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4" r:id="rId4"/>
    <p:sldMasterId id="214748366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Lst>
  <p:sldSz cy="5143500" cx="9144000"/>
  <p:notesSz cx="6858000" cy="9144000"/>
  <p:embeddedFontLst>
    <p:embeddedFont>
      <p:font typeface="Proxima Nova"/>
      <p:regular r:id="rId53"/>
      <p:bold r:id="rId54"/>
      <p:italic r:id="rId55"/>
      <p:boldItalic r:id="rId56"/>
    </p:embeddedFont>
    <p:embeddedFont>
      <p:font typeface="Assistant Light"/>
      <p:regular r:id="rId57"/>
      <p:bold r:id="rId58"/>
    </p:embeddedFont>
    <p:embeddedFont>
      <p:font typeface="Fira Sans Extra Condensed Medium"/>
      <p:regular r:id="rId59"/>
      <p:bold r:id="rId60"/>
      <p:italic r:id="rId61"/>
      <p:boldItalic r:id="rId62"/>
    </p:embeddedFont>
    <p:embeddedFont>
      <p:font typeface="Assistant"/>
      <p:regular r:id="rId63"/>
      <p:bold r:id="rId64"/>
    </p:embeddedFont>
    <p:embeddedFont>
      <p:font typeface="Proxima Nova Semibold"/>
      <p:regular r:id="rId65"/>
      <p:bold r:id="rId66"/>
      <p:boldItalic r:id="rId67"/>
    </p:embeddedFont>
    <p:embeddedFont>
      <p:font typeface="Lexend Deca"/>
      <p:regular r:id="rId68"/>
    </p:embeddedFont>
    <p:embeddedFont>
      <p:font typeface="Roboto Slab Regular"/>
      <p:regular r:id="rId69"/>
      <p:bold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AA08F487-2F19-40B6-8A14-650C648580B8}">
  <a:tblStyle styleId="{AA08F487-2F19-40B6-8A14-650C648580B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0" Type="http://schemas.openxmlformats.org/officeDocument/2006/relationships/font" Target="fonts/RobotoSlabRegular-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FiraSansExtraCondensedMedium-boldItalic.fntdata"/><Relationship Id="rId61" Type="http://schemas.openxmlformats.org/officeDocument/2006/relationships/font" Target="fonts/FiraSansExtraCondensedMedium-italic.fntdata"/><Relationship Id="rId20" Type="http://schemas.openxmlformats.org/officeDocument/2006/relationships/slide" Target="slides/slide14.xml"/><Relationship Id="rId64" Type="http://schemas.openxmlformats.org/officeDocument/2006/relationships/font" Target="fonts/Assistant-bold.fntdata"/><Relationship Id="rId63" Type="http://schemas.openxmlformats.org/officeDocument/2006/relationships/font" Target="fonts/Assistant-regular.fntdata"/><Relationship Id="rId22" Type="http://schemas.openxmlformats.org/officeDocument/2006/relationships/slide" Target="slides/slide16.xml"/><Relationship Id="rId66" Type="http://schemas.openxmlformats.org/officeDocument/2006/relationships/font" Target="fonts/ProximaNovaSemibold-bold.fntdata"/><Relationship Id="rId21" Type="http://schemas.openxmlformats.org/officeDocument/2006/relationships/slide" Target="slides/slide15.xml"/><Relationship Id="rId65" Type="http://schemas.openxmlformats.org/officeDocument/2006/relationships/font" Target="fonts/ProximaNovaSemibold-regular.fntdata"/><Relationship Id="rId24" Type="http://schemas.openxmlformats.org/officeDocument/2006/relationships/slide" Target="slides/slide18.xml"/><Relationship Id="rId68" Type="http://schemas.openxmlformats.org/officeDocument/2006/relationships/font" Target="fonts/LexendDeca-regular.fntdata"/><Relationship Id="rId23" Type="http://schemas.openxmlformats.org/officeDocument/2006/relationships/slide" Target="slides/slide17.xml"/><Relationship Id="rId67" Type="http://schemas.openxmlformats.org/officeDocument/2006/relationships/font" Target="fonts/ProximaNovaSemibold-boldItalic.fntdata"/><Relationship Id="rId60" Type="http://schemas.openxmlformats.org/officeDocument/2006/relationships/font" Target="fonts/FiraSansExtraCondensed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SlabRegular-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regular.fntdata"/><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AssistantLight-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FiraSansExtraCondensedMedium-regular.fntdata"/><Relationship Id="rId14" Type="http://schemas.openxmlformats.org/officeDocument/2006/relationships/slide" Target="slides/slide8.xml"/><Relationship Id="rId58" Type="http://schemas.openxmlformats.org/officeDocument/2006/relationships/font" Target="fonts/AssistantLight-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 name="Shape 112"/>
        <p:cNvGrpSpPr/>
        <p:nvPr/>
      </p:nvGrpSpPr>
      <p:grpSpPr>
        <a:xfrm>
          <a:off x="0" y="0"/>
          <a:ext cx="0" cy="0"/>
          <a:chOff x="0" y="0"/>
          <a:chExt cx="0" cy="0"/>
        </a:xfrm>
      </p:grpSpPr>
      <p:sp>
        <p:nvSpPr>
          <p:cNvPr id="113" name="Google Shape;113;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 name="Google Shape;114;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9" name="Shape 1229"/>
        <p:cNvGrpSpPr/>
        <p:nvPr/>
      </p:nvGrpSpPr>
      <p:grpSpPr>
        <a:xfrm>
          <a:off x="0" y="0"/>
          <a:ext cx="0" cy="0"/>
          <a:chOff x="0" y="0"/>
          <a:chExt cx="0" cy="0"/>
        </a:xfrm>
      </p:grpSpPr>
      <p:sp>
        <p:nvSpPr>
          <p:cNvPr id="1230" name="Google Shape;1230;g58bba8eef5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1" name="Google Shape;1231;g58bba8eef5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8" name="Shape 1278"/>
        <p:cNvGrpSpPr/>
        <p:nvPr/>
      </p:nvGrpSpPr>
      <p:grpSpPr>
        <a:xfrm>
          <a:off x="0" y="0"/>
          <a:ext cx="0" cy="0"/>
          <a:chOff x="0" y="0"/>
          <a:chExt cx="0" cy="0"/>
        </a:xfrm>
      </p:grpSpPr>
      <p:sp>
        <p:nvSpPr>
          <p:cNvPr id="1279" name="Google Shape;1279;g5fd843ecc1_0_5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0" name="Google Shape;1280;g5fd843ecc1_0_5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1" name="Shape 1301"/>
        <p:cNvGrpSpPr/>
        <p:nvPr/>
      </p:nvGrpSpPr>
      <p:grpSpPr>
        <a:xfrm>
          <a:off x="0" y="0"/>
          <a:ext cx="0" cy="0"/>
          <a:chOff x="0" y="0"/>
          <a:chExt cx="0" cy="0"/>
        </a:xfrm>
      </p:grpSpPr>
      <p:sp>
        <p:nvSpPr>
          <p:cNvPr id="1302" name="Google Shape;1302;g545caf3b90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3" name="Google Shape;1303;g545caf3b90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7" name="Shape 1577"/>
        <p:cNvGrpSpPr/>
        <p:nvPr/>
      </p:nvGrpSpPr>
      <p:grpSpPr>
        <a:xfrm>
          <a:off x="0" y="0"/>
          <a:ext cx="0" cy="0"/>
          <a:chOff x="0" y="0"/>
          <a:chExt cx="0" cy="0"/>
        </a:xfrm>
      </p:grpSpPr>
      <p:sp>
        <p:nvSpPr>
          <p:cNvPr id="1578" name="Google Shape;1578;g58bd6d9793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9" name="Google Shape;1579;g58bd6d9793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7" name="Shape 1737"/>
        <p:cNvGrpSpPr/>
        <p:nvPr/>
      </p:nvGrpSpPr>
      <p:grpSpPr>
        <a:xfrm>
          <a:off x="0" y="0"/>
          <a:ext cx="0" cy="0"/>
          <a:chOff x="0" y="0"/>
          <a:chExt cx="0" cy="0"/>
        </a:xfrm>
      </p:grpSpPr>
      <p:sp>
        <p:nvSpPr>
          <p:cNvPr id="1738" name="Google Shape;1738;g58bba8eef5_0_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9" name="Google Shape;1739;g58bba8eef5_0_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86" name="Shape 1786"/>
        <p:cNvGrpSpPr/>
        <p:nvPr/>
      </p:nvGrpSpPr>
      <p:grpSpPr>
        <a:xfrm>
          <a:off x="0" y="0"/>
          <a:ext cx="0" cy="0"/>
          <a:chOff x="0" y="0"/>
          <a:chExt cx="0" cy="0"/>
        </a:xfrm>
      </p:grpSpPr>
      <p:sp>
        <p:nvSpPr>
          <p:cNvPr id="1787" name="Google Shape;1787;g5fd843ecc1_0_1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88" name="Google Shape;1788;g5fd843ecc1_0_1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5fe0be4817_3_4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5fe0be4817_3_4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0" name="Shape 2000"/>
        <p:cNvGrpSpPr/>
        <p:nvPr/>
      </p:nvGrpSpPr>
      <p:grpSpPr>
        <a:xfrm>
          <a:off x="0" y="0"/>
          <a:ext cx="0" cy="0"/>
          <a:chOff x="0" y="0"/>
          <a:chExt cx="0" cy="0"/>
        </a:xfrm>
      </p:grpSpPr>
      <p:sp>
        <p:nvSpPr>
          <p:cNvPr id="2001" name="Google Shape;2001;g58bba8eef5_0_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2" name="Google Shape;2002;g58bba8eef5_0_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3" name="Shape 2043"/>
        <p:cNvGrpSpPr/>
        <p:nvPr/>
      </p:nvGrpSpPr>
      <p:grpSpPr>
        <a:xfrm>
          <a:off x="0" y="0"/>
          <a:ext cx="0" cy="0"/>
          <a:chOff x="0" y="0"/>
          <a:chExt cx="0" cy="0"/>
        </a:xfrm>
      </p:grpSpPr>
      <p:sp>
        <p:nvSpPr>
          <p:cNvPr id="2044" name="Google Shape;2044;g5fd843ecc1_0_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5" name="Google Shape;2045;g5fd843ecc1_0_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9" name="Shape 2589"/>
        <p:cNvGrpSpPr/>
        <p:nvPr/>
      </p:nvGrpSpPr>
      <p:grpSpPr>
        <a:xfrm>
          <a:off x="0" y="0"/>
          <a:ext cx="0" cy="0"/>
          <a:chOff x="0" y="0"/>
          <a:chExt cx="0" cy="0"/>
        </a:xfrm>
      </p:grpSpPr>
      <p:sp>
        <p:nvSpPr>
          <p:cNvPr id="2590" name="Google Shape;2590;g58bba8eef5_0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1" name="Google Shape;2591;g58bba8eef5_0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g58bba8eef5_0_11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 name="Google Shape;280;g58bba8eef5_0_11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1" name="Shape 2601"/>
        <p:cNvGrpSpPr/>
        <p:nvPr/>
      </p:nvGrpSpPr>
      <p:grpSpPr>
        <a:xfrm>
          <a:off x="0" y="0"/>
          <a:ext cx="0" cy="0"/>
          <a:chOff x="0" y="0"/>
          <a:chExt cx="0" cy="0"/>
        </a:xfrm>
      </p:grpSpPr>
      <p:sp>
        <p:nvSpPr>
          <p:cNvPr id="2602" name="Google Shape;2602;g5fe0be4817_3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3" name="Google Shape;2603;g5fe0be4817_3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2" name="Shape 2622"/>
        <p:cNvGrpSpPr/>
        <p:nvPr/>
      </p:nvGrpSpPr>
      <p:grpSpPr>
        <a:xfrm>
          <a:off x="0" y="0"/>
          <a:ext cx="0" cy="0"/>
          <a:chOff x="0" y="0"/>
          <a:chExt cx="0" cy="0"/>
        </a:xfrm>
      </p:grpSpPr>
      <p:sp>
        <p:nvSpPr>
          <p:cNvPr id="2623" name="Google Shape;2623;g5fd843ecc1_0_9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4" name="Google Shape;2624;g5fd843ecc1_0_9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8" name="Shape 2698"/>
        <p:cNvGrpSpPr/>
        <p:nvPr/>
      </p:nvGrpSpPr>
      <p:grpSpPr>
        <a:xfrm>
          <a:off x="0" y="0"/>
          <a:ext cx="0" cy="0"/>
          <a:chOff x="0" y="0"/>
          <a:chExt cx="0" cy="0"/>
        </a:xfrm>
      </p:grpSpPr>
      <p:sp>
        <p:nvSpPr>
          <p:cNvPr id="2699" name="Google Shape;2699;g5fd843ecc1_0_9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00" name="Google Shape;2700;g5fd843ecc1_0_9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9" name="Shape 2729"/>
        <p:cNvGrpSpPr/>
        <p:nvPr/>
      </p:nvGrpSpPr>
      <p:grpSpPr>
        <a:xfrm>
          <a:off x="0" y="0"/>
          <a:ext cx="0" cy="0"/>
          <a:chOff x="0" y="0"/>
          <a:chExt cx="0" cy="0"/>
        </a:xfrm>
      </p:grpSpPr>
      <p:sp>
        <p:nvSpPr>
          <p:cNvPr id="2730" name="Google Shape;2730;g58bba8eef5_0_1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1" name="Google Shape;2731;g58bba8eef5_0_1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1" name="Shape 2831"/>
        <p:cNvGrpSpPr/>
        <p:nvPr/>
      </p:nvGrpSpPr>
      <p:grpSpPr>
        <a:xfrm>
          <a:off x="0" y="0"/>
          <a:ext cx="0" cy="0"/>
          <a:chOff x="0" y="0"/>
          <a:chExt cx="0" cy="0"/>
        </a:xfrm>
      </p:grpSpPr>
      <p:sp>
        <p:nvSpPr>
          <p:cNvPr id="2832" name="Google Shape;2832;g58bba8eef5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3" name="Google Shape;2833;g58bba8eef5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1" name="Shape 2921"/>
        <p:cNvGrpSpPr/>
        <p:nvPr/>
      </p:nvGrpSpPr>
      <p:grpSpPr>
        <a:xfrm>
          <a:off x="0" y="0"/>
          <a:ext cx="0" cy="0"/>
          <a:chOff x="0" y="0"/>
          <a:chExt cx="0" cy="0"/>
        </a:xfrm>
      </p:grpSpPr>
      <p:sp>
        <p:nvSpPr>
          <p:cNvPr id="2922" name="Google Shape;2922;g5465e7bc0b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23" name="Google Shape;2923;g5465e7bc0b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0" name="Shape 3000"/>
        <p:cNvGrpSpPr/>
        <p:nvPr/>
      </p:nvGrpSpPr>
      <p:grpSpPr>
        <a:xfrm>
          <a:off x="0" y="0"/>
          <a:ext cx="0" cy="0"/>
          <a:chOff x="0" y="0"/>
          <a:chExt cx="0" cy="0"/>
        </a:xfrm>
      </p:grpSpPr>
      <p:sp>
        <p:nvSpPr>
          <p:cNvPr id="3001" name="Google Shape;3001;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02" name="Google Shape;3002;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7" name="Shape 3057"/>
        <p:cNvGrpSpPr/>
        <p:nvPr/>
      </p:nvGrpSpPr>
      <p:grpSpPr>
        <a:xfrm>
          <a:off x="0" y="0"/>
          <a:ext cx="0" cy="0"/>
          <a:chOff x="0" y="0"/>
          <a:chExt cx="0" cy="0"/>
        </a:xfrm>
      </p:grpSpPr>
      <p:sp>
        <p:nvSpPr>
          <p:cNvPr id="3058" name="Google Shape;3058;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9" name="Google Shape;3059;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5" name="Shape 3065"/>
        <p:cNvGrpSpPr/>
        <p:nvPr/>
      </p:nvGrpSpPr>
      <p:grpSpPr>
        <a:xfrm>
          <a:off x="0" y="0"/>
          <a:ext cx="0" cy="0"/>
          <a:chOff x="0" y="0"/>
          <a:chExt cx="0" cy="0"/>
        </a:xfrm>
      </p:grpSpPr>
      <p:sp>
        <p:nvSpPr>
          <p:cNvPr id="3066" name="Google Shape;3066;g5fe0be4817_3_4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7" name="Google Shape;3067;g5fe0be4817_3_4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4" name="Shape 3074"/>
        <p:cNvGrpSpPr/>
        <p:nvPr/>
      </p:nvGrpSpPr>
      <p:grpSpPr>
        <a:xfrm>
          <a:off x="0" y="0"/>
          <a:ext cx="0" cy="0"/>
          <a:chOff x="0" y="0"/>
          <a:chExt cx="0" cy="0"/>
        </a:xfrm>
      </p:grpSpPr>
      <p:sp>
        <p:nvSpPr>
          <p:cNvPr id="3075" name="Google Shape;3075;g5fe0be4817_3_10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6" name="Google Shape;3076;g5fe0be4817_3_10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 name="Shape 295"/>
        <p:cNvGrpSpPr/>
        <p:nvPr/>
      </p:nvGrpSpPr>
      <p:grpSpPr>
        <a:xfrm>
          <a:off x="0" y="0"/>
          <a:ext cx="0" cy="0"/>
          <a:chOff x="0" y="0"/>
          <a:chExt cx="0" cy="0"/>
        </a:xfrm>
      </p:grpSpPr>
      <p:sp>
        <p:nvSpPr>
          <p:cNvPr id="296" name="Google Shape;296;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7" name="Google Shape;297;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5" name="Shape 3755"/>
        <p:cNvGrpSpPr/>
        <p:nvPr/>
      </p:nvGrpSpPr>
      <p:grpSpPr>
        <a:xfrm>
          <a:off x="0" y="0"/>
          <a:ext cx="0" cy="0"/>
          <a:chOff x="0" y="0"/>
          <a:chExt cx="0" cy="0"/>
        </a:xfrm>
      </p:grpSpPr>
      <p:sp>
        <p:nvSpPr>
          <p:cNvPr id="3756" name="Google Shape;3756;g5fe0be4817_3_6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7" name="Google Shape;3757;g5fe0be4817_3_6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6" name="Shape 4576"/>
        <p:cNvGrpSpPr/>
        <p:nvPr/>
      </p:nvGrpSpPr>
      <p:grpSpPr>
        <a:xfrm>
          <a:off x="0" y="0"/>
          <a:ext cx="0" cy="0"/>
          <a:chOff x="0" y="0"/>
          <a:chExt cx="0" cy="0"/>
        </a:xfrm>
      </p:grpSpPr>
      <p:sp>
        <p:nvSpPr>
          <p:cNvPr id="4577" name="Google Shape;4577;g5fe0be4817_3_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8" name="Google Shape;4578;g5fe0be4817_3_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3" name="Shape 4583"/>
        <p:cNvGrpSpPr/>
        <p:nvPr/>
      </p:nvGrpSpPr>
      <p:grpSpPr>
        <a:xfrm>
          <a:off x="0" y="0"/>
          <a:ext cx="0" cy="0"/>
          <a:chOff x="0" y="0"/>
          <a:chExt cx="0" cy="0"/>
        </a:xfrm>
      </p:grpSpPr>
      <p:sp>
        <p:nvSpPr>
          <p:cNvPr id="4584" name="Google Shape;4584;g5fe0be4817_3_7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5" name="Google Shape;4585;g5fe0be4817_3_7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5" name="Shape 4595"/>
        <p:cNvGrpSpPr/>
        <p:nvPr/>
      </p:nvGrpSpPr>
      <p:grpSpPr>
        <a:xfrm>
          <a:off x="0" y="0"/>
          <a:ext cx="0" cy="0"/>
          <a:chOff x="0" y="0"/>
          <a:chExt cx="0" cy="0"/>
        </a:xfrm>
      </p:grpSpPr>
      <p:sp>
        <p:nvSpPr>
          <p:cNvPr id="4596" name="Google Shape;4596;g5fe0be4817_3_41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97" name="Google Shape;4597;g5fe0be4817_3_41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11" name="Shape 5211"/>
        <p:cNvGrpSpPr/>
        <p:nvPr/>
      </p:nvGrpSpPr>
      <p:grpSpPr>
        <a:xfrm>
          <a:off x="0" y="0"/>
          <a:ext cx="0" cy="0"/>
          <a:chOff x="0" y="0"/>
          <a:chExt cx="0" cy="0"/>
        </a:xfrm>
      </p:grpSpPr>
      <p:sp>
        <p:nvSpPr>
          <p:cNvPr id="5212" name="Google Shape;5212;g5fe0be4817_3_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3" name="Google Shape;5213;g5fe0be4817_3_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2" name="Shape 7702"/>
        <p:cNvGrpSpPr/>
        <p:nvPr/>
      </p:nvGrpSpPr>
      <p:grpSpPr>
        <a:xfrm>
          <a:off x="0" y="0"/>
          <a:ext cx="0" cy="0"/>
          <a:chOff x="0" y="0"/>
          <a:chExt cx="0" cy="0"/>
        </a:xfrm>
      </p:grpSpPr>
      <p:sp>
        <p:nvSpPr>
          <p:cNvPr id="7703" name="Google Shape;7703;g5fe0be4817_3_47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4" name="Google Shape;7704;g5fe0be4817_3_47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2" name="Shape 8412"/>
        <p:cNvGrpSpPr/>
        <p:nvPr/>
      </p:nvGrpSpPr>
      <p:grpSpPr>
        <a:xfrm>
          <a:off x="0" y="0"/>
          <a:ext cx="0" cy="0"/>
          <a:chOff x="0" y="0"/>
          <a:chExt cx="0" cy="0"/>
        </a:xfrm>
      </p:grpSpPr>
      <p:sp>
        <p:nvSpPr>
          <p:cNvPr id="8413" name="Google Shape;8413;g5fe0be4817_3_54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4" name="Google Shape;8414;g5fe0be4817_3_54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08" name="Shape 8808"/>
        <p:cNvGrpSpPr/>
        <p:nvPr/>
      </p:nvGrpSpPr>
      <p:grpSpPr>
        <a:xfrm>
          <a:off x="0" y="0"/>
          <a:ext cx="0" cy="0"/>
          <a:chOff x="0" y="0"/>
          <a:chExt cx="0" cy="0"/>
        </a:xfrm>
      </p:grpSpPr>
      <p:sp>
        <p:nvSpPr>
          <p:cNvPr id="8809" name="Google Shape;8809;g5fe0be4817_3_58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0" name="Google Shape;8810;g5fe0be4817_3_58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1" name="Shape 9401"/>
        <p:cNvGrpSpPr/>
        <p:nvPr/>
      </p:nvGrpSpPr>
      <p:grpSpPr>
        <a:xfrm>
          <a:off x="0" y="0"/>
          <a:ext cx="0" cy="0"/>
          <a:chOff x="0" y="0"/>
          <a:chExt cx="0" cy="0"/>
        </a:xfrm>
      </p:grpSpPr>
      <p:sp>
        <p:nvSpPr>
          <p:cNvPr id="9402" name="Google Shape;9402;g5fe0be4817_3_6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3" name="Google Shape;9403;g5fe0be4817_3_6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6" name="Shape 9936"/>
        <p:cNvGrpSpPr/>
        <p:nvPr/>
      </p:nvGrpSpPr>
      <p:grpSpPr>
        <a:xfrm>
          <a:off x="0" y="0"/>
          <a:ext cx="0" cy="0"/>
          <a:chOff x="0" y="0"/>
          <a:chExt cx="0" cy="0"/>
        </a:xfrm>
      </p:grpSpPr>
      <p:sp>
        <p:nvSpPr>
          <p:cNvPr id="9937" name="Google Shape;9937;g5fe0be4817_3_7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38" name="Google Shape;9938;g5fe0be4817_3_7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 name="Shape 374"/>
        <p:cNvGrpSpPr/>
        <p:nvPr/>
      </p:nvGrpSpPr>
      <p:grpSpPr>
        <a:xfrm>
          <a:off x="0" y="0"/>
          <a:ext cx="0" cy="0"/>
          <a:chOff x="0" y="0"/>
          <a:chExt cx="0" cy="0"/>
        </a:xfrm>
      </p:grpSpPr>
      <p:sp>
        <p:nvSpPr>
          <p:cNvPr id="375" name="Google Shape;375;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 name="Google Shape;376;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21" name="Shape 10221"/>
        <p:cNvGrpSpPr/>
        <p:nvPr/>
      </p:nvGrpSpPr>
      <p:grpSpPr>
        <a:xfrm>
          <a:off x="0" y="0"/>
          <a:ext cx="0" cy="0"/>
          <a:chOff x="0" y="0"/>
          <a:chExt cx="0" cy="0"/>
        </a:xfrm>
      </p:grpSpPr>
      <p:sp>
        <p:nvSpPr>
          <p:cNvPr id="10222" name="Google Shape;10222;g5fe0be4817_3_7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23" name="Google Shape;10223;g5fe0be4817_3_7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63" name="Shape 10663"/>
        <p:cNvGrpSpPr/>
        <p:nvPr/>
      </p:nvGrpSpPr>
      <p:grpSpPr>
        <a:xfrm>
          <a:off x="0" y="0"/>
          <a:ext cx="0" cy="0"/>
          <a:chOff x="0" y="0"/>
          <a:chExt cx="0" cy="0"/>
        </a:xfrm>
      </p:grpSpPr>
      <p:sp>
        <p:nvSpPr>
          <p:cNvPr id="10664" name="Google Shape;10664;g5fe0be4817_3_7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65" name="Google Shape;10665;g5fe0be4817_3_7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9" name="Shape 11029"/>
        <p:cNvGrpSpPr/>
        <p:nvPr/>
      </p:nvGrpSpPr>
      <p:grpSpPr>
        <a:xfrm>
          <a:off x="0" y="0"/>
          <a:ext cx="0" cy="0"/>
          <a:chOff x="0" y="0"/>
          <a:chExt cx="0" cy="0"/>
        </a:xfrm>
      </p:grpSpPr>
      <p:sp>
        <p:nvSpPr>
          <p:cNvPr id="11030" name="Google Shape;11030;g5fe0be4817_3_80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31" name="Google Shape;11031;g5fe0be4817_3_80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3" name="Shape 11533"/>
        <p:cNvGrpSpPr/>
        <p:nvPr/>
      </p:nvGrpSpPr>
      <p:grpSpPr>
        <a:xfrm>
          <a:off x="0" y="0"/>
          <a:ext cx="0" cy="0"/>
          <a:chOff x="0" y="0"/>
          <a:chExt cx="0" cy="0"/>
        </a:xfrm>
      </p:grpSpPr>
      <p:sp>
        <p:nvSpPr>
          <p:cNvPr id="11534" name="Google Shape;11534;g5fe0be4817_3_85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5" name="Google Shape;11535;g5fe0be4817_3_85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9" name="Shape 11929"/>
        <p:cNvGrpSpPr/>
        <p:nvPr/>
      </p:nvGrpSpPr>
      <p:grpSpPr>
        <a:xfrm>
          <a:off x="0" y="0"/>
          <a:ext cx="0" cy="0"/>
          <a:chOff x="0" y="0"/>
          <a:chExt cx="0" cy="0"/>
        </a:xfrm>
      </p:grpSpPr>
      <p:sp>
        <p:nvSpPr>
          <p:cNvPr id="11930" name="Google Shape;11930;g5fe0be4817_3_89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1" name="Google Shape;11931;g5fe0be4817_3_89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2" name="Shape 12472"/>
        <p:cNvGrpSpPr/>
        <p:nvPr/>
      </p:nvGrpSpPr>
      <p:grpSpPr>
        <a:xfrm>
          <a:off x="0" y="0"/>
          <a:ext cx="0" cy="0"/>
          <a:chOff x="0" y="0"/>
          <a:chExt cx="0" cy="0"/>
        </a:xfrm>
      </p:grpSpPr>
      <p:sp>
        <p:nvSpPr>
          <p:cNvPr id="12473" name="Google Shape;12473;g5fe0be4817_3_9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74" name="Google Shape;12474;g5fe0be4817_3_9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43" name="Shape 12943"/>
        <p:cNvGrpSpPr/>
        <p:nvPr/>
      </p:nvGrpSpPr>
      <p:grpSpPr>
        <a:xfrm>
          <a:off x="0" y="0"/>
          <a:ext cx="0" cy="0"/>
          <a:chOff x="0" y="0"/>
          <a:chExt cx="0" cy="0"/>
        </a:xfrm>
      </p:grpSpPr>
      <p:sp>
        <p:nvSpPr>
          <p:cNvPr id="12944" name="Google Shape;12944;g5fe0be4817_3_10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45" name="Google Shape;12945;g5fe0be4817_3_10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 name="Shape 453"/>
        <p:cNvGrpSpPr/>
        <p:nvPr/>
      </p:nvGrpSpPr>
      <p:grpSpPr>
        <a:xfrm>
          <a:off x="0" y="0"/>
          <a:ext cx="0" cy="0"/>
          <a:chOff x="0" y="0"/>
          <a:chExt cx="0" cy="0"/>
        </a:xfrm>
      </p:grpSpPr>
      <p:sp>
        <p:nvSpPr>
          <p:cNvPr id="454" name="Google Shape;454;g5fd843ecc1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 name="Google Shape;455;g5fd843ecc1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g5fd843ecc1_0_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8" name="Google Shape;538;g5fd843ecc1_0_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5fd843ecc1_0_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5fd843ecc1_0_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 name="Shape 1071"/>
        <p:cNvGrpSpPr/>
        <p:nvPr/>
      </p:nvGrpSpPr>
      <p:grpSpPr>
        <a:xfrm>
          <a:off x="0" y="0"/>
          <a:ext cx="0" cy="0"/>
          <a:chOff x="0" y="0"/>
          <a:chExt cx="0" cy="0"/>
        </a:xfrm>
      </p:grpSpPr>
      <p:sp>
        <p:nvSpPr>
          <p:cNvPr id="1072" name="Google Shape;1072;g5fd843ecc1_0_5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 name="Google Shape;1073;g5fd843ecc1_0_5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58bba8eef5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58bba8eef5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spTree>
      <p:nvGrpSpPr>
        <p:cNvPr id="8" name="Shape 8"/>
        <p:cNvGrpSpPr/>
        <p:nvPr/>
      </p:nvGrpSpPr>
      <p:grpSpPr>
        <a:xfrm>
          <a:off x="0" y="0"/>
          <a:ext cx="0" cy="0"/>
          <a:chOff x="0" y="0"/>
          <a:chExt cx="0" cy="0"/>
        </a:xfrm>
      </p:grpSpPr>
      <p:sp>
        <p:nvSpPr>
          <p:cNvPr id="9" name="Google Shape;9;p2"/>
          <p:cNvSpPr txBox="1"/>
          <p:nvPr>
            <p:ph type="ctrTitle"/>
          </p:nvPr>
        </p:nvSpPr>
        <p:spPr>
          <a:xfrm>
            <a:off x="4463380" y="1853625"/>
            <a:ext cx="4107300" cy="17823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6000"/>
              <a:buFont typeface="Lexend Deca"/>
              <a:buNone/>
              <a:defRPr sz="6000">
                <a:solidFill>
                  <a:schemeClr val="accent1"/>
                </a:solidFill>
                <a:latin typeface="Lexend Deca"/>
                <a:ea typeface="Lexend Deca"/>
                <a:cs typeface="Lexend Deca"/>
                <a:sym typeface="Lexend Deca"/>
              </a:defRPr>
            </a:lvl1pPr>
            <a:lvl2pPr lvl="1" rtl="0">
              <a:spcBef>
                <a:spcPts val="0"/>
              </a:spcBef>
              <a:spcAft>
                <a:spcPts val="0"/>
              </a:spcAft>
              <a:buClr>
                <a:schemeClr val="accent1"/>
              </a:buClr>
              <a:buSzPts val="5200"/>
              <a:buNone/>
              <a:defRPr sz="5200">
                <a:solidFill>
                  <a:schemeClr val="accent1"/>
                </a:solidFill>
              </a:defRPr>
            </a:lvl2pPr>
            <a:lvl3pPr lvl="2" rtl="0">
              <a:spcBef>
                <a:spcPts val="0"/>
              </a:spcBef>
              <a:spcAft>
                <a:spcPts val="0"/>
              </a:spcAft>
              <a:buClr>
                <a:schemeClr val="accent1"/>
              </a:buClr>
              <a:buSzPts val="5200"/>
              <a:buNone/>
              <a:defRPr sz="5200">
                <a:solidFill>
                  <a:schemeClr val="accent1"/>
                </a:solidFill>
              </a:defRPr>
            </a:lvl3pPr>
            <a:lvl4pPr lvl="3" rtl="0">
              <a:spcBef>
                <a:spcPts val="0"/>
              </a:spcBef>
              <a:spcAft>
                <a:spcPts val="0"/>
              </a:spcAft>
              <a:buClr>
                <a:schemeClr val="accent1"/>
              </a:buClr>
              <a:buSzPts val="5200"/>
              <a:buNone/>
              <a:defRPr sz="5200">
                <a:solidFill>
                  <a:schemeClr val="accent1"/>
                </a:solidFill>
              </a:defRPr>
            </a:lvl4pPr>
            <a:lvl5pPr lvl="4" rtl="0">
              <a:spcBef>
                <a:spcPts val="0"/>
              </a:spcBef>
              <a:spcAft>
                <a:spcPts val="0"/>
              </a:spcAft>
              <a:buClr>
                <a:schemeClr val="accent1"/>
              </a:buClr>
              <a:buSzPts val="5200"/>
              <a:buNone/>
              <a:defRPr sz="5200">
                <a:solidFill>
                  <a:schemeClr val="accent1"/>
                </a:solidFill>
              </a:defRPr>
            </a:lvl5pPr>
            <a:lvl6pPr lvl="5" rtl="0">
              <a:spcBef>
                <a:spcPts val="0"/>
              </a:spcBef>
              <a:spcAft>
                <a:spcPts val="0"/>
              </a:spcAft>
              <a:buClr>
                <a:schemeClr val="accent1"/>
              </a:buClr>
              <a:buSzPts val="5200"/>
              <a:buNone/>
              <a:defRPr sz="5200">
                <a:solidFill>
                  <a:schemeClr val="accent1"/>
                </a:solidFill>
              </a:defRPr>
            </a:lvl6pPr>
            <a:lvl7pPr lvl="6" rtl="0">
              <a:spcBef>
                <a:spcPts val="0"/>
              </a:spcBef>
              <a:spcAft>
                <a:spcPts val="0"/>
              </a:spcAft>
              <a:buClr>
                <a:schemeClr val="accent1"/>
              </a:buClr>
              <a:buSzPts val="5200"/>
              <a:buNone/>
              <a:defRPr sz="5200">
                <a:solidFill>
                  <a:schemeClr val="accent1"/>
                </a:solidFill>
              </a:defRPr>
            </a:lvl7pPr>
            <a:lvl8pPr lvl="7" rtl="0">
              <a:spcBef>
                <a:spcPts val="0"/>
              </a:spcBef>
              <a:spcAft>
                <a:spcPts val="0"/>
              </a:spcAft>
              <a:buClr>
                <a:schemeClr val="accent1"/>
              </a:buClr>
              <a:buSzPts val="5200"/>
              <a:buNone/>
              <a:defRPr sz="5200">
                <a:solidFill>
                  <a:schemeClr val="accent1"/>
                </a:solidFill>
              </a:defRPr>
            </a:lvl8pPr>
            <a:lvl9pPr lvl="8" rtl="0">
              <a:spcBef>
                <a:spcPts val="0"/>
              </a:spcBef>
              <a:spcAft>
                <a:spcPts val="0"/>
              </a:spcAft>
              <a:buClr>
                <a:schemeClr val="accent1"/>
              </a:buClr>
              <a:buSzPts val="5200"/>
              <a:buNone/>
              <a:defRPr sz="5200">
                <a:solidFill>
                  <a:schemeClr val="accent1"/>
                </a:solidFill>
              </a:defRPr>
            </a:lvl9pPr>
          </a:lstStyle>
          <a:p/>
        </p:txBody>
      </p:sp>
      <p:sp>
        <p:nvSpPr>
          <p:cNvPr id="10" name="Google Shape;10;p2"/>
          <p:cNvSpPr txBox="1"/>
          <p:nvPr>
            <p:ph idx="1" type="subTitle"/>
          </p:nvPr>
        </p:nvSpPr>
        <p:spPr>
          <a:xfrm>
            <a:off x="4555821" y="3511200"/>
            <a:ext cx="39540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lt1"/>
              </a:buClr>
              <a:buSzPts val="1200"/>
              <a:buFont typeface="Assistant Light"/>
              <a:buNone/>
              <a:defRPr>
                <a:solidFill>
                  <a:schemeClr val="lt1"/>
                </a:solidFill>
                <a:latin typeface="Assistant Light"/>
                <a:ea typeface="Assistant Light"/>
                <a:cs typeface="Assistant Light"/>
                <a:sym typeface="Assistant Light"/>
              </a:defRPr>
            </a:lvl1pPr>
            <a:lvl2pPr lvl="1" rtl="0" algn="r">
              <a:lnSpc>
                <a:spcPct val="100000"/>
              </a:lnSpc>
              <a:spcBef>
                <a:spcPts val="0"/>
              </a:spcBef>
              <a:spcAft>
                <a:spcPts val="0"/>
              </a:spcAft>
              <a:buClr>
                <a:schemeClr val="lt1"/>
              </a:buClr>
              <a:buSzPts val="2800"/>
              <a:buNone/>
              <a:defRPr sz="2800">
                <a:solidFill>
                  <a:schemeClr val="lt1"/>
                </a:solidFill>
              </a:defRPr>
            </a:lvl2pPr>
            <a:lvl3pPr lvl="2" rtl="0" algn="r">
              <a:lnSpc>
                <a:spcPct val="100000"/>
              </a:lnSpc>
              <a:spcBef>
                <a:spcPts val="0"/>
              </a:spcBef>
              <a:spcAft>
                <a:spcPts val="0"/>
              </a:spcAft>
              <a:buClr>
                <a:schemeClr val="lt1"/>
              </a:buClr>
              <a:buSzPts val="2800"/>
              <a:buNone/>
              <a:defRPr sz="2800">
                <a:solidFill>
                  <a:schemeClr val="lt1"/>
                </a:solidFill>
              </a:defRPr>
            </a:lvl3pPr>
            <a:lvl4pPr lvl="3" rtl="0" algn="r">
              <a:lnSpc>
                <a:spcPct val="100000"/>
              </a:lnSpc>
              <a:spcBef>
                <a:spcPts val="0"/>
              </a:spcBef>
              <a:spcAft>
                <a:spcPts val="0"/>
              </a:spcAft>
              <a:buClr>
                <a:schemeClr val="lt1"/>
              </a:buClr>
              <a:buSzPts val="2800"/>
              <a:buNone/>
              <a:defRPr sz="2800">
                <a:solidFill>
                  <a:schemeClr val="lt1"/>
                </a:solidFill>
              </a:defRPr>
            </a:lvl4pPr>
            <a:lvl5pPr lvl="4" rtl="0" algn="r">
              <a:lnSpc>
                <a:spcPct val="100000"/>
              </a:lnSpc>
              <a:spcBef>
                <a:spcPts val="0"/>
              </a:spcBef>
              <a:spcAft>
                <a:spcPts val="0"/>
              </a:spcAft>
              <a:buClr>
                <a:schemeClr val="lt1"/>
              </a:buClr>
              <a:buSzPts val="2800"/>
              <a:buNone/>
              <a:defRPr sz="2800">
                <a:solidFill>
                  <a:schemeClr val="lt1"/>
                </a:solidFill>
              </a:defRPr>
            </a:lvl5pPr>
            <a:lvl6pPr lvl="5" rtl="0" algn="r">
              <a:lnSpc>
                <a:spcPct val="100000"/>
              </a:lnSpc>
              <a:spcBef>
                <a:spcPts val="0"/>
              </a:spcBef>
              <a:spcAft>
                <a:spcPts val="0"/>
              </a:spcAft>
              <a:buClr>
                <a:schemeClr val="lt1"/>
              </a:buClr>
              <a:buSzPts val="2800"/>
              <a:buNone/>
              <a:defRPr sz="2800">
                <a:solidFill>
                  <a:schemeClr val="lt1"/>
                </a:solidFill>
              </a:defRPr>
            </a:lvl6pPr>
            <a:lvl7pPr lvl="6" rtl="0" algn="r">
              <a:lnSpc>
                <a:spcPct val="100000"/>
              </a:lnSpc>
              <a:spcBef>
                <a:spcPts val="0"/>
              </a:spcBef>
              <a:spcAft>
                <a:spcPts val="0"/>
              </a:spcAft>
              <a:buClr>
                <a:schemeClr val="lt1"/>
              </a:buClr>
              <a:buSzPts val="2800"/>
              <a:buNone/>
              <a:defRPr sz="2800">
                <a:solidFill>
                  <a:schemeClr val="lt1"/>
                </a:solidFill>
              </a:defRPr>
            </a:lvl7pPr>
            <a:lvl8pPr lvl="7" rtl="0" algn="r">
              <a:lnSpc>
                <a:spcPct val="100000"/>
              </a:lnSpc>
              <a:spcBef>
                <a:spcPts val="0"/>
              </a:spcBef>
              <a:spcAft>
                <a:spcPts val="0"/>
              </a:spcAft>
              <a:buClr>
                <a:schemeClr val="lt1"/>
              </a:buClr>
              <a:buSzPts val="2800"/>
              <a:buNone/>
              <a:defRPr sz="2800">
                <a:solidFill>
                  <a:schemeClr val="lt1"/>
                </a:solidFill>
              </a:defRPr>
            </a:lvl8pPr>
            <a:lvl9pPr lvl="8" rtl="0" algn="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list">
  <p:cSld name="CUSTOM_13">
    <p:spTree>
      <p:nvGrpSpPr>
        <p:cNvPr id="93" name="Shape 93"/>
        <p:cNvGrpSpPr/>
        <p:nvPr/>
      </p:nvGrpSpPr>
      <p:grpSpPr>
        <a:xfrm>
          <a:off x="0" y="0"/>
          <a:ext cx="0" cy="0"/>
          <a:chOff x="0" y="0"/>
          <a:chExt cx="0" cy="0"/>
        </a:xfrm>
      </p:grpSpPr>
      <p:sp>
        <p:nvSpPr>
          <p:cNvPr id="94" name="Google Shape;94;p11"/>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95" name="Google Shape;95;p11"/>
          <p:cNvSpPr txBox="1"/>
          <p:nvPr>
            <p:ph idx="1" type="body"/>
          </p:nvPr>
        </p:nvSpPr>
        <p:spPr>
          <a:xfrm>
            <a:off x="737600" y="2107450"/>
            <a:ext cx="4623300" cy="1551600"/>
          </a:xfrm>
          <a:prstGeom prst="rect">
            <a:avLst/>
          </a:prstGeom>
        </p:spPr>
        <p:txBody>
          <a:bodyPr anchorCtr="0" anchor="t" bIns="91425" lIns="91425" spcFirstLastPara="1" rIns="91425" wrap="square" tIns="91425">
            <a:noAutofit/>
          </a:bodyPr>
          <a:lstStyle>
            <a:lvl1pPr indent="-304800" lvl="0" marL="457200">
              <a:lnSpc>
                <a:spcPct val="150000"/>
              </a:lnSpc>
              <a:spcBef>
                <a:spcPts val="0"/>
              </a:spcBef>
              <a:spcAft>
                <a:spcPts val="0"/>
              </a:spcAft>
              <a:buClr>
                <a:schemeClr val="accent1"/>
              </a:buClr>
              <a:buSzPts val="1200"/>
              <a:buChar char="●"/>
              <a:defRPr>
                <a:solidFill>
                  <a:schemeClr val="accent1"/>
                </a:solidFill>
              </a:defRPr>
            </a:lvl1pPr>
            <a:lvl2pPr indent="-304800" lvl="1" marL="914400">
              <a:lnSpc>
                <a:spcPct val="150000"/>
              </a:lnSpc>
              <a:spcBef>
                <a:spcPts val="1600"/>
              </a:spcBef>
              <a:spcAft>
                <a:spcPts val="0"/>
              </a:spcAft>
              <a:buClr>
                <a:schemeClr val="accent1"/>
              </a:buClr>
              <a:buSzPts val="1200"/>
              <a:buChar char="○"/>
              <a:defRPr>
                <a:solidFill>
                  <a:schemeClr val="accent1"/>
                </a:solidFill>
              </a:defRPr>
            </a:lvl2pPr>
            <a:lvl3pPr indent="-304800" lvl="2" marL="1371600">
              <a:lnSpc>
                <a:spcPct val="150000"/>
              </a:lnSpc>
              <a:spcBef>
                <a:spcPts val="1600"/>
              </a:spcBef>
              <a:spcAft>
                <a:spcPts val="0"/>
              </a:spcAft>
              <a:buClr>
                <a:schemeClr val="accent1"/>
              </a:buClr>
              <a:buSzPts val="1200"/>
              <a:buChar char="■"/>
              <a:defRPr>
                <a:solidFill>
                  <a:schemeClr val="accent1"/>
                </a:solidFill>
              </a:defRPr>
            </a:lvl3pPr>
            <a:lvl4pPr indent="-304800" lvl="3" marL="1828800">
              <a:lnSpc>
                <a:spcPct val="150000"/>
              </a:lnSpc>
              <a:spcBef>
                <a:spcPts val="1600"/>
              </a:spcBef>
              <a:spcAft>
                <a:spcPts val="0"/>
              </a:spcAft>
              <a:buClr>
                <a:schemeClr val="accent1"/>
              </a:buClr>
              <a:buSzPts val="1200"/>
              <a:buChar char="●"/>
              <a:defRPr>
                <a:solidFill>
                  <a:schemeClr val="accent1"/>
                </a:solidFill>
              </a:defRPr>
            </a:lvl4pPr>
            <a:lvl5pPr indent="-304800" lvl="4" marL="2286000">
              <a:lnSpc>
                <a:spcPct val="150000"/>
              </a:lnSpc>
              <a:spcBef>
                <a:spcPts val="1600"/>
              </a:spcBef>
              <a:spcAft>
                <a:spcPts val="0"/>
              </a:spcAft>
              <a:buClr>
                <a:schemeClr val="accent1"/>
              </a:buClr>
              <a:buSzPts val="1200"/>
              <a:buChar char="○"/>
              <a:defRPr>
                <a:solidFill>
                  <a:schemeClr val="accent1"/>
                </a:solidFill>
              </a:defRPr>
            </a:lvl5pPr>
            <a:lvl6pPr indent="-304800" lvl="5" marL="2743200">
              <a:lnSpc>
                <a:spcPct val="150000"/>
              </a:lnSpc>
              <a:spcBef>
                <a:spcPts val="1600"/>
              </a:spcBef>
              <a:spcAft>
                <a:spcPts val="0"/>
              </a:spcAft>
              <a:buClr>
                <a:schemeClr val="accent1"/>
              </a:buClr>
              <a:buSzPts val="1200"/>
              <a:buChar char="■"/>
              <a:defRPr>
                <a:solidFill>
                  <a:schemeClr val="accent1"/>
                </a:solidFill>
              </a:defRPr>
            </a:lvl6pPr>
            <a:lvl7pPr indent="-304800" lvl="6" marL="3200400">
              <a:lnSpc>
                <a:spcPct val="150000"/>
              </a:lnSpc>
              <a:spcBef>
                <a:spcPts val="1600"/>
              </a:spcBef>
              <a:spcAft>
                <a:spcPts val="0"/>
              </a:spcAft>
              <a:buClr>
                <a:schemeClr val="accent1"/>
              </a:buClr>
              <a:buSzPts val="1200"/>
              <a:buChar char="●"/>
              <a:defRPr>
                <a:solidFill>
                  <a:schemeClr val="accent1"/>
                </a:solidFill>
              </a:defRPr>
            </a:lvl7pPr>
            <a:lvl8pPr indent="-304800" lvl="7" marL="3657600">
              <a:lnSpc>
                <a:spcPct val="150000"/>
              </a:lnSpc>
              <a:spcBef>
                <a:spcPts val="1600"/>
              </a:spcBef>
              <a:spcAft>
                <a:spcPts val="0"/>
              </a:spcAft>
              <a:buClr>
                <a:schemeClr val="accent1"/>
              </a:buClr>
              <a:buSzPts val="1200"/>
              <a:buChar char="○"/>
              <a:defRPr>
                <a:solidFill>
                  <a:schemeClr val="accent1"/>
                </a:solidFill>
              </a:defRPr>
            </a:lvl8pPr>
            <a:lvl9pPr indent="-304800" lvl="8" marL="4114800">
              <a:lnSpc>
                <a:spcPct val="150000"/>
              </a:lnSpc>
              <a:spcBef>
                <a:spcPts val="1600"/>
              </a:spcBef>
              <a:spcAft>
                <a:spcPts val="1600"/>
              </a:spcAft>
              <a:buClr>
                <a:schemeClr val="accent1"/>
              </a:buClr>
              <a:buSzPts val="1200"/>
              <a:buChar char="■"/>
              <a:defRPr>
                <a:solidFill>
                  <a:schemeClr val="accen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1_1_2_1">
    <p:spTree>
      <p:nvGrpSpPr>
        <p:cNvPr id="96" name="Shape 96"/>
        <p:cNvGrpSpPr/>
        <p:nvPr/>
      </p:nvGrpSpPr>
      <p:grpSpPr>
        <a:xfrm>
          <a:off x="0" y="0"/>
          <a:ext cx="0" cy="0"/>
          <a:chOff x="0" y="0"/>
          <a:chExt cx="0" cy="0"/>
        </a:xfrm>
      </p:grpSpPr>
      <p:sp>
        <p:nvSpPr>
          <p:cNvPr id="97" name="Google Shape;97;p12"/>
          <p:cNvSpPr txBox="1"/>
          <p:nvPr>
            <p:ph type="ctrTitle"/>
          </p:nvPr>
        </p:nvSpPr>
        <p:spPr>
          <a:xfrm>
            <a:off x="602727" y="365222"/>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Clr>
                <a:srgbClr val="FFFFFF"/>
              </a:buClr>
              <a:buSzPts val="1600"/>
              <a:buNone/>
              <a:defRPr sz="1600">
                <a:solidFill>
                  <a:srgbClr val="FFFFFF"/>
                </a:solidFill>
              </a:defRPr>
            </a:lvl2pPr>
            <a:lvl3pPr lvl="2" rtl="0">
              <a:spcBef>
                <a:spcPts val="0"/>
              </a:spcBef>
              <a:spcAft>
                <a:spcPts val="0"/>
              </a:spcAft>
              <a:buClr>
                <a:srgbClr val="FFFFFF"/>
              </a:buClr>
              <a:buSzPts val="1600"/>
              <a:buNone/>
              <a:defRPr sz="1600">
                <a:solidFill>
                  <a:srgbClr val="FFFFFF"/>
                </a:solidFill>
              </a:defRPr>
            </a:lvl3pPr>
            <a:lvl4pPr lvl="3" rtl="0">
              <a:spcBef>
                <a:spcPts val="0"/>
              </a:spcBef>
              <a:spcAft>
                <a:spcPts val="0"/>
              </a:spcAft>
              <a:buClr>
                <a:srgbClr val="FFFFFF"/>
              </a:buClr>
              <a:buSzPts val="1600"/>
              <a:buNone/>
              <a:defRPr sz="1600">
                <a:solidFill>
                  <a:srgbClr val="FFFFFF"/>
                </a:solidFill>
              </a:defRPr>
            </a:lvl4pPr>
            <a:lvl5pPr lvl="4" rtl="0">
              <a:spcBef>
                <a:spcPts val="0"/>
              </a:spcBef>
              <a:spcAft>
                <a:spcPts val="0"/>
              </a:spcAft>
              <a:buClr>
                <a:srgbClr val="FFFFFF"/>
              </a:buClr>
              <a:buSzPts val="1600"/>
              <a:buNone/>
              <a:defRPr sz="1600">
                <a:solidFill>
                  <a:srgbClr val="FFFFFF"/>
                </a:solidFill>
              </a:defRPr>
            </a:lvl5pPr>
            <a:lvl6pPr lvl="5" rtl="0">
              <a:spcBef>
                <a:spcPts val="0"/>
              </a:spcBef>
              <a:spcAft>
                <a:spcPts val="0"/>
              </a:spcAft>
              <a:buClr>
                <a:srgbClr val="FFFFFF"/>
              </a:buClr>
              <a:buSzPts val="1600"/>
              <a:buNone/>
              <a:defRPr sz="1600">
                <a:solidFill>
                  <a:srgbClr val="FFFFFF"/>
                </a:solidFill>
              </a:defRPr>
            </a:lvl6pPr>
            <a:lvl7pPr lvl="6" rtl="0">
              <a:spcBef>
                <a:spcPts val="0"/>
              </a:spcBef>
              <a:spcAft>
                <a:spcPts val="0"/>
              </a:spcAft>
              <a:buClr>
                <a:srgbClr val="FFFFFF"/>
              </a:buClr>
              <a:buSzPts val="1600"/>
              <a:buNone/>
              <a:defRPr sz="1600">
                <a:solidFill>
                  <a:srgbClr val="FFFFFF"/>
                </a:solidFill>
              </a:defRPr>
            </a:lvl7pPr>
            <a:lvl8pPr lvl="7" rtl="0">
              <a:spcBef>
                <a:spcPts val="0"/>
              </a:spcBef>
              <a:spcAft>
                <a:spcPts val="0"/>
              </a:spcAft>
              <a:buClr>
                <a:srgbClr val="FFFFFF"/>
              </a:buClr>
              <a:buSzPts val="1600"/>
              <a:buNone/>
              <a:defRPr sz="1600">
                <a:solidFill>
                  <a:srgbClr val="FFFFFF"/>
                </a:solidFill>
              </a:defRPr>
            </a:lvl8pPr>
            <a:lvl9pPr lvl="8" rtl="0">
              <a:spcBef>
                <a:spcPts val="0"/>
              </a:spcBef>
              <a:spcAft>
                <a:spcPts val="0"/>
              </a:spcAft>
              <a:buClr>
                <a:srgbClr val="FFFFFF"/>
              </a:buClr>
              <a:buSzPts val="1600"/>
              <a:buNone/>
              <a:defRPr sz="1600">
                <a:solidFill>
                  <a:srgbClr val="FFFFFF"/>
                </a:solidFill>
              </a:defRPr>
            </a:lvl9pPr>
          </a:lstStyle>
          <a:p/>
        </p:txBody>
      </p:sp>
      <p:sp>
        <p:nvSpPr>
          <p:cNvPr id="98" name="Google Shape;98;p12"/>
          <p:cNvSpPr txBox="1"/>
          <p:nvPr>
            <p:ph idx="1" type="subTitle"/>
          </p:nvPr>
        </p:nvSpPr>
        <p:spPr>
          <a:xfrm>
            <a:off x="616461" y="2302948"/>
            <a:ext cx="30816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FFFFFF"/>
              </a:buClr>
              <a:buSzPts val="1200"/>
              <a:buNone/>
              <a:defRPr>
                <a:solidFill>
                  <a:srgbClr val="FFFFFF"/>
                </a:solidFill>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redits">
  <p:cSld name="CUSTOM_12">
    <p:spTree>
      <p:nvGrpSpPr>
        <p:cNvPr id="99" name="Shape 99"/>
        <p:cNvGrpSpPr/>
        <p:nvPr/>
      </p:nvGrpSpPr>
      <p:grpSpPr>
        <a:xfrm>
          <a:off x="0" y="0"/>
          <a:ext cx="0" cy="0"/>
          <a:chOff x="0" y="0"/>
          <a:chExt cx="0" cy="0"/>
        </a:xfrm>
      </p:grpSpPr>
      <p:sp>
        <p:nvSpPr>
          <p:cNvPr id="100" name="Google Shape;100;p13"/>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101" name="Google Shape;101;p13"/>
          <p:cNvSpPr txBox="1"/>
          <p:nvPr>
            <p:ph idx="1" type="subTitle"/>
          </p:nvPr>
        </p:nvSpPr>
        <p:spPr>
          <a:xfrm>
            <a:off x="2268000" y="1914450"/>
            <a:ext cx="46080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2_1">
    <p:spTree>
      <p:nvGrpSpPr>
        <p:cNvPr id="102" name="Shape 102"/>
        <p:cNvGrpSpPr/>
        <p:nvPr/>
      </p:nvGrpSpPr>
      <p:grpSpPr>
        <a:xfrm>
          <a:off x="0" y="0"/>
          <a:ext cx="0" cy="0"/>
          <a:chOff x="0" y="0"/>
          <a:chExt cx="0" cy="0"/>
        </a:xfrm>
      </p:grpSpPr>
      <p:sp>
        <p:nvSpPr>
          <p:cNvPr id="103" name="Google Shape;103;p14"/>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104" name="Google Shape;104;p14"/>
          <p:cNvSpPr txBox="1"/>
          <p:nvPr>
            <p:ph idx="1" type="subTitle"/>
          </p:nvPr>
        </p:nvSpPr>
        <p:spPr>
          <a:xfrm>
            <a:off x="2882425" y="794975"/>
            <a:ext cx="2761500" cy="4010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accent1"/>
              </a:buClr>
              <a:buSzPts val="1000"/>
              <a:buNone/>
              <a:defRPr sz="1000">
                <a:solidFill>
                  <a:schemeClr val="accent1"/>
                </a:solidFill>
              </a:defRPr>
            </a:lvl1pPr>
            <a:lvl2pPr lvl="1" rtl="0">
              <a:lnSpc>
                <a:spcPct val="100000"/>
              </a:lnSpc>
              <a:spcBef>
                <a:spcPts val="0"/>
              </a:spcBef>
              <a:spcAft>
                <a:spcPts val="0"/>
              </a:spcAft>
              <a:buClr>
                <a:schemeClr val="accent1"/>
              </a:buClr>
              <a:buSzPts val="1000"/>
              <a:buNone/>
              <a:defRPr sz="1000">
                <a:solidFill>
                  <a:schemeClr val="accent1"/>
                </a:solidFill>
              </a:defRPr>
            </a:lvl2pPr>
            <a:lvl3pPr lvl="2" rtl="0">
              <a:lnSpc>
                <a:spcPct val="100000"/>
              </a:lnSpc>
              <a:spcBef>
                <a:spcPts val="0"/>
              </a:spcBef>
              <a:spcAft>
                <a:spcPts val="0"/>
              </a:spcAft>
              <a:buClr>
                <a:schemeClr val="accent1"/>
              </a:buClr>
              <a:buSzPts val="1000"/>
              <a:buNone/>
              <a:defRPr sz="1000">
                <a:solidFill>
                  <a:schemeClr val="accent1"/>
                </a:solidFill>
              </a:defRPr>
            </a:lvl3pPr>
            <a:lvl4pPr lvl="3" rtl="0">
              <a:lnSpc>
                <a:spcPct val="100000"/>
              </a:lnSpc>
              <a:spcBef>
                <a:spcPts val="0"/>
              </a:spcBef>
              <a:spcAft>
                <a:spcPts val="0"/>
              </a:spcAft>
              <a:buClr>
                <a:schemeClr val="accent1"/>
              </a:buClr>
              <a:buSzPts val="1000"/>
              <a:buNone/>
              <a:defRPr sz="1000">
                <a:solidFill>
                  <a:schemeClr val="accent1"/>
                </a:solidFill>
              </a:defRPr>
            </a:lvl4pPr>
            <a:lvl5pPr lvl="4" rtl="0">
              <a:lnSpc>
                <a:spcPct val="100000"/>
              </a:lnSpc>
              <a:spcBef>
                <a:spcPts val="0"/>
              </a:spcBef>
              <a:spcAft>
                <a:spcPts val="0"/>
              </a:spcAft>
              <a:buClr>
                <a:schemeClr val="accent1"/>
              </a:buClr>
              <a:buSzPts val="1000"/>
              <a:buNone/>
              <a:defRPr sz="1000">
                <a:solidFill>
                  <a:schemeClr val="accent1"/>
                </a:solidFill>
              </a:defRPr>
            </a:lvl5pPr>
            <a:lvl6pPr lvl="5" rtl="0">
              <a:lnSpc>
                <a:spcPct val="100000"/>
              </a:lnSpc>
              <a:spcBef>
                <a:spcPts val="0"/>
              </a:spcBef>
              <a:spcAft>
                <a:spcPts val="0"/>
              </a:spcAft>
              <a:buClr>
                <a:schemeClr val="accent1"/>
              </a:buClr>
              <a:buSzPts val="1000"/>
              <a:buNone/>
              <a:defRPr sz="1000">
                <a:solidFill>
                  <a:schemeClr val="accent1"/>
                </a:solidFill>
              </a:defRPr>
            </a:lvl6pPr>
            <a:lvl7pPr lvl="6" rtl="0">
              <a:lnSpc>
                <a:spcPct val="100000"/>
              </a:lnSpc>
              <a:spcBef>
                <a:spcPts val="0"/>
              </a:spcBef>
              <a:spcAft>
                <a:spcPts val="0"/>
              </a:spcAft>
              <a:buClr>
                <a:schemeClr val="accent1"/>
              </a:buClr>
              <a:buSzPts val="1000"/>
              <a:buNone/>
              <a:defRPr sz="1000">
                <a:solidFill>
                  <a:schemeClr val="accent1"/>
                </a:solidFill>
              </a:defRPr>
            </a:lvl7pPr>
            <a:lvl8pPr lvl="7" rtl="0">
              <a:lnSpc>
                <a:spcPct val="100000"/>
              </a:lnSpc>
              <a:spcBef>
                <a:spcPts val="0"/>
              </a:spcBef>
              <a:spcAft>
                <a:spcPts val="0"/>
              </a:spcAft>
              <a:buClr>
                <a:schemeClr val="accent1"/>
              </a:buClr>
              <a:buSzPts val="1000"/>
              <a:buNone/>
              <a:defRPr sz="1000">
                <a:solidFill>
                  <a:schemeClr val="accent1"/>
                </a:solidFill>
              </a:defRPr>
            </a:lvl8pPr>
            <a:lvl9pPr lvl="8" rtl="0">
              <a:lnSpc>
                <a:spcPct val="100000"/>
              </a:lnSpc>
              <a:spcBef>
                <a:spcPts val="0"/>
              </a:spcBef>
              <a:spcAft>
                <a:spcPts val="0"/>
              </a:spcAft>
              <a:buClr>
                <a:schemeClr val="accent1"/>
              </a:buClr>
              <a:buSzPts val="1000"/>
              <a:buNone/>
              <a:defRPr sz="1000">
                <a:solidFill>
                  <a:schemeClr val="accent1"/>
                </a:solidFill>
              </a:defRPr>
            </a:lvl9pPr>
          </a:lstStyle>
          <a:p/>
        </p:txBody>
      </p:sp>
      <p:sp>
        <p:nvSpPr>
          <p:cNvPr id="105" name="Google Shape;105;p14"/>
          <p:cNvSpPr txBox="1"/>
          <p:nvPr>
            <p:ph idx="2" type="subTitle"/>
          </p:nvPr>
        </p:nvSpPr>
        <p:spPr>
          <a:xfrm>
            <a:off x="624043" y="2144951"/>
            <a:ext cx="19077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lt1"/>
              </a:buClr>
              <a:buSzPts val="1200"/>
              <a:buNone/>
              <a:defRPr>
                <a:solidFill>
                  <a:schemeClr val="lt1"/>
                </a:solidFill>
              </a:defRPr>
            </a:lvl1pPr>
            <a:lvl2pPr lvl="1" rtl="0">
              <a:lnSpc>
                <a:spcPct val="100000"/>
              </a:lnSpc>
              <a:spcBef>
                <a:spcPts val="0"/>
              </a:spcBef>
              <a:spcAft>
                <a:spcPts val="0"/>
              </a:spcAft>
              <a:buClr>
                <a:schemeClr val="lt1"/>
              </a:buClr>
              <a:buSzPts val="1200"/>
              <a:buNone/>
              <a:defRPr>
                <a:solidFill>
                  <a:schemeClr val="lt1"/>
                </a:solidFill>
              </a:defRPr>
            </a:lvl2pPr>
            <a:lvl3pPr lvl="2" rtl="0">
              <a:lnSpc>
                <a:spcPct val="100000"/>
              </a:lnSpc>
              <a:spcBef>
                <a:spcPts val="0"/>
              </a:spcBef>
              <a:spcAft>
                <a:spcPts val="0"/>
              </a:spcAft>
              <a:buClr>
                <a:schemeClr val="lt1"/>
              </a:buClr>
              <a:buSzPts val="1200"/>
              <a:buNone/>
              <a:defRPr>
                <a:solidFill>
                  <a:schemeClr val="lt1"/>
                </a:solidFill>
              </a:defRPr>
            </a:lvl3pPr>
            <a:lvl4pPr lvl="3" rtl="0">
              <a:lnSpc>
                <a:spcPct val="100000"/>
              </a:lnSpc>
              <a:spcBef>
                <a:spcPts val="0"/>
              </a:spcBef>
              <a:spcAft>
                <a:spcPts val="0"/>
              </a:spcAft>
              <a:buClr>
                <a:schemeClr val="lt1"/>
              </a:buClr>
              <a:buSzPts val="1200"/>
              <a:buNone/>
              <a:defRPr>
                <a:solidFill>
                  <a:schemeClr val="lt1"/>
                </a:solidFill>
              </a:defRPr>
            </a:lvl4pPr>
            <a:lvl5pPr lvl="4" rtl="0">
              <a:lnSpc>
                <a:spcPct val="100000"/>
              </a:lnSpc>
              <a:spcBef>
                <a:spcPts val="0"/>
              </a:spcBef>
              <a:spcAft>
                <a:spcPts val="0"/>
              </a:spcAft>
              <a:buClr>
                <a:schemeClr val="lt1"/>
              </a:buClr>
              <a:buSzPts val="1200"/>
              <a:buNone/>
              <a:defRPr>
                <a:solidFill>
                  <a:schemeClr val="lt1"/>
                </a:solidFill>
              </a:defRPr>
            </a:lvl5pPr>
            <a:lvl6pPr lvl="5" rtl="0">
              <a:lnSpc>
                <a:spcPct val="100000"/>
              </a:lnSpc>
              <a:spcBef>
                <a:spcPts val="0"/>
              </a:spcBef>
              <a:spcAft>
                <a:spcPts val="0"/>
              </a:spcAft>
              <a:buClr>
                <a:schemeClr val="lt1"/>
              </a:buClr>
              <a:buSzPts val="1200"/>
              <a:buNone/>
              <a:defRPr>
                <a:solidFill>
                  <a:schemeClr val="lt1"/>
                </a:solidFill>
              </a:defRPr>
            </a:lvl6pPr>
            <a:lvl7pPr lvl="6" rtl="0">
              <a:lnSpc>
                <a:spcPct val="100000"/>
              </a:lnSpc>
              <a:spcBef>
                <a:spcPts val="0"/>
              </a:spcBef>
              <a:spcAft>
                <a:spcPts val="0"/>
              </a:spcAft>
              <a:buClr>
                <a:schemeClr val="lt1"/>
              </a:buClr>
              <a:buSzPts val="1200"/>
              <a:buNone/>
              <a:defRPr>
                <a:solidFill>
                  <a:schemeClr val="lt1"/>
                </a:solidFill>
              </a:defRPr>
            </a:lvl7pPr>
            <a:lvl8pPr lvl="7" rtl="0">
              <a:lnSpc>
                <a:spcPct val="100000"/>
              </a:lnSpc>
              <a:spcBef>
                <a:spcPts val="0"/>
              </a:spcBef>
              <a:spcAft>
                <a:spcPts val="0"/>
              </a:spcAft>
              <a:buClr>
                <a:schemeClr val="lt1"/>
              </a:buClr>
              <a:buSzPts val="1200"/>
              <a:buNone/>
              <a:defRPr>
                <a:solidFill>
                  <a:schemeClr val="lt1"/>
                </a:solidFill>
              </a:defRPr>
            </a:lvl8pPr>
            <a:lvl9pPr lvl="8" rtl="0">
              <a:lnSpc>
                <a:spcPct val="100000"/>
              </a:lnSpc>
              <a:spcBef>
                <a:spcPts val="0"/>
              </a:spcBef>
              <a:spcAft>
                <a:spcPts val="0"/>
              </a:spcAft>
              <a:buClr>
                <a:schemeClr val="lt1"/>
              </a:buClr>
              <a:buSzPts val="1200"/>
              <a:buNone/>
              <a:defRPr>
                <a:solidFill>
                  <a:schemeClr val="lt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type="blank">
  <p:cSld name="BLANK">
    <p:spTree>
      <p:nvGrpSpPr>
        <p:cNvPr id="106" name="Shape 106"/>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BLANK_1">
    <p:bg>
      <p:bgPr>
        <a:noFill/>
      </p:bgPr>
    </p:bg>
    <p:spTree>
      <p:nvGrpSpPr>
        <p:cNvPr id="107" name="Shape 107"/>
        <p:cNvGrpSpPr/>
        <p:nvPr/>
      </p:nvGrpSpPr>
      <p:grpSpPr>
        <a:xfrm>
          <a:off x="0" y="0"/>
          <a:ext cx="0" cy="0"/>
          <a:chOff x="0" y="0"/>
          <a:chExt cx="0" cy="0"/>
        </a:xfrm>
      </p:grpSpPr>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1" name="Shape 111"/>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_1">
    <p:spTree>
      <p:nvGrpSpPr>
        <p:cNvPr id="11" name="Shape 11"/>
        <p:cNvGrpSpPr/>
        <p:nvPr/>
      </p:nvGrpSpPr>
      <p:grpSpPr>
        <a:xfrm>
          <a:off x="0" y="0"/>
          <a:ext cx="0" cy="0"/>
          <a:chOff x="0" y="0"/>
          <a:chExt cx="0" cy="0"/>
        </a:xfrm>
      </p:grpSpPr>
      <p:sp>
        <p:nvSpPr>
          <p:cNvPr id="12" name="Google Shape;12;p3"/>
          <p:cNvSpPr txBox="1"/>
          <p:nvPr>
            <p:ph idx="1" type="subTitle"/>
          </p:nvPr>
        </p:nvSpPr>
        <p:spPr>
          <a:xfrm>
            <a:off x="6270399" y="1528994"/>
            <a:ext cx="21189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accent1"/>
                </a:solidFill>
                <a:latin typeface="Lexend Deca"/>
                <a:ea typeface="Lexend Deca"/>
                <a:cs typeface="Lexend Deca"/>
                <a:sym typeface="Lexend Deca"/>
              </a:defRPr>
            </a:lvl1pPr>
            <a:lvl2pPr lvl="1" rtl="0">
              <a:lnSpc>
                <a:spcPct val="100000"/>
              </a:lnSpc>
              <a:spcBef>
                <a:spcPts val="1600"/>
              </a:spcBef>
              <a:spcAft>
                <a:spcPts val="0"/>
              </a:spcAft>
              <a:buNone/>
              <a:defRPr>
                <a:solidFill>
                  <a:schemeClr val="accent1"/>
                </a:solidFill>
              </a:defRPr>
            </a:lvl2pPr>
            <a:lvl3pPr lvl="2" rtl="0">
              <a:lnSpc>
                <a:spcPct val="100000"/>
              </a:lnSpc>
              <a:spcBef>
                <a:spcPts val="1600"/>
              </a:spcBef>
              <a:spcAft>
                <a:spcPts val="0"/>
              </a:spcAft>
              <a:buNone/>
              <a:defRPr>
                <a:solidFill>
                  <a:schemeClr val="accent1"/>
                </a:solidFill>
              </a:defRPr>
            </a:lvl3pPr>
            <a:lvl4pPr lvl="3" rtl="0">
              <a:lnSpc>
                <a:spcPct val="100000"/>
              </a:lnSpc>
              <a:spcBef>
                <a:spcPts val="1600"/>
              </a:spcBef>
              <a:spcAft>
                <a:spcPts val="0"/>
              </a:spcAft>
              <a:buNone/>
              <a:defRPr>
                <a:solidFill>
                  <a:schemeClr val="accent1"/>
                </a:solidFill>
              </a:defRPr>
            </a:lvl4pPr>
            <a:lvl5pPr lvl="4" rtl="0">
              <a:lnSpc>
                <a:spcPct val="100000"/>
              </a:lnSpc>
              <a:spcBef>
                <a:spcPts val="1600"/>
              </a:spcBef>
              <a:spcAft>
                <a:spcPts val="0"/>
              </a:spcAft>
              <a:buNone/>
              <a:defRPr>
                <a:solidFill>
                  <a:schemeClr val="accent1"/>
                </a:solidFill>
              </a:defRPr>
            </a:lvl5pPr>
            <a:lvl6pPr lvl="5" rtl="0">
              <a:lnSpc>
                <a:spcPct val="100000"/>
              </a:lnSpc>
              <a:spcBef>
                <a:spcPts val="1600"/>
              </a:spcBef>
              <a:spcAft>
                <a:spcPts val="0"/>
              </a:spcAft>
              <a:buNone/>
              <a:defRPr>
                <a:solidFill>
                  <a:schemeClr val="accent1"/>
                </a:solidFill>
              </a:defRPr>
            </a:lvl6pPr>
            <a:lvl7pPr lvl="6" rtl="0">
              <a:lnSpc>
                <a:spcPct val="100000"/>
              </a:lnSpc>
              <a:spcBef>
                <a:spcPts val="1600"/>
              </a:spcBef>
              <a:spcAft>
                <a:spcPts val="0"/>
              </a:spcAft>
              <a:buNone/>
              <a:defRPr>
                <a:solidFill>
                  <a:schemeClr val="accent1"/>
                </a:solidFill>
              </a:defRPr>
            </a:lvl7pPr>
            <a:lvl8pPr lvl="7" rtl="0">
              <a:lnSpc>
                <a:spcPct val="100000"/>
              </a:lnSpc>
              <a:spcBef>
                <a:spcPts val="1600"/>
              </a:spcBef>
              <a:spcAft>
                <a:spcPts val="0"/>
              </a:spcAft>
              <a:buNone/>
              <a:defRPr>
                <a:solidFill>
                  <a:schemeClr val="accent1"/>
                </a:solidFill>
              </a:defRPr>
            </a:lvl8pPr>
            <a:lvl9pPr lvl="8" rtl="0">
              <a:lnSpc>
                <a:spcPct val="100000"/>
              </a:lnSpc>
              <a:spcBef>
                <a:spcPts val="1600"/>
              </a:spcBef>
              <a:spcAft>
                <a:spcPts val="1600"/>
              </a:spcAft>
              <a:buNone/>
              <a:defRPr>
                <a:solidFill>
                  <a:schemeClr val="accent1"/>
                </a:solidFill>
              </a:defRPr>
            </a:lvl9pPr>
          </a:lstStyle>
          <a:p/>
        </p:txBody>
      </p:sp>
      <p:sp>
        <p:nvSpPr>
          <p:cNvPr id="13" name="Google Shape;13;p3"/>
          <p:cNvSpPr txBox="1"/>
          <p:nvPr>
            <p:ph idx="2" type="subTitle"/>
          </p:nvPr>
        </p:nvSpPr>
        <p:spPr>
          <a:xfrm>
            <a:off x="5235456" y="2994143"/>
            <a:ext cx="2118900" cy="5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accent1"/>
                </a:solidFill>
                <a:latin typeface="Lexend Deca"/>
                <a:ea typeface="Lexend Deca"/>
                <a:cs typeface="Lexend Deca"/>
                <a:sym typeface="Lexend Deca"/>
              </a:defRPr>
            </a:lvl1pPr>
            <a:lvl2pPr lvl="1" rtl="0" algn="r">
              <a:lnSpc>
                <a:spcPct val="100000"/>
              </a:lnSpc>
              <a:spcBef>
                <a:spcPts val="1600"/>
              </a:spcBef>
              <a:spcAft>
                <a:spcPts val="0"/>
              </a:spcAft>
              <a:buNone/>
              <a:defRPr>
                <a:solidFill>
                  <a:schemeClr val="accent1"/>
                </a:solidFill>
              </a:defRPr>
            </a:lvl2pPr>
            <a:lvl3pPr lvl="2" rtl="0" algn="r">
              <a:lnSpc>
                <a:spcPct val="100000"/>
              </a:lnSpc>
              <a:spcBef>
                <a:spcPts val="1600"/>
              </a:spcBef>
              <a:spcAft>
                <a:spcPts val="0"/>
              </a:spcAft>
              <a:buNone/>
              <a:defRPr>
                <a:solidFill>
                  <a:schemeClr val="accent1"/>
                </a:solidFill>
              </a:defRPr>
            </a:lvl3pPr>
            <a:lvl4pPr lvl="3" rtl="0" algn="r">
              <a:lnSpc>
                <a:spcPct val="100000"/>
              </a:lnSpc>
              <a:spcBef>
                <a:spcPts val="1600"/>
              </a:spcBef>
              <a:spcAft>
                <a:spcPts val="0"/>
              </a:spcAft>
              <a:buNone/>
              <a:defRPr>
                <a:solidFill>
                  <a:schemeClr val="accent1"/>
                </a:solidFill>
              </a:defRPr>
            </a:lvl4pPr>
            <a:lvl5pPr lvl="4" rtl="0" algn="r">
              <a:lnSpc>
                <a:spcPct val="100000"/>
              </a:lnSpc>
              <a:spcBef>
                <a:spcPts val="1600"/>
              </a:spcBef>
              <a:spcAft>
                <a:spcPts val="0"/>
              </a:spcAft>
              <a:buNone/>
              <a:defRPr>
                <a:solidFill>
                  <a:schemeClr val="accent1"/>
                </a:solidFill>
              </a:defRPr>
            </a:lvl5pPr>
            <a:lvl6pPr lvl="5" rtl="0" algn="r">
              <a:lnSpc>
                <a:spcPct val="100000"/>
              </a:lnSpc>
              <a:spcBef>
                <a:spcPts val="1600"/>
              </a:spcBef>
              <a:spcAft>
                <a:spcPts val="0"/>
              </a:spcAft>
              <a:buNone/>
              <a:defRPr>
                <a:solidFill>
                  <a:schemeClr val="accent1"/>
                </a:solidFill>
              </a:defRPr>
            </a:lvl6pPr>
            <a:lvl7pPr lvl="6" rtl="0" algn="r">
              <a:lnSpc>
                <a:spcPct val="100000"/>
              </a:lnSpc>
              <a:spcBef>
                <a:spcPts val="1600"/>
              </a:spcBef>
              <a:spcAft>
                <a:spcPts val="0"/>
              </a:spcAft>
              <a:buNone/>
              <a:defRPr>
                <a:solidFill>
                  <a:schemeClr val="accent1"/>
                </a:solidFill>
              </a:defRPr>
            </a:lvl7pPr>
            <a:lvl8pPr lvl="7" rtl="0" algn="r">
              <a:lnSpc>
                <a:spcPct val="100000"/>
              </a:lnSpc>
              <a:spcBef>
                <a:spcPts val="1600"/>
              </a:spcBef>
              <a:spcAft>
                <a:spcPts val="0"/>
              </a:spcAft>
              <a:buNone/>
              <a:defRPr>
                <a:solidFill>
                  <a:schemeClr val="accent1"/>
                </a:solidFill>
              </a:defRPr>
            </a:lvl8pPr>
            <a:lvl9pPr lvl="8" rtl="0" algn="r">
              <a:lnSpc>
                <a:spcPct val="100000"/>
              </a:lnSpc>
              <a:spcBef>
                <a:spcPts val="1600"/>
              </a:spcBef>
              <a:spcAft>
                <a:spcPts val="1600"/>
              </a:spcAft>
              <a:buNone/>
              <a:defRPr>
                <a:solidFill>
                  <a:schemeClr val="accent1"/>
                </a:solidFill>
              </a:defRPr>
            </a:lvl9pPr>
          </a:lstStyle>
          <a:p/>
        </p:txBody>
      </p:sp>
      <p:sp>
        <p:nvSpPr>
          <p:cNvPr id="14" name="Google Shape;14;p3"/>
          <p:cNvSpPr txBox="1"/>
          <p:nvPr>
            <p:ph idx="3" type="subTitle"/>
          </p:nvPr>
        </p:nvSpPr>
        <p:spPr>
          <a:xfrm>
            <a:off x="775976" y="2994127"/>
            <a:ext cx="2118900" cy="50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chemeClr val="accent1"/>
                </a:solidFill>
                <a:latin typeface="Lexend Deca"/>
                <a:ea typeface="Lexend Deca"/>
                <a:cs typeface="Lexend Deca"/>
                <a:sym typeface="Lexend Deca"/>
              </a:defRPr>
            </a:lvl1pPr>
            <a:lvl2pPr lvl="1" rtl="0" algn="r">
              <a:lnSpc>
                <a:spcPct val="100000"/>
              </a:lnSpc>
              <a:spcBef>
                <a:spcPts val="1600"/>
              </a:spcBef>
              <a:spcAft>
                <a:spcPts val="0"/>
              </a:spcAft>
              <a:buNone/>
              <a:defRPr>
                <a:solidFill>
                  <a:schemeClr val="accent1"/>
                </a:solidFill>
                <a:latin typeface="Lexend Deca"/>
                <a:ea typeface="Lexend Deca"/>
                <a:cs typeface="Lexend Deca"/>
                <a:sym typeface="Lexend Deca"/>
              </a:defRPr>
            </a:lvl2pPr>
            <a:lvl3pPr lvl="2" rtl="0" algn="r">
              <a:lnSpc>
                <a:spcPct val="100000"/>
              </a:lnSpc>
              <a:spcBef>
                <a:spcPts val="1600"/>
              </a:spcBef>
              <a:spcAft>
                <a:spcPts val="0"/>
              </a:spcAft>
              <a:buNone/>
              <a:defRPr>
                <a:solidFill>
                  <a:schemeClr val="accent1"/>
                </a:solidFill>
                <a:latin typeface="Lexend Deca"/>
                <a:ea typeface="Lexend Deca"/>
                <a:cs typeface="Lexend Deca"/>
                <a:sym typeface="Lexend Deca"/>
              </a:defRPr>
            </a:lvl3pPr>
            <a:lvl4pPr lvl="3" rtl="0" algn="r">
              <a:lnSpc>
                <a:spcPct val="100000"/>
              </a:lnSpc>
              <a:spcBef>
                <a:spcPts val="1600"/>
              </a:spcBef>
              <a:spcAft>
                <a:spcPts val="0"/>
              </a:spcAft>
              <a:buNone/>
              <a:defRPr>
                <a:solidFill>
                  <a:schemeClr val="accent1"/>
                </a:solidFill>
                <a:latin typeface="Lexend Deca"/>
                <a:ea typeface="Lexend Deca"/>
                <a:cs typeface="Lexend Deca"/>
                <a:sym typeface="Lexend Deca"/>
              </a:defRPr>
            </a:lvl4pPr>
            <a:lvl5pPr lvl="4" rtl="0" algn="r">
              <a:lnSpc>
                <a:spcPct val="100000"/>
              </a:lnSpc>
              <a:spcBef>
                <a:spcPts val="1600"/>
              </a:spcBef>
              <a:spcAft>
                <a:spcPts val="0"/>
              </a:spcAft>
              <a:buNone/>
              <a:defRPr>
                <a:solidFill>
                  <a:schemeClr val="accent1"/>
                </a:solidFill>
                <a:latin typeface="Lexend Deca"/>
                <a:ea typeface="Lexend Deca"/>
                <a:cs typeface="Lexend Deca"/>
                <a:sym typeface="Lexend Deca"/>
              </a:defRPr>
            </a:lvl5pPr>
            <a:lvl6pPr lvl="5" rtl="0" algn="r">
              <a:lnSpc>
                <a:spcPct val="100000"/>
              </a:lnSpc>
              <a:spcBef>
                <a:spcPts val="1600"/>
              </a:spcBef>
              <a:spcAft>
                <a:spcPts val="0"/>
              </a:spcAft>
              <a:buNone/>
              <a:defRPr>
                <a:solidFill>
                  <a:schemeClr val="accent1"/>
                </a:solidFill>
                <a:latin typeface="Lexend Deca"/>
                <a:ea typeface="Lexend Deca"/>
                <a:cs typeface="Lexend Deca"/>
                <a:sym typeface="Lexend Deca"/>
              </a:defRPr>
            </a:lvl6pPr>
            <a:lvl7pPr lvl="6" rtl="0" algn="r">
              <a:lnSpc>
                <a:spcPct val="100000"/>
              </a:lnSpc>
              <a:spcBef>
                <a:spcPts val="1600"/>
              </a:spcBef>
              <a:spcAft>
                <a:spcPts val="0"/>
              </a:spcAft>
              <a:buNone/>
              <a:defRPr>
                <a:solidFill>
                  <a:schemeClr val="accent1"/>
                </a:solidFill>
                <a:latin typeface="Lexend Deca"/>
                <a:ea typeface="Lexend Deca"/>
                <a:cs typeface="Lexend Deca"/>
                <a:sym typeface="Lexend Deca"/>
              </a:defRPr>
            </a:lvl7pPr>
            <a:lvl8pPr lvl="7" rtl="0" algn="r">
              <a:lnSpc>
                <a:spcPct val="100000"/>
              </a:lnSpc>
              <a:spcBef>
                <a:spcPts val="1600"/>
              </a:spcBef>
              <a:spcAft>
                <a:spcPts val="0"/>
              </a:spcAft>
              <a:buNone/>
              <a:defRPr>
                <a:solidFill>
                  <a:schemeClr val="accent1"/>
                </a:solidFill>
                <a:latin typeface="Lexend Deca"/>
                <a:ea typeface="Lexend Deca"/>
                <a:cs typeface="Lexend Deca"/>
                <a:sym typeface="Lexend Deca"/>
              </a:defRPr>
            </a:lvl8pPr>
            <a:lvl9pPr lvl="8" rtl="0" algn="r">
              <a:lnSpc>
                <a:spcPct val="100000"/>
              </a:lnSpc>
              <a:spcBef>
                <a:spcPts val="1600"/>
              </a:spcBef>
              <a:spcAft>
                <a:spcPts val="1600"/>
              </a:spcAft>
              <a:buNone/>
              <a:defRPr>
                <a:solidFill>
                  <a:schemeClr val="accent1"/>
                </a:solidFill>
                <a:latin typeface="Lexend Deca"/>
                <a:ea typeface="Lexend Deca"/>
                <a:cs typeface="Lexend Deca"/>
                <a:sym typeface="Lexend Deca"/>
              </a:defRPr>
            </a:lvl9pPr>
          </a:lstStyle>
          <a:p/>
        </p:txBody>
      </p:sp>
      <p:sp>
        <p:nvSpPr>
          <p:cNvPr id="15" name="Google Shape;15;p3"/>
          <p:cNvSpPr txBox="1"/>
          <p:nvPr>
            <p:ph idx="4" type="subTitle"/>
          </p:nvPr>
        </p:nvSpPr>
        <p:spPr>
          <a:xfrm>
            <a:off x="1792853" y="1528988"/>
            <a:ext cx="21189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accent1"/>
                </a:solidFill>
                <a:latin typeface="Lexend Deca"/>
                <a:ea typeface="Lexend Deca"/>
                <a:cs typeface="Lexend Deca"/>
                <a:sym typeface="Lexend Deca"/>
              </a:defRPr>
            </a:lvl1pPr>
            <a:lvl2pPr lvl="1" rtl="0">
              <a:lnSpc>
                <a:spcPct val="100000"/>
              </a:lnSpc>
              <a:spcBef>
                <a:spcPts val="1600"/>
              </a:spcBef>
              <a:spcAft>
                <a:spcPts val="0"/>
              </a:spcAft>
              <a:buNone/>
              <a:defRPr>
                <a:solidFill>
                  <a:schemeClr val="accent1"/>
                </a:solidFill>
              </a:defRPr>
            </a:lvl2pPr>
            <a:lvl3pPr lvl="2" rtl="0">
              <a:lnSpc>
                <a:spcPct val="100000"/>
              </a:lnSpc>
              <a:spcBef>
                <a:spcPts val="1600"/>
              </a:spcBef>
              <a:spcAft>
                <a:spcPts val="0"/>
              </a:spcAft>
              <a:buNone/>
              <a:defRPr>
                <a:solidFill>
                  <a:schemeClr val="accent1"/>
                </a:solidFill>
              </a:defRPr>
            </a:lvl3pPr>
            <a:lvl4pPr lvl="3" rtl="0">
              <a:lnSpc>
                <a:spcPct val="100000"/>
              </a:lnSpc>
              <a:spcBef>
                <a:spcPts val="1600"/>
              </a:spcBef>
              <a:spcAft>
                <a:spcPts val="0"/>
              </a:spcAft>
              <a:buNone/>
              <a:defRPr>
                <a:solidFill>
                  <a:schemeClr val="accent1"/>
                </a:solidFill>
              </a:defRPr>
            </a:lvl4pPr>
            <a:lvl5pPr lvl="4" rtl="0">
              <a:lnSpc>
                <a:spcPct val="100000"/>
              </a:lnSpc>
              <a:spcBef>
                <a:spcPts val="1600"/>
              </a:spcBef>
              <a:spcAft>
                <a:spcPts val="0"/>
              </a:spcAft>
              <a:buNone/>
              <a:defRPr>
                <a:solidFill>
                  <a:schemeClr val="accent1"/>
                </a:solidFill>
              </a:defRPr>
            </a:lvl5pPr>
            <a:lvl6pPr lvl="5" rtl="0">
              <a:lnSpc>
                <a:spcPct val="100000"/>
              </a:lnSpc>
              <a:spcBef>
                <a:spcPts val="1600"/>
              </a:spcBef>
              <a:spcAft>
                <a:spcPts val="0"/>
              </a:spcAft>
              <a:buNone/>
              <a:defRPr>
                <a:solidFill>
                  <a:schemeClr val="accent1"/>
                </a:solidFill>
              </a:defRPr>
            </a:lvl6pPr>
            <a:lvl7pPr lvl="6" rtl="0">
              <a:lnSpc>
                <a:spcPct val="100000"/>
              </a:lnSpc>
              <a:spcBef>
                <a:spcPts val="1600"/>
              </a:spcBef>
              <a:spcAft>
                <a:spcPts val="0"/>
              </a:spcAft>
              <a:buNone/>
              <a:defRPr>
                <a:solidFill>
                  <a:schemeClr val="accent1"/>
                </a:solidFill>
              </a:defRPr>
            </a:lvl7pPr>
            <a:lvl8pPr lvl="7" rtl="0">
              <a:lnSpc>
                <a:spcPct val="100000"/>
              </a:lnSpc>
              <a:spcBef>
                <a:spcPts val="1600"/>
              </a:spcBef>
              <a:spcAft>
                <a:spcPts val="0"/>
              </a:spcAft>
              <a:buNone/>
              <a:defRPr>
                <a:solidFill>
                  <a:schemeClr val="accent1"/>
                </a:solidFill>
              </a:defRPr>
            </a:lvl8pPr>
            <a:lvl9pPr lvl="8" rtl="0">
              <a:lnSpc>
                <a:spcPct val="100000"/>
              </a:lnSpc>
              <a:spcBef>
                <a:spcPts val="1600"/>
              </a:spcBef>
              <a:spcAft>
                <a:spcPts val="1600"/>
              </a:spcAft>
              <a:buNone/>
              <a:defRPr>
                <a:solidFill>
                  <a:schemeClr val="accent1"/>
                </a:solidFill>
              </a:defRPr>
            </a:lvl9pPr>
          </a:lstStyle>
          <a:p/>
        </p:txBody>
      </p:sp>
      <p:sp>
        <p:nvSpPr>
          <p:cNvPr id="16" name="Google Shape;16;p3"/>
          <p:cNvSpPr txBox="1"/>
          <p:nvPr>
            <p:ph idx="5" type="subTitle"/>
          </p:nvPr>
        </p:nvSpPr>
        <p:spPr>
          <a:xfrm>
            <a:off x="775976" y="3198202"/>
            <a:ext cx="2067600" cy="34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cxnSp>
        <p:nvCxnSpPr>
          <p:cNvPr id="17" name="Google Shape;17;p3"/>
          <p:cNvCxnSpPr/>
          <p:nvPr/>
        </p:nvCxnSpPr>
        <p:spPr>
          <a:xfrm rot="10800000">
            <a:off x="5183050" y="3696676"/>
            <a:ext cx="2688300" cy="0"/>
          </a:xfrm>
          <a:prstGeom prst="straightConnector1">
            <a:avLst/>
          </a:prstGeom>
          <a:noFill/>
          <a:ln cap="flat" cmpd="sng" w="19050">
            <a:solidFill>
              <a:schemeClr val="lt1"/>
            </a:solidFill>
            <a:prstDash val="solid"/>
            <a:round/>
            <a:headEnd len="med" w="med" type="none"/>
            <a:tailEnd len="med" w="med" type="oval"/>
          </a:ln>
        </p:spPr>
      </p:cxnSp>
      <p:sp>
        <p:nvSpPr>
          <p:cNvPr id="18" name="Google Shape;18;p3"/>
          <p:cNvSpPr txBox="1"/>
          <p:nvPr>
            <p:ph idx="6" type="subTitle"/>
          </p:nvPr>
        </p:nvSpPr>
        <p:spPr>
          <a:xfrm>
            <a:off x="1792853" y="1733063"/>
            <a:ext cx="20676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 name="Google Shape;19;p3"/>
          <p:cNvSpPr txBox="1"/>
          <p:nvPr>
            <p:ph idx="7" type="subTitle"/>
          </p:nvPr>
        </p:nvSpPr>
        <p:spPr>
          <a:xfrm>
            <a:off x="6270399" y="1733069"/>
            <a:ext cx="20676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0" name="Google Shape;20;p3"/>
          <p:cNvSpPr txBox="1"/>
          <p:nvPr>
            <p:ph idx="8" type="subTitle"/>
          </p:nvPr>
        </p:nvSpPr>
        <p:spPr>
          <a:xfrm>
            <a:off x="5235456" y="3198218"/>
            <a:ext cx="2067600" cy="346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000"/>
            </a:lvl1pPr>
            <a:lvl2pPr lvl="1" rtl="0" algn="r">
              <a:lnSpc>
                <a:spcPct val="100000"/>
              </a:lnSpc>
              <a:spcBef>
                <a:spcPts val="1600"/>
              </a:spcBef>
              <a:spcAft>
                <a:spcPts val="0"/>
              </a:spcAft>
              <a:buNone/>
              <a:defRPr/>
            </a:lvl2pPr>
            <a:lvl3pPr lvl="2" rtl="0" algn="r">
              <a:lnSpc>
                <a:spcPct val="100000"/>
              </a:lnSpc>
              <a:spcBef>
                <a:spcPts val="1600"/>
              </a:spcBef>
              <a:spcAft>
                <a:spcPts val="0"/>
              </a:spcAft>
              <a:buNone/>
              <a:defRPr/>
            </a:lvl3pPr>
            <a:lvl4pPr lvl="3" rtl="0" algn="r">
              <a:lnSpc>
                <a:spcPct val="100000"/>
              </a:lnSpc>
              <a:spcBef>
                <a:spcPts val="1600"/>
              </a:spcBef>
              <a:spcAft>
                <a:spcPts val="0"/>
              </a:spcAft>
              <a:buNone/>
              <a:defRPr/>
            </a:lvl4pPr>
            <a:lvl5pPr lvl="4" rtl="0" algn="r">
              <a:lnSpc>
                <a:spcPct val="100000"/>
              </a:lnSpc>
              <a:spcBef>
                <a:spcPts val="1600"/>
              </a:spcBef>
              <a:spcAft>
                <a:spcPts val="0"/>
              </a:spcAft>
              <a:buNone/>
              <a:defRPr/>
            </a:lvl5pPr>
            <a:lvl6pPr lvl="5" rtl="0" algn="r">
              <a:lnSpc>
                <a:spcPct val="100000"/>
              </a:lnSpc>
              <a:spcBef>
                <a:spcPts val="1600"/>
              </a:spcBef>
              <a:spcAft>
                <a:spcPts val="0"/>
              </a:spcAft>
              <a:buNone/>
              <a:defRPr/>
            </a:lvl6pPr>
            <a:lvl7pPr lvl="6" rtl="0" algn="r">
              <a:lnSpc>
                <a:spcPct val="100000"/>
              </a:lnSpc>
              <a:spcBef>
                <a:spcPts val="1600"/>
              </a:spcBef>
              <a:spcAft>
                <a:spcPts val="0"/>
              </a:spcAft>
              <a:buNone/>
              <a:defRPr/>
            </a:lvl7pPr>
            <a:lvl8pPr lvl="7" rtl="0" algn="r">
              <a:lnSpc>
                <a:spcPct val="100000"/>
              </a:lnSpc>
              <a:spcBef>
                <a:spcPts val="1600"/>
              </a:spcBef>
              <a:spcAft>
                <a:spcPts val="0"/>
              </a:spcAft>
              <a:buNone/>
              <a:defRPr/>
            </a:lvl8pPr>
            <a:lvl9pPr lvl="8" rtl="0" algn="r">
              <a:lnSpc>
                <a:spcPct val="100000"/>
              </a:lnSpc>
              <a:spcBef>
                <a:spcPts val="1600"/>
              </a:spcBef>
              <a:spcAft>
                <a:spcPts val="1600"/>
              </a:spcAft>
              <a:buNone/>
              <a:defRPr/>
            </a:lvl9pPr>
          </a:lstStyle>
          <a:p/>
        </p:txBody>
      </p:sp>
      <p:sp>
        <p:nvSpPr>
          <p:cNvPr id="21" name="Google Shape;21;p3"/>
          <p:cNvSpPr/>
          <p:nvPr/>
        </p:nvSpPr>
        <p:spPr>
          <a:xfrm>
            <a:off x="728992" y="1684725"/>
            <a:ext cx="1001400" cy="1001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3"/>
          <p:cNvSpPr/>
          <p:nvPr/>
        </p:nvSpPr>
        <p:spPr>
          <a:xfrm>
            <a:off x="2957741" y="3149875"/>
            <a:ext cx="1001400" cy="1001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3"/>
          <p:cNvSpPr/>
          <p:nvPr/>
        </p:nvSpPr>
        <p:spPr>
          <a:xfrm>
            <a:off x="7415240" y="3149875"/>
            <a:ext cx="1001400" cy="1001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3"/>
          <p:cNvSpPr/>
          <p:nvPr/>
        </p:nvSpPr>
        <p:spPr>
          <a:xfrm>
            <a:off x="5186491" y="1684725"/>
            <a:ext cx="1001400" cy="1001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txBox="1"/>
          <p:nvPr>
            <p:ph hasCustomPrompt="1" type="title"/>
          </p:nvPr>
        </p:nvSpPr>
        <p:spPr>
          <a:xfrm flipH="1">
            <a:off x="652486" y="1916474"/>
            <a:ext cx="11544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4800"/>
              <a:buNone/>
              <a:defRPr sz="4800">
                <a:solidFill>
                  <a:schemeClr val="accent2"/>
                </a:solidFill>
              </a:defRPr>
            </a:lvl1pPr>
            <a:lvl2pPr lvl="1"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
        <p:nvSpPr>
          <p:cNvPr id="26" name="Google Shape;26;p3"/>
          <p:cNvSpPr txBox="1"/>
          <p:nvPr>
            <p:ph hasCustomPrompt="1" idx="9" type="title"/>
          </p:nvPr>
        </p:nvSpPr>
        <p:spPr>
          <a:xfrm flipH="1">
            <a:off x="2881251" y="3381619"/>
            <a:ext cx="11544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4800"/>
              <a:buNone/>
              <a:defRPr sz="4800">
                <a:solidFill>
                  <a:schemeClr val="accent2"/>
                </a:solidFill>
              </a:defRPr>
            </a:lvl1pPr>
            <a:lvl2pPr lvl="1"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3"/>
          <p:cNvSpPr txBox="1"/>
          <p:nvPr>
            <p:ph hasCustomPrompt="1" idx="13" type="title"/>
          </p:nvPr>
        </p:nvSpPr>
        <p:spPr>
          <a:xfrm flipH="1">
            <a:off x="5110001" y="1922325"/>
            <a:ext cx="11544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4800"/>
              <a:buNone/>
              <a:defRPr sz="4800">
                <a:solidFill>
                  <a:schemeClr val="accent2"/>
                </a:solidFill>
              </a:defRPr>
            </a:lvl1pPr>
            <a:lvl2pPr lvl="1"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
        <p:nvSpPr>
          <p:cNvPr id="28" name="Google Shape;28;p3"/>
          <p:cNvSpPr txBox="1"/>
          <p:nvPr>
            <p:ph hasCustomPrompt="1" idx="14" type="title"/>
          </p:nvPr>
        </p:nvSpPr>
        <p:spPr>
          <a:xfrm flipH="1">
            <a:off x="7338734" y="3381624"/>
            <a:ext cx="11544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2"/>
              </a:buClr>
              <a:buSzPts val="4800"/>
              <a:buNone/>
              <a:defRPr sz="4800">
                <a:solidFill>
                  <a:schemeClr val="accent2"/>
                </a:solidFill>
              </a:defRPr>
            </a:lvl1pPr>
            <a:lvl2pPr lvl="1"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2"/>
              </a:buClr>
              <a:buSzPts val="6000"/>
              <a:buFont typeface="Fira Sans Extra Condensed Medium"/>
              <a:buNone/>
              <a:defRPr sz="6000">
                <a:solidFill>
                  <a:schemeClr val="accent2"/>
                </a:solidFill>
                <a:latin typeface="Fira Sans Extra Condensed Medium"/>
                <a:ea typeface="Fira Sans Extra Condensed Medium"/>
                <a:cs typeface="Fira Sans Extra Condensed Medium"/>
                <a:sym typeface="Fira Sans Extra Condensed Medium"/>
              </a:defRPr>
            </a:lvl9pPr>
          </a:lstStyle>
          <a:p>
            <a:r>
              <a:t>xx%</a:t>
            </a:r>
          </a:p>
        </p:txBody>
      </p:sp>
      <p:sp>
        <p:nvSpPr>
          <p:cNvPr id="29" name="Google Shape;29;p3"/>
          <p:cNvSpPr txBox="1"/>
          <p:nvPr>
            <p:ph idx="15"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cxnSp>
        <p:nvCxnSpPr>
          <p:cNvPr id="30" name="Google Shape;30;p3"/>
          <p:cNvCxnSpPr/>
          <p:nvPr/>
        </p:nvCxnSpPr>
        <p:spPr>
          <a:xfrm>
            <a:off x="1106400" y="2235925"/>
            <a:ext cx="2871300" cy="0"/>
          </a:xfrm>
          <a:prstGeom prst="straightConnector1">
            <a:avLst/>
          </a:prstGeom>
          <a:noFill/>
          <a:ln cap="flat" cmpd="sng" w="19050">
            <a:solidFill>
              <a:schemeClr val="lt1"/>
            </a:solidFill>
            <a:prstDash val="solid"/>
            <a:round/>
            <a:headEnd len="med" w="med" type="none"/>
            <a:tailEnd len="med" w="med" type="oval"/>
          </a:ln>
        </p:spPr>
      </p:cxnSp>
      <p:cxnSp>
        <p:nvCxnSpPr>
          <p:cNvPr id="31" name="Google Shape;31;p3"/>
          <p:cNvCxnSpPr/>
          <p:nvPr/>
        </p:nvCxnSpPr>
        <p:spPr>
          <a:xfrm rot="10800000">
            <a:off x="704800" y="3696676"/>
            <a:ext cx="2648700" cy="0"/>
          </a:xfrm>
          <a:prstGeom prst="straightConnector1">
            <a:avLst/>
          </a:prstGeom>
          <a:noFill/>
          <a:ln cap="flat" cmpd="sng" w="19050">
            <a:solidFill>
              <a:schemeClr val="lt1"/>
            </a:solidFill>
            <a:prstDash val="solid"/>
            <a:round/>
            <a:headEnd len="med" w="med" type="none"/>
            <a:tailEnd len="med" w="med" type="oval"/>
          </a:ln>
        </p:spPr>
      </p:cxnSp>
      <p:cxnSp>
        <p:nvCxnSpPr>
          <p:cNvPr id="32" name="Google Shape;32;p3"/>
          <p:cNvCxnSpPr/>
          <p:nvPr/>
        </p:nvCxnSpPr>
        <p:spPr>
          <a:xfrm>
            <a:off x="5572925" y="2235925"/>
            <a:ext cx="2837100" cy="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extLst>
    <p:ext uri="{DCECCB84-F9BA-43D5-87BE-67443E8EF086}">
      <p15:sldGuideLst>
        <p15:guide id="1" orient="horz" pos="1840">
          <p15:clr>
            <a:srgbClr val="FA7B17"/>
          </p15:clr>
        </p15:guide>
        <p15:guide id="2" pos="3267">
          <p15:clr>
            <a:srgbClr val="FA7B17"/>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CUSTOM_11_1_2_1_1">
    <p:spTree>
      <p:nvGrpSpPr>
        <p:cNvPr id="33" name="Shape 33"/>
        <p:cNvGrpSpPr/>
        <p:nvPr/>
      </p:nvGrpSpPr>
      <p:grpSpPr>
        <a:xfrm>
          <a:off x="0" y="0"/>
          <a:ext cx="0" cy="0"/>
          <a:chOff x="0" y="0"/>
          <a:chExt cx="0" cy="0"/>
        </a:xfrm>
      </p:grpSpPr>
      <p:sp>
        <p:nvSpPr>
          <p:cNvPr id="34" name="Google Shape;34;p4"/>
          <p:cNvSpPr txBox="1"/>
          <p:nvPr>
            <p:ph type="ctrTitle"/>
          </p:nvPr>
        </p:nvSpPr>
        <p:spPr>
          <a:xfrm>
            <a:off x="831200" y="-385502"/>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Clr>
                <a:srgbClr val="FFFFFF"/>
              </a:buClr>
              <a:buSzPts val="1600"/>
              <a:buNone/>
              <a:defRPr sz="1600">
                <a:solidFill>
                  <a:srgbClr val="FFFFFF"/>
                </a:solidFill>
              </a:defRPr>
            </a:lvl2pPr>
            <a:lvl3pPr lvl="2" rtl="0">
              <a:spcBef>
                <a:spcPts val="0"/>
              </a:spcBef>
              <a:spcAft>
                <a:spcPts val="0"/>
              </a:spcAft>
              <a:buClr>
                <a:srgbClr val="FFFFFF"/>
              </a:buClr>
              <a:buSzPts val="1600"/>
              <a:buNone/>
              <a:defRPr sz="1600">
                <a:solidFill>
                  <a:srgbClr val="FFFFFF"/>
                </a:solidFill>
              </a:defRPr>
            </a:lvl3pPr>
            <a:lvl4pPr lvl="3" rtl="0">
              <a:spcBef>
                <a:spcPts val="0"/>
              </a:spcBef>
              <a:spcAft>
                <a:spcPts val="0"/>
              </a:spcAft>
              <a:buClr>
                <a:srgbClr val="FFFFFF"/>
              </a:buClr>
              <a:buSzPts val="1600"/>
              <a:buNone/>
              <a:defRPr sz="1600">
                <a:solidFill>
                  <a:srgbClr val="FFFFFF"/>
                </a:solidFill>
              </a:defRPr>
            </a:lvl4pPr>
            <a:lvl5pPr lvl="4" rtl="0">
              <a:spcBef>
                <a:spcPts val="0"/>
              </a:spcBef>
              <a:spcAft>
                <a:spcPts val="0"/>
              </a:spcAft>
              <a:buClr>
                <a:srgbClr val="FFFFFF"/>
              </a:buClr>
              <a:buSzPts val="1600"/>
              <a:buNone/>
              <a:defRPr sz="1600">
                <a:solidFill>
                  <a:srgbClr val="FFFFFF"/>
                </a:solidFill>
              </a:defRPr>
            </a:lvl5pPr>
            <a:lvl6pPr lvl="5" rtl="0">
              <a:spcBef>
                <a:spcPts val="0"/>
              </a:spcBef>
              <a:spcAft>
                <a:spcPts val="0"/>
              </a:spcAft>
              <a:buClr>
                <a:srgbClr val="FFFFFF"/>
              </a:buClr>
              <a:buSzPts val="1600"/>
              <a:buNone/>
              <a:defRPr sz="1600">
                <a:solidFill>
                  <a:srgbClr val="FFFFFF"/>
                </a:solidFill>
              </a:defRPr>
            </a:lvl6pPr>
            <a:lvl7pPr lvl="6" rtl="0">
              <a:spcBef>
                <a:spcPts val="0"/>
              </a:spcBef>
              <a:spcAft>
                <a:spcPts val="0"/>
              </a:spcAft>
              <a:buClr>
                <a:srgbClr val="FFFFFF"/>
              </a:buClr>
              <a:buSzPts val="1600"/>
              <a:buNone/>
              <a:defRPr sz="1600">
                <a:solidFill>
                  <a:srgbClr val="FFFFFF"/>
                </a:solidFill>
              </a:defRPr>
            </a:lvl7pPr>
            <a:lvl8pPr lvl="7" rtl="0">
              <a:spcBef>
                <a:spcPts val="0"/>
              </a:spcBef>
              <a:spcAft>
                <a:spcPts val="0"/>
              </a:spcAft>
              <a:buClr>
                <a:srgbClr val="FFFFFF"/>
              </a:buClr>
              <a:buSzPts val="1600"/>
              <a:buNone/>
              <a:defRPr sz="1600">
                <a:solidFill>
                  <a:srgbClr val="FFFFFF"/>
                </a:solidFill>
              </a:defRPr>
            </a:lvl8pPr>
            <a:lvl9pPr lvl="8" rtl="0">
              <a:spcBef>
                <a:spcPts val="0"/>
              </a:spcBef>
              <a:spcAft>
                <a:spcPts val="0"/>
              </a:spcAft>
              <a:buClr>
                <a:srgbClr val="FFFFFF"/>
              </a:buClr>
              <a:buSzPts val="1600"/>
              <a:buNone/>
              <a:defRPr sz="1600">
                <a:solidFill>
                  <a:srgbClr val="FFFFFF"/>
                </a:solidFill>
              </a:defRPr>
            </a:lvl9pPr>
          </a:lstStyle>
          <a:p/>
        </p:txBody>
      </p:sp>
      <p:sp>
        <p:nvSpPr>
          <p:cNvPr id="35" name="Google Shape;35;p4"/>
          <p:cNvSpPr txBox="1"/>
          <p:nvPr>
            <p:ph idx="1" type="subTitle"/>
          </p:nvPr>
        </p:nvSpPr>
        <p:spPr>
          <a:xfrm>
            <a:off x="831200" y="1552225"/>
            <a:ext cx="30816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TITLE_ONLY_1_1_1">
    <p:spTree>
      <p:nvGrpSpPr>
        <p:cNvPr id="36" name="Shape 36"/>
        <p:cNvGrpSpPr/>
        <p:nvPr/>
      </p:nvGrpSpPr>
      <p:grpSpPr>
        <a:xfrm>
          <a:off x="0" y="0"/>
          <a:ext cx="0" cy="0"/>
          <a:chOff x="0" y="0"/>
          <a:chExt cx="0" cy="0"/>
        </a:xfrm>
      </p:grpSpPr>
      <p:sp>
        <p:nvSpPr>
          <p:cNvPr id="37" name="Google Shape;37;p5"/>
          <p:cNvSpPr txBox="1"/>
          <p:nvPr>
            <p:ph type="ctrTitle"/>
          </p:nvPr>
        </p:nvSpPr>
        <p:spPr>
          <a:xfrm>
            <a:off x="974844" y="1493307"/>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8" name="Google Shape;38;p5"/>
          <p:cNvSpPr txBox="1"/>
          <p:nvPr>
            <p:ph idx="1" type="subTitle"/>
          </p:nvPr>
        </p:nvSpPr>
        <p:spPr>
          <a:xfrm>
            <a:off x="974844" y="3658713"/>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39" name="Google Shape;39;p5"/>
          <p:cNvSpPr txBox="1"/>
          <p:nvPr>
            <p:ph idx="2" type="ctrTitle"/>
          </p:nvPr>
        </p:nvSpPr>
        <p:spPr>
          <a:xfrm>
            <a:off x="3637449" y="1493307"/>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0" name="Google Shape;40;p5"/>
          <p:cNvSpPr txBox="1"/>
          <p:nvPr>
            <p:ph idx="3" type="subTitle"/>
          </p:nvPr>
        </p:nvSpPr>
        <p:spPr>
          <a:xfrm>
            <a:off x="3637449" y="3658713"/>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41" name="Google Shape;41;p5"/>
          <p:cNvSpPr txBox="1"/>
          <p:nvPr>
            <p:ph idx="4" type="ctrTitle"/>
          </p:nvPr>
        </p:nvSpPr>
        <p:spPr>
          <a:xfrm>
            <a:off x="6300054" y="1493307"/>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2" name="Google Shape;42;p5"/>
          <p:cNvSpPr txBox="1"/>
          <p:nvPr>
            <p:ph idx="5" type="subTitle"/>
          </p:nvPr>
        </p:nvSpPr>
        <p:spPr>
          <a:xfrm>
            <a:off x="6300054" y="3658713"/>
            <a:ext cx="18813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43" name="Google Shape;43;p5"/>
          <p:cNvSpPr txBox="1"/>
          <p:nvPr>
            <p:ph idx="6"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_1_1_1_1_1">
    <p:spTree>
      <p:nvGrpSpPr>
        <p:cNvPr id="44" name="Shape 44"/>
        <p:cNvGrpSpPr/>
        <p:nvPr/>
      </p:nvGrpSpPr>
      <p:grpSpPr>
        <a:xfrm>
          <a:off x="0" y="0"/>
          <a:ext cx="0" cy="0"/>
          <a:chOff x="0" y="0"/>
          <a:chExt cx="0" cy="0"/>
        </a:xfrm>
      </p:grpSpPr>
      <p:sp>
        <p:nvSpPr>
          <p:cNvPr id="45" name="Google Shape;45;p6"/>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1_1_1_1_1_1_2">
    <p:spTree>
      <p:nvGrpSpPr>
        <p:cNvPr id="46" name="Shape 46"/>
        <p:cNvGrpSpPr/>
        <p:nvPr/>
      </p:nvGrpSpPr>
      <p:grpSpPr>
        <a:xfrm>
          <a:off x="0" y="0"/>
          <a:ext cx="0" cy="0"/>
          <a:chOff x="0" y="0"/>
          <a:chExt cx="0" cy="0"/>
        </a:xfrm>
      </p:grpSpPr>
      <p:sp>
        <p:nvSpPr>
          <p:cNvPr id="47" name="Google Shape;47;p7"/>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48" name="Google Shape;48;p7"/>
          <p:cNvSpPr txBox="1"/>
          <p:nvPr>
            <p:ph idx="2" type="ctrTitle"/>
          </p:nvPr>
        </p:nvSpPr>
        <p:spPr>
          <a:xfrm>
            <a:off x="3419106" y="1372789"/>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49" name="Google Shape;49;p7"/>
          <p:cNvSpPr txBox="1"/>
          <p:nvPr>
            <p:ph idx="1" type="subTitle"/>
          </p:nvPr>
        </p:nvSpPr>
        <p:spPr>
          <a:xfrm>
            <a:off x="3419100" y="1884849"/>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 name="Google Shape;50;p7"/>
          <p:cNvSpPr txBox="1"/>
          <p:nvPr>
            <p:ph idx="3" type="ctrTitle"/>
          </p:nvPr>
        </p:nvSpPr>
        <p:spPr>
          <a:xfrm>
            <a:off x="5920781" y="1372789"/>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51" name="Google Shape;51;p7"/>
          <p:cNvSpPr txBox="1"/>
          <p:nvPr>
            <p:ph idx="4" type="subTitle"/>
          </p:nvPr>
        </p:nvSpPr>
        <p:spPr>
          <a:xfrm>
            <a:off x="5920775" y="1884849"/>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2" name="Google Shape;52;p7"/>
          <p:cNvSpPr txBox="1"/>
          <p:nvPr>
            <p:ph idx="5" type="ctrTitle"/>
          </p:nvPr>
        </p:nvSpPr>
        <p:spPr>
          <a:xfrm>
            <a:off x="5920781" y="3274189"/>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53" name="Google Shape;53;p7"/>
          <p:cNvSpPr txBox="1"/>
          <p:nvPr>
            <p:ph idx="6" type="subTitle"/>
          </p:nvPr>
        </p:nvSpPr>
        <p:spPr>
          <a:xfrm>
            <a:off x="5920780" y="3786249"/>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4" name="Google Shape;54;p7"/>
          <p:cNvSpPr txBox="1"/>
          <p:nvPr>
            <p:ph idx="7" type="ctrTitle"/>
          </p:nvPr>
        </p:nvSpPr>
        <p:spPr>
          <a:xfrm>
            <a:off x="3419119" y="3274189"/>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55" name="Google Shape;55;p7"/>
          <p:cNvSpPr txBox="1"/>
          <p:nvPr>
            <p:ph idx="8" type="subTitle"/>
          </p:nvPr>
        </p:nvSpPr>
        <p:spPr>
          <a:xfrm>
            <a:off x="3419125" y="3786249"/>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6" name="Google Shape;56;p7"/>
          <p:cNvSpPr txBox="1"/>
          <p:nvPr>
            <p:ph idx="9" type="ctrTitle"/>
          </p:nvPr>
        </p:nvSpPr>
        <p:spPr>
          <a:xfrm>
            <a:off x="624049" y="2077232"/>
            <a:ext cx="1881300" cy="644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Clr>
                <a:schemeClr val="lt1"/>
              </a:buClr>
              <a:buSzPts val="1200"/>
              <a:buNone/>
              <a:defRPr sz="12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rtl="0">
              <a:spcBef>
                <a:spcPts val="0"/>
              </a:spcBef>
              <a:spcAft>
                <a:spcPts val="0"/>
              </a:spcAft>
              <a:buClr>
                <a:schemeClr val="lt1"/>
              </a:buClr>
              <a:buSzPts val="1800"/>
              <a:buNone/>
              <a:defRPr sz="1800">
                <a:solidFill>
                  <a:schemeClr val="lt1"/>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_1_1_1_1_1_2_1">
    <p:spTree>
      <p:nvGrpSpPr>
        <p:cNvPr id="57" name="Shape 57"/>
        <p:cNvGrpSpPr/>
        <p:nvPr/>
      </p:nvGrpSpPr>
      <p:grpSpPr>
        <a:xfrm>
          <a:off x="0" y="0"/>
          <a:ext cx="0" cy="0"/>
          <a:chOff x="0" y="0"/>
          <a:chExt cx="0" cy="0"/>
        </a:xfrm>
      </p:grpSpPr>
      <p:sp>
        <p:nvSpPr>
          <p:cNvPr id="58" name="Google Shape;58;p8"/>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59" name="Google Shape;59;p8"/>
          <p:cNvSpPr txBox="1"/>
          <p:nvPr>
            <p:ph idx="2" type="ctrTitle"/>
          </p:nvPr>
        </p:nvSpPr>
        <p:spPr>
          <a:xfrm>
            <a:off x="720006" y="2977764"/>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60" name="Google Shape;60;p8"/>
          <p:cNvSpPr txBox="1"/>
          <p:nvPr>
            <p:ph idx="1" type="subTitle"/>
          </p:nvPr>
        </p:nvSpPr>
        <p:spPr>
          <a:xfrm>
            <a:off x="720000" y="3489824"/>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1" name="Google Shape;61;p8"/>
          <p:cNvSpPr txBox="1"/>
          <p:nvPr>
            <p:ph idx="3" type="ctrTitle"/>
          </p:nvPr>
        </p:nvSpPr>
        <p:spPr>
          <a:xfrm>
            <a:off x="4708906" y="2977764"/>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62" name="Google Shape;62;p8"/>
          <p:cNvSpPr txBox="1"/>
          <p:nvPr>
            <p:ph idx="4" type="subTitle"/>
          </p:nvPr>
        </p:nvSpPr>
        <p:spPr>
          <a:xfrm>
            <a:off x="4708900" y="3489824"/>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3" name="Google Shape;63;p8"/>
          <p:cNvSpPr txBox="1"/>
          <p:nvPr>
            <p:ph idx="5" type="ctrTitle"/>
          </p:nvPr>
        </p:nvSpPr>
        <p:spPr>
          <a:xfrm>
            <a:off x="6703356" y="2215764"/>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64" name="Google Shape;64;p8"/>
          <p:cNvSpPr txBox="1"/>
          <p:nvPr>
            <p:ph idx="6" type="subTitle"/>
          </p:nvPr>
        </p:nvSpPr>
        <p:spPr>
          <a:xfrm>
            <a:off x="6703355" y="2727824"/>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5" name="Google Shape;65;p8"/>
          <p:cNvSpPr txBox="1"/>
          <p:nvPr>
            <p:ph idx="7" type="ctrTitle"/>
          </p:nvPr>
        </p:nvSpPr>
        <p:spPr>
          <a:xfrm>
            <a:off x="2714444" y="2215764"/>
            <a:ext cx="18813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800"/>
              <a:buNone/>
              <a:defRPr sz="1800">
                <a:solidFill>
                  <a:schemeClr val="lt1"/>
                </a:solidFill>
              </a:defRPr>
            </a:lvl2pPr>
            <a:lvl3pPr lvl="2" rtl="0" algn="ctr">
              <a:spcBef>
                <a:spcPts val="0"/>
              </a:spcBef>
              <a:spcAft>
                <a:spcPts val="0"/>
              </a:spcAft>
              <a:buClr>
                <a:schemeClr val="lt1"/>
              </a:buClr>
              <a:buSzPts val="1800"/>
              <a:buNone/>
              <a:defRPr sz="1800">
                <a:solidFill>
                  <a:schemeClr val="lt1"/>
                </a:solidFill>
              </a:defRPr>
            </a:lvl3pPr>
            <a:lvl4pPr lvl="3" rtl="0" algn="ctr">
              <a:spcBef>
                <a:spcPts val="0"/>
              </a:spcBef>
              <a:spcAft>
                <a:spcPts val="0"/>
              </a:spcAft>
              <a:buClr>
                <a:schemeClr val="lt1"/>
              </a:buClr>
              <a:buSzPts val="1800"/>
              <a:buNone/>
              <a:defRPr sz="1800">
                <a:solidFill>
                  <a:schemeClr val="lt1"/>
                </a:solidFill>
              </a:defRPr>
            </a:lvl4pPr>
            <a:lvl5pPr lvl="4" rtl="0" algn="ctr">
              <a:spcBef>
                <a:spcPts val="0"/>
              </a:spcBef>
              <a:spcAft>
                <a:spcPts val="0"/>
              </a:spcAft>
              <a:buClr>
                <a:schemeClr val="lt1"/>
              </a:buClr>
              <a:buSzPts val="1800"/>
              <a:buNone/>
              <a:defRPr sz="1800">
                <a:solidFill>
                  <a:schemeClr val="lt1"/>
                </a:solidFill>
              </a:defRPr>
            </a:lvl5pPr>
            <a:lvl6pPr lvl="5" rtl="0" algn="ctr">
              <a:spcBef>
                <a:spcPts val="0"/>
              </a:spcBef>
              <a:spcAft>
                <a:spcPts val="0"/>
              </a:spcAft>
              <a:buClr>
                <a:schemeClr val="lt1"/>
              </a:buClr>
              <a:buSzPts val="1800"/>
              <a:buNone/>
              <a:defRPr sz="1800">
                <a:solidFill>
                  <a:schemeClr val="lt1"/>
                </a:solidFill>
              </a:defRPr>
            </a:lvl6pPr>
            <a:lvl7pPr lvl="6" rtl="0" algn="ctr">
              <a:spcBef>
                <a:spcPts val="0"/>
              </a:spcBef>
              <a:spcAft>
                <a:spcPts val="0"/>
              </a:spcAft>
              <a:buClr>
                <a:schemeClr val="lt1"/>
              </a:buClr>
              <a:buSzPts val="1800"/>
              <a:buNone/>
              <a:defRPr sz="1800">
                <a:solidFill>
                  <a:schemeClr val="lt1"/>
                </a:solidFill>
              </a:defRPr>
            </a:lvl7pPr>
            <a:lvl8pPr lvl="7" rtl="0" algn="ctr">
              <a:spcBef>
                <a:spcPts val="0"/>
              </a:spcBef>
              <a:spcAft>
                <a:spcPts val="0"/>
              </a:spcAft>
              <a:buClr>
                <a:schemeClr val="lt1"/>
              </a:buClr>
              <a:buSzPts val="1800"/>
              <a:buNone/>
              <a:defRPr sz="1800">
                <a:solidFill>
                  <a:schemeClr val="lt1"/>
                </a:solidFill>
              </a:defRPr>
            </a:lvl8pPr>
            <a:lvl9pPr lvl="8" rtl="0" algn="ctr">
              <a:spcBef>
                <a:spcPts val="0"/>
              </a:spcBef>
              <a:spcAft>
                <a:spcPts val="0"/>
              </a:spcAft>
              <a:buClr>
                <a:schemeClr val="lt1"/>
              </a:buClr>
              <a:buSzPts val="1800"/>
              <a:buNone/>
              <a:defRPr sz="1800">
                <a:solidFill>
                  <a:schemeClr val="lt1"/>
                </a:solidFill>
              </a:defRPr>
            </a:lvl9pPr>
          </a:lstStyle>
          <a:p/>
        </p:txBody>
      </p:sp>
      <p:sp>
        <p:nvSpPr>
          <p:cNvPr id="66" name="Google Shape;66;p8"/>
          <p:cNvSpPr txBox="1"/>
          <p:nvPr>
            <p:ph idx="8" type="subTitle"/>
          </p:nvPr>
        </p:nvSpPr>
        <p:spPr>
          <a:xfrm>
            <a:off x="2714450" y="2727824"/>
            <a:ext cx="1881300" cy="79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_1_1_1_1_1_1">
    <p:spTree>
      <p:nvGrpSpPr>
        <p:cNvPr id="67" name="Shape 67"/>
        <p:cNvGrpSpPr/>
        <p:nvPr/>
      </p:nvGrpSpPr>
      <p:grpSpPr>
        <a:xfrm>
          <a:off x="0" y="0"/>
          <a:ext cx="0" cy="0"/>
          <a:chOff x="0" y="0"/>
          <a:chExt cx="0" cy="0"/>
        </a:xfrm>
      </p:grpSpPr>
      <p:sp>
        <p:nvSpPr>
          <p:cNvPr id="68" name="Google Shape;68;p9"/>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69" name="Google Shape;69;p9"/>
          <p:cNvSpPr txBox="1"/>
          <p:nvPr>
            <p:ph idx="2" type="ctrTitle"/>
          </p:nvPr>
        </p:nvSpPr>
        <p:spPr>
          <a:xfrm>
            <a:off x="41271" y="1307000"/>
            <a:ext cx="26157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70" name="Google Shape;70;p9"/>
          <p:cNvSpPr txBox="1"/>
          <p:nvPr>
            <p:ph idx="1" type="subTitle"/>
          </p:nvPr>
        </p:nvSpPr>
        <p:spPr>
          <a:xfrm>
            <a:off x="775671" y="1613975"/>
            <a:ext cx="18813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71" name="Google Shape;71;p9"/>
          <p:cNvSpPr txBox="1"/>
          <p:nvPr>
            <p:ph idx="3" type="ctrTitle"/>
          </p:nvPr>
        </p:nvSpPr>
        <p:spPr>
          <a:xfrm>
            <a:off x="41271" y="2423284"/>
            <a:ext cx="26157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72" name="Google Shape;72;p9"/>
          <p:cNvSpPr txBox="1"/>
          <p:nvPr>
            <p:ph idx="4" type="subTitle"/>
          </p:nvPr>
        </p:nvSpPr>
        <p:spPr>
          <a:xfrm>
            <a:off x="775671" y="2756602"/>
            <a:ext cx="18813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73" name="Google Shape;73;p9"/>
          <p:cNvSpPr txBox="1"/>
          <p:nvPr>
            <p:ph idx="5" type="ctrTitle"/>
          </p:nvPr>
        </p:nvSpPr>
        <p:spPr>
          <a:xfrm>
            <a:off x="41271" y="3572496"/>
            <a:ext cx="26157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SzPts val="1200"/>
              <a:buNone/>
              <a:defRPr sz="1200"/>
            </a:lvl1pPr>
            <a:lvl2pPr lvl="1" rtl="0" algn="r">
              <a:spcBef>
                <a:spcPts val="0"/>
              </a:spcBef>
              <a:spcAft>
                <a:spcPts val="0"/>
              </a:spcAft>
              <a:buSzPts val="1200"/>
              <a:buNone/>
              <a:defRPr sz="1200"/>
            </a:lvl2pPr>
            <a:lvl3pPr lvl="2" rtl="0" algn="r">
              <a:spcBef>
                <a:spcPts val="0"/>
              </a:spcBef>
              <a:spcAft>
                <a:spcPts val="0"/>
              </a:spcAft>
              <a:buSzPts val="1200"/>
              <a:buNone/>
              <a:defRPr sz="1200"/>
            </a:lvl3pPr>
            <a:lvl4pPr lvl="3" rtl="0" algn="r">
              <a:spcBef>
                <a:spcPts val="0"/>
              </a:spcBef>
              <a:spcAft>
                <a:spcPts val="0"/>
              </a:spcAft>
              <a:buSzPts val="1200"/>
              <a:buNone/>
              <a:defRPr sz="1200"/>
            </a:lvl4pPr>
            <a:lvl5pPr lvl="4" rtl="0" algn="r">
              <a:spcBef>
                <a:spcPts val="0"/>
              </a:spcBef>
              <a:spcAft>
                <a:spcPts val="0"/>
              </a:spcAft>
              <a:buSzPts val="1200"/>
              <a:buNone/>
              <a:defRPr sz="1200"/>
            </a:lvl5pPr>
            <a:lvl6pPr lvl="5" rtl="0" algn="r">
              <a:spcBef>
                <a:spcPts val="0"/>
              </a:spcBef>
              <a:spcAft>
                <a:spcPts val="0"/>
              </a:spcAft>
              <a:buSzPts val="1200"/>
              <a:buNone/>
              <a:defRPr sz="1200"/>
            </a:lvl6pPr>
            <a:lvl7pPr lvl="6" rtl="0" algn="r">
              <a:spcBef>
                <a:spcPts val="0"/>
              </a:spcBef>
              <a:spcAft>
                <a:spcPts val="0"/>
              </a:spcAft>
              <a:buSzPts val="1200"/>
              <a:buNone/>
              <a:defRPr sz="1200"/>
            </a:lvl7pPr>
            <a:lvl8pPr lvl="7" rtl="0" algn="r">
              <a:spcBef>
                <a:spcPts val="0"/>
              </a:spcBef>
              <a:spcAft>
                <a:spcPts val="0"/>
              </a:spcAft>
              <a:buSzPts val="1200"/>
              <a:buNone/>
              <a:defRPr sz="1200"/>
            </a:lvl8pPr>
            <a:lvl9pPr lvl="8" rtl="0" algn="r">
              <a:spcBef>
                <a:spcPts val="0"/>
              </a:spcBef>
              <a:spcAft>
                <a:spcPts val="0"/>
              </a:spcAft>
              <a:buSzPts val="1200"/>
              <a:buNone/>
              <a:defRPr sz="1200"/>
            </a:lvl9pPr>
          </a:lstStyle>
          <a:p/>
        </p:txBody>
      </p:sp>
      <p:sp>
        <p:nvSpPr>
          <p:cNvPr id="74" name="Google Shape;74;p9"/>
          <p:cNvSpPr txBox="1"/>
          <p:nvPr>
            <p:ph idx="6" type="subTitle"/>
          </p:nvPr>
        </p:nvSpPr>
        <p:spPr>
          <a:xfrm>
            <a:off x="775671" y="3905814"/>
            <a:ext cx="1881300" cy="644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75" name="Google Shape;75;p9"/>
          <p:cNvSpPr txBox="1"/>
          <p:nvPr>
            <p:ph idx="7" type="ctrTitle"/>
          </p:nvPr>
        </p:nvSpPr>
        <p:spPr>
          <a:xfrm>
            <a:off x="6485818" y="1307000"/>
            <a:ext cx="26157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6" name="Google Shape;76;p9"/>
          <p:cNvSpPr txBox="1"/>
          <p:nvPr>
            <p:ph idx="8" type="subTitle"/>
          </p:nvPr>
        </p:nvSpPr>
        <p:spPr>
          <a:xfrm>
            <a:off x="6485818" y="1613975"/>
            <a:ext cx="18813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77" name="Google Shape;77;p9"/>
          <p:cNvSpPr txBox="1"/>
          <p:nvPr>
            <p:ph idx="9" type="ctrTitle"/>
          </p:nvPr>
        </p:nvSpPr>
        <p:spPr>
          <a:xfrm>
            <a:off x="6485818" y="2456213"/>
            <a:ext cx="26157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78" name="Google Shape;78;p9"/>
          <p:cNvSpPr txBox="1"/>
          <p:nvPr>
            <p:ph idx="13" type="subTitle"/>
          </p:nvPr>
        </p:nvSpPr>
        <p:spPr>
          <a:xfrm>
            <a:off x="6485818" y="2763188"/>
            <a:ext cx="18813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79" name="Google Shape;79;p9"/>
          <p:cNvSpPr txBox="1"/>
          <p:nvPr>
            <p:ph idx="14" type="ctrTitle"/>
          </p:nvPr>
        </p:nvSpPr>
        <p:spPr>
          <a:xfrm>
            <a:off x="6485818" y="3605425"/>
            <a:ext cx="26157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1200"/>
              <a:buNone/>
              <a:defRPr sz="1200"/>
            </a:lvl1pPr>
            <a:lvl2pPr lvl="1" rtl="0">
              <a:spcBef>
                <a:spcPts val="0"/>
              </a:spcBef>
              <a:spcAft>
                <a:spcPts val="0"/>
              </a:spcAft>
              <a:buSzPts val="1200"/>
              <a:buNone/>
              <a:defRPr sz="1200"/>
            </a:lvl2pPr>
            <a:lvl3pPr lvl="2" rtl="0">
              <a:spcBef>
                <a:spcPts val="0"/>
              </a:spcBef>
              <a:spcAft>
                <a:spcPts val="0"/>
              </a:spcAft>
              <a:buSzPts val="1200"/>
              <a:buNone/>
              <a:defRPr sz="1200"/>
            </a:lvl3pPr>
            <a:lvl4pPr lvl="3" rtl="0">
              <a:spcBef>
                <a:spcPts val="0"/>
              </a:spcBef>
              <a:spcAft>
                <a:spcPts val="0"/>
              </a:spcAft>
              <a:buSzPts val="1200"/>
              <a:buNone/>
              <a:defRPr sz="1200"/>
            </a:lvl4pPr>
            <a:lvl5pPr lvl="4" rtl="0">
              <a:spcBef>
                <a:spcPts val="0"/>
              </a:spcBef>
              <a:spcAft>
                <a:spcPts val="0"/>
              </a:spcAft>
              <a:buSzPts val="1200"/>
              <a:buNone/>
              <a:defRPr sz="1200"/>
            </a:lvl5pPr>
            <a:lvl6pPr lvl="5" rtl="0">
              <a:spcBef>
                <a:spcPts val="0"/>
              </a:spcBef>
              <a:spcAft>
                <a:spcPts val="0"/>
              </a:spcAft>
              <a:buSzPts val="1200"/>
              <a:buNone/>
              <a:defRPr sz="1200"/>
            </a:lvl6pPr>
            <a:lvl7pPr lvl="6" rtl="0">
              <a:spcBef>
                <a:spcPts val="0"/>
              </a:spcBef>
              <a:spcAft>
                <a:spcPts val="0"/>
              </a:spcAft>
              <a:buSzPts val="1200"/>
              <a:buNone/>
              <a:defRPr sz="1200"/>
            </a:lvl7pPr>
            <a:lvl8pPr lvl="7" rtl="0">
              <a:spcBef>
                <a:spcPts val="0"/>
              </a:spcBef>
              <a:spcAft>
                <a:spcPts val="0"/>
              </a:spcAft>
              <a:buSzPts val="1200"/>
              <a:buNone/>
              <a:defRPr sz="1200"/>
            </a:lvl8pPr>
            <a:lvl9pPr lvl="8" rtl="0">
              <a:spcBef>
                <a:spcPts val="0"/>
              </a:spcBef>
              <a:spcAft>
                <a:spcPts val="0"/>
              </a:spcAft>
              <a:buSzPts val="1200"/>
              <a:buNone/>
              <a:defRPr sz="1200"/>
            </a:lvl9pPr>
          </a:lstStyle>
          <a:p/>
        </p:txBody>
      </p:sp>
      <p:sp>
        <p:nvSpPr>
          <p:cNvPr id="80" name="Google Shape;80;p9"/>
          <p:cNvSpPr txBox="1"/>
          <p:nvPr>
            <p:ph idx="15" type="subTitle"/>
          </p:nvPr>
        </p:nvSpPr>
        <p:spPr>
          <a:xfrm>
            <a:off x="6485818" y="3912400"/>
            <a:ext cx="1881300" cy="64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p:cSld name="CUSTOM_1_1_1_1_1_1_1_1">
    <p:spTree>
      <p:nvGrpSpPr>
        <p:cNvPr id="81" name="Shape 81"/>
        <p:cNvGrpSpPr/>
        <p:nvPr/>
      </p:nvGrpSpPr>
      <p:grpSpPr>
        <a:xfrm>
          <a:off x="0" y="0"/>
          <a:ext cx="0" cy="0"/>
          <a:chOff x="0" y="0"/>
          <a:chExt cx="0" cy="0"/>
        </a:xfrm>
      </p:grpSpPr>
      <p:sp>
        <p:nvSpPr>
          <p:cNvPr id="82" name="Google Shape;82;p10"/>
          <p:cNvSpPr txBox="1"/>
          <p:nvPr>
            <p:ph type="ctrTitle"/>
          </p:nvPr>
        </p:nvSpPr>
        <p:spPr>
          <a:xfrm>
            <a:off x="1183999" y="1729076"/>
            <a:ext cx="2194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200"/>
              <a:buNone/>
              <a:defRPr sz="1200">
                <a:solidFill>
                  <a:schemeClr val="lt1"/>
                </a:solidFill>
              </a:defRPr>
            </a:lvl2pPr>
            <a:lvl3pPr lvl="2" rtl="0" algn="ctr">
              <a:spcBef>
                <a:spcPts val="0"/>
              </a:spcBef>
              <a:spcAft>
                <a:spcPts val="0"/>
              </a:spcAft>
              <a:buClr>
                <a:schemeClr val="lt1"/>
              </a:buClr>
              <a:buSzPts val="1200"/>
              <a:buNone/>
              <a:defRPr sz="1200">
                <a:solidFill>
                  <a:schemeClr val="lt1"/>
                </a:solidFill>
              </a:defRPr>
            </a:lvl3pPr>
            <a:lvl4pPr lvl="3" rtl="0" algn="ctr">
              <a:spcBef>
                <a:spcPts val="0"/>
              </a:spcBef>
              <a:spcAft>
                <a:spcPts val="0"/>
              </a:spcAft>
              <a:buClr>
                <a:schemeClr val="lt1"/>
              </a:buClr>
              <a:buSzPts val="1200"/>
              <a:buNone/>
              <a:defRPr sz="1200">
                <a:solidFill>
                  <a:schemeClr val="lt1"/>
                </a:solidFill>
              </a:defRPr>
            </a:lvl4pPr>
            <a:lvl5pPr lvl="4" rtl="0" algn="ctr">
              <a:spcBef>
                <a:spcPts val="0"/>
              </a:spcBef>
              <a:spcAft>
                <a:spcPts val="0"/>
              </a:spcAft>
              <a:buClr>
                <a:schemeClr val="lt1"/>
              </a:buClr>
              <a:buSzPts val="1200"/>
              <a:buNone/>
              <a:defRPr sz="1200">
                <a:solidFill>
                  <a:schemeClr val="lt1"/>
                </a:solidFill>
              </a:defRPr>
            </a:lvl5pPr>
            <a:lvl6pPr lvl="5" rtl="0" algn="ctr">
              <a:spcBef>
                <a:spcPts val="0"/>
              </a:spcBef>
              <a:spcAft>
                <a:spcPts val="0"/>
              </a:spcAft>
              <a:buClr>
                <a:schemeClr val="lt1"/>
              </a:buClr>
              <a:buSzPts val="1200"/>
              <a:buNone/>
              <a:defRPr sz="1200">
                <a:solidFill>
                  <a:schemeClr val="lt1"/>
                </a:solidFill>
              </a:defRPr>
            </a:lvl6pPr>
            <a:lvl7pPr lvl="6" rtl="0" algn="ctr">
              <a:spcBef>
                <a:spcPts val="0"/>
              </a:spcBef>
              <a:spcAft>
                <a:spcPts val="0"/>
              </a:spcAft>
              <a:buClr>
                <a:schemeClr val="lt1"/>
              </a:buClr>
              <a:buSzPts val="1200"/>
              <a:buNone/>
              <a:defRPr sz="1200">
                <a:solidFill>
                  <a:schemeClr val="lt1"/>
                </a:solidFill>
              </a:defRPr>
            </a:lvl7pPr>
            <a:lvl8pPr lvl="7" rtl="0" algn="ctr">
              <a:spcBef>
                <a:spcPts val="0"/>
              </a:spcBef>
              <a:spcAft>
                <a:spcPts val="0"/>
              </a:spcAft>
              <a:buClr>
                <a:schemeClr val="lt1"/>
              </a:buClr>
              <a:buSzPts val="1200"/>
              <a:buNone/>
              <a:defRPr sz="1200">
                <a:solidFill>
                  <a:schemeClr val="lt1"/>
                </a:solidFill>
              </a:defRPr>
            </a:lvl8pPr>
            <a:lvl9pPr lvl="8" rtl="0" algn="ctr">
              <a:spcBef>
                <a:spcPts val="0"/>
              </a:spcBef>
              <a:spcAft>
                <a:spcPts val="0"/>
              </a:spcAft>
              <a:buClr>
                <a:schemeClr val="lt1"/>
              </a:buClr>
              <a:buSzPts val="1200"/>
              <a:buNone/>
              <a:defRPr sz="1200">
                <a:solidFill>
                  <a:schemeClr val="lt1"/>
                </a:solidFill>
              </a:defRPr>
            </a:lvl9pPr>
          </a:lstStyle>
          <a:p/>
        </p:txBody>
      </p:sp>
      <p:sp>
        <p:nvSpPr>
          <p:cNvPr id="83" name="Google Shape;83;p10"/>
          <p:cNvSpPr txBox="1"/>
          <p:nvPr>
            <p:ph idx="1" type="subTitle"/>
          </p:nvPr>
        </p:nvSpPr>
        <p:spPr>
          <a:xfrm>
            <a:off x="1282725" y="2122599"/>
            <a:ext cx="19971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4" name="Google Shape;84;p10"/>
          <p:cNvSpPr txBox="1"/>
          <p:nvPr>
            <p:ph idx="2" type="title"/>
          </p:nvPr>
        </p:nvSpPr>
        <p:spPr>
          <a:xfrm>
            <a:off x="620714" y="430112"/>
            <a:ext cx="2615700" cy="876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chemeClr val="lt1"/>
                </a:solidFill>
              </a:defRPr>
            </a:lvl1pPr>
            <a:lvl2pPr lvl="1" rtl="0">
              <a:spcBef>
                <a:spcPts val="0"/>
              </a:spcBef>
              <a:spcAft>
                <a:spcPts val="0"/>
              </a:spcAft>
              <a:buNone/>
              <a:defRPr sz="1400">
                <a:solidFill>
                  <a:schemeClr val="lt1"/>
                </a:solidFill>
                <a:latin typeface="Roboto Slab Regular"/>
                <a:ea typeface="Roboto Slab Regular"/>
                <a:cs typeface="Roboto Slab Regular"/>
                <a:sym typeface="Roboto Slab Regular"/>
              </a:defRPr>
            </a:lvl2pPr>
            <a:lvl3pPr lvl="2" rtl="0">
              <a:spcBef>
                <a:spcPts val="0"/>
              </a:spcBef>
              <a:spcAft>
                <a:spcPts val="0"/>
              </a:spcAft>
              <a:buNone/>
              <a:defRPr sz="1400">
                <a:solidFill>
                  <a:schemeClr val="lt1"/>
                </a:solidFill>
                <a:latin typeface="Roboto Slab Regular"/>
                <a:ea typeface="Roboto Slab Regular"/>
                <a:cs typeface="Roboto Slab Regular"/>
                <a:sym typeface="Roboto Slab Regular"/>
              </a:defRPr>
            </a:lvl3pPr>
            <a:lvl4pPr lvl="3" rtl="0">
              <a:spcBef>
                <a:spcPts val="0"/>
              </a:spcBef>
              <a:spcAft>
                <a:spcPts val="0"/>
              </a:spcAft>
              <a:buNone/>
              <a:defRPr sz="1400">
                <a:solidFill>
                  <a:schemeClr val="lt1"/>
                </a:solidFill>
                <a:latin typeface="Roboto Slab Regular"/>
                <a:ea typeface="Roboto Slab Regular"/>
                <a:cs typeface="Roboto Slab Regular"/>
                <a:sym typeface="Roboto Slab Regular"/>
              </a:defRPr>
            </a:lvl4pPr>
            <a:lvl5pPr lvl="4" rtl="0">
              <a:spcBef>
                <a:spcPts val="0"/>
              </a:spcBef>
              <a:spcAft>
                <a:spcPts val="0"/>
              </a:spcAft>
              <a:buNone/>
              <a:defRPr sz="1400">
                <a:solidFill>
                  <a:schemeClr val="lt1"/>
                </a:solidFill>
                <a:latin typeface="Roboto Slab Regular"/>
                <a:ea typeface="Roboto Slab Regular"/>
                <a:cs typeface="Roboto Slab Regular"/>
                <a:sym typeface="Roboto Slab Regular"/>
              </a:defRPr>
            </a:lvl5pPr>
            <a:lvl6pPr lvl="5" rtl="0">
              <a:spcBef>
                <a:spcPts val="0"/>
              </a:spcBef>
              <a:spcAft>
                <a:spcPts val="0"/>
              </a:spcAft>
              <a:buNone/>
              <a:defRPr sz="1400">
                <a:solidFill>
                  <a:schemeClr val="lt1"/>
                </a:solidFill>
                <a:latin typeface="Roboto Slab Regular"/>
                <a:ea typeface="Roboto Slab Regular"/>
                <a:cs typeface="Roboto Slab Regular"/>
                <a:sym typeface="Roboto Slab Regular"/>
              </a:defRPr>
            </a:lvl6pPr>
            <a:lvl7pPr lvl="6" rtl="0">
              <a:spcBef>
                <a:spcPts val="0"/>
              </a:spcBef>
              <a:spcAft>
                <a:spcPts val="0"/>
              </a:spcAft>
              <a:buNone/>
              <a:defRPr sz="1400">
                <a:solidFill>
                  <a:schemeClr val="lt1"/>
                </a:solidFill>
                <a:latin typeface="Roboto Slab Regular"/>
                <a:ea typeface="Roboto Slab Regular"/>
                <a:cs typeface="Roboto Slab Regular"/>
                <a:sym typeface="Roboto Slab Regular"/>
              </a:defRPr>
            </a:lvl7pPr>
            <a:lvl8pPr lvl="7" rtl="0">
              <a:spcBef>
                <a:spcPts val="0"/>
              </a:spcBef>
              <a:spcAft>
                <a:spcPts val="0"/>
              </a:spcAft>
              <a:buNone/>
              <a:defRPr sz="1400">
                <a:solidFill>
                  <a:schemeClr val="lt1"/>
                </a:solidFill>
                <a:latin typeface="Roboto Slab Regular"/>
                <a:ea typeface="Roboto Slab Regular"/>
                <a:cs typeface="Roboto Slab Regular"/>
                <a:sym typeface="Roboto Slab Regular"/>
              </a:defRPr>
            </a:lvl8pPr>
            <a:lvl9pPr lvl="8" rtl="0">
              <a:spcBef>
                <a:spcPts val="0"/>
              </a:spcBef>
              <a:spcAft>
                <a:spcPts val="0"/>
              </a:spcAft>
              <a:buNone/>
              <a:defRPr sz="1400">
                <a:solidFill>
                  <a:schemeClr val="lt1"/>
                </a:solidFill>
                <a:latin typeface="Roboto Slab Regular"/>
                <a:ea typeface="Roboto Slab Regular"/>
                <a:cs typeface="Roboto Slab Regular"/>
                <a:sym typeface="Roboto Slab Regular"/>
              </a:defRPr>
            </a:lvl9pPr>
          </a:lstStyle>
          <a:p/>
        </p:txBody>
      </p:sp>
      <p:sp>
        <p:nvSpPr>
          <p:cNvPr id="85" name="Google Shape;85;p10"/>
          <p:cNvSpPr txBox="1"/>
          <p:nvPr>
            <p:ph idx="3" type="ctrTitle"/>
          </p:nvPr>
        </p:nvSpPr>
        <p:spPr>
          <a:xfrm>
            <a:off x="3474749" y="1729076"/>
            <a:ext cx="2194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200"/>
              <a:buNone/>
              <a:defRPr sz="1200">
                <a:solidFill>
                  <a:schemeClr val="lt1"/>
                </a:solidFill>
              </a:defRPr>
            </a:lvl2pPr>
            <a:lvl3pPr lvl="2" rtl="0" algn="ctr">
              <a:spcBef>
                <a:spcPts val="0"/>
              </a:spcBef>
              <a:spcAft>
                <a:spcPts val="0"/>
              </a:spcAft>
              <a:buClr>
                <a:schemeClr val="lt1"/>
              </a:buClr>
              <a:buSzPts val="1200"/>
              <a:buNone/>
              <a:defRPr sz="1200">
                <a:solidFill>
                  <a:schemeClr val="lt1"/>
                </a:solidFill>
              </a:defRPr>
            </a:lvl3pPr>
            <a:lvl4pPr lvl="3" rtl="0" algn="ctr">
              <a:spcBef>
                <a:spcPts val="0"/>
              </a:spcBef>
              <a:spcAft>
                <a:spcPts val="0"/>
              </a:spcAft>
              <a:buClr>
                <a:schemeClr val="lt1"/>
              </a:buClr>
              <a:buSzPts val="1200"/>
              <a:buNone/>
              <a:defRPr sz="1200">
                <a:solidFill>
                  <a:schemeClr val="lt1"/>
                </a:solidFill>
              </a:defRPr>
            </a:lvl4pPr>
            <a:lvl5pPr lvl="4" rtl="0" algn="ctr">
              <a:spcBef>
                <a:spcPts val="0"/>
              </a:spcBef>
              <a:spcAft>
                <a:spcPts val="0"/>
              </a:spcAft>
              <a:buClr>
                <a:schemeClr val="lt1"/>
              </a:buClr>
              <a:buSzPts val="1200"/>
              <a:buNone/>
              <a:defRPr sz="1200">
                <a:solidFill>
                  <a:schemeClr val="lt1"/>
                </a:solidFill>
              </a:defRPr>
            </a:lvl5pPr>
            <a:lvl6pPr lvl="5" rtl="0" algn="ctr">
              <a:spcBef>
                <a:spcPts val="0"/>
              </a:spcBef>
              <a:spcAft>
                <a:spcPts val="0"/>
              </a:spcAft>
              <a:buClr>
                <a:schemeClr val="lt1"/>
              </a:buClr>
              <a:buSzPts val="1200"/>
              <a:buNone/>
              <a:defRPr sz="1200">
                <a:solidFill>
                  <a:schemeClr val="lt1"/>
                </a:solidFill>
              </a:defRPr>
            </a:lvl6pPr>
            <a:lvl7pPr lvl="6" rtl="0" algn="ctr">
              <a:spcBef>
                <a:spcPts val="0"/>
              </a:spcBef>
              <a:spcAft>
                <a:spcPts val="0"/>
              </a:spcAft>
              <a:buClr>
                <a:schemeClr val="lt1"/>
              </a:buClr>
              <a:buSzPts val="1200"/>
              <a:buNone/>
              <a:defRPr sz="1200">
                <a:solidFill>
                  <a:schemeClr val="lt1"/>
                </a:solidFill>
              </a:defRPr>
            </a:lvl7pPr>
            <a:lvl8pPr lvl="7" rtl="0" algn="ctr">
              <a:spcBef>
                <a:spcPts val="0"/>
              </a:spcBef>
              <a:spcAft>
                <a:spcPts val="0"/>
              </a:spcAft>
              <a:buClr>
                <a:schemeClr val="lt1"/>
              </a:buClr>
              <a:buSzPts val="1200"/>
              <a:buNone/>
              <a:defRPr sz="1200">
                <a:solidFill>
                  <a:schemeClr val="lt1"/>
                </a:solidFill>
              </a:defRPr>
            </a:lvl8pPr>
            <a:lvl9pPr lvl="8" rtl="0" algn="ctr">
              <a:spcBef>
                <a:spcPts val="0"/>
              </a:spcBef>
              <a:spcAft>
                <a:spcPts val="0"/>
              </a:spcAft>
              <a:buClr>
                <a:schemeClr val="lt1"/>
              </a:buClr>
              <a:buSzPts val="1200"/>
              <a:buNone/>
              <a:defRPr sz="1200">
                <a:solidFill>
                  <a:schemeClr val="lt1"/>
                </a:solidFill>
              </a:defRPr>
            </a:lvl9pPr>
          </a:lstStyle>
          <a:p/>
        </p:txBody>
      </p:sp>
      <p:sp>
        <p:nvSpPr>
          <p:cNvPr id="86" name="Google Shape;86;p10"/>
          <p:cNvSpPr txBox="1"/>
          <p:nvPr>
            <p:ph idx="4" type="subTitle"/>
          </p:nvPr>
        </p:nvSpPr>
        <p:spPr>
          <a:xfrm>
            <a:off x="3573475" y="2122599"/>
            <a:ext cx="19971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7" name="Google Shape;87;p10"/>
          <p:cNvSpPr txBox="1"/>
          <p:nvPr>
            <p:ph idx="5" type="ctrTitle"/>
          </p:nvPr>
        </p:nvSpPr>
        <p:spPr>
          <a:xfrm>
            <a:off x="5765499" y="1729076"/>
            <a:ext cx="2194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200"/>
              <a:buNone/>
              <a:defRPr sz="1200">
                <a:solidFill>
                  <a:schemeClr val="lt1"/>
                </a:solidFill>
              </a:defRPr>
            </a:lvl2pPr>
            <a:lvl3pPr lvl="2" rtl="0" algn="ctr">
              <a:spcBef>
                <a:spcPts val="0"/>
              </a:spcBef>
              <a:spcAft>
                <a:spcPts val="0"/>
              </a:spcAft>
              <a:buClr>
                <a:schemeClr val="lt1"/>
              </a:buClr>
              <a:buSzPts val="1200"/>
              <a:buNone/>
              <a:defRPr sz="1200">
                <a:solidFill>
                  <a:schemeClr val="lt1"/>
                </a:solidFill>
              </a:defRPr>
            </a:lvl3pPr>
            <a:lvl4pPr lvl="3" rtl="0" algn="ctr">
              <a:spcBef>
                <a:spcPts val="0"/>
              </a:spcBef>
              <a:spcAft>
                <a:spcPts val="0"/>
              </a:spcAft>
              <a:buClr>
                <a:schemeClr val="lt1"/>
              </a:buClr>
              <a:buSzPts val="1200"/>
              <a:buNone/>
              <a:defRPr sz="1200">
                <a:solidFill>
                  <a:schemeClr val="lt1"/>
                </a:solidFill>
              </a:defRPr>
            </a:lvl4pPr>
            <a:lvl5pPr lvl="4" rtl="0" algn="ctr">
              <a:spcBef>
                <a:spcPts val="0"/>
              </a:spcBef>
              <a:spcAft>
                <a:spcPts val="0"/>
              </a:spcAft>
              <a:buClr>
                <a:schemeClr val="lt1"/>
              </a:buClr>
              <a:buSzPts val="1200"/>
              <a:buNone/>
              <a:defRPr sz="1200">
                <a:solidFill>
                  <a:schemeClr val="lt1"/>
                </a:solidFill>
              </a:defRPr>
            </a:lvl5pPr>
            <a:lvl6pPr lvl="5" rtl="0" algn="ctr">
              <a:spcBef>
                <a:spcPts val="0"/>
              </a:spcBef>
              <a:spcAft>
                <a:spcPts val="0"/>
              </a:spcAft>
              <a:buClr>
                <a:schemeClr val="lt1"/>
              </a:buClr>
              <a:buSzPts val="1200"/>
              <a:buNone/>
              <a:defRPr sz="1200">
                <a:solidFill>
                  <a:schemeClr val="lt1"/>
                </a:solidFill>
              </a:defRPr>
            </a:lvl6pPr>
            <a:lvl7pPr lvl="6" rtl="0" algn="ctr">
              <a:spcBef>
                <a:spcPts val="0"/>
              </a:spcBef>
              <a:spcAft>
                <a:spcPts val="0"/>
              </a:spcAft>
              <a:buClr>
                <a:schemeClr val="lt1"/>
              </a:buClr>
              <a:buSzPts val="1200"/>
              <a:buNone/>
              <a:defRPr sz="1200">
                <a:solidFill>
                  <a:schemeClr val="lt1"/>
                </a:solidFill>
              </a:defRPr>
            </a:lvl7pPr>
            <a:lvl8pPr lvl="7" rtl="0" algn="ctr">
              <a:spcBef>
                <a:spcPts val="0"/>
              </a:spcBef>
              <a:spcAft>
                <a:spcPts val="0"/>
              </a:spcAft>
              <a:buClr>
                <a:schemeClr val="lt1"/>
              </a:buClr>
              <a:buSzPts val="1200"/>
              <a:buNone/>
              <a:defRPr sz="1200">
                <a:solidFill>
                  <a:schemeClr val="lt1"/>
                </a:solidFill>
              </a:defRPr>
            </a:lvl8pPr>
            <a:lvl9pPr lvl="8" rtl="0" algn="ctr">
              <a:spcBef>
                <a:spcPts val="0"/>
              </a:spcBef>
              <a:spcAft>
                <a:spcPts val="0"/>
              </a:spcAft>
              <a:buClr>
                <a:schemeClr val="lt1"/>
              </a:buClr>
              <a:buSzPts val="1200"/>
              <a:buNone/>
              <a:defRPr sz="1200">
                <a:solidFill>
                  <a:schemeClr val="lt1"/>
                </a:solidFill>
              </a:defRPr>
            </a:lvl9pPr>
          </a:lstStyle>
          <a:p/>
        </p:txBody>
      </p:sp>
      <p:sp>
        <p:nvSpPr>
          <p:cNvPr id="88" name="Google Shape;88;p10"/>
          <p:cNvSpPr txBox="1"/>
          <p:nvPr>
            <p:ph idx="6" type="subTitle"/>
          </p:nvPr>
        </p:nvSpPr>
        <p:spPr>
          <a:xfrm>
            <a:off x="5864225" y="2122599"/>
            <a:ext cx="19971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9" name="Google Shape;89;p10"/>
          <p:cNvSpPr txBox="1"/>
          <p:nvPr>
            <p:ph idx="7" type="ctrTitle"/>
          </p:nvPr>
        </p:nvSpPr>
        <p:spPr>
          <a:xfrm>
            <a:off x="2335403" y="3416886"/>
            <a:ext cx="2194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200"/>
              <a:buNone/>
              <a:defRPr sz="1200">
                <a:solidFill>
                  <a:schemeClr val="lt1"/>
                </a:solidFill>
              </a:defRPr>
            </a:lvl2pPr>
            <a:lvl3pPr lvl="2" rtl="0" algn="ctr">
              <a:spcBef>
                <a:spcPts val="0"/>
              </a:spcBef>
              <a:spcAft>
                <a:spcPts val="0"/>
              </a:spcAft>
              <a:buClr>
                <a:schemeClr val="lt1"/>
              </a:buClr>
              <a:buSzPts val="1200"/>
              <a:buNone/>
              <a:defRPr sz="1200">
                <a:solidFill>
                  <a:schemeClr val="lt1"/>
                </a:solidFill>
              </a:defRPr>
            </a:lvl3pPr>
            <a:lvl4pPr lvl="3" rtl="0" algn="ctr">
              <a:spcBef>
                <a:spcPts val="0"/>
              </a:spcBef>
              <a:spcAft>
                <a:spcPts val="0"/>
              </a:spcAft>
              <a:buClr>
                <a:schemeClr val="lt1"/>
              </a:buClr>
              <a:buSzPts val="1200"/>
              <a:buNone/>
              <a:defRPr sz="1200">
                <a:solidFill>
                  <a:schemeClr val="lt1"/>
                </a:solidFill>
              </a:defRPr>
            </a:lvl4pPr>
            <a:lvl5pPr lvl="4" rtl="0" algn="ctr">
              <a:spcBef>
                <a:spcPts val="0"/>
              </a:spcBef>
              <a:spcAft>
                <a:spcPts val="0"/>
              </a:spcAft>
              <a:buClr>
                <a:schemeClr val="lt1"/>
              </a:buClr>
              <a:buSzPts val="1200"/>
              <a:buNone/>
              <a:defRPr sz="1200">
                <a:solidFill>
                  <a:schemeClr val="lt1"/>
                </a:solidFill>
              </a:defRPr>
            </a:lvl5pPr>
            <a:lvl6pPr lvl="5" rtl="0" algn="ctr">
              <a:spcBef>
                <a:spcPts val="0"/>
              </a:spcBef>
              <a:spcAft>
                <a:spcPts val="0"/>
              </a:spcAft>
              <a:buClr>
                <a:schemeClr val="lt1"/>
              </a:buClr>
              <a:buSzPts val="1200"/>
              <a:buNone/>
              <a:defRPr sz="1200">
                <a:solidFill>
                  <a:schemeClr val="lt1"/>
                </a:solidFill>
              </a:defRPr>
            </a:lvl6pPr>
            <a:lvl7pPr lvl="6" rtl="0" algn="ctr">
              <a:spcBef>
                <a:spcPts val="0"/>
              </a:spcBef>
              <a:spcAft>
                <a:spcPts val="0"/>
              </a:spcAft>
              <a:buClr>
                <a:schemeClr val="lt1"/>
              </a:buClr>
              <a:buSzPts val="1200"/>
              <a:buNone/>
              <a:defRPr sz="1200">
                <a:solidFill>
                  <a:schemeClr val="lt1"/>
                </a:solidFill>
              </a:defRPr>
            </a:lvl7pPr>
            <a:lvl8pPr lvl="7" rtl="0" algn="ctr">
              <a:spcBef>
                <a:spcPts val="0"/>
              </a:spcBef>
              <a:spcAft>
                <a:spcPts val="0"/>
              </a:spcAft>
              <a:buClr>
                <a:schemeClr val="lt1"/>
              </a:buClr>
              <a:buSzPts val="1200"/>
              <a:buNone/>
              <a:defRPr sz="1200">
                <a:solidFill>
                  <a:schemeClr val="lt1"/>
                </a:solidFill>
              </a:defRPr>
            </a:lvl8pPr>
            <a:lvl9pPr lvl="8" rtl="0" algn="ctr">
              <a:spcBef>
                <a:spcPts val="0"/>
              </a:spcBef>
              <a:spcAft>
                <a:spcPts val="0"/>
              </a:spcAft>
              <a:buClr>
                <a:schemeClr val="lt1"/>
              </a:buClr>
              <a:buSzPts val="1200"/>
              <a:buNone/>
              <a:defRPr sz="1200">
                <a:solidFill>
                  <a:schemeClr val="lt1"/>
                </a:solidFill>
              </a:defRPr>
            </a:lvl9pPr>
          </a:lstStyle>
          <a:p/>
        </p:txBody>
      </p:sp>
      <p:sp>
        <p:nvSpPr>
          <p:cNvPr id="90" name="Google Shape;90;p10"/>
          <p:cNvSpPr txBox="1"/>
          <p:nvPr>
            <p:ph idx="8" type="subTitle"/>
          </p:nvPr>
        </p:nvSpPr>
        <p:spPr>
          <a:xfrm>
            <a:off x="2434129" y="3810410"/>
            <a:ext cx="19971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1" name="Google Shape;91;p10"/>
          <p:cNvSpPr txBox="1"/>
          <p:nvPr>
            <p:ph idx="9" type="ctrTitle"/>
          </p:nvPr>
        </p:nvSpPr>
        <p:spPr>
          <a:xfrm>
            <a:off x="4622570" y="3416886"/>
            <a:ext cx="21945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lt1"/>
              </a:buClr>
              <a:buSzPts val="1200"/>
              <a:buNone/>
              <a:defRPr sz="1200">
                <a:solidFill>
                  <a:schemeClr val="lt1"/>
                </a:solidFill>
              </a:defRPr>
            </a:lvl1pPr>
            <a:lvl2pPr lvl="1" rtl="0" algn="ctr">
              <a:spcBef>
                <a:spcPts val="0"/>
              </a:spcBef>
              <a:spcAft>
                <a:spcPts val="0"/>
              </a:spcAft>
              <a:buClr>
                <a:schemeClr val="lt1"/>
              </a:buClr>
              <a:buSzPts val="1200"/>
              <a:buNone/>
              <a:defRPr sz="1200">
                <a:solidFill>
                  <a:schemeClr val="lt1"/>
                </a:solidFill>
              </a:defRPr>
            </a:lvl2pPr>
            <a:lvl3pPr lvl="2" rtl="0" algn="ctr">
              <a:spcBef>
                <a:spcPts val="0"/>
              </a:spcBef>
              <a:spcAft>
                <a:spcPts val="0"/>
              </a:spcAft>
              <a:buClr>
                <a:schemeClr val="lt1"/>
              </a:buClr>
              <a:buSzPts val="1200"/>
              <a:buNone/>
              <a:defRPr sz="1200">
                <a:solidFill>
                  <a:schemeClr val="lt1"/>
                </a:solidFill>
              </a:defRPr>
            </a:lvl3pPr>
            <a:lvl4pPr lvl="3" rtl="0" algn="ctr">
              <a:spcBef>
                <a:spcPts val="0"/>
              </a:spcBef>
              <a:spcAft>
                <a:spcPts val="0"/>
              </a:spcAft>
              <a:buClr>
                <a:schemeClr val="lt1"/>
              </a:buClr>
              <a:buSzPts val="1200"/>
              <a:buNone/>
              <a:defRPr sz="1200">
                <a:solidFill>
                  <a:schemeClr val="lt1"/>
                </a:solidFill>
              </a:defRPr>
            </a:lvl4pPr>
            <a:lvl5pPr lvl="4" rtl="0" algn="ctr">
              <a:spcBef>
                <a:spcPts val="0"/>
              </a:spcBef>
              <a:spcAft>
                <a:spcPts val="0"/>
              </a:spcAft>
              <a:buClr>
                <a:schemeClr val="lt1"/>
              </a:buClr>
              <a:buSzPts val="1200"/>
              <a:buNone/>
              <a:defRPr sz="1200">
                <a:solidFill>
                  <a:schemeClr val="lt1"/>
                </a:solidFill>
              </a:defRPr>
            </a:lvl5pPr>
            <a:lvl6pPr lvl="5" rtl="0" algn="ctr">
              <a:spcBef>
                <a:spcPts val="0"/>
              </a:spcBef>
              <a:spcAft>
                <a:spcPts val="0"/>
              </a:spcAft>
              <a:buClr>
                <a:schemeClr val="lt1"/>
              </a:buClr>
              <a:buSzPts val="1200"/>
              <a:buNone/>
              <a:defRPr sz="1200">
                <a:solidFill>
                  <a:schemeClr val="lt1"/>
                </a:solidFill>
              </a:defRPr>
            </a:lvl6pPr>
            <a:lvl7pPr lvl="6" rtl="0" algn="ctr">
              <a:spcBef>
                <a:spcPts val="0"/>
              </a:spcBef>
              <a:spcAft>
                <a:spcPts val="0"/>
              </a:spcAft>
              <a:buClr>
                <a:schemeClr val="lt1"/>
              </a:buClr>
              <a:buSzPts val="1200"/>
              <a:buNone/>
              <a:defRPr sz="1200">
                <a:solidFill>
                  <a:schemeClr val="lt1"/>
                </a:solidFill>
              </a:defRPr>
            </a:lvl7pPr>
            <a:lvl8pPr lvl="7" rtl="0" algn="ctr">
              <a:spcBef>
                <a:spcPts val="0"/>
              </a:spcBef>
              <a:spcAft>
                <a:spcPts val="0"/>
              </a:spcAft>
              <a:buClr>
                <a:schemeClr val="lt1"/>
              </a:buClr>
              <a:buSzPts val="1200"/>
              <a:buNone/>
              <a:defRPr sz="1200">
                <a:solidFill>
                  <a:schemeClr val="lt1"/>
                </a:solidFill>
              </a:defRPr>
            </a:lvl8pPr>
            <a:lvl9pPr lvl="8" rtl="0" algn="ctr">
              <a:spcBef>
                <a:spcPts val="0"/>
              </a:spcBef>
              <a:spcAft>
                <a:spcPts val="0"/>
              </a:spcAft>
              <a:buClr>
                <a:schemeClr val="lt1"/>
              </a:buClr>
              <a:buSzPts val="1200"/>
              <a:buNone/>
              <a:defRPr sz="1200">
                <a:solidFill>
                  <a:schemeClr val="lt1"/>
                </a:solidFill>
              </a:defRPr>
            </a:lvl9pPr>
          </a:lstStyle>
          <a:p/>
        </p:txBody>
      </p:sp>
      <p:sp>
        <p:nvSpPr>
          <p:cNvPr id="92" name="Google Shape;92;p10"/>
          <p:cNvSpPr txBox="1"/>
          <p:nvPr>
            <p:ph idx="13" type="subTitle"/>
          </p:nvPr>
        </p:nvSpPr>
        <p:spPr>
          <a:xfrm>
            <a:off x="4721296" y="3810410"/>
            <a:ext cx="19971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6"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1pPr>
            <a:lvl2pPr lvl="1"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2pPr>
            <a:lvl3pPr lvl="2"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3pPr>
            <a:lvl4pPr lvl="3"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4pPr>
            <a:lvl5pPr lvl="4"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5pPr>
            <a:lvl6pPr lvl="5"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6pPr>
            <a:lvl7pPr lvl="6"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7pPr>
            <a:lvl8pPr lvl="7"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8pPr>
            <a:lvl9pPr lvl="8" rtl="0">
              <a:spcBef>
                <a:spcPts val="0"/>
              </a:spcBef>
              <a:spcAft>
                <a:spcPts val="0"/>
              </a:spcAft>
              <a:buClr>
                <a:schemeClr val="accent1"/>
              </a:buClr>
              <a:buSzPts val="2800"/>
              <a:buFont typeface="Lexend Deca"/>
              <a:buNone/>
              <a:defRPr sz="2800">
                <a:solidFill>
                  <a:schemeClr val="accent1"/>
                </a:solidFill>
                <a:latin typeface="Lexend Deca"/>
                <a:ea typeface="Lexend Deca"/>
                <a:cs typeface="Lexend Deca"/>
                <a:sym typeface="Lexend Dec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1pPr>
            <a:lvl2pPr indent="-304800" lvl="1" marL="9144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2pPr>
            <a:lvl3pPr indent="-304800" lvl="2" marL="13716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3pPr>
            <a:lvl4pPr indent="-304800" lvl="3" marL="18288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4pPr>
            <a:lvl5pPr indent="-304800" lvl="4" marL="22860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5pPr>
            <a:lvl6pPr indent="-304800" lvl="5" marL="27432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6pPr>
            <a:lvl7pPr indent="-304800" lvl="6" marL="32004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7pPr>
            <a:lvl8pPr indent="-304800" lvl="7" marL="3657600" rtl="0">
              <a:lnSpc>
                <a:spcPct val="115000"/>
              </a:lnSpc>
              <a:spcBef>
                <a:spcPts val="1600"/>
              </a:spcBef>
              <a:spcAft>
                <a:spcPts val="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8pPr>
            <a:lvl9pPr indent="-304800" lvl="8" marL="4114800" rtl="0">
              <a:lnSpc>
                <a:spcPct val="115000"/>
              </a:lnSpc>
              <a:spcBef>
                <a:spcPts val="1600"/>
              </a:spcBef>
              <a:spcAft>
                <a:spcPts val="1600"/>
              </a:spcAft>
              <a:buClr>
                <a:schemeClr val="dk2"/>
              </a:buClr>
              <a:buSzPts val="1200"/>
              <a:buFont typeface="Assistant Light"/>
              <a:buChar char="■"/>
              <a:defRPr sz="1200">
                <a:solidFill>
                  <a:schemeClr val="dk2"/>
                </a:solidFill>
                <a:latin typeface="Assistant Light"/>
                <a:ea typeface="Assistant Light"/>
                <a:cs typeface="Assistant Light"/>
                <a:sym typeface="Assistant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54">
          <p15:clr>
            <a:srgbClr val="EA4335"/>
          </p15:clr>
        </p15:guide>
        <p15:guide id="2" orient="horz" pos="357">
          <p15:clr>
            <a:srgbClr val="EA4335"/>
          </p15:clr>
        </p15:guide>
        <p15:guide id="3" pos="5306">
          <p15:clr>
            <a:srgbClr val="EA4335"/>
          </p15:clr>
        </p15:guide>
        <p15:guide id="4" orient="horz" pos="2883">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08" name="Shape 108"/>
        <p:cNvGrpSpPr/>
        <p:nvPr/>
      </p:nvGrpSpPr>
      <p:grpSpPr>
        <a:xfrm>
          <a:off x="0" y="0"/>
          <a:ext cx="0" cy="0"/>
          <a:chOff x="0" y="0"/>
          <a:chExt cx="0" cy="0"/>
        </a:xfrm>
      </p:grpSpPr>
      <p:sp>
        <p:nvSpPr>
          <p:cNvPr id="109" name="Google Shape;109;p1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10" name="Google Shape;110;p1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3"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woocFtQnLPy7vBBIoswYL1JNRr_FQRHKaUBeqoHCRzU/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hyperlink" Target="https://docs.google.com/spreadsheets/d/1woocFtQnLPy7vBBIoswYL1JNRr_FQRHKaUBeqoHCRzU/copy" TargetMode="External"/><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 Id="rId6" Type="http://schemas.openxmlformats.org/officeDocument/2006/relationships/hyperlink" Target="http://bit.ly/2TtBDfr" TargetMode="External"/></Relationships>
</file>

<file path=ppt/slides/_rels/slide28.xml.rels><?xml version="1.0" encoding="UTF-8" standalone="yes"?><Relationships xmlns="http://schemas.openxmlformats.org/package/2006/relationships"><Relationship Id="rId20" Type="http://schemas.openxmlformats.org/officeDocument/2006/relationships/hyperlink" Target="https://www.freepik.com/free-photo/man-suffering-from-heartache_3134579.htm" TargetMode="External"/><Relationship Id="rId11" Type="http://schemas.openxmlformats.org/officeDocument/2006/relationships/hyperlink" Target="https://www.freepik.com/free-vector/hand-drawn-young-people-using-technological-device-pack_4261960.htm" TargetMode="External"/><Relationship Id="rId22" Type="http://schemas.openxmlformats.org/officeDocument/2006/relationships/hyperlink" Target="https://www.freepik.com/free-photo/man-suffering-from-headache_3124300.htm" TargetMode="External"/><Relationship Id="rId10" Type="http://schemas.openxmlformats.org/officeDocument/2006/relationships/hyperlink" Target="https://www.freepik.com/free-vector/set-young-woman-spending-time-together_5185355.htm" TargetMode="External"/><Relationship Id="rId21" Type="http://schemas.openxmlformats.org/officeDocument/2006/relationships/hyperlink" Target="https://www.freepik.com/free-photo/man-white-suffering-from-stomachache_3134591.htm" TargetMode="External"/><Relationship Id="rId13" Type="http://schemas.openxmlformats.org/officeDocument/2006/relationships/hyperlink" Target="https://www.freepik.com/free-vector/collection-young-people-emotions_5030770.htm" TargetMode="External"/><Relationship Id="rId12" Type="http://schemas.openxmlformats.org/officeDocument/2006/relationships/hyperlink" Target="https://www.freepik.com/free-vector/hand-drawn-people-office-collection_4085837.htm" TargetMode="External"/><Relationship Id="rId23" Type="http://schemas.openxmlformats.org/officeDocument/2006/relationships/hyperlink" Target="https://www.flaticon.com/packs/medical-148" TargetMode="External"/><Relationship Id="rId1" Type="http://schemas.openxmlformats.org/officeDocument/2006/relationships/slideLayout" Target="../slideLayouts/slideLayout13.xml"/><Relationship Id="rId2" Type="http://schemas.openxmlformats.org/officeDocument/2006/relationships/notesSlide" Target="../notesSlides/notesSlide28.xml"/><Relationship Id="rId3" Type="http://schemas.openxmlformats.org/officeDocument/2006/relationships/hyperlink" Target="https://www.freepik.com/free-vector/flat-nurse-with-patient_4428021.htm" TargetMode="External"/><Relationship Id="rId4" Type="http://schemas.openxmlformats.org/officeDocument/2006/relationships/hyperlink" Target="https://www.freepik.com/free-vector/people-living-city-full-pollution_4816979.htm" TargetMode="External"/><Relationship Id="rId9" Type="http://schemas.openxmlformats.org/officeDocument/2006/relationships/hyperlink" Target="https://www.freepik.com/free-vector/hand-drawn-family_2457588.htm" TargetMode="External"/><Relationship Id="rId15" Type="http://schemas.openxmlformats.org/officeDocument/2006/relationships/hyperlink" Target="https://www.freepik.com/free-vector/business-infographic-template-with-photo_5004873.htm" TargetMode="External"/><Relationship Id="rId14" Type="http://schemas.openxmlformats.org/officeDocument/2006/relationships/hyperlink" Target="https://www.freepik.com/free-vector/illustration-people-donating-blood_5137713.htm" TargetMode="External"/><Relationship Id="rId17" Type="http://schemas.openxmlformats.org/officeDocument/2006/relationships/hyperlink" Target="https://www.freepik.com/free-vector/happy-world-book-day-background_2009343.htm" TargetMode="External"/><Relationship Id="rId16" Type="http://schemas.openxmlformats.org/officeDocument/2006/relationships/hyperlink" Target="https://www.freepik.com/free-vector/business-infographic-template-with-photo_5200678.htm" TargetMode="External"/><Relationship Id="rId5" Type="http://schemas.openxmlformats.org/officeDocument/2006/relationships/hyperlink" Target="https://www.freepik.com/free-vector/pollution-human-body-infographic_4734291.htm" TargetMode="External"/><Relationship Id="rId19" Type="http://schemas.openxmlformats.org/officeDocument/2006/relationships/hyperlink" Target="https://www.freepik.com/free-photo/man-suffering-from-pain-shoulder_3134586.htm" TargetMode="External"/><Relationship Id="rId6" Type="http://schemas.openxmlformats.org/officeDocument/2006/relationships/hyperlink" Target="https://www.freepik.com/free-vector/medicine-elements-background-flat-style_1825658.htm" TargetMode="External"/><Relationship Id="rId18" Type="http://schemas.openxmlformats.org/officeDocument/2006/relationships/hyperlink" Target="https://www.freepik.com/free-vector/variety-young-old-doctors_1224223.htm" TargetMode="External"/><Relationship Id="rId7" Type="http://schemas.openxmlformats.org/officeDocument/2006/relationships/hyperlink" Target="https://www.freepik.com/free-vector/pharmacy-landing-page-flat-design_4744162.htm" TargetMode="External"/><Relationship Id="rId8" Type="http://schemas.openxmlformats.org/officeDocument/2006/relationships/hyperlink" Target="https://www.freepik.com/free-vector/set-young-people-emotions_5044304.htm"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1.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2.xml"/><Relationship Id="rId3" Type="http://schemas.openxmlformats.org/officeDocument/2006/relationships/hyperlink" Target="https://fonts.google.com/specimen/Lexend+Deca" TargetMode="External"/><Relationship Id="rId4" Type="http://schemas.openxmlformats.org/officeDocument/2006/relationships/hyperlink" Target="https://fonts.google.com/specimen/Assistant"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5.xml"/><Relationship Id="rId3" Type="http://schemas.openxmlformats.org/officeDocument/2006/relationships/hyperlink" Target="https://chrome.google.com/webstore/detail/flaticon-for-gsuit-gslide/haekgjfnhhdkgfgmldhfokhmfkgmciba"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46.xml"/><Relationship Id="rId3" Type="http://schemas.openxmlformats.org/officeDocument/2006/relationships/hyperlink" Target="http://bit.ly/2X9RQ9U" TargetMode="External"/><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5.jpg"/><Relationship Id="rId4" Type="http://schemas.openxmlformats.org/officeDocument/2006/relationships/image" Target="../media/image4.jpg"/><Relationship Id="rId5" Type="http://schemas.openxmlformats.org/officeDocument/2006/relationships/image" Target="../media/image3.jpg"/><Relationship Id="rId6" Type="http://schemas.openxmlformats.org/officeDocument/2006/relationships/image" Target="../media/image6.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 name="Shape 115"/>
        <p:cNvGrpSpPr/>
        <p:nvPr/>
      </p:nvGrpSpPr>
      <p:grpSpPr>
        <a:xfrm>
          <a:off x="0" y="0"/>
          <a:ext cx="0" cy="0"/>
          <a:chOff x="0" y="0"/>
          <a:chExt cx="0" cy="0"/>
        </a:xfrm>
      </p:grpSpPr>
      <p:sp>
        <p:nvSpPr>
          <p:cNvPr id="116" name="Google Shape;116;p19"/>
          <p:cNvSpPr/>
          <p:nvPr/>
        </p:nvSpPr>
        <p:spPr>
          <a:xfrm>
            <a:off x="382250" y="476238"/>
            <a:ext cx="4191000" cy="4191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9"/>
          <p:cNvSpPr txBox="1"/>
          <p:nvPr>
            <p:ph idx="1" type="subTitle"/>
          </p:nvPr>
        </p:nvSpPr>
        <p:spPr>
          <a:xfrm>
            <a:off x="4555821" y="3511200"/>
            <a:ext cx="3954000" cy="71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Here is where your presentation begins</a:t>
            </a:r>
            <a:endParaRPr/>
          </a:p>
        </p:txBody>
      </p:sp>
      <p:sp>
        <p:nvSpPr>
          <p:cNvPr id="118" name="Google Shape;118;p19"/>
          <p:cNvSpPr txBox="1"/>
          <p:nvPr>
            <p:ph type="ctrTitle"/>
          </p:nvPr>
        </p:nvSpPr>
        <p:spPr>
          <a:xfrm>
            <a:off x="4463380" y="1853625"/>
            <a:ext cx="4107300" cy="1782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CLINICAL CASE 04-2019</a:t>
            </a:r>
            <a:endParaRPr>
              <a:solidFill>
                <a:srgbClr val="FFFFFF"/>
              </a:solidFill>
            </a:endParaRPr>
          </a:p>
        </p:txBody>
      </p:sp>
      <p:grpSp>
        <p:nvGrpSpPr>
          <p:cNvPr id="119" name="Google Shape;119;p19"/>
          <p:cNvGrpSpPr/>
          <p:nvPr/>
        </p:nvGrpSpPr>
        <p:grpSpPr>
          <a:xfrm>
            <a:off x="630363" y="400990"/>
            <a:ext cx="4322692" cy="3784132"/>
            <a:chOff x="823875" y="238100"/>
            <a:chExt cx="1018950" cy="892000"/>
          </a:xfrm>
        </p:grpSpPr>
        <p:sp>
          <p:nvSpPr>
            <p:cNvPr id="120" name="Google Shape;120;p19"/>
            <p:cNvSpPr/>
            <p:nvPr/>
          </p:nvSpPr>
          <p:spPr>
            <a:xfrm>
              <a:off x="1389900" y="501250"/>
              <a:ext cx="152200" cy="137950"/>
            </a:xfrm>
            <a:custGeom>
              <a:rect b="b" l="l" r="r" t="t"/>
              <a:pathLst>
                <a:path extrusionOk="0" h="5518" w="6088">
                  <a:moveTo>
                    <a:pt x="3580" y="0"/>
                  </a:moveTo>
                  <a:cubicBezTo>
                    <a:pt x="3545" y="0"/>
                    <a:pt x="3509" y="2"/>
                    <a:pt x="3474" y="6"/>
                  </a:cubicBezTo>
                  <a:cubicBezTo>
                    <a:pt x="3123" y="29"/>
                    <a:pt x="2741" y="164"/>
                    <a:pt x="2565" y="474"/>
                  </a:cubicBezTo>
                  <a:lnTo>
                    <a:pt x="1490" y="1261"/>
                  </a:lnTo>
                  <a:cubicBezTo>
                    <a:pt x="1454" y="1247"/>
                    <a:pt x="1416" y="1241"/>
                    <a:pt x="1378" y="1241"/>
                  </a:cubicBezTo>
                  <a:cubicBezTo>
                    <a:pt x="1199" y="1241"/>
                    <a:pt x="1020" y="1386"/>
                    <a:pt x="1009" y="1572"/>
                  </a:cubicBezTo>
                  <a:cubicBezTo>
                    <a:pt x="907" y="1557"/>
                    <a:pt x="799" y="1544"/>
                    <a:pt x="693" y="1544"/>
                  </a:cubicBezTo>
                  <a:cubicBezTo>
                    <a:pt x="512" y="1544"/>
                    <a:pt x="338" y="1582"/>
                    <a:pt x="221" y="1716"/>
                  </a:cubicBezTo>
                  <a:cubicBezTo>
                    <a:pt x="1" y="1963"/>
                    <a:pt x="163" y="2391"/>
                    <a:pt x="451" y="2557"/>
                  </a:cubicBezTo>
                  <a:cubicBezTo>
                    <a:pt x="638" y="2664"/>
                    <a:pt x="852" y="2693"/>
                    <a:pt x="1068" y="2693"/>
                  </a:cubicBezTo>
                  <a:cubicBezTo>
                    <a:pt x="1190" y="2693"/>
                    <a:pt x="1312" y="2684"/>
                    <a:pt x="1431" y="2674"/>
                  </a:cubicBezTo>
                  <a:lnTo>
                    <a:pt x="1431" y="2674"/>
                  </a:lnTo>
                  <a:cubicBezTo>
                    <a:pt x="1261" y="2827"/>
                    <a:pt x="1090" y="2980"/>
                    <a:pt x="986" y="3182"/>
                  </a:cubicBezTo>
                  <a:cubicBezTo>
                    <a:pt x="883" y="3380"/>
                    <a:pt x="860" y="3641"/>
                    <a:pt x="991" y="3826"/>
                  </a:cubicBezTo>
                  <a:cubicBezTo>
                    <a:pt x="1067" y="3925"/>
                    <a:pt x="1171" y="4006"/>
                    <a:pt x="1288" y="4060"/>
                  </a:cubicBezTo>
                  <a:cubicBezTo>
                    <a:pt x="1701" y="4284"/>
                    <a:pt x="2165" y="4406"/>
                    <a:pt x="2642" y="4415"/>
                  </a:cubicBezTo>
                  <a:cubicBezTo>
                    <a:pt x="2645" y="4984"/>
                    <a:pt x="3112" y="5394"/>
                    <a:pt x="3626" y="5394"/>
                  </a:cubicBezTo>
                  <a:cubicBezTo>
                    <a:pt x="3766" y="5394"/>
                    <a:pt x="3910" y="5363"/>
                    <a:pt x="4050" y="5297"/>
                  </a:cubicBezTo>
                  <a:cubicBezTo>
                    <a:pt x="4139" y="5459"/>
                    <a:pt x="4343" y="5517"/>
                    <a:pt x="4578" y="5517"/>
                  </a:cubicBezTo>
                  <a:cubicBezTo>
                    <a:pt x="4967" y="5517"/>
                    <a:pt x="5444" y="5358"/>
                    <a:pt x="5638" y="5252"/>
                  </a:cubicBezTo>
                  <a:cubicBezTo>
                    <a:pt x="5732" y="5202"/>
                    <a:pt x="5809" y="5135"/>
                    <a:pt x="5867" y="5049"/>
                  </a:cubicBezTo>
                  <a:cubicBezTo>
                    <a:pt x="5971" y="4865"/>
                    <a:pt x="5917" y="4640"/>
                    <a:pt x="5746" y="4523"/>
                  </a:cubicBezTo>
                  <a:cubicBezTo>
                    <a:pt x="5998" y="4401"/>
                    <a:pt x="6088" y="4073"/>
                    <a:pt x="6043" y="3794"/>
                  </a:cubicBezTo>
                  <a:cubicBezTo>
                    <a:pt x="6025" y="3673"/>
                    <a:pt x="5971" y="3556"/>
                    <a:pt x="5890" y="3461"/>
                  </a:cubicBezTo>
                  <a:cubicBezTo>
                    <a:pt x="5773" y="3335"/>
                    <a:pt x="5602" y="3394"/>
                    <a:pt x="5539" y="3223"/>
                  </a:cubicBezTo>
                  <a:cubicBezTo>
                    <a:pt x="5467" y="3038"/>
                    <a:pt x="5435" y="2908"/>
                    <a:pt x="5458" y="2705"/>
                  </a:cubicBezTo>
                  <a:cubicBezTo>
                    <a:pt x="5476" y="2548"/>
                    <a:pt x="5548" y="2382"/>
                    <a:pt x="5458" y="2229"/>
                  </a:cubicBezTo>
                  <a:cubicBezTo>
                    <a:pt x="5393" y="2118"/>
                    <a:pt x="5261" y="2066"/>
                    <a:pt x="5129" y="2066"/>
                  </a:cubicBezTo>
                  <a:cubicBezTo>
                    <a:pt x="5105" y="2066"/>
                    <a:pt x="5081" y="2068"/>
                    <a:pt x="5057" y="2071"/>
                  </a:cubicBezTo>
                  <a:cubicBezTo>
                    <a:pt x="5309" y="2022"/>
                    <a:pt x="5552" y="1918"/>
                    <a:pt x="5759" y="1765"/>
                  </a:cubicBezTo>
                  <a:cubicBezTo>
                    <a:pt x="5818" y="1729"/>
                    <a:pt x="5863" y="1675"/>
                    <a:pt x="5885" y="1608"/>
                  </a:cubicBezTo>
                  <a:cubicBezTo>
                    <a:pt x="5903" y="1527"/>
                    <a:pt x="5854" y="1446"/>
                    <a:pt x="5800" y="1383"/>
                  </a:cubicBezTo>
                  <a:cubicBezTo>
                    <a:pt x="5377" y="856"/>
                    <a:pt x="4679" y="767"/>
                    <a:pt x="4045" y="753"/>
                  </a:cubicBezTo>
                  <a:cubicBezTo>
                    <a:pt x="4185" y="699"/>
                    <a:pt x="4252" y="524"/>
                    <a:pt x="4216" y="380"/>
                  </a:cubicBezTo>
                  <a:cubicBezTo>
                    <a:pt x="4171" y="231"/>
                    <a:pt x="4063" y="114"/>
                    <a:pt x="3919" y="60"/>
                  </a:cubicBezTo>
                  <a:cubicBezTo>
                    <a:pt x="3812" y="22"/>
                    <a:pt x="3697" y="0"/>
                    <a:pt x="358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9"/>
            <p:cNvSpPr/>
            <p:nvPr/>
          </p:nvSpPr>
          <p:spPr>
            <a:xfrm>
              <a:off x="1423425" y="509275"/>
              <a:ext cx="32525" cy="27075"/>
            </a:xfrm>
            <a:custGeom>
              <a:rect b="b" l="l" r="r" t="t"/>
              <a:pathLst>
                <a:path extrusionOk="0" h="1083" w="1301">
                  <a:moveTo>
                    <a:pt x="891" y="0"/>
                  </a:moveTo>
                  <a:cubicBezTo>
                    <a:pt x="711" y="0"/>
                    <a:pt x="612" y="257"/>
                    <a:pt x="446" y="378"/>
                  </a:cubicBezTo>
                  <a:cubicBezTo>
                    <a:pt x="284" y="500"/>
                    <a:pt x="185" y="432"/>
                    <a:pt x="50" y="576"/>
                  </a:cubicBezTo>
                  <a:cubicBezTo>
                    <a:pt x="19" y="607"/>
                    <a:pt x="1" y="648"/>
                    <a:pt x="1" y="697"/>
                  </a:cubicBezTo>
                  <a:cubicBezTo>
                    <a:pt x="14" y="751"/>
                    <a:pt x="45" y="801"/>
                    <a:pt x="95" y="832"/>
                  </a:cubicBezTo>
                  <a:cubicBezTo>
                    <a:pt x="88" y="1020"/>
                    <a:pt x="151" y="1083"/>
                    <a:pt x="224" y="1083"/>
                  </a:cubicBezTo>
                  <a:cubicBezTo>
                    <a:pt x="287" y="1083"/>
                    <a:pt x="356" y="1035"/>
                    <a:pt x="392" y="981"/>
                  </a:cubicBezTo>
                  <a:cubicBezTo>
                    <a:pt x="437" y="918"/>
                    <a:pt x="500" y="922"/>
                    <a:pt x="590" y="918"/>
                  </a:cubicBezTo>
                  <a:cubicBezTo>
                    <a:pt x="596" y="918"/>
                    <a:pt x="602" y="918"/>
                    <a:pt x="607" y="918"/>
                  </a:cubicBezTo>
                  <a:cubicBezTo>
                    <a:pt x="741" y="918"/>
                    <a:pt x="869" y="869"/>
                    <a:pt x="972" y="792"/>
                  </a:cubicBezTo>
                  <a:cubicBezTo>
                    <a:pt x="1053" y="733"/>
                    <a:pt x="1121" y="670"/>
                    <a:pt x="1184" y="594"/>
                  </a:cubicBezTo>
                  <a:cubicBezTo>
                    <a:pt x="1251" y="518"/>
                    <a:pt x="1292" y="423"/>
                    <a:pt x="1301" y="324"/>
                  </a:cubicBezTo>
                  <a:cubicBezTo>
                    <a:pt x="1301" y="167"/>
                    <a:pt x="1256" y="189"/>
                    <a:pt x="1166" y="167"/>
                  </a:cubicBezTo>
                  <a:cubicBezTo>
                    <a:pt x="1076" y="144"/>
                    <a:pt x="1067" y="0"/>
                    <a:pt x="89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9"/>
            <p:cNvSpPr/>
            <p:nvPr/>
          </p:nvSpPr>
          <p:spPr>
            <a:xfrm>
              <a:off x="1443100" y="1047750"/>
              <a:ext cx="42775" cy="31075"/>
            </a:xfrm>
            <a:custGeom>
              <a:rect b="b" l="l" r="r" t="t"/>
              <a:pathLst>
                <a:path extrusionOk="0" h="1243" w="1711">
                  <a:moveTo>
                    <a:pt x="1706" y="1"/>
                  </a:moveTo>
                  <a:cubicBezTo>
                    <a:pt x="1356" y="204"/>
                    <a:pt x="715" y="212"/>
                    <a:pt x="620" y="212"/>
                  </a:cubicBezTo>
                  <a:cubicBezTo>
                    <a:pt x="612" y="212"/>
                    <a:pt x="608" y="212"/>
                    <a:pt x="608" y="212"/>
                  </a:cubicBezTo>
                  <a:cubicBezTo>
                    <a:pt x="608" y="212"/>
                    <a:pt x="1" y="995"/>
                    <a:pt x="91" y="1184"/>
                  </a:cubicBezTo>
                  <a:cubicBezTo>
                    <a:pt x="110" y="1225"/>
                    <a:pt x="155" y="1243"/>
                    <a:pt x="218" y="1243"/>
                  </a:cubicBezTo>
                  <a:cubicBezTo>
                    <a:pt x="592" y="1243"/>
                    <a:pt x="1606" y="618"/>
                    <a:pt x="1683" y="441"/>
                  </a:cubicBezTo>
                  <a:cubicBezTo>
                    <a:pt x="1697" y="405"/>
                    <a:pt x="1706" y="243"/>
                    <a:pt x="171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9"/>
            <p:cNvSpPr/>
            <p:nvPr/>
          </p:nvSpPr>
          <p:spPr>
            <a:xfrm>
              <a:off x="1299375" y="1048325"/>
              <a:ext cx="45225" cy="24275"/>
            </a:xfrm>
            <a:custGeom>
              <a:rect b="b" l="l" r="r" t="t"/>
              <a:pathLst>
                <a:path extrusionOk="0" h="971" w="1809">
                  <a:moveTo>
                    <a:pt x="657" y="0"/>
                  </a:moveTo>
                  <a:cubicBezTo>
                    <a:pt x="657" y="0"/>
                    <a:pt x="1" y="792"/>
                    <a:pt x="100" y="927"/>
                  </a:cubicBezTo>
                  <a:cubicBezTo>
                    <a:pt x="122" y="957"/>
                    <a:pt x="168" y="971"/>
                    <a:pt x="230" y="971"/>
                  </a:cubicBezTo>
                  <a:cubicBezTo>
                    <a:pt x="624" y="971"/>
                    <a:pt x="1682" y="430"/>
                    <a:pt x="1733" y="328"/>
                  </a:cubicBezTo>
                  <a:cubicBezTo>
                    <a:pt x="1737" y="319"/>
                    <a:pt x="1764" y="265"/>
                    <a:pt x="1809" y="162"/>
                  </a:cubicBezTo>
                  <a:lnTo>
                    <a:pt x="1777" y="153"/>
                  </a:lnTo>
                  <a:cubicBezTo>
                    <a:pt x="1753" y="154"/>
                    <a:pt x="1728" y="155"/>
                    <a:pt x="1702" y="155"/>
                  </a:cubicBezTo>
                  <a:cubicBezTo>
                    <a:pt x="1293" y="155"/>
                    <a:pt x="657" y="0"/>
                    <a:pt x="65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9"/>
            <p:cNvSpPr/>
            <p:nvPr/>
          </p:nvSpPr>
          <p:spPr>
            <a:xfrm>
              <a:off x="1316700" y="705850"/>
              <a:ext cx="178950" cy="337325"/>
            </a:xfrm>
            <a:custGeom>
              <a:rect b="b" l="l" r="r" t="t"/>
              <a:pathLst>
                <a:path extrusionOk="0" h="13493" w="7158">
                  <a:moveTo>
                    <a:pt x="2232" y="1"/>
                  </a:moveTo>
                  <a:cubicBezTo>
                    <a:pt x="2232" y="1"/>
                    <a:pt x="1404" y="1337"/>
                    <a:pt x="1233" y="2034"/>
                  </a:cubicBezTo>
                  <a:cubicBezTo>
                    <a:pt x="959" y="3123"/>
                    <a:pt x="185" y="11346"/>
                    <a:pt x="0" y="13290"/>
                  </a:cubicBezTo>
                  <a:cubicBezTo>
                    <a:pt x="180" y="13326"/>
                    <a:pt x="860" y="13470"/>
                    <a:pt x="1282" y="13492"/>
                  </a:cubicBezTo>
                  <a:cubicBezTo>
                    <a:pt x="1831" y="12241"/>
                    <a:pt x="3104" y="9241"/>
                    <a:pt x="2821" y="8836"/>
                  </a:cubicBezTo>
                  <a:lnTo>
                    <a:pt x="3590" y="5593"/>
                  </a:lnTo>
                  <a:lnTo>
                    <a:pt x="3617" y="5593"/>
                  </a:lnTo>
                  <a:cubicBezTo>
                    <a:pt x="3734" y="6699"/>
                    <a:pt x="3856" y="7774"/>
                    <a:pt x="3941" y="8220"/>
                  </a:cubicBezTo>
                  <a:cubicBezTo>
                    <a:pt x="4112" y="9101"/>
                    <a:pt x="5142" y="12286"/>
                    <a:pt x="5525" y="13456"/>
                  </a:cubicBezTo>
                  <a:cubicBezTo>
                    <a:pt x="5525" y="13456"/>
                    <a:pt x="6361" y="13434"/>
                    <a:pt x="6739" y="13168"/>
                  </a:cubicBezTo>
                  <a:lnTo>
                    <a:pt x="6766" y="13168"/>
                  </a:lnTo>
                  <a:cubicBezTo>
                    <a:pt x="6762" y="11801"/>
                    <a:pt x="6690" y="9416"/>
                    <a:pt x="6681" y="9160"/>
                  </a:cubicBezTo>
                  <a:cubicBezTo>
                    <a:pt x="6654" y="8688"/>
                    <a:pt x="6555" y="8220"/>
                    <a:pt x="6384" y="7779"/>
                  </a:cubicBezTo>
                  <a:cubicBezTo>
                    <a:pt x="6384" y="7779"/>
                    <a:pt x="7158" y="3150"/>
                    <a:pt x="6856" y="2066"/>
                  </a:cubicBezTo>
                  <a:cubicBezTo>
                    <a:pt x="6559" y="1004"/>
                    <a:pt x="5736" y="64"/>
                    <a:pt x="5736" y="64"/>
                  </a:cubicBezTo>
                  <a:cubicBezTo>
                    <a:pt x="5146" y="134"/>
                    <a:pt x="4608" y="159"/>
                    <a:pt x="4140" y="159"/>
                  </a:cubicBezTo>
                  <a:cubicBezTo>
                    <a:pt x="2965" y="159"/>
                    <a:pt x="2232" y="1"/>
                    <a:pt x="223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9"/>
            <p:cNvSpPr/>
            <p:nvPr/>
          </p:nvSpPr>
          <p:spPr>
            <a:xfrm>
              <a:off x="1315800" y="1038075"/>
              <a:ext cx="32975" cy="14425"/>
            </a:xfrm>
            <a:custGeom>
              <a:rect b="b" l="l" r="r" t="t"/>
              <a:pathLst>
                <a:path extrusionOk="0" h="577" w="1319">
                  <a:moveTo>
                    <a:pt x="36" y="1"/>
                  </a:moveTo>
                  <a:cubicBezTo>
                    <a:pt x="14" y="262"/>
                    <a:pt x="0" y="410"/>
                    <a:pt x="0" y="410"/>
                  </a:cubicBezTo>
                  <a:cubicBezTo>
                    <a:pt x="0" y="410"/>
                    <a:pt x="636" y="565"/>
                    <a:pt x="1045" y="565"/>
                  </a:cubicBezTo>
                  <a:cubicBezTo>
                    <a:pt x="1071" y="565"/>
                    <a:pt x="1096" y="564"/>
                    <a:pt x="1120" y="563"/>
                  </a:cubicBezTo>
                  <a:lnTo>
                    <a:pt x="1147" y="576"/>
                  </a:lnTo>
                  <a:cubicBezTo>
                    <a:pt x="1192" y="482"/>
                    <a:pt x="1251" y="356"/>
                    <a:pt x="1318" y="203"/>
                  </a:cubicBezTo>
                  <a:cubicBezTo>
                    <a:pt x="896" y="181"/>
                    <a:pt x="216" y="37"/>
                    <a:pt x="3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9"/>
            <p:cNvSpPr/>
            <p:nvPr/>
          </p:nvSpPr>
          <p:spPr>
            <a:xfrm>
              <a:off x="1454800" y="1035050"/>
              <a:ext cx="31075" cy="18000"/>
            </a:xfrm>
            <a:custGeom>
              <a:rect b="b" l="l" r="r" t="t"/>
              <a:pathLst>
                <a:path extrusionOk="0" h="720" w="1243">
                  <a:moveTo>
                    <a:pt x="1215" y="0"/>
                  </a:moveTo>
                  <a:cubicBezTo>
                    <a:pt x="837" y="261"/>
                    <a:pt x="1" y="284"/>
                    <a:pt x="1" y="284"/>
                  </a:cubicBezTo>
                  <a:cubicBezTo>
                    <a:pt x="86" y="558"/>
                    <a:pt x="140" y="720"/>
                    <a:pt x="140" y="720"/>
                  </a:cubicBezTo>
                  <a:cubicBezTo>
                    <a:pt x="140" y="720"/>
                    <a:pt x="141" y="720"/>
                    <a:pt x="143" y="720"/>
                  </a:cubicBezTo>
                  <a:cubicBezTo>
                    <a:pt x="196" y="720"/>
                    <a:pt x="879" y="716"/>
                    <a:pt x="1238" y="504"/>
                  </a:cubicBezTo>
                  <a:lnTo>
                    <a:pt x="1242" y="504"/>
                  </a:lnTo>
                  <a:lnTo>
                    <a:pt x="1242"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9"/>
            <p:cNvSpPr/>
            <p:nvPr/>
          </p:nvSpPr>
          <p:spPr>
            <a:xfrm>
              <a:off x="1376975" y="546825"/>
              <a:ext cx="46150" cy="30400"/>
            </a:xfrm>
            <a:custGeom>
              <a:rect b="b" l="l" r="r" t="t"/>
              <a:pathLst>
                <a:path extrusionOk="0" h="1216" w="1846">
                  <a:moveTo>
                    <a:pt x="1620" y="1"/>
                  </a:moveTo>
                  <a:cubicBezTo>
                    <a:pt x="1620" y="1"/>
                    <a:pt x="770" y="1017"/>
                    <a:pt x="549" y="1017"/>
                  </a:cubicBezTo>
                  <a:cubicBezTo>
                    <a:pt x="284" y="1017"/>
                    <a:pt x="158" y="266"/>
                    <a:pt x="158" y="266"/>
                  </a:cubicBezTo>
                  <a:cubicBezTo>
                    <a:pt x="109" y="248"/>
                    <a:pt x="55" y="239"/>
                    <a:pt x="1" y="230"/>
                  </a:cubicBezTo>
                  <a:lnTo>
                    <a:pt x="1" y="235"/>
                  </a:lnTo>
                  <a:cubicBezTo>
                    <a:pt x="1" y="235"/>
                    <a:pt x="131" y="1206"/>
                    <a:pt x="531" y="1215"/>
                  </a:cubicBezTo>
                  <a:cubicBezTo>
                    <a:pt x="534" y="1215"/>
                    <a:pt x="536" y="1215"/>
                    <a:pt x="538" y="1215"/>
                  </a:cubicBezTo>
                  <a:cubicBezTo>
                    <a:pt x="937" y="1215"/>
                    <a:pt x="1845" y="23"/>
                    <a:pt x="1845" y="23"/>
                  </a:cubicBezTo>
                  <a:lnTo>
                    <a:pt x="1845" y="14"/>
                  </a:lnTo>
                  <a:cubicBezTo>
                    <a:pt x="1706" y="1"/>
                    <a:pt x="1620" y="1"/>
                    <a:pt x="16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19"/>
            <p:cNvSpPr/>
            <p:nvPr/>
          </p:nvSpPr>
          <p:spPr>
            <a:xfrm>
              <a:off x="1368550" y="620500"/>
              <a:ext cx="109325" cy="94100"/>
            </a:xfrm>
            <a:custGeom>
              <a:rect b="b" l="l" r="r" t="t"/>
              <a:pathLst>
                <a:path extrusionOk="0" h="3764" w="4373">
                  <a:moveTo>
                    <a:pt x="4134" y="0"/>
                  </a:moveTo>
                  <a:cubicBezTo>
                    <a:pt x="3577" y="914"/>
                    <a:pt x="3046" y="1237"/>
                    <a:pt x="2807" y="1354"/>
                  </a:cubicBezTo>
                  <a:cubicBezTo>
                    <a:pt x="2800" y="1358"/>
                    <a:pt x="2790" y="1360"/>
                    <a:pt x="2779" y="1360"/>
                  </a:cubicBezTo>
                  <a:cubicBezTo>
                    <a:pt x="2726" y="1360"/>
                    <a:pt x="2637" y="1316"/>
                    <a:pt x="2533" y="1242"/>
                  </a:cubicBezTo>
                  <a:lnTo>
                    <a:pt x="2515" y="1264"/>
                  </a:lnTo>
                  <a:cubicBezTo>
                    <a:pt x="2515" y="1264"/>
                    <a:pt x="1246" y="2618"/>
                    <a:pt x="216" y="2974"/>
                  </a:cubicBezTo>
                  <a:cubicBezTo>
                    <a:pt x="149" y="2996"/>
                    <a:pt x="77" y="3019"/>
                    <a:pt x="0" y="3037"/>
                  </a:cubicBezTo>
                  <a:lnTo>
                    <a:pt x="158" y="3419"/>
                  </a:lnTo>
                  <a:cubicBezTo>
                    <a:pt x="158" y="3419"/>
                    <a:pt x="850" y="3763"/>
                    <a:pt x="1938" y="3763"/>
                  </a:cubicBezTo>
                  <a:cubicBezTo>
                    <a:pt x="2438" y="3763"/>
                    <a:pt x="3023" y="3690"/>
                    <a:pt x="3662" y="3478"/>
                  </a:cubicBezTo>
                  <a:cubicBezTo>
                    <a:pt x="3662" y="3478"/>
                    <a:pt x="4251" y="1651"/>
                    <a:pt x="4373" y="18"/>
                  </a:cubicBezTo>
                  <a:lnTo>
                    <a:pt x="413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9"/>
            <p:cNvSpPr/>
            <p:nvPr/>
          </p:nvSpPr>
          <p:spPr>
            <a:xfrm>
              <a:off x="1368550" y="620500"/>
              <a:ext cx="109325" cy="94100"/>
            </a:xfrm>
            <a:custGeom>
              <a:rect b="b" l="l" r="r" t="t"/>
              <a:pathLst>
                <a:path extrusionOk="0" h="3764" w="4373">
                  <a:moveTo>
                    <a:pt x="4134" y="0"/>
                  </a:moveTo>
                  <a:cubicBezTo>
                    <a:pt x="4076" y="90"/>
                    <a:pt x="4026" y="171"/>
                    <a:pt x="3972" y="248"/>
                  </a:cubicBezTo>
                  <a:cubicBezTo>
                    <a:pt x="3739" y="779"/>
                    <a:pt x="3478" y="1314"/>
                    <a:pt x="3100" y="1737"/>
                  </a:cubicBezTo>
                  <a:cubicBezTo>
                    <a:pt x="2861" y="1737"/>
                    <a:pt x="2632" y="1737"/>
                    <a:pt x="2407" y="1714"/>
                  </a:cubicBezTo>
                  <a:cubicBezTo>
                    <a:pt x="1908" y="2254"/>
                    <a:pt x="1260" y="2582"/>
                    <a:pt x="576" y="2816"/>
                  </a:cubicBezTo>
                  <a:cubicBezTo>
                    <a:pt x="459" y="2879"/>
                    <a:pt x="342" y="2933"/>
                    <a:pt x="216" y="2974"/>
                  </a:cubicBezTo>
                  <a:cubicBezTo>
                    <a:pt x="149" y="2996"/>
                    <a:pt x="77" y="3019"/>
                    <a:pt x="0" y="3037"/>
                  </a:cubicBezTo>
                  <a:lnTo>
                    <a:pt x="158" y="3419"/>
                  </a:lnTo>
                  <a:cubicBezTo>
                    <a:pt x="158" y="3419"/>
                    <a:pt x="850" y="3763"/>
                    <a:pt x="1938" y="3763"/>
                  </a:cubicBezTo>
                  <a:cubicBezTo>
                    <a:pt x="2438" y="3763"/>
                    <a:pt x="3023" y="3690"/>
                    <a:pt x="3662" y="3478"/>
                  </a:cubicBezTo>
                  <a:cubicBezTo>
                    <a:pt x="3662" y="3478"/>
                    <a:pt x="4251" y="1651"/>
                    <a:pt x="4373" y="18"/>
                  </a:cubicBezTo>
                  <a:lnTo>
                    <a:pt x="413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9"/>
            <p:cNvSpPr/>
            <p:nvPr/>
          </p:nvSpPr>
          <p:spPr>
            <a:xfrm>
              <a:off x="1317700" y="547175"/>
              <a:ext cx="160850" cy="112925"/>
            </a:xfrm>
            <a:custGeom>
              <a:rect b="b" l="l" r="r" t="t"/>
              <a:pathLst>
                <a:path extrusionOk="0" h="4517" w="6434">
                  <a:moveTo>
                    <a:pt x="4212" y="0"/>
                  </a:moveTo>
                  <a:lnTo>
                    <a:pt x="4212" y="9"/>
                  </a:lnTo>
                  <a:cubicBezTo>
                    <a:pt x="4212" y="9"/>
                    <a:pt x="3308" y="1201"/>
                    <a:pt x="2905" y="1201"/>
                  </a:cubicBezTo>
                  <a:cubicBezTo>
                    <a:pt x="2902" y="1201"/>
                    <a:pt x="2900" y="1201"/>
                    <a:pt x="2898" y="1201"/>
                  </a:cubicBezTo>
                  <a:cubicBezTo>
                    <a:pt x="2502" y="1192"/>
                    <a:pt x="2372" y="221"/>
                    <a:pt x="2372" y="221"/>
                  </a:cubicBezTo>
                  <a:lnTo>
                    <a:pt x="2372" y="216"/>
                  </a:lnTo>
                  <a:cubicBezTo>
                    <a:pt x="2268" y="198"/>
                    <a:pt x="2164" y="189"/>
                    <a:pt x="2060" y="189"/>
                  </a:cubicBezTo>
                  <a:cubicBezTo>
                    <a:pt x="1797" y="189"/>
                    <a:pt x="1535" y="246"/>
                    <a:pt x="1296" y="356"/>
                  </a:cubicBezTo>
                  <a:lnTo>
                    <a:pt x="86" y="783"/>
                  </a:lnTo>
                  <a:cubicBezTo>
                    <a:pt x="86" y="783"/>
                    <a:pt x="77" y="832"/>
                    <a:pt x="64" y="918"/>
                  </a:cubicBezTo>
                  <a:cubicBezTo>
                    <a:pt x="14" y="1255"/>
                    <a:pt x="1" y="1597"/>
                    <a:pt x="32" y="1939"/>
                  </a:cubicBezTo>
                  <a:cubicBezTo>
                    <a:pt x="59" y="2245"/>
                    <a:pt x="145" y="2542"/>
                    <a:pt x="280" y="2821"/>
                  </a:cubicBezTo>
                  <a:cubicBezTo>
                    <a:pt x="289" y="2839"/>
                    <a:pt x="302" y="2861"/>
                    <a:pt x="320" y="2875"/>
                  </a:cubicBezTo>
                  <a:cubicBezTo>
                    <a:pt x="331" y="2882"/>
                    <a:pt x="348" y="2885"/>
                    <a:pt x="370" y="2885"/>
                  </a:cubicBezTo>
                  <a:cubicBezTo>
                    <a:pt x="519" y="2885"/>
                    <a:pt x="883" y="2749"/>
                    <a:pt x="883" y="2749"/>
                  </a:cubicBezTo>
                  <a:lnTo>
                    <a:pt x="892" y="2753"/>
                  </a:lnTo>
                  <a:cubicBezTo>
                    <a:pt x="838" y="2960"/>
                    <a:pt x="811" y="3145"/>
                    <a:pt x="838" y="3289"/>
                  </a:cubicBezTo>
                  <a:cubicBezTo>
                    <a:pt x="883" y="3532"/>
                    <a:pt x="1287" y="4206"/>
                    <a:pt x="1287" y="4206"/>
                  </a:cubicBezTo>
                  <a:lnTo>
                    <a:pt x="1418" y="4517"/>
                  </a:lnTo>
                  <a:cubicBezTo>
                    <a:pt x="1958" y="4341"/>
                    <a:pt x="3163" y="2843"/>
                    <a:pt x="3163" y="2843"/>
                  </a:cubicBezTo>
                  <a:lnTo>
                    <a:pt x="3168" y="2839"/>
                  </a:lnTo>
                  <a:cubicBezTo>
                    <a:pt x="3496" y="3208"/>
                    <a:pt x="4171" y="3896"/>
                    <a:pt x="4562" y="4175"/>
                  </a:cubicBezTo>
                  <a:cubicBezTo>
                    <a:pt x="4670" y="4249"/>
                    <a:pt x="4757" y="4293"/>
                    <a:pt x="4812" y="4293"/>
                  </a:cubicBezTo>
                  <a:cubicBezTo>
                    <a:pt x="4823" y="4293"/>
                    <a:pt x="4833" y="4291"/>
                    <a:pt x="4841" y="4287"/>
                  </a:cubicBezTo>
                  <a:cubicBezTo>
                    <a:pt x="5075" y="4170"/>
                    <a:pt x="5606" y="3847"/>
                    <a:pt x="6164" y="2933"/>
                  </a:cubicBezTo>
                  <a:lnTo>
                    <a:pt x="6402" y="2947"/>
                  </a:lnTo>
                  <a:cubicBezTo>
                    <a:pt x="6434" y="2582"/>
                    <a:pt x="6429" y="2214"/>
                    <a:pt x="6393" y="1845"/>
                  </a:cubicBezTo>
                  <a:cubicBezTo>
                    <a:pt x="6339" y="1341"/>
                    <a:pt x="6186" y="913"/>
                    <a:pt x="5898" y="666"/>
                  </a:cubicBezTo>
                  <a:cubicBezTo>
                    <a:pt x="5503" y="320"/>
                    <a:pt x="5035" y="153"/>
                    <a:pt x="4661" y="68"/>
                  </a:cubicBezTo>
                  <a:cubicBezTo>
                    <a:pt x="4513" y="32"/>
                    <a:pt x="4364" y="9"/>
                    <a:pt x="421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9"/>
            <p:cNvSpPr/>
            <p:nvPr/>
          </p:nvSpPr>
          <p:spPr>
            <a:xfrm>
              <a:off x="1199400" y="487750"/>
              <a:ext cx="125300" cy="132975"/>
            </a:xfrm>
            <a:custGeom>
              <a:rect b="b" l="l" r="r" t="t"/>
              <a:pathLst>
                <a:path extrusionOk="0" h="5319" w="5012">
                  <a:moveTo>
                    <a:pt x="525" y="1"/>
                  </a:moveTo>
                  <a:cubicBezTo>
                    <a:pt x="416" y="1"/>
                    <a:pt x="463" y="202"/>
                    <a:pt x="531" y="335"/>
                  </a:cubicBezTo>
                  <a:cubicBezTo>
                    <a:pt x="430" y="249"/>
                    <a:pt x="345" y="182"/>
                    <a:pt x="288" y="182"/>
                  </a:cubicBezTo>
                  <a:cubicBezTo>
                    <a:pt x="277" y="182"/>
                    <a:pt x="266" y="185"/>
                    <a:pt x="257" y="191"/>
                  </a:cubicBezTo>
                  <a:cubicBezTo>
                    <a:pt x="171" y="254"/>
                    <a:pt x="225" y="456"/>
                    <a:pt x="225" y="456"/>
                  </a:cubicBezTo>
                  <a:lnTo>
                    <a:pt x="221" y="465"/>
                  </a:lnTo>
                  <a:cubicBezTo>
                    <a:pt x="183" y="442"/>
                    <a:pt x="150" y="429"/>
                    <a:pt x="123" y="429"/>
                  </a:cubicBezTo>
                  <a:cubicBezTo>
                    <a:pt x="108" y="429"/>
                    <a:pt x="96" y="433"/>
                    <a:pt x="86" y="443"/>
                  </a:cubicBezTo>
                  <a:cubicBezTo>
                    <a:pt x="0" y="524"/>
                    <a:pt x="153" y="1441"/>
                    <a:pt x="1080" y="1684"/>
                  </a:cubicBezTo>
                  <a:cubicBezTo>
                    <a:pt x="1080" y="1684"/>
                    <a:pt x="2529" y="4937"/>
                    <a:pt x="3419" y="5220"/>
                  </a:cubicBezTo>
                  <a:cubicBezTo>
                    <a:pt x="3643" y="5291"/>
                    <a:pt x="3877" y="5319"/>
                    <a:pt x="4107" y="5319"/>
                  </a:cubicBezTo>
                  <a:cubicBezTo>
                    <a:pt x="4432" y="5319"/>
                    <a:pt x="4748" y="5264"/>
                    <a:pt x="5012" y="5198"/>
                  </a:cubicBezTo>
                  <a:cubicBezTo>
                    <a:pt x="4881" y="4919"/>
                    <a:pt x="4796" y="4622"/>
                    <a:pt x="4769" y="4316"/>
                  </a:cubicBezTo>
                  <a:cubicBezTo>
                    <a:pt x="4737" y="3974"/>
                    <a:pt x="4746" y="3632"/>
                    <a:pt x="4796" y="3295"/>
                  </a:cubicBezTo>
                  <a:lnTo>
                    <a:pt x="4796" y="3295"/>
                  </a:lnTo>
                  <a:cubicBezTo>
                    <a:pt x="4662" y="3331"/>
                    <a:pt x="4524" y="3349"/>
                    <a:pt x="4386" y="3349"/>
                  </a:cubicBezTo>
                  <a:cubicBezTo>
                    <a:pt x="4181" y="3349"/>
                    <a:pt x="3977" y="3310"/>
                    <a:pt x="3784" y="3232"/>
                  </a:cubicBezTo>
                  <a:cubicBezTo>
                    <a:pt x="3392" y="3056"/>
                    <a:pt x="2043" y="1149"/>
                    <a:pt x="2043" y="1149"/>
                  </a:cubicBezTo>
                  <a:cubicBezTo>
                    <a:pt x="2043" y="1149"/>
                    <a:pt x="2389" y="546"/>
                    <a:pt x="1948" y="479"/>
                  </a:cubicBezTo>
                  <a:cubicBezTo>
                    <a:pt x="1917" y="474"/>
                    <a:pt x="1886" y="472"/>
                    <a:pt x="1855" y="472"/>
                  </a:cubicBezTo>
                  <a:cubicBezTo>
                    <a:pt x="1759" y="472"/>
                    <a:pt x="1664" y="493"/>
                    <a:pt x="1579" y="537"/>
                  </a:cubicBezTo>
                  <a:cubicBezTo>
                    <a:pt x="1282" y="483"/>
                    <a:pt x="1008" y="353"/>
                    <a:pt x="783" y="150"/>
                  </a:cubicBezTo>
                  <a:cubicBezTo>
                    <a:pt x="657" y="42"/>
                    <a:pt x="575" y="1"/>
                    <a:pt x="52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9"/>
            <p:cNvSpPr/>
            <p:nvPr/>
          </p:nvSpPr>
          <p:spPr>
            <a:xfrm>
              <a:off x="1199275" y="487750"/>
              <a:ext cx="120025" cy="126825"/>
            </a:xfrm>
            <a:custGeom>
              <a:rect b="b" l="l" r="r" t="t"/>
              <a:pathLst>
                <a:path extrusionOk="0" h="5073" w="4801">
                  <a:moveTo>
                    <a:pt x="530" y="1"/>
                  </a:moveTo>
                  <a:cubicBezTo>
                    <a:pt x="421" y="1"/>
                    <a:pt x="468" y="202"/>
                    <a:pt x="536" y="335"/>
                  </a:cubicBezTo>
                  <a:cubicBezTo>
                    <a:pt x="435" y="249"/>
                    <a:pt x="350" y="182"/>
                    <a:pt x="291" y="182"/>
                  </a:cubicBezTo>
                  <a:cubicBezTo>
                    <a:pt x="278" y="182"/>
                    <a:pt x="267" y="185"/>
                    <a:pt x="257" y="191"/>
                  </a:cubicBezTo>
                  <a:cubicBezTo>
                    <a:pt x="172" y="254"/>
                    <a:pt x="230" y="456"/>
                    <a:pt x="230" y="456"/>
                  </a:cubicBezTo>
                  <a:lnTo>
                    <a:pt x="221" y="470"/>
                  </a:lnTo>
                  <a:cubicBezTo>
                    <a:pt x="186" y="444"/>
                    <a:pt x="153" y="429"/>
                    <a:pt x="127" y="429"/>
                  </a:cubicBezTo>
                  <a:cubicBezTo>
                    <a:pt x="113" y="429"/>
                    <a:pt x="100" y="433"/>
                    <a:pt x="91" y="443"/>
                  </a:cubicBezTo>
                  <a:cubicBezTo>
                    <a:pt x="1" y="524"/>
                    <a:pt x="154" y="1441"/>
                    <a:pt x="1085" y="1689"/>
                  </a:cubicBezTo>
                  <a:cubicBezTo>
                    <a:pt x="1085" y="1689"/>
                    <a:pt x="2228" y="4249"/>
                    <a:pt x="3109" y="5022"/>
                  </a:cubicBezTo>
                  <a:cubicBezTo>
                    <a:pt x="3318" y="5053"/>
                    <a:pt x="3528" y="5072"/>
                    <a:pt x="3736" y="5072"/>
                  </a:cubicBezTo>
                  <a:cubicBezTo>
                    <a:pt x="4076" y="5072"/>
                    <a:pt x="4410" y="5021"/>
                    <a:pt x="4720" y="4887"/>
                  </a:cubicBezTo>
                  <a:cubicBezTo>
                    <a:pt x="4684" y="4429"/>
                    <a:pt x="4724" y="3952"/>
                    <a:pt x="4778" y="3502"/>
                  </a:cubicBezTo>
                  <a:cubicBezTo>
                    <a:pt x="4787" y="3421"/>
                    <a:pt x="4796" y="3349"/>
                    <a:pt x="4801" y="3295"/>
                  </a:cubicBezTo>
                  <a:lnTo>
                    <a:pt x="4801" y="3295"/>
                  </a:lnTo>
                  <a:cubicBezTo>
                    <a:pt x="4667" y="3331"/>
                    <a:pt x="4529" y="3349"/>
                    <a:pt x="4391" y="3349"/>
                  </a:cubicBezTo>
                  <a:cubicBezTo>
                    <a:pt x="4186" y="3349"/>
                    <a:pt x="3982" y="3310"/>
                    <a:pt x="3789" y="3232"/>
                  </a:cubicBezTo>
                  <a:cubicBezTo>
                    <a:pt x="3393" y="3056"/>
                    <a:pt x="2048" y="1149"/>
                    <a:pt x="2048" y="1149"/>
                  </a:cubicBezTo>
                  <a:cubicBezTo>
                    <a:pt x="2048" y="1149"/>
                    <a:pt x="2394" y="546"/>
                    <a:pt x="1953" y="479"/>
                  </a:cubicBezTo>
                  <a:cubicBezTo>
                    <a:pt x="1922" y="474"/>
                    <a:pt x="1891" y="472"/>
                    <a:pt x="1860" y="472"/>
                  </a:cubicBezTo>
                  <a:cubicBezTo>
                    <a:pt x="1764" y="472"/>
                    <a:pt x="1669" y="493"/>
                    <a:pt x="1584" y="537"/>
                  </a:cubicBezTo>
                  <a:cubicBezTo>
                    <a:pt x="1287" y="483"/>
                    <a:pt x="1013" y="353"/>
                    <a:pt x="788" y="150"/>
                  </a:cubicBezTo>
                  <a:cubicBezTo>
                    <a:pt x="662" y="42"/>
                    <a:pt x="580" y="1"/>
                    <a:pt x="53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9"/>
            <p:cNvSpPr/>
            <p:nvPr/>
          </p:nvSpPr>
          <p:spPr>
            <a:xfrm>
              <a:off x="1224575" y="618125"/>
              <a:ext cx="207300" cy="85875"/>
            </a:xfrm>
            <a:custGeom>
              <a:rect b="b" l="l" r="r" t="t"/>
              <a:pathLst>
                <a:path extrusionOk="0" h="3435" w="8292">
                  <a:moveTo>
                    <a:pt x="6893" y="1"/>
                  </a:moveTo>
                  <a:lnTo>
                    <a:pt x="6888" y="10"/>
                  </a:lnTo>
                  <a:cubicBezTo>
                    <a:pt x="6888" y="10"/>
                    <a:pt x="5683" y="1503"/>
                    <a:pt x="5143" y="1683"/>
                  </a:cubicBezTo>
                  <a:cubicBezTo>
                    <a:pt x="5134" y="1683"/>
                    <a:pt x="5129" y="1683"/>
                    <a:pt x="5120" y="1688"/>
                  </a:cubicBezTo>
                  <a:cubicBezTo>
                    <a:pt x="4596" y="1834"/>
                    <a:pt x="2320" y="2367"/>
                    <a:pt x="2178" y="2367"/>
                  </a:cubicBezTo>
                  <a:cubicBezTo>
                    <a:pt x="2176" y="2367"/>
                    <a:pt x="2175" y="2367"/>
                    <a:pt x="2174" y="2367"/>
                  </a:cubicBezTo>
                  <a:cubicBezTo>
                    <a:pt x="2098" y="2351"/>
                    <a:pt x="1761" y="2103"/>
                    <a:pt x="1377" y="2103"/>
                  </a:cubicBezTo>
                  <a:cubicBezTo>
                    <a:pt x="1330" y="2103"/>
                    <a:pt x="1282" y="2107"/>
                    <a:pt x="1234" y="2115"/>
                  </a:cubicBezTo>
                  <a:cubicBezTo>
                    <a:pt x="1000" y="2156"/>
                    <a:pt x="1531" y="2331"/>
                    <a:pt x="1531" y="2331"/>
                  </a:cubicBezTo>
                  <a:cubicBezTo>
                    <a:pt x="1342" y="2300"/>
                    <a:pt x="1148" y="2273"/>
                    <a:pt x="955" y="2264"/>
                  </a:cubicBezTo>
                  <a:cubicBezTo>
                    <a:pt x="885" y="2259"/>
                    <a:pt x="820" y="2257"/>
                    <a:pt x="758" y="2257"/>
                  </a:cubicBezTo>
                  <a:cubicBezTo>
                    <a:pt x="470" y="2257"/>
                    <a:pt x="280" y="2306"/>
                    <a:pt x="280" y="2381"/>
                  </a:cubicBezTo>
                  <a:cubicBezTo>
                    <a:pt x="280" y="2471"/>
                    <a:pt x="374" y="2552"/>
                    <a:pt x="374" y="2552"/>
                  </a:cubicBezTo>
                  <a:lnTo>
                    <a:pt x="374" y="2556"/>
                  </a:lnTo>
                  <a:cubicBezTo>
                    <a:pt x="1" y="2655"/>
                    <a:pt x="406" y="2839"/>
                    <a:pt x="563" y="2839"/>
                  </a:cubicBezTo>
                  <a:cubicBezTo>
                    <a:pt x="334" y="2853"/>
                    <a:pt x="289" y="2992"/>
                    <a:pt x="410" y="3037"/>
                  </a:cubicBezTo>
                  <a:cubicBezTo>
                    <a:pt x="410" y="3037"/>
                    <a:pt x="1424" y="3435"/>
                    <a:pt x="1932" y="3435"/>
                  </a:cubicBezTo>
                  <a:cubicBezTo>
                    <a:pt x="1978" y="3435"/>
                    <a:pt x="2020" y="3431"/>
                    <a:pt x="2057" y="3424"/>
                  </a:cubicBezTo>
                  <a:cubicBezTo>
                    <a:pt x="2471" y="3339"/>
                    <a:pt x="4635" y="3415"/>
                    <a:pt x="5759" y="3132"/>
                  </a:cubicBezTo>
                  <a:cubicBezTo>
                    <a:pt x="5836" y="3114"/>
                    <a:pt x="5908" y="3091"/>
                    <a:pt x="5975" y="3073"/>
                  </a:cubicBezTo>
                  <a:cubicBezTo>
                    <a:pt x="7005" y="2718"/>
                    <a:pt x="8274" y="1364"/>
                    <a:pt x="8274" y="1364"/>
                  </a:cubicBezTo>
                  <a:lnTo>
                    <a:pt x="8292" y="1341"/>
                  </a:lnTo>
                  <a:cubicBezTo>
                    <a:pt x="7896" y="1062"/>
                    <a:pt x="7221" y="374"/>
                    <a:pt x="689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9"/>
            <p:cNvSpPr/>
            <p:nvPr/>
          </p:nvSpPr>
          <p:spPr>
            <a:xfrm>
              <a:off x="1312075" y="399725"/>
              <a:ext cx="154000" cy="172550"/>
            </a:xfrm>
            <a:custGeom>
              <a:rect b="b" l="l" r="r" t="t"/>
              <a:pathLst>
                <a:path extrusionOk="0" h="6902" w="6160">
                  <a:moveTo>
                    <a:pt x="1076" y="1"/>
                  </a:moveTo>
                  <a:lnTo>
                    <a:pt x="1031" y="28"/>
                  </a:lnTo>
                  <a:cubicBezTo>
                    <a:pt x="1031" y="28"/>
                    <a:pt x="842" y="1813"/>
                    <a:pt x="28" y="2551"/>
                  </a:cubicBezTo>
                  <a:lnTo>
                    <a:pt x="46" y="2574"/>
                  </a:lnTo>
                  <a:cubicBezTo>
                    <a:pt x="46" y="2574"/>
                    <a:pt x="100" y="2785"/>
                    <a:pt x="145" y="3015"/>
                  </a:cubicBezTo>
                  <a:cubicBezTo>
                    <a:pt x="194" y="3240"/>
                    <a:pt x="266" y="3590"/>
                    <a:pt x="253" y="3644"/>
                  </a:cubicBezTo>
                  <a:cubicBezTo>
                    <a:pt x="221" y="3748"/>
                    <a:pt x="1" y="4315"/>
                    <a:pt x="284" y="4715"/>
                  </a:cubicBezTo>
                  <a:cubicBezTo>
                    <a:pt x="519" y="5045"/>
                    <a:pt x="1426" y="5558"/>
                    <a:pt x="2531" y="5558"/>
                  </a:cubicBezTo>
                  <a:cubicBezTo>
                    <a:pt x="2572" y="5558"/>
                    <a:pt x="2614" y="5558"/>
                    <a:pt x="2655" y="5556"/>
                  </a:cubicBezTo>
                  <a:lnTo>
                    <a:pt x="2754" y="6150"/>
                  </a:lnTo>
                  <a:cubicBezTo>
                    <a:pt x="2754" y="6150"/>
                    <a:pt x="2880" y="6901"/>
                    <a:pt x="3145" y="6901"/>
                  </a:cubicBezTo>
                  <a:cubicBezTo>
                    <a:pt x="3366" y="6901"/>
                    <a:pt x="4216" y="5885"/>
                    <a:pt x="4216" y="5885"/>
                  </a:cubicBezTo>
                  <a:lnTo>
                    <a:pt x="4099" y="5111"/>
                  </a:lnTo>
                  <a:lnTo>
                    <a:pt x="4086" y="5016"/>
                  </a:lnTo>
                  <a:cubicBezTo>
                    <a:pt x="4801" y="4427"/>
                    <a:pt x="5053" y="3559"/>
                    <a:pt x="5053" y="3559"/>
                  </a:cubicBezTo>
                  <a:lnTo>
                    <a:pt x="5066" y="3523"/>
                  </a:lnTo>
                  <a:cubicBezTo>
                    <a:pt x="5130" y="3544"/>
                    <a:pt x="5197" y="3555"/>
                    <a:pt x="5265" y="3555"/>
                  </a:cubicBezTo>
                  <a:cubicBezTo>
                    <a:pt x="5354" y="3555"/>
                    <a:pt x="5443" y="3536"/>
                    <a:pt x="5525" y="3500"/>
                  </a:cubicBezTo>
                  <a:cubicBezTo>
                    <a:pt x="6083" y="3240"/>
                    <a:pt x="6159" y="2133"/>
                    <a:pt x="5615" y="1953"/>
                  </a:cubicBezTo>
                  <a:cubicBezTo>
                    <a:pt x="5536" y="1924"/>
                    <a:pt x="5455" y="1910"/>
                    <a:pt x="5375" y="1910"/>
                  </a:cubicBezTo>
                  <a:cubicBezTo>
                    <a:pt x="5141" y="1910"/>
                    <a:pt x="4918" y="2027"/>
                    <a:pt x="4787" y="2232"/>
                  </a:cubicBezTo>
                  <a:cubicBezTo>
                    <a:pt x="2750" y="2214"/>
                    <a:pt x="1355" y="401"/>
                    <a:pt x="107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9"/>
            <p:cNvSpPr/>
            <p:nvPr/>
          </p:nvSpPr>
          <p:spPr>
            <a:xfrm>
              <a:off x="1278225" y="361950"/>
              <a:ext cx="174700" cy="113600"/>
            </a:xfrm>
            <a:custGeom>
              <a:rect b="b" l="l" r="r" t="t"/>
              <a:pathLst>
                <a:path extrusionOk="0" h="4544" w="6988">
                  <a:moveTo>
                    <a:pt x="4536" y="0"/>
                  </a:moveTo>
                  <a:cubicBezTo>
                    <a:pt x="3401" y="0"/>
                    <a:pt x="2385" y="711"/>
                    <a:pt x="2385" y="711"/>
                  </a:cubicBezTo>
                  <a:cubicBezTo>
                    <a:pt x="2385" y="711"/>
                    <a:pt x="2247" y="642"/>
                    <a:pt x="2048" y="642"/>
                  </a:cubicBezTo>
                  <a:cubicBezTo>
                    <a:pt x="1847" y="642"/>
                    <a:pt x="1585" y="712"/>
                    <a:pt x="1341" y="994"/>
                  </a:cubicBezTo>
                  <a:cubicBezTo>
                    <a:pt x="473" y="1993"/>
                    <a:pt x="1" y="4305"/>
                    <a:pt x="1413" y="4544"/>
                  </a:cubicBezTo>
                  <a:lnTo>
                    <a:pt x="1499" y="4526"/>
                  </a:lnTo>
                  <a:cubicBezTo>
                    <a:pt x="1454" y="4301"/>
                    <a:pt x="1400" y="4085"/>
                    <a:pt x="1400" y="4085"/>
                  </a:cubicBezTo>
                  <a:lnTo>
                    <a:pt x="1382" y="4062"/>
                  </a:lnTo>
                  <a:cubicBezTo>
                    <a:pt x="2196" y="3329"/>
                    <a:pt x="2385" y="1539"/>
                    <a:pt x="2385" y="1539"/>
                  </a:cubicBezTo>
                  <a:lnTo>
                    <a:pt x="2430" y="1516"/>
                  </a:lnTo>
                  <a:cubicBezTo>
                    <a:pt x="2713" y="1912"/>
                    <a:pt x="4104" y="3725"/>
                    <a:pt x="6141" y="3743"/>
                  </a:cubicBezTo>
                  <a:cubicBezTo>
                    <a:pt x="6272" y="3538"/>
                    <a:pt x="6497" y="3421"/>
                    <a:pt x="6730" y="3421"/>
                  </a:cubicBezTo>
                  <a:cubicBezTo>
                    <a:pt x="6810" y="3421"/>
                    <a:pt x="6891" y="3435"/>
                    <a:pt x="6969" y="3464"/>
                  </a:cubicBezTo>
                  <a:cubicBezTo>
                    <a:pt x="6969" y="3464"/>
                    <a:pt x="6987" y="1368"/>
                    <a:pt x="6042" y="549"/>
                  </a:cubicBezTo>
                  <a:cubicBezTo>
                    <a:pt x="5570" y="141"/>
                    <a:pt x="5041" y="0"/>
                    <a:pt x="453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9"/>
            <p:cNvSpPr/>
            <p:nvPr/>
          </p:nvSpPr>
          <p:spPr>
            <a:xfrm>
              <a:off x="1414200" y="487225"/>
              <a:ext cx="36025" cy="40275"/>
            </a:xfrm>
            <a:custGeom>
              <a:rect b="b" l="l" r="r" t="t"/>
              <a:pathLst>
                <a:path extrusionOk="0" h="1611" w="1441">
                  <a:moveTo>
                    <a:pt x="1440" y="0"/>
                  </a:moveTo>
                  <a:cubicBezTo>
                    <a:pt x="1356" y="36"/>
                    <a:pt x="1267" y="55"/>
                    <a:pt x="1177" y="55"/>
                  </a:cubicBezTo>
                  <a:cubicBezTo>
                    <a:pt x="1110" y="55"/>
                    <a:pt x="1043" y="44"/>
                    <a:pt x="977" y="23"/>
                  </a:cubicBezTo>
                  <a:lnTo>
                    <a:pt x="968" y="59"/>
                  </a:lnTo>
                  <a:cubicBezTo>
                    <a:pt x="968" y="59"/>
                    <a:pt x="711" y="927"/>
                    <a:pt x="1" y="1516"/>
                  </a:cubicBezTo>
                  <a:lnTo>
                    <a:pt x="14" y="1611"/>
                  </a:lnTo>
                  <a:lnTo>
                    <a:pt x="55" y="1606"/>
                  </a:lnTo>
                  <a:cubicBezTo>
                    <a:pt x="154" y="1606"/>
                    <a:pt x="253" y="1597"/>
                    <a:pt x="352" y="1579"/>
                  </a:cubicBezTo>
                  <a:lnTo>
                    <a:pt x="370" y="1579"/>
                  </a:lnTo>
                  <a:cubicBezTo>
                    <a:pt x="370" y="1530"/>
                    <a:pt x="388" y="1489"/>
                    <a:pt x="419" y="1458"/>
                  </a:cubicBezTo>
                  <a:cubicBezTo>
                    <a:pt x="549" y="1314"/>
                    <a:pt x="648" y="1382"/>
                    <a:pt x="815" y="1260"/>
                  </a:cubicBezTo>
                  <a:cubicBezTo>
                    <a:pt x="981" y="1139"/>
                    <a:pt x="1080" y="882"/>
                    <a:pt x="1260" y="882"/>
                  </a:cubicBezTo>
                  <a:lnTo>
                    <a:pt x="1260" y="873"/>
                  </a:lnTo>
                  <a:cubicBezTo>
                    <a:pt x="1391" y="549"/>
                    <a:pt x="1431" y="81"/>
                    <a:pt x="144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9"/>
            <p:cNvSpPr/>
            <p:nvPr/>
          </p:nvSpPr>
          <p:spPr>
            <a:xfrm>
              <a:off x="1337175" y="564375"/>
              <a:ext cx="27800" cy="96200"/>
            </a:xfrm>
            <a:custGeom>
              <a:rect b="b" l="l" r="r" t="t"/>
              <a:pathLst>
                <a:path extrusionOk="0" h="3848" w="1112">
                  <a:moveTo>
                    <a:pt x="1078" y="0"/>
                  </a:moveTo>
                  <a:cubicBezTo>
                    <a:pt x="1070" y="0"/>
                    <a:pt x="1063" y="4"/>
                    <a:pt x="1057" y="9"/>
                  </a:cubicBezTo>
                  <a:cubicBezTo>
                    <a:pt x="972" y="144"/>
                    <a:pt x="886" y="279"/>
                    <a:pt x="810" y="419"/>
                  </a:cubicBezTo>
                  <a:cubicBezTo>
                    <a:pt x="729" y="558"/>
                    <a:pt x="652" y="698"/>
                    <a:pt x="576" y="842"/>
                  </a:cubicBezTo>
                  <a:cubicBezTo>
                    <a:pt x="540" y="914"/>
                    <a:pt x="499" y="981"/>
                    <a:pt x="463" y="1053"/>
                  </a:cubicBezTo>
                  <a:lnTo>
                    <a:pt x="364" y="1269"/>
                  </a:lnTo>
                  <a:cubicBezTo>
                    <a:pt x="328" y="1341"/>
                    <a:pt x="297" y="1418"/>
                    <a:pt x="265" y="1490"/>
                  </a:cubicBezTo>
                  <a:lnTo>
                    <a:pt x="176" y="1714"/>
                  </a:lnTo>
                  <a:lnTo>
                    <a:pt x="99" y="1948"/>
                  </a:lnTo>
                  <a:cubicBezTo>
                    <a:pt x="90" y="1984"/>
                    <a:pt x="77" y="2020"/>
                    <a:pt x="63" y="2065"/>
                  </a:cubicBezTo>
                  <a:lnTo>
                    <a:pt x="36" y="2178"/>
                  </a:lnTo>
                  <a:cubicBezTo>
                    <a:pt x="18" y="2259"/>
                    <a:pt x="9" y="2340"/>
                    <a:pt x="5" y="2425"/>
                  </a:cubicBezTo>
                  <a:cubicBezTo>
                    <a:pt x="0" y="2443"/>
                    <a:pt x="0" y="2466"/>
                    <a:pt x="0" y="2488"/>
                  </a:cubicBezTo>
                  <a:lnTo>
                    <a:pt x="9" y="2551"/>
                  </a:lnTo>
                  <a:cubicBezTo>
                    <a:pt x="9" y="2574"/>
                    <a:pt x="9" y="2596"/>
                    <a:pt x="14" y="2614"/>
                  </a:cubicBezTo>
                  <a:lnTo>
                    <a:pt x="32" y="2673"/>
                  </a:lnTo>
                  <a:cubicBezTo>
                    <a:pt x="45" y="2713"/>
                    <a:pt x="59" y="2749"/>
                    <a:pt x="77" y="2790"/>
                  </a:cubicBezTo>
                  <a:cubicBezTo>
                    <a:pt x="90" y="2826"/>
                    <a:pt x="108" y="2866"/>
                    <a:pt x="126" y="2902"/>
                  </a:cubicBezTo>
                  <a:cubicBezTo>
                    <a:pt x="162" y="2974"/>
                    <a:pt x="198" y="3046"/>
                    <a:pt x="239" y="3114"/>
                  </a:cubicBezTo>
                  <a:cubicBezTo>
                    <a:pt x="315" y="3257"/>
                    <a:pt x="396" y="3392"/>
                    <a:pt x="477" y="3532"/>
                  </a:cubicBezTo>
                  <a:lnTo>
                    <a:pt x="477" y="3527"/>
                  </a:lnTo>
                  <a:lnTo>
                    <a:pt x="616" y="3833"/>
                  </a:lnTo>
                  <a:cubicBezTo>
                    <a:pt x="620" y="3841"/>
                    <a:pt x="630" y="3848"/>
                    <a:pt x="641" y="3848"/>
                  </a:cubicBezTo>
                  <a:cubicBezTo>
                    <a:pt x="643" y="3848"/>
                    <a:pt x="645" y="3848"/>
                    <a:pt x="648" y="3847"/>
                  </a:cubicBezTo>
                  <a:cubicBezTo>
                    <a:pt x="661" y="3842"/>
                    <a:pt x="666" y="3829"/>
                    <a:pt x="661" y="3815"/>
                  </a:cubicBezTo>
                  <a:lnTo>
                    <a:pt x="535" y="3500"/>
                  </a:lnTo>
                  <a:cubicBezTo>
                    <a:pt x="459" y="3365"/>
                    <a:pt x="382" y="3226"/>
                    <a:pt x="310" y="3082"/>
                  </a:cubicBezTo>
                  <a:cubicBezTo>
                    <a:pt x="274" y="3015"/>
                    <a:pt x="239" y="2943"/>
                    <a:pt x="207" y="2871"/>
                  </a:cubicBezTo>
                  <a:cubicBezTo>
                    <a:pt x="189" y="2835"/>
                    <a:pt x="176" y="2799"/>
                    <a:pt x="162" y="2763"/>
                  </a:cubicBezTo>
                  <a:cubicBezTo>
                    <a:pt x="144" y="2727"/>
                    <a:pt x="131" y="2691"/>
                    <a:pt x="122" y="2655"/>
                  </a:cubicBezTo>
                  <a:lnTo>
                    <a:pt x="108" y="2596"/>
                  </a:lnTo>
                  <a:cubicBezTo>
                    <a:pt x="104" y="2578"/>
                    <a:pt x="99" y="2565"/>
                    <a:pt x="99" y="2547"/>
                  </a:cubicBezTo>
                  <a:lnTo>
                    <a:pt x="95" y="2488"/>
                  </a:lnTo>
                  <a:lnTo>
                    <a:pt x="95" y="2434"/>
                  </a:lnTo>
                  <a:cubicBezTo>
                    <a:pt x="99" y="2358"/>
                    <a:pt x="108" y="2281"/>
                    <a:pt x="126" y="2205"/>
                  </a:cubicBezTo>
                  <a:lnTo>
                    <a:pt x="158" y="2088"/>
                  </a:lnTo>
                  <a:cubicBezTo>
                    <a:pt x="167" y="2052"/>
                    <a:pt x="180" y="2011"/>
                    <a:pt x="194" y="1975"/>
                  </a:cubicBezTo>
                  <a:lnTo>
                    <a:pt x="265" y="1750"/>
                  </a:lnTo>
                  <a:lnTo>
                    <a:pt x="355" y="1530"/>
                  </a:lnTo>
                  <a:cubicBezTo>
                    <a:pt x="382" y="1458"/>
                    <a:pt x="414" y="1386"/>
                    <a:pt x="445" y="1314"/>
                  </a:cubicBezTo>
                  <a:cubicBezTo>
                    <a:pt x="513" y="1170"/>
                    <a:pt x="585" y="1026"/>
                    <a:pt x="652" y="882"/>
                  </a:cubicBezTo>
                  <a:cubicBezTo>
                    <a:pt x="720" y="738"/>
                    <a:pt x="796" y="599"/>
                    <a:pt x="873" y="459"/>
                  </a:cubicBezTo>
                  <a:cubicBezTo>
                    <a:pt x="945" y="320"/>
                    <a:pt x="1021" y="180"/>
                    <a:pt x="1102" y="41"/>
                  </a:cubicBezTo>
                  <a:cubicBezTo>
                    <a:pt x="1111" y="27"/>
                    <a:pt x="1107" y="9"/>
                    <a:pt x="1093" y="5"/>
                  </a:cubicBezTo>
                  <a:cubicBezTo>
                    <a:pt x="1088" y="2"/>
                    <a:pt x="1083" y="0"/>
                    <a:pt x="107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9"/>
            <p:cNvSpPr/>
            <p:nvPr/>
          </p:nvSpPr>
          <p:spPr>
            <a:xfrm>
              <a:off x="1380350" y="750775"/>
              <a:ext cx="44550" cy="197025"/>
            </a:xfrm>
            <a:custGeom>
              <a:rect b="b" l="l" r="r" t="t"/>
              <a:pathLst>
                <a:path extrusionOk="0" h="7881" w="1782">
                  <a:moveTo>
                    <a:pt x="25" y="1"/>
                  </a:moveTo>
                  <a:cubicBezTo>
                    <a:pt x="20" y="1"/>
                    <a:pt x="14" y="3"/>
                    <a:pt x="10" y="8"/>
                  </a:cubicBezTo>
                  <a:cubicBezTo>
                    <a:pt x="1" y="17"/>
                    <a:pt x="1" y="30"/>
                    <a:pt x="10" y="39"/>
                  </a:cubicBezTo>
                  <a:lnTo>
                    <a:pt x="91" y="116"/>
                  </a:lnTo>
                  <a:cubicBezTo>
                    <a:pt x="118" y="143"/>
                    <a:pt x="144" y="170"/>
                    <a:pt x="176" y="192"/>
                  </a:cubicBezTo>
                  <a:cubicBezTo>
                    <a:pt x="230" y="242"/>
                    <a:pt x="293" y="287"/>
                    <a:pt x="347" y="336"/>
                  </a:cubicBezTo>
                  <a:cubicBezTo>
                    <a:pt x="459" y="419"/>
                    <a:pt x="572" y="495"/>
                    <a:pt x="691" y="570"/>
                  </a:cubicBezTo>
                  <a:lnTo>
                    <a:pt x="691" y="570"/>
                  </a:lnTo>
                  <a:cubicBezTo>
                    <a:pt x="740" y="1177"/>
                    <a:pt x="798" y="1785"/>
                    <a:pt x="851" y="2396"/>
                  </a:cubicBezTo>
                  <a:lnTo>
                    <a:pt x="945" y="3319"/>
                  </a:lnTo>
                  <a:lnTo>
                    <a:pt x="995" y="3782"/>
                  </a:lnTo>
                  <a:cubicBezTo>
                    <a:pt x="1013" y="3939"/>
                    <a:pt x="1031" y="4092"/>
                    <a:pt x="1049" y="4245"/>
                  </a:cubicBezTo>
                  <a:lnTo>
                    <a:pt x="1161" y="5168"/>
                  </a:lnTo>
                  <a:cubicBezTo>
                    <a:pt x="1179" y="5325"/>
                    <a:pt x="1202" y="5478"/>
                    <a:pt x="1229" y="5631"/>
                  </a:cubicBezTo>
                  <a:lnTo>
                    <a:pt x="1301" y="6090"/>
                  </a:lnTo>
                  <a:lnTo>
                    <a:pt x="1337" y="6319"/>
                  </a:lnTo>
                  <a:lnTo>
                    <a:pt x="1355" y="6432"/>
                  </a:lnTo>
                  <a:lnTo>
                    <a:pt x="1386" y="6544"/>
                  </a:lnTo>
                  <a:lnTo>
                    <a:pt x="1503" y="6994"/>
                  </a:lnTo>
                  <a:cubicBezTo>
                    <a:pt x="1548" y="7142"/>
                    <a:pt x="1598" y="7291"/>
                    <a:pt x="1643" y="7439"/>
                  </a:cubicBezTo>
                  <a:lnTo>
                    <a:pt x="1782" y="7880"/>
                  </a:lnTo>
                  <a:lnTo>
                    <a:pt x="1670" y="7430"/>
                  </a:lnTo>
                  <a:cubicBezTo>
                    <a:pt x="1634" y="7282"/>
                    <a:pt x="1593" y="7129"/>
                    <a:pt x="1557" y="6981"/>
                  </a:cubicBezTo>
                  <a:lnTo>
                    <a:pt x="1458" y="6531"/>
                  </a:lnTo>
                  <a:lnTo>
                    <a:pt x="1436" y="6418"/>
                  </a:lnTo>
                  <a:lnTo>
                    <a:pt x="1418" y="6301"/>
                  </a:lnTo>
                  <a:lnTo>
                    <a:pt x="1391" y="6072"/>
                  </a:lnTo>
                  <a:lnTo>
                    <a:pt x="1337" y="5608"/>
                  </a:lnTo>
                  <a:cubicBezTo>
                    <a:pt x="1310" y="5456"/>
                    <a:pt x="1292" y="5303"/>
                    <a:pt x="1278" y="5150"/>
                  </a:cubicBezTo>
                  <a:lnTo>
                    <a:pt x="1188" y="4227"/>
                  </a:lnTo>
                  <a:lnTo>
                    <a:pt x="1094" y="3301"/>
                  </a:lnTo>
                  <a:lnTo>
                    <a:pt x="1004" y="2378"/>
                  </a:lnTo>
                  <a:cubicBezTo>
                    <a:pt x="941" y="1762"/>
                    <a:pt x="878" y="1146"/>
                    <a:pt x="801" y="530"/>
                  </a:cubicBezTo>
                  <a:cubicBezTo>
                    <a:pt x="801" y="512"/>
                    <a:pt x="788" y="494"/>
                    <a:pt x="774" y="489"/>
                  </a:cubicBezTo>
                  <a:cubicBezTo>
                    <a:pt x="644" y="422"/>
                    <a:pt x="518" y="350"/>
                    <a:pt x="392" y="269"/>
                  </a:cubicBezTo>
                  <a:cubicBezTo>
                    <a:pt x="329" y="228"/>
                    <a:pt x="266" y="188"/>
                    <a:pt x="212" y="147"/>
                  </a:cubicBezTo>
                  <a:cubicBezTo>
                    <a:pt x="180" y="125"/>
                    <a:pt x="149" y="102"/>
                    <a:pt x="122" y="80"/>
                  </a:cubicBezTo>
                  <a:lnTo>
                    <a:pt x="41" y="8"/>
                  </a:lnTo>
                  <a:cubicBezTo>
                    <a:pt x="37" y="3"/>
                    <a:pt x="31" y="1"/>
                    <a:pt x="2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9"/>
            <p:cNvSpPr/>
            <p:nvPr/>
          </p:nvSpPr>
          <p:spPr>
            <a:xfrm>
              <a:off x="1210075" y="486850"/>
              <a:ext cx="25325" cy="14350"/>
            </a:xfrm>
            <a:custGeom>
              <a:rect b="b" l="l" r="r" t="t"/>
              <a:pathLst>
                <a:path extrusionOk="0" h="574" w="1013">
                  <a:moveTo>
                    <a:pt x="110" y="1"/>
                  </a:moveTo>
                  <a:cubicBezTo>
                    <a:pt x="94" y="1"/>
                    <a:pt x="79" y="3"/>
                    <a:pt x="64" y="6"/>
                  </a:cubicBezTo>
                  <a:cubicBezTo>
                    <a:pt x="41" y="15"/>
                    <a:pt x="23" y="33"/>
                    <a:pt x="14" y="56"/>
                  </a:cubicBezTo>
                  <a:cubicBezTo>
                    <a:pt x="5" y="74"/>
                    <a:pt x="1" y="92"/>
                    <a:pt x="1" y="114"/>
                  </a:cubicBezTo>
                  <a:cubicBezTo>
                    <a:pt x="1" y="146"/>
                    <a:pt x="5" y="177"/>
                    <a:pt x="19" y="209"/>
                  </a:cubicBezTo>
                  <a:cubicBezTo>
                    <a:pt x="32" y="267"/>
                    <a:pt x="59" y="326"/>
                    <a:pt x="95" y="380"/>
                  </a:cubicBezTo>
                  <a:lnTo>
                    <a:pt x="100" y="384"/>
                  </a:lnTo>
                  <a:cubicBezTo>
                    <a:pt x="100" y="388"/>
                    <a:pt x="104" y="391"/>
                    <a:pt x="108" y="391"/>
                  </a:cubicBezTo>
                  <a:cubicBezTo>
                    <a:pt x="110" y="391"/>
                    <a:pt x="112" y="390"/>
                    <a:pt x="113" y="389"/>
                  </a:cubicBezTo>
                  <a:cubicBezTo>
                    <a:pt x="118" y="389"/>
                    <a:pt x="122" y="380"/>
                    <a:pt x="118" y="375"/>
                  </a:cubicBezTo>
                  <a:lnTo>
                    <a:pt x="113" y="366"/>
                  </a:lnTo>
                  <a:cubicBezTo>
                    <a:pt x="91" y="312"/>
                    <a:pt x="77" y="254"/>
                    <a:pt x="68" y="200"/>
                  </a:cubicBezTo>
                  <a:cubicBezTo>
                    <a:pt x="64" y="173"/>
                    <a:pt x="64" y="141"/>
                    <a:pt x="64" y="114"/>
                  </a:cubicBezTo>
                  <a:cubicBezTo>
                    <a:pt x="68" y="92"/>
                    <a:pt x="77" y="74"/>
                    <a:pt x="86" y="74"/>
                  </a:cubicBezTo>
                  <a:cubicBezTo>
                    <a:pt x="104" y="74"/>
                    <a:pt x="127" y="78"/>
                    <a:pt x="145" y="87"/>
                  </a:cubicBezTo>
                  <a:cubicBezTo>
                    <a:pt x="167" y="101"/>
                    <a:pt x="194" y="114"/>
                    <a:pt x="217" y="132"/>
                  </a:cubicBezTo>
                  <a:cubicBezTo>
                    <a:pt x="262" y="164"/>
                    <a:pt x="307" y="200"/>
                    <a:pt x="352" y="240"/>
                  </a:cubicBezTo>
                  <a:cubicBezTo>
                    <a:pt x="442" y="321"/>
                    <a:pt x="540" y="393"/>
                    <a:pt x="648" y="452"/>
                  </a:cubicBezTo>
                  <a:cubicBezTo>
                    <a:pt x="671" y="470"/>
                    <a:pt x="702" y="483"/>
                    <a:pt x="729" y="497"/>
                  </a:cubicBezTo>
                  <a:cubicBezTo>
                    <a:pt x="756" y="510"/>
                    <a:pt x="783" y="524"/>
                    <a:pt x="815" y="533"/>
                  </a:cubicBezTo>
                  <a:cubicBezTo>
                    <a:pt x="869" y="555"/>
                    <a:pt x="932" y="569"/>
                    <a:pt x="995" y="573"/>
                  </a:cubicBezTo>
                  <a:cubicBezTo>
                    <a:pt x="999" y="573"/>
                    <a:pt x="1008" y="569"/>
                    <a:pt x="1008" y="564"/>
                  </a:cubicBezTo>
                  <a:cubicBezTo>
                    <a:pt x="1013" y="555"/>
                    <a:pt x="1008" y="546"/>
                    <a:pt x="999" y="542"/>
                  </a:cubicBezTo>
                  <a:cubicBezTo>
                    <a:pt x="941" y="528"/>
                    <a:pt x="887" y="506"/>
                    <a:pt x="837" y="474"/>
                  </a:cubicBezTo>
                  <a:cubicBezTo>
                    <a:pt x="810" y="465"/>
                    <a:pt x="788" y="447"/>
                    <a:pt x="761" y="434"/>
                  </a:cubicBezTo>
                  <a:cubicBezTo>
                    <a:pt x="738" y="420"/>
                    <a:pt x="711" y="402"/>
                    <a:pt x="689" y="384"/>
                  </a:cubicBezTo>
                  <a:lnTo>
                    <a:pt x="617" y="335"/>
                  </a:lnTo>
                  <a:lnTo>
                    <a:pt x="545" y="281"/>
                  </a:lnTo>
                  <a:cubicBezTo>
                    <a:pt x="500" y="249"/>
                    <a:pt x="455" y="213"/>
                    <a:pt x="406" y="173"/>
                  </a:cubicBezTo>
                  <a:cubicBezTo>
                    <a:pt x="361" y="137"/>
                    <a:pt x="311" y="96"/>
                    <a:pt x="262" y="60"/>
                  </a:cubicBezTo>
                  <a:cubicBezTo>
                    <a:pt x="235" y="42"/>
                    <a:pt x="203" y="29"/>
                    <a:pt x="176" y="15"/>
                  </a:cubicBezTo>
                  <a:cubicBezTo>
                    <a:pt x="155" y="5"/>
                    <a:pt x="132" y="1"/>
                    <a:pt x="11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9"/>
            <p:cNvSpPr/>
            <p:nvPr/>
          </p:nvSpPr>
          <p:spPr>
            <a:xfrm>
              <a:off x="1201200" y="497900"/>
              <a:ext cx="18350" cy="13425"/>
            </a:xfrm>
            <a:custGeom>
              <a:rect b="b" l="l" r="r" t="t"/>
              <a:pathLst>
                <a:path extrusionOk="0" h="537" w="734">
                  <a:moveTo>
                    <a:pt x="45" y="1"/>
                  </a:moveTo>
                  <a:cubicBezTo>
                    <a:pt x="36" y="5"/>
                    <a:pt x="23" y="10"/>
                    <a:pt x="14" y="14"/>
                  </a:cubicBezTo>
                  <a:lnTo>
                    <a:pt x="5" y="23"/>
                  </a:lnTo>
                  <a:cubicBezTo>
                    <a:pt x="0" y="28"/>
                    <a:pt x="0" y="37"/>
                    <a:pt x="5" y="41"/>
                  </a:cubicBezTo>
                  <a:cubicBezTo>
                    <a:pt x="7" y="44"/>
                    <a:pt x="9" y="45"/>
                    <a:pt x="12" y="45"/>
                  </a:cubicBezTo>
                  <a:cubicBezTo>
                    <a:pt x="15" y="45"/>
                    <a:pt x="18" y="44"/>
                    <a:pt x="23" y="41"/>
                  </a:cubicBezTo>
                  <a:cubicBezTo>
                    <a:pt x="25" y="39"/>
                    <a:pt x="30" y="38"/>
                    <a:pt x="35" y="38"/>
                  </a:cubicBezTo>
                  <a:cubicBezTo>
                    <a:pt x="40" y="38"/>
                    <a:pt x="45" y="39"/>
                    <a:pt x="50" y="41"/>
                  </a:cubicBezTo>
                  <a:cubicBezTo>
                    <a:pt x="59" y="41"/>
                    <a:pt x="72" y="46"/>
                    <a:pt x="81" y="50"/>
                  </a:cubicBezTo>
                  <a:cubicBezTo>
                    <a:pt x="95" y="59"/>
                    <a:pt x="113" y="68"/>
                    <a:pt x="126" y="82"/>
                  </a:cubicBezTo>
                  <a:cubicBezTo>
                    <a:pt x="153" y="109"/>
                    <a:pt x="189" y="136"/>
                    <a:pt x="230" y="172"/>
                  </a:cubicBezTo>
                  <a:lnTo>
                    <a:pt x="347" y="284"/>
                  </a:lnTo>
                  <a:cubicBezTo>
                    <a:pt x="387" y="320"/>
                    <a:pt x="428" y="356"/>
                    <a:pt x="468" y="392"/>
                  </a:cubicBezTo>
                  <a:cubicBezTo>
                    <a:pt x="486" y="406"/>
                    <a:pt x="509" y="424"/>
                    <a:pt x="527" y="437"/>
                  </a:cubicBezTo>
                  <a:cubicBezTo>
                    <a:pt x="545" y="451"/>
                    <a:pt x="567" y="464"/>
                    <a:pt x="585" y="478"/>
                  </a:cubicBezTo>
                  <a:cubicBezTo>
                    <a:pt x="603" y="487"/>
                    <a:pt x="621" y="496"/>
                    <a:pt x="639" y="505"/>
                  </a:cubicBezTo>
                  <a:cubicBezTo>
                    <a:pt x="653" y="514"/>
                    <a:pt x="666" y="518"/>
                    <a:pt x="680" y="523"/>
                  </a:cubicBezTo>
                  <a:lnTo>
                    <a:pt x="716" y="536"/>
                  </a:lnTo>
                  <a:cubicBezTo>
                    <a:pt x="720" y="536"/>
                    <a:pt x="725" y="532"/>
                    <a:pt x="729" y="527"/>
                  </a:cubicBezTo>
                  <a:cubicBezTo>
                    <a:pt x="734" y="523"/>
                    <a:pt x="734" y="509"/>
                    <a:pt x="729" y="505"/>
                  </a:cubicBezTo>
                  <a:cubicBezTo>
                    <a:pt x="729" y="505"/>
                    <a:pt x="716" y="496"/>
                    <a:pt x="698" y="482"/>
                  </a:cubicBezTo>
                  <a:cubicBezTo>
                    <a:pt x="684" y="473"/>
                    <a:pt x="671" y="464"/>
                    <a:pt x="662" y="455"/>
                  </a:cubicBezTo>
                  <a:cubicBezTo>
                    <a:pt x="653" y="446"/>
                    <a:pt x="639" y="433"/>
                    <a:pt x="621" y="419"/>
                  </a:cubicBezTo>
                  <a:cubicBezTo>
                    <a:pt x="608" y="406"/>
                    <a:pt x="594" y="392"/>
                    <a:pt x="576" y="374"/>
                  </a:cubicBezTo>
                  <a:lnTo>
                    <a:pt x="522" y="325"/>
                  </a:lnTo>
                  <a:cubicBezTo>
                    <a:pt x="486" y="289"/>
                    <a:pt x="446" y="248"/>
                    <a:pt x="405" y="212"/>
                  </a:cubicBezTo>
                  <a:cubicBezTo>
                    <a:pt x="360" y="176"/>
                    <a:pt x="320" y="140"/>
                    <a:pt x="279" y="109"/>
                  </a:cubicBezTo>
                  <a:cubicBezTo>
                    <a:pt x="239" y="77"/>
                    <a:pt x="198" y="50"/>
                    <a:pt x="153" y="28"/>
                  </a:cubicBezTo>
                  <a:cubicBezTo>
                    <a:pt x="135" y="19"/>
                    <a:pt x="117" y="10"/>
                    <a:pt x="99" y="5"/>
                  </a:cubicBezTo>
                  <a:cubicBezTo>
                    <a:pt x="81" y="1"/>
                    <a:pt x="63" y="1"/>
                    <a:pt x="4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19"/>
            <p:cNvSpPr/>
            <p:nvPr/>
          </p:nvSpPr>
          <p:spPr>
            <a:xfrm>
              <a:off x="1203675" y="491300"/>
              <a:ext cx="21825" cy="13950"/>
            </a:xfrm>
            <a:custGeom>
              <a:rect b="b" l="l" r="r" t="t"/>
              <a:pathLst>
                <a:path extrusionOk="0" h="558" w="873">
                  <a:moveTo>
                    <a:pt x="119" y="1"/>
                  </a:moveTo>
                  <a:cubicBezTo>
                    <a:pt x="112" y="1"/>
                    <a:pt x="104" y="2"/>
                    <a:pt x="95" y="4"/>
                  </a:cubicBezTo>
                  <a:cubicBezTo>
                    <a:pt x="86" y="8"/>
                    <a:pt x="77" y="8"/>
                    <a:pt x="72" y="13"/>
                  </a:cubicBezTo>
                  <a:cubicBezTo>
                    <a:pt x="32" y="35"/>
                    <a:pt x="9" y="76"/>
                    <a:pt x="5" y="121"/>
                  </a:cubicBezTo>
                  <a:cubicBezTo>
                    <a:pt x="0" y="170"/>
                    <a:pt x="5" y="220"/>
                    <a:pt x="23" y="269"/>
                  </a:cubicBezTo>
                  <a:cubicBezTo>
                    <a:pt x="23" y="287"/>
                    <a:pt x="32" y="305"/>
                    <a:pt x="36" y="319"/>
                  </a:cubicBezTo>
                  <a:cubicBezTo>
                    <a:pt x="40" y="325"/>
                    <a:pt x="48" y="330"/>
                    <a:pt x="54" y="330"/>
                  </a:cubicBezTo>
                  <a:cubicBezTo>
                    <a:pt x="56" y="330"/>
                    <a:pt x="58" y="329"/>
                    <a:pt x="59" y="328"/>
                  </a:cubicBezTo>
                  <a:cubicBezTo>
                    <a:pt x="68" y="328"/>
                    <a:pt x="77" y="319"/>
                    <a:pt x="72" y="310"/>
                  </a:cubicBezTo>
                  <a:cubicBezTo>
                    <a:pt x="72" y="310"/>
                    <a:pt x="68" y="292"/>
                    <a:pt x="68" y="260"/>
                  </a:cubicBezTo>
                  <a:cubicBezTo>
                    <a:pt x="68" y="215"/>
                    <a:pt x="68" y="175"/>
                    <a:pt x="77" y="134"/>
                  </a:cubicBezTo>
                  <a:cubicBezTo>
                    <a:pt x="81" y="121"/>
                    <a:pt x="86" y="112"/>
                    <a:pt x="90" y="103"/>
                  </a:cubicBezTo>
                  <a:cubicBezTo>
                    <a:pt x="95" y="94"/>
                    <a:pt x="99" y="94"/>
                    <a:pt x="99" y="89"/>
                  </a:cubicBezTo>
                  <a:cubicBezTo>
                    <a:pt x="104" y="85"/>
                    <a:pt x="108" y="85"/>
                    <a:pt x="108" y="85"/>
                  </a:cubicBezTo>
                  <a:lnTo>
                    <a:pt x="108" y="85"/>
                  </a:lnTo>
                  <a:lnTo>
                    <a:pt x="99" y="89"/>
                  </a:lnTo>
                  <a:cubicBezTo>
                    <a:pt x="108" y="85"/>
                    <a:pt x="117" y="80"/>
                    <a:pt x="122" y="80"/>
                  </a:cubicBezTo>
                  <a:cubicBezTo>
                    <a:pt x="122" y="85"/>
                    <a:pt x="122" y="85"/>
                    <a:pt x="126" y="85"/>
                  </a:cubicBezTo>
                  <a:cubicBezTo>
                    <a:pt x="140" y="89"/>
                    <a:pt x="153" y="94"/>
                    <a:pt x="162" y="103"/>
                  </a:cubicBezTo>
                  <a:cubicBezTo>
                    <a:pt x="225" y="139"/>
                    <a:pt x="279" y="184"/>
                    <a:pt x="333" y="233"/>
                  </a:cubicBezTo>
                  <a:cubicBezTo>
                    <a:pt x="437" y="328"/>
                    <a:pt x="554" y="413"/>
                    <a:pt x="675" y="485"/>
                  </a:cubicBezTo>
                  <a:cubicBezTo>
                    <a:pt x="716" y="508"/>
                    <a:pt x="761" y="526"/>
                    <a:pt x="805" y="539"/>
                  </a:cubicBezTo>
                  <a:lnTo>
                    <a:pt x="855" y="557"/>
                  </a:lnTo>
                  <a:cubicBezTo>
                    <a:pt x="859" y="557"/>
                    <a:pt x="868" y="557"/>
                    <a:pt x="868" y="553"/>
                  </a:cubicBezTo>
                  <a:cubicBezTo>
                    <a:pt x="873" y="544"/>
                    <a:pt x="868" y="539"/>
                    <a:pt x="864" y="535"/>
                  </a:cubicBezTo>
                  <a:lnTo>
                    <a:pt x="819" y="508"/>
                  </a:lnTo>
                  <a:cubicBezTo>
                    <a:pt x="783" y="485"/>
                    <a:pt x="743" y="463"/>
                    <a:pt x="707" y="431"/>
                  </a:cubicBezTo>
                  <a:cubicBezTo>
                    <a:pt x="617" y="368"/>
                    <a:pt x="504" y="265"/>
                    <a:pt x="392" y="161"/>
                  </a:cubicBezTo>
                  <a:cubicBezTo>
                    <a:pt x="333" y="107"/>
                    <a:pt x="270" y="62"/>
                    <a:pt x="203" y="26"/>
                  </a:cubicBezTo>
                  <a:cubicBezTo>
                    <a:pt x="185" y="17"/>
                    <a:pt x="162" y="8"/>
                    <a:pt x="140" y="4"/>
                  </a:cubicBezTo>
                  <a:cubicBezTo>
                    <a:pt x="133" y="2"/>
                    <a:pt x="126" y="1"/>
                    <a:pt x="11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9"/>
            <p:cNvSpPr/>
            <p:nvPr/>
          </p:nvSpPr>
          <p:spPr>
            <a:xfrm>
              <a:off x="1435350" y="456275"/>
              <a:ext cx="18800" cy="14900"/>
            </a:xfrm>
            <a:custGeom>
              <a:rect b="b" l="l" r="r" t="t"/>
              <a:pathLst>
                <a:path extrusionOk="0" h="596" w="752">
                  <a:moveTo>
                    <a:pt x="463" y="0"/>
                  </a:moveTo>
                  <a:cubicBezTo>
                    <a:pt x="456" y="0"/>
                    <a:pt x="449" y="0"/>
                    <a:pt x="441" y="1"/>
                  </a:cubicBezTo>
                  <a:cubicBezTo>
                    <a:pt x="405" y="6"/>
                    <a:pt x="369" y="10"/>
                    <a:pt x="329" y="24"/>
                  </a:cubicBezTo>
                  <a:lnTo>
                    <a:pt x="311" y="33"/>
                  </a:lnTo>
                  <a:lnTo>
                    <a:pt x="297" y="37"/>
                  </a:lnTo>
                  <a:lnTo>
                    <a:pt x="293" y="37"/>
                  </a:lnTo>
                  <a:lnTo>
                    <a:pt x="284" y="42"/>
                  </a:lnTo>
                  <a:cubicBezTo>
                    <a:pt x="266" y="51"/>
                    <a:pt x="248" y="60"/>
                    <a:pt x="234" y="69"/>
                  </a:cubicBezTo>
                  <a:cubicBezTo>
                    <a:pt x="176" y="114"/>
                    <a:pt x="126" y="168"/>
                    <a:pt x="90" y="231"/>
                  </a:cubicBezTo>
                  <a:cubicBezTo>
                    <a:pt x="63" y="280"/>
                    <a:pt x="41" y="334"/>
                    <a:pt x="23" y="388"/>
                  </a:cubicBezTo>
                  <a:cubicBezTo>
                    <a:pt x="10" y="441"/>
                    <a:pt x="1" y="493"/>
                    <a:pt x="0" y="550"/>
                  </a:cubicBezTo>
                  <a:lnTo>
                    <a:pt x="0" y="550"/>
                  </a:lnTo>
                  <a:cubicBezTo>
                    <a:pt x="0" y="550"/>
                    <a:pt x="0" y="550"/>
                    <a:pt x="0" y="550"/>
                  </a:cubicBezTo>
                  <a:lnTo>
                    <a:pt x="0" y="555"/>
                  </a:lnTo>
                  <a:cubicBezTo>
                    <a:pt x="0" y="553"/>
                    <a:pt x="0" y="552"/>
                    <a:pt x="0" y="550"/>
                  </a:cubicBezTo>
                  <a:lnTo>
                    <a:pt x="0" y="550"/>
                  </a:lnTo>
                  <a:cubicBezTo>
                    <a:pt x="3" y="579"/>
                    <a:pt x="27" y="596"/>
                    <a:pt x="51" y="596"/>
                  </a:cubicBezTo>
                  <a:cubicBezTo>
                    <a:pt x="68" y="596"/>
                    <a:pt x="85" y="587"/>
                    <a:pt x="95" y="568"/>
                  </a:cubicBezTo>
                  <a:lnTo>
                    <a:pt x="113" y="532"/>
                  </a:lnTo>
                  <a:cubicBezTo>
                    <a:pt x="126" y="510"/>
                    <a:pt x="140" y="478"/>
                    <a:pt x="162" y="442"/>
                  </a:cubicBezTo>
                  <a:cubicBezTo>
                    <a:pt x="207" y="357"/>
                    <a:pt x="270" y="280"/>
                    <a:pt x="342" y="222"/>
                  </a:cubicBezTo>
                  <a:cubicBezTo>
                    <a:pt x="351" y="213"/>
                    <a:pt x="365" y="208"/>
                    <a:pt x="374" y="204"/>
                  </a:cubicBezTo>
                  <a:lnTo>
                    <a:pt x="383" y="199"/>
                  </a:lnTo>
                  <a:lnTo>
                    <a:pt x="405" y="190"/>
                  </a:lnTo>
                  <a:cubicBezTo>
                    <a:pt x="423" y="181"/>
                    <a:pt x="441" y="177"/>
                    <a:pt x="459" y="172"/>
                  </a:cubicBezTo>
                  <a:cubicBezTo>
                    <a:pt x="468" y="170"/>
                    <a:pt x="477" y="169"/>
                    <a:pt x="486" y="169"/>
                  </a:cubicBezTo>
                  <a:cubicBezTo>
                    <a:pt x="495" y="169"/>
                    <a:pt x="504" y="170"/>
                    <a:pt x="513" y="172"/>
                  </a:cubicBezTo>
                  <a:cubicBezTo>
                    <a:pt x="531" y="172"/>
                    <a:pt x="545" y="177"/>
                    <a:pt x="558" y="186"/>
                  </a:cubicBezTo>
                  <a:cubicBezTo>
                    <a:pt x="585" y="199"/>
                    <a:pt x="608" y="217"/>
                    <a:pt x="630" y="235"/>
                  </a:cubicBezTo>
                  <a:cubicBezTo>
                    <a:pt x="644" y="253"/>
                    <a:pt x="653" y="262"/>
                    <a:pt x="653" y="262"/>
                  </a:cubicBezTo>
                  <a:cubicBezTo>
                    <a:pt x="659" y="279"/>
                    <a:pt x="678" y="290"/>
                    <a:pt x="696" y="290"/>
                  </a:cubicBezTo>
                  <a:cubicBezTo>
                    <a:pt x="703" y="290"/>
                    <a:pt x="709" y="288"/>
                    <a:pt x="716" y="285"/>
                  </a:cubicBezTo>
                  <a:cubicBezTo>
                    <a:pt x="738" y="276"/>
                    <a:pt x="752" y="249"/>
                    <a:pt x="743" y="222"/>
                  </a:cubicBezTo>
                  <a:cubicBezTo>
                    <a:pt x="738" y="208"/>
                    <a:pt x="734" y="190"/>
                    <a:pt x="725" y="177"/>
                  </a:cubicBezTo>
                  <a:cubicBezTo>
                    <a:pt x="707" y="132"/>
                    <a:pt x="680" y="96"/>
                    <a:pt x="644" y="64"/>
                  </a:cubicBezTo>
                  <a:cubicBezTo>
                    <a:pt x="617" y="42"/>
                    <a:pt x="590" y="28"/>
                    <a:pt x="554" y="15"/>
                  </a:cubicBezTo>
                  <a:cubicBezTo>
                    <a:pt x="524" y="7"/>
                    <a:pt x="495" y="0"/>
                    <a:pt x="46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9"/>
            <p:cNvSpPr/>
            <p:nvPr/>
          </p:nvSpPr>
          <p:spPr>
            <a:xfrm>
              <a:off x="1367800" y="487175"/>
              <a:ext cx="5725" cy="3675"/>
            </a:xfrm>
            <a:custGeom>
              <a:rect b="b" l="l" r="r" t="t"/>
              <a:pathLst>
                <a:path extrusionOk="0" h="147" w="229">
                  <a:moveTo>
                    <a:pt x="182" y="0"/>
                  </a:moveTo>
                  <a:cubicBezTo>
                    <a:pt x="128" y="0"/>
                    <a:pt x="0" y="138"/>
                    <a:pt x="21" y="142"/>
                  </a:cubicBezTo>
                  <a:cubicBezTo>
                    <a:pt x="29" y="145"/>
                    <a:pt x="37" y="146"/>
                    <a:pt x="45" y="146"/>
                  </a:cubicBezTo>
                  <a:cubicBezTo>
                    <a:pt x="125" y="146"/>
                    <a:pt x="229" y="23"/>
                    <a:pt x="192" y="2"/>
                  </a:cubicBezTo>
                  <a:cubicBezTo>
                    <a:pt x="189" y="1"/>
                    <a:pt x="186" y="0"/>
                    <a:pt x="18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9"/>
            <p:cNvSpPr/>
            <p:nvPr/>
          </p:nvSpPr>
          <p:spPr>
            <a:xfrm>
              <a:off x="1354700" y="478275"/>
              <a:ext cx="8800" cy="14600"/>
            </a:xfrm>
            <a:custGeom>
              <a:rect b="b" l="l" r="r" t="t"/>
              <a:pathLst>
                <a:path extrusionOk="0" h="584" w="352">
                  <a:moveTo>
                    <a:pt x="175" y="0"/>
                  </a:moveTo>
                  <a:cubicBezTo>
                    <a:pt x="169" y="0"/>
                    <a:pt x="164" y="2"/>
                    <a:pt x="158" y="8"/>
                  </a:cubicBezTo>
                  <a:lnTo>
                    <a:pt x="158" y="3"/>
                  </a:lnTo>
                  <a:cubicBezTo>
                    <a:pt x="127" y="30"/>
                    <a:pt x="104" y="62"/>
                    <a:pt x="82" y="98"/>
                  </a:cubicBezTo>
                  <a:cubicBezTo>
                    <a:pt x="59" y="134"/>
                    <a:pt x="37" y="169"/>
                    <a:pt x="23" y="210"/>
                  </a:cubicBezTo>
                  <a:cubicBezTo>
                    <a:pt x="19" y="232"/>
                    <a:pt x="10" y="255"/>
                    <a:pt x="5" y="277"/>
                  </a:cubicBezTo>
                  <a:cubicBezTo>
                    <a:pt x="1" y="304"/>
                    <a:pt x="1" y="336"/>
                    <a:pt x="5" y="363"/>
                  </a:cubicBezTo>
                  <a:cubicBezTo>
                    <a:pt x="32" y="457"/>
                    <a:pt x="104" y="534"/>
                    <a:pt x="203" y="565"/>
                  </a:cubicBezTo>
                  <a:cubicBezTo>
                    <a:pt x="230" y="574"/>
                    <a:pt x="262" y="579"/>
                    <a:pt x="293" y="583"/>
                  </a:cubicBezTo>
                  <a:lnTo>
                    <a:pt x="325" y="583"/>
                  </a:lnTo>
                  <a:cubicBezTo>
                    <a:pt x="338" y="579"/>
                    <a:pt x="352" y="570"/>
                    <a:pt x="352" y="552"/>
                  </a:cubicBezTo>
                  <a:cubicBezTo>
                    <a:pt x="352" y="543"/>
                    <a:pt x="343" y="529"/>
                    <a:pt x="329" y="529"/>
                  </a:cubicBezTo>
                  <a:lnTo>
                    <a:pt x="298" y="520"/>
                  </a:lnTo>
                  <a:cubicBezTo>
                    <a:pt x="275" y="516"/>
                    <a:pt x="253" y="507"/>
                    <a:pt x="235" y="493"/>
                  </a:cubicBezTo>
                  <a:cubicBezTo>
                    <a:pt x="172" y="462"/>
                    <a:pt x="127" y="408"/>
                    <a:pt x="104" y="345"/>
                  </a:cubicBezTo>
                  <a:cubicBezTo>
                    <a:pt x="104" y="327"/>
                    <a:pt x="104" y="313"/>
                    <a:pt x="104" y="295"/>
                  </a:cubicBezTo>
                  <a:cubicBezTo>
                    <a:pt x="109" y="277"/>
                    <a:pt x="113" y="259"/>
                    <a:pt x="118" y="241"/>
                  </a:cubicBezTo>
                  <a:cubicBezTo>
                    <a:pt x="127" y="205"/>
                    <a:pt x="140" y="174"/>
                    <a:pt x="154" y="138"/>
                  </a:cubicBezTo>
                  <a:cubicBezTo>
                    <a:pt x="181" y="80"/>
                    <a:pt x="199" y="44"/>
                    <a:pt x="199" y="44"/>
                  </a:cubicBezTo>
                  <a:cubicBezTo>
                    <a:pt x="208" y="30"/>
                    <a:pt x="203" y="12"/>
                    <a:pt x="190" y="3"/>
                  </a:cubicBezTo>
                  <a:cubicBezTo>
                    <a:pt x="184" y="1"/>
                    <a:pt x="179" y="0"/>
                    <a:pt x="17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9"/>
            <p:cNvSpPr/>
            <p:nvPr/>
          </p:nvSpPr>
          <p:spPr>
            <a:xfrm>
              <a:off x="1383625" y="478075"/>
              <a:ext cx="39600" cy="33525"/>
            </a:xfrm>
            <a:custGeom>
              <a:rect b="b" l="l" r="r" t="t"/>
              <a:pathLst>
                <a:path extrusionOk="0" h="1341" w="1584">
                  <a:moveTo>
                    <a:pt x="744" y="1"/>
                  </a:moveTo>
                  <a:cubicBezTo>
                    <a:pt x="687" y="1"/>
                    <a:pt x="627" y="8"/>
                    <a:pt x="567" y="25"/>
                  </a:cubicBezTo>
                  <a:cubicBezTo>
                    <a:pt x="211" y="119"/>
                    <a:pt x="0" y="488"/>
                    <a:pt x="94" y="843"/>
                  </a:cubicBezTo>
                  <a:cubicBezTo>
                    <a:pt x="180" y="1167"/>
                    <a:pt x="462" y="1341"/>
                    <a:pt x="745" y="1341"/>
                  </a:cubicBezTo>
                  <a:cubicBezTo>
                    <a:pt x="966" y="1341"/>
                    <a:pt x="1188" y="1235"/>
                    <a:pt x="1318" y="1010"/>
                  </a:cubicBezTo>
                  <a:cubicBezTo>
                    <a:pt x="1584" y="547"/>
                    <a:pt x="1233" y="1"/>
                    <a:pt x="74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9"/>
            <p:cNvSpPr/>
            <p:nvPr/>
          </p:nvSpPr>
          <p:spPr>
            <a:xfrm>
              <a:off x="1315350" y="489200"/>
              <a:ext cx="39700" cy="33425"/>
            </a:xfrm>
            <a:custGeom>
              <a:rect b="b" l="l" r="r" t="t"/>
              <a:pathLst>
                <a:path extrusionOk="0" h="1337" w="1588">
                  <a:moveTo>
                    <a:pt x="753" y="0"/>
                  </a:moveTo>
                  <a:cubicBezTo>
                    <a:pt x="695" y="0"/>
                    <a:pt x="634" y="8"/>
                    <a:pt x="572" y="25"/>
                  </a:cubicBezTo>
                  <a:cubicBezTo>
                    <a:pt x="216" y="119"/>
                    <a:pt x="0" y="484"/>
                    <a:pt x="95" y="839"/>
                  </a:cubicBezTo>
                  <a:cubicBezTo>
                    <a:pt x="181" y="1162"/>
                    <a:pt x="462" y="1337"/>
                    <a:pt x="745" y="1337"/>
                  </a:cubicBezTo>
                  <a:cubicBezTo>
                    <a:pt x="966" y="1337"/>
                    <a:pt x="1188" y="1230"/>
                    <a:pt x="1318" y="1006"/>
                  </a:cubicBezTo>
                  <a:cubicBezTo>
                    <a:pt x="1587" y="544"/>
                    <a:pt x="1240" y="0"/>
                    <a:pt x="75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9"/>
            <p:cNvSpPr/>
            <p:nvPr/>
          </p:nvSpPr>
          <p:spPr>
            <a:xfrm>
              <a:off x="1383050" y="464800"/>
              <a:ext cx="13525" cy="13975"/>
            </a:xfrm>
            <a:custGeom>
              <a:rect b="b" l="l" r="r" t="t"/>
              <a:pathLst>
                <a:path extrusionOk="0" h="559" w="541">
                  <a:moveTo>
                    <a:pt x="246" y="0"/>
                  </a:moveTo>
                  <a:cubicBezTo>
                    <a:pt x="229" y="0"/>
                    <a:pt x="211" y="2"/>
                    <a:pt x="194" y="7"/>
                  </a:cubicBezTo>
                  <a:cubicBezTo>
                    <a:pt x="68" y="43"/>
                    <a:pt x="1" y="191"/>
                    <a:pt x="41" y="344"/>
                  </a:cubicBezTo>
                  <a:cubicBezTo>
                    <a:pt x="76" y="471"/>
                    <a:pt x="180" y="559"/>
                    <a:pt x="288" y="559"/>
                  </a:cubicBezTo>
                  <a:cubicBezTo>
                    <a:pt x="306" y="559"/>
                    <a:pt x="324" y="556"/>
                    <a:pt x="342" y="551"/>
                  </a:cubicBezTo>
                  <a:cubicBezTo>
                    <a:pt x="468" y="515"/>
                    <a:pt x="540" y="367"/>
                    <a:pt x="500" y="218"/>
                  </a:cubicBezTo>
                  <a:cubicBezTo>
                    <a:pt x="465" y="86"/>
                    <a:pt x="359" y="0"/>
                    <a:pt x="2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9"/>
            <p:cNvSpPr/>
            <p:nvPr/>
          </p:nvSpPr>
          <p:spPr>
            <a:xfrm>
              <a:off x="1389000" y="461275"/>
              <a:ext cx="9025" cy="9325"/>
            </a:xfrm>
            <a:custGeom>
              <a:rect b="b" l="l" r="r" t="t"/>
              <a:pathLst>
                <a:path extrusionOk="0" h="373" w="361">
                  <a:moveTo>
                    <a:pt x="319" y="1"/>
                  </a:moveTo>
                  <a:cubicBezTo>
                    <a:pt x="294" y="1"/>
                    <a:pt x="271" y="63"/>
                    <a:pt x="163" y="139"/>
                  </a:cubicBezTo>
                  <a:cubicBezTo>
                    <a:pt x="113" y="170"/>
                    <a:pt x="59" y="197"/>
                    <a:pt x="5" y="211"/>
                  </a:cubicBezTo>
                  <a:cubicBezTo>
                    <a:pt x="1" y="265"/>
                    <a:pt x="104" y="373"/>
                    <a:pt x="104" y="373"/>
                  </a:cubicBezTo>
                  <a:cubicBezTo>
                    <a:pt x="311" y="287"/>
                    <a:pt x="361" y="17"/>
                    <a:pt x="329" y="4"/>
                  </a:cubicBezTo>
                  <a:cubicBezTo>
                    <a:pt x="326" y="2"/>
                    <a:pt x="323" y="1"/>
                    <a:pt x="3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9"/>
            <p:cNvSpPr/>
            <p:nvPr/>
          </p:nvSpPr>
          <p:spPr>
            <a:xfrm>
              <a:off x="1332775" y="472500"/>
              <a:ext cx="13175" cy="14050"/>
            </a:xfrm>
            <a:custGeom>
              <a:rect b="b" l="l" r="r" t="t"/>
              <a:pathLst>
                <a:path extrusionOk="0" h="562" w="527">
                  <a:moveTo>
                    <a:pt x="249" y="0"/>
                  </a:moveTo>
                  <a:cubicBezTo>
                    <a:pt x="235" y="0"/>
                    <a:pt x="222" y="2"/>
                    <a:pt x="208" y="5"/>
                  </a:cubicBezTo>
                  <a:cubicBezTo>
                    <a:pt x="82" y="27"/>
                    <a:pt x="1" y="176"/>
                    <a:pt x="32" y="324"/>
                  </a:cubicBezTo>
                  <a:cubicBezTo>
                    <a:pt x="57" y="463"/>
                    <a:pt x="166" y="561"/>
                    <a:pt x="284" y="561"/>
                  </a:cubicBezTo>
                  <a:cubicBezTo>
                    <a:pt x="296" y="561"/>
                    <a:pt x="308" y="560"/>
                    <a:pt x="320" y="558"/>
                  </a:cubicBezTo>
                  <a:cubicBezTo>
                    <a:pt x="446" y="531"/>
                    <a:pt x="527" y="387"/>
                    <a:pt x="495" y="234"/>
                  </a:cubicBezTo>
                  <a:cubicBezTo>
                    <a:pt x="471" y="97"/>
                    <a:pt x="365" y="0"/>
                    <a:pt x="24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9"/>
            <p:cNvSpPr/>
            <p:nvPr/>
          </p:nvSpPr>
          <p:spPr>
            <a:xfrm>
              <a:off x="1327500" y="473200"/>
              <a:ext cx="10825" cy="6075"/>
            </a:xfrm>
            <a:custGeom>
              <a:rect b="b" l="l" r="r" t="t"/>
              <a:pathLst>
                <a:path extrusionOk="0" h="243" w="433">
                  <a:moveTo>
                    <a:pt x="37" y="1"/>
                  </a:moveTo>
                  <a:cubicBezTo>
                    <a:pt x="31" y="1"/>
                    <a:pt x="26" y="3"/>
                    <a:pt x="23" y="8"/>
                  </a:cubicBezTo>
                  <a:cubicBezTo>
                    <a:pt x="1" y="34"/>
                    <a:pt x="157" y="243"/>
                    <a:pt x="368" y="243"/>
                  </a:cubicBezTo>
                  <a:cubicBezTo>
                    <a:pt x="374" y="243"/>
                    <a:pt x="381" y="242"/>
                    <a:pt x="387" y="242"/>
                  </a:cubicBezTo>
                  <a:cubicBezTo>
                    <a:pt x="387" y="242"/>
                    <a:pt x="432" y="94"/>
                    <a:pt x="405" y="53"/>
                  </a:cubicBezTo>
                  <a:lnTo>
                    <a:pt x="405" y="53"/>
                  </a:lnTo>
                  <a:cubicBezTo>
                    <a:pt x="369" y="59"/>
                    <a:pt x="333" y="62"/>
                    <a:pt x="297" y="62"/>
                  </a:cubicBezTo>
                  <a:cubicBezTo>
                    <a:pt x="274" y="62"/>
                    <a:pt x="252" y="61"/>
                    <a:pt x="230" y="58"/>
                  </a:cubicBezTo>
                  <a:cubicBezTo>
                    <a:pt x="113" y="39"/>
                    <a:pt x="62" y="1"/>
                    <a:pt x="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9"/>
            <p:cNvSpPr/>
            <p:nvPr/>
          </p:nvSpPr>
          <p:spPr>
            <a:xfrm>
              <a:off x="1355825" y="499725"/>
              <a:ext cx="24900" cy="8075"/>
            </a:xfrm>
            <a:custGeom>
              <a:rect b="b" l="l" r="r" t="t"/>
              <a:pathLst>
                <a:path extrusionOk="0" h="323" w="996">
                  <a:moveTo>
                    <a:pt x="579" y="0"/>
                  </a:moveTo>
                  <a:cubicBezTo>
                    <a:pt x="533" y="0"/>
                    <a:pt x="485" y="4"/>
                    <a:pt x="433" y="13"/>
                  </a:cubicBezTo>
                  <a:cubicBezTo>
                    <a:pt x="226" y="54"/>
                    <a:pt x="1" y="315"/>
                    <a:pt x="1" y="315"/>
                  </a:cubicBezTo>
                  <a:cubicBezTo>
                    <a:pt x="1" y="315"/>
                    <a:pt x="69" y="322"/>
                    <a:pt x="175" y="322"/>
                  </a:cubicBezTo>
                  <a:cubicBezTo>
                    <a:pt x="376" y="322"/>
                    <a:pt x="715" y="295"/>
                    <a:pt x="995" y="139"/>
                  </a:cubicBezTo>
                  <a:cubicBezTo>
                    <a:pt x="995" y="139"/>
                    <a:pt x="850" y="0"/>
                    <a:pt x="57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9"/>
            <p:cNvSpPr/>
            <p:nvPr/>
          </p:nvSpPr>
          <p:spPr>
            <a:xfrm>
              <a:off x="1356400" y="502750"/>
              <a:ext cx="25100" cy="11175"/>
            </a:xfrm>
            <a:custGeom>
              <a:rect b="b" l="l" r="r" t="t"/>
              <a:pathLst>
                <a:path extrusionOk="0" h="447" w="1004">
                  <a:moveTo>
                    <a:pt x="1004" y="0"/>
                  </a:moveTo>
                  <a:lnTo>
                    <a:pt x="1004" y="0"/>
                  </a:lnTo>
                  <a:cubicBezTo>
                    <a:pt x="1003" y="0"/>
                    <a:pt x="434" y="207"/>
                    <a:pt x="117" y="207"/>
                  </a:cubicBezTo>
                  <a:cubicBezTo>
                    <a:pt x="73" y="207"/>
                    <a:pt x="33" y="203"/>
                    <a:pt x="0" y="194"/>
                  </a:cubicBezTo>
                  <a:lnTo>
                    <a:pt x="0" y="194"/>
                  </a:lnTo>
                  <a:cubicBezTo>
                    <a:pt x="0" y="194"/>
                    <a:pt x="165" y="447"/>
                    <a:pt x="459" y="447"/>
                  </a:cubicBezTo>
                  <a:cubicBezTo>
                    <a:pt x="484" y="447"/>
                    <a:pt x="509" y="445"/>
                    <a:pt x="536" y="441"/>
                  </a:cubicBezTo>
                  <a:cubicBezTo>
                    <a:pt x="770" y="410"/>
                    <a:pt x="959" y="230"/>
                    <a:pt x="100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9"/>
            <p:cNvSpPr/>
            <p:nvPr/>
          </p:nvSpPr>
          <p:spPr>
            <a:xfrm>
              <a:off x="1351550" y="499775"/>
              <a:ext cx="37825" cy="9400"/>
            </a:xfrm>
            <a:custGeom>
              <a:rect b="b" l="l" r="r" t="t"/>
              <a:pathLst>
                <a:path extrusionOk="0" h="376" w="1513">
                  <a:moveTo>
                    <a:pt x="1495" y="0"/>
                  </a:moveTo>
                  <a:cubicBezTo>
                    <a:pt x="1487" y="0"/>
                    <a:pt x="1478" y="4"/>
                    <a:pt x="1472" y="7"/>
                  </a:cubicBezTo>
                  <a:lnTo>
                    <a:pt x="1458" y="16"/>
                  </a:lnTo>
                  <a:lnTo>
                    <a:pt x="1418" y="34"/>
                  </a:lnTo>
                  <a:lnTo>
                    <a:pt x="1355" y="65"/>
                  </a:lnTo>
                  <a:lnTo>
                    <a:pt x="1265" y="106"/>
                  </a:lnTo>
                  <a:lnTo>
                    <a:pt x="1157" y="146"/>
                  </a:lnTo>
                  <a:lnTo>
                    <a:pt x="1027" y="191"/>
                  </a:lnTo>
                  <a:cubicBezTo>
                    <a:pt x="986" y="209"/>
                    <a:pt x="937" y="223"/>
                    <a:pt x="887" y="236"/>
                  </a:cubicBezTo>
                  <a:cubicBezTo>
                    <a:pt x="842" y="250"/>
                    <a:pt x="793" y="259"/>
                    <a:pt x="743" y="272"/>
                  </a:cubicBezTo>
                  <a:lnTo>
                    <a:pt x="703" y="286"/>
                  </a:lnTo>
                  <a:lnTo>
                    <a:pt x="689" y="286"/>
                  </a:lnTo>
                  <a:lnTo>
                    <a:pt x="671" y="290"/>
                  </a:lnTo>
                  <a:lnTo>
                    <a:pt x="595" y="308"/>
                  </a:lnTo>
                  <a:cubicBezTo>
                    <a:pt x="541" y="317"/>
                    <a:pt x="500" y="322"/>
                    <a:pt x="460" y="326"/>
                  </a:cubicBezTo>
                  <a:cubicBezTo>
                    <a:pt x="415" y="335"/>
                    <a:pt x="374" y="335"/>
                    <a:pt x="334" y="340"/>
                  </a:cubicBezTo>
                  <a:cubicBezTo>
                    <a:pt x="316" y="342"/>
                    <a:pt x="299" y="342"/>
                    <a:pt x="282" y="342"/>
                  </a:cubicBezTo>
                  <a:cubicBezTo>
                    <a:pt x="265" y="342"/>
                    <a:pt x="248" y="342"/>
                    <a:pt x="230" y="344"/>
                  </a:cubicBezTo>
                  <a:cubicBezTo>
                    <a:pt x="185" y="344"/>
                    <a:pt x="140" y="340"/>
                    <a:pt x="91" y="340"/>
                  </a:cubicBezTo>
                  <a:cubicBezTo>
                    <a:pt x="59" y="335"/>
                    <a:pt x="46" y="331"/>
                    <a:pt x="46" y="331"/>
                  </a:cubicBezTo>
                  <a:cubicBezTo>
                    <a:pt x="32" y="331"/>
                    <a:pt x="23" y="331"/>
                    <a:pt x="10" y="340"/>
                  </a:cubicBezTo>
                  <a:cubicBezTo>
                    <a:pt x="1" y="344"/>
                    <a:pt x="1" y="349"/>
                    <a:pt x="5" y="349"/>
                  </a:cubicBezTo>
                  <a:cubicBezTo>
                    <a:pt x="23" y="353"/>
                    <a:pt x="37" y="358"/>
                    <a:pt x="50" y="362"/>
                  </a:cubicBezTo>
                  <a:lnTo>
                    <a:pt x="109" y="367"/>
                  </a:lnTo>
                  <a:cubicBezTo>
                    <a:pt x="131" y="367"/>
                    <a:pt x="158" y="376"/>
                    <a:pt x="190" y="376"/>
                  </a:cubicBezTo>
                  <a:lnTo>
                    <a:pt x="298" y="376"/>
                  </a:lnTo>
                  <a:cubicBezTo>
                    <a:pt x="343" y="376"/>
                    <a:pt x="383" y="371"/>
                    <a:pt x="433" y="362"/>
                  </a:cubicBezTo>
                  <a:cubicBezTo>
                    <a:pt x="487" y="353"/>
                    <a:pt x="536" y="349"/>
                    <a:pt x="586" y="340"/>
                  </a:cubicBezTo>
                  <a:lnTo>
                    <a:pt x="662" y="326"/>
                  </a:lnTo>
                  <a:lnTo>
                    <a:pt x="680" y="322"/>
                  </a:lnTo>
                  <a:cubicBezTo>
                    <a:pt x="689" y="322"/>
                    <a:pt x="694" y="317"/>
                    <a:pt x="703" y="317"/>
                  </a:cubicBezTo>
                  <a:lnTo>
                    <a:pt x="743" y="304"/>
                  </a:lnTo>
                  <a:cubicBezTo>
                    <a:pt x="797" y="290"/>
                    <a:pt x="851" y="281"/>
                    <a:pt x="901" y="263"/>
                  </a:cubicBezTo>
                  <a:cubicBezTo>
                    <a:pt x="955" y="245"/>
                    <a:pt x="1004" y="232"/>
                    <a:pt x="1054" y="218"/>
                  </a:cubicBezTo>
                  <a:cubicBezTo>
                    <a:pt x="1103" y="200"/>
                    <a:pt x="1144" y="182"/>
                    <a:pt x="1189" y="164"/>
                  </a:cubicBezTo>
                  <a:lnTo>
                    <a:pt x="1301" y="119"/>
                  </a:lnTo>
                  <a:lnTo>
                    <a:pt x="1391" y="74"/>
                  </a:lnTo>
                  <a:lnTo>
                    <a:pt x="1454" y="43"/>
                  </a:lnTo>
                  <a:cubicBezTo>
                    <a:pt x="1485" y="20"/>
                    <a:pt x="1503" y="11"/>
                    <a:pt x="1503" y="11"/>
                  </a:cubicBezTo>
                  <a:cubicBezTo>
                    <a:pt x="1503" y="11"/>
                    <a:pt x="1512" y="2"/>
                    <a:pt x="1503" y="2"/>
                  </a:cubicBezTo>
                  <a:cubicBezTo>
                    <a:pt x="1501" y="1"/>
                    <a:pt x="1498" y="0"/>
                    <a:pt x="149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9"/>
            <p:cNvSpPr/>
            <p:nvPr/>
          </p:nvSpPr>
          <p:spPr>
            <a:xfrm>
              <a:off x="1304025" y="398050"/>
              <a:ext cx="35650" cy="71650"/>
            </a:xfrm>
            <a:custGeom>
              <a:rect b="b" l="l" r="r" t="t"/>
              <a:pathLst>
                <a:path extrusionOk="0" h="2866" w="1426">
                  <a:moveTo>
                    <a:pt x="1375" y="1"/>
                  </a:moveTo>
                  <a:cubicBezTo>
                    <a:pt x="1354" y="1"/>
                    <a:pt x="1332" y="14"/>
                    <a:pt x="1326" y="41"/>
                  </a:cubicBezTo>
                  <a:cubicBezTo>
                    <a:pt x="1326" y="41"/>
                    <a:pt x="1317" y="86"/>
                    <a:pt x="1299" y="171"/>
                  </a:cubicBezTo>
                  <a:cubicBezTo>
                    <a:pt x="1286" y="256"/>
                    <a:pt x="1254" y="373"/>
                    <a:pt x="1223" y="517"/>
                  </a:cubicBezTo>
                  <a:cubicBezTo>
                    <a:pt x="1187" y="661"/>
                    <a:pt x="1142" y="828"/>
                    <a:pt x="1092" y="1003"/>
                  </a:cubicBezTo>
                  <a:cubicBezTo>
                    <a:pt x="1038" y="1179"/>
                    <a:pt x="980" y="1363"/>
                    <a:pt x="908" y="1543"/>
                  </a:cubicBezTo>
                  <a:cubicBezTo>
                    <a:pt x="840" y="1723"/>
                    <a:pt x="764" y="1894"/>
                    <a:pt x="674" y="2060"/>
                  </a:cubicBezTo>
                  <a:cubicBezTo>
                    <a:pt x="629" y="2137"/>
                    <a:pt x="588" y="2213"/>
                    <a:pt x="539" y="2281"/>
                  </a:cubicBezTo>
                  <a:cubicBezTo>
                    <a:pt x="498" y="2344"/>
                    <a:pt x="449" y="2407"/>
                    <a:pt x="399" y="2465"/>
                  </a:cubicBezTo>
                  <a:cubicBezTo>
                    <a:pt x="377" y="2492"/>
                    <a:pt x="354" y="2515"/>
                    <a:pt x="332" y="2542"/>
                  </a:cubicBezTo>
                  <a:lnTo>
                    <a:pt x="300" y="2573"/>
                  </a:lnTo>
                  <a:lnTo>
                    <a:pt x="264" y="2605"/>
                  </a:lnTo>
                  <a:cubicBezTo>
                    <a:pt x="233" y="2641"/>
                    <a:pt x="192" y="2672"/>
                    <a:pt x="152" y="2699"/>
                  </a:cubicBezTo>
                  <a:cubicBezTo>
                    <a:pt x="129" y="2722"/>
                    <a:pt x="102" y="2740"/>
                    <a:pt x="75" y="2758"/>
                  </a:cubicBezTo>
                  <a:lnTo>
                    <a:pt x="48" y="2776"/>
                  </a:lnTo>
                  <a:lnTo>
                    <a:pt x="44" y="2776"/>
                  </a:lnTo>
                  <a:cubicBezTo>
                    <a:pt x="1" y="2803"/>
                    <a:pt x="26" y="2865"/>
                    <a:pt x="70" y="2865"/>
                  </a:cubicBezTo>
                  <a:cubicBezTo>
                    <a:pt x="76" y="2865"/>
                    <a:pt x="82" y="2864"/>
                    <a:pt x="89" y="2861"/>
                  </a:cubicBezTo>
                  <a:lnTo>
                    <a:pt x="125" y="2843"/>
                  </a:lnTo>
                  <a:cubicBezTo>
                    <a:pt x="156" y="2830"/>
                    <a:pt x="188" y="2812"/>
                    <a:pt x="215" y="2794"/>
                  </a:cubicBezTo>
                  <a:cubicBezTo>
                    <a:pt x="264" y="2767"/>
                    <a:pt x="309" y="2735"/>
                    <a:pt x="350" y="2704"/>
                  </a:cubicBezTo>
                  <a:lnTo>
                    <a:pt x="390" y="2672"/>
                  </a:lnTo>
                  <a:lnTo>
                    <a:pt x="431" y="2641"/>
                  </a:lnTo>
                  <a:cubicBezTo>
                    <a:pt x="458" y="2614"/>
                    <a:pt x="485" y="2591"/>
                    <a:pt x="507" y="2564"/>
                  </a:cubicBezTo>
                  <a:cubicBezTo>
                    <a:pt x="566" y="2501"/>
                    <a:pt x="620" y="2438"/>
                    <a:pt x="669" y="2375"/>
                  </a:cubicBezTo>
                  <a:cubicBezTo>
                    <a:pt x="728" y="2299"/>
                    <a:pt x="777" y="2222"/>
                    <a:pt x="827" y="2146"/>
                  </a:cubicBezTo>
                  <a:cubicBezTo>
                    <a:pt x="926" y="1975"/>
                    <a:pt x="1011" y="1795"/>
                    <a:pt x="1083" y="1611"/>
                  </a:cubicBezTo>
                  <a:cubicBezTo>
                    <a:pt x="1151" y="1426"/>
                    <a:pt x="1214" y="1237"/>
                    <a:pt x="1263" y="1048"/>
                  </a:cubicBezTo>
                  <a:cubicBezTo>
                    <a:pt x="1313" y="868"/>
                    <a:pt x="1340" y="693"/>
                    <a:pt x="1367" y="544"/>
                  </a:cubicBezTo>
                  <a:cubicBezTo>
                    <a:pt x="1394" y="382"/>
                    <a:pt x="1412" y="216"/>
                    <a:pt x="1425" y="50"/>
                  </a:cubicBezTo>
                  <a:lnTo>
                    <a:pt x="1421" y="50"/>
                  </a:lnTo>
                  <a:cubicBezTo>
                    <a:pt x="1423" y="18"/>
                    <a:pt x="1399" y="1"/>
                    <a:pt x="137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19"/>
            <p:cNvSpPr/>
            <p:nvPr/>
          </p:nvSpPr>
          <p:spPr>
            <a:xfrm>
              <a:off x="1335950" y="396500"/>
              <a:ext cx="95150" cy="59250"/>
            </a:xfrm>
            <a:custGeom>
              <a:rect b="b" l="l" r="r" t="t"/>
              <a:pathLst>
                <a:path extrusionOk="0" h="2370" w="3806">
                  <a:moveTo>
                    <a:pt x="70" y="0"/>
                  </a:moveTo>
                  <a:cubicBezTo>
                    <a:pt x="35" y="0"/>
                    <a:pt x="1" y="41"/>
                    <a:pt x="27" y="80"/>
                  </a:cubicBezTo>
                  <a:lnTo>
                    <a:pt x="54" y="125"/>
                  </a:lnTo>
                  <a:lnTo>
                    <a:pt x="90" y="179"/>
                  </a:lnTo>
                  <a:cubicBezTo>
                    <a:pt x="103" y="201"/>
                    <a:pt x="117" y="224"/>
                    <a:pt x="135" y="251"/>
                  </a:cubicBezTo>
                  <a:cubicBezTo>
                    <a:pt x="171" y="300"/>
                    <a:pt x="211" y="363"/>
                    <a:pt x="265" y="435"/>
                  </a:cubicBezTo>
                  <a:cubicBezTo>
                    <a:pt x="314" y="507"/>
                    <a:pt x="373" y="584"/>
                    <a:pt x="445" y="669"/>
                  </a:cubicBezTo>
                  <a:cubicBezTo>
                    <a:pt x="512" y="750"/>
                    <a:pt x="589" y="840"/>
                    <a:pt x="674" y="930"/>
                  </a:cubicBezTo>
                  <a:lnTo>
                    <a:pt x="805" y="1070"/>
                  </a:lnTo>
                  <a:lnTo>
                    <a:pt x="949" y="1205"/>
                  </a:lnTo>
                  <a:cubicBezTo>
                    <a:pt x="998" y="1254"/>
                    <a:pt x="1048" y="1299"/>
                    <a:pt x="1102" y="1344"/>
                  </a:cubicBezTo>
                  <a:cubicBezTo>
                    <a:pt x="1156" y="1389"/>
                    <a:pt x="1210" y="1434"/>
                    <a:pt x="1264" y="1479"/>
                  </a:cubicBezTo>
                  <a:cubicBezTo>
                    <a:pt x="1376" y="1560"/>
                    <a:pt x="1489" y="1655"/>
                    <a:pt x="1615" y="1731"/>
                  </a:cubicBezTo>
                  <a:cubicBezTo>
                    <a:pt x="1678" y="1767"/>
                    <a:pt x="1736" y="1812"/>
                    <a:pt x="1799" y="1848"/>
                  </a:cubicBezTo>
                  <a:lnTo>
                    <a:pt x="1983" y="1951"/>
                  </a:lnTo>
                  <a:cubicBezTo>
                    <a:pt x="2046" y="1987"/>
                    <a:pt x="2109" y="2019"/>
                    <a:pt x="2177" y="2046"/>
                  </a:cubicBezTo>
                  <a:lnTo>
                    <a:pt x="2366" y="2127"/>
                  </a:lnTo>
                  <a:cubicBezTo>
                    <a:pt x="2496" y="2172"/>
                    <a:pt x="2618" y="2221"/>
                    <a:pt x="2739" y="2248"/>
                  </a:cubicBezTo>
                  <a:cubicBezTo>
                    <a:pt x="2861" y="2275"/>
                    <a:pt x="2973" y="2311"/>
                    <a:pt x="3077" y="2329"/>
                  </a:cubicBezTo>
                  <a:cubicBezTo>
                    <a:pt x="3185" y="2343"/>
                    <a:pt x="3284" y="2352"/>
                    <a:pt x="3374" y="2361"/>
                  </a:cubicBezTo>
                  <a:cubicBezTo>
                    <a:pt x="3446" y="2370"/>
                    <a:pt x="3522" y="2370"/>
                    <a:pt x="3598" y="2370"/>
                  </a:cubicBezTo>
                  <a:lnTo>
                    <a:pt x="3792" y="2370"/>
                  </a:lnTo>
                  <a:cubicBezTo>
                    <a:pt x="3801" y="2370"/>
                    <a:pt x="3805" y="2365"/>
                    <a:pt x="3805" y="2361"/>
                  </a:cubicBezTo>
                  <a:cubicBezTo>
                    <a:pt x="3805" y="2352"/>
                    <a:pt x="3801" y="2347"/>
                    <a:pt x="3796" y="2347"/>
                  </a:cubicBezTo>
                  <a:lnTo>
                    <a:pt x="3603" y="2320"/>
                  </a:lnTo>
                  <a:cubicBezTo>
                    <a:pt x="3526" y="2316"/>
                    <a:pt x="3455" y="2302"/>
                    <a:pt x="3383" y="2289"/>
                  </a:cubicBezTo>
                  <a:cubicBezTo>
                    <a:pt x="3297" y="2271"/>
                    <a:pt x="3203" y="2257"/>
                    <a:pt x="3099" y="2230"/>
                  </a:cubicBezTo>
                  <a:cubicBezTo>
                    <a:pt x="3000" y="2199"/>
                    <a:pt x="2888" y="2167"/>
                    <a:pt x="2775" y="2127"/>
                  </a:cubicBezTo>
                  <a:cubicBezTo>
                    <a:pt x="2663" y="2086"/>
                    <a:pt x="2546" y="2032"/>
                    <a:pt x="2424" y="1987"/>
                  </a:cubicBezTo>
                  <a:cubicBezTo>
                    <a:pt x="2312" y="1924"/>
                    <a:pt x="2186" y="1870"/>
                    <a:pt x="2069" y="1798"/>
                  </a:cubicBezTo>
                  <a:lnTo>
                    <a:pt x="1889" y="1695"/>
                  </a:lnTo>
                  <a:cubicBezTo>
                    <a:pt x="1831" y="1659"/>
                    <a:pt x="1772" y="1619"/>
                    <a:pt x="1718" y="1578"/>
                  </a:cubicBezTo>
                  <a:cubicBezTo>
                    <a:pt x="1597" y="1502"/>
                    <a:pt x="1489" y="1416"/>
                    <a:pt x="1381" y="1331"/>
                  </a:cubicBezTo>
                  <a:cubicBezTo>
                    <a:pt x="1327" y="1290"/>
                    <a:pt x="1273" y="1245"/>
                    <a:pt x="1223" y="1200"/>
                  </a:cubicBezTo>
                  <a:cubicBezTo>
                    <a:pt x="1169" y="1155"/>
                    <a:pt x="1120" y="1115"/>
                    <a:pt x="1070" y="1070"/>
                  </a:cubicBezTo>
                  <a:lnTo>
                    <a:pt x="931" y="939"/>
                  </a:lnTo>
                  <a:lnTo>
                    <a:pt x="796" y="809"/>
                  </a:lnTo>
                  <a:cubicBezTo>
                    <a:pt x="710" y="723"/>
                    <a:pt x="634" y="642"/>
                    <a:pt x="562" y="561"/>
                  </a:cubicBezTo>
                  <a:cubicBezTo>
                    <a:pt x="490" y="485"/>
                    <a:pt x="427" y="413"/>
                    <a:pt x="368" y="350"/>
                  </a:cubicBezTo>
                  <a:cubicBezTo>
                    <a:pt x="314" y="287"/>
                    <a:pt x="270" y="228"/>
                    <a:pt x="229" y="179"/>
                  </a:cubicBezTo>
                  <a:lnTo>
                    <a:pt x="139" y="67"/>
                  </a:lnTo>
                  <a:lnTo>
                    <a:pt x="108" y="26"/>
                  </a:lnTo>
                  <a:lnTo>
                    <a:pt x="108" y="22"/>
                  </a:lnTo>
                  <a:cubicBezTo>
                    <a:pt x="97" y="6"/>
                    <a:pt x="84" y="0"/>
                    <a:pt x="7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19"/>
            <p:cNvSpPr/>
            <p:nvPr/>
          </p:nvSpPr>
          <p:spPr>
            <a:xfrm>
              <a:off x="1322325" y="450275"/>
              <a:ext cx="20500" cy="14800"/>
            </a:xfrm>
            <a:custGeom>
              <a:rect b="b" l="l" r="r" t="t"/>
              <a:pathLst>
                <a:path extrusionOk="0" h="592" w="820">
                  <a:moveTo>
                    <a:pt x="517" y="1"/>
                  </a:moveTo>
                  <a:cubicBezTo>
                    <a:pt x="434" y="1"/>
                    <a:pt x="336" y="25"/>
                    <a:pt x="243" y="93"/>
                  </a:cubicBezTo>
                  <a:cubicBezTo>
                    <a:pt x="36" y="241"/>
                    <a:pt x="0" y="511"/>
                    <a:pt x="59" y="570"/>
                  </a:cubicBezTo>
                  <a:cubicBezTo>
                    <a:pt x="73" y="585"/>
                    <a:pt x="87" y="592"/>
                    <a:pt x="102" y="592"/>
                  </a:cubicBezTo>
                  <a:cubicBezTo>
                    <a:pt x="157" y="592"/>
                    <a:pt x="224" y="501"/>
                    <a:pt x="369" y="412"/>
                  </a:cubicBezTo>
                  <a:cubicBezTo>
                    <a:pt x="599" y="273"/>
                    <a:pt x="819" y="255"/>
                    <a:pt x="734" y="84"/>
                  </a:cubicBezTo>
                  <a:cubicBezTo>
                    <a:pt x="713" y="43"/>
                    <a:pt x="627" y="1"/>
                    <a:pt x="51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19"/>
            <p:cNvSpPr/>
            <p:nvPr/>
          </p:nvSpPr>
          <p:spPr>
            <a:xfrm>
              <a:off x="1377800" y="442625"/>
              <a:ext cx="21250" cy="10175"/>
            </a:xfrm>
            <a:custGeom>
              <a:rect b="b" l="l" r="r" t="t"/>
              <a:pathLst>
                <a:path extrusionOk="0" h="407" w="850">
                  <a:moveTo>
                    <a:pt x="368" y="0"/>
                  </a:moveTo>
                  <a:cubicBezTo>
                    <a:pt x="149" y="0"/>
                    <a:pt x="4" y="147"/>
                    <a:pt x="4" y="219"/>
                  </a:cubicBezTo>
                  <a:cubicBezTo>
                    <a:pt x="1" y="335"/>
                    <a:pt x="79" y="349"/>
                    <a:pt x="203" y="349"/>
                  </a:cubicBezTo>
                  <a:cubicBezTo>
                    <a:pt x="243" y="349"/>
                    <a:pt x="289" y="348"/>
                    <a:pt x="338" y="348"/>
                  </a:cubicBezTo>
                  <a:cubicBezTo>
                    <a:pt x="383" y="348"/>
                    <a:pt x="431" y="349"/>
                    <a:pt x="480" y="354"/>
                  </a:cubicBezTo>
                  <a:cubicBezTo>
                    <a:pt x="619" y="366"/>
                    <a:pt x="713" y="407"/>
                    <a:pt x="769" y="407"/>
                  </a:cubicBezTo>
                  <a:cubicBezTo>
                    <a:pt x="799" y="407"/>
                    <a:pt x="818" y="395"/>
                    <a:pt x="827" y="363"/>
                  </a:cubicBezTo>
                  <a:cubicBezTo>
                    <a:pt x="849" y="282"/>
                    <a:pt x="705" y="52"/>
                    <a:pt x="453" y="7"/>
                  </a:cubicBezTo>
                  <a:cubicBezTo>
                    <a:pt x="424" y="2"/>
                    <a:pt x="396" y="0"/>
                    <a:pt x="36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19"/>
            <p:cNvSpPr/>
            <p:nvPr/>
          </p:nvSpPr>
          <p:spPr>
            <a:xfrm>
              <a:off x="1202175" y="265650"/>
              <a:ext cx="31325" cy="53250"/>
            </a:xfrm>
            <a:custGeom>
              <a:rect b="b" l="l" r="r" t="t"/>
              <a:pathLst>
                <a:path extrusionOk="0" h="2130" w="1253">
                  <a:moveTo>
                    <a:pt x="62" y="0"/>
                  </a:moveTo>
                  <a:cubicBezTo>
                    <a:pt x="21" y="0"/>
                    <a:pt x="0" y="67"/>
                    <a:pt x="47" y="87"/>
                  </a:cubicBezTo>
                  <a:cubicBezTo>
                    <a:pt x="591" y="316"/>
                    <a:pt x="1153" y="2080"/>
                    <a:pt x="1158" y="2098"/>
                  </a:cubicBezTo>
                  <a:cubicBezTo>
                    <a:pt x="1162" y="2116"/>
                    <a:pt x="1180" y="2129"/>
                    <a:pt x="1203" y="2129"/>
                  </a:cubicBezTo>
                  <a:cubicBezTo>
                    <a:pt x="1207" y="2129"/>
                    <a:pt x="1212" y="2125"/>
                    <a:pt x="1216" y="2125"/>
                  </a:cubicBezTo>
                  <a:cubicBezTo>
                    <a:pt x="1239" y="2116"/>
                    <a:pt x="1252" y="2093"/>
                    <a:pt x="1248" y="2071"/>
                  </a:cubicBezTo>
                  <a:cubicBezTo>
                    <a:pt x="1221" y="1994"/>
                    <a:pt x="668" y="249"/>
                    <a:pt x="83" y="6"/>
                  </a:cubicBezTo>
                  <a:cubicBezTo>
                    <a:pt x="76" y="2"/>
                    <a:pt x="69" y="0"/>
                    <a:pt x="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19"/>
            <p:cNvSpPr/>
            <p:nvPr/>
          </p:nvSpPr>
          <p:spPr>
            <a:xfrm>
              <a:off x="1113925" y="251550"/>
              <a:ext cx="50525" cy="20325"/>
            </a:xfrm>
            <a:custGeom>
              <a:rect b="b" l="l" r="r" t="t"/>
              <a:pathLst>
                <a:path extrusionOk="0" h="813" w="2021">
                  <a:moveTo>
                    <a:pt x="308" y="0"/>
                  </a:moveTo>
                  <a:cubicBezTo>
                    <a:pt x="270" y="0"/>
                    <a:pt x="232" y="8"/>
                    <a:pt x="198" y="25"/>
                  </a:cubicBezTo>
                  <a:cubicBezTo>
                    <a:pt x="153" y="43"/>
                    <a:pt x="117" y="70"/>
                    <a:pt x="86" y="106"/>
                  </a:cubicBezTo>
                  <a:cubicBezTo>
                    <a:pt x="50" y="142"/>
                    <a:pt x="23" y="187"/>
                    <a:pt x="9" y="241"/>
                  </a:cubicBezTo>
                  <a:lnTo>
                    <a:pt x="5" y="268"/>
                  </a:lnTo>
                  <a:lnTo>
                    <a:pt x="5" y="277"/>
                  </a:lnTo>
                  <a:lnTo>
                    <a:pt x="5" y="282"/>
                  </a:lnTo>
                  <a:lnTo>
                    <a:pt x="5" y="291"/>
                  </a:lnTo>
                  <a:lnTo>
                    <a:pt x="5" y="304"/>
                  </a:lnTo>
                  <a:cubicBezTo>
                    <a:pt x="0" y="327"/>
                    <a:pt x="0" y="349"/>
                    <a:pt x="5" y="372"/>
                  </a:cubicBezTo>
                  <a:cubicBezTo>
                    <a:pt x="5" y="421"/>
                    <a:pt x="14" y="471"/>
                    <a:pt x="27" y="520"/>
                  </a:cubicBezTo>
                  <a:cubicBezTo>
                    <a:pt x="50" y="574"/>
                    <a:pt x="81" y="619"/>
                    <a:pt x="126" y="660"/>
                  </a:cubicBezTo>
                  <a:cubicBezTo>
                    <a:pt x="167" y="691"/>
                    <a:pt x="212" y="723"/>
                    <a:pt x="261" y="741"/>
                  </a:cubicBezTo>
                  <a:cubicBezTo>
                    <a:pt x="351" y="777"/>
                    <a:pt x="450" y="795"/>
                    <a:pt x="545" y="804"/>
                  </a:cubicBezTo>
                  <a:cubicBezTo>
                    <a:pt x="594" y="808"/>
                    <a:pt x="644" y="813"/>
                    <a:pt x="684" y="813"/>
                  </a:cubicBezTo>
                  <a:lnTo>
                    <a:pt x="756" y="813"/>
                  </a:lnTo>
                  <a:lnTo>
                    <a:pt x="819" y="808"/>
                  </a:lnTo>
                  <a:lnTo>
                    <a:pt x="1080" y="799"/>
                  </a:lnTo>
                  <a:cubicBezTo>
                    <a:pt x="1166" y="795"/>
                    <a:pt x="1246" y="795"/>
                    <a:pt x="1323" y="781"/>
                  </a:cubicBezTo>
                  <a:lnTo>
                    <a:pt x="1543" y="750"/>
                  </a:lnTo>
                  <a:cubicBezTo>
                    <a:pt x="1602" y="741"/>
                    <a:pt x="1665" y="732"/>
                    <a:pt x="1723" y="718"/>
                  </a:cubicBezTo>
                  <a:lnTo>
                    <a:pt x="1867" y="682"/>
                  </a:lnTo>
                  <a:cubicBezTo>
                    <a:pt x="1894" y="673"/>
                    <a:pt x="1926" y="664"/>
                    <a:pt x="1953" y="655"/>
                  </a:cubicBezTo>
                  <a:lnTo>
                    <a:pt x="1984" y="646"/>
                  </a:lnTo>
                  <a:cubicBezTo>
                    <a:pt x="2007" y="637"/>
                    <a:pt x="2020" y="615"/>
                    <a:pt x="2016" y="592"/>
                  </a:cubicBezTo>
                  <a:cubicBezTo>
                    <a:pt x="2012" y="568"/>
                    <a:pt x="1990" y="551"/>
                    <a:pt x="1969" y="551"/>
                  </a:cubicBezTo>
                  <a:cubicBezTo>
                    <a:pt x="1966" y="551"/>
                    <a:pt x="1964" y="551"/>
                    <a:pt x="1962" y="552"/>
                  </a:cubicBezTo>
                  <a:lnTo>
                    <a:pt x="1926" y="561"/>
                  </a:lnTo>
                  <a:cubicBezTo>
                    <a:pt x="1899" y="565"/>
                    <a:pt x="1867" y="570"/>
                    <a:pt x="1840" y="574"/>
                  </a:cubicBezTo>
                  <a:lnTo>
                    <a:pt x="1705" y="592"/>
                  </a:lnTo>
                  <a:cubicBezTo>
                    <a:pt x="1651" y="601"/>
                    <a:pt x="1588" y="601"/>
                    <a:pt x="1525" y="606"/>
                  </a:cubicBezTo>
                  <a:lnTo>
                    <a:pt x="1314" y="624"/>
                  </a:lnTo>
                  <a:cubicBezTo>
                    <a:pt x="1288" y="625"/>
                    <a:pt x="1262" y="626"/>
                    <a:pt x="1236" y="626"/>
                  </a:cubicBezTo>
                  <a:cubicBezTo>
                    <a:pt x="1183" y="626"/>
                    <a:pt x="1130" y="624"/>
                    <a:pt x="1076" y="624"/>
                  </a:cubicBezTo>
                  <a:lnTo>
                    <a:pt x="819" y="628"/>
                  </a:lnTo>
                  <a:lnTo>
                    <a:pt x="689" y="628"/>
                  </a:lnTo>
                  <a:cubicBezTo>
                    <a:pt x="644" y="628"/>
                    <a:pt x="603" y="624"/>
                    <a:pt x="563" y="619"/>
                  </a:cubicBezTo>
                  <a:cubicBezTo>
                    <a:pt x="482" y="615"/>
                    <a:pt x="401" y="597"/>
                    <a:pt x="329" y="574"/>
                  </a:cubicBezTo>
                  <a:cubicBezTo>
                    <a:pt x="293" y="561"/>
                    <a:pt x="266" y="543"/>
                    <a:pt x="239" y="525"/>
                  </a:cubicBezTo>
                  <a:cubicBezTo>
                    <a:pt x="216" y="507"/>
                    <a:pt x="198" y="480"/>
                    <a:pt x="189" y="457"/>
                  </a:cubicBezTo>
                  <a:cubicBezTo>
                    <a:pt x="176" y="426"/>
                    <a:pt x="167" y="394"/>
                    <a:pt x="167" y="363"/>
                  </a:cubicBezTo>
                  <a:lnTo>
                    <a:pt x="167" y="309"/>
                  </a:lnTo>
                  <a:lnTo>
                    <a:pt x="167" y="295"/>
                  </a:lnTo>
                  <a:lnTo>
                    <a:pt x="167" y="291"/>
                  </a:lnTo>
                  <a:lnTo>
                    <a:pt x="171" y="259"/>
                  </a:lnTo>
                  <a:cubicBezTo>
                    <a:pt x="176" y="241"/>
                    <a:pt x="189" y="219"/>
                    <a:pt x="203" y="205"/>
                  </a:cubicBezTo>
                  <a:cubicBezTo>
                    <a:pt x="216" y="183"/>
                    <a:pt x="234" y="169"/>
                    <a:pt x="257" y="156"/>
                  </a:cubicBezTo>
                  <a:cubicBezTo>
                    <a:pt x="281" y="144"/>
                    <a:pt x="309" y="138"/>
                    <a:pt x="335" y="138"/>
                  </a:cubicBezTo>
                  <a:cubicBezTo>
                    <a:pt x="349" y="138"/>
                    <a:pt x="362" y="139"/>
                    <a:pt x="374" y="142"/>
                  </a:cubicBezTo>
                  <a:cubicBezTo>
                    <a:pt x="405" y="160"/>
                    <a:pt x="428" y="183"/>
                    <a:pt x="441" y="210"/>
                  </a:cubicBezTo>
                  <a:cubicBezTo>
                    <a:pt x="446" y="228"/>
                    <a:pt x="446" y="241"/>
                    <a:pt x="455" y="255"/>
                  </a:cubicBezTo>
                  <a:cubicBezTo>
                    <a:pt x="459" y="264"/>
                    <a:pt x="459" y="277"/>
                    <a:pt x="459" y="286"/>
                  </a:cubicBezTo>
                  <a:cubicBezTo>
                    <a:pt x="464" y="304"/>
                    <a:pt x="464" y="313"/>
                    <a:pt x="464" y="313"/>
                  </a:cubicBezTo>
                  <a:lnTo>
                    <a:pt x="464" y="322"/>
                  </a:lnTo>
                  <a:cubicBezTo>
                    <a:pt x="470" y="347"/>
                    <a:pt x="491" y="359"/>
                    <a:pt x="513" y="359"/>
                  </a:cubicBezTo>
                  <a:cubicBezTo>
                    <a:pt x="538" y="359"/>
                    <a:pt x="563" y="342"/>
                    <a:pt x="563" y="313"/>
                  </a:cubicBezTo>
                  <a:lnTo>
                    <a:pt x="563" y="277"/>
                  </a:lnTo>
                  <a:cubicBezTo>
                    <a:pt x="563" y="241"/>
                    <a:pt x="554" y="205"/>
                    <a:pt x="545" y="174"/>
                  </a:cubicBezTo>
                  <a:cubicBezTo>
                    <a:pt x="527" y="111"/>
                    <a:pt x="486" y="61"/>
                    <a:pt x="432" y="30"/>
                  </a:cubicBezTo>
                  <a:cubicBezTo>
                    <a:pt x="394" y="11"/>
                    <a:pt x="351" y="0"/>
                    <a:pt x="30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9"/>
            <p:cNvSpPr/>
            <p:nvPr/>
          </p:nvSpPr>
          <p:spPr>
            <a:xfrm>
              <a:off x="1171625" y="251500"/>
              <a:ext cx="50400" cy="20275"/>
            </a:xfrm>
            <a:custGeom>
              <a:rect b="b" l="l" r="r" t="t"/>
              <a:pathLst>
                <a:path extrusionOk="0" h="811" w="2016">
                  <a:moveTo>
                    <a:pt x="1709" y="1"/>
                  </a:moveTo>
                  <a:cubicBezTo>
                    <a:pt x="1667" y="1"/>
                    <a:pt x="1625" y="11"/>
                    <a:pt x="1588" y="32"/>
                  </a:cubicBezTo>
                  <a:cubicBezTo>
                    <a:pt x="1534" y="63"/>
                    <a:pt x="1494" y="113"/>
                    <a:pt x="1476" y="171"/>
                  </a:cubicBezTo>
                  <a:cubicBezTo>
                    <a:pt x="1467" y="207"/>
                    <a:pt x="1462" y="243"/>
                    <a:pt x="1462" y="275"/>
                  </a:cubicBezTo>
                  <a:lnTo>
                    <a:pt x="1462" y="311"/>
                  </a:lnTo>
                  <a:cubicBezTo>
                    <a:pt x="1460" y="343"/>
                    <a:pt x="1484" y="360"/>
                    <a:pt x="1509" y="360"/>
                  </a:cubicBezTo>
                  <a:cubicBezTo>
                    <a:pt x="1530" y="360"/>
                    <a:pt x="1551" y="349"/>
                    <a:pt x="1557" y="324"/>
                  </a:cubicBezTo>
                  <a:lnTo>
                    <a:pt x="1557" y="315"/>
                  </a:lnTo>
                  <a:lnTo>
                    <a:pt x="1561" y="288"/>
                  </a:lnTo>
                  <a:cubicBezTo>
                    <a:pt x="1561" y="279"/>
                    <a:pt x="1561" y="266"/>
                    <a:pt x="1566" y="252"/>
                  </a:cubicBezTo>
                  <a:cubicBezTo>
                    <a:pt x="1570" y="243"/>
                    <a:pt x="1579" y="230"/>
                    <a:pt x="1584" y="212"/>
                  </a:cubicBezTo>
                  <a:cubicBezTo>
                    <a:pt x="1593" y="185"/>
                    <a:pt x="1615" y="158"/>
                    <a:pt x="1647" y="144"/>
                  </a:cubicBezTo>
                  <a:cubicBezTo>
                    <a:pt x="1660" y="139"/>
                    <a:pt x="1675" y="137"/>
                    <a:pt x="1690" y="137"/>
                  </a:cubicBezTo>
                  <a:cubicBezTo>
                    <a:pt x="1715" y="137"/>
                    <a:pt x="1741" y="144"/>
                    <a:pt x="1764" y="158"/>
                  </a:cubicBezTo>
                  <a:cubicBezTo>
                    <a:pt x="1786" y="171"/>
                    <a:pt x="1804" y="185"/>
                    <a:pt x="1818" y="203"/>
                  </a:cubicBezTo>
                  <a:cubicBezTo>
                    <a:pt x="1831" y="221"/>
                    <a:pt x="1845" y="239"/>
                    <a:pt x="1849" y="261"/>
                  </a:cubicBezTo>
                  <a:lnTo>
                    <a:pt x="1854" y="288"/>
                  </a:lnTo>
                  <a:lnTo>
                    <a:pt x="1854" y="297"/>
                  </a:lnTo>
                  <a:lnTo>
                    <a:pt x="1854" y="306"/>
                  </a:lnTo>
                  <a:cubicBezTo>
                    <a:pt x="1854" y="329"/>
                    <a:pt x="1854" y="347"/>
                    <a:pt x="1854" y="365"/>
                  </a:cubicBezTo>
                  <a:cubicBezTo>
                    <a:pt x="1854" y="396"/>
                    <a:pt x="1845" y="428"/>
                    <a:pt x="1836" y="455"/>
                  </a:cubicBezTo>
                  <a:cubicBezTo>
                    <a:pt x="1822" y="482"/>
                    <a:pt x="1804" y="504"/>
                    <a:pt x="1782" y="527"/>
                  </a:cubicBezTo>
                  <a:cubicBezTo>
                    <a:pt x="1755" y="545"/>
                    <a:pt x="1728" y="563"/>
                    <a:pt x="1696" y="572"/>
                  </a:cubicBezTo>
                  <a:cubicBezTo>
                    <a:pt x="1620" y="599"/>
                    <a:pt x="1539" y="617"/>
                    <a:pt x="1462" y="621"/>
                  </a:cubicBezTo>
                  <a:cubicBezTo>
                    <a:pt x="1417" y="626"/>
                    <a:pt x="1377" y="630"/>
                    <a:pt x="1332" y="630"/>
                  </a:cubicBezTo>
                  <a:lnTo>
                    <a:pt x="1201" y="630"/>
                  </a:lnTo>
                  <a:lnTo>
                    <a:pt x="949" y="626"/>
                  </a:lnTo>
                  <a:cubicBezTo>
                    <a:pt x="892" y="626"/>
                    <a:pt x="837" y="628"/>
                    <a:pt x="786" y="628"/>
                  </a:cubicBezTo>
                  <a:cubicBezTo>
                    <a:pt x="760" y="628"/>
                    <a:pt x="735" y="627"/>
                    <a:pt x="711" y="626"/>
                  </a:cubicBezTo>
                  <a:lnTo>
                    <a:pt x="499" y="608"/>
                  </a:lnTo>
                  <a:cubicBezTo>
                    <a:pt x="432" y="603"/>
                    <a:pt x="369" y="603"/>
                    <a:pt x="320" y="594"/>
                  </a:cubicBezTo>
                  <a:lnTo>
                    <a:pt x="185" y="576"/>
                  </a:lnTo>
                  <a:cubicBezTo>
                    <a:pt x="153" y="572"/>
                    <a:pt x="122" y="567"/>
                    <a:pt x="95" y="563"/>
                  </a:cubicBezTo>
                  <a:lnTo>
                    <a:pt x="63" y="554"/>
                  </a:lnTo>
                  <a:cubicBezTo>
                    <a:pt x="60" y="553"/>
                    <a:pt x="57" y="553"/>
                    <a:pt x="54" y="553"/>
                  </a:cubicBezTo>
                  <a:cubicBezTo>
                    <a:pt x="34" y="553"/>
                    <a:pt x="13" y="566"/>
                    <a:pt x="9" y="585"/>
                  </a:cubicBezTo>
                  <a:cubicBezTo>
                    <a:pt x="0" y="612"/>
                    <a:pt x="14" y="639"/>
                    <a:pt x="36" y="648"/>
                  </a:cubicBezTo>
                  <a:lnTo>
                    <a:pt x="68" y="657"/>
                  </a:lnTo>
                  <a:cubicBezTo>
                    <a:pt x="95" y="671"/>
                    <a:pt x="126" y="680"/>
                    <a:pt x="158" y="684"/>
                  </a:cubicBezTo>
                  <a:lnTo>
                    <a:pt x="297" y="720"/>
                  </a:lnTo>
                  <a:cubicBezTo>
                    <a:pt x="356" y="738"/>
                    <a:pt x="419" y="747"/>
                    <a:pt x="481" y="756"/>
                  </a:cubicBezTo>
                  <a:lnTo>
                    <a:pt x="697" y="783"/>
                  </a:lnTo>
                  <a:cubicBezTo>
                    <a:pt x="774" y="797"/>
                    <a:pt x="859" y="797"/>
                    <a:pt x="945" y="801"/>
                  </a:cubicBezTo>
                  <a:lnTo>
                    <a:pt x="1206" y="810"/>
                  </a:lnTo>
                  <a:lnTo>
                    <a:pt x="1341" y="810"/>
                  </a:lnTo>
                  <a:cubicBezTo>
                    <a:pt x="1386" y="810"/>
                    <a:pt x="1431" y="810"/>
                    <a:pt x="1480" y="806"/>
                  </a:cubicBezTo>
                  <a:cubicBezTo>
                    <a:pt x="1575" y="797"/>
                    <a:pt x="1674" y="774"/>
                    <a:pt x="1764" y="743"/>
                  </a:cubicBezTo>
                  <a:cubicBezTo>
                    <a:pt x="1809" y="720"/>
                    <a:pt x="1854" y="693"/>
                    <a:pt x="1894" y="662"/>
                  </a:cubicBezTo>
                  <a:cubicBezTo>
                    <a:pt x="1935" y="621"/>
                    <a:pt x="1966" y="576"/>
                    <a:pt x="1989" y="522"/>
                  </a:cubicBezTo>
                  <a:cubicBezTo>
                    <a:pt x="2007" y="477"/>
                    <a:pt x="2016" y="423"/>
                    <a:pt x="2016" y="374"/>
                  </a:cubicBezTo>
                  <a:cubicBezTo>
                    <a:pt x="2016" y="351"/>
                    <a:pt x="2016" y="329"/>
                    <a:pt x="2016" y="311"/>
                  </a:cubicBezTo>
                  <a:lnTo>
                    <a:pt x="2016" y="288"/>
                  </a:lnTo>
                  <a:lnTo>
                    <a:pt x="2016" y="279"/>
                  </a:lnTo>
                  <a:lnTo>
                    <a:pt x="2016" y="275"/>
                  </a:lnTo>
                  <a:lnTo>
                    <a:pt x="2016" y="266"/>
                  </a:lnTo>
                  <a:lnTo>
                    <a:pt x="2011" y="239"/>
                  </a:lnTo>
                  <a:cubicBezTo>
                    <a:pt x="1998" y="185"/>
                    <a:pt x="1971" y="140"/>
                    <a:pt x="1935" y="104"/>
                  </a:cubicBezTo>
                  <a:cubicBezTo>
                    <a:pt x="1903" y="72"/>
                    <a:pt x="1863" y="45"/>
                    <a:pt x="1822" y="27"/>
                  </a:cubicBezTo>
                  <a:cubicBezTo>
                    <a:pt x="1787" y="10"/>
                    <a:pt x="1748" y="1"/>
                    <a:pt x="170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9"/>
            <p:cNvSpPr/>
            <p:nvPr/>
          </p:nvSpPr>
          <p:spPr>
            <a:xfrm>
              <a:off x="1161950" y="258925"/>
              <a:ext cx="13175" cy="726100"/>
            </a:xfrm>
            <a:custGeom>
              <a:rect b="b" l="l" r="r" t="t"/>
              <a:pathLst>
                <a:path extrusionOk="0" h="29044" w="527">
                  <a:moveTo>
                    <a:pt x="0" y="0"/>
                  </a:moveTo>
                  <a:lnTo>
                    <a:pt x="0" y="29043"/>
                  </a:lnTo>
                  <a:lnTo>
                    <a:pt x="527" y="29043"/>
                  </a:lnTo>
                  <a:lnTo>
                    <a:pt x="52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9"/>
            <p:cNvSpPr/>
            <p:nvPr/>
          </p:nvSpPr>
          <p:spPr>
            <a:xfrm>
              <a:off x="1158125" y="238100"/>
              <a:ext cx="20950" cy="32125"/>
            </a:xfrm>
            <a:custGeom>
              <a:rect b="b" l="l" r="r" t="t"/>
              <a:pathLst>
                <a:path extrusionOk="0" h="1285" w="838">
                  <a:moveTo>
                    <a:pt x="435" y="1"/>
                  </a:moveTo>
                  <a:cubicBezTo>
                    <a:pt x="302" y="1"/>
                    <a:pt x="167" y="29"/>
                    <a:pt x="117" y="68"/>
                  </a:cubicBezTo>
                  <a:cubicBezTo>
                    <a:pt x="0" y="172"/>
                    <a:pt x="153" y="1207"/>
                    <a:pt x="153" y="1207"/>
                  </a:cubicBezTo>
                  <a:cubicBezTo>
                    <a:pt x="233" y="1265"/>
                    <a:pt x="318" y="1285"/>
                    <a:pt x="396" y="1285"/>
                  </a:cubicBezTo>
                  <a:cubicBezTo>
                    <a:pt x="552" y="1285"/>
                    <a:pt x="680" y="1207"/>
                    <a:pt x="680" y="1207"/>
                  </a:cubicBezTo>
                  <a:cubicBezTo>
                    <a:pt x="680" y="1207"/>
                    <a:pt x="837" y="199"/>
                    <a:pt x="729" y="82"/>
                  </a:cubicBezTo>
                  <a:cubicBezTo>
                    <a:pt x="678" y="24"/>
                    <a:pt x="557" y="1"/>
                    <a:pt x="4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9"/>
            <p:cNvSpPr/>
            <p:nvPr/>
          </p:nvSpPr>
          <p:spPr>
            <a:xfrm>
              <a:off x="1138675" y="451300"/>
              <a:ext cx="61300" cy="75000"/>
            </a:xfrm>
            <a:custGeom>
              <a:rect b="b" l="l" r="r" t="t"/>
              <a:pathLst>
                <a:path extrusionOk="0" h="3000" w="2452">
                  <a:moveTo>
                    <a:pt x="1152" y="0"/>
                  </a:moveTo>
                  <a:cubicBezTo>
                    <a:pt x="740" y="0"/>
                    <a:pt x="340" y="23"/>
                    <a:pt x="229" y="79"/>
                  </a:cubicBezTo>
                  <a:cubicBezTo>
                    <a:pt x="0" y="191"/>
                    <a:pt x="72" y="2738"/>
                    <a:pt x="184" y="2859"/>
                  </a:cubicBezTo>
                  <a:cubicBezTo>
                    <a:pt x="254" y="2934"/>
                    <a:pt x="782" y="3000"/>
                    <a:pt x="1293" y="3000"/>
                  </a:cubicBezTo>
                  <a:cubicBezTo>
                    <a:pt x="1767" y="3000"/>
                    <a:pt x="2227" y="2943"/>
                    <a:pt x="2294" y="2783"/>
                  </a:cubicBezTo>
                  <a:cubicBezTo>
                    <a:pt x="2384" y="2571"/>
                    <a:pt x="2452" y="119"/>
                    <a:pt x="2141" y="56"/>
                  </a:cubicBezTo>
                  <a:cubicBezTo>
                    <a:pt x="1986" y="23"/>
                    <a:pt x="1563" y="0"/>
                    <a:pt x="11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19"/>
            <p:cNvSpPr/>
            <p:nvPr/>
          </p:nvSpPr>
          <p:spPr>
            <a:xfrm>
              <a:off x="1149125" y="459000"/>
              <a:ext cx="39725" cy="24875"/>
            </a:xfrm>
            <a:custGeom>
              <a:rect b="b" l="l" r="r" t="t"/>
              <a:pathLst>
                <a:path extrusionOk="0" h="995" w="1589">
                  <a:moveTo>
                    <a:pt x="176" y="0"/>
                  </a:moveTo>
                  <a:cubicBezTo>
                    <a:pt x="77" y="0"/>
                    <a:pt x="0" y="77"/>
                    <a:pt x="0" y="176"/>
                  </a:cubicBezTo>
                  <a:lnTo>
                    <a:pt x="0" y="819"/>
                  </a:lnTo>
                  <a:cubicBezTo>
                    <a:pt x="0" y="914"/>
                    <a:pt x="77" y="994"/>
                    <a:pt x="176" y="994"/>
                  </a:cubicBezTo>
                  <a:lnTo>
                    <a:pt x="1413" y="994"/>
                  </a:lnTo>
                  <a:cubicBezTo>
                    <a:pt x="1512" y="994"/>
                    <a:pt x="1588" y="914"/>
                    <a:pt x="1588" y="819"/>
                  </a:cubicBezTo>
                  <a:lnTo>
                    <a:pt x="1588" y="176"/>
                  </a:lnTo>
                  <a:cubicBezTo>
                    <a:pt x="1588" y="77"/>
                    <a:pt x="1512" y="0"/>
                    <a:pt x="141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9"/>
            <p:cNvSpPr/>
            <p:nvPr/>
          </p:nvSpPr>
          <p:spPr>
            <a:xfrm>
              <a:off x="1149350" y="489125"/>
              <a:ext cx="9350" cy="6450"/>
            </a:xfrm>
            <a:custGeom>
              <a:rect b="b" l="l" r="r" t="t"/>
              <a:pathLst>
                <a:path extrusionOk="0" h="258" w="374">
                  <a:moveTo>
                    <a:pt x="72" y="1"/>
                  </a:moveTo>
                  <a:cubicBezTo>
                    <a:pt x="32" y="1"/>
                    <a:pt x="0" y="37"/>
                    <a:pt x="0" y="77"/>
                  </a:cubicBezTo>
                  <a:lnTo>
                    <a:pt x="0" y="185"/>
                  </a:lnTo>
                  <a:cubicBezTo>
                    <a:pt x="0" y="226"/>
                    <a:pt x="32" y="257"/>
                    <a:pt x="72" y="257"/>
                  </a:cubicBezTo>
                  <a:lnTo>
                    <a:pt x="297" y="257"/>
                  </a:lnTo>
                  <a:cubicBezTo>
                    <a:pt x="342" y="257"/>
                    <a:pt x="374" y="226"/>
                    <a:pt x="374" y="185"/>
                  </a:cubicBezTo>
                  <a:lnTo>
                    <a:pt x="374" y="77"/>
                  </a:lnTo>
                  <a:cubicBezTo>
                    <a:pt x="374" y="37"/>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9"/>
            <p:cNvSpPr/>
            <p:nvPr/>
          </p:nvSpPr>
          <p:spPr>
            <a:xfrm>
              <a:off x="1164975" y="489125"/>
              <a:ext cx="9375" cy="6450"/>
            </a:xfrm>
            <a:custGeom>
              <a:rect b="b" l="l" r="r" t="t"/>
              <a:pathLst>
                <a:path extrusionOk="0" h="258" w="375">
                  <a:moveTo>
                    <a:pt x="73" y="1"/>
                  </a:moveTo>
                  <a:cubicBezTo>
                    <a:pt x="32" y="1"/>
                    <a:pt x="1" y="37"/>
                    <a:pt x="1" y="77"/>
                  </a:cubicBezTo>
                  <a:lnTo>
                    <a:pt x="1" y="185"/>
                  </a:lnTo>
                  <a:cubicBezTo>
                    <a:pt x="1" y="226"/>
                    <a:pt x="32" y="257"/>
                    <a:pt x="73" y="257"/>
                  </a:cubicBezTo>
                  <a:lnTo>
                    <a:pt x="302" y="257"/>
                  </a:lnTo>
                  <a:cubicBezTo>
                    <a:pt x="343" y="257"/>
                    <a:pt x="374" y="226"/>
                    <a:pt x="374" y="185"/>
                  </a:cubicBezTo>
                  <a:lnTo>
                    <a:pt x="374" y="77"/>
                  </a:lnTo>
                  <a:cubicBezTo>
                    <a:pt x="374" y="37"/>
                    <a:pt x="343" y="1"/>
                    <a:pt x="3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9"/>
            <p:cNvSpPr/>
            <p:nvPr/>
          </p:nvSpPr>
          <p:spPr>
            <a:xfrm>
              <a:off x="1179050" y="489125"/>
              <a:ext cx="9350" cy="6450"/>
            </a:xfrm>
            <a:custGeom>
              <a:rect b="b" l="l" r="r" t="t"/>
              <a:pathLst>
                <a:path extrusionOk="0" h="258" w="374">
                  <a:moveTo>
                    <a:pt x="72" y="1"/>
                  </a:moveTo>
                  <a:cubicBezTo>
                    <a:pt x="32" y="1"/>
                    <a:pt x="0" y="37"/>
                    <a:pt x="0" y="77"/>
                  </a:cubicBezTo>
                  <a:lnTo>
                    <a:pt x="0" y="185"/>
                  </a:lnTo>
                  <a:cubicBezTo>
                    <a:pt x="0" y="226"/>
                    <a:pt x="32" y="257"/>
                    <a:pt x="72" y="257"/>
                  </a:cubicBezTo>
                  <a:lnTo>
                    <a:pt x="297" y="257"/>
                  </a:lnTo>
                  <a:cubicBezTo>
                    <a:pt x="342" y="257"/>
                    <a:pt x="373" y="226"/>
                    <a:pt x="373" y="185"/>
                  </a:cubicBezTo>
                  <a:lnTo>
                    <a:pt x="373" y="77"/>
                  </a:lnTo>
                  <a:cubicBezTo>
                    <a:pt x="373" y="37"/>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9"/>
            <p:cNvSpPr/>
            <p:nvPr/>
          </p:nvSpPr>
          <p:spPr>
            <a:xfrm>
              <a:off x="1149350" y="499925"/>
              <a:ext cx="9350" cy="6450"/>
            </a:xfrm>
            <a:custGeom>
              <a:rect b="b" l="l" r="r" t="t"/>
              <a:pathLst>
                <a:path extrusionOk="0" h="258" w="374">
                  <a:moveTo>
                    <a:pt x="72" y="1"/>
                  </a:moveTo>
                  <a:cubicBezTo>
                    <a:pt x="32" y="1"/>
                    <a:pt x="0" y="32"/>
                    <a:pt x="0" y="77"/>
                  </a:cubicBezTo>
                  <a:lnTo>
                    <a:pt x="0" y="181"/>
                  </a:lnTo>
                  <a:cubicBezTo>
                    <a:pt x="0" y="226"/>
                    <a:pt x="32" y="257"/>
                    <a:pt x="72" y="257"/>
                  </a:cubicBezTo>
                  <a:lnTo>
                    <a:pt x="297" y="257"/>
                  </a:lnTo>
                  <a:cubicBezTo>
                    <a:pt x="342" y="257"/>
                    <a:pt x="374" y="226"/>
                    <a:pt x="374" y="181"/>
                  </a:cubicBezTo>
                  <a:lnTo>
                    <a:pt x="374" y="77"/>
                  </a:lnTo>
                  <a:cubicBezTo>
                    <a:pt x="374" y="32"/>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9"/>
            <p:cNvSpPr/>
            <p:nvPr/>
          </p:nvSpPr>
          <p:spPr>
            <a:xfrm>
              <a:off x="1164975" y="499925"/>
              <a:ext cx="9375" cy="6450"/>
            </a:xfrm>
            <a:custGeom>
              <a:rect b="b" l="l" r="r" t="t"/>
              <a:pathLst>
                <a:path extrusionOk="0" h="258" w="375">
                  <a:moveTo>
                    <a:pt x="73" y="1"/>
                  </a:moveTo>
                  <a:cubicBezTo>
                    <a:pt x="32" y="1"/>
                    <a:pt x="1" y="32"/>
                    <a:pt x="1" y="77"/>
                  </a:cubicBezTo>
                  <a:lnTo>
                    <a:pt x="1" y="181"/>
                  </a:lnTo>
                  <a:cubicBezTo>
                    <a:pt x="1" y="226"/>
                    <a:pt x="32" y="257"/>
                    <a:pt x="73" y="257"/>
                  </a:cubicBezTo>
                  <a:lnTo>
                    <a:pt x="302" y="257"/>
                  </a:lnTo>
                  <a:cubicBezTo>
                    <a:pt x="343" y="257"/>
                    <a:pt x="374" y="226"/>
                    <a:pt x="374" y="181"/>
                  </a:cubicBezTo>
                  <a:lnTo>
                    <a:pt x="374" y="77"/>
                  </a:lnTo>
                  <a:cubicBezTo>
                    <a:pt x="374" y="32"/>
                    <a:pt x="343" y="1"/>
                    <a:pt x="3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9"/>
            <p:cNvSpPr/>
            <p:nvPr/>
          </p:nvSpPr>
          <p:spPr>
            <a:xfrm>
              <a:off x="1179050" y="499925"/>
              <a:ext cx="9350" cy="6450"/>
            </a:xfrm>
            <a:custGeom>
              <a:rect b="b" l="l" r="r" t="t"/>
              <a:pathLst>
                <a:path extrusionOk="0" h="258" w="374">
                  <a:moveTo>
                    <a:pt x="72" y="1"/>
                  </a:moveTo>
                  <a:cubicBezTo>
                    <a:pt x="32" y="1"/>
                    <a:pt x="0" y="32"/>
                    <a:pt x="0" y="77"/>
                  </a:cubicBezTo>
                  <a:lnTo>
                    <a:pt x="0" y="181"/>
                  </a:lnTo>
                  <a:cubicBezTo>
                    <a:pt x="0" y="226"/>
                    <a:pt x="32" y="257"/>
                    <a:pt x="72" y="257"/>
                  </a:cubicBezTo>
                  <a:lnTo>
                    <a:pt x="297" y="257"/>
                  </a:lnTo>
                  <a:cubicBezTo>
                    <a:pt x="342" y="257"/>
                    <a:pt x="373" y="226"/>
                    <a:pt x="373" y="181"/>
                  </a:cubicBezTo>
                  <a:lnTo>
                    <a:pt x="373" y="77"/>
                  </a:lnTo>
                  <a:cubicBezTo>
                    <a:pt x="373" y="32"/>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9"/>
            <p:cNvSpPr/>
            <p:nvPr/>
          </p:nvSpPr>
          <p:spPr>
            <a:xfrm>
              <a:off x="1149350" y="510725"/>
              <a:ext cx="9350" cy="6450"/>
            </a:xfrm>
            <a:custGeom>
              <a:rect b="b" l="l" r="r" t="t"/>
              <a:pathLst>
                <a:path extrusionOk="0" h="258" w="374">
                  <a:moveTo>
                    <a:pt x="72" y="1"/>
                  </a:moveTo>
                  <a:cubicBezTo>
                    <a:pt x="32" y="1"/>
                    <a:pt x="0" y="32"/>
                    <a:pt x="0" y="73"/>
                  </a:cubicBezTo>
                  <a:lnTo>
                    <a:pt x="0" y="181"/>
                  </a:lnTo>
                  <a:cubicBezTo>
                    <a:pt x="0" y="221"/>
                    <a:pt x="32" y="257"/>
                    <a:pt x="72" y="257"/>
                  </a:cubicBezTo>
                  <a:lnTo>
                    <a:pt x="297" y="257"/>
                  </a:lnTo>
                  <a:cubicBezTo>
                    <a:pt x="342" y="257"/>
                    <a:pt x="374" y="221"/>
                    <a:pt x="374" y="181"/>
                  </a:cubicBezTo>
                  <a:lnTo>
                    <a:pt x="374" y="73"/>
                  </a:lnTo>
                  <a:cubicBezTo>
                    <a:pt x="374" y="32"/>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9"/>
            <p:cNvSpPr/>
            <p:nvPr/>
          </p:nvSpPr>
          <p:spPr>
            <a:xfrm>
              <a:off x="1164975" y="510725"/>
              <a:ext cx="9375" cy="6450"/>
            </a:xfrm>
            <a:custGeom>
              <a:rect b="b" l="l" r="r" t="t"/>
              <a:pathLst>
                <a:path extrusionOk="0" h="258" w="375">
                  <a:moveTo>
                    <a:pt x="73" y="1"/>
                  </a:moveTo>
                  <a:cubicBezTo>
                    <a:pt x="32" y="1"/>
                    <a:pt x="1" y="32"/>
                    <a:pt x="1" y="73"/>
                  </a:cubicBezTo>
                  <a:lnTo>
                    <a:pt x="1" y="181"/>
                  </a:lnTo>
                  <a:cubicBezTo>
                    <a:pt x="1" y="221"/>
                    <a:pt x="32" y="257"/>
                    <a:pt x="73" y="257"/>
                  </a:cubicBezTo>
                  <a:lnTo>
                    <a:pt x="302" y="257"/>
                  </a:lnTo>
                  <a:cubicBezTo>
                    <a:pt x="343" y="257"/>
                    <a:pt x="374" y="221"/>
                    <a:pt x="374" y="181"/>
                  </a:cubicBezTo>
                  <a:lnTo>
                    <a:pt x="374" y="73"/>
                  </a:lnTo>
                  <a:cubicBezTo>
                    <a:pt x="374" y="32"/>
                    <a:pt x="343" y="1"/>
                    <a:pt x="3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9"/>
            <p:cNvSpPr/>
            <p:nvPr/>
          </p:nvSpPr>
          <p:spPr>
            <a:xfrm>
              <a:off x="1179050" y="510725"/>
              <a:ext cx="9350" cy="6450"/>
            </a:xfrm>
            <a:custGeom>
              <a:rect b="b" l="l" r="r" t="t"/>
              <a:pathLst>
                <a:path extrusionOk="0" h="258" w="374">
                  <a:moveTo>
                    <a:pt x="72" y="1"/>
                  </a:moveTo>
                  <a:cubicBezTo>
                    <a:pt x="32" y="1"/>
                    <a:pt x="0" y="32"/>
                    <a:pt x="0" y="73"/>
                  </a:cubicBezTo>
                  <a:lnTo>
                    <a:pt x="0" y="181"/>
                  </a:lnTo>
                  <a:cubicBezTo>
                    <a:pt x="0" y="221"/>
                    <a:pt x="32" y="257"/>
                    <a:pt x="72" y="257"/>
                  </a:cubicBezTo>
                  <a:lnTo>
                    <a:pt x="297" y="257"/>
                  </a:lnTo>
                  <a:cubicBezTo>
                    <a:pt x="342" y="257"/>
                    <a:pt x="373" y="221"/>
                    <a:pt x="373" y="181"/>
                  </a:cubicBezTo>
                  <a:lnTo>
                    <a:pt x="373" y="73"/>
                  </a:lnTo>
                  <a:cubicBezTo>
                    <a:pt x="373" y="32"/>
                    <a:pt x="342" y="1"/>
                    <a:pt x="2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9"/>
            <p:cNvSpPr/>
            <p:nvPr/>
          </p:nvSpPr>
          <p:spPr>
            <a:xfrm>
              <a:off x="1179050" y="265000"/>
              <a:ext cx="26550" cy="56525"/>
            </a:xfrm>
            <a:custGeom>
              <a:rect b="b" l="l" r="r" t="t"/>
              <a:pathLst>
                <a:path extrusionOk="0" h="2261" w="1062">
                  <a:moveTo>
                    <a:pt x="927" y="0"/>
                  </a:moveTo>
                  <a:cubicBezTo>
                    <a:pt x="909" y="0"/>
                    <a:pt x="895" y="5"/>
                    <a:pt x="882" y="9"/>
                  </a:cubicBezTo>
                  <a:cubicBezTo>
                    <a:pt x="868" y="14"/>
                    <a:pt x="855" y="18"/>
                    <a:pt x="846" y="27"/>
                  </a:cubicBezTo>
                  <a:cubicBezTo>
                    <a:pt x="832" y="32"/>
                    <a:pt x="819" y="41"/>
                    <a:pt x="810" y="50"/>
                  </a:cubicBezTo>
                  <a:cubicBezTo>
                    <a:pt x="765" y="90"/>
                    <a:pt x="724" y="135"/>
                    <a:pt x="693" y="185"/>
                  </a:cubicBezTo>
                  <a:cubicBezTo>
                    <a:pt x="616" y="297"/>
                    <a:pt x="549" y="423"/>
                    <a:pt x="499" y="549"/>
                  </a:cubicBezTo>
                  <a:cubicBezTo>
                    <a:pt x="436" y="688"/>
                    <a:pt x="378" y="832"/>
                    <a:pt x="328" y="985"/>
                  </a:cubicBezTo>
                  <a:cubicBezTo>
                    <a:pt x="229" y="1287"/>
                    <a:pt x="144" y="1593"/>
                    <a:pt x="90" y="1822"/>
                  </a:cubicBezTo>
                  <a:cubicBezTo>
                    <a:pt x="36" y="2052"/>
                    <a:pt x="5" y="2209"/>
                    <a:pt x="5" y="2209"/>
                  </a:cubicBezTo>
                  <a:cubicBezTo>
                    <a:pt x="0" y="2231"/>
                    <a:pt x="18" y="2254"/>
                    <a:pt x="41" y="2258"/>
                  </a:cubicBezTo>
                  <a:cubicBezTo>
                    <a:pt x="45" y="2260"/>
                    <a:pt x="49" y="2261"/>
                    <a:pt x="53" y="2261"/>
                  </a:cubicBezTo>
                  <a:cubicBezTo>
                    <a:pt x="72" y="2261"/>
                    <a:pt x="91" y="2245"/>
                    <a:pt x="95" y="2227"/>
                  </a:cubicBezTo>
                  <a:lnTo>
                    <a:pt x="198" y="1849"/>
                  </a:lnTo>
                  <a:cubicBezTo>
                    <a:pt x="265" y="1624"/>
                    <a:pt x="346" y="1323"/>
                    <a:pt x="450" y="1026"/>
                  </a:cubicBezTo>
                  <a:cubicBezTo>
                    <a:pt x="499" y="877"/>
                    <a:pt x="549" y="729"/>
                    <a:pt x="607" y="594"/>
                  </a:cubicBezTo>
                  <a:cubicBezTo>
                    <a:pt x="657" y="473"/>
                    <a:pt x="715" y="356"/>
                    <a:pt x="783" y="243"/>
                  </a:cubicBezTo>
                  <a:cubicBezTo>
                    <a:pt x="810" y="203"/>
                    <a:pt x="841" y="167"/>
                    <a:pt x="877" y="135"/>
                  </a:cubicBezTo>
                  <a:cubicBezTo>
                    <a:pt x="882" y="131"/>
                    <a:pt x="891" y="126"/>
                    <a:pt x="900" y="122"/>
                  </a:cubicBezTo>
                  <a:cubicBezTo>
                    <a:pt x="904" y="117"/>
                    <a:pt x="909" y="113"/>
                    <a:pt x="918" y="113"/>
                  </a:cubicBezTo>
                  <a:lnTo>
                    <a:pt x="931" y="104"/>
                  </a:lnTo>
                  <a:cubicBezTo>
                    <a:pt x="940" y="104"/>
                    <a:pt x="949" y="104"/>
                    <a:pt x="958" y="99"/>
                  </a:cubicBezTo>
                  <a:cubicBezTo>
                    <a:pt x="981" y="99"/>
                    <a:pt x="1008" y="90"/>
                    <a:pt x="1026" y="86"/>
                  </a:cubicBezTo>
                  <a:cubicBezTo>
                    <a:pt x="1039" y="86"/>
                    <a:pt x="1048" y="81"/>
                    <a:pt x="1062" y="77"/>
                  </a:cubicBezTo>
                  <a:cubicBezTo>
                    <a:pt x="1057" y="68"/>
                    <a:pt x="1048" y="54"/>
                    <a:pt x="1044" y="45"/>
                  </a:cubicBezTo>
                  <a:cubicBezTo>
                    <a:pt x="1021" y="18"/>
                    <a:pt x="985" y="0"/>
                    <a:pt x="9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9"/>
            <p:cNvSpPr/>
            <p:nvPr/>
          </p:nvSpPr>
          <p:spPr>
            <a:xfrm>
              <a:off x="1153400" y="589350"/>
              <a:ext cx="49950" cy="41975"/>
            </a:xfrm>
            <a:custGeom>
              <a:rect b="b" l="l" r="r" t="t"/>
              <a:pathLst>
                <a:path extrusionOk="0" h="1679" w="1998">
                  <a:moveTo>
                    <a:pt x="617" y="0"/>
                  </a:moveTo>
                  <a:cubicBezTo>
                    <a:pt x="522" y="5"/>
                    <a:pt x="437" y="23"/>
                    <a:pt x="351" y="54"/>
                  </a:cubicBezTo>
                  <a:cubicBezTo>
                    <a:pt x="270" y="81"/>
                    <a:pt x="0" y="482"/>
                    <a:pt x="126" y="567"/>
                  </a:cubicBezTo>
                  <a:cubicBezTo>
                    <a:pt x="402" y="767"/>
                    <a:pt x="1740" y="1679"/>
                    <a:pt x="1898" y="1679"/>
                  </a:cubicBezTo>
                  <a:cubicBezTo>
                    <a:pt x="1900" y="1679"/>
                    <a:pt x="1902" y="1678"/>
                    <a:pt x="1903" y="1678"/>
                  </a:cubicBezTo>
                  <a:cubicBezTo>
                    <a:pt x="1921" y="1678"/>
                    <a:pt x="1953" y="1633"/>
                    <a:pt x="1998" y="1570"/>
                  </a:cubicBezTo>
                  <a:lnTo>
                    <a:pt x="1989" y="1566"/>
                  </a:lnTo>
                  <a:cubicBezTo>
                    <a:pt x="1683" y="1422"/>
                    <a:pt x="320" y="491"/>
                    <a:pt x="320" y="491"/>
                  </a:cubicBezTo>
                  <a:cubicBezTo>
                    <a:pt x="351" y="266"/>
                    <a:pt x="617" y="5"/>
                    <a:pt x="617" y="5"/>
                  </a:cubicBezTo>
                  <a:lnTo>
                    <a:pt x="617"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9"/>
            <p:cNvSpPr/>
            <p:nvPr/>
          </p:nvSpPr>
          <p:spPr>
            <a:xfrm>
              <a:off x="1211875" y="616550"/>
              <a:ext cx="69200" cy="69300"/>
            </a:xfrm>
            <a:custGeom>
              <a:rect b="b" l="l" r="r" t="t"/>
              <a:pathLst>
                <a:path extrusionOk="0" h="2772" w="2768">
                  <a:moveTo>
                    <a:pt x="570" y="0"/>
                  </a:moveTo>
                  <a:cubicBezTo>
                    <a:pt x="415" y="0"/>
                    <a:pt x="1" y="865"/>
                    <a:pt x="1" y="865"/>
                  </a:cubicBezTo>
                  <a:lnTo>
                    <a:pt x="2695" y="2772"/>
                  </a:lnTo>
                  <a:cubicBezTo>
                    <a:pt x="2722" y="2740"/>
                    <a:pt x="2745" y="2705"/>
                    <a:pt x="2767" y="2669"/>
                  </a:cubicBezTo>
                  <a:lnTo>
                    <a:pt x="2740" y="2655"/>
                  </a:lnTo>
                  <a:cubicBezTo>
                    <a:pt x="2092" y="2129"/>
                    <a:pt x="302" y="878"/>
                    <a:pt x="266" y="824"/>
                  </a:cubicBezTo>
                  <a:cubicBezTo>
                    <a:pt x="221" y="752"/>
                    <a:pt x="648" y="131"/>
                    <a:pt x="693" y="59"/>
                  </a:cubicBezTo>
                  <a:lnTo>
                    <a:pt x="702" y="23"/>
                  </a:lnTo>
                  <a:cubicBezTo>
                    <a:pt x="662" y="14"/>
                    <a:pt x="617" y="5"/>
                    <a:pt x="576" y="1"/>
                  </a:cubicBezTo>
                  <a:cubicBezTo>
                    <a:pt x="574" y="0"/>
                    <a:pt x="572" y="0"/>
                    <a:pt x="5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9"/>
            <p:cNvSpPr/>
            <p:nvPr/>
          </p:nvSpPr>
          <p:spPr>
            <a:xfrm>
              <a:off x="1171275" y="577975"/>
              <a:ext cx="138700" cy="169050"/>
            </a:xfrm>
            <a:custGeom>
              <a:rect b="b" l="l" r="r" t="t"/>
              <a:pathLst>
                <a:path extrusionOk="0" h="6762" w="5548">
                  <a:moveTo>
                    <a:pt x="1" y="1"/>
                  </a:moveTo>
                  <a:cubicBezTo>
                    <a:pt x="639" y="73"/>
                    <a:pt x="1652" y="329"/>
                    <a:pt x="2749" y="1067"/>
                  </a:cubicBezTo>
                  <a:cubicBezTo>
                    <a:pt x="4436" y="2196"/>
                    <a:pt x="5385" y="4544"/>
                    <a:pt x="5233" y="5273"/>
                  </a:cubicBezTo>
                  <a:cubicBezTo>
                    <a:pt x="5080" y="6002"/>
                    <a:pt x="4598" y="6713"/>
                    <a:pt x="4598" y="6713"/>
                  </a:cubicBezTo>
                  <a:cubicBezTo>
                    <a:pt x="4598" y="6713"/>
                    <a:pt x="4670" y="6762"/>
                    <a:pt x="4740" y="6762"/>
                  </a:cubicBezTo>
                  <a:cubicBezTo>
                    <a:pt x="4772" y="6762"/>
                    <a:pt x="4804" y="6751"/>
                    <a:pt x="4828" y="6722"/>
                  </a:cubicBezTo>
                  <a:cubicBezTo>
                    <a:pt x="4904" y="6627"/>
                    <a:pt x="5363" y="5705"/>
                    <a:pt x="5430" y="5323"/>
                  </a:cubicBezTo>
                  <a:cubicBezTo>
                    <a:pt x="5547" y="4675"/>
                    <a:pt x="4904" y="2412"/>
                    <a:pt x="3190" y="1193"/>
                  </a:cubicBezTo>
                  <a:cubicBezTo>
                    <a:pt x="1890" y="266"/>
                    <a:pt x="702" y="41"/>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9"/>
            <p:cNvSpPr/>
            <p:nvPr/>
          </p:nvSpPr>
          <p:spPr>
            <a:xfrm>
              <a:off x="1131925" y="577825"/>
              <a:ext cx="174000" cy="167975"/>
            </a:xfrm>
            <a:custGeom>
              <a:rect b="b" l="l" r="r" t="t"/>
              <a:pathLst>
                <a:path extrusionOk="0" h="6719" w="6960">
                  <a:moveTo>
                    <a:pt x="1607" y="456"/>
                  </a:moveTo>
                  <a:cubicBezTo>
                    <a:pt x="2200" y="456"/>
                    <a:pt x="3053" y="721"/>
                    <a:pt x="3253" y="1325"/>
                  </a:cubicBezTo>
                  <a:cubicBezTo>
                    <a:pt x="3266" y="1361"/>
                    <a:pt x="3010" y="1820"/>
                    <a:pt x="2857" y="2031"/>
                  </a:cubicBezTo>
                  <a:cubicBezTo>
                    <a:pt x="2812" y="2094"/>
                    <a:pt x="2780" y="2139"/>
                    <a:pt x="2762" y="2139"/>
                  </a:cubicBezTo>
                  <a:cubicBezTo>
                    <a:pt x="2761" y="2139"/>
                    <a:pt x="2759" y="2140"/>
                    <a:pt x="2757" y="2140"/>
                  </a:cubicBezTo>
                  <a:cubicBezTo>
                    <a:pt x="2599" y="2140"/>
                    <a:pt x="1261" y="1228"/>
                    <a:pt x="981" y="1028"/>
                  </a:cubicBezTo>
                  <a:cubicBezTo>
                    <a:pt x="859" y="943"/>
                    <a:pt x="1129" y="542"/>
                    <a:pt x="1206" y="515"/>
                  </a:cubicBezTo>
                  <a:cubicBezTo>
                    <a:pt x="1291" y="484"/>
                    <a:pt x="1381" y="466"/>
                    <a:pt x="1471" y="461"/>
                  </a:cubicBezTo>
                  <a:cubicBezTo>
                    <a:pt x="1515" y="458"/>
                    <a:pt x="1560" y="456"/>
                    <a:pt x="1607" y="456"/>
                  </a:cubicBezTo>
                  <a:close/>
                  <a:moveTo>
                    <a:pt x="3772" y="1549"/>
                  </a:moveTo>
                  <a:cubicBezTo>
                    <a:pt x="3774" y="1549"/>
                    <a:pt x="3777" y="1549"/>
                    <a:pt x="3779" y="1550"/>
                  </a:cubicBezTo>
                  <a:cubicBezTo>
                    <a:pt x="3819" y="1554"/>
                    <a:pt x="3860" y="1563"/>
                    <a:pt x="3905" y="1572"/>
                  </a:cubicBezTo>
                  <a:cubicBezTo>
                    <a:pt x="5183" y="1851"/>
                    <a:pt x="5956" y="3277"/>
                    <a:pt x="6060" y="3741"/>
                  </a:cubicBezTo>
                  <a:cubicBezTo>
                    <a:pt x="6091" y="3907"/>
                    <a:pt x="6060" y="4074"/>
                    <a:pt x="5970" y="4218"/>
                  </a:cubicBezTo>
                  <a:cubicBezTo>
                    <a:pt x="5947" y="4254"/>
                    <a:pt x="5925" y="4289"/>
                    <a:pt x="5898" y="4321"/>
                  </a:cubicBezTo>
                  <a:lnTo>
                    <a:pt x="3203" y="2414"/>
                  </a:lnTo>
                  <a:cubicBezTo>
                    <a:pt x="3203" y="2414"/>
                    <a:pt x="3618" y="1549"/>
                    <a:pt x="3772" y="1549"/>
                  </a:cubicBezTo>
                  <a:close/>
                  <a:moveTo>
                    <a:pt x="1310" y="1"/>
                  </a:moveTo>
                  <a:cubicBezTo>
                    <a:pt x="1178" y="1"/>
                    <a:pt x="1046" y="9"/>
                    <a:pt x="913" y="25"/>
                  </a:cubicBezTo>
                  <a:cubicBezTo>
                    <a:pt x="661" y="119"/>
                    <a:pt x="0" y="2274"/>
                    <a:pt x="0" y="2274"/>
                  </a:cubicBezTo>
                  <a:lnTo>
                    <a:pt x="6172" y="6719"/>
                  </a:lnTo>
                  <a:cubicBezTo>
                    <a:pt x="6172" y="6719"/>
                    <a:pt x="6654" y="6008"/>
                    <a:pt x="6807" y="5279"/>
                  </a:cubicBezTo>
                  <a:cubicBezTo>
                    <a:pt x="6959" y="4550"/>
                    <a:pt x="6010" y="2202"/>
                    <a:pt x="4323" y="1073"/>
                  </a:cubicBezTo>
                  <a:cubicBezTo>
                    <a:pt x="3226" y="335"/>
                    <a:pt x="2213" y="79"/>
                    <a:pt x="1575" y="11"/>
                  </a:cubicBezTo>
                  <a:cubicBezTo>
                    <a:pt x="1486" y="4"/>
                    <a:pt x="1398" y="1"/>
                    <a:pt x="131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9"/>
            <p:cNvSpPr/>
            <p:nvPr/>
          </p:nvSpPr>
          <p:spPr>
            <a:xfrm>
              <a:off x="1345700" y="689525"/>
              <a:ext cx="248925" cy="106225"/>
            </a:xfrm>
            <a:custGeom>
              <a:rect b="b" l="l" r="r" t="t"/>
              <a:pathLst>
                <a:path extrusionOk="0" h="4249" w="9957">
                  <a:moveTo>
                    <a:pt x="2791" y="478"/>
                  </a:moveTo>
                  <a:cubicBezTo>
                    <a:pt x="2840" y="478"/>
                    <a:pt x="2889" y="478"/>
                    <a:pt x="2939" y="478"/>
                  </a:cubicBezTo>
                  <a:lnTo>
                    <a:pt x="2957" y="514"/>
                  </a:lnTo>
                  <a:lnTo>
                    <a:pt x="2871" y="1891"/>
                  </a:lnTo>
                  <a:lnTo>
                    <a:pt x="2831" y="1886"/>
                  </a:lnTo>
                  <a:cubicBezTo>
                    <a:pt x="1656" y="1765"/>
                    <a:pt x="788" y="1666"/>
                    <a:pt x="761" y="1648"/>
                  </a:cubicBezTo>
                  <a:cubicBezTo>
                    <a:pt x="689" y="1598"/>
                    <a:pt x="734" y="681"/>
                    <a:pt x="932" y="609"/>
                  </a:cubicBezTo>
                  <a:cubicBezTo>
                    <a:pt x="1183" y="515"/>
                    <a:pt x="1944" y="478"/>
                    <a:pt x="2791" y="478"/>
                  </a:cubicBezTo>
                  <a:close/>
                  <a:moveTo>
                    <a:pt x="3388" y="487"/>
                  </a:moveTo>
                  <a:cubicBezTo>
                    <a:pt x="3910" y="496"/>
                    <a:pt x="4428" y="523"/>
                    <a:pt x="4841" y="559"/>
                  </a:cubicBezTo>
                  <a:cubicBezTo>
                    <a:pt x="5449" y="618"/>
                    <a:pt x="6020" y="672"/>
                    <a:pt x="6533" y="730"/>
                  </a:cubicBezTo>
                  <a:lnTo>
                    <a:pt x="6533" y="735"/>
                  </a:lnTo>
                  <a:lnTo>
                    <a:pt x="6434" y="2237"/>
                  </a:lnTo>
                  <a:lnTo>
                    <a:pt x="6429" y="2237"/>
                  </a:lnTo>
                  <a:cubicBezTo>
                    <a:pt x="5422" y="2147"/>
                    <a:pt x="4288" y="2035"/>
                    <a:pt x="3303" y="1931"/>
                  </a:cubicBezTo>
                  <a:lnTo>
                    <a:pt x="3303" y="1886"/>
                  </a:lnTo>
                  <a:lnTo>
                    <a:pt x="3388" y="501"/>
                  </a:lnTo>
                  <a:lnTo>
                    <a:pt x="3388" y="487"/>
                  </a:lnTo>
                  <a:close/>
                  <a:moveTo>
                    <a:pt x="6996" y="784"/>
                  </a:moveTo>
                  <a:cubicBezTo>
                    <a:pt x="8134" y="919"/>
                    <a:pt x="8926" y="1050"/>
                    <a:pt x="9169" y="1171"/>
                  </a:cubicBezTo>
                  <a:cubicBezTo>
                    <a:pt x="9327" y="1243"/>
                    <a:pt x="9448" y="2296"/>
                    <a:pt x="9237" y="2417"/>
                  </a:cubicBezTo>
                  <a:cubicBezTo>
                    <a:pt x="9222" y="2426"/>
                    <a:pt x="9167" y="2431"/>
                    <a:pt x="9078" y="2431"/>
                  </a:cubicBezTo>
                  <a:cubicBezTo>
                    <a:pt x="8737" y="2431"/>
                    <a:pt x="7889" y="2367"/>
                    <a:pt x="6857" y="2278"/>
                  </a:cubicBezTo>
                  <a:lnTo>
                    <a:pt x="6861" y="2251"/>
                  </a:lnTo>
                  <a:lnTo>
                    <a:pt x="6960" y="793"/>
                  </a:lnTo>
                  <a:lnTo>
                    <a:pt x="6996" y="784"/>
                  </a:lnTo>
                  <a:close/>
                  <a:moveTo>
                    <a:pt x="2911" y="0"/>
                  </a:moveTo>
                  <a:cubicBezTo>
                    <a:pt x="1819" y="0"/>
                    <a:pt x="866" y="73"/>
                    <a:pt x="545" y="222"/>
                  </a:cubicBezTo>
                  <a:cubicBezTo>
                    <a:pt x="50" y="447"/>
                    <a:pt x="1" y="3191"/>
                    <a:pt x="1" y="3191"/>
                  </a:cubicBezTo>
                  <a:cubicBezTo>
                    <a:pt x="797" y="3294"/>
                    <a:pt x="1616" y="3398"/>
                    <a:pt x="2417" y="3492"/>
                  </a:cubicBezTo>
                  <a:lnTo>
                    <a:pt x="2421" y="3447"/>
                  </a:lnTo>
                  <a:cubicBezTo>
                    <a:pt x="2421" y="3447"/>
                    <a:pt x="2444" y="2521"/>
                    <a:pt x="2624" y="2444"/>
                  </a:cubicBezTo>
                  <a:cubicBezTo>
                    <a:pt x="2668" y="2425"/>
                    <a:pt x="2816" y="2416"/>
                    <a:pt x="3032" y="2416"/>
                  </a:cubicBezTo>
                  <a:cubicBezTo>
                    <a:pt x="4122" y="2416"/>
                    <a:pt x="6960" y="2642"/>
                    <a:pt x="7185" y="2890"/>
                  </a:cubicBezTo>
                  <a:cubicBezTo>
                    <a:pt x="7343" y="3056"/>
                    <a:pt x="7302" y="3852"/>
                    <a:pt x="7293" y="4014"/>
                  </a:cubicBezTo>
                  <a:cubicBezTo>
                    <a:pt x="8841" y="4163"/>
                    <a:pt x="9866" y="4248"/>
                    <a:pt x="9866" y="4248"/>
                  </a:cubicBezTo>
                  <a:cubicBezTo>
                    <a:pt x="9866" y="4248"/>
                    <a:pt x="9956" y="1293"/>
                    <a:pt x="9713" y="942"/>
                  </a:cubicBezTo>
                  <a:cubicBezTo>
                    <a:pt x="9466" y="591"/>
                    <a:pt x="7091" y="240"/>
                    <a:pt x="4734" y="64"/>
                  </a:cubicBezTo>
                  <a:cubicBezTo>
                    <a:pt x="4138" y="22"/>
                    <a:pt x="3504" y="0"/>
                    <a:pt x="291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9"/>
            <p:cNvSpPr/>
            <p:nvPr/>
          </p:nvSpPr>
          <p:spPr>
            <a:xfrm>
              <a:off x="1660175" y="803025"/>
              <a:ext cx="179050" cy="188975"/>
            </a:xfrm>
            <a:custGeom>
              <a:rect b="b" l="l" r="r" t="t"/>
              <a:pathLst>
                <a:path extrusionOk="0" h="7559" w="7162">
                  <a:moveTo>
                    <a:pt x="5360" y="1620"/>
                  </a:moveTo>
                  <a:cubicBezTo>
                    <a:pt x="5362" y="1620"/>
                    <a:pt x="5365" y="1620"/>
                    <a:pt x="5367" y="1620"/>
                  </a:cubicBezTo>
                  <a:cubicBezTo>
                    <a:pt x="5592" y="1643"/>
                    <a:pt x="5385" y="4526"/>
                    <a:pt x="5340" y="4657"/>
                  </a:cubicBezTo>
                  <a:cubicBezTo>
                    <a:pt x="5295" y="4792"/>
                    <a:pt x="2812" y="5790"/>
                    <a:pt x="2542" y="5790"/>
                  </a:cubicBezTo>
                  <a:cubicBezTo>
                    <a:pt x="2276" y="5790"/>
                    <a:pt x="2429" y="2983"/>
                    <a:pt x="2429" y="2983"/>
                  </a:cubicBezTo>
                  <a:cubicBezTo>
                    <a:pt x="2452" y="2765"/>
                    <a:pt x="5095" y="1620"/>
                    <a:pt x="5360" y="1620"/>
                  </a:cubicBezTo>
                  <a:close/>
                  <a:moveTo>
                    <a:pt x="7162" y="1"/>
                  </a:moveTo>
                  <a:lnTo>
                    <a:pt x="9" y="3186"/>
                  </a:lnTo>
                  <a:lnTo>
                    <a:pt x="0" y="3186"/>
                  </a:lnTo>
                  <a:cubicBezTo>
                    <a:pt x="27" y="5084"/>
                    <a:pt x="68" y="7558"/>
                    <a:pt x="68" y="7558"/>
                  </a:cubicBezTo>
                  <a:cubicBezTo>
                    <a:pt x="697" y="7531"/>
                    <a:pt x="2605" y="6748"/>
                    <a:pt x="4197" y="6051"/>
                  </a:cubicBezTo>
                  <a:cubicBezTo>
                    <a:pt x="5506" y="5471"/>
                    <a:pt x="6604" y="4949"/>
                    <a:pt x="6604" y="4949"/>
                  </a:cubicBezTo>
                  <a:cubicBezTo>
                    <a:pt x="6604" y="4949"/>
                    <a:pt x="6982" y="2151"/>
                    <a:pt x="7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9"/>
            <p:cNvSpPr/>
            <p:nvPr/>
          </p:nvSpPr>
          <p:spPr>
            <a:xfrm>
              <a:off x="1659600" y="741275"/>
              <a:ext cx="183225" cy="141400"/>
            </a:xfrm>
            <a:custGeom>
              <a:rect b="b" l="l" r="r" t="t"/>
              <a:pathLst>
                <a:path extrusionOk="0" h="5656" w="7329">
                  <a:moveTo>
                    <a:pt x="6152" y="634"/>
                  </a:moveTo>
                  <a:cubicBezTo>
                    <a:pt x="6196" y="634"/>
                    <a:pt x="6237" y="636"/>
                    <a:pt x="6276" y="640"/>
                  </a:cubicBezTo>
                  <a:cubicBezTo>
                    <a:pt x="6321" y="644"/>
                    <a:pt x="6362" y="653"/>
                    <a:pt x="6407" y="662"/>
                  </a:cubicBezTo>
                  <a:cubicBezTo>
                    <a:pt x="7005" y="806"/>
                    <a:pt x="6870" y="1832"/>
                    <a:pt x="6802" y="1922"/>
                  </a:cubicBezTo>
                  <a:cubicBezTo>
                    <a:pt x="6739" y="2007"/>
                    <a:pt x="4490" y="2898"/>
                    <a:pt x="4490" y="2898"/>
                  </a:cubicBezTo>
                  <a:cubicBezTo>
                    <a:pt x="4486" y="2839"/>
                    <a:pt x="4477" y="2740"/>
                    <a:pt x="4463" y="2619"/>
                  </a:cubicBezTo>
                  <a:cubicBezTo>
                    <a:pt x="4414" y="2210"/>
                    <a:pt x="4301" y="1535"/>
                    <a:pt x="4063" y="1148"/>
                  </a:cubicBezTo>
                  <a:cubicBezTo>
                    <a:pt x="4063" y="1148"/>
                    <a:pt x="4283" y="1062"/>
                    <a:pt x="4598" y="964"/>
                  </a:cubicBezTo>
                  <a:cubicBezTo>
                    <a:pt x="5054" y="816"/>
                    <a:pt x="5704" y="634"/>
                    <a:pt x="6152" y="634"/>
                  </a:cubicBezTo>
                  <a:close/>
                  <a:moveTo>
                    <a:pt x="3567" y="1278"/>
                  </a:moveTo>
                  <a:cubicBezTo>
                    <a:pt x="3808" y="1278"/>
                    <a:pt x="4092" y="3007"/>
                    <a:pt x="3914" y="3136"/>
                  </a:cubicBezTo>
                  <a:cubicBezTo>
                    <a:pt x="3294" y="3577"/>
                    <a:pt x="1107" y="4549"/>
                    <a:pt x="887" y="4571"/>
                  </a:cubicBezTo>
                  <a:cubicBezTo>
                    <a:pt x="885" y="4571"/>
                    <a:pt x="884" y="4572"/>
                    <a:pt x="882" y="4572"/>
                  </a:cubicBezTo>
                  <a:cubicBezTo>
                    <a:pt x="808" y="4572"/>
                    <a:pt x="751" y="4460"/>
                    <a:pt x="716" y="4297"/>
                  </a:cubicBezTo>
                  <a:cubicBezTo>
                    <a:pt x="648" y="3973"/>
                    <a:pt x="653" y="3460"/>
                    <a:pt x="752" y="3312"/>
                  </a:cubicBezTo>
                  <a:cubicBezTo>
                    <a:pt x="1283" y="2543"/>
                    <a:pt x="2695" y="1683"/>
                    <a:pt x="3298" y="1386"/>
                  </a:cubicBezTo>
                  <a:cubicBezTo>
                    <a:pt x="3384" y="1341"/>
                    <a:pt x="3469" y="1305"/>
                    <a:pt x="3559" y="1278"/>
                  </a:cubicBezTo>
                  <a:cubicBezTo>
                    <a:pt x="3562" y="1278"/>
                    <a:pt x="3564" y="1278"/>
                    <a:pt x="3567" y="1278"/>
                  </a:cubicBezTo>
                  <a:close/>
                  <a:moveTo>
                    <a:pt x="6824" y="1"/>
                  </a:moveTo>
                  <a:cubicBezTo>
                    <a:pt x="6083" y="1"/>
                    <a:pt x="4539" y="343"/>
                    <a:pt x="3581" y="752"/>
                  </a:cubicBezTo>
                  <a:cubicBezTo>
                    <a:pt x="2430" y="1238"/>
                    <a:pt x="1" y="2781"/>
                    <a:pt x="1" y="3622"/>
                  </a:cubicBezTo>
                  <a:cubicBezTo>
                    <a:pt x="1" y="3901"/>
                    <a:pt x="10" y="4706"/>
                    <a:pt x="23" y="5656"/>
                  </a:cubicBezTo>
                  <a:lnTo>
                    <a:pt x="32" y="5656"/>
                  </a:lnTo>
                  <a:lnTo>
                    <a:pt x="7185" y="2475"/>
                  </a:lnTo>
                  <a:cubicBezTo>
                    <a:pt x="7293" y="1175"/>
                    <a:pt x="7329" y="109"/>
                    <a:pt x="7158" y="46"/>
                  </a:cubicBezTo>
                  <a:cubicBezTo>
                    <a:pt x="7095" y="23"/>
                    <a:pt x="7027" y="10"/>
                    <a:pt x="6960" y="5"/>
                  </a:cubicBezTo>
                  <a:cubicBezTo>
                    <a:pt x="6918" y="2"/>
                    <a:pt x="6873" y="1"/>
                    <a:pt x="68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9"/>
            <p:cNvSpPr/>
            <p:nvPr/>
          </p:nvSpPr>
          <p:spPr>
            <a:xfrm>
              <a:off x="1771175" y="757250"/>
              <a:ext cx="63550" cy="56475"/>
            </a:xfrm>
            <a:custGeom>
              <a:rect b="b" l="l" r="r" t="t"/>
              <a:pathLst>
                <a:path extrusionOk="0" h="2259" w="2542">
                  <a:moveTo>
                    <a:pt x="1813" y="1"/>
                  </a:moveTo>
                  <a:lnTo>
                    <a:pt x="1813" y="46"/>
                  </a:lnTo>
                  <a:cubicBezTo>
                    <a:pt x="1944" y="226"/>
                    <a:pt x="2034" y="432"/>
                    <a:pt x="2070" y="657"/>
                  </a:cubicBezTo>
                  <a:cubicBezTo>
                    <a:pt x="2101" y="833"/>
                    <a:pt x="2097" y="1017"/>
                    <a:pt x="2056" y="1193"/>
                  </a:cubicBezTo>
                  <a:lnTo>
                    <a:pt x="0" y="1980"/>
                  </a:lnTo>
                  <a:cubicBezTo>
                    <a:pt x="18" y="2101"/>
                    <a:pt x="23" y="2200"/>
                    <a:pt x="32" y="2259"/>
                  </a:cubicBezTo>
                  <a:cubicBezTo>
                    <a:pt x="32" y="2259"/>
                    <a:pt x="2276" y="1368"/>
                    <a:pt x="2344" y="1283"/>
                  </a:cubicBezTo>
                  <a:cubicBezTo>
                    <a:pt x="2407" y="1193"/>
                    <a:pt x="2542" y="167"/>
                    <a:pt x="1944" y="23"/>
                  </a:cubicBezTo>
                  <a:cubicBezTo>
                    <a:pt x="1903" y="14"/>
                    <a:pt x="1858" y="5"/>
                    <a:pt x="181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9"/>
            <p:cNvSpPr/>
            <p:nvPr/>
          </p:nvSpPr>
          <p:spPr>
            <a:xfrm>
              <a:off x="1677475" y="773200"/>
              <a:ext cx="84325" cy="82375"/>
            </a:xfrm>
            <a:custGeom>
              <a:rect b="b" l="l" r="r" t="t"/>
              <a:pathLst>
                <a:path extrusionOk="0" h="3295" w="3373">
                  <a:moveTo>
                    <a:pt x="2852" y="1"/>
                  </a:moveTo>
                  <a:cubicBezTo>
                    <a:pt x="2849" y="1"/>
                    <a:pt x="2847" y="1"/>
                    <a:pt x="2844" y="1"/>
                  </a:cubicBezTo>
                  <a:cubicBezTo>
                    <a:pt x="2754" y="28"/>
                    <a:pt x="2664" y="64"/>
                    <a:pt x="2583" y="109"/>
                  </a:cubicBezTo>
                  <a:lnTo>
                    <a:pt x="2619" y="109"/>
                  </a:lnTo>
                  <a:cubicBezTo>
                    <a:pt x="2619" y="109"/>
                    <a:pt x="3019" y="1086"/>
                    <a:pt x="2974" y="1612"/>
                  </a:cubicBezTo>
                  <a:cubicBezTo>
                    <a:pt x="2974" y="1612"/>
                    <a:pt x="1386" y="2530"/>
                    <a:pt x="1" y="3020"/>
                  </a:cubicBezTo>
                  <a:cubicBezTo>
                    <a:pt x="36" y="3180"/>
                    <a:pt x="91" y="3295"/>
                    <a:pt x="160" y="3295"/>
                  </a:cubicBezTo>
                  <a:cubicBezTo>
                    <a:pt x="162" y="3295"/>
                    <a:pt x="165" y="3295"/>
                    <a:pt x="167" y="3294"/>
                  </a:cubicBezTo>
                  <a:cubicBezTo>
                    <a:pt x="388" y="3272"/>
                    <a:pt x="2579" y="2300"/>
                    <a:pt x="3195" y="1859"/>
                  </a:cubicBezTo>
                  <a:cubicBezTo>
                    <a:pt x="3373" y="1730"/>
                    <a:pt x="3093" y="1"/>
                    <a:pt x="285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9"/>
            <p:cNvSpPr/>
            <p:nvPr/>
          </p:nvSpPr>
          <p:spPr>
            <a:xfrm>
              <a:off x="1647800" y="739125"/>
              <a:ext cx="185800" cy="252900"/>
            </a:xfrm>
            <a:custGeom>
              <a:rect b="b" l="l" r="r" t="t"/>
              <a:pathLst>
                <a:path extrusionOk="0" h="10116" w="7432">
                  <a:moveTo>
                    <a:pt x="6551" y="0"/>
                  </a:moveTo>
                  <a:cubicBezTo>
                    <a:pt x="5361" y="0"/>
                    <a:pt x="3987" y="409"/>
                    <a:pt x="3199" y="798"/>
                  </a:cubicBezTo>
                  <a:cubicBezTo>
                    <a:pt x="3158" y="820"/>
                    <a:pt x="3118" y="838"/>
                    <a:pt x="3077" y="856"/>
                  </a:cubicBezTo>
                  <a:cubicBezTo>
                    <a:pt x="626" y="2165"/>
                    <a:pt x="27" y="3258"/>
                    <a:pt x="59" y="3560"/>
                  </a:cubicBezTo>
                  <a:cubicBezTo>
                    <a:pt x="81" y="3794"/>
                    <a:pt x="68" y="5512"/>
                    <a:pt x="45" y="7127"/>
                  </a:cubicBezTo>
                  <a:cubicBezTo>
                    <a:pt x="27" y="8639"/>
                    <a:pt x="0" y="10056"/>
                    <a:pt x="0" y="10056"/>
                  </a:cubicBezTo>
                  <a:lnTo>
                    <a:pt x="0" y="10078"/>
                  </a:lnTo>
                  <a:cubicBezTo>
                    <a:pt x="252" y="10102"/>
                    <a:pt x="431" y="10115"/>
                    <a:pt x="526" y="10115"/>
                  </a:cubicBezTo>
                  <a:cubicBezTo>
                    <a:pt x="540" y="10115"/>
                    <a:pt x="552" y="10115"/>
                    <a:pt x="563" y="10114"/>
                  </a:cubicBezTo>
                  <a:cubicBezTo>
                    <a:pt x="563" y="10114"/>
                    <a:pt x="522" y="7635"/>
                    <a:pt x="495" y="5742"/>
                  </a:cubicBezTo>
                  <a:cubicBezTo>
                    <a:pt x="482" y="4792"/>
                    <a:pt x="473" y="3987"/>
                    <a:pt x="473" y="3708"/>
                  </a:cubicBezTo>
                  <a:cubicBezTo>
                    <a:pt x="473" y="2867"/>
                    <a:pt x="2902" y="1324"/>
                    <a:pt x="4053" y="838"/>
                  </a:cubicBezTo>
                  <a:cubicBezTo>
                    <a:pt x="5011" y="429"/>
                    <a:pt x="6555" y="87"/>
                    <a:pt x="7296" y="87"/>
                  </a:cubicBezTo>
                  <a:cubicBezTo>
                    <a:pt x="7345" y="87"/>
                    <a:pt x="7390" y="88"/>
                    <a:pt x="7432" y="91"/>
                  </a:cubicBezTo>
                  <a:cubicBezTo>
                    <a:pt x="7160" y="28"/>
                    <a:pt x="6862" y="0"/>
                    <a:pt x="655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9"/>
            <p:cNvSpPr/>
            <p:nvPr/>
          </p:nvSpPr>
          <p:spPr>
            <a:xfrm>
              <a:off x="1717075" y="843625"/>
              <a:ext cx="82900" cy="104275"/>
            </a:xfrm>
            <a:custGeom>
              <a:rect b="b" l="l" r="r" t="t"/>
              <a:pathLst>
                <a:path extrusionOk="0" h="4171" w="3316">
                  <a:moveTo>
                    <a:pt x="3084" y="0"/>
                  </a:moveTo>
                  <a:cubicBezTo>
                    <a:pt x="2819" y="0"/>
                    <a:pt x="176" y="1145"/>
                    <a:pt x="153" y="1364"/>
                  </a:cubicBezTo>
                  <a:cubicBezTo>
                    <a:pt x="153" y="1364"/>
                    <a:pt x="0" y="4171"/>
                    <a:pt x="266" y="4171"/>
                  </a:cubicBezTo>
                  <a:cubicBezTo>
                    <a:pt x="531" y="4171"/>
                    <a:pt x="3019" y="3172"/>
                    <a:pt x="3064" y="3037"/>
                  </a:cubicBezTo>
                  <a:cubicBezTo>
                    <a:pt x="3109" y="2902"/>
                    <a:pt x="3316" y="19"/>
                    <a:pt x="3091" y="1"/>
                  </a:cubicBezTo>
                  <a:cubicBezTo>
                    <a:pt x="3089" y="0"/>
                    <a:pt x="3086" y="0"/>
                    <a:pt x="308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9"/>
            <p:cNvSpPr/>
            <p:nvPr/>
          </p:nvSpPr>
          <p:spPr>
            <a:xfrm>
              <a:off x="1761275" y="765475"/>
              <a:ext cx="62450" cy="41400"/>
            </a:xfrm>
            <a:custGeom>
              <a:rect b="b" l="l" r="r" t="t"/>
              <a:pathLst>
                <a:path extrusionOk="0" h="1656" w="2498">
                  <a:moveTo>
                    <a:pt x="531" y="0"/>
                  </a:moveTo>
                  <a:cubicBezTo>
                    <a:pt x="221" y="99"/>
                    <a:pt x="0" y="184"/>
                    <a:pt x="0" y="184"/>
                  </a:cubicBezTo>
                  <a:cubicBezTo>
                    <a:pt x="239" y="571"/>
                    <a:pt x="351" y="1246"/>
                    <a:pt x="396" y="1655"/>
                  </a:cubicBezTo>
                  <a:lnTo>
                    <a:pt x="2452" y="868"/>
                  </a:lnTo>
                  <a:cubicBezTo>
                    <a:pt x="2493" y="693"/>
                    <a:pt x="2497" y="508"/>
                    <a:pt x="2466" y="333"/>
                  </a:cubicBezTo>
                  <a:lnTo>
                    <a:pt x="2466" y="333"/>
                  </a:lnTo>
                  <a:lnTo>
                    <a:pt x="2430" y="337"/>
                  </a:lnTo>
                  <a:cubicBezTo>
                    <a:pt x="2169" y="252"/>
                    <a:pt x="1494" y="135"/>
                    <a:pt x="53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9"/>
            <p:cNvSpPr/>
            <p:nvPr/>
          </p:nvSpPr>
          <p:spPr>
            <a:xfrm>
              <a:off x="1686700" y="951475"/>
              <a:ext cx="135450" cy="108550"/>
            </a:xfrm>
            <a:custGeom>
              <a:rect b="b" l="l" r="r" t="t"/>
              <a:pathLst>
                <a:path extrusionOk="0" h="4342" w="5418">
                  <a:moveTo>
                    <a:pt x="5264" y="1"/>
                  </a:moveTo>
                  <a:lnTo>
                    <a:pt x="217" y="1976"/>
                  </a:lnTo>
                  <a:cubicBezTo>
                    <a:pt x="217" y="1976"/>
                    <a:pt x="140" y="2007"/>
                    <a:pt x="23" y="2048"/>
                  </a:cubicBezTo>
                  <a:lnTo>
                    <a:pt x="1" y="4342"/>
                  </a:lnTo>
                  <a:cubicBezTo>
                    <a:pt x="752" y="4004"/>
                    <a:pt x="1688" y="3537"/>
                    <a:pt x="2560" y="3078"/>
                  </a:cubicBezTo>
                  <a:cubicBezTo>
                    <a:pt x="3001" y="2844"/>
                    <a:pt x="3424" y="2614"/>
                    <a:pt x="3802" y="2407"/>
                  </a:cubicBezTo>
                  <a:cubicBezTo>
                    <a:pt x="4085" y="2255"/>
                    <a:pt x="4342" y="2111"/>
                    <a:pt x="4558" y="1985"/>
                  </a:cubicBezTo>
                  <a:cubicBezTo>
                    <a:pt x="4976" y="1742"/>
                    <a:pt x="5251" y="1571"/>
                    <a:pt x="5278" y="1530"/>
                  </a:cubicBezTo>
                  <a:cubicBezTo>
                    <a:pt x="5323" y="1463"/>
                    <a:pt x="5417" y="91"/>
                    <a:pt x="526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9"/>
            <p:cNvSpPr/>
            <p:nvPr/>
          </p:nvSpPr>
          <p:spPr>
            <a:xfrm>
              <a:off x="1593250" y="950850"/>
              <a:ext cx="225075" cy="62675"/>
            </a:xfrm>
            <a:custGeom>
              <a:rect b="b" l="l" r="r" t="t"/>
              <a:pathLst>
                <a:path extrusionOk="0" h="2507" w="9003">
                  <a:moveTo>
                    <a:pt x="8780" y="0"/>
                  </a:moveTo>
                  <a:cubicBezTo>
                    <a:pt x="8289" y="0"/>
                    <a:pt x="7161" y="108"/>
                    <a:pt x="6874" y="134"/>
                  </a:cubicBezTo>
                  <a:cubicBezTo>
                    <a:pt x="5282" y="835"/>
                    <a:pt x="3374" y="1618"/>
                    <a:pt x="2745" y="1645"/>
                  </a:cubicBezTo>
                  <a:cubicBezTo>
                    <a:pt x="2734" y="1646"/>
                    <a:pt x="2722" y="1646"/>
                    <a:pt x="2708" y="1646"/>
                  </a:cubicBezTo>
                  <a:cubicBezTo>
                    <a:pt x="2613" y="1646"/>
                    <a:pt x="2434" y="1633"/>
                    <a:pt x="2182" y="1609"/>
                  </a:cubicBezTo>
                  <a:cubicBezTo>
                    <a:pt x="1696" y="1564"/>
                    <a:pt x="945" y="1479"/>
                    <a:pt x="0" y="1366"/>
                  </a:cubicBezTo>
                  <a:lnTo>
                    <a:pt x="0" y="1366"/>
                  </a:lnTo>
                  <a:lnTo>
                    <a:pt x="1242" y="2428"/>
                  </a:lnTo>
                  <a:lnTo>
                    <a:pt x="1422" y="2455"/>
                  </a:lnTo>
                  <a:cubicBezTo>
                    <a:pt x="1659" y="2488"/>
                    <a:pt x="1898" y="2507"/>
                    <a:pt x="2138" y="2507"/>
                  </a:cubicBezTo>
                  <a:cubicBezTo>
                    <a:pt x="2222" y="2507"/>
                    <a:pt x="2305" y="2505"/>
                    <a:pt x="2389" y="2500"/>
                  </a:cubicBezTo>
                  <a:cubicBezTo>
                    <a:pt x="2668" y="2477"/>
                    <a:pt x="3406" y="2208"/>
                    <a:pt x="3761" y="2073"/>
                  </a:cubicBezTo>
                  <a:cubicBezTo>
                    <a:pt x="3878" y="2032"/>
                    <a:pt x="3955" y="2001"/>
                    <a:pt x="3955" y="2001"/>
                  </a:cubicBezTo>
                  <a:lnTo>
                    <a:pt x="9002" y="21"/>
                  </a:lnTo>
                  <a:cubicBezTo>
                    <a:pt x="8977" y="7"/>
                    <a:pt x="8896" y="0"/>
                    <a:pt x="878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9"/>
            <p:cNvSpPr/>
            <p:nvPr/>
          </p:nvSpPr>
          <p:spPr>
            <a:xfrm>
              <a:off x="1771850" y="1001200"/>
              <a:ext cx="33200" cy="61475"/>
            </a:xfrm>
            <a:custGeom>
              <a:rect b="b" l="l" r="r" t="t"/>
              <a:pathLst>
                <a:path extrusionOk="0" h="2459" w="1328">
                  <a:moveTo>
                    <a:pt x="1152" y="0"/>
                  </a:moveTo>
                  <a:cubicBezTo>
                    <a:pt x="936" y="122"/>
                    <a:pt x="679" y="266"/>
                    <a:pt x="401" y="423"/>
                  </a:cubicBezTo>
                  <a:lnTo>
                    <a:pt x="401" y="427"/>
                  </a:lnTo>
                  <a:cubicBezTo>
                    <a:pt x="401" y="427"/>
                    <a:pt x="724" y="2119"/>
                    <a:pt x="0" y="2452"/>
                  </a:cubicBezTo>
                  <a:cubicBezTo>
                    <a:pt x="35" y="2455"/>
                    <a:pt x="70" y="2458"/>
                    <a:pt x="107" y="2458"/>
                  </a:cubicBezTo>
                  <a:cubicBezTo>
                    <a:pt x="122" y="2458"/>
                    <a:pt x="137" y="2458"/>
                    <a:pt x="153" y="2456"/>
                  </a:cubicBezTo>
                  <a:cubicBezTo>
                    <a:pt x="1125" y="2411"/>
                    <a:pt x="1300" y="1575"/>
                    <a:pt x="1318" y="1206"/>
                  </a:cubicBezTo>
                  <a:cubicBezTo>
                    <a:pt x="1327" y="796"/>
                    <a:pt x="1273" y="387"/>
                    <a:pt x="115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9"/>
            <p:cNvSpPr/>
            <p:nvPr/>
          </p:nvSpPr>
          <p:spPr>
            <a:xfrm>
              <a:off x="1750700" y="1011650"/>
              <a:ext cx="40625" cy="50850"/>
            </a:xfrm>
            <a:custGeom>
              <a:rect b="b" l="l" r="r" t="t"/>
              <a:pathLst>
                <a:path extrusionOk="0" h="2034" w="1625">
                  <a:moveTo>
                    <a:pt x="1242" y="0"/>
                  </a:moveTo>
                  <a:cubicBezTo>
                    <a:pt x="864" y="207"/>
                    <a:pt x="441" y="437"/>
                    <a:pt x="0" y="666"/>
                  </a:cubicBezTo>
                  <a:lnTo>
                    <a:pt x="9" y="684"/>
                  </a:lnTo>
                  <a:cubicBezTo>
                    <a:pt x="9" y="684"/>
                    <a:pt x="23" y="1930"/>
                    <a:pt x="846" y="2034"/>
                  </a:cubicBezTo>
                  <a:cubicBezTo>
                    <a:pt x="1624" y="1840"/>
                    <a:pt x="1247" y="9"/>
                    <a:pt x="1247" y="9"/>
                  </a:cubicBezTo>
                  <a:lnTo>
                    <a:pt x="1242"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9"/>
            <p:cNvSpPr/>
            <p:nvPr/>
          </p:nvSpPr>
          <p:spPr>
            <a:xfrm>
              <a:off x="1675800" y="776025"/>
              <a:ext cx="77175" cy="72675"/>
            </a:xfrm>
            <a:custGeom>
              <a:rect b="b" l="l" r="r" t="t"/>
              <a:pathLst>
                <a:path extrusionOk="0" h="2907" w="3087">
                  <a:moveTo>
                    <a:pt x="2650" y="1"/>
                  </a:moveTo>
                  <a:cubicBezTo>
                    <a:pt x="2043" y="298"/>
                    <a:pt x="635" y="1157"/>
                    <a:pt x="104" y="1926"/>
                  </a:cubicBezTo>
                  <a:cubicBezTo>
                    <a:pt x="5" y="2070"/>
                    <a:pt x="0" y="2583"/>
                    <a:pt x="68" y="2907"/>
                  </a:cubicBezTo>
                  <a:cubicBezTo>
                    <a:pt x="1453" y="2417"/>
                    <a:pt x="3041" y="1503"/>
                    <a:pt x="3041" y="1503"/>
                  </a:cubicBezTo>
                  <a:cubicBezTo>
                    <a:pt x="3086" y="973"/>
                    <a:pt x="2691" y="1"/>
                    <a:pt x="269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9"/>
            <p:cNvSpPr/>
            <p:nvPr/>
          </p:nvSpPr>
          <p:spPr>
            <a:xfrm>
              <a:off x="1085250" y="704825"/>
              <a:ext cx="642425" cy="212500"/>
            </a:xfrm>
            <a:custGeom>
              <a:rect b="b" l="l" r="r" t="t"/>
              <a:pathLst>
                <a:path extrusionOk="0" h="8500" w="25697">
                  <a:moveTo>
                    <a:pt x="5274" y="0"/>
                  </a:moveTo>
                  <a:cubicBezTo>
                    <a:pt x="4820" y="0"/>
                    <a:pt x="4562" y="212"/>
                    <a:pt x="4517" y="258"/>
                  </a:cubicBezTo>
                  <a:cubicBezTo>
                    <a:pt x="4607" y="469"/>
                    <a:pt x="4661" y="640"/>
                    <a:pt x="4661" y="640"/>
                  </a:cubicBezTo>
                  <a:lnTo>
                    <a:pt x="4706" y="654"/>
                  </a:lnTo>
                  <a:cubicBezTo>
                    <a:pt x="4490" y="1031"/>
                    <a:pt x="4017" y="1369"/>
                    <a:pt x="3446" y="1679"/>
                  </a:cubicBezTo>
                  <a:cubicBezTo>
                    <a:pt x="2812" y="2026"/>
                    <a:pt x="2542" y="2457"/>
                    <a:pt x="2488" y="2561"/>
                  </a:cubicBezTo>
                  <a:cubicBezTo>
                    <a:pt x="3095" y="2520"/>
                    <a:pt x="3698" y="2489"/>
                    <a:pt x="4062" y="2489"/>
                  </a:cubicBezTo>
                  <a:cubicBezTo>
                    <a:pt x="4062" y="2489"/>
                    <a:pt x="4548" y="2057"/>
                    <a:pt x="4836" y="2026"/>
                  </a:cubicBezTo>
                  <a:cubicBezTo>
                    <a:pt x="4850" y="2024"/>
                    <a:pt x="4862" y="2023"/>
                    <a:pt x="4873" y="2023"/>
                  </a:cubicBezTo>
                  <a:cubicBezTo>
                    <a:pt x="5048" y="2023"/>
                    <a:pt x="4872" y="2215"/>
                    <a:pt x="4872" y="2215"/>
                  </a:cubicBezTo>
                  <a:lnTo>
                    <a:pt x="4877" y="2219"/>
                  </a:lnTo>
                  <a:cubicBezTo>
                    <a:pt x="4949" y="2183"/>
                    <a:pt x="5025" y="2152"/>
                    <a:pt x="5106" y="2129"/>
                  </a:cubicBezTo>
                  <a:cubicBezTo>
                    <a:pt x="5340" y="2057"/>
                    <a:pt x="5582" y="2021"/>
                    <a:pt x="5824" y="2021"/>
                  </a:cubicBezTo>
                  <a:cubicBezTo>
                    <a:pt x="5838" y="2021"/>
                    <a:pt x="5852" y="2021"/>
                    <a:pt x="5866" y="2021"/>
                  </a:cubicBezTo>
                  <a:cubicBezTo>
                    <a:pt x="5992" y="2057"/>
                    <a:pt x="5916" y="2278"/>
                    <a:pt x="5691" y="2336"/>
                  </a:cubicBezTo>
                  <a:cubicBezTo>
                    <a:pt x="5792" y="2315"/>
                    <a:pt x="5927" y="2286"/>
                    <a:pt x="6020" y="2286"/>
                  </a:cubicBezTo>
                  <a:cubicBezTo>
                    <a:pt x="6085" y="2286"/>
                    <a:pt x="6129" y="2300"/>
                    <a:pt x="6127" y="2341"/>
                  </a:cubicBezTo>
                  <a:cubicBezTo>
                    <a:pt x="6123" y="2449"/>
                    <a:pt x="6033" y="2588"/>
                    <a:pt x="5754" y="2628"/>
                  </a:cubicBezTo>
                  <a:lnTo>
                    <a:pt x="5754" y="2633"/>
                  </a:lnTo>
                  <a:cubicBezTo>
                    <a:pt x="5774" y="2631"/>
                    <a:pt x="5792" y="2629"/>
                    <a:pt x="5808" y="2629"/>
                  </a:cubicBezTo>
                  <a:cubicBezTo>
                    <a:pt x="5885" y="2629"/>
                    <a:pt x="5926" y="2654"/>
                    <a:pt x="5934" y="2691"/>
                  </a:cubicBezTo>
                  <a:cubicBezTo>
                    <a:pt x="5952" y="2835"/>
                    <a:pt x="5408" y="3105"/>
                    <a:pt x="5408" y="3105"/>
                  </a:cubicBezTo>
                  <a:cubicBezTo>
                    <a:pt x="5408" y="3105"/>
                    <a:pt x="5093" y="3312"/>
                    <a:pt x="4845" y="3488"/>
                  </a:cubicBezTo>
                  <a:cubicBezTo>
                    <a:pt x="4631" y="3640"/>
                    <a:pt x="4281" y="3650"/>
                    <a:pt x="4192" y="3650"/>
                  </a:cubicBezTo>
                  <a:cubicBezTo>
                    <a:pt x="4178" y="3650"/>
                    <a:pt x="4170" y="3650"/>
                    <a:pt x="4170" y="3650"/>
                  </a:cubicBezTo>
                  <a:cubicBezTo>
                    <a:pt x="4170" y="3650"/>
                    <a:pt x="2551" y="4342"/>
                    <a:pt x="1048" y="4455"/>
                  </a:cubicBezTo>
                  <a:cubicBezTo>
                    <a:pt x="958" y="4572"/>
                    <a:pt x="387" y="5305"/>
                    <a:pt x="0" y="5346"/>
                  </a:cubicBezTo>
                  <a:lnTo>
                    <a:pt x="0" y="5350"/>
                  </a:lnTo>
                  <a:cubicBezTo>
                    <a:pt x="428" y="5593"/>
                    <a:pt x="994" y="5921"/>
                    <a:pt x="1066" y="5962"/>
                  </a:cubicBezTo>
                  <a:lnTo>
                    <a:pt x="22502" y="8499"/>
                  </a:lnTo>
                  <a:lnTo>
                    <a:pt x="22547" y="8499"/>
                  </a:lnTo>
                  <a:cubicBezTo>
                    <a:pt x="22570" y="6884"/>
                    <a:pt x="22588" y="5166"/>
                    <a:pt x="22561" y="4932"/>
                  </a:cubicBezTo>
                  <a:cubicBezTo>
                    <a:pt x="22529" y="4630"/>
                    <a:pt x="23132" y="3537"/>
                    <a:pt x="25579" y="2228"/>
                  </a:cubicBezTo>
                  <a:cubicBezTo>
                    <a:pt x="25620" y="2210"/>
                    <a:pt x="25656" y="2192"/>
                    <a:pt x="25696" y="2170"/>
                  </a:cubicBezTo>
                  <a:cubicBezTo>
                    <a:pt x="25597" y="2156"/>
                    <a:pt x="25494" y="2143"/>
                    <a:pt x="25390" y="2134"/>
                  </a:cubicBezTo>
                  <a:lnTo>
                    <a:pt x="25390" y="2143"/>
                  </a:lnTo>
                  <a:cubicBezTo>
                    <a:pt x="25138" y="2115"/>
                    <a:pt x="24909" y="2104"/>
                    <a:pt x="24706" y="2104"/>
                  </a:cubicBezTo>
                  <a:cubicBezTo>
                    <a:pt x="23961" y="2104"/>
                    <a:pt x="23550" y="2251"/>
                    <a:pt x="23550" y="2251"/>
                  </a:cubicBezTo>
                  <a:cubicBezTo>
                    <a:pt x="23550" y="2251"/>
                    <a:pt x="23564" y="2265"/>
                    <a:pt x="23482" y="2265"/>
                  </a:cubicBezTo>
                  <a:cubicBezTo>
                    <a:pt x="23361" y="2265"/>
                    <a:pt x="23031" y="2233"/>
                    <a:pt x="22138" y="2075"/>
                  </a:cubicBezTo>
                  <a:cubicBezTo>
                    <a:pt x="20635" y="1810"/>
                    <a:pt x="18674" y="1693"/>
                    <a:pt x="17054" y="1693"/>
                  </a:cubicBezTo>
                  <a:cubicBezTo>
                    <a:pt x="16447" y="1693"/>
                    <a:pt x="14850" y="1202"/>
                    <a:pt x="13550" y="811"/>
                  </a:cubicBezTo>
                  <a:cubicBezTo>
                    <a:pt x="12835" y="595"/>
                    <a:pt x="12205" y="411"/>
                    <a:pt x="11886" y="352"/>
                  </a:cubicBezTo>
                  <a:cubicBezTo>
                    <a:pt x="11558" y="292"/>
                    <a:pt x="11174" y="270"/>
                    <a:pt x="10777" y="270"/>
                  </a:cubicBezTo>
                  <a:cubicBezTo>
                    <a:pt x="10401" y="270"/>
                    <a:pt x="10013" y="290"/>
                    <a:pt x="9650" y="316"/>
                  </a:cubicBezTo>
                  <a:cubicBezTo>
                    <a:pt x="8993" y="366"/>
                    <a:pt x="8417" y="429"/>
                    <a:pt x="8129" y="442"/>
                  </a:cubicBezTo>
                  <a:cubicBezTo>
                    <a:pt x="8094" y="443"/>
                    <a:pt x="8058" y="444"/>
                    <a:pt x="8021" y="444"/>
                  </a:cubicBezTo>
                  <a:cubicBezTo>
                    <a:pt x="7400" y="444"/>
                    <a:pt x="6473" y="272"/>
                    <a:pt x="5722" y="64"/>
                  </a:cubicBezTo>
                  <a:cubicBezTo>
                    <a:pt x="5556" y="18"/>
                    <a:pt x="5407" y="0"/>
                    <a:pt x="527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9"/>
            <p:cNvSpPr/>
            <p:nvPr/>
          </p:nvSpPr>
          <p:spPr>
            <a:xfrm>
              <a:off x="1085350" y="704825"/>
              <a:ext cx="642425" cy="212375"/>
            </a:xfrm>
            <a:custGeom>
              <a:rect b="b" l="l" r="r" t="t"/>
              <a:pathLst>
                <a:path extrusionOk="0" h="8495" w="25697">
                  <a:moveTo>
                    <a:pt x="5272" y="0"/>
                  </a:moveTo>
                  <a:cubicBezTo>
                    <a:pt x="4820" y="0"/>
                    <a:pt x="4562" y="212"/>
                    <a:pt x="4513" y="258"/>
                  </a:cubicBezTo>
                  <a:cubicBezTo>
                    <a:pt x="4603" y="469"/>
                    <a:pt x="4661" y="640"/>
                    <a:pt x="4661" y="640"/>
                  </a:cubicBezTo>
                  <a:lnTo>
                    <a:pt x="4702" y="654"/>
                  </a:lnTo>
                  <a:cubicBezTo>
                    <a:pt x="4490" y="1027"/>
                    <a:pt x="4013" y="1364"/>
                    <a:pt x="3447" y="1675"/>
                  </a:cubicBezTo>
                  <a:cubicBezTo>
                    <a:pt x="2808" y="2026"/>
                    <a:pt x="2542" y="2457"/>
                    <a:pt x="2484" y="2561"/>
                  </a:cubicBezTo>
                  <a:cubicBezTo>
                    <a:pt x="3091" y="2520"/>
                    <a:pt x="3694" y="2484"/>
                    <a:pt x="4058" y="2484"/>
                  </a:cubicBezTo>
                  <a:cubicBezTo>
                    <a:pt x="4058" y="2484"/>
                    <a:pt x="4544" y="2057"/>
                    <a:pt x="4832" y="2026"/>
                  </a:cubicBezTo>
                  <a:cubicBezTo>
                    <a:pt x="4846" y="2024"/>
                    <a:pt x="4859" y="2023"/>
                    <a:pt x="4870" y="2023"/>
                  </a:cubicBezTo>
                  <a:cubicBezTo>
                    <a:pt x="5044" y="2023"/>
                    <a:pt x="4873" y="2210"/>
                    <a:pt x="4873" y="2210"/>
                  </a:cubicBezTo>
                  <a:lnTo>
                    <a:pt x="4873" y="2219"/>
                  </a:lnTo>
                  <a:cubicBezTo>
                    <a:pt x="4949" y="2179"/>
                    <a:pt x="5021" y="2152"/>
                    <a:pt x="5102" y="2129"/>
                  </a:cubicBezTo>
                  <a:cubicBezTo>
                    <a:pt x="5336" y="2057"/>
                    <a:pt x="5578" y="2021"/>
                    <a:pt x="5823" y="2021"/>
                  </a:cubicBezTo>
                  <a:cubicBezTo>
                    <a:pt x="5838" y="2021"/>
                    <a:pt x="5852" y="2021"/>
                    <a:pt x="5867" y="2021"/>
                  </a:cubicBezTo>
                  <a:cubicBezTo>
                    <a:pt x="5988" y="2057"/>
                    <a:pt x="5916" y="2278"/>
                    <a:pt x="5687" y="2336"/>
                  </a:cubicBezTo>
                  <a:cubicBezTo>
                    <a:pt x="5788" y="2315"/>
                    <a:pt x="5923" y="2286"/>
                    <a:pt x="6016" y="2286"/>
                  </a:cubicBezTo>
                  <a:cubicBezTo>
                    <a:pt x="6081" y="2286"/>
                    <a:pt x="6125" y="2300"/>
                    <a:pt x="6123" y="2341"/>
                  </a:cubicBezTo>
                  <a:cubicBezTo>
                    <a:pt x="6123" y="2359"/>
                    <a:pt x="6119" y="2377"/>
                    <a:pt x="6114" y="2395"/>
                  </a:cubicBezTo>
                  <a:cubicBezTo>
                    <a:pt x="6155" y="2422"/>
                    <a:pt x="6182" y="2466"/>
                    <a:pt x="6186" y="2516"/>
                  </a:cubicBezTo>
                  <a:cubicBezTo>
                    <a:pt x="6362" y="3222"/>
                    <a:pt x="5476" y="3402"/>
                    <a:pt x="5035" y="3843"/>
                  </a:cubicBezTo>
                  <a:cubicBezTo>
                    <a:pt x="4666" y="4140"/>
                    <a:pt x="4175" y="4064"/>
                    <a:pt x="3816" y="4342"/>
                  </a:cubicBezTo>
                  <a:cubicBezTo>
                    <a:pt x="2746" y="4518"/>
                    <a:pt x="1702" y="5005"/>
                    <a:pt x="643" y="5005"/>
                  </a:cubicBezTo>
                  <a:cubicBezTo>
                    <a:pt x="615" y="5005"/>
                    <a:pt x="587" y="5004"/>
                    <a:pt x="559" y="5004"/>
                  </a:cubicBezTo>
                  <a:cubicBezTo>
                    <a:pt x="374" y="5175"/>
                    <a:pt x="167" y="5328"/>
                    <a:pt x="1" y="5346"/>
                  </a:cubicBezTo>
                  <a:lnTo>
                    <a:pt x="1" y="5350"/>
                  </a:lnTo>
                  <a:cubicBezTo>
                    <a:pt x="424" y="5593"/>
                    <a:pt x="995" y="5921"/>
                    <a:pt x="1062" y="5962"/>
                  </a:cubicBezTo>
                  <a:lnTo>
                    <a:pt x="22503" y="8495"/>
                  </a:lnTo>
                  <a:lnTo>
                    <a:pt x="22548" y="8495"/>
                  </a:lnTo>
                  <a:cubicBezTo>
                    <a:pt x="22570" y="6880"/>
                    <a:pt x="22588" y="5161"/>
                    <a:pt x="22561" y="4927"/>
                  </a:cubicBezTo>
                  <a:cubicBezTo>
                    <a:pt x="22530" y="4630"/>
                    <a:pt x="23133" y="3537"/>
                    <a:pt x="25580" y="2228"/>
                  </a:cubicBezTo>
                  <a:cubicBezTo>
                    <a:pt x="25620" y="2206"/>
                    <a:pt x="25656" y="2188"/>
                    <a:pt x="25697" y="2165"/>
                  </a:cubicBezTo>
                  <a:cubicBezTo>
                    <a:pt x="25593" y="2156"/>
                    <a:pt x="25490" y="2143"/>
                    <a:pt x="25386" y="2134"/>
                  </a:cubicBezTo>
                  <a:lnTo>
                    <a:pt x="25386" y="2143"/>
                  </a:lnTo>
                  <a:cubicBezTo>
                    <a:pt x="25134" y="2115"/>
                    <a:pt x="24905" y="2104"/>
                    <a:pt x="24702" y="2104"/>
                  </a:cubicBezTo>
                  <a:cubicBezTo>
                    <a:pt x="23957" y="2104"/>
                    <a:pt x="23546" y="2251"/>
                    <a:pt x="23546" y="2251"/>
                  </a:cubicBezTo>
                  <a:cubicBezTo>
                    <a:pt x="23546" y="2251"/>
                    <a:pt x="23561" y="2265"/>
                    <a:pt x="23479" y="2265"/>
                  </a:cubicBezTo>
                  <a:cubicBezTo>
                    <a:pt x="23359" y="2265"/>
                    <a:pt x="23029" y="2233"/>
                    <a:pt x="22134" y="2075"/>
                  </a:cubicBezTo>
                  <a:cubicBezTo>
                    <a:pt x="20631" y="1810"/>
                    <a:pt x="18670" y="1693"/>
                    <a:pt x="17050" y="1693"/>
                  </a:cubicBezTo>
                  <a:cubicBezTo>
                    <a:pt x="16448" y="1693"/>
                    <a:pt x="14846" y="1202"/>
                    <a:pt x="13550" y="811"/>
                  </a:cubicBezTo>
                  <a:cubicBezTo>
                    <a:pt x="12831" y="595"/>
                    <a:pt x="12205" y="411"/>
                    <a:pt x="11886" y="352"/>
                  </a:cubicBezTo>
                  <a:cubicBezTo>
                    <a:pt x="11556" y="292"/>
                    <a:pt x="11171" y="270"/>
                    <a:pt x="10774" y="270"/>
                  </a:cubicBezTo>
                  <a:cubicBezTo>
                    <a:pt x="10397" y="270"/>
                    <a:pt x="10009" y="290"/>
                    <a:pt x="9646" y="316"/>
                  </a:cubicBezTo>
                  <a:cubicBezTo>
                    <a:pt x="8993" y="361"/>
                    <a:pt x="8418" y="429"/>
                    <a:pt x="8130" y="438"/>
                  </a:cubicBezTo>
                  <a:cubicBezTo>
                    <a:pt x="8094" y="439"/>
                    <a:pt x="8056" y="440"/>
                    <a:pt x="8018" y="440"/>
                  </a:cubicBezTo>
                  <a:cubicBezTo>
                    <a:pt x="7394" y="440"/>
                    <a:pt x="6468" y="272"/>
                    <a:pt x="5718" y="64"/>
                  </a:cubicBezTo>
                  <a:cubicBezTo>
                    <a:pt x="5553" y="18"/>
                    <a:pt x="5405" y="0"/>
                    <a:pt x="52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9"/>
            <p:cNvSpPr/>
            <p:nvPr/>
          </p:nvSpPr>
          <p:spPr>
            <a:xfrm>
              <a:off x="1424100" y="725100"/>
              <a:ext cx="295925" cy="36375"/>
            </a:xfrm>
            <a:custGeom>
              <a:rect b="b" l="l" r="r" t="t"/>
              <a:pathLst>
                <a:path extrusionOk="0" h="1455" w="11837">
                  <a:moveTo>
                    <a:pt x="0" y="0"/>
                  </a:moveTo>
                  <a:lnTo>
                    <a:pt x="0" y="0"/>
                  </a:lnTo>
                  <a:cubicBezTo>
                    <a:pt x="1296" y="391"/>
                    <a:pt x="2898" y="882"/>
                    <a:pt x="3500" y="882"/>
                  </a:cubicBezTo>
                  <a:cubicBezTo>
                    <a:pt x="5120" y="882"/>
                    <a:pt x="7081" y="999"/>
                    <a:pt x="8584" y="1264"/>
                  </a:cubicBezTo>
                  <a:cubicBezTo>
                    <a:pt x="9479" y="1422"/>
                    <a:pt x="9809" y="1454"/>
                    <a:pt x="9929" y="1454"/>
                  </a:cubicBezTo>
                  <a:cubicBezTo>
                    <a:pt x="10011" y="1454"/>
                    <a:pt x="9996" y="1440"/>
                    <a:pt x="9996" y="1440"/>
                  </a:cubicBezTo>
                  <a:cubicBezTo>
                    <a:pt x="9996" y="1440"/>
                    <a:pt x="10407" y="1293"/>
                    <a:pt x="11152" y="1293"/>
                  </a:cubicBezTo>
                  <a:cubicBezTo>
                    <a:pt x="11355" y="1293"/>
                    <a:pt x="11584" y="1304"/>
                    <a:pt x="11836" y="1332"/>
                  </a:cubicBezTo>
                  <a:lnTo>
                    <a:pt x="11836" y="1323"/>
                  </a:lnTo>
                  <a:cubicBezTo>
                    <a:pt x="8476" y="900"/>
                    <a:pt x="3721" y="387"/>
                    <a:pt x="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9"/>
            <p:cNvSpPr/>
            <p:nvPr/>
          </p:nvSpPr>
          <p:spPr>
            <a:xfrm>
              <a:off x="1628100" y="1002650"/>
              <a:ext cx="59200" cy="69975"/>
            </a:xfrm>
            <a:custGeom>
              <a:rect b="b" l="l" r="r" t="t"/>
              <a:pathLst>
                <a:path extrusionOk="0" h="2799" w="2368">
                  <a:moveTo>
                    <a:pt x="2367" y="1"/>
                  </a:moveTo>
                  <a:lnTo>
                    <a:pt x="2367" y="1"/>
                  </a:lnTo>
                  <a:cubicBezTo>
                    <a:pt x="2012" y="136"/>
                    <a:pt x="1274" y="405"/>
                    <a:pt x="995" y="428"/>
                  </a:cubicBezTo>
                  <a:cubicBezTo>
                    <a:pt x="911" y="433"/>
                    <a:pt x="827" y="435"/>
                    <a:pt x="743" y="435"/>
                  </a:cubicBezTo>
                  <a:cubicBezTo>
                    <a:pt x="502" y="435"/>
                    <a:pt x="260" y="416"/>
                    <a:pt x="23" y="383"/>
                  </a:cubicBezTo>
                  <a:lnTo>
                    <a:pt x="23" y="387"/>
                  </a:lnTo>
                  <a:lnTo>
                    <a:pt x="1" y="2691"/>
                  </a:lnTo>
                  <a:cubicBezTo>
                    <a:pt x="545" y="2758"/>
                    <a:pt x="878" y="2799"/>
                    <a:pt x="950" y="2799"/>
                  </a:cubicBezTo>
                  <a:cubicBezTo>
                    <a:pt x="1171" y="2790"/>
                    <a:pt x="1688" y="2592"/>
                    <a:pt x="2345" y="2295"/>
                  </a:cubicBezTo>
                  <a:lnTo>
                    <a:pt x="236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9"/>
            <p:cNvSpPr/>
            <p:nvPr/>
          </p:nvSpPr>
          <p:spPr>
            <a:xfrm>
              <a:off x="823875" y="648950"/>
              <a:ext cx="825175" cy="341925"/>
            </a:xfrm>
            <a:custGeom>
              <a:rect b="b" l="l" r="r" t="t"/>
              <a:pathLst>
                <a:path extrusionOk="0" h="13677" w="33007">
                  <a:moveTo>
                    <a:pt x="441" y="0"/>
                  </a:moveTo>
                  <a:cubicBezTo>
                    <a:pt x="356" y="32"/>
                    <a:pt x="0" y="1921"/>
                    <a:pt x="122" y="2011"/>
                  </a:cubicBezTo>
                  <a:lnTo>
                    <a:pt x="6469" y="7671"/>
                  </a:lnTo>
                  <a:cubicBezTo>
                    <a:pt x="6447" y="7432"/>
                    <a:pt x="6451" y="7279"/>
                    <a:pt x="6483" y="7257"/>
                  </a:cubicBezTo>
                  <a:cubicBezTo>
                    <a:pt x="6498" y="7247"/>
                    <a:pt x="6519" y="7242"/>
                    <a:pt x="6546" y="7242"/>
                  </a:cubicBezTo>
                  <a:cubicBezTo>
                    <a:pt x="6829" y="7242"/>
                    <a:pt x="7718" y="7776"/>
                    <a:pt x="7985" y="7990"/>
                  </a:cubicBezTo>
                  <a:cubicBezTo>
                    <a:pt x="8089" y="8071"/>
                    <a:pt x="8147" y="8570"/>
                    <a:pt x="8174" y="9191"/>
                  </a:cubicBezTo>
                  <a:lnTo>
                    <a:pt x="9043" y="9965"/>
                  </a:lnTo>
                  <a:lnTo>
                    <a:pt x="9884" y="10716"/>
                  </a:lnTo>
                  <a:lnTo>
                    <a:pt x="11247" y="10901"/>
                  </a:lnTo>
                  <a:cubicBezTo>
                    <a:pt x="11769" y="10973"/>
                    <a:pt x="12421" y="11058"/>
                    <a:pt x="13172" y="11157"/>
                  </a:cubicBezTo>
                  <a:cubicBezTo>
                    <a:pt x="17136" y="11692"/>
                    <a:pt x="23852" y="12583"/>
                    <a:pt x="28490" y="13154"/>
                  </a:cubicBezTo>
                  <a:cubicBezTo>
                    <a:pt x="29331" y="13262"/>
                    <a:pt x="30105" y="13357"/>
                    <a:pt x="30780" y="13438"/>
                  </a:cubicBezTo>
                  <a:cubicBezTo>
                    <a:pt x="31725" y="13550"/>
                    <a:pt x="32476" y="13631"/>
                    <a:pt x="32962" y="13676"/>
                  </a:cubicBezTo>
                  <a:lnTo>
                    <a:pt x="32962" y="13654"/>
                  </a:lnTo>
                  <a:cubicBezTo>
                    <a:pt x="32962" y="13654"/>
                    <a:pt x="32989" y="12237"/>
                    <a:pt x="33007" y="10725"/>
                  </a:cubicBezTo>
                  <a:lnTo>
                    <a:pt x="32962" y="10725"/>
                  </a:lnTo>
                  <a:lnTo>
                    <a:pt x="11521" y="8197"/>
                  </a:lnTo>
                  <a:cubicBezTo>
                    <a:pt x="11454" y="8156"/>
                    <a:pt x="10883" y="7824"/>
                    <a:pt x="10460" y="7581"/>
                  </a:cubicBezTo>
                  <a:cubicBezTo>
                    <a:pt x="10199" y="7428"/>
                    <a:pt x="9992" y="7311"/>
                    <a:pt x="9992" y="7311"/>
                  </a:cubicBezTo>
                  <a:cubicBezTo>
                    <a:pt x="9992" y="7311"/>
                    <a:pt x="8102" y="5831"/>
                    <a:pt x="6168" y="4306"/>
                  </a:cubicBezTo>
                  <a:cubicBezTo>
                    <a:pt x="4360" y="2889"/>
                    <a:pt x="2506" y="1440"/>
                    <a:pt x="2097" y="1125"/>
                  </a:cubicBezTo>
                  <a:lnTo>
                    <a:pt x="4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9"/>
            <p:cNvSpPr/>
            <p:nvPr/>
          </p:nvSpPr>
          <p:spPr>
            <a:xfrm>
              <a:off x="974125" y="919400"/>
              <a:ext cx="654575" cy="150525"/>
            </a:xfrm>
            <a:custGeom>
              <a:rect b="b" l="l" r="r" t="t"/>
              <a:pathLst>
                <a:path extrusionOk="0" h="6021" w="26183">
                  <a:moveTo>
                    <a:pt x="247" y="0"/>
                  </a:moveTo>
                  <a:cubicBezTo>
                    <a:pt x="240" y="0"/>
                    <a:pt x="236" y="1"/>
                    <a:pt x="235" y="2"/>
                  </a:cubicBezTo>
                  <a:cubicBezTo>
                    <a:pt x="100" y="141"/>
                    <a:pt x="1" y="1914"/>
                    <a:pt x="181" y="2062"/>
                  </a:cubicBezTo>
                  <a:cubicBezTo>
                    <a:pt x="199" y="2080"/>
                    <a:pt x="581" y="2147"/>
                    <a:pt x="1238" y="2260"/>
                  </a:cubicBezTo>
                  <a:cubicBezTo>
                    <a:pt x="1589" y="2318"/>
                    <a:pt x="2016" y="2390"/>
                    <a:pt x="2511" y="2471"/>
                  </a:cubicBezTo>
                  <a:cubicBezTo>
                    <a:pt x="2853" y="2525"/>
                    <a:pt x="3226" y="2584"/>
                    <a:pt x="3626" y="2647"/>
                  </a:cubicBezTo>
                  <a:cubicBezTo>
                    <a:pt x="8701" y="3452"/>
                    <a:pt x="18157" y="4883"/>
                    <a:pt x="23393" y="5634"/>
                  </a:cubicBezTo>
                  <a:lnTo>
                    <a:pt x="24662" y="5814"/>
                  </a:lnTo>
                  <a:lnTo>
                    <a:pt x="25427" y="5922"/>
                  </a:lnTo>
                  <a:lnTo>
                    <a:pt x="26160" y="6021"/>
                  </a:lnTo>
                  <a:lnTo>
                    <a:pt x="26182" y="3717"/>
                  </a:lnTo>
                  <a:lnTo>
                    <a:pt x="26182" y="3708"/>
                  </a:lnTo>
                  <a:lnTo>
                    <a:pt x="26007" y="3686"/>
                  </a:lnTo>
                  <a:cubicBezTo>
                    <a:pt x="25310" y="3592"/>
                    <a:pt x="24334" y="3457"/>
                    <a:pt x="23168" y="3286"/>
                  </a:cubicBezTo>
                  <a:cubicBezTo>
                    <a:pt x="18787" y="2656"/>
                    <a:pt x="11715" y="1621"/>
                    <a:pt x="6578" y="879"/>
                  </a:cubicBezTo>
                  <a:cubicBezTo>
                    <a:pt x="5660" y="748"/>
                    <a:pt x="4801" y="622"/>
                    <a:pt x="4031" y="514"/>
                  </a:cubicBezTo>
                  <a:cubicBezTo>
                    <a:pt x="3334" y="411"/>
                    <a:pt x="2709" y="326"/>
                    <a:pt x="2178" y="249"/>
                  </a:cubicBezTo>
                  <a:cubicBezTo>
                    <a:pt x="2160" y="816"/>
                    <a:pt x="2128" y="1248"/>
                    <a:pt x="2092" y="1293"/>
                  </a:cubicBezTo>
                  <a:cubicBezTo>
                    <a:pt x="2060" y="1334"/>
                    <a:pt x="1978" y="1349"/>
                    <a:pt x="1876" y="1349"/>
                  </a:cubicBezTo>
                  <a:cubicBezTo>
                    <a:pt x="1601" y="1349"/>
                    <a:pt x="1179" y="1239"/>
                    <a:pt x="1179" y="1239"/>
                  </a:cubicBezTo>
                  <a:cubicBezTo>
                    <a:pt x="1179" y="1239"/>
                    <a:pt x="1085" y="753"/>
                    <a:pt x="963" y="87"/>
                  </a:cubicBezTo>
                  <a:cubicBezTo>
                    <a:pt x="552" y="31"/>
                    <a:pt x="304" y="0"/>
                    <a:pt x="24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9"/>
            <p:cNvSpPr/>
            <p:nvPr/>
          </p:nvSpPr>
          <p:spPr>
            <a:xfrm>
              <a:off x="1536000" y="978025"/>
              <a:ext cx="88300" cy="33525"/>
            </a:xfrm>
            <a:custGeom>
              <a:rect b="b" l="l" r="r" t="t"/>
              <a:pathLst>
                <a:path extrusionOk="0" h="1341" w="3532">
                  <a:moveTo>
                    <a:pt x="1" y="0"/>
                  </a:moveTo>
                  <a:lnTo>
                    <a:pt x="693" y="941"/>
                  </a:lnTo>
                  <a:cubicBezTo>
                    <a:pt x="1859" y="1107"/>
                    <a:pt x="2835" y="1247"/>
                    <a:pt x="3532" y="1341"/>
                  </a:cubicBezTo>
                  <a:lnTo>
                    <a:pt x="2290" y="279"/>
                  </a:lnTo>
                  <a:cubicBezTo>
                    <a:pt x="1616" y="198"/>
                    <a:pt x="842" y="104"/>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9"/>
            <p:cNvSpPr/>
            <p:nvPr/>
          </p:nvSpPr>
          <p:spPr>
            <a:xfrm>
              <a:off x="1575150" y="1064725"/>
              <a:ext cx="50625" cy="65375"/>
            </a:xfrm>
            <a:custGeom>
              <a:rect b="b" l="l" r="r" t="t"/>
              <a:pathLst>
                <a:path extrusionOk="0" h="2615" w="2025">
                  <a:moveTo>
                    <a:pt x="616" y="1"/>
                  </a:moveTo>
                  <a:lnTo>
                    <a:pt x="616" y="1"/>
                  </a:lnTo>
                  <a:cubicBezTo>
                    <a:pt x="846" y="248"/>
                    <a:pt x="909" y="631"/>
                    <a:pt x="918" y="1049"/>
                  </a:cubicBezTo>
                  <a:cubicBezTo>
                    <a:pt x="936" y="1877"/>
                    <a:pt x="666" y="2552"/>
                    <a:pt x="77" y="2606"/>
                  </a:cubicBezTo>
                  <a:cubicBezTo>
                    <a:pt x="50" y="2610"/>
                    <a:pt x="27" y="2610"/>
                    <a:pt x="0" y="2610"/>
                  </a:cubicBezTo>
                  <a:lnTo>
                    <a:pt x="0" y="2615"/>
                  </a:lnTo>
                  <a:cubicBezTo>
                    <a:pt x="0" y="2615"/>
                    <a:pt x="990" y="2606"/>
                    <a:pt x="1449" y="2214"/>
                  </a:cubicBezTo>
                  <a:cubicBezTo>
                    <a:pt x="1849" y="1877"/>
                    <a:pt x="2024" y="478"/>
                    <a:pt x="1390" y="109"/>
                  </a:cubicBezTo>
                  <a:lnTo>
                    <a:pt x="61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9"/>
            <p:cNvSpPr/>
            <p:nvPr/>
          </p:nvSpPr>
          <p:spPr>
            <a:xfrm>
              <a:off x="1545775" y="1060225"/>
              <a:ext cx="52775" cy="69775"/>
            </a:xfrm>
            <a:custGeom>
              <a:rect b="b" l="l" r="r" t="t"/>
              <a:pathLst>
                <a:path extrusionOk="0" h="2791" w="2111">
                  <a:moveTo>
                    <a:pt x="527" y="1"/>
                  </a:moveTo>
                  <a:cubicBezTo>
                    <a:pt x="221" y="212"/>
                    <a:pt x="1" y="905"/>
                    <a:pt x="50" y="1427"/>
                  </a:cubicBezTo>
                  <a:cubicBezTo>
                    <a:pt x="118" y="2201"/>
                    <a:pt x="617" y="2790"/>
                    <a:pt x="1180" y="2790"/>
                  </a:cubicBezTo>
                  <a:cubicBezTo>
                    <a:pt x="1202" y="2790"/>
                    <a:pt x="1225" y="2790"/>
                    <a:pt x="1252" y="2786"/>
                  </a:cubicBezTo>
                  <a:cubicBezTo>
                    <a:pt x="1841" y="2732"/>
                    <a:pt x="2111" y="2057"/>
                    <a:pt x="2093" y="1229"/>
                  </a:cubicBezTo>
                  <a:cubicBezTo>
                    <a:pt x="2088" y="811"/>
                    <a:pt x="2025" y="428"/>
                    <a:pt x="1796" y="181"/>
                  </a:cubicBezTo>
                  <a:lnTo>
                    <a:pt x="527"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9"/>
            <p:cNvSpPr/>
            <p:nvPr/>
          </p:nvSpPr>
          <p:spPr>
            <a:xfrm>
              <a:off x="1560625" y="1074850"/>
              <a:ext cx="17475" cy="34000"/>
            </a:xfrm>
            <a:custGeom>
              <a:rect b="b" l="l" r="r" t="t"/>
              <a:pathLst>
                <a:path extrusionOk="0" h="1360" w="699">
                  <a:moveTo>
                    <a:pt x="365" y="1"/>
                  </a:moveTo>
                  <a:cubicBezTo>
                    <a:pt x="178" y="1"/>
                    <a:pt x="19" y="296"/>
                    <a:pt x="10" y="671"/>
                  </a:cubicBezTo>
                  <a:cubicBezTo>
                    <a:pt x="1" y="1044"/>
                    <a:pt x="145" y="1355"/>
                    <a:pt x="334" y="1359"/>
                  </a:cubicBezTo>
                  <a:cubicBezTo>
                    <a:pt x="335" y="1359"/>
                    <a:pt x="336" y="1359"/>
                    <a:pt x="338" y="1359"/>
                  </a:cubicBezTo>
                  <a:cubicBezTo>
                    <a:pt x="525" y="1359"/>
                    <a:pt x="680" y="1060"/>
                    <a:pt x="689" y="689"/>
                  </a:cubicBezTo>
                  <a:cubicBezTo>
                    <a:pt x="698" y="316"/>
                    <a:pt x="554" y="5"/>
                    <a:pt x="370" y="1"/>
                  </a:cubicBezTo>
                  <a:cubicBezTo>
                    <a:pt x="368" y="1"/>
                    <a:pt x="367" y="1"/>
                    <a:pt x="36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9"/>
            <p:cNvSpPr/>
            <p:nvPr/>
          </p:nvSpPr>
          <p:spPr>
            <a:xfrm>
              <a:off x="1138675" y="927875"/>
              <a:ext cx="414675" cy="73675"/>
            </a:xfrm>
            <a:custGeom>
              <a:rect b="b" l="l" r="r" t="t"/>
              <a:pathLst>
                <a:path extrusionOk="0" h="2947" w="16587">
                  <a:moveTo>
                    <a:pt x="580" y="0"/>
                  </a:moveTo>
                  <a:lnTo>
                    <a:pt x="580" y="14"/>
                  </a:lnTo>
                  <a:lnTo>
                    <a:pt x="0" y="540"/>
                  </a:lnTo>
                  <a:cubicBezTo>
                    <a:pt x="5128" y="1282"/>
                    <a:pt x="12205" y="2317"/>
                    <a:pt x="16586" y="2947"/>
                  </a:cubicBezTo>
                  <a:lnTo>
                    <a:pt x="15894" y="2006"/>
                  </a:lnTo>
                  <a:cubicBezTo>
                    <a:pt x="11260" y="1426"/>
                    <a:pt x="4544" y="535"/>
                    <a:pt x="58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9"/>
            <p:cNvSpPr/>
            <p:nvPr/>
          </p:nvSpPr>
          <p:spPr>
            <a:xfrm>
              <a:off x="1181400" y="661200"/>
              <a:ext cx="145100" cy="54750"/>
            </a:xfrm>
            <a:custGeom>
              <a:rect b="b" l="l" r="r" t="t"/>
              <a:pathLst>
                <a:path extrusionOk="0" h="2190" w="5804">
                  <a:moveTo>
                    <a:pt x="284" y="1"/>
                  </a:moveTo>
                  <a:cubicBezTo>
                    <a:pt x="252" y="365"/>
                    <a:pt x="153" y="725"/>
                    <a:pt x="1" y="1058"/>
                  </a:cubicBezTo>
                  <a:cubicBezTo>
                    <a:pt x="77" y="1103"/>
                    <a:pt x="153" y="1157"/>
                    <a:pt x="221" y="1215"/>
                  </a:cubicBezTo>
                  <a:cubicBezTo>
                    <a:pt x="383" y="1364"/>
                    <a:pt x="554" y="1719"/>
                    <a:pt x="671" y="2003"/>
                  </a:cubicBezTo>
                  <a:cubicBezTo>
                    <a:pt x="720" y="1961"/>
                    <a:pt x="980" y="1746"/>
                    <a:pt x="1434" y="1746"/>
                  </a:cubicBezTo>
                  <a:cubicBezTo>
                    <a:pt x="1565" y="1746"/>
                    <a:pt x="1713" y="1764"/>
                    <a:pt x="1876" y="1809"/>
                  </a:cubicBezTo>
                  <a:cubicBezTo>
                    <a:pt x="2627" y="2017"/>
                    <a:pt x="3554" y="2189"/>
                    <a:pt x="4178" y="2189"/>
                  </a:cubicBezTo>
                  <a:cubicBezTo>
                    <a:pt x="4216" y="2189"/>
                    <a:pt x="4252" y="2188"/>
                    <a:pt x="4288" y="2187"/>
                  </a:cubicBezTo>
                  <a:cubicBezTo>
                    <a:pt x="4576" y="2174"/>
                    <a:pt x="5151" y="2111"/>
                    <a:pt x="5804" y="2061"/>
                  </a:cubicBezTo>
                  <a:cubicBezTo>
                    <a:pt x="5624" y="1764"/>
                    <a:pt x="3761" y="1476"/>
                    <a:pt x="2650" y="1152"/>
                  </a:cubicBezTo>
                  <a:cubicBezTo>
                    <a:pt x="2493" y="1107"/>
                    <a:pt x="2335" y="1053"/>
                    <a:pt x="2187" y="995"/>
                  </a:cubicBezTo>
                  <a:cubicBezTo>
                    <a:pt x="2187" y="995"/>
                    <a:pt x="1247" y="469"/>
                    <a:pt x="28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9"/>
            <p:cNvSpPr/>
            <p:nvPr/>
          </p:nvSpPr>
          <p:spPr>
            <a:xfrm>
              <a:off x="1046675" y="755325"/>
              <a:ext cx="191825" cy="61275"/>
            </a:xfrm>
            <a:custGeom>
              <a:rect b="b" l="l" r="r" t="t"/>
              <a:pathLst>
                <a:path extrusionOk="0" h="2451" w="7673">
                  <a:moveTo>
                    <a:pt x="7370" y="1"/>
                  </a:moveTo>
                  <a:cubicBezTo>
                    <a:pt x="7125" y="1"/>
                    <a:pt x="6883" y="37"/>
                    <a:pt x="6649" y="109"/>
                  </a:cubicBezTo>
                  <a:cubicBezTo>
                    <a:pt x="6573" y="132"/>
                    <a:pt x="6496" y="163"/>
                    <a:pt x="6424" y="199"/>
                  </a:cubicBezTo>
                  <a:lnTo>
                    <a:pt x="6420" y="195"/>
                  </a:lnTo>
                  <a:cubicBezTo>
                    <a:pt x="6420" y="195"/>
                    <a:pt x="6595" y="3"/>
                    <a:pt x="6417" y="3"/>
                  </a:cubicBezTo>
                  <a:cubicBezTo>
                    <a:pt x="6406" y="3"/>
                    <a:pt x="6393" y="4"/>
                    <a:pt x="6379" y="6"/>
                  </a:cubicBezTo>
                  <a:cubicBezTo>
                    <a:pt x="6096" y="42"/>
                    <a:pt x="5605" y="469"/>
                    <a:pt x="5605" y="469"/>
                  </a:cubicBezTo>
                  <a:cubicBezTo>
                    <a:pt x="5241" y="469"/>
                    <a:pt x="4638" y="500"/>
                    <a:pt x="4031" y="541"/>
                  </a:cubicBezTo>
                  <a:cubicBezTo>
                    <a:pt x="3181" y="595"/>
                    <a:pt x="2326" y="667"/>
                    <a:pt x="2115" y="676"/>
                  </a:cubicBezTo>
                  <a:cubicBezTo>
                    <a:pt x="2025" y="676"/>
                    <a:pt x="2034" y="393"/>
                    <a:pt x="2034" y="393"/>
                  </a:cubicBezTo>
                  <a:lnTo>
                    <a:pt x="2029" y="379"/>
                  </a:lnTo>
                  <a:cubicBezTo>
                    <a:pt x="1781" y="451"/>
                    <a:pt x="1531" y="480"/>
                    <a:pt x="1292" y="480"/>
                  </a:cubicBezTo>
                  <a:cubicBezTo>
                    <a:pt x="784" y="480"/>
                    <a:pt x="319" y="351"/>
                    <a:pt x="5" y="235"/>
                  </a:cubicBezTo>
                  <a:lnTo>
                    <a:pt x="0" y="249"/>
                  </a:lnTo>
                  <a:cubicBezTo>
                    <a:pt x="0" y="249"/>
                    <a:pt x="63" y="1684"/>
                    <a:pt x="841" y="2147"/>
                  </a:cubicBezTo>
                  <a:cubicBezTo>
                    <a:pt x="1209" y="2368"/>
                    <a:pt x="1684" y="2451"/>
                    <a:pt x="2192" y="2451"/>
                  </a:cubicBezTo>
                  <a:cubicBezTo>
                    <a:pt x="2325" y="2451"/>
                    <a:pt x="2460" y="2445"/>
                    <a:pt x="2596" y="2435"/>
                  </a:cubicBezTo>
                  <a:cubicBezTo>
                    <a:pt x="4098" y="2322"/>
                    <a:pt x="5713" y="1630"/>
                    <a:pt x="5713" y="1630"/>
                  </a:cubicBezTo>
                  <a:cubicBezTo>
                    <a:pt x="5713" y="1630"/>
                    <a:pt x="5725" y="1630"/>
                    <a:pt x="5746" y="1630"/>
                  </a:cubicBezTo>
                  <a:cubicBezTo>
                    <a:pt x="5850" y="1630"/>
                    <a:pt x="6178" y="1618"/>
                    <a:pt x="6388" y="1468"/>
                  </a:cubicBezTo>
                  <a:cubicBezTo>
                    <a:pt x="6640" y="1292"/>
                    <a:pt x="6951" y="1085"/>
                    <a:pt x="6951" y="1085"/>
                  </a:cubicBezTo>
                  <a:cubicBezTo>
                    <a:pt x="6951" y="1085"/>
                    <a:pt x="7495" y="815"/>
                    <a:pt x="7477" y="676"/>
                  </a:cubicBezTo>
                  <a:cubicBezTo>
                    <a:pt x="7469" y="635"/>
                    <a:pt x="7428" y="609"/>
                    <a:pt x="7353" y="609"/>
                  </a:cubicBezTo>
                  <a:cubicBezTo>
                    <a:pt x="7337" y="609"/>
                    <a:pt x="7320" y="611"/>
                    <a:pt x="7301" y="613"/>
                  </a:cubicBezTo>
                  <a:lnTo>
                    <a:pt x="7301" y="608"/>
                  </a:lnTo>
                  <a:cubicBezTo>
                    <a:pt x="7576" y="568"/>
                    <a:pt x="7666" y="433"/>
                    <a:pt x="7670" y="321"/>
                  </a:cubicBezTo>
                  <a:cubicBezTo>
                    <a:pt x="7672" y="280"/>
                    <a:pt x="7628" y="266"/>
                    <a:pt x="7563" y="266"/>
                  </a:cubicBezTo>
                  <a:cubicBezTo>
                    <a:pt x="7470" y="266"/>
                    <a:pt x="7335" y="295"/>
                    <a:pt x="7234" y="316"/>
                  </a:cubicBezTo>
                  <a:cubicBezTo>
                    <a:pt x="7463" y="258"/>
                    <a:pt x="7535" y="37"/>
                    <a:pt x="7414" y="1"/>
                  </a:cubicBezTo>
                  <a:cubicBezTo>
                    <a:pt x="7399" y="1"/>
                    <a:pt x="7385" y="1"/>
                    <a:pt x="737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9"/>
            <p:cNvSpPr/>
            <p:nvPr/>
          </p:nvSpPr>
          <p:spPr>
            <a:xfrm>
              <a:off x="1182075" y="637925"/>
              <a:ext cx="65600" cy="52100"/>
            </a:xfrm>
            <a:custGeom>
              <a:rect b="b" l="l" r="r" t="t"/>
              <a:pathLst>
                <a:path extrusionOk="0" h="2084" w="2624">
                  <a:moveTo>
                    <a:pt x="1" y="1"/>
                  </a:moveTo>
                  <a:cubicBezTo>
                    <a:pt x="46" y="217"/>
                    <a:pt x="86" y="428"/>
                    <a:pt x="117" y="653"/>
                  </a:cubicBezTo>
                  <a:lnTo>
                    <a:pt x="117" y="662"/>
                  </a:lnTo>
                  <a:cubicBezTo>
                    <a:pt x="167" y="684"/>
                    <a:pt x="221" y="707"/>
                    <a:pt x="270" y="734"/>
                  </a:cubicBezTo>
                  <a:cubicBezTo>
                    <a:pt x="270" y="734"/>
                    <a:pt x="270" y="810"/>
                    <a:pt x="257" y="932"/>
                  </a:cubicBezTo>
                  <a:lnTo>
                    <a:pt x="261" y="932"/>
                  </a:lnTo>
                  <a:cubicBezTo>
                    <a:pt x="1220" y="1400"/>
                    <a:pt x="2160" y="1926"/>
                    <a:pt x="2160" y="1926"/>
                  </a:cubicBezTo>
                  <a:cubicBezTo>
                    <a:pt x="2313" y="1984"/>
                    <a:pt x="2466" y="2038"/>
                    <a:pt x="2623" y="2083"/>
                  </a:cubicBezTo>
                  <a:cubicBezTo>
                    <a:pt x="1638" y="1332"/>
                    <a:pt x="360" y="293"/>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9"/>
            <p:cNvSpPr/>
            <p:nvPr/>
          </p:nvSpPr>
          <p:spPr>
            <a:xfrm>
              <a:off x="1036325" y="646550"/>
              <a:ext cx="166700" cy="125575"/>
            </a:xfrm>
            <a:custGeom>
              <a:rect b="b" l="l" r="r" t="t"/>
              <a:pathLst>
                <a:path extrusionOk="0" h="5023" w="6668">
                  <a:moveTo>
                    <a:pt x="4774" y="1"/>
                  </a:moveTo>
                  <a:cubicBezTo>
                    <a:pt x="4717" y="1"/>
                    <a:pt x="4663" y="4"/>
                    <a:pt x="4611" y="11"/>
                  </a:cubicBezTo>
                  <a:cubicBezTo>
                    <a:pt x="4571" y="15"/>
                    <a:pt x="4530" y="24"/>
                    <a:pt x="4490" y="33"/>
                  </a:cubicBezTo>
                  <a:cubicBezTo>
                    <a:pt x="4153" y="110"/>
                    <a:pt x="3838" y="263"/>
                    <a:pt x="3568" y="479"/>
                  </a:cubicBezTo>
                  <a:cubicBezTo>
                    <a:pt x="3622" y="663"/>
                    <a:pt x="3775" y="1374"/>
                    <a:pt x="2933" y="1756"/>
                  </a:cubicBezTo>
                  <a:cubicBezTo>
                    <a:pt x="2702" y="1861"/>
                    <a:pt x="2492" y="1901"/>
                    <a:pt x="2306" y="1901"/>
                  </a:cubicBezTo>
                  <a:cubicBezTo>
                    <a:pt x="1734" y="1901"/>
                    <a:pt x="1392" y="1522"/>
                    <a:pt x="1368" y="1491"/>
                  </a:cubicBezTo>
                  <a:cubicBezTo>
                    <a:pt x="1067" y="1653"/>
                    <a:pt x="819" y="1896"/>
                    <a:pt x="657" y="2197"/>
                  </a:cubicBezTo>
                  <a:cubicBezTo>
                    <a:pt x="401" y="2674"/>
                    <a:pt x="221" y="3344"/>
                    <a:pt x="113" y="3821"/>
                  </a:cubicBezTo>
                  <a:cubicBezTo>
                    <a:pt x="41" y="4163"/>
                    <a:pt x="0" y="4406"/>
                    <a:pt x="0" y="4406"/>
                  </a:cubicBezTo>
                  <a:cubicBezTo>
                    <a:pt x="135" y="4478"/>
                    <a:pt x="275" y="4537"/>
                    <a:pt x="419" y="4586"/>
                  </a:cubicBezTo>
                  <a:cubicBezTo>
                    <a:pt x="733" y="4702"/>
                    <a:pt x="1198" y="4831"/>
                    <a:pt x="1706" y="4831"/>
                  </a:cubicBezTo>
                  <a:cubicBezTo>
                    <a:pt x="1945" y="4831"/>
                    <a:pt x="2195" y="4802"/>
                    <a:pt x="2443" y="4730"/>
                  </a:cubicBezTo>
                  <a:lnTo>
                    <a:pt x="2448" y="4744"/>
                  </a:lnTo>
                  <a:cubicBezTo>
                    <a:pt x="2448" y="4744"/>
                    <a:pt x="2443" y="5022"/>
                    <a:pt x="2527" y="5022"/>
                  </a:cubicBezTo>
                  <a:cubicBezTo>
                    <a:pt x="2527" y="5022"/>
                    <a:pt x="2528" y="5022"/>
                    <a:pt x="2529" y="5022"/>
                  </a:cubicBezTo>
                  <a:cubicBezTo>
                    <a:pt x="2740" y="5013"/>
                    <a:pt x="3599" y="4946"/>
                    <a:pt x="4449" y="4892"/>
                  </a:cubicBezTo>
                  <a:cubicBezTo>
                    <a:pt x="4503" y="4788"/>
                    <a:pt x="4773" y="4357"/>
                    <a:pt x="5408" y="4010"/>
                  </a:cubicBezTo>
                  <a:cubicBezTo>
                    <a:pt x="5979" y="3695"/>
                    <a:pt x="6451" y="3358"/>
                    <a:pt x="6667" y="2985"/>
                  </a:cubicBezTo>
                  <a:lnTo>
                    <a:pt x="6622" y="2971"/>
                  </a:lnTo>
                  <a:cubicBezTo>
                    <a:pt x="6622" y="2971"/>
                    <a:pt x="6568" y="2800"/>
                    <a:pt x="6478" y="2589"/>
                  </a:cubicBezTo>
                  <a:cubicBezTo>
                    <a:pt x="6361" y="2305"/>
                    <a:pt x="6190" y="1950"/>
                    <a:pt x="6028" y="1801"/>
                  </a:cubicBezTo>
                  <a:cubicBezTo>
                    <a:pt x="5961" y="1743"/>
                    <a:pt x="5884" y="1689"/>
                    <a:pt x="5808" y="1644"/>
                  </a:cubicBezTo>
                  <a:cubicBezTo>
                    <a:pt x="5961" y="1311"/>
                    <a:pt x="6055" y="951"/>
                    <a:pt x="6087" y="587"/>
                  </a:cubicBezTo>
                  <a:cubicBezTo>
                    <a:pt x="6100" y="465"/>
                    <a:pt x="6100" y="389"/>
                    <a:pt x="6100" y="389"/>
                  </a:cubicBezTo>
                  <a:cubicBezTo>
                    <a:pt x="6051" y="362"/>
                    <a:pt x="5997" y="339"/>
                    <a:pt x="5947" y="317"/>
                  </a:cubicBezTo>
                  <a:cubicBezTo>
                    <a:pt x="5527" y="124"/>
                    <a:pt x="5113" y="1"/>
                    <a:pt x="477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9"/>
            <p:cNvSpPr/>
            <p:nvPr/>
          </p:nvSpPr>
          <p:spPr>
            <a:xfrm>
              <a:off x="1121225" y="536525"/>
              <a:ext cx="63800" cy="117950"/>
            </a:xfrm>
            <a:custGeom>
              <a:rect b="b" l="l" r="r" t="t"/>
              <a:pathLst>
                <a:path extrusionOk="0" h="4718" w="2552">
                  <a:moveTo>
                    <a:pt x="675" y="1"/>
                  </a:moveTo>
                  <a:cubicBezTo>
                    <a:pt x="647" y="1"/>
                    <a:pt x="611" y="11"/>
                    <a:pt x="563" y="39"/>
                  </a:cubicBezTo>
                  <a:cubicBezTo>
                    <a:pt x="739" y="206"/>
                    <a:pt x="599" y="467"/>
                    <a:pt x="176" y="521"/>
                  </a:cubicBezTo>
                  <a:cubicBezTo>
                    <a:pt x="226" y="660"/>
                    <a:pt x="145" y="813"/>
                    <a:pt x="1" y="858"/>
                  </a:cubicBezTo>
                  <a:cubicBezTo>
                    <a:pt x="1" y="858"/>
                    <a:pt x="266" y="1731"/>
                    <a:pt x="536" y="2626"/>
                  </a:cubicBezTo>
                  <a:cubicBezTo>
                    <a:pt x="770" y="3395"/>
                    <a:pt x="1004" y="4174"/>
                    <a:pt x="1094" y="4434"/>
                  </a:cubicBezTo>
                  <a:cubicBezTo>
                    <a:pt x="1134" y="4425"/>
                    <a:pt x="1175" y="4416"/>
                    <a:pt x="1215" y="4412"/>
                  </a:cubicBezTo>
                  <a:cubicBezTo>
                    <a:pt x="1267" y="4405"/>
                    <a:pt x="1321" y="4402"/>
                    <a:pt x="1378" y="4402"/>
                  </a:cubicBezTo>
                  <a:cubicBezTo>
                    <a:pt x="1717" y="4402"/>
                    <a:pt x="2131" y="4525"/>
                    <a:pt x="2551" y="4718"/>
                  </a:cubicBezTo>
                  <a:lnTo>
                    <a:pt x="2551" y="4709"/>
                  </a:lnTo>
                  <a:cubicBezTo>
                    <a:pt x="2520" y="4488"/>
                    <a:pt x="2480" y="4273"/>
                    <a:pt x="2435" y="4057"/>
                  </a:cubicBezTo>
                  <a:cubicBezTo>
                    <a:pt x="1944" y="1771"/>
                    <a:pt x="802" y="120"/>
                    <a:pt x="802" y="120"/>
                  </a:cubicBezTo>
                  <a:cubicBezTo>
                    <a:pt x="771" y="90"/>
                    <a:pt x="756" y="1"/>
                    <a:pt x="67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9"/>
            <p:cNvSpPr/>
            <p:nvPr/>
          </p:nvSpPr>
          <p:spPr>
            <a:xfrm>
              <a:off x="1075000" y="921450"/>
              <a:ext cx="78200" cy="19925"/>
            </a:xfrm>
            <a:custGeom>
              <a:rect b="b" l="l" r="r" t="t"/>
              <a:pathLst>
                <a:path extrusionOk="0" h="797" w="3128">
                  <a:moveTo>
                    <a:pt x="1202" y="1"/>
                  </a:moveTo>
                  <a:lnTo>
                    <a:pt x="1" y="419"/>
                  </a:lnTo>
                  <a:lnTo>
                    <a:pt x="1" y="432"/>
                  </a:lnTo>
                  <a:cubicBezTo>
                    <a:pt x="770" y="540"/>
                    <a:pt x="1625" y="666"/>
                    <a:pt x="2547" y="797"/>
                  </a:cubicBezTo>
                  <a:lnTo>
                    <a:pt x="3127" y="271"/>
                  </a:lnTo>
                  <a:lnTo>
                    <a:pt x="3127" y="257"/>
                  </a:lnTo>
                  <a:cubicBezTo>
                    <a:pt x="2376" y="158"/>
                    <a:pt x="1724" y="73"/>
                    <a:pt x="120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9"/>
            <p:cNvSpPr/>
            <p:nvPr/>
          </p:nvSpPr>
          <p:spPr>
            <a:xfrm>
              <a:off x="1106950" y="602275"/>
              <a:ext cx="41625" cy="65025"/>
            </a:xfrm>
            <a:custGeom>
              <a:rect b="b" l="l" r="r" t="t"/>
              <a:pathLst>
                <a:path extrusionOk="0" h="2601" w="1665">
                  <a:moveTo>
                    <a:pt x="1107" y="1"/>
                  </a:moveTo>
                  <a:lnTo>
                    <a:pt x="1049" y="19"/>
                  </a:lnTo>
                  <a:cubicBezTo>
                    <a:pt x="1067" y="72"/>
                    <a:pt x="1076" y="126"/>
                    <a:pt x="1080" y="185"/>
                  </a:cubicBezTo>
                  <a:cubicBezTo>
                    <a:pt x="1107" y="963"/>
                    <a:pt x="689" y="1683"/>
                    <a:pt x="0" y="2043"/>
                  </a:cubicBezTo>
                  <a:lnTo>
                    <a:pt x="351" y="2601"/>
                  </a:lnTo>
                  <a:cubicBezTo>
                    <a:pt x="468" y="2470"/>
                    <a:pt x="599" y="2353"/>
                    <a:pt x="743" y="2250"/>
                  </a:cubicBezTo>
                  <a:cubicBezTo>
                    <a:pt x="1013" y="2034"/>
                    <a:pt x="1328" y="1885"/>
                    <a:pt x="1665" y="1804"/>
                  </a:cubicBezTo>
                  <a:cubicBezTo>
                    <a:pt x="1579" y="1544"/>
                    <a:pt x="1341" y="765"/>
                    <a:pt x="110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9"/>
            <p:cNvSpPr/>
            <p:nvPr/>
          </p:nvSpPr>
          <p:spPr>
            <a:xfrm>
              <a:off x="1110325" y="557975"/>
              <a:ext cx="24325" cy="44775"/>
            </a:xfrm>
            <a:custGeom>
              <a:rect b="b" l="l" r="r" t="t"/>
              <a:pathLst>
                <a:path extrusionOk="0" h="1791" w="973">
                  <a:moveTo>
                    <a:pt x="437" y="0"/>
                  </a:moveTo>
                  <a:cubicBezTo>
                    <a:pt x="309" y="41"/>
                    <a:pt x="174" y="64"/>
                    <a:pt x="38" y="64"/>
                  </a:cubicBezTo>
                  <a:cubicBezTo>
                    <a:pt x="25" y="64"/>
                    <a:pt x="13" y="63"/>
                    <a:pt x="0" y="63"/>
                  </a:cubicBezTo>
                  <a:lnTo>
                    <a:pt x="0" y="86"/>
                  </a:lnTo>
                  <a:cubicBezTo>
                    <a:pt x="72" y="247"/>
                    <a:pt x="356" y="1044"/>
                    <a:pt x="356" y="1044"/>
                  </a:cubicBezTo>
                  <a:cubicBezTo>
                    <a:pt x="356" y="1044"/>
                    <a:pt x="788" y="1399"/>
                    <a:pt x="914" y="1791"/>
                  </a:cubicBezTo>
                  <a:lnTo>
                    <a:pt x="972" y="1773"/>
                  </a:lnTo>
                  <a:cubicBezTo>
                    <a:pt x="702" y="873"/>
                    <a:pt x="437" y="0"/>
                    <a:pt x="4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9"/>
            <p:cNvSpPr/>
            <p:nvPr/>
          </p:nvSpPr>
          <p:spPr>
            <a:xfrm>
              <a:off x="997400" y="558525"/>
              <a:ext cx="137250" cy="135575"/>
            </a:xfrm>
            <a:custGeom>
              <a:rect b="b" l="l" r="r" t="t"/>
              <a:pathLst>
                <a:path extrusionOk="0" h="5423" w="5490">
                  <a:moveTo>
                    <a:pt x="4180" y="1"/>
                  </a:moveTo>
                  <a:lnTo>
                    <a:pt x="4180" y="1"/>
                  </a:lnTo>
                  <a:cubicBezTo>
                    <a:pt x="4194" y="10"/>
                    <a:pt x="4333" y="145"/>
                    <a:pt x="4203" y="221"/>
                  </a:cubicBezTo>
                  <a:cubicBezTo>
                    <a:pt x="4000" y="341"/>
                    <a:pt x="3411" y="449"/>
                    <a:pt x="2760" y="449"/>
                  </a:cubicBezTo>
                  <a:cubicBezTo>
                    <a:pt x="2240" y="449"/>
                    <a:pt x="1681" y="380"/>
                    <a:pt x="1247" y="194"/>
                  </a:cubicBezTo>
                  <a:lnTo>
                    <a:pt x="1247" y="194"/>
                  </a:lnTo>
                  <a:cubicBezTo>
                    <a:pt x="1287" y="329"/>
                    <a:pt x="1530" y="1305"/>
                    <a:pt x="932" y="2592"/>
                  </a:cubicBezTo>
                  <a:cubicBezTo>
                    <a:pt x="932" y="2592"/>
                    <a:pt x="755" y="2436"/>
                    <a:pt x="518" y="2436"/>
                  </a:cubicBezTo>
                  <a:cubicBezTo>
                    <a:pt x="411" y="2436"/>
                    <a:pt x="292" y="2468"/>
                    <a:pt x="172" y="2560"/>
                  </a:cubicBezTo>
                  <a:cubicBezTo>
                    <a:pt x="23" y="2673"/>
                    <a:pt x="1" y="2947"/>
                    <a:pt x="95" y="3213"/>
                  </a:cubicBezTo>
                  <a:cubicBezTo>
                    <a:pt x="203" y="3525"/>
                    <a:pt x="463" y="3827"/>
                    <a:pt x="838" y="3827"/>
                  </a:cubicBezTo>
                  <a:cubicBezTo>
                    <a:pt x="965" y="3827"/>
                    <a:pt x="1104" y="3793"/>
                    <a:pt x="1256" y="3712"/>
                  </a:cubicBezTo>
                  <a:cubicBezTo>
                    <a:pt x="1256" y="3712"/>
                    <a:pt x="1910" y="4136"/>
                    <a:pt x="2901" y="4136"/>
                  </a:cubicBezTo>
                  <a:cubicBezTo>
                    <a:pt x="2966" y="4136"/>
                    <a:pt x="3033" y="4134"/>
                    <a:pt x="3100" y="4130"/>
                  </a:cubicBezTo>
                  <a:lnTo>
                    <a:pt x="3474" y="4837"/>
                  </a:lnTo>
                  <a:cubicBezTo>
                    <a:pt x="3280" y="4859"/>
                    <a:pt x="3096" y="4922"/>
                    <a:pt x="2925" y="5017"/>
                  </a:cubicBezTo>
                  <a:cubicBezTo>
                    <a:pt x="2949" y="5044"/>
                    <a:pt x="3290" y="5422"/>
                    <a:pt x="3863" y="5422"/>
                  </a:cubicBezTo>
                  <a:cubicBezTo>
                    <a:pt x="4049" y="5422"/>
                    <a:pt x="4259" y="5382"/>
                    <a:pt x="4490" y="5277"/>
                  </a:cubicBezTo>
                  <a:cubicBezTo>
                    <a:pt x="5332" y="4895"/>
                    <a:pt x="5179" y="4184"/>
                    <a:pt x="5125" y="4000"/>
                  </a:cubicBezTo>
                  <a:lnTo>
                    <a:pt x="5125" y="4000"/>
                  </a:lnTo>
                  <a:cubicBezTo>
                    <a:pt x="4981" y="4103"/>
                    <a:pt x="4850" y="4220"/>
                    <a:pt x="4733" y="4351"/>
                  </a:cubicBezTo>
                  <a:lnTo>
                    <a:pt x="4382" y="3793"/>
                  </a:lnTo>
                  <a:cubicBezTo>
                    <a:pt x="5071" y="3433"/>
                    <a:pt x="5489" y="2713"/>
                    <a:pt x="5462" y="1935"/>
                  </a:cubicBezTo>
                  <a:cubicBezTo>
                    <a:pt x="5458" y="1876"/>
                    <a:pt x="5449" y="1822"/>
                    <a:pt x="5431" y="1769"/>
                  </a:cubicBezTo>
                  <a:cubicBezTo>
                    <a:pt x="5305" y="1377"/>
                    <a:pt x="4873" y="1022"/>
                    <a:pt x="4873" y="1022"/>
                  </a:cubicBezTo>
                  <a:cubicBezTo>
                    <a:pt x="4873" y="1022"/>
                    <a:pt x="4589" y="225"/>
                    <a:pt x="4517" y="68"/>
                  </a:cubicBezTo>
                  <a:lnTo>
                    <a:pt x="4517" y="41"/>
                  </a:lnTo>
                  <a:cubicBezTo>
                    <a:pt x="4405" y="41"/>
                    <a:pt x="4292" y="28"/>
                    <a:pt x="418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9"/>
            <p:cNvSpPr/>
            <p:nvPr/>
          </p:nvSpPr>
          <p:spPr>
            <a:xfrm>
              <a:off x="979875" y="898050"/>
              <a:ext cx="125175" cy="34225"/>
            </a:xfrm>
            <a:custGeom>
              <a:rect b="b" l="l" r="r" t="t"/>
              <a:pathLst>
                <a:path extrusionOk="0" h="1369" w="5007">
                  <a:moveTo>
                    <a:pt x="2807" y="1"/>
                  </a:moveTo>
                  <a:lnTo>
                    <a:pt x="1961" y="257"/>
                  </a:lnTo>
                  <a:cubicBezTo>
                    <a:pt x="1638" y="397"/>
                    <a:pt x="23" y="712"/>
                    <a:pt x="0" y="869"/>
                  </a:cubicBezTo>
                  <a:cubicBezTo>
                    <a:pt x="531" y="941"/>
                    <a:pt x="3109" y="1269"/>
                    <a:pt x="3806" y="1368"/>
                  </a:cubicBezTo>
                  <a:lnTo>
                    <a:pt x="3806" y="1355"/>
                  </a:lnTo>
                  <a:lnTo>
                    <a:pt x="5007" y="937"/>
                  </a:lnTo>
                  <a:lnTo>
                    <a:pt x="3648" y="752"/>
                  </a:lnTo>
                  <a:lnTo>
                    <a:pt x="280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9"/>
            <p:cNvSpPr/>
            <p:nvPr/>
          </p:nvSpPr>
          <p:spPr>
            <a:xfrm>
              <a:off x="978075" y="742075"/>
              <a:ext cx="133500" cy="96525"/>
            </a:xfrm>
            <a:custGeom>
              <a:rect b="b" l="l" r="r" t="t"/>
              <a:pathLst>
                <a:path extrusionOk="0" h="3861" w="5340">
                  <a:moveTo>
                    <a:pt x="2447" y="0"/>
                  </a:moveTo>
                  <a:cubicBezTo>
                    <a:pt x="2438" y="9"/>
                    <a:pt x="2429" y="18"/>
                    <a:pt x="2420" y="23"/>
                  </a:cubicBezTo>
                  <a:cubicBezTo>
                    <a:pt x="1853" y="509"/>
                    <a:pt x="812" y="681"/>
                    <a:pt x="390" y="681"/>
                  </a:cubicBezTo>
                  <a:cubicBezTo>
                    <a:pt x="344" y="681"/>
                    <a:pt x="305" y="679"/>
                    <a:pt x="274" y="675"/>
                  </a:cubicBezTo>
                  <a:cubicBezTo>
                    <a:pt x="229" y="666"/>
                    <a:pt x="144" y="621"/>
                    <a:pt x="41" y="536"/>
                  </a:cubicBezTo>
                  <a:lnTo>
                    <a:pt x="0" y="585"/>
                  </a:lnTo>
                  <a:cubicBezTo>
                    <a:pt x="1939" y="2106"/>
                    <a:pt x="3824" y="3590"/>
                    <a:pt x="3824" y="3590"/>
                  </a:cubicBezTo>
                  <a:cubicBezTo>
                    <a:pt x="3824" y="3590"/>
                    <a:pt x="4031" y="3707"/>
                    <a:pt x="4292" y="3860"/>
                  </a:cubicBezTo>
                  <a:lnTo>
                    <a:pt x="4292" y="3856"/>
                  </a:lnTo>
                  <a:cubicBezTo>
                    <a:pt x="4679" y="3815"/>
                    <a:pt x="5250" y="3086"/>
                    <a:pt x="5340" y="2965"/>
                  </a:cubicBezTo>
                  <a:lnTo>
                    <a:pt x="5340" y="2965"/>
                  </a:lnTo>
                  <a:cubicBezTo>
                    <a:pt x="5204" y="2975"/>
                    <a:pt x="5069" y="2981"/>
                    <a:pt x="4937" y="2981"/>
                  </a:cubicBezTo>
                  <a:cubicBezTo>
                    <a:pt x="4429" y="2981"/>
                    <a:pt x="3957" y="2898"/>
                    <a:pt x="3585" y="2677"/>
                  </a:cubicBezTo>
                  <a:cubicBezTo>
                    <a:pt x="2807" y="2214"/>
                    <a:pt x="2744" y="779"/>
                    <a:pt x="2744" y="779"/>
                  </a:cubicBezTo>
                  <a:lnTo>
                    <a:pt x="2749" y="765"/>
                  </a:lnTo>
                  <a:cubicBezTo>
                    <a:pt x="2609" y="716"/>
                    <a:pt x="2470" y="657"/>
                    <a:pt x="2335" y="585"/>
                  </a:cubicBezTo>
                  <a:cubicBezTo>
                    <a:pt x="2335" y="585"/>
                    <a:pt x="2371" y="342"/>
                    <a:pt x="24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9"/>
            <p:cNvSpPr/>
            <p:nvPr/>
          </p:nvSpPr>
          <p:spPr>
            <a:xfrm>
              <a:off x="975925" y="506075"/>
              <a:ext cx="163775" cy="236700"/>
            </a:xfrm>
            <a:custGeom>
              <a:rect b="b" l="l" r="r" t="t"/>
              <a:pathLst>
                <a:path extrusionOk="0" h="9468" w="6551">
                  <a:moveTo>
                    <a:pt x="3410" y="0"/>
                  </a:moveTo>
                  <a:cubicBezTo>
                    <a:pt x="2597" y="0"/>
                    <a:pt x="1893" y="322"/>
                    <a:pt x="1463" y="574"/>
                  </a:cubicBezTo>
                  <a:cubicBezTo>
                    <a:pt x="779" y="969"/>
                    <a:pt x="801" y="1923"/>
                    <a:pt x="801" y="1923"/>
                  </a:cubicBezTo>
                  <a:cubicBezTo>
                    <a:pt x="522" y="2031"/>
                    <a:pt x="293" y="2238"/>
                    <a:pt x="158" y="2503"/>
                  </a:cubicBezTo>
                  <a:cubicBezTo>
                    <a:pt x="104" y="2611"/>
                    <a:pt x="68" y="2728"/>
                    <a:pt x="50" y="2850"/>
                  </a:cubicBezTo>
                  <a:cubicBezTo>
                    <a:pt x="1" y="3147"/>
                    <a:pt x="333" y="4186"/>
                    <a:pt x="774" y="5365"/>
                  </a:cubicBezTo>
                  <a:cubicBezTo>
                    <a:pt x="1382" y="6975"/>
                    <a:pt x="2187" y="8851"/>
                    <a:pt x="2506" y="9467"/>
                  </a:cubicBezTo>
                  <a:cubicBezTo>
                    <a:pt x="2515" y="9463"/>
                    <a:pt x="2524" y="9454"/>
                    <a:pt x="2533" y="9445"/>
                  </a:cubicBezTo>
                  <a:cubicBezTo>
                    <a:pt x="2637" y="8968"/>
                    <a:pt x="2817" y="8298"/>
                    <a:pt x="3073" y="7821"/>
                  </a:cubicBezTo>
                  <a:cubicBezTo>
                    <a:pt x="3235" y="7519"/>
                    <a:pt x="3483" y="7276"/>
                    <a:pt x="3784" y="7115"/>
                  </a:cubicBezTo>
                  <a:cubicBezTo>
                    <a:pt x="3955" y="7025"/>
                    <a:pt x="4139" y="6962"/>
                    <a:pt x="4333" y="6939"/>
                  </a:cubicBezTo>
                  <a:lnTo>
                    <a:pt x="3959" y="6233"/>
                  </a:lnTo>
                  <a:cubicBezTo>
                    <a:pt x="3892" y="6237"/>
                    <a:pt x="3827" y="6238"/>
                    <a:pt x="3762" y="6238"/>
                  </a:cubicBezTo>
                  <a:cubicBezTo>
                    <a:pt x="2770" y="6238"/>
                    <a:pt x="2115" y="5810"/>
                    <a:pt x="2115" y="5810"/>
                  </a:cubicBezTo>
                  <a:cubicBezTo>
                    <a:pt x="1962" y="5893"/>
                    <a:pt x="1821" y="5928"/>
                    <a:pt x="1694" y="5928"/>
                  </a:cubicBezTo>
                  <a:cubicBezTo>
                    <a:pt x="1321" y="5928"/>
                    <a:pt x="1062" y="5626"/>
                    <a:pt x="954" y="5311"/>
                  </a:cubicBezTo>
                  <a:cubicBezTo>
                    <a:pt x="864" y="5050"/>
                    <a:pt x="882" y="4775"/>
                    <a:pt x="1031" y="4663"/>
                  </a:cubicBezTo>
                  <a:cubicBezTo>
                    <a:pt x="1151" y="4570"/>
                    <a:pt x="1271" y="4539"/>
                    <a:pt x="1378" y="4539"/>
                  </a:cubicBezTo>
                  <a:cubicBezTo>
                    <a:pt x="1616" y="4539"/>
                    <a:pt x="1796" y="4694"/>
                    <a:pt x="1796" y="4694"/>
                  </a:cubicBezTo>
                  <a:cubicBezTo>
                    <a:pt x="2385" y="3403"/>
                    <a:pt x="2146" y="2431"/>
                    <a:pt x="2110" y="2296"/>
                  </a:cubicBezTo>
                  <a:lnTo>
                    <a:pt x="2110" y="2296"/>
                  </a:lnTo>
                  <a:cubicBezTo>
                    <a:pt x="2542" y="2482"/>
                    <a:pt x="3101" y="2551"/>
                    <a:pt x="3620" y="2551"/>
                  </a:cubicBezTo>
                  <a:cubicBezTo>
                    <a:pt x="4270" y="2551"/>
                    <a:pt x="4859" y="2444"/>
                    <a:pt x="5062" y="2323"/>
                  </a:cubicBezTo>
                  <a:cubicBezTo>
                    <a:pt x="5192" y="2247"/>
                    <a:pt x="5053" y="2112"/>
                    <a:pt x="5044" y="2103"/>
                  </a:cubicBezTo>
                  <a:lnTo>
                    <a:pt x="5044" y="2103"/>
                  </a:lnTo>
                  <a:cubicBezTo>
                    <a:pt x="5151" y="2130"/>
                    <a:pt x="5264" y="2144"/>
                    <a:pt x="5381" y="2144"/>
                  </a:cubicBezTo>
                  <a:cubicBezTo>
                    <a:pt x="5393" y="2144"/>
                    <a:pt x="5405" y="2144"/>
                    <a:pt x="5417" y="2144"/>
                  </a:cubicBezTo>
                  <a:cubicBezTo>
                    <a:pt x="5550" y="2144"/>
                    <a:pt x="5685" y="2122"/>
                    <a:pt x="5813" y="2081"/>
                  </a:cubicBezTo>
                  <a:cubicBezTo>
                    <a:pt x="5957" y="2036"/>
                    <a:pt x="6038" y="1883"/>
                    <a:pt x="5988" y="1743"/>
                  </a:cubicBezTo>
                  <a:cubicBezTo>
                    <a:pt x="6411" y="1689"/>
                    <a:pt x="6551" y="1424"/>
                    <a:pt x="6375" y="1262"/>
                  </a:cubicBezTo>
                  <a:cubicBezTo>
                    <a:pt x="6326" y="1217"/>
                    <a:pt x="6272" y="1185"/>
                    <a:pt x="6213" y="1167"/>
                  </a:cubicBezTo>
                  <a:cubicBezTo>
                    <a:pt x="6060" y="1118"/>
                    <a:pt x="5727" y="879"/>
                    <a:pt x="4931" y="416"/>
                  </a:cubicBezTo>
                  <a:cubicBezTo>
                    <a:pt x="4409" y="112"/>
                    <a:pt x="3890" y="0"/>
                    <a:pt x="341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9"/>
            <p:cNvSpPr/>
            <p:nvPr/>
          </p:nvSpPr>
          <p:spPr>
            <a:xfrm>
              <a:off x="1016875" y="981050"/>
              <a:ext cx="55575" cy="64350"/>
            </a:xfrm>
            <a:custGeom>
              <a:rect b="b" l="l" r="r" t="t"/>
              <a:pathLst>
                <a:path extrusionOk="0" h="2574" w="2223">
                  <a:moveTo>
                    <a:pt x="801" y="1"/>
                  </a:moveTo>
                  <a:lnTo>
                    <a:pt x="801" y="1"/>
                  </a:lnTo>
                  <a:cubicBezTo>
                    <a:pt x="1030" y="311"/>
                    <a:pt x="1152" y="689"/>
                    <a:pt x="1147" y="1076"/>
                  </a:cubicBezTo>
                  <a:cubicBezTo>
                    <a:pt x="1147" y="1886"/>
                    <a:pt x="666" y="2538"/>
                    <a:pt x="72" y="2538"/>
                  </a:cubicBezTo>
                  <a:lnTo>
                    <a:pt x="0" y="2538"/>
                  </a:lnTo>
                  <a:lnTo>
                    <a:pt x="0" y="2543"/>
                  </a:lnTo>
                  <a:cubicBezTo>
                    <a:pt x="0" y="2543"/>
                    <a:pt x="176" y="2574"/>
                    <a:pt x="427" y="2574"/>
                  </a:cubicBezTo>
                  <a:cubicBezTo>
                    <a:pt x="748" y="2574"/>
                    <a:pt x="1192" y="2523"/>
                    <a:pt x="1548" y="2291"/>
                  </a:cubicBezTo>
                  <a:cubicBezTo>
                    <a:pt x="2137" y="1908"/>
                    <a:pt x="2222" y="487"/>
                    <a:pt x="1916" y="181"/>
                  </a:cubicBezTo>
                  <a:cubicBezTo>
                    <a:pt x="1516" y="118"/>
                    <a:pt x="1143" y="59"/>
                    <a:pt x="80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9"/>
            <p:cNvSpPr/>
            <p:nvPr/>
          </p:nvSpPr>
          <p:spPr>
            <a:xfrm>
              <a:off x="985150" y="830000"/>
              <a:ext cx="43650" cy="123150"/>
            </a:xfrm>
            <a:custGeom>
              <a:rect b="b" l="l" r="r" t="t"/>
              <a:pathLst>
                <a:path extrusionOk="0" h="4926" w="1746">
                  <a:moveTo>
                    <a:pt x="95" y="0"/>
                  </a:moveTo>
                  <a:cubicBezTo>
                    <a:pt x="68" y="0"/>
                    <a:pt x="47" y="5"/>
                    <a:pt x="32" y="15"/>
                  </a:cubicBezTo>
                  <a:cubicBezTo>
                    <a:pt x="0" y="37"/>
                    <a:pt x="0" y="190"/>
                    <a:pt x="18" y="429"/>
                  </a:cubicBezTo>
                  <a:cubicBezTo>
                    <a:pt x="77" y="1081"/>
                    <a:pt x="293" y="2363"/>
                    <a:pt x="468" y="3371"/>
                  </a:cubicBezTo>
                  <a:cubicBezTo>
                    <a:pt x="486" y="3470"/>
                    <a:pt x="504" y="3569"/>
                    <a:pt x="522" y="3663"/>
                  </a:cubicBezTo>
                  <a:cubicBezTo>
                    <a:pt x="644" y="4324"/>
                    <a:pt x="738" y="4815"/>
                    <a:pt x="738" y="4815"/>
                  </a:cubicBezTo>
                  <a:cubicBezTo>
                    <a:pt x="738" y="4815"/>
                    <a:pt x="1160" y="4925"/>
                    <a:pt x="1434" y="4925"/>
                  </a:cubicBezTo>
                  <a:cubicBezTo>
                    <a:pt x="1535" y="4925"/>
                    <a:pt x="1615" y="4910"/>
                    <a:pt x="1647" y="4869"/>
                  </a:cubicBezTo>
                  <a:cubicBezTo>
                    <a:pt x="1687" y="4824"/>
                    <a:pt x="1719" y="4392"/>
                    <a:pt x="1737" y="3825"/>
                  </a:cubicBezTo>
                  <a:cubicBezTo>
                    <a:pt x="1741" y="3564"/>
                    <a:pt x="1746" y="3272"/>
                    <a:pt x="1746" y="2979"/>
                  </a:cubicBezTo>
                  <a:cubicBezTo>
                    <a:pt x="1746" y="2633"/>
                    <a:pt x="1741" y="2273"/>
                    <a:pt x="1723" y="1949"/>
                  </a:cubicBezTo>
                  <a:cubicBezTo>
                    <a:pt x="1696" y="1328"/>
                    <a:pt x="1638" y="829"/>
                    <a:pt x="1534" y="748"/>
                  </a:cubicBezTo>
                  <a:cubicBezTo>
                    <a:pt x="1267" y="534"/>
                    <a:pt x="378" y="0"/>
                    <a:pt x="9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9"/>
            <p:cNvSpPr/>
            <p:nvPr/>
          </p:nvSpPr>
          <p:spPr>
            <a:xfrm>
              <a:off x="991900" y="975875"/>
              <a:ext cx="53775" cy="68650"/>
            </a:xfrm>
            <a:custGeom>
              <a:rect b="b" l="l" r="r" t="t"/>
              <a:pathLst>
                <a:path extrusionOk="0" h="2746" w="2151">
                  <a:moveTo>
                    <a:pt x="527" y="1"/>
                  </a:moveTo>
                  <a:lnTo>
                    <a:pt x="522" y="32"/>
                  </a:lnTo>
                  <a:cubicBezTo>
                    <a:pt x="207" y="289"/>
                    <a:pt x="0" y="752"/>
                    <a:pt x="0" y="1283"/>
                  </a:cubicBezTo>
                  <a:cubicBezTo>
                    <a:pt x="0" y="2057"/>
                    <a:pt x="441" y="2691"/>
                    <a:pt x="999" y="2745"/>
                  </a:cubicBezTo>
                  <a:lnTo>
                    <a:pt x="1071" y="2745"/>
                  </a:lnTo>
                  <a:cubicBezTo>
                    <a:pt x="1665" y="2745"/>
                    <a:pt x="2146" y="2093"/>
                    <a:pt x="2146" y="1283"/>
                  </a:cubicBezTo>
                  <a:cubicBezTo>
                    <a:pt x="2151" y="896"/>
                    <a:pt x="2029" y="518"/>
                    <a:pt x="1800" y="212"/>
                  </a:cubicBezTo>
                  <a:cubicBezTo>
                    <a:pt x="1305" y="131"/>
                    <a:pt x="878" y="59"/>
                    <a:pt x="52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9"/>
            <p:cNvSpPr/>
            <p:nvPr/>
          </p:nvSpPr>
          <p:spPr>
            <a:xfrm>
              <a:off x="1009325" y="993425"/>
              <a:ext cx="17675" cy="35350"/>
            </a:xfrm>
            <a:custGeom>
              <a:rect b="b" l="l" r="r" t="t"/>
              <a:pathLst>
                <a:path extrusionOk="0" h="1414" w="707">
                  <a:moveTo>
                    <a:pt x="352" y="1"/>
                  </a:moveTo>
                  <a:cubicBezTo>
                    <a:pt x="158" y="1"/>
                    <a:pt x="1" y="316"/>
                    <a:pt x="1" y="707"/>
                  </a:cubicBezTo>
                  <a:cubicBezTo>
                    <a:pt x="1" y="1098"/>
                    <a:pt x="158" y="1413"/>
                    <a:pt x="352" y="1413"/>
                  </a:cubicBezTo>
                  <a:cubicBezTo>
                    <a:pt x="549" y="1413"/>
                    <a:pt x="707" y="1098"/>
                    <a:pt x="707" y="707"/>
                  </a:cubicBezTo>
                  <a:cubicBezTo>
                    <a:pt x="707" y="316"/>
                    <a:pt x="549" y="1"/>
                    <a:pt x="35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9"/>
            <p:cNvSpPr/>
            <p:nvPr/>
          </p:nvSpPr>
          <p:spPr>
            <a:xfrm>
              <a:off x="913500" y="568425"/>
              <a:ext cx="125100" cy="190725"/>
            </a:xfrm>
            <a:custGeom>
              <a:rect b="b" l="l" r="r" t="t"/>
              <a:pathLst>
                <a:path extrusionOk="0" h="7629" w="5004">
                  <a:moveTo>
                    <a:pt x="2637" y="0"/>
                  </a:moveTo>
                  <a:cubicBezTo>
                    <a:pt x="1742" y="279"/>
                    <a:pt x="941" y="576"/>
                    <a:pt x="370" y="873"/>
                  </a:cubicBezTo>
                  <a:cubicBezTo>
                    <a:pt x="230" y="950"/>
                    <a:pt x="118" y="914"/>
                    <a:pt x="59" y="995"/>
                  </a:cubicBezTo>
                  <a:cubicBezTo>
                    <a:pt x="1" y="1076"/>
                    <a:pt x="167" y="1305"/>
                    <a:pt x="185" y="1543"/>
                  </a:cubicBezTo>
                  <a:cubicBezTo>
                    <a:pt x="205" y="1494"/>
                    <a:pt x="240" y="1451"/>
                    <a:pt x="300" y="1451"/>
                  </a:cubicBezTo>
                  <a:cubicBezTo>
                    <a:pt x="333" y="1451"/>
                    <a:pt x="374" y="1465"/>
                    <a:pt x="424" y="1498"/>
                  </a:cubicBezTo>
                  <a:cubicBezTo>
                    <a:pt x="424" y="1498"/>
                    <a:pt x="2367" y="2938"/>
                    <a:pt x="2853" y="7621"/>
                  </a:cubicBezTo>
                  <a:cubicBezTo>
                    <a:pt x="2885" y="7626"/>
                    <a:pt x="2928" y="7628"/>
                    <a:pt x="2979" y="7628"/>
                  </a:cubicBezTo>
                  <a:cubicBezTo>
                    <a:pt x="3410" y="7628"/>
                    <a:pt x="4440" y="7452"/>
                    <a:pt x="5003" y="6973"/>
                  </a:cubicBezTo>
                  <a:cubicBezTo>
                    <a:pt x="4684" y="6352"/>
                    <a:pt x="3874" y="4477"/>
                    <a:pt x="3271" y="2866"/>
                  </a:cubicBezTo>
                  <a:cubicBezTo>
                    <a:pt x="2830" y="1692"/>
                    <a:pt x="2498" y="653"/>
                    <a:pt x="2547" y="356"/>
                  </a:cubicBezTo>
                  <a:cubicBezTo>
                    <a:pt x="2565" y="234"/>
                    <a:pt x="2601" y="117"/>
                    <a:pt x="2655" y="9"/>
                  </a:cubicBezTo>
                  <a:lnTo>
                    <a:pt x="2637"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9"/>
            <p:cNvSpPr/>
            <p:nvPr/>
          </p:nvSpPr>
          <p:spPr>
            <a:xfrm>
              <a:off x="976975" y="533450"/>
              <a:ext cx="15750" cy="15950"/>
            </a:xfrm>
            <a:custGeom>
              <a:rect b="b" l="l" r="r" t="t"/>
              <a:pathLst>
                <a:path extrusionOk="0" h="638" w="630">
                  <a:moveTo>
                    <a:pt x="212" y="0"/>
                  </a:moveTo>
                  <a:cubicBezTo>
                    <a:pt x="203" y="0"/>
                    <a:pt x="193" y="2"/>
                    <a:pt x="184" y="5"/>
                  </a:cubicBezTo>
                  <a:cubicBezTo>
                    <a:pt x="0" y="67"/>
                    <a:pt x="345" y="638"/>
                    <a:pt x="518" y="638"/>
                  </a:cubicBezTo>
                  <a:cubicBezTo>
                    <a:pt x="532" y="638"/>
                    <a:pt x="545" y="634"/>
                    <a:pt x="557" y="626"/>
                  </a:cubicBezTo>
                  <a:cubicBezTo>
                    <a:pt x="630" y="570"/>
                    <a:pt x="405" y="0"/>
                    <a:pt x="21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9"/>
            <p:cNvSpPr/>
            <p:nvPr/>
          </p:nvSpPr>
          <p:spPr>
            <a:xfrm>
              <a:off x="918125" y="604575"/>
              <a:ext cx="66700" cy="154400"/>
            </a:xfrm>
            <a:custGeom>
              <a:rect b="b" l="l" r="r" t="t"/>
              <a:pathLst>
                <a:path extrusionOk="0" h="6176" w="2668">
                  <a:moveTo>
                    <a:pt x="115" y="0"/>
                  </a:moveTo>
                  <a:cubicBezTo>
                    <a:pt x="55" y="0"/>
                    <a:pt x="20" y="44"/>
                    <a:pt x="0" y="93"/>
                  </a:cubicBezTo>
                  <a:cubicBezTo>
                    <a:pt x="0" y="93"/>
                    <a:pt x="0" y="97"/>
                    <a:pt x="0" y="102"/>
                  </a:cubicBezTo>
                  <a:cubicBezTo>
                    <a:pt x="18" y="426"/>
                    <a:pt x="45" y="736"/>
                    <a:pt x="86" y="1033"/>
                  </a:cubicBezTo>
                  <a:cubicBezTo>
                    <a:pt x="464" y="3894"/>
                    <a:pt x="1840" y="5568"/>
                    <a:pt x="2434" y="6036"/>
                  </a:cubicBezTo>
                  <a:cubicBezTo>
                    <a:pt x="2542" y="6121"/>
                    <a:pt x="2623" y="6166"/>
                    <a:pt x="2668" y="6175"/>
                  </a:cubicBezTo>
                  <a:cubicBezTo>
                    <a:pt x="2182" y="1492"/>
                    <a:pt x="239" y="48"/>
                    <a:pt x="239" y="48"/>
                  </a:cubicBezTo>
                  <a:cubicBezTo>
                    <a:pt x="189" y="14"/>
                    <a:pt x="148" y="0"/>
                    <a:pt x="11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9"/>
            <p:cNvSpPr/>
            <p:nvPr/>
          </p:nvSpPr>
          <p:spPr>
            <a:xfrm>
              <a:off x="834900" y="630400"/>
              <a:ext cx="144100" cy="126325"/>
            </a:xfrm>
            <a:custGeom>
              <a:rect b="b" l="l" r="r" t="t"/>
              <a:pathLst>
                <a:path extrusionOk="0" h="5053" w="5764">
                  <a:moveTo>
                    <a:pt x="3415" y="0"/>
                  </a:moveTo>
                  <a:lnTo>
                    <a:pt x="3302" y="14"/>
                  </a:lnTo>
                  <a:cubicBezTo>
                    <a:pt x="2178" y="144"/>
                    <a:pt x="1071" y="387"/>
                    <a:pt x="0" y="747"/>
                  </a:cubicBezTo>
                  <a:lnTo>
                    <a:pt x="1651" y="1872"/>
                  </a:lnTo>
                  <a:cubicBezTo>
                    <a:pt x="2065" y="2182"/>
                    <a:pt x="3919" y="3635"/>
                    <a:pt x="5727" y="5052"/>
                  </a:cubicBezTo>
                  <a:lnTo>
                    <a:pt x="5763" y="5003"/>
                  </a:lnTo>
                  <a:cubicBezTo>
                    <a:pt x="5169" y="4535"/>
                    <a:pt x="3793" y="2866"/>
                    <a:pt x="34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9"/>
            <p:cNvSpPr/>
            <p:nvPr/>
          </p:nvSpPr>
          <p:spPr>
            <a:xfrm>
              <a:off x="971525" y="550550"/>
              <a:ext cx="17350" cy="5525"/>
            </a:xfrm>
            <a:custGeom>
              <a:rect b="b" l="l" r="r" t="t"/>
              <a:pathLst>
                <a:path extrusionOk="0" h="221" w="694">
                  <a:moveTo>
                    <a:pt x="223" y="0"/>
                  </a:moveTo>
                  <a:cubicBezTo>
                    <a:pt x="109" y="0"/>
                    <a:pt x="18" y="23"/>
                    <a:pt x="10" y="95"/>
                  </a:cubicBezTo>
                  <a:cubicBezTo>
                    <a:pt x="0" y="184"/>
                    <a:pt x="106" y="220"/>
                    <a:pt x="238" y="220"/>
                  </a:cubicBezTo>
                  <a:cubicBezTo>
                    <a:pt x="408" y="220"/>
                    <a:pt x="621" y="160"/>
                    <a:pt x="694" y="72"/>
                  </a:cubicBezTo>
                  <a:cubicBezTo>
                    <a:pt x="694" y="72"/>
                    <a:pt x="424" y="0"/>
                    <a:pt x="22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9"/>
            <p:cNvSpPr/>
            <p:nvPr/>
          </p:nvSpPr>
          <p:spPr>
            <a:xfrm>
              <a:off x="1050275" y="680000"/>
              <a:ext cx="21825" cy="7200"/>
            </a:xfrm>
            <a:custGeom>
              <a:rect b="b" l="l" r="r" t="t"/>
              <a:pathLst>
                <a:path extrusionOk="0" h="288" w="873">
                  <a:moveTo>
                    <a:pt x="194" y="90"/>
                  </a:moveTo>
                  <a:cubicBezTo>
                    <a:pt x="356" y="99"/>
                    <a:pt x="517" y="122"/>
                    <a:pt x="675" y="158"/>
                  </a:cubicBezTo>
                  <a:cubicBezTo>
                    <a:pt x="576" y="185"/>
                    <a:pt x="477" y="198"/>
                    <a:pt x="378" y="198"/>
                  </a:cubicBezTo>
                  <a:cubicBezTo>
                    <a:pt x="230" y="198"/>
                    <a:pt x="126" y="162"/>
                    <a:pt x="95" y="104"/>
                  </a:cubicBezTo>
                  <a:cubicBezTo>
                    <a:pt x="95" y="104"/>
                    <a:pt x="113" y="90"/>
                    <a:pt x="194" y="90"/>
                  </a:cubicBezTo>
                  <a:close/>
                  <a:moveTo>
                    <a:pt x="194" y="0"/>
                  </a:moveTo>
                  <a:cubicBezTo>
                    <a:pt x="99" y="0"/>
                    <a:pt x="41" y="18"/>
                    <a:pt x="18" y="54"/>
                  </a:cubicBezTo>
                  <a:cubicBezTo>
                    <a:pt x="0" y="86"/>
                    <a:pt x="0" y="122"/>
                    <a:pt x="18" y="149"/>
                  </a:cubicBezTo>
                  <a:cubicBezTo>
                    <a:pt x="63" y="238"/>
                    <a:pt x="189" y="288"/>
                    <a:pt x="378" y="288"/>
                  </a:cubicBezTo>
                  <a:cubicBezTo>
                    <a:pt x="567" y="288"/>
                    <a:pt x="792" y="238"/>
                    <a:pt x="855" y="180"/>
                  </a:cubicBezTo>
                  <a:cubicBezTo>
                    <a:pt x="868" y="171"/>
                    <a:pt x="873" y="153"/>
                    <a:pt x="868" y="135"/>
                  </a:cubicBezTo>
                  <a:cubicBezTo>
                    <a:pt x="864" y="122"/>
                    <a:pt x="850" y="108"/>
                    <a:pt x="837" y="104"/>
                  </a:cubicBezTo>
                  <a:cubicBezTo>
                    <a:pt x="819" y="99"/>
                    <a:pt x="419" y="0"/>
                    <a:pt x="194"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9"/>
            <p:cNvSpPr/>
            <p:nvPr/>
          </p:nvSpPr>
          <p:spPr>
            <a:xfrm>
              <a:off x="1056900" y="667175"/>
              <a:ext cx="15650" cy="17575"/>
            </a:xfrm>
            <a:custGeom>
              <a:rect b="b" l="l" r="r" t="t"/>
              <a:pathLst>
                <a:path extrusionOk="0" h="703" w="626">
                  <a:moveTo>
                    <a:pt x="113" y="90"/>
                  </a:moveTo>
                  <a:cubicBezTo>
                    <a:pt x="163" y="95"/>
                    <a:pt x="315" y="297"/>
                    <a:pt x="468" y="558"/>
                  </a:cubicBezTo>
                  <a:cubicBezTo>
                    <a:pt x="342" y="482"/>
                    <a:pt x="239" y="378"/>
                    <a:pt x="154" y="261"/>
                  </a:cubicBezTo>
                  <a:cubicBezTo>
                    <a:pt x="118" y="212"/>
                    <a:pt x="100" y="153"/>
                    <a:pt x="113" y="90"/>
                  </a:cubicBezTo>
                  <a:close/>
                  <a:moveTo>
                    <a:pt x="113" y="0"/>
                  </a:moveTo>
                  <a:cubicBezTo>
                    <a:pt x="73" y="0"/>
                    <a:pt x="41" y="27"/>
                    <a:pt x="28" y="68"/>
                  </a:cubicBezTo>
                  <a:cubicBezTo>
                    <a:pt x="1" y="135"/>
                    <a:pt x="19" y="216"/>
                    <a:pt x="77" y="311"/>
                  </a:cubicBezTo>
                  <a:cubicBezTo>
                    <a:pt x="194" y="491"/>
                    <a:pt x="468" y="693"/>
                    <a:pt x="576" y="702"/>
                  </a:cubicBezTo>
                  <a:cubicBezTo>
                    <a:pt x="594" y="702"/>
                    <a:pt x="608" y="693"/>
                    <a:pt x="617" y="680"/>
                  </a:cubicBezTo>
                  <a:cubicBezTo>
                    <a:pt x="626" y="666"/>
                    <a:pt x="626" y="648"/>
                    <a:pt x="617" y="635"/>
                  </a:cubicBezTo>
                  <a:cubicBezTo>
                    <a:pt x="513" y="446"/>
                    <a:pt x="257" y="0"/>
                    <a:pt x="11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9"/>
            <p:cNvSpPr/>
            <p:nvPr/>
          </p:nvSpPr>
          <p:spPr>
            <a:xfrm>
              <a:off x="1661975" y="802300"/>
              <a:ext cx="177150" cy="80050"/>
            </a:xfrm>
            <a:custGeom>
              <a:rect b="b" l="l" r="r" t="t"/>
              <a:pathLst>
                <a:path extrusionOk="0" h="3202" w="7086">
                  <a:moveTo>
                    <a:pt x="7039" y="1"/>
                  </a:moveTo>
                  <a:cubicBezTo>
                    <a:pt x="7032" y="1"/>
                    <a:pt x="7025" y="3"/>
                    <a:pt x="7018" y="7"/>
                  </a:cubicBezTo>
                  <a:lnTo>
                    <a:pt x="36" y="3111"/>
                  </a:lnTo>
                  <a:cubicBezTo>
                    <a:pt x="14" y="3120"/>
                    <a:pt x="0" y="3147"/>
                    <a:pt x="14" y="3174"/>
                  </a:cubicBezTo>
                  <a:cubicBezTo>
                    <a:pt x="18" y="3188"/>
                    <a:pt x="36" y="3201"/>
                    <a:pt x="54" y="3201"/>
                  </a:cubicBezTo>
                  <a:cubicBezTo>
                    <a:pt x="59" y="3201"/>
                    <a:pt x="68" y="3197"/>
                    <a:pt x="72" y="3197"/>
                  </a:cubicBezTo>
                  <a:lnTo>
                    <a:pt x="7054" y="88"/>
                  </a:lnTo>
                  <a:cubicBezTo>
                    <a:pt x="7076" y="79"/>
                    <a:pt x="7085" y="52"/>
                    <a:pt x="7076" y="30"/>
                  </a:cubicBezTo>
                  <a:cubicBezTo>
                    <a:pt x="7070" y="11"/>
                    <a:pt x="7055" y="1"/>
                    <a:pt x="703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9"/>
            <p:cNvSpPr/>
            <p:nvPr/>
          </p:nvSpPr>
          <p:spPr>
            <a:xfrm>
              <a:off x="1015075" y="553975"/>
              <a:ext cx="89425" cy="16925"/>
            </a:xfrm>
            <a:custGeom>
              <a:rect b="b" l="l" r="r" t="t"/>
              <a:pathLst>
                <a:path extrusionOk="0" h="677" w="3577">
                  <a:moveTo>
                    <a:pt x="29" y="0"/>
                  </a:moveTo>
                  <a:cubicBezTo>
                    <a:pt x="24" y="0"/>
                    <a:pt x="18" y="3"/>
                    <a:pt x="14" y="7"/>
                  </a:cubicBezTo>
                  <a:cubicBezTo>
                    <a:pt x="0" y="16"/>
                    <a:pt x="0" y="30"/>
                    <a:pt x="14" y="43"/>
                  </a:cubicBezTo>
                  <a:cubicBezTo>
                    <a:pt x="14" y="43"/>
                    <a:pt x="23" y="52"/>
                    <a:pt x="45" y="75"/>
                  </a:cubicBezTo>
                  <a:cubicBezTo>
                    <a:pt x="63" y="93"/>
                    <a:pt x="90" y="124"/>
                    <a:pt x="135" y="160"/>
                  </a:cubicBezTo>
                  <a:cubicBezTo>
                    <a:pt x="185" y="205"/>
                    <a:pt x="239" y="241"/>
                    <a:pt x="293" y="277"/>
                  </a:cubicBezTo>
                  <a:cubicBezTo>
                    <a:pt x="324" y="300"/>
                    <a:pt x="360" y="322"/>
                    <a:pt x="396" y="340"/>
                  </a:cubicBezTo>
                  <a:lnTo>
                    <a:pt x="513" y="398"/>
                  </a:lnTo>
                  <a:cubicBezTo>
                    <a:pt x="558" y="421"/>
                    <a:pt x="603" y="434"/>
                    <a:pt x="648" y="452"/>
                  </a:cubicBezTo>
                  <a:lnTo>
                    <a:pt x="720" y="479"/>
                  </a:lnTo>
                  <a:lnTo>
                    <a:pt x="796" y="502"/>
                  </a:lnTo>
                  <a:cubicBezTo>
                    <a:pt x="900" y="538"/>
                    <a:pt x="1008" y="565"/>
                    <a:pt x="1120" y="587"/>
                  </a:cubicBezTo>
                  <a:cubicBezTo>
                    <a:pt x="1233" y="610"/>
                    <a:pt x="1350" y="628"/>
                    <a:pt x="1471" y="641"/>
                  </a:cubicBezTo>
                  <a:cubicBezTo>
                    <a:pt x="1593" y="659"/>
                    <a:pt x="1714" y="668"/>
                    <a:pt x="1836" y="673"/>
                  </a:cubicBezTo>
                  <a:cubicBezTo>
                    <a:pt x="1899" y="675"/>
                    <a:pt x="1960" y="676"/>
                    <a:pt x="2022" y="676"/>
                  </a:cubicBezTo>
                  <a:cubicBezTo>
                    <a:pt x="2083" y="676"/>
                    <a:pt x="2144" y="675"/>
                    <a:pt x="2204" y="673"/>
                  </a:cubicBezTo>
                  <a:cubicBezTo>
                    <a:pt x="2326" y="668"/>
                    <a:pt x="2443" y="659"/>
                    <a:pt x="2560" y="650"/>
                  </a:cubicBezTo>
                  <a:cubicBezTo>
                    <a:pt x="2672" y="641"/>
                    <a:pt x="2785" y="628"/>
                    <a:pt x="2888" y="610"/>
                  </a:cubicBezTo>
                  <a:cubicBezTo>
                    <a:pt x="2992" y="592"/>
                    <a:pt x="3091" y="574"/>
                    <a:pt x="3181" y="551"/>
                  </a:cubicBezTo>
                  <a:lnTo>
                    <a:pt x="3311" y="515"/>
                  </a:lnTo>
                  <a:lnTo>
                    <a:pt x="3424" y="470"/>
                  </a:lnTo>
                  <a:cubicBezTo>
                    <a:pt x="3460" y="452"/>
                    <a:pt x="3487" y="443"/>
                    <a:pt x="3522" y="421"/>
                  </a:cubicBezTo>
                  <a:cubicBezTo>
                    <a:pt x="3554" y="398"/>
                    <a:pt x="3572" y="367"/>
                    <a:pt x="3576" y="327"/>
                  </a:cubicBezTo>
                  <a:cubicBezTo>
                    <a:pt x="3576" y="277"/>
                    <a:pt x="3558" y="232"/>
                    <a:pt x="3522" y="196"/>
                  </a:cubicBezTo>
                  <a:cubicBezTo>
                    <a:pt x="3514" y="187"/>
                    <a:pt x="3505" y="174"/>
                    <a:pt x="3491" y="165"/>
                  </a:cubicBezTo>
                  <a:cubicBezTo>
                    <a:pt x="3487" y="160"/>
                    <a:pt x="3480" y="158"/>
                    <a:pt x="3473" y="158"/>
                  </a:cubicBezTo>
                  <a:cubicBezTo>
                    <a:pt x="3466" y="158"/>
                    <a:pt x="3460" y="160"/>
                    <a:pt x="3455" y="165"/>
                  </a:cubicBezTo>
                  <a:cubicBezTo>
                    <a:pt x="3446" y="174"/>
                    <a:pt x="3446" y="192"/>
                    <a:pt x="3455" y="201"/>
                  </a:cubicBezTo>
                  <a:cubicBezTo>
                    <a:pt x="3464" y="210"/>
                    <a:pt x="3473" y="219"/>
                    <a:pt x="3482" y="232"/>
                  </a:cubicBezTo>
                  <a:cubicBezTo>
                    <a:pt x="3505" y="255"/>
                    <a:pt x="3518" y="291"/>
                    <a:pt x="3522" y="322"/>
                  </a:cubicBezTo>
                  <a:cubicBezTo>
                    <a:pt x="3518" y="345"/>
                    <a:pt x="3505" y="363"/>
                    <a:pt x="3487" y="371"/>
                  </a:cubicBezTo>
                  <a:cubicBezTo>
                    <a:pt x="3464" y="385"/>
                    <a:pt x="3428" y="398"/>
                    <a:pt x="3392" y="416"/>
                  </a:cubicBezTo>
                  <a:lnTo>
                    <a:pt x="3284" y="448"/>
                  </a:lnTo>
                  <a:lnTo>
                    <a:pt x="3163" y="479"/>
                  </a:lnTo>
                  <a:cubicBezTo>
                    <a:pt x="3073" y="497"/>
                    <a:pt x="2974" y="520"/>
                    <a:pt x="2875" y="533"/>
                  </a:cubicBezTo>
                  <a:cubicBezTo>
                    <a:pt x="2771" y="547"/>
                    <a:pt x="2659" y="556"/>
                    <a:pt x="2546" y="565"/>
                  </a:cubicBezTo>
                  <a:cubicBezTo>
                    <a:pt x="2434" y="578"/>
                    <a:pt x="2317" y="578"/>
                    <a:pt x="2200" y="583"/>
                  </a:cubicBezTo>
                  <a:lnTo>
                    <a:pt x="2020" y="583"/>
                  </a:lnTo>
                  <a:lnTo>
                    <a:pt x="1836" y="578"/>
                  </a:lnTo>
                  <a:cubicBezTo>
                    <a:pt x="1719" y="574"/>
                    <a:pt x="1597" y="565"/>
                    <a:pt x="1480" y="556"/>
                  </a:cubicBezTo>
                  <a:cubicBezTo>
                    <a:pt x="1359" y="542"/>
                    <a:pt x="1246" y="524"/>
                    <a:pt x="1134" y="506"/>
                  </a:cubicBezTo>
                  <a:lnTo>
                    <a:pt x="972" y="470"/>
                  </a:lnTo>
                  <a:cubicBezTo>
                    <a:pt x="918" y="457"/>
                    <a:pt x="868" y="443"/>
                    <a:pt x="814" y="430"/>
                  </a:cubicBezTo>
                  <a:lnTo>
                    <a:pt x="742" y="407"/>
                  </a:lnTo>
                  <a:lnTo>
                    <a:pt x="675" y="385"/>
                  </a:lnTo>
                  <a:cubicBezTo>
                    <a:pt x="630" y="367"/>
                    <a:pt x="580" y="349"/>
                    <a:pt x="544" y="336"/>
                  </a:cubicBezTo>
                  <a:lnTo>
                    <a:pt x="423" y="277"/>
                  </a:lnTo>
                  <a:cubicBezTo>
                    <a:pt x="387" y="259"/>
                    <a:pt x="355" y="241"/>
                    <a:pt x="324" y="223"/>
                  </a:cubicBezTo>
                  <a:cubicBezTo>
                    <a:pt x="266" y="192"/>
                    <a:pt x="216" y="156"/>
                    <a:pt x="167" y="115"/>
                  </a:cubicBezTo>
                  <a:cubicBezTo>
                    <a:pt x="126" y="84"/>
                    <a:pt x="99" y="57"/>
                    <a:pt x="77" y="34"/>
                  </a:cubicBezTo>
                  <a:lnTo>
                    <a:pt x="45" y="7"/>
                  </a:lnTo>
                  <a:cubicBezTo>
                    <a:pt x="41" y="3"/>
                    <a:pt x="35" y="0"/>
                    <a:pt x="2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9"/>
            <p:cNvSpPr/>
            <p:nvPr/>
          </p:nvSpPr>
          <p:spPr>
            <a:xfrm>
              <a:off x="1101225" y="548975"/>
              <a:ext cx="25425" cy="11450"/>
            </a:xfrm>
            <a:custGeom>
              <a:rect b="b" l="l" r="r" t="t"/>
              <a:pathLst>
                <a:path extrusionOk="0" h="458" w="1017">
                  <a:moveTo>
                    <a:pt x="976" y="0"/>
                  </a:moveTo>
                  <a:cubicBezTo>
                    <a:pt x="963" y="0"/>
                    <a:pt x="949" y="14"/>
                    <a:pt x="954" y="27"/>
                  </a:cubicBezTo>
                  <a:cubicBezTo>
                    <a:pt x="954" y="27"/>
                    <a:pt x="954" y="45"/>
                    <a:pt x="958" y="77"/>
                  </a:cubicBezTo>
                  <a:cubicBezTo>
                    <a:pt x="954" y="95"/>
                    <a:pt x="958" y="108"/>
                    <a:pt x="954" y="131"/>
                  </a:cubicBezTo>
                  <a:cubicBezTo>
                    <a:pt x="949" y="153"/>
                    <a:pt x="940" y="171"/>
                    <a:pt x="936" y="194"/>
                  </a:cubicBezTo>
                  <a:cubicBezTo>
                    <a:pt x="922" y="216"/>
                    <a:pt x="909" y="239"/>
                    <a:pt x="891" y="257"/>
                  </a:cubicBezTo>
                  <a:cubicBezTo>
                    <a:pt x="882" y="266"/>
                    <a:pt x="868" y="275"/>
                    <a:pt x="859" y="279"/>
                  </a:cubicBezTo>
                  <a:cubicBezTo>
                    <a:pt x="846" y="288"/>
                    <a:pt x="832" y="297"/>
                    <a:pt x="819" y="302"/>
                  </a:cubicBezTo>
                  <a:cubicBezTo>
                    <a:pt x="805" y="311"/>
                    <a:pt x="792" y="315"/>
                    <a:pt x="778" y="320"/>
                  </a:cubicBezTo>
                  <a:lnTo>
                    <a:pt x="724" y="333"/>
                  </a:lnTo>
                  <a:cubicBezTo>
                    <a:pt x="688" y="342"/>
                    <a:pt x="652" y="351"/>
                    <a:pt x="616" y="351"/>
                  </a:cubicBezTo>
                  <a:lnTo>
                    <a:pt x="508" y="365"/>
                  </a:lnTo>
                  <a:cubicBezTo>
                    <a:pt x="486" y="368"/>
                    <a:pt x="462" y="371"/>
                    <a:pt x="436" y="371"/>
                  </a:cubicBezTo>
                  <a:cubicBezTo>
                    <a:pt x="426" y="371"/>
                    <a:pt x="415" y="370"/>
                    <a:pt x="405" y="369"/>
                  </a:cubicBezTo>
                  <a:lnTo>
                    <a:pt x="306" y="369"/>
                  </a:lnTo>
                  <a:cubicBezTo>
                    <a:pt x="295" y="371"/>
                    <a:pt x="285" y="371"/>
                    <a:pt x="276" y="371"/>
                  </a:cubicBezTo>
                  <a:cubicBezTo>
                    <a:pt x="256" y="371"/>
                    <a:pt x="237" y="369"/>
                    <a:pt x="216" y="369"/>
                  </a:cubicBezTo>
                  <a:cubicBezTo>
                    <a:pt x="108" y="356"/>
                    <a:pt x="32" y="356"/>
                    <a:pt x="32" y="356"/>
                  </a:cubicBezTo>
                  <a:cubicBezTo>
                    <a:pt x="18" y="356"/>
                    <a:pt x="9" y="360"/>
                    <a:pt x="5" y="374"/>
                  </a:cubicBezTo>
                  <a:cubicBezTo>
                    <a:pt x="0" y="387"/>
                    <a:pt x="9" y="401"/>
                    <a:pt x="23" y="405"/>
                  </a:cubicBezTo>
                  <a:cubicBezTo>
                    <a:pt x="23" y="405"/>
                    <a:pt x="99" y="419"/>
                    <a:pt x="211" y="441"/>
                  </a:cubicBezTo>
                  <a:cubicBezTo>
                    <a:pt x="238" y="446"/>
                    <a:pt x="270" y="450"/>
                    <a:pt x="301" y="450"/>
                  </a:cubicBezTo>
                  <a:cubicBezTo>
                    <a:pt x="337" y="450"/>
                    <a:pt x="369" y="455"/>
                    <a:pt x="405" y="455"/>
                  </a:cubicBezTo>
                  <a:cubicBezTo>
                    <a:pt x="425" y="457"/>
                    <a:pt x="444" y="458"/>
                    <a:pt x="463" y="458"/>
                  </a:cubicBezTo>
                  <a:cubicBezTo>
                    <a:pt x="481" y="458"/>
                    <a:pt x="499" y="457"/>
                    <a:pt x="517" y="455"/>
                  </a:cubicBezTo>
                  <a:lnTo>
                    <a:pt x="634" y="441"/>
                  </a:lnTo>
                  <a:cubicBezTo>
                    <a:pt x="675" y="437"/>
                    <a:pt x="711" y="428"/>
                    <a:pt x="747" y="419"/>
                  </a:cubicBezTo>
                  <a:lnTo>
                    <a:pt x="801" y="405"/>
                  </a:lnTo>
                  <a:cubicBezTo>
                    <a:pt x="819" y="396"/>
                    <a:pt x="841" y="387"/>
                    <a:pt x="859" y="378"/>
                  </a:cubicBezTo>
                  <a:cubicBezTo>
                    <a:pt x="873" y="374"/>
                    <a:pt x="891" y="360"/>
                    <a:pt x="909" y="351"/>
                  </a:cubicBezTo>
                  <a:cubicBezTo>
                    <a:pt x="922" y="338"/>
                    <a:pt x="936" y="324"/>
                    <a:pt x="949" y="311"/>
                  </a:cubicBezTo>
                  <a:cubicBezTo>
                    <a:pt x="972" y="284"/>
                    <a:pt x="990" y="252"/>
                    <a:pt x="1003" y="221"/>
                  </a:cubicBezTo>
                  <a:cubicBezTo>
                    <a:pt x="1008" y="203"/>
                    <a:pt x="1017" y="189"/>
                    <a:pt x="1017" y="176"/>
                  </a:cubicBezTo>
                  <a:cubicBezTo>
                    <a:pt x="1017" y="162"/>
                    <a:pt x="1017" y="149"/>
                    <a:pt x="1017" y="135"/>
                  </a:cubicBezTo>
                  <a:cubicBezTo>
                    <a:pt x="1017" y="113"/>
                    <a:pt x="1017" y="90"/>
                    <a:pt x="1012" y="68"/>
                  </a:cubicBezTo>
                  <a:cubicBezTo>
                    <a:pt x="1003" y="36"/>
                    <a:pt x="999" y="18"/>
                    <a:pt x="999" y="18"/>
                  </a:cubicBezTo>
                  <a:cubicBezTo>
                    <a:pt x="999" y="5"/>
                    <a:pt x="985" y="0"/>
                    <a:pt x="97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9"/>
            <p:cNvSpPr/>
            <p:nvPr/>
          </p:nvSpPr>
          <p:spPr>
            <a:xfrm>
              <a:off x="1111775" y="540650"/>
              <a:ext cx="14650" cy="9800"/>
            </a:xfrm>
            <a:custGeom>
              <a:rect b="b" l="l" r="r" t="t"/>
              <a:pathLst>
                <a:path extrusionOk="0" h="392" w="586">
                  <a:moveTo>
                    <a:pt x="235" y="95"/>
                  </a:moveTo>
                  <a:cubicBezTo>
                    <a:pt x="253" y="99"/>
                    <a:pt x="280" y="95"/>
                    <a:pt x="289" y="104"/>
                  </a:cubicBezTo>
                  <a:cubicBezTo>
                    <a:pt x="320" y="108"/>
                    <a:pt x="347" y="122"/>
                    <a:pt x="370" y="140"/>
                  </a:cubicBezTo>
                  <a:lnTo>
                    <a:pt x="406" y="167"/>
                  </a:lnTo>
                  <a:lnTo>
                    <a:pt x="437" y="198"/>
                  </a:lnTo>
                  <a:cubicBezTo>
                    <a:pt x="469" y="234"/>
                    <a:pt x="491" y="270"/>
                    <a:pt x="514" y="311"/>
                  </a:cubicBezTo>
                  <a:lnTo>
                    <a:pt x="523" y="333"/>
                  </a:lnTo>
                  <a:lnTo>
                    <a:pt x="437" y="333"/>
                  </a:lnTo>
                  <a:cubicBezTo>
                    <a:pt x="410" y="333"/>
                    <a:pt x="383" y="324"/>
                    <a:pt x="356" y="324"/>
                  </a:cubicBezTo>
                  <a:cubicBezTo>
                    <a:pt x="325" y="324"/>
                    <a:pt x="293" y="315"/>
                    <a:pt x="266" y="311"/>
                  </a:cubicBezTo>
                  <a:cubicBezTo>
                    <a:pt x="230" y="302"/>
                    <a:pt x="203" y="288"/>
                    <a:pt x="172" y="275"/>
                  </a:cubicBezTo>
                  <a:cubicBezTo>
                    <a:pt x="145" y="261"/>
                    <a:pt x="122" y="243"/>
                    <a:pt x="104" y="216"/>
                  </a:cubicBezTo>
                  <a:cubicBezTo>
                    <a:pt x="95" y="194"/>
                    <a:pt x="100" y="167"/>
                    <a:pt x="113" y="149"/>
                  </a:cubicBezTo>
                  <a:cubicBezTo>
                    <a:pt x="136" y="126"/>
                    <a:pt x="163" y="108"/>
                    <a:pt x="190" y="104"/>
                  </a:cubicBezTo>
                  <a:cubicBezTo>
                    <a:pt x="203" y="99"/>
                    <a:pt x="221" y="95"/>
                    <a:pt x="235" y="95"/>
                  </a:cubicBezTo>
                  <a:close/>
                  <a:moveTo>
                    <a:pt x="244" y="0"/>
                  </a:moveTo>
                  <a:cubicBezTo>
                    <a:pt x="221" y="0"/>
                    <a:pt x="194" y="5"/>
                    <a:pt x="172" y="9"/>
                  </a:cubicBezTo>
                  <a:cubicBezTo>
                    <a:pt x="122" y="23"/>
                    <a:pt x="77" y="50"/>
                    <a:pt x="46" y="86"/>
                  </a:cubicBezTo>
                  <a:cubicBezTo>
                    <a:pt x="10" y="135"/>
                    <a:pt x="1" y="198"/>
                    <a:pt x="28" y="248"/>
                  </a:cubicBezTo>
                  <a:cubicBezTo>
                    <a:pt x="55" y="293"/>
                    <a:pt x="91" y="324"/>
                    <a:pt x="136" y="347"/>
                  </a:cubicBezTo>
                  <a:cubicBezTo>
                    <a:pt x="154" y="356"/>
                    <a:pt x="172" y="365"/>
                    <a:pt x="190" y="369"/>
                  </a:cubicBezTo>
                  <a:lnTo>
                    <a:pt x="248" y="383"/>
                  </a:lnTo>
                  <a:cubicBezTo>
                    <a:pt x="280" y="387"/>
                    <a:pt x="316" y="392"/>
                    <a:pt x="352" y="392"/>
                  </a:cubicBezTo>
                  <a:lnTo>
                    <a:pt x="437" y="392"/>
                  </a:lnTo>
                  <a:lnTo>
                    <a:pt x="500" y="387"/>
                  </a:lnTo>
                  <a:cubicBezTo>
                    <a:pt x="518" y="383"/>
                    <a:pt x="532" y="383"/>
                    <a:pt x="545" y="378"/>
                  </a:cubicBezTo>
                  <a:lnTo>
                    <a:pt x="559" y="378"/>
                  </a:lnTo>
                  <a:lnTo>
                    <a:pt x="559" y="374"/>
                  </a:lnTo>
                  <a:lnTo>
                    <a:pt x="563" y="374"/>
                  </a:lnTo>
                  <a:cubicBezTo>
                    <a:pt x="577" y="369"/>
                    <a:pt x="586" y="356"/>
                    <a:pt x="581" y="342"/>
                  </a:cubicBezTo>
                  <a:lnTo>
                    <a:pt x="568" y="288"/>
                  </a:lnTo>
                  <a:cubicBezTo>
                    <a:pt x="550" y="234"/>
                    <a:pt x="527" y="189"/>
                    <a:pt x="491" y="149"/>
                  </a:cubicBezTo>
                  <a:lnTo>
                    <a:pt x="460" y="108"/>
                  </a:lnTo>
                  <a:cubicBezTo>
                    <a:pt x="446" y="95"/>
                    <a:pt x="433" y="81"/>
                    <a:pt x="419" y="68"/>
                  </a:cubicBezTo>
                  <a:cubicBezTo>
                    <a:pt x="388" y="41"/>
                    <a:pt x="347" y="23"/>
                    <a:pt x="307" y="9"/>
                  </a:cubicBezTo>
                  <a:cubicBezTo>
                    <a:pt x="284" y="5"/>
                    <a:pt x="266" y="0"/>
                    <a:pt x="2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9"/>
            <p:cNvSpPr/>
            <p:nvPr/>
          </p:nvSpPr>
          <p:spPr>
            <a:xfrm>
              <a:off x="1216725" y="770150"/>
              <a:ext cx="17000" cy="6225"/>
            </a:xfrm>
            <a:custGeom>
              <a:rect b="b" l="l" r="r" t="t"/>
              <a:pathLst>
                <a:path extrusionOk="0" h="249" w="680">
                  <a:moveTo>
                    <a:pt x="504" y="0"/>
                  </a:moveTo>
                  <a:cubicBezTo>
                    <a:pt x="442" y="0"/>
                    <a:pt x="381" y="11"/>
                    <a:pt x="324" y="33"/>
                  </a:cubicBezTo>
                  <a:cubicBezTo>
                    <a:pt x="279" y="47"/>
                    <a:pt x="234" y="65"/>
                    <a:pt x="194" y="87"/>
                  </a:cubicBezTo>
                  <a:cubicBezTo>
                    <a:pt x="158" y="105"/>
                    <a:pt x="126" y="128"/>
                    <a:pt x="90" y="150"/>
                  </a:cubicBezTo>
                  <a:cubicBezTo>
                    <a:pt x="59" y="173"/>
                    <a:pt x="27" y="200"/>
                    <a:pt x="5" y="231"/>
                  </a:cubicBezTo>
                  <a:cubicBezTo>
                    <a:pt x="0" y="236"/>
                    <a:pt x="0" y="240"/>
                    <a:pt x="5" y="245"/>
                  </a:cubicBezTo>
                  <a:cubicBezTo>
                    <a:pt x="7" y="247"/>
                    <a:pt x="9" y="248"/>
                    <a:pt x="11" y="248"/>
                  </a:cubicBezTo>
                  <a:cubicBezTo>
                    <a:pt x="14" y="248"/>
                    <a:pt x="16" y="247"/>
                    <a:pt x="18" y="245"/>
                  </a:cubicBezTo>
                  <a:lnTo>
                    <a:pt x="45" y="227"/>
                  </a:lnTo>
                  <a:cubicBezTo>
                    <a:pt x="68" y="209"/>
                    <a:pt x="90" y="195"/>
                    <a:pt x="113" y="182"/>
                  </a:cubicBezTo>
                  <a:cubicBezTo>
                    <a:pt x="149" y="164"/>
                    <a:pt x="180" y="146"/>
                    <a:pt x="216" y="132"/>
                  </a:cubicBezTo>
                  <a:cubicBezTo>
                    <a:pt x="257" y="110"/>
                    <a:pt x="297" y="96"/>
                    <a:pt x="342" y="83"/>
                  </a:cubicBezTo>
                  <a:cubicBezTo>
                    <a:pt x="382" y="69"/>
                    <a:pt x="423" y="56"/>
                    <a:pt x="468" y="47"/>
                  </a:cubicBezTo>
                  <a:cubicBezTo>
                    <a:pt x="504" y="38"/>
                    <a:pt x="540" y="38"/>
                    <a:pt x="580" y="38"/>
                  </a:cubicBezTo>
                  <a:cubicBezTo>
                    <a:pt x="594" y="38"/>
                    <a:pt x="607" y="42"/>
                    <a:pt x="621" y="47"/>
                  </a:cubicBezTo>
                  <a:cubicBezTo>
                    <a:pt x="634" y="51"/>
                    <a:pt x="639" y="56"/>
                    <a:pt x="648" y="60"/>
                  </a:cubicBezTo>
                  <a:lnTo>
                    <a:pt x="670" y="83"/>
                  </a:lnTo>
                  <a:cubicBezTo>
                    <a:pt x="670" y="87"/>
                    <a:pt x="675" y="87"/>
                    <a:pt x="679" y="87"/>
                  </a:cubicBezTo>
                  <a:cubicBezTo>
                    <a:pt x="679" y="87"/>
                    <a:pt x="679" y="83"/>
                    <a:pt x="679" y="78"/>
                  </a:cubicBezTo>
                  <a:lnTo>
                    <a:pt x="666" y="51"/>
                  </a:lnTo>
                  <a:cubicBezTo>
                    <a:pt x="643" y="29"/>
                    <a:pt x="616" y="11"/>
                    <a:pt x="585" y="6"/>
                  </a:cubicBezTo>
                  <a:cubicBezTo>
                    <a:pt x="558" y="2"/>
                    <a:pt x="531" y="0"/>
                    <a:pt x="50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9"/>
            <p:cNvSpPr/>
            <p:nvPr/>
          </p:nvSpPr>
          <p:spPr>
            <a:xfrm>
              <a:off x="1195800" y="754900"/>
              <a:ext cx="36225" cy="13100"/>
            </a:xfrm>
            <a:custGeom>
              <a:rect b="b" l="l" r="r" t="t"/>
              <a:pathLst>
                <a:path extrusionOk="0" h="524" w="1449">
                  <a:moveTo>
                    <a:pt x="1201" y="0"/>
                  </a:moveTo>
                  <a:cubicBezTo>
                    <a:pt x="1165" y="0"/>
                    <a:pt x="1125" y="0"/>
                    <a:pt x="1085" y="5"/>
                  </a:cubicBezTo>
                  <a:cubicBezTo>
                    <a:pt x="1040" y="5"/>
                    <a:pt x="995" y="9"/>
                    <a:pt x="954" y="18"/>
                  </a:cubicBezTo>
                  <a:cubicBezTo>
                    <a:pt x="905" y="27"/>
                    <a:pt x="860" y="32"/>
                    <a:pt x="810" y="45"/>
                  </a:cubicBezTo>
                  <a:cubicBezTo>
                    <a:pt x="765" y="59"/>
                    <a:pt x="716" y="72"/>
                    <a:pt x="671" y="86"/>
                  </a:cubicBezTo>
                  <a:cubicBezTo>
                    <a:pt x="576" y="117"/>
                    <a:pt x="491" y="153"/>
                    <a:pt x="405" y="198"/>
                  </a:cubicBezTo>
                  <a:cubicBezTo>
                    <a:pt x="329" y="239"/>
                    <a:pt x="257" y="284"/>
                    <a:pt x="189" y="333"/>
                  </a:cubicBezTo>
                  <a:cubicBezTo>
                    <a:pt x="140" y="369"/>
                    <a:pt x="95" y="405"/>
                    <a:pt x="50" y="446"/>
                  </a:cubicBezTo>
                  <a:cubicBezTo>
                    <a:pt x="36" y="463"/>
                    <a:pt x="18" y="477"/>
                    <a:pt x="5" y="495"/>
                  </a:cubicBezTo>
                  <a:cubicBezTo>
                    <a:pt x="0" y="504"/>
                    <a:pt x="0" y="508"/>
                    <a:pt x="5" y="517"/>
                  </a:cubicBezTo>
                  <a:cubicBezTo>
                    <a:pt x="8" y="521"/>
                    <a:pt x="13" y="524"/>
                    <a:pt x="20" y="524"/>
                  </a:cubicBezTo>
                  <a:cubicBezTo>
                    <a:pt x="22" y="524"/>
                    <a:pt x="25" y="523"/>
                    <a:pt x="27" y="522"/>
                  </a:cubicBezTo>
                  <a:cubicBezTo>
                    <a:pt x="27" y="522"/>
                    <a:pt x="104" y="463"/>
                    <a:pt x="230" y="392"/>
                  </a:cubicBezTo>
                  <a:cubicBezTo>
                    <a:pt x="288" y="356"/>
                    <a:pt x="365" y="320"/>
                    <a:pt x="446" y="279"/>
                  </a:cubicBezTo>
                  <a:cubicBezTo>
                    <a:pt x="486" y="261"/>
                    <a:pt x="527" y="243"/>
                    <a:pt x="572" y="221"/>
                  </a:cubicBezTo>
                  <a:cubicBezTo>
                    <a:pt x="612" y="203"/>
                    <a:pt x="657" y="189"/>
                    <a:pt x="702" y="171"/>
                  </a:cubicBezTo>
                  <a:cubicBezTo>
                    <a:pt x="747" y="153"/>
                    <a:pt x="792" y="144"/>
                    <a:pt x="837" y="126"/>
                  </a:cubicBezTo>
                  <a:cubicBezTo>
                    <a:pt x="878" y="113"/>
                    <a:pt x="927" y="104"/>
                    <a:pt x="968" y="95"/>
                  </a:cubicBezTo>
                  <a:cubicBezTo>
                    <a:pt x="1013" y="81"/>
                    <a:pt x="1053" y="72"/>
                    <a:pt x="1094" y="68"/>
                  </a:cubicBezTo>
                  <a:cubicBezTo>
                    <a:pt x="1129" y="59"/>
                    <a:pt x="1170" y="50"/>
                    <a:pt x="1206" y="45"/>
                  </a:cubicBezTo>
                  <a:cubicBezTo>
                    <a:pt x="1242" y="45"/>
                    <a:pt x="1273" y="36"/>
                    <a:pt x="1305" y="36"/>
                  </a:cubicBezTo>
                  <a:lnTo>
                    <a:pt x="1381" y="27"/>
                  </a:lnTo>
                  <a:lnTo>
                    <a:pt x="1449" y="23"/>
                  </a:lnTo>
                  <a:lnTo>
                    <a:pt x="1449" y="18"/>
                  </a:lnTo>
                  <a:lnTo>
                    <a:pt x="1381" y="9"/>
                  </a:lnTo>
                  <a:cubicBezTo>
                    <a:pt x="1323" y="0"/>
                    <a:pt x="1264" y="0"/>
                    <a:pt x="120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9"/>
            <p:cNvSpPr/>
            <p:nvPr/>
          </p:nvSpPr>
          <p:spPr>
            <a:xfrm>
              <a:off x="1146525" y="712575"/>
              <a:ext cx="59750" cy="57425"/>
            </a:xfrm>
            <a:custGeom>
              <a:rect b="b" l="l" r="r" t="t"/>
              <a:pathLst>
                <a:path extrusionOk="0" h="2297" w="2390">
                  <a:moveTo>
                    <a:pt x="2365" y="0"/>
                  </a:moveTo>
                  <a:cubicBezTo>
                    <a:pt x="2355" y="0"/>
                    <a:pt x="2348" y="9"/>
                    <a:pt x="2345" y="20"/>
                  </a:cubicBezTo>
                  <a:lnTo>
                    <a:pt x="2336" y="51"/>
                  </a:lnTo>
                  <a:cubicBezTo>
                    <a:pt x="2331" y="87"/>
                    <a:pt x="2318" y="119"/>
                    <a:pt x="2309" y="150"/>
                  </a:cubicBezTo>
                  <a:cubicBezTo>
                    <a:pt x="2300" y="173"/>
                    <a:pt x="2291" y="195"/>
                    <a:pt x="2282" y="218"/>
                  </a:cubicBezTo>
                  <a:cubicBezTo>
                    <a:pt x="2268" y="245"/>
                    <a:pt x="2255" y="272"/>
                    <a:pt x="2241" y="294"/>
                  </a:cubicBezTo>
                  <a:cubicBezTo>
                    <a:pt x="2210" y="357"/>
                    <a:pt x="2169" y="411"/>
                    <a:pt x="2129" y="470"/>
                  </a:cubicBezTo>
                  <a:cubicBezTo>
                    <a:pt x="2079" y="528"/>
                    <a:pt x="2030" y="595"/>
                    <a:pt x="1967" y="654"/>
                  </a:cubicBezTo>
                  <a:cubicBezTo>
                    <a:pt x="1904" y="721"/>
                    <a:pt x="1836" y="789"/>
                    <a:pt x="1764" y="847"/>
                  </a:cubicBezTo>
                  <a:cubicBezTo>
                    <a:pt x="1692" y="906"/>
                    <a:pt x="1607" y="964"/>
                    <a:pt x="1521" y="1018"/>
                  </a:cubicBezTo>
                  <a:lnTo>
                    <a:pt x="1391" y="1099"/>
                  </a:lnTo>
                  <a:lnTo>
                    <a:pt x="1256" y="1180"/>
                  </a:lnTo>
                  <a:cubicBezTo>
                    <a:pt x="1171" y="1234"/>
                    <a:pt x="1076" y="1279"/>
                    <a:pt x="986" y="1333"/>
                  </a:cubicBezTo>
                  <a:cubicBezTo>
                    <a:pt x="901" y="1383"/>
                    <a:pt x="806" y="1432"/>
                    <a:pt x="730" y="1486"/>
                  </a:cubicBezTo>
                  <a:cubicBezTo>
                    <a:pt x="649" y="1545"/>
                    <a:pt x="568" y="1594"/>
                    <a:pt x="496" y="1657"/>
                  </a:cubicBezTo>
                  <a:lnTo>
                    <a:pt x="397" y="1743"/>
                  </a:lnTo>
                  <a:lnTo>
                    <a:pt x="307" y="1828"/>
                  </a:lnTo>
                  <a:cubicBezTo>
                    <a:pt x="257" y="1882"/>
                    <a:pt x="212" y="1936"/>
                    <a:pt x="167" y="1995"/>
                  </a:cubicBezTo>
                  <a:cubicBezTo>
                    <a:pt x="131" y="2040"/>
                    <a:pt x="100" y="2085"/>
                    <a:pt x="73" y="2134"/>
                  </a:cubicBezTo>
                  <a:cubicBezTo>
                    <a:pt x="55" y="2165"/>
                    <a:pt x="37" y="2197"/>
                    <a:pt x="23" y="2228"/>
                  </a:cubicBezTo>
                  <a:cubicBezTo>
                    <a:pt x="14" y="2237"/>
                    <a:pt x="10" y="2251"/>
                    <a:pt x="5" y="2264"/>
                  </a:cubicBezTo>
                  <a:cubicBezTo>
                    <a:pt x="1" y="2273"/>
                    <a:pt x="5" y="2287"/>
                    <a:pt x="14" y="2291"/>
                  </a:cubicBezTo>
                  <a:cubicBezTo>
                    <a:pt x="19" y="2295"/>
                    <a:pt x="24" y="2296"/>
                    <a:pt x="28" y="2296"/>
                  </a:cubicBezTo>
                  <a:cubicBezTo>
                    <a:pt x="36" y="2296"/>
                    <a:pt x="43" y="2291"/>
                    <a:pt x="46" y="2282"/>
                  </a:cubicBezTo>
                  <a:cubicBezTo>
                    <a:pt x="46" y="2282"/>
                    <a:pt x="55" y="2273"/>
                    <a:pt x="68" y="2255"/>
                  </a:cubicBezTo>
                  <a:cubicBezTo>
                    <a:pt x="82" y="2233"/>
                    <a:pt x="104" y="2206"/>
                    <a:pt x="127" y="2170"/>
                  </a:cubicBezTo>
                  <a:cubicBezTo>
                    <a:pt x="154" y="2134"/>
                    <a:pt x="185" y="2089"/>
                    <a:pt x="230" y="2044"/>
                  </a:cubicBezTo>
                  <a:cubicBezTo>
                    <a:pt x="275" y="1999"/>
                    <a:pt x="316" y="1945"/>
                    <a:pt x="374" y="1891"/>
                  </a:cubicBezTo>
                  <a:lnTo>
                    <a:pt x="460" y="1810"/>
                  </a:lnTo>
                  <a:lnTo>
                    <a:pt x="554" y="1725"/>
                  </a:lnTo>
                  <a:cubicBezTo>
                    <a:pt x="626" y="1662"/>
                    <a:pt x="698" y="1608"/>
                    <a:pt x="775" y="1554"/>
                  </a:cubicBezTo>
                  <a:cubicBezTo>
                    <a:pt x="851" y="1500"/>
                    <a:pt x="937" y="1450"/>
                    <a:pt x="1027" y="1396"/>
                  </a:cubicBezTo>
                  <a:cubicBezTo>
                    <a:pt x="1112" y="1342"/>
                    <a:pt x="1207" y="1293"/>
                    <a:pt x="1292" y="1239"/>
                  </a:cubicBezTo>
                  <a:lnTo>
                    <a:pt x="1427" y="1153"/>
                  </a:lnTo>
                  <a:lnTo>
                    <a:pt x="1553" y="1068"/>
                  </a:lnTo>
                  <a:cubicBezTo>
                    <a:pt x="1638" y="1009"/>
                    <a:pt x="1719" y="946"/>
                    <a:pt x="1796" y="883"/>
                  </a:cubicBezTo>
                  <a:cubicBezTo>
                    <a:pt x="1868" y="825"/>
                    <a:pt x="1944" y="766"/>
                    <a:pt x="2012" y="703"/>
                  </a:cubicBezTo>
                  <a:cubicBezTo>
                    <a:pt x="2075" y="645"/>
                    <a:pt x="2133" y="582"/>
                    <a:pt x="2187" y="515"/>
                  </a:cubicBezTo>
                  <a:cubicBezTo>
                    <a:pt x="2228" y="456"/>
                    <a:pt x="2268" y="393"/>
                    <a:pt x="2300" y="330"/>
                  </a:cubicBezTo>
                  <a:cubicBezTo>
                    <a:pt x="2327" y="276"/>
                    <a:pt x="2349" y="227"/>
                    <a:pt x="2363" y="173"/>
                  </a:cubicBezTo>
                  <a:cubicBezTo>
                    <a:pt x="2372" y="137"/>
                    <a:pt x="2381" y="101"/>
                    <a:pt x="2385" y="65"/>
                  </a:cubicBezTo>
                  <a:cubicBezTo>
                    <a:pt x="2390" y="38"/>
                    <a:pt x="2390" y="24"/>
                    <a:pt x="2390" y="24"/>
                  </a:cubicBezTo>
                  <a:cubicBezTo>
                    <a:pt x="2390" y="15"/>
                    <a:pt x="2385" y="2"/>
                    <a:pt x="2372" y="2"/>
                  </a:cubicBezTo>
                  <a:cubicBezTo>
                    <a:pt x="2369" y="1"/>
                    <a:pt x="2367" y="0"/>
                    <a:pt x="236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9"/>
            <p:cNvSpPr/>
            <p:nvPr/>
          </p:nvSpPr>
          <p:spPr>
            <a:xfrm>
              <a:off x="1197375" y="704250"/>
              <a:ext cx="336850" cy="45975"/>
            </a:xfrm>
            <a:custGeom>
              <a:rect b="b" l="l" r="r" t="t"/>
              <a:pathLst>
                <a:path extrusionOk="0" h="1839" w="13474">
                  <a:moveTo>
                    <a:pt x="790" y="0"/>
                  </a:moveTo>
                  <a:cubicBezTo>
                    <a:pt x="710" y="0"/>
                    <a:pt x="628" y="6"/>
                    <a:pt x="549" y="20"/>
                  </a:cubicBezTo>
                  <a:cubicBezTo>
                    <a:pt x="405" y="47"/>
                    <a:pt x="266" y="101"/>
                    <a:pt x="140" y="177"/>
                  </a:cubicBezTo>
                  <a:cubicBezTo>
                    <a:pt x="104" y="200"/>
                    <a:pt x="72" y="222"/>
                    <a:pt x="45" y="249"/>
                  </a:cubicBezTo>
                  <a:lnTo>
                    <a:pt x="14" y="276"/>
                  </a:lnTo>
                  <a:lnTo>
                    <a:pt x="9" y="281"/>
                  </a:lnTo>
                  <a:cubicBezTo>
                    <a:pt x="0" y="285"/>
                    <a:pt x="0" y="299"/>
                    <a:pt x="9" y="303"/>
                  </a:cubicBezTo>
                  <a:cubicBezTo>
                    <a:pt x="12" y="308"/>
                    <a:pt x="15" y="310"/>
                    <a:pt x="19" y="310"/>
                  </a:cubicBezTo>
                  <a:cubicBezTo>
                    <a:pt x="23" y="310"/>
                    <a:pt x="27" y="308"/>
                    <a:pt x="32" y="303"/>
                  </a:cubicBezTo>
                  <a:cubicBezTo>
                    <a:pt x="68" y="272"/>
                    <a:pt x="108" y="240"/>
                    <a:pt x="153" y="218"/>
                  </a:cubicBezTo>
                  <a:cubicBezTo>
                    <a:pt x="279" y="146"/>
                    <a:pt x="414" y="96"/>
                    <a:pt x="554" y="74"/>
                  </a:cubicBezTo>
                  <a:cubicBezTo>
                    <a:pt x="629" y="60"/>
                    <a:pt x="707" y="54"/>
                    <a:pt x="786" y="54"/>
                  </a:cubicBezTo>
                  <a:cubicBezTo>
                    <a:pt x="811" y="54"/>
                    <a:pt x="835" y="55"/>
                    <a:pt x="860" y="56"/>
                  </a:cubicBezTo>
                  <a:cubicBezTo>
                    <a:pt x="977" y="65"/>
                    <a:pt x="1098" y="83"/>
                    <a:pt x="1215" y="119"/>
                  </a:cubicBezTo>
                  <a:cubicBezTo>
                    <a:pt x="1467" y="186"/>
                    <a:pt x="1755" y="258"/>
                    <a:pt x="2070" y="321"/>
                  </a:cubicBezTo>
                  <a:cubicBezTo>
                    <a:pt x="2412" y="389"/>
                    <a:pt x="2753" y="438"/>
                    <a:pt x="3100" y="474"/>
                  </a:cubicBezTo>
                  <a:cubicBezTo>
                    <a:pt x="3244" y="488"/>
                    <a:pt x="3389" y="494"/>
                    <a:pt x="3535" y="494"/>
                  </a:cubicBezTo>
                  <a:cubicBezTo>
                    <a:pt x="3580" y="494"/>
                    <a:pt x="3626" y="493"/>
                    <a:pt x="3671" y="492"/>
                  </a:cubicBezTo>
                  <a:cubicBezTo>
                    <a:pt x="3865" y="483"/>
                    <a:pt x="4063" y="474"/>
                    <a:pt x="4265" y="461"/>
                  </a:cubicBezTo>
                  <a:cubicBezTo>
                    <a:pt x="4665" y="438"/>
                    <a:pt x="5079" y="389"/>
                    <a:pt x="5502" y="362"/>
                  </a:cubicBezTo>
                  <a:cubicBezTo>
                    <a:pt x="5773" y="344"/>
                    <a:pt x="6046" y="336"/>
                    <a:pt x="6319" y="336"/>
                  </a:cubicBezTo>
                  <a:cubicBezTo>
                    <a:pt x="6471" y="336"/>
                    <a:pt x="6623" y="339"/>
                    <a:pt x="6775" y="344"/>
                  </a:cubicBezTo>
                  <a:cubicBezTo>
                    <a:pt x="6987" y="353"/>
                    <a:pt x="7203" y="375"/>
                    <a:pt x="7410" y="407"/>
                  </a:cubicBezTo>
                  <a:cubicBezTo>
                    <a:pt x="7621" y="447"/>
                    <a:pt x="7828" y="501"/>
                    <a:pt x="8030" y="564"/>
                  </a:cubicBezTo>
                  <a:cubicBezTo>
                    <a:pt x="8431" y="695"/>
                    <a:pt x="8831" y="812"/>
                    <a:pt x="9218" y="924"/>
                  </a:cubicBezTo>
                  <a:lnTo>
                    <a:pt x="10329" y="1252"/>
                  </a:lnTo>
                  <a:cubicBezTo>
                    <a:pt x="10684" y="1351"/>
                    <a:pt x="11017" y="1459"/>
                    <a:pt x="11328" y="1540"/>
                  </a:cubicBezTo>
                  <a:cubicBezTo>
                    <a:pt x="11643" y="1621"/>
                    <a:pt x="11931" y="1684"/>
                    <a:pt x="12187" y="1734"/>
                  </a:cubicBezTo>
                  <a:cubicBezTo>
                    <a:pt x="12448" y="1779"/>
                    <a:pt x="12673" y="1810"/>
                    <a:pt x="12862" y="1824"/>
                  </a:cubicBezTo>
                  <a:cubicBezTo>
                    <a:pt x="12973" y="1834"/>
                    <a:pt x="13082" y="1839"/>
                    <a:pt x="13192" y="1839"/>
                  </a:cubicBezTo>
                  <a:cubicBezTo>
                    <a:pt x="13229" y="1839"/>
                    <a:pt x="13266" y="1838"/>
                    <a:pt x="13303" y="1837"/>
                  </a:cubicBezTo>
                  <a:cubicBezTo>
                    <a:pt x="13352" y="1833"/>
                    <a:pt x="13393" y="1828"/>
                    <a:pt x="13415" y="1828"/>
                  </a:cubicBezTo>
                  <a:lnTo>
                    <a:pt x="13456" y="1824"/>
                  </a:lnTo>
                  <a:cubicBezTo>
                    <a:pt x="13465" y="1824"/>
                    <a:pt x="13474" y="1819"/>
                    <a:pt x="13474" y="1810"/>
                  </a:cubicBezTo>
                  <a:cubicBezTo>
                    <a:pt x="13469" y="1797"/>
                    <a:pt x="13465" y="1792"/>
                    <a:pt x="13456" y="1792"/>
                  </a:cubicBezTo>
                  <a:lnTo>
                    <a:pt x="13303" y="1792"/>
                  </a:lnTo>
                  <a:cubicBezTo>
                    <a:pt x="13159" y="1788"/>
                    <a:pt x="13015" y="1779"/>
                    <a:pt x="12871" y="1765"/>
                  </a:cubicBezTo>
                  <a:cubicBezTo>
                    <a:pt x="12686" y="1743"/>
                    <a:pt x="12461" y="1707"/>
                    <a:pt x="12205" y="1657"/>
                  </a:cubicBezTo>
                  <a:cubicBezTo>
                    <a:pt x="11949" y="1603"/>
                    <a:pt x="11661" y="1536"/>
                    <a:pt x="11350" y="1455"/>
                  </a:cubicBezTo>
                  <a:cubicBezTo>
                    <a:pt x="11035" y="1378"/>
                    <a:pt x="10698" y="1297"/>
                    <a:pt x="10343" y="1194"/>
                  </a:cubicBezTo>
                  <a:cubicBezTo>
                    <a:pt x="9992" y="1086"/>
                    <a:pt x="9618" y="969"/>
                    <a:pt x="9236" y="852"/>
                  </a:cubicBezTo>
                  <a:cubicBezTo>
                    <a:pt x="8854" y="731"/>
                    <a:pt x="8458" y="605"/>
                    <a:pt x="8044" y="506"/>
                  </a:cubicBezTo>
                  <a:cubicBezTo>
                    <a:pt x="7841" y="456"/>
                    <a:pt x="7634" y="398"/>
                    <a:pt x="7428" y="353"/>
                  </a:cubicBezTo>
                  <a:cubicBezTo>
                    <a:pt x="7212" y="312"/>
                    <a:pt x="6996" y="290"/>
                    <a:pt x="6780" y="276"/>
                  </a:cubicBezTo>
                  <a:cubicBezTo>
                    <a:pt x="6584" y="264"/>
                    <a:pt x="6388" y="258"/>
                    <a:pt x="6192" y="258"/>
                  </a:cubicBezTo>
                  <a:cubicBezTo>
                    <a:pt x="5960" y="258"/>
                    <a:pt x="5729" y="266"/>
                    <a:pt x="5498" y="281"/>
                  </a:cubicBezTo>
                  <a:cubicBezTo>
                    <a:pt x="5075" y="299"/>
                    <a:pt x="4661" y="326"/>
                    <a:pt x="4260" y="375"/>
                  </a:cubicBezTo>
                  <a:cubicBezTo>
                    <a:pt x="4063" y="398"/>
                    <a:pt x="3865" y="420"/>
                    <a:pt x="3671" y="434"/>
                  </a:cubicBezTo>
                  <a:cubicBezTo>
                    <a:pt x="3608" y="437"/>
                    <a:pt x="3546" y="438"/>
                    <a:pt x="3483" y="438"/>
                  </a:cubicBezTo>
                  <a:cubicBezTo>
                    <a:pt x="3359" y="438"/>
                    <a:pt x="3235" y="432"/>
                    <a:pt x="3109" y="420"/>
                  </a:cubicBezTo>
                  <a:cubicBezTo>
                    <a:pt x="2767" y="384"/>
                    <a:pt x="2425" y="330"/>
                    <a:pt x="2088" y="258"/>
                  </a:cubicBezTo>
                  <a:cubicBezTo>
                    <a:pt x="1768" y="195"/>
                    <a:pt x="1485" y="123"/>
                    <a:pt x="1233" y="56"/>
                  </a:cubicBezTo>
                  <a:cubicBezTo>
                    <a:pt x="1111" y="24"/>
                    <a:pt x="990" y="6"/>
                    <a:pt x="864" y="2"/>
                  </a:cubicBezTo>
                  <a:cubicBezTo>
                    <a:pt x="840" y="1"/>
                    <a:pt x="815" y="0"/>
                    <a:pt x="79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9"/>
            <p:cNvSpPr/>
            <p:nvPr/>
          </p:nvSpPr>
          <p:spPr>
            <a:xfrm>
              <a:off x="1035875" y="577700"/>
              <a:ext cx="17000" cy="15850"/>
            </a:xfrm>
            <a:custGeom>
              <a:rect b="b" l="l" r="r" t="t"/>
              <a:pathLst>
                <a:path extrusionOk="0" h="634" w="680">
                  <a:moveTo>
                    <a:pt x="478" y="1"/>
                  </a:moveTo>
                  <a:cubicBezTo>
                    <a:pt x="391" y="1"/>
                    <a:pt x="266" y="42"/>
                    <a:pt x="158" y="165"/>
                  </a:cubicBezTo>
                  <a:cubicBezTo>
                    <a:pt x="0" y="345"/>
                    <a:pt x="9" y="583"/>
                    <a:pt x="68" y="624"/>
                  </a:cubicBezTo>
                  <a:cubicBezTo>
                    <a:pt x="78" y="631"/>
                    <a:pt x="88" y="634"/>
                    <a:pt x="98" y="634"/>
                  </a:cubicBezTo>
                  <a:cubicBezTo>
                    <a:pt x="150" y="634"/>
                    <a:pt x="194" y="535"/>
                    <a:pt x="293" y="394"/>
                  </a:cubicBezTo>
                  <a:cubicBezTo>
                    <a:pt x="410" y="232"/>
                    <a:pt x="680" y="156"/>
                    <a:pt x="581" y="34"/>
                  </a:cubicBezTo>
                  <a:cubicBezTo>
                    <a:pt x="566" y="15"/>
                    <a:pt x="528" y="1"/>
                    <a:pt x="47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9"/>
            <p:cNvSpPr/>
            <p:nvPr/>
          </p:nvSpPr>
          <p:spPr>
            <a:xfrm>
              <a:off x="1073750" y="609950"/>
              <a:ext cx="5450" cy="1725"/>
            </a:xfrm>
            <a:custGeom>
              <a:rect b="b" l="l" r="r" t="t"/>
              <a:pathLst>
                <a:path extrusionOk="0" h="69" w="218">
                  <a:moveTo>
                    <a:pt x="70" y="0"/>
                  </a:moveTo>
                  <a:cubicBezTo>
                    <a:pt x="43" y="0"/>
                    <a:pt x="20" y="5"/>
                    <a:pt x="15" y="17"/>
                  </a:cubicBezTo>
                  <a:cubicBezTo>
                    <a:pt x="1" y="43"/>
                    <a:pt x="62" y="68"/>
                    <a:pt x="122" y="68"/>
                  </a:cubicBezTo>
                  <a:cubicBezTo>
                    <a:pt x="157" y="68"/>
                    <a:pt x="191" y="59"/>
                    <a:pt x="208" y="35"/>
                  </a:cubicBezTo>
                  <a:cubicBezTo>
                    <a:pt x="218" y="23"/>
                    <a:pt x="131" y="0"/>
                    <a:pt x="7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9"/>
            <p:cNvSpPr/>
            <p:nvPr/>
          </p:nvSpPr>
          <p:spPr>
            <a:xfrm>
              <a:off x="1077925" y="597175"/>
              <a:ext cx="9250" cy="12300"/>
            </a:xfrm>
            <a:custGeom>
              <a:rect b="b" l="l" r="r" t="t"/>
              <a:pathLst>
                <a:path extrusionOk="0" h="492" w="370">
                  <a:moveTo>
                    <a:pt x="97" y="0"/>
                  </a:moveTo>
                  <a:cubicBezTo>
                    <a:pt x="69" y="0"/>
                    <a:pt x="41" y="4"/>
                    <a:pt x="14" y="11"/>
                  </a:cubicBezTo>
                  <a:cubicBezTo>
                    <a:pt x="5" y="16"/>
                    <a:pt x="1" y="25"/>
                    <a:pt x="1" y="34"/>
                  </a:cubicBezTo>
                  <a:cubicBezTo>
                    <a:pt x="1" y="47"/>
                    <a:pt x="5" y="56"/>
                    <a:pt x="19" y="61"/>
                  </a:cubicBezTo>
                  <a:lnTo>
                    <a:pt x="46" y="61"/>
                  </a:lnTo>
                  <a:cubicBezTo>
                    <a:pt x="68" y="61"/>
                    <a:pt x="95" y="65"/>
                    <a:pt x="118" y="70"/>
                  </a:cubicBezTo>
                  <a:cubicBezTo>
                    <a:pt x="145" y="74"/>
                    <a:pt x="176" y="88"/>
                    <a:pt x="203" y="106"/>
                  </a:cubicBezTo>
                  <a:cubicBezTo>
                    <a:pt x="217" y="115"/>
                    <a:pt x="226" y="128"/>
                    <a:pt x="239" y="142"/>
                  </a:cubicBezTo>
                  <a:cubicBezTo>
                    <a:pt x="244" y="146"/>
                    <a:pt x="248" y="151"/>
                    <a:pt x="253" y="160"/>
                  </a:cubicBezTo>
                  <a:lnTo>
                    <a:pt x="257" y="169"/>
                  </a:lnTo>
                  <a:lnTo>
                    <a:pt x="262" y="182"/>
                  </a:lnTo>
                  <a:cubicBezTo>
                    <a:pt x="275" y="218"/>
                    <a:pt x="280" y="250"/>
                    <a:pt x="280" y="285"/>
                  </a:cubicBezTo>
                  <a:cubicBezTo>
                    <a:pt x="280" y="317"/>
                    <a:pt x="271" y="344"/>
                    <a:pt x="262" y="375"/>
                  </a:cubicBezTo>
                  <a:cubicBezTo>
                    <a:pt x="253" y="393"/>
                    <a:pt x="239" y="411"/>
                    <a:pt x="226" y="429"/>
                  </a:cubicBezTo>
                  <a:lnTo>
                    <a:pt x="212" y="452"/>
                  </a:lnTo>
                  <a:cubicBezTo>
                    <a:pt x="194" y="467"/>
                    <a:pt x="209" y="491"/>
                    <a:pt x="228" y="491"/>
                  </a:cubicBezTo>
                  <a:cubicBezTo>
                    <a:pt x="232" y="491"/>
                    <a:pt x="235" y="490"/>
                    <a:pt x="239" y="488"/>
                  </a:cubicBezTo>
                  <a:cubicBezTo>
                    <a:pt x="239" y="488"/>
                    <a:pt x="248" y="479"/>
                    <a:pt x="266" y="470"/>
                  </a:cubicBezTo>
                  <a:cubicBezTo>
                    <a:pt x="289" y="452"/>
                    <a:pt x="311" y="429"/>
                    <a:pt x="325" y="407"/>
                  </a:cubicBezTo>
                  <a:cubicBezTo>
                    <a:pt x="347" y="371"/>
                    <a:pt x="361" y="330"/>
                    <a:pt x="365" y="290"/>
                  </a:cubicBezTo>
                  <a:cubicBezTo>
                    <a:pt x="370" y="241"/>
                    <a:pt x="361" y="191"/>
                    <a:pt x="343" y="146"/>
                  </a:cubicBezTo>
                  <a:lnTo>
                    <a:pt x="334" y="133"/>
                  </a:lnTo>
                  <a:lnTo>
                    <a:pt x="325" y="115"/>
                  </a:lnTo>
                  <a:cubicBezTo>
                    <a:pt x="320" y="101"/>
                    <a:pt x="311" y="92"/>
                    <a:pt x="302" y="83"/>
                  </a:cubicBezTo>
                  <a:cubicBezTo>
                    <a:pt x="284" y="65"/>
                    <a:pt x="266" y="47"/>
                    <a:pt x="244" y="38"/>
                  </a:cubicBezTo>
                  <a:cubicBezTo>
                    <a:pt x="208" y="16"/>
                    <a:pt x="167" y="7"/>
                    <a:pt x="127" y="2"/>
                  </a:cubicBezTo>
                  <a:cubicBezTo>
                    <a:pt x="117" y="1"/>
                    <a:pt x="107" y="0"/>
                    <a:pt x="9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9"/>
            <p:cNvSpPr/>
            <p:nvPr/>
          </p:nvSpPr>
          <p:spPr>
            <a:xfrm>
              <a:off x="1035750" y="756225"/>
              <a:ext cx="61900" cy="12075"/>
            </a:xfrm>
            <a:custGeom>
              <a:rect b="b" l="l" r="r" t="t"/>
              <a:pathLst>
                <a:path extrusionOk="0" h="483" w="2476">
                  <a:moveTo>
                    <a:pt x="21" y="1"/>
                  </a:moveTo>
                  <a:cubicBezTo>
                    <a:pt x="14" y="1"/>
                    <a:pt x="8" y="5"/>
                    <a:pt x="5" y="10"/>
                  </a:cubicBezTo>
                  <a:cubicBezTo>
                    <a:pt x="1" y="19"/>
                    <a:pt x="5" y="28"/>
                    <a:pt x="10" y="33"/>
                  </a:cubicBezTo>
                  <a:lnTo>
                    <a:pt x="104" y="87"/>
                  </a:lnTo>
                  <a:cubicBezTo>
                    <a:pt x="136" y="105"/>
                    <a:pt x="176" y="118"/>
                    <a:pt x="217" y="141"/>
                  </a:cubicBezTo>
                  <a:cubicBezTo>
                    <a:pt x="262" y="163"/>
                    <a:pt x="311" y="181"/>
                    <a:pt x="365" y="208"/>
                  </a:cubicBezTo>
                  <a:cubicBezTo>
                    <a:pt x="419" y="235"/>
                    <a:pt x="482" y="253"/>
                    <a:pt x="545" y="280"/>
                  </a:cubicBezTo>
                  <a:cubicBezTo>
                    <a:pt x="608" y="303"/>
                    <a:pt x="676" y="321"/>
                    <a:pt x="748" y="343"/>
                  </a:cubicBezTo>
                  <a:cubicBezTo>
                    <a:pt x="824" y="366"/>
                    <a:pt x="896" y="384"/>
                    <a:pt x="973" y="401"/>
                  </a:cubicBezTo>
                  <a:cubicBezTo>
                    <a:pt x="1049" y="419"/>
                    <a:pt x="1130" y="433"/>
                    <a:pt x="1206" y="446"/>
                  </a:cubicBezTo>
                  <a:lnTo>
                    <a:pt x="1323" y="464"/>
                  </a:lnTo>
                  <a:lnTo>
                    <a:pt x="1445" y="473"/>
                  </a:lnTo>
                  <a:cubicBezTo>
                    <a:pt x="1517" y="478"/>
                    <a:pt x="1598" y="482"/>
                    <a:pt x="1674" y="482"/>
                  </a:cubicBezTo>
                  <a:cubicBezTo>
                    <a:pt x="1746" y="482"/>
                    <a:pt x="1818" y="473"/>
                    <a:pt x="1886" y="473"/>
                  </a:cubicBezTo>
                  <a:lnTo>
                    <a:pt x="2079" y="446"/>
                  </a:lnTo>
                  <a:lnTo>
                    <a:pt x="2165" y="437"/>
                  </a:lnTo>
                  <a:cubicBezTo>
                    <a:pt x="2192" y="433"/>
                    <a:pt x="2214" y="424"/>
                    <a:pt x="2237" y="415"/>
                  </a:cubicBezTo>
                  <a:lnTo>
                    <a:pt x="2358" y="384"/>
                  </a:lnTo>
                  <a:lnTo>
                    <a:pt x="2466" y="352"/>
                  </a:lnTo>
                  <a:cubicBezTo>
                    <a:pt x="2471" y="352"/>
                    <a:pt x="2475" y="348"/>
                    <a:pt x="2471" y="339"/>
                  </a:cubicBezTo>
                  <a:cubicBezTo>
                    <a:pt x="2471" y="334"/>
                    <a:pt x="2466" y="330"/>
                    <a:pt x="2457" y="330"/>
                  </a:cubicBezTo>
                  <a:lnTo>
                    <a:pt x="2354" y="348"/>
                  </a:lnTo>
                  <a:lnTo>
                    <a:pt x="2232" y="370"/>
                  </a:lnTo>
                  <a:cubicBezTo>
                    <a:pt x="2178" y="379"/>
                    <a:pt x="2124" y="384"/>
                    <a:pt x="2075" y="388"/>
                  </a:cubicBezTo>
                  <a:lnTo>
                    <a:pt x="1886" y="401"/>
                  </a:lnTo>
                  <a:lnTo>
                    <a:pt x="1674" y="401"/>
                  </a:lnTo>
                  <a:cubicBezTo>
                    <a:pt x="1602" y="397"/>
                    <a:pt x="1526" y="393"/>
                    <a:pt x="1449" y="384"/>
                  </a:cubicBezTo>
                  <a:lnTo>
                    <a:pt x="1337" y="375"/>
                  </a:lnTo>
                  <a:lnTo>
                    <a:pt x="1224" y="357"/>
                  </a:lnTo>
                  <a:cubicBezTo>
                    <a:pt x="1148" y="343"/>
                    <a:pt x="1072" y="330"/>
                    <a:pt x="1000" y="316"/>
                  </a:cubicBezTo>
                  <a:cubicBezTo>
                    <a:pt x="923" y="298"/>
                    <a:pt x="851" y="280"/>
                    <a:pt x="779" y="262"/>
                  </a:cubicBezTo>
                  <a:cubicBezTo>
                    <a:pt x="712" y="244"/>
                    <a:pt x="644" y="226"/>
                    <a:pt x="577" y="208"/>
                  </a:cubicBezTo>
                  <a:cubicBezTo>
                    <a:pt x="509" y="186"/>
                    <a:pt x="451" y="168"/>
                    <a:pt x="397" y="145"/>
                  </a:cubicBezTo>
                  <a:cubicBezTo>
                    <a:pt x="289" y="105"/>
                    <a:pt x="194" y="73"/>
                    <a:pt x="131" y="51"/>
                  </a:cubicBezTo>
                  <a:lnTo>
                    <a:pt x="32" y="6"/>
                  </a:lnTo>
                  <a:cubicBezTo>
                    <a:pt x="29" y="2"/>
                    <a:pt x="25" y="1"/>
                    <a:pt x="2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9"/>
            <p:cNvSpPr/>
            <p:nvPr/>
          </p:nvSpPr>
          <p:spPr>
            <a:xfrm>
              <a:off x="1181075" y="655900"/>
              <a:ext cx="8325" cy="32100"/>
            </a:xfrm>
            <a:custGeom>
              <a:rect b="b" l="l" r="r" t="t"/>
              <a:pathLst>
                <a:path extrusionOk="0" h="1284" w="333">
                  <a:moveTo>
                    <a:pt x="310" y="0"/>
                  </a:moveTo>
                  <a:cubicBezTo>
                    <a:pt x="303" y="0"/>
                    <a:pt x="297" y="8"/>
                    <a:pt x="297" y="15"/>
                  </a:cubicBezTo>
                  <a:cubicBezTo>
                    <a:pt x="283" y="69"/>
                    <a:pt x="279" y="123"/>
                    <a:pt x="270" y="172"/>
                  </a:cubicBezTo>
                  <a:cubicBezTo>
                    <a:pt x="265" y="186"/>
                    <a:pt x="265" y="204"/>
                    <a:pt x="265" y="213"/>
                  </a:cubicBezTo>
                  <a:lnTo>
                    <a:pt x="256" y="253"/>
                  </a:lnTo>
                  <a:lnTo>
                    <a:pt x="243" y="334"/>
                  </a:lnTo>
                  <a:cubicBezTo>
                    <a:pt x="234" y="388"/>
                    <a:pt x="225" y="438"/>
                    <a:pt x="211" y="492"/>
                  </a:cubicBezTo>
                  <a:lnTo>
                    <a:pt x="180" y="649"/>
                  </a:lnTo>
                  <a:cubicBezTo>
                    <a:pt x="171" y="699"/>
                    <a:pt x="153" y="748"/>
                    <a:pt x="139" y="802"/>
                  </a:cubicBezTo>
                  <a:cubicBezTo>
                    <a:pt x="126" y="852"/>
                    <a:pt x="117" y="906"/>
                    <a:pt x="103" y="960"/>
                  </a:cubicBezTo>
                  <a:cubicBezTo>
                    <a:pt x="86" y="1009"/>
                    <a:pt x="63" y="1059"/>
                    <a:pt x="50" y="1108"/>
                  </a:cubicBezTo>
                  <a:cubicBezTo>
                    <a:pt x="36" y="1162"/>
                    <a:pt x="18" y="1211"/>
                    <a:pt x="5" y="1265"/>
                  </a:cubicBezTo>
                  <a:cubicBezTo>
                    <a:pt x="5" y="1264"/>
                    <a:pt x="5" y="1263"/>
                    <a:pt x="5" y="1261"/>
                  </a:cubicBezTo>
                  <a:lnTo>
                    <a:pt x="5" y="1261"/>
                  </a:lnTo>
                  <a:cubicBezTo>
                    <a:pt x="0" y="1270"/>
                    <a:pt x="5" y="1283"/>
                    <a:pt x="14" y="1283"/>
                  </a:cubicBezTo>
                  <a:cubicBezTo>
                    <a:pt x="17" y="1283"/>
                    <a:pt x="23" y="1281"/>
                    <a:pt x="26" y="1276"/>
                  </a:cubicBezTo>
                  <a:lnTo>
                    <a:pt x="26" y="1276"/>
                  </a:lnTo>
                  <a:cubicBezTo>
                    <a:pt x="27" y="1274"/>
                    <a:pt x="27" y="1273"/>
                    <a:pt x="27" y="1270"/>
                  </a:cubicBezTo>
                  <a:lnTo>
                    <a:pt x="27" y="1270"/>
                  </a:lnTo>
                  <a:cubicBezTo>
                    <a:pt x="27" y="1270"/>
                    <a:pt x="27" y="1270"/>
                    <a:pt x="27" y="1270"/>
                  </a:cubicBezTo>
                  <a:lnTo>
                    <a:pt x="27" y="1274"/>
                  </a:lnTo>
                  <a:cubicBezTo>
                    <a:pt x="77" y="1180"/>
                    <a:pt x="130" y="1081"/>
                    <a:pt x="175" y="982"/>
                  </a:cubicBezTo>
                  <a:cubicBezTo>
                    <a:pt x="193" y="928"/>
                    <a:pt x="211" y="879"/>
                    <a:pt x="225" y="825"/>
                  </a:cubicBezTo>
                  <a:cubicBezTo>
                    <a:pt x="243" y="771"/>
                    <a:pt x="261" y="721"/>
                    <a:pt x="270" y="667"/>
                  </a:cubicBezTo>
                  <a:cubicBezTo>
                    <a:pt x="297" y="559"/>
                    <a:pt x="310" y="451"/>
                    <a:pt x="324" y="343"/>
                  </a:cubicBezTo>
                  <a:lnTo>
                    <a:pt x="328" y="262"/>
                  </a:lnTo>
                  <a:lnTo>
                    <a:pt x="333" y="222"/>
                  </a:lnTo>
                  <a:lnTo>
                    <a:pt x="333" y="177"/>
                  </a:lnTo>
                  <a:cubicBezTo>
                    <a:pt x="333" y="123"/>
                    <a:pt x="333" y="73"/>
                    <a:pt x="328" y="15"/>
                  </a:cubicBezTo>
                  <a:cubicBezTo>
                    <a:pt x="328" y="6"/>
                    <a:pt x="319" y="1"/>
                    <a:pt x="315" y="1"/>
                  </a:cubicBezTo>
                  <a:cubicBezTo>
                    <a:pt x="313" y="1"/>
                    <a:pt x="312" y="0"/>
                    <a:pt x="31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9"/>
            <p:cNvSpPr/>
            <p:nvPr/>
          </p:nvSpPr>
          <p:spPr>
            <a:xfrm>
              <a:off x="1069950" y="658175"/>
              <a:ext cx="57500" cy="36925"/>
            </a:xfrm>
            <a:custGeom>
              <a:rect b="b" l="l" r="r" t="t"/>
              <a:pathLst>
                <a:path extrusionOk="0" h="1477" w="2300">
                  <a:moveTo>
                    <a:pt x="2218" y="0"/>
                  </a:moveTo>
                  <a:cubicBezTo>
                    <a:pt x="2214" y="5"/>
                    <a:pt x="2209" y="9"/>
                    <a:pt x="2209" y="14"/>
                  </a:cubicBezTo>
                  <a:cubicBezTo>
                    <a:pt x="2223" y="59"/>
                    <a:pt x="2232" y="108"/>
                    <a:pt x="2236" y="153"/>
                  </a:cubicBezTo>
                  <a:cubicBezTo>
                    <a:pt x="2250" y="275"/>
                    <a:pt x="2245" y="396"/>
                    <a:pt x="2223" y="513"/>
                  </a:cubicBezTo>
                  <a:cubicBezTo>
                    <a:pt x="2209" y="590"/>
                    <a:pt x="2182" y="666"/>
                    <a:pt x="2146" y="738"/>
                  </a:cubicBezTo>
                  <a:cubicBezTo>
                    <a:pt x="2106" y="819"/>
                    <a:pt x="2056" y="891"/>
                    <a:pt x="1993" y="954"/>
                  </a:cubicBezTo>
                  <a:cubicBezTo>
                    <a:pt x="1930" y="1026"/>
                    <a:pt x="1854" y="1089"/>
                    <a:pt x="1777" y="1138"/>
                  </a:cubicBezTo>
                  <a:cubicBezTo>
                    <a:pt x="1732" y="1165"/>
                    <a:pt x="1696" y="1188"/>
                    <a:pt x="1647" y="1210"/>
                  </a:cubicBezTo>
                  <a:cubicBezTo>
                    <a:pt x="1602" y="1233"/>
                    <a:pt x="1557" y="1255"/>
                    <a:pt x="1512" y="1273"/>
                  </a:cubicBezTo>
                  <a:cubicBezTo>
                    <a:pt x="1332" y="1350"/>
                    <a:pt x="1139" y="1390"/>
                    <a:pt x="945" y="1395"/>
                  </a:cubicBezTo>
                  <a:cubicBezTo>
                    <a:pt x="774" y="1390"/>
                    <a:pt x="603" y="1359"/>
                    <a:pt x="450" y="1291"/>
                  </a:cubicBezTo>
                  <a:cubicBezTo>
                    <a:pt x="338" y="1242"/>
                    <a:pt x="230" y="1183"/>
                    <a:pt x="135" y="1107"/>
                  </a:cubicBezTo>
                  <a:cubicBezTo>
                    <a:pt x="99" y="1080"/>
                    <a:pt x="72" y="1058"/>
                    <a:pt x="59" y="1040"/>
                  </a:cubicBezTo>
                  <a:lnTo>
                    <a:pt x="32" y="1013"/>
                  </a:lnTo>
                  <a:cubicBezTo>
                    <a:pt x="28" y="1011"/>
                    <a:pt x="24" y="1010"/>
                    <a:pt x="21" y="1010"/>
                  </a:cubicBezTo>
                  <a:cubicBezTo>
                    <a:pt x="16" y="1010"/>
                    <a:pt x="12" y="1012"/>
                    <a:pt x="9" y="1017"/>
                  </a:cubicBezTo>
                  <a:cubicBezTo>
                    <a:pt x="0" y="1022"/>
                    <a:pt x="0" y="1031"/>
                    <a:pt x="9" y="1035"/>
                  </a:cubicBezTo>
                  <a:lnTo>
                    <a:pt x="32" y="1067"/>
                  </a:lnTo>
                  <a:cubicBezTo>
                    <a:pt x="54" y="1093"/>
                    <a:pt x="81" y="1116"/>
                    <a:pt x="108" y="1138"/>
                  </a:cubicBezTo>
                  <a:cubicBezTo>
                    <a:pt x="338" y="1350"/>
                    <a:pt x="635" y="1467"/>
                    <a:pt x="941" y="1476"/>
                  </a:cubicBezTo>
                  <a:cubicBezTo>
                    <a:pt x="951" y="1476"/>
                    <a:pt x="961" y="1476"/>
                    <a:pt x="972" y="1476"/>
                  </a:cubicBezTo>
                  <a:cubicBezTo>
                    <a:pt x="1168" y="1476"/>
                    <a:pt x="1364" y="1436"/>
                    <a:pt x="1548" y="1359"/>
                  </a:cubicBezTo>
                  <a:cubicBezTo>
                    <a:pt x="1597" y="1336"/>
                    <a:pt x="1642" y="1314"/>
                    <a:pt x="1687" y="1291"/>
                  </a:cubicBezTo>
                  <a:cubicBezTo>
                    <a:pt x="1732" y="1264"/>
                    <a:pt x="1777" y="1237"/>
                    <a:pt x="1822" y="1210"/>
                  </a:cubicBezTo>
                  <a:cubicBezTo>
                    <a:pt x="1908" y="1152"/>
                    <a:pt x="1989" y="1084"/>
                    <a:pt x="2056" y="1008"/>
                  </a:cubicBezTo>
                  <a:cubicBezTo>
                    <a:pt x="2178" y="873"/>
                    <a:pt x="2254" y="702"/>
                    <a:pt x="2281" y="522"/>
                  </a:cubicBezTo>
                  <a:cubicBezTo>
                    <a:pt x="2299" y="396"/>
                    <a:pt x="2295" y="270"/>
                    <a:pt x="2272" y="144"/>
                  </a:cubicBezTo>
                  <a:cubicBezTo>
                    <a:pt x="2263" y="99"/>
                    <a:pt x="2250" y="54"/>
                    <a:pt x="2232" y="9"/>
                  </a:cubicBezTo>
                  <a:cubicBezTo>
                    <a:pt x="2232" y="0"/>
                    <a:pt x="2223" y="0"/>
                    <a:pt x="221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9"/>
            <p:cNvSpPr/>
            <p:nvPr/>
          </p:nvSpPr>
          <p:spPr>
            <a:xfrm>
              <a:off x="1096725" y="721850"/>
              <a:ext cx="3000" cy="43550"/>
            </a:xfrm>
            <a:custGeom>
              <a:rect b="b" l="l" r="r" t="t"/>
              <a:pathLst>
                <a:path extrusionOk="0" h="1742" w="120">
                  <a:moveTo>
                    <a:pt x="96" y="1"/>
                  </a:moveTo>
                  <a:cubicBezTo>
                    <a:pt x="85" y="1"/>
                    <a:pt x="74" y="7"/>
                    <a:pt x="72" y="22"/>
                  </a:cubicBezTo>
                  <a:lnTo>
                    <a:pt x="50" y="126"/>
                  </a:lnTo>
                  <a:cubicBezTo>
                    <a:pt x="45" y="161"/>
                    <a:pt x="36" y="197"/>
                    <a:pt x="32" y="229"/>
                  </a:cubicBezTo>
                  <a:lnTo>
                    <a:pt x="14" y="440"/>
                  </a:lnTo>
                  <a:cubicBezTo>
                    <a:pt x="9" y="512"/>
                    <a:pt x="5" y="580"/>
                    <a:pt x="5" y="652"/>
                  </a:cubicBezTo>
                  <a:lnTo>
                    <a:pt x="5" y="863"/>
                  </a:lnTo>
                  <a:cubicBezTo>
                    <a:pt x="5" y="1003"/>
                    <a:pt x="9" y="1147"/>
                    <a:pt x="18" y="1286"/>
                  </a:cubicBezTo>
                  <a:cubicBezTo>
                    <a:pt x="27" y="1419"/>
                    <a:pt x="31" y="1552"/>
                    <a:pt x="47" y="1685"/>
                  </a:cubicBezTo>
                  <a:lnTo>
                    <a:pt x="47" y="1685"/>
                  </a:lnTo>
                  <a:lnTo>
                    <a:pt x="18" y="1696"/>
                  </a:lnTo>
                  <a:cubicBezTo>
                    <a:pt x="9" y="1700"/>
                    <a:pt x="0" y="1709"/>
                    <a:pt x="5" y="1723"/>
                  </a:cubicBezTo>
                  <a:cubicBezTo>
                    <a:pt x="8" y="1734"/>
                    <a:pt x="18" y="1742"/>
                    <a:pt x="26" y="1742"/>
                  </a:cubicBezTo>
                  <a:cubicBezTo>
                    <a:pt x="28" y="1742"/>
                    <a:pt x="30" y="1741"/>
                    <a:pt x="32" y="1741"/>
                  </a:cubicBezTo>
                  <a:lnTo>
                    <a:pt x="81" y="1732"/>
                  </a:lnTo>
                  <a:cubicBezTo>
                    <a:pt x="95" y="1727"/>
                    <a:pt x="104" y="1718"/>
                    <a:pt x="104" y="1705"/>
                  </a:cubicBezTo>
                  <a:cubicBezTo>
                    <a:pt x="104" y="1421"/>
                    <a:pt x="99" y="1147"/>
                    <a:pt x="99" y="863"/>
                  </a:cubicBezTo>
                  <a:lnTo>
                    <a:pt x="99" y="652"/>
                  </a:lnTo>
                  <a:lnTo>
                    <a:pt x="99" y="445"/>
                  </a:lnTo>
                  <a:lnTo>
                    <a:pt x="104" y="238"/>
                  </a:lnTo>
                  <a:cubicBezTo>
                    <a:pt x="104" y="166"/>
                    <a:pt x="113" y="99"/>
                    <a:pt x="117" y="31"/>
                  </a:cubicBezTo>
                  <a:lnTo>
                    <a:pt x="117" y="27"/>
                  </a:lnTo>
                  <a:cubicBezTo>
                    <a:pt x="119" y="10"/>
                    <a:pt x="108" y="1"/>
                    <a:pt x="9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9"/>
            <p:cNvSpPr/>
            <p:nvPr/>
          </p:nvSpPr>
          <p:spPr>
            <a:xfrm>
              <a:off x="1151600" y="672750"/>
              <a:ext cx="50975" cy="48675"/>
            </a:xfrm>
            <a:custGeom>
              <a:rect b="b" l="l" r="r" t="t"/>
              <a:pathLst>
                <a:path extrusionOk="0" h="1947" w="2039">
                  <a:moveTo>
                    <a:pt x="26" y="0"/>
                  </a:moveTo>
                  <a:cubicBezTo>
                    <a:pt x="17" y="0"/>
                    <a:pt x="8" y="6"/>
                    <a:pt x="5" y="16"/>
                  </a:cubicBezTo>
                  <a:cubicBezTo>
                    <a:pt x="0" y="29"/>
                    <a:pt x="5" y="43"/>
                    <a:pt x="18" y="47"/>
                  </a:cubicBezTo>
                  <a:lnTo>
                    <a:pt x="131" y="101"/>
                  </a:lnTo>
                  <a:cubicBezTo>
                    <a:pt x="198" y="133"/>
                    <a:pt x="302" y="187"/>
                    <a:pt x="423" y="241"/>
                  </a:cubicBezTo>
                  <a:lnTo>
                    <a:pt x="837" y="452"/>
                  </a:lnTo>
                  <a:lnTo>
                    <a:pt x="1062" y="578"/>
                  </a:lnTo>
                  <a:lnTo>
                    <a:pt x="1179" y="641"/>
                  </a:lnTo>
                  <a:lnTo>
                    <a:pt x="1291" y="713"/>
                  </a:lnTo>
                  <a:cubicBezTo>
                    <a:pt x="1323" y="740"/>
                    <a:pt x="1359" y="767"/>
                    <a:pt x="1390" y="794"/>
                  </a:cubicBezTo>
                  <a:cubicBezTo>
                    <a:pt x="1417" y="821"/>
                    <a:pt x="1449" y="857"/>
                    <a:pt x="1476" y="893"/>
                  </a:cubicBezTo>
                  <a:cubicBezTo>
                    <a:pt x="1525" y="956"/>
                    <a:pt x="1570" y="1028"/>
                    <a:pt x="1611" y="1104"/>
                  </a:cubicBezTo>
                  <a:cubicBezTo>
                    <a:pt x="1692" y="1248"/>
                    <a:pt x="1759" y="1392"/>
                    <a:pt x="1813" y="1514"/>
                  </a:cubicBezTo>
                  <a:cubicBezTo>
                    <a:pt x="1917" y="1761"/>
                    <a:pt x="1989" y="1932"/>
                    <a:pt x="1989" y="1932"/>
                  </a:cubicBezTo>
                  <a:cubicBezTo>
                    <a:pt x="1992" y="1939"/>
                    <a:pt x="2002" y="1947"/>
                    <a:pt x="2013" y="1947"/>
                  </a:cubicBezTo>
                  <a:cubicBezTo>
                    <a:pt x="2015" y="1947"/>
                    <a:pt x="2018" y="1946"/>
                    <a:pt x="2020" y="1946"/>
                  </a:cubicBezTo>
                  <a:cubicBezTo>
                    <a:pt x="2029" y="1941"/>
                    <a:pt x="2038" y="1928"/>
                    <a:pt x="2034" y="1914"/>
                  </a:cubicBezTo>
                  <a:cubicBezTo>
                    <a:pt x="2034" y="1914"/>
                    <a:pt x="2020" y="1874"/>
                    <a:pt x="1993" y="1797"/>
                  </a:cubicBezTo>
                  <a:cubicBezTo>
                    <a:pt x="1980" y="1761"/>
                    <a:pt x="1962" y="1716"/>
                    <a:pt x="1944" y="1662"/>
                  </a:cubicBezTo>
                  <a:cubicBezTo>
                    <a:pt x="1926" y="1608"/>
                    <a:pt x="1908" y="1550"/>
                    <a:pt x="1881" y="1487"/>
                  </a:cubicBezTo>
                  <a:cubicBezTo>
                    <a:pt x="1822" y="1343"/>
                    <a:pt x="1759" y="1199"/>
                    <a:pt x="1687" y="1059"/>
                  </a:cubicBezTo>
                  <a:cubicBezTo>
                    <a:pt x="1642" y="983"/>
                    <a:pt x="1597" y="906"/>
                    <a:pt x="1543" y="834"/>
                  </a:cubicBezTo>
                  <a:cubicBezTo>
                    <a:pt x="1516" y="794"/>
                    <a:pt x="1485" y="762"/>
                    <a:pt x="1453" y="726"/>
                  </a:cubicBezTo>
                  <a:cubicBezTo>
                    <a:pt x="1413" y="690"/>
                    <a:pt x="1377" y="668"/>
                    <a:pt x="1341" y="636"/>
                  </a:cubicBezTo>
                  <a:lnTo>
                    <a:pt x="1229" y="564"/>
                  </a:lnTo>
                  <a:cubicBezTo>
                    <a:pt x="1188" y="537"/>
                    <a:pt x="1148" y="519"/>
                    <a:pt x="1107" y="497"/>
                  </a:cubicBezTo>
                  <a:lnTo>
                    <a:pt x="878" y="371"/>
                  </a:lnTo>
                  <a:cubicBezTo>
                    <a:pt x="801" y="331"/>
                    <a:pt x="725" y="299"/>
                    <a:pt x="653" y="268"/>
                  </a:cubicBezTo>
                  <a:lnTo>
                    <a:pt x="455" y="173"/>
                  </a:lnTo>
                  <a:cubicBezTo>
                    <a:pt x="203" y="65"/>
                    <a:pt x="36" y="2"/>
                    <a:pt x="36" y="2"/>
                  </a:cubicBezTo>
                  <a:cubicBezTo>
                    <a:pt x="33" y="1"/>
                    <a:pt x="30" y="0"/>
                    <a:pt x="2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9"/>
            <p:cNvSpPr/>
            <p:nvPr/>
          </p:nvSpPr>
          <p:spPr>
            <a:xfrm>
              <a:off x="1211425" y="761250"/>
              <a:ext cx="26450" cy="8100"/>
            </a:xfrm>
            <a:custGeom>
              <a:rect b="b" l="l" r="r" t="t"/>
              <a:pathLst>
                <a:path extrusionOk="0" h="324" w="1058">
                  <a:moveTo>
                    <a:pt x="797" y="0"/>
                  </a:moveTo>
                  <a:cubicBezTo>
                    <a:pt x="767" y="0"/>
                    <a:pt x="736" y="3"/>
                    <a:pt x="707" y="7"/>
                  </a:cubicBezTo>
                  <a:cubicBezTo>
                    <a:pt x="639" y="12"/>
                    <a:pt x="572" y="25"/>
                    <a:pt x="504" y="43"/>
                  </a:cubicBezTo>
                  <a:cubicBezTo>
                    <a:pt x="379" y="79"/>
                    <a:pt x="262" y="129"/>
                    <a:pt x="149" y="196"/>
                  </a:cubicBezTo>
                  <a:cubicBezTo>
                    <a:pt x="100" y="227"/>
                    <a:pt x="50" y="259"/>
                    <a:pt x="5" y="295"/>
                  </a:cubicBezTo>
                  <a:cubicBezTo>
                    <a:pt x="1" y="299"/>
                    <a:pt x="1" y="308"/>
                    <a:pt x="1" y="313"/>
                  </a:cubicBezTo>
                  <a:cubicBezTo>
                    <a:pt x="4" y="320"/>
                    <a:pt x="10" y="324"/>
                    <a:pt x="16" y="324"/>
                  </a:cubicBezTo>
                  <a:cubicBezTo>
                    <a:pt x="18" y="324"/>
                    <a:pt x="21" y="323"/>
                    <a:pt x="23" y="322"/>
                  </a:cubicBezTo>
                  <a:lnTo>
                    <a:pt x="181" y="259"/>
                  </a:lnTo>
                  <a:cubicBezTo>
                    <a:pt x="275" y="223"/>
                    <a:pt x="401" y="174"/>
                    <a:pt x="527" y="133"/>
                  </a:cubicBezTo>
                  <a:cubicBezTo>
                    <a:pt x="594" y="111"/>
                    <a:pt x="657" y="93"/>
                    <a:pt x="720" y="79"/>
                  </a:cubicBezTo>
                  <a:cubicBezTo>
                    <a:pt x="752" y="75"/>
                    <a:pt x="779" y="66"/>
                    <a:pt x="806" y="61"/>
                  </a:cubicBezTo>
                  <a:cubicBezTo>
                    <a:pt x="837" y="61"/>
                    <a:pt x="864" y="52"/>
                    <a:pt x="887" y="52"/>
                  </a:cubicBezTo>
                  <a:cubicBezTo>
                    <a:pt x="927" y="43"/>
                    <a:pt x="968" y="43"/>
                    <a:pt x="1013" y="43"/>
                  </a:cubicBezTo>
                  <a:lnTo>
                    <a:pt x="1058" y="43"/>
                  </a:lnTo>
                  <a:cubicBezTo>
                    <a:pt x="1058" y="43"/>
                    <a:pt x="1044" y="39"/>
                    <a:pt x="1013" y="30"/>
                  </a:cubicBezTo>
                  <a:cubicBezTo>
                    <a:pt x="972" y="16"/>
                    <a:pt x="932" y="7"/>
                    <a:pt x="887" y="7"/>
                  </a:cubicBezTo>
                  <a:cubicBezTo>
                    <a:pt x="858" y="3"/>
                    <a:pt x="827" y="0"/>
                    <a:pt x="79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9"/>
            <p:cNvSpPr/>
            <p:nvPr/>
          </p:nvSpPr>
          <p:spPr>
            <a:xfrm>
              <a:off x="1005175" y="628550"/>
              <a:ext cx="17000" cy="7525"/>
            </a:xfrm>
            <a:custGeom>
              <a:rect b="b" l="l" r="r" t="t"/>
              <a:pathLst>
                <a:path extrusionOk="0" h="301" w="680">
                  <a:moveTo>
                    <a:pt x="286" y="0"/>
                  </a:moveTo>
                  <a:cubicBezTo>
                    <a:pt x="266" y="0"/>
                    <a:pt x="244" y="4"/>
                    <a:pt x="225" y="7"/>
                  </a:cubicBezTo>
                  <a:lnTo>
                    <a:pt x="207" y="11"/>
                  </a:lnTo>
                  <a:cubicBezTo>
                    <a:pt x="198" y="16"/>
                    <a:pt x="189" y="20"/>
                    <a:pt x="185" y="20"/>
                  </a:cubicBezTo>
                  <a:lnTo>
                    <a:pt x="149" y="38"/>
                  </a:lnTo>
                  <a:cubicBezTo>
                    <a:pt x="122" y="52"/>
                    <a:pt x="104" y="65"/>
                    <a:pt x="86" y="88"/>
                  </a:cubicBezTo>
                  <a:cubicBezTo>
                    <a:pt x="68" y="101"/>
                    <a:pt x="54" y="124"/>
                    <a:pt x="41" y="142"/>
                  </a:cubicBezTo>
                  <a:cubicBezTo>
                    <a:pt x="23" y="173"/>
                    <a:pt x="14" y="205"/>
                    <a:pt x="5" y="236"/>
                  </a:cubicBezTo>
                  <a:cubicBezTo>
                    <a:pt x="5" y="245"/>
                    <a:pt x="5" y="254"/>
                    <a:pt x="5" y="268"/>
                  </a:cubicBezTo>
                  <a:lnTo>
                    <a:pt x="5" y="277"/>
                  </a:lnTo>
                  <a:cubicBezTo>
                    <a:pt x="0" y="286"/>
                    <a:pt x="9" y="295"/>
                    <a:pt x="23" y="299"/>
                  </a:cubicBezTo>
                  <a:cubicBezTo>
                    <a:pt x="25" y="300"/>
                    <a:pt x="27" y="300"/>
                    <a:pt x="30" y="300"/>
                  </a:cubicBezTo>
                  <a:cubicBezTo>
                    <a:pt x="41" y="300"/>
                    <a:pt x="50" y="292"/>
                    <a:pt x="50" y="281"/>
                  </a:cubicBezTo>
                  <a:cubicBezTo>
                    <a:pt x="54" y="272"/>
                    <a:pt x="59" y="263"/>
                    <a:pt x="63" y="254"/>
                  </a:cubicBezTo>
                  <a:cubicBezTo>
                    <a:pt x="72" y="227"/>
                    <a:pt x="86" y="205"/>
                    <a:pt x="104" y="182"/>
                  </a:cubicBezTo>
                  <a:cubicBezTo>
                    <a:pt x="113" y="169"/>
                    <a:pt x="126" y="160"/>
                    <a:pt x="140" y="146"/>
                  </a:cubicBezTo>
                  <a:cubicBezTo>
                    <a:pt x="153" y="137"/>
                    <a:pt x="171" y="124"/>
                    <a:pt x="189" y="115"/>
                  </a:cubicBezTo>
                  <a:lnTo>
                    <a:pt x="216" y="106"/>
                  </a:lnTo>
                  <a:lnTo>
                    <a:pt x="225" y="101"/>
                  </a:lnTo>
                  <a:lnTo>
                    <a:pt x="243" y="97"/>
                  </a:lnTo>
                  <a:cubicBezTo>
                    <a:pt x="257" y="92"/>
                    <a:pt x="266" y="92"/>
                    <a:pt x="279" y="92"/>
                  </a:cubicBezTo>
                  <a:lnTo>
                    <a:pt x="306" y="92"/>
                  </a:lnTo>
                  <a:cubicBezTo>
                    <a:pt x="351" y="97"/>
                    <a:pt x="392" y="106"/>
                    <a:pt x="432" y="124"/>
                  </a:cubicBezTo>
                  <a:cubicBezTo>
                    <a:pt x="455" y="133"/>
                    <a:pt x="473" y="142"/>
                    <a:pt x="491" y="151"/>
                  </a:cubicBezTo>
                  <a:cubicBezTo>
                    <a:pt x="509" y="164"/>
                    <a:pt x="522" y="173"/>
                    <a:pt x="540" y="182"/>
                  </a:cubicBezTo>
                  <a:cubicBezTo>
                    <a:pt x="572" y="200"/>
                    <a:pt x="594" y="218"/>
                    <a:pt x="612" y="232"/>
                  </a:cubicBezTo>
                  <a:lnTo>
                    <a:pt x="639" y="250"/>
                  </a:lnTo>
                  <a:cubicBezTo>
                    <a:pt x="644" y="254"/>
                    <a:pt x="648" y="256"/>
                    <a:pt x="653" y="256"/>
                  </a:cubicBezTo>
                  <a:cubicBezTo>
                    <a:pt x="657" y="256"/>
                    <a:pt x="662" y="254"/>
                    <a:pt x="666" y="250"/>
                  </a:cubicBezTo>
                  <a:cubicBezTo>
                    <a:pt x="680" y="241"/>
                    <a:pt x="680" y="227"/>
                    <a:pt x="675" y="218"/>
                  </a:cubicBezTo>
                  <a:cubicBezTo>
                    <a:pt x="644" y="182"/>
                    <a:pt x="617" y="151"/>
                    <a:pt x="581" y="124"/>
                  </a:cubicBezTo>
                  <a:cubicBezTo>
                    <a:pt x="545" y="92"/>
                    <a:pt x="509" y="70"/>
                    <a:pt x="468" y="47"/>
                  </a:cubicBezTo>
                  <a:cubicBezTo>
                    <a:pt x="419" y="20"/>
                    <a:pt x="365" y="7"/>
                    <a:pt x="311" y="2"/>
                  </a:cubicBezTo>
                  <a:cubicBezTo>
                    <a:pt x="303" y="1"/>
                    <a:pt x="294" y="0"/>
                    <a:pt x="28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9"/>
            <p:cNvSpPr/>
            <p:nvPr/>
          </p:nvSpPr>
          <p:spPr>
            <a:xfrm>
              <a:off x="1310500" y="766875"/>
              <a:ext cx="294725" cy="71000"/>
            </a:xfrm>
            <a:custGeom>
              <a:rect b="b" l="l" r="r" t="t"/>
              <a:pathLst>
                <a:path extrusionOk="0" h="2840" w="11789">
                  <a:moveTo>
                    <a:pt x="4429" y="1"/>
                  </a:moveTo>
                  <a:cubicBezTo>
                    <a:pt x="4263" y="1"/>
                    <a:pt x="4099" y="3"/>
                    <a:pt x="3937" y="7"/>
                  </a:cubicBezTo>
                  <a:cubicBezTo>
                    <a:pt x="3582" y="11"/>
                    <a:pt x="3235" y="20"/>
                    <a:pt x="2907" y="34"/>
                  </a:cubicBezTo>
                  <a:cubicBezTo>
                    <a:pt x="2579" y="43"/>
                    <a:pt x="2268" y="61"/>
                    <a:pt x="1980" y="88"/>
                  </a:cubicBezTo>
                  <a:cubicBezTo>
                    <a:pt x="1413" y="128"/>
                    <a:pt x="937" y="191"/>
                    <a:pt x="608" y="236"/>
                  </a:cubicBezTo>
                  <a:cubicBezTo>
                    <a:pt x="275" y="286"/>
                    <a:pt x="91" y="322"/>
                    <a:pt x="91" y="322"/>
                  </a:cubicBezTo>
                  <a:lnTo>
                    <a:pt x="82" y="322"/>
                  </a:lnTo>
                  <a:cubicBezTo>
                    <a:pt x="1" y="340"/>
                    <a:pt x="14" y="457"/>
                    <a:pt x="95" y="457"/>
                  </a:cubicBezTo>
                  <a:cubicBezTo>
                    <a:pt x="95" y="457"/>
                    <a:pt x="284" y="452"/>
                    <a:pt x="617" y="439"/>
                  </a:cubicBezTo>
                  <a:lnTo>
                    <a:pt x="1220" y="412"/>
                  </a:lnTo>
                  <a:cubicBezTo>
                    <a:pt x="1449" y="398"/>
                    <a:pt x="1710" y="385"/>
                    <a:pt x="1994" y="362"/>
                  </a:cubicBezTo>
                  <a:lnTo>
                    <a:pt x="2439" y="335"/>
                  </a:lnTo>
                  <a:lnTo>
                    <a:pt x="2912" y="299"/>
                  </a:lnTo>
                  <a:cubicBezTo>
                    <a:pt x="3235" y="277"/>
                    <a:pt x="3582" y="259"/>
                    <a:pt x="3937" y="245"/>
                  </a:cubicBezTo>
                  <a:cubicBezTo>
                    <a:pt x="4162" y="237"/>
                    <a:pt x="4391" y="234"/>
                    <a:pt x="4624" y="234"/>
                  </a:cubicBezTo>
                  <a:cubicBezTo>
                    <a:pt x="4758" y="234"/>
                    <a:pt x="4894" y="235"/>
                    <a:pt x="5030" y="236"/>
                  </a:cubicBezTo>
                  <a:cubicBezTo>
                    <a:pt x="5215" y="250"/>
                    <a:pt x="5404" y="250"/>
                    <a:pt x="5584" y="277"/>
                  </a:cubicBezTo>
                  <a:lnTo>
                    <a:pt x="5723" y="290"/>
                  </a:lnTo>
                  <a:cubicBezTo>
                    <a:pt x="5768" y="299"/>
                    <a:pt x="5809" y="308"/>
                    <a:pt x="5854" y="317"/>
                  </a:cubicBezTo>
                  <a:lnTo>
                    <a:pt x="5984" y="349"/>
                  </a:lnTo>
                  <a:lnTo>
                    <a:pt x="6119" y="389"/>
                  </a:lnTo>
                  <a:cubicBezTo>
                    <a:pt x="6474" y="506"/>
                    <a:pt x="6825" y="646"/>
                    <a:pt x="7176" y="785"/>
                  </a:cubicBezTo>
                  <a:cubicBezTo>
                    <a:pt x="7527" y="925"/>
                    <a:pt x="7864" y="1069"/>
                    <a:pt x="8188" y="1217"/>
                  </a:cubicBezTo>
                  <a:cubicBezTo>
                    <a:pt x="8512" y="1366"/>
                    <a:pt x="8818" y="1519"/>
                    <a:pt x="9115" y="1662"/>
                  </a:cubicBezTo>
                  <a:cubicBezTo>
                    <a:pt x="9412" y="1806"/>
                    <a:pt x="9695" y="1932"/>
                    <a:pt x="9961" y="2045"/>
                  </a:cubicBezTo>
                  <a:cubicBezTo>
                    <a:pt x="10096" y="2099"/>
                    <a:pt x="10222" y="2148"/>
                    <a:pt x="10348" y="2193"/>
                  </a:cubicBezTo>
                  <a:cubicBezTo>
                    <a:pt x="10411" y="2216"/>
                    <a:pt x="10478" y="2234"/>
                    <a:pt x="10541" y="2252"/>
                  </a:cubicBezTo>
                  <a:lnTo>
                    <a:pt x="10708" y="2301"/>
                  </a:lnTo>
                  <a:cubicBezTo>
                    <a:pt x="10762" y="2315"/>
                    <a:pt x="10811" y="2333"/>
                    <a:pt x="10861" y="2355"/>
                  </a:cubicBezTo>
                  <a:cubicBezTo>
                    <a:pt x="10906" y="2378"/>
                    <a:pt x="10955" y="2391"/>
                    <a:pt x="10995" y="2414"/>
                  </a:cubicBezTo>
                  <a:cubicBezTo>
                    <a:pt x="11081" y="2459"/>
                    <a:pt x="11162" y="2495"/>
                    <a:pt x="11234" y="2540"/>
                  </a:cubicBezTo>
                  <a:cubicBezTo>
                    <a:pt x="11342" y="2603"/>
                    <a:pt x="11445" y="2670"/>
                    <a:pt x="11549" y="2742"/>
                  </a:cubicBezTo>
                  <a:cubicBezTo>
                    <a:pt x="11616" y="2796"/>
                    <a:pt x="11652" y="2823"/>
                    <a:pt x="11652" y="2823"/>
                  </a:cubicBezTo>
                  <a:cubicBezTo>
                    <a:pt x="11666" y="2835"/>
                    <a:pt x="11680" y="2840"/>
                    <a:pt x="11694" y="2840"/>
                  </a:cubicBezTo>
                  <a:cubicBezTo>
                    <a:pt x="11745" y="2840"/>
                    <a:pt x="11788" y="2774"/>
                    <a:pt x="11742" y="2724"/>
                  </a:cubicBezTo>
                  <a:cubicBezTo>
                    <a:pt x="11742" y="2724"/>
                    <a:pt x="11706" y="2688"/>
                    <a:pt x="11639" y="2630"/>
                  </a:cubicBezTo>
                  <a:cubicBezTo>
                    <a:pt x="11540" y="2540"/>
                    <a:pt x="11436" y="2459"/>
                    <a:pt x="11324" y="2387"/>
                  </a:cubicBezTo>
                  <a:cubicBezTo>
                    <a:pt x="11256" y="2337"/>
                    <a:pt x="11171" y="2292"/>
                    <a:pt x="11081" y="2243"/>
                  </a:cubicBezTo>
                  <a:cubicBezTo>
                    <a:pt x="11036" y="2216"/>
                    <a:pt x="10982" y="2198"/>
                    <a:pt x="10928" y="2171"/>
                  </a:cubicBezTo>
                  <a:cubicBezTo>
                    <a:pt x="10874" y="2148"/>
                    <a:pt x="10820" y="2126"/>
                    <a:pt x="10766" y="2108"/>
                  </a:cubicBezTo>
                  <a:lnTo>
                    <a:pt x="10591" y="2049"/>
                  </a:lnTo>
                  <a:cubicBezTo>
                    <a:pt x="10532" y="2031"/>
                    <a:pt x="10483" y="2018"/>
                    <a:pt x="10420" y="1995"/>
                  </a:cubicBezTo>
                  <a:cubicBezTo>
                    <a:pt x="10303" y="1950"/>
                    <a:pt x="10177" y="1901"/>
                    <a:pt x="10046" y="1842"/>
                  </a:cubicBezTo>
                  <a:cubicBezTo>
                    <a:pt x="9785" y="1734"/>
                    <a:pt x="9502" y="1617"/>
                    <a:pt x="9201" y="1492"/>
                  </a:cubicBezTo>
                  <a:cubicBezTo>
                    <a:pt x="8895" y="1366"/>
                    <a:pt x="8575" y="1235"/>
                    <a:pt x="8251" y="1087"/>
                  </a:cubicBezTo>
                  <a:lnTo>
                    <a:pt x="7248" y="632"/>
                  </a:lnTo>
                  <a:cubicBezTo>
                    <a:pt x="6906" y="475"/>
                    <a:pt x="6555" y="322"/>
                    <a:pt x="6191" y="191"/>
                  </a:cubicBezTo>
                  <a:lnTo>
                    <a:pt x="6056" y="142"/>
                  </a:lnTo>
                  <a:cubicBezTo>
                    <a:pt x="6007" y="128"/>
                    <a:pt x="5957" y="115"/>
                    <a:pt x="5908" y="106"/>
                  </a:cubicBezTo>
                  <a:cubicBezTo>
                    <a:pt x="5863" y="97"/>
                    <a:pt x="5813" y="83"/>
                    <a:pt x="5764" y="74"/>
                  </a:cubicBezTo>
                  <a:lnTo>
                    <a:pt x="5620" y="56"/>
                  </a:lnTo>
                  <a:cubicBezTo>
                    <a:pt x="5426" y="29"/>
                    <a:pt x="5233" y="25"/>
                    <a:pt x="5044" y="11"/>
                  </a:cubicBezTo>
                  <a:cubicBezTo>
                    <a:pt x="4838" y="4"/>
                    <a:pt x="4633" y="1"/>
                    <a:pt x="442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9"/>
            <p:cNvSpPr/>
            <p:nvPr/>
          </p:nvSpPr>
          <p:spPr>
            <a:xfrm>
              <a:off x="1215025" y="453725"/>
              <a:ext cx="41750" cy="225050"/>
            </a:xfrm>
            <a:custGeom>
              <a:rect b="b" l="l" r="r" t="t"/>
              <a:pathLst>
                <a:path extrusionOk="0" h="9002" w="1670">
                  <a:moveTo>
                    <a:pt x="229" y="0"/>
                  </a:moveTo>
                  <a:cubicBezTo>
                    <a:pt x="166" y="0"/>
                    <a:pt x="103" y="39"/>
                    <a:pt x="95" y="121"/>
                  </a:cubicBezTo>
                  <a:cubicBezTo>
                    <a:pt x="77" y="342"/>
                    <a:pt x="1" y="1453"/>
                    <a:pt x="383" y="1759"/>
                  </a:cubicBezTo>
                  <a:cubicBezTo>
                    <a:pt x="869" y="2150"/>
                    <a:pt x="860" y="2429"/>
                    <a:pt x="846" y="2987"/>
                  </a:cubicBezTo>
                  <a:cubicBezTo>
                    <a:pt x="837" y="3257"/>
                    <a:pt x="842" y="3527"/>
                    <a:pt x="860" y="3797"/>
                  </a:cubicBezTo>
                  <a:cubicBezTo>
                    <a:pt x="900" y="4296"/>
                    <a:pt x="981" y="4984"/>
                    <a:pt x="1071" y="5785"/>
                  </a:cubicBezTo>
                  <a:cubicBezTo>
                    <a:pt x="1184" y="6757"/>
                    <a:pt x="1310" y="7863"/>
                    <a:pt x="1391" y="8876"/>
                  </a:cubicBezTo>
                  <a:cubicBezTo>
                    <a:pt x="1395" y="8948"/>
                    <a:pt x="1458" y="9002"/>
                    <a:pt x="1530" y="9002"/>
                  </a:cubicBezTo>
                  <a:lnTo>
                    <a:pt x="1539" y="9002"/>
                  </a:lnTo>
                  <a:cubicBezTo>
                    <a:pt x="1616" y="8997"/>
                    <a:pt x="1670" y="8930"/>
                    <a:pt x="1665" y="8858"/>
                  </a:cubicBezTo>
                  <a:cubicBezTo>
                    <a:pt x="1584" y="7841"/>
                    <a:pt x="1458" y="6730"/>
                    <a:pt x="1346" y="5754"/>
                  </a:cubicBezTo>
                  <a:cubicBezTo>
                    <a:pt x="1251" y="4957"/>
                    <a:pt x="1175" y="4269"/>
                    <a:pt x="1134" y="3774"/>
                  </a:cubicBezTo>
                  <a:cubicBezTo>
                    <a:pt x="1116" y="3513"/>
                    <a:pt x="1112" y="3252"/>
                    <a:pt x="1121" y="2996"/>
                  </a:cubicBezTo>
                  <a:cubicBezTo>
                    <a:pt x="1139" y="2407"/>
                    <a:pt x="1148" y="2020"/>
                    <a:pt x="554" y="1543"/>
                  </a:cubicBezTo>
                  <a:cubicBezTo>
                    <a:pt x="356" y="1381"/>
                    <a:pt x="329" y="630"/>
                    <a:pt x="369" y="144"/>
                  </a:cubicBezTo>
                  <a:cubicBezTo>
                    <a:pt x="374" y="50"/>
                    <a:pt x="301" y="0"/>
                    <a:pt x="229"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9"/>
            <p:cNvSpPr/>
            <p:nvPr/>
          </p:nvSpPr>
          <p:spPr>
            <a:xfrm>
              <a:off x="1210750" y="448425"/>
              <a:ext cx="16325" cy="13825"/>
            </a:xfrm>
            <a:custGeom>
              <a:rect b="b" l="l" r="r" t="t"/>
              <a:pathLst>
                <a:path extrusionOk="0" h="553" w="653">
                  <a:moveTo>
                    <a:pt x="644" y="0"/>
                  </a:moveTo>
                  <a:cubicBezTo>
                    <a:pt x="558" y="48"/>
                    <a:pt x="440" y="62"/>
                    <a:pt x="330" y="62"/>
                  </a:cubicBezTo>
                  <a:cubicBezTo>
                    <a:pt x="157" y="62"/>
                    <a:pt x="1" y="27"/>
                    <a:pt x="1" y="27"/>
                  </a:cubicBezTo>
                  <a:lnTo>
                    <a:pt x="1" y="27"/>
                  </a:lnTo>
                  <a:lnTo>
                    <a:pt x="100" y="527"/>
                  </a:lnTo>
                  <a:cubicBezTo>
                    <a:pt x="100" y="527"/>
                    <a:pt x="202" y="552"/>
                    <a:pt x="330" y="552"/>
                  </a:cubicBezTo>
                  <a:cubicBezTo>
                    <a:pt x="418" y="552"/>
                    <a:pt x="517" y="540"/>
                    <a:pt x="603" y="500"/>
                  </a:cubicBezTo>
                  <a:lnTo>
                    <a:pt x="644" y="27"/>
                  </a:lnTo>
                  <a:lnTo>
                    <a:pt x="6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9"/>
            <p:cNvSpPr/>
            <p:nvPr/>
          </p:nvSpPr>
          <p:spPr>
            <a:xfrm>
              <a:off x="1204225" y="438650"/>
              <a:ext cx="26225" cy="11350"/>
            </a:xfrm>
            <a:custGeom>
              <a:rect b="b" l="l" r="r" t="t"/>
              <a:pathLst>
                <a:path extrusionOk="0" h="454" w="1049">
                  <a:moveTo>
                    <a:pt x="1044" y="0"/>
                  </a:moveTo>
                  <a:cubicBezTo>
                    <a:pt x="698" y="41"/>
                    <a:pt x="347" y="59"/>
                    <a:pt x="1" y="59"/>
                  </a:cubicBezTo>
                  <a:lnTo>
                    <a:pt x="1" y="72"/>
                  </a:lnTo>
                  <a:lnTo>
                    <a:pt x="262" y="418"/>
                  </a:lnTo>
                  <a:cubicBezTo>
                    <a:pt x="262" y="418"/>
                    <a:pt x="417" y="453"/>
                    <a:pt x="589" y="453"/>
                  </a:cubicBezTo>
                  <a:cubicBezTo>
                    <a:pt x="699" y="453"/>
                    <a:pt x="817" y="439"/>
                    <a:pt x="905" y="391"/>
                  </a:cubicBezTo>
                  <a:lnTo>
                    <a:pt x="914" y="391"/>
                  </a:lnTo>
                  <a:lnTo>
                    <a:pt x="1049" y="32"/>
                  </a:lnTo>
                  <a:lnTo>
                    <a:pt x="1044"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9"/>
            <p:cNvSpPr/>
            <p:nvPr/>
          </p:nvSpPr>
          <p:spPr>
            <a:xfrm>
              <a:off x="1170275" y="336850"/>
              <a:ext cx="83025" cy="98550"/>
            </a:xfrm>
            <a:custGeom>
              <a:rect b="b" l="l" r="r" t="t"/>
              <a:pathLst>
                <a:path extrusionOk="0" h="3942" w="3321">
                  <a:moveTo>
                    <a:pt x="1703" y="0"/>
                  </a:moveTo>
                  <a:cubicBezTo>
                    <a:pt x="1677" y="0"/>
                    <a:pt x="1651" y="2"/>
                    <a:pt x="1624" y="5"/>
                  </a:cubicBezTo>
                  <a:cubicBezTo>
                    <a:pt x="1269" y="55"/>
                    <a:pt x="1282" y="275"/>
                    <a:pt x="1039" y="338"/>
                  </a:cubicBezTo>
                  <a:cubicBezTo>
                    <a:pt x="983" y="354"/>
                    <a:pt x="935" y="360"/>
                    <a:pt x="892" y="360"/>
                  </a:cubicBezTo>
                  <a:cubicBezTo>
                    <a:pt x="748" y="360"/>
                    <a:pt x="654" y="291"/>
                    <a:pt x="482" y="271"/>
                  </a:cubicBezTo>
                  <a:cubicBezTo>
                    <a:pt x="474" y="270"/>
                    <a:pt x="467" y="270"/>
                    <a:pt x="460" y="270"/>
                  </a:cubicBezTo>
                  <a:cubicBezTo>
                    <a:pt x="324" y="270"/>
                    <a:pt x="192" y="311"/>
                    <a:pt x="81" y="392"/>
                  </a:cubicBezTo>
                  <a:cubicBezTo>
                    <a:pt x="0" y="1607"/>
                    <a:pt x="194" y="3672"/>
                    <a:pt x="432" y="3825"/>
                  </a:cubicBezTo>
                  <a:cubicBezTo>
                    <a:pt x="553" y="3903"/>
                    <a:pt x="937" y="3941"/>
                    <a:pt x="1380" y="3941"/>
                  </a:cubicBezTo>
                  <a:cubicBezTo>
                    <a:pt x="2111" y="3941"/>
                    <a:pt x="3002" y="3837"/>
                    <a:pt x="3145" y="3636"/>
                  </a:cubicBezTo>
                  <a:cubicBezTo>
                    <a:pt x="3320" y="3393"/>
                    <a:pt x="3262" y="1283"/>
                    <a:pt x="3028" y="149"/>
                  </a:cubicBezTo>
                  <a:lnTo>
                    <a:pt x="3001" y="154"/>
                  </a:lnTo>
                  <a:cubicBezTo>
                    <a:pt x="2931" y="121"/>
                    <a:pt x="2864" y="109"/>
                    <a:pt x="2802" y="109"/>
                  </a:cubicBezTo>
                  <a:cubicBezTo>
                    <a:pt x="2631" y="109"/>
                    <a:pt x="2487" y="199"/>
                    <a:pt x="2362" y="212"/>
                  </a:cubicBezTo>
                  <a:cubicBezTo>
                    <a:pt x="2356" y="213"/>
                    <a:pt x="2351" y="213"/>
                    <a:pt x="2345" y="213"/>
                  </a:cubicBezTo>
                  <a:cubicBezTo>
                    <a:pt x="2186" y="213"/>
                    <a:pt x="1997" y="0"/>
                    <a:pt x="170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9"/>
            <p:cNvSpPr/>
            <p:nvPr/>
          </p:nvSpPr>
          <p:spPr>
            <a:xfrm>
              <a:off x="1172300" y="318875"/>
              <a:ext cx="73800" cy="27675"/>
            </a:xfrm>
            <a:custGeom>
              <a:rect b="b" l="l" r="r" t="t"/>
              <a:pathLst>
                <a:path extrusionOk="0" h="1107" w="2952">
                  <a:moveTo>
                    <a:pt x="1728" y="1"/>
                  </a:moveTo>
                  <a:cubicBezTo>
                    <a:pt x="1091" y="1"/>
                    <a:pt x="369" y="116"/>
                    <a:pt x="198" y="256"/>
                  </a:cubicBezTo>
                  <a:cubicBezTo>
                    <a:pt x="90" y="346"/>
                    <a:pt x="27" y="675"/>
                    <a:pt x="0" y="1107"/>
                  </a:cubicBezTo>
                  <a:cubicBezTo>
                    <a:pt x="106" y="1029"/>
                    <a:pt x="235" y="988"/>
                    <a:pt x="366" y="988"/>
                  </a:cubicBezTo>
                  <a:cubicBezTo>
                    <a:pt x="379" y="988"/>
                    <a:pt x="392" y="989"/>
                    <a:pt x="405" y="990"/>
                  </a:cubicBezTo>
                  <a:cubicBezTo>
                    <a:pt x="577" y="1007"/>
                    <a:pt x="672" y="1077"/>
                    <a:pt x="819" y="1077"/>
                  </a:cubicBezTo>
                  <a:cubicBezTo>
                    <a:pt x="860" y="1077"/>
                    <a:pt x="906" y="1071"/>
                    <a:pt x="958" y="1057"/>
                  </a:cubicBezTo>
                  <a:cubicBezTo>
                    <a:pt x="1201" y="990"/>
                    <a:pt x="1192" y="769"/>
                    <a:pt x="1543" y="724"/>
                  </a:cubicBezTo>
                  <a:cubicBezTo>
                    <a:pt x="1571" y="721"/>
                    <a:pt x="1597" y="719"/>
                    <a:pt x="1623" y="719"/>
                  </a:cubicBezTo>
                  <a:cubicBezTo>
                    <a:pt x="1916" y="719"/>
                    <a:pt x="2105" y="928"/>
                    <a:pt x="2264" y="928"/>
                  </a:cubicBezTo>
                  <a:cubicBezTo>
                    <a:pt x="2269" y="928"/>
                    <a:pt x="2275" y="927"/>
                    <a:pt x="2281" y="927"/>
                  </a:cubicBezTo>
                  <a:cubicBezTo>
                    <a:pt x="2409" y="917"/>
                    <a:pt x="2552" y="828"/>
                    <a:pt x="2721" y="828"/>
                  </a:cubicBezTo>
                  <a:cubicBezTo>
                    <a:pt x="2783" y="828"/>
                    <a:pt x="2849" y="840"/>
                    <a:pt x="2920" y="873"/>
                  </a:cubicBezTo>
                  <a:lnTo>
                    <a:pt x="2951" y="868"/>
                  </a:lnTo>
                  <a:cubicBezTo>
                    <a:pt x="2875" y="499"/>
                    <a:pt x="2780" y="234"/>
                    <a:pt x="2672" y="162"/>
                  </a:cubicBezTo>
                  <a:cubicBezTo>
                    <a:pt x="2500" y="47"/>
                    <a:pt x="2131" y="1"/>
                    <a:pt x="172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9"/>
            <p:cNvSpPr/>
            <p:nvPr/>
          </p:nvSpPr>
          <p:spPr>
            <a:xfrm>
              <a:off x="1163400" y="314100"/>
              <a:ext cx="94950" cy="126025"/>
            </a:xfrm>
            <a:custGeom>
              <a:rect b="b" l="l" r="r" t="t"/>
              <a:pathLst>
                <a:path extrusionOk="0" h="5041" w="3798">
                  <a:moveTo>
                    <a:pt x="2082" y="192"/>
                  </a:moveTo>
                  <a:cubicBezTo>
                    <a:pt x="2485" y="192"/>
                    <a:pt x="2854" y="238"/>
                    <a:pt x="3028" y="353"/>
                  </a:cubicBezTo>
                  <a:lnTo>
                    <a:pt x="3028" y="357"/>
                  </a:lnTo>
                  <a:cubicBezTo>
                    <a:pt x="3136" y="425"/>
                    <a:pt x="3231" y="690"/>
                    <a:pt x="3303" y="1055"/>
                  </a:cubicBezTo>
                  <a:cubicBezTo>
                    <a:pt x="3537" y="2193"/>
                    <a:pt x="3600" y="4298"/>
                    <a:pt x="3424" y="4546"/>
                  </a:cubicBezTo>
                  <a:cubicBezTo>
                    <a:pt x="3278" y="4745"/>
                    <a:pt x="2380" y="4848"/>
                    <a:pt x="1648" y="4848"/>
                  </a:cubicBezTo>
                  <a:cubicBezTo>
                    <a:pt x="1208" y="4848"/>
                    <a:pt x="827" y="4811"/>
                    <a:pt x="707" y="4735"/>
                  </a:cubicBezTo>
                  <a:cubicBezTo>
                    <a:pt x="473" y="4582"/>
                    <a:pt x="280" y="2512"/>
                    <a:pt x="356" y="1298"/>
                  </a:cubicBezTo>
                  <a:cubicBezTo>
                    <a:pt x="383" y="866"/>
                    <a:pt x="446" y="542"/>
                    <a:pt x="554" y="447"/>
                  </a:cubicBezTo>
                  <a:cubicBezTo>
                    <a:pt x="725" y="307"/>
                    <a:pt x="1446" y="192"/>
                    <a:pt x="2082" y="192"/>
                  </a:cubicBezTo>
                  <a:close/>
                  <a:moveTo>
                    <a:pt x="2102" y="0"/>
                  </a:moveTo>
                  <a:cubicBezTo>
                    <a:pt x="1412" y="0"/>
                    <a:pt x="627" y="126"/>
                    <a:pt x="442" y="281"/>
                  </a:cubicBezTo>
                  <a:cubicBezTo>
                    <a:pt x="1" y="654"/>
                    <a:pt x="262" y="4694"/>
                    <a:pt x="608" y="4915"/>
                  </a:cubicBezTo>
                  <a:cubicBezTo>
                    <a:pt x="739" y="5000"/>
                    <a:pt x="1152" y="5041"/>
                    <a:pt x="1634" y="5041"/>
                  </a:cubicBezTo>
                  <a:cubicBezTo>
                    <a:pt x="1980" y="5041"/>
                    <a:pt x="2331" y="5018"/>
                    <a:pt x="2677" y="4978"/>
                  </a:cubicBezTo>
                  <a:cubicBezTo>
                    <a:pt x="3109" y="4924"/>
                    <a:pt x="3456" y="4834"/>
                    <a:pt x="3546" y="4712"/>
                  </a:cubicBezTo>
                  <a:cubicBezTo>
                    <a:pt x="3798" y="4361"/>
                    <a:pt x="3604" y="497"/>
                    <a:pt x="3118" y="173"/>
                  </a:cubicBezTo>
                  <a:cubicBezTo>
                    <a:pt x="2931" y="50"/>
                    <a:pt x="2535" y="0"/>
                    <a:pt x="210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9"/>
            <p:cNvSpPr/>
            <p:nvPr/>
          </p:nvSpPr>
          <p:spPr>
            <a:xfrm>
              <a:off x="1238525" y="354300"/>
              <a:ext cx="10150" cy="2500"/>
            </a:xfrm>
            <a:custGeom>
              <a:rect b="b" l="l" r="r" t="t"/>
              <a:pathLst>
                <a:path extrusionOk="0" h="100" w="406">
                  <a:moveTo>
                    <a:pt x="271" y="0"/>
                  </a:moveTo>
                  <a:lnTo>
                    <a:pt x="203" y="5"/>
                  </a:lnTo>
                  <a:cubicBezTo>
                    <a:pt x="158" y="9"/>
                    <a:pt x="118" y="18"/>
                    <a:pt x="77" y="27"/>
                  </a:cubicBezTo>
                  <a:cubicBezTo>
                    <a:pt x="59" y="32"/>
                    <a:pt x="41" y="36"/>
                    <a:pt x="23" y="45"/>
                  </a:cubicBezTo>
                  <a:cubicBezTo>
                    <a:pt x="14" y="50"/>
                    <a:pt x="5" y="54"/>
                    <a:pt x="5" y="63"/>
                  </a:cubicBezTo>
                  <a:cubicBezTo>
                    <a:pt x="1" y="77"/>
                    <a:pt x="10" y="90"/>
                    <a:pt x="23" y="95"/>
                  </a:cubicBezTo>
                  <a:cubicBezTo>
                    <a:pt x="46" y="95"/>
                    <a:pt x="64" y="99"/>
                    <a:pt x="82" y="99"/>
                  </a:cubicBezTo>
                  <a:cubicBezTo>
                    <a:pt x="122" y="99"/>
                    <a:pt x="167" y="99"/>
                    <a:pt x="208" y="95"/>
                  </a:cubicBezTo>
                  <a:lnTo>
                    <a:pt x="275" y="86"/>
                  </a:lnTo>
                  <a:cubicBezTo>
                    <a:pt x="293" y="81"/>
                    <a:pt x="311" y="77"/>
                    <a:pt x="329" y="72"/>
                  </a:cubicBezTo>
                  <a:cubicBezTo>
                    <a:pt x="347" y="68"/>
                    <a:pt x="370" y="63"/>
                    <a:pt x="388" y="54"/>
                  </a:cubicBezTo>
                  <a:cubicBezTo>
                    <a:pt x="392" y="54"/>
                    <a:pt x="401" y="45"/>
                    <a:pt x="401" y="36"/>
                  </a:cubicBezTo>
                  <a:cubicBezTo>
                    <a:pt x="406" y="23"/>
                    <a:pt x="397" y="9"/>
                    <a:pt x="383" y="9"/>
                  </a:cubicBezTo>
                  <a:cubicBezTo>
                    <a:pt x="361" y="5"/>
                    <a:pt x="343" y="5"/>
                    <a:pt x="3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9"/>
            <p:cNvSpPr/>
            <p:nvPr/>
          </p:nvSpPr>
          <p:spPr>
            <a:xfrm>
              <a:off x="1239650" y="366550"/>
              <a:ext cx="10050" cy="2500"/>
            </a:xfrm>
            <a:custGeom>
              <a:rect b="b" l="l" r="r" t="t"/>
              <a:pathLst>
                <a:path extrusionOk="0" h="100" w="402">
                  <a:moveTo>
                    <a:pt x="266" y="0"/>
                  </a:moveTo>
                  <a:lnTo>
                    <a:pt x="203" y="5"/>
                  </a:lnTo>
                  <a:cubicBezTo>
                    <a:pt x="158" y="9"/>
                    <a:pt x="118" y="14"/>
                    <a:pt x="77" y="27"/>
                  </a:cubicBezTo>
                  <a:cubicBezTo>
                    <a:pt x="59" y="32"/>
                    <a:pt x="41" y="36"/>
                    <a:pt x="23" y="45"/>
                  </a:cubicBezTo>
                  <a:cubicBezTo>
                    <a:pt x="14" y="45"/>
                    <a:pt x="5" y="54"/>
                    <a:pt x="5" y="59"/>
                  </a:cubicBezTo>
                  <a:cubicBezTo>
                    <a:pt x="1" y="72"/>
                    <a:pt x="10" y="86"/>
                    <a:pt x="23" y="90"/>
                  </a:cubicBezTo>
                  <a:cubicBezTo>
                    <a:pt x="41" y="95"/>
                    <a:pt x="64" y="95"/>
                    <a:pt x="82" y="99"/>
                  </a:cubicBezTo>
                  <a:cubicBezTo>
                    <a:pt x="122" y="99"/>
                    <a:pt x="163" y="99"/>
                    <a:pt x="208" y="95"/>
                  </a:cubicBezTo>
                  <a:lnTo>
                    <a:pt x="275" y="86"/>
                  </a:lnTo>
                  <a:cubicBezTo>
                    <a:pt x="293" y="81"/>
                    <a:pt x="311" y="77"/>
                    <a:pt x="329" y="72"/>
                  </a:cubicBezTo>
                  <a:cubicBezTo>
                    <a:pt x="347" y="68"/>
                    <a:pt x="365" y="63"/>
                    <a:pt x="388" y="54"/>
                  </a:cubicBezTo>
                  <a:cubicBezTo>
                    <a:pt x="392" y="50"/>
                    <a:pt x="401" y="45"/>
                    <a:pt x="401" y="36"/>
                  </a:cubicBezTo>
                  <a:cubicBezTo>
                    <a:pt x="401" y="23"/>
                    <a:pt x="397" y="9"/>
                    <a:pt x="379" y="5"/>
                  </a:cubicBezTo>
                  <a:cubicBezTo>
                    <a:pt x="379" y="5"/>
                    <a:pt x="361" y="0"/>
                    <a:pt x="3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9"/>
            <p:cNvSpPr/>
            <p:nvPr/>
          </p:nvSpPr>
          <p:spPr>
            <a:xfrm>
              <a:off x="1240675" y="378350"/>
              <a:ext cx="10025" cy="2375"/>
            </a:xfrm>
            <a:custGeom>
              <a:rect b="b" l="l" r="r" t="t"/>
              <a:pathLst>
                <a:path extrusionOk="0" h="95" w="401">
                  <a:moveTo>
                    <a:pt x="203" y="1"/>
                  </a:moveTo>
                  <a:cubicBezTo>
                    <a:pt x="158" y="5"/>
                    <a:pt x="117" y="14"/>
                    <a:pt x="77" y="23"/>
                  </a:cubicBezTo>
                  <a:cubicBezTo>
                    <a:pt x="59" y="28"/>
                    <a:pt x="41" y="32"/>
                    <a:pt x="23" y="37"/>
                  </a:cubicBezTo>
                  <a:cubicBezTo>
                    <a:pt x="14" y="41"/>
                    <a:pt x="9" y="46"/>
                    <a:pt x="5" y="55"/>
                  </a:cubicBezTo>
                  <a:cubicBezTo>
                    <a:pt x="0" y="68"/>
                    <a:pt x="9" y="82"/>
                    <a:pt x="23" y="82"/>
                  </a:cubicBezTo>
                  <a:cubicBezTo>
                    <a:pt x="41" y="86"/>
                    <a:pt x="59" y="91"/>
                    <a:pt x="81" y="91"/>
                  </a:cubicBezTo>
                  <a:cubicBezTo>
                    <a:pt x="102" y="93"/>
                    <a:pt x="122" y="94"/>
                    <a:pt x="142" y="94"/>
                  </a:cubicBezTo>
                  <a:cubicBezTo>
                    <a:pt x="162" y="94"/>
                    <a:pt x="182" y="93"/>
                    <a:pt x="203" y="91"/>
                  </a:cubicBezTo>
                  <a:lnTo>
                    <a:pt x="270" y="82"/>
                  </a:lnTo>
                  <a:cubicBezTo>
                    <a:pt x="293" y="82"/>
                    <a:pt x="311" y="77"/>
                    <a:pt x="329" y="73"/>
                  </a:cubicBezTo>
                  <a:cubicBezTo>
                    <a:pt x="347" y="68"/>
                    <a:pt x="365" y="64"/>
                    <a:pt x="383" y="55"/>
                  </a:cubicBezTo>
                  <a:cubicBezTo>
                    <a:pt x="392" y="50"/>
                    <a:pt x="396" y="46"/>
                    <a:pt x="401" y="37"/>
                  </a:cubicBezTo>
                  <a:cubicBezTo>
                    <a:pt x="401" y="23"/>
                    <a:pt x="392" y="10"/>
                    <a:pt x="378" y="5"/>
                  </a:cubicBezTo>
                  <a:cubicBezTo>
                    <a:pt x="360" y="5"/>
                    <a:pt x="342" y="1"/>
                    <a:pt x="32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9"/>
            <p:cNvSpPr/>
            <p:nvPr/>
          </p:nvSpPr>
          <p:spPr>
            <a:xfrm>
              <a:off x="1241575" y="388250"/>
              <a:ext cx="10025" cy="2475"/>
            </a:xfrm>
            <a:custGeom>
              <a:rect b="b" l="l" r="r" t="t"/>
              <a:pathLst>
                <a:path extrusionOk="0" h="99" w="401">
                  <a:moveTo>
                    <a:pt x="261" y="1"/>
                  </a:moveTo>
                  <a:lnTo>
                    <a:pt x="194" y="5"/>
                  </a:lnTo>
                  <a:cubicBezTo>
                    <a:pt x="153" y="5"/>
                    <a:pt x="113" y="14"/>
                    <a:pt x="72" y="23"/>
                  </a:cubicBezTo>
                  <a:cubicBezTo>
                    <a:pt x="50" y="28"/>
                    <a:pt x="32" y="37"/>
                    <a:pt x="14" y="41"/>
                  </a:cubicBezTo>
                  <a:cubicBezTo>
                    <a:pt x="9" y="46"/>
                    <a:pt x="5" y="55"/>
                    <a:pt x="0" y="59"/>
                  </a:cubicBezTo>
                  <a:cubicBezTo>
                    <a:pt x="0" y="73"/>
                    <a:pt x="9" y="86"/>
                    <a:pt x="23" y="91"/>
                  </a:cubicBezTo>
                  <a:cubicBezTo>
                    <a:pt x="41" y="95"/>
                    <a:pt x="59" y="95"/>
                    <a:pt x="77" y="95"/>
                  </a:cubicBezTo>
                  <a:cubicBezTo>
                    <a:pt x="97" y="97"/>
                    <a:pt x="118" y="98"/>
                    <a:pt x="140" y="98"/>
                  </a:cubicBezTo>
                  <a:cubicBezTo>
                    <a:pt x="161" y="98"/>
                    <a:pt x="182" y="97"/>
                    <a:pt x="203" y="95"/>
                  </a:cubicBezTo>
                  <a:lnTo>
                    <a:pt x="270" y="86"/>
                  </a:lnTo>
                  <a:cubicBezTo>
                    <a:pt x="288" y="82"/>
                    <a:pt x="311" y="77"/>
                    <a:pt x="324" y="73"/>
                  </a:cubicBezTo>
                  <a:cubicBezTo>
                    <a:pt x="342" y="68"/>
                    <a:pt x="365" y="59"/>
                    <a:pt x="383" y="55"/>
                  </a:cubicBezTo>
                  <a:cubicBezTo>
                    <a:pt x="387" y="50"/>
                    <a:pt x="396" y="46"/>
                    <a:pt x="396" y="37"/>
                  </a:cubicBezTo>
                  <a:cubicBezTo>
                    <a:pt x="401" y="23"/>
                    <a:pt x="392" y="10"/>
                    <a:pt x="378" y="5"/>
                  </a:cubicBezTo>
                  <a:cubicBezTo>
                    <a:pt x="356" y="5"/>
                    <a:pt x="338" y="1"/>
                    <a:pt x="32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9"/>
            <p:cNvSpPr/>
            <p:nvPr/>
          </p:nvSpPr>
          <p:spPr>
            <a:xfrm>
              <a:off x="1242025" y="398375"/>
              <a:ext cx="10025" cy="2425"/>
            </a:xfrm>
            <a:custGeom>
              <a:rect b="b" l="l" r="r" t="t"/>
              <a:pathLst>
                <a:path extrusionOk="0" h="97" w="401">
                  <a:moveTo>
                    <a:pt x="198" y="1"/>
                  </a:moveTo>
                  <a:cubicBezTo>
                    <a:pt x="158" y="5"/>
                    <a:pt x="117" y="14"/>
                    <a:pt x="77" y="23"/>
                  </a:cubicBezTo>
                  <a:cubicBezTo>
                    <a:pt x="54" y="28"/>
                    <a:pt x="36" y="37"/>
                    <a:pt x="18" y="41"/>
                  </a:cubicBezTo>
                  <a:cubicBezTo>
                    <a:pt x="9" y="46"/>
                    <a:pt x="5" y="50"/>
                    <a:pt x="5" y="59"/>
                  </a:cubicBezTo>
                  <a:cubicBezTo>
                    <a:pt x="0" y="73"/>
                    <a:pt x="9" y="86"/>
                    <a:pt x="23" y="90"/>
                  </a:cubicBezTo>
                  <a:cubicBezTo>
                    <a:pt x="41" y="90"/>
                    <a:pt x="59" y="95"/>
                    <a:pt x="81" y="95"/>
                  </a:cubicBezTo>
                  <a:cubicBezTo>
                    <a:pt x="93" y="96"/>
                    <a:pt x="105" y="97"/>
                    <a:pt x="117" y="97"/>
                  </a:cubicBezTo>
                  <a:cubicBezTo>
                    <a:pt x="145" y="97"/>
                    <a:pt x="174" y="94"/>
                    <a:pt x="203" y="90"/>
                  </a:cubicBezTo>
                  <a:lnTo>
                    <a:pt x="270" y="82"/>
                  </a:lnTo>
                  <a:cubicBezTo>
                    <a:pt x="293" y="82"/>
                    <a:pt x="311" y="73"/>
                    <a:pt x="329" y="73"/>
                  </a:cubicBezTo>
                  <a:cubicBezTo>
                    <a:pt x="347" y="64"/>
                    <a:pt x="365" y="59"/>
                    <a:pt x="383" y="55"/>
                  </a:cubicBezTo>
                  <a:cubicBezTo>
                    <a:pt x="392" y="50"/>
                    <a:pt x="396" y="41"/>
                    <a:pt x="401" y="37"/>
                  </a:cubicBezTo>
                  <a:cubicBezTo>
                    <a:pt x="401" y="19"/>
                    <a:pt x="392" y="5"/>
                    <a:pt x="378" y="5"/>
                  </a:cubicBezTo>
                  <a:cubicBezTo>
                    <a:pt x="360" y="1"/>
                    <a:pt x="342" y="1"/>
                    <a:pt x="32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9"/>
            <p:cNvSpPr/>
            <p:nvPr/>
          </p:nvSpPr>
          <p:spPr>
            <a:xfrm>
              <a:off x="1241675" y="409725"/>
              <a:ext cx="10050" cy="2500"/>
            </a:xfrm>
            <a:custGeom>
              <a:rect b="b" l="l" r="r" t="t"/>
              <a:pathLst>
                <a:path extrusionOk="0" h="100" w="402">
                  <a:moveTo>
                    <a:pt x="266" y="1"/>
                  </a:moveTo>
                  <a:lnTo>
                    <a:pt x="199" y="5"/>
                  </a:lnTo>
                  <a:cubicBezTo>
                    <a:pt x="158" y="10"/>
                    <a:pt x="113" y="19"/>
                    <a:pt x="73" y="28"/>
                  </a:cubicBezTo>
                  <a:cubicBezTo>
                    <a:pt x="55" y="32"/>
                    <a:pt x="37" y="37"/>
                    <a:pt x="19" y="46"/>
                  </a:cubicBezTo>
                  <a:cubicBezTo>
                    <a:pt x="10" y="50"/>
                    <a:pt x="5" y="55"/>
                    <a:pt x="5" y="64"/>
                  </a:cubicBezTo>
                  <a:cubicBezTo>
                    <a:pt x="1" y="77"/>
                    <a:pt x="10" y="91"/>
                    <a:pt x="23" y="91"/>
                  </a:cubicBezTo>
                  <a:cubicBezTo>
                    <a:pt x="41" y="95"/>
                    <a:pt x="64" y="100"/>
                    <a:pt x="82" y="100"/>
                  </a:cubicBezTo>
                  <a:cubicBezTo>
                    <a:pt x="122" y="100"/>
                    <a:pt x="163" y="100"/>
                    <a:pt x="208" y="95"/>
                  </a:cubicBezTo>
                  <a:lnTo>
                    <a:pt x="275" y="86"/>
                  </a:lnTo>
                  <a:cubicBezTo>
                    <a:pt x="293" y="82"/>
                    <a:pt x="311" y="77"/>
                    <a:pt x="329" y="73"/>
                  </a:cubicBezTo>
                  <a:cubicBezTo>
                    <a:pt x="347" y="68"/>
                    <a:pt x="365" y="64"/>
                    <a:pt x="388" y="55"/>
                  </a:cubicBezTo>
                  <a:cubicBezTo>
                    <a:pt x="392" y="55"/>
                    <a:pt x="401" y="46"/>
                    <a:pt x="401" y="37"/>
                  </a:cubicBezTo>
                  <a:cubicBezTo>
                    <a:pt x="401" y="23"/>
                    <a:pt x="392" y="10"/>
                    <a:pt x="383" y="10"/>
                  </a:cubicBezTo>
                  <a:cubicBezTo>
                    <a:pt x="361" y="5"/>
                    <a:pt x="343" y="1"/>
                    <a:pt x="32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9"/>
            <p:cNvSpPr/>
            <p:nvPr/>
          </p:nvSpPr>
          <p:spPr>
            <a:xfrm>
              <a:off x="1187700" y="356550"/>
              <a:ext cx="45350" cy="33575"/>
            </a:xfrm>
            <a:custGeom>
              <a:rect b="b" l="l" r="r" t="t"/>
              <a:pathLst>
                <a:path extrusionOk="0" h="1343" w="1814">
                  <a:moveTo>
                    <a:pt x="1428" y="0"/>
                  </a:moveTo>
                  <a:cubicBezTo>
                    <a:pt x="1022" y="0"/>
                    <a:pt x="232" y="61"/>
                    <a:pt x="135" y="122"/>
                  </a:cubicBezTo>
                  <a:cubicBezTo>
                    <a:pt x="0" y="207"/>
                    <a:pt x="99" y="1246"/>
                    <a:pt x="266" y="1305"/>
                  </a:cubicBezTo>
                  <a:cubicBezTo>
                    <a:pt x="331" y="1326"/>
                    <a:pt x="574" y="1342"/>
                    <a:pt x="847" y="1342"/>
                  </a:cubicBezTo>
                  <a:cubicBezTo>
                    <a:pt x="1267" y="1342"/>
                    <a:pt x="1758" y="1303"/>
                    <a:pt x="1777" y="1183"/>
                  </a:cubicBezTo>
                  <a:cubicBezTo>
                    <a:pt x="1813" y="985"/>
                    <a:pt x="1813" y="59"/>
                    <a:pt x="1647" y="14"/>
                  </a:cubicBezTo>
                  <a:cubicBezTo>
                    <a:pt x="1613" y="4"/>
                    <a:pt x="1533" y="0"/>
                    <a:pt x="142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9"/>
            <p:cNvSpPr/>
            <p:nvPr/>
          </p:nvSpPr>
          <p:spPr>
            <a:xfrm>
              <a:off x="1189825" y="358150"/>
              <a:ext cx="41200" cy="30450"/>
            </a:xfrm>
            <a:custGeom>
              <a:rect b="b" l="l" r="r" t="t"/>
              <a:pathLst>
                <a:path extrusionOk="0" h="1218" w="1648">
                  <a:moveTo>
                    <a:pt x="1296" y="0"/>
                  </a:moveTo>
                  <a:cubicBezTo>
                    <a:pt x="926" y="0"/>
                    <a:pt x="211" y="55"/>
                    <a:pt x="122" y="111"/>
                  </a:cubicBezTo>
                  <a:cubicBezTo>
                    <a:pt x="1" y="183"/>
                    <a:pt x="91" y="1133"/>
                    <a:pt x="244" y="1182"/>
                  </a:cubicBezTo>
                  <a:cubicBezTo>
                    <a:pt x="303" y="1202"/>
                    <a:pt x="529" y="1217"/>
                    <a:pt x="780" y="1217"/>
                  </a:cubicBezTo>
                  <a:cubicBezTo>
                    <a:pt x="1159" y="1217"/>
                    <a:pt x="1597" y="1182"/>
                    <a:pt x="1616" y="1074"/>
                  </a:cubicBezTo>
                  <a:cubicBezTo>
                    <a:pt x="1647" y="894"/>
                    <a:pt x="1647" y="53"/>
                    <a:pt x="1499" y="13"/>
                  </a:cubicBezTo>
                  <a:cubicBezTo>
                    <a:pt x="1467" y="4"/>
                    <a:pt x="1394" y="0"/>
                    <a:pt x="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9"/>
            <p:cNvSpPr/>
            <p:nvPr/>
          </p:nvSpPr>
          <p:spPr>
            <a:xfrm>
              <a:off x="1196350" y="368000"/>
              <a:ext cx="30850" cy="3625"/>
            </a:xfrm>
            <a:custGeom>
              <a:rect b="b" l="l" r="r" t="t"/>
              <a:pathLst>
                <a:path extrusionOk="0" h="145" w="1234">
                  <a:moveTo>
                    <a:pt x="1188" y="1"/>
                  </a:moveTo>
                  <a:lnTo>
                    <a:pt x="46" y="73"/>
                  </a:lnTo>
                  <a:cubicBezTo>
                    <a:pt x="1" y="73"/>
                    <a:pt x="1" y="145"/>
                    <a:pt x="46" y="145"/>
                  </a:cubicBezTo>
                  <a:lnTo>
                    <a:pt x="50" y="145"/>
                  </a:lnTo>
                  <a:lnTo>
                    <a:pt x="1193" y="68"/>
                  </a:lnTo>
                  <a:cubicBezTo>
                    <a:pt x="1233" y="59"/>
                    <a:pt x="1229" y="1"/>
                    <a:pt x="11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9"/>
            <p:cNvSpPr/>
            <p:nvPr/>
          </p:nvSpPr>
          <p:spPr>
            <a:xfrm>
              <a:off x="1196925" y="377800"/>
              <a:ext cx="30825" cy="3625"/>
            </a:xfrm>
            <a:custGeom>
              <a:rect b="b" l="l" r="r" t="t"/>
              <a:pathLst>
                <a:path extrusionOk="0" h="145" w="1233">
                  <a:moveTo>
                    <a:pt x="1188" y="0"/>
                  </a:moveTo>
                  <a:lnTo>
                    <a:pt x="45" y="72"/>
                  </a:lnTo>
                  <a:cubicBezTo>
                    <a:pt x="0" y="72"/>
                    <a:pt x="0" y="144"/>
                    <a:pt x="45" y="144"/>
                  </a:cubicBezTo>
                  <a:lnTo>
                    <a:pt x="50" y="144"/>
                  </a:lnTo>
                  <a:lnTo>
                    <a:pt x="1192" y="68"/>
                  </a:lnTo>
                  <a:cubicBezTo>
                    <a:pt x="1233" y="59"/>
                    <a:pt x="1228" y="0"/>
                    <a:pt x="11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9"/>
            <p:cNvSpPr/>
            <p:nvPr/>
          </p:nvSpPr>
          <p:spPr>
            <a:xfrm>
              <a:off x="1173750" y="324325"/>
              <a:ext cx="19250" cy="28400"/>
            </a:xfrm>
            <a:custGeom>
              <a:rect b="b" l="l" r="r" t="t"/>
              <a:pathLst>
                <a:path extrusionOk="0" h="1136" w="770">
                  <a:moveTo>
                    <a:pt x="629" y="0"/>
                  </a:moveTo>
                  <a:cubicBezTo>
                    <a:pt x="472" y="0"/>
                    <a:pt x="188" y="140"/>
                    <a:pt x="145" y="227"/>
                  </a:cubicBezTo>
                  <a:cubicBezTo>
                    <a:pt x="86" y="344"/>
                    <a:pt x="1" y="1105"/>
                    <a:pt x="118" y="1132"/>
                  </a:cubicBezTo>
                  <a:cubicBezTo>
                    <a:pt x="127" y="1134"/>
                    <a:pt x="136" y="1135"/>
                    <a:pt x="145" y="1135"/>
                  </a:cubicBezTo>
                  <a:cubicBezTo>
                    <a:pt x="320" y="1135"/>
                    <a:pt x="275" y="625"/>
                    <a:pt x="365" y="475"/>
                  </a:cubicBezTo>
                  <a:cubicBezTo>
                    <a:pt x="464" y="304"/>
                    <a:pt x="770" y="245"/>
                    <a:pt x="729" y="56"/>
                  </a:cubicBezTo>
                  <a:cubicBezTo>
                    <a:pt x="720" y="16"/>
                    <a:pt x="682" y="0"/>
                    <a:pt x="6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9"/>
            <p:cNvSpPr/>
            <p:nvPr/>
          </p:nvSpPr>
          <p:spPr>
            <a:xfrm>
              <a:off x="1193875" y="322225"/>
              <a:ext cx="8425" cy="4950"/>
            </a:xfrm>
            <a:custGeom>
              <a:rect b="b" l="l" r="r" t="t"/>
              <a:pathLst>
                <a:path extrusionOk="0" h="198" w="337">
                  <a:moveTo>
                    <a:pt x="199" y="0"/>
                  </a:moveTo>
                  <a:cubicBezTo>
                    <a:pt x="107" y="0"/>
                    <a:pt x="1" y="48"/>
                    <a:pt x="1" y="118"/>
                  </a:cubicBezTo>
                  <a:cubicBezTo>
                    <a:pt x="1" y="172"/>
                    <a:pt x="69" y="198"/>
                    <a:pt x="143" y="198"/>
                  </a:cubicBezTo>
                  <a:cubicBezTo>
                    <a:pt x="235" y="198"/>
                    <a:pt x="337" y="159"/>
                    <a:pt x="329" y="86"/>
                  </a:cubicBezTo>
                  <a:cubicBezTo>
                    <a:pt x="325" y="26"/>
                    <a:pt x="266" y="0"/>
                    <a:pt x="1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9"/>
            <p:cNvSpPr/>
            <p:nvPr/>
          </p:nvSpPr>
          <p:spPr>
            <a:xfrm>
              <a:off x="1090875" y="583225"/>
              <a:ext cx="13950" cy="13775"/>
            </a:xfrm>
            <a:custGeom>
              <a:rect b="b" l="l" r="r" t="t"/>
              <a:pathLst>
                <a:path extrusionOk="0" h="551" w="558">
                  <a:moveTo>
                    <a:pt x="247" y="1"/>
                  </a:moveTo>
                  <a:cubicBezTo>
                    <a:pt x="221" y="1"/>
                    <a:pt x="195" y="5"/>
                    <a:pt x="171" y="16"/>
                  </a:cubicBezTo>
                  <a:cubicBezTo>
                    <a:pt x="50" y="65"/>
                    <a:pt x="0" y="227"/>
                    <a:pt x="59" y="367"/>
                  </a:cubicBezTo>
                  <a:cubicBezTo>
                    <a:pt x="109" y="482"/>
                    <a:pt x="214" y="551"/>
                    <a:pt x="314" y="551"/>
                  </a:cubicBezTo>
                  <a:cubicBezTo>
                    <a:pt x="339" y="551"/>
                    <a:pt x="364" y="547"/>
                    <a:pt x="387" y="538"/>
                  </a:cubicBezTo>
                  <a:cubicBezTo>
                    <a:pt x="508" y="488"/>
                    <a:pt x="558" y="326"/>
                    <a:pt x="499" y="182"/>
                  </a:cubicBezTo>
                  <a:cubicBezTo>
                    <a:pt x="453" y="72"/>
                    <a:pt x="347" y="1"/>
                    <a:pt x="2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9"/>
            <p:cNvSpPr/>
            <p:nvPr/>
          </p:nvSpPr>
          <p:spPr>
            <a:xfrm>
              <a:off x="1096500" y="578650"/>
              <a:ext cx="8100" cy="10050"/>
            </a:xfrm>
            <a:custGeom>
              <a:rect b="b" l="l" r="r" t="t"/>
              <a:pathLst>
                <a:path extrusionOk="0" h="402" w="324">
                  <a:moveTo>
                    <a:pt x="287" y="0"/>
                  </a:moveTo>
                  <a:cubicBezTo>
                    <a:pt x="260" y="0"/>
                    <a:pt x="250" y="65"/>
                    <a:pt x="149" y="163"/>
                  </a:cubicBezTo>
                  <a:cubicBezTo>
                    <a:pt x="104" y="199"/>
                    <a:pt x="54" y="230"/>
                    <a:pt x="0" y="253"/>
                  </a:cubicBezTo>
                  <a:cubicBezTo>
                    <a:pt x="0" y="307"/>
                    <a:pt x="122" y="401"/>
                    <a:pt x="122" y="401"/>
                  </a:cubicBezTo>
                  <a:cubicBezTo>
                    <a:pt x="310" y="289"/>
                    <a:pt x="324" y="14"/>
                    <a:pt x="292" y="1"/>
                  </a:cubicBezTo>
                  <a:cubicBezTo>
                    <a:pt x="291" y="0"/>
                    <a:pt x="289" y="0"/>
                    <a:pt x="28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9"/>
            <p:cNvSpPr/>
            <p:nvPr/>
          </p:nvSpPr>
          <p:spPr>
            <a:xfrm>
              <a:off x="1045425" y="601725"/>
              <a:ext cx="13975" cy="13775"/>
            </a:xfrm>
            <a:custGeom>
              <a:rect b="b" l="l" r="r" t="t"/>
              <a:pathLst>
                <a:path extrusionOk="0" h="551" w="559">
                  <a:moveTo>
                    <a:pt x="254" y="1"/>
                  </a:moveTo>
                  <a:cubicBezTo>
                    <a:pt x="226" y="1"/>
                    <a:pt x="198" y="6"/>
                    <a:pt x="172" y="18"/>
                  </a:cubicBezTo>
                  <a:cubicBezTo>
                    <a:pt x="50" y="68"/>
                    <a:pt x="1" y="225"/>
                    <a:pt x="64" y="364"/>
                  </a:cubicBezTo>
                  <a:cubicBezTo>
                    <a:pt x="114" y="479"/>
                    <a:pt x="215" y="550"/>
                    <a:pt x="315" y="550"/>
                  </a:cubicBezTo>
                  <a:cubicBezTo>
                    <a:pt x="341" y="550"/>
                    <a:pt x="367" y="546"/>
                    <a:pt x="392" y="535"/>
                  </a:cubicBezTo>
                  <a:cubicBezTo>
                    <a:pt x="514" y="486"/>
                    <a:pt x="559" y="324"/>
                    <a:pt x="500" y="184"/>
                  </a:cubicBezTo>
                  <a:cubicBezTo>
                    <a:pt x="454" y="72"/>
                    <a:pt x="354" y="1"/>
                    <a:pt x="25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9"/>
            <p:cNvSpPr/>
            <p:nvPr/>
          </p:nvSpPr>
          <p:spPr>
            <a:xfrm>
              <a:off x="1051050" y="597075"/>
              <a:ext cx="8250" cy="9950"/>
            </a:xfrm>
            <a:custGeom>
              <a:rect b="b" l="l" r="r" t="t"/>
              <a:pathLst>
                <a:path extrusionOk="0" h="398" w="330">
                  <a:moveTo>
                    <a:pt x="291" y="1"/>
                  </a:moveTo>
                  <a:cubicBezTo>
                    <a:pt x="261" y="1"/>
                    <a:pt x="251" y="66"/>
                    <a:pt x="149" y="164"/>
                  </a:cubicBezTo>
                  <a:cubicBezTo>
                    <a:pt x="104" y="200"/>
                    <a:pt x="55" y="231"/>
                    <a:pt x="1" y="254"/>
                  </a:cubicBezTo>
                  <a:cubicBezTo>
                    <a:pt x="5" y="307"/>
                    <a:pt x="122" y="397"/>
                    <a:pt x="122" y="397"/>
                  </a:cubicBezTo>
                  <a:cubicBezTo>
                    <a:pt x="316" y="289"/>
                    <a:pt x="329" y="11"/>
                    <a:pt x="298" y="2"/>
                  </a:cubicBezTo>
                  <a:cubicBezTo>
                    <a:pt x="295" y="1"/>
                    <a:pt x="293" y="1"/>
                    <a:pt x="29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9"/>
            <p:cNvSpPr/>
            <p:nvPr/>
          </p:nvSpPr>
          <p:spPr>
            <a:xfrm>
              <a:off x="1224575" y="618125"/>
              <a:ext cx="207300" cy="85875"/>
            </a:xfrm>
            <a:custGeom>
              <a:rect b="b" l="l" r="r" t="t"/>
              <a:pathLst>
                <a:path extrusionOk="0" h="3435" w="8292">
                  <a:moveTo>
                    <a:pt x="6893" y="1"/>
                  </a:moveTo>
                  <a:lnTo>
                    <a:pt x="6888" y="10"/>
                  </a:lnTo>
                  <a:cubicBezTo>
                    <a:pt x="6888" y="10"/>
                    <a:pt x="5683" y="1503"/>
                    <a:pt x="5143" y="1683"/>
                  </a:cubicBezTo>
                  <a:cubicBezTo>
                    <a:pt x="5134" y="1683"/>
                    <a:pt x="5129" y="1683"/>
                    <a:pt x="5120" y="1688"/>
                  </a:cubicBezTo>
                  <a:cubicBezTo>
                    <a:pt x="4596" y="1834"/>
                    <a:pt x="2320" y="2367"/>
                    <a:pt x="2178" y="2367"/>
                  </a:cubicBezTo>
                  <a:cubicBezTo>
                    <a:pt x="2176" y="2367"/>
                    <a:pt x="2175" y="2367"/>
                    <a:pt x="2174" y="2367"/>
                  </a:cubicBezTo>
                  <a:cubicBezTo>
                    <a:pt x="2098" y="2351"/>
                    <a:pt x="1761" y="2103"/>
                    <a:pt x="1377" y="2103"/>
                  </a:cubicBezTo>
                  <a:cubicBezTo>
                    <a:pt x="1330" y="2103"/>
                    <a:pt x="1282" y="2107"/>
                    <a:pt x="1234" y="2115"/>
                  </a:cubicBezTo>
                  <a:cubicBezTo>
                    <a:pt x="1000" y="2156"/>
                    <a:pt x="1531" y="2331"/>
                    <a:pt x="1531" y="2331"/>
                  </a:cubicBezTo>
                  <a:cubicBezTo>
                    <a:pt x="1342" y="2300"/>
                    <a:pt x="1148" y="2273"/>
                    <a:pt x="955" y="2264"/>
                  </a:cubicBezTo>
                  <a:cubicBezTo>
                    <a:pt x="885" y="2259"/>
                    <a:pt x="820" y="2257"/>
                    <a:pt x="758" y="2257"/>
                  </a:cubicBezTo>
                  <a:cubicBezTo>
                    <a:pt x="470" y="2257"/>
                    <a:pt x="280" y="2306"/>
                    <a:pt x="280" y="2381"/>
                  </a:cubicBezTo>
                  <a:cubicBezTo>
                    <a:pt x="280" y="2471"/>
                    <a:pt x="374" y="2552"/>
                    <a:pt x="374" y="2552"/>
                  </a:cubicBezTo>
                  <a:lnTo>
                    <a:pt x="374" y="2556"/>
                  </a:lnTo>
                  <a:cubicBezTo>
                    <a:pt x="1" y="2655"/>
                    <a:pt x="406" y="2839"/>
                    <a:pt x="563" y="2839"/>
                  </a:cubicBezTo>
                  <a:cubicBezTo>
                    <a:pt x="334" y="2853"/>
                    <a:pt x="289" y="2992"/>
                    <a:pt x="410" y="3037"/>
                  </a:cubicBezTo>
                  <a:cubicBezTo>
                    <a:pt x="410" y="3037"/>
                    <a:pt x="1424" y="3435"/>
                    <a:pt x="1932" y="3435"/>
                  </a:cubicBezTo>
                  <a:cubicBezTo>
                    <a:pt x="1978" y="3435"/>
                    <a:pt x="2020" y="3431"/>
                    <a:pt x="2057" y="3424"/>
                  </a:cubicBezTo>
                  <a:cubicBezTo>
                    <a:pt x="2471" y="3339"/>
                    <a:pt x="4635" y="3415"/>
                    <a:pt x="5759" y="3132"/>
                  </a:cubicBezTo>
                  <a:cubicBezTo>
                    <a:pt x="5836" y="3114"/>
                    <a:pt x="5908" y="3091"/>
                    <a:pt x="5975" y="3073"/>
                  </a:cubicBezTo>
                  <a:cubicBezTo>
                    <a:pt x="7005" y="2718"/>
                    <a:pt x="8274" y="1364"/>
                    <a:pt x="8274" y="1364"/>
                  </a:cubicBezTo>
                  <a:lnTo>
                    <a:pt x="8292" y="1341"/>
                  </a:lnTo>
                  <a:cubicBezTo>
                    <a:pt x="7896" y="1062"/>
                    <a:pt x="7221" y="374"/>
                    <a:pt x="689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9"/>
            <p:cNvSpPr/>
            <p:nvPr/>
          </p:nvSpPr>
          <p:spPr>
            <a:xfrm>
              <a:off x="1230200" y="499550"/>
              <a:ext cx="28950" cy="16950"/>
            </a:xfrm>
            <a:custGeom>
              <a:rect b="b" l="l" r="r" t="t"/>
              <a:pathLst>
                <a:path extrusionOk="0" h="678" w="1158">
                  <a:moveTo>
                    <a:pt x="623" y="0"/>
                  </a:moveTo>
                  <a:cubicBezTo>
                    <a:pt x="527" y="0"/>
                    <a:pt x="432" y="21"/>
                    <a:pt x="347" y="65"/>
                  </a:cubicBezTo>
                  <a:cubicBezTo>
                    <a:pt x="122" y="173"/>
                    <a:pt x="1" y="389"/>
                    <a:pt x="82" y="448"/>
                  </a:cubicBezTo>
                  <a:cubicBezTo>
                    <a:pt x="104" y="465"/>
                    <a:pt x="140" y="471"/>
                    <a:pt x="182" y="471"/>
                  </a:cubicBezTo>
                  <a:cubicBezTo>
                    <a:pt x="342" y="471"/>
                    <a:pt x="595" y="376"/>
                    <a:pt x="595" y="376"/>
                  </a:cubicBezTo>
                  <a:lnTo>
                    <a:pt x="811" y="677"/>
                  </a:lnTo>
                  <a:cubicBezTo>
                    <a:pt x="811" y="677"/>
                    <a:pt x="1157" y="74"/>
                    <a:pt x="716" y="7"/>
                  </a:cubicBezTo>
                  <a:cubicBezTo>
                    <a:pt x="685" y="2"/>
                    <a:pt x="654" y="0"/>
                    <a:pt x="62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9"/>
            <p:cNvSpPr/>
            <p:nvPr/>
          </p:nvSpPr>
          <p:spPr>
            <a:xfrm>
              <a:off x="1230650" y="498475"/>
              <a:ext cx="24000" cy="18425"/>
            </a:xfrm>
            <a:custGeom>
              <a:rect b="b" l="l" r="r" t="t"/>
              <a:pathLst>
                <a:path extrusionOk="0" h="737" w="960">
                  <a:moveTo>
                    <a:pt x="599" y="0"/>
                  </a:moveTo>
                  <a:cubicBezTo>
                    <a:pt x="563" y="0"/>
                    <a:pt x="523" y="5"/>
                    <a:pt x="487" y="9"/>
                  </a:cubicBezTo>
                  <a:cubicBezTo>
                    <a:pt x="451" y="18"/>
                    <a:pt x="415" y="27"/>
                    <a:pt x="379" y="41"/>
                  </a:cubicBezTo>
                  <a:cubicBezTo>
                    <a:pt x="307" y="63"/>
                    <a:pt x="244" y="99"/>
                    <a:pt x="185" y="149"/>
                  </a:cubicBezTo>
                  <a:cubicBezTo>
                    <a:pt x="127" y="194"/>
                    <a:pt x="77" y="248"/>
                    <a:pt x="37" y="311"/>
                  </a:cubicBezTo>
                  <a:cubicBezTo>
                    <a:pt x="19" y="342"/>
                    <a:pt x="5" y="378"/>
                    <a:pt x="1" y="414"/>
                  </a:cubicBezTo>
                  <a:cubicBezTo>
                    <a:pt x="1" y="437"/>
                    <a:pt x="1" y="459"/>
                    <a:pt x="10" y="482"/>
                  </a:cubicBezTo>
                  <a:cubicBezTo>
                    <a:pt x="14" y="491"/>
                    <a:pt x="19" y="500"/>
                    <a:pt x="28" y="509"/>
                  </a:cubicBezTo>
                  <a:cubicBezTo>
                    <a:pt x="32" y="518"/>
                    <a:pt x="41" y="522"/>
                    <a:pt x="46" y="527"/>
                  </a:cubicBezTo>
                  <a:lnTo>
                    <a:pt x="55" y="531"/>
                  </a:lnTo>
                  <a:cubicBezTo>
                    <a:pt x="73" y="540"/>
                    <a:pt x="91" y="545"/>
                    <a:pt x="109" y="549"/>
                  </a:cubicBezTo>
                  <a:lnTo>
                    <a:pt x="158" y="549"/>
                  </a:lnTo>
                  <a:cubicBezTo>
                    <a:pt x="185" y="549"/>
                    <a:pt x="217" y="545"/>
                    <a:pt x="244" y="540"/>
                  </a:cubicBezTo>
                  <a:cubicBezTo>
                    <a:pt x="329" y="522"/>
                    <a:pt x="410" y="500"/>
                    <a:pt x="491" y="468"/>
                  </a:cubicBezTo>
                  <a:cubicBezTo>
                    <a:pt x="550" y="446"/>
                    <a:pt x="581" y="432"/>
                    <a:pt x="581" y="432"/>
                  </a:cubicBezTo>
                  <a:cubicBezTo>
                    <a:pt x="586" y="428"/>
                    <a:pt x="590" y="423"/>
                    <a:pt x="590" y="419"/>
                  </a:cubicBezTo>
                  <a:cubicBezTo>
                    <a:pt x="587" y="412"/>
                    <a:pt x="584" y="408"/>
                    <a:pt x="579" y="408"/>
                  </a:cubicBezTo>
                  <a:cubicBezTo>
                    <a:pt x="577" y="408"/>
                    <a:pt x="575" y="408"/>
                    <a:pt x="572" y="410"/>
                  </a:cubicBezTo>
                  <a:lnTo>
                    <a:pt x="482" y="432"/>
                  </a:lnTo>
                  <a:cubicBezTo>
                    <a:pt x="401" y="455"/>
                    <a:pt x="320" y="473"/>
                    <a:pt x="235" y="482"/>
                  </a:cubicBezTo>
                  <a:cubicBezTo>
                    <a:pt x="220" y="485"/>
                    <a:pt x="204" y="486"/>
                    <a:pt x="188" y="486"/>
                  </a:cubicBezTo>
                  <a:cubicBezTo>
                    <a:pt x="155" y="486"/>
                    <a:pt x="121" y="480"/>
                    <a:pt x="91" y="468"/>
                  </a:cubicBezTo>
                  <a:cubicBezTo>
                    <a:pt x="64" y="464"/>
                    <a:pt x="77" y="401"/>
                    <a:pt x="109" y="351"/>
                  </a:cubicBezTo>
                  <a:cubicBezTo>
                    <a:pt x="145" y="297"/>
                    <a:pt x="185" y="252"/>
                    <a:pt x="235" y="216"/>
                  </a:cubicBezTo>
                  <a:cubicBezTo>
                    <a:pt x="289" y="176"/>
                    <a:pt x="347" y="144"/>
                    <a:pt x="410" y="126"/>
                  </a:cubicBezTo>
                  <a:cubicBezTo>
                    <a:pt x="437" y="113"/>
                    <a:pt x="473" y="108"/>
                    <a:pt x="505" y="99"/>
                  </a:cubicBezTo>
                  <a:lnTo>
                    <a:pt x="595" y="90"/>
                  </a:lnTo>
                  <a:lnTo>
                    <a:pt x="694" y="99"/>
                  </a:lnTo>
                  <a:cubicBezTo>
                    <a:pt x="721" y="99"/>
                    <a:pt x="752" y="108"/>
                    <a:pt x="775" y="122"/>
                  </a:cubicBezTo>
                  <a:cubicBezTo>
                    <a:pt x="824" y="140"/>
                    <a:pt x="860" y="185"/>
                    <a:pt x="874" y="234"/>
                  </a:cubicBezTo>
                  <a:cubicBezTo>
                    <a:pt x="887" y="284"/>
                    <a:pt x="887" y="338"/>
                    <a:pt x="883" y="387"/>
                  </a:cubicBezTo>
                  <a:cubicBezTo>
                    <a:pt x="869" y="468"/>
                    <a:pt x="847" y="549"/>
                    <a:pt x="815" y="626"/>
                  </a:cubicBezTo>
                  <a:cubicBezTo>
                    <a:pt x="793" y="684"/>
                    <a:pt x="779" y="716"/>
                    <a:pt x="779" y="716"/>
                  </a:cubicBezTo>
                  <a:cubicBezTo>
                    <a:pt x="775" y="720"/>
                    <a:pt x="775" y="729"/>
                    <a:pt x="784" y="734"/>
                  </a:cubicBezTo>
                  <a:cubicBezTo>
                    <a:pt x="786" y="735"/>
                    <a:pt x="788" y="737"/>
                    <a:pt x="791" y="737"/>
                  </a:cubicBezTo>
                  <a:cubicBezTo>
                    <a:pt x="795" y="737"/>
                    <a:pt x="799" y="734"/>
                    <a:pt x="802" y="729"/>
                  </a:cubicBezTo>
                  <a:cubicBezTo>
                    <a:pt x="820" y="702"/>
                    <a:pt x="838" y="675"/>
                    <a:pt x="851" y="644"/>
                  </a:cubicBezTo>
                  <a:cubicBezTo>
                    <a:pt x="865" y="617"/>
                    <a:pt x="883" y="581"/>
                    <a:pt x="901" y="540"/>
                  </a:cubicBezTo>
                  <a:cubicBezTo>
                    <a:pt x="919" y="495"/>
                    <a:pt x="932" y="446"/>
                    <a:pt x="941" y="401"/>
                  </a:cubicBezTo>
                  <a:cubicBezTo>
                    <a:pt x="959" y="338"/>
                    <a:pt x="959" y="275"/>
                    <a:pt x="946" y="216"/>
                  </a:cubicBezTo>
                  <a:cubicBezTo>
                    <a:pt x="941" y="198"/>
                    <a:pt x="937" y="180"/>
                    <a:pt x="932" y="167"/>
                  </a:cubicBezTo>
                  <a:cubicBezTo>
                    <a:pt x="923" y="149"/>
                    <a:pt x="910" y="131"/>
                    <a:pt x="901" y="117"/>
                  </a:cubicBezTo>
                  <a:cubicBezTo>
                    <a:pt x="878" y="86"/>
                    <a:pt x="847" y="63"/>
                    <a:pt x="811" y="45"/>
                  </a:cubicBezTo>
                  <a:cubicBezTo>
                    <a:pt x="779" y="27"/>
                    <a:pt x="743" y="14"/>
                    <a:pt x="707" y="9"/>
                  </a:cubicBezTo>
                  <a:cubicBezTo>
                    <a:pt x="662" y="5"/>
                    <a:pt x="635" y="0"/>
                    <a:pt x="59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9"/>
            <p:cNvSpPr/>
            <p:nvPr/>
          </p:nvSpPr>
          <p:spPr>
            <a:xfrm>
              <a:off x="1390575" y="564600"/>
              <a:ext cx="82425" cy="91350"/>
            </a:xfrm>
            <a:custGeom>
              <a:rect b="b" l="l" r="r" t="t"/>
              <a:pathLst>
                <a:path extrusionOk="0" h="3654" w="3297">
                  <a:moveTo>
                    <a:pt x="1539" y="1"/>
                  </a:moveTo>
                  <a:cubicBezTo>
                    <a:pt x="1532" y="1"/>
                    <a:pt x="1524" y="3"/>
                    <a:pt x="1517" y="9"/>
                  </a:cubicBezTo>
                  <a:lnTo>
                    <a:pt x="1315" y="225"/>
                  </a:lnTo>
                  <a:cubicBezTo>
                    <a:pt x="1184" y="360"/>
                    <a:pt x="1000" y="554"/>
                    <a:pt x="784" y="797"/>
                  </a:cubicBezTo>
                  <a:cubicBezTo>
                    <a:pt x="680" y="918"/>
                    <a:pt x="568" y="1053"/>
                    <a:pt x="446" y="1193"/>
                  </a:cubicBezTo>
                  <a:cubicBezTo>
                    <a:pt x="320" y="1346"/>
                    <a:pt x="203" y="1503"/>
                    <a:pt x="100" y="1665"/>
                  </a:cubicBezTo>
                  <a:cubicBezTo>
                    <a:pt x="68" y="1714"/>
                    <a:pt x="46" y="1759"/>
                    <a:pt x="23" y="1813"/>
                  </a:cubicBezTo>
                  <a:cubicBezTo>
                    <a:pt x="5" y="1854"/>
                    <a:pt x="1" y="1899"/>
                    <a:pt x="19" y="1939"/>
                  </a:cubicBezTo>
                  <a:lnTo>
                    <a:pt x="19" y="1944"/>
                  </a:lnTo>
                  <a:lnTo>
                    <a:pt x="23" y="1953"/>
                  </a:lnTo>
                  <a:lnTo>
                    <a:pt x="23" y="1957"/>
                  </a:lnTo>
                  <a:lnTo>
                    <a:pt x="37" y="1971"/>
                  </a:lnTo>
                  <a:lnTo>
                    <a:pt x="59" y="2002"/>
                  </a:lnTo>
                  <a:cubicBezTo>
                    <a:pt x="86" y="2047"/>
                    <a:pt x="122" y="2088"/>
                    <a:pt x="158" y="2128"/>
                  </a:cubicBezTo>
                  <a:lnTo>
                    <a:pt x="212" y="2191"/>
                  </a:lnTo>
                  <a:lnTo>
                    <a:pt x="271" y="2245"/>
                  </a:lnTo>
                  <a:lnTo>
                    <a:pt x="487" y="2484"/>
                  </a:lnTo>
                  <a:cubicBezTo>
                    <a:pt x="559" y="2560"/>
                    <a:pt x="635" y="2637"/>
                    <a:pt x="712" y="2713"/>
                  </a:cubicBezTo>
                  <a:cubicBezTo>
                    <a:pt x="860" y="2871"/>
                    <a:pt x="1018" y="3015"/>
                    <a:pt x="1175" y="3163"/>
                  </a:cubicBezTo>
                  <a:cubicBezTo>
                    <a:pt x="1216" y="3199"/>
                    <a:pt x="1252" y="3235"/>
                    <a:pt x="1292" y="3266"/>
                  </a:cubicBezTo>
                  <a:lnTo>
                    <a:pt x="1418" y="3365"/>
                  </a:lnTo>
                  <a:cubicBezTo>
                    <a:pt x="1499" y="3433"/>
                    <a:pt x="1575" y="3500"/>
                    <a:pt x="1661" y="3559"/>
                  </a:cubicBezTo>
                  <a:cubicBezTo>
                    <a:pt x="1706" y="3586"/>
                    <a:pt x="1755" y="3613"/>
                    <a:pt x="1805" y="3635"/>
                  </a:cubicBezTo>
                  <a:cubicBezTo>
                    <a:pt x="1832" y="3649"/>
                    <a:pt x="1863" y="3653"/>
                    <a:pt x="1895" y="3653"/>
                  </a:cubicBezTo>
                  <a:cubicBezTo>
                    <a:pt x="1917" y="3653"/>
                    <a:pt x="1940" y="3649"/>
                    <a:pt x="1958" y="3640"/>
                  </a:cubicBezTo>
                  <a:lnTo>
                    <a:pt x="1989" y="3622"/>
                  </a:lnTo>
                  <a:cubicBezTo>
                    <a:pt x="2034" y="3599"/>
                    <a:pt x="2075" y="3577"/>
                    <a:pt x="2115" y="3550"/>
                  </a:cubicBezTo>
                  <a:cubicBezTo>
                    <a:pt x="2156" y="3523"/>
                    <a:pt x="2196" y="3496"/>
                    <a:pt x="2237" y="3469"/>
                  </a:cubicBezTo>
                  <a:cubicBezTo>
                    <a:pt x="2376" y="3365"/>
                    <a:pt x="2511" y="3248"/>
                    <a:pt x="2633" y="3123"/>
                  </a:cubicBezTo>
                  <a:cubicBezTo>
                    <a:pt x="2687" y="3069"/>
                    <a:pt x="2741" y="3010"/>
                    <a:pt x="2790" y="2947"/>
                  </a:cubicBezTo>
                  <a:cubicBezTo>
                    <a:pt x="2835" y="2898"/>
                    <a:pt x="2880" y="2839"/>
                    <a:pt x="2921" y="2785"/>
                  </a:cubicBezTo>
                  <a:cubicBezTo>
                    <a:pt x="3001" y="2677"/>
                    <a:pt x="3073" y="2587"/>
                    <a:pt x="3118" y="2506"/>
                  </a:cubicBezTo>
                  <a:lnTo>
                    <a:pt x="3280" y="2254"/>
                  </a:lnTo>
                  <a:cubicBezTo>
                    <a:pt x="3296" y="2232"/>
                    <a:pt x="3274" y="2208"/>
                    <a:pt x="3252" y="2208"/>
                  </a:cubicBezTo>
                  <a:cubicBezTo>
                    <a:pt x="3243" y="2208"/>
                    <a:pt x="3233" y="2212"/>
                    <a:pt x="3226" y="2223"/>
                  </a:cubicBezTo>
                  <a:lnTo>
                    <a:pt x="3060" y="2466"/>
                  </a:lnTo>
                  <a:cubicBezTo>
                    <a:pt x="3010" y="2542"/>
                    <a:pt x="2939" y="2628"/>
                    <a:pt x="2858" y="2731"/>
                  </a:cubicBezTo>
                  <a:cubicBezTo>
                    <a:pt x="2817" y="2785"/>
                    <a:pt x="2772" y="2839"/>
                    <a:pt x="2723" y="2889"/>
                  </a:cubicBezTo>
                  <a:cubicBezTo>
                    <a:pt x="2673" y="2943"/>
                    <a:pt x="2628" y="3001"/>
                    <a:pt x="2565" y="3055"/>
                  </a:cubicBezTo>
                  <a:cubicBezTo>
                    <a:pt x="2444" y="3177"/>
                    <a:pt x="2313" y="3284"/>
                    <a:pt x="2174" y="3383"/>
                  </a:cubicBezTo>
                  <a:cubicBezTo>
                    <a:pt x="2138" y="3410"/>
                    <a:pt x="2102" y="3433"/>
                    <a:pt x="2061" y="3455"/>
                  </a:cubicBezTo>
                  <a:cubicBezTo>
                    <a:pt x="2025" y="3482"/>
                    <a:pt x="1980" y="3505"/>
                    <a:pt x="1940" y="3527"/>
                  </a:cubicBezTo>
                  <a:lnTo>
                    <a:pt x="1904" y="3545"/>
                  </a:lnTo>
                  <a:lnTo>
                    <a:pt x="1895" y="3545"/>
                  </a:lnTo>
                  <a:cubicBezTo>
                    <a:pt x="1877" y="3541"/>
                    <a:pt x="1863" y="3536"/>
                    <a:pt x="1845" y="3532"/>
                  </a:cubicBezTo>
                  <a:cubicBezTo>
                    <a:pt x="1805" y="3509"/>
                    <a:pt x="1764" y="3487"/>
                    <a:pt x="1728" y="3460"/>
                  </a:cubicBezTo>
                  <a:cubicBezTo>
                    <a:pt x="1647" y="3406"/>
                    <a:pt x="1571" y="3334"/>
                    <a:pt x="1494" y="3275"/>
                  </a:cubicBezTo>
                  <a:lnTo>
                    <a:pt x="1373" y="3177"/>
                  </a:lnTo>
                  <a:cubicBezTo>
                    <a:pt x="1333" y="3145"/>
                    <a:pt x="1297" y="3105"/>
                    <a:pt x="1256" y="3069"/>
                  </a:cubicBezTo>
                  <a:cubicBezTo>
                    <a:pt x="1103" y="2925"/>
                    <a:pt x="946" y="2781"/>
                    <a:pt x="802" y="2628"/>
                  </a:cubicBezTo>
                  <a:cubicBezTo>
                    <a:pt x="725" y="2551"/>
                    <a:pt x="649" y="2475"/>
                    <a:pt x="577" y="2398"/>
                  </a:cubicBezTo>
                  <a:lnTo>
                    <a:pt x="361" y="2164"/>
                  </a:lnTo>
                  <a:lnTo>
                    <a:pt x="302" y="2106"/>
                  </a:lnTo>
                  <a:lnTo>
                    <a:pt x="253" y="2052"/>
                  </a:lnTo>
                  <a:cubicBezTo>
                    <a:pt x="221" y="2011"/>
                    <a:pt x="185" y="1975"/>
                    <a:pt x="158" y="1935"/>
                  </a:cubicBezTo>
                  <a:lnTo>
                    <a:pt x="136" y="1903"/>
                  </a:lnTo>
                  <a:lnTo>
                    <a:pt x="122" y="1885"/>
                  </a:lnTo>
                  <a:cubicBezTo>
                    <a:pt x="122" y="1872"/>
                    <a:pt x="122" y="1858"/>
                    <a:pt x="131" y="1845"/>
                  </a:cubicBezTo>
                  <a:cubicBezTo>
                    <a:pt x="145" y="1800"/>
                    <a:pt x="167" y="1759"/>
                    <a:pt x="194" y="1719"/>
                  </a:cubicBezTo>
                  <a:cubicBezTo>
                    <a:pt x="298" y="1557"/>
                    <a:pt x="410" y="1404"/>
                    <a:pt x="532" y="1256"/>
                  </a:cubicBezTo>
                  <a:cubicBezTo>
                    <a:pt x="644" y="1112"/>
                    <a:pt x="757" y="977"/>
                    <a:pt x="860" y="855"/>
                  </a:cubicBezTo>
                  <a:cubicBezTo>
                    <a:pt x="1279" y="365"/>
                    <a:pt x="1566" y="50"/>
                    <a:pt x="1566" y="50"/>
                  </a:cubicBezTo>
                  <a:lnTo>
                    <a:pt x="1566" y="54"/>
                  </a:lnTo>
                  <a:cubicBezTo>
                    <a:pt x="1584" y="30"/>
                    <a:pt x="1564" y="1"/>
                    <a:pt x="1539"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9"/>
            <p:cNvSpPr/>
            <p:nvPr/>
          </p:nvSpPr>
          <p:spPr>
            <a:xfrm>
              <a:off x="852000" y="642975"/>
              <a:ext cx="256200" cy="277275"/>
            </a:xfrm>
            <a:custGeom>
              <a:rect b="b" l="l" r="r" t="t"/>
              <a:pathLst>
                <a:path extrusionOk="0" h="11091" w="10248">
                  <a:moveTo>
                    <a:pt x="2493" y="756"/>
                  </a:moveTo>
                  <a:cubicBezTo>
                    <a:pt x="2511" y="756"/>
                    <a:pt x="2529" y="756"/>
                    <a:pt x="2546" y="757"/>
                  </a:cubicBezTo>
                  <a:cubicBezTo>
                    <a:pt x="3455" y="779"/>
                    <a:pt x="4899" y="1333"/>
                    <a:pt x="5124" y="2372"/>
                  </a:cubicBezTo>
                  <a:cubicBezTo>
                    <a:pt x="5138" y="2430"/>
                    <a:pt x="4670" y="3087"/>
                    <a:pt x="4404" y="3388"/>
                  </a:cubicBezTo>
                  <a:cubicBezTo>
                    <a:pt x="4323" y="3474"/>
                    <a:pt x="4265" y="3532"/>
                    <a:pt x="4238" y="3532"/>
                  </a:cubicBezTo>
                  <a:cubicBezTo>
                    <a:pt x="4237" y="3532"/>
                    <a:pt x="4236" y="3533"/>
                    <a:pt x="4235" y="3533"/>
                  </a:cubicBezTo>
                  <a:cubicBezTo>
                    <a:pt x="4020" y="3533"/>
                    <a:pt x="2104" y="1898"/>
                    <a:pt x="1710" y="1544"/>
                  </a:cubicBezTo>
                  <a:cubicBezTo>
                    <a:pt x="1530" y="1387"/>
                    <a:pt x="2007" y="824"/>
                    <a:pt x="2137" y="793"/>
                  </a:cubicBezTo>
                  <a:cubicBezTo>
                    <a:pt x="2255" y="769"/>
                    <a:pt x="2373" y="756"/>
                    <a:pt x="2493" y="756"/>
                  </a:cubicBezTo>
                  <a:close/>
                  <a:moveTo>
                    <a:pt x="5872" y="2797"/>
                  </a:moveTo>
                  <a:cubicBezTo>
                    <a:pt x="5878" y="2797"/>
                    <a:pt x="5883" y="2798"/>
                    <a:pt x="5889" y="2799"/>
                  </a:cubicBezTo>
                  <a:cubicBezTo>
                    <a:pt x="5952" y="2813"/>
                    <a:pt x="6015" y="2835"/>
                    <a:pt x="6073" y="2853"/>
                  </a:cubicBezTo>
                  <a:cubicBezTo>
                    <a:pt x="7981" y="3492"/>
                    <a:pt x="8925" y="5795"/>
                    <a:pt x="9011" y="6524"/>
                  </a:cubicBezTo>
                  <a:cubicBezTo>
                    <a:pt x="9047" y="6825"/>
                    <a:pt x="8903" y="7082"/>
                    <a:pt x="8790" y="7235"/>
                  </a:cubicBezTo>
                  <a:cubicBezTo>
                    <a:pt x="8754" y="7289"/>
                    <a:pt x="8709" y="7338"/>
                    <a:pt x="8664" y="7383"/>
                  </a:cubicBezTo>
                  <a:lnTo>
                    <a:pt x="4863" y="4027"/>
                  </a:lnTo>
                  <a:cubicBezTo>
                    <a:pt x="4863" y="4027"/>
                    <a:pt x="5626" y="2797"/>
                    <a:pt x="5872" y="2797"/>
                  </a:cubicBezTo>
                  <a:close/>
                  <a:moveTo>
                    <a:pt x="1836" y="1"/>
                  </a:moveTo>
                  <a:cubicBezTo>
                    <a:pt x="1812" y="1"/>
                    <a:pt x="1788" y="1"/>
                    <a:pt x="1764" y="1"/>
                  </a:cubicBezTo>
                  <a:cubicBezTo>
                    <a:pt x="1368" y="100"/>
                    <a:pt x="0" y="3285"/>
                    <a:pt x="0" y="3285"/>
                  </a:cubicBezTo>
                  <a:lnTo>
                    <a:pt x="8687" y="11090"/>
                  </a:lnTo>
                  <a:cubicBezTo>
                    <a:pt x="8687" y="11090"/>
                    <a:pt x="9542" y="10087"/>
                    <a:pt x="9893" y="8998"/>
                  </a:cubicBezTo>
                  <a:cubicBezTo>
                    <a:pt x="10248" y="7910"/>
                    <a:pt x="9186" y="4167"/>
                    <a:pt x="6802" y="2165"/>
                  </a:cubicBezTo>
                  <a:cubicBezTo>
                    <a:pt x="5236" y="851"/>
                    <a:pt x="3729" y="284"/>
                    <a:pt x="2767" y="82"/>
                  </a:cubicBezTo>
                  <a:cubicBezTo>
                    <a:pt x="2458" y="28"/>
                    <a:pt x="2149" y="1"/>
                    <a:pt x="18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9"/>
            <p:cNvSpPr/>
            <p:nvPr/>
          </p:nvSpPr>
          <p:spPr>
            <a:xfrm>
              <a:off x="921150" y="644900"/>
              <a:ext cx="192800" cy="277775"/>
            </a:xfrm>
            <a:custGeom>
              <a:rect b="b" l="l" r="r" t="t"/>
              <a:pathLst>
                <a:path extrusionOk="0" h="11111" w="7712">
                  <a:moveTo>
                    <a:pt x="1" y="0"/>
                  </a:moveTo>
                  <a:lnTo>
                    <a:pt x="1" y="0"/>
                  </a:lnTo>
                  <a:cubicBezTo>
                    <a:pt x="963" y="207"/>
                    <a:pt x="2470" y="774"/>
                    <a:pt x="4036" y="2088"/>
                  </a:cubicBezTo>
                  <a:cubicBezTo>
                    <a:pt x="6420" y="4090"/>
                    <a:pt x="7482" y="7833"/>
                    <a:pt x="7127" y="8921"/>
                  </a:cubicBezTo>
                  <a:cubicBezTo>
                    <a:pt x="6776" y="10010"/>
                    <a:pt x="5921" y="11013"/>
                    <a:pt x="5921" y="11013"/>
                  </a:cubicBezTo>
                  <a:cubicBezTo>
                    <a:pt x="5921" y="11013"/>
                    <a:pt x="6040" y="11110"/>
                    <a:pt x="6154" y="11110"/>
                  </a:cubicBezTo>
                  <a:cubicBezTo>
                    <a:pt x="6196" y="11110"/>
                    <a:pt x="6237" y="11097"/>
                    <a:pt x="6272" y="11063"/>
                  </a:cubicBezTo>
                  <a:cubicBezTo>
                    <a:pt x="6407" y="10928"/>
                    <a:pt x="7253" y="9605"/>
                    <a:pt x="7423" y="9029"/>
                  </a:cubicBezTo>
                  <a:cubicBezTo>
                    <a:pt x="7711" y="8058"/>
                    <a:pt x="7100" y="4499"/>
                    <a:pt x="4684" y="2353"/>
                  </a:cubicBezTo>
                  <a:cubicBezTo>
                    <a:pt x="2844" y="716"/>
                    <a:pt x="1062" y="176"/>
                    <a:pt x="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9"/>
            <p:cNvSpPr/>
            <p:nvPr/>
          </p:nvSpPr>
          <p:spPr>
            <a:xfrm>
              <a:off x="973575" y="712875"/>
              <a:ext cx="98200" cy="114700"/>
            </a:xfrm>
            <a:custGeom>
              <a:rect b="b" l="l" r="r" t="t"/>
              <a:pathLst>
                <a:path extrusionOk="0" h="4588" w="3928">
                  <a:moveTo>
                    <a:pt x="1009" y="1"/>
                  </a:moveTo>
                  <a:cubicBezTo>
                    <a:pt x="763" y="1"/>
                    <a:pt x="0" y="1231"/>
                    <a:pt x="0" y="1231"/>
                  </a:cubicBezTo>
                  <a:lnTo>
                    <a:pt x="3801" y="4587"/>
                  </a:lnTo>
                  <a:cubicBezTo>
                    <a:pt x="3846" y="4542"/>
                    <a:pt x="3891" y="4493"/>
                    <a:pt x="3927" y="4439"/>
                  </a:cubicBezTo>
                  <a:lnTo>
                    <a:pt x="3891" y="4412"/>
                  </a:lnTo>
                  <a:cubicBezTo>
                    <a:pt x="2983" y="3508"/>
                    <a:pt x="454" y="1299"/>
                    <a:pt x="409" y="1209"/>
                  </a:cubicBezTo>
                  <a:cubicBezTo>
                    <a:pt x="351" y="1087"/>
                    <a:pt x="1201" y="107"/>
                    <a:pt x="1201" y="107"/>
                  </a:cubicBezTo>
                  <a:lnTo>
                    <a:pt x="1215" y="57"/>
                  </a:lnTo>
                  <a:cubicBezTo>
                    <a:pt x="1152" y="39"/>
                    <a:pt x="1089" y="17"/>
                    <a:pt x="1026" y="3"/>
                  </a:cubicBezTo>
                  <a:cubicBezTo>
                    <a:pt x="1020" y="2"/>
                    <a:pt x="1015" y="1"/>
                    <a:pt x="100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9"/>
            <p:cNvSpPr/>
            <p:nvPr/>
          </p:nvSpPr>
          <p:spPr>
            <a:xfrm>
              <a:off x="890225" y="661850"/>
              <a:ext cx="71900" cy="69450"/>
            </a:xfrm>
            <a:custGeom>
              <a:rect b="b" l="l" r="r" t="t"/>
              <a:pathLst>
                <a:path extrusionOk="0" h="2778" w="2876">
                  <a:moveTo>
                    <a:pt x="951" y="1"/>
                  </a:moveTo>
                  <a:cubicBezTo>
                    <a:pt x="835" y="1"/>
                    <a:pt x="722" y="11"/>
                    <a:pt x="608" y="38"/>
                  </a:cubicBezTo>
                  <a:cubicBezTo>
                    <a:pt x="478" y="69"/>
                    <a:pt x="1" y="632"/>
                    <a:pt x="181" y="789"/>
                  </a:cubicBezTo>
                  <a:cubicBezTo>
                    <a:pt x="570" y="1139"/>
                    <a:pt x="2486" y="2778"/>
                    <a:pt x="2706" y="2778"/>
                  </a:cubicBezTo>
                  <a:cubicBezTo>
                    <a:pt x="2707" y="2778"/>
                    <a:pt x="2708" y="2777"/>
                    <a:pt x="2709" y="2777"/>
                  </a:cubicBezTo>
                  <a:cubicBezTo>
                    <a:pt x="2736" y="2773"/>
                    <a:pt x="2794" y="2719"/>
                    <a:pt x="2875" y="2629"/>
                  </a:cubicBezTo>
                  <a:lnTo>
                    <a:pt x="2857" y="2615"/>
                  </a:lnTo>
                  <a:cubicBezTo>
                    <a:pt x="2416" y="2350"/>
                    <a:pt x="487" y="704"/>
                    <a:pt x="487" y="704"/>
                  </a:cubicBezTo>
                  <a:cubicBezTo>
                    <a:pt x="576" y="362"/>
                    <a:pt x="1017" y="11"/>
                    <a:pt x="1017" y="11"/>
                  </a:cubicBezTo>
                  <a:lnTo>
                    <a:pt x="1017" y="2"/>
                  </a:lnTo>
                  <a:cubicBezTo>
                    <a:pt x="995" y="1"/>
                    <a:pt x="973" y="1"/>
                    <a:pt x="95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9"/>
            <p:cNvSpPr/>
            <p:nvPr/>
          </p:nvSpPr>
          <p:spPr>
            <a:xfrm>
              <a:off x="1176800" y="820000"/>
              <a:ext cx="309750" cy="154350"/>
            </a:xfrm>
            <a:custGeom>
              <a:rect b="b" l="l" r="r" t="t"/>
              <a:pathLst>
                <a:path extrusionOk="0" h="6174" w="12390">
                  <a:moveTo>
                    <a:pt x="2787" y="587"/>
                  </a:moveTo>
                  <a:cubicBezTo>
                    <a:pt x="3088" y="587"/>
                    <a:pt x="3412" y="593"/>
                    <a:pt x="3743" y="604"/>
                  </a:cubicBezTo>
                  <a:lnTo>
                    <a:pt x="3761" y="649"/>
                  </a:lnTo>
                  <a:lnTo>
                    <a:pt x="3617" y="2345"/>
                  </a:lnTo>
                  <a:lnTo>
                    <a:pt x="3567" y="2340"/>
                  </a:lnTo>
                  <a:cubicBezTo>
                    <a:pt x="2119" y="2156"/>
                    <a:pt x="1044" y="2003"/>
                    <a:pt x="1017" y="1980"/>
                  </a:cubicBezTo>
                  <a:cubicBezTo>
                    <a:pt x="927" y="1917"/>
                    <a:pt x="1012" y="784"/>
                    <a:pt x="1260" y="703"/>
                  </a:cubicBezTo>
                  <a:cubicBezTo>
                    <a:pt x="1491" y="620"/>
                    <a:pt x="2073" y="587"/>
                    <a:pt x="2787" y="587"/>
                  </a:cubicBezTo>
                  <a:close/>
                  <a:moveTo>
                    <a:pt x="4296" y="626"/>
                  </a:moveTo>
                  <a:cubicBezTo>
                    <a:pt x="4944" y="658"/>
                    <a:pt x="5583" y="712"/>
                    <a:pt x="6091" y="766"/>
                  </a:cubicBezTo>
                  <a:cubicBezTo>
                    <a:pt x="6842" y="851"/>
                    <a:pt x="7544" y="941"/>
                    <a:pt x="8174" y="1027"/>
                  </a:cubicBezTo>
                  <a:lnTo>
                    <a:pt x="8174" y="1031"/>
                  </a:lnTo>
                  <a:lnTo>
                    <a:pt x="8008" y="2889"/>
                  </a:lnTo>
                  <a:lnTo>
                    <a:pt x="7999" y="2884"/>
                  </a:lnTo>
                  <a:cubicBezTo>
                    <a:pt x="6752" y="2740"/>
                    <a:pt x="5358" y="2570"/>
                    <a:pt x="4143" y="2412"/>
                  </a:cubicBezTo>
                  <a:lnTo>
                    <a:pt x="4148" y="2358"/>
                  </a:lnTo>
                  <a:lnTo>
                    <a:pt x="4296" y="649"/>
                  </a:lnTo>
                  <a:lnTo>
                    <a:pt x="4296" y="626"/>
                  </a:lnTo>
                  <a:close/>
                  <a:moveTo>
                    <a:pt x="8745" y="1107"/>
                  </a:moveTo>
                  <a:cubicBezTo>
                    <a:pt x="10149" y="1310"/>
                    <a:pt x="11125" y="1499"/>
                    <a:pt x="11418" y="1652"/>
                  </a:cubicBezTo>
                  <a:cubicBezTo>
                    <a:pt x="11611" y="1751"/>
                    <a:pt x="11728" y="3051"/>
                    <a:pt x="11463" y="3195"/>
                  </a:cubicBezTo>
                  <a:cubicBezTo>
                    <a:pt x="11448" y="3204"/>
                    <a:pt x="11403" y="3208"/>
                    <a:pt x="11330" y="3208"/>
                  </a:cubicBezTo>
                  <a:cubicBezTo>
                    <a:pt x="10958" y="3208"/>
                    <a:pt x="9867" y="3098"/>
                    <a:pt x="8529" y="2947"/>
                  </a:cubicBezTo>
                  <a:lnTo>
                    <a:pt x="8534" y="2916"/>
                  </a:lnTo>
                  <a:lnTo>
                    <a:pt x="8705" y="1121"/>
                  </a:lnTo>
                  <a:lnTo>
                    <a:pt x="8745" y="1107"/>
                  </a:lnTo>
                  <a:close/>
                  <a:moveTo>
                    <a:pt x="3604" y="2996"/>
                  </a:moveTo>
                  <a:cubicBezTo>
                    <a:pt x="4767" y="2996"/>
                    <a:pt x="8628" y="3380"/>
                    <a:pt x="8916" y="3712"/>
                  </a:cubicBezTo>
                  <a:cubicBezTo>
                    <a:pt x="9123" y="3946"/>
                    <a:pt x="9006" y="4981"/>
                    <a:pt x="9006" y="4981"/>
                  </a:cubicBezTo>
                  <a:lnTo>
                    <a:pt x="3014" y="4257"/>
                  </a:lnTo>
                  <a:cubicBezTo>
                    <a:pt x="3014" y="4257"/>
                    <a:pt x="3068" y="3109"/>
                    <a:pt x="3293" y="3019"/>
                  </a:cubicBezTo>
                  <a:cubicBezTo>
                    <a:pt x="3334" y="3004"/>
                    <a:pt x="3443" y="2996"/>
                    <a:pt x="3604" y="2996"/>
                  </a:cubicBezTo>
                  <a:close/>
                  <a:moveTo>
                    <a:pt x="3006" y="1"/>
                  </a:moveTo>
                  <a:cubicBezTo>
                    <a:pt x="1966" y="1"/>
                    <a:pt x="1115" y="67"/>
                    <a:pt x="787" y="208"/>
                  </a:cubicBezTo>
                  <a:cubicBezTo>
                    <a:pt x="167" y="473"/>
                    <a:pt x="0" y="4302"/>
                    <a:pt x="0" y="4302"/>
                  </a:cubicBezTo>
                  <a:cubicBezTo>
                    <a:pt x="5048" y="5107"/>
                    <a:pt x="10554" y="5971"/>
                    <a:pt x="11759" y="6173"/>
                  </a:cubicBezTo>
                  <a:cubicBezTo>
                    <a:pt x="11762" y="6173"/>
                    <a:pt x="11764" y="6173"/>
                    <a:pt x="11767" y="6173"/>
                  </a:cubicBezTo>
                  <a:cubicBezTo>
                    <a:pt x="11858" y="6173"/>
                    <a:pt x="12016" y="5935"/>
                    <a:pt x="12016" y="5935"/>
                  </a:cubicBezTo>
                  <a:cubicBezTo>
                    <a:pt x="12016" y="5935"/>
                    <a:pt x="12389" y="1827"/>
                    <a:pt x="12097" y="1386"/>
                  </a:cubicBezTo>
                  <a:cubicBezTo>
                    <a:pt x="11804" y="946"/>
                    <a:pt x="8880" y="437"/>
                    <a:pt x="5970" y="149"/>
                  </a:cubicBezTo>
                  <a:cubicBezTo>
                    <a:pt x="4989" y="52"/>
                    <a:pt x="3924" y="1"/>
                    <a:pt x="300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9"/>
            <p:cNvSpPr/>
            <p:nvPr/>
          </p:nvSpPr>
          <p:spPr>
            <a:xfrm>
              <a:off x="1170950" y="823700"/>
              <a:ext cx="309750" cy="150625"/>
            </a:xfrm>
            <a:custGeom>
              <a:rect b="b" l="l" r="r" t="t"/>
              <a:pathLst>
                <a:path extrusionOk="0" h="6025" w="12390">
                  <a:moveTo>
                    <a:pt x="2778" y="587"/>
                  </a:moveTo>
                  <a:cubicBezTo>
                    <a:pt x="3081" y="587"/>
                    <a:pt x="3409" y="593"/>
                    <a:pt x="3743" y="604"/>
                  </a:cubicBezTo>
                  <a:lnTo>
                    <a:pt x="3761" y="649"/>
                  </a:lnTo>
                  <a:lnTo>
                    <a:pt x="3617" y="2345"/>
                  </a:lnTo>
                  <a:lnTo>
                    <a:pt x="3568" y="2341"/>
                  </a:lnTo>
                  <a:cubicBezTo>
                    <a:pt x="2119" y="2152"/>
                    <a:pt x="1044" y="2003"/>
                    <a:pt x="1017" y="1981"/>
                  </a:cubicBezTo>
                  <a:cubicBezTo>
                    <a:pt x="927" y="1913"/>
                    <a:pt x="1012" y="784"/>
                    <a:pt x="1260" y="699"/>
                  </a:cubicBezTo>
                  <a:cubicBezTo>
                    <a:pt x="1490" y="620"/>
                    <a:pt x="2068" y="587"/>
                    <a:pt x="2778" y="587"/>
                  </a:cubicBezTo>
                  <a:close/>
                  <a:moveTo>
                    <a:pt x="4296" y="627"/>
                  </a:moveTo>
                  <a:cubicBezTo>
                    <a:pt x="4944" y="658"/>
                    <a:pt x="5583" y="708"/>
                    <a:pt x="6091" y="766"/>
                  </a:cubicBezTo>
                  <a:cubicBezTo>
                    <a:pt x="6843" y="852"/>
                    <a:pt x="7544" y="937"/>
                    <a:pt x="8174" y="1022"/>
                  </a:cubicBezTo>
                  <a:lnTo>
                    <a:pt x="8174" y="1031"/>
                  </a:lnTo>
                  <a:lnTo>
                    <a:pt x="8008" y="2885"/>
                  </a:lnTo>
                  <a:lnTo>
                    <a:pt x="7999" y="2885"/>
                  </a:lnTo>
                  <a:cubicBezTo>
                    <a:pt x="6753" y="2741"/>
                    <a:pt x="5358" y="2566"/>
                    <a:pt x="4143" y="2413"/>
                  </a:cubicBezTo>
                  <a:lnTo>
                    <a:pt x="4148" y="2354"/>
                  </a:lnTo>
                  <a:lnTo>
                    <a:pt x="4296" y="649"/>
                  </a:lnTo>
                  <a:lnTo>
                    <a:pt x="4296" y="627"/>
                  </a:lnTo>
                  <a:close/>
                  <a:moveTo>
                    <a:pt x="8745" y="1103"/>
                  </a:moveTo>
                  <a:cubicBezTo>
                    <a:pt x="10149" y="1306"/>
                    <a:pt x="11125" y="1499"/>
                    <a:pt x="11418" y="1652"/>
                  </a:cubicBezTo>
                  <a:cubicBezTo>
                    <a:pt x="11611" y="1747"/>
                    <a:pt x="11728" y="3047"/>
                    <a:pt x="11463" y="3195"/>
                  </a:cubicBezTo>
                  <a:cubicBezTo>
                    <a:pt x="11449" y="3203"/>
                    <a:pt x="11406" y="3207"/>
                    <a:pt x="11339" y="3207"/>
                  </a:cubicBezTo>
                  <a:cubicBezTo>
                    <a:pt x="10976" y="3207"/>
                    <a:pt x="9881" y="3100"/>
                    <a:pt x="8529" y="2948"/>
                  </a:cubicBezTo>
                  <a:lnTo>
                    <a:pt x="8534" y="2916"/>
                  </a:lnTo>
                  <a:lnTo>
                    <a:pt x="8705" y="1121"/>
                  </a:lnTo>
                  <a:lnTo>
                    <a:pt x="8745" y="1103"/>
                  </a:lnTo>
                  <a:close/>
                  <a:moveTo>
                    <a:pt x="3614" y="2995"/>
                  </a:moveTo>
                  <a:cubicBezTo>
                    <a:pt x="4789" y="2995"/>
                    <a:pt x="8629" y="3382"/>
                    <a:pt x="8916" y="3713"/>
                  </a:cubicBezTo>
                  <a:cubicBezTo>
                    <a:pt x="9123" y="3947"/>
                    <a:pt x="9006" y="4977"/>
                    <a:pt x="9006" y="4977"/>
                  </a:cubicBezTo>
                  <a:lnTo>
                    <a:pt x="3014" y="4257"/>
                  </a:lnTo>
                  <a:cubicBezTo>
                    <a:pt x="3014" y="4257"/>
                    <a:pt x="3068" y="3110"/>
                    <a:pt x="3293" y="3020"/>
                  </a:cubicBezTo>
                  <a:cubicBezTo>
                    <a:pt x="3335" y="3003"/>
                    <a:pt x="3448" y="2995"/>
                    <a:pt x="3614" y="2995"/>
                  </a:cubicBezTo>
                  <a:close/>
                  <a:moveTo>
                    <a:pt x="3022" y="0"/>
                  </a:moveTo>
                  <a:cubicBezTo>
                    <a:pt x="1975" y="0"/>
                    <a:pt x="1116" y="67"/>
                    <a:pt x="787" y="208"/>
                  </a:cubicBezTo>
                  <a:cubicBezTo>
                    <a:pt x="167" y="474"/>
                    <a:pt x="0" y="4302"/>
                    <a:pt x="0" y="4302"/>
                  </a:cubicBezTo>
                  <a:cubicBezTo>
                    <a:pt x="5713" y="5215"/>
                    <a:pt x="11993" y="6025"/>
                    <a:pt x="11993" y="6025"/>
                  </a:cubicBezTo>
                  <a:cubicBezTo>
                    <a:pt x="11993" y="6025"/>
                    <a:pt x="12389" y="1828"/>
                    <a:pt x="12097" y="1387"/>
                  </a:cubicBezTo>
                  <a:cubicBezTo>
                    <a:pt x="11800" y="942"/>
                    <a:pt x="8880" y="433"/>
                    <a:pt x="5970" y="145"/>
                  </a:cubicBezTo>
                  <a:cubicBezTo>
                    <a:pt x="4995" y="51"/>
                    <a:pt x="3936" y="0"/>
                    <a:pt x="30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9"/>
            <p:cNvSpPr/>
            <p:nvPr/>
          </p:nvSpPr>
          <p:spPr>
            <a:xfrm>
              <a:off x="1074675" y="626575"/>
              <a:ext cx="24775" cy="7725"/>
            </a:xfrm>
            <a:custGeom>
              <a:rect b="b" l="l" r="r" t="t"/>
              <a:pathLst>
                <a:path extrusionOk="0" h="309" w="991">
                  <a:moveTo>
                    <a:pt x="751" y="0"/>
                  </a:moveTo>
                  <a:cubicBezTo>
                    <a:pt x="704" y="0"/>
                    <a:pt x="657" y="6"/>
                    <a:pt x="617" y="14"/>
                  </a:cubicBezTo>
                  <a:cubicBezTo>
                    <a:pt x="446" y="50"/>
                    <a:pt x="275" y="104"/>
                    <a:pt x="113" y="180"/>
                  </a:cubicBezTo>
                  <a:cubicBezTo>
                    <a:pt x="59" y="207"/>
                    <a:pt x="0" y="248"/>
                    <a:pt x="0" y="306"/>
                  </a:cubicBezTo>
                  <a:cubicBezTo>
                    <a:pt x="15" y="308"/>
                    <a:pt x="29" y="309"/>
                    <a:pt x="43" y="309"/>
                  </a:cubicBezTo>
                  <a:cubicBezTo>
                    <a:pt x="162" y="309"/>
                    <a:pt x="275" y="246"/>
                    <a:pt x="387" y="198"/>
                  </a:cubicBezTo>
                  <a:cubicBezTo>
                    <a:pt x="571" y="126"/>
                    <a:pt x="763" y="85"/>
                    <a:pt x="959" y="85"/>
                  </a:cubicBezTo>
                  <a:cubicBezTo>
                    <a:pt x="969" y="85"/>
                    <a:pt x="980" y="85"/>
                    <a:pt x="990" y="86"/>
                  </a:cubicBezTo>
                  <a:cubicBezTo>
                    <a:pt x="934" y="21"/>
                    <a:pt x="841" y="0"/>
                    <a:pt x="75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2" name="Shape 1232"/>
        <p:cNvGrpSpPr/>
        <p:nvPr/>
      </p:nvGrpSpPr>
      <p:grpSpPr>
        <a:xfrm>
          <a:off x="0" y="0"/>
          <a:ext cx="0" cy="0"/>
          <a:chOff x="0" y="0"/>
          <a:chExt cx="0" cy="0"/>
        </a:xfrm>
      </p:grpSpPr>
      <p:grpSp>
        <p:nvGrpSpPr>
          <p:cNvPr id="1233" name="Google Shape;1233;p28"/>
          <p:cNvGrpSpPr/>
          <p:nvPr/>
        </p:nvGrpSpPr>
        <p:grpSpPr>
          <a:xfrm>
            <a:off x="3339054" y="566978"/>
            <a:ext cx="2464203" cy="3492764"/>
            <a:chOff x="2510625" y="2329400"/>
            <a:chExt cx="337525" cy="478225"/>
          </a:xfrm>
        </p:grpSpPr>
        <p:sp>
          <p:nvSpPr>
            <p:cNvPr id="1234" name="Google Shape;1234;p28"/>
            <p:cNvSpPr/>
            <p:nvPr/>
          </p:nvSpPr>
          <p:spPr>
            <a:xfrm>
              <a:off x="2510625" y="2329400"/>
              <a:ext cx="337425" cy="478125"/>
            </a:xfrm>
            <a:custGeom>
              <a:rect b="b" l="l" r="r" t="t"/>
              <a:pathLst>
                <a:path extrusionOk="0" h="19125" w="13497">
                  <a:moveTo>
                    <a:pt x="6748" y="1"/>
                  </a:moveTo>
                  <a:cubicBezTo>
                    <a:pt x="3010" y="1"/>
                    <a:pt x="0" y="3010"/>
                    <a:pt x="0" y="6753"/>
                  </a:cubicBezTo>
                  <a:lnTo>
                    <a:pt x="0" y="12372"/>
                  </a:lnTo>
                  <a:cubicBezTo>
                    <a:pt x="0" y="16110"/>
                    <a:pt x="3010" y="19124"/>
                    <a:pt x="6748" y="19124"/>
                  </a:cubicBezTo>
                  <a:cubicBezTo>
                    <a:pt x="10487" y="19124"/>
                    <a:pt x="13496" y="16110"/>
                    <a:pt x="13496" y="12372"/>
                  </a:cubicBezTo>
                  <a:lnTo>
                    <a:pt x="13496" y="6753"/>
                  </a:lnTo>
                  <a:cubicBezTo>
                    <a:pt x="13496" y="3010"/>
                    <a:pt x="10487" y="1"/>
                    <a:pt x="6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8"/>
            <p:cNvSpPr/>
            <p:nvPr/>
          </p:nvSpPr>
          <p:spPr>
            <a:xfrm>
              <a:off x="2514675" y="2329400"/>
              <a:ext cx="333475" cy="478225"/>
            </a:xfrm>
            <a:custGeom>
              <a:rect b="b" l="l" r="r" t="t"/>
              <a:pathLst>
                <a:path extrusionOk="0" h="19129" w="13339">
                  <a:moveTo>
                    <a:pt x="6586" y="1"/>
                  </a:moveTo>
                  <a:cubicBezTo>
                    <a:pt x="5669" y="1"/>
                    <a:pt x="4764" y="185"/>
                    <a:pt x="3919" y="550"/>
                  </a:cubicBezTo>
                  <a:cubicBezTo>
                    <a:pt x="4436" y="1656"/>
                    <a:pt x="5219" y="2493"/>
                    <a:pt x="6384" y="2943"/>
                  </a:cubicBezTo>
                  <a:cubicBezTo>
                    <a:pt x="6667" y="3046"/>
                    <a:pt x="6955" y="3123"/>
                    <a:pt x="7252" y="3168"/>
                  </a:cubicBezTo>
                  <a:cubicBezTo>
                    <a:pt x="7635" y="3217"/>
                    <a:pt x="7922" y="3541"/>
                    <a:pt x="7927" y="3928"/>
                  </a:cubicBezTo>
                  <a:lnTo>
                    <a:pt x="7927" y="3978"/>
                  </a:lnTo>
                  <a:cubicBezTo>
                    <a:pt x="7927" y="4400"/>
                    <a:pt x="7581" y="4742"/>
                    <a:pt x="7158" y="4742"/>
                  </a:cubicBezTo>
                  <a:lnTo>
                    <a:pt x="6168" y="4742"/>
                  </a:lnTo>
                  <a:cubicBezTo>
                    <a:pt x="5979" y="4742"/>
                    <a:pt x="5282" y="4823"/>
                    <a:pt x="5120" y="4882"/>
                  </a:cubicBezTo>
                  <a:cubicBezTo>
                    <a:pt x="3388" y="5521"/>
                    <a:pt x="1903" y="7028"/>
                    <a:pt x="1053" y="9016"/>
                  </a:cubicBezTo>
                  <a:cubicBezTo>
                    <a:pt x="360" y="10631"/>
                    <a:pt x="135" y="12340"/>
                    <a:pt x="0" y="13852"/>
                  </a:cubicBezTo>
                  <a:cubicBezTo>
                    <a:pt x="351" y="15427"/>
                    <a:pt x="1260" y="16821"/>
                    <a:pt x="2551" y="17788"/>
                  </a:cubicBezTo>
                  <a:cubicBezTo>
                    <a:pt x="2587" y="16655"/>
                    <a:pt x="2650" y="15525"/>
                    <a:pt x="2745" y="14401"/>
                  </a:cubicBezTo>
                  <a:cubicBezTo>
                    <a:pt x="2826" y="13452"/>
                    <a:pt x="2938" y="12403"/>
                    <a:pt x="3185" y="11400"/>
                  </a:cubicBezTo>
                  <a:lnTo>
                    <a:pt x="3185" y="18211"/>
                  </a:lnTo>
                  <a:cubicBezTo>
                    <a:pt x="4220" y="18814"/>
                    <a:pt x="5394" y="19129"/>
                    <a:pt x="6586" y="19129"/>
                  </a:cubicBezTo>
                  <a:cubicBezTo>
                    <a:pt x="10316" y="19129"/>
                    <a:pt x="13339" y="16101"/>
                    <a:pt x="13339" y="12372"/>
                  </a:cubicBezTo>
                  <a:lnTo>
                    <a:pt x="13339" y="6749"/>
                  </a:lnTo>
                  <a:cubicBezTo>
                    <a:pt x="13339" y="6083"/>
                    <a:pt x="13240" y="5422"/>
                    <a:pt x="13046" y="4783"/>
                  </a:cubicBezTo>
                  <a:cubicBezTo>
                    <a:pt x="12803" y="4760"/>
                    <a:pt x="12565" y="4742"/>
                    <a:pt x="12466" y="4742"/>
                  </a:cubicBezTo>
                  <a:lnTo>
                    <a:pt x="11476" y="4742"/>
                  </a:lnTo>
                  <a:cubicBezTo>
                    <a:pt x="11053" y="4742"/>
                    <a:pt x="10707" y="4400"/>
                    <a:pt x="10707" y="3978"/>
                  </a:cubicBezTo>
                  <a:lnTo>
                    <a:pt x="10707" y="3937"/>
                  </a:lnTo>
                  <a:cubicBezTo>
                    <a:pt x="10707" y="3555"/>
                    <a:pt x="10986" y="3231"/>
                    <a:pt x="11364" y="3177"/>
                  </a:cubicBezTo>
                  <a:cubicBezTo>
                    <a:pt x="11647" y="3141"/>
                    <a:pt x="11922" y="3078"/>
                    <a:pt x="12192" y="2988"/>
                  </a:cubicBezTo>
                  <a:cubicBezTo>
                    <a:pt x="10936" y="1121"/>
                    <a:pt x="8836" y="1"/>
                    <a:pt x="658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8"/>
            <p:cNvSpPr/>
            <p:nvPr/>
          </p:nvSpPr>
          <p:spPr>
            <a:xfrm>
              <a:off x="2587325" y="2337625"/>
              <a:ext cx="260725" cy="358500"/>
            </a:xfrm>
            <a:custGeom>
              <a:rect b="b" l="l" r="r" t="t"/>
              <a:pathLst>
                <a:path extrusionOk="0" h="14340" w="10429">
                  <a:moveTo>
                    <a:pt x="5754" y="0"/>
                  </a:moveTo>
                  <a:cubicBezTo>
                    <a:pt x="5768" y="72"/>
                    <a:pt x="5813" y="135"/>
                    <a:pt x="5876" y="171"/>
                  </a:cubicBezTo>
                  <a:cubicBezTo>
                    <a:pt x="6051" y="279"/>
                    <a:pt x="6159" y="468"/>
                    <a:pt x="6159" y="675"/>
                  </a:cubicBezTo>
                  <a:lnTo>
                    <a:pt x="6159" y="7567"/>
                  </a:lnTo>
                  <a:cubicBezTo>
                    <a:pt x="6155" y="7675"/>
                    <a:pt x="6128" y="7778"/>
                    <a:pt x="6087" y="7877"/>
                  </a:cubicBezTo>
                  <a:cubicBezTo>
                    <a:pt x="6060" y="7931"/>
                    <a:pt x="6024" y="7981"/>
                    <a:pt x="5984" y="8021"/>
                  </a:cubicBezTo>
                  <a:cubicBezTo>
                    <a:pt x="5935" y="8071"/>
                    <a:pt x="5876" y="8093"/>
                    <a:pt x="5817" y="8093"/>
                  </a:cubicBezTo>
                  <a:cubicBezTo>
                    <a:pt x="5696" y="8093"/>
                    <a:pt x="5579" y="7997"/>
                    <a:pt x="5579" y="7855"/>
                  </a:cubicBezTo>
                  <a:lnTo>
                    <a:pt x="5579" y="6033"/>
                  </a:lnTo>
                  <a:cubicBezTo>
                    <a:pt x="5579" y="5477"/>
                    <a:pt x="5318" y="5234"/>
                    <a:pt x="4925" y="5234"/>
                  </a:cubicBezTo>
                  <a:cubicBezTo>
                    <a:pt x="3944" y="5234"/>
                    <a:pt x="2136" y="6741"/>
                    <a:pt x="1481" y="8642"/>
                  </a:cubicBezTo>
                  <a:cubicBezTo>
                    <a:pt x="648" y="11035"/>
                    <a:pt x="0" y="14117"/>
                    <a:pt x="3932" y="14337"/>
                  </a:cubicBezTo>
                  <a:cubicBezTo>
                    <a:pt x="3960" y="14339"/>
                    <a:pt x="3988" y="14340"/>
                    <a:pt x="4016" y="14340"/>
                  </a:cubicBezTo>
                  <a:cubicBezTo>
                    <a:pt x="4790" y="14340"/>
                    <a:pt x="5442" y="13742"/>
                    <a:pt x="5507" y="12965"/>
                  </a:cubicBezTo>
                  <a:lnTo>
                    <a:pt x="5570" y="12187"/>
                  </a:lnTo>
                  <a:lnTo>
                    <a:pt x="5579" y="12061"/>
                  </a:lnTo>
                  <a:lnTo>
                    <a:pt x="5579" y="9128"/>
                  </a:lnTo>
                  <a:cubicBezTo>
                    <a:pt x="5574" y="9020"/>
                    <a:pt x="5646" y="8930"/>
                    <a:pt x="5745" y="8903"/>
                  </a:cubicBezTo>
                  <a:cubicBezTo>
                    <a:pt x="5961" y="8840"/>
                    <a:pt x="6164" y="8736"/>
                    <a:pt x="6339" y="8597"/>
                  </a:cubicBezTo>
                  <a:cubicBezTo>
                    <a:pt x="6384" y="8561"/>
                    <a:pt x="6438" y="8543"/>
                    <a:pt x="6492" y="8543"/>
                  </a:cubicBezTo>
                  <a:cubicBezTo>
                    <a:pt x="6546" y="8543"/>
                    <a:pt x="6600" y="8561"/>
                    <a:pt x="6645" y="8597"/>
                  </a:cubicBezTo>
                  <a:cubicBezTo>
                    <a:pt x="6816" y="8736"/>
                    <a:pt x="7018" y="8840"/>
                    <a:pt x="7239" y="8903"/>
                  </a:cubicBezTo>
                  <a:cubicBezTo>
                    <a:pt x="7338" y="8930"/>
                    <a:pt x="7405" y="9020"/>
                    <a:pt x="7405" y="9128"/>
                  </a:cubicBezTo>
                  <a:lnTo>
                    <a:pt x="7405" y="12061"/>
                  </a:lnTo>
                  <a:lnTo>
                    <a:pt x="7410" y="12187"/>
                  </a:lnTo>
                  <a:lnTo>
                    <a:pt x="7477" y="12965"/>
                  </a:lnTo>
                  <a:cubicBezTo>
                    <a:pt x="7542" y="13747"/>
                    <a:pt x="8194" y="14340"/>
                    <a:pt x="8967" y="14340"/>
                  </a:cubicBezTo>
                  <a:cubicBezTo>
                    <a:pt x="8995" y="14340"/>
                    <a:pt x="9023" y="14339"/>
                    <a:pt x="9052" y="14337"/>
                  </a:cubicBezTo>
                  <a:cubicBezTo>
                    <a:pt x="9398" y="14319"/>
                    <a:pt x="9740" y="14274"/>
                    <a:pt x="10082" y="14193"/>
                  </a:cubicBezTo>
                  <a:cubicBezTo>
                    <a:pt x="10311" y="13500"/>
                    <a:pt x="10428" y="12776"/>
                    <a:pt x="10428" y="12043"/>
                  </a:cubicBezTo>
                  <a:lnTo>
                    <a:pt x="10428" y="6784"/>
                  </a:lnTo>
                  <a:cubicBezTo>
                    <a:pt x="9643" y="5850"/>
                    <a:pt x="8681" y="5236"/>
                    <a:pt x="8057" y="5236"/>
                  </a:cubicBezTo>
                  <a:cubicBezTo>
                    <a:pt x="7665" y="5236"/>
                    <a:pt x="7405" y="5478"/>
                    <a:pt x="7405" y="6033"/>
                  </a:cubicBezTo>
                  <a:lnTo>
                    <a:pt x="7405" y="7859"/>
                  </a:lnTo>
                  <a:cubicBezTo>
                    <a:pt x="7405" y="8001"/>
                    <a:pt x="7290" y="8094"/>
                    <a:pt x="7169" y="8094"/>
                  </a:cubicBezTo>
                  <a:cubicBezTo>
                    <a:pt x="7110" y="8094"/>
                    <a:pt x="7049" y="8072"/>
                    <a:pt x="7000" y="8021"/>
                  </a:cubicBezTo>
                  <a:cubicBezTo>
                    <a:pt x="6955" y="7981"/>
                    <a:pt x="6924" y="7931"/>
                    <a:pt x="6897" y="7877"/>
                  </a:cubicBezTo>
                  <a:cubicBezTo>
                    <a:pt x="6852" y="7778"/>
                    <a:pt x="6829" y="7675"/>
                    <a:pt x="6825" y="7567"/>
                  </a:cubicBezTo>
                  <a:lnTo>
                    <a:pt x="6825" y="450"/>
                  </a:lnTo>
                  <a:cubicBezTo>
                    <a:pt x="6483" y="266"/>
                    <a:pt x="6123" y="117"/>
                    <a:pt x="575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8"/>
            <p:cNvSpPr/>
            <p:nvPr/>
          </p:nvSpPr>
          <p:spPr>
            <a:xfrm>
              <a:off x="2805400" y="2503725"/>
              <a:ext cx="23525" cy="23525"/>
            </a:xfrm>
            <a:custGeom>
              <a:rect b="b" l="l" r="r" t="t"/>
              <a:pathLst>
                <a:path extrusionOk="0" h="941" w="941">
                  <a:moveTo>
                    <a:pt x="468" y="1"/>
                  </a:moveTo>
                  <a:cubicBezTo>
                    <a:pt x="212" y="1"/>
                    <a:pt x="0" y="212"/>
                    <a:pt x="0" y="473"/>
                  </a:cubicBezTo>
                  <a:cubicBezTo>
                    <a:pt x="0" y="734"/>
                    <a:pt x="212" y="941"/>
                    <a:pt x="468" y="941"/>
                  </a:cubicBezTo>
                  <a:cubicBezTo>
                    <a:pt x="729" y="941"/>
                    <a:pt x="940" y="734"/>
                    <a:pt x="940" y="473"/>
                  </a:cubicBezTo>
                  <a:cubicBezTo>
                    <a:pt x="940" y="212"/>
                    <a:pt x="729" y="1"/>
                    <a:pt x="4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8"/>
            <p:cNvSpPr/>
            <p:nvPr/>
          </p:nvSpPr>
          <p:spPr>
            <a:xfrm>
              <a:off x="2798300" y="2536000"/>
              <a:ext cx="7125" cy="7125"/>
            </a:xfrm>
            <a:custGeom>
              <a:rect b="b" l="l" r="r" t="t"/>
              <a:pathLst>
                <a:path extrusionOk="0" h="285" w="285">
                  <a:moveTo>
                    <a:pt x="140" y="1"/>
                  </a:moveTo>
                  <a:cubicBezTo>
                    <a:pt x="64" y="1"/>
                    <a:pt x="1" y="64"/>
                    <a:pt x="1" y="145"/>
                  </a:cubicBezTo>
                  <a:cubicBezTo>
                    <a:pt x="1" y="221"/>
                    <a:pt x="64" y="284"/>
                    <a:pt x="140" y="284"/>
                  </a:cubicBezTo>
                  <a:cubicBezTo>
                    <a:pt x="221" y="284"/>
                    <a:pt x="284" y="221"/>
                    <a:pt x="284" y="145"/>
                  </a:cubicBezTo>
                  <a:cubicBezTo>
                    <a:pt x="284" y="64"/>
                    <a:pt x="221" y="1"/>
                    <a:pt x="1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28"/>
            <p:cNvSpPr/>
            <p:nvPr/>
          </p:nvSpPr>
          <p:spPr>
            <a:xfrm>
              <a:off x="2795725" y="2585725"/>
              <a:ext cx="41850" cy="35875"/>
            </a:xfrm>
            <a:custGeom>
              <a:rect b="b" l="l" r="r" t="t"/>
              <a:pathLst>
                <a:path extrusionOk="0" h="1435" w="1674">
                  <a:moveTo>
                    <a:pt x="959" y="0"/>
                  </a:moveTo>
                  <a:cubicBezTo>
                    <a:pt x="324" y="0"/>
                    <a:pt x="0" y="769"/>
                    <a:pt x="455" y="1224"/>
                  </a:cubicBezTo>
                  <a:cubicBezTo>
                    <a:pt x="600" y="1369"/>
                    <a:pt x="779" y="1434"/>
                    <a:pt x="954" y="1434"/>
                  </a:cubicBezTo>
                  <a:cubicBezTo>
                    <a:pt x="1321" y="1434"/>
                    <a:pt x="1674" y="1148"/>
                    <a:pt x="1674" y="715"/>
                  </a:cubicBezTo>
                  <a:cubicBezTo>
                    <a:pt x="1674" y="320"/>
                    <a:pt x="1354" y="0"/>
                    <a:pt x="9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28"/>
            <p:cNvSpPr/>
            <p:nvPr/>
          </p:nvSpPr>
          <p:spPr>
            <a:xfrm>
              <a:off x="2793575" y="2648250"/>
              <a:ext cx="9375" cy="8000"/>
            </a:xfrm>
            <a:custGeom>
              <a:rect b="b" l="l" r="r" t="t"/>
              <a:pathLst>
                <a:path extrusionOk="0" h="320" w="375">
                  <a:moveTo>
                    <a:pt x="212" y="0"/>
                  </a:moveTo>
                  <a:cubicBezTo>
                    <a:pt x="73" y="0"/>
                    <a:pt x="1" y="171"/>
                    <a:pt x="100" y="270"/>
                  </a:cubicBezTo>
                  <a:cubicBezTo>
                    <a:pt x="134" y="304"/>
                    <a:pt x="175" y="319"/>
                    <a:pt x="214" y="319"/>
                  </a:cubicBezTo>
                  <a:cubicBezTo>
                    <a:pt x="297" y="319"/>
                    <a:pt x="374" y="255"/>
                    <a:pt x="374" y="158"/>
                  </a:cubicBezTo>
                  <a:cubicBezTo>
                    <a:pt x="374" y="72"/>
                    <a:pt x="302" y="0"/>
                    <a:pt x="2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8"/>
            <p:cNvSpPr/>
            <p:nvPr/>
          </p:nvSpPr>
          <p:spPr>
            <a:xfrm>
              <a:off x="2774250" y="2543100"/>
              <a:ext cx="11500" cy="11475"/>
            </a:xfrm>
            <a:custGeom>
              <a:rect b="b" l="l" r="r" t="t"/>
              <a:pathLst>
                <a:path extrusionOk="0" h="459" w="460">
                  <a:moveTo>
                    <a:pt x="230" y="0"/>
                  </a:moveTo>
                  <a:cubicBezTo>
                    <a:pt x="104" y="0"/>
                    <a:pt x="0" y="104"/>
                    <a:pt x="0" y="230"/>
                  </a:cubicBezTo>
                  <a:cubicBezTo>
                    <a:pt x="0" y="356"/>
                    <a:pt x="104" y="459"/>
                    <a:pt x="230" y="459"/>
                  </a:cubicBezTo>
                  <a:cubicBezTo>
                    <a:pt x="356" y="459"/>
                    <a:pt x="459" y="356"/>
                    <a:pt x="459" y="230"/>
                  </a:cubicBezTo>
                  <a:cubicBezTo>
                    <a:pt x="459" y="104"/>
                    <a:pt x="356" y="0"/>
                    <a:pt x="2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8"/>
            <p:cNvSpPr/>
            <p:nvPr/>
          </p:nvSpPr>
          <p:spPr>
            <a:xfrm>
              <a:off x="2745350" y="2462225"/>
              <a:ext cx="4850" cy="4975"/>
            </a:xfrm>
            <a:custGeom>
              <a:rect b="b" l="l" r="r" t="t"/>
              <a:pathLst>
                <a:path extrusionOk="0" h="199" w="194">
                  <a:moveTo>
                    <a:pt x="94" y="1"/>
                  </a:moveTo>
                  <a:cubicBezTo>
                    <a:pt x="41" y="1"/>
                    <a:pt x="0" y="46"/>
                    <a:pt x="0" y="100"/>
                  </a:cubicBezTo>
                  <a:cubicBezTo>
                    <a:pt x="0" y="154"/>
                    <a:pt x="41" y="199"/>
                    <a:pt x="94" y="199"/>
                  </a:cubicBezTo>
                  <a:cubicBezTo>
                    <a:pt x="148" y="199"/>
                    <a:pt x="193" y="154"/>
                    <a:pt x="193" y="100"/>
                  </a:cubicBezTo>
                  <a:cubicBezTo>
                    <a:pt x="193" y="46"/>
                    <a:pt x="148" y="1"/>
                    <a:pt x="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8"/>
            <p:cNvSpPr/>
            <p:nvPr/>
          </p:nvSpPr>
          <p:spPr>
            <a:xfrm>
              <a:off x="2743100" y="2533300"/>
              <a:ext cx="9900" cy="9825"/>
            </a:xfrm>
            <a:custGeom>
              <a:rect b="b" l="l" r="r" t="t"/>
              <a:pathLst>
                <a:path extrusionOk="0" h="393" w="396">
                  <a:moveTo>
                    <a:pt x="198" y="1"/>
                  </a:moveTo>
                  <a:cubicBezTo>
                    <a:pt x="90" y="1"/>
                    <a:pt x="0" y="86"/>
                    <a:pt x="0" y="194"/>
                  </a:cubicBezTo>
                  <a:cubicBezTo>
                    <a:pt x="0" y="307"/>
                    <a:pt x="90" y="392"/>
                    <a:pt x="198" y="392"/>
                  </a:cubicBezTo>
                  <a:cubicBezTo>
                    <a:pt x="306" y="392"/>
                    <a:pt x="396" y="307"/>
                    <a:pt x="396" y="194"/>
                  </a:cubicBezTo>
                  <a:cubicBezTo>
                    <a:pt x="396" y="86"/>
                    <a:pt x="306" y="1"/>
                    <a:pt x="19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8"/>
            <p:cNvSpPr/>
            <p:nvPr/>
          </p:nvSpPr>
          <p:spPr>
            <a:xfrm>
              <a:off x="2697775" y="2500025"/>
              <a:ext cx="9575" cy="8125"/>
            </a:xfrm>
            <a:custGeom>
              <a:rect b="b" l="l" r="r" t="t"/>
              <a:pathLst>
                <a:path extrusionOk="0" h="325" w="383">
                  <a:moveTo>
                    <a:pt x="216" y="0"/>
                  </a:moveTo>
                  <a:cubicBezTo>
                    <a:pt x="72" y="0"/>
                    <a:pt x="0" y="176"/>
                    <a:pt x="104" y="279"/>
                  </a:cubicBezTo>
                  <a:cubicBezTo>
                    <a:pt x="135" y="311"/>
                    <a:pt x="175" y="325"/>
                    <a:pt x="215" y="325"/>
                  </a:cubicBezTo>
                  <a:cubicBezTo>
                    <a:pt x="299" y="325"/>
                    <a:pt x="383" y="260"/>
                    <a:pt x="383" y="162"/>
                  </a:cubicBezTo>
                  <a:cubicBezTo>
                    <a:pt x="383" y="72"/>
                    <a:pt x="306" y="0"/>
                    <a:pt x="2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8"/>
            <p:cNvSpPr/>
            <p:nvPr/>
          </p:nvSpPr>
          <p:spPr>
            <a:xfrm>
              <a:off x="2658625" y="2504075"/>
              <a:ext cx="40525" cy="34700"/>
            </a:xfrm>
            <a:custGeom>
              <a:rect b="b" l="l" r="r" t="t"/>
              <a:pathLst>
                <a:path extrusionOk="0" h="1388" w="1621">
                  <a:moveTo>
                    <a:pt x="927" y="0"/>
                  </a:moveTo>
                  <a:cubicBezTo>
                    <a:pt x="311" y="0"/>
                    <a:pt x="1" y="747"/>
                    <a:pt x="437" y="1183"/>
                  </a:cubicBezTo>
                  <a:cubicBezTo>
                    <a:pt x="578" y="1324"/>
                    <a:pt x="751" y="1387"/>
                    <a:pt x="921" y="1387"/>
                  </a:cubicBezTo>
                  <a:cubicBezTo>
                    <a:pt x="1278" y="1387"/>
                    <a:pt x="1620" y="1110"/>
                    <a:pt x="1620" y="693"/>
                  </a:cubicBezTo>
                  <a:cubicBezTo>
                    <a:pt x="1620" y="311"/>
                    <a:pt x="1310" y="0"/>
                    <a:pt x="9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8"/>
            <p:cNvSpPr/>
            <p:nvPr/>
          </p:nvSpPr>
          <p:spPr>
            <a:xfrm>
              <a:off x="2642550" y="2561700"/>
              <a:ext cx="12175" cy="10425"/>
            </a:xfrm>
            <a:custGeom>
              <a:rect b="b" l="l" r="r" t="t"/>
              <a:pathLst>
                <a:path extrusionOk="0" h="417" w="487">
                  <a:moveTo>
                    <a:pt x="213" y="1"/>
                  </a:moveTo>
                  <a:cubicBezTo>
                    <a:pt x="106" y="1"/>
                    <a:pt x="5" y="85"/>
                    <a:pt x="5" y="210"/>
                  </a:cubicBezTo>
                  <a:cubicBezTo>
                    <a:pt x="0" y="322"/>
                    <a:pt x="95" y="417"/>
                    <a:pt x="207" y="417"/>
                  </a:cubicBezTo>
                  <a:cubicBezTo>
                    <a:pt x="392" y="417"/>
                    <a:pt x="486" y="192"/>
                    <a:pt x="356" y="61"/>
                  </a:cubicBezTo>
                  <a:cubicBezTo>
                    <a:pt x="314" y="20"/>
                    <a:pt x="263" y="1"/>
                    <a:pt x="2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8"/>
            <p:cNvSpPr/>
            <p:nvPr/>
          </p:nvSpPr>
          <p:spPr>
            <a:xfrm>
              <a:off x="2690125" y="2554550"/>
              <a:ext cx="22400" cy="22425"/>
            </a:xfrm>
            <a:custGeom>
              <a:rect b="b" l="l" r="r" t="t"/>
              <a:pathLst>
                <a:path extrusionOk="0" h="897" w="896">
                  <a:moveTo>
                    <a:pt x="450" y="1"/>
                  </a:moveTo>
                  <a:cubicBezTo>
                    <a:pt x="203" y="1"/>
                    <a:pt x="0" y="203"/>
                    <a:pt x="0" y="451"/>
                  </a:cubicBezTo>
                  <a:cubicBezTo>
                    <a:pt x="0" y="698"/>
                    <a:pt x="203" y="896"/>
                    <a:pt x="450" y="896"/>
                  </a:cubicBezTo>
                  <a:cubicBezTo>
                    <a:pt x="697" y="896"/>
                    <a:pt x="895" y="698"/>
                    <a:pt x="895" y="451"/>
                  </a:cubicBezTo>
                  <a:cubicBezTo>
                    <a:pt x="895" y="203"/>
                    <a:pt x="697" y="1"/>
                    <a:pt x="4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8"/>
            <p:cNvSpPr/>
            <p:nvPr/>
          </p:nvSpPr>
          <p:spPr>
            <a:xfrm>
              <a:off x="2707225" y="2602825"/>
              <a:ext cx="8775" cy="7550"/>
            </a:xfrm>
            <a:custGeom>
              <a:rect b="b" l="l" r="r" t="t"/>
              <a:pathLst>
                <a:path extrusionOk="0" h="302" w="351">
                  <a:moveTo>
                    <a:pt x="152" y="1"/>
                  </a:moveTo>
                  <a:cubicBezTo>
                    <a:pt x="77" y="1"/>
                    <a:pt x="5" y="60"/>
                    <a:pt x="5" y="148"/>
                  </a:cubicBezTo>
                  <a:cubicBezTo>
                    <a:pt x="0" y="234"/>
                    <a:pt x="67" y="301"/>
                    <a:pt x="153" y="301"/>
                  </a:cubicBezTo>
                  <a:cubicBezTo>
                    <a:pt x="283" y="301"/>
                    <a:pt x="351" y="139"/>
                    <a:pt x="256" y="45"/>
                  </a:cubicBezTo>
                  <a:cubicBezTo>
                    <a:pt x="226" y="14"/>
                    <a:pt x="189" y="1"/>
                    <a:pt x="1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8"/>
            <p:cNvSpPr/>
            <p:nvPr/>
          </p:nvSpPr>
          <p:spPr>
            <a:xfrm>
              <a:off x="2664475" y="2617425"/>
              <a:ext cx="13625" cy="13650"/>
            </a:xfrm>
            <a:custGeom>
              <a:rect b="b" l="l" r="r" t="t"/>
              <a:pathLst>
                <a:path extrusionOk="0" h="546" w="545">
                  <a:moveTo>
                    <a:pt x="275" y="1"/>
                  </a:moveTo>
                  <a:cubicBezTo>
                    <a:pt x="122" y="1"/>
                    <a:pt x="1" y="122"/>
                    <a:pt x="1" y="271"/>
                  </a:cubicBezTo>
                  <a:cubicBezTo>
                    <a:pt x="1" y="424"/>
                    <a:pt x="122" y="545"/>
                    <a:pt x="275" y="545"/>
                  </a:cubicBezTo>
                  <a:cubicBezTo>
                    <a:pt x="423" y="545"/>
                    <a:pt x="545" y="424"/>
                    <a:pt x="545" y="271"/>
                  </a:cubicBezTo>
                  <a:cubicBezTo>
                    <a:pt x="545" y="122"/>
                    <a:pt x="423" y="1"/>
                    <a:pt x="27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8"/>
            <p:cNvSpPr/>
            <p:nvPr/>
          </p:nvSpPr>
          <p:spPr>
            <a:xfrm>
              <a:off x="2695075" y="2659725"/>
              <a:ext cx="7325" cy="6325"/>
            </a:xfrm>
            <a:custGeom>
              <a:rect b="b" l="l" r="r" t="t"/>
              <a:pathLst>
                <a:path extrusionOk="0" h="253" w="293">
                  <a:moveTo>
                    <a:pt x="127" y="0"/>
                  </a:moveTo>
                  <a:cubicBezTo>
                    <a:pt x="62" y="0"/>
                    <a:pt x="0" y="50"/>
                    <a:pt x="0" y="126"/>
                  </a:cubicBezTo>
                  <a:cubicBezTo>
                    <a:pt x="0" y="194"/>
                    <a:pt x="54" y="252"/>
                    <a:pt x="126" y="252"/>
                  </a:cubicBezTo>
                  <a:cubicBezTo>
                    <a:pt x="239" y="252"/>
                    <a:pt x="293" y="117"/>
                    <a:pt x="216" y="36"/>
                  </a:cubicBezTo>
                  <a:cubicBezTo>
                    <a:pt x="190" y="12"/>
                    <a:pt x="158" y="0"/>
                    <a:pt x="1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8"/>
            <p:cNvSpPr/>
            <p:nvPr/>
          </p:nvSpPr>
          <p:spPr>
            <a:xfrm>
              <a:off x="2647725" y="2657225"/>
              <a:ext cx="27575" cy="23550"/>
            </a:xfrm>
            <a:custGeom>
              <a:rect b="b" l="l" r="r" t="t"/>
              <a:pathLst>
                <a:path extrusionOk="0" h="942" w="1103">
                  <a:moveTo>
                    <a:pt x="474" y="1"/>
                  </a:moveTo>
                  <a:cubicBezTo>
                    <a:pt x="232" y="1"/>
                    <a:pt x="0" y="188"/>
                    <a:pt x="0" y="474"/>
                  </a:cubicBezTo>
                  <a:cubicBezTo>
                    <a:pt x="0" y="730"/>
                    <a:pt x="212" y="941"/>
                    <a:pt x="473" y="941"/>
                  </a:cubicBezTo>
                  <a:cubicBezTo>
                    <a:pt x="891" y="941"/>
                    <a:pt x="1102" y="433"/>
                    <a:pt x="805" y="141"/>
                  </a:cubicBezTo>
                  <a:cubicBezTo>
                    <a:pt x="709" y="44"/>
                    <a:pt x="590" y="1"/>
                    <a:pt x="47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8"/>
            <p:cNvSpPr/>
            <p:nvPr/>
          </p:nvSpPr>
          <p:spPr>
            <a:xfrm>
              <a:off x="2618600" y="2631050"/>
              <a:ext cx="5975" cy="6075"/>
            </a:xfrm>
            <a:custGeom>
              <a:rect b="b" l="l" r="r" t="t"/>
              <a:pathLst>
                <a:path extrusionOk="0" h="243" w="239">
                  <a:moveTo>
                    <a:pt x="122" y="0"/>
                  </a:moveTo>
                  <a:cubicBezTo>
                    <a:pt x="54" y="0"/>
                    <a:pt x="0" y="54"/>
                    <a:pt x="0" y="122"/>
                  </a:cubicBezTo>
                  <a:cubicBezTo>
                    <a:pt x="0" y="189"/>
                    <a:pt x="54" y="243"/>
                    <a:pt x="122" y="243"/>
                  </a:cubicBezTo>
                  <a:cubicBezTo>
                    <a:pt x="185" y="243"/>
                    <a:pt x="239" y="189"/>
                    <a:pt x="239" y="122"/>
                  </a:cubicBezTo>
                  <a:cubicBezTo>
                    <a:pt x="239" y="54"/>
                    <a:pt x="185" y="0"/>
                    <a:pt x="1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8"/>
            <p:cNvSpPr/>
            <p:nvPr/>
          </p:nvSpPr>
          <p:spPr>
            <a:xfrm>
              <a:off x="2629600" y="2596625"/>
              <a:ext cx="9150" cy="9125"/>
            </a:xfrm>
            <a:custGeom>
              <a:rect b="b" l="l" r="r" t="t"/>
              <a:pathLst>
                <a:path extrusionOk="0" h="365" w="366">
                  <a:moveTo>
                    <a:pt x="185" y="0"/>
                  </a:moveTo>
                  <a:cubicBezTo>
                    <a:pt x="82" y="0"/>
                    <a:pt x="1" y="81"/>
                    <a:pt x="1" y="185"/>
                  </a:cubicBezTo>
                  <a:cubicBezTo>
                    <a:pt x="1" y="284"/>
                    <a:pt x="82" y="365"/>
                    <a:pt x="185" y="365"/>
                  </a:cubicBezTo>
                  <a:cubicBezTo>
                    <a:pt x="284" y="365"/>
                    <a:pt x="365" y="284"/>
                    <a:pt x="365" y="185"/>
                  </a:cubicBezTo>
                  <a:cubicBezTo>
                    <a:pt x="365" y="81"/>
                    <a:pt x="284" y="0"/>
                    <a:pt x="1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8"/>
            <p:cNvSpPr/>
            <p:nvPr/>
          </p:nvSpPr>
          <p:spPr>
            <a:xfrm>
              <a:off x="2795050" y="2566925"/>
              <a:ext cx="10375" cy="10375"/>
            </a:xfrm>
            <a:custGeom>
              <a:rect b="b" l="l" r="r" t="t"/>
              <a:pathLst>
                <a:path extrusionOk="0" h="415" w="415">
                  <a:moveTo>
                    <a:pt x="207" y="1"/>
                  </a:moveTo>
                  <a:cubicBezTo>
                    <a:pt x="90" y="1"/>
                    <a:pt x="0" y="91"/>
                    <a:pt x="0" y="208"/>
                  </a:cubicBezTo>
                  <a:cubicBezTo>
                    <a:pt x="0" y="320"/>
                    <a:pt x="90" y="415"/>
                    <a:pt x="207" y="415"/>
                  </a:cubicBezTo>
                  <a:cubicBezTo>
                    <a:pt x="320" y="415"/>
                    <a:pt x="414" y="320"/>
                    <a:pt x="414" y="208"/>
                  </a:cubicBezTo>
                  <a:cubicBezTo>
                    <a:pt x="414" y="91"/>
                    <a:pt x="320" y="1"/>
                    <a:pt x="2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8"/>
            <p:cNvSpPr/>
            <p:nvPr/>
          </p:nvSpPr>
          <p:spPr>
            <a:xfrm>
              <a:off x="2785725" y="2480900"/>
              <a:ext cx="12600" cy="12500"/>
            </a:xfrm>
            <a:custGeom>
              <a:rect b="b" l="l" r="r" t="t"/>
              <a:pathLst>
                <a:path extrusionOk="0" h="500" w="504">
                  <a:moveTo>
                    <a:pt x="252" y="0"/>
                  </a:moveTo>
                  <a:cubicBezTo>
                    <a:pt x="112" y="0"/>
                    <a:pt x="0" y="113"/>
                    <a:pt x="0" y="248"/>
                  </a:cubicBezTo>
                  <a:cubicBezTo>
                    <a:pt x="0" y="387"/>
                    <a:pt x="112" y="500"/>
                    <a:pt x="252" y="500"/>
                  </a:cubicBezTo>
                  <a:cubicBezTo>
                    <a:pt x="391" y="500"/>
                    <a:pt x="504" y="387"/>
                    <a:pt x="504" y="248"/>
                  </a:cubicBezTo>
                  <a:cubicBezTo>
                    <a:pt x="504" y="113"/>
                    <a:pt x="391" y="0"/>
                    <a:pt x="2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28"/>
            <p:cNvSpPr/>
            <p:nvPr/>
          </p:nvSpPr>
          <p:spPr>
            <a:xfrm>
              <a:off x="2782800" y="2621475"/>
              <a:ext cx="20150" cy="17300"/>
            </a:xfrm>
            <a:custGeom>
              <a:rect b="b" l="l" r="r" t="t"/>
              <a:pathLst>
                <a:path extrusionOk="0" h="692" w="806">
                  <a:moveTo>
                    <a:pt x="459" y="1"/>
                  </a:moveTo>
                  <a:cubicBezTo>
                    <a:pt x="153" y="1"/>
                    <a:pt x="0" y="374"/>
                    <a:pt x="216" y="590"/>
                  </a:cubicBezTo>
                  <a:cubicBezTo>
                    <a:pt x="286" y="660"/>
                    <a:pt x="372" y="691"/>
                    <a:pt x="457" y="691"/>
                  </a:cubicBezTo>
                  <a:cubicBezTo>
                    <a:pt x="634" y="691"/>
                    <a:pt x="805" y="554"/>
                    <a:pt x="805" y="347"/>
                  </a:cubicBezTo>
                  <a:cubicBezTo>
                    <a:pt x="805" y="154"/>
                    <a:pt x="648" y="1"/>
                    <a:pt x="4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 name="Google Shape;1257;p28"/>
          <p:cNvGrpSpPr/>
          <p:nvPr/>
        </p:nvGrpSpPr>
        <p:grpSpPr>
          <a:xfrm>
            <a:off x="5954297" y="1089634"/>
            <a:ext cx="2462191" cy="3487500"/>
            <a:chOff x="2994100" y="2319400"/>
            <a:chExt cx="337550" cy="478100"/>
          </a:xfrm>
        </p:grpSpPr>
        <p:sp>
          <p:nvSpPr>
            <p:cNvPr id="1258" name="Google Shape;1258;p28"/>
            <p:cNvSpPr/>
            <p:nvPr/>
          </p:nvSpPr>
          <p:spPr>
            <a:xfrm>
              <a:off x="2994100" y="2319500"/>
              <a:ext cx="337425" cy="478000"/>
            </a:xfrm>
            <a:custGeom>
              <a:rect b="b" l="l" r="r" t="t"/>
              <a:pathLst>
                <a:path extrusionOk="0" h="19120" w="13497">
                  <a:moveTo>
                    <a:pt x="6749" y="1"/>
                  </a:moveTo>
                  <a:cubicBezTo>
                    <a:pt x="3010" y="1"/>
                    <a:pt x="1" y="3010"/>
                    <a:pt x="1" y="6749"/>
                  </a:cubicBezTo>
                  <a:lnTo>
                    <a:pt x="1" y="12372"/>
                  </a:lnTo>
                  <a:cubicBezTo>
                    <a:pt x="1" y="16110"/>
                    <a:pt x="3010" y="19120"/>
                    <a:pt x="6749" y="19120"/>
                  </a:cubicBezTo>
                  <a:cubicBezTo>
                    <a:pt x="10487" y="19120"/>
                    <a:pt x="13497" y="16110"/>
                    <a:pt x="13497" y="12372"/>
                  </a:cubicBezTo>
                  <a:lnTo>
                    <a:pt x="13497" y="6749"/>
                  </a:lnTo>
                  <a:cubicBezTo>
                    <a:pt x="13497" y="3010"/>
                    <a:pt x="10487" y="1"/>
                    <a:pt x="6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8"/>
            <p:cNvSpPr/>
            <p:nvPr/>
          </p:nvSpPr>
          <p:spPr>
            <a:xfrm>
              <a:off x="3007725" y="2319400"/>
              <a:ext cx="268250" cy="477100"/>
            </a:xfrm>
            <a:custGeom>
              <a:rect b="b" l="l" r="r" t="t"/>
              <a:pathLst>
                <a:path extrusionOk="0" h="19084" w="10730">
                  <a:moveTo>
                    <a:pt x="6204" y="0"/>
                  </a:moveTo>
                  <a:cubicBezTo>
                    <a:pt x="3505" y="0"/>
                    <a:pt x="1066" y="1611"/>
                    <a:pt x="0" y="4090"/>
                  </a:cubicBezTo>
                  <a:lnTo>
                    <a:pt x="0" y="15035"/>
                  </a:lnTo>
                  <a:cubicBezTo>
                    <a:pt x="725" y="16713"/>
                    <a:pt x="2092" y="18026"/>
                    <a:pt x="3802" y="18683"/>
                  </a:cubicBezTo>
                  <a:lnTo>
                    <a:pt x="3802" y="16488"/>
                  </a:lnTo>
                  <a:cubicBezTo>
                    <a:pt x="3802" y="15656"/>
                    <a:pt x="4427" y="14927"/>
                    <a:pt x="5264" y="14873"/>
                  </a:cubicBezTo>
                  <a:cubicBezTo>
                    <a:pt x="5298" y="14871"/>
                    <a:pt x="5332" y="14869"/>
                    <a:pt x="5366" y="14869"/>
                  </a:cubicBezTo>
                  <a:cubicBezTo>
                    <a:pt x="6221" y="14869"/>
                    <a:pt x="6928" y="15564"/>
                    <a:pt x="6928" y="16434"/>
                  </a:cubicBezTo>
                  <a:lnTo>
                    <a:pt x="6928" y="19084"/>
                  </a:lnTo>
                  <a:cubicBezTo>
                    <a:pt x="8345" y="18935"/>
                    <a:pt x="9672" y="18337"/>
                    <a:pt x="10729" y="17383"/>
                  </a:cubicBezTo>
                  <a:lnTo>
                    <a:pt x="10729" y="1746"/>
                  </a:lnTo>
                  <a:cubicBezTo>
                    <a:pt x="9488" y="621"/>
                    <a:pt x="7877" y="0"/>
                    <a:pt x="620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8"/>
            <p:cNvSpPr/>
            <p:nvPr/>
          </p:nvSpPr>
          <p:spPr>
            <a:xfrm>
              <a:off x="3283375" y="2370125"/>
              <a:ext cx="48275" cy="341125"/>
            </a:xfrm>
            <a:custGeom>
              <a:rect b="b" l="l" r="r" t="t"/>
              <a:pathLst>
                <a:path extrusionOk="0" h="13645" w="1931">
                  <a:moveTo>
                    <a:pt x="0" y="0"/>
                  </a:moveTo>
                  <a:cubicBezTo>
                    <a:pt x="113" y="644"/>
                    <a:pt x="180" y="1282"/>
                    <a:pt x="230" y="1881"/>
                  </a:cubicBezTo>
                  <a:cubicBezTo>
                    <a:pt x="522" y="5345"/>
                    <a:pt x="491" y="8822"/>
                    <a:pt x="144" y="12281"/>
                  </a:cubicBezTo>
                  <a:cubicBezTo>
                    <a:pt x="86" y="12817"/>
                    <a:pt x="365" y="13330"/>
                    <a:pt x="851" y="13564"/>
                  </a:cubicBezTo>
                  <a:cubicBezTo>
                    <a:pt x="918" y="13600"/>
                    <a:pt x="995" y="13622"/>
                    <a:pt x="1071" y="13645"/>
                  </a:cubicBezTo>
                  <a:cubicBezTo>
                    <a:pt x="1633" y="12637"/>
                    <a:pt x="1930" y="11503"/>
                    <a:pt x="1926" y="10347"/>
                  </a:cubicBezTo>
                  <a:lnTo>
                    <a:pt x="1926" y="4724"/>
                  </a:lnTo>
                  <a:cubicBezTo>
                    <a:pt x="1930" y="2956"/>
                    <a:pt x="1237" y="1260"/>
                    <a:pt x="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8"/>
            <p:cNvSpPr/>
            <p:nvPr/>
          </p:nvSpPr>
          <p:spPr>
            <a:xfrm>
              <a:off x="2994100" y="2588525"/>
              <a:ext cx="5650" cy="83475"/>
            </a:xfrm>
            <a:custGeom>
              <a:rect b="b" l="l" r="r" t="t"/>
              <a:pathLst>
                <a:path extrusionOk="0" h="3339" w="226">
                  <a:moveTo>
                    <a:pt x="1" y="1"/>
                  </a:moveTo>
                  <a:lnTo>
                    <a:pt x="1" y="1611"/>
                  </a:lnTo>
                  <a:cubicBezTo>
                    <a:pt x="1" y="2196"/>
                    <a:pt x="73" y="2776"/>
                    <a:pt x="226" y="3339"/>
                  </a:cubicBezTo>
                  <a:cubicBezTo>
                    <a:pt x="113" y="2227"/>
                    <a:pt x="41" y="1116"/>
                    <a:pt x="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8"/>
            <p:cNvSpPr/>
            <p:nvPr/>
          </p:nvSpPr>
          <p:spPr>
            <a:xfrm>
              <a:off x="3040900" y="2452675"/>
              <a:ext cx="202525" cy="132900"/>
            </a:xfrm>
            <a:custGeom>
              <a:rect b="b" l="l" r="r" t="t"/>
              <a:pathLst>
                <a:path extrusionOk="0" h="5316" w="8101">
                  <a:moveTo>
                    <a:pt x="6402" y="0"/>
                  </a:moveTo>
                  <a:cubicBezTo>
                    <a:pt x="6082" y="0"/>
                    <a:pt x="5786" y="162"/>
                    <a:pt x="5619" y="437"/>
                  </a:cubicBezTo>
                  <a:cubicBezTo>
                    <a:pt x="5237" y="1066"/>
                    <a:pt x="4323" y="2155"/>
                    <a:pt x="2524" y="2155"/>
                  </a:cubicBezTo>
                  <a:cubicBezTo>
                    <a:pt x="0" y="2155"/>
                    <a:pt x="554" y="4278"/>
                    <a:pt x="1782" y="4926"/>
                  </a:cubicBezTo>
                  <a:cubicBezTo>
                    <a:pt x="2081" y="5084"/>
                    <a:pt x="2974" y="5315"/>
                    <a:pt x="3967" y="5315"/>
                  </a:cubicBezTo>
                  <a:cubicBezTo>
                    <a:pt x="5854" y="5315"/>
                    <a:pt x="8101" y="4481"/>
                    <a:pt x="7302" y="725"/>
                  </a:cubicBezTo>
                  <a:cubicBezTo>
                    <a:pt x="7207" y="302"/>
                    <a:pt x="6834" y="0"/>
                    <a:pt x="640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8"/>
            <p:cNvSpPr/>
            <p:nvPr/>
          </p:nvSpPr>
          <p:spPr>
            <a:xfrm>
              <a:off x="3077475" y="2531900"/>
              <a:ext cx="131800" cy="33225"/>
            </a:xfrm>
            <a:custGeom>
              <a:rect b="b" l="l" r="r" t="t"/>
              <a:pathLst>
                <a:path extrusionOk="0" h="1329" w="5272">
                  <a:moveTo>
                    <a:pt x="3664" y="1"/>
                  </a:moveTo>
                  <a:cubicBezTo>
                    <a:pt x="3468" y="1"/>
                    <a:pt x="3319" y="210"/>
                    <a:pt x="3225" y="394"/>
                  </a:cubicBezTo>
                  <a:cubicBezTo>
                    <a:pt x="3133" y="583"/>
                    <a:pt x="2986" y="803"/>
                    <a:pt x="2784" y="803"/>
                  </a:cubicBezTo>
                  <a:cubicBezTo>
                    <a:pt x="2769" y="803"/>
                    <a:pt x="2754" y="801"/>
                    <a:pt x="2739" y="799"/>
                  </a:cubicBezTo>
                  <a:cubicBezTo>
                    <a:pt x="2531" y="764"/>
                    <a:pt x="2401" y="493"/>
                    <a:pt x="2191" y="493"/>
                  </a:cubicBezTo>
                  <a:cubicBezTo>
                    <a:pt x="2188" y="493"/>
                    <a:pt x="2185" y="493"/>
                    <a:pt x="2181" y="493"/>
                  </a:cubicBezTo>
                  <a:cubicBezTo>
                    <a:pt x="1988" y="507"/>
                    <a:pt x="1889" y="741"/>
                    <a:pt x="1704" y="804"/>
                  </a:cubicBezTo>
                  <a:cubicBezTo>
                    <a:pt x="1667" y="817"/>
                    <a:pt x="1631" y="823"/>
                    <a:pt x="1595" y="823"/>
                  </a:cubicBezTo>
                  <a:cubicBezTo>
                    <a:pt x="1381" y="823"/>
                    <a:pt x="1183" y="611"/>
                    <a:pt x="976" y="507"/>
                  </a:cubicBezTo>
                  <a:cubicBezTo>
                    <a:pt x="895" y="466"/>
                    <a:pt x="792" y="445"/>
                    <a:pt x="683" y="445"/>
                  </a:cubicBezTo>
                  <a:cubicBezTo>
                    <a:pt x="375" y="445"/>
                    <a:pt x="22" y="609"/>
                    <a:pt x="8" y="925"/>
                  </a:cubicBezTo>
                  <a:cubicBezTo>
                    <a:pt x="1" y="1116"/>
                    <a:pt x="46" y="1181"/>
                    <a:pt x="117" y="1181"/>
                  </a:cubicBezTo>
                  <a:cubicBezTo>
                    <a:pt x="251" y="1181"/>
                    <a:pt x="477" y="955"/>
                    <a:pt x="620" y="902"/>
                  </a:cubicBezTo>
                  <a:cubicBezTo>
                    <a:pt x="659" y="888"/>
                    <a:pt x="698" y="882"/>
                    <a:pt x="736" y="882"/>
                  </a:cubicBezTo>
                  <a:cubicBezTo>
                    <a:pt x="1055" y="882"/>
                    <a:pt x="1345" y="1328"/>
                    <a:pt x="1676" y="1328"/>
                  </a:cubicBezTo>
                  <a:cubicBezTo>
                    <a:pt x="1706" y="1328"/>
                    <a:pt x="1736" y="1325"/>
                    <a:pt x="1767" y="1316"/>
                  </a:cubicBezTo>
                  <a:cubicBezTo>
                    <a:pt x="1947" y="1267"/>
                    <a:pt x="2078" y="1073"/>
                    <a:pt x="2267" y="1060"/>
                  </a:cubicBezTo>
                  <a:cubicBezTo>
                    <a:pt x="2274" y="1059"/>
                    <a:pt x="2282" y="1059"/>
                    <a:pt x="2289" y="1059"/>
                  </a:cubicBezTo>
                  <a:cubicBezTo>
                    <a:pt x="2507" y="1059"/>
                    <a:pt x="2675" y="1308"/>
                    <a:pt x="2896" y="1312"/>
                  </a:cubicBezTo>
                  <a:cubicBezTo>
                    <a:pt x="2898" y="1312"/>
                    <a:pt x="2899" y="1312"/>
                    <a:pt x="2901" y="1312"/>
                  </a:cubicBezTo>
                  <a:cubicBezTo>
                    <a:pt x="3257" y="1312"/>
                    <a:pt x="3388" y="718"/>
                    <a:pt x="3747" y="709"/>
                  </a:cubicBezTo>
                  <a:cubicBezTo>
                    <a:pt x="3873" y="709"/>
                    <a:pt x="3985" y="786"/>
                    <a:pt x="4102" y="840"/>
                  </a:cubicBezTo>
                  <a:cubicBezTo>
                    <a:pt x="4210" y="882"/>
                    <a:pt x="4323" y="903"/>
                    <a:pt x="4434" y="903"/>
                  </a:cubicBezTo>
                  <a:cubicBezTo>
                    <a:pt x="4709" y="903"/>
                    <a:pt x="4978" y="777"/>
                    <a:pt x="5150" y="547"/>
                  </a:cubicBezTo>
                  <a:cubicBezTo>
                    <a:pt x="5272" y="484"/>
                    <a:pt x="5191" y="264"/>
                    <a:pt x="5056" y="237"/>
                  </a:cubicBezTo>
                  <a:cubicBezTo>
                    <a:pt x="5040" y="234"/>
                    <a:pt x="5025" y="233"/>
                    <a:pt x="5010" y="233"/>
                  </a:cubicBezTo>
                  <a:cubicBezTo>
                    <a:pt x="4888" y="233"/>
                    <a:pt x="4773" y="309"/>
                    <a:pt x="4669" y="381"/>
                  </a:cubicBezTo>
                  <a:cubicBezTo>
                    <a:pt x="4573" y="454"/>
                    <a:pt x="4460" y="527"/>
                    <a:pt x="4345" y="527"/>
                  </a:cubicBezTo>
                  <a:cubicBezTo>
                    <a:pt x="4326" y="527"/>
                    <a:pt x="4306" y="525"/>
                    <a:pt x="4287" y="520"/>
                  </a:cubicBezTo>
                  <a:cubicBezTo>
                    <a:pt x="4030" y="466"/>
                    <a:pt x="3976" y="70"/>
                    <a:pt x="3724" y="7"/>
                  </a:cubicBezTo>
                  <a:cubicBezTo>
                    <a:pt x="3704" y="3"/>
                    <a:pt x="3683" y="1"/>
                    <a:pt x="36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8"/>
            <p:cNvSpPr/>
            <p:nvPr/>
          </p:nvSpPr>
          <p:spPr>
            <a:xfrm>
              <a:off x="3097575" y="2525125"/>
              <a:ext cx="53200" cy="15775"/>
            </a:xfrm>
            <a:custGeom>
              <a:rect b="b" l="l" r="r" t="t"/>
              <a:pathLst>
                <a:path extrusionOk="0" h="631" w="2128">
                  <a:moveTo>
                    <a:pt x="1275" y="0"/>
                  </a:moveTo>
                  <a:cubicBezTo>
                    <a:pt x="1261" y="0"/>
                    <a:pt x="1247" y="1"/>
                    <a:pt x="1233" y="4"/>
                  </a:cubicBezTo>
                  <a:cubicBezTo>
                    <a:pt x="1058" y="35"/>
                    <a:pt x="968" y="256"/>
                    <a:pt x="792" y="296"/>
                  </a:cubicBezTo>
                  <a:cubicBezTo>
                    <a:pt x="775" y="300"/>
                    <a:pt x="759" y="301"/>
                    <a:pt x="742" y="301"/>
                  </a:cubicBezTo>
                  <a:cubicBezTo>
                    <a:pt x="560" y="301"/>
                    <a:pt x="391" y="108"/>
                    <a:pt x="208" y="108"/>
                  </a:cubicBezTo>
                  <a:cubicBezTo>
                    <a:pt x="195" y="108"/>
                    <a:pt x="181" y="110"/>
                    <a:pt x="167" y="112"/>
                  </a:cubicBezTo>
                  <a:cubicBezTo>
                    <a:pt x="100" y="121"/>
                    <a:pt x="50" y="166"/>
                    <a:pt x="28" y="224"/>
                  </a:cubicBezTo>
                  <a:cubicBezTo>
                    <a:pt x="0" y="324"/>
                    <a:pt x="55" y="339"/>
                    <a:pt x="115" y="339"/>
                  </a:cubicBezTo>
                  <a:cubicBezTo>
                    <a:pt x="139" y="339"/>
                    <a:pt x="164" y="336"/>
                    <a:pt x="185" y="336"/>
                  </a:cubicBezTo>
                  <a:cubicBezTo>
                    <a:pt x="190" y="336"/>
                    <a:pt x="194" y="336"/>
                    <a:pt x="199" y="337"/>
                  </a:cubicBezTo>
                  <a:cubicBezTo>
                    <a:pt x="311" y="355"/>
                    <a:pt x="410" y="400"/>
                    <a:pt x="495" y="481"/>
                  </a:cubicBezTo>
                  <a:cubicBezTo>
                    <a:pt x="580" y="551"/>
                    <a:pt x="687" y="630"/>
                    <a:pt x="791" y="630"/>
                  </a:cubicBezTo>
                  <a:cubicBezTo>
                    <a:pt x="819" y="630"/>
                    <a:pt x="846" y="625"/>
                    <a:pt x="873" y="611"/>
                  </a:cubicBezTo>
                  <a:cubicBezTo>
                    <a:pt x="950" y="580"/>
                    <a:pt x="986" y="499"/>
                    <a:pt x="1049" y="445"/>
                  </a:cubicBezTo>
                  <a:cubicBezTo>
                    <a:pt x="1128" y="365"/>
                    <a:pt x="1233" y="324"/>
                    <a:pt x="1338" y="324"/>
                  </a:cubicBezTo>
                  <a:cubicBezTo>
                    <a:pt x="1394" y="324"/>
                    <a:pt x="1450" y="336"/>
                    <a:pt x="1503" y="359"/>
                  </a:cubicBezTo>
                  <a:cubicBezTo>
                    <a:pt x="1611" y="409"/>
                    <a:pt x="1701" y="508"/>
                    <a:pt x="1818" y="526"/>
                  </a:cubicBezTo>
                  <a:cubicBezTo>
                    <a:pt x="1830" y="527"/>
                    <a:pt x="1842" y="528"/>
                    <a:pt x="1853" y="528"/>
                  </a:cubicBezTo>
                  <a:cubicBezTo>
                    <a:pt x="2004" y="528"/>
                    <a:pt x="2128" y="397"/>
                    <a:pt x="2119" y="242"/>
                  </a:cubicBezTo>
                  <a:cubicBezTo>
                    <a:pt x="2112" y="184"/>
                    <a:pt x="2061" y="120"/>
                    <a:pt x="2007" y="120"/>
                  </a:cubicBezTo>
                  <a:cubicBezTo>
                    <a:pt x="1998" y="120"/>
                    <a:pt x="1989" y="121"/>
                    <a:pt x="1980" y="125"/>
                  </a:cubicBezTo>
                  <a:cubicBezTo>
                    <a:pt x="1962" y="134"/>
                    <a:pt x="1944" y="148"/>
                    <a:pt x="1931" y="166"/>
                  </a:cubicBezTo>
                  <a:cubicBezTo>
                    <a:pt x="1895" y="193"/>
                    <a:pt x="1852" y="205"/>
                    <a:pt x="1808" y="205"/>
                  </a:cubicBezTo>
                  <a:cubicBezTo>
                    <a:pt x="1730" y="205"/>
                    <a:pt x="1646" y="170"/>
                    <a:pt x="1580" y="130"/>
                  </a:cubicBezTo>
                  <a:cubicBezTo>
                    <a:pt x="1484" y="70"/>
                    <a:pt x="1382" y="0"/>
                    <a:pt x="1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8"/>
            <p:cNvSpPr/>
            <p:nvPr/>
          </p:nvSpPr>
          <p:spPr>
            <a:xfrm>
              <a:off x="3165725" y="2558150"/>
              <a:ext cx="29825" cy="12200"/>
            </a:xfrm>
            <a:custGeom>
              <a:rect b="b" l="l" r="r" t="t"/>
              <a:pathLst>
                <a:path extrusionOk="0" h="488" w="1193">
                  <a:moveTo>
                    <a:pt x="1062" y="1"/>
                  </a:moveTo>
                  <a:cubicBezTo>
                    <a:pt x="1048" y="1"/>
                    <a:pt x="1035" y="2"/>
                    <a:pt x="1022" y="5"/>
                  </a:cubicBezTo>
                  <a:cubicBezTo>
                    <a:pt x="853" y="40"/>
                    <a:pt x="729" y="218"/>
                    <a:pt x="563" y="218"/>
                  </a:cubicBezTo>
                  <a:cubicBezTo>
                    <a:pt x="557" y="218"/>
                    <a:pt x="551" y="217"/>
                    <a:pt x="545" y="217"/>
                  </a:cubicBezTo>
                  <a:cubicBezTo>
                    <a:pt x="438" y="207"/>
                    <a:pt x="332" y="122"/>
                    <a:pt x="228" y="122"/>
                  </a:cubicBezTo>
                  <a:cubicBezTo>
                    <a:pt x="188" y="122"/>
                    <a:pt x="148" y="134"/>
                    <a:pt x="109" y="167"/>
                  </a:cubicBezTo>
                  <a:cubicBezTo>
                    <a:pt x="50" y="217"/>
                    <a:pt x="1" y="347"/>
                    <a:pt x="28" y="424"/>
                  </a:cubicBezTo>
                  <a:cubicBezTo>
                    <a:pt x="47" y="471"/>
                    <a:pt x="63" y="487"/>
                    <a:pt x="80" y="487"/>
                  </a:cubicBezTo>
                  <a:cubicBezTo>
                    <a:pt x="107" y="487"/>
                    <a:pt x="137" y="445"/>
                    <a:pt x="190" y="415"/>
                  </a:cubicBezTo>
                  <a:cubicBezTo>
                    <a:pt x="244" y="384"/>
                    <a:pt x="294" y="373"/>
                    <a:pt x="343" y="373"/>
                  </a:cubicBezTo>
                  <a:cubicBezTo>
                    <a:pt x="429" y="373"/>
                    <a:pt x="514" y="405"/>
                    <a:pt x="617" y="410"/>
                  </a:cubicBezTo>
                  <a:cubicBezTo>
                    <a:pt x="631" y="412"/>
                    <a:pt x="644" y="412"/>
                    <a:pt x="657" y="412"/>
                  </a:cubicBezTo>
                  <a:cubicBezTo>
                    <a:pt x="817" y="412"/>
                    <a:pt x="966" y="317"/>
                    <a:pt x="1098" y="221"/>
                  </a:cubicBezTo>
                  <a:cubicBezTo>
                    <a:pt x="1143" y="194"/>
                    <a:pt x="1193" y="158"/>
                    <a:pt x="1193" y="104"/>
                  </a:cubicBezTo>
                  <a:cubicBezTo>
                    <a:pt x="1193" y="68"/>
                    <a:pt x="1166" y="32"/>
                    <a:pt x="1134" y="14"/>
                  </a:cubicBezTo>
                  <a:cubicBezTo>
                    <a:pt x="1111" y="6"/>
                    <a:pt x="1086" y="1"/>
                    <a:pt x="10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8"/>
            <p:cNvSpPr/>
            <p:nvPr/>
          </p:nvSpPr>
          <p:spPr>
            <a:xfrm>
              <a:off x="3037175" y="2437425"/>
              <a:ext cx="166925" cy="58700"/>
            </a:xfrm>
            <a:custGeom>
              <a:rect b="b" l="l" r="r" t="t"/>
              <a:pathLst>
                <a:path extrusionOk="0" h="2348" w="6677">
                  <a:moveTo>
                    <a:pt x="3242" y="0"/>
                  </a:moveTo>
                  <a:cubicBezTo>
                    <a:pt x="2436" y="0"/>
                    <a:pt x="1582" y="97"/>
                    <a:pt x="914" y="520"/>
                  </a:cubicBezTo>
                  <a:cubicBezTo>
                    <a:pt x="640" y="687"/>
                    <a:pt x="415" y="930"/>
                    <a:pt x="271" y="1213"/>
                  </a:cubicBezTo>
                  <a:cubicBezTo>
                    <a:pt x="158" y="1433"/>
                    <a:pt x="1" y="1802"/>
                    <a:pt x="77" y="2059"/>
                  </a:cubicBezTo>
                  <a:cubicBezTo>
                    <a:pt x="113" y="2189"/>
                    <a:pt x="208" y="2288"/>
                    <a:pt x="397" y="2329"/>
                  </a:cubicBezTo>
                  <a:cubicBezTo>
                    <a:pt x="454" y="2341"/>
                    <a:pt x="512" y="2347"/>
                    <a:pt x="571" y="2347"/>
                  </a:cubicBezTo>
                  <a:cubicBezTo>
                    <a:pt x="905" y="2347"/>
                    <a:pt x="1250" y="2162"/>
                    <a:pt x="1548" y="2059"/>
                  </a:cubicBezTo>
                  <a:cubicBezTo>
                    <a:pt x="3150" y="1505"/>
                    <a:pt x="6677" y="133"/>
                    <a:pt x="3870" y="16"/>
                  </a:cubicBezTo>
                  <a:cubicBezTo>
                    <a:pt x="3667" y="7"/>
                    <a:pt x="3456" y="0"/>
                    <a:pt x="324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8"/>
            <p:cNvSpPr/>
            <p:nvPr/>
          </p:nvSpPr>
          <p:spPr>
            <a:xfrm>
              <a:off x="3060475" y="2582800"/>
              <a:ext cx="162975" cy="92675"/>
            </a:xfrm>
            <a:custGeom>
              <a:rect b="b" l="l" r="r" t="t"/>
              <a:pathLst>
                <a:path extrusionOk="0" h="3707" w="6519">
                  <a:moveTo>
                    <a:pt x="333" y="0"/>
                  </a:moveTo>
                  <a:cubicBezTo>
                    <a:pt x="149" y="0"/>
                    <a:pt x="0" y="144"/>
                    <a:pt x="0" y="329"/>
                  </a:cubicBezTo>
                  <a:cubicBezTo>
                    <a:pt x="0" y="652"/>
                    <a:pt x="167" y="1071"/>
                    <a:pt x="967" y="1233"/>
                  </a:cubicBezTo>
                  <a:cubicBezTo>
                    <a:pt x="1521" y="1343"/>
                    <a:pt x="2081" y="1398"/>
                    <a:pt x="2641" y="1398"/>
                  </a:cubicBezTo>
                  <a:cubicBezTo>
                    <a:pt x="3432" y="1398"/>
                    <a:pt x="4222" y="1288"/>
                    <a:pt x="4989" y="1066"/>
                  </a:cubicBezTo>
                  <a:lnTo>
                    <a:pt x="5030" y="1053"/>
                  </a:lnTo>
                  <a:cubicBezTo>
                    <a:pt x="5197" y="1004"/>
                    <a:pt x="5389" y="948"/>
                    <a:pt x="5549" y="948"/>
                  </a:cubicBezTo>
                  <a:cubicBezTo>
                    <a:pt x="5639" y="948"/>
                    <a:pt x="5718" y="965"/>
                    <a:pt x="5776" y="1012"/>
                  </a:cubicBezTo>
                  <a:cubicBezTo>
                    <a:pt x="5821" y="1048"/>
                    <a:pt x="5848" y="1102"/>
                    <a:pt x="5839" y="1161"/>
                  </a:cubicBezTo>
                  <a:cubicBezTo>
                    <a:pt x="5821" y="1291"/>
                    <a:pt x="5749" y="1404"/>
                    <a:pt x="5641" y="1476"/>
                  </a:cubicBezTo>
                  <a:cubicBezTo>
                    <a:pt x="5416" y="1615"/>
                    <a:pt x="5093" y="1620"/>
                    <a:pt x="4805" y="1624"/>
                  </a:cubicBezTo>
                  <a:lnTo>
                    <a:pt x="1278" y="1692"/>
                  </a:lnTo>
                  <a:cubicBezTo>
                    <a:pt x="1152" y="1692"/>
                    <a:pt x="715" y="1723"/>
                    <a:pt x="459" y="2016"/>
                  </a:cubicBezTo>
                  <a:cubicBezTo>
                    <a:pt x="333" y="2159"/>
                    <a:pt x="270" y="2348"/>
                    <a:pt x="297" y="2542"/>
                  </a:cubicBezTo>
                  <a:cubicBezTo>
                    <a:pt x="315" y="2744"/>
                    <a:pt x="418" y="2933"/>
                    <a:pt x="585" y="3059"/>
                  </a:cubicBezTo>
                  <a:cubicBezTo>
                    <a:pt x="813" y="3235"/>
                    <a:pt x="1146" y="3293"/>
                    <a:pt x="1512" y="3293"/>
                  </a:cubicBezTo>
                  <a:cubicBezTo>
                    <a:pt x="1895" y="3293"/>
                    <a:pt x="2315" y="3229"/>
                    <a:pt x="2690" y="3172"/>
                  </a:cubicBezTo>
                  <a:cubicBezTo>
                    <a:pt x="2915" y="3138"/>
                    <a:pt x="3148" y="3104"/>
                    <a:pt x="3257" y="3104"/>
                  </a:cubicBezTo>
                  <a:cubicBezTo>
                    <a:pt x="3263" y="3104"/>
                    <a:pt x="3269" y="3104"/>
                    <a:pt x="3275" y="3104"/>
                  </a:cubicBezTo>
                  <a:cubicBezTo>
                    <a:pt x="3383" y="3122"/>
                    <a:pt x="3491" y="3158"/>
                    <a:pt x="3590" y="3217"/>
                  </a:cubicBezTo>
                  <a:cubicBezTo>
                    <a:pt x="3469" y="3437"/>
                    <a:pt x="3626" y="3707"/>
                    <a:pt x="3878" y="3707"/>
                  </a:cubicBezTo>
                  <a:cubicBezTo>
                    <a:pt x="3972" y="3707"/>
                    <a:pt x="4058" y="3667"/>
                    <a:pt x="4121" y="3599"/>
                  </a:cubicBezTo>
                  <a:cubicBezTo>
                    <a:pt x="4287" y="3424"/>
                    <a:pt x="4337" y="3203"/>
                    <a:pt x="4256" y="3001"/>
                  </a:cubicBezTo>
                  <a:cubicBezTo>
                    <a:pt x="4107" y="2618"/>
                    <a:pt x="3549" y="2456"/>
                    <a:pt x="3320" y="2438"/>
                  </a:cubicBezTo>
                  <a:cubicBezTo>
                    <a:pt x="3303" y="2437"/>
                    <a:pt x="3285" y="2437"/>
                    <a:pt x="3266" y="2437"/>
                  </a:cubicBezTo>
                  <a:cubicBezTo>
                    <a:pt x="3101" y="2437"/>
                    <a:pt x="2869" y="2471"/>
                    <a:pt x="2591" y="2515"/>
                  </a:cubicBezTo>
                  <a:cubicBezTo>
                    <a:pt x="2291" y="2560"/>
                    <a:pt x="1837" y="2629"/>
                    <a:pt x="1477" y="2629"/>
                  </a:cubicBezTo>
                  <a:cubicBezTo>
                    <a:pt x="1261" y="2629"/>
                    <a:pt x="1078" y="2604"/>
                    <a:pt x="985" y="2533"/>
                  </a:cubicBezTo>
                  <a:cubicBezTo>
                    <a:pt x="967" y="2515"/>
                    <a:pt x="958" y="2501"/>
                    <a:pt x="954" y="2456"/>
                  </a:cubicBezTo>
                  <a:cubicBezTo>
                    <a:pt x="972" y="2420"/>
                    <a:pt x="1111" y="2353"/>
                    <a:pt x="1291" y="2353"/>
                  </a:cubicBezTo>
                  <a:lnTo>
                    <a:pt x="4818" y="2285"/>
                  </a:lnTo>
                  <a:cubicBezTo>
                    <a:pt x="5169" y="2281"/>
                    <a:pt x="5610" y="2272"/>
                    <a:pt x="5988" y="2038"/>
                  </a:cubicBezTo>
                  <a:cubicBezTo>
                    <a:pt x="6280" y="1854"/>
                    <a:pt x="6469" y="1543"/>
                    <a:pt x="6496" y="1201"/>
                  </a:cubicBezTo>
                  <a:cubicBezTo>
                    <a:pt x="6519" y="931"/>
                    <a:pt x="6406" y="670"/>
                    <a:pt x="6195" y="499"/>
                  </a:cubicBezTo>
                  <a:cubicBezTo>
                    <a:pt x="5996" y="338"/>
                    <a:pt x="5772" y="285"/>
                    <a:pt x="5551" y="285"/>
                  </a:cubicBezTo>
                  <a:cubicBezTo>
                    <a:pt x="5293" y="285"/>
                    <a:pt x="5040" y="358"/>
                    <a:pt x="4841" y="414"/>
                  </a:cubicBezTo>
                  <a:lnTo>
                    <a:pt x="4805" y="428"/>
                  </a:lnTo>
                  <a:cubicBezTo>
                    <a:pt x="4094" y="632"/>
                    <a:pt x="3359" y="734"/>
                    <a:pt x="2624" y="734"/>
                  </a:cubicBezTo>
                  <a:cubicBezTo>
                    <a:pt x="2112" y="734"/>
                    <a:pt x="1599" y="685"/>
                    <a:pt x="1093" y="585"/>
                  </a:cubicBezTo>
                  <a:cubicBezTo>
                    <a:pt x="805" y="526"/>
                    <a:pt x="661" y="445"/>
                    <a:pt x="661" y="333"/>
                  </a:cubicBezTo>
                  <a:cubicBezTo>
                    <a:pt x="661" y="149"/>
                    <a:pt x="513" y="0"/>
                    <a:pt x="33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8"/>
            <p:cNvSpPr/>
            <p:nvPr/>
          </p:nvSpPr>
          <p:spPr>
            <a:xfrm>
              <a:off x="3022450" y="2515625"/>
              <a:ext cx="37250" cy="57775"/>
            </a:xfrm>
            <a:custGeom>
              <a:rect b="b" l="l" r="r" t="t"/>
              <a:pathLst>
                <a:path extrusionOk="0" h="2311" w="1490">
                  <a:moveTo>
                    <a:pt x="714" y="0"/>
                  </a:moveTo>
                  <a:cubicBezTo>
                    <a:pt x="655" y="0"/>
                    <a:pt x="596" y="9"/>
                    <a:pt x="540" y="28"/>
                  </a:cubicBezTo>
                  <a:cubicBezTo>
                    <a:pt x="279" y="114"/>
                    <a:pt x="104" y="370"/>
                    <a:pt x="55" y="640"/>
                  </a:cubicBezTo>
                  <a:cubicBezTo>
                    <a:pt x="1" y="910"/>
                    <a:pt x="59" y="1189"/>
                    <a:pt x="149" y="1446"/>
                  </a:cubicBezTo>
                  <a:cubicBezTo>
                    <a:pt x="289" y="1847"/>
                    <a:pt x="474" y="2310"/>
                    <a:pt x="859" y="2310"/>
                  </a:cubicBezTo>
                  <a:cubicBezTo>
                    <a:pt x="958" y="2310"/>
                    <a:pt x="1070" y="2280"/>
                    <a:pt x="1197" y="2210"/>
                  </a:cubicBezTo>
                  <a:cubicBezTo>
                    <a:pt x="1364" y="2116"/>
                    <a:pt x="1490" y="1940"/>
                    <a:pt x="1458" y="1747"/>
                  </a:cubicBezTo>
                  <a:cubicBezTo>
                    <a:pt x="1427" y="1558"/>
                    <a:pt x="1251" y="1423"/>
                    <a:pt x="1188" y="1243"/>
                  </a:cubicBezTo>
                  <a:cubicBezTo>
                    <a:pt x="1094" y="951"/>
                    <a:pt x="1314" y="622"/>
                    <a:pt x="1215" y="325"/>
                  </a:cubicBezTo>
                  <a:cubicBezTo>
                    <a:pt x="1148" y="124"/>
                    <a:pt x="931" y="0"/>
                    <a:pt x="71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8"/>
            <p:cNvSpPr/>
            <p:nvPr/>
          </p:nvSpPr>
          <p:spPr>
            <a:xfrm>
              <a:off x="3226925" y="2506625"/>
              <a:ext cx="37250" cy="57800"/>
            </a:xfrm>
            <a:custGeom>
              <a:rect b="b" l="l" r="r" t="t"/>
              <a:pathLst>
                <a:path extrusionOk="0" h="2312" w="1490">
                  <a:moveTo>
                    <a:pt x="776" y="0"/>
                  </a:moveTo>
                  <a:cubicBezTo>
                    <a:pt x="559" y="0"/>
                    <a:pt x="342" y="125"/>
                    <a:pt x="274" y="330"/>
                  </a:cubicBezTo>
                  <a:cubicBezTo>
                    <a:pt x="175" y="622"/>
                    <a:pt x="396" y="946"/>
                    <a:pt x="301" y="1243"/>
                  </a:cubicBezTo>
                  <a:cubicBezTo>
                    <a:pt x="238" y="1428"/>
                    <a:pt x="63" y="1558"/>
                    <a:pt x="32" y="1752"/>
                  </a:cubicBezTo>
                  <a:cubicBezTo>
                    <a:pt x="0" y="1940"/>
                    <a:pt x="126" y="2120"/>
                    <a:pt x="292" y="2210"/>
                  </a:cubicBezTo>
                  <a:cubicBezTo>
                    <a:pt x="421" y="2280"/>
                    <a:pt x="533" y="2311"/>
                    <a:pt x="632" y="2311"/>
                  </a:cubicBezTo>
                  <a:cubicBezTo>
                    <a:pt x="1016" y="2311"/>
                    <a:pt x="1201" y="1851"/>
                    <a:pt x="1341" y="1450"/>
                  </a:cubicBezTo>
                  <a:cubicBezTo>
                    <a:pt x="1431" y="1189"/>
                    <a:pt x="1489" y="910"/>
                    <a:pt x="1435" y="640"/>
                  </a:cubicBezTo>
                  <a:cubicBezTo>
                    <a:pt x="1386" y="370"/>
                    <a:pt x="1206" y="119"/>
                    <a:pt x="949" y="29"/>
                  </a:cubicBezTo>
                  <a:cubicBezTo>
                    <a:pt x="894" y="9"/>
                    <a:pt x="835" y="0"/>
                    <a:pt x="77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28"/>
            <p:cNvSpPr/>
            <p:nvPr/>
          </p:nvSpPr>
          <p:spPr>
            <a:xfrm>
              <a:off x="3048100" y="2437700"/>
              <a:ext cx="59400" cy="32700"/>
            </a:xfrm>
            <a:custGeom>
              <a:rect b="b" l="l" r="r" t="t"/>
              <a:pathLst>
                <a:path extrusionOk="0" h="1308" w="2376">
                  <a:moveTo>
                    <a:pt x="2358" y="1"/>
                  </a:moveTo>
                  <a:lnTo>
                    <a:pt x="2358" y="1"/>
                  </a:lnTo>
                  <a:cubicBezTo>
                    <a:pt x="1692" y="37"/>
                    <a:pt x="1021" y="167"/>
                    <a:pt x="473" y="514"/>
                  </a:cubicBezTo>
                  <a:cubicBezTo>
                    <a:pt x="293" y="626"/>
                    <a:pt x="131" y="770"/>
                    <a:pt x="0" y="941"/>
                  </a:cubicBezTo>
                  <a:cubicBezTo>
                    <a:pt x="5" y="1045"/>
                    <a:pt x="50" y="1144"/>
                    <a:pt x="131" y="1216"/>
                  </a:cubicBezTo>
                  <a:cubicBezTo>
                    <a:pt x="203" y="1279"/>
                    <a:pt x="288" y="1308"/>
                    <a:pt x="371" y="1308"/>
                  </a:cubicBezTo>
                  <a:cubicBezTo>
                    <a:pt x="548" y="1308"/>
                    <a:pt x="718" y="1179"/>
                    <a:pt x="743" y="977"/>
                  </a:cubicBezTo>
                  <a:cubicBezTo>
                    <a:pt x="764" y="1001"/>
                    <a:pt x="793" y="1013"/>
                    <a:pt x="823" y="1013"/>
                  </a:cubicBezTo>
                  <a:cubicBezTo>
                    <a:pt x="838" y="1013"/>
                    <a:pt x="853" y="1010"/>
                    <a:pt x="868" y="1004"/>
                  </a:cubicBezTo>
                  <a:cubicBezTo>
                    <a:pt x="909" y="982"/>
                    <a:pt x="936" y="937"/>
                    <a:pt x="936" y="892"/>
                  </a:cubicBezTo>
                  <a:cubicBezTo>
                    <a:pt x="1065" y="1087"/>
                    <a:pt x="1285" y="1196"/>
                    <a:pt x="1510" y="1196"/>
                  </a:cubicBezTo>
                  <a:cubicBezTo>
                    <a:pt x="1606" y="1196"/>
                    <a:pt x="1704" y="1176"/>
                    <a:pt x="1795" y="1135"/>
                  </a:cubicBezTo>
                  <a:cubicBezTo>
                    <a:pt x="2106" y="991"/>
                    <a:pt x="2263" y="644"/>
                    <a:pt x="2173" y="320"/>
                  </a:cubicBezTo>
                  <a:cubicBezTo>
                    <a:pt x="2241" y="307"/>
                    <a:pt x="2304" y="262"/>
                    <a:pt x="2331" y="194"/>
                  </a:cubicBezTo>
                  <a:cubicBezTo>
                    <a:pt x="2367" y="136"/>
                    <a:pt x="2376" y="68"/>
                    <a:pt x="2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28"/>
            <p:cNvSpPr/>
            <p:nvPr/>
          </p:nvSpPr>
          <p:spPr>
            <a:xfrm>
              <a:off x="3071925" y="2471975"/>
              <a:ext cx="23650" cy="18050"/>
            </a:xfrm>
            <a:custGeom>
              <a:rect b="b" l="l" r="r" t="t"/>
              <a:pathLst>
                <a:path extrusionOk="0" h="722" w="946">
                  <a:moveTo>
                    <a:pt x="639" y="1"/>
                  </a:moveTo>
                  <a:cubicBezTo>
                    <a:pt x="614" y="1"/>
                    <a:pt x="588" y="4"/>
                    <a:pt x="563" y="11"/>
                  </a:cubicBezTo>
                  <a:cubicBezTo>
                    <a:pt x="478" y="42"/>
                    <a:pt x="424" y="123"/>
                    <a:pt x="428" y="218"/>
                  </a:cubicBezTo>
                  <a:cubicBezTo>
                    <a:pt x="441" y="300"/>
                    <a:pt x="512" y="359"/>
                    <a:pt x="593" y="359"/>
                  </a:cubicBezTo>
                  <a:cubicBezTo>
                    <a:pt x="601" y="359"/>
                    <a:pt x="609" y="359"/>
                    <a:pt x="617" y="357"/>
                  </a:cubicBezTo>
                  <a:lnTo>
                    <a:pt x="617" y="357"/>
                  </a:lnTo>
                  <a:lnTo>
                    <a:pt x="572" y="393"/>
                  </a:lnTo>
                  <a:cubicBezTo>
                    <a:pt x="540" y="350"/>
                    <a:pt x="494" y="329"/>
                    <a:pt x="447" y="329"/>
                  </a:cubicBezTo>
                  <a:cubicBezTo>
                    <a:pt x="384" y="329"/>
                    <a:pt x="321" y="368"/>
                    <a:pt x="298" y="438"/>
                  </a:cubicBezTo>
                  <a:cubicBezTo>
                    <a:pt x="268" y="410"/>
                    <a:pt x="230" y="397"/>
                    <a:pt x="192" y="397"/>
                  </a:cubicBezTo>
                  <a:cubicBezTo>
                    <a:pt x="151" y="397"/>
                    <a:pt x="110" y="413"/>
                    <a:pt x="77" y="443"/>
                  </a:cubicBezTo>
                  <a:cubicBezTo>
                    <a:pt x="23" y="506"/>
                    <a:pt x="1" y="587"/>
                    <a:pt x="23" y="668"/>
                  </a:cubicBezTo>
                  <a:cubicBezTo>
                    <a:pt x="28" y="686"/>
                    <a:pt x="32" y="704"/>
                    <a:pt x="41" y="722"/>
                  </a:cubicBezTo>
                  <a:cubicBezTo>
                    <a:pt x="82" y="704"/>
                    <a:pt x="122" y="690"/>
                    <a:pt x="163" y="677"/>
                  </a:cubicBezTo>
                  <a:cubicBezTo>
                    <a:pt x="392" y="596"/>
                    <a:pt x="662" y="501"/>
                    <a:pt x="946" y="393"/>
                  </a:cubicBezTo>
                  <a:lnTo>
                    <a:pt x="946" y="362"/>
                  </a:lnTo>
                  <a:cubicBezTo>
                    <a:pt x="941" y="258"/>
                    <a:pt x="905" y="164"/>
                    <a:pt x="838" y="87"/>
                  </a:cubicBezTo>
                  <a:cubicBezTo>
                    <a:pt x="784" y="30"/>
                    <a:pt x="713"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28"/>
            <p:cNvSpPr/>
            <p:nvPr/>
          </p:nvSpPr>
          <p:spPr>
            <a:xfrm>
              <a:off x="3037625" y="2472900"/>
              <a:ext cx="32075" cy="23300"/>
            </a:xfrm>
            <a:custGeom>
              <a:rect b="b" l="l" r="r" t="t"/>
              <a:pathLst>
                <a:path extrusionOk="0" h="932" w="1283">
                  <a:moveTo>
                    <a:pt x="158" y="1"/>
                  </a:moveTo>
                  <a:cubicBezTo>
                    <a:pt x="73" y="208"/>
                    <a:pt x="1" y="455"/>
                    <a:pt x="55" y="644"/>
                  </a:cubicBezTo>
                  <a:cubicBezTo>
                    <a:pt x="91" y="770"/>
                    <a:pt x="190" y="874"/>
                    <a:pt x="379" y="914"/>
                  </a:cubicBezTo>
                  <a:cubicBezTo>
                    <a:pt x="434" y="926"/>
                    <a:pt x="490" y="931"/>
                    <a:pt x="547" y="931"/>
                  </a:cubicBezTo>
                  <a:cubicBezTo>
                    <a:pt x="788" y="931"/>
                    <a:pt x="1036" y="834"/>
                    <a:pt x="1269" y="743"/>
                  </a:cubicBezTo>
                  <a:cubicBezTo>
                    <a:pt x="1283" y="631"/>
                    <a:pt x="1265" y="518"/>
                    <a:pt x="1220" y="415"/>
                  </a:cubicBezTo>
                  <a:cubicBezTo>
                    <a:pt x="1171" y="311"/>
                    <a:pt x="1081" y="212"/>
                    <a:pt x="968" y="208"/>
                  </a:cubicBezTo>
                  <a:cubicBezTo>
                    <a:pt x="878" y="208"/>
                    <a:pt x="793" y="253"/>
                    <a:pt x="739" y="325"/>
                  </a:cubicBezTo>
                  <a:cubicBezTo>
                    <a:pt x="685" y="392"/>
                    <a:pt x="635" y="469"/>
                    <a:pt x="595" y="545"/>
                  </a:cubicBezTo>
                  <a:cubicBezTo>
                    <a:pt x="577" y="570"/>
                    <a:pt x="549" y="597"/>
                    <a:pt x="522" y="597"/>
                  </a:cubicBezTo>
                  <a:cubicBezTo>
                    <a:pt x="514" y="597"/>
                    <a:pt x="507" y="595"/>
                    <a:pt x="500" y="590"/>
                  </a:cubicBezTo>
                  <a:cubicBezTo>
                    <a:pt x="469" y="563"/>
                    <a:pt x="505" y="505"/>
                    <a:pt x="527" y="469"/>
                  </a:cubicBezTo>
                  <a:cubicBezTo>
                    <a:pt x="593" y="360"/>
                    <a:pt x="501" y="250"/>
                    <a:pt x="403" y="250"/>
                  </a:cubicBezTo>
                  <a:cubicBezTo>
                    <a:pt x="368" y="250"/>
                    <a:pt x="332" y="265"/>
                    <a:pt x="302" y="298"/>
                  </a:cubicBezTo>
                  <a:cubicBezTo>
                    <a:pt x="352" y="181"/>
                    <a:pt x="289" y="4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 name="Google Shape;1273;p28"/>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RESULTS</a:t>
            </a:r>
            <a:endParaRPr/>
          </a:p>
        </p:txBody>
      </p:sp>
      <p:sp>
        <p:nvSpPr>
          <p:cNvPr id="1274" name="Google Shape;1274;p28"/>
          <p:cNvSpPr txBox="1"/>
          <p:nvPr>
            <p:ph idx="4294967295" type="subTitle"/>
          </p:nvPr>
        </p:nvSpPr>
        <p:spPr>
          <a:xfrm>
            <a:off x="3160978" y="4057200"/>
            <a:ext cx="27984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accent1"/>
                </a:solidFill>
              </a:rPr>
              <a:t>You can place your own image here</a:t>
            </a:r>
            <a:endParaRPr sz="1000">
              <a:solidFill>
                <a:schemeClr val="accent1"/>
              </a:solidFill>
            </a:endParaRPr>
          </a:p>
          <a:p>
            <a:pPr indent="0" lvl="0" marL="0" rtl="0" algn="ctr">
              <a:spcBef>
                <a:spcPts val="1600"/>
              </a:spcBef>
              <a:spcAft>
                <a:spcPts val="1600"/>
              </a:spcAft>
              <a:buNone/>
            </a:pPr>
            <a:r>
              <a:t/>
            </a:r>
            <a:endParaRPr sz="1000">
              <a:solidFill>
                <a:schemeClr val="accent1"/>
              </a:solidFill>
            </a:endParaRPr>
          </a:p>
        </p:txBody>
      </p:sp>
      <p:sp>
        <p:nvSpPr>
          <p:cNvPr id="1275" name="Google Shape;1275;p28"/>
          <p:cNvSpPr txBox="1"/>
          <p:nvPr>
            <p:ph idx="4294967295" type="subTitle"/>
          </p:nvPr>
        </p:nvSpPr>
        <p:spPr>
          <a:xfrm>
            <a:off x="5786203" y="738500"/>
            <a:ext cx="27984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accent1"/>
                </a:solidFill>
              </a:rPr>
              <a:t>You can place your own image here</a:t>
            </a:r>
            <a:endParaRPr sz="1000">
              <a:solidFill>
                <a:schemeClr val="accent1"/>
              </a:solidFill>
            </a:endParaRPr>
          </a:p>
          <a:p>
            <a:pPr indent="0" lvl="0" marL="0" rtl="0" algn="ctr">
              <a:spcBef>
                <a:spcPts val="1600"/>
              </a:spcBef>
              <a:spcAft>
                <a:spcPts val="1600"/>
              </a:spcAft>
              <a:buNone/>
            </a:pPr>
            <a:r>
              <a:t/>
            </a:r>
            <a:endParaRPr sz="1000">
              <a:solidFill>
                <a:schemeClr val="accent1"/>
              </a:solidFill>
            </a:endParaRPr>
          </a:p>
        </p:txBody>
      </p:sp>
      <p:sp>
        <p:nvSpPr>
          <p:cNvPr id="1276" name="Google Shape;1276;p28"/>
          <p:cNvSpPr txBox="1"/>
          <p:nvPr/>
        </p:nvSpPr>
        <p:spPr>
          <a:xfrm>
            <a:off x="628625" y="1901996"/>
            <a:ext cx="2136300" cy="152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1200">
                <a:solidFill>
                  <a:schemeClr val="lt1"/>
                </a:solidFill>
                <a:latin typeface="Assistant Light"/>
                <a:ea typeface="Assistant Light"/>
                <a:cs typeface="Assistant Light"/>
                <a:sym typeface="Assistant Light"/>
              </a:rPr>
              <a:t>Mercury is the closest planet to the Sun and the smallest one in the Solar System—it’s only a bit larger than our Moon. The planet’s name has nothing to do with the liquid metal, since it was named after the Roman messenger god, Mercury</a:t>
            </a:r>
            <a:endParaRPr sz="1200">
              <a:solidFill>
                <a:schemeClr val="lt1"/>
              </a:solidFill>
              <a:latin typeface="Assistant Light"/>
              <a:ea typeface="Assistant Light"/>
              <a:cs typeface="Assistant Light"/>
              <a:sym typeface="Assistant Light"/>
            </a:endParaRPr>
          </a:p>
          <a:p>
            <a:pPr indent="0" lvl="0" marL="0" rtl="0" algn="l">
              <a:spcBef>
                <a:spcPts val="0"/>
              </a:spcBef>
              <a:spcAft>
                <a:spcPts val="0"/>
              </a:spcAft>
              <a:buNone/>
            </a:pPr>
            <a:r>
              <a:t/>
            </a:r>
            <a:endParaRPr sz="1200">
              <a:solidFill>
                <a:schemeClr val="lt1"/>
              </a:solidFill>
              <a:latin typeface="Assistant Light"/>
              <a:ea typeface="Assistant Light"/>
              <a:cs typeface="Assistant Light"/>
              <a:sym typeface="Assistant Light"/>
            </a:endParaRPr>
          </a:p>
        </p:txBody>
      </p:sp>
      <p:cxnSp>
        <p:nvCxnSpPr>
          <p:cNvPr id="1277" name="Google Shape;1277;p28"/>
          <p:cNvCxnSpPr/>
          <p:nvPr/>
        </p:nvCxnSpPr>
        <p:spPr>
          <a:xfrm rot="10800000">
            <a:off x="720000" y="874516"/>
            <a:ext cx="0" cy="9786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 name="Shape 1281"/>
        <p:cNvGrpSpPr/>
        <p:nvPr/>
      </p:nvGrpSpPr>
      <p:grpSpPr>
        <a:xfrm>
          <a:off x="0" y="0"/>
          <a:ext cx="0" cy="0"/>
          <a:chOff x="0" y="0"/>
          <a:chExt cx="0" cy="0"/>
        </a:xfrm>
      </p:grpSpPr>
      <p:sp>
        <p:nvSpPr>
          <p:cNvPr id="1282" name="Google Shape;1282;p29"/>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RESULTS</a:t>
            </a:r>
            <a:endParaRPr/>
          </a:p>
        </p:txBody>
      </p:sp>
      <p:graphicFrame>
        <p:nvGraphicFramePr>
          <p:cNvPr id="1283" name="Google Shape;1283;p29"/>
          <p:cNvGraphicFramePr/>
          <p:nvPr/>
        </p:nvGraphicFramePr>
        <p:xfrm>
          <a:off x="2038400" y="1254800"/>
          <a:ext cx="3000000" cy="3000000"/>
        </p:xfrm>
        <a:graphic>
          <a:graphicData uri="http://schemas.openxmlformats.org/drawingml/2006/table">
            <a:tbl>
              <a:tblPr>
                <a:noFill/>
                <a:tableStyleId>{AA08F487-2F19-40B6-8A14-650C648580B8}</a:tableStyleId>
              </a:tblPr>
              <a:tblGrid>
                <a:gridCol w="1296125"/>
                <a:gridCol w="1296125"/>
                <a:gridCol w="1296125"/>
                <a:gridCol w="1296125"/>
              </a:tblGrid>
              <a:tr h="896125">
                <a:tc>
                  <a:txBody>
                    <a:bodyPr/>
                    <a:lstStyle/>
                    <a:p>
                      <a:pPr indent="0" lvl="0" marL="0" rtl="0" algn="l">
                        <a:spcBef>
                          <a:spcPts val="0"/>
                        </a:spcBef>
                        <a:spcAft>
                          <a:spcPts val="0"/>
                        </a:spcAft>
                        <a:buNone/>
                      </a:pPr>
                      <a:r>
                        <a:t/>
                      </a:r>
                      <a:endParaRPr/>
                    </a:p>
                  </a:txBody>
                  <a:tcPr marT="91425" marB="91425" marR="91425" marL="91425">
                    <a:lnL cap="flat" cmpd="sng" w="19050">
                      <a:solidFill>
                        <a:schemeClr val="lt1">
                          <a:alpha val="0"/>
                        </a:schemeClr>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alpha val="0"/>
                        </a:schemeClr>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accent1"/>
                          </a:solidFill>
                          <a:latin typeface="Lexend Deca"/>
                          <a:ea typeface="Lexend Deca"/>
                          <a:cs typeface="Lexend Deca"/>
                          <a:sym typeface="Lexend Deca"/>
                        </a:rPr>
                        <a:t>NORMAL RANGE</a:t>
                      </a:r>
                      <a:endParaRPr>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accent1"/>
                          </a:solidFill>
                          <a:latin typeface="Lexend Deca"/>
                          <a:ea typeface="Lexend Deca"/>
                          <a:cs typeface="Lexend Deca"/>
                          <a:sym typeface="Lexend Deca"/>
                        </a:rPr>
                        <a:t>OPTIMAL RANGE</a:t>
                      </a:r>
                      <a:endParaRPr>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accent1"/>
                          </a:solidFill>
                          <a:latin typeface="Lexend Deca"/>
                          <a:ea typeface="Lexend Deca"/>
                          <a:cs typeface="Lexend Deca"/>
                          <a:sym typeface="Lexend Deca"/>
                        </a:rPr>
                        <a:t>PATIENT’S RANGE</a:t>
                      </a:r>
                      <a:endParaRPr>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606550">
                <a:tc>
                  <a:txBody>
                    <a:bodyPr/>
                    <a:lstStyle/>
                    <a:p>
                      <a:pPr indent="0" lvl="0" marL="0" rtl="0" algn="ctr">
                        <a:spcBef>
                          <a:spcPts val="0"/>
                        </a:spcBef>
                        <a:spcAft>
                          <a:spcPts val="0"/>
                        </a:spcAft>
                        <a:buNone/>
                      </a:pPr>
                      <a:r>
                        <a:rPr lang="es" sz="1200">
                          <a:solidFill>
                            <a:schemeClr val="accent1"/>
                          </a:solidFill>
                          <a:latin typeface="Lexend Deca"/>
                          <a:ea typeface="Lexend Deca"/>
                          <a:cs typeface="Lexend Deca"/>
                          <a:sym typeface="Lexend Deca"/>
                        </a:rPr>
                        <a:t>MERCURY</a:t>
                      </a:r>
                      <a:endParaRPr sz="1200">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.35 to 5.0</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1.8 to 3.0</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1.2</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606550">
                <a:tc>
                  <a:txBody>
                    <a:bodyPr/>
                    <a:lstStyle/>
                    <a:p>
                      <a:pPr indent="0" lvl="0" marL="0" rtl="0" algn="ctr">
                        <a:spcBef>
                          <a:spcPts val="0"/>
                        </a:spcBef>
                        <a:spcAft>
                          <a:spcPts val="0"/>
                        </a:spcAft>
                        <a:buNone/>
                      </a:pPr>
                      <a:r>
                        <a:rPr lang="es" sz="1200">
                          <a:solidFill>
                            <a:schemeClr val="accent1"/>
                          </a:solidFill>
                          <a:latin typeface="Lexend Deca"/>
                          <a:ea typeface="Lexend Deca"/>
                          <a:cs typeface="Lexend Deca"/>
                          <a:sym typeface="Lexend Deca"/>
                        </a:rPr>
                        <a:t>MARS</a:t>
                      </a:r>
                      <a:endParaRPr sz="1200">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6-12 ug/d</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5.4-11.5 ug/d</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7 ug/d</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606550">
                <a:tc>
                  <a:txBody>
                    <a:bodyPr/>
                    <a:lstStyle/>
                    <a:p>
                      <a:pPr indent="0" lvl="0" marL="0" rtl="0" algn="ctr">
                        <a:spcBef>
                          <a:spcPts val="0"/>
                        </a:spcBef>
                        <a:spcAft>
                          <a:spcPts val="0"/>
                        </a:spcAft>
                        <a:buNone/>
                      </a:pPr>
                      <a:r>
                        <a:rPr lang="es" sz="1200">
                          <a:solidFill>
                            <a:schemeClr val="accent1"/>
                          </a:solidFill>
                          <a:latin typeface="Lexend Deca"/>
                          <a:ea typeface="Lexend Deca"/>
                          <a:cs typeface="Lexend Deca"/>
                          <a:sym typeface="Lexend Deca"/>
                        </a:rPr>
                        <a:t>JUPITER</a:t>
                      </a:r>
                      <a:endParaRPr sz="1200">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24-39 md/dl</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28-38 md/dl</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23 md/dl</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r h="606550">
                <a:tc>
                  <a:txBody>
                    <a:bodyPr/>
                    <a:lstStyle/>
                    <a:p>
                      <a:pPr indent="0" lvl="0" marL="0" rtl="0" algn="ctr">
                        <a:spcBef>
                          <a:spcPts val="0"/>
                        </a:spcBef>
                        <a:spcAft>
                          <a:spcPts val="0"/>
                        </a:spcAft>
                        <a:buNone/>
                      </a:pPr>
                      <a:r>
                        <a:rPr lang="es" sz="1200">
                          <a:solidFill>
                            <a:schemeClr val="accent1"/>
                          </a:solidFill>
                          <a:latin typeface="Lexend Deca"/>
                          <a:ea typeface="Lexend Deca"/>
                          <a:cs typeface="Lexend Deca"/>
                          <a:sym typeface="Lexend Deca"/>
                        </a:rPr>
                        <a:t>SATURN</a:t>
                      </a:r>
                      <a:endParaRPr sz="1200">
                        <a:solidFill>
                          <a:schemeClr val="accent1"/>
                        </a:solidFill>
                        <a:latin typeface="Lexend Deca"/>
                        <a:ea typeface="Lexend Deca"/>
                        <a:cs typeface="Lexend Deca"/>
                        <a:sym typeface="Lexend Deca"/>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&lt;15</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&lt;15</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s">
                          <a:solidFill>
                            <a:schemeClr val="dk2"/>
                          </a:solidFill>
                          <a:latin typeface="Assistant Light"/>
                          <a:ea typeface="Assistant Light"/>
                          <a:cs typeface="Assistant Light"/>
                          <a:sym typeface="Assistant Light"/>
                        </a:rPr>
                        <a:t>&lt;12</a:t>
                      </a:r>
                      <a:endParaRPr>
                        <a:solidFill>
                          <a:schemeClr val="dk2"/>
                        </a:solidFill>
                        <a:latin typeface="Assistant Light"/>
                        <a:ea typeface="Assistant Light"/>
                        <a:cs typeface="Assistant Light"/>
                        <a:sym typeface="Assistant Light"/>
                      </a:endParaRPr>
                    </a:p>
                  </a:txBody>
                  <a:tcPr marT="91425" marB="91425" marR="91425" marL="91425" anchor="ctr">
                    <a:lnL cap="flat" cmpd="sng" w="19050">
                      <a:solidFill>
                        <a:schemeClr val="lt1"/>
                      </a:solidFill>
                      <a:prstDash val="solid"/>
                      <a:round/>
                      <a:headEnd len="sm" w="sm" type="none"/>
                      <a:tailEnd len="sm" w="sm" type="none"/>
                    </a:lnL>
                    <a:lnR cap="flat" cmpd="sng" w="19050">
                      <a:solidFill>
                        <a:schemeClr val="lt1"/>
                      </a:solidFill>
                      <a:prstDash val="solid"/>
                      <a:round/>
                      <a:headEnd len="sm" w="sm" type="none"/>
                      <a:tailEnd len="sm" w="sm" type="none"/>
                    </a:lnR>
                    <a:lnT cap="flat" cmpd="sng" w="19050">
                      <a:solidFill>
                        <a:schemeClr val="lt1"/>
                      </a:solidFill>
                      <a:prstDash val="solid"/>
                      <a:round/>
                      <a:headEnd len="sm" w="sm" type="none"/>
                      <a:tailEnd len="sm" w="sm" type="none"/>
                    </a:lnT>
                    <a:lnB cap="flat" cmpd="sng" w="19050">
                      <a:solidFill>
                        <a:schemeClr val="lt1"/>
                      </a:solidFill>
                      <a:prstDash val="solid"/>
                      <a:round/>
                      <a:headEnd len="sm" w="sm" type="none"/>
                      <a:tailEnd len="sm" w="sm" type="none"/>
                    </a:lnB>
                  </a:tcPr>
                </a:tc>
              </a:tr>
            </a:tbl>
          </a:graphicData>
        </a:graphic>
      </p:graphicFrame>
      <p:cxnSp>
        <p:nvCxnSpPr>
          <p:cNvPr id="1284" name="Google Shape;1284;p29"/>
          <p:cNvCxnSpPr/>
          <p:nvPr/>
        </p:nvCxnSpPr>
        <p:spPr>
          <a:xfrm rot="10800000">
            <a:off x="744556" y="2150925"/>
            <a:ext cx="1893600" cy="0"/>
          </a:xfrm>
          <a:prstGeom prst="straightConnector1">
            <a:avLst/>
          </a:prstGeom>
          <a:noFill/>
          <a:ln cap="flat" cmpd="sng" w="19050">
            <a:solidFill>
              <a:schemeClr val="lt1"/>
            </a:solidFill>
            <a:prstDash val="solid"/>
            <a:round/>
            <a:headEnd len="med" w="med" type="none"/>
            <a:tailEnd len="med" w="med" type="oval"/>
          </a:ln>
        </p:spPr>
      </p:cxnSp>
      <p:grpSp>
        <p:nvGrpSpPr>
          <p:cNvPr id="1285" name="Google Shape;1285;p29"/>
          <p:cNvGrpSpPr/>
          <p:nvPr/>
        </p:nvGrpSpPr>
        <p:grpSpPr>
          <a:xfrm>
            <a:off x="2396141" y="1353713"/>
            <a:ext cx="545934" cy="616018"/>
            <a:chOff x="1979950" y="3561975"/>
            <a:chExt cx="372575" cy="420375"/>
          </a:xfrm>
        </p:grpSpPr>
        <p:sp>
          <p:nvSpPr>
            <p:cNvPr id="1286" name="Google Shape;1286;p29"/>
            <p:cNvSpPr/>
            <p:nvPr/>
          </p:nvSpPr>
          <p:spPr>
            <a:xfrm>
              <a:off x="1979950" y="3561975"/>
              <a:ext cx="228875" cy="225125"/>
            </a:xfrm>
            <a:custGeom>
              <a:rect b="b" l="l" r="r" t="t"/>
              <a:pathLst>
                <a:path extrusionOk="0" h="9005" w="9155">
                  <a:moveTo>
                    <a:pt x="946" y="0"/>
                  </a:moveTo>
                  <a:cubicBezTo>
                    <a:pt x="412" y="0"/>
                    <a:pt x="0" y="460"/>
                    <a:pt x="52" y="984"/>
                  </a:cubicBezTo>
                  <a:lnTo>
                    <a:pt x="726" y="7801"/>
                  </a:lnTo>
                  <a:cubicBezTo>
                    <a:pt x="815" y="8733"/>
                    <a:pt x="1598" y="9005"/>
                    <a:pt x="2530" y="9005"/>
                  </a:cubicBezTo>
                  <a:lnTo>
                    <a:pt x="6625" y="9005"/>
                  </a:lnTo>
                  <a:cubicBezTo>
                    <a:pt x="7557" y="9005"/>
                    <a:pt x="8339" y="8733"/>
                    <a:pt x="8428" y="7801"/>
                  </a:cubicBezTo>
                  <a:lnTo>
                    <a:pt x="9103" y="984"/>
                  </a:lnTo>
                  <a:cubicBezTo>
                    <a:pt x="9154" y="460"/>
                    <a:pt x="8738" y="0"/>
                    <a:pt x="8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9"/>
            <p:cNvSpPr/>
            <p:nvPr/>
          </p:nvSpPr>
          <p:spPr>
            <a:xfrm>
              <a:off x="2092500" y="3561975"/>
              <a:ext cx="116325" cy="225125"/>
            </a:xfrm>
            <a:custGeom>
              <a:rect b="b" l="l" r="r" t="t"/>
              <a:pathLst>
                <a:path extrusionOk="0" h="9005" w="4653">
                  <a:moveTo>
                    <a:pt x="1589" y="0"/>
                  </a:moveTo>
                  <a:cubicBezTo>
                    <a:pt x="2118" y="0"/>
                    <a:pt x="2535" y="460"/>
                    <a:pt x="2483" y="984"/>
                  </a:cubicBezTo>
                  <a:lnTo>
                    <a:pt x="1809" y="7801"/>
                  </a:lnTo>
                  <a:cubicBezTo>
                    <a:pt x="1720" y="8733"/>
                    <a:pt x="937" y="9005"/>
                    <a:pt x="0" y="9005"/>
                  </a:cubicBezTo>
                  <a:lnTo>
                    <a:pt x="2123" y="9005"/>
                  </a:lnTo>
                  <a:cubicBezTo>
                    <a:pt x="3055" y="9005"/>
                    <a:pt x="3837" y="8733"/>
                    <a:pt x="3926" y="7801"/>
                  </a:cubicBezTo>
                  <a:lnTo>
                    <a:pt x="4601" y="984"/>
                  </a:lnTo>
                  <a:cubicBezTo>
                    <a:pt x="4652" y="460"/>
                    <a:pt x="4236" y="0"/>
                    <a:pt x="370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9"/>
            <p:cNvSpPr/>
            <p:nvPr/>
          </p:nvSpPr>
          <p:spPr>
            <a:xfrm>
              <a:off x="1983100" y="3607300"/>
              <a:ext cx="222325" cy="179925"/>
            </a:xfrm>
            <a:custGeom>
              <a:rect b="b" l="l" r="r" t="t"/>
              <a:pathLst>
                <a:path extrusionOk="0" h="7197" w="8893">
                  <a:moveTo>
                    <a:pt x="24" y="1"/>
                  </a:moveTo>
                  <a:lnTo>
                    <a:pt x="1" y="24"/>
                  </a:lnTo>
                  <a:lnTo>
                    <a:pt x="591" y="5988"/>
                  </a:lnTo>
                  <a:cubicBezTo>
                    <a:pt x="685" y="6920"/>
                    <a:pt x="1467" y="7192"/>
                    <a:pt x="2399" y="7192"/>
                  </a:cubicBezTo>
                  <a:lnTo>
                    <a:pt x="6499" y="7192"/>
                  </a:lnTo>
                  <a:lnTo>
                    <a:pt x="6499" y="7197"/>
                  </a:lnTo>
                  <a:cubicBezTo>
                    <a:pt x="7431" y="7197"/>
                    <a:pt x="8213" y="6925"/>
                    <a:pt x="8302" y="5993"/>
                  </a:cubicBezTo>
                  <a:lnTo>
                    <a:pt x="88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9"/>
            <p:cNvSpPr/>
            <p:nvPr/>
          </p:nvSpPr>
          <p:spPr>
            <a:xfrm>
              <a:off x="2092725" y="3607300"/>
              <a:ext cx="112925" cy="179925"/>
            </a:xfrm>
            <a:custGeom>
              <a:rect b="b" l="l" r="r" t="t"/>
              <a:pathLst>
                <a:path extrusionOk="0" h="7197" w="4517">
                  <a:moveTo>
                    <a:pt x="2395" y="1"/>
                  </a:moveTo>
                  <a:lnTo>
                    <a:pt x="1804" y="5993"/>
                  </a:lnTo>
                  <a:cubicBezTo>
                    <a:pt x="1715" y="6925"/>
                    <a:pt x="933" y="7197"/>
                    <a:pt x="1" y="7197"/>
                  </a:cubicBezTo>
                  <a:lnTo>
                    <a:pt x="2118" y="7197"/>
                  </a:lnTo>
                  <a:cubicBezTo>
                    <a:pt x="3051" y="7197"/>
                    <a:pt x="3833" y="6925"/>
                    <a:pt x="3927" y="5993"/>
                  </a:cubicBezTo>
                  <a:lnTo>
                    <a:pt x="451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9"/>
            <p:cNvSpPr/>
            <p:nvPr/>
          </p:nvSpPr>
          <p:spPr>
            <a:xfrm>
              <a:off x="2041550" y="3787200"/>
              <a:ext cx="105775" cy="34700"/>
            </a:xfrm>
            <a:custGeom>
              <a:rect b="b" l="l" r="r" t="t"/>
              <a:pathLst>
                <a:path extrusionOk="0" h="1388" w="4231">
                  <a:moveTo>
                    <a:pt x="0" y="1"/>
                  </a:moveTo>
                  <a:lnTo>
                    <a:pt x="0" y="680"/>
                  </a:lnTo>
                  <a:cubicBezTo>
                    <a:pt x="0" y="1069"/>
                    <a:pt x="319" y="1387"/>
                    <a:pt x="708" y="1387"/>
                  </a:cubicBezTo>
                  <a:lnTo>
                    <a:pt x="3519" y="1387"/>
                  </a:lnTo>
                  <a:cubicBezTo>
                    <a:pt x="3912" y="1387"/>
                    <a:pt x="4231" y="1069"/>
                    <a:pt x="4231" y="680"/>
                  </a:cubicBezTo>
                  <a:lnTo>
                    <a:pt x="423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9"/>
            <p:cNvSpPr/>
            <p:nvPr/>
          </p:nvSpPr>
          <p:spPr>
            <a:xfrm>
              <a:off x="2092025" y="3787200"/>
              <a:ext cx="55300" cy="34700"/>
            </a:xfrm>
            <a:custGeom>
              <a:rect b="b" l="l" r="r" t="t"/>
              <a:pathLst>
                <a:path extrusionOk="0" h="1388" w="2212">
                  <a:moveTo>
                    <a:pt x="722" y="1"/>
                  </a:moveTo>
                  <a:lnTo>
                    <a:pt x="722" y="666"/>
                  </a:lnTo>
                  <a:cubicBezTo>
                    <a:pt x="722" y="1064"/>
                    <a:pt x="399" y="1387"/>
                    <a:pt x="1" y="1387"/>
                  </a:cubicBezTo>
                  <a:lnTo>
                    <a:pt x="1490" y="1387"/>
                  </a:lnTo>
                  <a:cubicBezTo>
                    <a:pt x="1889" y="1387"/>
                    <a:pt x="2212" y="1064"/>
                    <a:pt x="2212" y="666"/>
                  </a:cubicBezTo>
                  <a:lnTo>
                    <a:pt x="221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9"/>
            <p:cNvSpPr/>
            <p:nvPr/>
          </p:nvSpPr>
          <p:spPr>
            <a:xfrm>
              <a:off x="2318075" y="3613500"/>
              <a:ext cx="16900" cy="65975"/>
            </a:xfrm>
            <a:custGeom>
              <a:rect b="b" l="l" r="r" t="t"/>
              <a:pathLst>
                <a:path extrusionOk="0" h="2639" w="676">
                  <a:moveTo>
                    <a:pt x="338" y="1"/>
                  </a:moveTo>
                  <a:cubicBezTo>
                    <a:pt x="155" y="1"/>
                    <a:pt x="1" y="151"/>
                    <a:pt x="1" y="333"/>
                  </a:cubicBezTo>
                  <a:lnTo>
                    <a:pt x="1" y="2301"/>
                  </a:lnTo>
                  <a:cubicBezTo>
                    <a:pt x="1" y="2484"/>
                    <a:pt x="155" y="2638"/>
                    <a:pt x="338" y="2638"/>
                  </a:cubicBezTo>
                  <a:cubicBezTo>
                    <a:pt x="525" y="2638"/>
                    <a:pt x="675" y="2489"/>
                    <a:pt x="675" y="2301"/>
                  </a:cubicBezTo>
                  <a:lnTo>
                    <a:pt x="675" y="333"/>
                  </a:lnTo>
                  <a:cubicBezTo>
                    <a:pt x="675" y="151"/>
                    <a:pt x="525" y="1"/>
                    <a:pt x="3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9"/>
            <p:cNvSpPr/>
            <p:nvPr/>
          </p:nvSpPr>
          <p:spPr>
            <a:xfrm>
              <a:off x="2300625" y="3654375"/>
              <a:ext cx="51800" cy="110125"/>
            </a:xfrm>
            <a:custGeom>
              <a:rect b="b" l="l" r="r" t="t"/>
              <a:pathLst>
                <a:path extrusionOk="0" h="4405" w="2072">
                  <a:moveTo>
                    <a:pt x="446" y="1"/>
                  </a:moveTo>
                  <a:cubicBezTo>
                    <a:pt x="197" y="1"/>
                    <a:pt x="0" y="202"/>
                    <a:pt x="0" y="446"/>
                  </a:cubicBezTo>
                  <a:lnTo>
                    <a:pt x="0" y="2498"/>
                  </a:lnTo>
                  <a:lnTo>
                    <a:pt x="0" y="3960"/>
                  </a:lnTo>
                  <a:cubicBezTo>
                    <a:pt x="0" y="4208"/>
                    <a:pt x="197" y="4405"/>
                    <a:pt x="446" y="4405"/>
                  </a:cubicBezTo>
                  <a:lnTo>
                    <a:pt x="1626" y="4405"/>
                  </a:lnTo>
                  <a:cubicBezTo>
                    <a:pt x="1874" y="4405"/>
                    <a:pt x="2071" y="4208"/>
                    <a:pt x="2071" y="3960"/>
                  </a:cubicBezTo>
                  <a:lnTo>
                    <a:pt x="2071" y="446"/>
                  </a:lnTo>
                  <a:cubicBezTo>
                    <a:pt x="2071" y="202"/>
                    <a:pt x="1874" y="1"/>
                    <a:pt x="162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9"/>
            <p:cNvSpPr/>
            <p:nvPr/>
          </p:nvSpPr>
          <p:spPr>
            <a:xfrm>
              <a:off x="2315375" y="3654375"/>
              <a:ext cx="37150" cy="110125"/>
            </a:xfrm>
            <a:custGeom>
              <a:rect b="b" l="l" r="r" t="t"/>
              <a:pathLst>
                <a:path extrusionOk="0" h="4405" w="1486">
                  <a:moveTo>
                    <a:pt x="1049" y="1"/>
                  </a:moveTo>
                  <a:cubicBezTo>
                    <a:pt x="1046" y="1"/>
                    <a:pt x="1044" y="1"/>
                    <a:pt x="1041" y="1"/>
                  </a:cubicBezTo>
                  <a:lnTo>
                    <a:pt x="1" y="1"/>
                  </a:lnTo>
                  <a:cubicBezTo>
                    <a:pt x="249" y="1"/>
                    <a:pt x="446" y="198"/>
                    <a:pt x="446" y="446"/>
                  </a:cubicBezTo>
                  <a:lnTo>
                    <a:pt x="446" y="3960"/>
                  </a:lnTo>
                  <a:cubicBezTo>
                    <a:pt x="446" y="4203"/>
                    <a:pt x="249" y="4405"/>
                    <a:pt x="1" y="4405"/>
                  </a:cubicBezTo>
                  <a:lnTo>
                    <a:pt x="1041" y="4405"/>
                  </a:lnTo>
                  <a:cubicBezTo>
                    <a:pt x="1284" y="4405"/>
                    <a:pt x="1486" y="4203"/>
                    <a:pt x="1486" y="3960"/>
                  </a:cubicBezTo>
                  <a:lnTo>
                    <a:pt x="1486" y="446"/>
                  </a:lnTo>
                  <a:cubicBezTo>
                    <a:pt x="1486" y="200"/>
                    <a:pt x="1289" y="1"/>
                    <a:pt x="10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29"/>
            <p:cNvSpPr/>
            <p:nvPr/>
          </p:nvSpPr>
          <p:spPr>
            <a:xfrm>
              <a:off x="2086050" y="3764600"/>
              <a:ext cx="247500" cy="217750"/>
            </a:xfrm>
            <a:custGeom>
              <a:rect b="b" l="l" r="r" t="t"/>
              <a:pathLst>
                <a:path extrusionOk="0" h="8710" w="9900">
                  <a:moveTo>
                    <a:pt x="9230" y="0"/>
                  </a:moveTo>
                  <a:lnTo>
                    <a:pt x="9230" y="5271"/>
                  </a:lnTo>
                  <a:cubicBezTo>
                    <a:pt x="9230" y="6798"/>
                    <a:pt x="7993" y="8035"/>
                    <a:pt x="6466" y="8035"/>
                  </a:cubicBezTo>
                  <a:lnTo>
                    <a:pt x="3435" y="8035"/>
                  </a:lnTo>
                  <a:cubicBezTo>
                    <a:pt x="1907" y="8035"/>
                    <a:pt x="671" y="6798"/>
                    <a:pt x="671" y="5271"/>
                  </a:cubicBezTo>
                  <a:lnTo>
                    <a:pt x="671" y="2291"/>
                  </a:lnTo>
                  <a:lnTo>
                    <a:pt x="1" y="2291"/>
                  </a:lnTo>
                  <a:lnTo>
                    <a:pt x="1" y="5271"/>
                  </a:lnTo>
                  <a:cubicBezTo>
                    <a:pt x="1" y="7168"/>
                    <a:pt x="1537" y="8705"/>
                    <a:pt x="3435" y="8710"/>
                  </a:cubicBezTo>
                  <a:lnTo>
                    <a:pt x="6466" y="8710"/>
                  </a:lnTo>
                  <a:cubicBezTo>
                    <a:pt x="8363" y="8705"/>
                    <a:pt x="9900" y="7168"/>
                    <a:pt x="9900" y="5271"/>
                  </a:cubicBezTo>
                  <a:lnTo>
                    <a:pt x="990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29"/>
            <p:cNvSpPr/>
            <p:nvPr/>
          </p:nvSpPr>
          <p:spPr>
            <a:xfrm>
              <a:off x="2166625" y="3598850"/>
              <a:ext cx="39750" cy="16925"/>
            </a:xfrm>
            <a:custGeom>
              <a:rect b="b" l="l" r="r" t="t"/>
              <a:pathLst>
                <a:path extrusionOk="0" h="677" w="1590">
                  <a:moveTo>
                    <a:pt x="336" y="1"/>
                  </a:moveTo>
                  <a:cubicBezTo>
                    <a:pt x="151" y="1"/>
                    <a:pt x="1" y="152"/>
                    <a:pt x="1" y="339"/>
                  </a:cubicBezTo>
                  <a:cubicBezTo>
                    <a:pt x="1" y="525"/>
                    <a:pt x="151" y="676"/>
                    <a:pt x="336" y="676"/>
                  </a:cubicBezTo>
                  <a:cubicBezTo>
                    <a:pt x="341" y="676"/>
                    <a:pt x="347" y="676"/>
                    <a:pt x="352" y="676"/>
                  </a:cubicBezTo>
                  <a:lnTo>
                    <a:pt x="1519" y="676"/>
                  </a:lnTo>
                  <a:lnTo>
                    <a:pt x="1589"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29"/>
            <p:cNvSpPr/>
            <p:nvPr/>
          </p:nvSpPr>
          <p:spPr>
            <a:xfrm>
              <a:off x="2141675" y="3657675"/>
              <a:ext cx="58825" cy="16875"/>
            </a:xfrm>
            <a:custGeom>
              <a:rect b="b" l="l" r="r" t="t"/>
              <a:pathLst>
                <a:path extrusionOk="0" h="675" w="2353">
                  <a:moveTo>
                    <a:pt x="338" y="0"/>
                  </a:moveTo>
                  <a:cubicBezTo>
                    <a:pt x="156" y="0"/>
                    <a:pt x="1" y="150"/>
                    <a:pt x="1" y="337"/>
                  </a:cubicBezTo>
                  <a:cubicBezTo>
                    <a:pt x="1" y="525"/>
                    <a:pt x="156" y="675"/>
                    <a:pt x="338" y="675"/>
                  </a:cubicBezTo>
                  <a:lnTo>
                    <a:pt x="2287" y="670"/>
                  </a:lnTo>
                  <a:lnTo>
                    <a:pt x="23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29"/>
            <p:cNvSpPr/>
            <p:nvPr/>
          </p:nvSpPr>
          <p:spPr>
            <a:xfrm>
              <a:off x="2166625" y="3628250"/>
              <a:ext cx="36925" cy="16925"/>
            </a:xfrm>
            <a:custGeom>
              <a:rect b="b" l="l" r="r" t="t"/>
              <a:pathLst>
                <a:path extrusionOk="0" h="677" w="1477">
                  <a:moveTo>
                    <a:pt x="336" y="1"/>
                  </a:moveTo>
                  <a:cubicBezTo>
                    <a:pt x="151" y="1"/>
                    <a:pt x="1" y="152"/>
                    <a:pt x="1" y="338"/>
                  </a:cubicBezTo>
                  <a:cubicBezTo>
                    <a:pt x="1" y="525"/>
                    <a:pt x="151" y="676"/>
                    <a:pt x="336" y="676"/>
                  </a:cubicBezTo>
                  <a:cubicBezTo>
                    <a:pt x="341" y="676"/>
                    <a:pt x="347" y="676"/>
                    <a:pt x="352" y="676"/>
                  </a:cubicBezTo>
                  <a:lnTo>
                    <a:pt x="1406" y="676"/>
                  </a:lnTo>
                  <a:lnTo>
                    <a:pt x="1477"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29"/>
            <p:cNvSpPr/>
            <p:nvPr/>
          </p:nvSpPr>
          <p:spPr>
            <a:xfrm>
              <a:off x="2167100" y="3686950"/>
              <a:ext cx="30600" cy="16875"/>
            </a:xfrm>
            <a:custGeom>
              <a:rect b="b" l="l" r="r" t="t"/>
              <a:pathLst>
                <a:path extrusionOk="0" h="675" w="1224">
                  <a:moveTo>
                    <a:pt x="338" y="0"/>
                  </a:moveTo>
                  <a:cubicBezTo>
                    <a:pt x="151" y="0"/>
                    <a:pt x="1" y="150"/>
                    <a:pt x="1" y="338"/>
                  </a:cubicBezTo>
                  <a:cubicBezTo>
                    <a:pt x="1" y="525"/>
                    <a:pt x="151" y="675"/>
                    <a:pt x="338" y="675"/>
                  </a:cubicBezTo>
                  <a:lnTo>
                    <a:pt x="1158" y="675"/>
                  </a:lnTo>
                  <a:lnTo>
                    <a:pt x="12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29"/>
            <p:cNvSpPr/>
            <p:nvPr/>
          </p:nvSpPr>
          <p:spPr>
            <a:xfrm>
              <a:off x="2141800" y="3716350"/>
              <a:ext cx="53075" cy="16875"/>
            </a:xfrm>
            <a:custGeom>
              <a:rect b="b" l="l" r="r" t="t"/>
              <a:pathLst>
                <a:path extrusionOk="0" h="675" w="2123">
                  <a:moveTo>
                    <a:pt x="338" y="0"/>
                  </a:moveTo>
                  <a:cubicBezTo>
                    <a:pt x="151" y="0"/>
                    <a:pt x="1" y="150"/>
                    <a:pt x="1" y="338"/>
                  </a:cubicBezTo>
                  <a:cubicBezTo>
                    <a:pt x="1" y="525"/>
                    <a:pt x="151" y="675"/>
                    <a:pt x="338" y="675"/>
                  </a:cubicBezTo>
                  <a:lnTo>
                    <a:pt x="2053" y="670"/>
                  </a:lnTo>
                  <a:lnTo>
                    <a:pt x="21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4" name="Shape 1304"/>
        <p:cNvGrpSpPr/>
        <p:nvPr/>
      </p:nvGrpSpPr>
      <p:grpSpPr>
        <a:xfrm>
          <a:off x="0" y="0"/>
          <a:ext cx="0" cy="0"/>
          <a:chOff x="0" y="0"/>
          <a:chExt cx="0" cy="0"/>
        </a:xfrm>
      </p:grpSpPr>
      <p:sp>
        <p:nvSpPr>
          <p:cNvPr id="1305" name="Google Shape;1305;p30"/>
          <p:cNvSpPr txBox="1"/>
          <p:nvPr>
            <p:ph type="title"/>
          </p:nvPr>
        </p:nvSpPr>
        <p:spPr>
          <a:xfrm>
            <a:off x="620725" y="430105"/>
            <a:ext cx="2716200" cy="53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FINDINGS</a:t>
            </a:r>
            <a:endParaRPr/>
          </a:p>
        </p:txBody>
      </p:sp>
      <p:sp>
        <p:nvSpPr>
          <p:cNvPr id="1306" name="Google Shape;1306;p30"/>
          <p:cNvSpPr/>
          <p:nvPr/>
        </p:nvSpPr>
        <p:spPr>
          <a:xfrm>
            <a:off x="5365525" y="3688700"/>
            <a:ext cx="3058500" cy="8883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0"/>
          <p:cNvSpPr txBox="1"/>
          <p:nvPr>
            <p:ph idx="4294967295" type="subTitle"/>
          </p:nvPr>
        </p:nvSpPr>
        <p:spPr>
          <a:xfrm>
            <a:off x="5277150" y="3099400"/>
            <a:ext cx="3209700" cy="36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900">
                <a:solidFill>
                  <a:schemeClr val="lt1"/>
                </a:solidFill>
              </a:rPr>
              <a:t>If you want to modify these graphs, click on them, follow the link, change the data and replace them</a:t>
            </a:r>
            <a:endParaRPr sz="900">
              <a:solidFill>
                <a:schemeClr val="lt1"/>
              </a:solidFill>
            </a:endParaRPr>
          </a:p>
        </p:txBody>
      </p:sp>
      <p:sp>
        <p:nvSpPr>
          <p:cNvPr id="1308" name="Google Shape;1308;p30"/>
          <p:cNvSpPr txBox="1"/>
          <p:nvPr>
            <p:ph idx="4294967295" type="ctrTitle"/>
          </p:nvPr>
        </p:nvSpPr>
        <p:spPr>
          <a:xfrm>
            <a:off x="623116" y="925208"/>
            <a:ext cx="1881300" cy="390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400"/>
              <a:t>PREVALENCE</a:t>
            </a:r>
            <a:endParaRPr sz="1400"/>
          </a:p>
        </p:txBody>
      </p:sp>
      <p:sp>
        <p:nvSpPr>
          <p:cNvPr id="1309" name="Google Shape;1309;p30"/>
          <p:cNvSpPr txBox="1"/>
          <p:nvPr>
            <p:ph idx="4294967295" type="ctrTitle"/>
          </p:nvPr>
        </p:nvSpPr>
        <p:spPr>
          <a:xfrm>
            <a:off x="5265649" y="925211"/>
            <a:ext cx="1881300" cy="390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400"/>
              <a:t>EVOLUTION</a:t>
            </a:r>
            <a:endParaRPr sz="1400"/>
          </a:p>
        </p:txBody>
      </p:sp>
      <p:sp>
        <p:nvSpPr>
          <p:cNvPr id="1310" name="Google Shape;1310;p30"/>
          <p:cNvSpPr txBox="1"/>
          <p:nvPr>
            <p:ph idx="4294967295" type="ctrTitle"/>
          </p:nvPr>
        </p:nvSpPr>
        <p:spPr>
          <a:xfrm>
            <a:off x="5297569" y="3727900"/>
            <a:ext cx="3209700" cy="3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200,000,000</a:t>
            </a:r>
            <a:endParaRPr sz="2800">
              <a:solidFill>
                <a:schemeClr val="lt1"/>
              </a:solidFill>
            </a:endParaRPr>
          </a:p>
        </p:txBody>
      </p:sp>
      <p:sp>
        <p:nvSpPr>
          <p:cNvPr id="1311" name="Google Shape;1311;p30"/>
          <p:cNvSpPr txBox="1"/>
          <p:nvPr/>
        </p:nvSpPr>
        <p:spPr>
          <a:xfrm>
            <a:off x="5601916" y="4208179"/>
            <a:ext cx="26010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200">
                <a:solidFill>
                  <a:schemeClr val="accent2"/>
                </a:solidFill>
                <a:latin typeface="Assistant Light"/>
                <a:ea typeface="Assistant Light"/>
                <a:cs typeface="Assistant Light"/>
                <a:sym typeface="Assistant Light"/>
              </a:rPr>
              <a:t>BIG NUMBER</a:t>
            </a:r>
            <a:endParaRPr sz="1200">
              <a:solidFill>
                <a:schemeClr val="accent2"/>
              </a:solidFill>
              <a:latin typeface="Assistant Light"/>
              <a:ea typeface="Assistant Light"/>
              <a:cs typeface="Assistant Light"/>
              <a:sym typeface="Assistant Light"/>
            </a:endParaRPr>
          </a:p>
        </p:txBody>
      </p:sp>
      <p:grpSp>
        <p:nvGrpSpPr>
          <p:cNvPr id="1312" name="Google Shape;1312;p30"/>
          <p:cNvGrpSpPr/>
          <p:nvPr/>
        </p:nvGrpSpPr>
        <p:grpSpPr>
          <a:xfrm>
            <a:off x="269399" y="2002788"/>
            <a:ext cx="4302884" cy="2494275"/>
            <a:chOff x="1397225" y="1410350"/>
            <a:chExt cx="4786300" cy="2774500"/>
          </a:xfrm>
        </p:grpSpPr>
        <p:grpSp>
          <p:nvGrpSpPr>
            <p:cNvPr id="1313" name="Google Shape;1313;p30"/>
            <p:cNvGrpSpPr/>
            <p:nvPr/>
          </p:nvGrpSpPr>
          <p:grpSpPr>
            <a:xfrm>
              <a:off x="4293400" y="2574725"/>
              <a:ext cx="84425" cy="80100"/>
              <a:chOff x="4293400" y="2574725"/>
              <a:chExt cx="84425" cy="80100"/>
            </a:xfrm>
          </p:grpSpPr>
          <p:sp>
            <p:nvSpPr>
              <p:cNvPr id="1314" name="Google Shape;1314;p3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1315" name="Google Shape;1315;p3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30"/>
            <p:cNvGrpSpPr/>
            <p:nvPr/>
          </p:nvGrpSpPr>
          <p:grpSpPr>
            <a:xfrm>
              <a:off x="4000175" y="1462675"/>
              <a:ext cx="1917275" cy="1140875"/>
              <a:chOff x="4000175" y="1462675"/>
              <a:chExt cx="1917275" cy="1140875"/>
            </a:xfrm>
          </p:grpSpPr>
          <p:sp>
            <p:nvSpPr>
              <p:cNvPr id="1317" name="Google Shape;1317;p3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1318" name="Google Shape;1318;p30"/>
              <p:cNvGrpSpPr/>
              <p:nvPr/>
            </p:nvGrpSpPr>
            <p:grpSpPr>
              <a:xfrm>
                <a:off x="4000175" y="1462675"/>
                <a:ext cx="1917275" cy="1140875"/>
                <a:chOff x="4000175" y="1462675"/>
                <a:chExt cx="1917275" cy="1140875"/>
              </a:xfrm>
            </p:grpSpPr>
            <p:sp>
              <p:nvSpPr>
                <p:cNvPr id="1319" name="Google Shape;1319;p3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1320" name="Google Shape;1320;p3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5" name="Google Shape;1325;p30"/>
            <p:cNvGrpSpPr/>
            <p:nvPr/>
          </p:nvGrpSpPr>
          <p:grpSpPr>
            <a:xfrm>
              <a:off x="3960625" y="2587825"/>
              <a:ext cx="94050" cy="104125"/>
              <a:chOff x="3960625" y="2587825"/>
              <a:chExt cx="94050" cy="104125"/>
            </a:xfrm>
          </p:grpSpPr>
          <p:sp>
            <p:nvSpPr>
              <p:cNvPr id="1326" name="Google Shape;1326;p3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1327" name="Google Shape;1327;p3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30"/>
            <p:cNvGrpSpPr/>
            <p:nvPr/>
          </p:nvGrpSpPr>
          <p:grpSpPr>
            <a:xfrm>
              <a:off x="3765350" y="2500900"/>
              <a:ext cx="173600" cy="187925"/>
              <a:chOff x="3765350" y="2500900"/>
              <a:chExt cx="173600" cy="187925"/>
            </a:xfrm>
          </p:grpSpPr>
          <p:sp>
            <p:nvSpPr>
              <p:cNvPr id="1329" name="Google Shape;1329;p3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1330" name="Google Shape;1330;p3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30"/>
            <p:cNvGrpSpPr/>
            <p:nvPr/>
          </p:nvGrpSpPr>
          <p:grpSpPr>
            <a:xfrm>
              <a:off x="3750475" y="2481850"/>
              <a:ext cx="85125" cy="51800"/>
              <a:chOff x="3750475" y="2481850"/>
              <a:chExt cx="85125" cy="51800"/>
            </a:xfrm>
          </p:grpSpPr>
          <p:sp>
            <p:nvSpPr>
              <p:cNvPr id="1336" name="Google Shape;1336;p3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1338" name="Google Shape;1338;p30"/>
            <p:cNvGrpSpPr/>
            <p:nvPr/>
          </p:nvGrpSpPr>
          <p:grpSpPr>
            <a:xfrm>
              <a:off x="3627175" y="2432450"/>
              <a:ext cx="172100" cy="169075"/>
              <a:chOff x="3627175" y="2432450"/>
              <a:chExt cx="172100" cy="169075"/>
            </a:xfrm>
          </p:grpSpPr>
          <p:sp>
            <p:nvSpPr>
              <p:cNvPr id="1339" name="Google Shape;1339;p3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1341" name="Google Shape;1341;p3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1342" name="Google Shape;1342;p30"/>
            <p:cNvGrpSpPr/>
            <p:nvPr/>
          </p:nvGrpSpPr>
          <p:grpSpPr>
            <a:xfrm>
              <a:off x="3561536" y="2585450"/>
              <a:ext cx="61539" cy="99045"/>
              <a:chOff x="3561536" y="2585450"/>
              <a:chExt cx="61539" cy="99045"/>
            </a:xfrm>
          </p:grpSpPr>
          <p:sp>
            <p:nvSpPr>
              <p:cNvPr id="1343" name="Google Shape;1343;p3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1345" name="Google Shape;1345;p30"/>
            <p:cNvGrpSpPr/>
            <p:nvPr/>
          </p:nvGrpSpPr>
          <p:grpSpPr>
            <a:xfrm>
              <a:off x="3906325" y="1984500"/>
              <a:ext cx="156075" cy="262825"/>
              <a:chOff x="3906325" y="1984500"/>
              <a:chExt cx="156075" cy="262825"/>
            </a:xfrm>
          </p:grpSpPr>
          <p:sp>
            <p:nvSpPr>
              <p:cNvPr id="1346" name="Google Shape;1346;p3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1347" name="Google Shape;1347;p3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30"/>
            <p:cNvGrpSpPr/>
            <p:nvPr/>
          </p:nvGrpSpPr>
          <p:grpSpPr>
            <a:xfrm>
              <a:off x="1397225" y="1637375"/>
              <a:ext cx="1401575" cy="1228250"/>
              <a:chOff x="1397225" y="1637375"/>
              <a:chExt cx="1401575" cy="1228250"/>
            </a:xfrm>
          </p:grpSpPr>
          <p:sp>
            <p:nvSpPr>
              <p:cNvPr id="1349" name="Google Shape;1349;p3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1350" name="Google Shape;1350;p30"/>
              <p:cNvGrpSpPr/>
              <p:nvPr/>
            </p:nvGrpSpPr>
            <p:grpSpPr>
              <a:xfrm>
                <a:off x="1397225" y="1637375"/>
                <a:ext cx="1398775" cy="1228250"/>
                <a:chOff x="1397225" y="1637375"/>
                <a:chExt cx="1398775" cy="1228250"/>
              </a:xfrm>
            </p:grpSpPr>
            <p:sp>
              <p:nvSpPr>
                <p:cNvPr id="1351" name="Google Shape;1351;p3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53" name="Google Shape;1353;p30"/>
            <p:cNvGrpSpPr/>
            <p:nvPr/>
          </p:nvGrpSpPr>
          <p:grpSpPr>
            <a:xfrm>
              <a:off x="2605700" y="3152850"/>
              <a:ext cx="594125" cy="616250"/>
              <a:chOff x="2605700" y="3152850"/>
              <a:chExt cx="594125" cy="616250"/>
            </a:xfrm>
          </p:grpSpPr>
          <p:sp>
            <p:nvSpPr>
              <p:cNvPr id="1354" name="Google Shape;1354;p3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1355" name="Google Shape;1355;p3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30"/>
            <p:cNvGrpSpPr/>
            <p:nvPr/>
          </p:nvGrpSpPr>
          <p:grpSpPr>
            <a:xfrm>
              <a:off x="2680375" y="3423800"/>
              <a:ext cx="182975" cy="761050"/>
              <a:chOff x="2680375" y="3423800"/>
              <a:chExt cx="182975" cy="761050"/>
            </a:xfrm>
          </p:grpSpPr>
          <p:sp>
            <p:nvSpPr>
              <p:cNvPr id="1357" name="Google Shape;1357;p3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1358" name="Google Shape;1358;p3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30"/>
            <p:cNvGrpSpPr/>
            <p:nvPr/>
          </p:nvGrpSpPr>
          <p:grpSpPr>
            <a:xfrm>
              <a:off x="3918000" y="3561900"/>
              <a:ext cx="236225" cy="207100"/>
              <a:chOff x="3918000" y="3561900"/>
              <a:chExt cx="236225" cy="207100"/>
            </a:xfrm>
          </p:grpSpPr>
          <p:sp>
            <p:nvSpPr>
              <p:cNvPr id="1360" name="Google Shape;1360;p3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1361" name="Google Shape;1361;p3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 name="Google Shape;1362;p30"/>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0"/>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0"/>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 name="Google Shape;1365;p30"/>
            <p:cNvGrpSpPr/>
            <p:nvPr/>
          </p:nvGrpSpPr>
          <p:grpSpPr>
            <a:xfrm>
              <a:off x="1922950" y="1410350"/>
              <a:ext cx="1252825" cy="1162875"/>
              <a:chOff x="1922950" y="1410350"/>
              <a:chExt cx="1252825" cy="1162875"/>
            </a:xfrm>
          </p:grpSpPr>
          <p:sp>
            <p:nvSpPr>
              <p:cNvPr id="1366" name="Google Shape;1366;p3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 name="Google Shape;1382;p30"/>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0"/>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0"/>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0"/>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0"/>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0"/>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0"/>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0"/>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0"/>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0"/>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0"/>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0"/>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0"/>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0"/>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0"/>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0"/>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0"/>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0"/>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0"/>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0"/>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0"/>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0"/>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 name="Google Shape;1404;p30"/>
            <p:cNvGrpSpPr/>
            <p:nvPr/>
          </p:nvGrpSpPr>
          <p:grpSpPr>
            <a:xfrm>
              <a:off x="2711750" y="3572300"/>
              <a:ext cx="230725" cy="598425"/>
              <a:chOff x="2711750" y="3572300"/>
              <a:chExt cx="230725" cy="598425"/>
            </a:xfrm>
          </p:grpSpPr>
          <p:sp>
            <p:nvSpPr>
              <p:cNvPr id="1405" name="Google Shape;1405;p3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 name="Google Shape;1407;p30"/>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 name="Google Shape;1408;p30"/>
            <p:cNvGrpSpPr/>
            <p:nvPr/>
          </p:nvGrpSpPr>
          <p:grpSpPr>
            <a:xfrm>
              <a:off x="3781475" y="1624825"/>
              <a:ext cx="153300" cy="166375"/>
              <a:chOff x="3781475" y="1624825"/>
              <a:chExt cx="153300" cy="166375"/>
            </a:xfrm>
          </p:grpSpPr>
          <p:sp>
            <p:nvSpPr>
              <p:cNvPr id="1409" name="Google Shape;1409;p3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 name="Google Shape;1413;p30"/>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0"/>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0"/>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0"/>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0"/>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30"/>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0"/>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 name="Google Shape;1420;p30"/>
            <p:cNvGrpSpPr/>
            <p:nvPr/>
          </p:nvGrpSpPr>
          <p:grpSpPr>
            <a:xfrm>
              <a:off x="5068275" y="3161675"/>
              <a:ext cx="664875" cy="222850"/>
              <a:chOff x="5068275" y="3161675"/>
              <a:chExt cx="664875" cy="222850"/>
            </a:xfrm>
          </p:grpSpPr>
          <p:sp>
            <p:nvSpPr>
              <p:cNvPr id="1421" name="Google Shape;1421;p3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 name="Google Shape;1425;p30"/>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0"/>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0"/>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0"/>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0"/>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0"/>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0"/>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0"/>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0"/>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0"/>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0"/>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0"/>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0"/>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0"/>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0"/>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0"/>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0"/>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0"/>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0"/>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0"/>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0"/>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0"/>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0"/>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0"/>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0"/>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0"/>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0"/>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0"/>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0"/>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 name="Google Shape;1454;p30"/>
            <p:cNvGrpSpPr/>
            <p:nvPr/>
          </p:nvGrpSpPr>
          <p:grpSpPr>
            <a:xfrm>
              <a:off x="3586375" y="2281300"/>
              <a:ext cx="125025" cy="175275"/>
              <a:chOff x="3586375" y="2281300"/>
              <a:chExt cx="125025" cy="175275"/>
            </a:xfrm>
          </p:grpSpPr>
          <p:sp>
            <p:nvSpPr>
              <p:cNvPr id="1455" name="Google Shape;1455;p3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 name="Google Shape;1457;p30"/>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 name="Google Shape;1458;p30"/>
            <p:cNvGrpSpPr/>
            <p:nvPr/>
          </p:nvGrpSpPr>
          <p:grpSpPr>
            <a:xfrm>
              <a:off x="5298975" y="3412225"/>
              <a:ext cx="576450" cy="616225"/>
              <a:chOff x="5298975" y="3412225"/>
              <a:chExt cx="576450" cy="616225"/>
            </a:xfrm>
          </p:grpSpPr>
          <p:sp>
            <p:nvSpPr>
              <p:cNvPr id="1459" name="Google Shape;1459;p3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 name="Google Shape;1461;p30"/>
            <p:cNvGrpSpPr/>
            <p:nvPr/>
          </p:nvGrpSpPr>
          <p:grpSpPr>
            <a:xfrm>
              <a:off x="5952300" y="3852150"/>
              <a:ext cx="231225" cy="287200"/>
              <a:chOff x="5952300" y="3852150"/>
              <a:chExt cx="231225" cy="287200"/>
            </a:xfrm>
          </p:grpSpPr>
          <p:sp>
            <p:nvSpPr>
              <p:cNvPr id="1462" name="Google Shape;1462;p3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4" name="Google Shape;1464;p30"/>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0"/>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0"/>
            <p:cNvSpPr/>
            <p:nvPr/>
          </p:nvSpPr>
          <p:spPr>
            <a:xfrm>
              <a:off x="5150925" y="2903250"/>
              <a:ext cx="1600" cy="2125"/>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0"/>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0"/>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0"/>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0"/>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0"/>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2" name="Google Shape;1472;p30"/>
            <p:cNvGrpSpPr/>
            <p:nvPr/>
          </p:nvGrpSpPr>
          <p:grpSpPr>
            <a:xfrm>
              <a:off x="4842300" y="3099950"/>
              <a:ext cx="31425" cy="59650"/>
              <a:chOff x="4842300" y="3099950"/>
              <a:chExt cx="31425" cy="59650"/>
            </a:xfrm>
          </p:grpSpPr>
          <p:sp>
            <p:nvSpPr>
              <p:cNvPr id="1473" name="Google Shape;1473;p3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 name="Google Shape;1477;p30"/>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0"/>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0"/>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0"/>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0"/>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0"/>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0"/>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0"/>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5" name="Google Shape;1485;p30"/>
            <p:cNvGrpSpPr/>
            <p:nvPr/>
          </p:nvGrpSpPr>
          <p:grpSpPr>
            <a:xfrm>
              <a:off x="3866750" y="2520350"/>
              <a:ext cx="78475" cy="60700"/>
              <a:chOff x="3866750" y="2520350"/>
              <a:chExt cx="78475" cy="60700"/>
            </a:xfrm>
          </p:grpSpPr>
          <p:sp>
            <p:nvSpPr>
              <p:cNvPr id="1486" name="Google Shape;1486;p3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0" name="Google Shape;1490;p30"/>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0"/>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0"/>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0"/>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0"/>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0"/>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0"/>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0"/>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0"/>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0"/>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0"/>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0"/>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0"/>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0"/>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0"/>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0"/>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0"/>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0"/>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0"/>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0"/>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0"/>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0"/>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0"/>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0"/>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0"/>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0"/>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0"/>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0"/>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0"/>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0"/>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0"/>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0"/>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0"/>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0"/>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0"/>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0"/>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0"/>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0"/>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0"/>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0"/>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0"/>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0"/>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30"/>
            <p:cNvGrpSpPr/>
            <p:nvPr/>
          </p:nvGrpSpPr>
          <p:grpSpPr>
            <a:xfrm>
              <a:off x="3450375" y="3038225"/>
              <a:ext cx="132875" cy="99400"/>
              <a:chOff x="3450375" y="3038225"/>
              <a:chExt cx="132875" cy="99400"/>
            </a:xfrm>
          </p:grpSpPr>
          <p:sp>
            <p:nvSpPr>
              <p:cNvPr id="1533" name="Google Shape;1533;p3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 name="Google Shape;1535;p30"/>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0"/>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0"/>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0"/>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0"/>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0"/>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0"/>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0"/>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0"/>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0"/>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0"/>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0"/>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0"/>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0"/>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0"/>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0"/>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0"/>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0"/>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0"/>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0"/>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0"/>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0"/>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0"/>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0"/>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0"/>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0"/>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0"/>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0"/>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0"/>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0"/>
            <p:cNvSpPr/>
            <p:nvPr/>
          </p:nvSpPr>
          <p:spPr>
            <a:xfrm>
              <a:off x="4298825" y="2603000"/>
              <a:ext cx="2625" cy="2650"/>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0"/>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0"/>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0"/>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70" name="Google Shape;1570;p30"/>
          <p:cNvCxnSpPr/>
          <p:nvPr/>
        </p:nvCxnSpPr>
        <p:spPr>
          <a:xfrm>
            <a:off x="2597200" y="1713525"/>
            <a:ext cx="0" cy="1283100"/>
          </a:xfrm>
          <a:prstGeom prst="straightConnector1">
            <a:avLst/>
          </a:prstGeom>
          <a:noFill/>
          <a:ln cap="flat" cmpd="sng" w="19050">
            <a:solidFill>
              <a:schemeClr val="lt1"/>
            </a:solidFill>
            <a:prstDash val="solid"/>
            <a:round/>
            <a:headEnd len="med" w="med" type="none"/>
            <a:tailEnd len="med" w="med" type="oval"/>
          </a:ln>
        </p:spPr>
      </p:cxnSp>
      <p:cxnSp>
        <p:nvCxnSpPr>
          <p:cNvPr id="1571" name="Google Shape;1571;p30"/>
          <p:cNvCxnSpPr/>
          <p:nvPr/>
        </p:nvCxnSpPr>
        <p:spPr>
          <a:xfrm>
            <a:off x="1583675" y="1706625"/>
            <a:ext cx="0" cy="2199600"/>
          </a:xfrm>
          <a:prstGeom prst="straightConnector1">
            <a:avLst/>
          </a:prstGeom>
          <a:noFill/>
          <a:ln cap="flat" cmpd="sng" w="19050">
            <a:solidFill>
              <a:schemeClr val="lt1"/>
            </a:solidFill>
            <a:prstDash val="solid"/>
            <a:round/>
            <a:headEnd len="med" w="med" type="none"/>
            <a:tailEnd len="med" w="med" type="oval"/>
          </a:ln>
        </p:spPr>
      </p:cxnSp>
      <p:cxnSp>
        <p:nvCxnSpPr>
          <p:cNvPr id="1572" name="Google Shape;1572;p30"/>
          <p:cNvCxnSpPr/>
          <p:nvPr/>
        </p:nvCxnSpPr>
        <p:spPr>
          <a:xfrm>
            <a:off x="3755525" y="1699750"/>
            <a:ext cx="0" cy="1548300"/>
          </a:xfrm>
          <a:prstGeom prst="straightConnector1">
            <a:avLst/>
          </a:prstGeom>
          <a:noFill/>
          <a:ln cap="flat" cmpd="sng" w="19050">
            <a:solidFill>
              <a:schemeClr val="lt1"/>
            </a:solidFill>
            <a:prstDash val="solid"/>
            <a:round/>
            <a:headEnd len="med" w="med" type="none"/>
            <a:tailEnd len="med" w="med" type="oval"/>
          </a:ln>
        </p:spPr>
      </p:cxnSp>
      <p:sp>
        <p:nvSpPr>
          <p:cNvPr id="1573" name="Google Shape;1573;p30"/>
          <p:cNvSpPr txBox="1"/>
          <p:nvPr/>
        </p:nvSpPr>
        <p:spPr>
          <a:xfrm>
            <a:off x="1236823" y="1378450"/>
            <a:ext cx="6936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chemeClr val="lt1"/>
                </a:solidFill>
                <a:latin typeface="Assistant Light"/>
                <a:ea typeface="Assistant Light"/>
                <a:cs typeface="Assistant Light"/>
                <a:sym typeface="Assistant Light"/>
              </a:rPr>
              <a:t>20%</a:t>
            </a:r>
            <a:endParaRPr>
              <a:solidFill>
                <a:schemeClr val="lt1"/>
              </a:solidFill>
              <a:latin typeface="Assistant Light"/>
              <a:ea typeface="Assistant Light"/>
              <a:cs typeface="Assistant Light"/>
              <a:sym typeface="Assistant Light"/>
            </a:endParaRPr>
          </a:p>
        </p:txBody>
      </p:sp>
      <p:sp>
        <p:nvSpPr>
          <p:cNvPr id="1574" name="Google Shape;1574;p30"/>
          <p:cNvSpPr txBox="1"/>
          <p:nvPr/>
        </p:nvSpPr>
        <p:spPr>
          <a:xfrm>
            <a:off x="2250398" y="1378450"/>
            <a:ext cx="6936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chemeClr val="lt1"/>
                </a:solidFill>
                <a:latin typeface="Assistant Light"/>
                <a:ea typeface="Assistant Light"/>
                <a:cs typeface="Assistant Light"/>
                <a:sym typeface="Assistant Light"/>
              </a:rPr>
              <a:t>30%</a:t>
            </a:r>
            <a:endParaRPr>
              <a:solidFill>
                <a:schemeClr val="lt1"/>
              </a:solidFill>
              <a:latin typeface="Assistant Light"/>
              <a:ea typeface="Assistant Light"/>
              <a:cs typeface="Assistant Light"/>
              <a:sym typeface="Assistant Light"/>
            </a:endParaRPr>
          </a:p>
        </p:txBody>
      </p:sp>
      <p:sp>
        <p:nvSpPr>
          <p:cNvPr id="1575" name="Google Shape;1575;p30"/>
          <p:cNvSpPr txBox="1"/>
          <p:nvPr/>
        </p:nvSpPr>
        <p:spPr>
          <a:xfrm>
            <a:off x="3408723" y="1378450"/>
            <a:ext cx="693600" cy="2127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a:solidFill>
                  <a:schemeClr val="lt1"/>
                </a:solidFill>
                <a:latin typeface="Assistant Light"/>
                <a:ea typeface="Assistant Light"/>
                <a:cs typeface="Assistant Light"/>
                <a:sym typeface="Assistant Light"/>
              </a:rPr>
              <a:t>50%</a:t>
            </a:r>
            <a:endParaRPr>
              <a:solidFill>
                <a:schemeClr val="lt1"/>
              </a:solidFill>
              <a:latin typeface="Assistant Light"/>
              <a:ea typeface="Assistant Light"/>
              <a:cs typeface="Assistant Light"/>
              <a:sym typeface="Assistant Light"/>
            </a:endParaRPr>
          </a:p>
        </p:txBody>
      </p:sp>
      <p:pic>
        <p:nvPicPr>
          <p:cNvPr id="1576" name="Google Shape;1576;p30" title="Gráfico">
            <a:hlinkClick r:id="rId3"/>
          </p:cNvPr>
          <p:cNvPicPr preferRelativeResize="0"/>
          <p:nvPr/>
        </p:nvPicPr>
        <p:blipFill>
          <a:blip r:embed="rId4">
            <a:alphaModFix/>
          </a:blip>
          <a:stretch>
            <a:fillRect/>
          </a:stretch>
        </p:blipFill>
        <p:spPr>
          <a:xfrm>
            <a:off x="5277925" y="1274650"/>
            <a:ext cx="2923925" cy="1860125"/>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0" name="Shape 1580"/>
        <p:cNvGrpSpPr/>
        <p:nvPr/>
      </p:nvGrpSpPr>
      <p:grpSpPr>
        <a:xfrm>
          <a:off x="0" y="0"/>
          <a:ext cx="0" cy="0"/>
          <a:chOff x="0" y="0"/>
          <a:chExt cx="0" cy="0"/>
        </a:xfrm>
      </p:grpSpPr>
      <p:sp>
        <p:nvSpPr>
          <p:cNvPr id="1581" name="Google Shape;1581;p31"/>
          <p:cNvSpPr/>
          <p:nvPr/>
        </p:nvSpPr>
        <p:spPr>
          <a:xfrm>
            <a:off x="3348550" y="2292325"/>
            <a:ext cx="2533500" cy="2533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1"/>
          <p:cNvSpPr/>
          <p:nvPr/>
        </p:nvSpPr>
        <p:spPr>
          <a:xfrm>
            <a:off x="3348543" y="2292306"/>
            <a:ext cx="2533500" cy="2533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 name="Google Shape;1583;p31"/>
          <p:cNvGrpSpPr/>
          <p:nvPr/>
        </p:nvGrpSpPr>
        <p:grpSpPr>
          <a:xfrm>
            <a:off x="2266564" y="2384711"/>
            <a:ext cx="4586474" cy="2438183"/>
            <a:chOff x="3034475" y="2996100"/>
            <a:chExt cx="1582525" cy="841275"/>
          </a:xfrm>
        </p:grpSpPr>
        <p:sp>
          <p:nvSpPr>
            <p:cNvPr id="1584" name="Google Shape;1584;p31"/>
            <p:cNvSpPr/>
            <p:nvPr/>
          </p:nvSpPr>
          <p:spPr>
            <a:xfrm>
              <a:off x="3619525" y="3561925"/>
              <a:ext cx="53225" cy="243175"/>
            </a:xfrm>
            <a:custGeom>
              <a:rect b="b" l="l" r="r" t="t"/>
              <a:pathLst>
                <a:path extrusionOk="0" h="9727" w="2129">
                  <a:moveTo>
                    <a:pt x="594" y="0"/>
                  </a:moveTo>
                  <a:cubicBezTo>
                    <a:pt x="406" y="59"/>
                    <a:pt x="208" y="108"/>
                    <a:pt x="1" y="158"/>
                  </a:cubicBezTo>
                  <a:lnTo>
                    <a:pt x="1" y="167"/>
                  </a:lnTo>
                  <a:cubicBezTo>
                    <a:pt x="1" y="167"/>
                    <a:pt x="1593" y="9591"/>
                    <a:pt x="1697" y="9686"/>
                  </a:cubicBezTo>
                  <a:cubicBezTo>
                    <a:pt x="1727" y="9716"/>
                    <a:pt x="1779" y="9726"/>
                    <a:pt x="1837" y="9726"/>
                  </a:cubicBezTo>
                  <a:cubicBezTo>
                    <a:pt x="1968" y="9726"/>
                    <a:pt x="2128" y="9672"/>
                    <a:pt x="2128" y="9672"/>
                  </a:cubicBezTo>
                  <a:lnTo>
                    <a:pt x="594"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1"/>
            <p:cNvSpPr/>
            <p:nvPr/>
          </p:nvSpPr>
          <p:spPr>
            <a:xfrm>
              <a:off x="3581175" y="3571125"/>
              <a:ext cx="29050" cy="173150"/>
            </a:xfrm>
            <a:custGeom>
              <a:rect b="b" l="l" r="r" t="t"/>
              <a:pathLst>
                <a:path extrusionOk="0" h="6926" w="1162">
                  <a:moveTo>
                    <a:pt x="473" y="1"/>
                  </a:moveTo>
                  <a:cubicBezTo>
                    <a:pt x="320" y="28"/>
                    <a:pt x="163" y="46"/>
                    <a:pt x="1" y="68"/>
                  </a:cubicBezTo>
                  <a:cubicBezTo>
                    <a:pt x="127" y="1175"/>
                    <a:pt x="770" y="6807"/>
                    <a:pt x="828" y="6879"/>
                  </a:cubicBezTo>
                  <a:cubicBezTo>
                    <a:pt x="861" y="6916"/>
                    <a:pt x="931" y="6926"/>
                    <a:pt x="999" y="6926"/>
                  </a:cubicBezTo>
                  <a:cubicBezTo>
                    <a:pt x="1082" y="6926"/>
                    <a:pt x="1161" y="6911"/>
                    <a:pt x="1161" y="6911"/>
                  </a:cubicBezTo>
                  <a:lnTo>
                    <a:pt x="473"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1"/>
            <p:cNvSpPr/>
            <p:nvPr/>
          </p:nvSpPr>
          <p:spPr>
            <a:xfrm>
              <a:off x="3412600" y="3574175"/>
              <a:ext cx="39825" cy="239625"/>
            </a:xfrm>
            <a:custGeom>
              <a:rect b="b" l="l" r="r" t="t"/>
              <a:pathLst>
                <a:path extrusionOk="0" h="9585" w="1593">
                  <a:moveTo>
                    <a:pt x="994" y="0"/>
                  </a:moveTo>
                  <a:lnTo>
                    <a:pt x="0" y="9551"/>
                  </a:lnTo>
                  <a:cubicBezTo>
                    <a:pt x="0" y="9551"/>
                    <a:pt x="143" y="9584"/>
                    <a:pt x="270" y="9584"/>
                  </a:cubicBezTo>
                  <a:cubicBezTo>
                    <a:pt x="340" y="9584"/>
                    <a:pt x="404" y="9574"/>
                    <a:pt x="437" y="9542"/>
                  </a:cubicBezTo>
                  <a:cubicBezTo>
                    <a:pt x="527" y="9452"/>
                    <a:pt x="1444" y="1413"/>
                    <a:pt x="1593" y="117"/>
                  </a:cubicBezTo>
                  <a:cubicBezTo>
                    <a:pt x="1390" y="86"/>
                    <a:pt x="1197" y="50"/>
                    <a:pt x="99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1"/>
            <p:cNvSpPr/>
            <p:nvPr/>
          </p:nvSpPr>
          <p:spPr>
            <a:xfrm>
              <a:off x="3342875" y="3547750"/>
              <a:ext cx="54675" cy="207375"/>
            </a:xfrm>
            <a:custGeom>
              <a:rect b="b" l="l" r="r" t="t"/>
              <a:pathLst>
                <a:path extrusionOk="0" h="8295" w="2187">
                  <a:moveTo>
                    <a:pt x="1620" y="0"/>
                  </a:moveTo>
                  <a:lnTo>
                    <a:pt x="0" y="8260"/>
                  </a:lnTo>
                  <a:cubicBezTo>
                    <a:pt x="0" y="8260"/>
                    <a:pt x="152" y="8294"/>
                    <a:pt x="287" y="8294"/>
                  </a:cubicBezTo>
                  <a:cubicBezTo>
                    <a:pt x="357" y="8294"/>
                    <a:pt x="423" y="8285"/>
                    <a:pt x="459" y="8255"/>
                  </a:cubicBezTo>
                  <a:cubicBezTo>
                    <a:pt x="540" y="8179"/>
                    <a:pt x="1800" y="2272"/>
                    <a:pt x="2186" y="428"/>
                  </a:cubicBezTo>
                  <a:cubicBezTo>
                    <a:pt x="1984" y="306"/>
                    <a:pt x="1791" y="162"/>
                    <a:pt x="162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1"/>
            <p:cNvSpPr/>
            <p:nvPr/>
          </p:nvSpPr>
          <p:spPr>
            <a:xfrm>
              <a:off x="3373225" y="3515350"/>
              <a:ext cx="297275" cy="64075"/>
            </a:xfrm>
            <a:custGeom>
              <a:rect b="b" l="l" r="r" t="t"/>
              <a:pathLst>
                <a:path extrusionOk="0" h="2563" w="11891">
                  <a:moveTo>
                    <a:pt x="1" y="1"/>
                  </a:moveTo>
                  <a:cubicBezTo>
                    <a:pt x="1" y="1"/>
                    <a:pt x="68" y="797"/>
                    <a:pt x="176" y="1004"/>
                  </a:cubicBezTo>
                  <a:cubicBezTo>
                    <a:pt x="235" y="1112"/>
                    <a:pt x="316" y="1211"/>
                    <a:pt x="406" y="1296"/>
                  </a:cubicBezTo>
                  <a:cubicBezTo>
                    <a:pt x="577" y="1458"/>
                    <a:pt x="770" y="1602"/>
                    <a:pt x="972" y="1724"/>
                  </a:cubicBezTo>
                  <a:cubicBezTo>
                    <a:pt x="1301" y="1922"/>
                    <a:pt x="1652" y="2084"/>
                    <a:pt x="2016" y="2200"/>
                  </a:cubicBezTo>
                  <a:cubicBezTo>
                    <a:pt x="2205" y="2259"/>
                    <a:pt x="2389" y="2308"/>
                    <a:pt x="2569" y="2353"/>
                  </a:cubicBezTo>
                  <a:cubicBezTo>
                    <a:pt x="2767" y="2403"/>
                    <a:pt x="2965" y="2439"/>
                    <a:pt x="3168" y="2470"/>
                  </a:cubicBezTo>
                  <a:cubicBezTo>
                    <a:pt x="3578" y="2534"/>
                    <a:pt x="4008" y="2562"/>
                    <a:pt x="4521" y="2562"/>
                  </a:cubicBezTo>
                  <a:cubicBezTo>
                    <a:pt x="5179" y="2562"/>
                    <a:pt x="5973" y="2515"/>
                    <a:pt x="7037" y="2434"/>
                  </a:cubicBezTo>
                  <a:cubicBezTo>
                    <a:pt x="7459" y="2403"/>
                    <a:pt x="7896" y="2358"/>
                    <a:pt x="8323" y="2299"/>
                  </a:cubicBezTo>
                  <a:cubicBezTo>
                    <a:pt x="8481" y="2277"/>
                    <a:pt x="8638" y="2259"/>
                    <a:pt x="8791" y="2232"/>
                  </a:cubicBezTo>
                  <a:cubicBezTo>
                    <a:pt x="9160" y="2173"/>
                    <a:pt x="9520" y="2102"/>
                    <a:pt x="9848" y="2025"/>
                  </a:cubicBezTo>
                  <a:cubicBezTo>
                    <a:pt x="10060" y="1976"/>
                    <a:pt x="10258" y="1917"/>
                    <a:pt x="10446" y="1863"/>
                  </a:cubicBezTo>
                  <a:cubicBezTo>
                    <a:pt x="11319" y="1589"/>
                    <a:pt x="11890" y="1220"/>
                    <a:pt x="11792" y="770"/>
                  </a:cubicBezTo>
                  <a:lnTo>
                    <a:pt x="11792" y="770"/>
                  </a:lnTo>
                  <a:cubicBezTo>
                    <a:pt x="11572" y="1240"/>
                    <a:pt x="7789" y="1751"/>
                    <a:pt x="5909" y="1751"/>
                  </a:cubicBezTo>
                  <a:cubicBezTo>
                    <a:pt x="5901" y="1751"/>
                    <a:pt x="5893" y="1751"/>
                    <a:pt x="5885" y="1751"/>
                  </a:cubicBezTo>
                  <a:cubicBezTo>
                    <a:pt x="5529" y="1787"/>
                    <a:pt x="5172" y="1805"/>
                    <a:pt x="4815" y="1805"/>
                  </a:cubicBezTo>
                  <a:cubicBezTo>
                    <a:pt x="3930" y="1805"/>
                    <a:pt x="3046" y="1694"/>
                    <a:pt x="2187" y="1476"/>
                  </a:cubicBezTo>
                  <a:cubicBezTo>
                    <a:pt x="1359" y="1256"/>
                    <a:pt x="226" y="482"/>
                    <a:pt x="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1"/>
            <p:cNvSpPr/>
            <p:nvPr/>
          </p:nvSpPr>
          <p:spPr>
            <a:xfrm>
              <a:off x="3337925" y="3279575"/>
              <a:ext cx="335500" cy="280900"/>
            </a:xfrm>
            <a:custGeom>
              <a:rect b="b" l="l" r="r" t="t"/>
              <a:pathLst>
                <a:path extrusionOk="0" h="11236" w="13420">
                  <a:moveTo>
                    <a:pt x="5055" y="1"/>
                  </a:moveTo>
                  <a:cubicBezTo>
                    <a:pt x="4344" y="1"/>
                    <a:pt x="3624" y="60"/>
                    <a:pt x="2929" y="156"/>
                  </a:cubicBezTo>
                  <a:cubicBezTo>
                    <a:pt x="1845" y="304"/>
                    <a:pt x="1147" y="1154"/>
                    <a:pt x="805" y="2166"/>
                  </a:cubicBezTo>
                  <a:cubicBezTo>
                    <a:pt x="0" y="4542"/>
                    <a:pt x="1080" y="8730"/>
                    <a:pt x="1408" y="9432"/>
                  </a:cubicBezTo>
                  <a:cubicBezTo>
                    <a:pt x="1638" y="9913"/>
                    <a:pt x="2767" y="10687"/>
                    <a:pt x="3599" y="10907"/>
                  </a:cubicBezTo>
                  <a:cubicBezTo>
                    <a:pt x="4458" y="11125"/>
                    <a:pt x="5340" y="11236"/>
                    <a:pt x="6225" y="11236"/>
                  </a:cubicBezTo>
                  <a:cubicBezTo>
                    <a:pt x="6582" y="11236"/>
                    <a:pt x="6940" y="11218"/>
                    <a:pt x="7297" y="11182"/>
                  </a:cubicBezTo>
                  <a:cubicBezTo>
                    <a:pt x="7305" y="11182"/>
                    <a:pt x="7313" y="11182"/>
                    <a:pt x="7321" y="11182"/>
                  </a:cubicBezTo>
                  <a:cubicBezTo>
                    <a:pt x="9197" y="11182"/>
                    <a:pt x="12980" y="10671"/>
                    <a:pt x="13199" y="10201"/>
                  </a:cubicBezTo>
                  <a:cubicBezTo>
                    <a:pt x="13419" y="9729"/>
                    <a:pt x="10207" y="8581"/>
                    <a:pt x="9753" y="7331"/>
                  </a:cubicBezTo>
                  <a:cubicBezTo>
                    <a:pt x="9299" y="6076"/>
                    <a:pt x="10797" y="2504"/>
                    <a:pt x="9807" y="1541"/>
                  </a:cubicBezTo>
                  <a:cubicBezTo>
                    <a:pt x="8622" y="385"/>
                    <a:pt x="6864" y="1"/>
                    <a:pt x="50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1"/>
            <p:cNvSpPr/>
            <p:nvPr/>
          </p:nvSpPr>
          <p:spPr>
            <a:xfrm>
              <a:off x="3381500" y="3481050"/>
              <a:ext cx="201700" cy="23400"/>
            </a:xfrm>
            <a:custGeom>
              <a:rect b="b" l="l" r="r" t="t"/>
              <a:pathLst>
                <a:path extrusionOk="0" h="936" w="8068">
                  <a:moveTo>
                    <a:pt x="5473" y="1"/>
                  </a:moveTo>
                  <a:cubicBezTo>
                    <a:pt x="5234" y="1"/>
                    <a:pt x="4992" y="5"/>
                    <a:pt x="4744" y="19"/>
                  </a:cubicBezTo>
                  <a:lnTo>
                    <a:pt x="4371" y="37"/>
                  </a:lnTo>
                  <a:lnTo>
                    <a:pt x="3997" y="68"/>
                  </a:lnTo>
                  <a:cubicBezTo>
                    <a:pt x="3745" y="86"/>
                    <a:pt x="3498" y="122"/>
                    <a:pt x="3251" y="149"/>
                  </a:cubicBezTo>
                  <a:cubicBezTo>
                    <a:pt x="3003" y="176"/>
                    <a:pt x="2765" y="221"/>
                    <a:pt x="2531" y="253"/>
                  </a:cubicBezTo>
                  <a:cubicBezTo>
                    <a:pt x="2067" y="329"/>
                    <a:pt x="1636" y="423"/>
                    <a:pt x="1271" y="504"/>
                  </a:cubicBezTo>
                  <a:cubicBezTo>
                    <a:pt x="902" y="590"/>
                    <a:pt x="601" y="675"/>
                    <a:pt x="389" y="738"/>
                  </a:cubicBezTo>
                  <a:cubicBezTo>
                    <a:pt x="178" y="801"/>
                    <a:pt x="57" y="842"/>
                    <a:pt x="57" y="842"/>
                  </a:cubicBezTo>
                  <a:cubicBezTo>
                    <a:pt x="0" y="858"/>
                    <a:pt x="16" y="935"/>
                    <a:pt x="65" y="935"/>
                  </a:cubicBezTo>
                  <a:cubicBezTo>
                    <a:pt x="71" y="935"/>
                    <a:pt x="77" y="934"/>
                    <a:pt x="84" y="932"/>
                  </a:cubicBezTo>
                  <a:cubicBezTo>
                    <a:pt x="84" y="932"/>
                    <a:pt x="205" y="900"/>
                    <a:pt x="416" y="846"/>
                  </a:cubicBezTo>
                  <a:cubicBezTo>
                    <a:pt x="628" y="792"/>
                    <a:pt x="929" y="725"/>
                    <a:pt x="1298" y="648"/>
                  </a:cubicBezTo>
                  <a:cubicBezTo>
                    <a:pt x="1478" y="608"/>
                    <a:pt x="1681" y="576"/>
                    <a:pt x="1892" y="536"/>
                  </a:cubicBezTo>
                  <a:cubicBezTo>
                    <a:pt x="2103" y="495"/>
                    <a:pt x="2324" y="455"/>
                    <a:pt x="2553" y="423"/>
                  </a:cubicBezTo>
                  <a:cubicBezTo>
                    <a:pt x="2787" y="392"/>
                    <a:pt x="3026" y="351"/>
                    <a:pt x="3269" y="324"/>
                  </a:cubicBezTo>
                  <a:cubicBezTo>
                    <a:pt x="3512" y="297"/>
                    <a:pt x="3759" y="270"/>
                    <a:pt x="4011" y="248"/>
                  </a:cubicBezTo>
                  <a:lnTo>
                    <a:pt x="4380" y="217"/>
                  </a:lnTo>
                  <a:lnTo>
                    <a:pt x="4753" y="194"/>
                  </a:lnTo>
                  <a:cubicBezTo>
                    <a:pt x="4996" y="176"/>
                    <a:pt x="5234" y="176"/>
                    <a:pt x="5473" y="172"/>
                  </a:cubicBezTo>
                  <a:cubicBezTo>
                    <a:pt x="5572" y="168"/>
                    <a:pt x="5669" y="166"/>
                    <a:pt x="5765" y="166"/>
                  </a:cubicBezTo>
                  <a:cubicBezTo>
                    <a:pt x="5895" y="166"/>
                    <a:pt x="6023" y="169"/>
                    <a:pt x="6148" y="172"/>
                  </a:cubicBezTo>
                  <a:cubicBezTo>
                    <a:pt x="6359" y="172"/>
                    <a:pt x="6562" y="176"/>
                    <a:pt x="6750" y="190"/>
                  </a:cubicBezTo>
                  <a:lnTo>
                    <a:pt x="7259" y="217"/>
                  </a:lnTo>
                  <a:lnTo>
                    <a:pt x="7650" y="257"/>
                  </a:lnTo>
                  <a:lnTo>
                    <a:pt x="7992" y="293"/>
                  </a:lnTo>
                  <a:lnTo>
                    <a:pt x="7997" y="293"/>
                  </a:lnTo>
                  <a:cubicBezTo>
                    <a:pt x="7998" y="293"/>
                    <a:pt x="8000" y="293"/>
                    <a:pt x="8001" y="293"/>
                  </a:cubicBezTo>
                  <a:cubicBezTo>
                    <a:pt x="8060" y="293"/>
                    <a:pt x="8067" y="203"/>
                    <a:pt x="8006" y="199"/>
                  </a:cubicBezTo>
                  <a:lnTo>
                    <a:pt x="7664" y="149"/>
                  </a:lnTo>
                  <a:lnTo>
                    <a:pt x="7272" y="91"/>
                  </a:lnTo>
                  <a:lnTo>
                    <a:pt x="6759" y="46"/>
                  </a:lnTo>
                  <a:cubicBezTo>
                    <a:pt x="6571" y="28"/>
                    <a:pt x="6368" y="23"/>
                    <a:pt x="6152" y="10"/>
                  </a:cubicBezTo>
                  <a:cubicBezTo>
                    <a:pt x="5936" y="1"/>
                    <a:pt x="5707" y="1"/>
                    <a:pt x="547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1"/>
            <p:cNvSpPr/>
            <p:nvPr/>
          </p:nvSpPr>
          <p:spPr>
            <a:xfrm>
              <a:off x="4034850" y="3559550"/>
              <a:ext cx="57725" cy="242575"/>
            </a:xfrm>
            <a:custGeom>
              <a:rect b="b" l="l" r="r" t="t"/>
              <a:pathLst>
                <a:path extrusionOk="0" h="9703" w="2309">
                  <a:moveTo>
                    <a:pt x="590" y="1"/>
                  </a:moveTo>
                  <a:cubicBezTo>
                    <a:pt x="406" y="59"/>
                    <a:pt x="208" y="118"/>
                    <a:pt x="1" y="172"/>
                  </a:cubicBezTo>
                  <a:lnTo>
                    <a:pt x="1" y="181"/>
                  </a:lnTo>
                  <a:cubicBezTo>
                    <a:pt x="1" y="181"/>
                    <a:pt x="1773" y="9578"/>
                    <a:pt x="1877" y="9668"/>
                  </a:cubicBezTo>
                  <a:cubicBezTo>
                    <a:pt x="1906" y="9693"/>
                    <a:pt x="1952" y="9702"/>
                    <a:pt x="2003" y="9702"/>
                  </a:cubicBezTo>
                  <a:cubicBezTo>
                    <a:pt x="2137" y="9702"/>
                    <a:pt x="2309" y="9641"/>
                    <a:pt x="2309" y="9641"/>
                  </a:cubicBezTo>
                  <a:lnTo>
                    <a:pt x="59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1"/>
            <p:cNvSpPr/>
            <p:nvPr/>
          </p:nvSpPr>
          <p:spPr>
            <a:xfrm>
              <a:off x="3996725" y="3569550"/>
              <a:ext cx="32325" cy="172850"/>
            </a:xfrm>
            <a:custGeom>
              <a:rect b="b" l="l" r="r" t="t"/>
              <a:pathLst>
                <a:path extrusionOk="0" h="6914" w="1293">
                  <a:moveTo>
                    <a:pt x="469" y="1"/>
                  </a:moveTo>
                  <a:cubicBezTo>
                    <a:pt x="316" y="28"/>
                    <a:pt x="163" y="55"/>
                    <a:pt x="1" y="77"/>
                  </a:cubicBezTo>
                  <a:cubicBezTo>
                    <a:pt x="149" y="1180"/>
                    <a:pt x="896" y="6803"/>
                    <a:pt x="955" y="6870"/>
                  </a:cubicBezTo>
                  <a:cubicBezTo>
                    <a:pt x="986" y="6904"/>
                    <a:pt x="1054" y="6913"/>
                    <a:pt x="1121" y="6913"/>
                  </a:cubicBezTo>
                  <a:cubicBezTo>
                    <a:pt x="1208" y="6913"/>
                    <a:pt x="1292" y="6897"/>
                    <a:pt x="1292" y="6897"/>
                  </a:cubicBezTo>
                  <a:lnTo>
                    <a:pt x="469"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1"/>
            <p:cNvSpPr/>
            <p:nvPr/>
          </p:nvSpPr>
          <p:spPr>
            <a:xfrm>
              <a:off x="3832650" y="3575525"/>
              <a:ext cx="35450" cy="239975"/>
            </a:xfrm>
            <a:custGeom>
              <a:rect b="b" l="l" r="r" t="t"/>
              <a:pathLst>
                <a:path extrusionOk="0" h="9599" w="1418">
                  <a:moveTo>
                    <a:pt x="815" y="0"/>
                  </a:moveTo>
                  <a:lnTo>
                    <a:pt x="0" y="9569"/>
                  </a:lnTo>
                  <a:cubicBezTo>
                    <a:pt x="0" y="9569"/>
                    <a:pt x="133" y="9598"/>
                    <a:pt x="255" y="9598"/>
                  </a:cubicBezTo>
                  <a:cubicBezTo>
                    <a:pt x="331" y="9598"/>
                    <a:pt x="402" y="9587"/>
                    <a:pt x="437" y="9551"/>
                  </a:cubicBezTo>
                  <a:cubicBezTo>
                    <a:pt x="522" y="9457"/>
                    <a:pt x="1292" y="1399"/>
                    <a:pt x="1418" y="104"/>
                  </a:cubicBezTo>
                  <a:cubicBezTo>
                    <a:pt x="1215" y="77"/>
                    <a:pt x="1017" y="45"/>
                    <a:pt x="81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1"/>
            <p:cNvSpPr/>
            <p:nvPr/>
          </p:nvSpPr>
          <p:spPr>
            <a:xfrm>
              <a:off x="3761800" y="3550100"/>
              <a:ext cx="51075" cy="207950"/>
            </a:xfrm>
            <a:custGeom>
              <a:rect b="b" l="l" r="r" t="t"/>
              <a:pathLst>
                <a:path extrusionOk="0" h="8318" w="2043">
                  <a:moveTo>
                    <a:pt x="1467" y="1"/>
                  </a:moveTo>
                  <a:lnTo>
                    <a:pt x="0" y="8287"/>
                  </a:lnTo>
                  <a:cubicBezTo>
                    <a:pt x="0" y="8287"/>
                    <a:pt x="143" y="8317"/>
                    <a:pt x="273" y="8317"/>
                  </a:cubicBezTo>
                  <a:cubicBezTo>
                    <a:pt x="350" y="8317"/>
                    <a:pt x="423" y="8307"/>
                    <a:pt x="459" y="8274"/>
                  </a:cubicBezTo>
                  <a:cubicBezTo>
                    <a:pt x="540" y="8197"/>
                    <a:pt x="1687" y="2268"/>
                    <a:pt x="2043" y="415"/>
                  </a:cubicBezTo>
                  <a:cubicBezTo>
                    <a:pt x="1836" y="298"/>
                    <a:pt x="1642" y="158"/>
                    <a:pt x="146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1"/>
            <p:cNvSpPr/>
            <p:nvPr/>
          </p:nvSpPr>
          <p:spPr>
            <a:xfrm>
              <a:off x="3787675" y="3517825"/>
              <a:ext cx="297825" cy="62000"/>
            </a:xfrm>
            <a:custGeom>
              <a:rect b="b" l="l" r="r" t="t"/>
              <a:pathLst>
                <a:path extrusionOk="0" h="2480" w="11913">
                  <a:moveTo>
                    <a:pt x="0" y="1"/>
                  </a:moveTo>
                  <a:cubicBezTo>
                    <a:pt x="0" y="1"/>
                    <a:pt x="81" y="792"/>
                    <a:pt x="193" y="999"/>
                  </a:cubicBezTo>
                  <a:cubicBezTo>
                    <a:pt x="256" y="1107"/>
                    <a:pt x="337" y="1202"/>
                    <a:pt x="432" y="1287"/>
                  </a:cubicBezTo>
                  <a:cubicBezTo>
                    <a:pt x="607" y="1449"/>
                    <a:pt x="801" y="1589"/>
                    <a:pt x="1008" y="1706"/>
                  </a:cubicBezTo>
                  <a:cubicBezTo>
                    <a:pt x="1336" y="1895"/>
                    <a:pt x="1687" y="2047"/>
                    <a:pt x="2056" y="2160"/>
                  </a:cubicBezTo>
                  <a:cubicBezTo>
                    <a:pt x="2249" y="2218"/>
                    <a:pt x="2434" y="2263"/>
                    <a:pt x="2614" y="2304"/>
                  </a:cubicBezTo>
                  <a:cubicBezTo>
                    <a:pt x="2816" y="2349"/>
                    <a:pt x="3014" y="2385"/>
                    <a:pt x="3217" y="2412"/>
                  </a:cubicBezTo>
                  <a:cubicBezTo>
                    <a:pt x="3561" y="2458"/>
                    <a:pt x="3917" y="2479"/>
                    <a:pt x="4324" y="2479"/>
                  </a:cubicBezTo>
                  <a:cubicBezTo>
                    <a:pt x="5029" y="2479"/>
                    <a:pt x="5883" y="2415"/>
                    <a:pt x="7081" y="2304"/>
                  </a:cubicBezTo>
                  <a:cubicBezTo>
                    <a:pt x="7504" y="2263"/>
                    <a:pt x="7940" y="2209"/>
                    <a:pt x="8363" y="2146"/>
                  </a:cubicBezTo>
                  <a:cubicBezTo>
                    <a:pt x="8525" y="2124"/>
                    <a:pt x="8678" y="2097"/>
                    <a:pt x="8831" y="2065"/>
                  </a:cubicBezTo>
                  <a:cubicBezTo>
                    <a:pt x="9200" y="2003"/>
                    <a:pt x="9555" y="1926"/>
                    <a:pt x="9883" y="1841"/>
                  </a:cubicBezTo>
                  <a:cubicBezTo>
                    <a:pt x="10095" y="1787"/>
                    <a:pt x="10293" y="1728"/>
                    <a:pt x="10477" y="1670"/>
                  </a:cubicBezTo>
                  <a:cubicBezTo>
                    <a:pt x="11350" y="1377"/>
                    <a:pt x="11912" y="999"/>
                    <a:pt x="11800" y="549"/>
                  </a:cubicBezTo>
                  <a:lnTo>
                    <a:pt x="11800" y="549"/>
                  </a:lnTo>
                  <a:cubicBezTo>
                    <a:pt x="11593" y="1026"/>
                    <a:pt x="7787" y="1611"/>
                    <a:pt x="5916" y="1643"/>
                  </a:cubicBezTo>
                  <a:cubicBezTo>
                    <a:pt x="5498" y="1693"/>
                    <a:pt x="5078" y="1718"/>
                    <a:pt x="4659" y="1718"/>
                  </a:cubicBezTo>
                  <a:cubicBezTo>
                    <a:pt x="3838" y="1718"/>
                    <a:pt x="3018" y="1622"/>
                    <a:pt x="2213" y="1431"/>
                  </a:cubicBezTo>
                  <a:cubicBezTo>
                    <a:pt x="1381" y="1229"/>
                    <a:pt x="234" y="477"/>
                    <a:pt x="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1"/>
            <p:cNvSpPr/>
            <p:nvPr/>
          </p:nvSpPr>
          <p:spPr>
            <a:xfrm>
              <a:off x="3750100" y="3280300"/>
              <a:ext cx="337875" cy="280500"/>
            </a:xfrm>
            <a:custGeom>
              <a:rect b="b" l="l" r="r" t="t"/>
              <a:pathLst>
                <a:path extrusionOk="0" h="11220" w="13515">
                  <a:moveTo>
                    <a:pt x="5207" y="0"/>
                  </a:moveTo>
                  <a:cubicBezTo>
                    <a:pt x="4419" y="0"/>
                    <a:pt x="3618" y="77"/>
                    <a:pt x="2848" y="198"/>
                  </a:cubicBezTo>
                  <a:cubicBezTo>
                    <a:pt x="1764" y="369"/>
                    <a:pt x="1085" y="1229"/>
                    <a:pt x="761" y="2250"/>
                  </a:cubicBezTo>
                  <a:cubicBezTo>
                    <a:pt x="1" y="4643"/>
                    <a:pt x="1161" y="8809"/>
                    <a:pt x="1503" y="9506"/>
                  </a:cubicBezTo>
                  <a:cubicBezTo>
                    <a:pt x="1737" y="9983"/>
                    <a:pt x="2884" y="10734"/>
                    <a:pt x="3716" y="10937"/>
                  </a:cubicBezTo>
                  <a:cubicBezTo>
                    <a:pt x="4515" y="11126"/>
                    <a:pt x="5329" y="11220"/>
                    <a:pt x="6145" y="11220"/>
                  </a:cubicBezTo>
                  <a:cubicBezTo>
                    <a:pt x="6570" y="11220"/>
                    <a:pt x="6995" y="11194"/>
                    <a:pt x="7419" y="11144"/>
                  </a:cubicBezTo>
                  <a:cubicBezTo>
                    <a:pt x="9290" y="11112"/>
                    <a:pt x="13096" y="10532"/>
                    <a:pt x="13303" y="10055"/>
                  </a:cubicBezTo>
                  <a:cubicBezTo>
                    <a:pt x="13514" y="9578"/>
                    <a:pt x="10284" y="8489"/>
                    <a:pt x="9803" y="7243"/>
                  </a:cubicBezTo>
                  <a:cubicBezTo>
                    <a:pt x="9322" y="6002"/>
                    <a:pt x="10757" y="2398"/>
                    <a:pt x="9753" y="1454"/>
                  </a:cubicBezTo>
                  <a:cubicBezTo>
                    <a:pt x="8598" y="370"/>
                    <a:pt x="6933" y="0"/>
                    <a:pt x="520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1"/>
            <p:cNvSpPr/>
            <p:nvPr/>
          </p:nvSpPr>
          <p:spPr>
            <a:xfrm>
              <a:off x="3796600" y="3481050"/>
              <a:ext cx="201700" cy="23400"/>
            </a:xfrm>
            <a:custGeom>
              <a:rect b="b" l="l" r="r" t="t"/>
              <a:pathLst>
                <a:path extrusionOk="0" h="936" w="8068">
                  <a:moveTo>
                    <a:pt x="5469" y="1"/>
                  </a:moveTo>
                  <a:cubicBezTo>
                    <a:pt x="5235" y="1"/>
                    <a:pt x="4987" y="5"/>
                    <a:pt x="4740" y="19"/>
                  </a:cubicBezTo>
                  <a:lnTo>
                    <a:pt x="4371" y="37"/>
                  </a:lnTo>
                  <a:lnTo>
                    <a:pt x="3993" y="68"/>
                  </a:lnTo>
                  <a:cubicBezTo>
                    <a:pt x="3741" y="86"/>
                    <a:pt x="3494" y="122"/>
                    <a:pt x="3246" y="149"/>
                  </a:cubicBezTo>
                  <a:cubicBezTo>
                    <a:pt x="3003" y="176"/>
                    <a:pt x="2761" y="221"/>
                    <a:pt x="2527" y="253"/>
                  </a:cubicBezTo>
                  <a:cubicBezTo>
                    <a:pt x="2063" y="329"/>
                    <a:pt x="1636" y="423"/>
                    <a:pt x="1267" y="504"/>
                  </a:cubicBezTo>
                  <a:cubicBezTo>
                    <a:pt x="898" y="590"/>
                    <a:pt x="597" y="675"/>
                    <a:pt x="385" y="738"/>
                  </a:cubicBezTo>
                  <a:cubicBezTo>
                    <a:pt x="174" y="801"/>
                    <a:pt x="57" y="842"/>
                    <a:pt x="57" y="842"/>
                  </a:cubicBezTo>
                  <a:cubicBezTo>
                    <a:pt x="1" y="858"/>
                    <a:pt x="16" y="935"/>
                    <a:pt x="65" y="935"/>
                  </a:cubicBezTo>
                  <a:cubicBezTo>
                    <a:pt x="71" y="935"/>
                    <a:pt x="77" y="934"/>
                    <a:pt x="84" y="932"/>
                  </a:cubicBezTo>
                  <a:cubicBezTo>
                    <a:pt x="84" y="932"/>
                    <a:pt x="205" y="900"/>
                    <a:pt x="417" y="846"/>
                  </a:cubicBezTo>
                  <a:cubicBezTo>
                    <a:pt x="628" y="792"/>
                    <a:pt x="930" y="725"/>
                    <a:pt x="1299" y="648"/>
                  </a:cubicBezTo>
                  <a:cubicBezTo>
                    <a:pt x="1478" y="608"/>
                    <a:pt x="1681" y="576"/>
                    <a:pt x="1892" y="536"/>
                  </a:cubicBezTo>
                  <a:cubicBezTo>
                    <a:pt x="2104" y="495"/>
                    <a:pt x="2324" y="455"/>
                    <a:pt x="2554" y="423"/>
                  </a:cubicBezTo>
                  <a:cubicBezTo>
                    <a:pt x="2788" y="392"/>
                    <a:pt x="3026" y="351"/>
                    <a:pt x="3269" y="324"/>
                  </a:cubicBezTo>
                  <a:cubicBezTo>
                    <a:pt x="3512" y="297"/>
                    <a:pt x="3759" y="270"/>
                    <a:pt x="4011" y="248"/>
                  </a:cubicBezTo>
                  <a:lnTo>
                    <a:pt x="4380" y="217"/>
                  </a:lnTo>
                  <a:lnTo>
                    <a:pt x="4753" y="194"/>
                  </a:lnTo>
                  <a:cubicBezTo>
                    <a:pt x="4996" y="176"/>
                    <a:pt x="5235" y="176"/>
                    <a:pt x="5469" y="172"/>
                  </a:cubicBezTo>
                  <a:cubicBezTo>
                    <a:pt x="5569" y="168"/>
                    <a:pt x="5668" y="166"/>
                    <a:pt x="5764" y="166"/>
                  </a:cubicBezTo>
                  <a:cubicBezTo>
                    <a:pt x="5895" y="166"/>
                    <a:pt x="6021" y="169"/>
                    <a:pt x="6144" y="172"/>
                  </a:cubicBezTo>
                  <a:cubicBezTo>
                    <a:pt x="6359" y="172"/>
                    <a:pt x="6562" y="176"/>
                    <a:pt x="6746" y="190"/>
                  </a:cubicBezTo>
                  <a:lnTo>
                    <a:pt x="7259" y="217"/>
                  </a:lnTo>
                  <a:lnTo>
                    <a:pt x="7651" y="257"/>
                  </a:lnTo>
                  <a:lnTo>
                    <a:pt x="7992" y="293"/>
                  </a:lnTo>
                  <a:cubicBezTo>
                    <a:pt x="7994" y="293"/>
                    <a:pt x="7995" y="293"/>
                    <a:pt x="7997" y="293"/>
                  </a:cubicBezTo>
                  <a:cubicBezTo>
                    <a:pt x="8056" y="293"/>
                    <a:pt x="8067" y="203"/>
                    <a:pt x="8006" y="199"/>
                  </a:cubicBezTo>
                  <a:lnTo>
                    <a:pt x="7664" y="149"/>
                  </a:lnTo>
                  <a:lnTo>
                    <a:pt x="7268" y="91"/>
                  </a:lnTo>
                  <a:lnTo>
                    <a:pt x="6755" y="46"/>
                  </a:lnTo>
                  <a:cubicBezTo>
                    <a:pt x="6566" y="28"/>
                    <a:pt x="6364" y="23"/>
                    <a:pt x="6148" y="10"/>
                  </a:cubicBezTo>
                  <a:cubicBezTo>
                    <a:pt x="5932" y="1"/>
                    <a:pt x="5703" y="1"/>
                    <a:pt x="54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1"/>
            <p:cNvSpPr/>
            <p:nvPr/>
          </p:nvSpPr>
          <p:spPr>
            <a:xfrm>
              <a:off x="4253275" y="3548075"/>
              <a:ext cx="70425" cy="240400"/>
            </a:xfrm>
            <a:custGeom>
              <a:rect b="b" l="l" r="r" t="t"/>
              <a:pathLst>
                <a:path extrusionOk="0" h="9616" w="2817">
                  <a:moveTo>
                    <a:pt x="2232" y="1"/>
                  </a:moveTo>
                  <a:lnTo>
                    <a:pt x="0" y="9538"/>
                  </a:lnTo>
                  <a:cubicBezTo>
                    <a:pt x="0" y="9538"/>
                    <a:pt x="187" y="9616"/>
                    <a:pt x="324" y="9616"/>
                  </a:cubicBezTo>
                  <a:cubicBezTo>
                    <a:pt x="368" y="9616"/>
                    <a:pt x="406" y="9608"/>
                    <a:pt x="432" y="9587"/>
                  </a:cubicBezTo>
                  <a:cubicBezTo>
                    <a:pt x="536" y="9502"/>
                    <a:pt x="2812" y="212"/>
                    <a:pt x="2812" y="212"/>
                  </a:cubicBezTo>
                  <a:lnTo>
                    <a:pt x="2816" y="208"/>
                  </a:lnTo>
                  <a:cubicBezTo>
                    <a:pt x="2609" y="145"/>
                    <a:pt x="2416" y="73"/>
                    <a:pt x="2232"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1"/>
            <p:cNvSpPr/>
            <p:nvPr/>
          </p:nvSpPr>
          <p:spPr>
            <a:xfrm>
              <a:off x="4319850" y="3560350"/>
              <a:ext cx="41400" cy="171750"/>
            </a:xfrm>
            <a:custGeom>
              <a:rect b="b" l="l" r="r" t="t"/>
              <a:pathLst>
                <a:path extrusionOk="0" h="6870" w="1656">
                  <a:moveTo>
                    <a:pt x="1193" y="0"/>
                  </a:moveTo>
                  <a:lnTo>
                    <a:pt x="0" y="6842"/>
                  </a:lnTo>
                  <a:cubicBezTo>
                    <a:pt x="0" y="6842"/>
                    <a:pt x="107" y="6870"/>
                    <a:pt x="203" y="6870"/>
                  </a:cubicBezTo>
                  <a:cubicBezTo>
                    <a:pt x="258" y="6870"/>
                    <a:pt x="310" y="6861"/>
                    <a:pt x="338" y="6834"/>
                  </a:cubicBezTo>
                  <a:cubicBezTo>
                    <a:pt x="405" y="6771"/>
                    <a:pt x="1453" y="1197"/>
                    <a:pt x="1656" y="104"/>
                  </a:cubicBezTo>
                  <a:cubicBezTo>
                    <a:pt x="1498" y="72"/>
                    <a:pt x="1345" y="36"/>
                    <a:pt x="119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1"/>
            <p:cNvSpPr/>
            <p:nvPr/>
          </p:nvSpPr>
          <p:spPr>
            <a:xfrm>
              <a:off x="4489450" y="3574625"/>
              <a:ext cx="22625" cy="240350"/>
            </a:xfrm>
            <a:custGeom>
              <a:rect b="b" l="l" r="r" t="t"/>
              <a:pathLst>
                <a:path extrusionOk="0" h="9614" w="905">
                  <a:moveTo>
                    <a:pt x="603" y="0"/>
                  </a:moveTo>
                  <a:cubicBezTo>
                    <a:pt x="401" y="36"/>
                    <a:pt x="203" y="59"/>
                    <a:pt x="0" y="72"/>
                  </a:cubicBezTo>
                  <a:cubicBezTo>
                    <a:pt x="54" y="1377"/>
                    <a:pt x="392" y="9461"/>
                    <a:pt x="473" y="9555"/>
                  </a:cubicBezTo>
                  <a:cubicBezTo>
                    <a:pt x="508" y="9601"/>
                    <a:pt x="601" y="9613"/>
                    <a:pt x="692" y="9613"/>
                  </a:cubicBezTo>
                  <a:cubicBezTo>
                    <a:pt x="800" y="9613"/>
                    <a:pt x="905" y="9596"/>
                    <a:pt x="905" y="9596"/>
                  </a:cubicBezTo>
                  <a:lnTo>
                    <a:pt x="603"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1"/>
            <p:cNvSpPr/>
            <p:nvPr/>
          </p:nvSpPr>
          <p:spPr>
            <a:xfrm>
              <a:off x="4545450" y="3552250"/>
              <a:ext cx="40400" cy="209200"/>
            </a:xfrm>
            <a:custGeom>
              <a:rect b="b" l="l" r="r" t="t"/>
              <a:pathLst>
                <a:path extrusionOk="0" h="8368" w="1616">
                  <a:moveTo>
                    <a:pt x="599" y="0"/>
                  </a:moveTo>
                  <a:cubicBezTo>
                    <a:pt x="414" y="149"/>
                    <a:pt x="217" y="279"/>
                    <a:pt x="1" y="383"/>
                  </a:cubicBezTo>
                  <a:cubicBezTo>
                    <a:pt x="257" y="2254"/>
                    <a:pt x="1085" y="8233"/>
                    <a:pt x="1161" y="8314"/>
                  </a:cubicBezTo>
                  <a:cubicBezTo>
                    <a:pt x="1203" y="8356"/>
                    <a:pt x="1299" y="8368"/>
                    <a:pt x="1391" y="8368"/>
                  </a:cubicBezTo>
                  <a:cubicBezTo>
                    <a:pt x="1505" y="8368"/>
                    <a:pt x="1616" y="8350"/>
                    <a:pt x="1616" y="8350"/>
                  </a:cubicBezTo>
                  <a:lnTo>
                    <a:pt x="599"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1"/>
            <p:cNvSpPr/>
            <p:nvPr/>
          </p:nvSpPr>
          <p:spPr>
            <a:xfrm>
              <a:off x="4274175" y="3518400"/>
              <a:ext cx="298750" cy="58575"/>
            </a:xfrm>
            <a:custGeom>
              <a:rect b="b" l="l" r="r" t="t"/>
              <a:pathLst>
                <a:path extrusionOk="0" h="2343" w="11950">
                  <a:moveTo>
                    <a:pt x="131" y="0"/>
                  </a:moveTo>
                  <a:lnTo>
                    <a:pt x="131" y="0"/>
                  </a:lnTo>
                  <a:cubicBezTo>
                    <a:pt x="1" y="445"/>
                    <a:pt x="541" y="850"/>
                    <a:pt x="1396" y="1188"/>
                  </a:cubicBezTo>
                  <a:cubicBezTo>
                    <a:pt x="1580" y="1260"/>
                    <a:pt x="1773" y="1327"/>
                    <a:pt x="1980" y="1395"/>
                  </a:cubicBezTo>
                  <a:cubicBezTo>
                    <a:pt x="2304" y="1498"/>
                    <a:pt x="2655" y="1593"/>
                    <a:pt x="3020" y="1674"/>
                  </a:cubicBezTo>
                  <a:cubicBezTo>
                    <a:pt x="3172" y="1714"/>
                    <a:pt x="3325" y="1746"/>
                    <a:pt x="3483" y="1777"/>
                  </a:cubicBezTo>
                  <a:cubicBezTo>
                    <a:pt x="3901" y="1867"/>
                    <a:pt x="4333" y="1944"/>
                    <a:pt x="4756" y="2002"/>
                  </a:cubicBezTo>
                  <a:cubicBezTo>
                    <a:pt x="6234" y="2225"/>
                    <a:pt x="7190" y="2343"/>
                    <a:pt x="7991" y="2343"/>
                  </a:cubicBezTo>
                  <a:cubicBezTo>
                    <a:pt x="8207" y="2343"/>
                    <a:pt x="8411" y="2334"/>
                    <a:pt x="8611" y="2317"/>
                  </a:cubicBezTo>
                  <a:cubicBezTo>
                    <a:pt x="8814" y="2303"/>
                    <a:pt x="9012" y="2276"/>
                    <a:pt x="9214" y="2245"/>
                  </a:cubicBezTo>
                  <a:cubicBezTo>
                    <a:pt x="9399" y="2213"/>
                    <a:pt x="9587" y="2177"/>
                    <a:pt x="9781" y="2132"/>
                  </a:cubicBezTo>
                  <a:cubicBezTo>
                    <a:pt x="10154" y="2042"/>
                    <a:pt x="10510" y="1908"/>
                    <a:pt x="10852" y="1732"/>
                  </a:cubicBezTo>
                  <a:cubicBezTo>
                    <a:pt x="11068" y="1629"/>
                    <a:pt x="11265" y="1498"/>
                    <a:pt x="11450" y="1350"/>
                  </a:cubicBezTo>
                  <a:cubicBezTo>
                    <a:pt x="11549" y="1269"/>
                    <a:pt x="11634" y="1179"/>
                    <a:pt x="11702" y="1075"/>
                  </a:cubicBezTo>
                  <a:cubicBezTo>
                    <a:pt x="11823" y="877"/>
                    <a:pt x="11949" y="86"/>
                    <a:pt x="11949" y="86"/>
                  </a:cubicBezTo>
                  <a:lnTo>
                    <a:pt x="11949" y="86"/>
                  </a:lnTo>
                  <a:cubicBezTo>
                    <a:pt x="11688" y="549"/>
                    <a:pt x="10505" y="1242"/>
                    <a:pt x="9659" y="1399"/>
                  </a:cubicBezTo>
                  <a:cubicBezTo>
                    <a:pt x="9039" y="1511"/>
                    <a:pt x="8412" y="1566"/>
                    <a:pt x="7784" y="1566"/>
                  </a:cubicBezTo>
                  <a:cubicBezTo>
                    <a:pt x="7170" y="1566"/>
                    <a:pt x="6556" y="1513"/>
                    <a:pt x="5948" y="1408"/>
                  </a:cubicBezTo>
                  <a:cubicBezTo>
                    <a:pt x="4086" y="1278"/>
                    <a:pt x="316" y="486"/>
                    <a:pt x="13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1"/>
            <p:cNvSpPr/>
            <p:nvPr/>
          </p:nvSpPr>
          <p:spPr>
            <a:xfrm>
              <a:off x="4272950" y="3277975"/>
              <a:ext cx="344050" cy="279625"/>
            </a:xfrm>
            <a:custGeom>
              <a:rect b="b" l="l" r="r" t="t"/>
              <a:pathLst>
                <a:path extrusionOk="0" h="11185" w="13762">
                  <a:moveTo>
                    <a:pt x="8210" y="0"/>
                  </a:moveTo>
                  <a:cubicBezTo>
                    <a:pt x="6703" y="0"/>
                    <a:pt x="5267" y="325"/>
                    <a:pt x="4198" y="1227"/>
                  </a:cubicBezTo>
                  <a:cubicBezTo>
                    <a:pt x="3141" y="2118"/>
                    <a:pt x="4378" y="5789"/>
                    <a:pt x="3833" y="7003"/>
                  </a:cubicBezTo>
                  <a:cubicBezTo>
                    <a:pt x="3284" y="8218"/>
                    <a:pt x="0" y="9136"/>
                    <a:pt x="185" y="9622"/>
                  </a:cubicBezTo>
                  <a:cubicBezTo>
                    <a:pt x="369" y="10107"/>
                    <a:pt x="4135" y="10895"/>
                    <a:pt x="6002" y="11025"/>
                  </a:cubicBezTo>
                  <a:cubicBezTo>
                    <a:pt x="6606" y="11131"/>
                    <a:pt x="7217" y="11184"/>
                    <a:pt x="7828" y="11184"/>
                  </a:cubicBezTo>
                  <a:cubicBezTo>
                    <a:pt x="8459" y="11184"/>
                    <a:pt x="9089" y="11128"/>
                    <a:pt x="9713" y="11016"/>
                  </a:cubicBezTo>
                  <a:cubicBezTo>
                    <a:pt x="10554" y="10859"/>
                    <a:pt x="11742" y="10170"/>
                    <a:pt x="12003" y="9707"/>
                  </a:cubicBezTo>
                  <a:cubicBezTo>
                    <a:pt x="12381" y="9032"/>
                    <a:pt x="13762" y="4934"/>
                    <a:pt x="13132" y="2505"/>
                  </a:cubicBezTo>
                  <a:cubicBezTo>
                    <a:pt x="12862" y="1466"/>
                    <a:pt x="12232" y="570"/>
                    <a:pt x="11157" y="341"/>
                  </a:cubicBezTo>
                  <a:cubicBezTo>
                    <a:pt x="10199" y="137"/>
                    <a:pt x="9189" y="0"/>
                    <a:pt x="821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1"/>
            <p:cNvSpPr/>
            <p:nvPr/>
          </p:nvSpPr>
          <p:spPr>
            <a:xfrm>
              <a:off x="4365725" y="3474600"/>
              <a:ext cx="199425" cy="34450"/>
            </a:xfrm>
            <a:custGeom>
              <a:rect b="b" l="l" r="r" t="t"/>
              <a:pathLst>
                <a:path extrusionOk="0" h="1378" w="7977">
                  <a:moveTo>
                    <a:pt x="1459" y="0"/>
                  </a:moveTo>
                  <a:cubicBezTo>
                    <a:pt x="1410" y="0"/>
                    <a:pt x="1362" y="1"/>
                    <a:pt x="1314" y="2"/>
                  </a:cubicBezTo>
                  <a:lnTo>
                    <a:pt x="797" y="11"/>
                  </a:lnTo>
                  <a:lnTo>
                    <a:pt x="406" y="38"/>
                  </a:lnTo>
                  <a:lnTo>
                    <a:pt x="59" y="65"/>
                  </a:lnTo>
                  <a:cubicBezTo>
                    <a:pt x="1" y="70"/>
                    <a:pt x="5" y="155"/>
                    <a:pt x="64" y="160"/>
                  </a:cubicBezTo>
                  <a:lnTo>
                    <a:pt x="406" y="151"/>
                  </a:lnTo>
                  <a:lnTo>
                    <a:pt x="802" y="137"/>
                  </a:lnTo>
                  <a:lnTo>
                    <a:pt x="1310" y="146"/>
                  </a:lnTo>
                  <a:cubicBezTo>
                    <a:pt x="1499" y="146"/>
                    <a:pt x="1701" y="160"/>
                    <a:pt x="1913" y="173"/>
                  </a:cubicBezTo>
                  <a:cubicBezTo>
                    <a:pt x="2129" y="182"/>
                    <a:pt x="2354" y="200"/>
                    <a:pt x="2588" y="223"/>
                  </a:cubicBezTo>
                  <a:cubicBezTo>
                    <a:pt x="2817" y="241"/>
                    <a:pt x="3060" y="263"/>
                    <a:pt x="3303" y="299"/>
                  </a:cubicBezTo>
                  <a:lnTo>
                    <a:pt x="3667" y="344"/>
                  </a:lnTo>
                  <a:lnTo>
                    <a:pt x="4036" y="407"/>
                  </a:lnTo>
                  <a:cubicBezTo>
                    <a:pt x="4283" y="443"/>
                    <a:pt x="4526" y="493"/>
                    <a:pt x="4769" y="537"/>
                  </a:cubicBezTo>
                  <a:cubicBezTo>
                    <a:pt x="5012" y="578"/>
                    <a:pt x="5246" y="627"/>
                    <a:pt x="5476" y="686"/>
                  </a:cubicBezTo>
                  <a:cubicBezTo>
                    <a:pt x="5701" y="740"/>
                    <a:pt x="5921" y="789"/>
                    <a:pt x="6128" y="843"/>
                  </a:cubicBezTo>
                  <a:cubicBezTo>
                    <a:pt x="6335" y="897"/>
                    <a:pt x="6533" y="947"/>
                    <a:pt x="6713" y="1001"/>
                  </a:cubicBezTo>
                  <a:cubicBezTo>
                    <a:pt x="7073" y="1100"/>
                    <a:pt x="7370" y="1194"/>
                    <a:pt x="7576" y="1262"/>
                  </a:cubicBezTo>
                  <a:cubicBezTo>
                    <a:pt x="7788" y="1329"/>
                    <a:pt x="7900" y="1374"/>
                    <a:pt x="7900" y="1374"/>
                  </a:cubicBezTo>
                  <a:cubicBezTo>
                    <a:pt x="7906" y="1376"/>
                    <a:pt x="7912" y="1377"/>
                    <a:pt x="7917" y="1377"/>
                  </a:cubicBezTo>
                  <a:cubicBezTo>
                    <a:pt x="7938" y="1377"/>
                    <a:pt x="7956" y="1365"/>
                    <a:pt x="7963" y="1347"/>
                  </a:cubicBezTo>
                  <a:cubicBezTo>
                    <a:pt x="7977" y="1320"/>
                    <a:pt x="7963" y="1293"/>
                    <a:pt x="7936" y="1284"/>
                  </a:cubicBezTo>
                  <a:cubicBezTo>
                    <a:pt x="7936" y="1284"/>
                    <a:pt x="7824" y="1230"/>
                    <a:pt x="7617" y="1154"/>
                  </a:cubicBezTo>
                  <a:cubicBezTo>
                    <a:pt x="7410" y="1077"/>
                    <a:pt x="7113" y="974"/>
                    <a:pt x="6753" y="861"/>
                  </a:cubicBezTo>
                  <a:cubicBezTo>
                    <a:pt x="6398" y="744"/>
                    <a:pt x="5970" y="627"/>
                    <a:pt x="5516" y="515"/>
                  </a:cubicBezTo>
                  <a:cubicBezTo>
                    <a:pt x="5287" y="466"/>
                    <a:pt x="5048" y="407"/>
                    <a:pt x="4805" y="362"/>
                  </a:cubicBezTo>
                  <a:cubicBezTo>
                    <a:pt x="4562" y="313"/>
                    <a:pt x="4315" y="263"/>
                    <a:pt x="4068" y="227"/>
                  </a:cubicBezTo>
                  <a:lnTo>
                    <a:pt x="3694" y="169"/>
                  </a:lnTo>
                  <a:lnTo>
                    <a:pt x="3325" y="124"/>
                  </a:lnTo>
                  <a:cubicBezTo>
                    <a:pt x="3078" y="92"/>
                    <a:pt x="2835" y="74"/>
                    <a:pt x="2601" y="52"/>
                  </a:cubicBezTo>
                  <a:cubicBezTo>
                    <a:pt x="2367" y="25"/>
                    <a:pt x="2138" y="25"/>
                    <a:pt x="1922" y="16"/>
                  </a:cubicBezTo>
                  <a:cubicBezTo>
                    <a:pt x="1760" y="6"/>
                    <a:pt x="1605" y="0"/>
                    <a:pt x="14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1"/>
            <p:cNvSpPr/>
            <p:nvPr/>
          </p:nvSpPr>
          <p:spPr>
            <a:xfrm>
              <a:off x="4580500" y="3052650"/>
              <a:ext cx="12000" cy="17200"/>
            </a:xfrm>
            <a:custGeom>
              <a:rect b="b" l="l" r="r" t="t"/>
              <a:pathLst>
                <a:path extrusionOk="0" h="688" w="480">
                  <a:moveTo>
                    <a:pt x="234" y="0"/>
                  </a:moveTo>
                  <a:cubicBezTo>
                    <a:pt x="92" y="0"/>
                    <a:pt x="0" y="606"/>
                    <a:pt x="115" y="681"/>
                  </a:cubicBezTo>
                  <a:cubicBezTo>
                    <a:pt x="121" y="685"/>
                    <a:pt x="128" y="687"/>
                    <a:pt x="135" y="687"/>
                  </a:cubicBezTo>
                  <a:cubicBezTo>
                    <a:pt x="262" y="687"/>
                    <a:pt x="479" y="44"/>
                    <a:pt x="245" y="1"/>
                  </a:cubicBezTo>
                  <a:cubicBezTo>
                    <a:pt x="241" y="1"/>
                    <a:pt x="238" y="0"/>
                    <a:pt x="23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1"/>
            <p:cNvSpPr/>
            <p:nvPr/>
          </p:nvSpPr>
          <p:spPr>
            <a:xfrm>
              <a:off x="4584475" y="3067700"/>
              <a:ext cx="25150" cy="12900"/>
            </a:xfrm>
            <a:custGeom>
              <a:rect b="b" l="l" r="r" t="t"/>
              <a:pathLst>
                <a:path extrusionOk="0" h="516" w="1006">
                  <a:moveTo>
                    <a:pt x="629" y="1"/>
                  </a:moveTo>
                  <a:cubicBezTo>
                    <a:pt x="353" y="1"/>
                    <a:pt x="1" y="396"/>
                    <a:pt x="46" y="475"/>
                  </a:cubicBezTo>
                  <a:cubicBezTo>
                    <a:pt x="61" y="503"/>
                    <a:pt x="102" y="516"/>
                    <a:pt x="159" y="516"/>
                  </a:cubicBezTo>
                  <a:cubicBezTo>
                    <a:pt x="421" y="516"/>
                    <a:pt x="1005" y="245"/>
                    <a:pt x="783" y="56"/>
                  </a:cubicBezTo>
                  <a:cubicBezTo>
                    <a:pt x="738" y="17"/>
                    <a:pt x="685" y="1"/>
                    <a:pt x="62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1"/>
            <p:cNvSpPr/>
            <p:nvPr/>
          </p:nvSpPr>
          <p:spPr>
            <a:xfrm>
              <a:off x="4535775" y="3083100"/>
              <a:ext cx="58950" cy="96575"/>
            </a:xfrm>
            <a:custGeom>
              <a:rect b="b" l="l" r="r" t="t"/>
              <a:pathLst>
                <a:path extrusionOk="0" h="3863" w="2358">
                  <a:moveTo>
                    <a:pt x="1320" y="0"/>
                  </a:moveTo>
                  <a:cubicBezTo>
                    <a:pt x="844" y="0"/>
                    <a:pt x="356" y="295"/>
                    <a:pt x="356" y="295"/>
                  </a:cubicBezTo>
                  <a:cubicBezTo>
                    <a:pt x="356" y="295"/>
                    <a:pt x="1" y="3102"/>
                    <a:pt x="622" y="3862"/>
                  </a:cubicBezTo>
                  <a:cubicBezTo>
                    <a:pt x="728" y="3810"/>
                    <a:pt x="844" y="3784"/>
                    <a:pt x="960" y="3784"/>
                  </a:cubicBezTo>
                  <a:cubicBezTo>
                    <a:pt x="1045" y="3784"/>
                    <a:pt x="1129" y="3798"/>
                    <a:pt x="1211" y="3826"/>
                  </a:cubicBezTo>
                  <a:lnTo>
                    <a:pt x="1215" y="3817"/>
                  </a:lnTo>
                  <a:cubicBezTo>
                    <a:pt x="1859" y="2963"/>
                    <a:pt x="2358" y="511"/>
                    <a:pt x="1787" y="128"/>
                  </a:cubicBezTo>
                  <a:cubicBezTo>
                    <a:pt x="1719" y="83"/>
                    <a:pt x="1643" y="52"/>
                    <a:pt x="1562" y="29"/>
                  </a:cubicBezTo>
                  <a:cubicBezTo>
                    <a:pt x="1483" y="9"/>
                    <a:pt x="1402" y="0"/>
                    <a:pt x="132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1"/>
            <p:cNvSpPr/>
            <p:nvPr/>
          </p:nvSpPr>
          <p:spPr>
            <a:xfrm>
              <a:off x="4410500" y="3027575"/>
              <a:ext cx="167600" cy="63025"/>
            </a:xfrm>
            <a:custGeom>
              <a:rect b="b" l="l" r="r" t="t"/>
              <a:pathLst>
                <a:path extrusionOk="0" h="2521" w="6704">
                  <a:moveTo>
                    <a:pt x="3283" y="1"/>
                  </a:moveTo>
                  <a:cubicBezTo>
                    <a:pt x="1461" y="1"/>
                    <a:pt x="63" y="1122"/>
                    <a:pt x="18" y="1522"/>
                  </a:cubicBezTo>
                  <a:cubicBezTo>
                    <a:pt x="0" y="1679"/>
                    <a:pt x="99" y="1742"/>
                    <a:pt x="230" y="1760"/>
                  </a:cubicBezTo>
                  <a:cubicBezTo>
                    <a:pt x="263" y="1765"/>
                    <a:pt x="298" y="1767"/>
                    <a:pt x="333" y="1767"/>
                  </a:cubicBezTo>
                  <a:cubicBezTo>
                    <a:pt x="514" y="1767"/>
                    <a:pt x="706" y="1711"/>
                    <a:pt x="707" y="1711"/>
                  </a:cubicBezTo>
                  <a:lnTo>
                    <a:pt x="707" y="1711"/>
                  </a:lnTo>
                  <a:cubicBezTo>
                    <a:pt x="707" y="1711"/>
                    <a:pt x="477" y="1976"/>
                    <a:pt x="779" y="2071"/>
                  </a:cubicBezTo>
                  <a:cubicBezTo>
                    <a:pt x="797" y="2076"/>
                    <a:pt x="819" y="2079"/>
                    <a:pt x="842" y="2079"/>
                  </a:cubicBezTo>
                  <a:cubicBezTo>
                    <a:pt x="1193" y="2079"/>
                    <a:pt x="2010" y="1488"/>
                    <a:pt x="2061" y="1450"/>
                  </a:cubicBezTo>
                  <a:lnTo>
                    <a:pt x="2061" y="1450"/>
                  </a:lnTo>
                  <a:cubicBezTo>
                    <a:pt x="2034" y="1481"/>
                    <a:pt x="1777" y="1810"/>
                    <a:pt x="2254" y="1877"/>
                  </a:cubicBezTo>
                  <a:cubicBezTo>
                    <a:pt x="2365" y="1893"/>
                    <a:pt x="2461" y="1899"/>
                    <a:pt x="2551" y="1899"/>
                  </a:cubicBezTo>
                  <a:cubicBezTo>
                    <a:pt x="2784" y="1899"/>
                    <a:pt x="2977" y="1860"/>
                    <a:pt x="3287" y="1860"/>
                  </a:cubicBezTo>
                  <a:cubicBezTo>
                    <a:pt x="3394" y="1860"/>
                    <a:pt x="3515" y="1864"/>
                    <a:pt x="3658" y="1877"/>
                  </a:cubicBezTo>
                  <a:cubicBezTo>
                    <a:pt x="4179" y="1927"/>
                    <a:pt x="4274" y="2498"/>
                    <a:pt x="5367" y="2520"/>
                  </a:cubicBezTo>
                  <a:cubicBezTo>
                    <a:pt x="5367" y="2520"/>
                    <a:pt x="5855" y="2226"/>
                    <a:pt x="6331" y="2226"/>
                  </a:cubicBezTo>
                  <a:cubicBezTo>
                    <a:pt x="6413" y="2226"/>
                    <a:pt x="6494" y="2234"/>
                    <a:pt x="6573" y="2255"/>
                  </a:cubicBezTo>
                  <a:lnTo>
                    <a:pt x="6595" y="2187"/>
                  </a:lnTo>
                  <a:cubicBezTo>
                    <a:pt x="6703" y="1913"/>
                    <a:pt x="6654" y="1603"/>
                    <a:pt x="6465" y="1378"/>
                  </a:cubicBezTo>
                  <a:cubicBezTo>
                    <a:pt x="6132" y="977"/>
                    <a:pt x="5201" y="24"/>
                    <a:pt x="3347" y="1"/>
                  </a:cubicBezTo>
                  <a:cubicBezTo>
                    <a:pt x="3326" y="1"/>
                    <a:pt x="3304" y="1"/>
                    <a:pt x="328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1"/>
            <p:cNvSpPr/>
            <p:nvPr/>
          </p:nvSpPr>
          <p:spPr>
            <a:xfrm>
              <a:off x="4392500" y="3279625"/>
              <a:ext cx="61325" cy="165350"/>
            </a:xfrm>
            <a:custGeom>
              <a:rect b="b" l="l" r="r" t="t"/>
              <a:pathLst>
                <a:path extrusionOk="0" h="6614" w="2453">
                  <a:moveTo>
                    <a:pt x="1903" y="1"/>
                  </a:moveTo>
                  <a:lnTo>
                    <a:pt x="1854" y="95"/>
                  </a:lnTo>
                  <a:cubicBezTo>
                    <a:pt x="1854" y="95"/>
                    <a:pt x="284" y="3073"/>
                    <a:pt x="144" y="3500"/>
                  </a:cubicBezTo>
                  <a:cubicBezTo>
                    <a:pt x="0" y="3928"/>
                    <a:pt x="810" y="6614"/>
                    <a:pt x="810" y="6614"/>
                  </a:cubicBezTo>
                  <a:cubicBezTo>
                    <a:pt x="810" y="6614"/>
                    <a:pt x="2403" y="4589"/>
                    <a:pt x="2425" y="4355"/>
                  </a:cubicBezTo>
                  <a:cubicBezTo>
                    <a:pt x="2452" y="4121"/>
                    <a:pt x="2362" y="320"/>
                    <a:pt x="2353" y="127"/>
                  </a:cubicBezTo>
                  <a:cubicBezTo>
                    <a:pt x="2335" y="131"/>
                    <a:pt x="2315" y="133"/>
                    <a:pt x="2295" y="133"/>
                  </a:cubicBezTo>
                  <a:cubicBezTo>
                    <a:pt x="2171" y="133"/>
                    <a:pt x="2015" y="58"/>
                    <a:pt x="190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1"/>
            <p:cNvSpPr/>
            <p:nvPr/>
          </p:nvSpPr>
          <p:spPr>
            <a:xfrm>
              <a:off x="4429625" y="3246900"/>
              <a:ext cx="37925" cy="36050"/>
            </a:xfrm>
            <a:custGeom>
              <a:rect b="b" l="l" r="r" t="t"/>
              <a:pathLst>
                <a:path extrusionOk="0" h="1442" w="1517">
                  <a:moveTo>
                    <a:pt x="868" y="0"/>
                  </a:moveTo>
                  <a:cubicBezTo>
                    <a:pt x="774" y="95"/>
                    <a:pt x="297" y="356"/>
                    <a:pt x="0" y="432"/>
                  </a:cubicBezTo>
                  <a:cubicBezTo>
                    <a:pt x="18" y="491"/>
                    <a:pt x="265" y="1233"/>
                    <a:pt x="418" y="1310"/>
                  </a:cubicBezTo>
                  <a:cubicBezTo>
                    <a:pt x="530" y="1367"/>
                    <a:pt x="686" y="1442"/>
                    <a:pt x="810" y="1442"/>
                  </a:cubicBezTo>
                  <a:cubicBezTo>
                    <a:pt x="830" y="1442"/>
                    <a:pt x="850" y="1440"/>
                    <a:pt x="868" y="1436"/>
                  </a:cubicBezTo>
                  <a:cubicBezTo>
                    <a:pt x="895" y="1431"/>
                    <a:pt x="918" y="1422"/>
                    <a:pt x="940" y="1404"/>
                  </a:cubicBezTo>
                  <a:cubicBezTo>
                    <a:pt x="1066" y="1310"/>
                    <a:pt x="1489" y="810"/>
                    <a:pt x="1489" y="810"/>
                  </a:cubicBezTo>
                  <a:lnTo>
                    <a:pt x="1516" y="747"/>
                  </a:lnTo>
                  <a:cubicBezTo>
                    <a:pt x="1282" y="513"/>
                    <a:pt x="1066" y="261"/>
                    <a:pt x="86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1"/>
            <p:cNvSpPr/>
            <p:nvPr/>
          </p:nvSpPr>
          <p:spPr>
            <a:xfrm>
              <a:off x="4219875" y="3210675"/>
              <a:ext cx="63775" cy="67300"/>
            </a:xfrm>
            <a:custGeom>
              <a:rect b="b" l="l" r="r" t="t"/>
              <a:pathLst>
                <a:path extrusionOk="0" h="2692" w="2551">
                  <a:moveTo>
                    <a:pt x="698" y="0"/>
                  </a:moveTo>
                  <a:cubicBezTo>
                    <a:pt x="667" y="0"/>
                    <a:pt x="639" y="7"/>
                    <a:pt x="616" y="23"/>
                  </a:cubicBezTo>
                  <a:cubicBezTo>
                    <a:pt x="374" y="190"/>
                    <a:pt x="990" y="725"/>
                    <a:pt x="1053" y="779"/>
                  </a:cubicBezTo>
                  <a:cubicBezTo>
                    <a:pt x="993" y="749"/>
                    <a:pt x="499" y="494"/>
                    <a:pt x="264" y="494"/>
                  </a:cubicBezTo>
                  <a:cubicBezTo>
                    <a:pt x="215" y="494"/>
                    <a:pt x="178" y="505"/>
                    <a:pt x="158" y="532"/>
                  </a:cubicBezTo>
                  <a:cubicBezTo>
                    <a:pt x="32" y="689"/>
                    <a:pt x="810" y="1247"/>
                    <a:pt x="810" y="1247"/>
                  </a:cubicBezTo>
                  <a:cubicBezTo>
                    <a:pt x="810" y="1247"/>
                    <a:pt x="687" y="1232"/>
                    <a:pt x="541" y="1232"/>
                  </a:cubicBezTo>
                  <a:cubicBezTo>
                    <a:pt x="342" y="1232"/>
                    <a:pt x="99" y="1259"/>
                    <a:pt x="63" y="1386"/>
                  </a:cubicBezTo>
                  <a:cubicBezTo>
                    <a:pt x="0" y="1611"/>
                    <a:pt x="742" y="1818"/>
                    <a:pt x="742" y="1818"/>
                  </a:cubicBezTo>
                  <a:cubicBezTo>
                    <a:pt x="742" y="1818"/>
                    <a:pt x="769" y="2403"/>
                    <a:pt x="1507" y="2597"/>
                  </a:cubicBezTo>
                  <a:lnTo>
                    <a:pt x="1602" y="2691"/>
                  </a:lnTo>
                  <a:cubicBezTo>
                    <a:pt x="2456" y="2291"/>
                    <a:pt x="2551" y="1229"/>
                    <a:pt x="2551" y="1229"/>
                  </a:cubicBezTo>
                  <a:lnTo>
                    <a:pt x="2501" y="1198"/>
                  </a:lnTo>
                  <a:cubicBezTo>
                    <a:pt x="2501" y="1198"/>
                    <a:pt x="2105" y="23"/>
                    <a:pt x="1885" y="23"/>
                  </a:cubicBezTo>
                  <a:cubicBezTo>
                    <a:pt x="1660" y="23"/>
                    <a:pt x="1678" y="721"/>
                    <a:pt x="1678" y="721"/>
                  </a:cubicBezTo>
                  <a:cubicBezTo>
                    <a:pt x="1678" y="721"/>
                    <a:pt x="1010" y="0"/>
                    <a:pt x="69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1"/>
            <p:cNvSpPr/>
            <p:nvPr/>
          </p:nvSpPr>
          <p:spPr>
            <a:xfrm>
              <a:off x="4380575" y="3063700"/>
              <a:ext cx="206400" cy="186325"/>
            </a:xfrm>
            <a:custGeom>
              <a:rect b="b" l="l" r="r" t="t"/>
              <a:pathLst>
                <a:path extrusionOk="0" h="7453" w="8256">
                  <a:moveTo>
                    <a:pt x="3258" y="0"/>
                  </a:moveTo>
                  <a:cubicBezTo>
                    <a:pt x="3207" y="38"/>
                    <a:pt x="2398" y="630"/>
                    <a:pt x="2043" y="630"/>
                  </a:cubicBezTo>
                  <a:cubicBezTo>
                    <a:pt x="2018" y="630"/>
                    <a:pt x="1996" y="627"/>
                    <a:pt x="1976" y="621"/>
                  </a:cubicBezTo>
                  <a:cubicBezTo>
                    <a:pt x="1665" y="527"/>
                    <a:pt x="1904" y="266"/>
                    <a:pt x="1904" y="266"/>
                  </a:cubicBezTo>
                  <a:lnTo>
                    <a:pt x="1904" y="266"/>
                  </a:lnTo>
                  <a:cubicBezTo>
                    <a:pt x="1903" y="266"/>
                    <a:pt x="1715" y="318"/>
                    <a:pt x="1538" y="318"/>
                  </a:cubicBezTo>
                  <a:cubicBezTo>
                    <a:pt x="1501" y="318"/>
                    <a:pt x="1465" y="316"/>
                    <a:pt x="1431" y="311"/>
                  </a:cubicBezTo>
                  <a:lnTo>
                    <a:pt x="1418" y="405"/>
                  </a:lnTo>
                  <a:cubicBezTo>
                    <a:pt x="1409" y="405"/>
                    <a:pt x="1359" y="486"/>
                    <a:pt x="1148" y="1098"/>
                  </a:cubicBezTo>
                  <a:cubicBezTo>
                    <a:pt x="855" y="1935"/>
                    <a:pt x="585" y="3734"/>
                    <a:pt x="473" y="3869"/>
                  </a:cubicBezTo>
                  <a:cubicBezTo>
                    <a:pt x="361" y="4004"/>
                    <a:pt x="28" y="4116"/>
                    <a:pt x="14" y="4733"/>
                  </a:cubicBezTo>
                  <a:cubicBezTo>
                    <a:pt x="1" y="5466"/>
                    <a:pt x="621" y="6267"/>
                    <a:pt x="1571" y="6816"/>
                  </a:cubicBezTo>
                  <a:cubicBezTo>
                    <a:pt x="1967" y="7041"/>
                    <a:pt x="2389" y="7211"/>
                    <a:pt x="2835" y="7324"/>
                  </a:cubicBezTo>
                  <a:cubicBezTo>
                    <a:pt x="2916" y="7346"/>
                    <a:pt x="3001" y="7364"/>
                    <a:pt x="3082" y="7382"/>
                  </a:cubicBezTo>
                  <a:cubicBezTo>
                    <a:pt x="3305" y="7429"/>
                    <a:pt x="3532" y="7452"/>
                    <a:pt x="3757" y="7452"/>
                  </a:cubicBezTo>
                  <a:cubicBezTo>
                    <a:pt x="4141" y="7452"/>
                    <a:pt x="4523" y="7385"/>
                    <a:pt x="4886" y="7252"/>
                  </a:cubicBezTo>
                  <a:cubicBezTo>
                    <a:pt x="4976" y="7225"/>
                    <a:pt x="5066" y="7185"/>
                    <a:pt x="5147" y="7149"/>
                  </a:cubicBezTo>
                  <a:cubicBezTo>
                    <a:pt x="5565" y="6964"/>
                    <a:pt x="5943" y="6694"/>
                    <a:pt x="6263" y="6361"/>
                  </a:cubicBezTo>
                  <a:cubicBezTo>
                    <a:pt x="6263" y="6361"/>
                    <a:pt x="6619" y="6595"/>
                    <a:pt x="7021" y="6595"/>
                  </a:cubicBezTo>
                  <a:cubicBezTo>
                    <a:pt x="7323" y="6595"/>
                    <a:pt x="7650" y="6464"/>
                    <a:pt x="7873" y="6006"/>
                  </a:cubicBezTo>
                  <a:cubicBezTo>
                    <a:pt x="8256" y="5223"/>
                    <a:pt x="7869" y="4742"/>
                    <a:pt x="7423" y="4602"/>
                  </a:cubicBezTo>
                  <a:cubicBezTo>
                    <a:pt x="7340" y="4574"/>
                    <a:pt x="7254" y="4560"/>
                    <a:pt x="7169" y="4560"/>
                  </a:cubicBezTo>
                  <a:cubicBezTo>
                    <a:pt x="7052" y="4560"/>
                    <a:pt x="6936" y="4586"/>
                    <a:pt x="6830" y="4638"/>
                  </a:cubicBezTo>
                  <a:cubicBezTo>
                    <a:pt x="6213" y="3878"/>
                    <a:pt x="6569" y="1071"/>
                    <a:pt x="6569" y="1071"/>
                  </a:cubicBezTo>
                  <a:cubicBezTo>
                    <a:pt x="5475" y="1044"/>
                    <a:pt x="5376" y="473"/>
                    <a:pt x="4855" y="428"/>
                  </a:cubicBezTo>
                  <a:cubicBezTo>
                    <a:pt x="4712" y="415"/>
                    <a:pt x="4591" y="410"/>
                    <a:pt x="4484" y="410"/>
                  </a:cubicBezTo>
                  <a:cubicBezTo>
                    <a:pt x="4174" y="410"/>
                    <a:pt x="3981" y="449"/>
                    <a:pt x="3748" y="449"/>
                  </a:cubicBezTo>
                  <a:cubicBezTo>
                    <a:pt x="3658" y="449"/>
                    <a:pt x="3562" y="444"/>
                    <a:pt x="3451" y="428"/>
                  </a:cubicBezTo>
                  <a:cubicBezTo>
                    <a:pt x="2974" y="360"/>
                    <a:pt x="3231" y="32"/>
                    <a:pt x="325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1"/>
            <p:cNvSpPr/>
            <p:nvPr/>
          </p:nvSpPr>
          <p:spPr>
            <a:xfrm>
              <a:off x="4259900" y="3241275"/>
              <a:ext cx="37925" cy="46925"/>
            </a:xfrm>
            <a:custGeom>
              <a:rect b="b" l="l" r="r" t="t"/>
              <a:pathLst>
                <a:path extrusionOk="0" h="1877" w="1517">
                  <a:moveTo>
                    <a:pt x="950" y="1"/>
                  </a:moveTo>
                  <a:cubicBezTo>
                    <a:pt x="950" y="1"/>
                    <a:pt x="855" y="1067"/>
                    <a:pt x="1" y="1463"/>
                  </a:cubicBezTo>
                  <a:cubicBezTo>
                    <a:pt x="95" y="1553"/>
                    <a:pt x="253" y="1701"/>
                    <a:pt x="442" y="1876"/>
                  </a:cubicBezTo>
                  <a:cubicBezTo>
                    <a:pt x="1296" y="1656"/>
                    <a:pt x="1503" y="383"/>
                    <a:pt x="1503" y="383"/>
                  </a:cubicBezTo>
                  <a:lnTo>
                    <a:pt x="1517" y="360"/>
                  </a:lnTo>
                  <a:cubicBezTo>
                    <a:pt x="1256" y="207"/>
                    <a:pt x="1040" y="64"/>
                    <a:pt x="95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1"/>
            <p:cNvSpPr/>
            <p:nvPr/>
          </p:nvSpPr>
          <p:spPr>
            <a:xfrm>
              <a:off x="4451325" y="3245200"/>
              <a:ext cx="52200" cy="26025"/>
            </a:xfrm>
            <a:custGeom>
              <a:rect b="b" l="l" r="r" t="t"/>
              <a:pathLst>
                <a:path extrusionOk="0" h="1041" w="2088">
                  <a:moveTo>
                    <a:pt x="2056" y="1"/>
                  </a:moveTo>
                  <a:cubicBezTo>
                    <a:pt x="1695" y="131"/>
                    <a:pt x="1313" y="197"/>
                    <a:pt x="931" y="197"/>
                  </a:cubicBezTo>
                  <a:cubicBezTo>
                    <a:pt x="704" y="197"/>
                    <a:pt x="476" y="174"/>
                    <a:pt x="252" y="127"/>
                  </a:cubicBezTo>
                  <a:cubicBezTo>
                    <a:pt x="167" y="113"/>
                    <a:pt x="86" y="91"/>
                    <a:pt x="0" y="73"/>
                  </a:cubicBezTo>
                  <a:lnTo>
                    <a:pt x="0" y="73"/>
                  </a:lnTo>
                  <a:cubicBezTo>
                    <a:pt x="203" y="334"/>
                    <a:pt x="419" y="581"/>
                    <a:pt x="648" y="815"/>
                  </a:cubicBezTo>
                  <a:cubicBezTo>
                    <a:pt x="789" y="945"/>
                    <a:pt x="921" y="1040"/>
                    <a:pt x="1009" y="1040"/>
                  </a:cubicBezTo>
                  <a:cubicBezTo>
                    <a:pt x="1031" y="1040"/>
                    <a:pt x="1050" y="1035"/>
                    <a:pt x="1066" y="1022"/>
                  </a:cubicBezTo>
                  <a:cubicBezTo>
                    <a:pt x="1273" y="856"/>
                    <a:pt x="1998" y="343"/>
                    <a:pt x="2088" y="86"/>
                  </a:cubicBezTo>
                  <a:lnTo>
                    <a:pt x="205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1"/>
            <p:cNvSpPr/>
            <p:nvPr/>
          </p:nvSpPr>
          <p:spPr>
            <a:xfrm>
              <a:off x="4416900" y="3233850"/>
              <a:ext cx="34325" cy="24500"/>
            </a:xfrm>
            <a:custGeom>
              <a:rect b="b" l="l" r="r" t="t"/>
              <a:pathLst>
                <a:path extrusionOk="0" h="980" w="1373">
                  <a:moveTo>
                    <a:pt x="1" y="1"/>
                  </a:moveTo>
                  <a:lnTo>
                    <a:pt x="1" y="1"/>
                  </a:lnTo>
                  <a:cubicBezTo>
                    <a:pt x="41" y="158"/>
                    <a:pt x="185" y="824"/>
                    <a:pt x="284" y="950"/>
                  </a:cubicBezTo>
                  <a:cubicBezTo>
                    <a:pt x="300" y="970"/>
                    <a:pt x="329" y="979"/>
                    <a:pt x="368" y="979"/>
                  </a:cubicBezTo>
                  <a:cubicBezTo>
                    <a:pt x="407" y="979"/>
                    <a:pt x="455" y="970"/>
                    <a:pt x="509" y="954"/>
                  </a:cubicBezTo>
                  <a:cubicBezTo>
                    <a:pt x="806" y="878"/>
                    <a:pt x="1283" y="621"/>
                    <a:pt x="1373" y="522"/>
                  </a:cubicBezTo>
                  <a:cubicBezTo>
                    <a:pt x="932" y="410"/>
                    <a:pt x="505" y="239"/>
                    <a:pt x="109" y="14"/>
                  </a:cubicBezTo>
                  <a:cubicBezTo>
                    <a:pt x="86" y="10"/>
                    <a:pt x="50" y="5"/>
                    <a:pt x="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1"/>
            <p:cNvSpPr/>
            <p:nvPr/>
          </p:nvSpPr>
          <p:spPr>
            <a:xfrm>
              <a:off x="4270925" y="3233525"/>
              <a:ext cx="313925" cy="260200"/>
            </a:xfrm>
            <a:custGeom>
              <a:rect b="b" l="l" r="r" t="t"/>
              <a:pathLst>
                <a:path extrusionOk="0" h="10408" w="12557">
                  <a:moveTo>
                    <a:pt x="10923" y="7864"/>
                  </a:moveTo>
                  <a:cubicBezTo>
                    <a:pt x="10932" y="7877"/>
                    <a:pt x="10941" y="7895"/>
                    <a:pt x="10946" y="7909"/>
                  </a:cubicBezTo>
                  <a:cubicBezTo>
                    <a:pt x="10931" y="7924"/>
                    <a:pt x="10921" y="7930"/>
                    <a:pt x="10915" y="7930"/>
                  </a:cubicBezTo>
                  <a:cubicBezTo>
                    <a:pt x="10903" y="7930"/>
                    <a:pt x="10908" y="7903"/>
                    <a:pt x="10923" y="7864"/>
                  </a:cubicBezTo>
                  <a:close/>
                  <a:moveTo>
                    <a:pt x="5456" y="0"/>
                  </a:moveTo>
                  <a:cubicBezTo>
                    <a:pt x="5209" y="0"/>
                    <a:pt x="4913" y="24"/>
                    <a:pt x="4661" y="113"/>
                  </a:cubicBezTo>
                  <a:cubicBezTo>
                    <a:pt x="4085" y="311"/>
                    <a:pt x="2821" y="1210"/>
                    <a:pt x="2412" y="1255"/>
                  </a:cubicBezTo>
                  <a:cubicBezTo>
                    <a:pt x="2402" y="1256"/>
                    <a:pt x="2391" y="1257"/>
                    <a:pt x="2380" y="1257"/>
                  </a:cubicBezTo>
                  <a:cubicBezTo>
                    <a:pt x="2108" y="1257"/>
                    <a:pt x="1530" y="943"/>
                    <a:pt x="1076" y="675"/>
                  </a:cubicBezTo>
                  <a:lnTo>
                    <a:pt x="1062" y="697"/>
                  </a:lnTo>
                  <a:cubicBezTo>
                    <a:pt x="1062" y="697"/>
                    <a:pt x="855" y="1966"/>
                    <a:pt x="1" y="2191"/>
                  </a:cubicBezTo>
                  <a:cubicBezTo>
                    <a:pt x="554" y="2695"/>
                    <a:pt x="1395" y="3415"/>
                    <a:pt x="1809" y="3541"/>
                  </a:cubicBezTo>
                  <a:cubicBezTo>
                    <a:pt x="2068" y="3616"/>
                    <a:pt x="2337" y="3645"/>
                    <a:pt x="2597" y="3645"/>
                  </a:cubicBezTo>
                  <a:cubicBezTo>
                    <a:pt x="3390" y="3645"/>
                    <a:pt x="4104" y="3375"/>
                    <a:pt x="4229" y="3325"/>
                  </a:cubicBezTo>
                  <a:lnTo>
                    <a:pt x="4346" y="3329"/>
                  </a:lnTo>
                  <a:cubicBezTo>
                    <a:pt x="3802" y="4872"/>
                    <a:pt x="3096" y="7040"/>
                    <a:pt x="2884" y="8363"/>
                  </a:cubicBezTo>
                  <a:cubicBezTo>
                    <a:pt x="2884" y="8363"/>
                    <a:pt x="7786" y="10407"/>
                    <a:pt x="10360" y="10407"/>
                  </a:cubicBezTo>
                  <a:cubicBezTo>
                    <a:pt x="10486" y="10407"/>
                    <a:pt x="10607" y="10402"/>
                    <a:pt x="10721" y="10392"/>
                  </a:cubicBezTo>
                  <a:cubicBezTo>
                    <a:pt x="10721" y="10392"/>
                    <a:pt x="11036" y="9506"/>
                    <a:pt x="11207" y="7913"/>
                  </a:cubicBezTo>
                  <a:cubicBezTo>
                    <a:pt x="11575" y="7571"/>
                    <a:pt x="12556" y="6600"/>
                    <a:pt x="12457" y="5443"/>
                  </a:cubicBezTo>
                  <a:cubicBezTo>
                    <a:pt x="12282" y="3437"/>
                    <a:pt x="11598" y="1521"/>
                    <a:pt x="10694" y="778"/>
                  </a:cubicBezTo>
                  <a:cubicBezTo>
                    <a:pt x="10356" y="499"/>
                    <a:pt x="9708" y="441"/>
                    <a:pt x="9560" y="423"/>
                  </a:cubicBezTo>
                  <a:lnTo>
                    <a:pt x="9533" y="365"/>
                  </a:lnTo>
                  <a:cubicBezTo>
                    <a:pt x="9448" y="405"/>
                    <a:pt x="9362" y="441"/>
                    <a:pt x="9272" y="472"/>
                  </a:cubicBezTo>
                  <a:lnTo>
                    <a:pt x="9304" y="558"/>
                  </a:lnTo>
                  <a:cubicBezTo>
                    <a:pt x="9214" y="814"/>
                    <a:pt x="8489" y="1327"/>
                    <a:pt x="8282" y="1494"/>
                  </a:cubicBezTo>
                  <a:cubicBezTo>
                    <a:pt x="8267" y="1505"/>
                    <a:pt x="8248" y="1510"/>
                    <a:pt x="8227" y="1510"/>
                  </a:cubicBezTo>
                  <a:cubicBezTo>
                    <a:pt x="8139" y="1510"/>
                    <a:pt x="8006" y="1418"/>
                    <a:pt x="7864" y="1287"/>
                  </a:cubicBezTo>
                  <a:lnTo>
                    <a:pt x="7837" y="1350"/>
                  </a:lnTo>
                  <a:cubicBezTo>
                    <a:pt x="7837" y="1350"/>
                    <a:pt x="7419" y="1849"/>
                    <a:pt x="7288" y="1944"/>
                  </a:cubicBezTo>
                  <a:cubicBezTo>
                    <a:pt x="7270" y="1962"/>
                    <a:pt x="7243" y="1971"/>
                    <a:pt x="7216" y="1975"/>
                  </a:cubicBezTo>
                  <a:cubicBezTo>
                    <a:pt x="7225" y="2168"/>
                    <a:pt x="7315" y="5970"/>
                    <a:pt x="7288" y="6204"/>
                  </a:cubicBezTo>
                  <a:cubicBezTo>
                    <a:pt x="7266" y="6438"/>
                    <a:pt x="5673" y="8462"/>
                    <a:pt x="5673" y="8462"/>
                  </a:cubicBezTo>
                  <a:cubicBezTo>
                    <a:pt x="5673" y="8462"/>
                    <a:pt x="4863" y="5772"/>
                    <a:pt x="5007" y="5344"/>
                  </a:cubicBezTo>
                  <a:cubicBezTo>
                    <a:pt x="5147" y="4917"/>
                    <a:pt x="6717" y="1944"/>
                    <a:pt x="6717" y="1944"/>
                  </a:cubicBezTo>
                  <a:lnTo>
                    <a:pt x="6766" y="1849"/>
                  </a:lnTo>
                  <a:cubicBezTo>
                    <a:pt x="6613" y="1773"/>
                    <a:pt x="6366" y="1030"/>
                    <a:pt x="6348" y="972"/>
                  </a:cubicBezTo>
                  <a:cubicBezTo>
                    <a:pt x="6294" y="988"/>
                    <a:pt x="6246" y="997"/>
                    <a:pt x="6207" y="997"/>
                  </a:cubicBezTo>
                  <a:cubicBezTo>
                    <a:pt x="6168" y="997"/>
                    <a:pt x="6139" y="988"/>
                    <a:pt x="6123" y="967"/>
                  </a:cubicBezTo>
                  <a:cubicBezTo>
                    <a:pt x="6024" y="841"/>
                    <a:pt x="5880" y="176"/>
                    <a:pt x="5840" y="18"/>
                  </a:cubicBezTo>
                  <a:cubicBezTo>
                    <a:pt x="5746" y="9"/>
                    <a:pt x="5611" y="0"/>
                    <a:pt x="545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1"/>
            <p:cNvSpPr/>
            <p:nvPr/>
          </p:nvSpPr>
          <p:spPr>
            <a:xfrm>
              <a:off x="4417800" y="3233975"/>
              <a:ext cx="33550" cy="16550"/>
            </a:xfrm>
            <a:custGeom>
              <a:rect b="b" l="l" r="r" t="t"/>
              <a:pathLst>
                <a:path extrusionOk="0" h="662" w="1342">
                  <a:moveTo>
                    <a:pt x="1" y="0"/>
                  </a:moveTo>
                  <a:lnTo>
                    <a:pt x="46" y="45"/>
                  </a:lnTo>
                  <a:cubicBezTo>
                    <a:pt x="365" y="311"/>
                    <a:pt x="734" y="517"/>
                    <a:pt x="1125" y="661"/>
                  </a:cubicBezTo>
                  <a:cubicBezTo>
                    <a:pt x="1202" y="621"/>
                    <a:pt x="1274" y="571"/>
                    <a:pt x="1341" y="517"/>
                  </a:cubicBezTo>
                  <a:cubicBezTo>
                    <a:pt x="900" y="405"/>
                    <a:pt x="473" y="234"/>
                    <a:pt x="77" y="5"/>
                  </a:cubicBezTo>
                  <a:cubicBezTo>
                    <a:pt x="59" y="5"/>
                    <a:pt x="32" y="0"/>
                    <a:pt x="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1"/>
            <p:cNvSpPr/>
            <p:nvPr/>
          </p:nvSpPr>
          <p:spPr>
            <a:xfrm>
              <a:off x="4451325" y="3242625"/>
              <a:ext cx="58500" cy="13075"/>
            </a:xfrm>
            <a:custGeom>
              <a:rect b="b" l="l" r="r" t="t"/>
              <a:pathLst>
                <a:path extrusionOk="0" h="523" w="2340">
                  <a:moveTo>
                    <a:pt x="2317" y="1"/>
                  </a:moveTo>
                  <a:cubicBezTo>
                    <a:pt x="2232" y="37"/>
                    <a:pt x="2146" y="72"/>
                    <a:pt x="2056" y="104"/>
                  </a:cubicBezTo>
                  <a:cubicBezTo>
                    <a:pt x="1695" y="234"/>
                    <a:pt x="1313" y="300"/>
                    <a:pt x="931" y="300"/>
                  </a:cubicBezTo>
                  <a:cubicBezTo>
                    <a:pt x="704" y="300"/>
                    <a:pt x="476" y="277"/>
                    <a:pt x="252" y="230"/>
                  </a:cubicBezTo>
                  <a:cubicBezTo>
                    <a:pt x="167" y="216"/>
                    <a:pt x="86" y="194"/>
                    <a:pt x="0" y="176"/>
                  </a:cubicBezTo>
                  <a:lnTo>
                    <a:pt x="0" y="176"/>
                  </a:lnTo>
                  <a:cubicBezTo>
                    <a:pt x="14" y="189"/>
                    <a:pt x="99" y="306"/>
                    <a:pt x="221" y="446"/>
                  </a:cubicBezTo>
                  <a:cubicBezTo>
                    <a:pt x="442" y="495"/>
                    <a:pt x="667" y="522"/>
                    <a:pt x="891" y="522"/>
                  </a:cubicBezTo>
                  <a:cubicBezTo>
                    <a:pt x="1298" y="522"/>
                    <a:pt x="1701" y="433"/>
                    <a:pt x="2070" y="230"/>
                  </a:cubicBezTo>
                  <a:cubicBezTo>
                    <a:pt x="2164" y="176"/>
                    <a:pt x="2254" y="117"/>
                    <a:pt x="2340" y="50"/>
                  </a:cubicBezTo>
                  <a:lnTo>
                    <a:pt x="231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1"/>
            <p:cNvSpPr/>
            <p:nvPr/>
          </p:nvSpPr>
          <p:spPr>
            <a:xfrm>
              <a:off x="4433550" y="3668075"/>
              <a:ext cx="42300" cy="73125"/>
            </a:xfrm>
            <a:custGeom>
              <a:rect b="b" l="l" r="r" t="t"/>
              <a:pathLst>
                <a:path extrusionOk="0" h="2925" w="1692">
                  <a:moveTo>
                    <a:pt x="1139" y="1"/>
                  </a:moveTo>
                  <a:cubicBezTo>
                    <a:pt x="878" y="671"/>
                    <a:pt x="0" y="1634"/>
                    <a:pt x="0" y="1634"/>
                  </a:cubicBezTo>
                  <a:cubicBezTo>
                    <a:pt x="95" y="2048"/>
                    <a:pt x="0" y="2650"/>
                    <a:pt x="189" y="2902"/>
                  </a:cubicBezTo>
                  <a:cubicBezTo>
                    <a:pt x="201" y="2917"/>
                    <a:pt x="216" y="2924"/>
                    <a:pt x="234" y="2924"/>
                  </a:cubicBezTo>
                  <a:cubicBezTo>
                    <a:pt x="529" y="2924"/>
                    <a:pt x="1692" y="1114"/>
                    <a:pt x="1332" y="428"/>
                  </a:cubicBezTo>
                  <a:cubicBezTo>
                    <a:pt x="1287" y="343"/>
                    <a:pt x="1220" y="194"/>
                    <a:pt x="11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1"/>
            <p:cNvSpPr/>
            <p:nvPr/>
          </p:nvSpPr>
          <p:spPr>
            <a:xfrm>
              <a:off x="4270150" y="3800900"/>
              <a:ext cx="67600" cy="26925"/>
            </a:xfrm>
            <a:custGeom>
              <a:rect b="b" l="l" r="r" t="t"/>
              <a:pathLst>
                <a:path extrusionOk="0" h="1077" w="2704">
                  <a:moveTo>
                    <a:pt x="792" y="1"/>
                  </a:moveTo>
                  <a:cubicBezTo>
                    <a:pt x="792" y="1"/>
                    <a:pt x="0" y="729"/>
                    <a:pt x="0" y="918"/>
                  </a:cubicBezTo>
                  <a:cubicBezTo>
                    <a:pt x="0" y="1008"/>
                    <a:pt x="491" y="1077"/>
                    <a:pt x="1039" y="1077"/>
                  </a:cubicBezTo>
                  <a:cubicBezTo>
                    <a:pt x="1674" y="1077"/>
                    <a:pt x="2385" y="985"/>
                    <a:pt x="2506" y="729"/>
                  </a:cubicBezTo>
                  <a:cubicBezTo>
                    <a:pt x="2533" y="671"/>
                    <a:pt x="2605" y="495"/>
                    <a:pt x="2704" y="235"/>
                  </a:cubicBezTo>
                  <a:lnTo>
                    <a:pt x="2704" y="235"/>
                  </a:lnTo>
                  <a:cubicBezTo>
                    <a:pt x="2600" y="251"/>
                    <a:pt x="2486" y="258"/>
                    <a:pt x="2368" y="258"/>
                  </a:cubicBezTo>
                  <a:cubicBezTo>
                    <a:pt x="1661" y="258"/>
                    <a:pt x="792" y="1"/>
                    <a:pt x="7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1"/>
            <p:cNvSpPr/>
            <p:nvPr/>
          </p:nvSpPr>
          <p:spPr>
            <a:xfrm>
              <a:off x="4289925" y="3605100"/>
              <a:ext cx="101700" cy="202275"/>
            </a:xfrm>
            <a:custGeom>
              <a:rect b="b" l="l" r="r" t="t"/>
              <a:pathLst>
                <a:path extrusionOk="0" h="8091" w="4068">
                  <a:moveTo>
                    <a:pt x="514" y="1"/>
                  </a:moveTo>
                  <a:cubicBezTo>
                    <a:pt x="194" y="2830"/>
                    <a:pt x="1" y="7833"/>
                    <a:pt x="1" y="7833"/>
                  </a:cubicBezTo>
                  <a:cubicBezTo>
                    <a:pt x="1" y="7833"/>
                    <a:pt x="870" y="8090"/>
                    <a:pt x="1577" y="8090"/>
                  </a:cubicBezTo>
                  <a:cubicBezTo>
                    <a:pt x="1695" y="8090"/>
                    <a:pt x="1809" y="8083"/>
                    <a:pt x="1913" y="8067"/>
                  </a:cubicBezTo>
                  <a:cubicBezTo>
                    <a:pt x="2318" y="7032"/>
                    <a:pt x="3231" y="4634"/>
                    <a:pt x="4068" y="2574"/>
                  </a:cubicBezTo>
                  <a:cubicBezTo>
                    <a:pt x="3046" y="1755"/>
                    <a:pt x="1715" y="770"/>
                    <a:pt x="51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1"/>
            <p:cNvSpPr/>
            <p:nvPr/>
          </p:nvSpPr>
          <p:spPr>
            <a:xfrm>
              <a:off x="4212225" y="3442475"/>
              <a:ext cx="326725" cy="266450"/>
            </a:xfrm>
            <a:custGeom>
              <a:rect b="b" l="l" r="r" t="t"/>
              <a:pathLst>
                <a:path extrusionOk="0" h="10658" w="13069">
                  <a:moveTo>
                    <a:pt x="5237" y="1"/>
                  </a:moveTo>
                  <a:cubicBezTo>
                    <a:pt x="5237" y="1"/>
                    <a:pt x="1462" y="666"/>
                    <a:pt x="734" y="1998"/>
                  </a:cubicBezTo>
                  <a:cubicBezTo>
                    <a:pt x="0" y="3330"/>
                    <a:pt x="603" y="4661"/>
                    <a:pt x="3014" y="6119"/>
                  </a:cubicBezTo>
                  <a:cubicBezTo>
                    <a:pt x="3212" y="6240"/>
                    <a:pt x="3415" y="6366"/>
                    <a:pt x="3622" y="6501"/>
                  </a:cubicBezTo>
                  <a:cubicBezTo>
                    <a:pt x="4823" y="7275"/>
                    <a:pt x="6154" y="8256"/>
                    <a:pt x="7176" y="9074"/>
                  </a:cubicBezTo>
                  <a:cubicBezTo>
                    <a:pt x="8129" y="9844"/>
                    <a:pt x="8813" y="10473"/>
                    <a:pt x="8853" y="10658"/>
                  </a:cubicBezTo>
                  <a:cubicBezTo>
                    <a:pt x="8853" y="10658"/>
                    <a:pt x="9731" y="9691"/>
                    <a:pt x="9992" y="9025"/>
                  </a:cubicBezTo>
                  <a:cubicBezTo>
                    <a:pt x="9717" y="8386"/>
                    <a:pt x="9227" y="7248"/>
                    <a:pt x="8485" y="6096"/>
                  </a:cubicBezTo>
                  <a:cubicBezTo>
                    <a:pt x="8611" y="5853"/>
                    <a:pt x="8714" y="5687"/>
                    <a:pt x="8791" y="5610"/>
                  </a:cubicBezTo>
                  <a:cubicBezTo>
                    <a:pt x="9456" y="4945"/>
                    <a:pt x="11742" y="4387"/>
                    <a:pt x="12371" y="3550"/>
                  </a:cubicBezTo>
                  <a:cubicBezTo>
                    <a:pt x="12956" y="2776"/>
                    <a:pt x="13069" y="2029"/>
                    <a:pt x="13069" y="2029"/>
                  </a:cubicBezTo>
                  <a:lnTo>
                    <a:pt x="13069" y="2029"/>
                  </a:lnTo>
                  <a:cubicBezTo>
                    <a:pt x="12955" y="2040"/>
                    <a:pt x="12834" y="2045"/>
                    <a:pt x="12708" y="2045"/>
                  </a:cubicBezTo>
                  <a:cubicBezTo>
                    <a:pt x="10138" y="2045"/>
                    <a:pt x="5237" y="1"/>
                    <a:pt x="523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1"/>
            <p:cNvSpPr/>
            <p:nvPr/>
          </p:nvSpPr>
          <p:spPr>
            <a:xfrm>
              <a:off x="4212325" y="3442475"/>
              <a:ext cx="320675" cy="266450"/>
            </a:xfrm>
            <a:custGeom>
              <a:rect b="b" l="l" r="r" t="t"/>
              <a:pathLst>
                <a:path extrusionOk="0" h="10658" w="12827">
                  <a:moveTo>
                    <a:pt x="5233" y="1"/>
                  </a:moveTo>
                  <a:cubicBezTo>
                    <a:pt x="5233" y="1"/>
                    <a:pt x="1458" y="666"/>
                    <a:pt x="730" y="1998"/>
                  </a:cubicBezTo>
                  <a:cubicBezTo>
                    <a:pt x="1" y="3330"/>
                    <a:pt x="604" y="4661"/>
                    <a:pt x="3015" y="6119"/>
                  </a:cubicBezTo>
                  <a:cubicBezTo>
                    <a:pt x="3208" y="6240"/>
                    <a:pt x="3411" y="6366"/>
                    <a:pt x="3618" y="6501"/>
                  </a:cubicBezTo>
                  <a:cubicBezTo>
                    <a:pt x="4819" y="7275"/>
                    <a:pt x="6150" y="8256"/>
                    <a:pt x="7172" y="9074"/>
                  </a:cubicBezTo>
                  <a:cubicBezTo>
                    <a:pt x="8130" y="9844"/>
                    <a:pt x="8809" y="10473"/>
                    <a:pt x="8849" y="10658"/>
                  </a:cubicBezTo>
                  <a:cubicBezTo>
                    <a:pt x="8849" y="10658"/>
                    <a:pt x="9727" y="9691"/>
                    <a:pt x="9988" y="9025"/>
                  </a:cubicBezTo>
                  <a:cubicBezTo>
                    <a:pt x="9664" y="8242"/>
                    <a:pt x="9290" y="7482"/>
                    <a:pt x="8876" y="6744"/>
                  </a:cubicBezTo>
                  <a:cubicBezTo>
                    <a:pt x="8755" y="6528"/>
                    <a:pt x="8625" y="6312"/>
                    <a:pt x="8481" y="6096"/>
                  </a:cubicBezTo>
                  <a:cubicBezTo>
                    <a:pt x="8490" y="6083"/>
                    <a:pt x="8494" y="6074"/>
                    <a:pt x="8503" y="6060"/>
                  </a:cubicBezTo>
                  <a:cubicBezTo>
                    <a:pt x="8386" y="5880"/>
                    <a:pt x="8260" y="5705"/>
                    <a:pt x="8130" y="5538"/>
                  </a:cubicBezTo>
                  <a:lnTo>
                    <a:pt x="8130" y="5538"/>
                  </a:lnTo>
                  <a:cubicBezTo>
                    <a:pt x="8130" y="5538"/>
                    <a:pt x="8130" y="5538"/>
                    <a:pt x="8130" y="5538"/>
                  </a:cubicBezTo>
                  <a:cubicBezTo>
                    <a:pt x="7558" y="4801"/>
                    <a:pt x="6852" y="4148"/>
                    <a:pt x="6195" y="3500"/>
                  </a:cubicBezTo>
                  <a:lnTo>
                    <a:pt x="6195" y="3500"/>
                  </a:lnTo>
                  <a:cubicBezTo>
                    <a:pt x="7023" y="3838"/>
                    <a:pt x="7765" y="4346"/>
                    <a:pt x="8377" y="4999"/>
                  </a:cubicBezTo>
                  <a:cubicBezTo>
                    <a:pt x="8539" y="4729"/>
                    <a:pt x="8746" y="4490"/>
                    <a:pt x="8993" y="4292"/>
                  </a:cubicBezTo>
                  <a:cubicBezTo>
                    <a:pt x="10271" y="3559"/>
                    <a:pt x="12093" y="3559"/>
                    <a:pt x="12826" y="2101"/>
                  </a:cubicBezTo>
                  <a:lnTo>
                    <a:pt x="12826" y="2043"/>
                  </a:lnTo>
                  <a:cubicBezTo>
                    <a:pt x="12789" y="2044"/>
                    <a:pt x="12751" y="2044"/>
                    <a:pt x="12712" y="2044"/>
                  </a:cubicBezTo>
                  <a:cubicBezTo>
                    <a:pt x="10141" y="2044"/>
                    <a:pt x="5233" y="1"/>
                    <a:pt x="523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1"/>
            <p:cNvSpPr/>
            <p:nvPr/>
          </p:nvSpPr>
          <p:spPr>
            <a:xfrm>
              <a:off x="4460100" y="3420100"/>
              <a:ext cx="62425" cy="54575"/>
            </a:xfrm>
            <a:custGeom>
              <a:rect b="b" l="l" r="r" t="t"/>
              <a:pathLst>
                <a:path extrusionOk="0" h="2183" w="2497">
                  <a:moveTo>
                    <a:pt x="1570" y="0"/>
                  </a:moveTo>
                  <a:lnTo>
                    <a:pt x="1287" y="81"/>
                  </a:lnTo>
                  <a:cubicBezTo>
                    <a:pt x="1080" y="185"/>
                    <a:pt x="697" y="113"/>
                    <a:pt x="594" y="284"/>
                  </a:cubicBezTo>
                  <a:cubicBezTo>
                    <a:pt x="495" y="437"/>
                    <a:pt x="972" y="639"/>
                    <a:pt x="972" y="639"/>
                  </a:cubicBezTo>
                  <a:lnTo>
                    <a:pt x="972" y="644"/>
                  </a:lnTo>
                  <a:cubicBezTo>
                    <a:pt x="783" y="788"/>
                    <a:pt x="0" y="1017"/>
                    <a:pt x="32" y="1174"/>
                  </a:cubicBezTo>
                  <a:cubicBezTo>
                    <a:pt x="56" y="1276"/>
                    <a:pt x="187" y="1308"/>
                    <a:pt x="342" y="1308"/>
                  </a:cubicBezTo>
                  <a:cubicBezTo>
                    <a:pt x="586" y="1308"/>
                    <a:pt x="891" y="1229"/>
                    <a:pt x="940" y="1215"/>
                  </a:cubicBezTo>
                  <a:lnTo>
                    <a:pt x="940" y="1215"/>
                  </a:lnTo>
                  <a:cubicBezTo>
                    <a:pt x="864" y="1255"/>
                    <a:pt x="180" y="1597"/>
                    <a:pt x="297" y="1746"/>
                  </a:cubicBezTo>
                  <a:cubicBezTo>
                    <a:pt x="320" y="1778"/>
                    <a:pt x="380" y="1790"/>
                    <a:pt x="457" y="1790"/>
                  </a:cubicBezTo>
                  <a:cubicBezTo>
                    <a:pt x="696" y="1790"/>
                    <a:pt x="1102" y="1674"/>
                    <a:pt x="1102" y="1674"/>
                  </a:cubicBezTo>
                  <a:lnTo>
                    <a:pt x="1102" y="1674"/>
                  </a:lnTo>
                  <a:cubicBezTo>
                    <a:pt x="1102" y="1674"/>
                    <a:pt x="733" y="2056"/>
                    <a:pt x="850" y="2155"/>
                  </a:cubicBezTo>
                  <a:cubicBezTo>
                    <a:pt x="872" y="2173"/>
                    <a:pt x="906" y="2182"/>
                    <a:pt x="949" y="2182"/>
                  </a:cubicBezTo>
                  <a:cubicBezTo>
                    <a:pt x="1199" y="2182"/>
                    <a:pt x="1777" y="1900"/>
                    <a:pt x="2317" y="1471"/>
                  </a:cubicBezTo>
                  <a:lnTo>
                    <a:pt x="2497" y="1300"/>
                  </a:lnTo>
                  <a:cubicBezTo>
                    <a:pt x="2348" y="684"/>
                    <a:pt x="1570" y="0"/>
                    <a:pt x="157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1"/>
            <p:cNvSpPr/>
            <p:nvPr/>
          </p:nvSpPr>
          <p:spPr>
            <a:xfrm>
              <a:off x="4492250" y="3410525"/>
              <a:ext cx="39400" cy="48725"/>
            </a:xfrm>
            <a:custGeom>
              <a:rect b="b" l="l" r="r" t="t"/>
              <a:pathLst>
                <a:path extrusionOk="0" h="1949" w="1576">
                  <a:moveTo>
                    <a:pt x="343" y="1"/>
                  </a:moveTo>
                  <a:cubicBezTo>
                    <a:pt x="262" y="104"/>
                    <a:pt x="172" y="203"/>
                    <a:pt x="73" y="289"/>
                  </a:cubicBezTo>
                  <a:cubicBezTo>
                    <a:pt x="50" y="307"/>
                    <a:pt x="28" y="320"/>
                    <a:pt x="1" y="334"/>
                  </a:cubicBezTo>
                  <a:lnTo>
                    <a:pt x="14" y="361"/>
                  </a:lnTo>
                  <a:cubicBezTo>
                    <a:pt x="14" y="361"/>
                    <a:pt x="954" y="1207"/>
                    <a:pt x="1098" y="1917"/>
                  </a:cubicBezTo>
                  <a:lnTo>
                    <a:pt x="1125" y="1949"/>
                  </a:lnTo>
                  <a:cubicBezTo>
                    <a:pt x="1278" y="1832"/>
                    <a:pt x="1431" y="1701"/>
                    <a:pt x="1575" y="1566"/>
                  </a:cubicBezTo>
                  <a:cubicBezTo>
                    <a:pt x="1359" y="973"/>
                    <a:pt x="374" y="14"/>
                    <a:pt x="374" y="14"/>
                  </a:cubicBezTo>
                  <a:lnTo>
                    <a:pt x="343"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1"/>
            <p:cNvSpPr/>
            <p:nvPr/>
          </p:nvSpPr>
          <p:spPr>
            <a:xfrm>
              <a:off x="4458525" y="3062875"/>
              <a:ext cx="117175" cy="29300"/>
            </a:xfrm>
            <a:custGeom>
              <a:rect b="b" l="l" r="r" t="t"/>
              <a:pathLst>
                <a:path extrusionOk="0" h="1172" w="4687">
                  <a:moveTo>
                    <a:pt x="142" y="1"/>
                  </a:moveTo>
                  <a:cubicBezTo>
                    <a:pt x="134" y="1"/>
                    <a:pt x="126" y="4"/>
                    <a:pt x="122" y="11"/>
                  </a:cubicBezTo>
                  <a:cubicBezTo>
                    <a:pt x="54" y="74"/>
                    <a:pt x="14" y="159"/>
                    <a:pt x="5" y="249"/>
                  </a:cubicBezTo>
                  <a:cubicBezTo>
                    <a:pt x="0" y="303"/>
                    <a:pt x="18" y="357"/>
                    <a:pt x="54" y="393"/>
                  </a:cubicBezTo>
                  <a:cubicBezTo>
                    <a:pt x="86" y="429"/>
                    <a:pt x="126" y="456"/>
                    <a:pt x="176" y="479"/>
                  </a:cubicBezTo>
                  <a:cubicBezTo>
                    <a:pt x="216" y="492"/>
                    <a:pt x="257" y="506"/>
                    <a:pt x="302" y="515"/>
                  </a:cubicBezTo>
                  <a:cubicBezTo>
                    <a:pt x="342" y="524"/>
                    <a:pt x="387" y="528"/>
                    <a:pt x="428" y="533"/>
                  </a:cubicBezTo>
                  <a:cubicBezTo>
                    <a:pt x="509" y="537"/>
                    <a:pt x="589" y="546"/>
                    <a:pt x="670" y="551"/>
                  </a:cubicBezTo>
                  <a:lnTo>
                    <a:pt x="1165" y="533"/>
                  </a:lnTo>
                  <a:cubicBezTo>
                    <a:pt x="1206" y="530"/>
                    <a:pt x="1246" y="529"/>
                    <a:pt x="1286" y="529"/>
                  </a:cubicBezTo>
                  <a:cubicBezTo>
                    <a:pt x="1326" y="529"/>
                    <a:pt x="1365" y="530"/>
                    <a:pt x="1404" y="533"/>
                  </a:cubicBezTo>
                  <a:lnTo>
                    <a:pt x="1642" y="546"/>
                  </a:lnTo>
                  <a:lnTo>
                    <a:pt x="1728" y="546"/>
                  </a:lnTo>
                  <a:lnTo>
                    <a:pt x="1755" y="551"/>
                  </a:lnTo>
                  <a:lnTo>
                    <a:pt x="1818" y="560"/>
                  </a:lnTo>
                  <a:lnTo>
                    <a:pt x="1863" y="573"/>
                  </a:lnTo>
                  <a:cubicBezTo>
                    <a:pt x="1930" y="600"/>
                    <a:pt x="1998" y="632"/>
                    <a:pt x="2056" y="677"/>
                  </a:cubicBezTo>
                  <a:cubicBezTo>
                    <a:pt x="2186" y="757"/>
                    <a:pt x="2317" y="865"/>
                    <a:pt x="2470" y="946"/>
                  </a:cubicBezTo>
                  <a:cubicBezTo>
                    <a:pt x="2542" y="987"/>
                    <a:pt x="2618" y="1023"/>
                    <a:pt x="2699" y="1050"/>
                  </a:cubicBezTo>
                  <a:cubicBezTo>
                    <a:pt x="2780" y="1081"/>
                    <a:pt x="2861" y="1104"/>
                    <a:pt x="2947" y="1122"/>
                  </a:cubicBezTo>
                  <a:cubicBezTo>
                    <a:pt x="3028" y="1140"/>
                    <a:pt x="3113" y="1153"/>
                    <a:pt x="3194" y="1162"/>
                  </a:cubicBezTo>
                  <a:cubicBezTo>
                    <a:pt x="3275" y="1171"/>
                    <a:pt x="3361" y="1167"/>
                    <a:pt x="3446" y="1171"/>
                  </a:cubicBezTo>
                  <a:cubicBezTo>
                    <a:pt x="3460" y="1171"/>
                    <a:pt x="3473" y="1171"/>
                    <a:pt x="3482" y="1162"/>
                  </a:cubicBezTo>
                  <a:cubicBezTo>
                    <a:pt x="3572" y="1108"/>
                    <a:pt x="3662" y="1063"/>
                    <a:pt x="3752" y="1018"/>
                  </a:cubicBezTo>
                  <a:cubicBezTo>
                    <a:pt x="3801" y="1000"/>
                    <a:pt x="3846" y="978"/>
                    <a:pt x="3896" y="960"/>
                  </a:cubicBezTo>
                  <a:lnTo>
                    <a:pt x="4040" y="910"/>
                  </a:lnTo>
                  <a:cubicBezTo>
                    <a:pt x="4089" y="897"/>
                    <a:pt x="4139" y="883"/>
                    <a:pt x="4188" y="874"/>
                  </a:cubicBezTo>
                  <a:cubicBezTo>
                    <a:pt x="4215" y="865"/>
                    <a:pt x="4238" y="861"/>
                    <a:pt x="4265" y="856"/>
                  </a:cubicBezTo>
                  <a:lnTo>
                    <a:pt x="4341" y="847"/>
                  </a:lnTo>
                  <a:cubicBezTo>
                    <a:pt x="4376" y="844"/>
                    <a:pt x="4411" y="841"/>
                    <a:pt x="4448" y="841"/>
                  </a:cubicBezTo>
                  <a:cubicBezTo>
                    <a:pt x="4463" y="841"/>
                    <a:pt x="4478" y="842"/>
                    <a:pt x="4494" y="843"/>
                  </a:cubicBezTo>
                  <a:lnTo>
                    <a:pt x="4647" y="856"/>
                  </a:lnTo>
                  <a:lnTo>
                    <a:pt x="4652" y="856"/>
                  </a:lnTo>
                  <a:cubicBezTo>
                    <a:pt x="4653" y="857"/>
                    <a:pt x="4655" y="857"/>
                    <a:pt x="4656" y="857"/>
                  </a:cubicBezTo>
                  <a:cubicBezTo>
                    <a:pt x="4684" y="857"/>
                    <a:pt x="4686" y="816"/>
                    <a:pt x="4656" y="811"/>
                  </a:cubicBezTo>
                  <a:lnTo>
                    <a:pt x="4499" y="780"/>
                  </a:lnTo>
                  <a:cubicBezTo>
                    <a:pt x="4465" y="771"/>
                    <a:pt x="4430" y="768"/>
                    <a:pt x="4396" y="768"/>
                  </a:cubicBezTo>
                  <a:cubicBezTo>
                    <a:pt x="4376" y="768"/>
                    <a:pt x="4357" y="769"/>
                    <a:pt x="4337" y="771"/>
                  </a:cubicBezTo>
                  <a:lnTo>
                    <a:pt x="4256" y="771"/>
                  </a:lnTo>
                  <a:cubicBezTo>
                    <a:pt x="4229" y="771"/>
                    <a:pt x="4202" y="771"/>
                    <a:pt x="4175" y="780"/>
                  </a:cubicBezTo>
                  <a:cubicBezTo>
                    <a:pt x="4121" y="789"/>
                    <a:pt x="4067" y="793"/>
                    <a:pt x="4013" y="802"/>
                  </a:cubicBezTo>
                  <a:lnTo>
                    <a:pt x="3855" y="847"/>
                  </a:lnTo>
                  <a:cubicBezTo>
                    <a:pt x="3806" y="865"/>
                    <a:pt x="3757" y="883"/>
                    <a:pt x="3707" y="901"/>
                  </a:cubicBezTo>
                  <a:cubicBezTo>
                    <a:pt x="3613" y="938"/>
                    <a:pt x="3522" y="979"/>
                    <a:pt x="3435" y="1027"/>
                  </a:cubicBezTo>
                  <a:lnTo>
                    <a:pt x="3435" y="1027"/>
                  </a:lnTo>
                  <a:cubicBezTo>
                    <a:pt x="3124" y="1008"/>
                    <a:pt x="2813" y="954"/>
                    <a:pt x="2551" y="793"/>
                  </a:cubicBezTo>
                  <a:cubicBezTo>
                    <a:pt x="2416" y="717"/>
                    <a:pt x="2299" y="618"/>
                    <a:pt x="2155" y="524"/>
                  </a:cubicBezTo>
                  <a:cubicBezTo>
                    <a:pt x="2079" y="474"/>
                    <a:pt x="1998" y="434"/>
                    <a:pt x="1912" y="407"/>
                  </a:cubicBezTo>
                  <a:lnTo>
                    <a:pt x="1845" y="389"/>
                  </a:lnTo>
                  <a:lnTo>
                    <a:pt x="1782" y="380"/>
                  </a:lnTo>
                  <a:lnTo>
                    <a:pt x="1750" y="375"/>
                  </a:lnTo>
                  <a:lnTo>
                    <a:pt x="1651" y="375"/>
                  </a:lnTo>
                  <a:lnTo>
                    <a:pt x="1404" y="366"/>
                  </a:lnTo>
                  <a:cubicBezTo>
                    <a:pt x="1370" y="364"/>
                    <a:pt x="1336" y="363"/>
                    <a:pt x="1301" y="363"/>
                  </a:cubicBezTo>
                  <a:cubicBezTo>
                    <a:pt x="1253" y="363"/>
                    <a:pt x="1204" y="365"/>
                    <a:pt x="1156" y="371"/>
                  </a:cubicBezTo>
                  <a:lnTo>
                    <a:pt x="679" y="411"/>
                  </a:lnTo>
                  <a:cubicBezTo>
                    <a:pt x="598" y="411"/>
                    <a:pt x="513" y="407"/>
                    <a:pt x="432" y="407"/>
                  </a:cubicBezTo>
                  <a:cubicBezTo>
                    <a:pt x="401" y="402"/>
                    <a:pt x="347" y="402"/>
                    <a:pt x="320" y="398"/>
                  </a:cubicBezTo>
                  <a:cubicBezTo>
                    <a:pt x="284" y="393"/>
                    <a:pt x="248" y="389"/>
                    <a:pt x="212" y="380"/>
                  </a:cubicBezTo>
                  <a:cubicBezTo>
                    <a:pt x="144" y="357"/>
                    <a:pt x="90" y="317"/>
                    <a:pt x="90" y="254"/>
                  </a:cubicBezTo>
                  <a:cubicBezTo>
                    <a:pt x="95" y="182"/>
                    <a:pt x="122" y="110"/>
                    <a:pt x="167" y="56"/>
                  </a:cubicBezTo>
                  <a:lnTo>
                    <a:pt x="167" y="51"/>
                  </a:lnTo>
                  <a:cubicBezTo>
                    <a:pt x="176" y="38"/>
                    <a:pt x="176" y="20"/>
                    <a:pt x="162" y="11"/>
                  </a:cubicBezTo>
                  <a:cubicBezTo>
                    <a:pt x="158" y="4"/>
                    <a:pt x="150" y="1"/>
                    <a:pt x="14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1"/>
            <p:cNvSpPr/>
            <p:nvPr/>
          </p:nvSpPr>
          <p:spPr>
            <a:xfrm>
              <a:off x="4409700" y="3063125"/>
              <a:ext cx="52775" cy="18425"/>
            </a:xfrm>
            <a:custGeom>
              <a:rect b="b" l="l" r="r" t="t"/>
              <a:pathLst>
                <a:path extrusionOk="0" h="737" w="2111">
                  <a:moveTo>
                    <a:pt x="2090" y="0"/>
                  </a:moveTo>
                  <a:cubicBezTo>
                    <a:pt x="2085" y="0"/>
                    <a:pt x="2080" y="2"/>
                    <a:pt x="2075" y="5"/>
                  </a:cubicBezTo>
                  <a:lnTo>
                    <a:pt x="1661" y="235"/>
                  </a:lnTo>
                  <a:cubicBezTo>
                    <a:pt x="1521" y="311"/>
                    <a:pt x="1377" y="379"/>
                    <a:pt x="1242" y="446"/>
                  </a:cubicBezTo>
                  <a:cubicBezTo>
                    <a:pt x="1170" y="478"/>
                    <a:pt x="1103" y="505"/>
                    <a:pt x="1031" y="527"/>
                  </a:cubicBezTo>
                  <a:cubicBezTo>
                    <a:pt x="995" y="536"/>
                    <a:pt x="959" y="545"/>
                    <a:pt x="927" y="554"/>
                  </a:cubicBezTo>
                  <a:cubicBezTo>
                    <a:pt x="912" y="556"/>
                    <a:pt x="896" y="557"/>
                    <a:pt x="880" y="557"/>
                  </a:cubicBezTo>
                  <a:cubicBezTo>
                    <a:pt x="865" y="557"/>
                    <a:pt x="849" y="556"/>
                    <a:pt x="833" y="554"/>
                  </a:cubicBezTo>
                  <a:lnTo>
                    <a:pt x="829" y="554"/>
                  </a:lnTo>
                  <a:lnTo>
                    <a:pt x="806" y="550"/>
                  </a:lnTo>
                  <a:cubicBezTo>
                    <a:pt x="793" y="541"/>
                    <a:pt x="784" y="536"/>
                    <a:pt x="770" y="532"/>
                  </a:cubicBezTo>
                  <a:cubicBezTo>
                    <a:pt x="757" y="523"/>
                    <a:pt x="748" y="509"/>
                    <a:pt x="743" y="491"/>
                  </a:cubicBezTo>
                  <a:cubicBezTo>
                    <a:pt x="739" y="469"/>
                    <a:pt x="743" y="446"/>
                    <a:pt x="752" y="428"/>
                  </a:cubicBezTo>
                  <a:cubicBezTo>
                    <a:pt x="766" y="397"/>
                    <a:pt x="784" y="370"/>
                    <a:pt x="802" y="347"/>
                  </a:cubicBezTo>
                  <a:lnTo>
                    <a:pt x="802" y="343"/>
                  </a:lnTo>
                  <a:cubicBezTo>
                    <a:pt x="850" y="286"/>
                    <a:pt x="804" y="204"/>
                    <a:pt x="739" y="204"/>
                  </a:cubicBezTo>
                  <a:cubicBezTo>
                    <a:pt x="732" y="204"/>
                    <a:pt x="724" y="205"/>
                    <a:pt x="716" y="208"/>
                  </a:cubicBezTo>
                  <a:cubicBezTo>
                    <a:pt x="653" y="226"/>
                    <a:pt x="581" y="244"/>
                    <a:pt x="523" y="257"/>
                  </a:cubicBezTo>
                  <a:lnTo>
                    <a:pt x="428" y="275"/>
                  </a:lnTo>
                  <a:lnTo>
                    <a:pt x="271" y="275"/>
                  </a:lnTo>
                  <a:cubicBezTo>
                    <a:pt x="266" y="275"/>
                    <a:pt x="244" y="271"/>
                    <a:pt x="230" y="271"/>
                  </a:cubicBezTo>
                  <a:cubicBezTo>
                    <a:pt x="203" y="266"/>
                    <a:pt x="176" y="257"/>
                    <a:pt x="149" y="244"/>
                  </a:cubicBezTo>
                  <a:cubicBezTo>
                    <a:pt x="140" y="235"/>
                    <a:pt x="127" y="230"/>
                    <a:pt x="122" y="217"/>
                  </a:cubicBezTo>
                  <a:cubicBezTo>
                    <a:pt x="109" y="212"/>
                    <a:pt x="104" y="199"/>
                    <a:pt x="100" y="185"/>
                  </a:cubicBezTo>
                  <a:lnTo>
                    <a:pt x="86" y="149"/>
                  </a:lnTo>
                  <a:lnTo>
                    <a:pt x="82" y="95"/>
                  </a:lnTo>
                  <a:cubicBezTo>
                    <a:pt x="82" y="75"/>
                    <a:pt x="67" y="59"/>
                    <a:pt x="48" y="59"/>
                  </a:cubicBezTo>
                  <a:cubicBezTo>
                    <a:pt x="46" y="59"/>
                    <a:pt x="44" y="59"/>
                    <a:pt x="41" y="59"/>
                  </a:cubicBezTo>
                  <a:cubicBezTo>
                    <a:pt x="28" y="59"/>
                    <a:pt x="10" y="68"/>
                    <a:pt x="10" y="86"/>
                  </a:cubicBezTo>
                  <a:lnTo>
                    <a:pt x="1" y="140"/>
                  </a:lnTo>
                  <a:cubicBezTo>
                    <a:pt x="1" y="163"/>
                    <a:pt x="5" y="185"/>
                    <a:pt x="10" y="203"/>
                  </a:cubicBezTo>
                  <a:cubicBezTo>
                    <a:pt x="14" y="226"/>
                    <a:pt x="23" y="248"/>
                    <a:pt x="37" y="266"/>
                  </a:cubicBezTo>
                  <a:cubicBezTo>
                    <a:pt x="46" y="284"/>
                    <a:pt x="64" y="302"/>
                    <a:pt x="82" y="316"/>
                  </a:cubicBezTo>
                  <a:cubicBezTo>
                    <a:pt x="113" y="343"/>
                    <a:pt x="154" y="365"/>
                    <a:pt x="194" y="374"/>
                  </a:cubicBezTo>
                  <a:cubicBezTo>
                    <a:pt x="212" y="383"/>
                    <a:pt x="235" y="388"/>
                    <a:pt x="257" y="392"/>
                  </a:cubicBezTo>
                  <a:lnTo>
                    <a:pt x="311" y="397"/>
                  </a:lnTo>
                  <a:cubicBezTo>
                    <a:pt x="347" y="397"/>
                    <a:pt x="379" y="401"/>
                    <a:pt x="415" y="401"/>
                  </a:cubicBezTo>
                  <a:lnTo>
                    <a:pt x="532" y="397"/>
                  </a:lnTo>
                  <a:cubicBezTo>
                    <a:pt x="544" y="396"/>
                    <a:pt x="557" y="395"/>
                    <a:pt x="570" y="394"/>
                  </a:cubicBezTo>
                  <a:lnTo>
                    <a:pt x="570" y="394"/>
                  </a:lnTo>
                  <a:cubicBezTo>
                    <a:pt x="559" y="432"/>
                    <a:pt x="556" y="472"/>
                    <a:pt x="559" y="509"/>
                  </a:cubicBezTo>
                  <a:cubicBezTo>
                    <a:pt x="572" y="572"/>
                    <a:pt x="608" y="631"/>
                    <a:pt x="658" y="667"/>
                  </a:cubicBezTo>
                  <a:cubicBezTo>
                    <a:pt x="703" y="698"/>
                    <a:pt x="757" y="721"/>
                    <a:pt x="806" y="729"/>
                  </a:cubicBezTo>
                  <a:cubicBezTo>
                    <a:pt x="831" y="734"/>
                    <a:pt x="856" y="736"/>
                    <a:pt x="880" y="736"/>
                  </a:cubicBezTo>
                  <a:cubicBezTo>
                    <a:pt x="905" y="736"/>
                    <a:pt x="930" y="734"/>
                    <a:pt x="954" y="729"/>
                  </a:cubicBezTo>
                  <a:cubicBezTo>
                    <a:pt x="999" y="721"/>
                    <a:pt x="1040" y="707"/>
                    <a:pt x="1080" y="694"/>
                  </a:cubicBezTo>
                  <a:cubicBezTo>
                    <a:pt x="1161" y="667"/>
                    <a:pt x="1238" y="631"/>
                    <a:pt x="1310" y="595"/>
                  </a:cubicBezTo>
                  <a:cubicBezTo>
                    <a:pt x="1454" y="518"/>
                    <a:pt x="1593" y="437"/>
                    <a:pt x="1724" y="343"/>
                  </a:cubicBezTo>
                  <a:cubicBezTo>
                    <a:pt x="1859" y="248"/>
                    <a:pt x="1985" y="149"/>
                    <a:pt x="2102" y="41"/>
                  </a:cubicBezTo>
                  <a:cubicBezTo>
                    <a:pt x="2111" y="32"/>
                    <a:pt x="2111" y="23"/>
                    <a:pt x="2106" y="10"/>
                  </a:cubicBezTo>
                  <a:cubicBezTo>
                    <a:pt x="2103" y="4"/>
                    <a:pt x="2097" y="0"/>
                    <a:pt x="209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1"/>
            <p:cNvSpPr/>
            <p:nvPr/>
          </p:nvSpPr>
          <p:spPr>
            <a:xfrm>
              <a:off x="4342500" y="3270425"/>
              <a:ext cx="54525" cy="172600"/>
            </a:xfrm>
            <a:custGeom>
              <a:rect b="b" l="l" r="r" t="t"/>
              <a:pathLst>
                <a:path extrusionOk="0" h="6904" w="2181">
                  <a:moveTo>
                    <a:pt x="2148" y="1"/>
                  </a:moveTo>
                  <a:cubicBezTo>
                    <a:pt x="2135" y="1"/>
                    <a:pt x="2125" y="8"/>
                    <a:pt x="2122" y="18"/>
                  </a:cubicBezTo>
                  <a:cubicBezTo>
                    <a:pt x="2122" y="18"/>
                    <a:pt x="1947" y="432"/>
                    <a:pt x="1704" y="1061"/>
                  </a:cubicBezTo>
                  <a:lnTo>
                    <a:pt x="1506" y="1565"/>
                  </a:lnTo>
                  <a:cubicBezTo>
                    <a:pt x="1434" y="1745"/>
                    <a:pt x="1366" y="1939"/>
                    <a:pt x="1299" y="2137"/>
                  </a:cubicBezTo>
                  <a:cubicBezTo>
                    <a:pt x="1164" y="2537"/>
                    <a:pt x="1002" y="2955"/>
                    <a:pt x="871" y="3387"/>
                  </a:cubicBezTo>
                  <a:cubicBezTo>
                    <a:pt x="741" y="3819"/>
                    <a:pt x="597" y="4242"/>
                    <a:pt x="489" y="4651"/>
                  </a:cubicBezTo>
                  <a:lnTo>
                    <a:pt x="336" y="5241"/>
                  </a:lnTo>
                  <a:cubicBezTo>
                    <a:pt x="287" y="5430"/>
                    <a:pt x="237" y="5605"/>
                    <a:pt x="201" y="5767"/>
                  </a:cubicBezTo>
                  <a:cubicBezTo>
                    <a:pt x="75" y="6433"/>
                    <a:pt x="3" y="6878"/>
                    <a:pt x="3" y="6878"/>
                  </a:cubicBezTo>
                  <a:cubicBezTo>
                    <a:pt x="1" y="6894"/>
                    <a:pt x="13" y="6903"/>
                    <a:pt x="26" y="6903"/>
                  </a:cubicBezTo>
                  <a:cubicBezTo>
                    <a:pt x="35" y="6903"/>
                    <a:pt x="44" y="6898"/>
                    <a:pt x="48" y="6887"/>
                  </a:cubicBezTo>
                  <a:cubicBezTo>
                    <a:pt x="48" y="6887"/>
                    <a:pt x="161" y="6451"/>
                    <a:pt x="318" y="5798"/>
                  </a:cubicBezTo>
                  <a:lnTo>
                    <a:pt x="642" y="4701"/>
                  </a:lnTo>
                  <a:cubicBezTo>
                    <a:pt x="759" y="4296"/>
                    <a:pt x="907" y="3873"/>
                    <a:pt x="1042" y="3446"/>
                  </a:cubicBezTo>
                  <a:cubicBezTo>
                    <a:pt x="1110" y="3234"/>
                    <a:pt x="1177" y="3018"/>
                    <a:pt x="1249" y="2811"/>
                  </a:cubicBezTo>
                  <a:lnTo>
                    <a:pt x="1456" y="2195"/>
                  </a:lnTo>
                  <a:lnTo>
                    <a:pt x="1830" y="1106"/>
                  </a:lnTo>
                  <a:cubicBezTo>
                    <a:pt x="2045" y="468"/>
                    <a:pt x="2180" y="40"/>
                    <a:pt x="2180" y="40"/>
                  </a:cubicBezTo>
                  <a:cubicBezTo>
                    <a:pt x="2180" y="22"/>
                    <a:pt x="2176" y="9"/>
                    <a:pt x="2162" y="4"/>
                  </a:cubicBezTo>
                  <a:cubicBezTo>
                    <a:pt x="2157" y="2"/>
                    <a:pt x="2152" y="1"/>
                    <a:pt x="214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1"/>
            <p:cNvSpPr/>
            <p:nvPr/>
          </p:nvSpPr>
          <p:spPr>
            <a:xfrm>
              <a:off x="4327175" y="3509450"/>
              <a:ext cx="136200" cy="159850"/>
            </a:xfrm>
            <a:custGeom>
              <a:rect b="b" l="l" r="r" t="t"/>
              <a:pathLst>
                <a:path extrusionOk="0" h="6394" w="5448">
                  <a:moveTo>
                    <a:pt x="69" y="0"/>
                  </a:moveTo>
                  <a:cubicBezTo>
                    <a:pt x="21" y="0"/>
                    <a:pt x="1" y="68"/>
                    <a:pt x="49" y="93"/>
                  </a:cubicBezTo>
                  <a:lnTo>
                    <a:pt x="382" y="237"/>
                  </a:lnTo>
                  <a:cubicBezTo>
                    <a:pt x="508" y="291"/>
                    <a:pt x="634" y="349"/>
                    <a:pt x="751" y="421"/>
                  </a:cubicBezTo>
                  <a:lnTo>
                    <a:pt x="972" y="547"/>
                  </a:lnTo>
                  <a:cubicBezTo>
                    <a:pt x="1057" y="592"/>
                    <a:pt x="1133" y="642"/>
                    <a:pt x="1210" y="696"/>
                  </a:cubicBezTo>
                  <a:cubicBezTo>
                    <a:pt x="1372" y="812"/>
                    <a:pt x="1556" y="920"/>
                    <a:pt x="1723" y="1069"/>
                  </a:cubicBezTo>
                  <a:lnTo>
                    <a:pt x="1993" y="1294"/>
                  </a:lnTo>
                  <a:cubicBezTo>
                    <a:pt x="2083" y="1370"/>
                    <a:pt x="2164" y="1456"/>
                    <a:pt x="2254" y="1541"/>
                  </a:cubicBezTo>
                  <a:cubicBezTo>
                    <a:pt x="2438" y="1703"/>
                    <a:pt x="2604" y="1897"/>
                    <a:pt x="2780" y="2086"/>
                  </a:cubicBezTo>
                  <a:cubicBezTo>
                    <a:pt x="2870" y="2185"/>
                    <a:pt x="2946" y="2288"/>
                    <a:pt x="3032" y="2387"/>
                  </a:cubicBezTo>
                  <a:cubicBezTo>
                    <a:pt x="3113" y="2490"/>
                    <a:pt x="3198" y="2589"/>
                    <a:pt x="3270" y="2697"/>
                  </a:cubicBezTo>
                  <a:lnTo>
                    <a:pt x="3509" y="3012"/>
                  </a:lnTo>
                  <a:lnTo>
                    <a:pt x="3729" y="3336"/>
                  </a:lnTo>
                  <a:cubicBezTo>
                    <a:pt x="3878" y="3548"/>
                    <a:pt x="3999" y="3777"/>
                    <a:pt x="4130" y="3984"/>
                  </a:cubicBezTo>
                  <a:lnTo>
                    <a:pt x="4314" y="4299"/>
                  </a:lnTo>
                  <a:cubicBezTo>
                    <a:pt x="4372" y="4402"/>
                    <a:pt x="4426" y="4506"/>
                    <a:pt x="4480" y="4605"/>
                  </a:cubicBezTo>
                  <a:cubicBezTo>
                    <a:pt x="4588" y="4807"/>
                    <a:pt x="4692" y="4992"/>
                    <a:pt x="4782" y="5172"/>
                  </a:cubicBezTo>
                  <a:cubicBezTo>
                    <a:pt x="4948" y="5527"/>
                    <a:pt x="5101" y="5824"/>
                    <a:pt x="5196" y="6035"/>
                  </a:cubicBezTo>
                  <a:lnTo>
                    <a:pt x="5349" y="6364"/>
                  </a:lnTo>
                  <a:cubicBezTo>
                    <a:pt x="5359" y="6381"/>
                    <a:pt x="5375" y="6394"/>
                    <a:pt x="5393" y="6394"/>
                  </a:cubicBezTo>
                  <a:cubicBezTo>
                    <a:pt x="5398" y="6394"/>
                    <a:pt x="5402" y="6393"/>
                    <a:pt x="5407" y="6391"/>
                  </a:cubicBezTo>
                  <a:cubicBezTo>
                    <a:pt x="5434" y="6382"/>
                    <a:pt x="5448" y="6350"/>
                    <a:pt x="5434" y="6328"/>
                  </a:cubicBezTo>
                  <a:lnTo>
                    <a:pt x="5295" y="5990"/>
                  </a:lnTo>
                  <a:cubicBezTo>
                    <a:pt x="5209" y="5774"/>
                    <a:pt x="5074" y="5469"/>
                    <a:pt x="4908" y="5109"/>
                  </a:cubicBezTo>
                  <a:cubicBezTo>
                    <a:pt x="4822" y="4924"/>
                    <a:pt x="4723" y="4735"/>
                    <a:pt x="4620" y="4528"/>
                  </a:cubicBezTo>
                  <a:cubicBezTo>
                    <a:pt x="4570" y="4429"/>
                    <a:pt x="4521" y="4321"/>
                    <a:pt x="4462" y="4218"/>
                  </a:cubicBezTo>
                  <a:cubicBezTo>
                    <a:pt x="4399" y="4114"/>
                    <a:pt x="4336" y="4006"/>
                    <a:pt x="4273" y="3899"/>
                  </a:cubicBezTo>
                  <a:cubicBezTo>
                    <a:pt x="4143" y="3687"/>
                    <a:pt x="4022" y="3458"/>
                    <a:pt x="3873" y="3237"/>
                  </a:cubicBezTo>
                  <a:cubicBezTo>
                    <a:pt x="3801" y="3129"/>
                    <a:pt x="3729" y="3021"/>
                    <a:pt x="3653" y="2913"/>
                  </a:cubicBezTo>
                  <a:lnTo>
                    <a:pt x="3414" y="2589"/>
                  </a:lnTo>
                  <a:cubicBezTo>
                    <a:pt x="3338" y="2477"/>
                    <a:pt x="3257" y="2374"/>
                    <a:pt x="3167" y="2275"/>
                  </a:cubicBezTo>
                  <a:cubicBezTo>
                    <a:pt x="3077" y="2171"/>
                    <a:pt x="3000" y="2068"/>
                    <a:pt x="2910" y="1969"/>
                  </a:cubicBezTo>
                  <a:cubicBezTo>
                    <a:pt x="2730" y="1780"/>
                    <a:pt x="2560" y="1586"/>
                    <a:pt x="2371" y="1415"/>
                  </a:cubicBezTo>
                  <a:cubicBezTo>
                    <a:pt x="2276" y="1330"/>
                    <a:pt x="2191" y="1244"/>
                    <a:pt x="2096" y="1168"/>
                  </a:cubicBezTo>
                  <a:lnTo>
                    <a:pt x="1822" y="947"/>
                  </a:lnTo>
                  <a:cubicBezTo>
                    <a:pt x="1646" y="794"/>
                    <a:pt x="1453" y="691"/>
                    <a:pt x="1286" y="574"/>
                  </a:cubicBezTo>
                  <a:cubicBezTo>
                    <a:pt x="1133" y="480"/>
                    <a:pt x="972" y="390"/>
                    <a:pt x="810" y="309"/>
                  </a:cubicBezTo>
                  <a:cubicBezTo>
                    <a:pt x="684" y="241"/>
                    <a:pt x="553" y="187"/>
                    <a:pt x="423" y="138"/>
                  </a:cubicBezTo>
                  <a:lnTo>
                    <a:pt x="85" y="3"/>
                  </a:lnTo>
                  <a:cubicBezTo>
                    <a:pt x="80" y="1"/>
                    <a:pt x="74" y="0"/>
                    <a:pt x="6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1"/>
            <p:cNvSpPr/>
            <p:nvPr/>
          </p:nvSpPr>
          <p:spPr>
            <a:xfrm>
              <a:off x="4342950" y="3480925"/>
              <a:ext cx="49800" cy="35800"/>
            </a:xfrm>
            <a:custGeom>
              <a:rect b="b" l="l" r="r" t="t"/>
              <a:pathLst>
                <a:path extrusionOk="0" h="1432" w="1992">
                  <a:moveTo>
                    <a:pt x="1939" y="0"/>
                  </a:moveTo>
                  <a:cubicBezTo>
                    <a:pt x="1932" y="0"/>
                    <a:pt x="1926" y="2"/>
                    <a:pt x="1920" y="6"/>
                  </a:cubicBezTo>
                  <a:cubicBezTo>
                    <a:pt x="1807" y="51"/>
                    <a:pt x="1699" y="105"/>
                    <a:pt x="1596" y="168"/>
                  </a:cubicBezTo>
                  <a:cubicBezTo>
                    <a:pt x="1501" y="222"/>
                    <a:pt x="1384" y="280"/>
                    <a:pt x="1272" y="356"/>
                  </a:cubicBezTo>
                  <a:lnTo>
                    <a:pt x="916" y="595"/>
                  </a:lnTo>
                  <a:lnTo>
                    <a:pt x="741" y="721"/>
                  </a:lnTo>
                  <a:cubicBezTo>
                    <a:pt x="682" y="761"/>
                    <a:pt x="628" y="811"/>
                    <a:pt x="579" y="856"/>
                  </a:cubicBezTo>
                  <a:cubicBezTo>
                    <a:pt x="471" y="941"/>
                    <a:pt x="376" y="1027"/>
                    <a:pt x="296" y="1103"/>
                  </a:cubicBezTo>
                  <a:cubicBezTo>
                    <a:pt x="134" y="1247"/>
                    <a:pt x="30" y="1351"/>
                    <a:pt x="30" y="1351"/>
                  </a:cubicBezTo>
                  <a:cubicBezTo>
                    <a:pt x="1" y="1384"/>
                    <a:pt x="28" y="1431"/>
                    <a:pt x="66" y="1431"/>
                  </a:cubicBezTo>
                  <a:cubicBezTo>
                    <a:pt x="74" y="1431"/>
                    <a:pt x="84" y="1429"/>
                    <a:pt x="93" y="1423"/>
                  </a:cubicBezTo>
                  <a:cubicBezTo>
                    <a:pt x="93" y="1423"/>
                    <a:pt x="215" y="1342"/>
                    <a:pt x="390" y="1216"/>
                  </a:cubicBezTo>
                  <a:cubicBezTo>
                    <a:pt x="475" y="1148"/>
                    <a:pt x="574" y="1072"/>
                    <a:pt x="682" y="991"/>
                  </a:cubicBezTo>
                  <a:cubicBezTo>
                    <a:pt x="732" y="946"/>
                    <a:pt x="790" y="901"/>
                    <a:pt x="844" y="865"/>
                  </a:cubicBezTo>
                  <a:lnTo>
                    <a:pt x="1020" y="743"/>
                  </a:lnTo>
                  <a:lnTo>
                    <a:pt x="1366" y="500"/>
                  </a:lnTo>
                  <a:lnTo>
                    <a:pt x="1668" y="293"/>
                  </a:lnTo>
                  <a:cubicBezTo>
                    <a:pt x="1758" y="231"/>
                    <a:pt x="1825" y="177"/>
                    <a:pt x="1884" y="145"/>
                  </a:cubicBezTo>
                  <a:lnTo>
                    <a:pt x="1965" y="87"/>
                  </a:lnTo>
                  <a:cubicBezTo>
                    <a:pt x="1982" y="73"/>
                    <a:pt x="1991" y="51"/>
                    <a:pt x="1982" y="33"/>
                  </a:cubicBezTo>
                  <a:cubicBezTo>
                    <a:pt x="1976" y="13"/>
                    <a:pt x="1957" y="0"/>
                    <a:pt x="19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1"/>
            <p:cNvSpPr/>
            <p:nvPr/>
          </p:nvSpPr>
          <p:spPr>
            <a:xfrm>
              <a:off x="4508225" y="3243425"/>
              <a:ext cx="76625" cy="216675"/>
            </a:xfrm>
            <a:custGeom>
              <a:rect b="b" l="l" r="r" t="t"/>
              <a:pathLst>
                <a:path extrusionOk="0" h="8667" w="3065">
                  <a:moveTo>
                    <a:pt x="37" y="0"/>
                  </a:moveTo>
                  <a:cubicBezTo>
                    <a:pt x="5" y="0"/>
                    <a:pt x="1" y="40"/>
                    <a:pt x="28" y="45"/>
                  </a:cubicBezTo>
                  <a:lnTo>
                    <a:pt x="149" y="63"/>
                  </a:lnTo>
                  <a:cubicBezTo>
                    <a:pt x="230" y="72"/>
                    <a:pt x="342" y="90"/>
                    <a:pt x="486" y="126"/>
                  </a:cubicBezTo>
                  <a:cubicBezTo>
                    <a:pt x="657" y="162"/>
                    <a:pt x="824" y="220"/>
                    <a:pt x="981" y="297"/>
                  </a:cubicBezTo>
                  <a:cubicBezTo>
                    <a:pt x="1157" y="382"/>
                    <a:pt x="1319" y="553"/>
                    <a:pt x="1476" y="742"/>
                  </a:cubicBezTo>
                  <a:cubicBezTo>
                    <a:pt x="1791" y="1134"/>
                    <a:pt x="2070" y="1655"/>
                    <a:pt x="2299" y="2240"/>
                  </a:cubicBezTo>
                  <a:cubicBezTo>
                    <a:pt x="2542" y="2852"/>
                    <a:pt x="2713" y="3491"/>
                    <a:pt x="2817" y="4139"/>
                  </a:cubicBezTo>
                  <a:cubicBezTo>
                    <a:pt x="2866" y="4467"/>
                    <a:pt x="2889" y="4800"/>
                    <a:pt x="2880" y="5133"/>
                  </a:cubicBezTo>
                  <a:cubicBezTo>
                    <a:pt x="2866" y="5448"/>
                    <a:pt x="2794" y="5758"/>
                    <a:pt x="2664" y="6046"/>
                  </a:cubicBezTo>
                  <a:cubicBezTo>
                    <a:pt x="2538" y="6316"/>
                    <a:pt x="2376" y="6568"/>
                    <a:pt x="2191" y="6802"/>
                  </a:cubicBezTo>
                  <a:cubicBezTo>
                    <a:pt x="2007" y="7022"/>
                    <a:pt x="1831" y="7229"/>
                    <a:pt x="1656" y="7414"/>
                  </a:cubicBezTo>
                  <a:cubicBezTo>
                    <a:pt x="1310" y="7783"/>
                    <a:pt x="1004" y="8075"/>
                    <a:pt x="797" y="8286"/>
                  </a:cubicBezTo>
                  <a:lnTo>
                    <a:pt x="464" y="8610"/>
                  </a:lnTo>
                  <a:cubicBezTo>
                    <a:pt x="450" y="8624"/>
                    <a:pt x="446" y="8642"/>
                    <a:pt x="459" y="8655"/>
                  </a:cubicBezTo>
                  <a:cubicBezTo>
                    <a:pt x="464" y="8663"/>
                    <a:pt x="472" y="8666"/>
                    <a:pt x="480" y="8666"/>
                  </a:cubicBezTo>
                  <a:cubicBezTo>
                    <a:pt x="487" y="8666"/>
                    <a:pt x="494" y="8664"/>
                    <a:pt x="500" y="8660"/>
                  </a:cubicBezTo>
                  <a:lnTo>
                    <a:pt x="851" y="8354"/>
                  </a:lnTo>
                  <a:cubicBezTo>
                    <a:pt x="1076" y="8156"/>
                    <a:pt x="1395" y="7877"/>
                    <a:pt x="1755" y="7517"/>
                  </a:cubicBezTo>
                  <a:cubicBezTo>
                    <a:pt x="1953" y="7324"/>
                    <a:pt x="2142" y="7117"/>
                    <a:pt x="2317" y="6905"/>
                  </a:cubicBezTo>
                  <a:cubicBezTo>
                    <a:pt x="2515" y="6662"/>
                    <a:pt x="2686" y="6402"/>
                    <a:pt x="2821" y="6118"/>
                  </a:cubicBezTo>
                  <a:cubicBezTo>
                    <a:pt x="2965" y="5812"/>
                    <a:pt x="3046" y="5479"/>
                    <a:pt x="3055" y="5142"/>
                  </a:cubicBezTo>
                  <a:cubicBezTo>
                    <a:pt x="3064" y="4796"/>
                    <a:pt x="3037" y="4454"/>
                    <a:pt x="2983" y="4116"/>
                  </a:cubicBezTo>
                  <a:cubicBezTo>
                    <a:pt x="2875" y="3455"/>
                    <a:pt x="2695" y="2807"/>
                    <a:pt x="2439" y="2186"/>
                  </a:cubicBezTo>
                  <a:cubicBezTo>
                    <a:pt x="2191" y="1593"/>
                    <a:pt x="1899" y="1066"/>
                    <a:pt x="1566" y="670"/>
                  </a:cubicBezTo>
                  <a:cubicBezTo>
                    <a:pt x="1395" y="472"/>
                    <a:pt x="1224" y="301"/>
                    <a:pt x="1017" y="216"/>
                  </a:cubicBezTo>
                  <a:cubicBezTo>
                    <a:pt x="855" y="139"/>
                    <a:pt x="680" y="90"/>
                    <a:pt x="500" y="58"/>
                  </a:cubicBezTo>
                  <a:cubicBezTo>
                    <a:pt x="351" y="31"/>
                    <a:pt x="234" y="18"/>
                    <a:pt x="158" y="9"/>
                  </a:cubicBezTo>
                  <a:lnTo>
                    <a:pt x="37"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1"/>
            <p:cNvSpPr/>
            <p:nvPr/>
          </p:nvSpPr>
          <p:spPr>
            <a:xfrm>
              <a:off x="4491700" y="3304350"/>
              <a:ext cx="36225" cy="115925"/>
            </a:xfrm>
            <a:custGeom>
              <a:rect b="b" l="l" r="r" t="t"/>
              <a:pathLst>
                <a:path extrusionOk="0" h="4637" w="1449">
                  <a:moveTo>
                    <a:pt x="813" y="0"/>
                  </a:moveTo>
                  <a:cubicBezTo>
                    <a:pt x="810" y="0"/>
                    <a:pt x="808" y="1"/>
                    <a:pt x="806" y="1"/>
                  </a:cubicBezTo>
                  <a:cubicBezTo>
                    <a:pt x="792" y="6"/>
                    <a:pt x="783" y="19"/>
                    <a:pt x="783" y="37"/>
                  </a:cubicBezTo>
                  <a:cubicBezTo>
                    <a:pt x="783" y="37"/>
                    <a:pt x="859" y="343"/>
                    <a:pt x="967" y="802"/>
                  </a:cubicBezTo>
                  <a:cubicBezTo>
                    <a:pt x="1021" y="1036"/>
                    <a:pt x="1080" y="1301"/>
                    <a:pt x="1143" y="1589"/>
                  </a:cubicBezTo>
                  <a:cubicBezTo>
                    <a:pt x="1170" y="1733"/>
                    <a:pt x="1201" y="1882"/>
                    <a:pt x="1228" y="2035"/>
                  </a:cubicBezTo>
                  <a:cubicBezTo>
                    <a:pt x="1251" y="2183"/>
                    <a:pt x="1264" y="2332"/>
                    <a:pt x="1269" y="2484"/>
                  </a:cubicBezTo>
                  <a:cubicBezTo>
                    <a:pt x="1264" y="2516"/>
                    <a:pt x="1264" y="2552"/>
                    <a:pt x="1260" y="2583"/>
                  </a:cubicBezTo>
                  <a:lnTo>
                    <a:pt x="1228" y="2691"/>
                  </a:lnTo>
                  <a:cubicBezTo>
                    <a:pt x="1201" y="2759"/>
                    <a:pt x="1174" y="2826"/>
                    <a:pt x="1143" y="2894"/>
                  </a:cubicBezTo>
                  <a:cubicBezTo>
                    <a:pt x="1075" y="3029"/>
                    <a:pt x="1003" y="3159"/>
                    <a:pt x="927" y="3290"/>
                  </a:cubicBezTo>
                  <a:cubicBezTo>
                    <a:pt x="770" y="3537"/>
                    <a:pt x="621" y="3767"/>
                    <a:pt x="482" y="3956"/>
                  </a:cubicBezTo>
                  <a:cubicBezTo>
                    <a:pt x="342" y="4149"/>
                    <a:pt x="230" y="4306"/>
                    <a:pt x="144" y="4419"/>
                  </a:cubicBezTo>
                  <a:lnTo>
                    <a:pt x="50" y="4545"/>
                  </a:lnTo>
                  <a:lnTo>
                    <a:pt x="14" y="4581"/>
                  </a:lnTo>
                  <a:lnTo>
                    <a:pt x="9" y="4590"/>
                  </a:lnTo>
                  <a:cubicBezTo>
                    <a:pt x="0" y="4599"/>
                    <a:pt x="0" y="4612"/>
                    <a:pt x="9" y="4626"/>
                  </a:cubicBezTo>
                  <a:cubicBezTo>
                    <a:pt x="14" y="4633"/>
                    <a:pt x="23" y="4637"/>
                    <a:pt x="32" y="4637"/>
                  </a:cubicBezTo>
                  <a:cubicBezTo>
                    <a:pt x="39" y="4637"/>
                    <a:pt x="46" y="4634"/>
                    <a:pt x="50" y="4630"/>
                  </a:cubicBezTo>
                  <a:cubicBezTo>
                    <a:pt x="50" y="4630"/>
                    <a:pt x="72" y="4612"/>
                    <a:pt x="99" y="4590"/>
                  </a:cubicBezTo>
                  <a:lnTo>
                    <a:pt x="212" y="4468"/>
                  </a:lnTo>
                  <a:cubicBezTo>
                    <a:pt x="302" y="4369"/>
                    <a:pt x="437" y="4221"/>
                    <a:pt x="585" y="4032"/>
                  </a:cubicBezTo>
                  <a:cubicBezTo>
                    <a:pt x="756" y="3821"/>
                    <a:pt x="913" y="3600"/>
                    <a:pt x="1062" y="3375"/>
                  </a:cubicBezTo>
                  <a:cubicBezTo>
                    <a:pt x="1147" y="3245"/>
                    <a:pt x="1224" y="3110"/>
                    <a:pt x="1296" y="2970"/>
                  </a:cubicBezTo>
                  <a:cubicBezTo>
                    <a:pt x="1332" y="2898"/>
                    <a:pt x="1368" y="2822"/>
                    <a:pt x="1395" y="2745"/>
                  </a:cubicBezTo>
                  <a:lnTo>
                    <a:pt x="1431" y="2628"/>
                  </a:lnTo>
                  <a:cubicBezTo>
                    <a:pt x="1444" y="2583"/>
                    <a:pt x="1449" y="2538"/>
                    <a:pt x="1449" y="2493"/>
                  </a:cubicBezTo>
                  <a:cubicBezTo>
                    <a:pt x="1444" y="2332"/>
                    <a:pt x="1431" y="2170"/>
                    <a:pt x="1399" y="2008"/>
                  </a:cubicBezTo>
                  <a:cubicBezTo>
                    <a:pt x="1372" y="1855"/>
                    <a:pt x="1341" y="1706"/>
                    <a:pt x="1305" y="1558"/>
                  </a:cubicBezTo>
                  <a:cubicBezTo>
                    <a:pt x="1237" y="1270"/>
                    <a:pt x="1161" y="1004"/>
                    <a:pt x="1093" y="775"/>
                  </a:cubicBezTo>
                  <a:cubicBezTo>
                    <a:pt x="954" y="321"/>
                    <a:pt x="841" y="24"/>
                    <a:pt x="841" y="24"/>
                  </a:cubicBezTo>
                  <a:cubicBezTo>
                    <a:pt x="841" y="12"/>
                    <a:pt x="828" y="0"/>
                    <a:pt x="81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1"/>
            <p:cNvSpPr/>
            <p:nvPr/>
          </p:nvSpPr>
          <p:spPr>
            <a:xfrm>
              <a:off x="3949325" y="3324800"/>
              <a:ext cx="56325" cy="69800"/>
            </a:xfrm>
            <a:custGeom>
              <a:rect b="b" l="l" r="r" t="t"/>
              <a:pathLst>
                <a:path extrusionOk="0" h="2792" w="2253">
                  <a:moveTo>
                    <a:pt x="1621" y="1"/>
                  </a:moveTo>
                  <a:cubicBezTo>
                    <a:pt x="1604" y="1"/>
                    <a:pt x="1588" y="6"/>
                    <a:pt x="1573" y="15"/>
                  </a:cubicBezTo>
                  <a:cubicBezTo>
                    <a:pt x="1312" y="182"/>
                    <a:pt x="1510" y="623"/>
                    <a:pt x="1609" y="816"/>
                  </a:cubicBezTo>
                  <a:lnTo>
                    <a:pt x="1605" y="821"/>
                  </a:lnTo>
                  <a:cubicBezTo>
                    <a:pt x="1605" y="821"/>
                    <a:pt x="965" y="178"/>
                    <a:pt x="718" y="178"/>
                  </a:cubicBezTo>
                  <a:cubicBezTo>
                    <a:pt x="687" y="178"/>
                    <a:pt x="663" y="187"/>
                    <a:pt x="646" y="209"/>
                  </a:cubicBezTo>
                  <a:cubicBezTo>
                    <a:pt x="547" y="344"/>
                    <a:pt x="628" y="533"/>
                    <a:pt x="759" y="708"/>
                  </a:cubicBezTo>
                  <a:lnTo>
                    <a:pt x="754" y="713"/>
                  </a:lnTo>
                  <a:cubicBezTo>
                    <a:pt x="754" y="713"/>
                    <a:pt x="471" y="464"/>
                    <a:pt x="287" y="464"/>
                  </a:cubicBezTo>
                  <a:cubicBezTo>
                    <a:pt x="223" y="464"/>
                    <a:pt x="170" y="495"/>
                    <a:pt x="147" y="578"/>
                  </a:cubicBezTo>
                  <a:cubicBezTo>
                    <a:pt x="115" y="681"/>
                    <a:pt x="228" y="870"/>
                    <a:pt x="376" y="1064"/>
                  </a:cubicBezTo>
                  <a:lnTo>
                    <a:pt x="345" y="1091"/>
                  </a:lnTo>
                  <a:cubicBezTo>
                    <a:pt x="320" y="1084"/>
                    <a:pt x="297" y="1080"/>
                    <a:pt x="277" y="1080"/>
                  </a:cubicBezTo>
                  <a:cubicBezTo>
                    <a:pt x="1" y="1080"/>
                    <a:pt x="157" y="1707"/>
                    <a:pt x="849" y="2256"/>
                  </a:cubicBezTo>
                  <a:cubicBezTo>
                    <a:pt x="984" y="2364"/>
                    <a:pt x="1191" y="2512"/>
                    <a:pt x="1447" y="2679"/>
                  </a:cubicBezTo>
                  <a:lnTo>
                    <a:pt x="1636" y="2791"/>
                  </a:lnTo>
                  <a:cubicBezTo>
                    <a:pt x="2243" y="2391"/>
                    <a:pt x="2243" y="789"/>
                    <a:pt x="2243" y="789"/>
                  </a:cubicBezTo>
                  <a:lnTo>
                    <a:pt x="2252" y="758"/>
                  </a:lnTo>
                  <a:cubicBezTo>
                    <a:pt x="2176" y="740"/>
                    <a:pt x="2135" y="726"/>
                    <a:pt x="2135" y="726"/>
                  </a:cubicBezTo>
                  <a:cubicBezTo>
                    <a:pt x="2135" y="726"/>
                    <a:pt x="1831" y="1"/>
                    <a:pt x="162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1"/>
            <p:cNvSpPr/>
            <p:nvPr/>
          </p:nvSpPr>
          <p:spPr>
            <a:xfrm>
              <a:off x="3806775" y="3442025"/>
              <a:ext cx="214050" cy="359700"/>
            </a:xfrm>
            <a:custGeom>
              <a:rect b="b" l="l" r="r" t="t"/>
              <a:pathLst>
                <a:path extrusionOk="0" h="14388" w="8562">
                  <a:moveTo>
                    <a:pt x="23" y="1"/>
                  </a:moveTo>
                  <a:lnTo>
                    <a:pt x="23" y="1"/>
                  </a:lnTo>
                  <a:cubicBezTo>
                    <a:pt x="1" y="1130"/>
                    <a:pt x="154" y="2506"/>
                    <a:pt x="905" y="3033"/>
                  </a:cubicBezTo>
                  <a:cubicBezTo>
                    <a:pt x="2273" y="3991"/>
                    <a:pt x="3825" y="3581"/>
                    <a:pt x="3870" y="3896"/>
                  </a:cubicBezTo>
                  <a:cubicBezTo>
                    <a:pt x="3910" y="4166"/>
                    <a:pt x="2003" y="10721"/>
                    <a:pt x="1508" y="13177"/>
                  </a:cubicBezTo>
                  <a:lnTo>
                    <a:pt x="1557" y="13186"/>
                  </a:lnTo>
                  <a:cubicBezTo>
                    <a:pt x="1557" y="13186"/>
                    <a:pt x="2961" y="14374"/>
                    <a:pt x="3780" y="14387"/>
                  </a:cubicBezTo>
                  <a:cubicBezTo>
                    <a:pt x="3780" y="14387"/>
                    <a:pt x="6515" y="9191"/>
                    <a:pt x="7819" y="5826"/>
                  </a:cubicBezTo>
                  <a:cubicBezTo>
                    <a:pt x="8278" y="4639"/>
                    <a:pt x="8562" y="3680"/>
                    <a:pt x="8476" y="3262"/>
                  </a:cubicBezTo>
                  <a:cubicBezTo>
                    <a:pt x="8206" y="1903"/>
                    <a:pt x="6668" y="810"/>
                    <a:pt x="6668" y="810"/>
                  </a:cubicBezTo>
                  <a:lnTo>
                    <a:pt x="6636" y="455"/>
                  </a:lnTo>
                  <a:cubicBezTo>
                    <a:pt x="6179" y="496"/>
                    <a:pt x="5704" y="514"/>
                    <a:pt x="5227" y="514"/>
                  </a:cubicBezTo>
                  <a:cubicBezTo>
                    <a:pt x="2815" y="514"/>
                    <a:pt x="365" y="64"/>
                    <a:pt x="2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1"/>
            <p:cNvSpPr/>
            <p:nvPr/>
          </p:nvSpPr>
          <p:spPr>
            <a:xfrm>
              <a:off x="3972675" y="3443050"/>
              <a:ext cx="148925" cy="360925"/>
            </a:xfrm>
            <a:custGeom>
              <a:rect b="b" l="l" r="r" t="t"/>
              <a:pathLst>
                <a:path extrusionOk="0" h="14437" w="5957">
                  <a:moveTo>
                    <a:pt x="1989" y="0"/>
                  </a:moveTo>
                  <a:cubicBezTo>
                    <a:pt x="1417" y="220"/>
                    <a:pt x="729" y="346"/>
                    <a:pt x="0" y="414"/>
                  </a:cubicBezTo>
                  <a:lnTo>
                    <a:pt x="32" y="774"/>
                  </a:lnTo>
                  <a:cubicBezTo>
                    <a:pt x="32" y="774"/>
                    <a:pt x="1570" y="1862"/>
                    <a:pt x="1840" y="3221"/>
                  </a:cubicBezTo>
                  <a:cubicBezTo>
                    <a:pt x="1926" y="3639"/>
                    <a:pt x="1831" y="3752"/>
                    <a:pt x="1372" y="4940"/>
                  </a:cubicBezTo>
                  <a:cubicBezTo>
                    <a:pt x="2164" y="7445"/>
                    <a:pt x="3181" y="13069"/>
                    <a:pt x="3910" y="14436"/>
                  </a:cubicBezTo>
                  <a:lnTo>
                    <a:pt x="3923" y="14427"/>
                  </a:lnTo>
                  <a:cubicBezTo>
                    <a:pt x="3923" y="14427"/>
                    <a:pt x="3983" y="14430"/>
                    <a:pt x="4084" y="14430"/>
                  </a:cubicBezTo>
                  <a:cubicBezTo>
                    <a:pt x="4450" y="14430"/>
                    <a:pt x="5358" y="14396"/>
                    <a:pt x="5929" y="14090"/>
                  </a:cubicBezTo>
                  <a:cubicBezTo>
                    <a:pt x="5929" y="14090"/>
                    <a:pt x="5956" y="4211"/>
                    <a:pt x="5079" y="2537"/>
                  </a:cubicBezTo>
                  <a:cubicBezTo>
                    <a:pt x="4530" y="1485"/>
                    <a:pt x="1980" y="166"/>
                    <a:pt x="1980" y="166"/>
                  </a:cubicBezTo>
                  <a:lnTo>
                    <a:pt x="1989"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1"/>
            <p:cNvSpPr/>
            <p:nvPr/>
          </p:nvSpPr>
          <p:spPr>
            <a:xfrm>
              <a:off x="3990325" y="3343725"/>
              <a:ext cx="37925" cy="59200"/>
            </a:xfrm>
            <a:custGeom>
              <a:rect b="b" l="l" r="r" t="t"/>
              <a:pathLst>
                <a:path extrusionOk="0" h="2368" w="1517">
                  <a:moveTo>
                    <a:pt x="612" y="1"/>
                  </a:moveTo>
                  <a:lnTo>
                    <a:pt x="603" y="32"/>
                  </a:lnTo>
                  <a:cubicBezTo>
                    <a:pt x="603" y="32"/>
                    <a:pt x="603" y="1634"/>
                    <a:pt x="1" y="2034"/>
                  </a:cubicBezTo>
                  <a:lnTo>
                    <a:pt x="383" y="2268"/>
                  </a:lnTo>
                  <a:cubicBezTo>
                    <a:pt x="464" y="2304"/>
                    <a:pt x="540" y="2336"/>
                    <a:pt x="626" y="2367"/>
                  </a:cubicBezTo>
                  <a:lnTo>
                    <a:pt x="635" y="2340"/>
                  </a:lnTo>
                  <a:cubicBezTo>
                    <a:pt x="1517" y="1661"/>
                    <a:pt x="1305" y="185"/>
                    <a:pt x="1305" y="185"/>
                  </a:cubicBezTo>
                  <a:lnTo>
                    <a:pt x="1310" y="154"/>
                  </a:lnTo>
                  <a:cubicBezTo>
                    <a:pt x="1008" y="100"/>
                    <a:pt x="752" y="37"/>
                    <a:pt x="61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1"/>
            <p:cNvSpPr/>
            <p:nvPr/>
          </p:nvSpPr>
          <p:spPr>
            <a:xfrm>
              <a:off x="3868425" y="2996100"/>
              <a:ext cx="224950" cy="127000"/>
            </a:xfrm>
            <a:custGeom>
              <a:rect b="b" l="l" r="r" t="t"/>
              <a:pathLst>
                <a:path extrusionOk="0" h="5080" w="8998">
                  <a:moveTo>
                    <a:pt x="4211" y="0"/>
                  </a:moveTo>
                  <a:cubicBezTo>
                    <a:pt x="4131" y="0"/>
                    <a:pt x="4047" y="3"/>
                    <a:pt x="3959" y="10"/>
                  </a:cubicBezTo>
                  <a:cubicBezTo>
                    <a:pt x="3212" y="55"/>
                    <a:pt x="2528" y="428"/>
                    <a:pt x="2087" y="1035"/>
                  </a:cubicBezTo>
                  <a:cubicBezTo>
                    <a:pt x="2087" y="1035"/>
                    <a:pt x="1938" y="955"/>
                    <a:pt x="1716" y="955"/>
                  </a:cubicBezTo>
                  <a:cubicBezTo>
                    <a:pt x="1547" y="955"/>
                    <a:pt x="1335" y="1002"/>
                    <a:pt x="1116" y="1170"/>
                  </a:cubicBezTo>
                  <a:cubicBezTo>
                    <a:pt x="666" y="1517"/>
                    <a:pt x="738" y="2205"/>
                    <a:pt x="738" y="2205"/>
                  </a:cubicBezTo>
                  <a:cubicBezTo>
                    <a:pt x="738" y="2205"/>
                    <a:pt x="732" y="2204"/>
                    <a:pt x="723" y="2204"/>
                  </a:cubicBezTo>
                  <a:cubicBezTo>
                    <a:pt x="622" y="2204"/>
                    <a:pt x="55" y="2253"/>
                    <a:pt x="18" y="3343"/>
                  </a:cubicBezTo>
                  <a:cubicBezTo>
                    <a:pt x="0" y="3860"/>
                    <a:pt x="45" y="4382"/>
                    <a:pt x="153" y="4891"/>
                  </a:cubicBezTo>
                  <a:lnTo>
                    <a:pt x="148" y="4990"/>
                  </a:lnTo>
                  <a:cubicBezTo>
                    <a:pt x="261" y="4999"/>
                    <a:pt x="369" y="5026"/>
                    <a:pt x="472" y="5079"/>
                  </a:cubicBezTo>
                  <a:lnTo>
                    <a:pt x="472" y="5075"/>
                  </a:lnTo>
                  <a:cubicBezTo>
                    <a:pt x="472" y="5075"/>
                    <a:pt x="1498" y="4616"/>
                    <a:pt x="1817" y="3613"/>
                  </a:cubicBezTo>
                  <a:cubicBezTo>
                    <a:pt x="1993" y="3073"/>
                    <a:pt x="2137" y="2524"/>
                    <a:pt x="2249" y="1971"/>
                  </a:cubicBezTo>
                  <a:cubicBezTo>
                    <a:pt x="2249" y="1971"/>
                    <a:pt x="2897" y="2498"/>
                    <a:pt x="3493" y="2498"/>
                  </a:cubicBezTo>
                  <a:cubicBezTo>
                    <a:pt x="3527" y="2498"/>
                    <a:pt x="3561" y="2496"/>
                    <a:pt x="3594" y="2493"/>
                  </a:cubicBezTo>
                  <a:cubicBezTo>
                    <a:pt x="4147" y="2432"/>
                    <a:pt x="4664" y="1875"/>
                    <a:pt x="5044" y="1875"/>
                  </a:cubicBezTo>
                  <a:cubicBezTo>
                    <a:pt x="5087" y="1875"/>
                    <a:pt x="5129" y="1883"/>
                    <a:pt x="5169" y="1899"/>
                  </a:cubicBezTo>
                  <a:cubicBezTo>
                    <a:pt x="5551" y="2061"/>
                    <a:pt x="5578" y="3384"/>
                    <a:pt x="6172" y="3568"/>
                  </a:cubicBezTo>
                  <a:cubicBezTo>
                    <a:pt x="6319" y="3612"/>
                    <a:pt x="6449" y="3629"/>
                    <a:pt x="6561" y="3629"/>
                  </a:cubicBezTo>
                  <a:cubicBezTo>
                    <a:pt x="6904" y="3629"/>
                    <a:pt x="7085" y="3473"/>
                    <a:pt x="7085" y="3473"/>
                  </a:cubicBezTo>
                  <a:cubicBezTo>
                    <a:pt x="7085" y="3473"/>
                    <a:pt x="7108" y="3523"/>
                    <a:pt x="7148" y="3595"/>
                  </a:cubicBezTo>
                  <a:cubicBezTo>
                    <a:pt x="7258" y="3770"/>
                    <a:pt x="7494" y="4078"/>
                    <a:pt x="7820" y="4078"/>
                  </a:cubicBezTo>
                  <a:cubicBezTo>
                    <a:pt x="7896" y="4078"/>
                    <a:pt x="7976" y="4061"/>
                    <a:pt x="8062" y="4022"/>
                  </a:cubicBezTo>
                  <a:cubicBezTo>
                    <a:pt x="8655" y="3748"/>
                    <a:pt x="8642" y="3235"/>
                    <a:pt x="8408" y="2722"/>
                  </a:cubicBezTo>
                  <a:cubicBezTo>
                    <a:pt x="8291" y="2470"/>
                    <a:pt x="8997" y="2470"/>
                    <a:pt x="8700" y="1989"/>
                  </a:cubicBezTo>
                  <a:cubicBezTo>
                    <a:pt x="8408" y="1512"/>
                    <a:pt x="7724" y="1490"/>
                    <a:pt x="7724" y="1490"/>
                  </a:cubicBezTo>
                  <a:cubicBezTo>
                    <a:pt x="7724" y="1490"/>
                    <a:pt x="7859" y="941"/>
                    <a:pt x="7288" y="693"/>
                  </a:cubicBezTo>
                  <a:cubicBezTo>
                    <a:pt x="7149" y="632"/>
                    <a:pt x="7017" y="610"/>
                    <a:pt x="6894" y="610"/>
                  </a:cubicBezTo>
                  <a:cubicBezTo>
                    <a:pt x="6589" y="610"/>
                    <a:pt x="6330" y="744"/>
                    <a:pt x="6115" y="744"/>
                  </a:cubicBezTo>
                  <a:cubicBezTo>
                    <a:pt x="6062" y="744"/>
                    <a:pt x="6013" y="736"/>
                    <a:pt x="5965" y="716"/>
                  </a:cubicBezTo>
                  <a:cubicBezTo>
                    <a:pt x="5667" y="586"/>
                    <a:pt x="5337" y="0"/>
                    <a:pt x="42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1"/>
            <p:cNvSpPr/>
            <p:nvPr/>
          </p:nvSpPr>
          <p:spPr>
            <a:xfrm>
              <a:off x="4070400" y="3795175"/>
              <a:ext cx="69525" cy="32225"/>
            </a:xfrm>
            <a:custGeom>
              <a:rect b="b" l="l" r="r" t="t"/>
              <a:pathLst>
                <a:path extrusionOk="0" h="1289" w="2781">
                  <a:moveTo>
                    <a:pt x="2020" y="0"/>
                  </a:moveTo>
                  <a:cubicBezTo>
                    <a:pt x="1469" y="305"/>
                    <a:pt x="596" y="341"/>
                    <a:pt x="209" y="341"/>
                  </a:cubicBezTo>
                  <a:cubicBezTo>
                    <a:pt x="87" y="341"/>
                    <a:pt x="14" y="338"/>
                    <a:pt x="14" y="338"/>
                  </a:cubicBezTo>
                  <a:lnTo>
                    <a:pt x="1" y="347"/>
                  </a:lnTo>
                  <a:cubicBezTo>
                    <a:pt x="131" y="590"/>
                    <a:pt x="239" y="747"/>
                    <a:pt x="320" y="796"/>
                  </a:cubicBezTo>
                  <a:cubicBezTo>
                    <a:pt x="711" y="1041"/>
                    <a:pt x="1720" y="1289"/>
                    <a:pt x="2309" y="1289"/>
                  </a:cubicBezTo>
                  <a:cubicBezTo>
                    <a:pt x="2567" y="1289"/>
                    <a:pt x="2744" y="1241"/>
                    <a:pt x="2754" y="1125"/>
                  </a:cubicBezTo>
                  <a:cubicBezTo>
                    <a:pt x="2781" y="792"/>
                    <a:pt x="2020" y="0"/>
                    <a:pt x="20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1"/>
            <p:cNvSpPr/>
            <p:nvPr/>
          </p:nvSpPr>
          <p:spPr>
            <a:xfrm>
              <a:off x="3807350" y="3376675"/>
              <a:ext cx="217750" cy="78225"/>
            </a:xfrm>
            <a:custGeom>
              <a:rect b="b" l="l" r="r" t="t"/>
              <a:pathLst>
                <a:path extrusionOk="0" h="3129" w="8710">
                  <a:moveTo>
                    <a:pt x="3748" y="1"/>
                  </a:moveTo>
                  <a:lnTo>
                    <a:pt x="3748" y="1"/>
                  </a:lnTo>
                  <a:cubicBezTo>
                    <a:pt x="3725" y="19"/>
                    <a:pt x="3703" y="37"/>
                    <a:pt x="3680" y="55"/>
                  </a:cubicBezTo>
                  <a:cubicBezTo>
                    <a:pt x="3518" y="181"/>
                    <a:pt x="3347" y="298"/>
                    <a:pt x="3172" y="401"/>
                  </a:cubicBezTo>
                  <a:cubicBezTo>
                    <a:pt x="2489" y="806"/>
                    <a:pt x="1734" y="1020"/>
                    <a:pt x="1066" y="1020"/>
                  </a:cubicBezTo>
                  <a:cubicBezTo>
                    <a:pt x="740" y="1020"/>
                    <a:pt x="434" y="969"/>
                    <a:pt x="167" y="865"/>
                  </a:cubicBezTo>
                  <a:lnTo>
                    <a:pt x="140" y="932"/>
                  </a:lnTo>
                  <a:cubicBezTo>
                    <a:pt x="54" y="1490"/>
                    <a:pt x="9" y="2048"/>
                    <a:pt x="0" y="2615"/>
                  </a:cubicBezTo>
                  <a:cubicBezTo>
                    <a:pt x="342" y="2678"/>
                    <a:pt x="2792" y="3128"/>
                    <a:pt x="5204" y="3128"/>
                  </a:cubicBezTo>
                  <a:cubicBezTo>
                    <a:pt x="5681" y="3128"/>
                    <a:pt x="6156" y="3110"/>
                    <a:pt x="6613" y="3069"/>
                  </a:cubicBezTo>
                  <a:cubicBezTo>
                    <a:pt x="7342" y="3001"/>
                    <a:pt x="8030" y="2875"/>
                    <a:pt x="8602" y="2655"/>
                  </a:cubicBezTo>
                  <a:lnTo>
                    <a:pt x="8683" y="1449"/>
                  </a:lnTo>
                  <a:lnTo>
                    <a:pt x="8710" y="1251"/>
                  </a:lnTo>
                  <a:cubicBezTo>
                    <a:pt x="8503" y="1220"/>
                    <a:pt x="8305" y="1171"/>
                    <a:pt x="8107" y="1108"/>
                  </a:cubicBezTo>
                  <a:cubicBezTo>
                    <a:pt x="8060" y="1137"/>
                    <a:pt x="7962" y="1150"/>
                    <a:pt x="7824" y="1150"/>
                  </a:cubicBezTo>
                  <a:cubicBezTo>
                    <a:pt x="6861" y="1150"/>
                    <a:pt x="3988" y="513"/>
                    <a:pt x="3752" y="383"/>
                  </a:cubicBezTo>
                  <a:cubicBezTo>
                    <a:pt x="3712" y="361"/>
                    <a:pt x="3716" y="221"/>
                    <a:pt x="374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1"/>
            <p:cNvSpPr/>
            <p:nvPr/>
          </p:nvSpPr>
          <p:spPr>
            <a:xfrm>
              <a:off x="3872900" y="3306500"/>
              <a:ext cx="46150" cy="71675"/>
            </a:xfrm>
            <a:custGeom>
              <a:rect b="b" l="l" r="r" t="t"/>
              <a:pathLst>
                <a:path extrusionOk="0" h="2867" w="1846">
                  <a:moveTo>
                    <a:pt x="766" y="1"/>
                  </a:moveTo>
                  <a:lnTo>
                    <a:pt x="689" y="10"/>
                  </a:lnTo>
                  <a:cubicBezTo>
                    <a:pt x="293" y="185"/>
                    <a:pt x="428" y="631"/>
                    <a:pt x="163" y="914"/>
                  </a:cubicBezTo>
                  <a:cubicBezTo>
                    <a:pt x="113" y="968"/>
                    <a:pt x="59" y="1017"/>
                    <a:pt x="1" y="1062"/>
                  </a:cubicBezTo>
                  <a:lnTo>
                    <a:pt x="10" y="1085"/>
                  </a:lnTo>
                  <a:cubicBezTo>
                    <a:pt x="10" y="1085"/>
                    <a:pt x="496" y="2466"/>
                    <a:pt x="1000" y="2785"/>
                  </a:cubicBezTo>
                  <a:lnTo>
                    <a:pt x="1063" y="2866"/>
                  </a:lnTo>
                  <a:cubicBezTo>
                    <a:pt x="1085" y="2844"/>
                    <a:pt x="1108" y="2826"/>
                    <a:pt x="1130" y="2808"/>
                  </a:cubicBezTo>
                  <a:cubicBezTo>
                    <a:pt x="1220" y="2246"/>
                    <a:pt x="1517" y="1143"/>
                    <a:pt x="1845" y="95"/>
                  </a:cubicBezTo>
                  <a:cubicBezTo>
                    <a:pt x="1841" y="91"/>
                    <a:pt x="1836" y="86"/>
                    <a:pt x="1832" y="82"/>
                  </a:cubicBezTo>
                  <a:cubicBezTo>
                    <a:pt x="1784" y="56"/>
                    <a:pt x="1741" y="45"/>
                    <a:pt x="1701" y="45"/>
                  </a:cubicBezTo>
                  <a:cubicBezTo>
                    <a:pt x="1582" y="45"/>
                    <a:pt x="1494" y="145"/>
                    <a:pt x="1382" y="239"/>
                  </a:cubicBezTo>
                  <a:cubicBezTo>
                    <a:pt x="1288" y="338"/>
                    <a:pt x="1166" y="406"/>
                    <a:pt x="1036" y="428"/>
                  </a:cubicBezTo>
                  <a:cubicBezTo>
                    <a:pt x="1036" y="428"/>
                    <a:pt x="914" y="239"/>
                    <a:pt x="76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1"/>
            <p:cNvSpPr/>
            <p:nvPr/>
          </p:nvSpPr>
          <p:spPr>
            <a:xfrm>
              <a:off x="3904300" y="3203600"/>
              <a:ext cx="53875" cy="36800"/>
            </a:xfrm>
            <a:custGeom>
              <a:rect b="b" l="l" r="r" t="t"/>
              <a:pathLst>
                <a:path extrusionOk="0" h="1472" w="2155">
                  <a:moveTo>
                    <a:pt x="41" y="0"/>
                  </a:moveTo>
                  <a:lnTo>
                    <a:pt x="0" y="41"/>
                  </a:lnTo>
                  <a:cubicBezTo>
                    <a:pt x="0" y="41"/>
                    <a:pt x="306" y="1197"/>
                    <a:pt x="1066" y="1467"/>
                  </a:cubicBezTo>
                  <a:cubicBezTo>
                    <a:pt x="1076" y="1470"/>
                    <a:pt x="1086" y="1472"/>
                    <a:pt x="1099" y="1472"/>
                  </a:cubicBezTo>
                  <a:cubicBezTo>
                    <a:pt x="1339" y="1472"/>
                    <a:pt x="2108" y="907"/>
                    <a:pt x="2155" y="873"/>
                  </a:cubicBezTo>
                  <a:cubicBezTo>
                    <a:pt x="1952" y="855"/>
                    <a:pt x="1746" y="824"/>
                    <a:pt x="1543" y="779"/>
                  </a:cubicBezTo>
                  <a:cubicBezTo>
                    <a:pt x="981" y="662"/>
                    <a:pt x="463" y="392"/>
                    <a:pt x="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1"/>
            <p:cNvSpPr/>
            <p:nvPr/>
          </p:nvSpPr>
          <p:spPr>
            <a:xfrm>
              <a:off x="3958375" y="3219900"/>
              <a:ext cx="46700" cy="23725"/>
            </a:xfrm>
            <a:custGeom>
              <a:rect b="b" l="l" r="r" t="t"/>
              <a:pathLst>
                <a:path extrusionOk="0" h="949" w="1868">
                  <a:moveTo>
                    <a:pt x="1868" y="1"/>
                  </a:moveTo>
                  <a:cubicBezTo>
                    <a:pt x="1400" y="162"/>
                    <a:pt x="912" y="241"/>
                    <a:pt x="423" y="241"/>
                  </a:cubicBezTo>
                  <a:cubicBezTo>
                    <a:pt x="282" y="241"/>
                    <a:pt x="142" y="234"/>
                    <a:pt x="1" y="221"/>
                  </a:cubicBezTo>
                  <a:lnTo>
                    <a:pt x="1" y="221"/>
                  </a:lnTo>
                  <a:cubicBezTo>
                    <a:pt x="55" y="262"/>
                    <a:pt x="959" y="905"/>
                    <a:pt x="1153" y="946"/>
                  </a:cubicBezTo>
                  <a:cubicBezTo>
                    <a:pt x="1157" y="948"/>
                    <a:pt x="1163" y="949"/>
                    <a:pt x="1168" y="949"/>
                  </a:cubicBezTo>
                  <a:cubicBezTo>
                    <a:pt x="1174" y="949"/>
                    <a:pt x="1180" y="948"/>
                    <a:pt x="1184" y="946"/>
                  </a:cubicBezTo>
                  <a:cubicBezTo>
                    <a:pt x="1634" y="739"/>
                    <a:pt x="1818" y="185"/>
                    <a:pt x="18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1"/>
            <p:cNvSpPr/>
            <p:nvPr/>
          </p:nvSpPr>
          <p:spPr>
            <a:xfrm>
              <a:off x="3850250" y="3042825"/>
              <a:ext cx="197125" cy="183050"/>
            </a:xfrm>
            <a:custGeom>
              <a:rect b="b" l="l" r="r" t="t"/>
              <a:pathLst>
                <a:path extrusionOk="0" h="7322" w="7885">
                  <a:moveTo>
                    <a:pt x="5763" y="1"/>
                  </a:moveTo>
                  <a:cubicBezTo>
                    <a:pt x="5384" y="1"/>
                    <a:pt x="4868" y="554"/>
                    <a:pt x="4317" y="615"/>
                  </a:cubicBezTo>
                  <a:cubicBezTo>
                    <a:pt x="4282" y="619"/>
                    <a:pt x="4247" y="621"/>
                    <a:pt x="4211" y="621"/>
                  </a:cubicBezTo>
                  <a:cubicBezTo>
                    <a:pt x="3624" y="621"/>
                    <a:pt x="2976" y="93"/>
                    <a:pt x="2976" y="93"/>
                  </a:cubicBezTo>
                  <a:cubicBezTo>
                    <a:pt x="2864" y="651"/>
                    <a:pt x="2715" y="1195"/>
                    <a:pt x="2540" y="1735"/>
                  </a:cubicBezTo>
                  <a:cubicBezTo>
                    <a:pt x="2221" y="2743"/>
                    <a:pt x="1195" y="3197"/>
                    <a:pt x="1195" y="3197"/>
                  </a:cubicBezTo>
                  <a:lnTo>
                    <a:pt x="1195" y="3201"/>
                  </a:lnTo>
                  <a:cubicBezTo>
                    <a:pt x="1096" y="3148"/>
                    <a:pt x="988" y="3121"/>
                    <a:pt x="871" y="3112"/>
                  </a:cubicBezTo>
                  <a:cubicBezTo>
                    <a:pt x="848" y="3110"/>
                    <a:pt x="824" y="3109"/>
                    <a:pt x="801" y="3109"/>
                  </a:cubicBezTo>
                  <a:cubicBezTo>
                    <a:pt x="428" y="3109"/>
                    <a:pt x="0" y="3351"/>
                    <a:pt x="34" y="4151"/>
                  </a:cubicBezTo>
                  <a:cubicBezTo>
                    <a:pt x="67" y="4990"/>
                    <a:pt x="740" y="5101"/>
                    <a:pt x="1096" y="5101"/>
                  </a:cubicBezTo>
                  <a:cubicBezTo>
                    <a:pt x="1225" y="5101"/>
                    <a:pt x="1312" y="5086"/>
                    <a:pt x="1312" y="5086"/>
                  </a:cubicBezTo>
                  <a:cubicBezTo>
                    <a:pt x="1496" y="5599"/>
                    <a:pt x="1802" y="6058"/>
                    <a:pt x="2203" y="6427"/>
                  </a:cubicBezTo>
                  <a:cubicBezTo>
                    <a:pt x="2625" y="6818"/>
                    <a:pt x="3143" y="7088"/>
                    <a:pt x="3705" y="7210"/>
                  </a:cubicBezTo>
                  <a:cubicBezTo>
                    <a:pt x="3908" y="7255"/>
                    <a:pt x="4114" y="7286"/>
                    <a:pt x="4317" y="7300"/>
                  </a:cubicBezTo>
                  <a:lnTo>
                    <a:pt x="4321" y="7300"/>
                  </a:lnTo>
                  <a:cubicBezTo>
                    <a:pt x="4465" y="7314"/>
                    <a:pt x="4608" y="7321"/>
                    <a:pt x="4752" y="7321"/>
                  </a:cubicBezTo>
                  <a:cubicBezTo>
                    <a:pt x="5240" y="7321"/>
                    <a:pt x="5726" y="7239"/>
                    <a:pt x="6188" y="7079"/>
                  </a:cubicBezTo>
                  <a:cubicBezTo>
                    <a:pt x="6260" y="7052"/>
                    <a:pt x="6269" y="7034"/>
                    <a:pt x="6310" y="7034"/>
                  </a:cubicBezTo>
                  <a:cubicBezTo>
                    <a:pt x="6850" y="6814"/>
                    <a:pt x="7250" y="6476"/>
                    <a:pt x="7421" y="6067"/>
                  </a:cubicBezTo>
                  <a:cubicBezTo>
                    <a:pt x="7650" y="5523"/>
                    <a:pt x="7398" y="5293"/>
                    <a:pt x="7353" y="5131"/>
                  </a:cubicBezTo>
                  <a:cubicBezTo>
                    <a:pt x="7308" y="4974"/>
                    <a:pt x="7763" y="3287"/>
                    <a:pt x="7830" y="2441"/>
                  </a:cubicBezTo>
                  <a:cubicBezTo>
                    <a:pt x="7884" y="1807"/>
                    <a:pt x="7871" y="1726"/>
                    <a:pt x="7862" y="1726"/>
                  </a:cubicBezTo>
                  <a:lnTo>
                    <a:pt x="7875" y="1717"/>
                  </a:lnTo>
                  <a:cubicBezTo>
                    <a:pt x="7830" y="1649"/>
                    <a:pt x="7808" y="1600"/>
                    <a:pt x="7808" y="1600"/>
                  </a:cubicBezTo>
                  <a:cubicBezTo>
                    <a:pt x="7808" y="1600"/>
                    <a:pt x="7629" y="1754"/>
                    <a:pt x="7290" y="1754"/>
                  </a:cubicBezTo>
                  <a:cubicBezTo>
                    <a:pt x="7176" y="1754"/>
                    <a:pt x="7044" y="1736"/>
                    <a:pt x="6895" y="1690"/>
                  </a:cubicBezTo>
                  <a:cubicBezTo>
                    <a:pt x="6305" y="1506"/>
                    <a:pt x="6283" y="183"/>
                    <a:pt x="5891" y="25"/>
                  </a:cubicBezTo>
                  <a:cubicBezTo>
                    <a:pt x="5851" y="8"/>
                    <a:pt x="5808" y="1"/>
                    <a:pt x="576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1"/>
            <p:cNvSpPr/>
            <p:nvPr/>
          </p:nvSpPr>
          <p:spPr>
            <a:xfrm>
              <a:off x="3900250" y="3243600"/>
              <a:ext cx="161175" cy="161825"/>
            </a:xfrm>
            <a:custGeom>
              <a:rect b="b" l="l" r="r" t="t"/>
              <a:pathLst>
                <a:path extrusionOk="0" h="6473" w="6447">
                  <a:moveTo>
                    <a:pt x="2069" y="1"/>
                  </a:moveTo>
                  <a:cubicBezTo>
                    <a:pt x="1900" y="1"/>
                    <a:pt x="1780" y="22"/>
                    <a:pt x="1728" y="69"/>
                  </a:cubicBezTo>
                  <a:cubicBezTo>
                    <a:pt x="1561" y="222"/>
                    <a:pt x="1138" y="1383"/>
                    <a:pt x="751" y="2611"/>
                  </a:cubicBezTo>
                  <a:cubicBezTo>
                    <a:pt x="423" y="3659"/>
                    <a:pt x="122" y="4762"/>
                    <a:pt x="36" y="5324"/>
                  </a:cubicBezTo>
                  <a:cubicBezTo>
                    <a:pt x="0" y="5544"/>
                    <a:pt x="0" y="5684"/>
                    <a:pt x="41" y="5706"/>
                  </a:cubicBezTo>
                  <a:cubicBezTo>
                    <a:pt x="273" y="5840"/>
                    <a:pt x="3145" y="6473"/>
                    <a:pt x="4111" y="6473"/>
                  </a:cubicBezTo>
                  <a:cubicBezTo>
                    <a:pt x="4249" y="6473"/>
                    <a:pt x="4348" y="6460"/>
                    <a:pt x="4395" y="6431"/>
                  </a:cubicBezTo>
                  <a:cubicBezTo>
                    <a:pt x="4337" y="6413"/>
                    <a:pt x="4283" y="6395"/>
                    <a:pt x="4229" y="6372"/>
                  </a:cubicBezTo>
                  <a:cubicBezTo>
                    <a:pt x="4148" y="6345"/>
                    <a:pt x="4067" y="6314"/>
                    <a:pt x="3986" y="6278"/>
                  </a:cubicBezTo>
                  <a:lnTo>
                    <a:pt x="3604" y="6044"/>
                  </a:lnTo>
                  <a:lnTo>
                    <a:pt x="3415" y="5931"/>
                  </a:lnTo>
                  <a:cubicBezTo>
                    <a:pt x="3154" y="5765"/>
                    <a:pt x="2947" y="5612"/>
                    <a:pt x="2812" y="5508"/>
                  </a:cubicBezTo>
                  <a:cubicBezTo>
                    <a:pt x="2125" y="4959"/>
                    <a:pt x="1964" y="4333"/>
                    <a:pt x="2240" y="4333"/>
                  </a:cubicBezTo>
                  <a:cubicBezTo>
                    <a:pt x="2260" y="4333"/>
                    <a:pt x="2283" y="4336"/>
                    <a:pt x="2308" y="4343"/>
                  </a:cubicBezTo>
                  <a:lnTo>
                    <a:pt x="2344" y="4316"/>
                  </a:lnTo>
                  <a:cubicBezTo>
                    <a:pt x="2191" y="4123"/>
                    <a:pt x="2078" y="3934"/>
                    <a:pt x="2110" y="3826"/>
                  </a:cubicBezTo>
                  <a:cubicBezTo>
                    <a:pt x="2133" y="3743"/>
                    <a:pt x="2185" y="3713"/>
                    <a:pt x="2249" y="3713"/>
                  </a:cubicBezTo>
                  <a:cubicBezTo>
                    <a:pt x="2433" y="3713"/>
                    <a:pt x="2717" y="3965"/>
                    <a:pt x="2717" y="3965"/>
                  </a:cubicBezTo>
                  <a:lnTo>
                    <a:pt x="2722" y="3961"/>
                  </a:lnTo>
                  <a:cubicBezTo>
                    <a:pt x="2591" y="3785"/>
                    <a:pt x="2510" y="3596"/>
                    <a:pt x="2609" y="3461"/>
                  </a:cubicBezTo>
                  <a:cubicBezTo>
                    <a:pt x="2626" y="3440"/>
                    <a:pt x="2651" y="3430"/>
                    <a:pt x="2681" y="3430"/>
                  </a:cubicBezTo>
                  <a:cubicBezTo>
                    <a:pt x="2929" y="3430"/>
                    <a:pt x="3568" y="4069"/>
                    <a:pt x="3568" y="4069"/>
                  </a:cubicBezTo>
                  <a:lnTo>
                    <a:pt x="3577" y="4069"/>
                  </a:lnTo>
                  <a:cubicBezTo>
                    <a:pt x="3478" y="3875"/>
                    <a:pt x="3275" y="3434"/>
                    <a:pt x="3536" y="3268"/>
                  </a:cubicBezTo>
                  <a:cubicBezTo>
                    <a:pt x="3552" y="3258"/>
                    <a:pt x="3568" y="3253"/>
                    <a:pt x="3585" y="3253"/>
                  </a:cubicBezTo>
                  <a:cubicBezTo>
                    <a:pt x="3797" y="3253"/>
                    <a:pt x="4098" y="3979"/>
                    <a:pt x="4098" y="3979"/>
                  </a:cubicBezTo>
                  <a:cubicBezTo>
                    <a:pt x="4098" y="3979"/>
                    <a:pt x="4139" y="3992"/>
                    <a:pt x="4215" y="4010"/>
                  </a:cubicBezTo>
                  <a:cubicBezTo>
                    <a:pt x="4355" y="4046"/>
                    <a:pt x="4611" y="4105"/>
                    <a:pt x="4913" y="4159"/>
                  </a:cubicBezTo>
                  <a:cubicBezTo>
                    <a:pt x="5061" y="4190"/>
                    <a:pt x="5219" y="4213"/>
                    <a:pt x="5385" y="4235"/>
                  </a:cubicBezTo>
                  <a:lnTo>
                    <a:pt x="5412" y="4010"/>
                  </a:lnTo>
                  <a:cubicBezTo>
                    <a:pt x="5947" y="2598"/>
                    <a:pt x="6447" y="1068"/>
                    <a:pt x="6195" y="938"/>
                  </a:cubicBezTo>
                  <a:cubicBezTo>
                    <a:pt x="5965" y="812"/>
                    <a:pt x="4607" y="425"/>
                    <a:pt x="3442" y="186"/>
                  </a:cubicBezTo>
                  <a:cubicBezTo>
                    <a:pt x="2895" y="77"/>
                    <a:pt x="2393" y="1"/>
                    <a:pt x="20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1"/>
            <p:cNvSpPr/>
            <p:nvPr/>
          </p:nvSpPr>
          <p:spPr>
            <a:xfrm>
              <a:off x="3876950" y="3274875"/>
              <a:ext cx="30625" cy="42350"/>
            </a:xfrm>
            <a:custGeom>
              <a:rect b="b" l="l" r="r" t="t"/>
              <a:pathLst>
                <a:path extrusionOk="0" h="1694" w="1225">
                  <a:moveTo>
                    <a:pt x="328" y="0"/>
                  </a:moveTo>
                  <a:cubicBezTo>
                    <a:pt x="247" y="0"/>
                    <a:pt x="36" y="189"/>
                    <a:pt x="19" y="254"/>
                  </a:cubicBezTo>
                  <a:cubicBezTo>
                    <a:pt x="1" y="299"/>
                    <a:pt x="347" y="856"/>
                    <a:pt x="604" y="1266"/>
                  </a:cubicBezTo>
                  <a:cubicBezTo>
                    <a:pt x="752" y="1504"/>
                    <a:pt x="874" y="1693"/>
                    <a:pt x="874" y="1693"/>
                  </a:cubicBezTo>
                  <a:cubicBezTo>
                    <a:pt x="1009" y="1671"/>
                    <a:pt x="1130" y="1603"/>
                    <a:pt x="1225" y="1504"/>
                  </a:cubicBezTo>
                  <a:cubicBezTo>
                    <a:pt x="1117" y="1306"/>
                    <a:pt x="401" y="24"/>
                    <a:pt x="338" y="2"/>
                  </a:cubicBezTo>
                  <a:cubicBezTo>
                    <a:pt x="335" y="1"/>
                    <a:pt x="332"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1"/>
            <p:cNvSpPr/>
            <p:nvPr/>
          </p:nvSpPr>
          <p:spPr>
            <a:xfrm>
              <a:off x="3857500" y="3333050"/>
              <a:ext cx="42775" cy="53675"/>
            </a:xfrm>
            <a:custGeom>
              <a:rect b="b" l="l" r="r" t="t"/>
              <a:pathLst>
                <a:path extrusionOk="0" h="2147" w="1711">
                  <a:moveTo>
                    <a:pt x="612" y="0"/>
                  </a:moveTo>
                  <a:cubicBezTo>
                    <a:pt x="428" y="131"/>
                    <a:pt x="221" y="221"/>
                    <a:pt x="1" y="270"/>
                  </a:cubicBezTo>
                  <a:cubicBezTo>
                    <a:pt x="10" y="437"/>
                    <a:pt x="100" y="1417"/>
                    <a:pt x="1112" y="2056"/>
                  </a:cubicBezTo>
                  <a:lnTo>
                    <a:pt x="1166" y="2146"/>
                  </a:lnTo>
                  <a:cubicBezTo>
                    <a:pt x="1355" y="2038"/>
                    <a:pt x="1535" y="1917"/>
                    <a:pt x="1710" y="1782"/>
                  </a:cubicBezTo>
                  <a:lnTo>
                    <a:pt x="1616" y="1723"/>
                  </a:lnTo>
                  <a:cubicBezTo>
                    <a:pt x="1116" y="1404"/>
                    <a:pt x="626" y="18"/>
                    <a:pt x="626" y="18"/>
                  </a:cubicBezTo>
                  <a:lnTo>
                    <a:pt x="612"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1"/>
            <p:cNvSpPr/>
            <p:nvPr/>
          </p:nvSpPr>
          <p:spPr>
            <a:xfrm>
              <a:off x="3841075" y="3771450"/>
              <a:ext cx="69300" cy="65925"/>
            </a:xfrm>
            <a:custGeom>
              <a:rect b="b" l="l" r="r" t="t"/>
              <a:pathLst>
                <a:path extrusionOk="0" h="2637" w="2772">
                  <a:moveTo>
                    <a:pt x="136" y="0"/>
                  </a:moveTo>
                  <a:cubicBezTo>
                    <a:pt x="41" y="481"/>
                    <a:pt x="1" y="805"/>
                    <a:pt x="37" y="891"/>
                  </a:cubicBezTo>
                  <a:cubicBezTo>
                    <a:pt x="255" y="1413"/>
                    <a:pt x="2039" y="2637"/>
                    <a:pt x="2447" y="2637"/>
                  </a:cubicBezTo>
                  <a:cubicBezTo>
                    <a:pt x="2467" y="2637"/>
                    <a:pt x="2484" y="2634"/>
                    <a:pt x="2498" y="2627"/>
                  </a:cubicBezTo>
                  <a:cubicBezTo>
                    <a:pt x="2772" y="2488"/>
                    <a:pt x="2408" y="1210"/>
                    <a:pt x="2408" y="1210"/>
                  </a:cubicBezTo>
                  <a:cubicBezTo>
                    <a:pt x="1589" y="1197"/>
                    <a:pt x="185" y="14"/>
                    <a:pt x="185" y="14"/>
                  </a:cubicBezTo>
                  <a:lnTo>
                    <a:pt x="13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1"/>
            <p:cNvSpPr/>
            <p:nvPr/>
          </p:nvSpPr>
          <p:spPr>
            <a:xfrm>
              <a:off x="3986275" y="3218625"/>
              <a:ext cx="124075" cy="190525"/>
            </a:xfrm>
            <a:custGeom>
              <a:rect b="b" l="l" r="r" t="t"/>
              <a:pathLst>
                <a:path extrusionOk="0" h="7621" w="4963">
                  <a:moveTo>
                    <a:pt x="965" y="1"/>
                  </a:moveTo>
                  <a:cubicBezTo>
                    <a:pt x="932" y="1"/>
                    <a:pt x="901" y="1"/>
                    <a:pt x="873" y="2"/>
                  </a:cubicBezTo>
                  <a:cubicBezTo>
                    <a:pt x="833" y="20"/>
                    <a:pt x="792" y="34"/>
                    <a:pt x="752" y="52"/>
                  </a:cubicBezTo>
                  <a:cubicBezTo>
                    <a:pt x="702" y="241"/>
                    <a:pt x="518" y="794"/>
                    <a:pt x="68" y="1001"/>
                  </a:cubicBezTo>
                  <a:cubicBezTo>
                    <a:pt x="64" y="1003"/>
                    <a:pt x="59" y="1004"/>
                    <a:pt x="55" y="1004"/>
                  </a:cubicBezTo>
                  <a:cubicBezTo>
                    <a:pt x="50" y="1004"/>
                    <a:pt x="46" y="1003"/>
                    <a:pt x="41" y="1001"/>
                  </a:cubicBezTo>
                  <a:lnTo>
                    <a:pt x="1" y="1185"/>
                  </a:lnTo>
                  <a:cubicBezTo>
                    <a:pt x="1166" y="1424"/>
                    <a:pt x="2524" y="1811"/>
                    <a:pt x="2758" y="1937"/>
                  </a:cubicBezTo>
                  <a:cubicBezTo>
                    <a:pt x="3006" y="2067"/>
                    <a:pt x="2511" y="3597"/>
                    <a:pt x="1971" y="5005"/>
                  </a:cubicBezTo>
                  <a:lnTo>
                    <a:pt x="1944" y="5230"/>
                  </a:lnTo>
                  <a:cubicBezTo>
                    <a:pt x="1778" y="5212"/>
                    <a:pt x="1620" y="5185"/>
                    <a:pt x="1472" y="5158"/>
                  </a:cubicBezTo>
                  <a:lnTo>
                    <a:pt x="1467" y="5189"/>
                  </a:lnTo>
                  <a:cubicBezTo>
                    <a:pt x="1467" y="5189"/>
                    <a:pt x="1557" y="6755"/>
                    <a:pt x="797" y="7344"/>
                  </a:cubicBezTo>
                  <a:lnTo>
                    <a:pt x="788" y="7371"/>
                  </a:lnTo>
                  <a:cubicBezTo>
                    <a:pt x="842" y="7394"/>
                    <a:pt x="900" y="7412"/>
                    <a:pt x="954" y="7430"/>
                  </a:cubicBezTo>
                  <a:cubicBezTo>
                    <a:pt x="1148" y="7493"/>
                    <a:pt x="1350" y="7542"/>
                    <a:pt x="1553" y="7573"/>
                  </a:cubicBezTo>
                  <a:cubicBezTo>
                    <a:pt x="1751" y="7605"/>
                    <a:pt x="1952" y="7621"/>
                    <a:pt x="2152" y="7621"/>
                  </a:cubicBezTo>
                  <a:cubicBezTo>
                    <a:pt x="3080" y="7621"/>
                    <a:pt x="3986" y="7272"/>
                    <a:pt x="4445" y="6435"/>
                  </a:cubicBezTo>
                  <a:cubicBezTo>
                    <a:pt x="4963" y="5495"/>
                    <a:pt x="3307" y="1478"/>
                    <a:pt x="2574" y="659"/>
                  </a:cubicBezTo>
                  <a:cubicBezTo>
                    <a:pt x="2068" y="91"/>
                    <a:pt x="1355" y="1"/>
                    <a:pt x="96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1"/>
            <p:cNvSpPr/>
            <p:nvPr/>
          </p:nvSpPr>
          <p:spPr>
            <a:xfrm>
              <a:off x="3766525" y="3202275"/>
              <a:ext cx="220675" cy="199975"/>
            </a:xfrm>
            <a:custGeom>
              <a:rect b="b" l="l" r="r" t="t"/>
              <a:pathLst>
                <a:path extrusionOk="0" h="7999" w="8827">
                  <a:moveTo>
                    <a:pt x="4868" y="1"/>
                  </a:moveTo>
                  <a:cubicBezTo>
                    <a:pt x="4556" y="1"/>
                    <a:pt x="4111" y="65"/>
                    <a:pt x="3748" y="368"/>
                  </a:cubicBezTo>
                  <a:cubicBezTo>
                    <a:pt x="1831" y="1979"/>
                    <a:pt x="0" y="5506"/>
                    <a:pt x="1035" y="7215"/>
                  </a:cubicBezTo>
                  <a:cubicBezTo>
                    <a:pt x="1210" y="7503"/>
                    <a:pt x="1480" y="7724"/>
                    <a:pt x="1800" y="7841"/>
                  </a:cubicBezTo>
                  <a:cubicBezTo>
                    <a:pt x="2067" y="7947"/>
                    <a:pt x="2373" y="7998"/>
                    <a:pt x="2699" y="7998"/>
                  </a:cubicBezTo>
                  <a:cubicBezTo>
                    <a:pt x="3368" y="7998"/>
                    <a:pt x="4122" y="7782"/>
                    <a:pt x="4805" y="7377"/>
                  </a:cubicBezTo>
                  <a:lnTo>
                    <a:pt x="4751" y="7287"/>
                  </a:lnTo>
                  <a:cubicBezTo>
                    <a:pt x="3734" y="6648"/>
                    <a:pt x="3649" y="5668"/>
                    <a:pt x="3640" y="5501"/>
                  </a:cubicBezTo>
                  <a:cubicBezTo>
                    <a:pt x="3860" y="5452"/>
                    <a:pt x="4067" y="5362"/>
                    <a:pt x="4251" y="5231"/>
                  </a:cubicBezTo>
                  <a:cubicBezTo>
                    <a:pt x="4310" y="5186"/>
                    <a:pt x="4364" y="5137"/>
                    <a:pt x="4418" y="5083"/>
                  </a:cubicBezTo>
                  <a:cubicBezTo>
                    <a:pt x="4679" y="4795"/>
                    <a:pt x="4544" y="4350"/>
                    <a:pt x="4940" y="4179"/>
                  </a:cubicBezTo>
                  <a:lnTo>
                    <a:pt x="5016" y="4170"/>
                  </a:lnTo>
                  <a:cubicBezTo>
                    <a:pt x="4760" y="3760"/>
                    <a:pt x="4418" y="3203"/>
                    <a:pt x="4431" y="3158"/>
                  </a:cubicBezTo>
                  <a:cubicBezTo>
                    <a:pt x="4453" y="3093"/>
                    <a:pt x="4664" y="2904"/>
                    <a:pt x="4741" y="2904"/>
                  </a:cubicBezTo>
                  <a:cubicBezTo>
                    <a:pt x="4745" y="2904"/>
                    <a:pt x="4748" y="2905"/>
                    <a:pt x="4751" y="2906"/>
                  </a:cubicBezTo>
                  <a:cubicBezTo>
                    <a:pt x="4814" y="2928"/>
                    <a:pt x="5529" y="4210"/>
                    <a:pt x="5637" y="4408"/>
                  </a:cubicBezTo>
                  <a:cubicBezTo>
                    <a:pt x="5748" y="4311"/>
                    <a:pt x="5833" y="4211"/>
                    <a:pt x="5951" y="4211"/>
                  </a:cubicBezTo>
                  <a:cubicBezTo>
                    <a:pt x="5992" y="4211"/>
                    <a:pt x="6036" y="4223"/>
                    <a:pt x="6087" y="4251"/>
                  </a:cubicBezTo>
                  <a:cubicBezTo>
                    <a:pt x="6091" y="4255"/>
                    <a:pt x="6096" y="4260"/>
                    <a:pt x="6100" y="4264"/>
                  </a:cubicBezTo>
                  <a:cubicBezTo>
                    <a:pt x="6487" y="3032"/>
                    <a:pt x="6910" y="1875"/>
                    <a:pt x="7077" y="1722"/>
                  </a:cubicBezTo>
                  <a:cubicBezTo>
                    <a:pt x="7129" y="1675"/>
                    <a:pt x="7249" y="1654"/>
                    <a:pt x="7418" y="1654"/>
                  </a:cubicBezTo>
                  <a:cubicBezTo>
                    <a:pt x="7742" y="1654"/>
                    <a:pt x="8244" y="1730"/>
                    <a:pt x="8791" y="1839"/>
                  </a:cubicBezTo>
                  <a:lnTo>
                    <a:pt x="8827" y="1655"/>
                  </a:lnTo>
                  <a:cubicBezTo>
                    <a:pt x="8633" y="1615"/>
                    <a:pt x="7729" y="967"/>
                    <a:pt x="7675" y="926"/>
                  </a:cubicBezTo>
                  <a:lnTo>
                    <a:pt x="7666" y="926"/>
                  </a:lnTo>
                  <a:cubicBezTo>
                    <a:pt x="7619" y="960"/>
                    <a:pt x="6846" y="1525"/>
                    <a:pt x="6609" y="1525"/>
                  </a:cubicBezTo>
                  <a:cubicBezTo>
                    <a:pt x="6597" y="1525"/>
                    <a:pt x="6586" y="1523"/>
                    <a:pt x="6577" y="1520"/>
                  </a:cubicBezTo>
                  <a:cubicBezTo>
                    <a:pt x="5817" y="1250"/>
                    <a:pt x="5511" y="94"/>
                    <a:pt x="5511" y="94"/>
                  </a:cubicBezTo>
                  <a:lnTo>
                    <a:pt x="5255" y="35"/>
                  </a:lnTo>
                  <a:cubicBezTo>
                    <a:pt x="5255" y="35"/>
                    <a:pt x="5097" y="1"/>
                    <a:pt x="486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1"/>
            <p:cNvSpPr/>
            <p:nvPr/>
          </p:nvSpPr>
          <p:spPr>
            <a:xfrm>
              <a:off x="3860200" y="3132675"/>
              <a:ext cx="19475" cy="10550"/>
            </a:xfrm>
            <a:custGeom>
              <a:rect b="b" l="l" r="r" t="t"/>
              <a:pathLst>
                <a:path extrusionOk="0" h="422" w="779">
                  <a:moveTo>
                    <a:pt x="353" y="0"/>
                  </a:moveTo>
                  <a:cubicBezTo>
                    <a:pt x="337" y="0"/>
                    <a:pt x="321" y="2"/>
                    <a:pt x="307" y="3"/>
                  </a:cubicBezTo>
                  <a:cubicBezTo>
                    <a:pt x="271" y="8"/>
                    <a:pt x="235" y="21"/>
                    <a:pt x="203" y="35"/>
                  </a:cubicBezTo>
                  <a:cubicBezTo>
                    <a:pt x="154" y="62"/>
                    <a:pt x="109" y="102"/>
                    <a:pt x="73" y="147"/>
                  </a:cubicBezTo>
                  <a:cubicBezTo>
                    <a:pt x="41" y="188"/>
                    <a:pt x="19" y="237"/>
                    <a:pt x="5" y="287"/>
                  </a:cubicBezTo>
                  <a:cubicBezTo>
                    <a:pt x="1" y="305"/>
                    <a:pt x="5" y="323"/>
                    <a:pt x="19" y="336"/>
                  </a:cubicBezTo>
                  <a:cubicBezTo>
                    <a:pt x="29" y="345"/>
                    <a:pt x="42" y="349"/>
                    <a:pt x="54" y="349"/>
                  </a:cubicBezTo>
                  <a:cubicBezTo>
                    <a:pt x="68" y="349"/>
                    <a:pt x="81" y="344"/>
                    <a:pt x="91" y="332"/>
                  </a:cubicBezTo>
                  <a:cubicBezTo>
                    <a:pt x="118" y="300"/>
                    <a:pt x="149" y="273"/>
                    <a:pt x="181" y="246"/>
                  </a:cubicBezTo>
                  <a:cubicBezTo>
                    <a:pt x="194" y="233"/>
                    <a:pt x="212" y="224"/>
                    <a:pt x="226" y="215"/>
                  </a:cubicBezTo>
                  <a:cubicBezTo>
                    <a:pt x="244" y="206"/>
                    <a:pt x="262" y="197"/>
                    <a:pt x="280" y="188"/>
                  </a:cubicBezTo>
                  <a:cubicBezTo>
                    <a:pt x="293" y="183"/>
                    <a:pt x="311" y="179"/>
                    <a:pt x="329" y="179"/>
                  </a:cubicBezTo>
                  <a:cubicBezTo>
                    <a:pt x="347" y="179"/>
                    <a:pt x="365" y="179"/>
                    <a:pt x="383" y="183"/>
                  </a:cubicBezTo>
                  <a:cubicBezTo>
                    <a:pt x="423" y="192"/>
                    <a:pt x="459" y="210"/>
                    <a:pt x="495" y="237"/>
                  </a:cubicBezTo>
                  <a:cubicBezTo>
                    <a:pt x="513" y="251"/>
                    <a:pt x="531" y="264"/>
                    <a:pt x="545" y="278"/>
                  </a:cubicBezTo>
                  <a:lnTo>
                    <a:pt x="594" y="318"/>
                  </a:lnTo>
                  <a:cubicBezTo>
                    <a:pt x="648" y="372"/>
                    <a:pt x="693" y="408"/>
                    <a:pt x="693" y="408"/>
                  </a:cubicBezTo>
                  <a:cubicBezTo>
                    <a:pt x="702" y="417"/>
                    <a:pt x="713" y="422"/>
                    <a:pt x="724" y="422"/>
                  </a:cubicBezTo>
                  <a:cubicBezTo>
                    <a:pt x="730" y="422"/>
                    <a:pt x="737" y="420"/>
                    <a:pt x="743" y="417"/>
                  </a:cubicBezTo>
                  <a:cubicBezTo>
                    <a:pt x="765" y="408"/>
                    <a:pt x="779" y="381"/>
                    <a:pt x="770" y="354"/>
                  </a:cubicBezTo>
                  <a:cubicBezTo>
                    <a:pt x="770" y="354"/>
                    <a:pt x="765" y="341"/>
                    <a:pt x="752" y="318"/>
                  </a:cubicBezTo>
                  <a:cubicBezTo>
                    <a:pt x="738" y="287"/>
                    <a:pt x="720" y="255"/>
                    <a:pt x="702" y="224"/>
                  </a:cubicBezTo>
                  <a:cubicBezTo>
                    <a:pt x="671" y="179"/>
                    <a:pt x="635" y="138"/>
                    <a:pt x="599" y="102"/>
                  </a:cubicBezTo>
                  <a:cubicBezTo>
                    <a:pt x="545" y="57"/>
                    <a:pt x="486" y="26"/>
                    <a:pt x="419" y="8"/>
                  </a:cubicBezTo>
                  <a:cubicBezTo>
                    <a:pt x="398" y="3"/>
                    <a:pt x="375" y="0"/>
                    <a:pt x="35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1"/>
            <p:cNvSpPr/>
            <p:nvPr/>
          </p:nvSpPr>
          <p:spPr>
            <a:xfrm>
              <a:off x="3781825" y="3201550"/>
              <a:ext cx="121225" cy="201675"/>
            </a:xfrm>
            <a:custGeom>
              <a:rect b="b" l="l" r="r" t="t"/>
              <a:pathLst>
                <a:path extrusionOk="0" h="8067" w="4849">
                  <a:moveTo>
                    <a:pt x="4139" y="0"/>
                  </a:moveTo>
                  <a:cubicBezTo>
                    <a:pt x="3923" y="0"/>
                    <a:pt x="3708" y="32"/>
                    <a:pt x="3500" y="96"/>
                  </a:cubicBezTo>
                  <a:cubicBezTo>
                    <a:pt x="3356" y="141"/>
                    <a:pt x="3217" y="208"/>
                    <a:pt x="3095" y="303"/>
                  </a:cubicBezTo>
                  <a:cubicBezTo>
                    <a:pt x="2969" y="397"/>
                    <a:pt x="2852" y="505"/>
                    <a:pt x="2726" y="622"/>
                  </a:cubicBezTo>
                  <a:cubicBezTo>
                    <a:pt x="2164" y="1162"/>
                    <a:pt x="1674" y="1765"/>
                    <a:pt x="1255" y="2422"/>
                  </a:cubicBezTo>
                  <a:cubicBezTo>
                    <a:pt x="801" y="3137"/>
                    <a:pt x="396" y="3965"/>
                    <a:pt x="162" y="4847"/>
                  </a:cubicBezTo>
                  <a:cubicBezTo>
                    <a:pt x="104" y="5071"/>
                    <a:pt x="63" y="5296"/>
                    <a:pt x="36" y="5521"/>
                  </a:cubicBezTo>
                  <a:cubicBezTo>
                    <a:pt x="9" y="5751"/>
                    <a:pt x="0" y="5980"/>
                    <a:pt x="14" y="6205"/>
                  </a:cubicBezTo>
                  <a:cubicBezTo>
                    <a:pt x="41" y="6659"/>
                    <a:pt x="185" y="7114"/>
                    <a:pt x="463" y="7456"/>
                  </a:cubicBezTo>
                  <a:cubicBezTo>
                    <a:pt x="607" y="7622"/>
                    <a:pt x="783" y="7757"/>
                    <a:pt x="981" y="7847"/>
                  </a:cubicBezTo>
                  <a:cubicBezTo>
                    <a:pt x="1165" y="7937"/>
                    <a:pt x="1359" y="8000"/>
                    <a:pt x="1561" y="8032"/>
                  </a:cubicBezTo>
                  <a:cubicBezTo>
                    <a:pt x="1717" y="8055"/>
                    <a:pt x="1876" y="8066"/>
                    <a:pt x="2035" y="8066"/>
                  </a:cubicBezTo>
                  <a:cubicBezTo>
                    <a:pt x="2246" y="8066"/>
                    <a:pt x="2458" y="8046"/>
                    <a:pt x="2663" y="8005"/>
                  </a:cubicBezTo>
                  <a:cubicBezTo>
                    <a:pt x="3203" y="7901"/>
                    <a:pt x="3720" y="7699"/>
                    <a:pt x="4188" y="7406"/>
                  </a:cubicBezTo>
                  <a:cubicBezTo>
                    <a:pt x="4355" y="7307"/>
                    <a:pt x="4494" y="7226"/>
                    <a:pt x="4580" y="7172"/>
                  </a:cubicBezTo>
                  <a:lnTo>
                    <a:pt x="4715" y="7078"/>
                  </a:lnTo>
                  <a:cubicBezTo>
                    <a:pt x="4724" y="7069"/>
                    <a:pt x="4724" y="7055"/>
                    <a:pt x="4715" y="7051"/>
                  </a:cubicBezTo>
                  <a:cubicBezTo>
                    <a:pt x="4712" y="7045"/>
                    <a:pt x="4707" y="7041"/>
                    <a:pt x="4702" y="7041"/>
                  </a:cubicBezTo>
                  <a:cubicBezTo>
                    <a:pt x="4699" y="7041"/>
                    <a:pt x="4696" y="7043"/>
                    <a:pt x="4692" y="7046"/>
                  </a:cubicBezTo>
                  <a:lnTo>
                    <a:pt x="4557" y="7136"/>
                  </a:lnTo>
                  <a:cubicBezTo>
                    <a:pt x="4467" y="7186"/>
                    <a:pt x="4337" y="7262"/>
                    <a:pt x="4161" y="7357"/>
                  </a:cubicBezTo>
                  <a:cubicBezTo>
                    <a:pt x="3693" y="7627"/>
                    <a:pt x="3181" y="7811"/>
                    <a:pt x="2645" y="7901"/>
                  </a:cubicBezTo>
                  <a:cubicBezTo>
                    <a:pt x="2464" y="7934"/>
                    <a:pt x="2279" y="7951"/>
                    <a:pt x="2095" y="7951"/>
                  </a:cubicBezTo>
                  <a:cubicBezTo>
                    <a:pt x="1924" y="7951"/>
                    <a:pt x="1753" y="7936"/>
                    <a:pt x="1584" y="7906"/>
                  </a:cubicBezTo>
                  <a:cubicBezTo>
                    <a:pt x="1210" y="7838"/>
                    <a:pt x="823" y="7676"/>
                    <a:pt x="571" y="7361"/>
                  </a:cubicBezTo>
                  <a:cubicBezTo>
                    <a:pt x="324" y="7046"/>
                    <a:pt x="203" y="6628"/>
                    <a:pt x="180" y="6196"/>
                  </a:cubicBezTo>
                  <a:cubicBezTo>
                    <a:pt x="158" y="5764"/>
                    <a:pt x="230" y="5323"/>
                    <a:pt x="342" y="4896"/>
                  </a:cubicBezTo>
                  <a:cubicBezTo>
                    <a:pt x="567" y="4037"/>
                    <a:pt x="967" y="3223"/>
                    <a:pt x="1408" y="2516"/>
                  </a:cubicBezTo>
                  <a:cubicBezTo>
                    <a:pt x="1809" y="1864"/>
                    <a:pt x="2281" y="1266"/>
                    <a:pt x="2821" y="726"/>
                  </a:cubicBezTo>
                  <a:cubicBezTo>
                    <a:pt x="2942" y="609"/>
                    <a:pt x="3064" y="501"/>
                    <a:pt x="3176" y="406"/>
                  </a:cubicBezTo>
                  <a:cubicBezTo>
                    <a:pt x="3284" y="316"/>
                    <a:pt x="3410" y="249"/>
                    <a:pt x="3541" y="204"/>
                  </a:cubicBezTo>
                  <a:cubicBezTo>
                    <a:pt x="3761" y="132"/>
                    <a:pt x="3990" y="91"/>
                    <a:pt x="4220" y="82"/>
                  </a:cubicBezTo>
                  <a:cubicBezTo>
                    <a:pt x="4258" y="81"/>
                    <a:pt x="4296" y="81"/>
                    <a:pt x="4334" y="81"/>
                  </a:cubicBezTo>
                  <a:cubicBezTo>
                    <a:pt x="4447" y="81"/>
                    <a:pt x="4559" y="86"/>
                    <a:pt x="4674" y="96"/>
                  </a:cubicBezTo>
                  <a:cubicBezTo>
                    <a:pt x="4778" y="105"/>
                    <a:pt x="4832" y="114"/>
                    <a:pt x="4832" y="114"/>
                  </a:cubicBezTo>
                  <a:cubicBezTo>
                    <a:pt x="4833" y="114"/>
                    <a:pt x="4834" y="115"/>
                    <a:pt x="4835" y="115"/>
                  </a:cubicBezTo>
                  <a:cubicBezTo>
                    <a:pt x="4846" y="115"/>
                    <a:pt x="4848" y="96"/>
                    <a:pt x="4836" y="91"/>
                  </a:cubicBezTo>
                  <a:cubicBezTo>
                    <a:pt x="4836" y="91"/>
                    <a:pt x="4782" y="73"/>
                    <a:pt x="4679" y="56"/>
                  </a:cubicBezTo>
                  <a:cubicBezTo>
                    <a:pt x="4526" y="24"/>
                    <a:pt x="4373" y="11"/>
                    <a:pt x="4220" y="2"/>
                  </a:cubicBezTo>
                  <a:cubicBezTo>
                    <a:pt x="4193" y="1"/>
                    <a:pt x="4166" y="0"/>
                    <a:pt x="413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1"/>
            <p:cNvSpPr/>
            <p:nvPr/>
          </p:nvSpPr>
          <p:spPr>
            <a:xfrm>
              <a:off x="3896650" y="3306500"/>
              <a:ext cx="22400" cy="11500"/>
            </a:xfrm>
            <a:custGeom>
              <a:rect b="b" l="l" r="r" t="t"/>
              <a:pathLst>
                <a:path extrusionOk="0" h="460" w="896">
                  <a:moveTo>
                    <a:pt x="733" y="1"/>
                  </a:moveTo>
                  <a:cubicBezTo>
                    <a:pt x="670" y="1"/>
                    <a:pt x="607" y="19"/>
                    <a:pt x="554" y="55"/>
                  </a:cubicBezTo>
                  <a:cubicBezTo>
                    <a:pt x="504" y="91"/>
                    <a:pt x="455" y="127"/>
                    <a:pt x="410" y="172"/>
                  </a:cubicBezTo>
                  <a:cubicBezTo>
                    <a:pt x="365" y="217"/>
                    <a:pt x="324" y="253"/>
                    <a:pt x="279" y="284"/>
                  </a:cubicBezTo>
                  <a:cubicBezTo>
                    <a:pt x="261" y="298"/>
                    <a:pt x="243" y="316"/>
                    <a:pt x="221" y="325"/>
                  </a:cubicBezTo>
                  <a:cubicBezTo>
                    <a:pt x="203" y="338"/>
                    <a:pt x="185" y="352"/>
                    <a:pt x="162" y="361"/>
                  </a:cubicBezTo>
                  <a:cubicBezTo>
                    <a:pt x="144" y="365"/>
                    <a:pt x="126" y="374"/>
                    <a:pt x="104" y="383"/>
                  </a:cubicBezTo>
                  <a:lnTo>
                    <a:pt x="81" y="392"/>
                  </a:lnTo>
                  <a:lnTo>
                    <a:pt x="77" y="392"/>
                  </a:lnTo>
                  <a:lnTo>
                    <a:pt x="63" y="397"/>
                  </a:lnTo>
                  <a:cubicBezTo>
                    <a:pt x="41" y="406"/>
                    <a:pt x="23" y="410"/>
                    <a:pt x="23" y="410"/>
                  </a:cubicBezTo>
                  <a:cubicBezTo>
                    <a:pt x="14" y="410"/>
                    <a:pt x="5" y="419"/>
                    <a:pt x="5" y="428"/>
                  </a:cubicBezTo>
                  <a:cubicBezTo>
                    <a:pt x="0" y="437"/>
                    <a:pt x="9" y="451"/>
                    <a:pt x="23" y="455"/>
                  </a:cubicBezTo>
                  <a:cubicBezTo>
                    <a:pt x="36" y="455"/>
                    <a:pt x="54" y="460"/>
                    <a:pt x="68" y="460"/>
                  </a:cubicBezTo>
                  <a:lnTo>
                    <a:pt x="122" y="460"/>
                  </a:lnTo>
                  <a:cubicBezTo>
                    <a:pt x="140" y="460"/>
                    <a:pt x="162" y="455"/>
                    <a:pt x="185" y="455"/>
                  </a:cubicBezTo>
                  <a:cubicBezTo>
                    <a:pt x="212" y="446"/>
                    <a:pt x="239" y="442"/>
                    <a:pt x="261" y="428"/>
                  </a:cubicBezTo>
                  <a:cubicBezTo>
                    <a:pt x="293" y="419"/>
                    <a:pt x="320" y="406"/>
                    <a:pt x="347" y="388"/>
                  </a:cubicBezTo>
                  <a:cubicBezTo>
                    <a:pt x="401" y="356"/>
                    <a:pt x="450" y="316"/>
                    <a:pt x="495" y="271"/>
                  </a:cubicBezTo>
                  <a:cubicBezTo>
                    <a:pt x="540" y="230"/>
                    <a:pt x="585" y="190"/>
                    <a:pt x="621" y="154"/>
                  </a:cubicBezTo>
                  <a:cubicBezTo>
                    <a:pt x="652" y="127"/>
                    <a:pt x="693" y="104"/>
                    <a:pt x="733" y="91"/>
                  </a:cubicBezTo>
                  <a:cubicBezTo>
                    <a:pt x="751" y="91"/>
                    <a:pt x="769" y="86"/>
                    <a:pt x="787" y="86"/>
                  </a:cubicBezTo>
                  <a:cubicBezTo>
                    <a:pt x="801" y="86"/>
                    <a:pt x="814" y="91"/>
                    <a:pt x="828" y="95"/>
                  </a:cubicBezTo>
                  <a:cubicBezTo>
                    <a:pt x="855" y="100"/>
                    <a:pt x="868" y="100"/>
                    <a:pt x="868" y="100"/>
                  </a:cubicBezTo>
                  <a:lnTo>
                    <a:pt x="873" y="100"/>
                  </a:lnTo>
                  <a:cubicBezTo>
                    <a:pt x="877" y="100"/>
                    <a:pt x="886" y="100"/>
                    <a:pt x="891" y="95"/>
                  </a:cubicBezTo>
                  <a:cubicBezTo>
                    <a:pt x="895" y="86"/>
                    <a:pt x="895" y="77"/>
                    <a:pt x="891" y="68"/>
                  </a:cubicBezTo>
                  <a:cubicBezTo>
                    <a:pt x="891" y="68"/>
                    <a:pt x="877" y="59"/>
                    <a:pt x="850" y="46"/>
                  </a:cubicBezTo>
                  <a:cubicBezTo>
                    <a:pt x="837" y="32"/>
                    <a:pt x="823" y="23"/>
                    <a:pt x="805" y="19"/>
                  </a:cubicBezTo>
                  <a:cubicBezTo>
                    <a:pt x="783" y="10"/>
                    <a:pt x="756" y="5"/>
                    <a:pt x="73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1"/>
            <p:cNvSpPr/>
            <p:nvPr/>
          </p:nvSpPr>
          <p:spPr>
            <a:xfrm>
              <a:off x="3837025" y="3331875"/>
              <a:ext cx="37150" cy="11550"/>
            </a:xfrm>
            <a:custGeom>
              <a:rect b="b" l="l" r="r" t="t"/>
              <a:pathLst>
                <a:path extrusionOk="0" h="462" w="1486">
                  <a:moveTo>
                    <a:pt x="1435" y="1"/>
                  </a:moveTo>
                  <a:cubicBezTo>
                    <a:pt x="1428" y="1"/>
                    <a:pt x="1420" y="3"/>
                    <a:pt x="1413" y="7"/>
                  </a:cubicBezTo>
                  <a:lnTo>
                    <a:pt x="1404" y="7"/>
                  </a:lnTo>
                  <a:lnTo>
                    <a:pt x="1350" y="34"/>
                  </a:lnTo>
                  <a:cubicBezTo>
                    <a:pt x="1306" y="61"/>
                    <a:pt x="1256" y="79"/>
                    <a:pt x="1207" y="101"/>
                  </a:cubicBezTo>
                  <a:lnTo>
                    <a:pt x="1108" y="142"/>
                  </a:lnTo>
                  <a:cubicBezTo>
                    <a:pt x="1076" y="151"/>
                    <a:pt x="1036" y="160"/>
                    <a:pt x="1000" y="173"/>
                  </a:cubicBezTo>
                  <a:cubicBezTo>
                    <a:pt x="959" y="191"/>
                    <a:pt x="919" y="200"/>
                    <a:pt x="878" y="209"/>
                  </a:cubicBezTo>
                  <a:cubicBezTo>
                    <a:pt x="838" y="223"/>
                    <a:pt x="793" y="232"/>
                    <a:pt x="752" y="241"/>
                  </a:cubicBezTo>
                  <a:cubicBezTo>
                    <a:pt x="667" y="254"/>
                    <a:pt x="581" y="281"/>
                    <a:pt x="496" y="286"/>
                  </a:cubicBezTo>
                  <a:cubicBezTo>
                    <a:pt x="415" y="295"/>
                    <a:pt x="338" y="313"/>
                    <a:pt x="271" y="317"/>
                  </a:cubicBezTo>
                  <a:cubicBezTo>
                    <a:pt x="208" y="322"/>
                    <a:pt x="149" y="331"/>
                    <a:pt x="113" y="331"/>
                  </a:cubicBezTo>
                  <a:lnTo>
                    <a:pt x="50" y="335"/>
                  </a:lnTo>
                  <a:cubicBezTo>
                    <a:pt x="28" y="340"/>
                    <a:pt x="10" y="358"/>
                    <a:pt x="10" y="376"/>
                  </a:cubicBezTo>
                  <a:cubicBezTo>
                    <a:pt x="1" y="403"/>
                    <a:pt x="19" y="430"/>
                    <a:pt x="46" y="434"/>
                  </a:cubicBezTo>
                  <a:lnTo>
                    <a:pt x="109" y="443"/>
                  </a:lnTo>
                  <a:cubicBezTo>
                    <a:pt x="149" y="448"/>
                    <a:pt x="208" y="461"/>
                    <a:pt x="275" y="461"/>
                  </a:cubicBezTo>
                  <a:cubicBezTo>
                    <a:pt x="347" y="461"/>
                    <a:pt x="428" y="461"/>
                    <a:pt x="518" y="457"/>
                  </a:cubicBezTo>
                  <a:cubicBezTo>
                    <a:pt x="563" y="457"/>
                    <a:pt x="604" y="443"/>
                    <a:pt x="653" y="439"/>
                  </a:cubicBezTo>
                  <a:lnTo>
                    <a:pt x="788" y="416"/>
                  </a:lnTo>
                  <a:cubicBezTo>
                    <a:pt x="838" y="407"/>
                    <a:pt x="883" y="394"/>
                    <a:pt x="928" y="380"/>
                  </a:cubicBezTo>
                  <a:cubicBezTo>
                    <a:pt x="968" y="367"/>
                    <a:pt x="1013" y="353"/>
                    <a:pt x="1054" y="335"/>
                  </a:cubicBezTo>
                  <a:cubicBezTo>
                    <a:pt x="1130" y="308"/>
                    <a:pt x="1202" y="272"/>
                    <a:pt x="1274" y="227"/>
                  </a:cubicBezTo>
                  <a:cubicBezTo>
                    <a:pt x="1324" y="200"/>
                    <a:pt x="1368" y="164"/>
                    <a:pt x="1413" y="128"/>
                  </a:cubicBezTo>
                  <a:lnTo>
                    <a:pt x="1463" y="83"/>
                  </a:lnTo>
                  <a:cubicBezTo>
                    <a:pt x="1481" y="70"/>
                    <a:pt x="1485" y="47"/>
                    <a:pt x="1476" y="29"/>
                  </a:cubicBezTo>
                  <a:cubicBezTo>
                    <a:pt x="1467" y="11"/>
                    <a:pt x="1451" y="1"/>
                    <a:pt x="143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1"/>
            <p:cNvSpPr/>
            <p:nvPr/>
          </p:nvSpPr>
          <p:spPr>
            <a:xfrm>
              <a:off x="3989550" y="3217850"/>
              <a:ext cx="114175" cy="192100"/>
            </a:xfrm>
            <a:custGeom>
              <a:rect b="b" l="l" r="r" t="t"/>
              <a:pathLst>
                <a:path extrusionOk="0" h="7684" w="4567">
                  <a:moveTo>
                    <a:pt x="1062" y="0"/>
                  </a:moveTo>
                  <a:cubicBezTo>
                    <a:pt x="964" y="0"/>
                    <a:pt x="866" y="10"/>
                    <a:pt x="769" y="29"/>
                  </a:cubicBezTo>
                  <a:cubicBezTo>
                    <a:pt x="733" y="38"/>
                    <a:pt x="697" y="47"/>
                    <a:pt x="661" y="60"/>
                  </a:cubicBezTo>
                  <a:lnTo>
                    <a:pt x="625" y="78"/>
                  </a:lnTo>
                  <a:cubicBezTo>
                    <a:pt x="621" y="78"/>
                    <a:pt x="616" y="87"/>
                    <a:pt x="616" y="96"/>
                  </a:cubicBezTo>
                  <a:cubicBezTo>
                    <a:pt x="621" y="101"/>
                    <a:pt x="630" y="105"/>
                    <a:pt x="639" y="105"/>
                  </a:cubicBezTo>
                  <a:lnTo>
                    <a:pt x="670" y="92"/>
                  </a:lnTo>
                  <a:cubicBezTo>
                    <a:pt x="706" y="83"/>
                    <a:pt x="742" y="74"/>
                    <a:pt x="778" y="69"/>
                  </a:cubicBezTo>
                  <a:cubicBezTo>
                    <a:pt x="841" y="63"/>
                    <a:pt x="904" y="60"/>
                    <a:pt x="966" y="60"/>
                  </a:cubicBezTo>
                  <a:cubicBezTo>
                    <a:pt x="1039" y="60"/>
                    <a:pt x="1111" y="64"/>
                    <a:pt x="1183" y="74"/>
                  </a:cubicBezTo>
                  <a:cubicBezTo>
                    <a:pt x="1395" y="101"/>
                    <a:pt x="1602" y="155"/>
                    <a:pt x="1799" y="240"/>
                  </a:cubicBezTo>
                  <a:cubicBezTo>
                    <a:pt x="2051" y="339"/>
                    <a:pt x="2276" y="497"/>
                    <a:pt x="2456" y="699"/>
                  </a:cubicBezTo>
                  <a:cubicBezTo>
                    <a:pt x="2645" y="924"/>
                    <a:pt x="2812" y="1216"/>
                    <a:pt x="2969" y="1527"/>
                  </a:cubicBezTo>
                  <a:cubicBezTo>
                    <a:pt x="3127" y="1842"/>
                    <a:pt x="3284" y="2179"/>
                    <a:pt x="3428" y="2530"/>
                  </a:cubicBezTo>
                  <a:cubicBezTo>
                    <a:pt x="3747" y="3263"/>
                    <a:pt x="4013" y="4019"/>
                    <a:pt x="4215" y="4793"/>
                  </a:cubicBezTo>
                  <a:cubicBezTo>
                    <a:pt x="4314" y="5184"/>
                    <a:pt x="4400" y="5589"/>
                    <a:pt x="4395" y="5976"/>
                  </a:cubicBezTo>
                  <a:cubicBezTo>
                    <a:pt x="4395" y="6070"/>
                    <a:pt x="4382" y="6165"/>
                    <a:pt x="4359" y="6259"/>
                  </a:cubicBezTo>
                  <a:cubicBezTo>
                    <a:pt x="4337" y="6349"/>
                    <a:pt x="4296" y="6430"/>
                    <a:pt x="4242" y="6507"/>
                  </a:cubicBezTo>
                  <a:cubicBezTo>
                    <a:pt x="4193" y="6588"/>
                    <a:pt x="4134" y="6664"/>
                    <a:pt x="4076" y="6736"/>
                  </a:cubicBezTo>
                  <a:cubicBezTo>
                    <a:pt x="4013" y="6808"/>
                    <a:pt x="3950" y="6876"/>
                    <a:pt x="3878" y="6939"/>
                  </a:cubicBezTo>
                  <a:cubicBezTo>
                    <a:pt x="3608" y="7177"/>
                    <a:pt x="3288" y="7353"/>
                    <a:pt x="2942" y="7452"/>
                  </a:cubicBezTo>
                  <a:cubicBezTo>
                    <a:pt x="2643" y="7541"/>
                    <a:pt x="2336" y="7582"/>
                    <a:pt x="2024" y="7582"/>
                  </a:cubicBezTo>
                  <a:cubicBezTo>
                    <a:pt x="2008" y="7582"/>
                    <a:pt x="1991" y="7582"/>
                    <a:pt x="1975" y="7582"/>
                  </a:cubicBezTo>
                  <a:cubicBezTo>
                    <a:pt x="1485" y="7582"/>
                    <a:pt x="994" y="7488"/>
                    <a:pt x="540" y="7303"/>
                  </a:cubicBezTo>
                  <a:cubicBezTo>
                    <a:pt x="409" y="7249"/>
                    <a:pt x="288" y="7191"/>
                    <a:pt x="166" y="7123"/>
                  </a:cubicBezTo>
                  <a:lnTo>
                    <a:pt x="41" y="7047"/>
                  </a:lnTo>
                  <a:cubicBezTo>
                    <a:pt x="38" y="7045"/>
                    <a:pt x="35" y="7045"/>
                    <a:pt x="32" y="7045"/>
                  </a:cubicBezTo>
                  <a:cubicBezTo>
                    <a:pt x="23" y="7045"/>
                    <a:pt x="12" y="7049"/>
                    <a:pt x="9" y="7056"/>
                  </a:cubicBezTo>
                  <a:cubicBezTo>
                    <a:pt x="0" y="7069"/>
                    <a:pt x="5" y="7083"/>
                    <a:pt x="18" y="7087"/>
                  </a:cubicBezTo>
                  <a:lnTo>
                    <a:pt x="144" y="7164"/>
                  </a:lnTo>
                  <a:cubicBezTo>
                    <a:pt x="265" y="7240"/>
                    <a:pt x="387" y="7303"/>
                    <a:pt x="517" y="7357"/>
                  </a:cubicBezTo>
                  <a:cubicBezTo>
                    <a:pt x="715" y="7447"/>
                    <a:pt x="922" y="7515"/>
                    <a:pt x="1134" y="7564"/>
                  </a:cubicBezTo>
                  <a:cubicBezTo>
                    <a:pt x="1413" y="7631"/>
                    <a:pt x="1691" y="7672"/>
                    <a:pt x="1975" y="7681"/>
                  </a:cubicBezTo>
                  <a:cubicBezTo>
                    <a:pt x="2017" y="7683"/>
                    <a:pt x="2060" y="7683"/>
                    <a:pt x="2102" y="7683"/>
                  </a:cubicBezTo>
                  <a:cubicBezTo>
                    <a:pt x="2397" y="7683"/>
                    <a:pt x="2690" y="7643"/>
                    <a:pt x="2974" y="7564"/>
                  </a:cubicBezTo>
                  <a:cubicBezTo>
                    <a:pt x="3342" y="7470"/>
                    <a:pt x="3684" y="7285"/>
                    <a:pt x="3972" y="7038"/>
                  </a:cubicBezTo>
                  <a:cubicBezTo>
                    <a:pt x="4049" y="6975"/>
                    <a:pt x="4116" y="6903"/>
                    <a:pt x="4184" y="6826"/>
                  </a:cubicBezTo>
                  <a:cubicBezTo>
                    <a:pt x="4251" y="6750"/>
                    <a:pt x="4310" y="6669"/>
                    <a:pt x="4368" y="6583"/>
                  </a:cubicBezTo>
                  <a:cubicBezTo>
                    <a:pt x="4391" y="6538"/>
                    <a:pt x="4418" y="6502"/>
                    <a:pt x="4449" y="6453"/>
                  </a:cubicBezTo>
                  <a:cubicBezTo>
                    <a:pt x="4472" y="6403"/>
                    <a:pt x="4494" y="6349"/>
                    <a:pt x="4508" y="6295"/>
                  </a:cubicBezTo>
                  <a:cubicBezTo>
                    <a:pt x="4535" y="6192"/>
                    <a:pt x="4548" y="6088"/>
                    <a:pt x="4553" y="5980"/>
                  </a:cubicBezTo>
                  <a:cubicBezTo>
                    <a:pt x="4566" y="5562"/>
                    <a:pt x="4485" y="5153"/>
                    <a:pt x="4391" y="4748"/>
                  </a:cubicBezTo>
                  <a:cubicBezTo>
                    <a:pt x="4292" y="4347"/>
                    <a:pt x="4175" y="3956"/>
                    <a:pt x="4035" y="3569"/>
                  </a:cubicBezTo>
                  <a:cubicBezTo>
                    <a:pt x="3896" y="3187"/>
                    <a:pt x="3752" y="2809"/>
                    <a:pt x="3599" y="2458"/>
                  </a:cubicBezTo>
                  <a:cubicBezTo>
                    <a:pt x="3441" y="2107"/>
                    <a:pt x="3279" y="1765"/>
                    <a:pt x="3109" y="1455"/>
                  </a:cubicBezTo>
                  <a:cubicBezTo>
                    <a:pt x="2938" y="1144"/>
                    <a:pt x="2771" y="852"/>
                    <a:pt x="2560" y="614"/>
                  </a:cubicBezTo>
                  <a:lnTo>
                    <a:pt x="2555" y="614"/>
                  </a:lnTo>
                  <a:cubicBezTo>
                    <a:pt x="2357" y="402"/>
                    <a:pt x="2110" y="240"/>
                    <a:pt x="1835" y="141"/>
                  </a:cubicBezTo>
                  <a:cubicBezTo>
                    <a:pt x="1629" y="65"/>
                    <a:pt x="1413" y="20"/>
                    <a:pt x="1192" y="6"/>
                  </a:cubicBezTo>
                  <a:cubicBezTo>
                    <a:pt x="1149" y="2"/>
                    <a:pt x="1105" y="0"/>
                    <a:pt x="106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1"/>
            <p:cNvSpPr/>
            <p:nvPr/>
          </p:nvSpPr>
          <p:spPr>
            <a:xfrm>
              <a:off x="3898450" y="3460000"/>
              <a:ext cx="124525" cy="344075"/>
            </a:xfrm>
            <a:custGeom>
              <a:rect b="b" l="l" r="r" t="t"/>
              <a:pathLst>
                <a:path extrusionOk="0" h="13763" w="4981">
                  <a:moveTo>
                    <a:pt x="3000" y="0"/>
                  </a:moveTo>
                  <a:cubicBezTo>
                    <a:pt x="2924" y="0"/>
                    <a:pt x="2871" y="109"/>
                    <a:pt x="2951" y="168"/>
                  </a:cubicBezTo>
                  <a:cubicBezTo>
                    <a:pt x="2965" y="177"/>
                    <a:pt x="4463" y="1252"/>
                    <a:pt x="4719" y="2561"/>
                  </a:cubicBezTo>
                  <a:cubicBezTo>
                    <a:pt x="4773" y="2808"/>
                    <a:pt x="4697" y="3447"/>
                    <a:pt x="4067" y="5076"/>
                  </a:cubicBezTo>
                  <a:cubicBezTo>
                    <a:pt x="2780" y="8396"/>
                    <a:pt x="59" y="13574"/>
                    <a:pt x="32" y="13628"/>
                  </a:cubicBezTo>
                  <a:cubicBezTo>
                    <a:pt x="0" y="13686"/>
                    <a:pt x="45" y="13763"/>
                    <a:pt x="113" y="13763"/>
                  </a:cubicBezTo>
                  <a:cubicBezTo>
                    <a:pt x="149" y="13763"/>
                    <a:pt x="176" y="13740"/>
                    <a:pt x="194" y="13713"/>
                  </a:cubicBezTo>
                  <a:cubicBezTo>
                    <a:pt x="221" y="13659"/>
                    <a:pt x="2947" y="8468"/>
                    <a:pt x="4238" y="5143"/>
                  </a:cubicBezTo>
                  <a:cubicBezTo>
                    <a:pt x="4764" y="3785"/>
                    <a:pt x="4980" y="2925"/>
                    <a:pt x="4899" y="2525"/>
                  </a:cubicBezTo>
                  <a:cubicBezTo>
                    <a:pt x="4625" y="1144"/>
                    <a:pt x="3118" y="64"/>
                    <a:pt x="3055" y="19"/>
                  </a:cubicBezTo>
                  <a:cubicBezTo>
                    <a:pt x="3036" y="6"/>
                    <a:pt x="3018" y="0"/>
                    <a:pt x="300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1"/>
            <p:cNvSpPr/>
            <p:nvPr/>
          </p:nvSpPr>
          <p:spPr>
            <a:xfrm>
              <a:off x="3951525" y="3351050"/>
              <a:ext cx="39625" cy="44300"/>
            </a:xfrm>
            <a:custGeom>
              <a:rect b="b" l="l" r="r" t="t"/>
              <a:pathLst>
                <a:path extrusionOk="0" h="1772" w="1585">
                  <a:moveTo>
                    <a:pt x="144" y="0"/>
                  </a:moveTo>
                  <a:cubicBezTo>
                    <a:pt x="117" y="9"/>
                    <a:pt x="95" y="18"/>
                    <a:pt x="72" y="36"/>
                  </a:cubicBezTo>
                  <a:cubicBezTo>
                    <a:pt x="50" y="59"/>
                    <a:pt x="32" y="86"/>
                    <a:pt x="23" y="113"/>
                  </a:cubicBezTo>
                  <a:cubicBezTo>
                    <a:pt x="5" y="176"/>
                    <a:pt x="0" y="239"/>
                    <a:pt x="9" y="302"/>
                  </a:cubicBezTo>
                  <a:cubicBezTo>
                    <a:pt x="23" y="369"/>
                    <a:pt x="41" y="437"/>
                    <a:pt x="68" y="500"/>
                  </a:cubicBezTo>
                  <a:cubicBezTo>
                    <a:pt x="95" y="567"/>
                    <a:pt x="131" y="634"/>
                    <a:pt x="171" y="697"/>
                  </a:cubicBezTo>
                  <a:cubicBezTo>
                    <a:pt x="257" y="837"/>
                    <a:pt x="360" y="963"/>
                    <a:pt x="473" y="1075"/>
                  </a:cubicBezTo>
                  <a:cubicBezTo>
                    <a:pt x="531" y="1129"/>
                    <a:pt x="590" y="1183"/>
                    <a:pt x="653" y="1233"/>
                  </a:cubicBezTo>
                  <a:lnTo>
                    <a:pt x="702" y="1273"/>
                  </a:lnTo>
                  <a:cubicBezTo>
                    <a:pt x="725" y="1291"/>
                    <a:pt x="734" y="1296"/>
                    <a:pt x="752" y="1309"/>
                  </a:cubicBezTo>
                  <a:lnTo>
                    <a:pt x="846" y="1368"/>
                  </a:lnTo>
                  <a:cubicBezTo>
                    <a:pt x="972" y="1449"/>
                    <a:pt x="1085" y="1525"/>
                    <a:pt x="1188" y="1584"/>
                  </a:cubicBezTo>
                  <a:cubicBezTo>
                    <a:pt x="1238" y="1615"/>
                    <a:pt x="1283" y="1638"/>
                    <a:pt x="1328" y="1665"/>
                  </a:cubicBezTo>
                  <a:cubicBezTo>
                    <a:pt x="1373" y="1692"/>
                    <a:pt x="1409" y="1705"/>
                    <a:pt x="1440" y="1723"/>
                  </a:cubicBezTo>
                  <a:lnTo>
                    <a:pt x="1539" y="1768"/>
                  </a:lnTo>
                  <a:cubicBezTo>
                    <a:pt x="1543" y="1770"/>
                    <a:pt x="1547" y="1771"/>
                    <a:pt x="1551" y="1771"/>
                  </a:cubicBezTo>
                  <a:cubicBezTo>
                    <a:pt x="1572" y="1771"/>
                    <a:pt x="1584" y="1743"/>
                    <a:pt x="1562" y="1728"/>
                  </a:cubicBezTo>
                  <a:lnTo>
                    <a:pt x="1476" y="1660"/>
                  </a:lnTo>
                  <a:cubicBezTo>
                    <a:pt x="1449" y="1642"/>
                    <a:pt x="1413" y="1615"/>
                    <a:pt x="1382" y="1588"/>
                  </a:cubicBezTo>
                  <a:lnTo>
                    <a:pt x="1256" y="1485"/>
                  </a:lnTo>
                  <a:cubicBezTo>
                    <a:pt x="1161" y="1413"/>
                    <a:pt x="1053" y="1327"/>
                    <a:pt x="936" y="1237"/>
                  </a:cubicBezTo>
                  <a:lnTo>
                    <a:pt x="846" y="1170"/>
                  </a:lnTo>
                  <a:cubicBezTo>
                    <a:pt x="833" y="1161"/>
                    <a:pt x="819" y="1147"/>
                    <a:pt x="806" y="1138"/>
                  </a:cubicBezTo>
                  <a:lnTo>
                    <a:pt x="765" y="1098"/>
                  </a:lnTo>
                  <a:cubicBezTo>
                    <a:pt x="702" y="1053"/>
                    <a:pt x="648" y="1003"/>
                    <a:pt x="594" y="945"/>
                  </a:cubicBezTo>
                  <a:cubicBezTo>
                    <a:pt x="545" y="891"/>
                    <a:pt x="491" y="832"/>
                    <a:pt x="441" y="778"/>
                  </a:cubicBezTo>
                  <a:cubicBezTo>
                    <a:pt x="396" y="720"/>
                    <a:pt x="351" y="661"/>
                    <a:pt x="311" y="603"/>
                  </a:cubicBezTo>
                  <a:cubicBezTo>
                    <a:pt x="270" y="549"/>
                    <a:pt x="234" y="491"/>
                    <a:pt x="203" y="432"/>
                  </a:cubicBezTo>
                  <a:cubicBezTo>
                    <a:pt x="176" y="383"/>
                    <a:pt x="153" y="329"/>
                    <a:pt x="135" y="270"/>
                  </a:cubicBezTo>
                  <a:cubicBezTo>
                    <a:pt x="122" y="230"/>
                    <a:pt x="117" y="185"/>
                    <a:pt x="122" y="140"/>
                  </a:cubicBezTo>
                  <a:cubicBezTo>
                    <a:pt x="122" y="117"/>
                    <a:pt x="135" y="90"/>
                    <a:pt x="158" y="81"/>
                  </a:cubicBezTo>
                  <a:cubicBezTo>
                    <a:pt x="167" y="81"/>
                    <a:pt x="180" y="77"/>
                    <a:pt x="189" y="72"/>
                  </a:cubicBezTo>
                  <a:lnTo>
                    <a:pt x="252" y="72"/>
                  </a:lnTo>
                  <a:cubicBezTo>
                    <a:pt x="255" y="73"/>
                    <a:pt x="257" y="73"/>
                    <a:pt x="260" y="73"/>
                  </a:cubicBezTo>
                  <a:cubicBezTo>
                    <a:pt x="271" y="73"/>
                    <a:pt x="281" y="65"/>
                    <a:pt x="288" y="54"/>
                  </a:cubicBezTo>
                  <a:cubicBezTo>
                    <a:pt x="293" y="41"/>
                    <a:pt x="284" y="23"/>
                    <a:pt x="266" y="18"/>
                  </a:cubicBezTo>
                  <a:lnTo>
                    <a:pt x="239" y="9"/>
                  </a:lnTo>
                  <a:lnTo>
                    <a:pt x="207"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1"/>
            <p:cNvSpPr/>
            <p:nvPr/>
          </p:nvSpPr>
          <p:spPr>
            <a:xfrm>
              <a:off x="3950750" y="3334625"/>
              <a:ext cx="24650" cy="34050"/>
            </a:xfrm>
            <a:custGeom>
              <a:rect b="b" l="l" r="r" t="t"/>
              <a:pathLst>
                <a:path extrusionOk="0" h="1362" w="986">
                  <a:moveTo>
                    <a:pt x="221" y="0"/>
                  </a:moveTo>
                  <a:cubicBezTo>
                    <a:pt x="194" y="0"/>
                    <a:pt x="166" y="5"/>
                    <a:pt x="139" y="14"/>
                  </a:cubicBezTo>
                  <a:cubicBezTo>
                    <a:pt x="117" y="23"/>
                    <a:pt x="94" y="36"/>
                    <a:pt x="72" y="59"/>
                  </a:cubicBezTo>
                  <a:cubicBezTo>
                    <a:pt x="58" y="72"/>
                    <a:pt x="40" y="95"/>
                    <a:pt x="31" y="117"/>
                  </a:cubicBezTo>
                  <a:lnTo>
                    <a:pt x="22" y="140"/>
                  </a:lnTo>
                  <a:lnTo>
                    <a:pt x="13" y="149"/>
                  </a:lnTo>
                  <a:cubicBezTo>
                    <a:pt x="13" y="158"/>
                    <a:pt x="9" y="167"/>
                    <a:pt x="9" y="180"/>
                  </a:cubicBezTo>
                  <a:cubicBezTo>
                    <a:pt x="5" y="203"/>
                    <a:pt x="0" y="225"/>
                    <a:pt x="5" y="252"/>
                  </a:cubicBezTo>
                  <a:cubicBezTo>
                    <a:pt x="5" y="293"/>
                    <a:pt x="18" y="333"/>
                    <a:pt x="31" y="374"/>
                  </a:cubicBezTo>
                  <a:cubicBezTo>
                    <a:pt x="58" y="441"/>
                    <a:pt x="94" y="509"/>
                    <a:pt x="135" y="572"/>
                  </a:cubicBezTo>
                  <a:cubicBezTo>
                    <a:pt x="175" y="630"/>
                    <a:pt x="216" y="684"/>
                    <a:pt x="261" y="738"/>
                  </a:cubicBezTo>
                  <a:lnTo>
                    <a:pt x="400" y="887"/>
                  </a:lnTo>
                  <a:cubicBezTo>
                    <a:pt x="495" y="981"/>
                    <a:pt x="580" y="1067"/>
                    <a:pt x="657" y="1139"/>
                  </a:cubicBezTo>
                  <a:cubicBezTo>
                    <a:pt x="733" y="1211"/>
                    <a:pt x="801" y="1260"/>
                    <a:pt x="850" y="1296"/>
                  </a:cubicBezTo>
                  <a:cubicBezTo>
                    <a:pt x="900" y="1332"/>
                    <a:pt x="927" y="1350"/>
                    <a:pt x="927" y="1350"/>
                  </a:cubicBezTo>
                  <a:lnTo>
                    <a:pt x="927" y="1354"/>
                  </a:lnTo>
                  <a:cubicBezTo>
                    <a:pt x="932" y="1359"/>
                    <a:pt x="938" y="1361"/>
                    <a:pt x="944" y="1361"/>
                  </a:cubicBezTo>
                  <a:cubicBezTo>
                    <a:pt x="966" y="1361"/>
                    <a:pt x="985" y="1331"/>
                    <a:pt x="967" y="1309"/>
                  </a:cubicBezTo>
                  <a:cubicBezTo>
                    <a:pt x="967" y="1309"/>
                    <a:pt x="945" y="1282"/>
                    <a:pt x="909" y="1238"/>
                  </a:cubicBezTo>
                  <a:lnTo>
                    <a:pt x="837" y="1152"/>
                  </a:lnTo>
                  <a:cubicBezTo>
                    <a:pt x="810" y="1121"/>
                    <a:pt x="778" y="1085"/>
                    <a:pt x="747" y="1044"/>
                  </a:cubicBezTo>
                  <a:cubicBezTo>
                    <a:pt x="684" y="963"/>
                    <a:pt x="612" y="873"/>
                    <a:pt x="531" y="774"/>
                  </a:cubicBezTo>
                  <a:cubicBezTo>
                    <a:pt x="486" y="729"/>
                    <a:pt x="441" y="675"/>
                    <a:pt x="400" y="630"/>
                  </a:cubicBezTo>
                  <a:cubicBezTo>
                    <a:pt x="360" y="581"/>
                    <a:pt x="319" y="522"/>
                    <a:pt x="288" y="468"/>
                  </a:cubicBezTo>
                  <a:cubicBezTo>
                    <a:pt x="252" y="419"/>
                    <a:pt x="220" y="365"/>
                    <a:pt x="193" y="306"/>
                  </a:cubicBezTo>
                  <a:cubicBezTo>
                    <a:pt x="184" y="284"/>
                    <a:pt x="175" y="261"/>
                    <a:pt x="171" y="239"/>
                  </a:cubicBezTo>
                  <a:cubicBezTo>
                    <a:pt x="166" y="225"/>
                    <a:pt x="171" y="221"/>
                    <a:pt x="171" y="212"/>
                  </a:cubicBezTo>
                  <a:lnTo>
                    <a:pt x="171" y="212"/>
                  </a:lnTo>
                  <a:cubicBezTo>
                    <a:pt x="170" y="212"/>
                    <a:pt x="170" y="213"/>
                    <a:pt x="170" y="213"/>
                  </a:cubicBezTo>
                  <a:cubicBezTo>
                    <a:pt x="169" y="213"/>
                    <a:pt x="169" y="212"/>
                    <a:pt x="169" y="211"/>
                  </a:cubicBezTo>
                  <a:lnTo>
                    <a:pt x="169" y="211"/>
                  </a:lnTo>
                  <a:lnTo>
                    <a:pt x="171" y="207"/>
                  </a:lnTo>
                  <a:lnTo>
                    <a:pt x="180" y="185"/>
                  </a:lnTo>
                  <a:cubicBezTo>
                    <a:pt x="184" y="162"/>
                    <a:pt x="193" y="171"/>
                    <a:pt x="189" y="167"/>
                  </a:cubicBezTo>
                  <a:cubicBezTo>
                    <a:pt x="189" y="162"/>
                    <a:pt x="198" y="158"/>
                    <a:pt x="202" y="158"/>
                  </a:cubicBezTo>
                  <a:cubicBezTo>
                    <a:pt x="216" y="149"/>
                    <a:pt x="234" y="144"/>
                    <a:pt x="252" y="144"/>
                  </a:cubicBezTo>
                  <a:cubicBezTo>
                    <a:pt x="297" y="149"/>
                    <a:pt x="346" y="162"/>
                    <a:pt x="387" y="180"/>
                  </a:cubicBezTo>
                  <a:cubicBezTo>
                    <a:pt x="463" y="212"/>
                    <a:pt x="535" y="248"/>
                    <a:pt x="603" y="293"/>
                  </a:cubicBezTo>
                  <a:lnTo>
                    <a:pt x="684" y="338"/>
                  </a:lnTo>
                  <a:cubicBezTo>
                    <a:pt x="689" y="342"/>
                    <a:pt x="693" y="343"/>
                    <a:pt x="698" y="343"/>
                  </a:cubicBezTo>
                  <a:cubicBezTo>
                    <a:pt x="715" y="343"/>
                    <a:pt x="729" y="321"/>
                    <a:pt x="711" y="306"/>
                  </a:cubicBezTo>
                  <a:cubicBezTo>
                    <a:pt x="693" y="279"/>
                    <a:pt x="670" y="257"/>
                    <a:pt x="648" y="234"/>
                  </a:cubicBezTo>
                  <a:cubicBezTo>
                    <a:pt x="585" y="176"/>
                    <a:pt x="517" y="122"/>
                    <a:pt x="441" y="72"/>
                  </a:cubicBezTo>
                  <a:cubicBezTo>
                    <a:pt x="391" y="41"/>
                    <a:pt x="328" y="14"/>
                    <a:pt x="265" y="5"/>
                  </a:cubicBezTo>
                  <a:cubicBezTo>
                    <a:pt x="251" y="2"/>
                    <a:pt x="236" y="0"/>
                    <a:pt x="22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1"/>
            <p:cNvSpPr/>
            <p:nvPr/>
          </p:nvSpPr>
          <p:spPr>
            <a:xfrm>
              <a:off x="3961750" y="3327150"/>
              <a:ext cx="28150" cy="27825"/>
            </a:xfrm>
            <a:custGeom>
              <a:rect b="b" l="l" r="r" t="t"/>
              <a:pathLst>
                <a:path extrusionOk="0" h="1113" w="1126">
                  <a:moveTo>
                    <a:pt x="224" y="173"/>
                  </a:moveTo>
                  <a:cubicBezTo>
                    <a:pt x="224" y="173"/>
                    <a:pt x="223" y="174"/>
                    <a:pt x="221" y="176"/>
                  </a:cubicBezTo>
                  <a:lnTo>
                    <a:pt x="221" y="176"/>
                  </a:lnTo>
                  <a:cubicBezTo>
                    <a:pt x="222" y="174"/>
                    <a:pt x="222" y="174"/>
                    <a:pt x="222" y="174"/>
                  </a:cubicBezTo>
                  <a:lnTo>
                    <a:pt x="222" y="174"/>
                  </a:lnTo>
                  <a:cubicBezTo>
                    <a:pt x="222" y="174"/>
                    <a:pt x="221" y="175"/>
                    <a:pt x="221" y="176"/>
                  </a:cubicBezTo>
                  <a:lnTo>
                    <a:pt x="221" y="176"/>
                  </a:lnTo>
                  <a:cubicBezTo>
                    <a:pt x="221" y="176"/>
                    <a:pt x="221" y="176"/>
                    <a:pt x="221" y="176"/>
                  </a:cubicBezTo>
                  <a:lnTo>
                    <a:pt x="221" y="176"/>
                  </a:lnTo>
                  <a:cubicBezTo>
                    <a:pt x="221" y="176"/>
                    <a:pt x="221" y="176"/>
                    <a:pt x="220" y="176"/>
                  </a:cubicBezTo>
                  <a:lnTo>
                    <a:pt x="220" y="176"/>
                  </a:lnTo>
                  <a:cubicBezTo>
                    <a:pt x="221" y="176"/>
                    <a:pt x="221" y="176"/>
                    <a:pt x="221" y="176"/>
                  </a:cubicBezTo>
                  <a:lnTo>
                    <a:pt x="221" y="176"/>
                  </a:lnTo>
                  <a:cubicBezTo>
                    <a:pt x="220" y="176"/>
                    <a:pt x="219" y="177"/>
                    <a:pt x="219" y="178"/>
                  </a:cubicBezTo>
                  <a:lnTo>
                    <a:pt x="219" y="178"/>
                  </a:lnTo>
                  <a:lnTo>
                    <a:pt x="221" y="173"/>
                  </a:lnTo>
                  <a:cubicBezTo>
                    <a:pt x="223" y="173"/>
                    <a:pt x="223" y="173"/>
                    <a:pt x="224" y="173"/>
                  </a:cubicBezTo>
                  <a:close/>
                  <a:moveTo>
                    <a:pt x="216" y="182"/>
                  </a:moveTo>
                  <a:cubicBezTo>
                    <a:pt x="215" y="184"/>
                    <a:pt x="214" y="185"/>
                    <a:pt x="212" y="187"/>
                  </a:cubicBezTo>
                  <a:lnTo>
                    <a:pt x="215" y="182"/>
                  </a:lnTo>
                  <a:close/>
                  <a:moveTo>
                    <a:pt x="223" y="1"/>
                  </a:moveTo>
                  <a:cubicBezTo>
                    <a:pt x="200" y="1"/>
                    <a:pt x="177" y="5"/>
                    <a:pt x="154" y="11"/>
                  </a:cubicBezTo>
                  <a:cubicBezTo>
                    <a:pt x="131" y="20"/>
                    <a:pt x="113" y="29"/>
                    <a:pt x="95" y="47"/>
                  </a:cubicBezTo>
                  <a:lnTo>
                    <a:pt x="86" y="56"/>
                  </a:lnTo>
                  <a:lnTo>
                    <a:pt x="77" y="65"/>
                  </a:lnTo>
                  <a:lnTo>
                    <a:pt x="73" y="74"/>
                  </a:lnTo>
                  <a:cubicBezTo>
                    <a:pt x="14" y="160"/>
                    <a:pt x="1" y="268"/>
                    <a:pt x="32" y="362"/>
                  </a:cubicBezTo>
                  <a:cubicBezTo>
                    <a:pt x="55" y="443"/>
                    <a:pt x="91" y="515"/>
                    <a:pt x="136" y="583"/>
                  </a:cubicBezTo>
                  <a:cubicBezTo>
                    <a:pt x="176" y="641"/>
                    <a:pt x="221" y="695"/>
                    <a:pt x="271" y="745"/>
                  </a:cubicBezTo>
                  <a:cubicBezTo>
                    <a:pt x="311" y="794"/>
                    <a:pt x="356" y="839"/>
                    <a:pt x="406" y="880"/>
                  </a:cubicBezTo>
                  <a:cubicBezTo>
                    <a:pt x="473" y="938"/>
                    <a:pt x="545" y="997"/>
                    <a:pt x="622" y="1051"/>
                  </a:cubicBezTo>
                  <a:cubicBezTo>
                    <a:pt x="649" y="1073"/>
                    <a:pt x="680" y="1091"/>
                    <a:pt x="707" y="1109"/>
                  </a:cubicBezTo>
                  <a:lnTo>
                    <a:pt x="712" y="1109"/>
                  </a:lnTo>
                  <a:cubicBezTo>
                    <a:pt x="716" y="1111"/>
                    <a:pt x="720" y="1112"/>
                    <a:pt x="724" y="1112"/>
                  </a:cubicBezTo>
                  <a:cubicBezTo>
                    <a:pt x="747" y="1112"/>
                    <a:pt x="767" y="1083"/>
                    <a:pt x="748" y="1060"/>
                  </a:cubicBezTo>
                  <a:lnTo>
                    <a:pt x="676" y="983"/>
                  </a:lnTo>
                  <a:cubicBezTo>
                    <a:pt x="631" y="938"/>
                    <a:pt x="572" y="866"/>
                    <a:pt x="500" y="785"/>
                  </a:cubicBezTo>
                  <a:cubicBezTo>
                    <a:pt x="460" y="745"/>
                    <a:pt x="428" y="695"/>
                    <a:pt x="392" y="646"/>
                  </a:cubicBezTo>
                  <a:cubicBezTo>
                    <a:pt x="347" y="596"/>
                    <a:pt x="311" y="542"/>
                    <a:pt x="280" y="488"/>
                  </a:cubicBezTo>
                  <a:cubicBezTo>
                    <a:pt x="248" y="434"/>
                    <a:pt x="221" y="380"/>
                    <a:pt x="203" y="322"/>
                  </a:cubicBezTo>
                  <a:cubicBezTo>
                    <a:pt x="185" y="272"/>
                    <a:pt x="194" y="223"/>
                    <a:pt x="221" y="182"/>
                  </a:cubicBezTo>
                  <a:lnTo>
                    <a:pt x="230" y="182"/>
                  </a:lnTo>
                  <a:cubicBezTo>
                    <a:pt x="257" y="187"/>
                    <a:pt x="284" y="196"/>
                    <a:pt x="307" y="209"/>
                  </a:cubicBezTo>
                  <a:cubicBezTo>
                    <a:pt x="370" y="236"/>
                    <a:pt x="428" y="268"/>
                    <a:pt x="482" y="304"/>
                  </a:cubicBezTo>
                  <a:cubicBezTo>
                    <a:pt x="595" y="380"/>
                    <a:pt x="698" y="457"/>
                    <a:pt x="788" y="524"/>
                  </a:cubicBezTo>
                  <a:lnTo>
                    <a:pt x="1085" y="749"/>
                  </a:lnTo>
                  <a:cubicBezTo>
                    <a:pt x="1090" y="751"/>
                    <a:pt x="1095" y="753"/>
                    <a:pt x="1101" y="753"/>
                  </a:cubicBezTo>
                  <a:cubicBezTo>
                    <a:pt x="1106" y="753"/>
                    <a:pt x="1112" y="751"/>
                    <a:pt x="1117" y="749"/>
                  </a:cubicBezTo>
                  <a:cubicBezTo>
                    <a:pt x="1126" y="740"/>
                    <a:pt x="1126" y="727"/>
                    <a:pt x="1121" y="713"/>
                  </a:cubicBezTo>
                  <a:cubicBezTo>
                    <a:pt x="1040" y="614"/>
                    <a:pt x="959" y="520"/>
                    <a:pt x="869" y="430"/>
                  </a:cubicBezTo>
                  <a:cubicBezTo>
                    <a:pt x="779" y="335"/>
                    <a:pt x="680" y="250"/>
                    <a:pt x="577" y="169"/>
                  </a:cubicBezTo>
                  <a:cubicBezTo>
                    <a:pt x="514" y="124"/>
                    <a:pt x="451" y="79"/>
                    <a:pt x="379" y="47"/>
                  </a:cubicBezTo>
                  <a:cubicBezTo>
                    <a:pt x="338" y="25"/>
                    <a:pt x="293" y="11"/>
                    <a:pt x="248" y="2"/>
                  </a:cubicBezTo>
                  <a:cubicBezTo>
                    <a:pt x="240" y="1"/>
                    <a:pt x="231" y="1"/>
                    <a:pt x="22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1"/>
            <p:cNvSpPr/>
            <p:nvPr/>
          </p:nvSpPr>
          <p:spPr>
            <a:xfrm>
              <a:off x="4004275" y="3342500"/>
              <a:ext cx="67475" cy="10100"/>
            </a:xfrm>
            <a:custGeom>
              <a:rect b="b" l="l" r="r" t="t"/>
              <a:pathLst>
                <a:path extrusionOk="0" h="404" w="2699">
                  <a:moveTo>
                    <a:pt x="97" y="41"/>
                  </a:moveTo>
                  <a:lnTo>
                    <a:pt x="104" y="50"/>
                  </a:lnTo>
                  <a:lnTo>
                    <a:pt x="99" y="50"/>
                  </a:lnTo>
                  <a:cubicBezTo>
                    <a:pt x="99" y="47"/>
                    <a:pt x="98" y="44"/>
                    <a:pt x="97" y="41"/>
                  </a:cubicBezTo>
                  <a:close/>
                  <a:moveTo>
                    <a:pt x="68" y="0"/>
                  </a:moveTo>
                  <a:lnTo>
                    <a:pt x="78" y="14"/>
                  </a:lnTo>
                  <a:lnTo>
                    <a:pt x="78" y="14"/>
                  </a:lnTo>
                  <a:cubicBezTo>
                    <a:pt x="70" y="9"/>
                    <a:pt x="60" y="6"/>
                    <a:pt x="50" y="6"/>
                  </a:cubicBezTo>
                  <a:cubicBezTo>
                    <a:pt x="28" y="6"/>
                    <a:pt x="7" y="21"/>
                    <a:pt x="5" y="50"/>
                  </a:cubicBezTo>
                  <a:cubicBezTo>
                    <a:pt x="0" y="72"/>
                    <a:pt x="14" y="90"/>
                    <a:pt x="32" y="95"/>
                  </a:cubicBezTo>
                  <a:lnTo>
                    <a:pt x="41" y="95"/>
                  </a:lnTo>
                  <a:cubicBezTo>
                    <a:pt x="248" y="158"/>
                    <a:pt x="464" y="212"/>
                    <a:pt x="675" y="270"/>
                  </a:cubicBezTo>
                  <a:cubicBezTo>
                    <a:pt x="729" y="284"/>
                    <a:pt x="783" y="293"/>
                    <a:pt x="837" y="302"/>
                  </a:cubicBezTo>
                  <a:lnTo>
                    <a:pt x="999" y="329"/>
                  </a:lnTo>
                  <a:lnTo>
                    <a:pt x="1161" y="356"/>
                  </a:lnTo>
                  <a:lnTo>
                    <a:pt x="1201" y="365"/>
                  </a:lnTo>
                  <a:lnTo>
                    <a:pt x="1246" y="369"/>
                  </a:lnTo>
                  <a:lnTo>
                    <a:pt x="1327" y="378"/>
                  </a:lnTo>
                  <a:cubicBezTo>
                    <a:pt x="1435" y="392"/>
                    <a:pt x="1548" y="396"/>
                    <a:pt x="1660" y="401"/>
                  </a:cubicBezTo>
                  <a:cubicBezTo>
                    <a:pt x="1707" y="403"/>
                    <a:pt x="1753" y="404"/>
                    <a:pt x="1800" y="404"/>
                  </a:cubicBezTo>
                  <a:cubicBezTo>
                    <a:pt x="1866" y="404"/>
                    <a:pt x="1932" y="401"/>
                    <a:pt x="1998" y="396"/>
                  </a:cubicBezTo>
                  <a:cubicBezTo>
                    <a:pt x="2056" y="392"/>
                    <a:pt x="2110" y="387"/>
                    <a:pt x="2169" y="378"/>
                  </a:cubicBezTo>
                  <a:cubicBezTo>
                    <a:pt x="2223" y="369"/>
                    <a:pt x="2281" y="360"/>
                    <a:pt x="2335" y="347"/>
                  </a:cubicBezTo>
                  <a:cubicBezTo>
                    <a:pt x="2389" y="333"/>
                    <a:pt x="2448" y="315"/>
                    <a:pt x="2502" y="293"/>
                  </a:cubicBezTo>
                  <a:cubicBezTo>
                    <a:pt x="2551" y="270"/>
                    <a:pt x="2605" y="243"/>
                    <a:pt x="2655" y="212"/>
                  </a:cubicBezTo>
                  <a:cubicBezTo>
                    <a:pt x="2699" y="188"/>
                    <a:pt x="2678" y="124"/>
                    <a:pt x="2634" y="124"/>
                  </a:cubicBezTo>
                  <a:cubicBezTo>
                    <a:pt x="2629" y="124"/>
                    <a:pt x="2624" y="124"/>
                    <a:pt x="2619" y="126"/>
                  </a:cubicBezTo>
                  <a:lnTo>
                    <a:pt x="2605" y="131"/>
                  </a:lnTo>
                  <a:cubicBezTo>
                    <a:pt x="2556" y="144"/>
                    <a:pt x="2511" y="167"/>
                    <a:pt x="2461" y="180"/>
                  </a:cubicBezTo>
                  <a:cubicBezTo>
                    <a:pt x="2412" y="194"/>
                    <a:pt x="2358" y="203"/>
                    <a:pt x="2308" y="212"/>
                  </a:cubicBezTo>
                  <a:cubicBezTo>
                    <a:pt x="2254" y="216"/>
                    <a:pt x="2205" y="230"/>
                    <a:pt x="2151" y="230"/>
                  </a:cubicBezTo>
                  <a:cubicBezTo>
                    <a:pt x="2101" y="234"/>
                    <a:pt x="2047" y="239"/>
                    <a:pt x="1993" y="239"/>
                  </a:cubicBezTo>
                  <a:cubicBezTo>
                    <a:pt x="1885" y="234"/>
                    <a:pt x="1782" y="234"/>
                    <a:pt x="1674" y="230"/>
                  </a:cubicBezTo>
                  <a:cubicBezTo>
                    <a:pt x="1566" y="221"/>
                    <a:pt x="1462" y="212"/>
                    <a:pt x="1354" y="198"/>
                  </a:cubicBezTo>
                  <a:lnTo>
                    <a:pt x="1273" y="189"/>
                  </a:lnTo>
                  <a:lnTo>
                    <a:pt x="1237" y="185"/>
                  </a:lnTo>
                  <a:lnTo>
                    <a:pt x="1192" y="180"/>
                  </a:lnTo>
                  <a:lnTo>
                    <a:pt x="1031" y="158"/>
                  </a:lnTo>
                  <a:lnTo>
                    <a:pt x="869" y="131"/>
                  </a:lnTo>
                  <a:cubicBezTo>
                    <a:pt x="815" y="122"/>
                    <a:pt x="765" y="117"/>
                    <a:pt x="711" y="108"/>
                  </a:cubicBezTo>
                  <a:cubicBezTo>
                    <a:pt x="500" y="68"/>
                    <a:pt x="284" y="32"/>
                    <a:pt x="6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1"/>
            <p:cNvSpPr/>
            <p:nvPr/>
          </p:nvSpPr>
          <p:spPr>
            <a:xfrm>
              <a:off x="3983125" y="3322700"/>
              <a:ext cx="20150" cy="25250"/>
            </a:xfrm>
            <a:custGeom>
              <a:rect b="b" l="l" r="r" t="t"/>
              <a:pathLst>
                <a:path extrusionOk="0" h="1010" w="806">
                  <a:moveTo>
                    <a:pt x="274" y="175"/>
                  </a:moveTo>
                  <a:cubicBezTo>
                    <a:pt x="274" y="175"/>
                    <a:pt x="272" y="176"/>
                    <a:pt x="267" y="179"/>
                  </a:cubicBezTo>
                  <a:lnTo>
                    <a:pt x="267" y="179"/>
                  </a:lnTo>
                  <a:cubicBezTo>
                    <a:pt x="267" y="178"/>
                    <a:pt x="268" y="177"/>
                    <a:pt x="269" y="177"/>
                  </a:cubicBezTo>
                  <a:lnTo>
                    <a:pt x="269" y="177"/>
                  </a:lnTo>
                  <a:cubicBezTo>
                    <a:pt x="270" y="177"/>
                    <a:pt x="273" y="175"/>
                    <a:pt x="274" y="175"/>
                  </a:cubicBezTo>
                  <a:close/>
                  <a:moveTo>
                    <a:pt x="289" y="171"/>
                  </a:moveTo>
                  <a:cubicBezTo>
                    <a:pt x="289" y="174"/>
                    <a:pt x="285" y="177"/>
                    <a:pt x="281" y="179"/>
                  </a:cubicBezTo>
                  <a:lnTo>
                    <a:pt x="281" y="179"/>
                  </a:lnTo>
                  <a:cubicBezTo>
                    <a:pt x="280" y="178"/>
                    <a:pt x="279" y="178"/>
                    <a:pt x="277" y="177"/>
                  </a:cubicBezTo>
                  <a:lnTo>
                    <a:pt x="277" y="177"/>
                  </a:lnTo>
                  <a:lnTo>
                    <a:pt x="275" y="178"/>
                  </a:lnTo>
                  <a:lnTo>
                    <a:pt x="275" y="178"/>
                  </a:lnTo>
                  <a:cubicBezTo>
                    <a:pt x="275" y="178"/>
                    <a:pt x="275" y="177"/>
                    <a:pt x="275" y="176"/>
                  </a:cubicBezTo>
                  <a:lnTo>
                    <a:pt x="275" y="176"/>
                  </a:lnTo>
                  <a:cubicBezTo>
                    <a:pt x="276" y="176"/>
                    <a:pt x="277" y="177"/>
                    <a:pt x="277" y="177"/>
                  </a:cubicBezTo>
                  <a:lnTo>
                    <a:pt x="277" y="177"/>
                  </a:lnTo>
                  <a:lnTo>
                    <a:pt x="289" y="171"/>
                  </a:lnTo>
                  <a:close/>
                  <a:moveTo>
                    <a:pt x="271" y="0"/>
                  </a:moveTo>
                  <a:cubicBezTo>
                    <a:pt x="258" y="0"/>
                    <a:pt x="244" y="2"/>
                    <a:pt x="230" y="5"/>
                  </a:cubicBezTo>
                  <a:lnTo>
                    <a:pt x="212" y="10"/>
                  </a:lnTo>
                  <a:lnTo>
                    <a:pt x="199" y="14"/>
                  </a:lnTo>
                  <a:lnTo>
                    <a:pt x="194" y="14"/>
                  </a:lnTo>
                  <a:lnTo>
                    <a:pt x="172" y="23"/>
                  </a:lnTo>
                  <a:cubicBezTo>
                    <a:pt x="104" y="68"/>
                    <a:pt x="55" y="135"/>
                    <a:pt x="28" y="212"/>
                  </a:cubicBezTo>
                  <a:cubicBezTo>
                    <a:pt x="10" y="279"/>
                    <a:pt x="1" y="351"/>
                    <a:pt x="14" y="423"/>
                  </a:cubicBezTo>
                  <a:cubicBezTo>
                    <a:pt x="28" y="531"/>
                    <a:pt x="64" y="639"/>
                    <a:pt x="113" y="738"/>
                  </a:cubicBezTo>
                  <a:cubicBezTo>
                    <a:pt x="131" y="779"/>
                    <a:pt x="154" y="815"/>
                    <a:pt x="176" y="851"/>
                  </a:cubicBezTo>
                  <a:cubicBezTo>
                    <a:pt x="199" y="887"/>
                    <a:pt x="212" y="909"/>
                    <a:pt x="235" y="936"/>
                  </a:cubicBezTo>
                  <a:cubicBezTo>
                    <a:pt x="266" y="977"/>
                    <a:pt x="284" y="999"/>
                    <a:pt x="284" y="999"/>
                  </a:cubicBezTo>
                  <a:cubicBezTo>
                    <a:pt x="294" y="1006"/>
                    <a:pt x="304" y="1010"/>
                    <a:pt x="314" y="1010"/>
                  </a:cubicBezTo>
                  <a:cubicBezTo>
                    <a:pt x="317" y="1010"/>
                    <a:pt x="321" y="1009"/>
                    <a:pt x="324" y="1008"/>
                  </a:cubicBezTo>
                  <a:cubicBezTo>
                    <a:pt x="338" y="999"/>
                    <a:pt x="347" y="981"/>
                    <a:pt x="342" y="968"/>
                  </a:cubicBezTo>
                  <a:cubicBezTo>
                    <a:pt x="342" y="968"/>
                    <a:pt x="333" y="936"/>
                    <a:pt x="311" y="887"/>
                  </a:cubicBezTo>
                  <a:cubicBezTo>
                    <a:pt x="302" y="869"/>
                    <a:pt x="289" y="833"/>
                    <a:pt x="280" y="801"/>
                  </a:cubicBezTo>
                  <a:lnTo>
                    <a:pt x="244" y="689"/>
                  </a:lnTo>
                  <a:cubicBezTo>
                    <a:pt x="212" y="599"/>
                    <a:pt x="194" y="504"/>
                    <a:pt x="185" y="410"/>
                  </a:cubicBezTo>
                  <a:cubicBezTo>
                    <a:pt x="181" y="312"/>
                    <a:pt x="201" y="231"/>
                    <a:pt x="259" y="184"/>
                  </a:cubicBezTo>
                  <a:lnTo>
                    <a:pt x="259" y="184"/>
                  </a:lnTo>
                  <a:lnTo>
                    <a:pt x="271" y="180"/>
                  </a:lnTo>
                  <a:lnTo>
                    <a:pt x="275" y="178"/>
                  </a:lnTo>
                  <a:lnTo>
                    <a:pt x="275" y="178"/>
                  </a:lnTo>
                  <a:cubicBezTo>
                    <a:pt x="276" y="179"/>
                    <a:pt x="277" y="180"/>
                    <a:pt x="278" y="180"/>
                  </a:cubicBezTo>
                  <a:cubicBezTo>
                    <a:pt x="279" y="180"/>
                    <a:pt x="280" y="180"/>
                    <a:pt x="281" y="179"/>
                  </a:cubicBezTo>
                  <a:lnTo>
                    <a:pt x="281" y="179"/>
                  </a:lnTo>
                  <a:cubicBezTo>
                    <a:pt x="297" y="187"/>
                    <a:pt x="313" y="196"/>
                    <a:pt x="324" y="207"/>
                  </a:cubicBezTo>
                  <a:cubicBezTo>
                    <a:pt x="365" y="243"/>
                    <a:pt x="396" y="279"/>
                    <a:pt x="428" y="320"/>
                  </a:cubicBezTo>
                  <a:cubicBezTo>
                    <a:pt x="495" y="405"/>
                    <a:pt x="554" y="495"/>
                    <a:pt x="599" y="567"/>
                  </a:cubicBezTo>
                  <a:lnTo>
                    <a:pt x="761" y="824"/>
                  </a:lnTo>
                  <a:cubicBezTo>
                    <a:pt x="767" y="830"/>
                    <a:pt x="774" y="835"/>
                    <a:pt x="781" y="835"/>
                  </a:cubicBezTo>
                  <a:cubicBezTo>
                    <a:pt x="783" y="835"/>
                    <a:pt x="785" y="834"/>
                    <a:pt x="788" y="833"/>
                  </a:cubicBezTo>
                  <a:cubicBezTo>
                    <a:pt x="801" y="833"/>
                    <a:pt x="806" y="819"/>
                    <a:pt x="806" y="806"/>
                  </a:cubicBezTo>
                  <a:cubicBezTo>
                    <a:pt x="779" y="707"/>
                    <a:pt x="747" y="608"/>
                    <a:pt x="707" y="513"/>
                  </a:cubicBezTo>
                  <a:cubicBezTo>
                    <a:pt x="666" y="414"/>
                    <a:pt x="621" y="320"/>
                    <a:pt x="563" y="225"/>
                  </a:cubicBezTo>
                  <a:cubicBezTo>
                    <a:pt x="527" y="171"/>
                    <a:pt x="486" y="122"/>
                    <a:pt x="437" y="77"/>
                  </a:cubicBezTo>
                  <a:cubicBezTo>
                    <a:pt x="410" y="50"/>
                    <a:pt x="374" y="23"/>
                    <a:pt x="333" y="10"/>
                  </a:cubicBezTo>
                  <a:cubicBezTo>
                    <a:pt x="314" y="4"/>
                    <a:pt x="293" y="0"/>
                    <a:pt x="27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1"/>
            <p:cNvSpPr/>
            <p:nvPr/>
          </p:nvSpPr>
          <p:spPr>
            <a:xfrm>
              <a:off x="3802950" y="3439475"/>
              <a:ext cx="224175" cy="17650"/>
            </a:xfrm>
            <a:custGeom>
              <a:rect b="b" l="l" r="r" t="t"/>
              <a:pathLst>
                <a:path extrusionOk="0" h="706" w="8967">
                  <a:moveTo>
                    <a:pt x="130" y="1"/>
                  </a:moveTo>
                  <a:cubicBezTo>
                    <a:pt x="31" y="1"/>
                    <a:pt x="0" y="154"/>
                    <a:pt x="113" y="184"/>
                  </a:cubicBezTo>
                  <a:cubicBezTo>
                    <a:pt x="127" y="184"/>
                    <a:pt x="140" y="188"/>
                    <a:pt x="158" y="193"/>
                  </a:cubicBezTo>
                  <a:cubicBezTo>
                    <a:pt x="478" y="251"/>
                    <a:pt x="2943" y="705"/>
                    <a:pt x="5372" y="705"/>
                  </a:cubicBezTo>
                  <a:cubicBezTo>
                    <a:pt x="5854" y="705"/>
                    <a:pt x="6335" y="687"/>
                    <a:pt x="6798" y="647"/>
                  </a:cubicBezTo>
                  <a:cubicBezTo>
                    <a:pt x="7599" y="575"/>
                    <a:pt x="8278" y="435"/>
                    <a:pt x="8805" y="233"/>
                  </a:cubicBezTo>
                  <a:cubicBezTo>
                    <a:pt x="8827" y="224"/>
                    <a:pt x="8850" y="220"/>
                    <a:pt x="8868" y="211"/>
                  </a:cubicBezTo>
                  <a:cubicBezTo>
                    <a:pt x="8966" y="167"/>
                    <a:pt x="8923" y="31"/>
                    <a:pt x="8835" y="31"/>
                  </a:cubicBezTo>
                  <a:cubicBezTo>
                    <a:pt x="8823" y="31"/>
                    <a:pt x="8810" y="33"/>
                    <a:pt x="8796" y="40"/>
                  </a:cubicBezTo>
                  <a:cubicBezTo>
                    <a:pt x="8778" y="49"/>
                    <a:pt x="8764" y="53"/>
                    <a:pt x="8746" y="58"/>
                  </a:cubicBezTo>
                  <a:cubicBezTo>
                    <a:pt x="8224" y="256"/>
                    <a:pt x="7563" y="395"/>
                    <a:pt x="6780" y="462"/>
                  </a:cubicBezTo>
                  <a:cubicBezTo>
                    <a:pt x="6319" y="505"/>
                    <a:pt x="5839" y="523"/>
                    <a:pt x="5358" y="523"/>
                  </a:cubicBezTo>
                  <a:cubicBezTo>
                    <a:pt x="2951" y="523"/>
                    <a:pt x="512" y="72"/>
                    <a:pt x="185" y="8"/>
                  </a:cubicBezTo>
                  <a:lnTo>
                    <a:pt x="154" y="4"/>
                  </a:lnTo>
                  <a:cubicBezTo>
                    <a:pt x="145" y="2"/>
                    <a:pt x="138" y="1"/>
                    <a:pt x="13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1"/>
            <p:cNvSpPr/>
            <p:nvPr/>
          </p:nvSpPr>
          <p:spPr>
            <a:xfrm>
              <a:off x="3842825" y="3279550"/>
              <a:ext cx="25500" cy="63225"/>
            </a:xfrm>
            <a:custGeom>
              <a:rect b="b" l="l" r="r" t="t"/>
              <a:pathLst>
                <a:path extrusionOk="0" h="2529" w="1020">
                  <a:moveTo>
                    <a:pt x="974" y="0"/>
                  </a:moveTo>
                  <a:cubicBezTo>
                    <a:pt x="955" y="0"/>
                    <a:pt x="936" y="9"/>
                    <a:pt x="930" y="26"/>
                  </a:cubicBezTo>
                  <a:cubicBezTo>
                    <a:pt x="930" y="26"/>
                    <a:pt x="849" y="170"/>
                    <a:pt x="750" y="390"/>
                  </a:cubicBezTo>
                  <a:cubicBezTo>
                    <a:pt x="651" y="615"/>
                    <a:pt x="516" y="912"/>
                    <a:pt x="403" y="1218"/>
                  </a:cubicBezTo>
                  <a:cubicBezTo>
                    <a:pt x="345" y="1371"/>
                    <a:pt x="295" y="1524"/>
                    <a:pt x="237" y="1668"/>
                  </a:cubicBezTo>
                  <a:cubicBezTo>
                    <a:pt x="183" y="1808"/>
                    <a:pt x="151" y="1951"/>
                    <a:pt x="115" y="2068"/>
                  </a:cubicBezTo>
                  <a:cubicBezTo>
                    <a:pt x="52" y="2307"/>
                    <a:pt x="12" y="2464"/>
                    <a:pt x="12" y="2464"/>
                  </a:cubicBezTo>
                  <a:cubicBezTo>
                    <a:pt x="1" y="2503"/>
                    <a:pt x="31" y="2528"/>
                    <a:pt x="60" y="2528"/>
                  </a:cubicBezTo>
                  <a:cubicBezTo>
                    <a:pt x="79" y="2528"/>
                    <a:pt x="98" y="2518"/>
                    <a:pt x="106" y="2496"/>
                  </a:cubicBezTo>
                  <a:lnTo>
                    <a:pt x="106" y="2487"/>
                  </a:lnTo>
                  <a:cubicBezTo>
                    <a:pt x="106" y="2487"/>
                    <a:pt x="165" y="2338"/>
                    <a:pt x="250" y="2113"/>
                  </a:cubicBezTo>
                  <a:cubicBezTo>
                    <a:pt x="268" y="2055"/>
                    <a:pt x="291" y="1992"/>
                    <a:pt x="313" y="1929"/>
                  </a:cubicBezTo>
                  <a:cubicBezTo>
                    <a:pt x="340" y="1861"/>
                    <a:pt x="367" y="1799"/>
                    <a:pt x="394" y="1727"/>
                  </a:cubicBezTo>
                  <a:cubicBezTo>
                    <a:pt x="448" y="1583"/>
                    <a:pt x="511" y="1434"/>
                    <a:pt x="570" y="1281"/>
                  </a:cubicBezTo>
                  <a:cubicBezTo>
                    <a:pt x="624" y="1133"/>
                    <a:pt x="682" y="980"/>
                    <a:pt x="736" y="840"/>
                  </a:cubicBezTo>
                  <a:cubicBezTo>
                    <a:pt x="795" y="696"/>
                    <a:pt x="840" y="561"/>
                    <a:pt x="880" y="449"/>
                  </a:cubicBezTo>
                  <a:cubicBezTo>
                    <a:pt x="966" y="219"/>
                    <a:pt x="1015" y="62"/>
                    <a:pt x="1015" y="62"/>
                  </a:cubicBezTo>
                  <a:cubicBezTo>
                    <a:pt x="1020" y="40"/>
                    <a:pt x="1011" y="17"/>
                    <a:pt x="993" y="4"/>
                  </a:cubicBezTo>
                  <a:cubicBezTo>
                    <a:pt x="987" y="1"/>
                    <a:pt x="980" y="0"/>
                    <a:pt x="97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1"/>
            <p:cNvSpPr/>
            <p:nvPr/>
          </p:nvSpPr>
          <p:spPr>
            <a:xfrm>
              <a:off x="3931500" y="3123950"/>
              <a:ext cx="13975" cy="15825"/>
            </a:xfrm>
            <a:custGeom>
              <a:rect b="b" l="l" r="r" t="t"/>
              <a:pathLst>
                <a:path extrusionOk="0" h="633" w="559">
                  <a:moveTo>
                    <a:pt x="319" y="1"/>
                  </a:moveTo>
                  <a:cubicBezTo>
                    <a:pt x="203" y="1"/>
                    <a:pt x="90" y="102"/>
                    <a:pt x="50" y="253"/>
                  </a:cubicBezTo>
                  <a:cubicBezTo>
                    <a:pt x="1" y="429"/>
                    <a:pt x="68" y="595"/>
                    <a:pt x="199" y="627"/>
                  </a:cubicBezTo>
                  <a:cubicBezTo>
                    <a:pt x="213" y="630"/>
                    <a:pt x="228" y="632"/>
                    <a:pt x="243" y="632"/>
                  </a:cubicBezTo>
                  <a:cubicBezTo>
                    <a:pt x="356" y="632"/>
                    <a:pt x="470" y="530"/>
                    <a:pt x="514" y="379"/>
                  </a:cubicBezTo>
                  <a:cubicBezTo>
                    <a:pt x="559" y="208"/>
                    <a:pt x="491" y="37"/>
                    <a:pt x="365" y="6"/>
                  </a:cubicBezTo>
                  <a:cubicBezTo>
                    <a:pt x="350" y="2"/>
                    <a:pt x="335" y="1"/>
                    <a:pt x="3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1"/>
            <p:cNvSpPr/>
            <p:nvPr/>
          </p:nvSpPr>
          <p:spPr>
            <a:xfrm>
              <a:off x="3958150" y="3106550"/>
              <a:ext cx="29050" cy="60625"/>
            </a:xfrm>
            <a:custGeom>
              <a:rect b="b" l="l" r="r" t="t"/>
              <a:pathLst>
                <a:path extrusionOk="0" h="2425" w="1162">
                  <a:moveTo>
                    <a:pt x="1126" y="0"/>
                  </a:moveTo>
                  <a:cubicBezTo>
                    <a:pt x="1108" y="0"/>
                    <a:pt x="1090" y="18"/>
                    <a:pt x="1085" y="36"/>
                  </a:cubicBezTo>
                  <a:cubicBezTo>
                    <a:pt x="1085" y="36"/>
                    <a:pt x="1063" y="234"/>
                    <a:pt x="1031" y="531"/>
                  </a:cubicBezTo>
                  <a:cubicBezTo>
                    <a:pt x="995" y="828"/>
                    <a:pt x="955" y="1219"/>
                    <a:pt x="901" y="1615"/>
                  </a:cubicBezTo>
                  <a:cubicBezTo>
                    <a:pt x="878" y="1804"/>
                    <a:pt x="847" y="1993"/>
                    <a:pt x="797" y="2178"/>
                  </a:cubicBezTo>
                  <a:cubicBezTo>
                    <a:pt x="788" y="2214"/>
                    <a:pt x="775" y="2245"/>
                    <a:pt x="757" y="2276"/>
                  </a:cubicBezTo>
                  <a:lnTo>
                    <a:pt x="730" y="2290"/>
                  </a:lnTo>
                  <a:cubicBezTo>
                    <a:pt x="716" y="2290"/>
                    <a:pt x="703" y="2294"/>
                    <a:pt x="685" y="2294"/>
                  </a:cubicBezTo>
                  <a:cubicBezTo>
                    <a:pt x="673" y="2295"/>
                    <a:pt x="661" y="2296"/>
                    <a:pt x="649" y="2296"/>
                  </a:cubicBezTo>
                  <a:cubicBezTo>
                    <a:pt x="590" y="2296"/>
                    <a:pt x="534" y="2286"/>
                    <a:pt x="478" y="2267"/>
                  </a:cubicBezTo>
                  <a:cubicBezTo>
                    <a:pt x="370" y="2240"/>
                    <a:pt x="266" y="2196"/>
                    <a:pt x="172" y="2142"/>
                  </a:cubicBezTo>
                  <a:cubicBezTo>
                    <a:pt x="136" y="2124"/>
                    <a:pt x="104" y="2097"/>
                    <a:pt x="73" y="2070"/>
                  </a:cubicBezTo>
                  <a:cubicBezTo>
                    <a:pt x="65" y="2062"/>
                    <a:pt x="57" y="2059"/>
                    <a:pt x="47" y="2059"/>
                  </a:cubicBezTo>
                  <a:cubicBezTo>
                    <a:pt x="40" y="2059"/>
                    <a:pt x="31" y="2061"/>
                    <a:pt x="23" y="2065"/>
                  </a:cubicBezTo>
                  <a:cubicBezTo>
                    <a:pt x="5" y="2079"/>
                    <a:pt x="1" y="2106"/>
                    <a:pt x="14" y="2124"/>
                  </a:cubicBezTo>
                  <a:cubicBezTo>
                    <a:pt x="46" y="2160"/>
                    <a:pt x="77" y="2191"/>
                    <a:pt x="118" y="2218"/>
                  </a:cubicBezTo>
                  <a:cubicBezTo>
                    <a:pt x="217" y="2290"/>
                    <a:pt x="325" y="2344"/>
                    <a:pt x="437" y="2380"/>
                  </a:cubicBezTo>
                  <a:cubicBezTo>
                    <a:pt x="518" y="2411"/>
                    <a:pt x="599" y="2425"/>
                    <a:pt x="685" y="2425"/>
                  </a:cubicBezTo>
                  <a:cubicBezTo>
                    <a:pt x="712" y="2425"/>
                    <a:pt x="739" y="2420"/>
                    <a:pt x="766" y="2411"/>
                  </a:cubicBezTo>
                  <a:lnTo>
                    <a:pt x="797" y="2402"/>
                  </a:lnTo>
                  <a:lnTo>
                    <a:pt x="806" y="2398"/>
                  </a:lnTo>
                  <a:cubicBezTo>
                    <a:pt x="811" y="2398"/>
                    <a:pt x="815" y="2393"/>
                    <a:pt x="815" y="2393"/>
                  </a:cubicBezTo>
                  <a:lnTo>
                    <a:pt x="824" y="2389"/>
                  </a:lnTo>
                  <a:cubicBezTo>
                    <a:pt x="833" y="2380"/>
                    <a:pt x="842" y="2371"/>
                    <a:pt x="851" y="2362"/>
                  </a:cubicBezTo>
                  <a:cubicBezTo>
                    <a:pt x="887" y="2321"/>
                    <a:pt x="910" y="2267"/>
                    <a:pt x="923" y="2214"/>
                  </a:cubicBezTo>
                  <a:cubicBezTo>
                    <a:pt x="977" y="2020"/>
                    <a:pt x="1018" y="1827"/>
                    <a:pt x="1040" y="1629"/>
                  </a:cubicBezTo>
                  <a:cubicBezTo>
                    <a:pt x="1094" y="1228"/>
                    <a:pt x="1126" y="832"/>
                    <a:pt x="1144" y="536"/>
                  </a:cubicBezTo>
                  <a:cubicBezTo>
                    <a:pt x="1162" y="239"/>
                    <a:pt x="1162" y="41"/>
                    <a:pt x="1162" y="41"/>
                  </a:cubicBezTo>
                  <a:cubicBezTo>
                    <a:pt x="1162" y="18"/>
                    <a:pt x="1148" y="5"/>
                    <a:pt x="112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1"/>
            <p:cNvSpPr/>
            <p:nvPr/>
          </p:nvSpPr>
          <p:spPr>
            <a:xfrm>
              <a:off x="3935150" y="3094275"/>
              <a:ext cx="23525" cy="12175"/>
            </a:xfrm>
            <a:custGeom>
              <a:rect b="b" l="l" r="r" t="t"/>
              <a:pathLst>
                <a:path extrusionOk="0" h="487" w="941">
                  <a:moveTo>
                    <a:pt x="629" y="1"/>
                  </a:moveTo>
                  <a:cubicBezTo>
                    <a:pt x="372" y="1"/>
                    <a:pt x="28" y="132"/>
                    <a:pt x="8" y="347"/>
                  </a:cubicBezTo>
                  <a:cubicBezTo>
                    <a:pt x="0" y="446"/>
                    <a:pt x="105" y="486"/>
                    <a:pt x="245" y="486"/>
                  </a:cubicBezTo>
                  <a:cubicBezTo>
                    <a:pt x="523" y="486"/>
                    <a:pt x="940" y="327"/>
                    <a:pt x="907" y="136"/>
                  </a:cubicBezTo>
                  <a:cubicBezTo>
                    <a:pt x="893" y="43"/>
                    <a:pt x="775" y="1"/>
                    <a:pt x="62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1"/>
            <p:cNvSpPr/>
            <p:nvPr/>
          </p:nvSpPr>
          <p:spPr>
            <a:xfrm>
              <a:off x="4000000" y="3101550"/>
              <a:ext cx="23825" cy="15600"/>
            </a:xfrm>
            <a:custGeom>
              <a:rect b="b" l="l" r="r" t="t"/>
              <a:pathLst>
                <a:path extrusionOk="0" h="624" w="953">
                  <a:moveTo>
                    <a:pt x="253" y="0"/>
                  </a:moveTo>
                  <a:cubicBezTo>
                    <a:pt x="181" y="0"/>
                    <a:pt x="124" y="22"/>
                    <a:pt x="99" y="74"/>
                  </a:cubicBezTo>
                  <a:cubicBezTo>
                    <a:pt x="0" y="279"/>
                    <a:pt x="516" y="624"/>
                    <a:pt x="769" y="624"/>
                  </a:cubicBezTo>
                  <a:cubicBezTo>
                    <a:pt x="838" y="624"/>
                    <a:pt x="888" y="598"/>
                    <a:pt x="900" y="538"/>
                  </a:cubicBezTo>
                  <a:cubicBezTo>
                    <a:pt x="953" y="278"/>
                    <a:pt x="506" y="0"/>
                    <a:pt x="25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1"/>
            <p:cNvSpPr/>
            <p:nvPr/>
          </p:nvSpPr>
          <p:spPr>
            <a:xfrm>
              <a:off x="3928075" y="3161625"/>
              <a:ext cx="38625" cy="21650"/>
            </a:xfrm>
            <a:custGeom>
              <a:rect b="b" l="l" r="r" t="t"/>
              <a:pathLst>
                <a:path extrusionOk="0" h="866" w="1545">
                  <a:moveTo>
                    <a:pt x="52" y="0"/>
                  </a:moveTo>
                  <a:cubicBezTo>
                    <a:pt x="26" y="0"/>
                    <a:pt x="0" y="20"/>
                    <a:pt x="3" y="51"/>
                  </a:cubicBezTo>
                  <a:cubicBezTo>
                    <a:pt x="7" y="78"/>
                    <a:pt x="12" y="105"/>
                    <a:pt x="16" y="136"/>
                  </a:cubicBezTo>
                  <a:cubicBezTo>
                    <a:pt x="39" y="204"/>
                    <a:pt x="66" y="271"/>
                    <a:pt x="102" y="339"/>
                  </a:cubicBezTo>
                  <a:lnTo>
                    <a:pt x="183" y="460"/>
                  </a:lnTo>
                  <a:cubicBezTo>
                    <a:pt x="214" y="501"/>
                    <a:pt x="255" y="541"/>
                    <a:pt x="295" y="582"/>
                  </a:cubicBezTo>
                  <a:cubicBezTo>
                    <a:pt x="336" y="618"/>
                    <a:pt x="385" y="649"/>
                    <a:pt x="435" y="685"/>
                  </a:cubicBezTo>
                  <a:cubicBezTo>
                    <a:pt x="484" y="717"/>
                    <a:pt x="538" y="748"/>
                    <a:pt x="592" y="771"/>
                  </a:cubicBezTo>
                  <a:lnTo>
                    <a:pt x="673" y="807"/>
                  </a:lnTo>
                  <a:cubicBezTo>
                    <a:pt x="718" y="820"/>
                    <a:pt x="736" y="825"/>
                    <a:pt x="763" y="829"/>
                  </a:cubicBezTo>
                  <a:lnTo>
                    <a:pt x="844" y="852"/>
                  </a:lnTo>
                  <a:cubicBezTo>
                    <a:pt x="871" y="861"/>
                    <a:pt x="907" y="856"/>
                    <a:pt x="934" y="861"/>
                  </a:cubicBezTo>
                  <a:cubicBezTo>
                    <a:pt x="965" y="865"/>
                    <a:pt x="997" y="865"/>
                    <a:pt x="1024" y="865"/>
                  </a:cubicBezTo>
                  <a:lnTo>
                    <a:pt x="1109" y="852"/>
                  </a:lnTo>
                  <a:cubicBezTo>
                    <a:pt x="1159" y="843"/>
                    <a:pt x="1204" y="829"/>
                    <a:pt x="1253" y="811"/>
                  </a:cubicBezTo>
                  <a:cubicBezTo>
                    <a:pt x="1294" y="798"/>
                    <a:pt x="1330" y="780"/>
                    <a:pt x="1366" y="757"/>
                  </a:cubicBezTo>
                  <a:cubicBezTo>
                    <a:pt x="1393" y="739"/>
                    <a:pt x="1420" y="721"/>
                    <a:pt x="1442" y="703"/>
                  </a:cubicBezTo>
                  <a:cubicBezTo>
                    <a:pt x="1469" y="685"/>
                    <a:pt x="1487" y="667"/>
                    <a:pt x="1510" y="645"/>
                  </a:cubicBezTo>
                  <a:cubicBezTo>
                    <a:pt x="1545" y="613"/>
                    <a:pt x="1515" y="563"/>
                    <a:pt x="1476" y="563"/>
                  </a:cubicBezTo>
                  <a:cubicBezTo>
                    <a:pt x="1465" y="563"/>
                    <a:pt x="1453" y="567"/>
                    <a:pt x="1442" y="577"/>
                  </a:cubicBezTo>
                  <a:cubicBezTo>
                    <a:pt x="1370" y="622"/>
                    <a:pt x="1289" y="654"/>
                    <a:pt x="1208" y="676"/>
                  </a:cubicBezTo>
                  <a:cubicBezTo>
                    <a:pt x="1168" y="685"/>
                    <a:pt x="1127" y="690"/>
                    <a:pt x="1087" y="694"/>
                  </a:cubicBezTo>
                  <a:lnTo>
                    <a:pt x="1019" y="699"/>
                  </a:lnTo>
                  <a:cubicBezTo>
                    <a:pt x="997" y="694"/>
                    <a:pt x="979" y="690"/>
                    <a:pt x="956" y="690"/>
                  </a:cubicBezTo>
                  <a:cubicBezTo>
                    <a:pt x="934" y="690"/>
                    <a:pt x="912" y="685"/>
                    <a:pt x="889" y="685"/>
                  </a:cubicBezTo>
                  <a:lnTo>
                    <a:pt x="808" y="663"/>
                  </a:lnTo>
                  <a:cubicBezTo>
                    <a:pt x="786" y="654"/>
                    <a:pt x="745" y="645"/>
                    <a:pt x="736" y="640"/>
                  </a:cubicBezTo>
                  <a:lnTo>
                    <a:pt x="669" y="604"/>
                  </a:lnTo>
                  <a:cubicBezTo>
                    <a:pt x="619" y="586"/>
                    <a:pt x="574" y="559"/>
                    <a:pt x="529" y="532"/>
                  </a:cubicBezTo>
                  <a:cubicBezTo>
                    <a:pt x="489" y="505"/>
                    <a:pt x="439" y="483"/>
                    <a:pt x="408" y="451"/>
                  </a:cubicBezTo>
                  <a:cubicBezTo>
                    <a:pt x="372" y="415"/>
                    <a:pt x="336" y="384"/>
                    <a:pt x="304" y="357"/>
                  </a:cubicBezTo>
                  <a:lnTo>
                    <a:pt x="223" y="258"/>
                  </a:lnTo>
                  <a:cubicBezTo>
                    <a:pt x="205" y="226"/>
                    <a:pt x="178" y="199"/>
                    <a:pt x="165" y="172"/>
                  </a:cubicBezTo>
                  <a:cubicBezTo>
                    <a:pt x="151" y="141"/>
                    <a:pt x="138" y="118"/>
                    <a:pt x="129" y="96"/>
                  </a:cubicBezTo>
                  <a:cubicBezTo>
                    <a:pt x="111" y="60"/>
                    <a:pt x="102" y="33"/>
                    <a:pt x="102" y="33"/>
                  </a:cubicBezTo>
                  <a:lnTo>
                    <a:pt x="97" y="33"/>
                  </a:lnTo>
                  <a:cubicBezTo>
                    <a:pt x="90" y="10"/>
                    <a:pt x="71" y="0"/>
                    <a:pt x="5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1"/>
            <p:cNvSpPr/>
            <p:nvPr/>
          </p:nvSpPr>
          <p:spPr>
            <a:xfrm>
              <a:off x="3999100" y="3133400"/>
              <a:ext cx="13975" cy="15925"/>
            </a:xfrm>
            <a:custGeom>
              <a:rect b="b" l="l" r="r" t="t"/>
              <a:pathLst>
                <a:path extrusionOk="0" h="637" w="559">
                  <a:moveTo>
                    <a:pt x="319" y="0"/>
                  </a:moveTo>
                  <a:cubicBezTo>
                    <a:pt x="203" y="0"/>
                    <a:pt x="90" y="103"/>
                    <a:pt x="50" y="258"/>
                  </a:cubicBezTo>
                  <a:cubicBezTo>
                    <a:pt x="0" y="429"/>
                    <a:pt x="68" y="600"/>
                    <a:pt x="198" y="631"/>
                  </a:cubicBezTo>
                  <a:cubicBezTo>
                    <a:pt x="213" y="635"/>
                    <a:pt x="228" y="637"/>
                    <a:pt x="243" y="637"/>
                  </a:cubicBezTo>
                  <a:cubicBezTo>
                    <a:pt x="356" y="637"/>
                    <a:pt x="470" y="534"/>
                    <a:pt x="513" y="379"/>
                  </a:cubicBezTo>
                  <a:cubicBezTo>
                    <a:pt x="558" y="208"/>
                    <a:pt x="491" y="42"/>
                    <a:pt x="365" y="6"/>
                  </a:cubicBezTo>
                  <a:cubicBezTo>
                    <a:pt x="350" y="2"/>
                    <a:pt x="334" y="0"/>
                    <a:pt x="31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1"/>
            <p:cNvSpPr/>
            <p:nvPr/>
          </p:nvSpPr>
          <p:spPr>
            <a:xfrm>
              <a:off x="3976950" y="3289250"/>
              <a:ext cx="22050" cy="27750"/>
            </a:xfrm>
            <a:custGeom>
              <a:rect b="b" l="l" r="r" t="t"/>
              <a:pathLst>
                <a:path extrusionOk="0" h="1110" w="882">
                  <a:moveTo>
                    <a:pt x="553" y="1"/>
                  </a:moveTo>
                  <a:cubicBezTo>
                    <a:pt x="331" y="1"/>
                    <a:pt x="341" y="288"/>
                    <a:pt x="275" y="376"/>
                  </a:cubicBezTo>
                  <a:cubicBezTo>
                    <a:pt x="257" y="398"/>
                    <a:pt x="0" y="551"/>
                    <a:pt x="9" y="812"/>
                  </a:cubicBezTo>
                  <a:cubicBezTo>
                    <a:pt x="15" y="970"/>
                    <a:pt x="228" y="1110"/>
                    <a:pt x="433" y="1110"/>
                  </a:cubicBezTo>
                  <a:cubicBezTo>
                    <a:pt x="561" y="1110"/>
                    <a:pt x="685" y="1056"/>
                    <a:pt x="756" y="920"/>
                  </a:cubicBezTo>
                  <a:cubicBezTo>
                    <a:pt x="882" y="673"/>
                    <a:pt x="697" y="583"/>
                    <a:pt x="720" y="457"/>
                  </a:cubicBezTo>
                  <a:cubicBezTo>
                    <a:pt x="733" y="385"/>
                    <a:pt x="837" y="47"/>
                    <a:pt x="612" y="7"/>
                  </a:cubicBezTo>
                  <a:cubicBezTo>
                    <a:pt x="591" y="3"/>
                    <a:pt x="571"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1"/>
            <p:cNvSpPr/>
            <p:nvPr/>
          </p:nvSpPr>
          <p:spPr>
            <a:xfrm>
              <a:off x="3994250" y="3283275"/>
              <a:ext cx="5325" cy="4625"/>
            </a:xfrm>
            <a:custGeom>
              <a:rect b="b" l="l" r="r" t="t"/>
              <a:pathLst>
                <a:path extrusionOk="0" h="185" w="213">
                  <a:moveTo>
                    <a:pt x="181" y="0"/>
                  </a:moveTo>
                  <a:cubicBezTo>
                    <a:pt x="86" y="0"/>
                    <a:pt x="5" y="72"/>
                    <a:pt x="1" y="169"/>
                  </a:cubicBezTo>
                  <a:cubicBezTo>
                    <a:pt x="27" y="180"/>
                    <a:pt x="50" y="184"/>
                    <a:pt x="71" y="184"/>
                  </a:cubicBezTo>
                  <a:cubicBezTo>
                    <a:pt x="199" y="184"/>
                    <a:pt x="212" y="3"/>
                    <a:pt x="212" y="3"/>
                  </a:cubicBezTo>
                  <a:cubicBezTo>
                    <a:pt x="202" y="1"/>
                    <a:pt x="191"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1"/>
            <p:cNvSpPr/>
            <p:nvPr/>
          </p:nvSpPr>
          <p:spPr>
            <a:xfrm>
              <a:off x="3393575" y="3007500"/>
              <a:ext cx="253650" cy="250550"/>
            </a:xfrm>
            <a:custGeom>
              <a:rect b="b" l="l" r="r" t="t"/>
              <a:pathLst>
                <a:path extrusionOk="0" h="10022" w="10146">
                  <a:moveTo>
                    <a:pt x="3804" y="0"/>
                  </a:moveTo>
                  <a:cubicBezTo>
                    <a:pt x="3227" y="0"/>
                    <a:pt x="2672" y="86"/>
                    <a:pt x="2228" y="251"/>
                  </a:cubicBezTo>
                  <a:cubicBezTo>
                    <a:pt x="1" y="1079"/>
                    <a:pt x="136" y="2649"/>
                    <a:pt x="136" y="2649"/>
                  </a:cubicBezTo>
                  <a:cubicBezTo>
                    <a:pt x="136" y="2649"/>
                    <a:pt x="532" y="2797"/>
                    <a:pt x="698" y="3062"/>
                  </a:cubicBezTo>
                  <a:lnTo>
                    <a:pt x="712" y="3053"/>
                  </a:lnTo>
                  <a:cubicBezTo>
                    <a:pt x="712" y="3053"/>
                    <a:pt x="1198" y="2959"/>
                    <a:pt x="1571" y="2113"/>
                  </a:cubicBezTo>
                  <a:cubicBezTo>
                    <a:pt x="1584" y="2082"/>
                    <a:pt x="1598" y="2050"/>
                    <a:pt x="1611" y="2014"/>
                  </a:cubicBezTo>
                  <a:cubicBezTo>
                    <a:pt x="1836" y="1450"/>
                    <a:pt x="2356" y="1247"/>
                    <a:pt x="2934" y="1247"/>
                  </a:cubicBezTo>
                  <a:cubicBezTo>
                    <a:pt x="3318" y="1247"/>
                    <a:pt x="3727" y="1337"/>
                    <a:pt x="4090" y="1470"/>
                  </a:cubicBezTo>
                  <a:cubicBezTo>
                    <a:pt x="4666" y="1681"/>
                    <a:pt x="4859" y="1960"/>
                    <a:pt x="5287" y="2316"/>
                  </a:cubicBezTo>
                  <a:cubicBezTo>
                    <a:pt x="5665" y="2631"/>
                    <a:pt x="6011" y="3629"/>
                    <a:pt x="6506" y="4052"/>
                  </a:cubicBezTo>
                  <a:cubicBezTo>
                    <a:pt x="6506" y="4052"/>
                    <a:pt x="6483" y="5240"/>
                    <a:pt x="6578" y="5420"/>
                  </a:cubicBezTo>
                  <a:cubicBezTo>
                    <a:pt x="6672" y="5600"/>
                    <a:pt x="7086" y="5843"/>
                    <a:pt x="7118" y="6391"/>
                  </a:cubicBezTo>
                  <a:cubicBezTo>
                    <a:pt x="7145" y="6940"/>
                    <a:pt x="6506" y="8569"/>
                    <a:pt x="4963" y="9248"/>
                  </a:cubicBezTo>
                  <a:cubicBezTo>
                    <a:pt x="4895" y="9280"/>
                    <a:pt x="4823" y="9302"/>
                    <a:pt x="4751" y="9325"/>
                  </a:cubicBezTo>
                  <a:lnTo>
                    <a:pt x="4823" y="9797"/>
                  </a:lnTo>
                  <a:lnTo>
                    <a:pt x="4832" y="9797"/>
                  </a:lnTo>
                  <a:cubicBezTo>
                    <a:pt x="4832" y="9797"/>
                    <a:pt x="5391" y="9334"/>
                    <a:pt x="6007" y="9334"/>
                  </a:cubicBezTo>
                  <a:cubicBezTo>
                    <a:pt x="6146" y="9334"/>
                    <a:pt x="6287" y="9358"/>
                    <a:pt x="6425" y="9415"/>
                  </a:cubicBezTo>
                  <a:cubicBezTo>
                    <a:pt x="6650" y="9509"/>
                    <a:pt x="6951" y="9743"/>
                    <a:pt x="7275" y="10022"/>
                  </a:cubicBezTo>
                  <a:lnTo>
                    <a:pt x="7298" y="9995"/>
                  </a:lnTo>
                  <a:cubicBezTo>
                    <a:pt x="7959" y="9869"/>
                    <a:pt x="8823" y="9275"/>
                    <a:pt x="8823" y="9275"/>
                  </a:cubicBezTo>
                  <a:cubicBezTo>
                    <a:pt x="8593" y="9118"/>
                    <a:pt x="8449" y="8609"/>
                    <a:pt x="8449" y="8609"/>
                  </a:cubicBezTo>
                  <a:lnTo>
                    <a:pt x="8449" y="8609"/>
                  </a:lnTo>
                  <a:cubicBezTo>
                    <a:pt x="8449" y="8609"/>
                    <a:pt x="8818" y="8911"/>
                    <a:pt x="9119" y="8911"/>
                  </a:cubicBezTo>
                  <a:cubicBezTo>
                    <a:pt x="9141" y="8911"/>
                    <a:pt x="9162" y="8909"/>
                    <a:pt x="9183" y="8906"/>
                  </a:cubicBezTo>
                  <a:cubicBezTo>
                    <a:pt x="9331" y="8884"/>
                    <a:pt x="9556" y="8740"/>
                    <a:pt x="9745" y="8587"/>
                  </a:cubicBezTo>
                  <a:cubicBezTo>
                    <a:pt x="9970" y="8402"/>
                    <a:pt x="10145" y="8204"/>
                    <a:pt x="10087" y="8150"/>
                  </a:cubicBezTo>
                  <a:cubicBezTo>
                    <a:pt x="8872" y="6994"/>
                    <a:pt x="9372" y="6207"/>
                    <a:pt x="9066" y="5478"/>
                  </a:cubicBezTo>
                  <a:cubicBezTo>
                    <a:pt x="8760" y="4754"/>
                    <a:pt x="7891" y="4264"/>
                    <a:pt x="7568" y="4039"/>
                  </a:cubicBezTo>
                  <a:cubicBezTo>
                    <a:pt x="7244" y="3814"/>
                    <a:pt x="7730" y="2829"/>
                    <a:pt x="7028" y="1425"/>
                  </a:cubicBezTo>
                  <a:cubicBezTo>
                    <a:pt x="6543" y="446"/>
                    <a:pt x="5118" y="0"/>
                    <a:pt x="380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1"/>
            <p:cNvSpPr/>
            <p:nvPr/>
          </p:nvSpPr>
          <p:spPr>
            <a:xfrm>
              <a:off x="3361650" y="3239550"/>
              <a:ext cx="317400" cy="192375"/>
            </a:xfrm>
            <a:custGeom>
              <a:rect b="b" l="l" r="r" t="t"/>
              <a:pathLst>
                <a:path extrusionOk="0" h="7695" w="12696">
                  <a:moveTo>
                    <a:pt x="7056" y="1"/>
                  </a:moveTo>
                  <a:cubicBezTo>
                    <a:pt x="6528" y="1"/>
                    <a:pt x="6118" y="236"/>
                    <a:pt x="6118" y="236"/>
                  </a:cubicBezTo>
                  <a:lnTo>
                    <a:pt x="6118" y="380"/>
                  </a:lnTo>
                  <a:cubicBezTo>
                    <a:pt x="6118" y="380"/>
                    <a:pt x="5965" y="1064"/>
                    <a:pt x="5268" y="1212"/>
                  </a:cubicBezTo>
                  <a:cubicBezTo>
                    <a:pt x="5199" y="1227"/>
                    <a:pt x="5130" y="1234"/>
                    <a:pt x="5061" y="1234"/>
                  </a:cubicBezTo>
                  <a:cubicBezTo>
                    <a:pt x="4439" y="1234"/>
                    <a:pt x="3887" y="668"/>
                    <a:pt x="3887" y="668"/>
                  </a:cubicBezTo>
                  <a:cubicBezTo>
                    <a:pt x="3701" y="612"/>
                    <a:pt x="3510" y="584"/>
                    <a:pt x="3319" y="584"/>
                  </a:cubicBezTo>
                  <a:cubicBezTo>
                    <a:pt x="3035" y="584"/>
                    <a:pt x="2752" y="646"/>
                    <a:pt x="2488" y="767"/>
                  </a:cubicBezTo>
                  <a:cubicBezTo>
                    <a:pt x="2313" y="852"/>
                    <a:pt x="2079" y="1149"/>
                    <a:pt x="1827" y="1572"/>
                  </a:cubicBezTo>
                  <a:cubicBezTo>
                    <a:pt x="995" y="2976"/>
                    <a:pt x="0" y="5769"/>
                    <a:pt x="365" y="6871"/>
                  </a:cubicBezTo>
                  <a:cubicBezTo>
                    <a:pt x="518" y="7344"/>
                    <a:pt x="1017" y="7564"/>
                    <a:pt x="1624" y="7650"/>
                  </a:cubicBezTo>
                  <a:cubicBezTo>
                    <a:pt x="1849" y="7682"/>
                    <a:pt x="2088" y="7695"/>
                    <a:pt x="2329" y="7695"/>
                  </a:cubicBezTo>
                  <a:cubicBezTo>
                    <a:pt x="3315" y="7695"/>
                    <a:pt x="4335" y="7476"/>
                    <a:pt x="4530" y="7429"/>
                  </a:cubicBezTo>
                  <a:lnTo>
                    <a:pt x="4503" y="7348"/>
                  </a:lnTo>
                  <a:cubicBezTo>
                    <a:pt x="4539" y="6615"/>
                    <a:pt x="5079" y="6066"/>
                    <a:pt x="5079" y="6066"/>
                  </a:cubicBezTo>
                  <a:lnTo>
                    <a:pt x="5088" y="6035"/>
                  </a:lnTo>
                  <a:cubicBezTo>
                    <a:pt x="5313" y="6102"/>
                    <a:pt x="5529" y="6192"/>
                    <a:pt x="5741" y="6291"/>
                  </a:cubicBezTo>
                  <a:cubicBezTo>
                    <a:pt x="5898" y="6390"/>
                    <a:pt x="6186" y="7020"/>
                    <a:pt x="6249" y="7375"/>
                  </a:cubicBezTo>
                  <a:lnTo>
                    <a:pt x="6307" y="7371"/>
                  </a:lnTo>
                  <a:cubicBezTo>
                    <a:pt x="7333" y="7362"/>
                    <a:pt x="7500" y="7195"/>
                    <a:pt x="7500" y="7195"/>
                  </a:cubicBezTo>
                  <a:lnTo>
                    <a:pt x="7540" y="7200"/>
                  </a:lnTo>
                  <a:lnTo>
                    <a:pt x="7972" y="4672"/>
                  </a:lnTo>
                  <a:cubicBezTo>
                    <a:pt x="8089" y="4375"/>
                    <a:pt x="8174" y="4069"/>
                    <a:pt x="8219" y="3758"/>
                  </a:cubicBezTo>
                  <a:lnTo>
                    <a:pt x="8246" y="3758"/>
                  </a:lnTo>
                  <a:cubicBezTo>
                    <a:pt x="8246" y="3758"/>
                    <a:pt x="9704" y="4316"/>
                    <a:pt x="10648" y="4316"/>
                  </a:cubicBezTo>
                  <a:cubicBezTo>
                    <a:pt x="10742" y="4316"/>
                    <a:pt x="10832" y="4310"/>
                    <a:pt x="10914" y="4298"/>
                  </a:cubicBezTo>
                  <a:cubicBezTo>
                    <a:pt x="11715" y="4177"/>
                    <a:pt x="12520" y="1455"/>
                    <a:pt x="12695" y="803"/>
                  </a:cubicBezTo>
                  <a:lnTo>
                    <a:pt x="12614" y="785"/>
                  </a:lnTo>
                  <a:cubicBezTo>
                    <a:pt x="12603" y="785"/>
                    <a:pt x="12592" y="786"/>
                    <a:pt x="12580" y="786"/>
                  </a:cubicBezTo>
                  <a:cubicBezTo>
                    <a:pt x="12023" y="786"/>
                    <a:pt x="11310" y="155"/>
                    <a:pt x="11310" y="155"/>
                  </a:cubicBezTo>
                  <a:lnTo>
                    <a:pt x="11283" y="146"/>
                  </a:lnTo>
                  <a:cubicBezTo>
                    <a:pt x="11161" y="438"/>
                    <a:pt x="10622" y="1739"/>
                    <a:pt x="10325" y="1891"/>
                  </a:cubicBezTo>
                  <a:cubicBezTo>
                    <a:pt x="10310" y="1899"/>
                    <a:pt x="10292" y="1903"/>
                    <a:pt x="10272" y="1903"/>
                  </a:cubicBezTo>
                  <a:cubicBezTo>
                    <a:pt x="9972" y="1903"/>
                    <a:pt x="9104" y="1072"/>
                    <a:pt x="8359" y="465"/>
                  </a:cubicBezTo>
                  <a:cubicBezTo>
                    <a:pt x="8026" y="200"/>
                    <a:pt x="7837" y="182"/>
                    <a:pt x="7612" y="97"/>
                  </a:cubicBezTo>
                  <a:cubicBezTo>
                    <a:pt x="7421" y="27"/>
                    <a:pt x="7232" y="1"/>
                    <a:pt x="70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1"/>
            <p:cNvSpPr/>
            <p:nvPr/>
          </p:nvSpPr>
          <p:spPr>
            <a:xfrm>
              <a:off x="3330275" y="3073575"/>
              <a:ext cx="134875" cy="206025"/>
            </a:xfrm>
            <a:custGeom>
              <a:rect b="b" l="l" r="r" t="t"/>
              <a:pathLst>
                <a:path extrusionOk="0" h="8241" w="5395">
                  <a:moveTo>
                    <a:pt x="2541" y="1"/>
                  </a:moveTo>
                  <a:cubicBezTo>
                    <a:pt x="2241" y="1"/>
                    <a:pt x="1503" y="74"/>
                    <a:pt x="1332" y="779"/>
                  </a:cubicBezTo>
                  <a:cubicBezTo>
                    <a:pt x="1120" y="1670"/>
                    <a:pt x="1422" y="2417"/>
                    <a:pt x="1174" y="2763"/>
                  </a:cubicBezTo>
                  <a:cubicBezTo>
                    <a:pt x="927" y="3110"/>
                    <a:pt x="297" y="3573"/>
                    <a:pt x="374" y="4257"/>
                  </a:cubicBezTo>
                  <a:cubicBezTo>
                    <a:pt x="450" y="4941"/>
                    <a:pt x="954" y="5278"/>
                    <a:pt x="689" y="5687"/>
                  </a:cubicBezTo>
                  <a:cubicBezTo>
                    <a:pt x="419" y="6101"/>
                    <a:pt x="0" y="7338"/>
                    <a:pt x="234" y="7586"/>
                  </a:cubicBezTo>
                  <a:cubicBezTo>
                    <a:pt x="464" y="7838"/>
                    <a:pt x="1584" y="7869"/>
                    <a:pt x="1584" y="7869"/>
                  </a:cubicBezTo>
                  <a:lnTo>
                    <a:pt x="1917" y="7203"/>
                  </a:lnTo>
                  <a:cubicBezTo>
                    <a:pt x="1917" y="7203"/>
                    <a:pt x="1971" y="7887"/>
                    <a:pt x="2110" y="7977"/>
                  </a:cubicBezTo>
                  <a:cubicBezTo>
                    <a:pt x="2228" y="8053"/>
                    <a:pt x="2688" y="8240"/>
                    <a:pt x="3150" y="8240"/>
                  </a:cubicBezTo>
                  <a:cubicBezTo>
                    <a:pt x="3180" y="8240"/>
                    <a:pt x="3210" y="8240"/>
                    <a:pt x="3239" y="8238"/>
                  </a:cubicBezTo>
                  <a:cubicBezTo>
                    <a:pt x="3505" y="7824"/>
                    <a:pt x="3752" y="7536"/>
                    <a:pt x="3932" y="7460"/>
                  </a:cubicBezTo>
                  <a:cubicBezTo>
                    <a:pt x="4175" y="7357"/>
                    <a:pt x="4435" y="7306"/>
                    <a:pt x="4694" y="7306"/>
                  </a:cubicBezTo>
                  <a:cubicBezTo>
                    <a:pt x="4909" y="7306"/>
                    <a:pt x="5125" y="7341"/>
                    <a:pt x="5331" y="7410"/>
                  </a:cubicBezTo>
                  <a:lnTo>
                    <a:pt x="5385" y="6740"/>
                  </a:lnTo>
                  <a:lnTo>
                    <a:pt x="5394" y="6691"/>
                  </a:lnTo>
                  <a:cubicBezTo>
                    <a:pt x="4634" y="6511"/>
                    <a:pt x="3901" y="6115"/>
                    <a:pt x="3496" y="5449"/>
                  </a:cubicBezTo>
                  <a:cubicBezTo>
                    <a:pt x="3496" y="5449"/>
                    <a:pt x="3332" y="5583"/>
                    <a:pt x="3040" y="5583"/>
                  </a:cubicBezTo>
                  <a:cubicBezTo>
                    <a:pt x="2922" y="5583"/>
                    <a:pt x="2782" y="5561"/>
                    <a:pt x="2623" y="5498"/>
                  </a:cubicBezTo>
                  <a:cubicBezTo>
                    <a:pt x="1831" y="5197"/>
                    <a:pt x="2182" y="4234"/>
                    <a:pt x="2573" y="4054"/>
                  </a:cubicBezTo>
                  <a:cubicBezTo>
                    <a:pt x="2681" y="4004"/>
                    <a:pt x="2777" y="3986"/>
                    <a:pt x="2860" y="3986"/>
                  </a:cubicBezTo>
                  <a:cubicBezTo>
                    <a:pt x="3074" y="3986"/>
                    <a:pt x="3199" y="4108"/>
                    <a:pt x="3199" y="4108"/>
                  </a:cubicBezTo>
                  <a:cubicBezTo>
                    <a:pt x="3856" y="2115"/>
                    <a:pt x="3289" y="545"/>
                    <a:pt x="3289" y="545"/>
                  </a:cubicBezTo>
                  <a:cubicBezTo>
                    <a:pt x="3275" y="500"/>
                    <a:pt x="3257" y="460"/>
                    <a:pt x="3230" y="419"/>
                  </a:cubicBezTo>
                  <a:cubicBezTo>
                    <a:pt x="3064" y="154"/>
                    <a:pt x="2668" y="6"/>
                    <a:pt x="2668" y="6"/>
                  </a:cubicBezTo>
                  <a:cubicBezTo>
                    <a:pt x="2668" y="6"/>
                    <a:pt x="2619" y="1"/>
                    <a:pt x="254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1"/>
            <p:cNvSpPr/>
            <p:nvPr/>
          </p:nvSpPr>
          <p:spPr>
            <a:xfrm>
              <a:off x="3459500" y="3234650"/>
              <a:ext cx="55575" cy="35825"/>
            </a:xfrm>
            <a:custGeom>
              <a:rect b="b" l="l" r="r" t="t"/>
              <a:pathLst>
                <a:path extrusionOk="0" h="1433" w="2223">
                  <a:moveTo>
                    <a:pt x="2200" y="0"/>
                  </a:moveTo>
                  <a:cubicBezTo>
                    <a:pt x="1865" y="119"/>
                    <a:pt x="1296" y="204"/>
                    <a:pt x="750" y="204"/>
                  </a:cubicBezTo>
                  <a:cubicBezTo>
                    <a:pt x="489" y="204"/>
                    <a:pt x="232" y="185"/>
                    <a:pt x="9" y="140"/>
                  </a:cubicBezTo>
                  <a:lnTo>
                    <a:pt x="0" y="194"/>
                  </a:lnTo>
                  <a:lnTo>
                    <a:pt x="23" y="945"/>
                  </a:lnTo>
                  <a:cubicBezTo>
                    <a:pt x="23" y="945"/>
                    <a:pt x="521" y="1433"/>
                    <a:pt x="1125" y="1433"/>
                  </a:cubicBezTo>
                  <a:cubicBezTo>
                    <a:pt x="1200" y="1433"/>
                    <a:pt x="1277" y="1425"/>
                    <a:pt x="1354" y="1408"/>
                  </a:cubicBezTo>
                  <a:cubicBezTo>
                    <a:pt x="2056" y="1260"/>
                    <a:pt x="2222" y="778"/>
                    <a:pt x="2222" y="778"/>
                  </a:cubicBezTo>
                  <a:lnTo>
                    <a:pt x="2204" y="495"/>
                  </a:lnTo>
                  <a:lnTo>
                    <a:pt x="220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1"/>
            <p:cNvSpPr/>
            <p:nvPr/>
          </p:nvSpPr>
          <p:spPr>
            <a:xfrm>
              <a:off x="3432825" y="3038775"/>
              <a:ext cx="91475" cy="27425"/>
            </a:xfrm>
            <a:custGeom>
              <a:rect b="b" l="l" r="r" t="t"/>
              <a:pathLst>
                <a:path extrusionOk="0" h="1097" w="3659">
                  <a:moveTo>
                    <a:pt x="1365" y="0"/>
                  </a:moveTo>
                  <a:cubicBezTo>
                    <a:pt x="789" y="0"/>
                    <a:pt x="268" y="203"/>
                    <a:pt x="41" y="768"/>
                  </a:cubicBezTo>
                  <a:cubicBezTo>
                    <a:pt x="28" y="799"/>
                    <a:pt x="14" y="835"/>
                    <a:pt x="1" y="867"/>
                  </a:cubicBezTo>
                  <a:lnTo>
                    <a:pt x="5" y="871"/>
                  </a:lnTo>
                  <a:cubicBezTo>
                    <a:pt x="5" y="871"/>
                    <a:pt x="594" y="456"/>
                    <a:pt x="1554" y="456"/>
                  </a:cubicBezTo>
                  <a:cubicBezTo>
                    <a:pt x="2136" y="456"/>
                    <a:pt x="2853" y="608"/>
                    <a:pt x="3658" y="1096"/>
                  </a:cubicBezTo>
                  <a:cubicBezTo>
                    <a:pt x="3231" y="741"/>
                    <a:pt x="3096" y="435"/>
                    <a:pt x="2520" y="223"/>
                  </a:cubicBezTo>
                  <a:cubicBezTo>
                    <a:pt x="2157" y="90"/>
                    <a:pt x="1749" y="0"/>
                    <a:pt x="136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1"/>
            <p:cNvSpPr/>
            <p:nvPr/>
          </p:nvSpPr>
          <p:spPr>
            <a:xfrm>
              <a:off x="3376050" y="3045075"/>
              <a:ext cx="196150" cy="198675"/>
            </a:xfrm>
            <a:custGeom>
              <a:rect b="b" l="l" r="r" t="t"/>
              <a:pathLst>
                <a:path extrusionOk="0" h="7947" w="7846">
                  <a:moveTo>
                    <a:pt x="4120" y="0"/>
                  </a:moveTo>
                  <a:cubicBezTo>
                    <a:pt x="3085" y="0"/>
                    <a:pt x="2281" y="619"/>
                    <a:pt x="2281" y="619"/>
                  </a:cubicBezTo>
                  <a:lnTo>
                    <a:pt x="2272" y="615"/>
                  </a:lnTo>
                  <a:cubicBezTo>
                    <a:pt x="1899" y="1460"/>
                    <a:pt x="1413" y="1555"/>
                    <a:pt x="1413" y="1555"/>
                  </a:cubicBezTo>
                  <a:lnTo>
                    <a:pt x="1399" y="1559"/>
                  </a:lnTo>
                  <a:cubicBezTo>
                    <a:pt x="1426" y="1600"/>
                    <a:pt x="1444" y="1645"/>
                    <a:pt x="1458" y="1690"/>
                  </a:cubicBezTo>
                  <a:cubicBezTo>
                    <a:pt x="1458" y="1690"/>
                    <a:pt x="2029" y="3255"/>
                    <a:pt x="1368" y="5248"/>
                  </a:cubicBezTo>
                  <a:cubicBezTo>
                    <a:pt x="1368" y="5248"/>
                    <a:pt x="1246" y="5126"/>
                    <a:pt x="1030" y="5126"/>
                  </a:cubicBezTo>
                  <a:cubicBezTo>
                    <a:pt x="948" y="5126"/>
                    <a:pt x="851" y="5144"/>
                    <a:pt x="742" y="5194"/>
                  </a:cubicBezTo>
                  <a:cubicBezTo>
                    <a:pt x="347" y="5379"/>
                    <a:pt x="0" y="6337"/>
                    <a:pt x="792" y="6643"/>
                  </a:cubicBezTo>
                  <a:cubicBezTo>
                    <a:pt x="950" y="6704"/>
                    <a:pt x="1090" y="6726"/>
                    <a:pt x="1208" y="6726"/>
                  </a:cubicBezTo>
                  <a:cubicBezTo>
                    <a:pt x="1501" y="6726"/>
                    <a:pt x="1665" y="6593"/>
                    <a:pt x="1665" y="6593"/>
                  </a:cubicBezTo>
                  <a:cubicBezTo>
                    <a:pt x="2070" y="7255"/>
                    <a:pt x="2803" y="7651"/>
                    <a:pt x="3563" y="7831"/>
                  </a:cubicBezTo>
                  <a:cubicBezTo>
                    <a:pt x="3895" y="7909"/>
                    <a:pt x="4231" y="7946"/>
                    <a:pt x="4546" y="7946"/>
                  </a:cubicBezTo>
                  <a:cubicBezTo>
                    <a:pt x="4880" y="7946"/>
                    <a:pt x="5191" y="7905"/>
                    <a:pt x="5452" y="7826"/>
                  </a:cubicBezTo>
                  <a:cubicBezTo>
                    <a:pt x="5524" y="7804"/>
                    <a:pt x="5596" y="7777"/>
                    <a:pt x="5664" y="7750"/>
                  </a:cubicBezTo>
                  <a:cubicBezTo>
                    <a:pt x="7207" y="7066"/>
                    <a:pt x="7846" y="5437"/>
                    <a:pt x="7819" y="4893"/>
                  </a:cubicBezTo>
                  <a:cubicBezTo>
                    <a:pt x="7787" y="4344"/>
                    <a:pt x="7378" y="4101"/>
                    <a:pt x="7283" y="3921"/>
                  </a:cubicBezTo>
                  <a:cubicBezTo>
                    <a:pt x="7189" y="3737"/>
                    <a:pt x="7274" y="3255"/>
                    <a:pt x="7171" y="2414"/>
                  </a:cubicBezTo>
                  <a:cubicBezTo>
                    <a:pt x="7171" y="2414"/>
                    <a:pt x="6501" y="1460"/>
                    <a:pt x="6123" y="1146"/>
                  </a:cubicBezTo>
                  <a:lnTo>
                    <a:pt x="5533" y="439"/>
                  </a:lnTo>
                  <a:cubicBezTo>
                    <a:pt x="5050" y="114"/>
                    <a:pt x="4564" y="0"/>
                    <a:pt x="412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1"/>
            <p:cNvSpPr/>
            <p:nvPr/>
          </p:nvSpPr>
          <p:spPr>
            <a:xfrm>
              <a:off x="3415850" y="3159750"/>
              <a:ext cx="49825" cy="41850"/>
            </a:xfrm>
            <a:custGeom>
              <a:rect b="b" l="l" r="r" t="t"/>
              <a:pathLst>
                <a:path extrusionOk="0" h="1674" w="1993">
                  <a:moveTo>
                    <a:pt x="1096" y="1"/>
                  </a:moveTo>
                  <a:cubicBezTo>
                    <a:pt x="920" y="1"/>
                    <a:pt x="740" y="57"/>
                    <a:pt x="581" y="184"/>
                  </a:cubicBezTo>
                  <a:cubicBezTo>
                    <a:pt x="1" y="648"/>
                    <a:pt x="266" y="1584"/>
                    <a:pt x="1008" y="1669"/>
                  </a:cubicBezTo>
                  <a:cubicBezTo>
                    <a:pt x="1039" y="1672"/>
                    <a:pt x="1069" y="1674"/>
                    <a:pt x="1099" y="1674"/>
                  </a:cubicBezTo>
                  <a:cubicBezTo>
                    <a:pt x="1517" y="1674"/>
                    <a:pt x="1880" y="1360"/>
                    <a:pt x="1931" y="936"/>
                  </a:cubicBezTo>
                  <a:cubicBezTo>
                    <a:pt x="1993" y="397"/>
                    <a:pt x="1560" y="1"/>
                    <a:pt x="109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1"/>
            <p:cNvSpPr/>
            <p:nvPr/>
          </p:nvSpPr>
          <p:spPr>
            <a:xfrm>
              <a:off x="3521350" y="3152050"/>
              <a:ext cx="45725" cy="38425"/>
            </a:xfrm>
            <a:custGeom>
              <a:rect b="b" l="l" r="r" t="t"/>
              <a:pathLst>
                <a:path extrusionOk="0" h="1537" w="1829">
                  <a:moveTo>
                    <a:pt x="1004" y="1"/>
                  </a:moveTo>
                  <a:cubicBezTo>
                    <a:pt x="843" y="1"/>
                    <a:pt x="678" y="53"/>
                    <a:pt x="531" y="169"/>
                  </a:cubicBezTo>
                  <a:cubicBezTo>
                    <a:pt x="0" y="596"/>
                    <a:pt x="243" y="1455"/>
                    <a:pt x="923" y="1532"/>
                  </a:cubicBezTo>
                  <a:cubicBezTo>
                    <a:pt x="953" y="1535"/>
                    <a:pt x="983" y="1537"/>
                    <a:pt x="1012" y="1537"/>
                  </a:cubicBezTo>
                  <a:cubicBezTo>
                    <a:pt x="1398" y="1537"/>
                    <a:pt x="1727" y="1245"/>
                    <a:pt x="1773" y="857"/>
                  </a:cubicBezTo>
                  <a:cubicBezTo>
                    <a:pt x="1828" y="364"/>
                    <a:pt x="1431" y="1"/>
                    <a:pt x="100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1"/>
            <p:cNvSpPr/>
            <p:nvPr/>
          </p:nvSpPr>
          <p:spPr>
            <a:xfrm>
              <a:off x="3489175" y="3137525"/>
              <a:ext cx="14550" cy="18225"/>
            </a:xfrm>
            <a:custGeom>
              <a:rect b="b" l="l" r="r" t="t"/>
              <a:pathLst>
                <a:path extrusionOk="0" h="729" w="582">
                  <a:moveTo>
                    <a:pt x="177" y="1"/>
                  </a:moveTo>
                  <a:cubicBezTo>
                    <a:pt x="148" y="1"/>
                    <a:pt x="121" y="4"/>
                    <a:pt x="95" y="7"/>
                  </a:cubicBezTo>
                  <a:cubicBezTo>
                    <a:pt x="77" y="12"/>
                    <a:pt x="64" y="16"/>
                    <a:pt x="50" y="21"/>
                  </a:cubicBezTo>
                  <a:lnTo>
                    <a:pt x="46" y="21"/>
                  </a:lnTo>
                  <a:cubicBezTo>
                    <a:pt x="1" y="43"/>
                    <a:pt x="10" y="106"/>
                    <a:pt x="55" y="124"/>
                  </a:cubicBezTo>
                  <a:lnTo>
                    <a:pt x="91" y="133"/>
                  </a:lnTo>
                  <a:cubicBezTo>
                    <a:pt x="113" y="138"/>
                    <a:pt x="145" y="147"/>
                    <a:pt x="181" y="156"/>
                  </a:cubicBezTo>
                  <a:cubicBezTo>
                    <a:pt x="203" y="160"/>
                    <a:pt x="221" y="169"/>
                    <a:pt x="239" y="178"/>
                  </a:cubicBezTo>
                  <a:cubicBezTo>
                    <a:pt x="257" y="187"/>
                    <a:pt x="271" y="201"/>
                    <a:pt x="293" y="210"/>
                  </a:cubicBezTo>
                  <a:cubicBezTo>
                    <a:pt x="307" y="219"/>
                    <a:pt x="320" y="232"/>
                    <a:pt x="334" y="241"/>
                  </a:cubicBezTo>
                  <a:cubicBezTo>
                    <a:pt x="338" y="259"/>
                    <a:pt x="356" y="273"/>
                    <a:pt x="356" y="282"/>
                  </a:cubicBezTo>
                  <a:lnTo>
                    <a:pt x="392" y="363"/>
                  </a:lnTo>
                  <a:cubicBezTo>
                    <a:pt x="392" y="381"/>
                    <a:pt x="397" y="399"/>
                    <a:pt x="401" y="417"/>
                  </a:cubicBezTo>
                  <a:cubicBezTo>
                    <a:pt x="401" y="435"/>
                    <a:pt x="401" y="453"/>
                    <a:pt x="401" y="471"/>
                  </a:cubicBezTo>
                  <a:cubicBezTo>
                    <a:pt x="397" y="493"/>
                    <a:pt x="392" y="507"/>
                    <a:pt x="392" y="525"/>
                  </a:cubicBezTo>
                  <a:cubicBezTo>
                    <a:pt x="383" y="552"/>
                    <a:pt x="374" y="579"/>
                    <a:pt x="361" y="606"/>
                  </a:cubicBezTo>
                  <a:cubicBezTo>
                    <a:pt x="352" y="624"/>
                    <a:pt x="347" y="633"/>
                    <a:pt x="347" y="633"/>
                  </a:cubicBezTo>
                  <a:lnTo>
                    <a:pt x="329" y="664"/>
                  </a:lnTo>
                  <a:cubicBezTo>
                    <a:pt x="316" y="700"/>
                    <a:pt x="345" y="728"/>
                    <a:pt x="376" y="728"/>
                  </a:cubicBezTo>
                  <a:cubicBezTo>
                    <a:pt x="388" y="728"/>
                    <a:pt x="400" y="724"/>
                    <a:pt x="410" y="714"/>
                  </a:cubicBezTo>
                  <a:cubicBezTo>
                    <a:pt x="460" y="682"/>
                    <a:pt x="505" y="642"/>
                    <a:pt x="532" y="588"/>
                  </a:cubicBezTo>
                  <a:cubicBezTo>
                    <a:pt x="563" y="534"/>
                    <a:pt x="577" y="471"/>
                    <a:pt x="581" y="408"/>
                  </a:cubicBezTo>
                  <a:cubicBezTo>
                    <a:pt x="577" y="372"/>
                    <a:pt x="572" y="331"/>
                    <a:pt x="568" y="295"/>
                  </a:cubicBezTo>
                  <a:lnTo>
                    <a:pt x="536" y="214"/>
                  </a:lnTo>
                  <a:cubicBezTo>
                    <a:pt x="523" y="174"/>
                    <a:pt x="500" y="142"/>
                    <a:pt x="469" y="111"/>
                  </a:cubicBezTo>
                  <a:cubicBezTo>
                    <a:pt x="442" y="84"/>
                    <a:pt x="410" y="61"/>
                    <a:pt x="379" y="43"/>
                  </a:cubicBezTo>
                  <a:cubicBezTo>
                    <a:pt x="325" y="21"/>
                    <a:pt x="271" y="7"/>
                    <a:pt x="212" y="3"/>
                  </a:cubicBezTo>
                  <a:cubicBezTo>
                    <a:pt x="200" y="1"/>
                    <a:pt x="188" y="1"/>
                    <a:pt x="17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1"/>
            <p:cNvSpPr/>
            <p:nvPr/>
          </p:nvSpPr>
          <p:spPr>
            <a:xfrm>
              <a:off x="3448250" y="3130350"/>
              <a:ext cx="17575" cy="26725"/>
            </a:xfrm>
            <a:custGeom>
              <a:rect b="b" l="l" r="r" t="t"/>
              <a:pathLst>
                <a:path extrusionOk="0" h="1069" w="703">
                  <a:moveTo>
                    <a:pt x="645" y="0"/>
                  </a:moveTo>
                  <a:cubicBezTo>
                    <a:pt x="626" y="0"/>
                    <a:pt x="608" y="10"/>
                    <a:pt x="599" y="29"/>
                  </a:cubicBezTo>
                  <a:lnTo>
                    <a:pt x="554" y="105"/>
                  </a:lnTo>
                  <a:cubicBezTo>
                    <a:pt x="531" y="155"/>
                    <a:pt x="495" y="191"/>
                    <a:pt x="450" y="218"/>
                  </a:cubicBezTo>
                  <a:cubicBezTo>
                    <a:pt x="428" y="231"/>
                    <a:pt x="405" y="245"/>
                    <a:pt x="378" y="249"/>
                  </a:cubicBezTo>
                  <a:cubicBezTo>
                    <a:pt x="369" y="254"/>
                    <a:pt x="351" y="258"/>
                    <a:pt x="338" y="263"/>
                  </a:cubicBezTo>
                  <a:lnTo>
                    <a:pt x="329" y="263"/>
                  </a:lnTo>
                  <a:cubicBezTo>
                    <a:pt x="306" y="254"/>
                    <a:pt x="288" y="249"/>
                    <a:pt x="266" y="249"/>
                  </a:cubicBezTo>
                  <a:cubicBezTo>
                    <a:pt x="126" y="258"/>
                    <a:pt x="18" y="407"/>
                    <a:pt x="9" y="650"/>
                  </a:cubicBezTo>
                  <a:cubicBezTo>
                    <a:pt x="0" y="875"/>
                    <a:pt x="117" y="1055"/>
                    <a:pt x="284" y="1068"/>
                  </a:cubicBezTo>
                  <a:cubicBezTo>
                    <a:pt x="287" y="1068"/>
                    <a:pt x="291" y="1068"/>
                    <a:pt x="294" y="1068"/>
                  </a:cubicBezTo>
                  <a:cubicBezTo>
                    <a:pt x="426" y="1068"/>
                    <a:pt x="553" y="904"/>
                    <a:pt x="540" y="668"/>
                  </a:cubicBezTo>
                  <a:cubicBezTo>
                    <a:pt x="536" y="578"/>
                    <a:pt x="513" y="492"/>
                    <a:pt x="473" y="411"/>
                  </a:cubicBezTo>
                  <a:cubicBezTo>
                    <a:pt x="500" y="407"/>
                    <a:pt x="527" y="393"/>
                    <a:pt x="554" y="380"/>
                  </a:cubicBezTo>
                  <a:cubicBezTo>
                    <a:pt x="572" y="366"/>
                    <a:pt x="594" y="348"/>
                    <a:pt x="612" y="330"/>
                  </a:cubicBezTo>
                  <a:cubicBezTo>
                    <a:pt x="630" y="312"/>
                    <a:pt x="644" y="294"/>
                    <a:pt x="657" y="272"/>
                  </a:cubicBezTo>
                  <a:cubicBezTo>
                    <a:pt x="680" y="236"/>
                    <a:pt x="693" y="195"/>
                    <a:pt x="698" y="155"/>
                  </a:cubicBezTo>
                  <a:cubicBezTo>
                    <a:pt x="702" y="128"/>
                    <a:pt x="702" y="101"/>
                    <a:pt x="702" y="74"/>
                  </a:cubicBezTo>
                  <a:cubicBezTo>
                    <a:pt x="702" y="65"/>
                    <a:pt x="698" y="56"/>
                    <a:pt x="698" y="47"/>
                  </a:cubicBezTo>
                  <a:lnTo>
                    <a:pt x="698" y="42"/>
                  </a:lnTo>
                  <a:cubicBezTo>
                    <a:pt x="693" y="29"/>
                    <a:pt x="684" y="15"/>
                    <a:pt x="671" y="6"/>
                  </a:cubicBezTo>
                  <a:cubicBezTo>
                    <a:pt x="662" y="2"/>
                    <a:pt x="653" y="0"/>
                    <a:pt x="64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1"/>
            <p:cNvSpPr/>
            <p:nvPr/>
          </p:nvSpPr>
          <p:spPr>
            <a:xfrm>
              <a:off x="3515950" y="3120075"/>
              <a:ext cx="17575" cy="26775"/>
            </a:xfrm>
            <a:custGeom>
              <a:rect b="b" l="l" r="r" t="t"/>
              <a:pathLst>
                <a:path extrusionOk="0" h="1071" w="703">
                  <a:moveTo>
                    <a:pt x="646" y="1"/>
                  </a:moveTo>
                  <a:cubicBezTo>
                    <a:pt x="627" y="1"/>
                    <a:pt x="609" y="10"/>
                    <a:pt x="599" y="31"/>
                  </a:cubicBezTo>
                  <a:lnTo>
                    <a:pt x="554" y="107"/>
                  </a:lnTo>
                  <a:cubicBezTo>
                    <a:pt x="531" y="152"/>
                    <a:pt x="495" y="192"/>
                    <a:pt x="450" y="219"/>
                  </a:cubicBezTo>
                  <a:cubicBezTo>
                    <a:pt x="428" y="233"/>
                    <a:pt x="405" y="242"/>
                    <a:pt x="378" y="251"/>
                  </a:cubicBezTo>
                  <a:cubicBezTo>
                    <a:pt x="369" y="255"/>
                    <a:pt x="351" y="260"/>
                    <a:pt x="338" y="260"/>
                  </a:cubicBezTo>
                  <a:lnTo>
                    <a:pt x="329" y="260"/>
                  </a:lnTo>
                  <a:cubicBezTo>
                    <a:pt x="306" y="251"/>
                    <a:pt x="288" y="251"/>
                    <a:pt x="266" y="251"/>
                  </a:cubicBezTo>
                  <a:cubicBezTo>
                    <a:pt x="126" y="260"/>
                    <a:pt x="18" y="408"/>
                    <a:pt x="9" y="647"/>
                  </a:cubicBezTo>
                  <a:cubicBezTo>
                    <a:pt x="0" y="872"/>
                    <a:pt x="117" y="1056"/>
                    <a:pt x="284" y="1070"/>
                  </a:cubicBezTo>
                  <a:cubicBezTo>
                    <a:pt x="287" y="1070"/>
                    <a:pt x="291" y="1070"/>
                    <a:pt x="294" y="1070"/>
                  </a:cubicBezTo>
                  <a:cubicBezTo>
                    <a:pt x="426" y="1070"/>
                    <a:pt x="553" y="902"/>
                    <a:pt x="540" y="669"/>
                  </a:cubicBezTo>
                  <a:cubicBezTo>
                    <a:pt x="536" y="579"/>
                    <a:pt x="513" y="494"/>
                    <a:pt x="473" y="413"/>
                  </a:cubicBezTo>
                  <a:cubicBezTo>
                    <a:pt x="500" y="404"/>
                    <a:pt x="527" y="395"/>
                    <a:pt x="554" y="381"/>
                  </a:cubicBezTo>
                  <a:cubicBezTo>
                    <a:pt x="572" y="368"/>
                    <a:pt x="594" y="350"/>
                    <a:pt x="612" y="332"/>
                  </a:cubicBezTo>
                  <a:cubicBezTo>
                    <a:pt x="630" y="314"/>
                    <a:pt x="644" y="291"/>
                    <a:pt x="657" y="269"/>
                  </a:cubicBezTo>
                  <a:cubicBezTo>
                    <a:pt x="680" y="237"/>
                    <a:pt x="693" y="197"/>
                    <a:pt x="698" y="156"/>
                  </a:cubicBezTo>
                  <a:cubicBezTo>
                    <a:pt x="702" y="129"/>
                    <a:pt x="702" y="102"/>
                    <a:pt x="702" y="75"/>
                  </a:cubicBezTo>
                  <a:cubicBezTo>
                    <a:pt x="698" y="67"/>
                    <a:pt x="698" y="58"/>
                    <a:pt x="698" y="44"/>
                  </a:cubicBezTo>
                  <a:lnTo>
                    <a:pt x="698" y="40"/>
                  </a:lnTo>
                  <a:cubicBezTo>
                    <a:pt x="690" y="15"/>
                    <a:pt x="668" y="1"/>
                    <a:pt x="6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1"/>
            <p:cNvSpPr/>
            <p:nvPr/>
          </p:nvSpPr>
          <p:spPr>
            <a:xfrm>
              <a:off x="3434400" y="3097475"/>
              <a:ext cx="30625" cy="20425"/>
            </a:xfrm>
            <a:custGeom>
              <a:rect b="b" l="l" r="r" t="t"/>
              <a:pathLst>
                <a:path extrusionOk="0" h="817" w="1225">
                  <a:moveTo>
                    <a:pt x="874" y="1"/>
                  </a:moveTo>
                  <a:cubicBezTo>
                    <a:pt x="714" y="1"/>
                    <a:pt x="493" y="73"/>
                    <a:pt x="329" y="219"/>
                  </a:cubicBezTo>
                  <a:cubicBezTo>
                    <a:pt x="64" y="458"/>
                    <a:pt x="1" y="746"/>
                    <a:pt x="73" y="804"/>
                  </a:cubicBezTo>
                  <a:cubicBezTo>
                    <a:pt x="83" y="812"/>
                    <a:pt x="94" y="816"/>
                    <a:pt x="107" y="816"/>
                  </a:cubicBezTo>
                  <a:cubicBezTo>
                    <a:pt x="179" y="816"/>
                    <a:pt x="286" y="681"/>
                    <a:pt x="482" y="566"/>
                  </a:cubicBezTo>
                  <a:cubicBezTo>
                    <a:pt x="838" y="359"/>
                    <a:pt x="1225" y="422"/>
                    <a:pt x="1076" y="84"/>
                  </a:cubicBezTo>
                  <a:cubicBezTo>
                    <a:pt x="1052" y="29"/>
                    <a:pt x="975" y="1"/>
                    <a:pt x="87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1"/>
            <p:cNvSpPr/>
            <p:nvPr/>
          </p:nvSpPr>
          <p:spPr>
            <a:xfrm>
              <a:off x="3512800" y="3087650"/>
              <a:ext cx="30725" cy="19900"/>
            </a:xfrm>
            <a:custGeom>
              <a:rect b="b" l="l" r="r" t="t"/>
              <a:pathLst>
                <a:path extrusionOk="0" h="796" w="1229">
                  <a:moveTo>
                    <a:pt x="347" y="1"/>
                  </a:moveTo>
                  <a:cubicBezTo>
                    <a:pt x="240" y="1"/>
                    <a:pt x="159" y="30"/>
                    <a:pt x="135" y="86"/>
                  </a:cubicBezTo>
                  <a:cubicBezTo>
                    <a:pt x="0" y="432"/>
                    <a:pt x="383" y="356"/>
                    <a:pt x="743" y="558"/>
                  </a:cubicBezTo>
                  <a:cubicBezTo>
                    <a:pt x="942" y="666"/>
                    <a:pt x="1053" y="796"/>
                    <a:pt x="1123" y="796"/>
                  </a:cubicBezTo>
                  <a:cubicBezTo>
                    <a:pt x="1136" y="796"/>
                    <a:pt x="1147" y="792"/>
                    <a:pt x="1157" y="783"/>
                  </a:cubicBezTo>
                  <a:cubicBezTo>
                    <a:pt x="1229" y="725"/>
                    <a:pt x="1161" y="437"/>
                    <a:pt x="887" y="203"/>
                  </a:cubicBezTo>
                  <a:cubicBezTo>
                    <a:pt x="722" y="66"/>
                    <a:pt x="507" y="1"/>
                    <a:pt x="3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1"/>
            <p:cNvSpPr/>
            <p:nvPr/>
          </p:nvSpPr>
          <p:spPr>
            <a:xfrm>
              <a:off x="3392125" y="3182900"/>
              <a:ext cx="18700" cy="8075"/>
            </a:xfrm>
            <a:custGeom>
              <a:rect b="b" l="l" r="r" t="t"/>
              <a:pathLst>
                <a:path extrusionOk="0" h="323" w="748">
                  <a:moveTo>
                    <a:pt x="374" y="1"/>
                  </a:moveTo>
                  <a:cubicBezTo>
                    <a:pt x="216" y="5"/>
                    <a:pt x="77" y="100"/>
                    <a:pt x="9" y="244"/>
                  </a:cubicBezTo>
                  <a:lnTo>
                    <a:pt x="14" y="239"/>
                  </a:lnTo>
                  <a:lnTo>
                    <a:pt x="14" y="239"/>
                  </a:lnTo>
                  <a:cubicBezTo>
                    <a:pt x="0" y="274"/>
                    <a:pt x="29" y="308"/>
                    <a:pt x="61" y="308"/>
                  </a:cubicBezTo>
                  <a:cubicBezTo>
                    <a:pt x="71" y="308"/>
                    <a:pt x="81" y="305"/>
                    <a:pt x="90" y="298"/>
                  </a:cubicBezTo>
                  <a:cubicBezTo>
                    <a:pt x="90" y="298"/>
                    <a:pt x="126" y="275"/>
                    <a:pt x="185" y="244"/>
                  </a:cubicBezTo>
                  <a:cubicBezTo>
                    <a:pt x="239" y="203"/>
                    <a:pt x="306" y="185"/>
                    <a:pt x="378" y="181"/>
                  </a:cubicBezTo>
                  <a:cubicBezTo>
                    <a:pt x="410" y="181"/>
                    <a:pt x="446" y="185"/>
                    <a:pt x="477" y="199"/>
                  </a:cubicBezTo>
                  <a:cubicBezTo>
                    <a:pt x="491" y="208"/>
                    <a:pt x="509" y="217"/>
                    <a:pt x="522" y="221"/>
                  </a:cubicBezTo>
                  <a:lnTo>
                    <a:pt x="567" y="248"/>
                  </a:lnTo>
                  <a:cubicBezTo>
                    <a:pt x="590" y="262"/>
                    <a:pt x="612" y="280"/>
                    <a:pt x="635" y="293"/>
                  </a:cubicBezTo>
                  <a:cubicBezTo>
                    <a:pt x="648" y="307"/>
                    <a:pt x="662" y="311"/>
                    <a:pt x="662" y="311"/>
                  </a:cubicBezTo>
                  <a:lnTo>
                    <a:pt x="666" y="316"/>
                  </a:lnTo>
                  <a:cubicBezTo>
                    <a:pt x="673" y="320"/>
                    <a:pt x="681" y="322"/>
                    <a:pt x="689" y="322"/>
                  </a:cubicBezTo>
                  <a:cubicBezTo>
                    <a:pt x="697" y="322"/>
                    <a:pt x="704" y="320"/>
                    <a:pt x="711" y="316"/>
                  </a:cubicBezTo>
                  <a:cubicBezTo>
                    <a:pt x="734" y="307"/>
                    <a:pt x="747" y="275"/>
                    <a:pt x="734" y="253"/>
                  </a:cubicBezTo>
                  <a:cubicBezTo>
                    <a:pt x="734" y="253"/>
                    <a:pt x="729" y="239"/>
                    <a:pt x="716" y="221"/>
                  </a:cubicBezTo>
                  <a:cubicBezTo>
                    <a:pt x="702" y="190"/>
                    <a:pt x="684" y="163"/>
                    <a:pt x="662" y="140"/>
                  </a:cubicBezTo>
                  <a:cubicBezTo>
                    <a:pt x="630" y="104"/>
                    <a:pt x="590" y="73"/>
                    <a:pt x="549" y="46"/>
                  </a:cubicBezTo>
                  <a:cubicBezTo>
                    <a:pt x="495" y="19"/>
                    <a:pt x="437" y="1"/>
                    <a:pt x="37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1"/>
            <p:cNvSpPr/>
            <p:nvPr/>
          </p:nvSpPr>
          <p:spPr>
            <a:xfrm>
              <a:off x="3475350" y="3180100"/>
              <a:ext cx="31975" cy="9925"/>
            </a:xfrm>
            <a:custGeom>
              <a:rect b="b" l="l" r="r" t="t"/>
              <a:pathLst>
                <a:path extrusionOk="0" h="397" w="1279">
                  <a:moveTo>
                    <a:pt x="566" y="1"/>
                  </a:moveTo>
                  <a:cubicBezTo>
                    <a:pt x="262" y="1"/>
                    <a:pt x="9" y="117"/>
                    <a:pt x="9" y="117"/>
                  </a:cubicBezTo>
                  <a:lnTo>
                    <a:pt x="0" y="122"/>
                  </a:lnTo>
                  <a:cubicBezTo>
                    <a:pt x="221" y="275"/>
                    <a:pt x="477" y="365"/>
                    <a:pt x="747" y="387"/>
                  </a:cubicBezTo>
                  <a:cubicBezTo>
                    <a:pt x="797" y="393"/>
                    <a:pt x="847" y="397"/>
                    <a:pt x="897" y="397"/>
                  </a:cubicBezTo>
                  <a:cubicBezTo>
                    <a:pt x="1026" y="397"/>
                    <a:pt x="1155" y="375"/>
                    <a:pt x="1278" y="333"/>
                  </a:cubicBezTo>
                  <a:cubicBezTo>
                    <a:pt x="1076" y="73"/>
                    <a:pt x="805" y="1"/>
                    <a:pt x="56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1"/>
            <p:cNvSpPr/>
            <p:nvPr/>
          </p:nvSpPr>
          <p:spPr>
            <a:xfrm>
              <a:off x="3464675" y="3164450"/>
              <a:ext cx="58825" cy="24000"/>
            </a:xfrm>
            <a:custGeom>
              <a:rect b="b" l="l" r="r" t="t"/>
              <a:pathLst>
                <a:path extrusionOk="0" h="960" w="2353">
                  <a:moveTo>
                    <a:pt x="352" y="1"/>
                  </a:moveTo>
                  <a:cubicBezTo>
                    <a:pt x="254" y="1"/>
                    <a:pt x="165" y="41"/>
                    <a:pt x="90" y="149"/>
                  </a:cubicBezTo>
                  <a:cubicBezTo>
                    <a:pt x="0" y="289"/>
                    <a:pt x="131" y="550"/>
                    <a:pt x="427" y="752"/>
                  </a:cubicBezTo>
                  <a:lnTo>
                    <a:pt x="436" y="743"/>
                  </a:lnTo>
                  <a:cubicBezTo>
                    <a:pt x="436" y="743"/>
                    <a:pt x="690" y="625"/>
                    <a:pt x="994" y="625"/>
                  </a:cubicBezTo>
                  <a:cubicBezTo>
                    <a:pt x="1233" y="625"/>
                    <a:pt x="1503" y="698"/>
                    <a:pt x="1705" y="959"/>
                  </a:cubicBezTo>
                  <a:cubicBezTo>
                    <a:pt x="2177" y="793"/>
                    <a:pt x="2353" y="343"/>
                    <a:pt x="2186" y="185"/>
                  </a:cubicBezTo>
                  <a:cubicBezTo>
                    <a:pt x="2142" y="144"/>
                    <a:pt x="2098" y="127"/>
                    <a:pt x="2050" y="127"/>
                  </a:cubicBezTo>
                  <a:cubicBezTo>
                    <a:pt x="1887" y="127"/>
                    <a:pt x="1685" y="318"/>
                    <a:pt x="1282" y="318"/>
                  </a:cubicBezTo>
                  <a:cubicBezTo>
                    <a:pt x="1259" y="318"/>
                    <a:pt x="1235" y="317"/>
                    <a:pt x="1210" y="316"/>
                  </a:cubicBezTo>
                  <a:cubicBezTo>
                    <a:pt x="947" y="299"/>
                    <a:pt x="618" y="1"/>
                    <a:pt x="35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1"/>
            <p:cNvSpPr/>
            <p:nvPr/>
          </p:nvSpPr>
          <p:spPr>
            <a:xfrm>
              <a:off x="3395875" y="3037500"/>
              <a:ext cx="177000" cy="78375"/>
            </a:xfrm>
            <a:custGeom>
              <a:rect b="b" l="l" r="r" t="t"/>
              <a:pathLst>
                <a:path extrusionOk="0" h="3135" w="7080">
                  <a:moveTo>
                    <a:pt x="2986" y="0"/>
                  </a:moveTo>
                  <a:lnTo>
                    <a:pt x="2712" y="5"/>
                  </a:lnTo>
                  <a:lnTo>
                    <a:pt x="2437" y="41"/>
                  </a:lnTo>
                  <a:cubicBezTo>
                    <a:pt x="2347" y="63"/>
                    <a:pt x="2253" y="86"/>
                    <a:pt x="2167" y="117"/>
                  </a:cubicBezTo>
                  <a:cubicBezTo>
                    <a:pt x="2082" y="148"/>
                    <a:pt x="1992" y="189"/>
                    <a:pt x="1915" y="238"/>
                  </a:cubicBezTo>
                  <a:cubicBezTo>
                    <a:pt x="1839" y="283"/>
                    <a:pt x="1767" y="346"/>
                    <a:pt x="1690" y="400"/>
                  </a:cubicBezTo>
                  <a:cubicBezTo>
                    <a:pt x="1623" y="468"/>
                    <a:pt x="1560" y="540"/>
                    <a:pt x="1497" y="607"/>
                  </a:cubicBezTo>
                  <a:lnTo>
                    <a:pt x="1344" y="846"/>
                  </a:lnTo>
                  <a:lnTo>
                    <a:pt x="1232" y="1084"/>
                  </a:lnTo>
                  <a:lnTo>
                    <a:pt x="1119" y="1327"/>
                  </a:lnTo>
                  <a:cubicBezTo>
                    <a:pt x="1083" y="1399"/>
                    <a:pt x="1038" y="1476"/>
                    <a:pt x="989" y="1543"/>
                  </a:cubicBezTo>
                  <a:cubicBezTo>
                    <a:pt x="939" y="1611"/>
                    <a:pt x="881" y="1669"/>
                    <a:pt x="818" y="1723"/>
                  </a:cubicBezTo>
                  <a:cubicBezTo>
                    <a:pt x="764" y="1768"/>
                    <a:pt x="699" y="1798"/>
                    <a:pt x="630" y="1810"/>
                  </a:cubicBezTo>
                  <a:lnTo>
                    <a:pt x="630" y="1810"/>
                  </a:lnTo>
                  <a:lnTo>
                    <a:pt x="588" y="1759"/>
                  </a:lnTo>
                  <a:lnTo>
                    <a:pt x="516" y="1701"/>
                  </a:lnTo>
                  <a:cubicBezTo>
                    <a:pt x="471" y="1660"/>
                    <a:pt x="422" y="1629"/>
                    <a:pt x="372" y="1597"/>
                  </a:cubicBezTo>
                  <a:cubicBezTo>
                    <a:pt x="269" y="1534"/>
                    <a:pt x="165" y="1476"/>
                    <a:pt x="57" y="1426"/>
                  </a:cubicBezTo>
                  <a:lnTo>
                    <a:pt x="62" y="1417"/>
                  </a:lnTo>
                  <a:cubicBezTo>
                    <a:pt x="57" y="1415"/>
                    <a:pt x="52" y="1413"/>
                    <a:pt x="47" y="1413"/>
                  </a:cubicBezTo>
                  <a:cubicBezTo>
                    <a:pt x="19" y="1413"/>
                    <a:pt x="0" y="1456"/>
                    <a:pt x="35" y="1471"/>
                  </a:cubicBezTo>
                  <a:cubicBezTo>
                    <a:pt x="134" y="1530"/>
                    <a:pt x="233" y="1593"/>
                    <a:pt x="327" y="1660"/>
                  </a:cubicBezTo>
                  <a:cubicBezTo>
                    <a:pt x="372" y="1692"/>
                    <a:pt x="417" y="1728"/>
                    <a:pt x="462" y="1763"/>
                  </a:cubicBezTo>
                  <a:lnTo>
                    <a:pt x="521" y="1822"/>
                  </a:lnTo>
                  <a:lnTo>
                    <a:pt x="566" y="1880"/>
                  </a:lnTo>
                  <a:lnTo>
                    <a:pt x="575" y="1889"/>
                  </a:lnTo>
                  <a:cubicBezTo>
                    <a:pt x="579" y="1903"/>
                    <a:pt x="593" y="1907"/>
                    <a:pt x="606" y="1907"/>
                  </a:cubicBezTo>
                  <a:cubicBezTo>
                    <a:pt x="705" y="1907"/>
                    <a:pt x="804" y="1871"/>
                    <a:pt x="885" y="1808"/>
                  </a:cubicBezTo>
                  <a:cubicBezTo>
                    <a:pt x="962" y="1754"/>
                    <a:pt x="1034" y="1687"/>
                    <a:pt x="1092" y="1615"/>
                  </a:cubicBezTo>
                  <a:cubicBezTo>
                    <a:pt x="1146" y="1539"/>
                    <a:pt x="1196" y="1462"/>
                    <a:pt x="1241" y="1381"/>
                  </a:cubicBezTo>
                  <a:lnTo>
                    <a:pt x="1362" y="1143"/>
                  </a:lnTo>
                  <a:lnTo>
                    <a:pt x="1479" y="904"/>
                  </a:lnTo>
                  <a:lnTo>
                    <a:pt x="1623" y="702"/>
                  </a:lnTo>
                  <a:lnTo>
                    <a:pt x="1798" y="522"/>
                  </a:lnTo>
                  <a:cubicBezTo>
                    <a:pt x="1866" y="472"/>
                    <a:pt x="1933" y="418"/>
                    <a:pt x="2001" y="378"/>
                  </a:cubicBezTo>
                  <a:cubicBezTo>
                    <a:pt x="2077" y="342"/>
                    <a:pt x="2145" y="292"/>
                    <a:pt x="2226" y="270"/>
                  </a:cubicBezTo>
                  <a:cubicBezTo>
                    <a:pt x="2307" y="252"/>
                    <a:pt x="2388" y="220"/>
                    <a:pt x="2469" y="207"/>
                  </a:cubicBezTo>
                  <a:lnTo>
                    <a:pt x="2725" y="171"/>
                  </a:lnTo>
                  <a:lnTo>
                    <a:pt x="2981" y="171"/>
                  </a:lnTo>
                  <a:cubicBezTo>
                    <a:pt x="3062" y="171"/>
                    <a:pt x="3157" y="175"/>
                    <a:pt x="3242" y="189"/>
                  </a:cubicBezTo>
                  <a:cubicBezTo>
                    <a:pt x="3323" y="202"/>
                    <a:pt x="3409" y="211"/>
                    <a:pt x="3494" y="229"/>
                  </a:cubicBezTo>
                  <a:cubicBezTo>
                    <a:pt x="3661" y="265"/>
                    <a:pt x="3827" y="315"/>
                    <a:pt x="3985" y="378"/>
                  </a:cubicBezTo>
                  <a:cubicBezTo>
                    <a:pt x="4142" y="445"/>
                    <a:pt x="4295" y="526"/>
                    <a:pt x="4439" y="616"/>
                  </a:cubicBezTo>
                  <a:cubicBezTo>
                    <a:pt x="4583" y="715"/>
                    <a:pt x="4722" y="819"/>
                    <a:pt x="4848" y="936"/>
                  </a:cubicBezTo>
                  <a:cubicBezTo>
                    <a:pt x="5105" y="1174"/>
                    <a:pt x="5339" y="1435"/>
                    <a:pt x="5546" y="1719"/>
                  </a:cubicBezTo>
                  <a:cubicBezTo>
                    <a:pt x="5757" y="1997"/>
                    <a:pt x="5951" y="2299"/>
                    <a:pt x="6171" y="2578"/>
                  </a:cubicBezTo>
                  <a:cubicBezTo>
                    <a:pt x="6279" y="2722"/>
                    <a:pt x="6405" y="2857"/>
                    <a:pt x="6544" y="2974"/>
                  </a:cubicBezTo>
                  <a:cubicBezTo>
                    <a:pt x="6659" y="3077"/>
                    <a:pt x="6807" y="3135"/>
                    <a:pt x="6958" y="3135"/>
                  </a:cubicBezTo>
                  <a:cubicBezTo>
                    <a:pt x="6991" y="3135"/>
                    <a:pt x="7024" y="3132"/>
                    <a:pt x="7057" y="3127"/>
                  </a:cubicBezTo>
                  <a:cubicBezTo>
                    <a:pt x="7071" y="3127"/>
                    <a:pt x="7080" y="3113"/>
                    <a:pt x="7080" y="3104"/>
                  </a:cubicBezTo>
                  <a:cubicBezTo>
                    <a:pt x="7075" y="3091"/>
                    <a:pt x="7066" y="3082"/>
                    <a:pt x="7053" y="3082"/>
                  </a:cubicBezTo>
                  <a:cubicBezTo>
                    <a:pt x="7037" y="3083"/>
                    <a:pt x="7022" y="3083"/>
                    <a:pt x="7007" y="3083"/>
                  </a:cubicBezTo>
                  <a:cubicBezTo>
                    <a:pt x="6852" y="3083"/>
                    <a:pt x="6704" y="3021"/>
                    <a:pt x="6594" y="2911"/>
                  </a:cubicBezTo>
                  <a:cubicBezTo>
                    <a:pt x="6463" y="2794"/>
                    <a:pt x="6351" y="2663"/>
                    <a:pt x="6256" y="2519"/>
                  </a:cubicBezTo>
                  <a:cubicBezTo>
                    <a:pt x="6054" y="2231"/>
                    <a:pt x="5865" y="1930"/>
                    <a:pt x="5658" y="1638"/>
                  </a:cubicBezTo>
                  <a:cubicBezTo>
                    <a:pt x="5456" y="1341"/>
                    <a:pt x="5222" y="1066"/>
                    <a:pt x="4961" y="814"/>
                  </a:cubicBezTo>
                  <a:cubicBezTo>
                    <a:pt x="4830" y="693"/>
                    <a:pt x="4686" y="580"/>
                    <a:pt x="4534" y="477"/>
                  </a:cubicBezTo>
                  <a:cubicBezTo>
                    <a:pt x="4228" y="274"/>
                    <a:pt x="3890" y="130"/>
                    <a:pt x="3530" y="54"/>
                  </a:cubicBezTo>
                  <a:cubicBezTo>
                    <a:pt x="3440" y="36"/>
                    <a:pt x="3346" y="18"/>
                    <a:pt x="3256" y="14"/>
                  </a:cubicBezTo>
                  <a:cubicBezTo>
                    <a:pt x="3166" y="9"/>
                    <a:pt x="3085" y="0"/>
                    <a:pt x="298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1"/>
            <p:cNvSpPr/>
            <p:nvPr/>
          </p:nvSpPr>
          <p:spPr>
            <a:xfrm>
              <a:off x="3616825" y="3788750"/>
              <a:ext cx="42100" cy="28875"/>
            </a:xfrm>
            <a:custGeom>
              <a:rect b="b" l="l" r="r" t="t"/>
              <a:pathLst>
                <a:path extrusionOk="0" h="1155" w="1684">
                  <a:moveTo>
                    <a:pt x="28" y="1"/>
                  </a:moveTo>
                  <a:lnTo>
                    <a:pt x="1" y="5"/>
                  </a:lnTo>
                  <a:cubicBezTo>
                    <a:pt x="46" y="230"/>
                    <a:pt x="82" y="374"/>
                    <a:pt x="104" y="415"/>
                  </a:cubicBezTo>
                  <a:cubicBezTo>
                    <a:pt x="383" y="923"/>
                    <a:pt x="1027" y="1155"/>
                    <a:pt x="1313" y="1155"/>
                  </a:cubicBezTo>
                  <a:cubicBezTo>
                    <a:pt x="1341" y="1155"/>
                    <a:pt x="1366" y="1152"/>
                    <a:pt x="1386" y="1148"/>
                  </a:cubicBezTo>
                  <a:cubicBezTo>
                    <a:pt x="1683" y="1080"/>
                    <a:pt x="1121" y="307"/>
                    <a:pt x="1161" y="190"/>
                  </a:cubicBezTo>
                  <a:lnTo>
                    <a:pt x="1161" y="190"/>
                  </a:lnTo>
                  <a:cubicBezTo>
                    <a:pt x="1120" y="194"/>
                    <a:pt x="1076" y="196"/>
                    <a:pt x="1031" y="196"/>
                  </a:cubicBezTo>
                  <a:cubicBezTo>
                    <a:pt x="596" y="196"/>
                    <a:pt x="28" y="1"/>
                    <a:pt x="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1"/>
            <p:cNvSpPr/>
            <p:nvPr/>
          </p:nvSpPr>
          <p:spPr>
            <a:xfrm>
              <a:off x="3549800" y="3795725"/>
              <a:ext cx="39050" cy="32825"/>
            </a:xfrm>
            <a:custGeom>
              <a:rect b="b" l="l" r="r" t="t"/>
              <a:pathLst>
                <a:path extrusionOk="0" h="1313" w="1562">
                  <a:moveTo>
                    <a:pt x="50" y="1"/>
                  </a:moveTo>
                  <a:lnTo>
                    <a:pt x="1" y="14"/>
                  </a:lnTo>
                  <a:cubicBezTo>
                    <a:pt x="59" y="293"/>
                    <a:pt x="113" y="482"/>
                    <a:pt x="153" y="545"/>
                  </a:cubicBezTo>
                  <a:cubicBezTo>
                    <a:pt x="474" y="1030"/>
                    <a:pt x="1006" y="1313"/>
                    <a:pt x="1270" y="1313"/>
                  </a:cubicBezTo>
                  <a:cubicBezTo>
                    <a:pt x="1295" y="1313"/>
                    <a:pt x="1317" y="1310"/>
                    <a:pt x="1337" y="1305"/>
                  </a:cubicBezTo>
                  <a:cubicBezTo>
                    <a:pt x="1562" y="1251"/>
                    <a:pt x="1211" y="586"/>
                    <a:pt x="1211" y="586"/>
                  </a:cubicBezTo>
                  <a:cubicBezTo>
                    <a:pt x="1211" y="586"/>
                    <a:pt x="1215" y="532"/>
                    <a:pt x="1229" y="428"/>
                  </a:cubicBezTo>
                  <a:lnTo>
                    <a:pt x="1229" y="428"/>
                  </a:lnTo>
                  <a:cubicBezTo>
                    <a:pt x="1216" y="428"/>
                    <a:pt x="1204" y="429"/>
                    <a:pt x="1191" y="429"/>
                  </a:cubicBezTo>
                  <a:cubicBezTo>
                    <a:pt x="577" y="429"/>
                    <a:pt x="50" y="1"/>
                    <a:pt x="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1"/>
            <p:cNvSpPr/>
            <p:nvPr/>
          </p:nvSpPr>
          <p:spPr>
            <a:xfrm>
              <a:off x="3389975" y="3415475"/>
              <a:ext cx="290200" cy="390975"/>
            </a:xfrm>
            <a:custGeom>
              <a:rect b="b" l="l" r="r" t="t"/>
              <a:pathLst>
                <a:path extrusionOk="0" h="15639" w="11608">
                  <a:moveTo>
                    <a:pt x="4387" y="1"/>
                  </a:moveTo>
                  <a:cubicBezTo>
                    <a:pt x="4450" y="100"/>
                    <a:pt x="4626" y="748"/>
                    <a:pt x="4504" y="824"/>
                  </a:cubicBezTo>
                  <a:cubicBezTo>
                    <a:pt x="4491" y="832"/>
                    <a:pt x="4477" y="835"/>
                    <a:pt x="4463" y="835"/>
                  </a:cubicBezTo>
                  <a:cubicBezTo>
                    <a:pt x="4337" y="835"/>
                    <a:pt x="4153" y="590"/>
                    <a:pt x="4153" y="590"/>
                  </a:cubicBezTo>
                  <a:lnTo>
                    <a:pt x="4140" y="590"/>
                  </a:lnTo>
                  <a:cubicBezTo>
                    <a:pt x="4140" y="721"/>
                    <a:pt x="4108" y="824"/>
                    <a:pt x="4050" y="833"/>
                  </a:cubicBezTo>
                  <a:cubicBezTo>
                    <a:pt x="4047" y="834"/>
                    <a:pt x="4044" y="834"/>
                    <a:pt x="4041" y="834"/>
                  </a:cubicBezTo>
                  <a:cubicBezTo>
                    <a:pt x="3906" y="834"/>
                    <a:pt x="3433" y="383"/>
                    <a:pt x="3433" y="383"/>
                  </a:cubicBezTo>
                  <a:cubicBezTo>
                    <a:pt x="3433" y="383"/>
                    <a:pt x="3420" y="388"/>
                    <a:pt x="3397" y="392"/>
                  </a:cubicBezTo>
                  <a:cubicBezTo>
                    <a:pt x="3202" y="436"/>
                    <a:pt x="2181" y="657"/>
                    <a:pt x="1191" y="657"/>
                  </a:cubicBezTo>
                  <a:cubicBezTo>
                    <a:pt x="952" y="657"/>
                    <a:pt x="715" y="644"/>
                    <a:pt x="491" y="613"/>
                  </a:cubicBezTo>
                  <a:cubicBezTo>
                    <a:pt x="370" y="1000"/>
                    <a:pt x="1" y="2354"/>
                    <a:pt x="451" y="3474"/>
                  </a:cubicBezTo>
                  <a:cubicBezTo>
                    <a:pt x="1184" y="5309"/>
                    <a:pt x="5093" y="6375"/>
                    <a:pt x="5093" y="6375"/>
                  </a:cubicBezTo>
                  <a:cubicBezTo>
                    <a:pt x="5093" y="6375"/>
                    <a:pt x="5948" y="13209"/>
                    <a:pt x="6394" y="15224"/>
                  </a:cubicBezTo>
                  <a:lnTo>
                    <a:pt x="6447" y="15215"/>
                  </a:lnTo>
                  <a:cubicBezTo>
                    <a:pt x="6447" y="15215"/>
                    <a:pt x="6970" y="15639"/>
                    <a:pt x="7584" y="15639"/>
                  </a:cubicBezTo>
                  <a:cubicBezTo>
                    <a:pt x="7596" y="15639"/>
                    <a:pt x="7609" y="15638"/>
                    <a:pt x="7622" y="15638"/>
                  </a:cubicBezTo>
                  <a:cubicBezTo>
                    <a:pt x="7712" y="14945"/>
                    <a:pt x="8071" y="12044"/>
                    <a:pt x="8323" y="9394"/>
                  </a:cubicBezTo>
                  <a:cubicBezTo>
                    <a:pt x="8494" y="11315"/>
                    <a:pt x="8877" y="13924"/>
                    <a:pt x="9079" y="14932"/>
                  </a:cubicBezTo>
                  <a:lnTo>
                    <a:pt x="9106" y="14932"/>
                  </a:lnTo>
                  <a:cubicBezTo>
                    <a:pt x="9106" y="14932"/>
                    <a:pt x="9662" y="15124"/>
                    <a:pt x="10094" y="15124"/>
                  </a:cubicBezTo>
                  <a:cubicBezTo>
                    <a:pt x="10143" y="15124"/>
                    <a:pt x="10190" y="15122"/>
                    <a:pt x="10235" y="15116"/>
                  </a:cubicBezTo>
                  <a:cubicBezTo>
                    <a:pt x="10330" y="14833"/>
                    <a:pt x="11607" y="6326"/>
                    <a:pt x="10915" y="4063"/>
                  </a:cubicBezTo>
                  <a:cubicBezTo>
                    <a:pt x="10487" y="2673"/>
                    <a:pt x="6447" y="176"/>
                    <a:pt x="6447" y="176"/>
                  </a:cubicBezTo>
                  <a:lnTo>
                    <a:pt x="6411" y="163"/>
                  </a:lnTo>
                  <a:lnTo>
                    <a:pt x="6411" y="158"/>
                  </a:lnTo>
                  <a:lnTo>
                    <a:pt x="6371" y="154"/>
                  </a:lnTo>
                  <a:cubicBezTo>
                    <a:pt x="6371" y="154"/>
                    <a:pt x="6200" y="320"/>
                    <a:pt x="5179" y="329"/>
                  </a:cubicBezTo>
                  <a:lnTo>
                    <a:pt x="5111" y="338"/>
                  </a:lnTo>
                  <a:cubicBezTo>
                    <a:pt x="5134" y="446"/>
                    <a:pt x="5129" y="527"/>
                    <a:pt x="5098" y="563"/>
                  </a:cubicBezTo>
                  <a:cubicBezTo>
                    <a:pt x="5084" y="579"/>
                    <a:pt x="5066" y="586"/>
                    <a:pt x="5045" y="586"/>
                  </a:cubicBezTo>
                  <a:cubicBezTo>
                    <a:pt x="4864" y="586"/>
                    <a:pt x="4440" y="69"/>
                    <a:pt x="438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1"/>
            <p:cNvSpPr/>
            <p:nvPr/>
          </p:nvSpPr>
          <p:spPr>
            <a:xfrm>
              <a:off x="3474325" y="3390400"/>
              <a:ext cx="44125" cy="46025"/>
            </a:xfrm>
            <a:custGeom>
              <a:rect b="b" l="l" r="r" t="t"/>
              <a:pathLst>
                <a:path extrusionOk="0" h="1841" w="1765">
                  <a:moveTo>
                    <a:pt x="586" y="1"/>
                  </a:moveTo>
                  <a:lnTo>
                    <a:pt x="577" y="32"/>
                  </a:lnTo>
                  <a:cubicBezTo>
                    <a:pt x="577" y="32"/>
                    <a:pt x="32" y="586"/>
                    <a:pt x="1" y="1314"/>
                  </a:cubicBezTo>
                  <a:lnTo>
                    <a:pt x="28" y="1395"/>
                  </a:lnTo>
                  <a:cubicBezTo>
                    <a:pt x="46" y="1391"/>
                    <a:pt x="59" y="1391"/>
                    <a:pt x="59" y="1391"/>
                  </a:cubicBezTo>
                  <a:cubicBezTo>
                    <a:pt x="59" y="1391"/>
                    <a:pt x="540" y="1841"/>
                    <a:pt x="670" y="1841"/>
                  </a:cubicBezTo>
                  <a:cubicBezTo>
                    <a:pt x="672" y="1841"/>
                    <a:pt x="674" y="1841"/>
                    <a:pt x="676" y="1841"/>
                  </a:cubicBezTo>
                  <a:cubicBezTo>
                    <a:pt x="739" y="1832"/>
                    <a:pt x="766" y="1728"/>
                    <a:pt x="770" y="1598"/>
                  </a:cubicBezTo>
                  <a:lnTo>
                    <a:pt x="784" y="1598"/>
                  </a:lnTo>
                  <a:cubicBezTo>
                    <a:pt x="784" y="1598"/>
                    <a:pt x="969" y="1839"/>
                    <a:pt x="1092" y="1839"/>
                  </a:cubicBezTo>
                  <a:cubicBezTo>
                    <a:pt x="1107" y="1839"/>
                    <a:pt x="1122" y="1836"/>
                    <a:pt x="1135" y="1827"/>
                  </a:cubicBezTo>
                  <a:cubicBezTo>
                    <a:pt x="1256" y="1755"/>
                    <a:pt x="1081" y="1103"/>
                    <a:pt x="1022" y="1008"/>
                  </a:cubicBezTo>
                  <a:lnTo>
                    <a:pt x="1022" y="1008"/>
                  </a:lnTo>
                  <a:cubicBezTo>
                    <a:pt x="1071" y="1073"/>
                    <a:pt x="1495" y="1593"/>
                    <a:pt x="1676" y="1593"/>
                  </a:cubicBezTo>
                  <a:cubicBezTo>
                    <a:pt x="1697" y="1593"/>
                    <a:pt x="1715" y="1586"/>
                    <a:pt x="1728" y="1571"/>
                  </a:cubicBezTo>
                  <a:cubicBezTo>
                    <a:pt x="1760" y="1535"/>
                    <a:pt x="1764" y="1454"/>
                    <a:pt x="1742" y="1341"/>
                  </a:cubicBezTo>
                  <a:cubicBezTo>
                    <a:pt x="1679" y="986"/>
                    <a:pt x="1391" y="356"/>
                    <a:pt x="1238" y="262"/>
                  </a:cubicBezTo>
                  <a:cubicBezTo>
                    <a:pt x="1027" y="158"/>
                    <a:pt x="811" y="68"/>
                    <a:pt x="58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1"/>
            <p:cNvSpPr/>
            <p:nvPr/>
          </p:nvSpPr>
          <p:spPr>
            <a:xfrm>
              <a:off x="3636500" y="3199400"/>
              <a:ext cx="58850" cy="60225"/>
            </a:xfrm>
            <a:custGeom>
              <a:rect b="b" l="l" r="r" t="t"/>
              <a:pathLst>
                <a:path extrusionOk="0" h="2409" w="2354">
                  <a:moveTo>
                    <a:pt x="1323" y="1"/>
                  </a:moveTo>
                  <a:cubicBezTo>
                    <a:pt x="1314" y="1"/>
                    <a:pt x="1306" y="1"/>
                    <a:pt x="1297" y="2"/>
                  </a:cubicBezTo>
                  <a:cubicBezTo>
                    <a:pt x="892" y="47"/>
                    <a:pt x="608" y="938"/>
                    <a:pt x="608" y="938"/>
                  </a:cubicBezTo>
                  <a:cubicBezTo>
                    <a:pt x="608" y="938"/>
                    <a:pt x="535" y="575"/>
                    <a:pt x="378" y="575"/>
                  </a:cubicBezTo>
                  <a:cubicBezTo>
                    <a:pt x="348" y="575"/>
                    <a:pt x="316" y="588"/>
                    <a:pt x="280" y="618"/>
                  </a:cubicBezTo>
                  <a:cubicBezTo>
                    <a:pt x="271" y="627"/>
                    <a:pt x="257" y="641"/>
                    <a:pt x="244" y="654"/>
                  </a:cubicBezTo>
                  <a:cubicBezTo>
                    <a:pt x="1" y="938"/>
                    <a:pt x="320" y="1694"/>
                    <a:pt x="320" y="1694"/>
                  </a:cubicBezTo>
                  <a:cubicBezTo>
                    <a:pt x="320" y="1694"/>
                    <a:pt x="311" y="1712"/>
                    <a:pt x="298" y="1752"/>
                  </a:cubicBezTo>
                  <a:lnTo>
                    <a:pt x="325" y="1761"/>
                  </a:lnTo>
                  <a:cubicBezTo>
                    <a:pt x="325" y="1761"/>
                    <a:pt x="1042" y="2392"/>
                    <a:pt x="1600" y="2392"/>
                  </a:cubicBezTo>
                  <a:cubicBezTo>
                    <a:pt x="1611" y="2392"/>
                    <a:pt x="1623" y="2391"/>
                    <a:pt x="1634" y="2391"/>
                  </a:cubicBezTo>
                  <a:lnTo>
                    <a:pt x="1715" y="2409"/>
                  </a:lnTo>
                  <a:cubicBezTo>
                    <a:pt x="1719" y="2386"/>
                    <a:pt x="1724" y="2364"/>
                    <a:pt x="1728" y="2346"/>
                  </a:cubicBezTo>
                  <a:cubicBezTo>
                    <a:pt x="2016" y="2076"/>
                    <a:pt x="1953" y="1401"/>
                    <a:pt x="1953" y="1401"/>
                  </a:cubicBezTo>
                  <a:cubicBezTo>
                    <a:pt x="1953" y="1401"/>
                    <a:pt x="2354" y="704"/>
                    <a:pt x="2264" y="596"/>
                  </a:cubicBezTo>
                  <a:cubicBezTo>
                    <a:pt x="2236" y="564"/>
                    <a:pt x="2202" y="551"/>
                    <a:pt x="2164" y="551"/>
                  </a:cubicBezTo>
                  <a:cubicBezTo>
                    <a:pt x="2012" y="551"/>
                    <a:pt x="1809" y="762"/>
                    <a:pt x="1809" y="762"/>
                  </a:cubicBezTo>
                  <a:lnTo>
                    <a:pt x="1773" y="744"/>
                  </a:lnTo>
                  <a:cubicBezTo>
                    <a:pt x="1872" y="492"/>
                    <a:pt x="1980" y="254"/>
                    <a:pt x="1940" y="200"/>
                  </a:cubicBezTo>
                  <a:cubicBezTo>
                    <a:pt x="1911" y="164"/>
                    <a:pt x="1873" y="150"/>
                    <a:pt x="1830" y="150"/>
                  </a:cubicBezTo>
                  <a:cubicBezTo>
                    <a:pt x="1719" y="150"/>
                    <a:pt x="1580" y="246"/>
                    <a:pt x="1521" y="294"/>
                  </a:cubicBezTo>
                  <a:cubicBezTo>
                    <a:pt x="1564" y="154"/>
                    <a:pt x="1481" y="1"/>
                    <a:pt x="132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1"/>
            <p:cNvSpPr/>
            <p:nvPr/>
          </p:nvSpPr>
          <p:spPr>
            <a:xfrm>
              <a:off x="3662725" y="3227625"/>
              <a:ext cx="14300" cy="7125"/>
            </a:xfrm>
            <a:custGeom>
              <a:rect b="b" l="l" r="r" t="t"/>
              <a:pathLst>
                <a:path extrusionOk="0" h="285" w="572">
                  <a:moveTo>
                    <a:pt x="91" y="0"/>
                  </a:moveTo>
                  <a:cubicBezTo>
                    <a:pt x="67" y="0"/>
                    <a:pt x="45" y="4"/>
                    <a:pt x="23" y="7"/>
                  </a:cubicBezTo>
                  <a:cubicBezTo>
                    <a:pt x="14" y="11"/>
                    <a:pt x="9" y="16"/>
                    <a:pt x="5" y="20"/>
                  </a:cubicBezTo>
                  <a:cubicBezTo>
                    <a:pt x="0" y="34"/>
                    <a:pt x="5" y="47"/>
                    <a:pt x="14" y="56"/>
                  </a:cubicBezTo>
                  <a:cubicBezTo>
                    <a:pt x="14" y="56"/>
                    <a:pt x="50" y="79"/>
                    <a:pt x="99" y="101"/>
                  </a:cubicBezTo>
                  <a:cubicBezTo>
                    <a:pt x="149" y="124"/>
                    <a:pt x="216" y="151"/>
                    <a:pt x="284" y="178"/>
                  </a:cubicBezTo>
                  <a:cubicBezTo>
                    <a:pt x="346" y="200"/>
                    <a:pt x="409" y="223"/>
                    <a:pt x="459" y="245"/>
                  </a:cubicBezTo>
                  <a:cubicBezTo>
                    <a:pt x="486" y="259"/>
                    <a:pt x="513" y="272"/>
                    <a:pt x="544" y="281"/>
                  </a:cubicBezTo>
                  <a:cubicBezTo>
                    <a:pt x="547" y="283"/>
                    <a:pt x="549" y="284"/>
                    <a:pt x="551" y="284"/>
                  </a:cubicBezTo>
                  <a:cubicBezTo>
                    <a:pt x="553" y="284"/>
                    <a:pt x="556" y="283"/>
                    <a:pt x="558" y="281"/>
                  </a:cubicBezTo>
                  <a:cubicBezTo>
                    <a:pt x="567" y="277"/>
                    <a:pt x="571" y="268"/>
                    <a:pt x="567" y="259"/>
                  </a:cubicBezTo>
                  <a:cubicBezTo>
                    <a:pt x="553" y="227"/>
                    <a:pt x="535" y="200"/>
                    <a:pt x="513" y="173"/>
                  </a:cubicBezTo>
                  <a:cubicBezTo>
                    <a:pt x="490" y="151"/>
                    <a:pt x="463" y="124"/>
                    <a:pt x="432" y="101"/>
                  </a:cubicBezTo>
                  <a:cubicBezTo>
                    <a:pt x="400" y="79"/>
                    <a:pt x="364" y="61"/>
                    <a:pt x="328" y="47"/>
                  </a:cubicBezTo>
                  <a:cubicBezTo>
                    <a:pt x="261" y="20"/>
                    <a:pt x="194" y="2"/>
                    <a:pt x="122" y="2"/>
                  </a:cubicBezTo>
                  <a:cubicBezTo>
                    <a:pt x="111" y="1"/>
                    <a:pt x="101" y="0"/>
                    <a:pt x="9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1"/>
            <p:cNvSpPr/>
            <p:nvPr/>
          </p:nvSpPr>
          <p:spPr>
            <a:xfrm>
              <a:off x="3411725" y="3373750"/>
              <a:ext cx="78750" cy="17825"/>
            </a:xfrm>
            <a:custGeom>
              <a:rect b="b" l="l" r="r" t="t"/>
              <a:pathLst>
                <a:path extrusionOk="0" h="713" w="3150">
                  <a:moveTo>
                    <a:pt x="67" y="1"/>
                  </a:moveTo>
                  <a:cubicBezTo>
                    <a:pt x="8" y="1"/>
                    <a:pt x="1" y="91"/>
                    <a:pt x="62" y="95"/>
                  </a:cubicBezTo>
                  <a:cubicBezTo>
                    <a:pt x="62" y="95"/>
                    <a:pt x="256" y="127"/>
                    <a:pt x="544" y="163"/>
                  </a:cubicBezTo>
                  <a:lnTo>
                    <a:pt x="773" y="190"/>
                  </a:lnTo>
                  <a:cubicBezTo>
                    <a:pt x="854" y="208"/>
                    <a:pt x="939" y="226"/>
                    <a:pt x="1025" y="239"/>
                  </a:cubicBezTo>
                  <a:cubicBezTo>
                    <a:pt x="1205" y="271"/>
                    <a:pt x="1394" y="302"/>
                    <a:pt x="1578" y="347"/>
                  </a:cubicBezTo>
                  <a:cubicBezTo>
                    <a:pt x="1767" y="388"/>
                    <a:pt x="1956" y="424"/>
                    <a:pt x="2127" y="469"/>
                  </a:cubicBezTo>
                  <a:cubicBezTo>
                    <a:pt x="2303" y="518"/>
                    <a:pt x="2464" y="550"/>
                    <a:pt x="2608" y="590"/>
                  </a:cubicBezTo>
                  <a:cubicBezTo>
                    <a:pt x="2887" y="667"/>
                    <a:pt x="3076" y="712"/>
                    <a:pt x="3076" y="712"/>
                  </a:cubicBezTo>
                  <a:lnTo>
                    <a:pt x="3067" y="712"/>
                  </a:lnTo>
                  <a:cubicBezTo>
                    <a:pt x="3070" y="712"/>
                    <a:pt x="3073" y="712"/>
                    <a:pt x="3076" y="712"/>
                  </a:cubicBezTo>
                  <a:cubicBezTo>
                    <a:pt x="3128" y="712"/>
                    <a:pt x="3150" y="639"/>
                    <a:pt x="3099" y="617"/>
                  </a:cubicBezTo>
                  <a:cubicBezTo>
                    <a:pt x="3099" y="617"/>
                    <a:pt x="2923" y="545"/>
                    <a:pt x="2649" y="451"/>
                  </a:cubicBezTo>
                  <a:cubicBezTo>
                    <a:pt x="2509" y="406"/>
                    <a:pt x="2347" y="356"/>
                    <a:pt x="2172" y="302"/>
                  </a:cubicBezTo>
                  <a:cubicBezTo>
                    <a:pt x="1997" y="253"/>
                    <a:pt x="1803" y="212"/>
                    <a:pt x="1614" y="167"/>
                  </a:cubicBezTo>
                  <a:cubicBezTo>
                    <a:pt x="1425" y="122"/>
                    <a:pt x="1232" y="100"/>
                    <a:pt x="1052" y="73"/>
                  </a:cubicBezTo>
                  <a:cubicBezTo>
                    <a:pt x="962" y="55"/>
                    <a:pt x="876" y="46"/>
                    <a:pt x="791" y="32"/>
                  </a:cubicBezTo>
                  <a:lnTo>
                    <a:pt x="553" y="19"/>
                  </a:lnTo>
                  <a:cubicBezTo>
                    <a:pt x="265" y="5"/>
                    <a:pt x="71" y="1"/>
                    <a:pt x="71" y="1"/>
                  </a:cubicBezTo>
                  <a:cubicBezTo>
                    <a:pt x="70" y="1"/>
                    <a:pt x="68" y="1"/>
                    <a:pt x="6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1"/>
            <p:cNvSpPr/>
            <p:nvPr/>
          </p:nvSpPr>
          <p:spPr>
            <a:xfrm>
              <a:off x="3499075" y="3414200"/>
              <a:ext cx="6775" cy="23175"/>
            </a:xfrm>
            <a:custGeom>
              <a:rect b="b" l="l" r="r" t="t"/>
              <a:pathLst>
                <a:path extrusionOk="0" h="927" w="271">
                  <a:moveTo>
                    <a:pt x="24" y="1"/>
                  </a:moveTo>
                  <a:cubicBezTo>
                    <a:pt x="22" y="1"/>
                    <a:pt x="20" y="1"/>
                    <a:pt x="19" y="2"/>
                  </a:cubicBezTo>
                  <a:cubicBezTo>
                    <a:pt x="10" y="7"/>
                    <a:pt x="1" y="16"/>
                    <a:pt x="5" y="25"/>
                  </a:cubicBezTo>
                  <a:cubicBezTo>
                    <a:pt x="5" y="25"/>
                    <a:pt x="23" y="83"/>
                    <a:pt x="41" y="173"/>
                  </a:cubicBezTo>
                  <a:cubicBezTo>
                    <a:pt x="64" y="268"/>
                    <a:pt x="86" y="389"/>
                    <a:pt x="104" y="506"/>
                  </a:cubicBezTo>
                  <a:cubicBezTo>
                    <a:pt x="113" y="569"/>
                    <a:pt x="122" y="628"/>
                    <a:pt x="127" y="686"/>
                  </a:cubicBezTo>
                  <a:cubicBezTo>
                    <a:pt x="131" y="731"/>
                    <a:pt x="131" y="776"/>
                    <a:pt x="127" y="821"/>
                  </a:cubicBezTo>
                  <a:lnTo>
                    <a:pt x="122" y="830"/>
                  </a:lnTo>
                  <a:lnTo>
                    <a:pt x="122" y="835"/>
                  </a:lnTo>
                  <a:lnTo>
                    <a:pt x="118" y="839"/>
                  </a:lnTo>
                  <a:cubicBezTo>
                    <a:pt x="118" y="839"/>
                    <a:pt x="113" y="844"/>
                    <a:pt x="113" y="844"/>
                  </a:cubicBezTo>
                  <a:cubicBezTo>
                    <a:pt x="104" y="848"/>
                    <a:pt x="91" y="853"/>
                    <a:pt x="82" y="853"/>
                  </a:cubicBezTo>
                  <a:cubicBezTo>
                    <a:pt x="68" y="853"/>
                    <a:pt x="55" y="853"/>
                    <a:pt x="46" y="848"/>
                  </a:cubicBezTo>
                  <a:lnTo>
                    <a:pt x="41" y="853"/>
                  </a:lnTo>
                  <a:cubicBezTo>
                    <a:pt x="40" y="852"/>
                    <a:pt x="38" y="852"/>
                    <a:pt x="36" y="852"/>
                  </a:cubicBezTo>
                  <a:cubicBezTo>
                    <a:pt x="20" y="852"/>
                    <a:pt x="6" y="872"/>
                    <a:pt x="19" y="889"/>
                  </a:cubicBezTo>
                  <a:lnTo>
                    <a:pt x="23" y="893"/>
                  </a:lnTo>
                  <a:cubicBezTo>
                    <a:pt x="37" y="902"/>
                    <a:pt x="50" y="911"/>
                    <a:pt x="68" y="920"/>
                  </a:cubicBezTo>
                  <a:cubicBezTo>
                    <a:pt x="84" y="923"/>
                    <a:pt x="100" y="926"/>
                    <a:pt x="116" y="926"/>
                  </a:cubicBezTo>
                  <a:cubicBezTo>
                    <a:pt x="122" y="926"/>
                    <a:pt x="129" y="926"/>
                    <a:pt x="136" y="925"/>
                  </a:cubicBezTo>
                  <a:cubicBezTo>
                    <a:pt x="145" y="925"/>
                    <a:pt x="154" y="920"/>
                    <a:pt x="158" y="920"/>
                  </a:cubicBezTo>
                  <a:lnTo>
                    <a:pt x="163" y="916"/>
                  </a:lnTo>
                  <a:lnTo>
                    <a:pt x="172" y="911"/>
                  </a:lnTo>
                  <a:lnTo>
                    <a:pt x="181" y="907"/>
                  </a:lnTo>
                  <a:cubicBezTo>
                    <a:pt x="185" y="902"/>
                    <a:pt x="194" y="893"/>
                    <a:pt x="199" y="884"/>
                  </a:cubicBezTo>
                  <a:lnTo>
                    <a:pt x="217" y="862"/>
                  </a:lnTo>
                  <a:cubicBezTo>
                    <a:pt x="271" y="749"/>
                    <a:pt x="257" y="619"/>
                    <a:pt x="239" y="488"/>
                  </a:cubicBezTo>
                  <a:cubicBezTo>
                    <a:pt x="221" y="367"/>
                    <a:pt x="181" y="254"/>
                    <a:pt x="127" y="146"/>
                  </a:cubicBezTo>
                  <a:cubicBezTo>
                    <a:pt x="104" y="97"/>
                    <a:pt x="73" y="47"/>
                    <a:pt x="37" y="7"/>
                  </a:cubicBezTo>
                  <a:cubicBezTo>
                    <a:pt x="33" y="4"/>
                    <a:pt x="28" y="1"/>
                    <a:pt x="2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1"/>
            <p:cNvSpPr/>
            <p:nvPr/>
          </p:nvSpPr>
          <p:spPr>
            <a:xfrm>
              <a:off x="3429900" y="3316425"/>
              <a:ext cx="21275" cy="61800"/>
            </a:xfrm>
            <a:custGeom>
              <a:rect b="b" l="l" r="r" t="t"/>
              <a:pathLst>
                <a:path extrusionOk="0" h="2472" w="851">
                  <a:moveTo>
                    <a:pt x="792" y="1"/>
                  </a:moveTo>
                  <a:cubicBezTo>
                    <a:pt x="776" y="1"/>
                    <a:pt x="760" y="9"/>
                    <a:pt x="752" y="27"/>
                  </a:cubicBezTo>
                  <a:cubicBezTo>
                    <a:pt x="752" y="27"/>
                    <a:pt x="685" y="171"/>
                    <a:pt x="599" y="386"/>
                  </a:cubicBezTo>
                  <a:cubicBezTo>
                    <a:pt x="554" y="499"/>
                    <a:pt x="505" y="625"/>
                    <a:pt x="455" y="760"/>
                  </a:cubicBezTo>
                  <a:cubicBezTo>
                    <a:pt x="406" y="899"/>
                    <a:pt x="352" y="1043"/>
                    <a:pt x="302" y="1192"/>
                  </a:cubicBezTo>
                  <a:cubicBezTo>
                    <a:pt x="208" y="1489"/>
                    <a:pt x="118" y="1790"/>
                    <a:pt x="68" y="2019"/>
                  </a:cubicBezTo>
                  <a:cubicBezTo>
                    <a:pt x="41" y="2114"/>
                    <a:pt x="23" y="2208"/>
                    <a:pt x="14" y="2303"/>
                  </a:cubicBezTo>
                  <a:cubicBezTo>
                    <a:pt x="10" y="2339"/>
                    <a:pt x="5" y="2366"/>
                    <a:pt x="5" y="2384"/>
                  </a:cubicBezTo>
                  <a:cubicBezTo>
                    <a:pt x="5" y="2397"/>
                    <a:pt x="5" y="2406"/>
                    <a:pt x="5" y="2415"/>
                  </a:cubicBezTo>
                  <a:cubicBezTo>
                    <a:pt x="1" y="2452"/>
                    <a:pt x="27" y="2472"/>
                    <a:pt x="53" y="2472"/>
                  </a:cubicBezTo>
                  <a:cubicBezTo>
                    <a:pt x="78" y="2472"/>
                    <a:pt x="102" y="2455"/>
                    <a:pt x="100" y="2420"/>
                  </a:cubicBezTo>
                  <a:cubicBezTo>
                    <a:pt x="100" y="2411"/>
                    <a:pt x="104" y="2402"/>
                    <a:pt x="104" y="2397"/>
                  </a:cubicBezTo>
                  <a:cubicBezTo>
                    <a:pt x="109" y="2379"/>
                    <a:pt x="118" y="2352"/>
                    <a:pt x="127" y="2321"/>
                  </a:cubicBezTo>
                  <a:cubicBezTo>
                    <a:pt x="136" y="2289"/>
                    <a:pt x="140" y="2253"/>
                    <a:pt x="158" y="2208"/>
                  </a:cubicBezTo>
                  <a:cubicBezTo>
                    <a:pt x="172" y="2163"/>
                    <a:pt x="190" y="2114"/>
                    <a:pt x="208" y="2060"/>
                  </a:cubicBezTo>
                  <a:cubicBezTo>
                    <a:pt x="239" y="1948"/>
                    <a:pt x="289" y="1822"/>
                    <a:pt x="334" y="1682"/>
                  </a:cubicBezTo>
                  <a:cubicBezTo>
                    <a:pt x="374" y="1547"/>
                    <a:pt x="428" y="1399"/>
                    <a:pt x="478" y="1250"/>
                  </a:cubicBezTo>
                  <a:cubicBezTo>
                    <a:pt x="572" y="958"/>
                    <a:pt x="667" y="661"/>
                    <a:pt x="734" y="436"/>
                  </a:cubicBezTo>
                  <a:cubicBezTo>
                    <a:pt x="802" y="216"/>
                    <a:pt x="842" y="63"/>
                    <a:pt x="842" y="63"/>
                  </a:cubicBezTo>
                  <a:cubicBezTo>
                    <a:pt x="851" y="25"/>
                    <a:pt x="821" y="1"/>
                    <a:pt x="79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1"/>
            <p:cNvSpPr/>
            <p:nvPr/>
          </p:nvSpPr>
          <p:spPr>
            <a:xfrm>
              <a:off x="3665200" y="3199100"/>
              <a:ext cx="10025" cy="24850"/>
            </a:xfrm>
            <a:custGeom>
              <a:rect b="b" l="l" r="r" t="t"/>
              <a:pathLst>
                <a:path extrusionOk="0" h="994" w="401">
                  <a:moveTo>
                    <a:pt x="202" y="1"/>
                  </a:moveTo>
                  <a:cubicBezTo>
                    <a:pt x="189" y="1"/>
                    <a:pt x="176" y="10"/>
                    <a:pt x="176" y="23"/>
                  </a:cubicBezTo>
                  <a:cubicBezTo>
                    <a:pt x="171" y="37"/>
                    <a:pt x="180" y="46"/>
                    <a:pt x="194" y="50"/>
                  </a:cubicBezTo>
                  <a:cubicBezTo>
                    <a:pt x="189" y="50"/>
                    <a:pt x="274" y="68"/>
                    <a:pt x="283" y="136"/>
                  </a:cubicBezTo>
                  <a:cubicBezTo>
                    <a:pt x="292" y="185"/>
                    <a:pt x="283" y="234"/>
                    <a:pt x="265" y="279"/>
                  </a:cubicBezTo>
                  <a:cubicBezTo>
                    <a:pt x="261" y="288"/>
                    <a:pt x="252" y="306"/>
                    <a:pt x="252" y="315"/>
                  </a:cubicBezTo>
                  <a:lnTo>
                    <a:pt x="229" y="360"/>
                  </a:lnTo>
                  <a:cubicBezTo>
                    <a:pt x="216" y="392"/>
                    <a:pt x="202" y="423"/>
                    <a:pt x="189" y="455"/>
                  </a:cubicBezTo>
                  <a:cubicBezTo>
                    <a:pt x="135" y="576"/>
                    <a:pt x="86" y="702"/>
                    <a:pt x="50" y="801"/>
                  </a:cubicBezTo>
                  <a:cubicBezTo>
                    <a:pt x="32" y="860"/>
                    <a:pt x="18" y="914"/>
                    <a:pt x="5" y="972"/>
                  </a:cubicBezTo>
                  <a:cubicBezTo>
                    <a:pt x="0" y="977"/>
                    <a:pt x="5" y="986"/>
                    <a:pt x="9" y="990"/>
                  </a:cubicBezTo>
                  <a:cubicBezTo>
                    <a:pt x="13" y="992"/>
                    <a:pt x="17" y="993"/>
                    <a:pt x="20" y="993"/>
                  </a:cubicBezTo>
                  <a:cubicBezTo>
                    <a:pt x="26" y="993"/>
                    <a:pt x="31" y="991"/>
                    <a:pt x="36" y="986"/>
                  </a:cubicBezTo>
                  <a:cubicBezTo>
                    <a:pt x="72" y="941"/>
                    <a:pt x="104" y="891"/>
                    <a:pt x="135" y="842"/>
                  </a:cubicBezTo>
                  <a:cubicBezTo>
                    <a:pt x="202" y="738"/>
                    <a:pt x="265" y="626"/>
                    <a:pt x="315" y="504"/>
                  </a:cubicBezTo>
                  <a:cubicBezTo>
                    <a:pt x="328" y="473"/>
                    <a:pt x="342" y="441"/>
                    <a:pt x="351" y="410"/>
                  </a:cubicBezTo>
                  <a:lnTo>
                    <a:pt x="369" y="365"/>
                  </a:lnTo>
                  <a:cubicBezTo>
                    <a:pt x="378" y="338"/>
                    <a:pt x="378" y="324"/>
                    <a:pt x="382" y="306"/>
                  </a:cubicBezTo>
                  <a:cubicBezTo>
                    <a:pt x="400" y="239"/>
                    <a:pt x="396" y="167"/>
                    <a:pt x="373" y="104"/>
                  </a:cubicBezTo>
                  <a:cubicBezTo>
                    <a:pt x="351" y="55"/>
                    <a:pt x="306" y="19"/>
                    <a:pt x="252" y="5"/>
                  </a:cubicBezTo>
                  <a:cubicBezTo>
                    <a:pt x="238" y="5"/>
                    <a:pt x="220" y="1"/>
                    <a:pt x="20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1"/>
            <p:cNvSpPr/>
            <p:nvPr/>
          </p:nvSpPr>
          <p:spPr>
            <a:xfrm>
              <a:off x="3677000" y="3203925"/>
              <a:ext cx="8900" cy="25150"/>
            </a:xfrm>
            <a:custGeom>
              <a:rect b="b" l="l" r="r" t="t"/>
              <a:pathLst>
                <a:path extrusionOk="0" h="1006" w="356">
                  <a:moveTo>
                    <a:pt x="302" y="1"/>
                  </a:moveTo>
                  <a:cubicBezTo>
                    <a:pt x="288" y="5"/>
                    <a:pt x="279" y="14"/>
                    <a:pt x="279" y="28"/>
                  </a:cubicBezTo>
                  <a:lnTo>
                    <a:pt x="279" y="73"/>
                  </a:lnTo>
                  <a:cubicBezTo>
                    <a:pt x="279" y="104"/>
                    <a:pt x="270" y="140"/>
                    <a:pt x="261" y="172"/>
                  </a:cubicBezTo>
                  <a:cubicBezTo>
                    <a:pt x="234" y="253"/>
                    <a:pt x="167" y="356"/>
                    <a:pt x="117" y="478"/>
                  </a:cubicBezTo>
                  <a:cubicBezTo>
                    <a:pt x="90" y="536"/>
                    <a:pt x="68" y="599"/>
                    <a:pt x="50" y="658"/>
                  </a:cubicBezTo>
                  <a:cubicBezTo>
                    <a:pt x="36" y="712"/>
                    <a:pt x="23" y="770"/>
                    <a:pt x="14" y="824"/>
                  </a:cubicBezTo>
                  <a:cubicBezTo>
                    <a:pt x="5" y="865"/>
                    <a:pt x="0" y="905"/>
                    <a:pt x="0" y="946"/>
                  </a:cubicBezTo>
                  <a:lnTo>
                    <a:pt x="0" y="991"/>
                  </a:lnTo>
                  <a:cubicBezTo>
                    <a:pt x="0" y="995"/>
                    <a:pt x="5" y="1000"/>
                    <a:pt x="9" y="1004"/>
                  </a:cubicBezTo>
                  <a:cubicBezTo>
                    <a:pt x="12" y="1005"/>
                    <a:pt x="15" y="1006"/>
                    <a:pt x="17" y="1006"/>
                  </a:cubicBezTo>
                  <a:cubicBezTo>
                    <a:pt x="25" y="1006"/>
                    <a:pt x="33" y="1002"/>
                    <a:pt x="36" y="995"/>
                  </a:cubicBezTo>
                  <a:cubicBezTo>
                    <a:pt x="36" y="995"/>
                    <a:pt x="45" y="982"/>
                    <a:pt x="54" y="955"/>
                  </a:cubicBezTo>
                  <a:cubicBezTo>
                    <a:pt x="63" y="932"/>
                    <a:pt x="86" y="896"/>
                    <a:pt x="99" y="851"/>
                  </a:cubicBezTo>
                  <a:cubicBezTo>
                    <a:pt x="117" y="806"/>
                    <a:pt x="144" y="757"/>
                    <a:pt x="167" y="707"/>
                  </a:cubicBezTo>
                  <a:cubicBezTo>
                    <a:pt x="189" y="653"/>
                    <a:pt x="216" y="595"/>
                    <a:pt x="239" y="536"/>
                  </a:cubicBezTo>
                  <a:cubicBezTo>
                    <a:pt x="297" y="428"/>
                    <a:pt x="333" y="311"/>
                    <a:pt x="351" y="190"/>
                  </a:cubicBezTo>
                  <a:cubicBezTo>
                    <a:pt x="356" y="149"/>
                    <a:pt x="351" y="104"/>
                    <a:pt x="338" y="59"/>
                  </a:cubicBezTo>
                  <a:cubicBezTo>
                    <a:pt x="333" y="46"/>
                    <a:pt x="329" y="32"/>
                    <a:pt x="320" y="19"/>
                  </a:cubicBezTo>
                  <a:lnTo>
                    <a:pt x="320" y="14"/>
                  </a:lnTo>
                  <a:cubicBezTo>
                    <a:pt x="315" y="5"/>
                    <a:pt x="306" y="1"/>
                    <a:pt x="30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1"/>
            <p:cNvSpPr/>
            <p:nvPr/>
          </p:nvSpPr>
          <p:spPr>
            <a:xfrm>
              <a:off x="3544525" y="3279175"/>
              <a:ext cx="25200" cy="142750"/>
            </a:xfrm>
            <a:custGeom>
              <a:rect b="b" l="l" r="r" t="t"/>
              <a:pathLst>
                <a:path extrusionOk="0" h="5710" w="1008">
                  <a:moveTo>
                    <a:pt x="54" y="1"/>
                  </a:moveTo>
                  <a:cubicBezTo>
                    <a:pt x="46" y="1"/>
                    <a:pt x="39" y="2"/>
                    <a:pt x="32" y="5"/>
                  </a:cubicBezTo>
                  <a:cubicBezTo>
                    <a:pt x="9" y="19"/>
                    <a:pt x="0" y="50"/>
                    <a:pt x="14" y="73"/>
                  </a:cubicBezTo>
                  <a:cubicBezTo>
                    <a:pt x="149" y="306"/>
                    <a:pt x="274" y="549"/>
                    <a:pt x="400" y="788"/>
                  </a:cubicBezTo>
                  <a:cubicBezTo>
                    <a:pt x="526" y="1026"/>
                    <a:pt x="639" y="1274"/>
                    <a:pt x="738" y="1526"/>
                  </a:cubicBezTo>
                  <a:cubicBezTo>
                    <a:pt x="760" y="1589"/>
                    <a:pt x="783" y="1652"/>
                    <a:pt x="801" y="1710"/>
                  </a:cubicBezTo>
                  <a:cubicBezTo>
                    <a:pt x="819" y="1773"/>
                    <a:pt x="832" y="1832"/>
                    <a:pt x="837" y="1894"/>
                  </a:cubicBezTo>
                  <a:lnTo>
                    <a:pt x="828" y="2088"/>
                  </a:lnTo>
                  <a:lnTo>
                    <a:pt x="828" y="2142"/>
                  </a:lnTo>
                  <a:lnTo>
                    <a:pt x="828" y="2151"/>
                  </a:lnTo>
                  <a:lnTo>
                    <a:pt x="823" y="2178"/>
                  </a:lnTo>
                  <a:lnTo>
                    <a:pt x="805" y="2277"/>
                  </a:lnTo>
                  <a:lnTo>
                    <a:pt x="765" y="2479"/>
                  </a:lnTo>
                  <a:lnTo>
                    <a:pt x="711" y="2668"/>
                  </a:lnTo>
                  <a:cubicBezTo>
                    <a:pt x="675" y="2794"/>
                    <a:pt x="630" y="2925"/>
                    <a:pt x="585" y="3046"/>
                  </a:cubicBezTo>
                  <a:lnTo>
                    <a:pt x="585" y="3051"/>
                  </a:lnTo>
                  <a:cubicBezTo>
                    <a:pt x="585" y="3055"/>
                    <a:pt x="580" y="3060"/>
                    <a:pt x="580" y="3064"/>
                  </a:cubicBezTo>
                  <a:cubicBezTo>
                    <a:pt x="513" y="3487"/>
                    <a:pt x="445" y="3910"/>
                    <a:pt x="373" y="4333"/>
                  </a:cubicBezTo>
                  <a:cubicBezTo>
                    <a:pt x="306" y="4756"/>
                    <a:pt x="247" y="5178"/>
                    <a:pt x="189" y="5601"/>
                  </a:cubicBezTo>
                  <a:lnTo>
                    <a:pt x="189" y="5610"/>
                  </a:lnTo>
                  <a:lnTo>
                    <a:pt x="180" y="5651"/>
                  </a:lnTo>
                  <a:cubicBezTo>
                    <a:pt x="176" y="5678"/>
                    <a:pt x="194" y="5705"/>
                    <a:pt x="220" y="5709"/>
                  </a:cubicBezTo>
                  <a:cubicBezTo>
                    <a:pt x="223" y="5710"/>
                    <a:pt x="226" y="5710"/>
                    <a:pt x="229" y="5710"/>
                  </a:cubicBezTo>
                  <a:cubicBezTo>
                    <a:pt x="252" y="5710"/>
                    <a:pt x="270" y="5693"/>
                    <a:pt x="274" y="5669"/>
                  </a:cubicBezTo>
                  <a:lnTo>
                    <a:pt x="283" y="5628"/>
                  </a:lnTo>
                  <a:lnTo>
                    <a:pt x="283" y="5624"/>
                  </a:lnTo>
                  <a:cubicBezTo>
                    <a:pt x="369" y="5205"/>
                    <a:pt x="450" y="4783"/>
                    <a:pt x="531" y="4360"/>
                  </a:cubicBezTo>
                  <a:cubicBezTo>
                    <a:pt x="607" y="3945"/>
                    <a:pt x="678" y="3526"/>
                    <a:pt x="754" y="3107"/>
                  </a:cubicBezTo>
                  <a:lnTo>
                    <a:pt x="754" y="3107"/>
                  </a:lnTo>
                  <a:cubicBezTo>
                    <a:pt x="802" y="2979"/>
                    <a:pt x="846" y="2855"/>
                    <a:pt x="886" y="2718"/>
                  </a:cubicBezTo>
                  <a:lnTo>
                    <a:pt x="940" y="2511"/>
                  </a:lnTo>
                  <a:lnTo>
                    <a:pt x="981" y="2313"/>
                  </a:lnTo>
                  <a:lnTo>
                    <a:pt x="999" y="2209"/>
                  </a:lnTo>
                  <a:lnTo>
                    <a:pt x="1003" y="2187"/>
                  </a:lnTo>
                  <a:lnTo>
                    <a:pt x="1003" y="2164"/>
                  </a:lnTo>
                  <a:lnTo>
                    <a:pt x="1003" y="2146"/>
                  </a:lnTo>
                  <a:lnTo>
                    <a:pt x="1003" y="2097"/>
                  </a:lnTo>
                  <a:cubicBezTo>
                    <a:pt x="1003" y="2025"/>
                    <a:pt x="1008" y="1966"/>
                    <a:pt x="1008" y="1881"/>
                  </a:cubicBezTo>
                  <a:cubicBezTo>
                    <a:pt x="999" y="1809"/>
                    <a:pt x="985" y="1737"/>
                    <a:pt x="963" y="1665"/>
                  </a:cubicBezTo>
                  <a:cubicBezTo>
                    <a:pt x="940" y="1598"/>
                    <a:pt x="918" y="1530"/>
                    <a:pt x="891" y="1467"/>
                  </a:cubicBezTo>
                  <a:cubicBezTo>
                    <a:pt x="675" y="954"/>
                    <a:pt x="391" y="482"/>
                    <a:pt x="95" y="23"/>
                  </a:cubicBezTo>
                  <a:cubicBezTo>
                    <a:pt x="85" y="8"/>
                    <a:pt x="70" y="1"/>
                    <a:pt x="5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1"/>
            <p:cNvSpPr/>
            <p:nvPr/>
          </p:nvSpPr>
          <p:spPr>
            <a:xfrm>
              <a:off x="3525950" y="3436650"/>
              <a:ext cx="80550" cy="367750"/>
            </a:xfrm>
            <a:custGeom>
              <a:rect b="b" l="l" r="r" t="t"/>
              <a:pathLst>
                <a:path extrusionOk="0" h="14710" w="3222">
                  <a:moveTo>
                    <a:pt x="459" y="1"/>
                  </a:moveTo>
                  <a:cubicBezTo>
                    <a:pt x="445" y="1"/>
                    <a:pt x="431" y="7"/>
                    <a:pt x="419" y="22"/>
                  </a:cubicBezTo>
                  <a:lnTo>
                    <a:pt x="19" y="584"/>
                  </a:lnTo>
                  <a:cubicBezTo>
                    <a:pt x="1" y="607"/>
                    <a:pt x="5" y="638"/>
                    <a:pt x="28" y="656"/>
                  </a:cubicBezTo>
                  <a:cubicBezTo>
                    <a:pt x="500" y="1079"/>
                    <a:pt x="959" y="1520"/>
                    <a:pt x="1409" y="1970"/>
                  </a:cubicBezTo>
                  <a:cubicBezTo>
                    <a:pt x="1634" y="2195"/>
                    <a:pt x="1850" y="2424"/>
                    <a:pt x="2066" y="2658"/>
                  </a:cubicBezTo>
                  <a:cubicBezTo>
                    <a:pt x="2277" y="2892"/>
                    <a:pt x="2480" y="3135"/>
                    <a:pt x="2664" y="3392"/>
                  </a:cubicBezTo>
                  <a:cubicBezTo>
                    <a:pt x="2839" y="3644"/>
                    <a:pt x="3028" y="3909"/>
                    <a:pt x="3024" y="4210"/>
                  </a:cubicBezTo>
                  <a:cubicBezTo>
                    <a:pt x="3046" y="4525"/>
                    <a:pt x="3051" y="4840"/>
                    <a:pt x="3037" y="5155"/>
                  </a:cubicBezTo>
                  <a:cubicBezTo>
                    <a:pt x="3019" y="5789"/>
                    <a:pt x="2974" y="6424"/>
                    <a:pt x="2925" y="7058"/>
                  </a:cubicBezTo>
                  <a:cubicBezTo>
                    <a:pt x="2875" y="7692"/>
                    <a:pt x="2826" y="8331"/>
                    <a:pt x="2754" y="8961"/>
                  </a:cubicBezTo>
                  <a:lnTo>
                    <a:pt x="2547" y="10859"/>
                  </a:lnTo>
                  <a:cubicBezTo>
                    <a:pt x="2408" y="12128"/>
                    <a:pt x="2277" y="13397"/>
                    <a:pt x="2151" y="14661"/>
                  </a:cubicBezTo>
                  <a:cubicBezTo>
                    <a:pt x="2151" y="14693"/>
                    <a:pt x="2176" y="14710"/>
                    <a:pt x="2200" y="14710"/>
                  </a:cubicBezTo>
                  <a:cubicBezTo>
                    <a:pt x="2220" y="14710"/>
                    <a:pt x="2240" y="14698"/>
                    <a:pt x="2246" y="14674"/>
                  </a:cubicBezTo>
                  <a:cubicBezTo>
                    <a:pt x="2403" y="13410"/>
                    <a:pt x="2556" y="12141"/>
                    <a:pt x="2700" y="10877"/>
                  </a:cubicBezTo>
                  <a:lnTo>
                    <a:pt x="2916" y="8979"/>
                  </a:lnTo>
                  <a:cubicBezTo>
                    <a:pt x="2997" y="8345"/>
                    <a:pt x="3046" y="7710"/>
                    <a:pt x="3100" y="7076"/>
                  </a:cubicBezTo>
                  <a:cubicBezTo>
                    <a:pt x="3154" y="6437"/>
                    <a:pt x="3190" y="5803"/>
                    <a:pt x="3208" y="5164"/>
                  </a:cubicBezTo>
                  <a:cubicBezTo>
                    <a:pt x="3222" y="4840"/>
                    <a:pt x="3213" y="4516"/>
                    <a:pt x="3190" y="4197"/>
                  </a:cubicBezTo>
                  <a:cubicBezTo>
                    <a:pt x="3181" y="4111"/>
                    <a:pt x="3172" y="4026"/>
                    <a:pt x="3154" y="3945"/>
                  </a:cubicBezTo>
                  <a:cubicBezTo>
                    <a:pt x="3141" y="3904"/>
                    <a:pt x="3127" y="3864"/>
                    <a:pt x="3114" y="3823"/>
                  </a:cubicBezTo>
                  <a:lnTo>
                    <a:pt x="3055" y="3711"/>
                  </a:lnTo>
                  <a:cubicBezTo>
                    <a:pt x="3019" y="3639"/>
                    <a:pt x="2979" y="3567"/>
                    <a:pt x="2934" y="3500"/>
                  </a:cubicBezTo>
                  <a:cubicBezTo>
                    <a:pt x="2889" y="3428"/>
                    <a:pt x="2844" y="3360"/>
                    <a:pt x="2794" y="3297"/>
                  </a:cubicBezTo>
                  <a:cubicBezTo>
                    <a:pt x="2601" y="3041"/>
                    <a:pt x="2394" y="2793"/>
                    <a:pt x="2178" y="2559"/>
                  </a:cubicBezTo>
                  <a:cubicBezTo>
                    <a:pt x="1958" y="2321"/>
                    <a:pt x="1733" y="2091"/>
                    <a:pt x="1508" y="1867"/>
                  </a:cubicBezTo>
                  <a:cubicBezTo>
                    <a:pt x="1065" y="1428"/>
                    <a:pt x="605" y="1015"/>
                    <a:pt x="136" y="607"/>
                  </a:cubicBezTo>
                  <a:lnTo>
                    <a:pt x="136" y="607"/>
                  </a:lnTo>
                  <a:lnTo>
                    <a:pt x="500" y="76"/>
                  </a:lnTo>
                  <a:cubicBezTo>
                    <a:pt x="526" y="41"/>
                    <a:pt x="494" y="1"/>
                    <a:pt x="4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1"/>
            <p:cNvSpPr/>
            <p:nvPr/>
          </p:nvSpPr>
          <p:spPr>
            <a:xfrm>
              <a:off x="3396550" y="3432275"/>
              <a:ext cx="50150" cy="37450"/>
            </a:xfrm>
            <a:custGeom>
              <a:rect b="b" l="l" r="r" t="t"/>
              <a:pathLst>
                <a:path extrusionOk="0" h="1498" w="2006">
                  <a:moveTo>
                    <a:pt x="1952" y="1"/>
                  </a:moveTo>
                  <a:cubicBezTo>
                    <a:pt x="1932" y="1"/>
                    <a:pt x="1913" y="13"/>
                    <a:pt x="1906" y="31"/>
                  </a:cubicBezTo>
                  <a:lnTo>
                    <a:pt x="1906" y="35"/>
                  </a:lnTo>
                  <a:lnTo>
                    <a:pt x="1866" y="143"/>
                  </a:lnTo>
                  <a:lnTo>
                    <a:pt x="1821" y="265"/>
                  </a:lnTo>
                  <a:cubicBezTo>
                    <a:pt x="1803" y="319"/>
                    <a:pt x="1785" y="373"/>
                    <a:pt x="1762" y="422"/>
                  </a:cubicBezTo>
                  <a:cubicBezTo>
                    <a:pt x="1735" y="476"/>
                    <a:pt x="1708" y="539"/>
                    <a:pt x="1681" y="597"/>
                  </a:cubicBezTo>
                  <a:cubicBezTo>
                    <a:pt x="1645" y="665"/>
                    <a:pt x="1609" y="728"/>
                    <a:pt x="1569" y="786"/>
                  </a:cubicBezTo>
                  <a:cubicBezTo>
                    <a:pt x="1533" y="854"/>
                    <a:pt x="1488" y="917"/>
                    <a:pt x="1438" y="971"/>
                  </a:cubicBezTo>
                  <a:cubicBezTo>
                    <a:pt x="1389" y="1034"/>
                    <a:pt x="1330" y="1088"/>
                    <a:pt x="1272" y="1133"/>
                  </a:cubicBezTo>
                  <a:cubicBezTo>
                    <a:pt x="1241" y="1155"/>
                    <a:pt x="1209" y="1178"/>
                    <a:pt x="1178" y="1196"/>
                  </a:cubicBezTo>
                  <a:cubicBezTo>
                    <a:pt x="1146" y="1218"/>
                    <a:pt x="1115" y="1236"/>
                    <a:pt x="1079" y="1254"/>
                  </a:cubicBezTo>
                  <a:cubicBezTo>
                    <a:pt x="1011" y="1281"/>
                    <a:pt x="944" y="1304"/>
                    <a:pt x="872" y="1317"/>
                  </a:cubicBezTo>
                  <a:cubicBezTo>
                    <a:pt x="800" y="1331"/>
                    <a:pt x="732" y="1335"/>
                    <a:pt x="665" y="1335"/>
                  </a:cubicBezTo>
                  <a:cubicBezTo>
                    <a:pt x="602" y="1335"/>
                    <a:pt x="539" y="1326"/>
                    <a:pt x="476" y="1317"/>
                  </a:cubicBezTo>
                  <a:cubicBezTo>
                    <a:pt x="377" y="1299"/>
                    <a:pt x="282" y="1277"/>
                    <a:pt x="192" y="1241"/>
                  </a:cubicBezTo>
                  <a:cubicBezTo>
                    <a:pt x="161" y="1227"/>
                    <a:pt x="134" y="1218"/>
                    <a:pt x="120" y="1209"/>
                  </a:cubicBezTo>
                  <a:lnTo>
                    <a:pt x="93" y="1200"/>
                  </a:lnTo>
                  <a:lnTo>
                    <a:pt x="89" y="1200"/>
                  </a:lnTo>
                  <a:cubicBezTo>
                    <a:pt x="82" y="1197"/>
                    <a:pt x="75" y="1196"/>
                    <a:pt x="68" y="1196"/>
                  </a:cubicBezTo>
                  <a:cubicBezTo>
                    <a:pt x="26" y="1196"/>
                    <a:pt x="1" y="1254"/>
                    <a:pt x="44" y="1281"/>
                  </a:cubicBezTo>
                  <a:lnTo>
                    <a:pt x="71" y="1299"/>
                  </a:lnTo>
                  <a:cubicBezTo>
                    <a:pt x="89" y="1313"/>
                    <a:pt x="111" y="1326"/>
                    <a:pt x="147" y="1344"/>
                  </a:cubicBezTo>
                  <a:cubicBezTo>
                    <a:pt x="237" y="1394"/>
                    <a:pt x="336" y="1434"/>
                    <a:pt x="440" y="1457"/>
                  </a:cubicBezTo>
                  <a:cubicBezTo>
                    <a:pt x="512" y="1475"/>
                    <a:pt x="579" y="1488"/>
                    <a:pt x="651" y="1493"/>
                  </a:cubicBezTo>
                  <a:cubicBezTo>
                    <a:pt x="680" y="1496"/>
                    <a:pt x="709" y="1497"/>
                    <a:pt x="738" y="1497"/>
                  </a:cubicBezTo>
                  <a:cubicBezTo>
                    <a:pt x="792" y="1497"/>
                    <a:pt x="845" y="1492"/>
                    <a:pt x="894" y="1484"/>
                  </a:cubicBezTo>
                  <a:cubicBezTo>
                    <a:pt x="984" y="1470"/>
                    <a:pt x="1070" y="1448"/>
                    <a:pt x="1151" y="1416"/>
                  </a:cubicBezTo>
                  <a:cubicBezTo>
                    <a:pt x="1191" y="1398"/>
                    <a:pt x="1232" y="1376"/>
                    <a:pt x="1268" y="1349"/>
                  </a:cubicBezTo>
                  <a:cubicBezTo>
                    <a:pt x="1308" y="1331"/>
                    <a:pt x="1348" y="1304"/>
                    <a:pt x="1380" y="1277"/>
                  </a:cubicBezTo>
                  <a:cubicBezTo>
                    <a:pt x="1515" y="1164"/>
                    <a:pt x="1627" y="1029"/>
                    <a:pt x="1713" y="876"/>
                  </a:cubicBezTo>
                  <a:cubicBezTo>
                    <a:pt x="1758" y="809"/>
                    <a:pt x="1789" y="741"/>
                    <a:pt x="1821" y="665"/>
                  </a:cubicBezTo>
                  <a:cubicBezTo>
                    <a:pt x="1848" y="597"/>
                    <a:pt x="1870" y="535"/>
                    <a:pt x="1893" y="472"/>
                  </a:cubicBezTo>
                  <a:cubicBezTo>
                    <a:pt x="1915" y="418"/>
                    <a:pt x="1929" y="359"/>
                    <a:pt x="1942" y="305"/>
                  </a:cubicBezTo>
                  <a:cubicBezTo>
                    <a:pt x="1956" y="251"/>
                    <a:pt x="1965" y="206"/>
                    <a:pt x="1974" y="175"/>
                  </a:cubicBezTo>
                  <a:lnTo>
                    <a:pt x="1996" y="62"/>
                  </a:lnTo>
                  <a:cubicBezTo>
                    <a:pt x="2005" y="35"/>
                    <a:pt x="1992" y="13"/>
                    <a:pt x="1969" y="4"/>
                  </a:cubicBezTo>
                  <a:cubicBezTo>
                    <a:pt x="1964" y="2"/>
                    <a:pt x="1958" y="1"/>
                    <a:pt x="195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1"/>
            <p:cNvSpPr/>
            <p:nvPr/>
          </p:nvSpPr>
          <p:spPr>
            <a:xfrm>
              <a:off x="3489975" y="3415475"/>
              <a:ext cx="5200" cy="21550"/>
            </a:xfrm>
            <a:custGeom>
              <a:rect b="b" l="l" r="r" t="t"/>
              <a:pathLst>
                <a:path extrusionOk="0" h="862" w="208">
                  <a:moveTo>
                    <a:pt x="23" y="1"/>
                  </a:moveTo>
                  <a:cubicBezTo>
                    <a:pt x="9" y="1"/>
                    <a:pt x="0" y="10"/>
                    <a:pt x="0" y="23"/>
                  </a:cubicBezTo>
                  <a:cubicBezTo>
                    <a:pt x="0" y="73"/>
                    <a:pt x="5" y="118"/>
                    <a:pt x="9" y="163"/>
                  </a:cubicBezTo>
                  <a:cubicBezTo>
                    <a:pt x="18" y="248"/>
                    <a:pt x="41" y="356"/>
                    <a:pt x="59" y="460"/>
                  </a:cubicBezTo>
                  <a:cubicBezTo>
                    <a:pt x="72" y="509"/>
                    <a:pt x="81" y="559"/>
                    <a:pt x="86" y="608"/>
                  </a:cubicBezTo>
                  <a:cubicBezTo>
                    <a:pt x="90" y="649"/>
                    <a:pt x="90" y="694"/>
                    <a:pt x="90" y="739"/>
                  </a:cubicBezTo>
                  <a:cubicBezTo>
                    <a:pt x="90" y="766"/>
                    <a:pt x="86" y="788"/>
                    <a:pt x="77" y="811"/>
                  </a:cubicBezTo>
                  <a:cubicBezTo>
                    <a:pt x="72" y="820"/>
                    <a:pt x="63" y="820"/>
                    <a:pt x="63" y="820"/>
                  </a:cubicBezTo>
                  <a:cubicBezTo>
                    <a:pt x="60" y="819"/>
                    <a:pt x="58" y="818"/>
                    <a:pt x="55" y="818"/>
                  </a:cubicBezTo>
                  <a:cubicBezTo>
                    <a:pt x="37" y="818"/>
                    <a:pt x="26" y="843"/>
                    <a:pt x="45" y="851"/>
                  </a:cubicBezTo>
                  <a:cubicBezTo>
                    <a:pt x="55" y="859"/>
                    <a:pt x="65" y="862"/>
                    <a:pt x="75" y="862"/>
                  </a:cubicBezTo>
                  <a:cubicBezTo>
                    <a:pt x="83" y="862"/>
                    <a:pt x="91" y="860"/>
                    <a:pt x="99" y="856"/>
                  </a:cubicBezTo>
                  <a:cubicBezTo>
                    <a:pt x="140" y="833"/>
                    <a:pt x="167" y="797"/>
                    <a:pt x="176" y="757"/>
                  </a:cubicBezTo>
                  <a:cubicBezTo>
                    <a:pt x="189" y="707"/>
                    <a:pt x="198" y="658"/>
                    <a:pt x="203" y="608"/>
                  </a:cubicBezTo>
                  <a:cubicBezTo>
                    <a:pt x="207" y="550"/>
                    <a:pt x="203" y="491"/>
                    <a:pt x="194" y="433"/>
                  </a:cubicBezTo>
                  <a:cubicBezTo>
                    <a:pt x="176" y="334"/>
                    <a:pt x="144" y="235"/>
                    <a:pt x="104" y="136"/>
                  </a:cubicBezTo>
                  <a:cubicBezTo>
                    <a:pt x="86" y="95"/>
                    <a:pt x="63" y="50"/>
                    <a:pt x="41" y="10"/>
                  </a:cubicBezTo>
                  <a:cubicBezTo>
                    <a:pt x="36" y="5"/>
                    <a:pt x="32" y="1"/>
                    <a:pt x="2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1"/>
            <p:cNvSpPr/>
            <p:nvPr/>
          </p:nvSpPr>
          <p:spPr>
            <a:xfrm>
              <a:off x="3036400" y="3577775"/>
              <a:ext cx="56925" cy="23425"/>
            </a:xfrm>
            <a:custGeom>
              <a:rect b="b" l="l" r="r" t="t"/>
              <a:pathLst>
                <a:path extrusionOk="0" h="937" w="2277">
                  <a:moveTo>
                    <a:pt x="1449" y="0"/>
                  </a:moveTo>
                  <a:cubicBezTo>
                    <a:pt x="563" y="99"/>
                    <a:pt x="0" y="252"/>
                    <a:pt x="0" y="428"/>
                  </a:cubicBezTo>
                  <a:cubicBezTo>
                    <a:pt x="0" y="653"/>
                    <a:pt x="936" y="851"/>
                    <a:pt x="2277" y="936"/>
                  </a:cubicBezTo>
                  <a:cubicBezTo>
                    <a:pt x="2007" y="648"/>
                    <a:pt x="1759" y="333"/>
                    <a:pt x="1539" y="5"/>
                  </a:cubicBezTo>
                  <a:lnTo>
                    <a:pt x="1449"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1"/>
            <p:cNvSpPr/>
            <p:nvPr/>
          </p:nvSpPr>
          <p:spPr>
            <a:xfrm>
              <a:off x="3138300" y="3305350"/>
              <a:ext cx="140925" cy="296525"/>
            </a:xfrm>
            <a:custGeom>
              <a:rect b="b" l="l" r="r" t="t"/>
              <a:pathLst>
                <a:path extrusionOk="0" h="11861" w="5637">
                  <a:moveTo>
                    <a:pt x="5414" y="0"/>
                  </a:moveTo>
                  <a:cubicBezTo>
                    <a:pt x="5154" y="0"/>
                    <a:pt x="3254" y="1809"/>
                    <a:pt x="2506" y="2588"/>
                  </a:cubicBezTo>
                  <a:cubicBezTo>
                    <a:pt x="1867" y="3250"/>
                    <a:pt x="927" y="4401"/>
                    <a:pt x="481" y="5405"/>
                  </a:cubicBezTo>
                  <a:lnTo>
                    <a:pt x="445" y="5405"/>
                  </a:lnTo>
                  <a:cubicBezTo>
                    <a:pt x="441" y="5742"/>
                    <a:pt x="418" y="6084"/>
                    <a:pt x="378" y="6417"/>
                  </a:cubicBezTo>
                  <a:cubicBezTo>
                    <a:pt x="288" y="7114"/>
                    <a:pt x="162" y="7807"/>
                    <a:pt x="0" y="8491"/>
                  </a:cubicBezTo>
                  <a:cubicBezTo>
                    <a:pt x="9" y="9260"/>
                    <a:pt x="99" y="10034"/>
                    <a:pt x="275" y="10785"/>
                  </a:cubicBezTo>
                  <a:cubicBezTo>
                    <a:pt x="356" y="11140"/>
                    <a:pt x="459" y="11487"/>
                    <a:pt x="589" y="11829"/>
                  </a:cubicBezTo>
                  <a:lnTo>
                    <a:pt x="589" y="11860"/>
                  </a:lnTo>
                  <a:cubicBezTo>
                    <a:pt x="841" y="11856"/>
                    <a:pt x="1084" y="11842"/>
                    <a:pt x="1309" y="11829"/>
                  </a:cubicBezTo>
                  <a:cubicBezTo>
                    <a:pt x="1431" y="11689"/>
                    <a:pt x="1723" y="11334"/>
                    <a:pt x="2047" y="10893"/>
                  </a:cubicBezTo>
                  <a:cubicBezTo>
                    <a:pt x="2564" y="10187"/>
                    <a:pt x="3154" y="9260"/>
                    <a:pt x="3176" y="8666"/>
                  </a:cubicBezTo>
                  <a:cubicBezTo>
                    <a:pt x="3203" y="7604"/>
                    <a:pt x="3176" y="6417"/>
                    <a:pt x="3446" y="5809"/>
                  </a:cubicBezTo>
                  <a:cubicBezTo>
                    <a:pt x="3720" y="5202"/>
                    <a:pt x="5241" y="3920"/>
                    <a:pt x="5183" y="2705"/>
                  </a:cubicBezTo>
                  <a:cubicBezTo>
                    <a:pt x="5120" y="1491"/>
                    <a:pt x="5637" y="56"/>
                    <a:pt x="5425" y="2"/>
                  </a:cubicBezTo>
                  <a:cubicBezTo>
                    <a:pt x="5422" y="1"/>
                    <a:pt x="5418" y="0"/>
                    <a:pt x="54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1"/>
            <p:cNvSpPr/>
            <p:nvPr/>
          </p:nvSpPr>
          <p:spPr>
            <a:xfrm>
              <a:off x="3041350" y="3139725"/>
              <a:ext cx="116075" cy="462375"/>
            </a:xfrm>
            <a:custGeom>
              <a:rect b="b" l="l" r="r" t="t"/>
              <a:pathLst>
                <a:path extrusionOk="0" h="18495" w="4643">
                  <a:moveTo>
                    <a:pt x="1588" y="0"/>
                  </a:moveTo>
                  <a:cubicBezTo>
                    <a:pt x="1588" y="0"/>
                    <a:pt x="1179" y="3239"/>
                    <a:pt x="635" y="5106"/>
                  </a:cubicBezTo>
                  <a:cubicBezTo>
                    <a:pt x="86" y="6978"/>
                    <a:pt x="405" y="9029"/>
                    <a:pt x="725" y="9897"/>
                  </a:cubicBezTo>
                  <a:cubicBezTo>
                    <a:pt x="1044" y="10761"/>
                    <a:pt x="725" y="10671"/>
                    <a:pt x="270" y="13501"/>
                  </a:cubicBezTo>
                  <a:cubicBezTo>
                    <a:pt x="0" y="15147"/>
                    <a:pt x="680" y="16582"/>
                    <a:pt x="1300" y="17491"/>
                  </a:cubicBezTo>
                  <a:cubicBezTo>
                    <a:pt x="1530" y="17833"/>
                    <a:pt x="1791" y="18157"/>
                    <a:pt x="2079" y="18458"/>
                  </a:cubicBezTo>
                  <a:cubicBezTo>
                    <a:pt x="2385" y="18476"/>
                    <a:pt x="2708" y="18490"/>
                    <a:pt x="3050" y="18494"/>
                  </a:cubicBezTo>
                  <a:lnTo>
                    <a:pt x="3050" y="18472"/>
                  </a:lnTo>
                  <a:cubicBezTo>
                    <a:pt x="3037" y="18274"/>
                    <a:pt x="3127" y="17905"/>
                    <a:pt x="3262" y="17405"/>
                  </a:cubicBezTo>
                  <a:cubicBezTo>
                    <a:pt x="3428" y="16807"/>
                    <a:pt x="3667" y="16020"/>
                    <a:pt x="3874" y="15116"/>
                  </a:cubicBezTo>
                  <a:cubicBezTo>
                    <a:pt x="4022" y="14477"/>
                    <a:pt x="4220" y="13834"/>
                    <a:pt x="4310" y="13105"/>
                  </a:cubicBezTo>
                  <a:cubicBezTo>
                    <a:pt x="4355" y="12740"/>
                    <a:pt x="4314" y="12344"/>
                    <a:pt x="4319" y="12030"/>
                  </a:cubicBezTo>
                  <a:cubicBezTo>
                    <a:pt x="4341" y="10626"/>
                    <a:pt x="4058" y="9681"/>
                    <a:pt x="4189" y="8984"/>
                  </a:cubicBezTo>
                  <a:cubicBezTo>
                    <a:pt x="4643" y="6568"/>
                    <a:pt x="3770" y="5565"/>
                    <a:pt x="3640" y="4422"/>
                  </a:cubicBezTo>
                  <a:cubicBezTo>
                    <a:pt x="3230" y="774"/>
                    <a:pt x="1588" y="0"/>
                    <a:pt x="15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1"/>
            <p:cNvSpPr/>
            <p:nvPr/>
          </p:nvSpPr>
          <p:spPr>
            <a:xfrm>
              <a:off x="3158650" y="3753100"/>
              <a:ext cx="19925" cy="69575"/>
            </a:xfrm>
            <a:custGeom>
              <a:rect b="b" l="l" r="r" t="t"/>
              <a:pathLst>
                <a:path extrusionOk="0" h="2783" w="797">
                  <a:moveTo>
                    <a:pt x="513" y="1"/>
                  </a:moveTo>
                  <a:cubicBezTo>
                    <a:pt x="351" y="32"/>
                    <a:pt x="180" y="59"/>
                    <a:pt x="0" y="86"/>
                  </a:cubicBezTo>
                  <a:cubicBezTo>
                    <a:pt x="180" y="1566"/>
                    <a:pt x="329" y="2704"/>
                    <a:pt x="365" y="2736"/>
                  </a:cubicBezTo>
                  <a:cubicBezTo>
                    <a:pt x="398" y="2771"/>
                    <a:pt x="462" y="2782"/>
                    <a:pt x="531" y="2782"/>
                  </a:cubicBezTo>
                  <a:cubicBezTo>
                    <a:pt x="656" y="2782"/>
                    <a:pt x="797" y="2745"/>
                    <a:pt x="797" y="2745"/>
                  </a:cubicBezTo>
                  <a:lnTo>
                    <a:pt x="513"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1"/>
            <p:cNvSpPr/>
            <p:nvPr/>
          </p:nvSpPr>
          <p:spPr>
            <a:xfrm>
              <a:off x="3078225" y="3751200"/>
              <a:ext cx="20050" cy="71475"/>
            </a:xfrm>
            <a:custGeom>
              <a:rect b="b" l="l" r="r" t="t"/>
              <a:pathLst>
                <a:path extrusionOk="0" h="2859" w="802">
                  <a:moveTo>
                    <a:pt x="302" y="0"/>
                  </a:moveTo>
                  <a:lnTo>
                    <a:pt x="289" y="45"/>
                  </a:lnTo>
                  <a:lnTo>
                    <a:pt x="1" y="2821"/>
                  </a:lnTo>
                  <a:cubicBezTo>
                    <a:pt x="1" y="2821"/>
                    <a:pt x="141" y="2858"/>
                    <a:pt x="266" y="2858"/>
                  </a:cubicBezTo>
                  <a:cubicBezTo>
                    <a:pt x="335" y="2858"/>
                    <a:pt x="399" y="2847"/>
                    <a:pt x="433" y="2812"/>
                  </a:cubicBezTo>
                  <a:cubicBezTo>
                    <a:pt x="464" y="2780"/>
                    <a:pt x="617" y="1629"/>
                    <a:pt x="797" y="135"/>
                  </a:cubicBezTo>
                  <a:lnTo>
                    <a:pt x="802" y="122"/>
                  </a:lnTo>
                  <a:cubicBezTo>
                    <a:pt x="631" y="90"/>
                    <a:pt x="464" y="50"/>
                    <a:pt x="30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1"/>
            <p:cNvSpPr/>
            <p:nvPr/>
          </p:nvSpPr>
          <p:spPr>
            <a:xfrm>
              <a:off x="3171025" y="3577650"/>
              <a:ext cx="55350" cy="23425"/>
            </a:xfrm>
            <a:custGeom>
              <a:rect b="b" l="l" r="r" t="t"/>
              <a:pathLst>
                <a:path extrusionOk="0" h="937" w="2214">
                  <a:moveTo>
                    <a:pt x="738" y="1"/>
                  </a:moveTo>
                  <a:cubicBezTo>
                    <a:pt x="414" y="442"/>
                    <a:pt x="117" y="797"/>
                    <a:pt x="0" y="937"/>
                  </a:cubicBezTo>
                  <a:cubicBezTo>
                    <a:pt x="1192" y="856"/>
                    <a:pt x="2052" y="689"/>
                    <a:pt x="2191" y="491"/>
                  </a:cubicBezTo>
                  <a:cubicBezTo>
                    <a:pt x="2205" y="473"/>
                    <a:pt x="2209" y="455"/>
                    <a:pt x="2214" y="433"/>
                  </a:cubicBezTo>
                  <a:cubicBezTo>
                    <a:pt x="2214" y="257"/>
                    <a:pt x="1633" y="100"/>
                    <a:pt x="73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1"/>
            <p:cNvSpPr/>
            <p:nvPr/>
          </p:nvSpPr>
          <p:spPr>
            <a:xfrm>
              <a:off x="3117250" y="3574850"/>
              <a:ext cx="35675" cy="27475"/>
            </a:xfrm>
            <a:custGeom>
              <a:rect b="b" l="l" r="r" t="t"/>
              <a:pathLst>
                <a:path extrusionOk="0" h="1099" w="1427">
                  <a:moveTo>
                    <a:pt x="226" y="0"/>
                  </a:moveTo>
                  <a:cubicBezTo>
                    <a:pt x="86" y="504"/>
                    <a:pt x="1" y="869"/>
                    <a:pt x="14" y="1067"/>
                  </a:cubicBezTo>
                  <a:lnTo>
                    <a:pt x="14" y="1094"/>
                  </a:lnTo>
                  <a:cubicBezTo>
                    <a:pt x="190" y="1098"/>
                    <a:pt x="374" y="1098"/>
                    <a:pt x="563" y="1098"/>
                  </a:cubicBezTo>
                  <a:cubicBezTo>
                    <a:pt x="860" y="1098"/>
                    <a:pt x="1153" y="1094"/>
                    <a:pt x="1427" y="1085"/>
                  </a:cubicBezTo>
                  <a:lnTo>
                    <a:pt x="1427" y="1049"/>
                  </a:lnTo>
                  <a:cubicBezTo>
                    <a:pt x="1301" y="711"/>
                    <a:pt x="1198" y="360"/>
                    <a:pt x="1117" y="5"/>
                  </a:cubicBezTo>
                  <a:cubicBezTo>
                    <a:pt x="937" y="0"/>
                    <a:pt x="752" y="0"/>
                    <a:pt x="56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1"/>
            <p:cNvSpPr/>
            <p:nvPr/>
          </p:nvSpPr>
          <p:spPr>
            <a:xfrm>
              <a:off x="3034475" y="3588575"/>
              <a:ext cx="192025" cy="169200"/>
            </a:xfrm>
            <a:custGeom>
              <a:rect b="b" l="l" r="r" t="t"/>
              <a:pathLst>
                <a:path extrusionOk="0" h="6768" w="7681">
                  <a:moveTo>
                    <a:pt x="7676" y="0"/>
                  </a:moveTo>
                  <a:cubicBezTo>
                    <a:pt x="7536" y="198"/>
                    <a:pt x="6654" y="387"/>
                    <a:pt x="5462" y="468"/>
                  </a:cubicBezTo>
                  <a:cubicBezTo>
                    <a:pt x="5233" y="486"/>
                    <a:pt x="4990" y="500"/>
                    <a:pt x="4738" y="504"/>
                  </a:cubicBezTo>
                  <a:cubicBezTo>
                    <a:pt x="4459" y="513"/>
                    <a:pt x="4171" y="522"/>
                    <a:pt x="3870" y="522"/>
                  </a:cubicBezTo>
                  <a:cubicBezTo>
                    <a:pt x="3685" y="522"/>
                    <a:pt x="3501" y="518"/>
                    <a:pt x="3321" y="513"/>
                  </a:cubicBezTo>
                  <a:cubicBezTo>
                    <a:pt x="2979" y="509"/>
                    <a:pt x="2655" y="495"/>
                    <a:pt x="2349" y="477"/>
                  </a:cubicBezTo>
                  <a:cubicBezTo>
                    <a:pt x="1009" y="392"/>
                    <a:pt x="136" y="122"/>
                    <a:pt x="77" y="0"/>
                  </a:cubicBezTo>
                  <a:lnTo>
                    <a:pt x="77" y="0"/>
                  </a:lnTo>
                  <a:cubicBezTo>
                    <a:pt x="77" y="1"/>
                    <a:pt x="1" y="5741"/>
                    <a:pt x="1836" y="6456"/>
                  </a:cubicBezTo>
                  <a:cubicBezTo>
                    <a:pt x="1904" y="6483"/>
                    <a:pt x="1976" y="6505"/>
                    <a:pt x="2048" y="6532"/>
                  </a:cubicBezTo>
                  <a:cubicBezTo>
                    <a:pt x="2210" y="6582"/>
                    <a:pt x="2376" y="6622"/>
                    <a:pt x="2547" y="6654"/>
                  </a:cubicBezTo>
                  <a:cubicBezTo>
                    <a:pt x="2956" y="6733"/>
                    <a:pt x="3401" y="6767"/>
                    <a:pt x="3841" y="6767"/>
                  </a:cubicBezTo>
                  <a:cubicBezTo>
                    <a:pt x="4228" y="6767"/>
                    <a:pt x="4611" y="6741"/>
                    <a:pt x="4963" y="6694"/>
                  </a:cubicBezTo>
                  <a:cubicBezTo>
                    <a:pt x="5143" y="6672"/>
                    <a:pt x="5314" y="6640"/>
                    <a:pt x="5476" y="6609"/>
                  </a:cubicBezTo>
                  <a:cubicBezTo>
                    <a:pt x="5912" y="6514"/>
                    <a:pt x="6263" y="6388"/>
                    <a:pt x="6456" y="6240"/>
                  </a:cubicBezTo>
                  <a:cubicBezTo>
                    <a:pt x="7554" y="5412"/>
                    <a:pt x="7680" y="72"/>
                    <a:pt x="7680" y="72"/>
                  </a:cubicBezTo>
                  <a:lnTo>
                    <a:pt x="767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1"/>
            <p:cNvSpPr/>
            <p:nvPr/>
          </p:nvSpPr>
          <p:spPr>
            <a:xfrm>
              <a:off x="3090950" y="3167700"/>
              <a:ext cx="17000" cy="426200"/>
            </a:xfrm>
            <a:custGeom>
              <a:rect b="b" l="l" r="r" t="t"/>
              <a:pathLst>
                <a:path extrusionOk="0" h="17048" w="680">
                  <a:moveTo>
                    <a:pt x="158" y="0"/>
                  </a:moveTo>
                  <a:cubicBezTo>
                    <a:pt x="155" y="0"/>
                    <a:pt x="152" y="1"/>
                    <a:pt x="149" y="1"/>
                  </a:cubicBezTo>
                  <a:cubicBezTo>
                    <a:pt x="126" y="6"/>
                    <a:pt x="117" y="24"/>
                    <a:pt x="122" y="42"/>
                  </a:cubicBezTo>
                  <a:cubicBezTo>
                    <a:pt x="122" y="42"/>
                    <a:pt x="189" y="298"/>
                    <a:pt x="279" y="757"/>
                  </a:cubicBezTo>
                  <a:cubicBezTo>
                    <a:pt x="324" y="987"/>
                    <a:pt x="369" y="1270"/>
                    <a:pt x="410" y="1589"/>
                  </a:cubicBezTo>
                  <a:cubicBezTo>
                    <a:pt x="455" y="1949"/>
                    <a:pt x="477" y="2314"/>
                    <a:pt x="486" y="2678"/>
                  </a:cubicBezTo>
                  <a:cubicBezTo>
                    <a:pt x="500" y="3105"/>
                    <a:pt x="450" y="3537"/>
                    <a:pt x="347" y="3956"/>
                  </a:cubicBezTo>
                  <a:cubicBezTo>
                    <a:pt x="248" y="4401"/>
                    <a:pt x="144" y="4882"/>
                    <a:pt x="113" y="5391"/>
                  </a:cubicBezTo>
                  <a:cubicBezTo>
                    <a:pt x="104" y="5521"/>
                    <a:pt x="95" y="5647"/>
                    <a:pt x="95" y="5778"/>
                  </a:cubicBezTo>
                  <a:cubicBezTo>
                    <a:pt x="90" y="5904"/>
                    <a:pt x="99" y="6034"/>
                    <a:pt x="108" y="6165"/>
                  </a:cubicBezTo>
                  <a:cubicBezTo>
                    <a:pt x="113" y="6425"/>
                    <a:pt x="144" y="6686"/>
                    <a:pt x="167" y="6952"/>
                  </a:cubicBezTo>
                  <a:cubicBezTo>
                    <a:pt x="221" y="7478"/>
                    <a:pt x="288" y="8013"/>
                    <a:pt x="396" y="8540"/>
                  </a:cubicBezTo>
                  <a:cubicBezTo>
                    <a:pt x="500" y="9062"/>
                    <a:pt x="540" y="9592"/>
                    <a:pt x="509" y="10123"/>
                  </a:cubicBezTo>
                  <a:cubicBezTo>
                    <a:pt x="500" y="10645"/>
                    <a:pt x="473" y="11163"/>
                    <a:pt x="419" y="11657"/>
                  </a:cubicBezTo>
                  <a:cubicBezTo>
                    <a:pt x="360" y="12152"/>
                    <a:pt x="225" y="12620"/>
                    <a:pt x="131" y="13070"/>
                  </a:cubicBezTo>
                  <a:cubicBezTo>
                    <a:pt x="41" y="13502"/>
                    <a:pt x="0" y="13938"/>
                    <a:pt x="5" y="14379"/>
                  </a:cubicBezTo>
                  <a:cubicBezTo>
                    <a:pt x="23" y="15031"/>
                    <a:pt x="113" y="15679"/>
                    <a:pt x="270" y="16313"/>
                  </a:cubicBezTo>
                  <a:cubicBezTo>
                    <a:pt x="329" y="16552"/>
                    <a:pt x="401" y="16790"/>
                    <a:pt x="482" y="17024"/>
                  </a:cubicBezTo>
                  <a:cubicBezTo>
                    <a:pt x="485" y="17039"/>
                    <a:pt x="498" y="17048"/>
                    <a:pt x="513" y="17048"/>
                  </a:cubicBezTo>
                  <a:cubicBezTo>
                    <a:pt x="516" y="17048"/>
                    <a:pt x="519" y="17047"/>
                    <a:pt x="522" y="17047"/>
                  </a:cubicBezTo>
                  <a:cubicBezTo>
                    <a:pt x="540" y="17038"/>
                    <a:pt x="549" y="17020"/>
                    <a:pt x="545" y="17002"/>
                  </a:cubicBezTo>
                  <a:cubicBezTo>
                    <a:pt x="545" y="17002"/>
                    <a:pt x="468" y="16750"/>
                    <a:pt x="383" y="16291"/>
                  </a:cubicBezTo>
                  <a:cubicBezTo>
                    <a:pt x="333" y="16061"/>
                    <a:pt x="288" y="15783"/>
                    <a:pt x="248" y="15459"/>
                  </a:cubicBezTo>
                  <a:cubicBezTo>
                    <a:pt x="198" y="15099"/>
                    <a:pt x="176" y="14739"/>
                    <a:pt x="171" y="14375"/>
                  </a:cubicBezTo>
                  <a:cubicBezTo>
                    <a:pt x="167" y="13979"/>
                    <a:pt x="153" y="13542"/>
                    <a:pt x="239" y="13097"/>
                  </a:cubicBezTo>
                  <a:cubicBezTo>
                    <a:pt x="342" y="12652"/>
                    <a:pt x="477" y="12179"/>
                    <a:pt x="549" y="11675"/>
                  </a:cubicBezTo>
                  <a:cubicBezTo>
                    <a:pt x="612" y="11176"/>
                    <a:pt x="680" y="10654"/>
                    <a:pt x="653" y="10123"/>
                  </a:cubicBezTo>
                  <a:cubicBezTo>
                    <a:pt x="612" y="9592"/>
                    <a:pt x="599" y="9048"/>
                    <a:pt x="518" y="8517"/>
                  </a:cubicBezTo>
                  <a:cubicBezTo>
                    <a:pt x="437" y="7991"/>
                    <a:pt x="360" y="7460"/>
                    <a:pt x="315" y="6938"/>
                  </a:cubicBezTo>
                  <a:cubicBezTo>
                    <a:pt x="297" y="6677"/>
                    <a:pt x="284" y="6416"/>
                    <a:pt x="284" y="6160"/>
                  </a:cubicBezTo>
                  <a:cubicBezTo>
                    <a:pt x="279" y="6030"/>
                    <a:pt x="270" y="5904"/>
                    <a:pt x="279" y="5778"/>
                  </a:cubicBezTo>
                  <a:cubicBezTo>
                    <a:pt x="284" y="5652"/>
                    <a:pt x="284" y="5526"/>
                    <a:pt x="284" y="5400"/>
                  </a:cubicBezTo>
                  <a:cubicBezTo>
                    <a:pt x="275" y="5152"/>
                    <a:pt x="297" y="4909"/>
                    <a:pt x="315" y="4671"/>
                  </a:cubicBezTo>
                  <a:cubicBezTo>
                    <a:pt x="329" y="4433"/>
                    <a:pt x="396" y="4199"/>
                    <a:pt x="437" y="3974"/>
                  </a:cubicBezTo>
                  <a:cubicBezTo>
                    <a:pt x="545" y="3551"/>
                    <a:pt x="599" y="3114"/>
                    <a:pt x="594" y="2683"/>
                  </a:cubicBezTo>
                  <a:cubicBezTo>
                    <a:pt x="594" y="2314"/>
                    <a:pt x="572" y="1945"/>
                    <a:pt x="522" y="1580"/>
                  </a:cubicBezTo>
                  <a:cubicBezTo>
                    <a:pt x="477" y="1252"/>
                    <a:pt x="419" y="973"/>
                    <a:pt x="374" y="744"/>
                  </a:cubicBezTo>
                  <a:cubicBezTo>
                    <a:pt x="324" y="514"/>
                    <a:pt x="284" y="334"/>
                    <a:pt x="243" y="213"/>
                  </a:cubicBezTo>
                  <a:cubicBezTo>
                    <a:pt x="207" y="91"/>
                    <a:pt x="189" y="24"/>
                    <a:pt x="189" y="24"/>
                  </a:cubicBezTo>
                  <a:cubicBezTo>
                    <a:pt x="185" y="9"/>
                    <a:pt x="172" y="0"/>
                    <a:pt x="15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1"/>
            <p:cNvSpPr/>
            <p:nvPr/>
          </p:nvSpPr>
          <p:spPr>
            <a:xfrm>
              <a:off x="3161125" y="3336500"/>
              <a:ext cx="98875" cy="259175"/>
            </a:xfrm>
            <a:custGeom>
              <a:rect b="b" l="l" r="r" t="t"/>
              <a:pathLst>
                <a:path extrusionOk="0" h="10367" w="3955">
                  <a:moveTo>
                    <a:pt x="3916" y="1"/>
                  </a:moveTo>
                  <a:cubicBezTo>
                    <a:pt x="3907" y="1"/>
                    <a:pt x="3898" y="4"/>
                    <a:pt x="3892" y="11"/>
                  </a:cubicBezTo>
                  <a:cubicBezTo>
                    <a:pt x="3721" y="168"/>
                    <a:pt x="3554" y="330"/>
                    <a:pt x="3392" y="497"/>
                  </a:cubicBezTo>
                  <a:cubicBezTo>
                    <a:pt x="3230" y="668"/>
                    <a:pt x="3073" y="834"/>
                    <a:pt x="2915" y="1010"/>
                  </a:cubicBezTo>
                  <a:cubicBezTo>
                    <a:pt x="2762" y="1180"/>
                    <a:pt x="2614" y="1360"/>
                    <a:pt x="2470" y="1545"/>
                  </a:cubicBezTo>
                  <a:cubicBezTo>
                    <a:pt x="2398" y="1635"/>
                    <a:pt x="2331" y="1729"/>
                    <a:pt x="2259" y="1819"/>
                  </a:cubicBezTo>
                  <a:cubicBezTo>
                    <a:pt x="2182" y="1914"/>
                    <a:pt x="2115" y="2008"/>
                    <a:pt x="2047" y="2103"/>
                  </a:cubicBezTo>
                  <a:lnTo>
                    <a:pt x="1840" y="2382"/>
                  </a:lnTo>
                  <a:cubicBezTo>
                    <a:pt x="1768" y="2472"/>
                    <a:pt x="1701" y="2571"/>
                    <a:pt x="1633" y="2670"/>
                  </a:cubicBezTo>
                  <a:cubicBezTo>
                    <a:pt x="1498" y="2867"/>
                    <a:pt x="1395" y="3083"/>
                    <a:pt x="1327" y="3313"/>
                  </a:cubicBezTo>
                  <a:cubicBezTo>
                    <a:pt x="1300" y="3430"/>
                    <a:pt x="1282" y="3551"/>
                    <a:pt x="1273" y="3673"/>
                  </a:cubicBezTo>
                  <a:lnTo>
                    <a:pt x="1237" y="4019"/>
                  </a:lnTo>
                  <a:cubicBezTo>
                    <a:pt x="1219" y="4249"/>
                    <a:pt x="1192" y="4478"/>
                    <a:pt x="1174" y="4712"/>
                  </a:cubicBezTo>
                  <a:lnTo>
                    <a:pt x="1174" y="4716"/>
                  </a:lnTo>
                  <a:cubicBezTo>
                    <a:pt x="1179" y="4955"/>
                    <a:pt x="1165" y="5198"/>
                    <a:pt x="1129" y="5432"/>
                  </a:cubicBezTo>
                  <a:cubicBezTo>
                    <a:pt x="1111" y="5549"/>
                    <a:pt x="1085" y="5666"/>
                    <a:pt x="1044" y="5783"/>
                  </a:cubicBezTo>
                  <a:cubicBezTo>
                    <a:pt x="1026" y="5837"/>
                    <a:pt x="1008" y="5895"/>
                    <a:pt x="995" y="5949"/>
                  </a:cubicBezTo>
                  <a:cubicBezTo>
                    <a:pt x="977" y="6008"/>
                    <a:pt x="954" y="6061"/>
                    <a:pt x="936" y="6120"/>
                  </a:cubicBezTo>
                  <a:lnTo>
                    <a:pt x="882" y="6286"/>
                  </a:lnTo>
                  <a:lnTo>
                    <a:pt x="810" y="6444"/>
                  </a:lnTo>
                  <a:lnTo>
                    <a:pt x="657" y="6772"/>
                  </a:lnTo>
                  <a:cubicBezTo>
                    <a:pt x="603" y="6885"/>
                    <a:pt x="558" y="6997"/>
                    <a:pt x="518" y="7110"/>
                  </a:cubicBezTo>
                  <a:cubicBezTo>
                    <a:pt x="473" y="7227"/>
                    <a:pt x="432" y="7339"/>
                    <a:pt x="401" y="7461"/>
                  </a:cubicBezTo>
                  <a:cubicBezTo>
                    <a:pt x="365" y="7578"/>
                    <a:pt x="333" y="7694"/>
                    <a:pt x="293" y="7807"/>
                  </a:cubicBezTo>
                  <a:cubicBezTo>
                    <a:pt x="266" y="7924"/>
                    <a:pt x="230" y="8041"/>
                    <a:pt x="194" y="8158"/>
                  </a:cubicBezTo>
                  <a:cubicBezTo>
                    <a:pt x="158" y="8275"/>
                    <a:pt x="131" y="8396"/>
                    <a:pt x="113" y="8518"/>
                  </a:cubicBezTo>
                  <a:cubicBezTo>
                    <a:pt x="86" y="8635"/>
                    <a:pt x="68" y="8756"/>
                    <a:pt x="50" y="8878"/>
                  </a:cubicBezTo>
                  <a:lnTo>
                    <a:pt x="18" y="9242"/>
                  </a:lnTo>
                  <a:cubicBezTo>
                    <a:pt x="5" y="9363"/>
                    <a:pt x="0" y="9485"/>
                    <a:pt x="5" y="9606"/>
                  </a:cubicBezTo>
                  <a:lnTo>
                    <a:pt x="5" y="9791"/>
                  </a:lnTo>
                  <a:cubicBezTo>
                    <a:pt x="0" y="9854"/>
                    <a:pt x="5" y="9912"/>
                    <a:pt x="14" y="9975"/>
                  </a:cubicBezTo>
                  <a:lnTo>
                    <a:pt x="63" y="10340"/>
                  </a:lnTo>
                  <a:cubicBezTo>
                    <a:pt x="68" y="10353"/>
                    <a:pt x="81" y="10367"/>
                    <a:pt x="99" y="10367"/>
                  </a:cubicBezTo>
                  <a:cubicBezTo>
                    <a:pt x="117" y="10367"/>
                    <a:pt x="131" y="10349"/>
                    <a:pt x="131" y="10331"/>
                  </a:cubicBezTo>
                  <a:lnTo>
                    <a:pt x="131" y="10326"/>
                  </a:lnTo>
                  <a:lnTo>
                    <a:pt x="117" y="9966"/>
                  </a:lnTo>
                  <a:cubicBezTo>
                    <a:pt x="117" y="9849"/>
                    <a:pt x="117" y="9728"/>
                    <a:pt x="131" y="9611"/>
                  </a:cubicBezTo>
                  <a:cubicBezTo>
                    <a:pt x="135" y="9489"/>
                    <a:pt x="144" y="9372"/>
                    <a:pt x="162" y="9256"/>
                  </a:cubicBezTo>
                  <a:lnTo>
                    <a:pt x="207" y="8900"/>
                  </a:lnTo>
                  <a:cubicBezTo>
                    <a:pt x="225" y="8779"/>
                    <a:pt x="252" y="8666"/>
                    <a:pt x="275" y="8545"/>
                  </a:cubicBezTo>
                  <a:cubicBezTo>
                    <a:pt x="293" y="8428"/>
                    <a:pt x="311" y="8311"/>
                    <a:pt x="333" y="8194"/>
                  </a:cubicBezTo>
                  <a:cubicBezTo>
                    <a:pt x="356" y="8072"/>
                    <a:pt x="378" y="7955"/>
                    <a:pt x="405" y="7838"/>
                  </a:cubicBezTo>
                  <a:cubicBezTo>
                    <a:pt x="437" y="7721"/>
                    <a:pt x="477" y="7605"/>
                    <a:pt x="509" y="7492"/>
                  </a:cubicBezTo>
                  <a:cubicBezTo>
                    <a:pt x="545" y="7380"/>
                    <a:pt x="585" y="7267"/>
                    <a:pt x="630" y="7155"/>
                  </a:cubicBezTo>
                  <a:cubicBezTo>
                    <a:pt x="671" y="7047"/>
                    <a:pt x="720" y="6934"/>
                    <a:pt x="774" y="6831"/>
                  </a:cubicBezTo>
                  <a:lnTo>
                    <a:pt x="941" y="6507"/>
                  </a:lnTo>
                  <a:lnTo>
                    <a:pt x="1026" y="6340"/>
                  </a:lnTo>
                  <a:cubicBezTo>
                    <a:pt x="1044" y="6282"/>
                    <a:pt x="1067" y="6219"/>
                    <a:pt x="1089" y="6165"/>
                  </a:cubicBezTo>
                  <a:cubicBezTo>
                    <a:pt x="1129" y="6048"/>
                    <a:pt x="1156" y="5927"/>
                    <a:pt x="1174" y="5805"/>
                  </a:cubicBezTo>
                  <a:cubicBezTo>
                    <a:pt x="1197" y="5684"/>
                    <a:pt x="1206" y="5562"/>
                    <a:pt x="1224" y="5441"/>
                  </a:cubicBezTo>
                  <a:cubicBezTo>
                    <a:pt x="1242" y="5319"/>
                    <a:pt x="1260" y="5202"/>
                    <a:pt x="1273" y="5081"/>
                  </a:cubicBezTo>
                  <a:cubicBezTo>
                    <a:pt x="1287" y="4959"/>
                    <a:pt x="1296" y="4838"/>
                    <a:pt x="1300" y="4712"/>
                  </a:cubicBezTo>
                  <a:lnTo>
                    <a:pt x="1300" y="4721"/>
                  </a:lnTo>
                  <a:cubicBezTo>
                    <a:pt x="1336" y="4487"/>
                    <a:pt x="1359" y="4258"/>
                    <a:pt x="1386" y="4028"/>
                  </a:cubicBezTo>
                  <a:lnTo>
                    <a:pt x="1426" y="3682"/>
                  </a:lnTo>
                  <a:cubicBezTo>
                    <a:pt x="1435" y="3574"/>
                    <a:pt x="1458" y="3461"/>
                    <a:pt x="1489" y="3358"/>
                  </a:cubicBezTo>
                  <a:cubicBezTo>
                    <a:pt x="1534" y="3254"/>
                    <a:pt x="1566" y="3146"/>
                    <a:pt x="1620" y="3047"/>
                  </a:cubicBezTo>
                  <a:cubicBezTo>
                    <a:pt x="1674" y="2948"/>
                    <a:pt x="1714" y="2845"/>
                    <a:pt x="1768" y="2742"/>
                  </a:cubicBezTo>
                  <a:cubicBezTo>
                    <a:pt x="1867" y="2535"/>
                    <a:pt x="1989" y="2337"/>
                    <a:pt x="2124" y="2148"/>
                  </a:cubicBezTo>
                  <a:cubicBezTo>
                    <a:pt x="2389" y="1774"/>
                    <a:pt x="2700" y="1428"/>
                    <a:pt x="3005" y="1082"/>
                  </a:cubicBezTo>
                  <a:lnTo>
                    <a:pt x="3464" y="564"/>
                  </a:lnTo>
                  <a:lnTo>
                    <a:pt x="3941" y="60"/>
                  </a:lnTo>
                  <a:cubicBezTo>
                    <a:pt x="3950" y="47"/>
                    <a:pt x="3955" y="24"/>
                    <a:pt x="3941" y="11"/>
                  </a:cubicBezTo>
                  <a:cubicBezTo>
                    <a:pt x="3934" y="4"/>
                    <a:pt x="3925" y="1"/>
                    <a:pt x="391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1"/>
            <p:cNvSpPr/>
            <p:nvPr/>
          </p:nvSpPr>
          <p:spPr>
            <a:xfrm>
              <a:off x="4550650" y="3192250"/>
              <a:ext cx="20800" cy="12625"/>
            </a:xfrm>
            <a:custGeom>
              <a:rect b="b" l="l" r="r" t="t"/>
              <a:pathLst>
                <a:path extrusionOk="0" h="505" w="832">
                  <a:moveTo>
                    <a:pt x="466" y="0"/>
                  </a:moveTo>
                  <a:cubicBezTo>
                    <a:pt x="415" y="0"/>
                    <a:pt x="365" y="7"/>
                    <a:pt x="319" y="23"/>
                  </a:cubicBezTo>
                  <a:cubicBezTo>
                    <a:pt x="265" y="41"/>
                    <a:pt x="211" y="68"/>
                    <a:pt x="161" y="95"/>
                  </a:cubicBezTo>
                  <a:cubicBezTo>
                    <a:pt x="121" y="122"/>
                    <a:pt x="89" y="149"/>
                    <a:pt x="67" y="167"/>
                  </a:cubicBezTo>
                  <a:cubicBezTo>
                    <a:pt x="45" y="185"/>
                    <a:pt x="36" y="194"/>
                    <a:pt x="36" y="194"/>
                  </a:cubicBezTo>
                  <a:cubicBezTo>
                    <a:pt x="1" y="225"/>
                    <a:pt x="23" y="279"/>
                    <a:pt x="64" y="279"/>
                  </a:cubicBezTo>
                  <a:cubicBezTo>
                    <a:pt x="70" y="279"/>
                    <a:pt x="78" y="278"/>
                    <a:pt x="85" y="275"/>
                  </a:cubicBezTo>
                  <a:cubicBezTo>
                    <a:pt x="85" y="275"/>
                    <a:pt x="143" y="257"/>
                    <a:pt x="224" y="225"/>
                  </a:cubicBezTo>
                  <a:lnTo>
                    <a:pt x="287" y="207"/>
                  </a:lnTo>
                  <a:cubicBezTo>
                    <a:pt x="314" y="198"/>
                    <a:pt x="337" y="194"/>
                    <a:pt x="359" y="189"/>
                  </a:cubicBezTo>
                  <a:cubicBezTo>
                    <a:pt x="384" y="182"/>
                    <a:pt x="410" y="178"/>
                    <a:pt x="436" y="178"/>
                  </a:cubicBezTo>
                  <a:cubicBezTo>
                    <a:pt x="458" y="178"/>
                    <a:pt x="479" y="181"/>
                    <a:pt x="499" y="185"/>
                  </a:cubicBezTo>
                  <a:cubicBezTo>
                    <a:pt x="517" y="189"/>
                    <a:pt x="535" y="194"/>
                    <a:pt x="553" y="203"/>
                  </a:cubicBezTo>
                  <a:cubicBezTo>
                    <a:pt x="571" y="212"/>
                    <a:pt x="589" y="225"/>
                    <a:pt x="602" y="239"/>
                  </a:cubicBezTo>
                  <a:cubicBezTo>
                    <a:pt x="616" y="257"/>
                    <a:pt x="629" y="270"/>
                    <a:pt x="643" y="288"/>
                  </a:cubicBezTo>
                  <a:cubicBezTo>
                    <a:pt x="656" y="306"/>
                    <a:pt x="665" y="324"/>
                    <a:pt x="674" y="347"/>
                  </a:cubicBezTo>
                  <a:cubicBezTo>
                    <a:pt x="697" y="387"/>
                    <a:pt x="710" y="432"/>
                    <a:pt x="728" y="472"/>
                  </a:cubicBezTo>
                  <a:cubicBezTo>
                    <a:pt x="733" y="490"/>
                    <a:pt x="751" y="504"/>
                    <a:pt x="769" y="504"/>
                  </a:cubicBezTo>
                  <a:cubicBezTo>
                    <a:pt x="771" y="504"/>
                    <a:pt x="773" y="505"/>
                    <a:pt x="776" y="505"/>
                  </a:cubicBezTo>
                  <a:cubicBezTo>
                    <a:pt x="797" y="505"/>
                    <a:pt x="819" y="488"/>
                    <a:pt x="823" y="463"/>
                  </a:cubicBezTo>
                  <a:cubicBezTo>
                    <a:pt x="832" y="410"/>
                    <a:pt x="827" y="351"/>
                    <a:pt x="814" y="297"/>
                  </a:cubicBezTo>
                  <a:cubicBezTo>
                    <a:pt x="800" y="234"/>
                    <a:pt x="773" y="176"/>
                    <a:pt x="733" y="126"/>
                  </a:cubicBezTo>
                  <a:cubicBezTo>
                    <a:pt x="710" y="95"/>
                    <a:pt x="679" y="72"/>
                    <a:pt x="647" y="50"/>
                  </a:cubicBezTo>
                  <a:cubicBezTo>
                    <a:pt x="611" y="27"/>
                    <a:pt x="575" y="14"/>
                    <a:pt x="535" y="5"/>
                  </a:cubicBezTo>
                  <a:cubicBezTo>
                    <a:pt x="512" y="2"/>
                    <a:pt x="489" y="0"/>
                    <a:pt x="46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1"/>
            <p:cNvSpPr/>
            <p:nvPr/>
          </p:nvSpPr>
          <p:spPr>
            <a:xfrm>
              <a:off x="4244250" y="3233550"/>
              <a:ext cx="16225" cy="19125"/>
            </a:xfrm>
            <a:custGeom>
              <a:rect b="b" l="l" r="r" t="t"/>
              <a:pathLst>
                <a:path extrusionOk="0" h="765" w="649">
                  <a:moveTo>
                    <a:pt x="588" y="1"/>
                  </a:moveTo>
                  <a:cubicBezTo>
                    <a:pt x="581" y="1"/>
                    <a:pt x="572" y="3"/>
                    <a:pt x="564" y="8"/>
                  </a:cubicBezTo>
                  <a:cubicBezTo>
                    <a:pt x="519" y="31"/>
                    <a:pt x="478" y="53"/>
                    <a:pt x="438" y="85"/>
                  </a:cubicBezTo>
                  <a:cubicBezTo>
                    <a:pt x="406" y="112"/>
                    <a:pt x="366" y="143"/>
                    <a:pt x="330" y="184"/>
                  </a:cubicBezTo>
                  <a:cubicBezTo>
                    <a:pt x="294" y="220"/>
                    <a:pt x="258" y="265"/>
                    <a:pt x="222" y="310"/>
                  </a:cubicBezTo>
                  <a:cubicBezTo>
                    <a:pt x="159" y="391"/>
                    <a:pt x="105" y="476"/>
                    <a:pt x="64" y="570"/>
                  </a:cubicBezTo>
                  <a:cubicBezTo>
                    <a:pt x="42" y="611"/>
                    <a:pt x="24" y="656"/>
                    <a:pt x="10" y="701"/>
                  </a:cubicBezTo>
                  <a:cubicBezTo>
                    <a:pt x="1" y="736"/>
                    <a:pt x="30" y="765"/>
                    <a:pt x="61" y="765"/>
                  </a:cubicBezTo>
                  <a:cubicBezTo>
                    <a:pt x="73" y="765"/>
                    <a:pt x="86" y="761"/>
                    <a:pt x="96" y="750"/>
                  </a:cubicBezTo>
                  <a:cubicBezTo>
                    <a:pt x="96" y="750"/>
                    <a:pt x="132" y="710"/>
                    <a:pt x="186" y="647"/>
                  </a:cubicBezTo>
                  <a:cubicBezTo>
                    <a:pt x="208" y="615"/>
                    <a:pt x="244" y="584"/>
                    <a:pt x="271" y="539"/>
                  </a:cubicBezTo>
                  <a:cubicBezTo>
                    <a:pt x="298" y="498"/>
                    <a:pt x="334" y="458"/>
                    <a:pt x="366" y="417"/>
                  </a:cubicBezTo>
                  <a:cubicBezTo>
                    <a:pt x="429" y="332"/>
                    <a:pt x="492" y="242"/>
                    <a:pt x="541" y="184"/>
                  </a:cubicBezTo>
                  <a:cubicBezTo>
                    <a:pt x="591" y="130"/>
                    <a:pt x="622" y="80"/>
                    <a:pt x="622" y="80"/>
                  </a:cubicBezTo>
                  <a:lnTo>
                    <a:pt x="627" y="76"/>
                  </a:lnTo>
                  <a:cubicBezTo>
                    <a:pt x="649" y="43"/>
                    <a:pt x="623" y="1"/>
                    <a:pt x="588"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1"/>
            <p:cNvSpPr/>
            <p:nvPr/>
          </p:nvSpPr>
          <p:spPr>
            <a:xfrm>
              <a:off x="4485950" y="3152575"/>
              <a:ext cx="13975" cy="16725"/>
            </a:xfrm>
            <a:custGeom>
              <a:rect b="b" l="l" r="r" t="t"/>
              <a:pathLst>
                <a:path extrusionOk="0" h="669" w="559">
                  <a:moveTo>
                    <a:pt x="307" y="0"/>
                  </a:moveTo>
                  <a:cubicBezTo>
                    <a:pt x="184" y="0"/>
                    <a:pt x="66" y="123"/>
                    <a:pt x="37" y="287"/>
                  </a:cubicBezTo>
                  <a:cubicBezTo>
                    <a:pt x="1" y="471"/>
                    <a:pt x="82" y="638"/>
                    <a:pt x="221" y="665"/>
                  </a:cubicBezTo>
                  <a:cubicBezTo>
                    <a:pt x="233" y="667"/>
                    <a:pt x="245" y="668"/>
                    <a:pt x="257" y="668"/>
                  </a:cubicBezTo>
                  <a:cubicBezTo>
                    <a:pt x="379" y="668"/>
                    <a:pt x="494" y="546"/>
                    <a:pt x="527" y="382"/>
                  </a:cubicBezTo>
                  <a:cubicBezTo>
                    <a:pt x="559" y="197"/>
                    <a:pt x="478" y="31"/>
                    <a:pt x="343" y="4"/>
                  </a:cubicBezTo>
                  <a:cubicBezTo>
                    <a:pt x="331" y="1"/>
                    <a:pt x="319" y="0"/>
                    <a:pt x="30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1"/>
            <p:cNvSpPr/>
            <p:nvPr/>
          </p:nvSpPr>
          <p:spPr>
            <a:xfrm>
              <a:off x="4486625" y="3118575"/>
              <a:ext cx="24925" cy="18375"/>
            </a:xfrm>
            <a:custGeom>
              <a:rect b="b" l="l" r="r" t="t"/>
              <a:pathLst>
                <a:path extrusionOk="0" h="735" w="997">
                  <a:moveTo>
                    <a:pt x="268" y="0"/>
                  </a:moveTo>
                  <a:cubicBezTo>
                    <a:pt x="215" y="0"/>
                    <a:pt x="172" y="17"/>
                    <a:pt x="145" y="55"/>
                  </a:cubicBezTo>
                  <a:cubicBezTo>
                    <a:pt x="0" y="262"/>
                    <a:pt x="530" y="735"/>
                    <a:pt x="782" y="735"/>
                  </a:cubicBezTo>
                  <a:cubicBezTo>
                    <a:pt x="836" y="735"/>
                    <a:pt x="877" y="713"/>
                    <a:pt x="896" y="662"/>
                  </a:cubicBezTo>
                  <a:cubicBezTo>
                    <a:pt x="997" y="390"/>
                    <a:pt x="523" y="0"/>
                    <a:pt x="26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1"/>
            <p:cNvSpPr/>
            <p:nvPr/>
          </p:nvSpPr>
          <p:spPr>
            <a:xfrm>
              <a:off x="4420775" y="3100325"/>
              <a:ext cx="24950" cy="11525"/>
            </a:xfrm>
            <a:custGeom>
              <a:rect b="b" l="l" r="r" t="t"/>
              <a:pathLst>
                <a:path extrusionOk="0" h="461" w="998">
                  <a:moveTo>
                    <a:pt x="589" y="1"/>
                  </a:moveTo>
                  <a:cubicBezTo>
                    <a:pt x="347" y="1"/>
                    <a:pt x="80" y="86"/>
                    <a:pt x="35" y="267"/>
                  </a:cubicBezTo>
                  <a:cubicBezTo>
                    <a:pt x="1" y="399"/>
                    <a:pt x="187" y="460"/>
                    <a:pt x="405" y="460"/>
                  </a:cubicBezTo>
                  <a:cubicBezTo>
                    <a:pt x="677" y="460"/>
                    <a:pt x="997" y="365"/>
                    <a:pt x="997" y="195"/>
                  </a:cubicBezTo>
                  <a:cubicBezTo>
                    <a:pt x="997" y="68"/>
                    <a:pt x="803" y="1"/>
                    <a:pt x="58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1"/>
            <p:cNvSpPr/>
            <p:nvPr/>
          </p:nvSpPr>
          <p:spPr>
            <a:xfrm>
              <a:off x="4417250" y="3134125"/>
              <a:ext cx="14075" cy="16700"/>
            </a:xfrm>
            <a:custGeom>
              <a:rect b="b" l="l" r="r" t="t"/>
              <a:pathLst>
                <a:path extrusionOk="0" h="668" w="563">
                  <a:moveTo>
                    <a:pt x="305" y="0"/>
                  </a:moveTo>
                  <a:cubicBezTo>
                    <a:pt x="183" y="0"/>
                    <a:pt x="69" y="120"/>
                    <a:pt x="36" y="287"/>
                  </a:cubicBezTo>
                  <a:cubicBezTo>
                    <a:pt x="0" y="472"/>
                    <a:pt x="86" y="638"/>
                    <a:pt x="221" y="665"/>
                  </a:cubicBezTo>
                  <a:cubicBezTo>
                    <a:pt x="231" y="667"/>
                    <a:pt x="242" y="668"/>
                    <a:pt x="252" y="668"/>
                  </a:cubicBezTo>
                  <a:cubicBezTo>
                    <a:pt x="377" y="668"/>
                    <a:pt x="497" y="547"/>
                    <a:pt x="527" y="377"/>
                  </a:cubicBezTo>
                  <a:cubicBezTo>
                    <a:pt x="563" y="197"/>
                    <a:pt x="482" y="31"/>
                    <a:pt x="342" y="4"/>
                  </a:cubicBezTo>
                  <a:cubicBezTo>
                    <a:pt x="330" y="1"/>
                    <a:pt x="318" y="0"/>
                    <a:pt x="30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1"/>
            <p:cNvSpPr/>
            <p:nvPr/>
          </p:nvSpPr>
          <p:spPr>
            <a:xfrm>
              <a:off x="4440075" y="3125600"/>
              <a:ext cx="18575" cy="47500"/>
            </a:xfrm>
            <a:custGeom>
              <a:rect b="b" l="l" r="r" t="t"/>
              <a:pathLst>
                <a:path extrusionOk="0" h="1900" w="743">
                  <a:moveTo>
                    <a:pt x="685" y="0"/>
                  </a:moveTo>
                  <a:cubicBezTo>
                    <a:pt x="671" y="0"/>
                    <a:pt x="658" y="6"/>
                    <a:pt x="648" y="16"/>
                  </a:cubicBezTo>
                  <a:cubicBezTo>
                    <a:pt x="572" y="106"/>
                    <a:pt x="500" y="201"/>
                    <a:pt x="437" y="300"/>
                  </a:cubicBezTo>
                  <a:cubicBezTo>
                    <a:pt x="284" y="516"/>
                    <a:pt x="162" y="745"/>
                    <a:pt x="63" y="993"/>
                  </a:cubicBezTo>
                  <a:cubicBezTo>
                    <a:pt x="36" y="1060"/>
                    <a:pt x="18" y="1137"/>
                    <a:pt x="5" y="1209"/>
                  </a:cubicBezTo>
                  <a:cubicBezTo>
                    <a:pt x="0" y="1249"/>
                    <a:pt x="0" y="1290"/>
                    <a:pt x="0" y="1330"/>
                  </a:cubicBezTo>
                  <a:lnTo>
                    <a:pt x="14" y="1398"/>
                  </a:lnTo>
                  <a:lnTo>
                    <a:pt x="18" y="1416"/>
                  </a:lnTo>
                  <a:cubicBezTo>
                    <a:pt x="23" y="1425"/>
                    <a:pt x="18" y="1411"/>
                    <a:pt x="27" y="1434"/>
                  </a:cubicBezTo>
                  <a:lnTo>
                    <a:pt x="27" y="1438"/>
                  </a:lnTo>
                  <a:lnTo>
                    <a:pt x="41" y="1461"/>
                  </a:lnTo>
                  <a:cubicBezTo>
                    <a:pt x="59" y="1487"/>
                    <a:pt x="72" y="1514"/>
                    <a:pt x="90" y="1541"/>
                  </a:cubicBezTo>
                  <a:lnTo>
                    <a:pt x="162" y="1627"/>
                  </a:lnTo>
                  <a:cubicBezTo>
                    <a:pt x="207" y="1672"/>
                    <a:pt x="252" y="1708"/>
                    <a:pt x="306" y="1744"/>
                  </a:cubicBezTo>
                  <a:cubicBezTo>
                    <a:pt x="378" y="1793"/>
                    <a:pt x="459" y="1834"/>
                    <a:pt x="545" y="1865"/>
                  </a:cubicBezTo>
                  <a:cubicBezTo>
                    <a:pt x="576" y="1879"/>
                    <a:pt x="608" y="1888"/>
                    <a:pt x="639" y="1897"/>
                  </a:cubicBezTo>
                  <a:cubicBezTo>
                    <a:pt x="645" y="1899"/>
                    <a:pt x="650" y="1899"/>
                    <a:pt x="655" y="1899"/>
                  </a:cubicBezTo>
                  <a:cubicBezTo>
                    <a:pt x="703" y="1899"/>
                    <a:pt x="724" y="1827"/>
                    <a:pt x="671" y="1807"/>
                  </a:cubicBezTo>
                  <a:cubicBezTo>
                    <a:pt x="671" y="1807"/>
                    <a:pt x="644" y="1793"/>
                    <a:pt x="590" y="1762"/>
                  </a:cubicBezTo>
                  <a:cubicBezTo>
                    <a:pt x="522" y="1726"/>
                    <a:pt x="455" y="1681"/>
                    <a:pt x="392" y="1631"/>
                  </a:cubicBezTo>
                  <a:cubicBezTo>
                    <a:pt x="351" y="1595"/>
                    <a:pt x="315" y="1559"/>
                    <a:pt x="284" y="1523"/>
                  </a:cubicBezTo>
                  <a:lnTo>
                    <a:pt x="234" y="1465"/>
                  </a:lnTo>
                  <a:cubicBezTo>
                    <a:pt x="221" y="1438"/>
                    <a:pt x="207" y="1411"/>
                    <a:pt x="189" y="1380"/>
                  </a:cubicBezTo>
                  <a:lnTo>
                    <a:pt x="180" y="1357"/>
                  </a:lnTo>
                  <a:lnTo>
                    <a:pt x="180" y="1353"/>
                  </a:lnTo>
                  <a:cubicBezTo>
                    <a:pt x="180" y="1339"/>
                    <a:pt x="176" y="1330"/>
                    <a:pt x="176" y="1321"/>
                  </a:cubicBezTo>
                  <a:cubicBezTo>
                    <a:pt x="176" y="1294"/>
                    <a:pt x="176" y="1267"/>
                    <a:pt x="180" y="1240"/>
                  </a:cubicBezTo>
                  <a:cubicBezTo>
                    <a:pt x="194" y="1177"/>
                    <a:pt x="212" y="1114"/>
                    <a:pt x="234" y="1056"/>
                  </a:cubicBezTo>
                  <a:cubicBezTo>
                    <a:pt x="329" y="822"/>
                    <a:pt x="437" y="597"/>
                    <a:pt x="563" y="381"/>
                  </a:cubicBezTo>
                  <a:cubicBezTo>
                    <a:pt x="662" y="196"/>
                    <a:pt x="729" y="75"/>
                    <a:pt x="729" y="75"/>
                  </a:cubicBezTo>
                  <a:cubicBezTo>
                    <a:pt x="743" y="52"/>
                    <a:pt x="734" y="25"/>
                    <a:pt x="716" y="12"/>
                  </a:cubicBezTo>
                  <a:cubicBezTo>
                    <a:pt x="706" y="4"/>
                    <a:pt x="695" y="0"/>
                    <a:pt x="685"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1"/>
            <p:cNvSpPr/>
            <p:nvPr/>
          </p:nvSpPr>
          <p:spPr>
            <a:xfrm>
              <a:off x="4449300" y="3190125"/>
              <a:ext cx="30500" cy="9475"/>
            </a:xfrm>
            <a:custGeom>
              <a:rect b="b" l="l" r="r" t="t"/>
              <a:pathLst>
                <a:path extrusionOk="0" h="379" w="1220">
                  <a:moveTo>
                    <a:pt x="540" y="0"/>
                  </a:moveTo>
                  <a:cubicBezTo>
                    <a:pt x="365" y="0"/>
                    <a:pt x="179" y="49"/>
                    <a:pt x="14" y="193"/>
                  </a:cubicBezTo>
                  <a:lnTo>
                    <a:pt x="0" y="216"/>
                  </a:lnTo>
                  <a:cubicBezTo>
                    <a:pt x="167" y="319"/>
                    <a:pt x="356" y="378"/>
                    <a:pt x="554" y="378"/>
                  </a:cubicBezTo>
                  <a:cubicBezTo>
                    <a:pt x="571" y="378"/>
                    <a:pt x="589" y="379"/>
                    <a:pt x="607" y="379"/>
                  </a:cubicBezTo>
                  <a:cubicBezTo>
                    <a:pt x="818" y="379"/>
                    <a:pt x="1028" y="329"/>
                    <a:pt x="1219" y="229"/>
                  </a:cubicBezTo>
                  <a:lnTo>
                    <a:pt x="1201" y="198"/>
                  </a:lnTo>
                  <a:cubicBezTo>
                    <a:pt x="1201" y="198"/>
                    <a:pt x="893" y="0"/>
                    <a:pt x="54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1"/>
            <p:cNvSpPr/>
            <p:nvPr/>
          </p:nvSpPr>
          <p:spPr>
            <a:xfrm>
              <a:off x="4440975" y="3179200"/>
              <a:ext cx="48950" cy="16675"/>
            </a:xfrm>
            <a:custGeom>
              <a:rect b="b" l="l" r="r" t="t"/>
              <a:pathLst>
                <a:path extrusionOk="0" h="667" w="1958">
                  <a:moveTo>
                    <a:pt x="222" y="1"/>
                  </a:moveTo>
                  <a:cubicBezTo>
                    <a:pt x="191" y="1"/>
                    <a:pt x="166" y="9"/>
                    <a:pt x="144" y="32"/>
                  </a:cubicBezTo>
                  <a:cubicBezTo>
                    <a:pt x="0" y="185"/>
                    <a:pt x="68" y="473"/>
                    <a:pt x="333" y="648"/>
                  </a:cubicBezTo>
                  <a:lnTo>
                    <a:pt x="347" y="630"/>
                  </a:lnTo>
                  <a:cubicBezTo>
                    <a:pt x="512" y="486"/>
                    <a:pt x="698" y="437"/>
                    <a:pt x="873" y="437"/>
                  </a:cubicBezTo>
                  <a:cubicBezTo>
                    <a:pt x="1226" y="437"/>
                    <a:pt x="1534" y="635"/>
                    <a:pt x="1534" y="635"/>
                  </a:cubicBezTo>
                  <a:lnTo>
                    <a:pt x="1552" y="666"/>
                  </a:lnTo>
                  <a:cubicBezTo>
                    <a:pt x="1822" y="522"/>
                    <a:pt x="1957" y="297"/>
                    <a:pt x="1854" y="131"/>
                  </a:cubicBezTo>
                  <a:cubicBezTo>
                    <a:pt x="1800" y="39"/>
                    <a:pt x="1717" y="9"/>
                    <a:pt x="1617" y="9"/>
                  </a:cubicBezTo>
                  <a:cubicBezTo>
                    <a:pt x="1416" y="9"/>
                    <a:pt x="1146" y="131"/>
                    <a:pt x="900" y="131"/>
                  </a:cubicBezTo>
                  <a:cubicBezTo>
                    <a:pt x="540" y="131"/>
                    <a:pt x="341" y="1"/>
                    <a:pt x="2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1"/>
            <p:cNvSpPr/>
            <p:nvPr/>
          </p:nvSpPr>
          <p:spPr>
            <a:xfrm>
              <a:off x="3922850" y="3040925"/>
              <a:ext cx="145000" cy="56650"/>
            </a:xfrm>
            <a:custGeom>
              <a:rect b="b" l="l" r="r" t="t"/>
              <a:pathLst>
                <a:path extrusionOk="0" h="2266" w="5800">
                  <a:moveTo>
                    <a:pt x="5016" y="934"/>
                  </a:moveTo>
                  <a:cubicBezTo>
                    <a:pt x="5052" y="934"/>
                    <a:pt x="5084" y="952"/>
                    <a:pt x="5097" y="988"/>
                  </a:cubicBezTo>
                  <a:cubicBezTo>
                    <a:pt x="5115" y="1033"/>
                    <a:pt x="5115" y="1087"/>
                    <a:pt x="5102" y="1136"/>
                  </a:cubicBezTo>
                  <a:cubicBezTo>
                    <a:pt x="5070" y="1258"/>
                    <a:pt x="5016" y="1370"/>
                    <a:pt x="4944" y="1474"/>
                  </a:cubicBezTo>
                  <a:cubicBezTo>
                    <a:pt x="4922" y="1507"/>
                    <a:pt x="4896" y="1537"/>
                    <a:pt x="4868" y="1565"/>
                  </a:cubicBezTo>
                  <a:lnTo>
                    <a:pt x="4868" y="1565"/>
                  </a:lnTo>
                  <a:cubicBezTo>
                    <a:pt x="4847" y="1506"/>
                    <a:pt x="4830" y="1445"/>
                    <a:pt x="4818" y="1384"/>
                  </a:cubicBezTo>
                  <a:cubicBezTo>
                    <a:pt x="4796" y="1285"/>
                    <a:pt x="4800" y="1186"/>
                    <a:pt x="4827" y="1087"/>
                  </a:cubicBezTo>
                  <a:cubicBezTo>
                    <a:pt x="4854" y="1006"/>
                    <a:pt x="4931" y="943"/>
                    <a:pt x="5016" y="934"/>
                  </a:cubicBezTo>
                  <a:close/>
                  <a:moveTo>
                    <a:pt x="2832" y="0"/>
                  </a:moveTo>
                  <a:cubicBezTo>
                    <a:pt x="2774" y="0"/>
                    <a:pt x="2716" y="9"/>
                    <a:pt x="2664" y="20"/>
                  </a:cubicBezTo>
                  <a:cubicBezTo>
                    <a:pt x="2371" y="92"/>
                    <a:pt x="2151" y="245"/>
                    <a:pt x="1948" y="389"/>
                  </a:cubicBezTo>
                  <a:cubicBezTo>
                    <a:pt x="1764" y="524"/>
                    <a:pt x="1548" y="619"/>
                    <a:pt x="1323" y="664"/>
                  </a:cubicBezTo>
                  <a:cubicBezTo>
                    <a:pt x="1303" y="666"/>
                    <a:pt x="1282" y="666"/>
                    <a:pt x="1262" y="666"/>
                  </a:cubicBezTo>
                  <a:cubicBezTo>
                    <a:pt x="1083" y="666"/>
                    <a:pt x="916" y="599"/>
                    <a:pt x="779" y="538"/>
                  </a:cubicBezTo>
                  <a:cubicBezTo>
                    <a:pt x="644" y="475"/>
                    <a:pt x="509" y="403"/>
                    <a:pt x="383" y="317"/>
                  </a:cubicBezTo>
                  <a:cubicBezTo>
                    <a:pt x="171" y="182"/>
                    <a:pt x="59" y="92"/>
                    <a:pt x="59" y="92"/>
                  </a:cubicBezTo>
                  <a:cubicBezTo>
                    <a:pt x="53" y="88"/>
                    <a:pt x="46" y="86"/>
                    <a:pt x="39" y="86"/>
                  </a:cubicBezTo>
                  <a:cubicBezTo>
                    <a:pt x="30" y="86"/>
                    <a:pt x="21" y="90"/>
                    <a:pt x="14" y="97"/>
                  </a:cubicBezTo>
                  <a:cubicBezTo>
                    <a:pt x="0" y="110"/>
                    <a:pt x="0" y="133"/>
                    <a:pt x="14" y="146"/>
                  </a:cubicBezTo>
                  <a:lnTo>
                    <a:pt x="90" y="218"/>
                  </a:lnTo>
                  <a:cubicBezTo>
                    <a:pt x="167" y="286"/>
                    <a:pt x="243" y="349"/>
                    <a:pt x="324" y="407"/>
                  </a:cubicBezTo>
                  <a:cubicBezTo>
                    <a:pt x="450" y="497"/>
                    <a:pt x="585" y="578"/>
                    <a:pt x="729" y="646"/>
                  </a:cubicBezTo>
                  <a:cubicBezTo>
                    <a:pt x="885" y="726"/>
                    <a:pt x="1060" y="767"/>
                    <a:pt x="1238" y="767"/>
                  </a:cubicBezTo>
                  <a:cubicBezTo>
                    <a:pt x="1271" y="767"/>
                    <a:pt x="1304" y="766"/>
                    <a:pt x="1336" y="763"/>
                  </a:cubicBezTo>
                  <a:cubicBezTo>
                    <a:pt x="1561" y="718"/>
                    <a:pt x="1773" y="605"/>
                    <a:pt x="2011" y="506"/>
                  </a:cubicBezTo>
                  <a:cubicBezTo>
                    <a:pt x="2128" y="457"/>
                    <a:pt x="2245" y="403"/>
                    <a:pt x="2358" y="340"/>
                  </a:cubicBezTo>
                  <a:cubicBezTo>
                    <a:pt x="2466" y="272"/>
                    <a:pt x="2578" y="214"/>
                    <a:pt x="2700" y="169"/>
                  </a:cubicBezTo>
                  <a:cubicBezTo>
                    <a:pt x="2748" y="158"/>
                    <a:pt x="2796" y="150"/>
                    <a:pt x="2844" y="150"/>
                  </a:cubicBezTo>
                  <a:cubicBezTo>
                    <a:pt x="2854" y="150"/>
                    <a:pt x="2865" y="150"/>
                    <a:pt x="2875" y="151"/>
                  </a:cubicBezTo>
                  <a:cubicBezTo>
                    <a:pt x="2933" y="155"/>
                    <a:pt x="2983" y="178"/>
                    <a:pt x="3023" y="214"/>
                  </a:cubicBezTo>
                  <a:cubicBezTo>
                    <a:pt x="3109" y="295"/>
                    <a:pt x="3172" y="425"/>
                    <a:pt x="3226" y="551"/>
                  </a:cubicBezTo>
                  <a:cubicBezTo>
                    <a:pt x="3284" y="682"/>
                    <a:pt x="3334" y="817"/>
                    <a:pt x="3374" y="956"/>
                  </a:cubicBezTo>
                  <a:cubicBezTo>
                    <a:pt x="3410" y="1096"/>
                    <a:pt x="3437" y="1244"/>
                    <a:pt x="3505" y="1384"/>
                  </a:cubicBezTo>
                  <a:cubicBezTo>
                    <a:pt x="3572" y="1528"/>
                    <a:pt x="3671" y="1649"/>
                    <a:pt x="3797" y="1748"/>
                  </a:cubicBezTo>
                  <a:cubicBezTo>
                    <a:pt x="3865" y="1797"/>
                    <a:pt x="3941" y="1829"/>
                    <a:pt x="4022" y="1842"/>
                  </a:cubicBezTo>
                  <a:cubicBezTo>
                    <a:pt x="4094" y="1860"/>
                    <a:pt x="4171" y="1869"/>
                    <a:pt x="4247" y="1878"/>
                  </a:cubicBezTo>
                  <a:cubicBezTo>
                    <a:pt x="4278" y="1881"/>
                    <a:pt x="4310" y="1883"/>
                    <a:pt x="4342" y="1883"/>
                  </a:cubicBezTo>
                  <a:cubicBezTo>
                    <a:pt x="4460" y="1883"/>
                    <a:pt x="4579" y="1863"/>
                    <a:pt x="4692" y="1820"/>
                  </a:cubicBezTo>
                  <a:cubicBezTo>
                    <a:pt x="4740" y="1799"/>
                    <a:pt x="4785" y="1775"/>
                    <a:pt x="4829" y="1746"/>
                  </a:cubicBezTo>
                  <a:lnTo>
                    <a:pt x="4829" y="1746"/>
                  </a:lnTo>
                  <a:cubicBezTo>
                    <a:pt x="4874" y="1820"/>
                    <a:pt x="4926" y="1890"/>
                    <a:pt x="4985" y="1955"/>
                  </a:cubicBezTo>
                  <a:cubicBezTo>
                    <a:pt x="5097" y="2072"/>
                    <a:pt x="5232" y="2162"/>
                    <a:pt x="5381" y="2216"/>
                  </a:cubicBezTo>
                  <a:cubicBezTo>
                    <a:pt x="5475" y="2247"/>
                    <a:pt x="5579" y="2261"/>
                    <a:pt x="5678" y="2265"/>
                  </a:cubicBezTo>
                  <a:cubicBezTo>
                    <a:pt x="5714" y="2265"/>
                    <a:pt x="5750" y="2261"/>
                    <a:pt x="5786" y="2261"/>
                  </a:cubicBezTo>
                  <a:cubicBezTo>
                    <a:pt x="5799" y="2261"/>
                    <a:pt x="5799" y="2238"/>
                    <a:pt x="5786" y="2238"/>
                  </a:cubicBezTo>
                  <a:cubicBezTo>
                    <a:pt x="5655" y="2238"/>
                    <a:pt x="5525" y="2216"/>
                    <a:pt x="5403" y="2166"/>
                  </a:cubicBezTo>
                  <a:cubicBezTo>
                    <a:pt x="5268" y="2103"/>
                    <a:pt x="5147" y="2013"/>
                    <a:pt x="5052" y="1896"/>
                  </a:cubicBezTo>
                  <a:cubicBezTo>
                    <a:pt x="4999" y="1829"/>
                    <a:pt x="4953" y="1756"/>
                    <a:pt x="4916" y="1679"/>
                  </a:cubicBezTo>
                  <a:lnTo>
                    <a:pt x="4916" y="1679"/>
                  </a:lnTo>
                  <a:cubicBezTo>
                    <a:pt x="4961" y="1639"/>
                    <a:pt x="5003" y="1594"/>
                    <a:pt x="5039" y="1546"/>
                  </a:cubicBezTo>
                  <a:cubicBezTo>
                    <a:pt x="5129" y="1433"/>
                    <a:pt x="5196" y="1303"/>
                    <a:pt x="5237" y="1168"/>
                  </a:cubicBezTo>
                  <a:cubicBezTo>
                    <a:pt x="5259" y="1091"/>
                    <a:pt x="5259" y="1010"/>
                    <a:pt x="5237" y="934"/>
                  </a:cubicBezTo>
                  <a:cubicBezTo>
                    <a:pt x="5205" y="844"/>
                    <a:pt x="5120" y="781"/>
                    <a:pt x="5025" y="776"/>
                  </a:cubicBezTo>
                  <a:cubicBezTo>
                    <a:pt x="5022" y="776"/>
                    <a:pt x="5019" y="776"/>
                    <a:pt x="5016" y="776"/>
                  </a:cubicBezTo>
                  <a:cubicBezTo>
                    <a:pt x="4858" y="776"/>
                    <a:pt x="4718" y="883"/>
                    <a:pt x="4674" y="1037"/>
                  </a:cubicBezTo>
                  <a:cubicBezTo>
                    <a:pt x="4643" y="1163"/>
                    <a:pt x="4647" y="1294"/>
                    <a:pt x="4688" y="1415"/>
                  </a:cubicBezTo>
                  <a:cubicBezTo>
                    <a:pt x="4709" y="1494"/>
                    <a:pt x="4737" y="1569"/>
                    <a:pt x="4772" y="1642"/>
                  </a:cubicBezTo>
                  <a:lnTo>
                    <a:pt x="4772" y="1642"/>
                  </a:lnTo>
                  <a:cubicBezTo>
                    <a:pt x="4655" y="1719"/>
                    <a:pt x="4512" y="1760"/>
                    <a:pt x="4365" y="1760"/>
                  </a:cubicBezTo>
                  <a:cubicBezTo>
                    <a:pt x="4329" y="1760"/>
                    <a:pt x="4292" y="1757"/>
                    <a:pt x="4256" y="1752"/>
                  </a:cubicBezTo>
                  <a:cubicBezTo>
                    <a:pt x="4184" y="1748"/>
                    <a:pt x="4117" y="1734"/>
                    <a:pt x="4049" y="1716"/>
                  </a:cubicBezTo>
                  <a:cubicBezTo>
                    <a:pt x="3991" y="1703"/>
                    <a:pt x="3928" y="1676"/>
                    <a:pt x="3878" y="1635"/>
                  </a:cubicBezTo>
                  <a:cubicBezTo>
                    <a:pt x="3779" y="1546"/>
                    <a:pt x="3703" y="1433"/>
                    <a:pt x="3653" y="1312"/>
                  </a:cubicBezTo>
                  <a:cubicBezTo>
                    <a:pt x="3599" y="1181"/>
                    <a:pt x="3523" y="1055"/>
                    <a:pt x="3473" y="920"/>
                  </a:cubicBezTo>
                  <a:cubicBezTo>
                    <a:pt x="3419" y="790"/>
                    <a:pt x="3388" y="646"/>
                    <a:pt x="3338" y="506"/>
                  </a:cubicBezTo>
                  <a:cubicBezTo>
                    <a:pt x="3293" y="371"/>
                    <a:pt x="3248" y="227"/>
                    <a:pt x="3127" y="106"/>
                  </a:cubicBezTo>
                  <a:cubicBezTo>
                    <a:pt x="3038" y="26"/>
                    <a:pt x="2934" y="0"/>
                    <a:pt x="283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1"/>
            <p:cNvSpPr/>
            <p:nvPr/>
          </p:nvSpPr>
          <p:spPr>
            <a:xfrm>
              <a:off x="4332550" y="3478350"/>
              <a:ext cx="64800" cy="355550"/>
            </a:xfrm>
            <a:custGeom>
              <a:rect b="b" l="l" r="r" t="t"/>
              <a:pathLst>
                <a:path extrusionOk="0" h="14222" w="2592">
                  <a:moveTo>
                    <a:pt x="55" y="1"/>
                  </a:moveTo>
                  <a:cubicBezTo>
                    <a:pt x="19" y="41"/>
                    <a:pt x="1" y="95"/>
                    <a:pt x="10" y="149"/>
                  </a:cubicBezTo>
                  <a:lnTo>
                    <a:pt x="1715" y="14014"/>
                  </a:lnTo>
                  <a:cubicBezTo>
                    <a:pt x="1741" y="14132"/>
                    <a:pt x="1845" y="14221"/>
                    <a:pt x="1967" y="14221"/>
                  </a:cubicBezTo>
                  <a:cubicBezTo>
                    <a:pt x="1970" y="14221"/>
                    <a:pt x="1973" y="14221"/>
                    <a:pt x="1976" y="14221"/>
                  </a:cubicBezTo>
                  <a:lnTo>
                    <a:pt x="2372" y="14221"/>
                  </a:lnTo>
                  <a:cubicBezTo>
                    <a:pt x="2377" y="14221"/>
                    <a:pt x="2382" y="14221"/>
                    <a:pt x="2387" y="14221"/>
                  </a:cubicBezTo>
                  <a:cubicBezTo>
                    <a:pt x="2501" y="14221"/>
                    <a:pt x="2592" y="14126"/>
                    <a:pt x="2583" y="14009"/>
                  </a:cubicBezTo>
                  <a:lnTo>
                    <a:pt x="873" y="145"/>
                  </a:lnTo>
                  <a:cubicBezTo>
                    <a:pt x="864" y="86"/>
                    <a:pt x="837" y="37"/>
                    <a:pt x="79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1"/>
            <p:cNvSpPr/>
            <p:nvPr/>
          </p:nvSpPr>
          <p:spPr>
            <a:xfrm>
              <a:off x="3295400" y="3478475"/>
              <a:ext cx="64925" cy="355400"/>
            </a:xfrm>
            <a:custGeom>
              <a:rect b="b" l="l" r="r" t="t"/>
              <a:pathLst>
                <a:path extrusionOk="0" h="14216" w="2597">
                  <a:moveTo>
                    <a:pt x="1805" y="0"/>
                  </a:moveTo>
                  <a:cubicBezTo>
                    <a:pt x="1760" y="32"/>
                    <a:pt x="1733" y="86"/>
                    <a:pt x="1724" y="140"/>
                  </a:cubicBezTo>
                  <a:lnTo>
                    <a:pt x="19" y="14004"/>
                  </a:lnTo>
                  <a:cubicBezTo>
                    <a:pt x="1" y="14121"/>
                    <a:pt x="95" y="14216"/>
                    <a:pt x="226" y="14216"/>
                  </a:cubicBezTo>
                  <a:lnTo>
                    <a:pt x="621" y="14216"/>
                  </a:lnTo>
                  <a:cubicBezTo>
                    <a:pt x="625" y="14216"/>
                    <a:pt x="628" y="14216"/>
                    <a:pt x="631" y="14216"/>
                  </a:cubicBezTo>
                  <a:cubicBezTo>
                    <a:pt x="753" y="14216"/>
                    <a:pt x="860" y="14132"/>
                    <a:pt x="882" y="14009"/>
                  </a:cubicBezTo>
                  <a:lnTo>
                    <a:pt x="2592" y="144"/>
                  </a:lnTo>
                  <a:cubicBezTo>
                    <a:pt x="2596" y="90"/>
                    <a:pt x="2583" y="36"/>
                    <a:pt x="254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1"/>
            <p:cNvSpPr/>
            <p:nvPr/>
          </p:nvSpPr>
          <p:spPr>
            <a:xfrm>
              <a:off x="3250525" y="3455400"/>
              <a:ext cx="1202275" cy="29175"/>
            </a:xfrm>
            <a:custGeom>
              <a:rect b="b" l="l" r="r" t="t"/>
              <a:pathLst>
                <a:path extrusionOk="0" h="1167" w="48091">
                  <a:moveTo>
                    <a:pt x="1" y="1"/>
                  </a:moveTo>
                  <a:lnTo>
                    <a:pt x="1" y="122"/>
                  </a:lnTo>
                  <a:lnTo>
                    <a:pt x="199" y="1018"/>
                  </a:lnTo>
                  <a:cubicBezTo>
                    <a:pt x="199" y="1099"/>
                    <a:pt x="284" y="1166"/>
                    <a:pt x="392" y="1166"/>
                  </a:cubicBezTo>
                  <a:lnTo>
                    <a:pt x="47704" y="1166"/>
                  </a:lnTo>
                  <a:cubicBezTo>
                    <a:pt x="47807" y="1166"/>
                    <a:pt x="47893" y="1099"/>
                    <a:pt x="47893" y="1018"/>
                  </a:cubicBezTo>
                  <a:lnTo>
                    <a:pt x="48091" y="122"/>
                  </a:lnTo>
                  <a:lnTo>
                    <a:pt x="4809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1"/>
            <p:cNvSpPr/>
            <p:nvPr/>
          </p:nvSpPr>
          <p:spPr>
            <a:xfrm>
              <a:off x="3235675" y="3415700"/>
              <a:ext cx="1231975" cy="41975"/>
            </a:xfrm>
            <a:custGeom>
              <a:rect b="b" l="l" r="r" t="t"/>
              <a:pathLst>
                <a:path extrusionOk="0" h="1679" w="49279">
                  <a:moveTo>
                    <a:pt x="203" y="1"/>
                  </a:moveTo>
                  <a:cubicBezTo>
                    <a:pt x="91" y="5"/>
                    <a:pt x="1" y="100"/>
                    <a:pt x="5" y="212"/>
                  </a:cubicBezTo>
                  <a:lnTo>
                    <a:pt x="5" y="1467"/>
                  </a:lnTo>
                  <a:cubicBezTo>
                    <a:pt x="1" y="1580"/>
                    <a:pt x="91" y="1674"/>
                    <a:pt x="203" y="1679"/>
                  </a:cubicBezTo>
                  <a:lnTo>
                    <a:pt x="49081" y="1679"/>
                  </a:lnTo>
                  <a:cubicBezTo>
                    <a:pt x="49193" y="1674"/>
                    <a:pt x="49279" y="1580"/>
                    <a:pt x="49274" y="1467"/>
                  </a:cubicBezTo>
                  <a:lnTo>
                    <a:pt x="49274" y="212"/>
                  </a:lnTo>
                  <a:cubicBezTo>
                    <a:pt x="49279" y="100"/>
                    <a:pt x="49189" y="5"/>
                    <a:pt x="4908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 name="Google Shape;1727;p31"/>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DISCUSSION</a:t>
            </a:r>
            <a:endParaRPr/>
          </a:p>
        </p:txBody>
      </p:sp>
      <p:sp>
        <p:nvSpPr>
          <p:cNvPr id="1728" name="Google Shape;1728;p31"/>
          <p:cNvSpPr txBox="1"/>
          <p:nvPr>
            <p:ph idx="4294967295" type="subTitle"/>
          </p:nvPr>
        </p:nvSpPr>
        <p:spPr>
          <a:xfrm>
            <a:off x="871300" y="1592230"/>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“Despite being red, Mars is a cold place, not hot. It’s full of iron oxide dust, which gives the planet its reddish cast”</a:t>
            </a:r>
            <a:endParaRPr sz="1000"/>
          </a:p>
        </p:txBody>
      </p:sp>
      <p:sp>
        <p:nvSpPr>
          <p:cNvPr id="1729" name="Google Shape;1729;p31"/>
          <p:cNvSpPr txBox="1"/>
          <p:nvPr>
            <p:ph idx="4294967295" type="subTitle"/>
          </p:nvPr>
        </p:nvSpPr>
        <p:spPr>
          <a:xfrm>
            <a:off x="3637606" y="851605"/>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“Jupiter is a gas giant and the biggest planet in our Solar System. It’s the fourth-brightest object in the sky”</a:t>
            </a:r>
            <a:endParaRPr sz="1000"/>
          </a:p>
        </p:txBody>
      </p:sp>
      <p:sp>
        <p:nvSpPr>
          <p:cNvPr id="1730" name="Google Shape;1730;p31"/>
          <p:cNvSpPr txBox="1"/>
          <p:nvPr>
            <p:ph idx="4294967295" type="subTitle"/>
          </p:nvPr>
        </p:nvSpPr>
        <p:spPr>
          <a:xfrm>
            <a:off x="6362732" y="1592230"/>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000"/>
              <a:t>“Mercury is the closest planet to the Sun and the smallest one in our Solar System. It’s only a bit larger than our Moon”</a:t>
            </a:r>
            <a:endParaRPr sz="1000"/>
          </a:p>
        </p:txBody>
      </p:sp>
      <p:sp>
        <p:nvSpPr>
          <p:cNvPr id="1731" name="Google Shape;1731;p31"/>
          <p:cNvSpPr txBox="1"/>
          <p:nvPr>
            <p:ph idx="4294967295" type="ctrTitle"/>
          </p:nvPr>
        </p:nvSpPr>
        <p:spPr>
          <a:xfrm>
            <a:off x="960425" y="1570426"/>
            <a:ext cx="1717800" cy="19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200"/>
              <a:t>DR. JENNA MORGAN</a:t>
            </a:r>
            <a:endParaRPr sz="1200"/>
          </a:p>
        </p:txBody>
      </p:sp>
      <p:sp>
        <p:nvSpPr>
          <p:cNvPr id="1732" name="Google Shape;1732;p31"/>
          <p:cNvSpPr txBox="1"/>
          <p:nvPr>
            <p:ph idx="4294967295" type="ctrTitle"/>
          </p:nvPr>
        </p:nvSpPr>
        <p:spPr>
          <a:xfrm>
            <a:off x="3700888" y="829801"/>
            <a:ext cx="1717800" cy="19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200"/>
              <a:t>DR. RICHARD ROE</a:t>
            </a:r>
            <a:endParaRPr sz="1200"/>
          </a:p>
        </p:txBody>
      </p:sp>
      <p:sp>
        <p:nvSpPr>
          <p:cNvPr id="1733" name="Google Shape;1733;p31"/>
          <p:cNvSpPr txBox="1"/>
          <p:nvPr>
            <p:ph idx="4294967295" type="ctrTitle"/>
          </p:nvPr>
        </p:nvSpPr>
        <p:spPr>
          <a:xfrm>
            <a:off x="6467257" y="1570431"/>
            <a:ext cx="1687200" cy="199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200"/>
              <a:t>DR. LEWIS PATTERSON</a:t>
            </a:r>
            <a:endParaRPr sz="1200"/>
          </a:p>
        </p:txBody>
      </p:sp>
      <p:cxnSp>
        <p:nvCxnSpPr>
          <p:cNvPr id="1734" name="Google Shape;1734;p31"/>
          <p:cNvCxnSpPr/>
          <p:nvPr/>
        </p:nvCxnSpPr>
        <p:spPr>
          <a:xfrm flipH="1" rot="-5400000">
            <a:off x="2895800" y="1824200"/>
            <a:ext cx="365400" cy="365400"/>
          </a:xfrm>
          <a:prstGeom prst="bentConnector3">
            <a:avLst>
              <a:gd fmla="val 0" name="adj1"/>
            </a:avLst>
          </a:prstGeom>
          <a:noFill/>
          <a:ln cap="flat" cmpd="sng" w="19050">
            <a:solidFill>
              <a:schemeClr val="lt1"/>
            </a:solidFill>
            <a:prstDash val="solid"/>
            <a:round/>
            <a:headEnd len="med" w="med" type="oval"/>
            <a:tailEnd len="med" w="med" type="oval"/>
          </a:ln>
        </p:spPr>
      </p:cxnSp>
      <p:cxnSp>
        <p:nvCxnSpPr>
          <p:cNvPr id="1735" name="Google Shape;1735;p31"/>
          <p:cNvCxnSpPr/>
          <p:nvPr/>
        </p:nvCxnSpPr>
        <p:spPr>
          <a:xfrm rot="5400000">
            <a:off x="5924675" y="1919685"/>
            <a:ext cx="548100" cy="316500"/>
          </a:xfrm>
          <a:prstGeom prst="bentConnector3">
            <a:avLst>
              <a:gd fmla="val 4240" name="adj1"/>
            </a:avLst>
          </a:prstGeom>
          <a:noFill/>
          <a:ln cap="flat" cmpd="sng" w="19050">
            <a:solidFill>
              <a:schemeClr val="lt1"/>
            </a:solidFill>
            <a:prstDash val="solid"/>
            <a:round/>
            <a:headEnd len="med" w="med" type="oval"/>
            <a:tailEnd len="med" w="med" type="oval"/>
          </a:ln>
        </p:spPr>
      </p:cxnSp>
      <p:cxnSp>
        <p:nvCxnSpPr>
          <p:cNvPr id="1736" name="Google Shape;1736;p31"/>
          <p:cNvCxnSpPr/>
          <p:nvPr/>
        </p:nvCxnSpPr>
        <p:spPr>
          <a:xfrm flipH="1" rot="-5400000">
            <a:off x="4464300" y="1834975"/>
            <a:ext cx="455100" cy="268800"/>
          </a:xfrm>
          <a:prstGeom prst="bentConnector3">
            <a:avLst>
              <a:gd fmla="val 50000" name="adj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0" name="Shape 1740"/>
        <p:cNvGrpSpPr/>
        <p:nvPr/>
      </p:nvGrpSpPr>
      <p:grpSpPr>
        <a:xfrm>
          <a:off x="0" y="0"/>
          <a:ext cx="0" cy="0"/>
          <a:chOff x="0" y="0"/>
          <a:chExt cx="0" cy="0"/>
        </a:xfrm>
      </p:grpSpPr>
      <p:sp>
        <p:nvSpPr>
          <p:cNvPr id="1741" name="Google Shape;1741;p32"/>
          <p:cNvSpPr txBox="1"/>
          <p:nvPr>
            <p:ph type="ctrTitle"/>
          </p:nvPr>
        </p:nvSpPr>
        <p:spPr>
          <a:xfrm>
            <a:off x="831200" y="-385502"/>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DISCUSSION SUMMARY</a:t>
            </a:r>
            <a:endParaRPr sz="2800"/>
          </a:p>
        </p:txBody>
      </p:sp>
      <p:sp>
        <p:nvSpPr>
          <p:cNvPr id="1742" name="Google Shape;1742;p32"/>
          <p:cNvSpPr txBox="1"/>
          <p:nvPr>
            <p:ph idx="1" type="subTitle"/>
          </p:nvPr>
        </p:nvSpPr>
        <p:spPr>
          <a:xfrm>
            <a:off x="831200" y="1552225"/>
            <a:ext cx="30816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cxnSp>
        <p:nvCxnSpPr>
          <p:cNvPr id="1743" name="Google Shape;1743;p32"/>
          <p:cNvCxnSpPr/>
          <p:nvPr/>
        </p:nvCxnSpPr>
        <p:spPr>
          <a:xfrm>
            <a:off x="4475800" y="1668600"/>
            <a:ext cx="0" cy="3992100"/>
          </a:xfrm>
          <a:prstGeom prst="straightConnector1">
            <a:avLst/>
          </a:prstGeom>
          <a:noFill/>
          <a:ln cap="flat" cmpd="sng" w="19050">
            <a:solidFill>
              <a:schemeClr val="lt1"/>
            </a:solidFill>
            <a:prstDash val="solid"/>
            <a:round/>
            <a:headEnd len="med" w="med" type="oval"/>
            <a:tailEnd len="med" w="med" type="none"/>
          </a:ln>
        </p:spPr>
      </p:cxnSp>
      <p:sp>
        <p:nvSpPr>
          <p:cNvPr id="1744" name="Google Shape;1744;p32"/>
          <p:cNvSpPr txBox="1"/>
          <p:nvPr>
            <p:ph type="ctrTitle"/>
          </p:nvPr>
        </p:nvSpPr>
        <p:spPr>
          <a:xfrm>
            <a:off x="4927100" y="1337611"/>
            <a:ext cx="1444200" cy="53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400"/>
              <a:t>POINT 1</a:t>
            </a:r>
            <a:endParaRPr sz="1400"/>
          </a:p>
        </p:txBody>
      </p:sp>
      <p:sp>
        <p:nvSpPr>
          <p:cNvPr id="1745" name="Google Shape;1745;p32"/>
          <p:cNvSpPr txBox="1"/>
          <p:nvPr>
            <p:ph idx="1" type="subTitle"/>
          </p:nvPr>
        </p:nvSpPr>
        <p:spPr>
          <a:xfrm>
            <a:off x="4927100" y="1759500"/>
            <a:ext cx="3363000" cy="6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Mercury is the closest planet to the Sun and the smallest one in the Solar System—it’s only a bit larger than our Moon. </a:t>
            </a:r>
            <a:endParaRPr sz="1000"/>
          </a:p>
        </p:txBody>
      </p:sp>
      <p:sp>
        <p:nvSpPr>
          <p:cNvPr id="1746" name="Google Shape;1746;p32"/>
          <p:cNvSpPr txBox="1"/>
          <p:nvPr>
            <p:ph type="ctrTitle"/>
          </p:nvPr>
        </p:nvSpPr>
        <p:spPr>
          <a:xfrm>
            <a:off x="4927100" y="2371811"/>
            <a:ext cx="1444200" cy="53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400"/>
              <a:t>POINT 2</a:t>
            </a:r>
            <a:endParaRPr sz="1400"/>
          </a:p>
        </p:txBody>
      </p:sp>
      <p:sp>
        <p:nvSpPr>
          <p:cNvPr id="1747" name="Google Shape;1747;p32"/>
          <p:cNvSpPr txBox="1"/>
          <p:nvPr>
            <p:ph idx="1" type="subTitle"/>
          </p:nvPr>
        </p:nvSpPr>
        <p:spPr>
          <a:xfrm>
            <a:off x="4927100" y="2793693"/>
            <a:ext cx="3363000" cy="6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Venus has a beautiful name and is the second planet from the Sun. It’s terribly hot and its atmosphere is extremely poisonous</a:t>
            </a:r>
            <a:endParaRPr sz="1000"/>
          </a:p>
        </p:txBody>
      </p:sp>
      <p:sp>
        <p:nvSpPr>
          <p:cNvPr id="1748" name="Google Shape;1748;p32"/>
          <p:cNvSpPr txBox="1"/>
          <p:nvPr>
            <p:ph type="ctrTitle"/>
          </p:nvPr>
        </p:nvSpPr>
        <p:spPr>
          <a:xfrm>
            <a:off x="4927100" y="3574366"/>
            <a:ext cx="1444200" cy="538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1400"/>
              <a:t>POINT 3</a:t>
            </a:r>
            <a:endParaRPr sz="1400"/>
          </a:p>
        </p:txBody>
      </p:sp>
      <p:sp>
        <p:nvSpPr>
          <p:cNvPr id="1749" name="Google Shape;1749;p32"/>
          <p:cNvSpPr txBox="1"/>
          <p:nvPr>
            <p:ph idx="1" type="subTitle"/>
          </p:nvPr>
        </p:nvSpPr>
        <p:spPr>
          <a:xfrm>
            <a:off x="4927100" y="3983315"/>
            <a:ext cx="3363000" cy="61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t>Saturn is a gas giant, composed mostly of hydrogen and helium. It’s named after the Roman god of wealth and agriculture</a:t>
            </a:r>
            <a:endParaRPr sz="1000"/>
          </a:p>
        </p:txBody>
      </p:sp>
      <p:sp>
        <p:nvSpPr>
          <p:cNvPr id="1750" name="Google Shape;1750;p32"/>
          <p:cNvSpPr/>
          <p:nvPr/>
        </p:nvSpPr>
        <p:spPr>
          <a:xfrm>
            <a:off x="4253100" y="1605417"/>
            <a:ext cx="445500" cy="44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2"/>
          <p:cNvSpPr/>
          <p:nvPr/>
        </p:nvSpPr>
        <p:spPr>
          <a:xfrm>
            <a:off x="4253100" y="2770757"/>
            <a:ext cx="445500" cy="44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2"/>
          <p:cNvSpPr/>
          <p:nvPr/>
        </p:nvSpPr>
        <p:spPr>
          <a:xfrm>
            <a:off x="4253100" y="3941397"/>
            <a:ext cx="445500" cy="445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3" name="Google Shape;1753;p32"/>
          <p:cNvGrpSpPr/>
          <p:nvPr/>
        </p:nvGrpSpPr>
        <p:grpSpPr>
          <a:xfrm>
            <a:off x="4356111" y="1660809"/>
            <a:ext cx="239514" cy="304997"/>
            <a:chOff x="7587500" y="2273625"/>
            <a:chExt cx="330775" cy="421325"/>
          </a:xfrm>
        </p:grpSpPr>
        <p:sp>
          <p:nvSpPr>
            <p:cNvPr id="1754" name="Google Shape;1754;p32"/>
            <p:cNvSpPr/>
            <p:nvPr/>
          </p:nvSpPr>
          <p:spPr>
            <a:xfrm>
              <a:off x="7587500" y="2293875"/>
              <a:ext cx="330775" cy="401075"/>
            </a:xfrm>
            <a:custGeom>
              <a:rect b="b" l="l" r="r" t="t"/>
              <a:pathLst>
                <a:path extrusionOk="0" h="16043" w="13231">
                  <a:moveTo>
                    <a:pt x="759" y="1"/>
                  </a:moveTo>
                  <a:cubicBezTo>
                    <a:pt x="337" y="1"/>
                    <a:pt x="0" y="343"/>
                    <a:pt x="0" y="765"/>
                  </a:cubicBezTo>
                  <a:lnTo>
                    <a:pt x="0" y="15278"/>
                  </a:lnTo>
                  <a:cubicBezTo>
                    <a:pt x="0" y="15700"/>
                    <a:pt x="337" y="16042"/>
                    <a:pt x="759" y="16042"/>
                  </a:cubicBezTo>
                  <a:lnTo>
                    <a:pt x="12467" y="16042"/>
                  </a:lnTo>
                  <a:cubicBezTo>
                    <a:pt x="12888" y="16042"/>
                    <a:pt x="13230" y="15700"/>
                    <a:pt x="13230" y="15278"/>
                  </a:cubicBezTo>
                  <a:lnTo>
                    <a:pt x="13230" y="765"/>
                  </a:lnTo>
                  <a:cubicBezTo>
                    <a:pt x="13230" y="343"/>
                    <a:pt x="12888" y="1"/>
                    <a:pt x="124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2"/>
            <p:cNvSpPr/>
            <p:nvPr/>
          </p:nvSpPr>
          <p:spPr>
            <a:xfrm>
              <a:off x="7841775" y="2293875"/>
              <a:ext cx="76500" cy="401075"/>
            </a:xfrm>
            <a:custGeom>
              <a:rect b="b" l="l" r="r" t="t"/>
              <a:pathLst>
                <a:path extrusionOk="0" h="16043" w="3060">
                  <a:moveTo>
                    <a:pt x="0" y="1"/>
                  </a:moveTo>
                  <a:cubicBezTo>
                    <a:pt x="422" y="1"/>
                    <a:pt x="764" y="343"/>
                    <a:pt x="764" y="765"/>
                  </a:cubicBezTo>
                  <a:lnTo>
                    <a:pt x="764" y="15278"/>
                  </a:lnTo>
                  <a:cubicBezTo>
                    <a:pt x="764" y="15700"/>
                    <a:pt x="422" y="16042"/>
                    <a:pt x="0" y="16042"/>
                  </a:cubicBezTo>
                  <a:lnTo>
                    <a:pt x="2296" y="16042"/>
                  </a:lnTo>
                  <a:cubicBezTo>
                    <a:pt x="2717" y="16042"/>
                    <a:pt x="3059" y="15700"/>
                    <a:pt x="3059" y="15278"/>
                  </a:cubicBezTo>
                  <a:lnTo>
                    <a:pt x="3059" y="765"/>
                  </a:lnTo>
                  <a:cubicBezTo>
                    <a:pt x="3059" y="343"/>
                    <a:pt x="2717" y="1"/>
                    <a:pt x="229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2"/>
            <p:cNvSpPr/>
            <p:nvPr/>
          </p:nvSpPr>
          <p:spPr>
            <a:xfrm>
              <a:off x="7627900" y="2293875"/>
              <a:ext cx="249975" cy="363700"/>
            </a:xfrm>
            <a:custGeom>
              <a:rect b="b" l="l" r="r" t="t"/>
              <a:pathLst>
                <a:path extrusionOk="0" h="14548" w="9999">
                  <a:moveTo>
                    <a:pt x="0" y="1"/>
                  </a:moveTo>
                  <a:lnTo>
                    <a:pt x="0" y="14548"/>
                  </a:lnTo>
                  <a:lnTo>
                    <a:pt x="9998" y="14548"/>
                  </a:lnTo>
                  <a:lnTo>
                    <a:pt x="99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2"/>
            <p:cNvSpPr/>
            <p:nvPr/>
          </p:nvSpPr>
          <p:spPr>
            <a:xfrm>
              <a:off x="7627900" y="2293875"/>
              <a:ext cx="249975" cy="363700"/>
            </a:xfrm>
            <a:custGeom>
              <a:rect b="b" l="l" r="r" t="t"/>
              <a:pathLst>
                <a:path extrusionOk="0" h="14548" w="9999">
                  <a:moveTo>
                    <a:pt x="8574" y="1"/>
                  </a:moveTo>
                  <a:lnTo>
                    <a:pt x="8574" y="9146"/>
                  </a:lnTo>
                  <a:cubicBezTo>
                    <a:pt x="8574" y="11340"/>
                    <a:pt x="6798" y="13119"/>
                    <a:pt x="4605" y="13119"/>
                  </a:cubicBezTo>
                  <a:cubicBezTo>
                    <a:pt x="4602" y="13119"/>
                    <a:pt x="4599" y="13119"/>
                    <a:pt x="4596" y="13119"/>
                  </a:cubicBezTo>
                  <a:lnTo>
                    <a:pt x="0" y="13119"/>
                  </a:lnTo>
                  <a:lnTo>
                    <a:pt x="0" y="14548"/>
                  </a:lnTo>
                  <a:lnTo>
                    <a:pt x="9998" y="14548"/>
                  </a:lnTo>
                  <a:lnTo>
                    <a:pt x="9998"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2"/>
            <p:cNvSpPr/>
            <p:nvPr/>
          </p:nvSpPr>
          <p:spPr>
            <a:xfrm>
              <a:off x="7667125" y="2273625"/>
              <a:ext cx="171625" cy="84000"/>
            </a:xfrm>
            <a:custGeom>
              <a:rect b="b" l="l" r="r" t="t"/>
              <a:pathLst>
                <a:path extrusionOk="0" h="3360" w="6865">
                  <a:moveTo>
                    <a:pt x="544" y="0"/>
                  </a:moveTo>
                  <a:cubicBezTo>
                    <a:pt x="244" y="0"/>
                    <a:pt x="1" y="244"/>
                    <a:pt x="1" y="544"/>
                  </a:cubicBezTo>
                  <a:lnTo>
                    <a:pt x="1" y="1645"/>
                  </a:lnTo>
                  <a:cubicBezTo>
                    <a:pt x="1" y="1949"/>
                    <a:pt x="244" y="2193"/>
                    <a:pt x="544" y="2193"/>
                  </a:cubicBezTo>
                  <a:lnTo>
                    <a:pt x="1983" y="2193"/>
                  </a:lnTo>
                  <a:cubicBezTo>
                    <a:pt x="1983" y="2835"/>
                    <a:pt x="2503" y="3359"/>
                    <a:pt x="3149" y="3359"/>
                  </a:cubicBezTo>
                  <a:lnTo>
                    <a:pt x="3716" y="3359"/>
                  </a:lnTo>
                  <a:cubicBezTo>
                    <a:pt x="4358" y="3359"/>
                    <a:pt x="4883" y="2835"/>
                    <a:pt x="4883" y="2193"/>
                  </a:cubicBezTo>
                  <a:lnTo>
                    <a:pt x="6321" y="2193"/>
                  </a:lnTo>
                  <a:cubicBezTo>
                    <a:pt x="6621" y="2193"/>
                    <a:pt x="6864" y="1945"/>
                    <a:pt x="6864" y="1645"/>
                  </a:cubicBezTo>
                  <a:lnTo>
                    <a:pt x="6864" y="544"/>
                  </a:lnTo>
                  <a:cubicBezTo>
                    <a:pt x="6860" y="244"/>
                    <a:pt x="6616" y="0"/>
                    <a:pt x="631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2"/>
            <p:cNvSpPr/>
            <p:nvPr/>
          </p:nvSpPr>
          <p:spPr>
            <a:xfrm>
              <a:off x="7749350" y="2273625"/>
              <a:ext cx="89275" cy="84000"/>
            </a:xfrm>
            <a:custGeom>
              <a:rect b="b" l="l" r="r" t="t"/>
              <a:pathLst>
                <a:path extrusionOk="0" h="3360" w="3571">
                  <a:moveTo>
                    <a:pt x="985" y="0"/>
                  </a:moveTo>
                  <a:cubicBezTo>
                    <a:pt x="1378" y="1214"/>
                    <a:pt x="985" y="2549"/>
                    <a:pt x="1" y="3359"/>
                  </a:cubicBezTo>
                  <a:lnTo>
                    <a:pt x="422" y="3359"/>
                  </a:lnTo>
                  <a:cubicBezTo>
                    <a:pt x="1064" y="3359"/>
                    <a:pt x="1589" y="2835"/>
                    <a:pt x="1589" y="2193"/>
                  </a:cubicBezTo>
                  <a:lnTo>
                    <a:pt x="3023" y="2193"/>
                  </a:lnTo>
                  <a:cubicBezTo>
                    <a:pt x="3327" y="2193"/>
                    <a:pt x="3571" y="1945"/>
                    <a:pt x="3571" y="1645"/>
                  </a:cubicBezTo>
                  <a:lnTo>
                    <a:pt x="3571" y="544"/>
                  </a:lnTo>
                  <a:cubicBezTo>
                    <a:pt x="3571" y="244"/>
                    <a:pt x="3327" y="0"/>
                    <a:pt x="30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2"/>
            <p:cNvSpPr/>
            <p:nvPr/>
          </p:nvSpPr>
          <p:spPr>
            <a:xfrm>
              <a:off x="7666325" y="2381825"/>
              <a:ext cx="171250" cy="120325"/>
            </a:xfrm>
            <a:custGeom>
              <a:rect b="b" l="l" r="r" t="t"/>
              <a:pathLst>
                <a:path extrusionOk="0" h="4813" w="6850">
                  <a:moveTo>
                    <a:pt x="4242" y="0"/>
                  </a:moveTo>
                  <a:cubicBezTo>
                    <a:pt x="4235" y="0"/>
                    <a:pt x="4228" y="1"/>
                    <a:pt x="4221" y="1"/>
                  </a:cubicBezTo>
                  <a:cubicBezTo>
                    <a:pt x="4113" y="6"/>
                    <a:pt x="4020" y="81"/>
                    <a:pt x="3992" y="184"/>
                  </a:cubicBezTo>
                  <a:lnTo>
                    <a:pt x="3097" y="3712"/>
                  </a:lnTo>
                  <a:lnTo>
                    <a:pt x="2230" y="1196"/>
                  </a:lnTo>
                  <a:cubicBezTo>
                    <a:pt x="2197" y="1102"/>
                    <a:pt x="2118" y="1037"/>
                    <a:pt x="2019" y="1027"/>
                  </a:cubicBezTo>
                  <a:cubicBezTo>
                    <a:pt x="2015" y="1027"/>
                    <a:pt x="2011" y="1027"/>
                    <a:pt x="2006" y="1027"/>
                  </a:cubicBezTo>
                  <a:cubicBezTo>
                    <a:pt x="1917" y="1027"/>
                    <a:pt x="1830" y="1073"/>
                    <a:pt x="1780" y="1154"/>
                  </a:cubicBezTo>
                  <a:lnTo>
                    <a:pt x="1064" y="2437"/>
                  </a:lnTo>
                  <a:lnTo>
                    <a:pt x="309" y="2437"/>
                  </a:lnTo>
                  <a:cubicBezTo>
                    <a:pt x="0" y="2451"/>
                    <a:pt x="0" y="2911"/>
                    <a:pt x="309" y="2929"/>
                  </a:cubicBezTo>
                  <a:lnTo>
                    <a:pt x="1204" y="2929"/>
                  </a:lnTo>
                  <a:cubicBezTo>
                    <a:pt x="1293" y="2925"/>
                    <a:pt x="1377" y="2878"/>
                    <a:pt x="1420" y="2803"/>
                  </a:cubicBezTo>
                  <a:lnTo>
                    <a:pt x="1940" y="1871"/>
                  </a:lnTo>
                  <a:lnTo>
                    <a:pt x="2895" y="4649"/>
                  </a:lnTo>
                  <a:cubicBezTo>
                    <a:pt x="2928" y="4747"/>
                    <a:pt x="3022" y="4813"/>
                    <a:pt x="3125" y="4813"/>
                  </a:cubicBezTo>
                  <a:lnTo>
                    <a:pt x="3134" y="4813"/>
                  </a:lnTo>
                  <a:cubicBezTo>
                    <a:pt x="3247" y="4813"/>
                    <a:pt x="3336" y="4733"/>
                    <a:pt x="3364" y="4630"/>
                  </a:cubicBezTo>
                  <a:lnTo>
                    <a:pt x="4263" y="1074"/>
                  </a:lnTo>
                  <a:lnTo>
                    <a:pt x="4882" y="2765"/>
                  </a:lnTo>
                  <a:cubicBezTo>
                    <a:pt x="4919" y="2864"/>
                    <a:pt x="5013" y="2929"/>
                    <a:pt x="5116" y="2929"/>
                  </a:cubicBezTo>
                  <a:lnTo>
                    <a:pt x="6597" y="2929"/>
                  </a:lnTo>
                  <a:cubicBezTo>
                    <a:pt x="6728" y="2925"/>
                    <a:pt x="6840" y="2817"/>
                    <a:pt x="6840" y="2681"/>
                  </a:cubicBezTo>
                  <a:cubicBezTo>
                    <a:pt x="6849" y="2548"/>
                    <a:pt x="6746" y="2437"/>
                    <a:pt x="6614" y="2437"/>
                  </a:cubicBezTo>
                  <a:cubicBezTo>
                    <a:pt x="6611" y="2437"/>
                    <a:pt x="6609" y="2437"/>
                    <a:pt x="6606" y="2437"/>
                  </a:cubicBezTo>
                  <a:lnTo>
                    <a:pt x="5299" y="2437"/>
                  </a:lnTo>
                  <a:lnTo>
                    <a:pt x="4465" y="161"/>
                  </a:lnTo>
                  <a:cubicBezTo>
                    <a:pt x="4430" y="64"/>
                    <a:pt x="4341" y="0"/>
                    <a:pt x="424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2"/>
            <p:cNvSpPr/>
            <p:nvPr/>
          </p:nvSpPr>
          <p:spPr>
            <a:xfrm>
              <a:off x="7666425" y="2544400"/>
              <a:ext cx="171500" cy="12325"/>
            </a:xfrm>
            <a:custGeom>
              <a:rect b="b" l="l" r="r" t="t"/>
              <a:pathLst>
                <a:path extrusionOk="0" h="493" w="6860">
                  <a:moveTo>
                    <a:pt x="6610" y="1"/>
                  </a:moveTo>
                  <a:cubicBezTo>
                    <a:pt x="6608" y="1"/>
                    <a:pt x="6605" y="1"/>
                    <a:pt x="6602" y="1"/>
                  </a:cubicBezTo>
                  <a:lnTo>
                    <a:pt x="315" y="1"/>
                  </a:lnTo>
                  <a:cubicBezTo>
                    <a:pt x="1" y="15"/>
                    <a:pt x="1" y="479"/>
                    <a:pt x="315" y="493"/>
                  </a:cubicBezTo>
                  <a:lnTo>
                    <a:pt x="6602" y="493"/>
                  </a:lnTo>
                  <a:cubicBezTo>
                    <a:pt x="6605" y="493"/>
                    <a:pt x="6608" y="493"/>
                    <a:pt x="6611" y="493"/>
                  </a:cubicBezTo>
                  <a:cubicBezTo>
                    <a:pt x="6747" y="493"/>
                    <a:pt x="6860" y="387"/>
                    <a:pt x="6860" y="249"/>
                  </a:cubicBezTo>
                  <a:cubicBezTo>
                    <a:pt x="6860" y="111"/>
                    <a:pt x="6747" y="1"/>
                    <a:pt x="661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2"/>
            <p:cNvSpPr/>
            <p:nvPr/>
          </p:nvSpPr>
          <p:spPr>
            <a:xfrm>
              <a:off x="7666425" y="2598750"/>
              <a:ext cx="171500" cy="12325"/>
            </a:xfrm>
            <a:custGeom>
              <a:rect b="b" l="l" r="r" t="t"/>
              <a:pathLst>
                <a:path extrusionOk="0" h="493" w="6860">
                  <a:moveTo>
                    <a:pt x="6611" y="1"/>
                  </a:moveTo>
                  <a:cubicBezTo>
                    <a:pt x="6608" y="1"/>
                    <a:pt x="6605" y="1"/>
                    <a:pt x="6602" y="1"/>
                  </a:cubicBezTo>
                  <a:lnTo>
                    <a:pt x="315" y="1"/>
                  </a:lnTo>
                  <a:cubicBezTo>
                    <a:pt x="1" y="15"/>
                    <a:pt x="1" y="479"/>
                    <a:pt x="315" y="493"/>
                  </a:cubicBezTo>
                  <a:lnTo>
                    <a:pt x="6602" y="493"/>
                  </a:lnTo>
                  <a:cubicBezTo>
                    <a:pt x="6605" y="493"/>
                    <a:pt x="6608" y="493"/>
                    <a:pt x="6610" y="493"/>
                  </a:cubicBezTo>
                  <a:cubicBezTo>
                    <a:pt x="6747" y="493"/>
                    <a:pt x="6860" y="382"/>
                    <a:pt x="6860" y="244"/>
                  </a:cubicBezTo>
                  <a:cubicBezTo>
                    <a:pt x="6860" y="107"/>
                    <a:pt x="6747" y="1"/>
                    <a:pt x="661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 name="Google Shape;1763;p32"/>
          <p:cNvGrpSpPr/>
          <p:nvPr/>
        </p:nvGrpSpPr>
        <p:grpSpPr>
          <a:xfrm>
            <a:off x="4323314" y="2850021"/>
            <a:ext cx="305081" cy="292275"/>
            <a:chOff x="3912950" y="2926225"/>
            <a:chExt cx="421325" cy="403750"/>
          </a:xfrm>
        </p:grpSpPr>
        <p:sp>
          <p:nvSpPr>
            <p:cNvPr id="1764" name="Google Shape;1764;p32"/>
            <p:cNvSpPr/>
            <p:nvPr/>
          </p:nvSpPr>
          <p:spPr>
            <a:xfrm>
              <a:off x="4017775" y="2926225"/>
              <a:ext cx="211550" cy="117150"/>
            </a:xfrm>
            <a:custGeom>
              <a:rect b="b" l="l" r="r" t="t"/>
              <a:pathLst>
                <a:path extrusionOk="0" h="4686" w="8462">
                  <a:moveTo>
                    <a:pt x="2287" y="1"/>
                  </a:moveTo>
                  <a:cubicBezTo>
                    <a:pt x="1027" y="1"/>
                    <a:pt x="1" y="1022"/>
                    <a:pt x="1" y="2282"/>
                  </a:cubicBezTo>
                  <a:lnTo>
                    <a:pt x="1" y="3397"/>
                  </a:lnTo>
                  <a:lnTo>
                    <a:pt x="10" y="3397"/>
                  </a:lnTo>
                  <a:lnTo>
                    <a:pt x="10" y="4676"/>
                  </a:lnTo>
                  <a:lnTo>
                    <a:pt x="1275" y="4676"/>
                  </a:lnTo>
                  <a:lnTo>
                    <a:pt x="1275" y="2287"/>
                  </a:lnTo>
                  <a:cubicBezTo>
                    <a:pt x="1275" y="1725"/>
                    <a:pt x="1730" y="1270"/>
                    <a:pt x="2292" y="1270"/>
                  </a:cubicBezTo>
                  <a:lnTo>
                    <a:pt x="6180" y="1270"/>
                  </a:lnTo>
                  <a:cubicBezTo>
                    <a:pt x="6738" y="1270"/>
                    <a:pt x="7192" y="1725"/>
                    <a:pt x="7197" y="2282"/>
                  </a:cubicBezTo>
                  <a:lnTo>
                    <a:pt x="7197" y="4686"/>
                  </a:lnTo>
                  <a:lnTo>
                    <a:pt x="8462" y="4686"/>
                  </a:lnTo>
                  <a:lnTo>
                    <a:pt x="8462" y="2282"/>
                  </a:lnTo>
                  <a:cubicBezTo>
                    <a:pt x="8462" y="1022"/>
                    <a:pt x="7436" y="1"/>
                    <a:pt x="617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2"/>
            <p:cNvSpPr/>
            <p:nvPr/>
          </p:nvSpPr>
          <p:spPr>
            <a:xfrm>
              <a:off x="4017900" y="3011150"/>
              <a:ext cx="31650" cy="32000"/>
            </a:xfrm>
            <a:custGeom>
              <a:rect b="b" l="l" r="r" t="t"/>
              <a:pathLst>
                <a:path extrusionOk="0" h="1280" w="1266">
                  <a:moveTo>
                    <a:pt x="319" y="0"/>
                  </a:moveTo>
                  <a:cubicBezTo>
                    <a:pt x="211" y="0"/>
                    <a:pt x="104" y="5"/>
                    <a:pt x="0" y="10"/>
                  </a:cubicBezTo>
                  <a:lnTo>
                    <a:pt x="0" y="1279"/>
                  </a:lnTo>
                  <a:lnTo>
                    <a:pt x="1265" y="1279"/>
                  </a:lnTo>
                  <a:lnTo>
                    <a:pt x="126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2"/>
            <p:cNvSpPr/>
            <p:nvPr/>
          </p:nvSpPr>
          <p:spPr>
            <a:xfrm>
              <a:off x="4197575" y="3011150"/>
              <a:ext cx="31650" cy="32350"/>
            </a:xfrm>
            <a:custGeom>
              <a:rect b="b" l="l" r="r" t="t"/>
              <a:pathLst>
                <a:path extrusionOk="0" h="1294" w="1266">
                  <a:moveTo>
                    <a:pt x="0" y="0"/>
                  </a:moveTo>
                  <a:lnTo>
                    <a:pt x="0" y="1293"/>
                  </a:lnTo>
                  <a:lnTo>
                    <a:pt x="1265" y="1293"/>
                  </a:lnTo>
                  <a:lnTo>
                    <a:pt x="1265" y="10"/>
                  </a:lnTo>
                  <a:cubicBezTo>
                    <a:pt x="1162" y="5"/>
                    <a:pt x="1050" y="0"/>
                    <a:pt x="9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2"/>
            <p:cNvSpPr/>
            <p:nvPr/>
          </p:nvSpPr>
          <p:spPr>
            <a:xfrm>
              <a:off x="3913075" y="3043225"/>
              <a:ext cx="421075" cy="286750"/>
            </a:xfrm>
            <a:custGeom>
              <a:rect b="b" l="l" r="r" t="t"/>
              <a:pathLst>
                <a:path extrusionOk="0" h="11470" w="16843">
                  <a:moveTo>
                    <a:pt x="4507" y="1"/>
                  </a:moveTo>
                  <a:cubicBezTo>
                    <a:pt x="2020" y="1"/>
                    <a:pt x="0" y="2020"/>
                    <a:pt x="0" y="4508"/>
                  </a:cubicBezTo>
                  <a:lnTo>
                    <a:pt x="0" y="10528"/>
                  </a:lnTo>
                  <a:cubicBezTo>
                    <a:pt x="0" y="11048"/>
                    <a:pt x="422" y="11470"/>
                    <a:pt x="942" y="11470"/>
                  </a:cubicBezTo>
                  <a:lnTo>
                    <a:pt x="15901" y="11470"/>
                  </a:lnTo>
                  <a:cubicBezTo>
                    <a:pt x="16421" y="11470"/>
                    <a:pt x="16838" y="11048"/>
                    <a:pt x="16843" y="10528"/>
                  </a:cubicBezTo>
                  <a:lnTo>
                    <a:pt x="16843" y="4508"/>
                  </a:lnTo>
                  <a:cubicBezTo>
                    <a:pt x="16838" y="2020"/>
                    <a:pt x="14824" y="1"/>
                    <a:pt x="123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2"/>
            <p:cNvSpPr/>
            <p:nvPr/>
          </p:nvSpPr>
          <p:spPr>
            <a:xfrm>
              <a:off x="4171675" y="3043125"/>
              <a:ext cx="162600" cy="286850"/>
            </a:xfrm>
            <a:custGeom>
              <a:rect b="b" l="l" r="r" t="t"/>
              <a:pathLst>
                <a:path extrusionOk="0" h="11474" w="6504">
                  <a:moveTo>
                    <a:pt x="1" y="0"/>
                  </a:moveTo>
                  <a:cubicBezTo>
                    <a:pt x="2493" y="0"/>
                    <a:pt x="4517" y="2024"/>
                    <a:pt x="4517" y="4517"/>
                  </a:cubicBezTo>
                  <a:lnTo>
                    <a:pt x="4517" y="10495"/>
                  </a:lnTo>
                  <a:cubicBezTo>
                    <a:pt x="4517" y="11038"/>
                    <a:pt x="4077" y="11474"/>
                    <a:pt x="3538" y="11474"/>
                  </a:cubicBezTo>
                  <a:lnTo>
                    <a:pt x="5524" y="11474"/>
                  </a:lnTo>
                  <a:cubicBezTo>
                    <a:pt x="6063" y="11474"/>
                    <a:pt x="6499" y="11038"/>
                    <a:pt x="6504" y="10495"/>
                  </a:cubicBezTo>
                  <a:lnTo>
                    <a:pt x="6504" y="4517"/>
                  </a:lnTo>
                  <a:cubicBezTo>
                    <a:pt x="6499" y="2024"/>
                    <a:pt x="4480" y="5"/>
                    <a:pt x="198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2"/>
            <p:cNvSpPr/>
            <p:nvPr/>
          </p:nvSpPr>
          <p:spPr>
            <a:xfrm>
              <a:off x="3912950" y="3274325"/>
              <a:ext cx="421200" cy="55650"/>
            </a:xfrm>
            <a:custGeom>
              <a:rect b="b" l="l" r="r" t="t"/>
              <a:pathLst>
                <a:path extrusionOk="0" h="2226" w="16848">
                  <a:moveTo>
                    <a:pt x="1" y="0"/>
                  </a:moveTo>
                  <a:lnTo>
                    <a:pt x="1" y="1247"/>
                  </a:lnTo>
                  <a:cubicBezTo>
                    <a:pt x="1" y="1790"/>
                    <a:pt x="441" y="2226"/>
                    <a:pt x="980" y="2226"/>
                  </a:cubicBezTo>
                  <a:lnTo>
                    <a:pt x="15869" y="2226"/>
                  </a:lnTo>
                  <a:cubicBezTo>
                    <a:pt x="16407" y="2226"/>
                    <a:pt x="16848" y="1790"/>
                    <a:pt x="16848" y="1247"/>
                  </a:cubicBezTo>
                  <a:lnTo>
                    <a:pt x="168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2"/>
            <p:cNvSpPr/>
            <p:nvPr/>
          </p:nvSpPr>
          <p:spPr>
            <a:xfrm>
              <a:off x="4260000" y="3274325"/>
              <a:ext cx="74150" cy="55650"/>
            </a:xfrm>
            <a:custGeom>
              <a:rect b="b" l="l" r="r" t="t"/>
              <a:pathLst>
                <a:path extrusionOk="0" h="2226" w="2966">
                  <a:moveTo>
                    <a:pt x="979" y="0"/>
                  </a:moveTo>
                  <a:lnTo>
                    <a:pt x="979" y="1247"/>
                  </a:lnTo>
                  <a:cubicBezTo>
                    <a:pt x="979" y="1790"/>
                    <a:pt x="539" y="2226"/>
                    <a:pt x="0" y="2226"/>
                  </a:cubicBezTo>
                  <a:lnTo>
                    <a:pt x="1987" y="2226"/>
                  </a:lnTo>
                  <a:cubicBezTo>
                    <a:pt x="2525" y="2226"/>
                    <a:pt x="2966" y="1790"/>
                    <a:pt x="2966" y="1247"/>
                  </a:cubicBezTo>
                  <a:lnTo>
                    <a:pt x="296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2"/>
            <p:cNvSpPr/>
            <p:nvPr/>
          </p:nvSpPr>
          <p:spPr>
            <a:xfrm>
              <a:off x="4056325" y="3099700"/>
              <a:ext cx="134475" cy="134475"/>
            </a:xfrm>
            <a:custGeom>
              <a:rect b="b" l="l" r="r" t="t"/>
              <a:pathLst>
                <a:path extrusionOk="0" h="5379" w="5379">
                  <a:moveTo>
                    <a:pt x="2240" y="0"/>
                  </a:moveTo>
                  <a:cubicBezTo>
                    <a:pt x="1940" y="5"/>
                    <a:pt x="1701" y="244"/>
                    <a:pt x="1701" y="539"/>
                  </a:cubicBezTo>
                  <a:lnTo>
                    <a:pt x="1701" y="1696"/>
                  </a:lnTo>
                  <a:lnTo>
                    <a:pt x="539" y="1696"/>
                  </a:lnTo>
                  <a:cubicBezTo>
                    <a:pt x="244" y="1696"/>
                    <a:pt x="5" y="1935"/>
                    <a:pt x="0" y="2235"/>
                  </a:cubicBezTo>
                  <a:lnTo>
                    <a:pt x="0" y="3144"/>
                  </a:lnTo>
                  <a:cubicBezTo>
                    <a:pt x="5" y="3439"/>
                    <a:pt x="244" y="3678"/>
                    <a:pt x="539" y="3682"/>
                  </a:cubicBezTo>
                  <a:lnTo>
                    <a:pt x="1696" y="3682"/>
                  </a:lnTo>
                  <a:lnTo>
                    <a:pt x="1696" y="4840"/>
                  </a:lnTo>
                  <a:cubicBezTo>
                    <a:pt x="1696" y="5135"/>
                    <a:pt x="1940" y="5378"/>
                    <a:pt x="2240" y="5378"/>
                  </a:cubicBezTo>
                  <a:lnTo>
                    <a:pt x="3148" y="5378"/>
                  </a:lnTo>
                  <a:cubicBezTo>
                    <a:pt x="3444" y="5378"/>
                    <a:pt x="3687" y="5139"/>
                    <a:pt x="3687" y="4840"/>
                  </a:cubicBezTo>
                  <a:lnTo>
                    <a:pt x="3687" y="3682"/>
                  </a:lnTo>
                  <a:lnTo>
                    <a:pt x="4844" y="3682"/>
                  </a:lnTo>
                  <a:cubicBezTo>
                    <a:pt x="5140" y="3678"/>
                    <a:pt x="5378" y="3439"/>
                    <a:pt x="5378" y="3144"/>
                  </a:cubicBezTo>
                  <a:lnTo>
                    <a:pt x="5378" y="2230"/>
                  </a:lnTo>
                  <a:cubicBezTo>
                    <a:pt x="5378" y="1935"/>
                    <a:pt x="5140" y="1696"/>
                    <a:pt x="4844" y="1696"/>
                  </a:cubicBezTo>
                  <a:lnTo>
                    <a:pt x="3682" y="1696"/>
                  </a:lnTo>
                  <a:lnTo>
                    <a:pt x="3682" y="539"/>
                  </a:lnTo>
                  <a:cubicBezTo>
                    <a:pt x="3682" y="244"/>
                    <a:pt x="3444" y="5"/>
                    <a:pt x="31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32"/>
          <p:cNvGrpSpPr/>
          <p:nvPr/>
        </p:nvGrpSpPr>
        <p:grpSpPr>
          <a:xfrm>
            <a:off x="4371646" y="3992115"/>
            <a:ext cx="208307" cy="344049"/>
            <a:chOff x="6478645" y="617623"/>
            <a:chExt cx="598067" cy="987794"/>
          </a:xfrm>
        </p:grpSpPr>
        <p:grpSp>
          <p:nvGrpSpPr>
            <p:cNvPr id="1773" name="Google Shape;1773;p32"/>
            <p:cNvGrpSpPr/>
            <p:nvPr/>
          </p:nvGrpSpPr>
          <p:grpSpPr>
            <a:xfrm>
              <a:off x="6478645" y="617623"/>
              <a:ext cx="598052" cy="987794"/>
              <a:chOff x="2743125" y="2288825"/>
              <a:chExt cx="236375" cy="390525"/>
            </a:xfrm>
          </p:grpSpPr>
          <p:sp>
            <p:nvSpPr>
              <p:cNvPr id="1774" name="Google Shape;1774;p32"/>
              <p:cNvSpPr/>
              <p:nvPr/>
            </p:nvSpPr>
            <p:spPr>
              <a:xfrm>
                <a:off x="2743125" y="2394375"/>
                <a:ext cx="236375" cy="284975"/>
              </a:xfrm>
              <a:custGeom>
                <a:rect b="b" l="l" r="r" t="t"/>
                <a:pathLst>
                  <a:path extrusionOk="0" h="11399" w="9455">
                    <a:moveTo>
                      <a:pt x="1097" y="1"/>
                    </a:moveTo>
                    <a:cubicBezTo>
                      <a:pt x="492" y="1"/>
                      <a:pt x="0" y="492"/>
                      <a:pt x="5" y="1097"/>
                    </a:cubicBezTo>
                    <a:lnTo>
                      <a:pt x="5" y="10303"/>
                    </a:lnTo>
                    <a:cubicBezTo>
                      <a:pt x="0" y="10907"/>
                      <a:pt x="492" y="11399"/>
                      <a:pt x="1097" y="11399"/>
                    </a:cubicBezTo>
                    <a:lnTo>
                      <a:pt x="8358" y="11399"/>
                    </a:lnTo>
                    <a:cubicBezTo>
                      <a:pt x="8860" y="11394"/>
                      <a:pt x="9300" y="11057"/>
                      <a:pt x="9422" y="10570"/>
                    </a:cubicBezTo>
                    <a:cubicBezTo>
                      <a:pt x="7848" y="9202"/>
                      <a:pt x="7862" y="6751"/>
                      <a:pt x="9455" y="5407"/>
                    </a:cubicBezTo>
                    <a:lnTo>
                      <a:pt x="9455" y="1097"/>
                    </a:lnTo>
                    <a:cubicBezTo>
                      <a:pt x="9455" y="492"/>
                      <a:pt x="8963" y="1"/>
                      <a:pt x="835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2"/>
              <p:cNvSpPr/>
              <p:nvPr/>
            </p:nvSpPr>
            <p:spPr>
              <a:xfrm>
                <a:off x="2743225" y="2394500"/>
                <a:ext cx="236275" cy="284850"/>
              </a:xfrm>
              <a:custGeom>
                <a:rect b="b" l="l" r="r" t="t"/>
                <a:pathLst>
                  <a:path extrusionOk="0" h="11394" w="9451">
                    <a:moveTo>
                      <a:pt x="7548" y="0"/>
                    </a:moveTo>
                    <a:cubicBezTo>
                      <a:pt x="7545" y="0"/>
                      <a:pt x="7542" y="0"/>
                      <a:pt x="7539" y="0"/>
                    </a:cubicBezTo>
                    <a:lnTo>
                      <a:pt x="7556" y="0"/>
                    </a:lnTo>
                    <a:cubicBezTo>
                      <a:pt x="7553" y="0"/>
                      <a:pt x="7551" y="0"/>
                      <a:pt x="7548" y="0"/>
                    </a:cubicBezTo>
                    <a:close/>
                    <a:moveTo>
                      <a:pt x="1" y="9215"/>
                    </a:moveTo>
                    <a:lnTo>
                      <a:pt x="1" y="9215"/>
                    </a:lnTo>
                    <a:cubicBezTo>
                      <a:pt x="1" y="9221"/>
                      <a:pt x="1" y="9227"/>
                      <a:pt x="1" y="9233"/>
                    </a:cubicBezTo>
                    <a:lnTo>
                      <a:pt x="1" y="9233"/>
                    </a:lnTo>
                    <a:lnTo>
                      <a:pt x="1" y="9215"/>
                    </a:lnTo>
                    <a:close/>
                    <a:moveTo>
                      <a:pt x="7556" y="0"/>
                    </a:moveTo>
                    <a:lnTo>
                      <a:pt x="7556" y="0"/>
                    </a:lnTo>
                    <a:cubicBezTo>
                      <a:pt x="8157" y="5"/>
                      <a:pt x="8635" y="493"/>
                      <a:pt x="8635" y="1092"/>
                    </a:cubicBezTo>
                    <a:lnTo>
                      <a:pt x="8635" y="4854"/>
                    </a:lnTo>
                    <a:cubicBezTo>
                      <a:pt x="8635" y="5027"/>
                      <a:pt x="8574" y="5191"/>
                      <a:pt x="8462" y="5322"/>
                    </a:cubicBezTo>
                    <a:cubicBezTo>
                      <a:pt x="8125" y="5720"/>
                      <a:pt x="7867" y="6180"/>
                      <a:pt x="7698" y="6676"/>
                    </a:cubicBezTo>
                    <a:cubicBezTo>
                      <a:pt x="7520" y="7093"/>
                      <a:pt x="7427" y="7548"/>
                      <a:pt x="7431" y="8002"/>
                    </a:cubicBezTo>
                    <a:cubicBezTo>
                      <a:pt x="7431" y="8461"/>
                      <a:pt x="7520" y="8916"/>
                      <a:pt x="7703" y="9337"/>
                    </a:cubicBezTo>
                    <a:cubicBezTo>
                      <a:pt x="7708" y="9337"/>
                      <a:pt x="7708" y="9342"/>
                      <a:pt x="7708" y="9347"/>
                    </a:cubicBezTo>
                    <a:cubicBezTo>
                      <a:pt x="7872" y="9815"/>
                      <a:pt x="7525" y="10307"/>
                      <a:pt x="7028" y="10307"/>
                    </a:cubicBezTo>
                    <a:lnTo>
                      <a:pt x="1093" y="10307"/>
                    </a:lnTo>
                    <a:cubicBezTo>
                      <a:pt x="494" y="10307"/>
                      <a:pt x="6" y="9829"/>
                      <a:pt x="1" y="9233"/>
                    </a:cubicBezTo>
                    <a:lnTo>
                      <a:pt x="1" y="9233"/>
                    </a:lnTo>
                    <a:lnTo>
                      <a:pt x="1" y="10302"/>
                    </a:lnTo>
                    <a:cubicBezTo>
                      <a:pt x="1" y="10902"/>
                      <a:pt x="488" y="11394"/>
                      <a:pt x="1093" y="11394"/>
                    </a:cubicBezTo>
                    <a:lnTo>
                      <a:pt x="8354" y="11394"/>
                    </a:lnTo>
                    <a:cubicBezTo>
                      <a:pt x="8696" y="11394"/>
                      <a:pt x="9020" y="11230"/>
                      <a:pt x="9226" y="10958"/>
                    </a:cubicBezTo>
                    <a:lnTo>
                      <a:pt x="9230" y="10954"/>
                    </a:lnTo>
                    <a:cubicBezTo>
                      <a:pt x="9235" y="10939"/>
                      <a:pt x="9244" y="10930"/>
                      <a:pt x="9254" y="10921"/>
                    </a:cubicBezTo>
                    <a:cubicBezTo>
                      <a:pt x="9258" y="10916"/>
                      <a:pt x="9258" y="10916"/>
                      <a:pt x="9258" y="10916"/>
                    </a:cubicBezTo>
                    <a:cubicBezTo>
                      <a:pt x="9268" y="10902"/>
                      <a:pt x="9277" y="10893"/>
                      <a:pt x="9282" y="10883"/>
                    </a:cubicBezTo>
                    <a:cubicBezTo>
                      <a:pt x="9287" y="10879"/>
                      <a:pt x="9287" y="10879"/>
                      <a:pt x="9287" y="10874"/>
                    </a:cubicBezTo>
                    <a:cubicBezTo>
                      <a:pt x="9291" y="10869"/>
                      <a:pt x="9301" y="10850"/>
                      <a:pt x="9305" y="10846"/>
                    </a:cubicBezTo>
                    <a:cubicBezTo>
                      <a:pt x="9315" y="10836"/>
                      <a:pt x="9310" y="10836"/>
                      <a:pt x="9315" y="10832"/>
                    </a:cubicBezTo>
                    <a:cubicBezTo>
                      <a:pt x="9319" y="10822"/>
                      <a:pt x="9324" y="10813"/>
                      <a:pt x="9329" y="10804"/>
                    </a:cubicBezTo>
                    <a:cubicBezTo>
                      <a:pt x="9329" y="10799"/>
                      <a:pt x="9329" y="10794"/>
                      <a:pt x="9333" y="10790"/>
                    </a:cubicBezTo>
                    <a:cubicBezTo>
                      <a:pt x="9338" y="10780"/>
                      <a:pt x="9343" y="10771"/>
                      <a:pt x="9347" y="10766"/>
                    </a:cubicBezTo>
                    <a:cubicBezTo>
                      <a:pt x="9352" y="10761"/>
                      <a:pt x="9352" y="10752"/>
                      <a:pt x="9357" y="10752"/>
                    </a:cubicBezTo>
                    <a:cubicBezTo>
                      <a:pt x="9357" y="10743"/>
                      <a:pt x="9362" y="10733"/>
                      <a:pt x="9366" y="10724"/>
                    </a:cubicBezTo>
                    <a:cubicBezTo>
                      <a:pt x="9371" y="10715"/>
                      <a:pt x="9371" y="10710"/>
                      <a:pt x="9371" y="10705"/>
                    </a:cubicBezTo>
                    <a:cubicBezTo>
                      <a:pt x="9376" y="10696"/>
                      <a:pt x="9380" y="10682"/>
                      <a:pt x="9385" y="10677"/>
                    </a:cubicBezTo>
                    <a:cubicBezTo>
                      <a:pt x="9385" y="10668"/>
                      <a:pt x="9385" y="10668"/>
                      <a:pt x="9390" y="10658"/>
                    </a:cubicBezTo>
                    <a:lnTo>
                      <a:pt x="9399" y="10626"/>
                    </a:lnTo>
                    <a:cubicBezTo>
                      <a:pt x="9404" y="10626"/>
                      <a:pt x="9404" y="10621"/>
                      <a:pt x="9404" y="10612"/>
                    </a:cubicBezTo>
                    <a:cubicBezTo>
                      <a:pt x="9408" y="10597"/>
                      <a:pt x="9413" y="10583"/>
                      <a:pt x="9418" y="10569"/>
                    </a:cubicBezTo>
                    <a:cubicBezTo>
                      <a:pt x="9380" y="10537"/>
                      <a:pt x="9343" y="10499"/>
                      <a:pt x="9310" y="10471"/>
                    </a:cubicBezTo>
                    <a:cubicBezTo>
                      <a:pt x="9305" y="10466"/>
                      <a:pt x="9301" y="10462"/>
                      <a:pt x="9296" y="10457"/>
                    </a:cubicBezTo>
                    <a:cubicBezTo>
                      <a:pt x="9258" y="10429"/>
                      <a:pt x="9230" y="10391"/>
                      <a:pt x="9193" y="10359"/>
                    </a:cubicBezTo>
                    <a:lnTo>
                      <a:pt x="9179" y="10345"/>
                    </a:lnTo>
                    <a:cubicBezTo>
                      <a:pt x="9146" y="10307"/>
                      <a:pt x="9113" y="10274"/>
                      <a:pt x="9085" y="10237"/>
                    </a:cubicBezTo>
                    <a:cubicBezTo>
                      <a:pt x="9080" y="10232"/>
                      <a:pt x="9076" y="10232"/>
                      <a:pt x="9076" y="10227"/>
                    </a:cubicBezTo>
                    <a:cubicBezTo>
                      <a:pt x="9048" y="10190"/>
                      <a:pt x="9010" y="10148"/>
                      <a:pt x="8982" y="10110"/>
                    </a:cubicBezTo>
                    <a:cubicBezTo>
                      <a:pt x="7844" y="8672"/>
                      <a:pt x="8054" y="6592"/>
                      <a:pt x="9451" y="5407"/>
                    </a:cubicBezTo>
                    <a:lnTo>
                      <a:pt x="9451" y="1096"/>
                    </a:lnTo>
                    <a:cubicBezTo>
                      <a:pt x="9451" y="492"/>
                      <a:pt x="8963" y="0"/>
                      <a:pt x="835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2"/>
              <p:cNvSpPr/>
              <p:nvPr/>
            </p:nvSpPr>
            <p:spPr>
              <a:xfrm>
                <a:off x="2796650" y="2368950"/>
                <a:ext cx="129550" cy="25575"/>
              </a:xfrm>
              <a:custGeom>
                <a:rect b="b" l="l" r="r" t="t"/>
                <a:pathLst>
                  <a:path extrusionOk="0" h="1023" w="5182">
                    <a:moveTo>
                      <a:pt x="0" y="1"/>
                    </a:moveTo>
                    <a:lnTo>
                      <a:pt x="0" y="1022"/>
                    </a:lnTo>
                    <a:lnTo>
                      <a:pt x="5182" y="1022"/>
                    </a:lnTo>
                    <a:lnTo>
                      <a:pt x="5182"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2"/>
              <p:cNvSpPr/>
              <p:nvPr/>
            </p:nvSpPr>
            <p:spPr>
              <a:xfrm>
                <a:off x="2892800" y="2368950"/>
                <a:ext cx="33300" cy="25575"/>
              </a:xfrm>
              <a:custGeom>
                <a:rect b="b" l="l" r="r" t="t"/>
                <a:pathLst>
                  <a:path extrusionOk="0" h="1023" w="1332">
                    <a:moveTo>
                      <a:pt x="1" y="1"/>
                    </a:moveTo>
                    <a:lnTo>
                      <a:pt x="1" y="1022"/>
                    </a:lnTo>
                    <a:lnTo>
                      <a:pt x="1331" y="1022"/>
                    </a:lnTo>
                    <a:lnTo>
                      <a:pt x="133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2"/>
              <p:cNvSpPr/>
              <p:nvPr/>
            </p:nvSpPr>
            <p:spPr>
              <a:xfrm>
                <a:off x="2769700" y="2295750"/>
                <a:ext cx="183225" cy="73225"/>
              </a:xfrm>
              <a:custGeom>
                <a:rect b="b" l="l" r="r" t="t"/>
                <a:pathLst>
                  <a:path extrusionOk="0" h="2929" w="7329">
                    <a:moveTo>
                      <a:pt x="413" y="1"/>
                    </a:moveTo>
                    <a:cubicBezTo>
                      <a:pt x="183" y="1"/>
                      <a:pt x="1" y="184"/>
                      <a:pt x="1" y="408"/>
                    </a:cubicBezTo>
                    <a:lnTo>
                      <a:pt x="1" y="1463"/>
                    </a:lnTo>
                    <a:lnTo>
                      <a:pt x="1" y="2517"/>
                    </a:lnTo>
                    <a:cubicBezTo>
                      <a:pt x="1" y="2742"/>
                      <a:pt x="183" y="2929"/>
                      <a:pt x="413" y="2929"/>
                    </a:cubicBezTo>
                    <a:lnTo>
                      <a:pt x="6920" y="2929"/>
                    </a:lnTo>
                    <a:cubicBezTo>
                      <a:pt x="7145" y="2929"/>
                      <a:pt x="7328" y="2742"/>
                      <a:pt x="7328" y="2517"/>
                    </a:cubicBezTo>
                    <a:lnTo>
                      <a:pt x="7328" y="408"/>
                    </a:lnTo>
                    <a:cubicBezTo>
                      <a:pt x="7328" y="184"/>
                      <a:pt x="7145" y="1"/>
                      <a:pt x="692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2"/>
              <p:cNvSpPr/>
              <p:nvPr/>
            </p:nvSpPr>
            <p:spPr>
              <a:xfrm>
                <a:off x="2906850" y="2295750"/>
                <a:ext cx="46175" cy="73350"/>
              </a:xfrm>
              <a:custGeom>
                <a:rect b="b" l="l" r="r" t="t"/>
                <a:pathLst>
                  <a:path extrusionOk="0" h="2934" w="1847">
                    <a:moveTo>
                      <a:pt x="1" y="1"/>
                    </a:moveTo>
                    <a:lnTo>
                      <a:pt x="1" y="2934"/>
                    </a:lnTo>
                    <a:lnTo>
                      <a:pt x="1434" y="2934"/>
                    </a:lnTo>
                    <a:cubicBezTo>
                      <a:pt x="1659" y="2934"/>
                      <a:pt x="1847" y="2746"/>
                      <a:pt x="1847" y="2521"/>
                    </a:cubicBezTo>
                    <a:lnTo>
                      <a:pt x="1847" y="413"/>
                    </a:lnTo>
                    <a:cubicBezTo>
                      <a:pt x="1847" y="188"/>
                      <a:pt x="1659" y="6"/>
                      <a:pt x="1434" y="6"/>
                    </a:cubicBezTo>
                    <a:lnTo>
                      <a:pt x="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2"/>
              <p:cNvSpPr/>
              <p:nvPr/>
            </p:nvSpPr>
            <p:spPr>
              <a:xfrm>
                <a:off x="2784825" y="2465825"/>
                <a:ext cx="147700" cy="142125"/>
              </a:xfrm>
              <a:custGeom>
                <a:rect b="b" l="l" r="r" t="t"/>
                <a:pathLst>
                  <a:path extrusionOk="0" h="5685" w="5908">
                    <a:moveTo>
                      <a:pt x="3064" y="0"/>
                    </a:moveTo>
                    <a:cubicBezTo>
                      <a:pt x="1916" y="0"/>
                      <a:pt x="876" y="694"/>
                      <a:pt x="436" y="1757"/>
                    </a:cubicBezTo>
                    <a:cubicBezTo>
                      <a:pt x="0" y="2816"/>
                      <a:pt x="239" y="4039"/>
                      <a:pt x="1054" y="4854"/>
                    </a:cubicBezTo>
                    <a:cubicBezTo>
                      <a:pt x="1596" y="5396"/>
                      <a:pt x="2323" y="5684"/>
                      <a:pt x="3062" y="5684"/>
                    </a:cubicBezTo>
                    <a:cubicBezTo>
                      <a:pt x="3429" y="5684"/>
                      <a:pt x="3799" y="5614"/>
                      <a:pt x="4151" y="5468"/>
                    </a:cubicBezTo>
                    <a:cubicBezTo>
                      <a:pt x="5215" y="5027"/>
                      <a:pt x="5903" y="3992"/>
                      <a:pt x="5908" y="2844"/>
                    </a:cubicBezTo>
                    <a:cubicBezTo>
                      <a:pt x="5903" y="1275"/>
                      <a:pt x="4634" y="0"/>
                      <a:pt x="306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2"/>
              <p:cNvSpPr/>
              <p:nvPr/>
            </p:nvSpPr>
            <p:spPr>
              <a:xfrm>
                <a:off x="2819825" y="2497650"/>
                <a:ext cx="82950" cy="78675"/>
              </a:xfrm>
              <a:custGeom>
                <a:rect b="b" l="l" r="r" t="t"/>
                <a:pathLst>
                  <a:path extrusionOk="0" h="3147" w="3318">
                    <a:moveTo>
                      <a:pt x="1659" y="0"/>
                    </a:moveTo>
                    <a:cubicBezTo>
                      <a:pt x="1528" y="0"/>
                      <a:pt x="1397" y="88"/>
                      <a:pt x="1397" y="264"/>
                    </a:cubicBezTo>
                    <a:lnTo>
                      <a:pt x="1397" y="1309"/>
                    </a:lnTo>
                    <a:lnTo>
                      <a:pt x="352" y="1309"/>
                    </a:lnTo>
                    <a:cubicBezTo>
                      <a:pt x="1" y="1309"/>
                      <a:pt x="1" y="1838"/>
                      <a:pt x="352" y="1838"/>
                    </a:cubicBezTo>
                    <a:lnTo>
                      <a:pt x="1397" y="1838"/>
                    </a:lnTo>
                    <a:lnTo>
                      <a:pt x="1397" y="2883"/>
                    </a:lnTo>
                    <a:cubicBezTo>
                      <a:pt x="1397" y="3059"/>
                      <a:pt x="1528" y="3146"/>
                      <a:pt x="1659" y="3146"/>
                    </a:cubicBezTo>
                    <a:cubicBezTo>
                      <a:pt x="1791" y="3146"/>
                      <a:pt x="1922" y="3059"/>
                      <a:pt x="1922" y="2883"/>
                    </a:cubicBezTo>
                    <a:lnTo>
                      <a:pt x="1922" y="1838"/>
                    </a:lnTo>
                    <a:lnTo>
                      <a:pt x="2971" y="1838"/>
                    </a:lnTo>
                    <a:cubicBezTo>
                      <a:pt x="3318" y="1838"/>
                      <a:pt x="3318" y="1309"/>
                      <a:pt x="2971" y="1309"/>
                    </a:cubicBezTo>
                    <a:lnTo>
                      <a:pt x="1922" y="1309"/>
                    </a:lnTo>
                    <a:lnTo>
                      <a:pt x="1922" y="264"/>
                    </a:lnTo>
                    <a:cubicBezTo>
                      <a:pt x="1922" y="88"/>
                      <a:pt x="179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2"/>
              <p:cNvSpPr/>
              <p:nvPr/>
            </p:nvSpPr>
            <p:spPr>
              <a:xfrm>
                <a:off x="2808125" y="2288825"/>
                <a:ext cx="13150" cy="86475"/>
              </a:xfrm>
              <a:custGeom>
                <a:rect b="b" l="l" r="r" t="t"/>
                <a:pathLst>
                  <a:path extrusionOk="0" h="3459" w="526">
                    <a:moveTo>
                      <a:pt x="263" y="0"/>
                    </a:moveTo>
                    <a:cubicBezTo>
                      <a:pt x="132" y="0"/>
                      <a:pt x="0" y="88"/>
                      <a:pt x="0" y="264"/>
                    </a:cubicBezTo>
                    <a:lnTo>
                      <a:pt x="0" y="3197"/>
                    </a:lnTo>
                    <a:cubicBezTo>
                      <a:pt x="0" y="3342"/>
                      <a:pt x="118" y="3459"/>
                      <a:pt x="263" y="3459"/>
                    </a:cubicBezTo>
                    <a:cubicBezTo>
                      <a:pt x="408" y="3459"/>
                      <a:pt x="525" y="3342"/>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2"/>
              <p:cNvSpPr/>
              <p:nvPr/>
            </p:nvSpPr>
            <p:spPr>
              <a:xfrm>
                <a:off x="2854850" y="2288825"/>
                <a:ext cx="13275" cy="86500"/>
              </a:xfrm>
              <a:custGeom>
                <a:rect b="b" l="l" r="r" t="t"/>
                <a:pathLst>
                  <a:path extrusionOk="0" h="3460" w="531">
                    <a:moveTo>
                      <a:pt x="263" y="0"/>
                    </a:moveTo>
                    <a:cubicBezTo>
                      <a:pt x="132" y="0"/>
                      <a:pt x="1" y="88"/>
                      <a:pt x="1" y="264"/>
                    </a:cubicBezTo>
                    <a:lnTo>
                      <a:pt x="1" y="3197"/>
                    </a:lnTo>
                    <a:cubicBezTo>
                      <a:pt x="1" y="3342"/>
                      <a:pt x="118" y="3459"/>
                      <a:pt x="263" y="3459"/>
                    </a:cubicBezTo>
                    <a:cubicBezTo>
                      <a:pt x="266" y="3459"/>
                      <a:pt x="269" y="3459"/>
                      <a:pt x="271" y="3459"/>
                    </a:cubicBezTo>
                    <a:cubicBezTo>
                      <a:pt x="413" y="3459"/>
                      <a:pt x="530" y="3339"/>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2"/>
              <p:cNvSpPr/>
              <p:nvPr/>
            </p:nvSpPr>
            <p:spPr>
              <a:xfrm>
                <a:off x="2901700" y="2288825"/>
                <a:ext cx="13150" cy="86475"/>
              </a:xfrm>
              <a:custGeom>
                <a:rect b="b" l="l" r="r" t="t"/>
                <a:pathLst>
                  <a:path extrusionOk="0" h="3459" w="526">
                    <a:moveTo>
                      <a:pt x="263" y="0"/>
                    </a:moveTo>
                    <a:cubicBezTo>
                      <a:pt x="132" y="0"/>
                      <a:pt x="1" y="88"/>
                      <a:pt x="1" y="264"/>
                    </a:cubicBezTo>
                    <a:lnTo>
                      <a:pt x="1" y="3197"/>
                    </a:lnTo>
                    <a:cubicBezTo>
                      <a:pt x="1" y="3342"/>
                      <a:pt x="118" y="3459"/>
                      <a:pt x="263" y="3459"/>
                    </a:cubicBezTo>
                    <a:cubicBezTo>
                      <a:pt x="408" y="3459"/>
                      <a:pt x="525" y="3342"/>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 name="Google Shape;1785;p32"/>
            <p:cNvSpPr/>
            <p:nvPr/>
          </p:nvSpPr>
          <p:spPr>
            <a:xfrm>
              <a:off x="6914436" y="1114775"/>
              <a:ext cx="162275" cy="465675"/>
            </a:xfrm>
            <a:custGeom>
              <a:rect b="b" l="l" r="r" t="t"/>
              <a:pathLst>
                <a:path extrusionOk="0" h="18627" w="6491">
                  <a:moveTo>
                    <a:pt x="6491" y="0"/>
                  </a:moveTo>
                  <a:lnTo>
                    <a:pt x="6209" y="18627"/>
                  </a:lnTo>
                  <a:lnTo>
                    <a:pt x="0" y="14393"/>
                  </a:lnTo>
                  <a:close/>
                </a:path>
              </a:pathLst>
            </a:custGeom>
            <a:solidFill>
              <a:schemeClr val="accent1"/>
            </a:solidFill>
            <a:ln>
              <a:noFill/>
            </a:ln>
          </p:spPr>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89" name="Shape 1789"/>
        <p:cNvGrpSpPr/>
        <p:nvPr/>
      </p:nvGrpSpPr>
      <p:grpSpPr>
        <a:xfrm>
          <a:off x="0" y="0"/>
          <a:ext cx="0" cy="0"/>
          <a:chOff x="0" y="0"/>
          <a:chExt cx="0" cy="0"/>
        </a:xfrm>
      </p:grpSpPr>
      <p:grpSp>
        <p:nvGrpSpPr>
          <p:cNvPr id="1790" name="Google Shape;1790;p33"/>
          <p:cNvGrpSpPr/>
          <p:nvPr/>
        </p:nvGrpSpPr>
        <p:grpSpPr>
          <a:xfrm>
            <a:off x="2585280" y="921911"/>
            <a:ext cx="1227300" cy="1865472"/>
            <a:chOff x="4293750" y="381975"/>
            <a:chExt cx="439200" cy="667575"/>
          </a:xfrm>
        </p:grpSpPr>
        <p:sp>
          <p:nvSpPr>
            <p:cNvPr id="1791" name="Google Shape;1791;p33"/>
            <p:cNvSpPr/>
            <p:nvPr/>
          </p:nvSpPr>
          <p:spPr>
            <a:xfrm>
              <a:off x="4561200" y="599925"/>
              <a:ext cx="158825" cy="253400"/>
            </a:xfrm>
            <a:custGeom>
              <a:rect b="b" l="l" r="r" t="t"/>
              <a:pathLst>
                <a:path extrusionOk="0" h="10136" w="6353">
                  <a:moveTo>
                    <a:pt x="3347" y="0"/>
                  </a:moveTo>
                  <a:lnTo>
                    <a:pt x="3347" y="0"/>
                  </a:lnTo>
                  <a:cubicBezTo>
                    <a:pt x="3424" y="450"/>
                    <a:pt x="3410" y="1849"/>
                    <a:pt x="3410" y="1849"/>
                  </a:cubicBezTo>
                  <a:cubicBezTo>
                    <a:pt x="3410" y="1849"/>
                    <a:pt x="3851" y="2447"/>
                    <a:pt x="3770" y="3104"/>
                  </a:cubicBezTo>
                  <a:cubicBezTo>
                    <a:pt x="3662" y="4026"/>
                    <a:pt x="2295" y="6060"/>
                    <a:pt x="0" y="6586"/>
                  </a:cubicBezTo>
                  <a:lnTo>
                    <a:pt x="14" y="6645"/>
                  </a:lnTo>
                  <a:lnTo>
                    <a:pt x="140" y="8354"/>
                  </a:lnTo>
                  <a:lnTo>
                    <a:pt x="140" y="8363"/>
                  </a:lnTo>
                  <a:cubicBezTo>
                    <a:pt x="140" y="8363"/>
                    <a:pt x="714" y="8191"/>
                    <a:pt x="1466" y="8191"/>
                  </a:cubicBezTo>
                  <a:cubicBezTo>
                    <a:pt x="2073" y="8191"/>
                    <a:pt x="2797" y="8303"/>
                    <a:pt x="3428" y="8709"/>
                  </a:cubicBezTo>
                  <a:cubicBezTo>
                    <a:pt x="3860" y="8988"/>
                    <a:pt x="4274" y="9501"/>
                    <a:pt x="4652" y="10135"/>
                  </a:cubicBezTo>
                  <a:cubicBezTo>
                    <a:pt x="6330" y="9101"/>
                    <a:pt x="5232" y="7490"/>
                    <a:pt x="5331" y="7144"/>
                  </a:cubicBezTo>
                  <a:cubicBezTo>
                    <a:pt x="5489" y="6631"/>
                    <a:pt x="5912" y="6806"/>
                    <a:pt x="6087" y="6019"/>
                  </a:cubicBezTo>
                  <a:cubicBezTo>
                    <a:pt x="6352" y="4800"/>
                    <a:pt x="5178" y="4422"/>
                    <a:pt x="4773" y="3167"/>
                  </a:cubicBezTo>
                  <a:cubicBezTo>
                    <a:pt x="4508" y="2353"/>
                    <a:pt x="4328" y="1170"/>
                    <a:pt x="4382" y="711"/>
                  </a:cubicBezTo>
                  <a:cubicBezTo>
                    <a:pt x="4409" y="508"/>
                    <a:pt x="4427" y="315"/>
                    <a:pt x="4445" y="126"/>
                  </a:cubicBezTo>
                  <a:lnTo>
                    <a:pt x="4117" y="99"/>
                  </a:lnTo>
                  <a:cubicBezTo>
                    <a:pt x="3851" y="77"/>
                    <a:pt x="3599" y="41"/>
                    <a:pt x="334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3"/>
            <p:cNvSpPr/>
            <p:nvPr/>
          </p:nvSpPr>
          <p:spPr>
            <a:xfrm>
              <a:off x="4637900" y="890850"/>
              <a:ext cx="95050" cy="138475"/>
            </a:xfrm>
            <a:custGeom>
              <a:rect b="b" l="l" r="r" t="t"/>
              <a:pathLst>
                <a:path extrusionOk="0" h="5539" w="3802">
                  <a:moveTo>
                    <a:pt x="2358" y="1"/>
                  </a:moveTo>
                  <a:cubicBezTo>
                    <a:pt x="2290" y="154"/>
                    <a:pt x="1714" y="1396"/>
                    <a:pt x="14" y="1863"/>
                  </a:cubicBezTo>
                  <a:lnTo>
                    <a:pt x="0" y="1868"/>
                  </a:lnTo>
                  <a:cubicBezTo>
                    <a:pt x="311" y="2952"/>
                    <a:pt x="662" y="4270"/>
                    <a:pt x="891" y="5467"/>
                  </a:cubicBezTo>
                  <a:lnTo>
                    <a:pt x="905" y="5539"/>
                  </a:lnTo>
                  <a:cubicBezTo>
                    <a:pt x="2884" y="4891"/>
                    <a:pt x="3802" y="4090"/>
                    <a:pt x="3802" y="4090"/>
                  </a:cubicBezTo>
                  <a:cubicBezTo>
                    <a:pt x="3802" y="4090"/>
                    <a:pt x="3230" y="1953"/>
                    <a:pt x="235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3"/>
            <p:cNvSpPr/>
            <p:nvPr/>
          </p:nvSpPr>
          <p:spPr>
            <a:xfrm>
              <a:off x="4350000" y="804800"/>
              <a:ext cx="346850" cy="244750"/>
            </a:xfrm>
            <a:custGeom>
              <a:rect b="b" l="l" r="r" t="t"/>
              <a:pathLst>
                <a:path extrusionOk="0" h="9790" w="13874">
                  <a:moveTo>
                    <a:pt x="9916" y="0"/>
                  </a:moveTo>
                  <a:cubicBezTo>
                    <a:pt x="9163" y="0"/>
                    <a:pt x="8588" y="172"/>
                    <a:pt x="8588" y="172"/>
                  </a:cubicBezTo>
                  <a:lnTo>
                    <a:pt x="8588" y="163"/>
                  </a:lnTo>
                  <a:cubicBezTo>
                    <a:pt x="8386" y="336"/>
                    <a:pt x="8015" y="520"/>
                    <a:pt x="7392" y="520"/>
                  </a:cubicBezTo>
                  <a:cubicBezTo>
                    <a:pt x="7364" y="520"/>
                    <a:pt x="7335" y="520"/>
                    <a:pt x="7306" y="519"/>
                  </a:cubicBezTo>
                  <a:cubicBezTo>
                    <a:pt x="6676" y="496"/>
                    <a:pt x="6303" y="343"/>
                    <a:pt x="6087" y="190"/>
                  </a:cubicBezTo>
                  <a:lnTo>
                    <a:pt x="6082" y="235"/>
                  </a:lnTo>
                  <a:cubicBezTo>
                    <a:pt x="6082" y="235"/>
                    <a:pt x="5434" y="83"/>
                    <a:pt x="4590" y="83"/>
                  </a:cubicBezTo>
                  <a:cubicBezTo>
                    <a:pt x="3599" y="83"/>
                    <a:pt x="2338" y="293"/>
                    <a:pt x="1543" y="1207"/>
                  </a:cubicBezTo>
                  <a:cubicBezTo>
                    <a:pt x="1152" y="1657"/>
                    <a:pt x="805" y="2345"/>
                    <a:pt x="508" y="3119"/>
                  </a:cubicBezTo>
                  <a:cubicBezTo>
                    <a:pt x="319" y="3609"/>
                    <a:pt x="153" y="4127"/>
                    <a:pt x="0" y="4635"/>
                  </a:cubicBezTo>
                  <a:cubicBezTo>
                    <a:pt x="130" y="4847"/>
                    <a:pt x="760" y="5692"/>
                    <a:pt x="2816" y="5746"/>
                  </a:cubicBezTo>
                  <a:cubicBezTo>
                    <a:pt x="2618" y="6718"/>
                    <a:pt x="2398" y="7915"/>
                    <a:pt x="2200" y="9255"/>
                  </a:cubicBezTo>
                  <a:cubicBezTo>
                    <a:pt x="3377" y="9554"/>
                    <a:pt x="4921" y="9789"/>
                    <a:pt x="6863" y="9789"/>
                  </a:cubicBezTo>
                  <a:cubicBezTo>
                    <a:pt x="6998" y="9789"/>
                    <a:pt x="7135" y="9788"/>
                    <a:pt x="7274" y="9786"/>
                  </a:cubicBezTo>
                  <a:cubicBezTo>
                    <a:pt x="9447" y="9750"/>
                    <a:pt x="11152" y="9399"/>
                    <a:pt x="12421" y="8985"/>
                  </a:cubicBezTo>
                  <a:lnTo>
                    <a:pt x="12407" y="8909"/>
                  </a:lnTo>
                  <a:cubicBezTo>
                    <a:pt x="12178" y="7712"/>
                    <a:pt x="11827" y="6394"/>
                    <a:pt x="11516" y="5310"/>
                  </a:cubicBezTo>
                  <a:lnTo>
                    <a:pt x="11530" y="5310"/>
                  </a:lnTo>
                  <a:cubicBezTo>
                    <a:pt x="13230" y="4838"/>
                    <a:pt x="13806" y="3596"/>
                    <a:pt x="13874" y="3443"/>
                  </a:cubicBezTo>
                  <a:cubicBezTo>
                    <a:pt x="13649" y="2926"/>
                    <a:pt x="13388" y="2426"/>
                    <a:pt x="13100" y="1940"/>
                  </a:cubicBezTo>
                  <a:cubicBezTo>
                    <a:pt x="12722" y="1311"/>
                    <a:pt x="12308" y="793"/>
                    <a:pt x="11876" y="519"/>
                  </a:cubicBezTo>
                  <a:cubicBezTo>
                    <a:pt x="11247" y="113"/>
                    <a:pt x="10523" y="0"/>
                    <a:pt x="99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3"/>
            <p:cNvSpPr/>
            <p:nvPr/>
          </p:nvSpPr>
          <p:spPr>
            <a:xfrm>
              <a:off x="4293750" y="438175"/>
              <a:ext cx="385900" cy="447425"/>
            </a:xfrm>
            <a:custGeom>
              <a:rect b="b" l="l" r="r" t="t"/>
              <a:pathLst>
                <a:path extrusionOk="0" h="17897" w="15436">
                  <a:moveTo>
                    <a:pt x="9657" y="0"/>
                  </a:moveTo>
                  <a:cubicBezTo>
                    <a:pt x="8484" y="0"/>
                    <a:pt x="7592" y="371"/>
                    <a:pt x="6978" y="761"/>
                  </a:cubicBezTo>
                  <a:cubicBezTo>
                    <a:pt x="6294" y="1193"/>
                    <a:pt x="5952" y="1652"/>
                    <a:pt x="5952" y="1652"/>
                  </a:cubicBezTo>
                  <a:cubicBezTo>
                    <a:pt x="5952" y="1652"/>
                    <a:pt x="5829" y="1625"/>
                    <a:pt x="5624" y="1625"/>
                  </a:cubicBezTo>
                  <a:cubicBezTo>
                    <a:pt x="5291" y="1625"/>
                    <a:pt x="4744" y="1696"/>
                    <a:pt x="4162" y="2066"/>
                  </a:cubicBezTo>
                  <a:cubicBezTo>
                    <a:pt x="3649" y="2394"/>
                    <a:pt x="3105" y="2952"/>
                    <a:pt x="2664" y="3906"/>
                  </a:cubicBezTo>
                  <a:cubicBezTo>
                    <a:pt x="1598" y="6200"/>
                    <a:pt x="2021" y="10181"/>
                    <a:pt x="1539" y="11297"/>
                  </a:cubicBezTo>
                  <a:cubicBezTo>
                    <a:pt x="1152" y="12183"/>
                    <a:pt x="347" y="12305"/>
                    <a:pt x="190" y="13357"/>
                  </a:cubicBezTo>
                  <a:cubicBezTo>
                    <a:pt x="1" y="14626"/>
                    <a:pt x="941" y="14604"/>
                    <a:pt x="1035" y="15242"/>
                  </a:cubicBezTo>
                  <a:cubicBezTo>
                    <a:pt x="1107" y="15746"/>
                    <a:pt x="352" y="16012"/>
                    <a:pt x="658" y="17091"/>
                  </a:cubicBezTo>
                  <a:cubicBezTo>
                    <a:pt x="865" y="17826"/>
                    <a:pt x="1950" y="17896"/>
                    <a:pt x="2359" y="17896"/>
                  </a:cubicBezTo>
                  <a:cubicBezTo>
                    <a:pt x="2456" y="17896"/>
                    <a:pt x="2515" y="17892"/>
                    <a:pt x="2515" y="17892"/>
                  </a:cubicBezTo>
                  <a:lnTo>
                    <a:pt x="2754" y="17784"/>
                  </a:lnTo>
                  <a:cubicBezTo>
                    <a:pt x="3055" y="17010"/>
                    <a:pt x="3402" y="16318"/>
                    <a:pt x="3789" y="15868"/>
                  </a:cubicBezTo>
                  <a:cubicBezTo>
                    <a:pt x="4585" y="14957"/>
                    <a:pt x="5844" y="14748"/>
                    <a:pt x="6836" y="14748"/>
                  </a:cubicBezTo>
                  <a:cubicBezTo>
                    <a:pt x="7682" y="14748"/>
                    <a:pt x="8332" y="14900"/>
                    <a:pt x="8332" y="14900"/>
                  </a:cubicBezTo>
                  <a:lnTo>
                    <a:pt x="8332" y="14855"/>
                  </a:lnTo>
                  <a:lnTo>
                    <a:pt x="8454" y="13052"/>
                  </a:lnTo>
                  <a:cubicBezTo>
                    <a:pt x="6488" y="12584"/>
                    <a:pt x="5323" y="10982"/>
                    <a:pt x="5323" y="10982"/>
                  </a:cubicBezTo>
                  <a:cubicBezTo>
                    <a:pt x="5141" y="11022"/>
                    <a:pt x="4973" y="11041"/>
                    <a:pt x="4818" y="11041"/>
                  </a:cubicBezTo>
                  <a:cubicBezTo>
                    <a:pt x="3341" y="11041"/>
                    <a:pt x="3071" y="9363"/>
                    <a:pt x="3604" y="8854"/>
                  </a:cubicBezTo>
                  <a:cubicBezTo>
                    <a:pt x="3808" y="8657"/>
                    <a:pt x="4016" y="8593"/>
                    <a:pt x="4200" y="8593"/>
                  </a:cubicBezTo>
                  <a:cubicBezTo>
                    <a:pt x="4546" y="8593"/>
                    <a:pt x="4810" y="8818"/>
                    <a:pt x="4810" y="8818"/>
                  </a:cubicBezTo>
                  <a:cubicBezTo>
                    <a:pt x="6920" y="6592"/>
                    <a:pt x="7140" y="2196"/>
                    <a:pt x="7140" y="2196"/>
                  </a:cubicBezTo>
                  <a:cubicBezTo>
                    <a:pt x="7140" y="2196"/>
                    <a:pt x="9934" y="5741"/>
                    <a:pt x="14045" y="6466"/>
                  </a:cubicBezTo>
                  <a:cubicBezTo>
                    <a:pt x="14297" y="6511"/>
                    <a:pt x="14554" y="6542"/>
                    <a:pt x="14815" y="6565"/>
                  </a:cubicBezTo>
                  <a:lnTo>
                    <a:pt x="15143" y="6596"/>
                  </a:lnTo>
                  <a:cubicBezTo>
                    <a:pt x="15435" y="3357"/>
                    <a:pt x="14801" y="1648"/>
                    <a:pt x="12498" y="649"/>
                  </a:cubicBezTo>
                  <a:cubicBezTo>
                    <a:pt x="11416" y="178"/>
                    <a:pt x="10469" y="0"/>
                    <a:pt x="965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3"/>
            <p:cNvSpPr/>
            <p:nvPr/>
          </p:nvSpPr>
          <p:spPr>
            <a:xfrm>
              <a:off x="4370500" y="493075"/>
              <a:ext cx="287000" cy="324650"/>
            </a:xfrm>
            <a:custGeom>
              <a:rect b="b" l="l" r="r" t="t"/>
              <a:pathLst>
                <a:path extrusionOk="0" h="12986" w="11480">
                  <a:moveTo>
                    <a:pt x="4070" y="0"/>
                  </a:moveTo>
                  <a:cubicBezTo>
                    <a:pt x="4070" y="0"/>
                    <a:pt x="3850" y="4396"/>
                    <a:pt x="1740" y="6627"/>
                  </a:cubicBezTo>
                  <a:cubicBezTo>
                    <a:pt x="1740" y="6627"/>
                    <a:pt x="1474" y="6400"/>
                    <a:pt x="1127" y="6400"/>
                  </a:cubicBezTo>
                  <a:cubicBezTo>
                    <a:pt x="943" y="6400"/>
                    <a:pt x="737" y="6464"/>
                    <a:pt x="534" y="6658"/>
                  </a:cubicBezTo>
                  <a:cubicBezTo>
                    <a:pt x="0" y="7172"/>
                    <a:pt x="271" y="8848"/>
                    <a:pt x="1752" y="8848"/>
                  </a:cubicBezTo>
                  <a:cubicBezTo>
                    <a:pt x="1905" y="8848"/>
                    <a:pt x="2072" y="8830"/>
                    <a:pt x="2253" y="8791"/>
                  </a:cubicBezTo>
                  <a:cubicBezTo>
                    <a:pt x="2253" y="8791"/>
                    <a:pt x="3418" y="10388"/>
                    <a:pt x="5384" y="10856"/>
                  </a:cubicBezTo>
                  <a:lnTo>
                    <a:pt x="5262" y="12659"/>
                  </a:lnTo>
                  <a:cubicBezTo>
                    <a:pt x="5478" y="12808"/>
                    <a:pt x="5851" y="12965"/>
                    <a:pt x="6486" y="12983"/>
                  </a:cubicBezTo>
                  <a:cubicBezTo>
                    <a:pt x="6522" y="12985"/>
                    <a:pt x="6557" y="12985"/>
                    <a:pt x="6592" y="12985"/>
                  </a:cubicBezTo>
                  <a:cubicBezTo>
                    <a:pt x="7202" y="12985"/>
                    <a:pt x="7563" y="12803"/>
                    <a:pt x="7768" y="12628"/>
                  </a:cubicBezTo>
                  <a:lnTo>
                    <a:pt x="7642" y="10919"/>
                  </a:lnTo>
                  <a:lnTo>
                    <a:pt x="7628" y="10860"/>
                  </a:lnTo>
                  <a:cubicBezTo>
                    <a:pt x="9923" y="10334"/>
                    <a:pt x="11290" y="8300"/>
                    <a:pt x="11398" y="7378"/>
                  </a:cubicBezTo>
                  <a:cubicBezTo>
                    <a:pt x="11479" y="6721"/>
                    <a:pt x="11038" y="6123"/>
                    <a:pt x="11038" y="6123"/>
                  </a:cubicBezTo>
                  <a:cubicBezTo>
                    <a:pt x="11038" y="6123"/>
                    <a:pt x="11052" y="4724"/>
                    <a:pt x="10975" y="4274"/>
                  </a:cubicBezTo>
                  <a:cubicBezTo>
                    <a:pt x="6864" y="3550"/>
                    <a:pt x="4070" y="0"/>
                    <a:pt x="407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3"/>
            <p:cNvSpPr/>
            <p:nvPr/>
          </p:nvSpPr>
          <p:spPr>
            <a:xfrm>
              <a:off x="4349325" y="381975"/>
              <a:ext cx="129125" cy="107850"/>
            </a:xfrm>
            <a:custGeom>
              <a:rect b="b" l="l" r="r" t="t"/>
              <a:pathLst>
                <a:path extrusionOk="0" h="4314" w="5165">
                  <a:moveTo>
                    <a:pt x="2796" y="1"/>
                  </a:moveTo>
                  <a:cubicBezTo>
                    <a:pt x="1824" y="1"/>
                    <a:pt x="696" y="489"/>
                    <a:pt x="441" y="1772"/>
                  </a:cubicBezTo>
                  <a:cubicBezTo>
                    <a:pt x="0" y="3963"/>
                    <a:pt x="1912" y="4278"/>
                    <a:pt x="1912" y="4278"/>
                  </a:cubicBezTo>
                  <a:lnTo>
                    <a:pt x="1939" y="4314"/>
                  </a:lnTo>
                  <a:cubicBezTo>
                    <a:pt x="2518" y="3944"/>
                    <a:pt x="3066" y="3873"/>
                    <a:pt x="3399" y="3873"/>
                  </a:cubicBezTo>
                  <a:cubicBezTo>
                    <a:pt x="3605" y="3873"/>
                    <a:pt x="3729" y="3900"/>
                    <a:pt x="3729" y="3900"/>
                  </a:cubicBezTo>
                  <a:cubicBezTo>
                    <a:pt x="3729" y="3900"/>
                    <a:pt x="4067" y="3441"/>
                    <a:pt x="4751" y="3009"/>
                  </a:cubicBezTo>
                  <a:cubicBezTo>
                    <a:pt x="4850" y="2658"/>
                    <a:pt x="5164" y="1183"/>
                    <a:pt x="4008" y="328"/>
                  </a:cubicBezTo>
                  <a:cubicBezTo>
                    <a:pt x="3729" y="123"/>
                    <a:pt x="3283" y="1"/>
                    <a:pt x="279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3"/>
            <p:cNvSpPr/>
            <p:nvPr/>
          </p:nvSpPr>
          <p:spPr>
            <a:xfrm>
              <a:off x="4330525" y="920675"/>
              <a:ext cx="89900" cy="115525"/>
            </a:xfrm>
            <a:custGeom>
              <a:rect b="b" l="l" r="r" t="t"/>
              <a:pathLst>
                <a:path extrusionOk="0" h="4621" w="3596">
                  <a:moveTo>
                    <a:pt x="779" y="0"/>
                  </a:moveTo>
                  <a:cubicBezTo>
                    <a:pt x="460" y="1116"/>
                    <a:pt x="199" y="2249"/>
                    <a:pt x="1" y="3397"/>
                  </a:cubicBezTo>
                  <a:cubicBezTo>
                    <a:pt x="1" y="3397"/>
                    <a:pt x="945" y="4098"/>
                    <a:pt x="2974" y="4620"/>
                  </a:cubicBezTo>
                  <a:cubicBezTo>
                    <a:pt x="3177" y="3275"/>
                    <a:pt x="3397" y="2078"/>
                    <a:pt x="3595" y="1111"/>
                  </a:cubicBezTo>
                  <a:cubicBezTo>
                    <a:pt x="1539" y="1057"/>
                    <a:pt x="905" y="212"/>
                    <a:pt x="77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3"/>
            <p:cNvSpPr/>
            <p:nvPr/>
          </p:nvSpPr>
          <p:spPr>
            <a:xfrm>
              <a:off x="4494850" y="804450"/>
              <a:ext cx="74125" cy="19975"/>
            </a:xfrm>
            <a:custGeom>
              <a:rect b="b" l="l" r="r" t="t"/>
              <a:pathLst>
                <a:path extrusionOk="0" h="799" w="2965">
                  <a:moveTo>
                    <a:pt x="164" y="0"/>
                  </a:moveTo>
                  <a:cubicBezTo>
                    <a:pt x="127" y="0"/>
                    <a:pt x="90" y="14"/>
                    <a:pt x="63" y="38"/>
                  </a:cubicBezTo>
                  <a:cubicBezTo>
                    <a:pt x="5" y="92"/>
                    <a:pt x="0" y="186"/>
                    <a:pt x="59" y="249"/>
                  </a:cubicBezTo>
                  <a:lnTo>
                    <a:pt x="59" y="254"/>
                  </a:lnTo>
                  <a:cubicBezTo>
                    <a:pt x="59" y="254"/>
                    <a:pt x="90" y="285"/>
                    <a:pt x="149" y="339"/>
                  </a:cubicBezTo>
                  <a:cubicBezTo>
                    <a:pt x="185" y="362"/>
                    <a:pt x="230" y="402"/>
                    <a:pt x="279" y="429"/>
                  </a:cubicBezTo>
                  <a:cubicBezTo>
                    <a:pt x="329" y="461"/>
                    <a:pt x="387" y="497"/>
                    <a:pt x="450" y="528"/>
                  </a:cubicBezTo>
                  <a:cubicBezTo>
                    <a:pt x="518" y="564"/>
                    <a:pt x="585" y="596"/>
                    <a:pt x="657" y="627"/>
                  </a:cubicBezTo>
                  <a:cubicBezTo>
                    <a:pt x="738" y="659"/>
                    <a:pt x="819" y="686"/>
                    <a:pt x="900" y="708"/>
                  </a:cubicBezTo>
                  <a:cubicBezTo>
                    <a:pt x="990" y="735"/>
                    <a:pt x="1080" y="753"/>
                    <a:pt x="1170" y="767"/>
                  </a:cubicBezTo>
                  <a:cubicBezTo>
                    <a:pt x="1264" y="785"/>
                    <a:pt x="1359" y="789"/>
                    <a:pt x="1453" y="798"/>
                  </a:cubicBezTo>
                  <a:lnTo>
                    <a:pt x="1732" y="798"/>
                  </a:lnTo>
                  <a:cubicBezTo>
                    <a:pt x="1827" y="789"/>
                    <a:pt x="1921" y="780"/>
                    <a:pt x="2020" y="762"/>
                  </a:cubicBezTo>
                  <a:cubicBezTo>
                    <a:pt x="2106" y="744"/>
                    <a:pt x="2191" y="722"/>
                    <a:pt x="2277" y="690"/>
                  </a:cubicBezTo>
                  <a:lnTo>
                    <a:pt x="2393" y="650"/>
                  </a:lnTo>
                  <a:lnTo>
                    <a:pt x="2497" y="596"/>
                  </a:lnTo>
                  <a:cubicBezTo>
                    <a:pt x="2605" y="542"/>
                    <a:pt x="2704" y="470"/>
                    <a:pt x="2794" y="384"/>
                  </a:cubicBezTo>
                  <a:cubicBezTo>
                    <a:pt x="2857" y="321"/>
                    <a:pt x="2884" y="281"/>
                    <a:pt x="2884" y="281"/>
                  </a:cubicBezTo>
                  <a:cubicBezTo>
                    <a:pt x="2965" y="177"/>
                    <a:pt x="2884" y="39"/>
                    <a:pt x="2771" y="39"/>
                  </a:cubicBezTo>
                  <a:cubicBezTo>
                    <a:pt x="2752" y="39"/>
                    <a:pt x="2733" y="43"/>
                    <a:pt x="2713" y="52"/>
                  </a:cubicBezTo>
                  <a:lnTo>
                    <a:pt x="2699" y="61"/>
                  </a:lnTo>
                  <a:lnTo>
                    <a:pt x="2596" y="101"/>
                  </a:lnTo>
                  <a:lnTo>
                    <a:pt x="2483" y="141"/>
                  </a:lnTo>
                  <a:cubicBezTo>
                    <a:pt x="2438" y="155"/>
                    <a:pt x="2389" y="173"/>
                    <a:pt x="2335" y="182"/>
                  </a:cubicBezTo>
                  <a:cubicBezTo>
                    <a:pt x="2277" y="195"/>
                    <a:pt x="2214" y="209"/>
                    <a:pt x="2155" y="218"/>
                  </a:cubicBezTo>
                  <a:cubicBezTo>
                    <a:pt x="2092" y="231"/>
                    <a:pt x="2016" y="231"/>
                    <a:pt x="1948" y="240"/>
                  </a:cubicBezTo>
                  <a:lnTo>
                    <a:pt x="1728" y="254"/>
                  </a:lnTo>
                  <a:lnTo>
                    <a:pt x="1480" y="254"/>
                  </a:lnTo>
                  <a:cubicBezTo>
                    <a:pt x="1399" y="245"/>
                    <a:pt x="1318" y="245"/>
                    <a:pt x="1242" y="236"/>
                  </a:cubicBezTo>
                  <a:cubicBezTo>
                    <a:pt x="1165" y="227"/>
                    <a:pt x="1089" y="218"/>
                    <a:pt x="1012" y="204"/>
                  </a:cubicBezTo>
                  <a:cubicBezTo>
                    <a:pt x="940" y="195"/>
                    <a:pt x="868" y="182"/>
                    <a:pt x="801" y="168"/>
                  </a:cubicBezTo>
                  <a:cubicBezTo>
                    <a:pt x="729" y="155"/>
                    <a:pt x="666" y="137"/>
                    <a:pt x="608" y="123"/>
                  </a:cubicBezTo>
                  <a:lnTo>
                    <a:pt x="446" y="83"/>
                  </a:lnTo>
                  <a:lnTo>
                    <a:pt x="329" y="52"/>
                  </a:lnTo>
                  <a:lnTo>
                    <a:pt x="216" y="11"/>
                  </a:lnTo>
                  <a:cubicBezTo>
                    <a:pt x="200" y="4"/>
                    <a:pt x="182" y="0"/>
                    <a:pt x="16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3"/>
            <p:cNvSpPr/>
            <p:nvPr/>
          </p:nvSpPr>
          <p:spPr>
            <a:xfrm>
              <a:off x="4403625" y="883050"/>
              <a:ext cx="32425" cy="154325"/>
            </a:xfrm>
            <a:custGeom>
              <a:rect b="b" l="l" r="r" t="t"/>
              <a:pathLst>
                <a:path extrusionOk="0" h="6173" w="1297">
                  <a:moveTo>
                    <a:pt x="1246" y="0"/>
                  </a:moveTo>
                  <a:cubicBezTo>
                    <a:pt x="1225" y="0"/>
                    <a:pt x="1206" y="16"/>
                    <a:pt x="1202" y="39"/>
                  </a:cubicBezTo>
                  <a:lnTo>
                    <a:pt x="1130" y="295"/>
                  </a:lnTo>
                  <a:cubicBezTo>
                    <a:pt x="1090" y="457"/>
                    <a:pt x="1018" y="691"/>
                    <a:pt x="955" y="974"/>
                  </a:cubicBezTo>
                  <a:lnTo>
                    <a:pt x="730" y="1941"/>
                  </a:lnTo>
                  <a:cubicBezTo>
                    <a:pt x="689" y="2117"/>
                    <a:pt x="649" y="2297"/>
                    <a:pt x="608" y="2490"/>
                  </a:cubicBezTo>
                  <a:cubicBezTo>
                    <a:pt x="563" y="2679"/>
                    <a:pt x="536" y="2868"/>
                    <a:pt x="500" y="3057"/>
                  </a:cubicBezTo>
                  <a:cubicBezTo>
                    <a:pt x="437" y="3440"/>
                    <a:pt x="370" y="3817"/>
                    <a:pt x="311" y="4182"/>
                  </a:cubicBezTo>
                  <a:cubicBezTo>
                    <a:pt x="253" y="4542"/>
                    <a:pt x="199" y="4870"/>
                    <a:pt x="149" y="5158"/>
                  </a:cubicBezTo>
                  <a:cubicBezTo>
                    <a:pt x="64" y="5734"/>
                    <a:pt x="5" y="6116"/>
                    <a:pt x="5" y="6116"/>
                  </a:cubicBezTo>
                  <a:cubicBezTo>
                    <a:pt x="0" y="6151"/>
                    <a:pt x="28" y="6173"/>
                    <a:pt x="55" y="6173"/>
                  </a:cubicBezTo>
                  <a:cubicBezTo>
                    <a:pt x="77" y="6173"/>
                    <a:pt x="98" y="6159"/>
                    <a:pt x="104" y="6130"/>
                  </a:cubicBezTo>
                  <a:lnTo>
                    <a:pt x="293" y="5185"/>
                  </a:lnTo>
                  <a:cubicBezTo>
                    <a:pt x="347" y="4897"/>
                    <a:pt x="415" y="4564"/>
                    <a:pt x="478" y="4209"/>
                  </a:cubicBezTo>
                  <a:cubicBezTo>
                    <a:pt x="545" y="3849"/>
                    <a:pt x="613" y="3471"/>
                    <a:pt x="680" y="3089"/>
                  </a:cubicBezTo>
                  <a:cubicBezTo>
                    <a:pt x="716" y="2900"/>
                    <a:pt x="748" y="2711"/>
                    <a:pt x="784" y="2522"/>
                  </a:cubicBezTo>
                  <a:cubicBezTo>
                    <a:pt x="820" y="2337"/>
                    <a:pt x="856" y="2153"/>
                    <a:pt x="896" y="1977"/>
                  </a:cubicBezTo>
                  <a:cubicBezTo>
                    <a:pt x="968" y="1622"/>
                    <a:pt x="1036" y="1289"/>
                    <a:pt x="1090" y="1006"/>
                  </a:cubicBezTo>
                  <a:cubicBezTo>
                    <a:pt x="1148" y="722"/>
                    <a:pt x="1197" y="484"/>
                    <a:pt x="1233" y="317"/>
                  </a:cubicBezTo>
                  <a:lnTo>
                    <a:pt x="1292" y="57"/>
                  </a:lnTo>
                  <a:cubicBezTo>
                    <a:pt x="1296" y="34"/>
                    <a:pt x="1283" y="12"/>
                    <a:pt x="1260" y="3"/>
                  </a:cubicBezTo>
                  <a:cubicBezTo>
                    <a:pt x="1256" y="1"/>
                    <a:pt x="1251" y="0"/>
                    <a:pt x="12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3"/>
            <p:cNvSpPr/>
            <p:nvPr/>
          </p:nvSpPr>
          <p:spPr>
            <a:xfrm>
              <a:off x="4618850" y="879925"/>
              <a:ext cx="42650" cy="148850"/>
            </a:xfrm>
            <a:custGeom>
              <a:rect b="b" l="l" r="r" t="t"/>
              <a:pathLst>
                <a:path extrusionOk="0" h="5954" w="1706">
                  <a:moveTo>
                    <a:pt x="62" y="1"/>
                  </a:moveTo>
                  <a:cubicBezTo>
                    <a:pt x="32" y="1"/>
                    <a:pt x="0" y="26"/>
                    <a:pt x="11" y="65"/>
                  </a:cubicBezTo>
                  <a:lnTo>
                    <a:pt x="272" y="978"/>
                  </a:lnTo>
                  <a:lnTo>
                    <a:pt x="551" y="1909"/>
                  </a:lnTo>
                  <a:cubicBezTo>
                    <a:pt x="600" y="2080"/>
                    <a:pt x="659" y="2260"/>
                    <a:pt x="704" y="2431"/>
                  </a:cubicBezTo>
                  <a:cubicBezTo>
                    <a:pt x="753" y="2611"/>
                    <a:pt x="803" y="2795"/>
                    <a:pt x="852" y="2980"/>
                  </a:cubicBezTo>
                  <a:cubicBezTo>
                    <a:pt x="951" y="3344"/>
                    <a:pt x="1055" y="3713"/>
                    <a:pt x="1149" y="4055"/>
                  </a:cubicBezTo>
                  <a:cubicBezTo>
                    <a:pt x="1230" y="4397"/>
                    <a:pt x="1307" y="4721"/>
                    <a:pt x="1374" y="4995"/>
                  </a:cubicBezTo>
                  <a:cubicBezTo>
                    <a:pt x="1514" y="5548"/>
                    <a:pt x="1608" y="5917"/>
                    <a:pt x="1608" y="5917"/>
                  </a:cubicBezTo>
                  <a:cubicBezTo>
                    <a:pt x="1616" y="5942"/>
                    <a:pt x="1635" y="5953"/>
                    <a:pt x="1654" y="5953"/>
                  </a:cubicBezTo>
                  <a:cubicBezTo>
                    <a:pt x="1680" y="5953"/>
                    <a:pt x="1705" y="5933"/>
                    <a:pt x="1703" y="5899"/>
                  </a:cubicBezTo>
                  <a:lnTo>
                    <a:pt x="1514" y="4964"/>
                  </a:lnTo>
                  <a:cubicBezTo>
                    <a:pt x="1487" y="4824"/>
                    <a:pt x="1455" y="4676"/>
                    <a:pt x="1419" y="4514"/>
                  </a:cubicBezTo>
                  <a:cubicBezTo>
                    <a:pt x="1388" y="4352"/>
                    <a:pt x="1356" y="4181"/>
                    <a:pt x="1311" y="4005"/>
                  </a:cubicBezTo>
                  <a:lnTo>
                    <a:pt x="1023" y="2930"/>
                  </a:lnTo>
                  <a:cubicBezTo>
                    <a:pt x="974" y="2746"/>
                    <a:pt x="924" y="2570"/>
                    <a:pt x="875" y="2386"/>
                  </a:cubicBezTo>
                  <a:cubicBezTo>
                    <a:pt x="825" y="2197"/>
                    <a:pt x="762" y="2026"/>
                    <a:pt x="713" y="1855"/>
                  </a:cubicBezTo>
                  <a:cubicBezTo>
                    <a:pt x="600" y="1518"/>
                    <a:pt x="497" y="1203"/>
                    <a:pt x="407" y="933"/>
                  </a:cubicBezTo>
                  <a:lnTo>
                    <a:pt x="101" y="33"/>
                  </a:lnTo>
                  <a:lnTo>
                    <a:pt x="106" y="33"/>
                  </a:lnTo>
                  <a:cubicBezTo>
                    <a:pt x="99" y="11"/>
                    <a:pt x="80" y="1"/>
                    <a:pt x="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3"/>
            <p:cNvSpPr/>
            <p:nvPr/>
          </p:nvSpPr>
          <p:spPr>
            <a:xfrm>
              <a:off x="4470175" y="491625"/>
              <a:ext cx="195200" cy="111925"/>
            </a:xfrm>
            <a:custGeom>
              <a:rect b="b" l="l" r="r" t="t"/>
              <a:pathLst>
                <a:path extrusionOk="0" h="4477" w="7808">
                  <a:moveTo>
                    <a:pt x="86" y="1"/>
                  </a:moveTo>
                  <a:cubicBezTo>
                    <a:pt x="41" y="1"/>
                    <a:pt x="0" y="52"/>
                    <a:pt x="34" y="99"/>
                  </a:cubicBezTo>
                  <a:cubicBezTo>
                    <a:pt x="34" y="99"/>
                    <a:pt x="114" y="220"/>
                    <a:pt x="272" y="414"/>
                  </a:cubicBezTo>
                  <a:cubicBezTo>
                    <a:pt x="348" y="513"/>
                    <a:pt x="447" y="630"/>
                    <a:pt x="560" y="760"/>
                  </a:cubicBezTo>
                  <a:cubicBezTo>
                    <a:pt x="672" y="891"/>
                    <a:pt x="807" y="1035"/>
                    <a:pt x="956" y="1192"/>
                  </a:cubicBezTo>
                  <a:cubicBezTo>
                    <a:pt x="1100" y="1349"/>
                    <a:pt x="1271" y="1507"/>
                    <a:pt x="1451" y="1673"/>
                  </a:cubicBezTo>
                  <a:cubicBezTo>
                    <a:pt x="1635" y="1835"/>
                    <a:pt x="1824" y="2015"/>
                    <a:pt x="2035" y="2177"/>
                  </a:cubicBezTo>
                  <a:lnTo>
                    <a:pt x="2355" y="2434"/>
                  </a:lnTo>
                  <a:lnTo>
                    <a:pt x="2697" y="2677"/>
                  </a:lnTo>
                  <a:cubicBezTo>
                    <a:pt x="2926" y="2843"/>
                    <a:pt x="3174" y="2987"/>
                    <a:pt x="3412" y="3144"/>
                  </a:cubicBezTo>
                  <a:cubicBezTo>
                    <a:pt x="3659" y="3284"/>
                    <a:pt x="3916" y="3423"/>
                    <a:pt x="4168" y="3554"/>
                  </a:cubicBezTo>
                  <a:lnTo>
                    <a:pt x="4550" y="3729"/>
                  </a:lnTo>
                  <a:cubicBezTo>
                    <a:pt x="4672" y="3788"/>
                    <a:pt x="4798" y="3842"/>
                    <a:pt x="4928" y="3887"/>
                  </a:cubicBezTo>
                  <a:cubicBezTo>
                    <a:pt x="5180" y="3977"/>
                    <a:pt x="5418" y="4080"/>
                    <a:pt x="5661" y="4139"/>
                  </a:cubicBezTo>
                  <a:cubicBezTo>
                    <a:pt x="5900" y="4202"/>
                    <a:pt x="6120" y="4278"/>
                    <a:pt x="6336" y="4314"/>
                  </a:cubicBezTo>
                  <a:lnTo>
                    <a:pt x="6912" y="4413"/>
                  </a:lnTo>
                  <a:cubicBezTo>
                    <a:pt x="7096" y="4436"/>
                    <a:pt x="7240" y="4440"/>
                    <a:pt x="7362" y="4454"/>
                  </a:cubicBezTo>
                  <a:cubicBezTo>
                    <a:pt x="7609" y="4472"/>
                    <a:pt x="7753" y="4476"/>
                    <a:pt x="7753" y="4476"/>
                  </a:cubicBezTo>
                  <a:cubicBezTo>
                    <a:pt x="7776" y="4476"/>
                    <a:pt x="7794" y="4463"/>
                    <a:pt x="7803" y="4440"/>
                  </a:cubicBezTo>
                  <a:cubicBezTo>
                    <a:pt x="7807" y="4413"/>
                    <a:pt x="7789" y="4391"/>
                    <a:pt x="7767" y="4382"/>
                  </a:cubicBezTo>
                  <a:cubicBezTo>
                    <a:pt x="7767" y="4382"/>
                    <a:pt x="7627" y="4355"/>
                    <a:pt x="7384" y="4310"/>
                  </a:cubicBezTo>
                  <a:cubicBezTo>
                    <a:pt x="7263" y="4283"/>
                    <a:pt x="7105" y="4265"/>
                    <a:pt x="6948" y="4224"/>
                  </a:cubicBezTo>
                  <a:lnTo>
                    <a:pt x="6395" y="4076"/>
                  </a:lnTo>
                  <a:cubicBezTo>
                    <a:pt x="6291" y="4049"/>
                    <a:pt x="6188" y="4013"/>
                    <a:pt x="6084" y="3977"/>
                  </a:cubicBezTo>
                  <a:lnTo>
                    <a:pt x="5756" y="3864"/>
                  </a:lnTo>
                  <a:cubicBezTo>
                    <a:pt x="5526" y="3792"/>
                    <a:pt x="5301" y="3675"/>
                    <a:pt x="5058" y="3581"/>
                  </a:cubicBezTo>
                  <a:cubicBezTo>
                    <a:pt x="4932" y="3531"/>
                    <a:pt x="4811" y="3477"/>
                    <a:pt x="4694" y="3414"/>
                  </a:cubicBezTo>
                  <a:lnTo>
                    <a:pt x="4330" y="3234"/>
                  </a:lnTo>
                  <a:cubicBezTo>
                    <a:pt x="4087" y="3108"/>
                    <a:pt x="3848" y="2964"/>
                    <a:pt x="3605" y="2825"/>
                  </a:cubicBezTo>
                  <a:cubicBezTo>
                    <a:pt x="3371" y="2677"/>
                    <a:pt x="3129" y="2537"/>
                    <a:pt x="2908" y="2375"/>
                  </a:cubicBezTo>
                  <a:lnTo>
                    <a:pt x="2571" y="2146"/>
                  </a:lnTo>
                  <a:lnTo>
                    <a:pt x="2251" y="1903"/>
                  </a:lnTo>
                  <a:cubicBezTo>
                    <a:pt x="2040" y="1750"/>
                    <a:pt x="1846" y="1583"/>
                    <a:pt x="1658" y="1435"/>
                  </a:cubicBezTo>
                  <a:cubicBezTo>
                    <a:pt x="1478" y="1277"/>
                    <a:pt x="1298" y="1138"/>
                    <a:pt x="1145" y="994"/>
                  </a:cubicBezTo>
                  <a:cubicBezTo>
                    <a:pt x="830" y="715"/>
                    <a:pt x="573" y="472"/>
                    <a:pt x="402" y="297"/>
                  </a:cubicBezTo>
                  <a:cubicBezTo>
                    <a:pt x="227" y="126"/>
                    <a:pt x="132" y="22"/>
                    <a:pt x="132" y="22"/>
                  </a:cubicBezTo>
                  <a:cubicBezTo>
                    <a:pt x="118" y="7"/>
                    <a:pt x="102" y="1"/>
                    <a:pt x="8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3"/>
            <p:cNvSpPr/>
            <p:nvPr/>
          </p:nvSpPr>
          <p:spPr>
            <a:xfrm>
              <a:off x="4412300" y="492125"/>
              <a:ext cx="61300" cy="168150"/>
            </a:xfrm>
            <a:custGeom>
              <a:rect b="b" l="l" r="r" t="t"/>
              <a:pathLst>
                <a:path extrusionOk="0" h="6726" w="2452">
                  <a:moveTo>
                    <a:pt x="2399" y="0"/>
                  </a:moveTo>
                  <a:cubicBezTo>
                    <a:pt x="2378" y="0"/>
                    <a:pt x="2357" y="12"/>
                    <a:pt x="2353" y="38"/>
                  </a:cubicBezTo>
                  <a:cubicBezTo>
                    <a:pt x="2353" y="38"/>
                    <a:pt x="2331" y="151"/>
                    <a:pt x="2304" y="344"/>
                  </a:cubicBezTo>
                  <a:cubicBezTo>
                    <a:pt x="2277" y="533"/>
                    <a:pt x="2223" y="808"/>
                    <a:pt x="2160" y="1136"/>
                  </a:cubicBezTo>
                  <a:cubicBezTo>
                    <a:pt x="2124" y="1298"/>
                    <a:pt x="2088" y="1473"/>
                    <a:pt x="2052" y="1662"/>
                  </a:cubicBezTo>
                  <a:cubicBezTo>
                    <a:pt x="2011" y="1847"/>
                    <a:pt x="1962" y="2040"/>
                    <a:pt x="1917" y="2243"/>
                  </a:cubicBezTo>
                  <a:cubicBezTo>
                    <a:pt x="1872" y="2445"/>
                    <a:pt x="1809" y="2652"/>
                    <a:pt x="1755" y="2863"/>
                  </a:cubicBezTo>
                  <a:cubicBezTo>
                    <a:pt x="1705" y="3070"/>
                    <a:pt x="1642" y="3286"/>
                    <a:pt x="1570" y="3493"/>
                  </a:cubicBezTo>
                  <a:cubicBezTo>
                    <a:pt x="1503" y="3700"/>
                    <a:pt x="1431" y="3907"/>
                    <a:pt x="1359" y="4110"/>
                  </a:cubicBezTo>
                  <a:cubicBezTo>
                    <a:pt x="1278" y="4312"/>
                    <a:pt x="1215" y="4514"/>
                    <a:pt x="1125" y="4699"/>
                  </a:cubicBezTo>
                  <a:cubicBezTo>
                    <a:pt x="1039" y="4883"/>
                    <a:pt x="967" y="5072"/>
                    <a:pt x="877" y="5239"/>
                  </a:cubicBezTo>
                  <a:cubicBezTo>
                    <a:pt x="788" y="5401"/>
                    <a:pt x="720" y="5572"/>
                    <a:pt x="630" y="5707"/>
                  </a:cubicBezTo>
                  <a:cubicBezTo>
                    <a:pt x="545" y="5842"/>
                    <a:pt x="468" y="5972"/>
                    <a:pt x="401" y="6089"/>
                  </a:cubicBezTo>
                  <a:cubicBezTo>
                    <a:pt x="338" y="6188"/>
                    <a:pt x="270" y="6282"/>
                    <a:pt x="198" y="6372"/>
                  </a:cubicBezTo>
                  <a:cubicBezTo>
                    <a:pt x="81" y="6530"/>
                    <a:pt x="18" y="6624"/>
                    <a:pt x="18" y="6624"/>
                  </a:cubicBezTo>
                  <a:cubicBezTo>
                    <a:pt x="0" y="6647"/>
                    <a:pt x="0" y="6683"/>
                    <a:pt x="23" y="6705"/>
                  </a:cubicBezTo>
                  <a:cubicBezTo>
                    <a:pt x="36" y="6719"/>
                    <a:pt x="52" y="6726"/>
                    <a:pt x="68" y="6726"/>
                  </a:cubicBezTo>
                  <a:cubicBezTo>
                    <a:pt x="83" y="6726"/>
                    <a:pt x="99" y="6719"/>
                    <a:pt x="113" y="6705"/>
                  </a:cubicBezTo>
                  <a:cubicBezTo>
                    <a:pt x="113" y="6705"/>
                    <a:pt x="194" y="6629"/>
                    <a:pt x="329" y="6489"/>
                  </a:cubicBezTo>
                  <a:cubicBezTo>
                    <a:pt x="414" y="6404"/>
                    <a:pt x="495" y="6318"/>
                    <a:pt x="567" y="6228"/>
                  </a:cubicBezTo>
                  <a:cubicBezTo>
                    <a:pt x="657" y="6120"/>
                    <a:pt x="756" y="5995"/>
                    <a:pt x="855" y="5855"/>
                  </a:cubicBezTo>
                  <a:cubicBezTo>
                    <a:pt x="958" y="5716"/>
                    <a:pt x="1048" y="5554"/>
                    <a:pt x="1152" y="5387"/>
                  </a:cubicBezTo>
                  <a:cubicBezTo>
                    <a:pt x="1255" y="5221"/>
                    <a:pt x="1345" y="5036"/>
                    <a:pt x="1440" y="4843"/>
                  </a:cubicBezTo>
                  <a:cubicBezTo>
                    <a:pt x="1530" y="4654"/>
                    <a:pt x="1611" y="4447"/>
                    <a:pt x="1696" y="4240"/>
                  </a:cubicBezTo>
                  <a:cubicBezTo>
                    <a:pt x="1773" y="4029"/>
                    <a:pt x="1849" y="3817"/>
                    <a:pt x="1917" y="3601"/>
                  </a:cubicBezTo>
                  <a:cubicBezTo>
                    <a:pt x="1980" y="3381"/>
                    <a:pt x="2047" y="3165"/>
                    <a:pt x="2097" y="2949"/>
                  </a:cubicBezTo>
                  <a:cubicBezTo>
                    <a:pt x="2151" y="2733"/>
                    <a:pt x="2191" y="2522"/>
                    <a:pt x="2236" y="2315"/>
                  </a:cubicBezTo>
                  <a:cubicBezTo>
                    <a:pt x="2277" y="2103"/>
                    <a:pt x="2304" y="1901"/>
                    <a:pt x="2335" y="1712"/>
                  </a:cubicBezTo>
                  <a:cubicBezTo>
                    <a:pt x="2367" y="1518"/>
                    <a:pt x="2380" y="1338"/>
                    <a:pt x="2398" y="1168"/>
                  </a:cubicBezTo>
                  <a:cubicBezTo>
                    <a:pt x="2429" y="835"/>
                    <a:pt x="2438" y="551"/>
                    <a:pt x="2443" y="353"/>
                  </a:cubicBezTo>
                  <a:cubicBezTo>
                    <a:pt x="2452" y="155"/>
                    <a:pt x="2443" y="43"/>
                    <a:pt x="2443" y="43"/>
                  </a:cubicBezTo>
                  <a:cubicBezTo>
                    <a:pt x="2443" y="15"/>
                    <a:pt x="2421" y="0"/>
                    <a:pt x="239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3"/>
            <p:cNvSpPr/>
            <p:nvPr/>
          </p:nvSpPr>
          <p:spPr>
            <a:xfrm>
              <a:off x="4388450" y="666500"/>
              <a:ext cx="29475" cy="18350"/>
            </a:xfrm>
            <a:custGeom>
              <a:rect b="b" l="l" r="r" t="t"/>
              <a:pathLst>
                <a:path extrusionOk="0" h="734" w="1179">
                  <a:moveTo>
                    <a:pt x="500" y="0"/>
                  </a:moveTo>
                  <a:lnTo>
                    <a:pt x="464" y="5"/>
                  </a:lnTo>
                  <a:cubicBezTo>
                    <a:pt x="446" y="9"/>
                    <a:pt x="428" y="14"/>
                    <a:pt x="410" y="18"/>
                  </a:cubicBezTo>
                  <a:cubicBezTo>
                    <a:pt x="378" y="27"/>
                    <a:pt x="351" y="36"/>
                    <a:pt x="324" y="50"/>
                  </a:cubicBezTo>
                  <a:cubicBezTo>
                    <a:pt x="270" y="72"/>
                    <a:pt x="221" y="108"/>
                    <a:pt x="176" y="153"/>
                  </a:cubicBezTo>
                  <a:cubicBezTo>
                    <a:pt x="104" y="221"/>
                    <a:pt x="55" y="311"/>
                    <a:pt x="28" y="405"/>
                  </a:cubicBezTo>
                  <a:cubicBezTo>
                    <a:pt x="10" y="468"/>
                    <a:pt x="1" y="536"/>
                    <a:pt x="1" y="599"/>
                  </a:cubicBezTo>
                  <a:cubicBezTo>
                    <a:pt x="1" y="626"/>
                    <a:pt x="5" y="648"/>
                    <a:pt x="10" y="675"/>
                  </a:cubicBezTo>
                  <a:lnTo>
                    <a:pt x="10" y="671"/>
                  </a:lnTo>
                  <a:cubicBezTo>
                    <a:pt x="17" y="712"/>
                    <a:pt x="51" y="733"/>
                    <a:pt x="85" y="733"/>
                  </a:cubicBezTo>
                  <a:cubicBezTo>
                    <a:pt x="114" y="733"/>
                    <a:pt x="143" y="717"/>
                    <a:pt x="153" y="684"/>
                  </a:cubicBezTo>
                  <a:lnTo>
                    <a:pt x="153" y="680"/>
                  </a:lnTo>
                  <a:cubicBezTo>
                    <a:pt x="153" y="675"/>
                    <a:pt x="162" y="657"/>
                    <a:pt x="171" y="621"/>
                  </a:cubicBezTo>
                  <a:cubicBezTo>
                    <a:pt x="189" y="572"/>
                    <a:pt x="212" y="527"/>
                    <a:pt x="239" y="486"/>
                  </a:cubicBezTo>
                  <a:cubicBezTo>
                    <a:pt x="266" y="428"/>
                    <a:pt x="306" y="378"/>
                    <a:pt x="356" y="342"/>
                  </a:cubicBezTo>
                  <a:cubicBezTo>
                    <a:pt x="378" y="320"/>
                    <a:pt x="410" y="306"/>
                    <a:pt x="437" y="293"/>
                  </a:cubicBezTo>
                  <a:cubicBezTo>
                    <a:pt x="450" y="288"/>
                    <a:pt x="468" y="284"/>
                    <a:pt x="482" y="279"/>
                  </a:cubicBezTo>
                  <a:cubicBezTo>
                    <a:pt x="486" y="279"/>
                    <a:pt x="509" y="275"/>
                    <a:pt x="500" y="275"/>
                  </a:cubicBezTo>
                  <a:lnTo>
                    <a:pt x="531" y="270"/>
                  </a:lnTo>
                  <a:lnTo>
                    <a:pt x="581" y="270"/>
                  </a:lnTo>
                  <a:cubicBezTo>
                    <a:pt x="594" y="270"/>
                    <a:pt x="608" y="275"/>
                    <a:pt x="621" y="279"/>
                  </a:cubicBezTo>
                  <a:cubicBezTo>
                    <a:pt x="653" y="284"/>
                    <a:pt x="684" y="297"/>
                    <a:pt x="716" y="311"/>
                  </a:cubicBezTo>
                  <a:cubicBezTo>
                    <a:pt x="747" y="329"/>
                    <a:pt x="774" y="347"/>
                    <a:pt x="806" y="365"/>
                  </a:cubicBezTo>
                  <a:cubicBezTo>
                    <a:pt x="833" y="387"/>
                    <a:pt x="860" y="410"/>
                    <a:pt x="882" y="428"/>
                  </a:cubicBezTo>
                  <a:cubicBezTo>
                    <a:pt x="923" y="464"/>
                    <a:pt x="959" y="504"/>
                    <a:pt x="995" y="540"/>
                  </a:cubicBezTo>
                  <a:lnTo>
                    <a:pt x="1035" y="585"/>
                  </a:lnTo>
                  <a:lnTo>
                    <a:pt x="1040" y="590"/>
                  </a:lnTo>
                  <a:cubicBezTo>
                    <a:pt x="1056" y="605"/>
                    <a:pt x="1074" y="612"/>
                    <a:pt x="1093" y="612"/>
                  </a:cubicBezTo>
                  <a:cubicBezTo>
                    <a:pt x="1137" y="612"/>
                    <a:pt x="1178" y="572"/>
                    <a:pt x="1166" y="518"/>
                  </a:cubicBezTo>
                  <a:cubicBezTo>
                    <a:pt x="1157" y="495"/>
                    <a:pt x="1148" y="473"/>
                    <a:pt x="1139" y="450"/>
                  </a:cubicBezTo>
                  <a:cubicBezTo>
                    <a:pt x="1112" y="392"/>
                    <a:pt x="1085" y="338"/>
                    <a:pt x="1049" y="288"/>
                  </a:cubicBezTo>
                  <a:cubicBezTo>
                    <a:pt x="995" y="212"/>
                    <a:pt x="927" y="144"/>
                    <a:pt x="846" y="90"/>
                  </a:cubicBezTo>
                  <a:cubicBezTo>
                    <a:pt x="801" y="59"/>
                    <a:pt x="747" y="36"/>
                    <a:pt x="689" y="18"/>
                  </a:cubicBezTo>
                  <a:cubicBezTo>
                    <a:pt x="657" y="9"/>
                    <a:pt x="626" y="5"/>
                    <a:pt x="59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3"/>
            <p:cNvSpPr/>
            <p:nvPr/>
          </p:nvSpPr>
          <p:spPr>
            <a:xfrm>
              <a:off x="4572225" y="566825"/>
              <a:ext cx="52525" cy="29300"/>
            </a:xfrm>
            <a:custGeom>
              <a:rect b="b" l="l" r="r" t="t"/>
              <a:pathLst>
                <a:path extrusionOk="0" h="1172" w="2101">
                  <a:moveTo>
                    <a:pt x="305" y="0"/>
                  </a:moveTo>
                  <a:cubicBezTo>
                    <a:pt x="299" y="0"/>
                    <a:pt x="294" y="1"/>
                    <a:pt x="288" y="1"/>
                  </a:cubicBezTo>
                  <a:cubicBezTo>
                    <a:pt x="149" y="19"/>
                    <a:pt x="0" y="114"/>
                    <a:pt x="45" y="339"/>
                  </a:cubicBezTo>
                  <a:cubicBezTo>
                    <a:pt x="95" y="582"/>
                    <a:pt x="347" y="955"/>
                    <a:pt x="981" y="1122"/>
                  </a:cubicBezTo>
                  <a:cubicBezTo>
                    <a:pt x="1114" y="1156"/>
                    <a:pt x="1252" y="1172"/>
                    <a:pt x="1383" y="1172"/>
                  </a:cubicBezTo>
                  <a:cubicBezTo>
                    <a:pt x="1772" y="1172"/>
                    <a:pt x="2101" y="1029"/>
                    <a:pt x="2061" y="780"/>
                  </a:cubicBezTo>
                  <a:cubicBezTo>
                    <a:pt x="2011" y="465"/>
                    <a:pt x="1624" y="532"/>
                    <a:pt x="1503" y="514"/>
                  </a:cubicBezTo>
                  <a:cubicBezTo>
                    <a:pt x="1471" y="514"/>
                    <a:pt x="1440" y="510"/>
                    <a:pt x="1408" y="505"/>
                  </a:cubicBezTo>
                  <a:cubicBezTo>
                    <a:pt x="1372" y="496"/>
                    <a:pt x="1336" y="496"/>
                    <a:pt x="1300" y="483"/>
                  </a:cubicBezTo>
                  <a:cubicBezTo>
                    <a:pt x="1224" y="469"/>
                    <a:pt x="1152" y="447"/>
                    <a:pt x="1080" y="415"/>
                  </a:cubicBezTo>
                  <a:cubicBezTo>
                    <a:pt x="940" y="361"/>
                    <a:pt x="806" y="289"/>
                    <a:pt x="680" y="204"/>
                  </a:cubicBezTo>
                  <a:cubicBezTo>
                    <a:pt x="630" y="168"/>
                    <a:pt x="531" y="96"/>
                    <a:pt x="522" y="91"/>
                  </a:cubicBezTo>
                  <a:cubicBezTo>
                    <a:pt x="518" y="91"/>
                    <a:pt x="395" y="0"/>
                    <a:pt x="30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3"/>
            <p:cNvSpPr/>
            <p:nvPr/>
          </p:nvSpPr>
          <p:spPr>
            <a:xfrm>
              <a:off x="4450875" y="572875"/>
              <a:ext cx="47250" cy="35050"/>
            </a:xfrm>
            <a:custGeom>
              <a:rect b="b" l="l" r="r" t="t"/>
              <a:pathLst>
                <a:path extrusionOk="0" h="1402" w="1890">
                  <a:moveTo>
                    <a:pt x="1615" y="1"/>
                  </a:moveTo>
                  <a:cubicBezTo>
                    <a:pt x="1603" y="1"/>
                    <a:pt x="1591" y="1"/>
                    <a:pt x="1579" y="2"/>
                  </a:cubicBezTo>
                  <a:cubicBezTo>
                    <a:pt x="1494" y="7"/>
                    <a:pt x="1377" y="133"/>
                    <a:pt x="1372" y="137"/>
                  </a:cubicBezTo>
                  <a:cubicBezTo>
                    <a:pt x="1368" y="142"/>
                    <a:pt x="1287" y="232"/>
                    <a:pt x="1242" y="277"/>
                  </a:cubicBezTo>
                  <a:cubicBezTo>
                    <a:pt x="1138" y="389"/>
                    <a:pt x="1021" y="484"/>
                    <a:pt x="895" y="569"/>
                  </a:cubicBezTo>
                  <a:cubicBezTo>
                    <a:pt x="828" y="610"/>
                    <a:pt x="761" y="650"/>
                    <a:pt x="693" y="682"/>
                  </a:cubicBezTo>
                  <a:cubicBezTo>
                    <a:pt x="662" y="700"/>
                    <a:pt x="626" y="709"/>
                    <a:pt x="594" y="722"/>
                  </a:cubicBezTo>
                  <a:cubicBezTo>
                    <a:pt x="563" y="736"/>
                    <a:pt x="531" y="745"/>
                    <a:pt x="500" y="754"/>
                  </a:cubicBezTo>
                  <a:cubicBezTo>
                    <a:pt x="387" y="794"/>
                    <a:pt x="0" y="808"/>
                    <a:pt x="9" y="1127"/>
                  </a:cubicBezTo>
                  <a:cubicBezTo>
                    <a:pt x="19" y="1314"/>
                    <a:pt x="216" y="1402"/>
                    <a:pt x="472" y="1402"/>
                  </a:cubicBezTo>
                  <a:cubicBezTo>
                    <a:pt x="677" y="1402"/>
                    <a:pt x="920" y="1346"/>
                    <a:pt x="1134" y="1239"/>
                  </a:cubicBezTo>
                  <a:cubicBezTo>
                    <a:pt x="1719" y="947"/>
                    <a:pt x="1890" y="524"/>
                    <a:pt x="1890" y="281"/>
                  </a:cubicBezTo>
                  <a:cubicBezTo>
                    <a:pt x="1886" y="71"/>
                    <a:pt x="1746" y="1"/>
                    <a:pt x="161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3"/>
            <p:cNvSpPr/>
            <p:nvPr/>
          </p:nvSpPr>
          <p:spPr>
            <a:xfrm>
              <a:off x="4524750" y="625850"/>
              <a:ext cx="34775" cy="24175"/>
            </a:xfrm>
            <a:custGeom>
              <a:rect b="b" l="l" r="r" t="t"/>
              <a:pathLst>
                <a:path extrusionOk="0" h="967" w="1391">
                  <a:moveTo>
                    <a:pt x="728" y="1"/>
                  </a:moveTo>
                  <a:cubicBezTo>
                    <a:pt x="709" y="1"/>
                    <a:pt x="690" y="1"/>
                    <a:pt x="671" y="2"/>
                  </a:cubicBezTo>
                  <a:cubicBezTo>
                    <a:pt x="293" y="20"/>
                    <a:pt x="1" y="254"/>
                    <a:pt x="14" y="520"/>
                  </a:cubicBezTo>
                  <a:cubicBezTo>
                    <a:pt x="32" y="774"/>
                    <a:pt x="321" y="966"/>
                    <a:pt x="678" y="966"/>
                  </a:cubicBezTo>
                  <a:cubicBezTo>
                    <a:pt x="693" y="966"/>
                    <a:pt x="709" y="966"/>
                    <a:pt x="725" y="965"/>
                  </a:cubicBezTo>
                  <a:cubicBezTo>
                    <a:pt x="1099" y="942"/>
                    <a:pt x="1391" y="709"/>
                    <a:pt x="1377" y="443"/>
                  </a:cubicBezTo>
                  <a:cubicBezTo>
                    <a:pt x="1360" y="195"/>
                    <a:pt x="1076" y="1"/>
                    <a:pt x="72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3"/>
            <p:cNvSpPr/>
            <p:nvPr/>
          </p:nvSpPr>
          <p:spPr>
            <a:xfrm>
              <a:off x="4490750" y="874250"/>
              <a:ext cx="51800" cy="71975"/>
            </a:xfrm>
            <a:custGeom>
              <a:rect b="b" l="l" r="r" t="t"/>
              <a:pathLst>
                <a:path extrusionOk="0" h="2879" w="2072">
                  <a:moveTo>
                    <a:pt x="909" y="0"/>
                  </a:moveTo>
                  <a:cubicBezTo>
                    <a:pt x="319" y="0"/>
                    <a:pt x="1" y="808"/>
                    <a:pt x="362" y="1439"/>
                  </a:cubicBezTo>
                  <a:cubicBezTo>
                    <a:pt x="750" y="2103"/>
                    <a:pt x="1881" y="2878"/>
                    <a:pt x="1975" y="2878"/>
                  </a:cubicBezTo>
                  <a:cubicBezTo>
                    <a:pt x="1976" y="2878"/>
                    <a:pt x="1977" y="2878"/>
                    <a:pt x="1977" y="2878"/>
                  </a:cubicBezTo>
                  <a:cubicBezTo>
                    <a:pt x="2058" y="2860"/>
                    <a:pt x="1775" y="1875"/>
                    <a:pt x="1775" y="1875"/>
                  </a:cubicBezTo>
                  <a:cubicBezTo>
                    <a:pt x="1775" y="1875"/>
                    <a:pt x="2072" y="1502"/>
                    <a:pt x="2022" y="1407"/>
                  </a:cubicBezTo>
                  <a:cubicBezTo>
                    <a:pt x="1977" y="1313"/>
                    <a:pt x="1491" y="1200"/>
                    <a:pt x="1491" y="1200"/>
                  </a:cubicBezTo>
                  <a:lnTo>
                    <a:pt x="1680" y="656"/>
                  </a:lnTo>
                  <a:cubicBezTo>
                    <a:pt x="1680" y="656"/>
                    <a:pt x="1712" y="139"/>
                    <a:pt x="1037" y="13"/>
                  </a:cubicBezTo>
                  <a:cubicBezTo>
                    <a:pt x="993" y="4"/>
                    <a:pt x="951" y="0"/>
                    <a:pt x="90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3"/>
            <p:cNvSpPr/>
            <p:nvPr/>
          </p:nvSpPr>
          <p:spPr>
            <a:xfrm>
              <a:off x="4537175" y="869725"/>
              <a:ext cx="50475" cy="75925"/>
            </a:xfrm>
            <a:custGeom>
              <a:rect b="b" l="l" r="r" t="t"/>
              <a:pathLst>
                <a:path extrusionOk="0" h="3037" w="2019">
                  <a:moveTo>
                    <a:pt x="1036" y="0"/>
                  </a:moveTo>
                  <a:cubicBezTo>
                    <a:pt x="334" y="0"/>
                    <a:pt x="0" y="1086"/>
                    <a:pt x="44" y="1120"/>
                  </a:cubicBezTo>
                  <a:cubicBezTo>
                    <a:pt x="93" y="1156"/>
                    <a:pt x="584" y="1359"/>
                    <a:pt x="597" y="1426"/>
                  </a:cubicBezTo>
                  <a:cubicBezTo>
                    <a:pt x="637" y="1620"/>
                    <a:pt x="251" y="2038"/>
                    <a:pt x="278" y="2119"/>
                  </a:cubicBezTo>
                  <a:cubicBezTo>
                    <a:pt x="372" y="2407"/>
                    <a:pt x="489" y="3037"/>
                    <a:pt x="489" y="3037"/>
                  </a:cubicBezTo>
                  <a:cubicBezTo>
                    <a:pt x="489" y="3037"/>
                    <a:pt x="1402" y="2142"/>
                    <a:pt x="1677" y="1485"/>
                  </a:cubicBezTo>
                  <a:cubicBezTo>
                    <a:pt x="2019" y="666"/>
                    <a:pt x="1623" y="63"/>
                    <a:pt x="1114" y="5"/>
                  </a:cubicBezTo>
                  <a:cubicBezTo>
                    <a:pt x="1088" y="2"/>
                    <a:pt x="1061" y="0"/>
                    <a:pt x="103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3"/>
            <p:cNvSpPr/>
            <p:nvPr/>
          </p:nvSpPr>
          <p:spPr>
            <a:xfrm>
              <a:off x="4512350" y="661325"/>
              <a:ext cx="63100" cy="27825"/>
            </a:xfrm>
            <a:custGeom>
              <a:rect b="b" l="l" r="r" t="t"/>
              <a:pathLst>
                <a:path extrusionOk="0" h="1113" w="2524">
                  <a:moveTo>
                    <a:pt x="1325" y="0"/>
                  </a:moveTo>
                  <a:lnTo>
                    <a:pt x="1253" y="9"/>
                  </a:lnTo>
                  <a:cubicBezTo>
                    <a:pt x="1221" y="14"/>
                    <a:pt x="1203" y="18"/>
                    <a:pt x="1176" y="23"/>
                  </a:cubicBezTo>
                  <a:cubicBezTo>
                    <a:pt x="983" y="59"/>
                    <a:pt x="794" y="131"/>
                    <a:pt x="632" y="243"/>
                  </a:cubicBezTo>
                  <a:cubicBezTo>
                    <a:pt x="393" y="405"/>
                    <a:pt x="204" y="626"/>
                    <a:pt x="74" y="882"/>
                  </a:cubicBezTo>
                  <a:cubicBezTo>
                    <a:pt x="60" y="909"/>
                    <a:pt x="47" y="941"/>
                    <a:pt x="33" y="972"/>
                  </a:cubicBezTo>
                  <a:lnTo>
                    <a:pt x="24" y="1003"/>
                  </a:lnTo>
                  <a:cubicBezTo>
                    <a:pt x="0" y="1064"/>
                    <a:pt x="48" y="1113"/>
                    <a:pt x="97" y="1113"/>
                  </a:cubicBezTo>
                  <a:cubicBezTo>
                    <a:pt x="120" y="1113"/>
                    <a:pt x="143" y="1102"/>
                    <a:pt x="159" y="1075"/>
                  </a:cubicBezTo>
                  <a:lnTo>
                    <a:pt x="159" y="1071"/>
                  </a:lnTo>
                  <a:cubicBezTo>
                    <a:pt x="159" y="1071"/>
                    <a:pt x="182" y="1039"/>
                    <a:pt x="231" y="976"/>
                  </a:cubicBezTo>
                  <a:cubicBezTo>
                    <a:pt x="290" y="891"/>
                    <a:pt x="362" y="815"/>
                    <a:pt x="434" y="743"/>
                  </a:cubicBezTo>
                  <a:cubicBezTo>
                    <a:pt x="537" y="639"/>
                    <a:pt x="654" y="549"/>
                    <a:pt x="776" y="477"/>
                  </a:cubicBezTo>
                  <a:cubicBezTo>
                    <a:pt x="843" y="437"/>
                    <a:pt x="915" y="405"/>
                    <a:pt x="992" y="378"/>
                  </a:cubicBezTo>
                  <a:cubicBezTo>
                    <a:pt x="1068" y="347"/>
                    <a:pt x="1145" y="324"/>
                    <a:pt x="1226" y="315"/>
                  </a:cubicBezTo>
                  <a:lnTo>
                    <a:pt x="1284" y="302"/>
                  </a:lnTo>
                  <a:lnTo>
                    <a:pt x="1352" y="297"/>
                  </a:lnTo>
                  <a:cubicBezTo>
                    <a:pt x="1370" y="295"/>
                    <a:pt x="1388" y="294"/>
                    <a:pt x="1406" y="294"/>
                  </a:cubicBezTo>
                  <a:cubicBezTo>
                    <a:pt x="1425" y="294"/>
                    <a:pt x="1444" y="295"/>
                    <a:pt x="1464" y="297"/>
                  </a:cubicBezTo>
                  <a:cubicBezTo>
                    <a:pt x="1536" y="297"/>
                    <a:pt x="1612" y="311"/>
                    <a:pt x="1689" y="333"/>
                  </a:cubicBezTo>
                  <a:cubicBezTo>
                    <a:pt x="1819" y="374"/>
                    <a:pt x="1945" y="437"/>
                    <a:pt x="2053" y="522"/>
                  </a:cubicBezTo>
                  <a:cubicBezTo>
                    <a:pt x="2134" y="585"/>
                    <a:pt x="2211" y="657"/>
                    <a:pt x="2278" y="734"/>
                  </a:cubicBezTo>
                  <a:cubicBezTo>
                    <a:pt x="2328" y="792"/>
                    <a:pt x="2355" y="824"/>
                    <a:pt x="2355" y="824"/>
                  </a:cubicBezTo>
                  <a:cubicBezTo>
                    <a:pt x="2370" y="852"/>
                    <a:pt x="2395" y="864"/>
                    <a:pt x="2419" y="864"/>
                  </a:cubicBezTo>
                  <a:cubicBezTo>
                    <a:pt x="2471" y="864"/>
                    <a:pt x="2524" y="809"/>
                    <a:pt x="2490" y="747"/>
                  </a:cubicBezTo>
                  <a:lnTo>
                    <a:pt x="2476" y="716"/>
                  </a:lnTo>
                  <a:cubicBezTo>
                    <a:pt x="2463" y="693"/>
                    <a:pt x="2449" y="662"/>
                    <a:pt x="2427" y="626"/>
                  </a:cubicBezTo>
                  <a:cubicBezTo>
                    <a:pt x="2368" y="522"/>
                    <a:pt x="2292" y="428"/>
                    <a:pt x="2211" y="347"/>
                  </a:cubicBezTo>
                  <a:cubicBezTo>
                    <a:pt x="2085" y="221"/>
                    <a:pt x="1936" y="126"/>
                    <a:pt x="1774" y="63"/>
                  </a:cubicBezTo>
                  <a:cubicBezTo>
                    <a:pt x="1680" y="32"/>
                    <a:pt x="1581" y="9"/>
                    <a:pt x="148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3"/>
            <p:cNvSpPr/>
            <p:nvPr/>
          </p:nvSpPr>
          <p:spPr>
            <a:xfrm>
              <a:off x="4460325" y="622300"/>
              <a:ext cx="47150" cy="28525"/>
            </a:xfrm>
            <a:custGeom>
              <a:rect b="b" l="l" r="r" t="t"/>
              <a:pathLst>
                <a:path extrusionOk="0" h="1141" w="1886">
                  <a:moveTo>
                    <a:pt x="1786" y="1"/>
                  </a:moveTo>
                  <a:cubicBezTo>
                    <a:pt x="1749" y="1"/>
                    <a:pt x="1713" y="22"/>
                    <a:pt x="1696" y="59"/>
                  </a:cubicBezTo>
                  <a:lnTo>
                    <a:pt x="1692" y="68"/>
                  </a:lnTo>
                  <a:lnTo>
                    <a:pt x="1656" y="162"/>
                  </a:lnTo>
                  <a:cubicBezTo>
                    <a:pt x="1620" y="239"/>
                    <a:pt x="1579" y="320"/>
                    <a:pt x="1534" y="392"/>
                  </a:cubicBezTo>
                  <a:cubicBezTo>
                    <a:pt x="1476" y="491"/>
                    <a:pt x="1399" y="576"/>
                    <a:pt x="1314" y="653"/>
                  </a:cubicBezTo>
                  <a:cubicBezTo>
                    <a:pt x="1273" y="689"/>
                    <a:pt x="1224" y="716"/>
                    <a:pt x="1170" y="738"/>
                  </a:cubicBezTo>
                  <a:cubicBezTo>
                    <a:pt x="1147" y="747"/>
                    <a:pt x="1125" y="756"/>
                    <a:pt x="1098" y="761"/>
                  </a:cubicBezTo>
                  <a:cubicBezTo>
                    <a:pt x="1066" y="765"/>
                    <a:pt x="1035" y="770"/>
                    <a:pt x="1003" y="774"/>
                  </a:cubicBezTo>
                  <a:cubicBezTo>
                    <a:pt x="989" y="775"/>
                    <a:pt x="974" y="776"/>
                    <a:pt x="959" y="776"/>
                  </a:cubicBezTo>
                  <a:cubicBezTo>
                    <a:pt x="857" y="776"/>
                    <a:pt x="756" y="749"/>
                    <a:pt x="666" y="698"/>
                  </a:cubicBezTo>
                  <a:cubicBezTo>
                    <a:pt x="567" y="644"/>
                    <a:pt x="481" y="572"/>
                    <a:pt x="405" y="486"/>
                  </a:cubicBezTo>
                  <a:cubicBezTo>
                    <a:pt x="347" y="419"/>
                    <a:pt x="297" y="351"/>
                    <a:pt x="248" y="279"/>
                  </a:cubicBezTo>
                  <a:lnTo>
                    <a:pt x="194" y="198"/>
                  </a:lnTo>
                  <a:lnTo>
                    <a:pt x="189" y="194"/>
                  </a:lnTo>
                  <a:cubicBezTo>
                    <a:pt x="169" y="162"/>
                    <a:pt x="139" y="148"/>
                    <a:pt x="105" y="148"/>
                  </a:cubicBezTo>
                  <a:cubicBezTo>
                    <a:pt x="100" y="148"/>
                    <a:pt x="95" y="148"/>
                    <a:pt x="90" y="149"/>
                  </a:cubicBezTo>
                  <a:cubicBezTo>
                    <a:pt x="36" y="158"/>
                    <a:pt x="0" y="207"/>
                    <a:pt x="9" y="261"/>
                  </a:cubicBezTo>
                  <a:cubicBezTo>
                    <a:pt x="18" y="302"/>
                    <a:pt x="27" y="338"/>
                    <a:pt x="41" y="378"/>
                  </a:cubicBezTo>
                  <a:cubicBezTo>
                    <a:pt x="72" y="477"/>
                    <a:pt x="113" y="572"/>
                    <a:pt x="167" y="657"/>
                  </a:cubicBezTo>
                  <a:cubicBezTo>
                    <a:pt x="248" y="792"/>
                    <a:pt x="356" y="909"/>
                    <a:pt x="486" y="994"/>
                  </a:cubicBezTo>
                  <a:cubicBezTo>
                    <a:pt x="627" y="1091"/>
                    <a:pt x="796" y="1141"/>
                    <a:pt x="965" y="1141"/>
                  </a:cubicBezTo>
                  <a:cubicBezTo>
                    <a:pt x="985" y="1141"/>
                    <a:pt x="1006" y="1140"/>
                    <a:pt x="1026" y="1138"/>
                  </a:cubicBezTo>
                  <a:lnTo>
                    <a:pt x="1098" y="1134"/>
                  </a:lnTo>
                  <a:lnTo>
                    <a:pt x="1165" y="1120"/>
                  </a:lnTo>
                  <a:cubicBezTo>
                    <a:pt x="1309" y="1089"/>
                    <a:pt x="1444" y="1012"/>
                    <a:pt x="1548" y="909"/>
                  </a:cubicBezTo>
                  <a:cubicBezTo>
                    <a:pt x="1656" y="797"/>
                    <a:pt x="1741" y="666"/>
                    <a:pt x="1795" y="522"/>
                  </a:cubicBezTo>
                  <a:cubicBezTo>
                    <a:pt x="1831" y="423"/>
                    <a:pt x="1858" y="324"/>
                    <a:pt x="1876" y="221"/>
                  </a:cubicBezTo>
                  <a:cubicBezTo>
                    <a:pt x="1881" y="185"/>
                    <a:pt x="1881" y="158"/>
                    <a:pt x="1881" y="135"/>
                  </a:cubicBezTo>
                  <a:lnTo>
                    <a:pt x="1881" y="104"/>
                  </a:lnTo>
                  <a:cubicBezTo>
                    <a:pt x="1885" y="63"/>
                    <a:pt x="1863" y="23"/>
                    <a:pt x="1827" y="9"/>
                  </a:cubicBezTo>
                  <a:cubicBezTo>
                    <a:pt x="1814" y="3"/>
                    <a:pt x="1800" y="1"/>
                    <a:pt x="178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3"/>
            <p:cNvSpPr/>
            <p:nvPr/>
          </p:nvSpPr>
          <p:spPr>
            <a:xfrm>
              <a:off x="4458975" y="640575"/>
              <a:ext cx="13925" cy="10225"/>
            </a:xfrm>
            <a:custGeom>
              <a:rect b="b" l="l" r="r" t="t"/>
              <a:pathLst>
                <a:path extrusionOk="0" h="409" w="557">
                  <a:moveTo>
                    <a:pt x="412" y="0"/>
                  </a:moveTo>
                  <a:cubicBezTo>
                    <a:pt x="399" y="0"/>
                    <a:pt x="388" y="5"/>
                    <a:pt x="383" y="16"/>
                  </a:cubicBezTo>
                  <a:cubicBezTo>
                    <a:pt x="347" y="79"/>
                    <a:pt x="302" y="142"/>
                    <a:pt x="248" y="196"/>
                  </a:cubicBezTo>
                  <a:cubicBezTo>
                    <a:pt x="135" y="308"/>
                    <a:pt x="0" y="358"/>
                    <a:pt x="23" y="398"/>
                  </a:cubicBezTo>
                  <a:cubicBezTo>
                    <a:pt x="26" y="406"/>
                    <a:pt x="38" y="409"/>
                    <a:pt x="54" y="409"/>
                  </a:cubicBezTo>
                  <a:cubicBezTo>
                    <a:pt x="123" y="409"/>
                    <a:pt x="278" y="358"/>
                    <a:pt x="347" y="322"/>
                  </a:cubicBezTo>
                  <a:cubicBezTo>
                    <a:pt x="468" y="263"/>
                    <a:pt x="544" y="182"/>
                    <a:pt x="549" y="138"/>
                  </a:cubicBezTo>
                  <a:cubicBezTo>
                    <a:pt x="556" y="73"/>
                    <a:pt x="464" y="0"/>
                    <a:pt x="41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3"/>
            <p:cNvSpPr/>
            <p:nvPr/>
          </p:nvSpPr>
          <p:spPr>
            <a:xfrm>
              <a:off x="4467525" y="644825"/>
              <a:ext cx="12725" cy="11525"/>
            </a:xfrm>
            <a:custGeom>
              <a:rect b="b" l="l" r="r" t="t"/>
              <a:pathLst>
                <a:path extrusionOk="0" h="461" w="509">
                  <a:moveTo>
                    <a:pt x="364" y="0"/>
                  </a:moveTo>
                  <a:cubicBezTo>
                    <a:pt x="347" y="0"/>
                    <a:pt x="333" y="7"/>
                    <a:pt x="328" y="21"/>
                  </a:cubicBezTo>
                  <a:cubicBezTo>
                    <a:pt x="301" y="93"/>
                    <a:pt x="265" y="156"/>
                    <a:pt x="220" y="219"/>
                  </a:cubicBezTo>
                  <a:cubicBezTo>
                    <a:pt x="126" y="345"/>
                    <a:pt x="0" y="417"/>
                    <a:pt x="27" y="453"/>
                  </a:cubicBezTo>
                  <a:cubicBezTo>
                    <a:pt x="31" y="458"/>
                    <a:pt x="38" y="461"/>
                    <a:pt x="49" y="461"/>
                  </a:cubicBezTo>
                  <a:cubicBezTo>
                    <a:pt x="110" y="461"/>
                    <a:pt x="273" y="378"/>
                    <a:pt x="342" y="327"/>
                  </a:cubicBezTo>
                  <a:cubicBezTo>
                    <a:pt x="450" y="251"/>
                    <a:pt x="508" y="161"/>
                    <a:pt x="508" y="116"/>
                  </a:cubicBezTo>
                  <a:cubicBezTo>
                    <a:pt x="505" y="56"/>
                    <a:pt x="417" y="0"/>
                    <a:pt x="36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3"/>
            <p:cNvSpPr/>
            <p:nvPr/>
          </p:nvSpPr>
          <p:spPr>
            <a:xfrm>
              <a:off x="4573550" y="612925"/>
              <a:ext cx="46950" cy="31775"/>
            </a:xfrm>
            <a:custGeom>
              <a:rect b="b" l="l" r="r" t="t"/>
              <a:pathLst>
                <a:path extrusionOk="0" h="1271" w="1878">
                  <a:moveTo>
                    <a:pt x="1769" y="1"/>
                  </a:moveTo>
                  <a:cubicBezTo>
                    <a:pt x="1728" y="1"/>
                    <a:pt x="1688" y="24"/>
                    <a:pt x="1675" y="74"/>
                  </a:cubicBezTo>
                  <a:lnTo>
                    <a:pt x="1675" y="83"/>
                  </a:lnTo>
                  <a:cubicBezTo>
                    <a:pt x="1675" y="83"/>
                    <a:pt x="1666" y="119"/>
                    <a:pt x="1648" y="182"/>
                  </a:cubicBezTo>
                  <a:cubicBezTo>
                    <a:pt x="1625" y="272"/>
                    <a:pt x="1594" y="362"/>
                    <a:pt x="1558" y="443"/>
                  </a:cubicBezTo>
                  <a:cubicBezTo>
                    <a:pt x="1513" y="555"/>
                    <a:pt x="1445" y="654"/>
                    <a:pt x="1360" y="740"/>
                  </a:cubicBezTo>
                  <a:cubicBezTo>
                    <a:pt x="1315" y="780"/>
                    <a:pt x="1265" y="816"/>
                    <a:pt x="1211" y="843"/>
                  </a:cubicBezTo>
                  <a:cubicBezTo>
                    <a:pt x="1157" y="866"/>
                    <a:pt x="1099" y="888"/>
                    <a:pt x="1036" y="897"/>
                  </a:cubicBezTo>
                  <a:cubicBezTo>
                    <a:pt x="1004" y="902"/>
                    <a:pt x="968" y="906"/>
                    <a:pt x="937" y="906"/>
                  </a:cubicBezTo>
                  <a:cubicBezTo>
                    <a:pt x="910" y="906"/>
                    <a:pt x="878" y="902"/>
                    <a:pt x="847" y="897"/>
                  </a:cubicBezTo>
                  <a:cubicBezTo>
                    <a:pt x="788" y="888"/>
                    <a:pt x="730" y="870"/>
                    <a:pt x="681" y="839"/>
                  </a:cubicBezTo>
                  <a:cubicBezTo>
                    <a:pt x="577" y="776"/>
                    <a:pt x="483" y="695"/>
                    <a:pt x="411" y="600"/>
                  </a:cubicBezTo>
                  <a:cubicBezTo>
                    <a:pt x="352" y="528"/>
                    <a:pt x="298" y="452"/>
                    <a:pt x="253" y="371"/>
                  </a:cubicBezTo>
                  <a:cubicBezTo>
                    <a:pt x="222" y="312"/>
                    <a:pt x="199" y="276"/>
                    <a:pt x="199" y="276"/>
                  </a:cubicBezTo>
                  <a:lnTo>
                    <a:pt x="195" y="267"/>
                  </a:lnTo>
                  <a:cubicBezTo>
                    <a:pt x="175" y="233"/>
                    <a:pt x="144" y="219"/>
                    <a:pt x="112" y="219"/>
                  </a:cubicBezTo>
                  <a:cubicBezTo>
                    <a:pt x="56" y="219"/>
                    <a:pt x="0" y="266"/>
                    <a:pt x="15" y="335"/>
                  </a:cubicBezTo>
                  <a:lnTo>
                    <a:pt x="24" y="366"/>
                  </a:lnTo>
                  <a:cubicBezTo>
                    <a:pt x="28" y="389"/>
                    <a:pt x="33" y="420"/>
                    <a:pt x="42" y="456"/>
                  </a:cubicBezTo>
                  <a:cubicBezTo>
                    <a:pt x="73" y="564"/>
                    <a:pt x="118" y="663"/>
                    <a:pt x="172" y="762"/>
                  </a:cubicBezTo>
                  <a:cubicBezTo>
                    <a:pt x="249" y="906"/>
                    <a:pt x="361" y="1032"/>
                    <a:pt x="496" y="1127"/>
                  </a:cubicBezTo>
                  <a:cubicBezTo>
                    <a:pt x="582" y="1185"/>
                    <a:pt x="676" y="1226"/>
                    <a:pt x="775" y="1248"/>
                  </a:cubicBezTo>
                  <a:cubicBezTo>
                    <a:pt x="824" y="1261"/>
                    <a:pt x="878" y="1266"/>
                    <a:pt x="932" y="1270"/>
                  </a:cubicBezTo>
                  <a:cubicBezTo>
                    <a:pt x="982" y="1270"/>
                    <a:pt x="1031" y="1266"/>
                    <a:pt x="1085" y="1261"/>
                  </a:cubicBezTo>
                  <a:cubicBezTo>
                    <a:pt x="1184" y="1248"/>
                    <a:pt x="1288" y="1217"/>
                    <a:pt x="1378" y="1167"/>
                  </a:cubicBezTo>
                  <a:cubicBezTo>
                    <a:pt x="1468" y="1122"/>
                    <a:pt x="1549" y="1059"/>
                    <a:pt x="1616" y="983"/>
                  </a:cubicBezTo>
                  <a:cubicBezTo>
                    <a:pt x="1724" y="857"/>
                    <a:pt x="1801" y="704"/>
                    <a:pt x="1841" y="542"/>
                  </a:cubicBezTo>
                  <a:cubicBezTo>
                    <a:pt x="1868" y="434"/>
                    <a:pt x="1877" y="321"/>
                    <a:pt x="1877" y="209"/>
                  </a:cubicBezTo>
                  <a:cubicBezTo>
                    <a:pt x="1877" y="168"/>
                    <a:pt x="1873" y="123"/>
                    <a:pt x="1868" y="83"/>
                  </a:cubicBezTo>
                  <a:cubicBezTo>
                    <a:pt x="1859" y="29"/>
                    <a:pt x="1814" y="1"/>
                    <a:pt x="176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3"/>
            <p:cNvSpPr/>
            <p:nvPr/>
          </p:nvSpPr>
          <p:spPr>
            <a:xfrm>
              <a:off x="4612800" y="628850"/>
              <a:ext cx="15450" cy="7475"/>
            </a:xfrm>
            <a:custGeom>
              <a:rect b="b" l="l" r="r" t="t"/>
              <a:pathLst>
                <a:path extrusionOk="0" h="299" w="618">
                  <a:moveTo>
                    <a:pt x="126" y="1"/>
                  </a:moveTo>
                  <a:cubicBezTo>
                    <a:pt x="77" y="1"/>
                    <a:pt x="1" y="116"/>
                    <a:pt x="28" y="179"/>
                  </a:cubicBezTo>
                  <a:cubicBezTo>
                    <a:pt x="46" y="220"/>
                    <a:pt x="145" y="274"/>
                    <a:pt x="276" y="292"/>
                  </a:cubicBezTo>
                  <a:cubicBezTo>
                    <a:pt x="307" y="296"/>
                    <a:pt x="351" y="298"/>
                    <a:pt x="396" y="298"/>
                  </a:cubicBezTo>
                  <a:cubicBezTo>
                    <a:pt x="497" y="298"/>
                    <a:pt x="607" y="286"/>
                    <a:pt x="613" y="256"/>
                  </a:cubicBezTo>
                  <a:cubicBezTo>
                    <a:pt x="618" y="211"/>
                    <a:pt x="478" y="206"/>
                    <a:pt x="330" y="139"/>
                  </a:cubicBezTo>
                  <a:cubicBezTo>
                    <a:pt x="262" y="103"/>
                    <a:pt x="199" y="62"/>
                    <a:pt x="145" y="8"/>
                  </a:cubicBezTo>
                  <a:cubicBezTo>
                    <a:pt x="140" y="3"/>
                    <a:pt x="133" y="1"/>
                    <a:pt x="12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3"/>
            <p:cNvSpPr/>
            <p:nvPr/>
          </p:nvSpPr>
          <p:spPr>
            <a:xfrm>
              <a:off x="4607050" y="635200"/>
              <a:ext cx="15025" cy="8700"/>
            </a:xfrm>
            <a:custGeom>
              <a:rect b="b" l="l" r="r" t="t"/>
              <a:pathLst>
                <a:path extrusionOk="0" h="348" w="601">
                  <a:moveTo>
                    <a:pt x="141" y="1"/>
                  </a:moveTo>
                  <a:cubicBezTo>
                    <a:pt x="91" y="1"/>
                    <a:pt x="1" y="94"/>
                    <a:pt x="20" y="159"/>
                  </a:cubicBezTo>
                  <a:cubicBezTo>
                    <a:pt x="33" y="204"/>
                    <a:pt x="123" y="272"/>
                    <a:pt x="249" y="308"/>
                  </a:cubicBezTo>
                  <a:cubicBezTo>
                    <a:pt x="310" y="328"/>
                    <a:pt x="426" y="348"/>
                    <a:pt x="505" y="348"/>
                  </a:cubicBezTo>
                  <a:cubicBezTo>
                    <a:pt x="549" y="348"/>
                    <a:pt x="582" y="342"/>
                    <a:pt x="587" y="326"/>
                  </a:cubicBezTo>
                  <a:cubicBezTo>
                    <a:pt x="600" y="285"/>
                    <a:pt x="456" y="258"/>
                    <a:pt x="326" y="168"/>
                  </a:cubicBezTo>
                  <a:cubicBezTo>
                    <a:pt x="263" y="123"/>
                    <a:pt x="209" y="69"/>
                    <a:pt x="164" y="11"/>
                  </a:cubicBezTo>
                  <a:cubicBezTo>
                    <a:pt x="158" y="4"/>
                    <a:pt x="150" y="1"/>
                    <a:pt x="1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3"/>
            <p:cNvSpPr/>
            <p:nvPr/>
          </p:nvSpPr>
          <p:spPr>
            <a:xfrm>
              <a:off x="4445875" y="656825"/>
              <a:ext cx="15850" cy="19925"/>
            </a:xfrm>
            <a:custGeom>
              <a:rect b="b" l="l" r="r" t="t"/>
              <a:pathLst>
                <a:path extrusionOk="0" h="797" w="634">
                  <a:moveTo>
                    <a:pt x="540" y="0"/>
                  </a:moveTo>
                  <a:cubicBezTo>
                    <a:pt x="469" y="0"/>
                    <a:pt x="1" y="627"/>
                    <a:pt x="272" y="779"/>
                  </a:cubicBezTo>
                  <a:cubicBezTo>
                    <a:pt x="294" y="791"/>
                    <a:pt x="315" y="796"/>
                    <a:pt x="334" y="796"/>
                  </a:cubicBezTo>
                  <a:cubicBezTo>
                    <a:pt x="564" y="796"/>
                    <a:pt x="633" y="25"/>
                    <a:pt x="542" y="0"/>
                  </a:cubicBezTo>
                  <a:cubicBezTo>
                    <a:pt x="542" y="0"/>
                    <a:pt x="541" y="0"/>
                    <a:pt x="54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33"/>
          <p:cNvGrpSpPr/>
          <p:nvPr/>
        </p:nvGrpSpPr>
        <p:grpSpPr>
          <a:xfrm>
            <a:off x="6457883" y="854996"/>
            <a:ext cx="1286751" cy="1999323"/>
            <a:chOff x="5601375" y="334200"/>
            <a:chExt cx="460475" cy="715475"/>
          </a:xfrm>
        </p:grpSpPr>
        <p:sp>
          <p:nvSpPr>
            <p:cNvPr id="1818" name="Google Shape;1818;p33"/>
            <p:cNvSpPr/>
            <p:nvPr/>
          </p:nvSpPr>
          <p:spPr>
            <a:xfrm>
              <a:off x="5986250" y="956100"/>
              <a:ext cx="75600" cy="68275"/>
            </a:xfrm>
            <a:custGeom>
              <a:rect b="b" l="l" r="r" t="t"/>
              <a:pathLst>
                <a:path extrusionOk="0" h="2731" w="3024">
                  <a:moveTo>
                    <a:pt x="2897" y="0"/>
                  </a:moveTo>
                  <a:cubicBezTo>
                    <a:pt x="2641" y="261"/>
                    <a:pt x="1696" y="1102"/>
                    <a:pt x="14" y="1296"/>
                  </a:cubicBezTo>
                  <a:lnTo>
                    <a:pt x="0" y="1296"/>
                  </a:lnTo>
                  <a:cubicBezTo>
                    <a:pt x="32" y="1458"/>
                    <a:pt x="63" y="1620"/>
                    <a:pt x="95" y="1782"/>
                  </a:cubicBezTo>
                  <a:cubicBezTo>
                    <a:pt x="149" y="2074"/>
                    <a:pt x="203" y="2375"/>
                    <a:pt x="243" y="2677"/>
                  </a:cubicBezTo>
                  <a:lnTo>
                    <a:pt x="261" y="2731"/>
                  </a:lnTo>
                  <a:cubicBezTo>
                    <a:pt x="2398" y="2038"/>
                    <a:pt x="3023" y="1251"/>
                    <a:pt x="3023" y="1251"/>
                  </a:cubicBezTo>
                  <a:cubicBezTo>
                    <a:pt x="3023" y="1251"/>
                    <a:pt x="2996" y="751"/>
                    <a:pt x="289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3"/>
            <p:cNvSpPr/>
            <p:nvPr/>
          </p:nvSpPr>
          <p:spPr>
            <a:xfrm>
              <a:off x="5981975" y="936400"/>
              <a:ext cx="76725" cy="52100"/>
            </a:xfrm>
            <a:custGeom>
              <a:rect b="b" l="l" r="r" t="t"/>
              <a:pathLst>
                <a:path extrusionOk="0" h="2084" w="3069">
                  <a:moveTo>
                    <a:pt x="2947" y="1"/>
                  </a:moveTo>
                  <a:cubicBezTo>
                    <a:pt x="2704" y="217"/>
                    <a:pt x="1647" y="1085"/>
                    <a:pt x="0" y="1279"/>
                  </a:cubicBezTo>
                  <a:cubicBezTo>
                    <a:pt x="32" y="1413"/>
                    <a:pt x="63" y="1553"/>
                    <a:pt x="90" y="1692"/>
                  </a:cubicBezTo>
                  <a:cubicBezTo>
                    <a:pt x="117" y="1818"/>
                    <a:pt x="149" y="1953"/>
                    <a:pt x="171" y="2084"/>
                  </a:cubicBezTo>
                  <a:lnTo>
                    <a:pt x="185" y="2084"/>
                  </a:lnTo>
                  <a:cubicBezTo>
                    <a:pt x="1867" y="1890"/>
                    <a:pt x="2812" y="1049"/>
                    <a:pt x="3068" y="788"/>
                  </a:cubicBezTo>
                  <a:cubicBezTo>
                    <a:pt x="3037" y="545"/>
                    <a:pt x="2996" y="280"/>
                    <a:pt x="294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3"/>
            <p:cNvSpPr/>
            <p:nvPr/>
          </p:nvSpPr>
          <p:spPr>
            <a:xfrm>
              <a:off x="5974550" y="904575"/>
              <a:ext cx="81100" cy="63800"/>
            </a:xfrm>
            <a:custGeom>
              <a:rect b="b" l="l" r="r" t="t"/>
              <a:pathLst>
                <a:path extrusionOk="0" h="2552" w="3244">
                  <a:moveTo>
                    <a:pt x="2978" y="1"/>
                  </a:moveTo>
                  <a:cubicBezTo>
                    <a:pt x="2861" y="122"/>
                    <a:pt x="1764" y="1206"/>
                    <a:pt x="23" y="1332"/>
                  </a:cubicBezTo>
                  <a:lnTo>
                    <a:pt x="0" y="1337"/>
                  </a:lnTo>
                  <a:cubicBezTo>
                    <a:pt x="32" y="1445"/>
                    <a:pt x="59" y="1557"/>
                    <a:pt x="90" y="1674"/>
                  </a:cubicBezTo>
                  <a:cubicBezTo>
                    <a:pt x="162" y="1953"/>
                    <a:pt x="230" y="2246"/>
                    <a:pt x="297" y="2552"/>
                  </a:cubicBezTo>
                  <a:cubicBezTo>
                    <a:pt x="1948" y="2358"/>
                    <a:pt x="3005" y="1490"/>
                    <a:pt x="3244" y="1274"/>
                  </a:cubicBezTo>
                  <a:cubicBezTo>
                    <a:pt x="3176" y="878"/>
                    <a:pt x="3091" y="446"/>
                    <a:pt x="297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3"/>
            <p:cNvSpPr/>
            <p:nvPr/>
          </p:nvSpPr>
          <p:spPr>
            <a:xfrm>
              <a:off x="5970150" y="888500"/>
              <a:ext cx="78875" cy="49500"/>
            </a:xfrm>
            <a:custGeom>
              <a:rect b="b" l="l" r="r" t="t"/>
              <a:pathLst>
                <a:path extrusionOk="0" h="1980" w="3155">
                  <a:moveTo>
                    <a:pt x="2983" y="0"/>
                  </a:moveTo>
                  <a:cubicBezTo>
                    <a:pt x="2844" y="135"/>
                    <a:pt x="1670" y="1251"/>
                    <a:pt x="14" y="1305"/>
                  </a:cubicBezTo>
                  <a:lnTo>
                    <a:pt x="1" y="1310"/>
                  </a:lnTo>
                  <a:cubicBezTo>
                    <a:pt x="19" y="1391"/>
                    <a:pt x="41" y="1472"/>
                    <a:pt x="64" y="1553"/>
                  </a:cubicBezTo>
                  <a:cubicBezTo>
                    <a:pt x="104" y="1687"/>
                    <a:pt x="140" y="1831"/>
                    <a:pt x="176" y="1980"/>
                  </a:cubicBezTo>
                  <a:lnTo>
                    <a:pt x="199" y="1971"/>
                  </a:lnTo>
                  <a:cubicBezTo>
                    <a:pt x="1940" y="1849"/>
                    <a:pt x="3037" y="765"/>
                    <a:pt x="3154" y="644"/>
                  </a:cubicBezTo>
                  <a:cubicBezTo>
                    <a:pt x="3105" y="428"/>
                    <a:pt x="3046" y="212"/>
                    <a:pt x="298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3"/>
            <p:cNvSpPr/>
            <p:nvPr/>
          </p:nvSpPr>
          <p:spPr>
            <a:xfrm>
              <a:off x="5960025" y="855325"/>
              <a:ext cx="84725" cy="65925"/>
            </a:xfrm>
            <a:custGeom>
              <a:rect b="b" l="l" r="r" t="t"/>
              <a:pathLst>
                <a:path extrusionOk="0" h="2637" w="3389">
                  <a:moveTo>
                    <a:pt x="2916" y="0"/>
                  </a:moveTo>
                  <a:cubicBezTo>
                    <a:pt x="2754" y="131"/>
                    <a:pt x="1665" y="990"/>
                    <a:pt x="41" y="1274"/>
                  </a:cubicBezTo>
                  <a:lnTo>
                    <a:pt x="1" y="1292"/>
                  </a:lnTo>
                  <a:cubicBezTo>
                    <a:pt x="28" y="1381"/>
                    <a:pt x="59" y="1480"/>
                    <a:pt x="91" y="1584"/>
                  </a:cubicBezTo>
                  <a:cubicBezTo>
                    <a:pt x="185" y="1890"/>
                    <a:pt x="289" y="2245"/>
                    <a:pt x="401" y="2637"/>
                  </a:cubicBezTo>
                  <a:lnTo>
                    <a:pt x="419" y="2632"/>
                  </a:lnTo>
                  <a:cubicBezTo>
                    <a:pt x="2075" y="2578"/>
                    <a:pt x="3253" y="1458"/>
                    <a:pt x="3388" y="1327"/>
                  </a:cubicBezTo>
                  <a:cubicBezTo>
                    <a:pt x="3258" y="873"/>
                    <a:pt x="3100" y="432"/>
                    <a:pt x="291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3"/>
            <p:cNvSpPr/>
            <p:nvPr/>
          </p:nvSpPr>
          <p:spPr>
            <a:xfrm>
              <a:off x="5955100" y="838450"/>
              <a:ext cx="77850" cy="49075"/>
            </a:xfrm>
            <a:custGeom>
              <a:rect b="b" l="l" r="r" t="t"/>
              <a:pathLst>
                <a:path extrusionOk="0" h="1963" w="3114">
                  <a:moveTo>
                    <a:pt x="2789" y="1"/>
                  </a:moveTo>
                  <a:cubicBezTo>
                    <a:pt x="2564" y="167"/>
                    <a:pt x="1440" y="972"/>
                    <a:pt x="0" y="1373"/>
                  </a:cubicBezTo>
                  <a:cubicBezTo>
                    <a:pt x="23" y="1440"/>
                    <a:pt x="49" y="1517"/>
                    <a:pt x="76" y="1598"/>
                  </a:cubicBezTo>
                  <a:cubicBezTo>
                    <a:pt x="112" y="1706"/>
                    <a:pt x="153" y="1827"/>
                    <a:pt x="193" y="1962"/>
                  </a:cubicBezTo>
                  <a:lnTo>
                    <a:pt x="238" y="1949"/>
                  </a:lnTo>
                  <a:cubicBezTo>
                    <a:pt x="1862" y="1665"/>
                    <a:pt x="2951" y="806"/>
                    <a:pt x="3113" y="671"/>
                  </a:cubicBezTo>
                  <a:cubicBezTo>
                    <a:pt x="3014" y="437"/>
                    <a:pt x="2906" y="212"/>
                    <a:pt x="278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3"/>
            <p:cNvSpPr/>
            <p:nvPr/>
          </p:nvSpPr>
          <p:spPr>
            <a:xfrm>
              <a:off x="5625225" y="821700"/>
              <a:ext cx="399625" cy="78325"/>
            </a:xfrm>
            <a:custGeom>
              <a:rect b="b" l="l" r="r" t="t"/>
              <a:pathLst>
                <a:path extrusionOk="0" h="3133" w="15985">
                  <a:moveTo>
                    <a:pt x="15566" y="0"/>
                  </a:moveTo>
                  <a:lnTo>
                    <a:pt x="15530" y="27"/>
                  </a:lnTo>
                  <a:cubicBezTo>
                    <a:pt x="15530" y="27"/>
                    <a:pt x="12952" y="1575"/>
                    <a:pt x="8103" y="1714"/>
                  </a:cubicBezTo>
                  <a:cubicBezTo>
                    <a:pt x="7795" y="1723"/>
                    <a:pt x="7498" y="1727"/>
                    <a:pt x="7211" y="1727"/>
                  </a:cubicBezTo>
                  <a:cubicBezTo>
                    <a:pt x="2482" y="1727"/>
                    <a:pt x="491" y="608"/>
                    <a:pt x="491" y="608"/>
                  </a:cubicBezTo>
                  <a:lnTo>
                    <a:pt x="455" y="590"/>
                  </a:lnTo>
                  <a:cubicBezTo>
                    <a:pt x="275" y="878"/>
                    <a:pt x="122" y="1188"/>
                    <a:pt x="1" y="1507"/>
                  </a:cubicBezTo>
                  <a:lnTo>
                    <a:pt x="28" y="1516"/>
                  </a:lnTo>
                  <a:cubicBezTo>
                    <a:pt x="28" y="1516"/>
                    <a:pt x="1377" y="2344"/>
                    <a:pt x="3082" y="2619"/>
                  </a:cubicBezTo>
                  <a:cubicBezTo>
                    <a:pt x="3069" y="2668"/>
                    <a:pt x="3060" y="2717"/>
                    <a:pt x="3051" y="2776"/>
                  </a:cubicBezTo>
                  <a:lnTo>
                    <a:pt x="3078" y="2780"/>
                  </a:lnTo>
                  <a:cubicBezTo>
                    <a:pt x="3078" y="2780"/>
                    <a:pt x="5047" y="3132"/>
                    <a:pt x="7526" y="3132"/>
                  </a:cubicBezTo>
                  <a:cubicBezTo>
                    <a:pt x="9354" y="3132"/>
                    <a:pt x="11460" y="2941"/>
                    <a:pt x="13258" y="2277"/>
                  </a:cubicBezTo>
                  <a:lnTo>
                    <a:pt x="13271" y="2268"/>
                  </a:lnTo>
                  <a:cubicBezTo>
                    <a:pt x="13244" y="2187"/>
                    <a:pt x="13218" y="2110"/>
                    <a:pt x="13195" y="2043"/>
                  </a:cubicBezTo>
                  <a:cubicBezTo>
                    <a:pt x="14635" y="1642"/>
                    <a:pt x="15759" y="837"/>
                    <a:pt x="15984" y="671"/>
                  </a:cubicBezTo>
                  <a:cubicBezTo>
                    <a:pt x="15863" y="441"/>
                    <a:pt x="15723" y="216"/>
                    <a:pt x="1556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3"/>
            <p:cNvSpPr/>
            <p:nvPr/>
          </p:nvSpPr>
          <p:spPr>
            <a:xfrm>
              <a:off x="5636575" y="809325"/>
              <a:ext cx="377800" cy="55575"/>
            </a:xfrm>
            <a:custGeom>
              <a:rect b="b" l="l" r="r" t="t"/>
              <a:pathLst>
                <a:path extrusionOk="0" h="2223" w="15112">
                  <a:moveTo>
                    <a:pt x="14707" y="0"/>
                  </a:moveTo>
                  <a:cubicBezTo>
                    <a:pt x="14298" y="221"/>
                    <a:pt x="11918" y="1391"/>
                    <a:pt x="7527" y="1503"/>
                  </a:cubicBezTo>
                  <a:cubicBezTo>
                    <a:pt x="7275" y="1509"/>
                    <a:pt x="7030" y="1512"/>
                    <a:pt x="6792" y="1512"/>
                  </a:cubicBezTo>
                  <a:cubicBezTo>
                    <a:pt x="2458" y="1512"/>
                    <a:pt x="554" y="518"/>
                    <a:pt x="554" y="518"/>
                  </a:cubicBezTo>
                  <a:lnTo>
                    <a:pt x="518" y="477"/>
                  </a:lnTo>
                  <a:cubicBezTo>
                    <a:pt x="491" y="500"/>
                    <a:pt x="460" y="522"/>
                    <a:pt x="433" y="549"/>
                  </a:cubicBezTo>
                  <a:cubicBezTo>
                    <a:pt x="266" y="707"/>
                    <a:pt x="122" y="887"/>
                    <a:pt x="1" y="1080"/>
                  </a:cubicBezTo>
                  <a:lnTo>
                    <a:pt x="32" y="1103"/>
                  </a:lnTo>
                  <a:cubicBezTo>
                    <a:pt x="32" y="1103"/>
                    <a:pt x="2028" y="2222"/>
                    <a:pt x="6757" y="2222"/>
                  </a:cubicBezTo>
                  <a:cubicBezTo>
                    <a:pt x="7044" y="2222"/>
                    <a:pt x="7341" y="2218"/>
                    <a:pt x="7649" y="2209"/>
                  </a:cubicBezTo>
                  <a:cubicBezTo>
                    <a:pt x="12498" y="2070"/>
                    <a:pt x="15076" y="522"/>
                    <a:pt x="15076" y="522"/>
                  </a:cubicBezTo>
                  <a:lnTo>
                    <a:pt x="15112" y="495"/>
                  </a:lnTo>
                  <a:cubicBezTo>
                    <a:pt x="14990" y="320"/>
                    <a:pt x="14855" y="158"/>
                    <a:pt x="1470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3"/>
            <p:cNvSpPr/>
            <p:nvPr/>
          </p:nvSpPr>
          <p:spPr>
            <a:xfrm>
              <a:off x="5643225" y="334200"/>
              <a:ext cx="407375" cy="275525"/>
            </a:xfrm>
            <a:custGeom>
              <a:rect b="b" l="l" r="r" t="t"/>
              <a:pathLst>
                <a:path extrusionOk="0" h="11021" w="16295">
                  <a:moveTo>
                    <a:pt x="7913" y="1"/>
                  </a:moveTo>
                  <a:cubicBezTo>
                    <a:pt x="6942" y="1"/>
                    <a:pt x="6217" y="953"/>
                    <a:pt x="6217" y="953"/>
                  </a:cubicBezTo>
                  <a:cubicBezTo>
                    <a:pt x="6217" y="953"/>
                    <a:pt x="5903" y="560"/>
                    <a:pt x="5344" y="560"/>
                  </a:cubicBezTo>
                  <a:cubicBezTo>
                    <a:pt x="5120" y="560"/>
                    <a:pt x="4856" y="623"/>
                    <a:pt x="4557" y="800"/>
                  </a:cubicBezTo>
                  <a:cubicBezTo>
                    <a:pt x="3514" y="1411"/>
                    <a:pt x="3914" y="1933"/>
                    <a:pt x="3298" y="2671"/>
                  </a:cubicBezTo>
                  <a:cubicBezTo>
                    <a:pt x="2686" y="3409"/>
                    <a:pt x="1274" y="2608"/>
                    <a:pt x="630" y="3715"/>
                  </a:cubicBezTo>
                  <a:cubicBezTo>
                    <a:pt x="0" y="4790"/>
                    <a:pt x="1184" y="6162"/>
                    <a:pt x="1242" y="6234"/>
                  </a:cubicBezTo>
                  <a:cubicBezTo>
                    <a:pt x="1211" y="6234"/>
                    <a:pt x="540" y="6238"/>
                    <a:pt x="320" y="6877"/>
                  </a:cubicBezTo>
                  <a:cubicBezTo>
                    <a:pt x="50" y="7660"/>
                    <a:pt x="869" y="10764"/>
                    <a:pt x="905" y="10894"/>
                  </a:cubicBezTo>
                  <a:cubicBezTo>
                    <a:pt x="1070" y="10731"/>
                    <a:pt x="1266" y="10673"/>
                    <a:pt x="1461" y="10673"/>
                  </a:cubicBezTo>
                  <a:cubicBezTo>
                    <a:pt x="1938" y="10673"/>
                    <a:pt x="2407" y="11020"/>
                    <a:pt x="2407" y="11020"/>
                  </a:cubicBezTo>
                  <a:lnTo>
                    <a:pt x="2272" y="7152"/>
                  </a:lnTo>
                  <a:cubicBezTo>
                    <a:pt x="2254" y="6292"/>
                    <a:pt x="2380" y="6139"/>
                    <a:pt x="2380" y="6139"/>
                  </a:cubicBezTo>
                  <a:cubicBezTo>
                    <a:pt x="2380" y="6139"/>
                    <a:pt x="3304" y="6553"/>
                    <a:pt x="4591" y="6553"/>
                  </a:cubicBezTo>
                  <a:cubicBezTo>
                    <a:pt x="5018" y="6553"/>
                    <a:pt x="5484" y="6508"/>
                    <a:pt x="5970" y="6387"/>
                  </a:cubicBezTo>
                  <a:cubicBezTo>
                    <a:pt x="7198" y="6081"/>
                    <a:pt x="7473" y="4884"/>
                    <a:pt x="7473" y="4884"/>
                  </a:cubicBezTo>
                  <a:cubicBezTo>
                    <a:pt x="7473" y="4884"/>
                    <a:pt x="7783" y="6436"/>
                    <a:pt x="9497" y="6540"/>
                  </a:cubicBezTo>
                  <a:cubicBezTo>
                    <a:pt x="9531" y="6542"/>
                    <a:pt x="9565" y="6543"/>
                    <a:pt x="9598" y="6543"/>
                  </a:cubicBezTo>
                  <a:cubicBezTo>
                    <a:pt x="10553" y="6543"/>
                    <a:pt x="10725" y="5681"/>
                    <a:pt x="10725" y="5681"/>
                  </a:cubicBezTo>
                  <a:cubicBezTo>
                    <a:pt x="10945" y="6283"/>
                    <a:pt x="11436" y="6814"/>
                    <a:pt x="12048" y="7116"/>
                  </a:cubicBezTo>
                  <a:cubicBezTo>
                    <a:pt x="12391" y="7289"/>
                    <a:pt x="12767" y="7379"/>
                    <a:pt x="13146" y="7379"/>
                  </a:cubicBezTo>
                  <a:cubicBezTo>
                    <a:pt x="13249" y="7379"/>
                    <a:pt x="13353" y="7372"/>
                    <a:pt x="13456" y="7359"/>
                  </a:cubicBezTo>
                  <a:cubicBezTo>
                    <a:pt x="13924" y="7291"/>
                    <a:pt x="14364" y="7093"/>
                    <a:pt x="14729" y="6787"/>
                  </a:cubicBezTo>
                  <a:cubicBezTo>
                    <a:pt x="16294" y="5496"/>
                    <a:pt x="14472" y="4358"/>
                    <a:pt x="14472" y="4358"/>
                  </a:cubicBezTo>
                  <a:cubicBezTo>
                    <a:pt x="14472" y="4358"/>
                    <a:pt x="15548" y="3836"/>
                    <a:pt x="14657" y="3071"/>
                  </a:cubicBezTo>
                  <a:cubicBezTo>
                    <a:pt x="14360" y="2815"/>
                    <a:pt x="14043" y="2729"/>
                    <a:pt x="13752" y="2729"/>
                  </a:cubicBezTo>
                  <a:cubicBezTo>
                    <a:pt x="13171" y="2729"/>
                    <a:pt x="12695" y="3071"/>
                    <a:pt x="12695" y="3071"/>
                  </a:cubicBezTo>
                  <a:cubicBezTo>
                    <a:pt x="12695" y="3071"/>
                    <a:pt x="13154" y="2424"/>
                    <a:pt x="12142" y="1659"/>
                  </a:cubicBezTo>
                  <a:cubicBezTo>
                    <a:pt x="11864" y="1448"/>
                    <a:pt x="11530" y="1371"/>
                    <a:pt x="11192" y="1371"/>
                  </a:cubicBezTo>
                  <a:cubicBezTo>
                    <a:pt x="10327" y="1371"/>
                    <a:pt x="9435" y="1873"/>
                    <a:pt x="9380" y="1902"/>
                  </a:cubicBezTo>
                  <a:cubicBezTo>
                    <a:pt x="9402" y="1843"/>
                    <a:pt x="9834" y="750"/>
                    <a:pt x="8579" y="156"/>
                  </a:cubicBezTo>
                  <a:cubicBezTo>
                    <a:pt x="8349" y="46"/>
                    <a:pt x="8125" y="1"/>
                    <a:pt x="791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3"/>
            <p:cNvSpPr/>
            <p:nvPr/>
          </p:nvSpPr>
          <p:spPr>
            <a:xfrm>
              <a:off x="5681575" y="1000750"/>
              <a:ext cx="311225" cy="48925"/>
            </a:xfrm>
            <a:custGeom>
              <a:rect b="b" l="l" r="r" t="t"/>
              <a:pathLst>
                <a:path extrusionOk="0" h="1957" w="12449">
                  <a:moveTo>
                    <a:pt x="12282" y="0"/>
                  </a:moveTo>
                  <a:cubicBezTo>
                    <a:pt x="12120" y="63"/>
                    <a:pt x="9960" y="850"/>
                    <a:pt x="5961" y="918"/>
                  </a:cubicBezTo>
                  <a:cubicBezTo>
                    <a:pt x="5718" y="922"/>
                    <a:pt x="5482" y="924"/>
                    <a:pt x="5254" y="924"/>
                  </a:cubicBezTo>
                  <a:cubicBezTo>
                    <a:pt x="1923" y="924"/>
                    <a:pt x="188" y="521"/>
                    <a:pt x="95" y="504"/>
                  </a:cubicBezTo>
                  <a:cubicBezTo>
                    <a:pt x="59" y="814"/>
                    <a:pt x="32" y="1138"/>
                    <a:pt x="0" y="1471"/>
                  </a:cubicBezTo>
                  <a:cubicBezTo>
                    <a:pt x="1289" y="1739"/>
                    <a:pt x="2945" y="1956"/>
                    <a:pt x="4955" y="1956"/>
                  </a:cubicBezTo>
                  <a:cubicBezTo>
                    <a:pt x="5409" y="1956"/>
                    <a:pt x="5881" y="1945"/>
                    <a:pt x="6370" y="1921"/>
                  </a:cubicBezTo>
                  <a:cubicBezTo>
                    <a:pt x="9146" y="1786"/>
                    <a:pt x="11098" y="1386"/>
                    <a:pt x="12448" y="945"/>
                  </a:cubicBezTo>
                  <a:lnTo>
                    <a:pt x="12430" y="891"/>
                  </a:lnTo>
                  <a:cubicBezTo>
                    <a:pt x="12390" y="589"/>
                    <a:pt x="12336" y="288"/>
                    <a:pt x="1228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3"/>
            <p:cNvSpPr/>
            <p:nvPr/>
          </p:nvSpPr>
          <p:spPr>
            <a:xfrm>
              <a:off x="5649525" y="794700"/>
              <a:ext cx="354725" cy="52450"/>
            </a:xfrm>
            <a:custGeom>
              <a:rect b="b" l="l" r="r" t="t"/>
              <a:pathLst>
                <a:path extrusionOk="0" h="2098" w="14189">
                  <a:moveTo>
                    <a:pt x="13465" y="1"/>
                  </a:moveTo>
                  <a:cubicBezTo>
                    <a:pt x="12790" y="379"/>
                    <a:pt x="10968" y="1125"/>
                    <a:pt x="7104" y="1197"/>
                  </a:cubicBezTo>
                  <a:cubicBezTo>
                    <a:pt x="6887" y="1201"/>
                    <a:pt x="6677" y="1203"/>
                    <a:pt x="6472" y="1203"/>
                  </a:cubicBezTo>
                  <a:cubicBezTo>
                    <a:pt x="3286" y="1203"/>
                    <a:pt x="1575" y="761"/>
                    <a:pt x="806" y="478"/>
                  </a:cubicBezTo>
                  <a:cubicBezTo>
                    <a:pt x="518" y="644"/>
                    <a:pt x="248" y="842"/>
                    <a:pt x="0" y="1062"/>
                  </a:cubicBezTo>
                  <a:lnTo>
                    <a:pt x="36" y="1103"/>
                  </a:lnTo>
                  <a:cubicBezTo>
                    <a:pt x="36" y="1103"/>
                    <a:pt x="1940" y="2097"/>
                    <a:pt x="6274" y="2097"/>
                  </a:cubicBezTo>
                  <a:cubicBezTo>
                    <a:pt x="6512" y="2097"/>
                    <a:pt x="6757" y="2094"/>
                    <a:pt x="7009" y="2088"/>
                  </a:cubicBezTo>
                  <a:cubicBezTo>
                    <a:pt x="11400" y="1976"/>
                    <a:pt x="13784" y="806"/>
                    <a:pt x="14189" y="590"/>
                  </a:cubicBezTo>
                  <a:cubicBezTo>
                    <a:pt x="14013" y="401"/>
                    <a:pt x="13820" y="235"/>
                    <a:pt x="13609" y="91"/>
                  </a:cubicBezTo>
                  <a:cubicBezTo>
                    <a:pt x="13559" y="64"/>
                    <a:pt x="13510" y="32"/>
                    <a:pt x="1346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3"/>
            <p:cNvSpPr/>
            <p:nvPr/>
          </p:nvSpPr>
          <p:spPr>
            <a:xfrm>
              <a:off x="5683925" y="978700"/>
              <a:ext cx="304700" cy="45050"/>
            </a:xfrm>
            <a:custGeom>
              <a:rect b="b" l="l" r="r" t="t"/>
              <a:pathLst>
                <a:path extrusionOk="0" h="1802" w="12188">
                  <a:moveTo>
                    <a:pt x="12012" y="0"/>
                  </a:moveTo>
                  <a:cubicBezTo>
                    <a:pt x="11936" y="27"/>
                    <a:pt x="9421" y="851"/>
                    <a:pt x="5705" y="945"/>
                  </a:cubicBezTo>
                  <a:cubicBezTo>
                    <a:pt x="5432" y="952"/>
                    <a:pt x="5169" y="955"/>
                    <a:pt x="4917" y="955"/>
                  </a:cubicBezTo>
                  <a:cubicBezTo>
                    <a:pt x="1844" y="955"/>
                    <a:pt x="258" y="509"/>
                    <a:pt x="104" y="464"/>
                  </a:cubicBezTo>
                  <a:cubicBezTo>
                    <a:pt x="82" y="617"/>
                    <a:pt x="64" y="783"/>
                    <a:pt x="46" y="945"/>
                  </a:cubicBezTo>
                  <a:cubicBezTo>
                    <a:pt x="32" y="1085"/>
                    <a:pt x="14" y="1233"/>
                    <a:pt x="1" y="1381"/>
                  </a:cubicBezTo>
                  <a:cubicBezTo>
                    <a:pt x="93" y="1402"/>
                    <a:pt x="1827" y="1801"/>
                    <a:pt x="5154" y="1801"/>
                  </a:cubicBezTo>
                  <a:cubicBezTo>
                    <a:pt x="5384" y="1801"/>
                    <a:pt x="5622" y="1799"/>
                    <a:pt x="5867" y="1795"/>
                  </a:cubicBezTo>
                  <a:cubicBezTo>
                    <a:pt x="9871" y="1728"/>
                    <a:pt x="12026" y="941"/>
                    <a:pt x="12188" y="878"/>
                  </a:cubicBezTo>
                  <a:cubicBezTo>
                    <a:pt x="12156" y="716"/>
                    <a:pt x="12125" y="554"/>
                    <a:pt x="12093" y="392"/>
                  </a:cubicBezTo>
                  <a:cubicBezTo>
                    <a:pt x="12071" y="261"/>
                    <a:pt x="12039" y="126"/>
                    <a:pt x="120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3"/>
            <p:cNvSpPr/>
            <p:nvPr/>
          </p:nvSpPr>
          <p:spPr>
            <a:xfrm>
              <a:off x="5686400" y="946425"/>
              <a:ext cx="297850" cy="56150"/>
            </a:xfrm>
            <a:custGeom>
              <a:rect b="b" l="l" r="r" t="t"/>
              <a:pathLst>
                <a:path extrusionOk="0" h="2246" w="11914">
                  <a:moveTo>
                    <a:pt x="11616" y="0"/>
                  </a:moveTo>
                  <a:cubicBezTo>
                    <a:pt x="11535" y="27"/>
                    <a:pt x="9295" y="788"/>
                    <a:pt x="5746" y="855"/>
                  </a:cubicBezTo>
                  <a:cubicBezTo>
                    <a:pt x="5528" y="859"/>
                    <a:pt x="5316" y="861"/>
                    <a:pt x="5111" y="861"/>
                  </a:cubicBezTo>
                  <a:cubicBezTo>
                    <a:pt x="1993" y="861"/>
                    <a:pt x="269" y="440"/>
                    <a:pt x="176" y="419"/>
                  </a:cubicBezTo>
                  <a:cubicBezTo>
                    <a:pt x="131" y="734"/>
                    <a:pt x="91" y="1066"/>
                    <a:pt x="46" y="1413"/>
                  </a:cubicBezTo>
                  <a:cubicBezTo>
                    <a:pt x="28" y="1525"/>
                    <a:pt x="19" y="1638"/>
                    <a:pt x="1" y="1755"/>
                  </a:cubicBezTo>
                  <a:cubicBezTo>
                    <a:pt x="159" y="1800"/>
                    <a:pt x="1742" y="2246"/>
                    <a:pt x="4817" y="2246"/>
                  </a:cubicBezTo>
                  <a:cubicBezTo>
                    <a:pt x="5070" y="2246"/>
                    <a:pt x="5333" y="2243"/>
                    <a:pt x="5606" y="2236"/>
                  </a:cubicBezTo>
                  <a:cubicBezTo>
                    <a:pt x="9322" y="2146"/>
                    <a:pt x="11837" y="1318"/>
                    <a:pt x="11913" y="1291"/>
                  </a:cubicBezTo>
                  <a:cubicBezTo>
                    <a:pt x="11886" y="1152"/>
                    <a:pt x="11855" y="1012"/>
                    <a:pt x="11823" y="878"/>
                  </a:cubicBezTo>
                  <a:cubicBezTo>
                    <a:pt x="11756" y="572"/>
                    <a:pt x="11688" y="279"/>
                    <a:pt x="1161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3"/>
            <p:cNvSpPr/>
            <p:nvPr/>
          </p:nvSpPr>
          <p:spPr>
            <a:xfrm>
              <a:off x="5940575" y="512075"/>
              <a:ext cx="39050" cy="97650"/>
            </a:xfrm>
            <a:custGeom>
              <a:rect b="b" l="l" r="r" t="t"/>
              <a:pathLst>
                <a:path extrusionOk="0" h="3906" w="1562">
                  <a:moveTo>
                    <a:pt x="154" y="1"/>
                  </a:moveTo>
                  <a:lnTo>
                    <a:pt x="136" y="41"/>
                  </a:lnTo>
                  <a:lnTo>
                    <a:pt x="1" y="3905"/>
                  </a:lnTo>
                  <a:cubicBezTo>
                    <a:pt x="1" y="3905"/>
                    <a:pt x="437" y="3586"/>
                    <a:pt x="896" y="3559"/>
                  </a:cubicBezTo>
                  <a:cubicBezTo>
                    <a:pt x="1391" y="2254"/>
                    <a:pt x="1539" y="554"/>
                    <a:pt x="1562" y="244"/>
                  </a:cubicBezTo>
                  <a:lnTo>
                    <a:pt x="1562" y="244"/>
                  </a:lnTo>
                  <a:cubicBezTo>
                    <a:pt x="1459" y="257"/>
                    <a:pt x="1355" y="264"/>
                    <a:pt x="1252" y="264"/>
                  </a:cubicBezTo>
                  <a:cubicBezTo>
                    <a:pt x="873" y="264"/>
                    <a:pt x="497" y="174"/>
                    <a:pt x="15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3"/>
            <p:cNvSpPr/>
            <p:nvPr/>
          </p:nvSpPr>
          <p:spPr>
            <a:xfrm>
              <a:off x="5690800" y="927300"/>
              <a:ext cx="286025" cy="40575"/>
            </a:xfrm>
            <a:custGeom>
              <a:rect b="b" l="l" r="r" t="t"/>
              <a:pathLst>
                <a:path extrusionOk="0" h="1623" w="11441">
                  <a:moveTo>
                    <a:pt x="11238" y="1"/>
                  </a:moveTo>
                  <a:lnTo>
                    <a:pt x="11211" y="5"/>
                  </a:lnTo>
                  <a:cubicBezTo>
                    <a:pt x="11211" y="5"/>
                    <a:pt x="8746" y="855"/>
                    <a:pt x="5295" y="882"/>
                  </a:cubicBezTo>
                  <a:cubicBezTo>
                    <a:pt x="5240" y="883"/>
                    <a:pt x="5186" y="883"/>
                    <a:pt x="5132" y="883"/>
                  </a:cubicBezTo>
                  <a:cubicBezTo>
                    <a:pt x="2157" y="883"/>
                    <a:pt x="135" y="405"/>
                    <a:pt x="135" y="405"/>
                  </a:cubicBezTo>
                  <a:lnTo>
                    <a:pt x="117" y="401"/>
                  </a:lnTo>
                  <a:cubicBezTo>
                    <a:pt x="90" y="581"/>
                    <a:pt x="59" y="765"/>
                    <a:pt x="32" y="959"/>
                  </a:cubicBezTo>
                  <a:cubicBezTo>
                    <a:pt x="23" y="1031"/>
                    <a:pt x="9" y="1107"/>
                    <a:pt x="0" y="1184"/>
                  </a:cubicBezTo>
                  <a:cubicBezTo>
                    <a:pt x="93" y="1205"/>
                    <a:pt x="1798" y="1622"/>
                    <a:pt x="4893" y="1622"/>
                  </a:cubicBezTo>
                  <a:cubicBezTo>
                    <a:pt x="5112" y="1622"/>
                    <a:pt x="5337" y="1620"/>
                    <a:pt x="5570" y="1616"/>
                  </a:cubicBezTo>
                  <a:cubicBezTo>
                    <a:pt x="9119" y="1553"/>
                    <a:pt x="11364" y="788"/>
                    <a:pt x="11440" y="765"/>
                  </a:cubicBezTo>
                  <a:cubicBezTo>
                    <a:pt x="11404" y="653"/>
                    <a:pt x="11377" y="540"/>
                    <a:pt x="11350" y="428"/>
                  </a:cubicBezTo>
                  <a:cubicBezTo>
                    <a:pt x="11314" y="279"/>
                    <a:pt x="11274" y="135"/>
                    <a:pt x="112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3"/>
            <p:cNvSpPr/>
            <p:nvPr/>
          </p:nvSpPr>
          <p:spPr>
            <a:xfrm>
              <a:off x="5693725" y="894800"/>
              <a:ext cx="278025" cy="54475"/>
            </a:xfrm>
            <a:custGeom>
              <a:rect b="b" l="l" r="r" t="t"/>
              <a:pathLst>
                <a:path extrusionOk="0" h="2179" w="11121">
                  <a:moveTo>
                    <a:pt x="10743" y="0"/>
                  </a:moveTo>
                  <a:lnTo>
                    <a:pt x="10702" y="14"/>
                  </a:lnTo>
                  <a:cubicBezTo>
                    <a:pt x="10702" y="14"/>
                    <a:pt x="8858" y="752"/>
                    <a:pt x="5313" y="864"/>
                  </a:cubicBezTo>
                  <a:cubicBezTo>
                    <a:pt x="4985" y="875"/>
                    <a:pt x="4671" y="880"/>
                    <a:pt x="4371" y="880"/>
                  </a:cubicBezTo>
                  <a:cubicBezTo>
                    <a:pt x="1747" y="880"/>
                    <a:pt x="225" y="500"/>
                    <a:pt x="225" y="500"/>
                  </a:cubicBezTo>
                  <a:lnTo>
                    <a:pt x="194" y="495"/>
                  </a:lnTo>
                  <a:cubicBezTo>
                    <a:pt x="144" y="806"/>
                    <a:pt x="81" y="1161"/>
                    <a:pt x="23" y="1561"/>
                  </a:cubicBezTo>
                  <a:lnTo>
                    <a:pt x="0" y="1701"/>
                  </a:lnTo>
                  <a:lnTo>
                    <a:pt x="18" y="1705"/>
                  </a:lnTo>
                  <a:cubicBezTo>
                    <a:pt x="18" y="1705"/>
                    <a:pt x="2022" y="2178"/>
                    <a:pt x="4971" y="2178"/>
                  </a:cubicBezTo>
                  <a:cubicBezTo>
                    <a:pt x="5038" y="2178"/>
                    <a:pt x="5106" y="2178"/>
                    <a:pt x="5174" y="2178"/>
                  </a:cubicBezTo>
                  <a:cubicBezTo>
                    <a:pt x="8629" y="2155"/>
                    <a:pt x="11094" y="1305"/>
                    <a:pt x="11094" y="1305"/>
                  </a:cubicBezTo>
                  <a:lnTo>
                    <a:pt x="11121" y="1296"/>
                  </a:lnTo>
                  <a:cubicBezTo>
                    <a:pt x="11098" y="1215"/>
                    <a:pt x="11076" y="1134"/>
                    <a:pt x="11053" y="1058"/>
                  </a:cubicBezTo>
                  <a:cubicBezTo>
                    <a:pt x="10941" y="662"/>
                    <a:pt x="10837" y="306"/>
                    <a:pt x="1074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3"/>
            <p:cNvSpPr/>
            <p:nvPr/>
          </p:nvSpPr>
          <p:spPr>
            <a:xfrm>
              <a:off x="5669550" y="783900"/>
              <a:ext cx="316500" cy="40875"/>
            </a:xfrm>
            <a:custGeom>
              <a:rect b="b" l="l" r="r" t="t"/>
              <a:pathLst>
                <a:path extrusionOk="0" h="1635" w="12660">
                  <a:moveTo>
                    <a:pt x="11683" y="1"/>
                  </a:moveTo>
                  <a:cubicBezTo>
                    <a:pt x="10824" y="325"/>
                    <a:pt x="9060" y="833"/>
                    <a:pt x="6280" y="954"/>
                  </a:cubicBezTo>
                  <a:cubicBezTo>
                    <a:pt x="5911" y="971"/>
                    <a:pt x="5560" y="978"/>
                    <a:pt x="5226" y="978"/>
                  </a:cubicBezTo>
                  <a:cubicBezTo>
                    <a:pt x="3093" y="978"/>
                    <a:pt x="1699" y="672"/>
                    <a:pt x="967" y="451"/>
                  </a:cubicBezTo>
                  <a:cubicBezTo>
                    <a:pt x="630" y="577"/>
                    <a:pt x="310" y="730"/>
                    <a:pt x="0" y="910"/>
                  </a:cubicBezTo>
                  <a:cubicBezTo>
                    <a:pt x="773" y="1197"/>
                    <a:pt x="2483" y="1635"/>
                    <a:pt x="5662" y="1635"/>
                  </a:cubicBezTo>
                  <a:cubicBezTo>
                    <a:pt x="5868" y="1635"/>
                    <a:pt x="6080" y="1633"/>
                    <a:pt x="6298" y="1629"/>
                  </a:cubicBezTo>
                  <a:cubicBezTo>
                    <a:pt x="10162" y="1557"/>
                    <a:pt x="11984" y="811"/>
                    <a:pt x="12659" y="433"/>
                  </a:cubicBezTo>
                  <a:cubicBezTo>
                    <a:pt x="12349" y="253"/>
                    <a:pt x="12025" y="109"/>
                    <a:pt x="116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3"/>
            <p:cNvSpPr/>
            <p:nvPr/>
          </p:nvSpPr>
          <p:spPr>
            <a:xfrm>
              <a:off x="5698675" y="878375"/>
              <a:ext cx="263625" cy="38525"/>
            </a:xfrm>
            <a:custGeom>
              <a:rect b="b" l="l" r="r" t="t"/>
              <a:pathLst>
                <a:path extrusionOk="0" h="1541" w="10545">
                  <a:moveTo>
                    <a:pt x="10338" y="1"/>
                  </a:moveTo>
                  <a:lnTo>
                    <a:pt x="10320" y="5"/>
                  </a:lnTo>
                  <a:cubicBezTo>
                    <a:pt x="8519" y="673"/>
                    <a:pt x="6410" y="864"/>
                    <a:pt x="4581" y="864"/>
                  </a:cubicBezTo>
                  <a:cubicBezTo>
                    <a:pt x="2107" y="864"/>
                    <a:pt x="144" y="513"/>
                    <a:pt x="144" y="513"/>
                  </a:cubicBezTo>
                  <a:lnTo>
                    <a:pt x="117" y="504"/>
                  </a:lnTo>
                  <a:cubicBezTo>
                    <a:pt x="86" y="639"/>
                    <a:pt x="63" y="792"/>
                    <a:pt x="32" y="963"/>
                  </a:cubicBezTo>
                  <a:cubicBezTo>
                    <a:pt x="18" y="1026"/>
                    <a:pt x="9" y="1085"/>
                    <a:pt x="0" y="1152"/>
                  </a:cubicBezTo>
                  <a:lnTo>
                    <a:pt x="27" y="1157"/>
                  </a:lnTo>
                  <a:cubicBezTo>
                    <a:pt x="27" y="1157"/>
                    <a:pt x="1562" y="1540"/>
                    <a:pt x="4207" y="1540"/>
                  </a:cubicBezTo>
                  <a:cubicBezTo>
                    <a:pt x="4496" y="1540"/>
                    <a:pt x="4799" y="1536"/>
                    <a:pt x="5115" y="1526"/>
                  </a:cubicBezTo>
                  <a:cubicBezTo>
                    <a:pt x="8660" y="1413"/>
                    <a:pt x="10504" y="675"/>
                    <a:pt x="10504" y="675"/>
                  </a:cubicBezTo>
                  <a:lnTo>
                    <a:pt x="10545" y="662"/>
                  </a:lnTo>
                  <a:cubicBezTo>
                    <a:pt x="10513" y="558"/>
                    <a:pt x="10482" y="459"/>
                    <a:pt x="10455" y="365"/>
                  </a:cubicBezTo>
                  <a:cubicBezTo>
                    <a:pt x="10410" y="230"/>
                    <a:pt x="10369" y="109"/>
                    <a:pt x="103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3"/>
            <p:cNvSpPr/>
            <p:nvPr/>
          </p:nvSpPr>
          <p:spPr>
            <a:xfrm>
              <a:off x="5693725" y="748500"/>
              <a:ext cx="267900" cy="59875"/>
            </a:xfrm>
            <a:custGeom>
              <a:rect b="b" l="l" r="r" t="t"/>
              <a:pathLst>
                <a:path extrusionOk="0" h="2395" w="10716">
                  <a:moveTo>
                    <a:pt x="7106" y="1"/>
                  </a:moveTo>
                  <a:cubicBezTo>
                    <a:pt x="7077" y="1"/>
                    <a:pt x="7047" y="3"/>
                    <a:pt x="7018" y="9"/>
                  </a:cubicBezTo>
                  <a:cubicBezTo>
                    <a:pt x="6636" y="45"/>
                    <a:pt x="6136" y="328"/>
                    <a:pt x="5430" y="364"/>
                  </a:cubicBezTo>
                  <a:cubicBezTo>
                    <a:pt x="5235" y="375"/>
                    <a:pt x="5058" y="380"/>
                    <a:pt x="4898" y="380"/>
                  </a:cubicBezTo>
                  <a:cubicBezTo>
                    <a:pt x="3837" y="380"/>
                    <a:pt x="3474" y="162"/>
                    <a:pt x="3244" y="76"/>
                  </a:cubicBezTo>
                  <a:cubicBezTo>
                    <a:pt x="3195" y="52"/>
                    <a:pt x="3144" y="39"/>
                    <a:pt x="3093" y="39"/>
                  </a:cubicBezTo>
                  <a:cubicBezTo>
                    <a:pt x="3050" y="39"/>
                    <a:pt x="3006" y="49"/>
                    <a:pt x="2965" y="67"/>
                  </a:cubicBezTo>
                  <a:cubicBezTo>
                    <a:pt x="2501" y="274"/>
                    <a:pt x="2457" y="1034"/>
                    <a:pt x="3172" y="1264"/>
                  </a:cubicBezTo>
                  <a:cubicBezTo>
                    <a:pt x="3172" y="1264"/>
                    <a:pt x="3169" y="1264"/>
                    <a:pt x="3164" y="1264"/>
                  </a:cubicBezTo>
                  <a:cubicBezTo>
                    <a:pt x="3039" y="1264"/>
                    <a:pt x="1522" y="1276"/>
                    <a:pt x="0" y="1867"/>
                  </a:cubicBezTo>
                  <a:cubicBezTo>
                    <a:pt x="732" y="2088"/>
                    <a:pt x="2126" y="2394"/>
                    <a:pt x="4259" y="2394"/>
                  </a:cubicBezTo>
                  <a:cubicBezTo>
                    <a:pt x="4593" y="2394"/>
                    <a:pt x="4944" y="2387"/>
                    <a:pt x="5313" y="2370"/>
                  </a:cubicBezTo>
                  <a:cubicBezTo>
                    <a:pt x="8089" y="2245"/>
                    <a:pt x="9852" y="1736"/>
                    <a:pt x="10716" y="1417"/>
                  </a:cubicBezTo>
                  <a:cubicBezTo>
                    <a:pt x="9236" y="917"/>
                    <a:pt x="7477" y="863"/>
                    <a:pt x="7477" y="863"/>
                  </a:cubicBezTo>
                  <a:cubicBezTo>
                    <a:pt x="7477" y="863"/>
                    <a:pt x="7801" y="360"/>
                    <a:pt x="7382" y="81"/>
                  </a:cubicBezTo>
                  <a:cubicBezTo>
                    <a:pt x="7300" y="29"/>
                    <a:pt x="7203" y="1"/>
                    <a:pt x="710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3"/>
            <p:cNvSpPr/>
            <p:nvPr/>
          </p:nvSpPr>
          <p:spPr>
            <a:xfrm>
              <a:off x="5649625" y="456300"/>
              <a:ext cx="344675" cy="301600"/>
            </a:xfrm>
            <a:custGeom>
              <a:rect b="b" l="l" r="r" t="t"/>
              <a:pathLst>
                <a:path extrusionOk="0" h="12064" w="13787">
                  <a:moveTo>
                    <a:pt x="7217" y="0"/>
                  </a:moveTo>
                  <a:cubicBezTo>
                    <a:pt x="7217" y="0"/>
                    <a:pt x="6942" y="1197"/>
                    <a:pt x="5714" y="1503"/>
                  </a:cubicBezTo>
                  <a:cubicBezTo>
                    <a:pt x="5228" y="1624"/>
                    <a:pt x="4762" y="1669"/>
                    <a:pt x="4335" y="1669"/>
                  </a:cubicBezTo>
                  <a:cubicBezTo>
                    <a:pt x="3048" y="1669"/>
                    <a:pt x="2124" y="1255"/>
                    <a:pt x="2124" y="1255"/>
                  </a:cubicBezTo>
                  <a:cubicBezTo>
                    <a:pt x="2124" y="1255"/>
                    <a:pt x="1998" y="1408"/>
                    <a:pt x="2016" y="2268"/>
                  </a:cubicBezTo>
                  <a:lnTo>
                    <a:pt x="2151" y="6136"/>
                  </a:lnTo>
                  <a:cubicBezTo>
                    <a:pt x="2151" y="6136"/>
                    <a:pt x="1682" y="5789"/>
                    <a:pt x="1205" y="5789"/>
                  </a:cubicBezTo>
                  <a:cubicBezTo>
                    <a:pt x="1010" y="5789"/>
                    <a:pt x="814" y="5847"/>
                    <a:pt x="649" y="6010"/>
                  </a:cubicBezTo>
                  <a:cubicBezTo>
                    <a:pt x="608" y="6051"/>
                    <a:pt x="572" y="6091"/>
                    <a:pt x="541" y="6136"/>
                  </a:cubicBezTo>
                  <a:cubicBezTo>
                    <a:pt x="0" y="6901"/>
                    <a:pt x="386" y="8672"/>
                    <a:pt x="2029" y="8672"/>
                  </a:cubicBezTo>
                  <a:cubicBezTo>
                    <a:pt x="2069" y="8672"/>
                    <a:pt x="2110" y="8671"/>
                    <a:pt x="2151" y="8669"/>
                  </a:cubicBezTo>
                  <a:cubicBezTo>
                    <a:pt x="2151" y="8669"/>
                    <a:pt x="2552" y="10550"/>
                    <a:pt x="5080" y="11197"/>
                  </a:cubicBezTo>
                  <a:lnTo>
                    <a:pt x="5071" y="11229"/>
                  </a:lnTo>
                  <a:lnTo>
                    <a:pt x="5008" y="11760"/>
                  </a:lnTo>
                  <a:cubicBezTo>
                    <a:pt x="5238" y="11846"/>
                    <a:pt x="5604" y="12064"/>
                    <a:pt x="6663" y="12064"/>
                  </a:cubicBezTo>
                  <a:cubicBezTo>
                    <a:pt x="6823" y="12064"/>
                    <a:pt x="7000" y="12059"/>
                    <a:pt x="7194" y="12048"/>
                  </a:cubicBezTo>
                  <a:cubicBezTo>
                    <a:pt x="7905" y="12012"/>
                    <a:pt x="8404" y="11728"/>
                    <a:pt x="8782" y="11688"/>
                  </a:cubicBezTo>
                  <a:lnTo>
                    <a:pt x="8760" y="11157"/>
                  </a:lnTo>
                  <a:cubicBezTo>
                    <a:pt x="11153" y="10451"/>
                    <a:pt x="11639" y="8525"/>
                    <a:pt x="11639" y="8525"/>
                  </a:cubicBezTo>
                  <a:cubicBezTo>
                    <a:pt x="11688" y="8528"/>
                    <a:pt x="11735" y="8529"/>
                    <a:pt x="11782" y="8529"/>
                  </a:cubicBezTo>
                  <a:cubicBezTo>
                    <a:pt x="13407" y="8529"/>
                    <a:pt x="13787" y="6897"/>
                    <a:pt x="13249" y="6136"/>
                  </a:cubicBezTo>
                  <a:cubicBezTo>
                    <a:pt x="13103" y="5919"/>
                    <a:pt x="12856" y="5788"/>
                    <a:pt x="12595" y="5788"/>
                  </a:cubicBezTo>
                  <a:cubicBezTo>
                    <a:pt x="12575" y="5788"/>
                    <a:pt x="12554" y="5788"/>
                    <a:pt x="12534" y="5790"/>
                  </a:cubicBezTo>
                  <a:cubicBezTo>
                    <a:pt x="12075" y="5813"/>
                    <a:pt x="11639" y="6136"/>
                    <a:pt x="11639" y="6136"/>
                  </a:cubicBezTo>
                  <a:lnTo>
                    <a:pt x="11774" y="2268"/>
                  </a:lnTo>
                  <a:lnTo>
                    <a:pt x="11792" y="2232"/>
                  </a:lnTo>
                  <a:cubicBezTo>
                    <a:pt x="11180" y="1930"/>
                    <a:pt x="10689" y="1399"/>
                    <a:pt x="10469" y="797"/>
                  </a:cubicBezTo>
                  <a:cubicBezTo>
                    <a:pt x="10469" y="797"/>
                    <a:pt x="10301" y="1659"/>
                    <a:pt x="9342" y="1659"/>
                  </a:cubicBezTo>
                  <a:cubicBezTo>
                    <a:pt x="9309" y="1659"/>
                    <a:pt x="9276" y="1658"/>
                    <a:pt x="9241" y="1656"/>
                  </a:cubicBezTo>
                  <a:cubicBezTo>
                    <a:pt x="7527" y="1552"/>
                    <a:pt x="7217" y="0"/>
                    <a:pt x="721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3"/>
            <p:cNvSpPr/>
            <p:nvPr/>
          </p:nvSpPr>
          <p:spPr>
            <a:xfrm>
              <a:off x="5619150" y="859250"/>
              <a:ext cx="83150" cy="43225"/>
            </a:xfrm>
            <a:custGeom>
              <a:rect b="b" l="l" r="r" t="t"/>
              <a:pathLst>
                <a:path extrusionOk="0" h="1729" w="3326">
                  <a:moveTo>
                    <a:pt x="244" y="1"/>
                  </a:moveTo>
                  <a:cubicBezTo>
                    <a:pt x="154" y="230"/>
                    <a:pt x="77" y="469"/>
                    <a:pt x="1" y="716"/>
                  </a:cubicBezTo>
                  <a:lnTo>
                    <a:pt x="32" y="725"/>
                  </a:lnTo>
                  <a:cubicBezTo>
                    <a:pt x="32" y="725"/>
                    <a:pt x="1296" y="1593"/>
                    <a:pt x="3136" y="1715"/>
                  </a:cubicBezTo>
                  <a:lnTo>
                    <a:pt x="3208" y="1728"/>
                  </a:lnTo>
                  <a:cubicBezTo>
                    <a:pt x="3240" y="1557"/>
                    <a:pt x="3267" y="1404"/>
                    <a:pt x="3294" y="1269"/>
                  </a:cubicBezTo>
                  <a:cubicBezTo>
                    <a:pt x="3303" y="1215"/>
                    <a:pt x="3312" y="1166"/>
                    <a:pt x="3325" y="1117"/>
                  </a:cubicBezTo>
                  <a:cubicBezTo>
                    <a:pt x="1620" y="842"/>
                    <a:pt x="271" y="10"/>
                    <a:pt x="271" y="10"/>
                  </a:cubicBezTo>
                  <a:lnTo>
                    <a:pt x="244"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3"/>
            <p:cNvSpPr/>
            <p:nvPr/>
          </p:nvSpPr>
          <p:spPr>
            <a:xfrm>
              <a:off x="5611175" y="877150"/>
              <a:ext cx="88300" cy="57025"/>
            </a:xfrm>
            <a:custGeom>
              <a:rect b="b" l="l" r="r" t="t"/>
              <a:pathLst>
                <a:path extrusionOk="0" h="2281" w="3532">
                  <a:moveTo>
                    <a:pt x="324" y="0"/>
                  </a:moveTo>
                  <a:cubicBezTo>
                    <a:pt x="194" y="454"/>
                    <a:pt x="86" y="913"/>
                    <a:pt x="0" y="1381"/>
                  </a:cubicBezTo>
                  <a:lnTo>
                    <a:pt x="23" y="1386"/>
                  </a:lnTo>
                  <a:cubicBezTo>
                    <a:pt x="23" y="1386"/>
                    <a:pt x="1365" y="2281"/>
                    <a:pt x="3039" y="2281"/>
                  </a:cubicBezTo>
                  <a:cubicBezTo>
                    <a:pt x="3133" y="2281"/>
                    <a:pt x="3229" y="2278"/>
                    <a:pt x="3325" y="2272"/>
                  </a:cubicBezTo>
                  <a:cubicBezTo>
                    <a:pt x="3388" y="1867"/>
                    <a:pt x="3442" y="1512"/>
                    <a:pt x="3500" y="1201"/>
                  </a:cubicBezTo>
                  <a:cubicBezTo>
                    <a:pt x="3509" y="1134"/>
                    <a:pt x="3518" y="1075"/>
                    <a:pt x="3532" y="1012"/>
                  </a:cubicBezTo>
                  <a:lnTo>
                    <a:pt x="3460" y="999"/>
                  </a:lnTo>
                  <a:cubicBezTo>
                    <a:pt x="1615" y="877"/>
                    <a:pt x="351" y="9"/>
                    <a:pt x="351" y="9"/>
                  </a:cubicBezTo>
                  <a:lnTo>
                    <a:pt x="32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3"/>
            <p:cNvSpPr/>
            <p:nvPr/>
          </p:nvSpPr>
          <p:spPr>
            <a:xfrm>
              <a:off x="5608350" y="911550"/>
              <a:ext cx="85950" cy="39800"/>
            </a:xfrm>
            <a:custGeom>
              <a:rect b="b" l="l" r="r" t="t"/>
              <a:pathLst>
                <a:path extrusionOk="0" h="1592" w="3438">
                  <a:moveTo>
                    <a:pt x="113" y="1"/>
                  </a:moveTo>
                  <a:cubicBezTo>
                    <a:pt x="73" y="226"/>
                    <a:pt x="32" y="446"/>
                    <a:pt x="1" y="662"/>
                  </a:cubicBezTo>
                  <a:lnTo>
                    <a:pt x="28" y="667"/>
                  </a:lnTo>
                  <a:cubicBezTo>
                    <a:pt x="28" y="667"/>
                    <a:pt x="1356" y="1591"/>
                    <a:pt x="3167" y="1591"/>
                  </a:cubicBezTo>
                  <a:cubicBezTo>
                    <a:pt x="3221" y="1591"/>
                    <a:pt x="3275" y="1590"/>
                    <a:pt x="3330" y="1589"/>
                  </a:cubicBezTo>
                  <a:cubicBezTo>
                    <a:pt x="3357" y="1395"/>
                    <a:pt x="3388" y="1211"/>
                    <a:pt x="3415" y="1031"/>
                  </a:cubicBezTo>
                  <a:cubicBezTo>
                    <a:pt x="3420" y="986"/>
                    <a:pt x="3429" y="936"/>
                    <a:pt x="3438" y="891"/>
                  </a:cubicBezTo>
                  <a:lnTo>
                    <a:pt x="3438" y="891"/>
                  </a:lnTo>
                  <a:cubicBezTo>
                    <a:pt x="3342" y="897"/>
                    <a:pt x="3246" y="900"/>
                    <a:pt x="3152" y="900"/>
                  </a:cubicBezTo>
                  <a:cubicBezTo>
                    <a:pt x="1478" y="900"/>
                    <a:pt x="136" y="5"/>
                    <a:pt x="136" y="5"/>
                  </a:cubicBezTo>
                  <a:lnTo>
                    <a:pt x="113"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3"/>
            <p:cNvSpPr/>
            <p:nvPr/>
          </p:nvSpPr>
          <p:spPr>
            <a:xfrm>
              <a:off x="5604425" y="928100"/>
              <a:ext cx="87175" cy="53650"/>
            </a:xfrm>
            <a:custGeom>
              <a:rect b="b" l="l" r="r" t="t"/>
              <a:pathLst>
                <a:path extrusionOk="0" h="2146" w="3487">
                  <a:moveTo>
                    <a:pt x="158" y="0"/>
                  </a:moveTo>
                  <a:cubicBezTo>
                    <a:pt x="90" y="441"/>
                    <a:pt x="41" y="873"/>
                    <a:pt x="0" y="1264"/>
                  </a:cubicBezTo>
                  <a:cubicBezTo>
                    <a:pt x="81" y="1314"/>
                    <a:pt x="1372" y="2114"/>
                    <a:pt x="3266" y="2137"/>
                  </a:cubicBezTo>
                  <a:lnTo>
                    <a:pt x="3325" y="2146"/>
                  </a:lnTo>
                  <a:cubicBezTo>
                    <a:pt x="3370" y="1799"/>
                    <a:pt x="3415" y="1467"/>
                    <a:pt x="3455" y="1152"/>
                  </a:cubicBezTo>
                  <a:cubicBezTo>
                    <a:pt x="3464" y="1075"/>
                    <a:pt x="3478" y="999"/>
                    <a:pt x="3487" y="927"/>
                  </a:cubicBezTo>
                  <a:lnTo>
                    <a:pt x="3487" y="927"/>
                  </a:lnTo>
                  <a:cubicBezTo>
                    <a:pt x="3432" y="928"/>
                    <a:pt x="3377" y="929"/>
                    <a:pt x="3323" y="929"/>
                  </a:cubicBezTo>
                  <a:cubicBezTo>
                    <a:pt x="1508" y="929"/>
                    <a:pt x="185" y="5"/>
                    <a:pt x="185" y="5"/>
                  </a:cubicBezTo>
                  <a:lnTo>
                    <a:pt x="158"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3"/>
            <p:cNvSpPr/>
            <p:nvPr/>
          </p:nvSpPr>
          <p:spPr>
            <a:xfrm>
              <a:off x="5602850" y="959700"/>
              <a:ext cx="84700" cy="42525"/>
            </a:xfrm>
            <a:custGeom>
              <a:rect b="b" l="l" r="r" t="t"/>
              <a:pathLst>
                <a:path extrusionOk="0" h="1701" w="3388">
                  <a:moveTo>
                    <a:pt x="63" y="0"/>
                  </a:moveTo>
                  <a:cubicBezTo>
                    <a:pt x="41" y="275"/>
                    <a:pt x="18" y="531"/>
                    <a:pt x="0" y="765"/>
                  </a:cubicBezTo>
                  <a:cubicBezTo>
                    <a:pt x="0" y="765"/>
                    <a:pt x="1215" y="1678"/>
                    <a:pt x="3284" y="1701"/>
                  </a:cubicBezTo>
                  <a:lnTo>
                    <a:pt x="3289" y="1701"/>
                  </a:lnTo>
                  <a:cubicBezTo>
                    <a:pt x="3307" y="1539"/>
                    <a:pt x="3325" y="1377"/>
                    <a:pt x="3343" y="1224"/>
                  </a:cubicBezTo>
                  <a:cubicBezTo>
                    <a:pt x="3361" y="1111"/>
                    <a:pt x="3374" y="999"/>
                    <a:pt x="3388" y="882"/>
                  </a:cubicBezTo>
                  <a:lnTo>
                    <a:pt x="3329" y="873"/>
                  </a:lnTo>
                  <a:cubicBezTo>
                    <a:pt x="1435" y="850"/>
                    <a:pt x="144" y="50"/>
                    <a:pt x="6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3"/>
            <p:cNvSpPr/>
            <p:nvPr/>
          </p:nvSpPr>
          <p:spPr>
            <a:xfrm>
              <a:off x="5601375" y="978925"/>
              <a:ext cx="83700" cy="58500"/>
            </a:xfrm>
            <a:custGeom>
              <a:rect b="b" l="l" r="r" t="t"/>
              <a:pathLst>
                <a:path extrusionOk="0" h="2340" w="3348">
                  <a:moveTo>
                    <a:pt x="59" y="0"/>
                  </a:moveTo>
                  <a:cubicBezTo>
                    <a:pt x="5" y="788"/>
                    <a:pt x="1" y="1318"/>
                    <a:pt x="1" y="1318"/>
                  </a:cubicBezTo>
                  <a:cubicBezTo>
                    <a:pt x="1" y="1318"/>
                    <a:pt x="1103" y="1899"/>
                    <a:pt x="3208" y="2340"/>
                  </a:cubicBezTo>
                  <a:cubicBezTo>
                    <a:pt x="3240" y="2011"/>
                    <a:pt x="3271" y="1687"/>
                    <a:pt x="3303" y="1372"/>
                  </a:cubicBezTo>
                  <a:cubicBezTo>
                    <a:pt x="3316" y="1224"/>
                    <a:pt x="3334" y="1080"/>
                    <a:pt x="3348" y="936"/>
                  </a:cubicBezTo>
                  <a:lnTo>
                    <a:pt x="3343" y="936"/>
                  </a:lnTo>
                  <a:cubicBezTo>
                    <a:pt x="1274" y="909"/>
                    <a:pt x="59" y="0"/>
                    <a:pt x="5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3"/>
            <p:cNvSpPr/>
            <p:nvPr/>
          </p:nvSpPr>
          <p:spPr>
            <a:xfrm>
              <a:off x="5701050" y="441625"/>
              <a:ext cx="328975" cy="80925"/>
            </a:xfrm>
            <a:custGeom>
              <a:rect b="b" l="l" r="r" t="t"/>
              <a:pathLst>
                <a:path extrusionOk="0" h="3237" w="13159">
                  <a:moveTo>
                    <a:pt x="12157" y="1"/>
                  </a:moveTo>
                  <a:cubicBezTo>
                    <a:pt x="12138" y="1"/>
                    <a:pt x="12119" y="10"/>
                    <a:pt x="12105" y="29"/>
                  </a:cubicBezTo>
                  <a:cubicBezTo>
                    <a:pt x="12087" y="56"/>
                    <a:pt x="12092" y="92"/>
                    <a:pt x="12123" y="115"/>
                  </a:cubicBezTo>
                  <a:cubicBezTo>
                    <a:pt x="12249" y="205"/>
                    <a:pt x="12371" y="313"/>
                    <a:pt x="12479" y="425"/>
                  </a:cubicBezTo>
                  <a:cubicBezTo>
                    <a:pt x="12587" y="538"/>
                    <a:pt x="12681" y="664"/>
                    <a:pt x="12762" y="799"/>
                  </a:cubicBezTo>
                  <a:cubicBezTo>
                    <a:pt x="12803" y="862"/>
                    <a:pt x="12834" y="929"/>
                    <a:pt x="12866" y="1001"/>
                  </a:cubicBezTo>
                  <a:cubicBezTo>
                    <a:pt x="12888" y="1073"/>
                    <a:pt x="12911" y="1145"/>
                    <a:pt x="12920" y="1217"/>
                  </a:cubicBezTo>
                  <a:cubicBezTo>
                    <a:pt x="12933" y="1289"/>
                    <a:pt x="12938" y="1361"/>
                    <a:pt x="12929" y="1438"/>
                  </a:cubicBezTo>
                  <a:lnTo>
                    <a:pt x="12920" y="1546"/>
                  </a:lnTo>
                  <a:lnTo>
                    <a:pt x="12884" y="1649"/>
                  </a:lnTo>
                  <a:cubicBezTo>
                    <a:pt x="12875" y="1685"/>
                    <a:pt x="12866" y="1716"/>
                    <a:pt x="12852" y="1752"/>
                  </a:cubicBezTo>
                  <a:lnTo>
                    <a:pt x="12794" y="1847"/>
                  </a:lnTo>
                  <a:lnTo>
                    <a:pt x="12740" y="1946"/>
                  </a:lnTo>
                  <a:lnTo>
                    <a:pt x="12668" y="2036"/>
                  </a:lnTo>
                  <a:cubicBezTo>
                    <a:pt x="12582" y="2157"/>
                    <a:pt x="12461" y="2256"/>
                    <a:pt x="12348" y="2360"/>
                  </a:cubicBezTo>
                  <a:lnTo>
                    <a:pt x="12326" y="2382"/>
                  </a:lnTo>
                  <a:lnTo>
                    <a:pt x="12308" y="2391"/>
                  </a:lnTo>
                  <a:lnTo>
                    <a:pt x="12258" y="2427"/>
                  </a:lnTo>
                  <a:lnTo>
                    <a:pt x="12159" y="2495"/>
                  </a:lnTo>
                  <a:cubicBezTo>
                    <a:pt x="12096" y="2544"/>
                    <a:pt x="12029" y="2589"/>
                    <a:pt x="11957" y="2625"/>
                  </a:cubicBezTo>
                  <a:lnTo>
                    <a:pt x="11755" y="2724"/>
                  </a:lnTo>
                  <a:cubicBezTo>
                    <a:pt x="11687" y="2756"/>
                    <a:pt x="11615" y="2783"/>
                    <a:pt x="11543" y="2805"/>
                  </a:cubicBezTo>
                  <a:cubicBezTo>
                    <a:pt x="11471" y="2832"/>
                    <a:pt x="11399" y="2855"/>
                    <a:pt x="11323" y="2864"/>
                  </a:cubicBezTo>
                  <a:lnTo>
                    <a:pt x="11210" y="2886"/>
                  </a:lnTo>
                  <a:lnTo>
                    <a:pt x="11152" y="2895"/>
                  </a:lnTo>
                  <a:lnTo>
                    <a:pt x="11125" y="2904"/>
                  </a:lnTo>
                  <a:lnTo>
                    <a:pt x="11107" y="2904"/>
                  </a:lnTo>
                  <a:lnTo>
                    <a:pt x="10864" y="2913"/>
                  </a:lnTo>
                  <a:lnTo>
                    <a:pt x="10742" y="2913"/>
                  </a:lnTo>
                  <a:lnTo>
                    <a:pt x="10634" y="2900"/>
                  </a:lnTo>
                  <a:cubicBezTo>
                    <a:pt x="10562" y="2886"/>
                    <a:pt x="10490" y="2882"/>
                    <a:pt x="10418" y="2868"/>
                  </a:cubicBezTo>
                  <a:lnTo>
                    <a:pt x="10198" y="2814"/>
                  </a:lnTo>
                  <a:cubicBezTo>
                    <a:pt x="10122" y="2796"/>
                    <a:pt x="10050" y="2769"/>
                    <a:pt x="9982" y="2738"/>
                  </a:cubicBezTo>
                  <a:cubicBezTo>
                    <a:pt x="9915" y="2702"/>
                    <a:pt x="9834" y="2679"/>
                    <a:pt x="9775" y="2648"/>
                  </a:cubicBezTo>
                  <a:cubicBezTo>
                    <a:pt x="9708" y="2607"/>
                    <a:pt x="9627" y="2567"/>
                    <a:pt x="9568" y="2526"/>
                  </a:cubicBezTo>
                  <a:cubicBezTo>
                    <a:pt x="9505" y="2481"/>
                    <a:pt x="9447" y="2445"/>
                    <a:pt x="9384" y="2400"/>
                  </a:cubicBezTo>
                  <a:lnTo>
                    <a:pt x="9208" y="2252"/>
                  </a:lnTo>
                  <a:lnTo>
                    <a:pt x="9046" y="2090"/>
                  </a:lnTo>
                  <a:lnTo>
                    <a:pt x="8902" y="1914"/>
                  </a:lnTo>
                  <a:lnTo>
                    <a:pt x="8772" y="1725"/>
                  </a:lnTo>
                  <a:lnTo>
                    <a:pt x="8664" y="1528"/>
                  </a:lnTo>
                  <a:lnTo>
                    <a:pt x="8579" y="1321"/>
                  </a:lnTo>
                  <a:cubicBezTo>
                    <a:pt x="8556" y="1267"/>
                    <a:pt x="8511" y="1226"/>
                    <a:pt x="8453" y="1213"/>
                  </a:cubicBezTo>
                  <a:cubicBezTo>
                    <a:pt x="8438" y="1208"/>
                    <a:pt x="8423" y="1206"/>
                    <a:pt x="8408" y="1206"/>
                  </a:cubicBezTo>
                  <a:cubicBezTo>
                    <a:pt x="8329" y="1206"/>
                    <a:pt x="8255" y="1264"/>
                    <a:pt x="8232" y="1343"/>
                  </a:cubicBezTo>
                  <a:cubicBezTo>
                    <a:pt x="8214" y="1420"/>
                    <a:pt x="8187" y="1487"/>
                    <a:pt x="8151" y="1555"/>
                  </a:cubicBezTo>
                  <a:cubicBezTo>
                    <a:pt x="8115" y="1626"/>
                    <a:pt x="8070" y="1689"/>
                    <a:pt x="8016" y="1748"/>
                  </a:cubicBezTo>
                  <a:cubicBezTo>
                    <a:pt x="7967" y="1806"/>
                    <a:pt x="7913" y="1856"/>
                    <a:pt x="7850" y="1901"/>
                  </a:cubicBezTo>
                  <a:cubicBezTo>
                    <a:pt x="7782" y="1941"/>
                    <a:pt x="7715" y="1977"/>
                    <a:pt x="7643" y="2004"/>
                  </a:cubicBezTo>
                  <a:cubicBezTo>
                    <a:pt x="7566" y="2027"/>
                    <a:pt x="7490" y="2045"/>
                    <a:pt x="7413" y="2054"/>
                  </a:cubicBezTo>
                  <a:cubicBezTo>
                    <a:pt x="7373" y="2058"/>
                    <a:pt x="7332" y="2058"/>
                    <a:pt x="7292" y="2058"/>
                  </a:cubicBezTo>
                  <a:cubicBezTo>
                    <a:pt x="7265" y="2058"/>
                    <a:pt x="7234" y="2060"/>
                    <a:pt x="7208" y="2060"/>
                  </a:cubicBezTo>
                  <a:cubicBezTo>
                    <a:pt x="7195" y="2060"/>
                    <a:pt x="7184" y="2060"/>
                    <a:pt x="7175" y="2058"/>
                  </a:cubicBezTo>
                  <a:lnTo>
                    <a:pt x="6896" y="2027"/>
                  </a:lnTo>
                  <a:lnTo>
                    <a:pt x="6658" y="1973"/>
                  </a:lnTo>
                  <a:cubicBezTo>
                    <a:pt x="6577" y="1941"/>
                    <a:pt x="6496" y="1914"/>
                    <a:pt x="6419" y="1883"/>
                  </a:cubicBezTo>
                  <a:cubicBezTo>
                    <a:pt x="6343" y="1842"/>
                    <a:pt x="6262" y="1811"/>
                    <a:pt x="6194" y="1766"/>
                  </a:cubicBezTo>
                  <a:cubicBezTo>
                    <a:pt x="6122" y="1721"/>
                    <a:pt x="6050" y="1671"/>
                    <a:pt x="5987" y="1617"/>
                  </a:cubicBezTo>
                  <a:cubicBezTo>
                    <a:pt x="5920" y="1564"/>
                    <a:pt x="5857" y="1505"/>
                    <a:pt x="5803" y="1442"/>
                  </a:cubicBezTo>
                  <a:cubicBezTo>
                    <a:pt x="5744" y="1379"/>
                    <a:pt x="5690" y="1312"/>
                    <a:pt x="5641" y="1240"/>
                  </a:cubicBezTo>
                  <a:cubicBezTo>
                    <a:pt x="5591" y="1172"/>
                    <a:pt x="5546" y="1100"/>
                    <a:pt x="5501" y="1024"/>
                  </a:cubicBezTo>
                  <a:cubicBezTo>
                    <a:pt x="5461" y="947"/>
                    <a:pt x="5425" y="866"/>
                    <a:pt x="5393" y="790"/>
                  </a:cubicBezTo>
                  <a:cubicBezTo>
                    <a:pt x="5362" y="713"/>
                    <a:pt x="5340" y="632"/>
                    <a:pt x="5317" y="551"/>
                  </a:cubicBezTo>
                  <a:cubicBezTo>
                    <a:pt x="5299" y="465"/>
                    <a:pt x="5227" y="421"/>
                    <a:pt x="5156" y="421"/>
                  </a:cubicBezTo>
                  <a:cubicBezTo>
                    <a:pt x="5087" y="421"/>
                    <a:pt x="5018" y="462"/>
                    <a:pt x="4998" y="547"/>
                  </a:cubicBezTo>
                  <a:cubicBezTo>
                    <a:pt x="4966" y="655"/>
                    <a:pt x="4930" y="758"/>
                    <a:pt x="4881" y="857"/>
                  </a:cubicBezTo>
                  <a:cubicBezTo>
                    <a:pt x="4836" y="961"/>
                    <a:pt x="4777" y="1064"/>
                    <a:pt x="4714" y="1159"/>
                  </a:cubicBezTo>
                  <a:cubicBezTo>
                    <a:pt x="4656" y="1253"/>
                    <a:pt x="4584" y="1343"/>
                    <a:pt x="4503" y="1424"/>
                  </a:cubicBezTo>
                  <a:cubicBezTo>
                    <a:pt x="4467" y="1469"/>
                    <a:pt x="4426" y="1510"/>
                    <a:pt x="4381" y="1546"/>
                  </a:cubicBezTo>
                  <a:cubicBezTo>
                    <a:pt x="4341" y="1586"/>
                    <a:pt x="4300" y="1622"/>
                    <a:pt x="4251" y="1653"/>
                  </a:cubicBezTo>
                  <a:cubicBezTo>
                    <a:pt x="4161" y="1721"/>
                    <a:pt x="4062" y="1779"/>
                    <a:pt x="3958" y="1829"/>
                  </a:cubicBezTo>
                  <a:cubicBezTo>
                    <a:pt x="3909" y="1851"/>
                    <a:pt x="3859" y="1878"/>
                    <a:pt x="3805" y="1896"/>
                  </a:cubicBezTo>
                  <a:lnTo>
                    <a:pt x="3639" y="1950"/>
                  </a:lnTo>
                  <a:cubicBezTo>
                    <a:pt x="3531" y="1977"/>
                    <a:pt x="3405" y="2004"/>
                    <a:pt x="3288" y="2036"/>
                  </a:cubicBezTo>
                  <a:lnTo>
                    <a:pt x="2937" y="2090"/>
                  </a:lnTo>
                  <a:lnTo>
                    <a:pt x="2577" y="2126"/>
                  </a:lnTo>
                  <a:cubicBezTo>
                    <a:pt x="2477" y="2130"/>
                    <a:pt x="2373" y="2140"/>
                    <a:pt x="2268" y="2140"/>
                  </a:cubicBezTo>
                  <a:cubicBezTo>
                    <a:pt x="2251" y="2140"/>
                    <a:pt x="2234" y="2140"/>
                    <a:pt x="2217" y="2139"/>
                  </a:cubicBezTo>
                  <a:cubicBezTo>
                    <a:pt x="2096" y="2139"/>
                    <a:pt x="1975" y="2139"/>
                    <a:pt x="1858" y="2135"/>
                  </a:cubicBezTo>
                  <a:cubicBezTo>
                    <a:pt x="1736" y="2130"/>
                    <a:pt x="1615" y="2126"/>
                    <a:pt x="1493" y="2112"/>
                  </a:cubicBezTo>
                  <a:cubicBezTo>
                    <a:pt x="1255" y="2085"/>
                    <a:pt x="1016" y="2049"/>
                    <a:pt x="778" y="1995"/>
                  </a:cubicBezTo>
                  <a:cubicBezTo>
                    <a:pt x="540" y="1946"/>
                    <a:pt x="310" y="1878"/>
                    <a:pt x="81" y="1797"/>
                  </a:cubicBezTo>
                  <a:cubicBezTo>
                    <a:pt x="75" y="1796"/>
                    <a:pt x="70" y="1795"/>
                    <a:pt x="65" y="1795"/>
                  </a:cubicBezTo>
                  <a:cubicBezTo>
                    <a:pt x="21" y="1795"/>
                    <a:pt x="0" y="1859"/>
                    <a:pt x="45" y="1883"/>
                  </a:cubicBezTo>
                  <a:cubicBezTo>
                    <a:pt x="162" y="1937"/>
                    <a:pt x="274" y="1977"/>
                    <a:pt x="391" y="2022"/>
                  </a:cubicBezTo>
                  <a:cubicBezTo>
                    <a:pt x="508" y="2063"/>
                    <a:pt x="625" y="2103"/>
                    <a:pt x="746" y="2135"/>
                  </a:cubicBezTo>
                  <a:cubicBezTo>
                    <a:pt x="985" y="2202"/>
                    <a:pt x="1232" y="2252"/>
                    <a:pt x="1475" y="2288"/>
                  </a:cubicBezTo>
                  <a:cubicBezTo>
                    <a:pt x="1601" y="2310"/>
                    <a:pt x="1723" y="2319"/>
                    <a:pt x="1849" y="2337"/>
                  </a:cubicBezTo>
                  <a:cubicBezTo>
                    <a:pt x="1970" y="2351"/>
                    <a:pt x="2096" y="2355"/>
                    <a:pt x="2222" y="2360"/>
                  </a:cubicBezTo>
                  <a:cubicBezTo>
                    <a:pt x="2264" y="2361"/>
                    <a:pt x="2305" y="2362"/>
                    <a:pt x="2347" y="2362"/>
                  </a:cubicBezTo>
                  <a:cubicBezTo>
                    <a:pt x="2429" y="2362"/>
                    <a:pt x="2511" y="2360"/>
                    <a:pt x="2595" y="2360"/>
                  </a:cubicBezTo>
                  <a:lnTo>
                    <a:pt x="2969" y="2333"/>
                  </a:lnTo>
                  <a:cubicBezTo>
                    <a:pt x="3095" y="2315"/>
                    <a:pt x="3225" y="2306"/>
                    <a:pt x="3347" y="2283"/>
                  </a:cubicBezTo>
                  <a:cubicBezTo>
                    <a:pt x="3468" y="2256"/>
                    <a:pt x="3581" y="2238"/>
                    <a:pt x="3711" y="2207"/>
                  </a:cubicBezTo>
                  <a:lnTo>
                    <a:pt x="3900" y="2153"/>
                  </a:lnTo>
                  <a:cubicBezTo>
                    <a:pt x="3963" y="2130"/>
                    <a:pt x="4021" y="2103"/>
                    <a:pt x="4084" y="2081"/>
                  </a:cubicBezTo>
                  <a:cubicBezTo>
                    <a:pt x="4206" y="2027"/>
                    <a:pt x="4318" y="1959"/>
                    <a:pt x="4426" y="1887"/>
                  </a:cubicBezTo>
                  <a:cubicBezTo>
                    <a:pt x="4480" y="1851"/>
                    <a:pt x="4534" y="1811"/>
                    <a:pt x="4584" y="1766"/>
                  </a:cubicBezTo>
                  <a:cubicBezTo>
                    <a:pt x="4633" y="1725"/>
                    <a:pt x="4683" y="1680"/>
                    <a:pt x="4728" y="1631"/>
                  </a:cubicBezTo>
                  <a:cubicBezTo>
                    <a:pt x="4822" y="1541"/>
                    <a:pt x="4908" y="1438"/>
                    <a:pt x="4984" y="1330"/>
                  </a:cubicBezTo>
                  <a:cubicBezTo>
                    <a:pt x="5045" y="1242"/>
                    <a:pt x="5103" y="1148"/>
                    <a:pt x="5152" y="1048"/>
                  </a:cubicBezTo>
                  <a:lnTo>
                    <a:pt x="5152" y="1048"/>
                  </a:lnTo>
                  <a:cubicBezTo>
                    <a:pt x="5171" y="1092"/>
                    <a:pt x="5192" y="1135"/>
                    <a:pt x="5214" y="1177"/>
                  </a:cubicBezTo>
                  <a:cubicBezTo>
                    <a:pt x="5259" y="1267"/>
                    <a:pt x="5313" y="1352"/>
                    <a:pt x="5367" y="1433"/>
                  </a:cubicBezTo>
                  <a:cubicBezTo>
                    <a:pt x="5425" y="1514"/>
                    <a:pt x="5488" y="1595"/>
                    <a:pt x="5555" y="1667"/>
                  </a:cubicBezTo>
                  <a:cubicBezTo>
                    <a:pt x="5618" y="1743"/>
                    <a:pt x="5695" y="1811"/>
                    <a:pt x="5771" y="1878"/>
                  </a:cubicBezTo>
                  <a:cubicBezTo>
                    <a:pt x="5848" y="1941"/>
                    <a:pt x="5929" y="2004"/>
                    <a:pt x="6014" y="2058"/>
                  </a:cubicBezTo>
                  <a:cubicBezTo>
                    <a:pt x="6100" y="2108"/>
                    <a:pt x="6185" y="2157"/>
                    <a:pt x="6275" y="2202"/>
                  </a:cubicBezTo>
                  <a:cubicBezTo>
                    <a:pt x="6370" y="2238"/>
                    <a:pt x="6464" y="2274"/>
                    <a:pt x="6559" y="2310"/>
                  </a:cubicBezTo>
                  <a:lnTo>
                    <a:pt x="6860" y="2382"/>
                  </a:lnTo>
                  <a:lnTo>
                    <a:pt x="7134" y="2414"/>
                  </a:lnTo>
                  <a:cubicBezTo>
                    <a:pt x="7173" y="2417"/>
                    <a:pt x="7211" y="2420"/>
                    <a:pt x="7249" y="2420"/>
                  </a:cubicBezTo>
                  <a:cubicBezTo>
                    <a:pt x="7265" y="2420"/>
                    <a:pt x="7281" y="2420"/>
                    <a:pt x="7296" y="2418"/>
                  </a:cubicBezTo>
                  <a:cubicBezTo>
                    <a:pt x="7312" y="2420"/>
                    <a:pt x="7328" y="2420"/>
                    <a:pt x="7343" y="2420"/>
                  </a:cubicBezTo>
                  <a:cubicBezTo>
                    <a:pt x="7380" y="2420"/>
                    <a:pt x="7416" y="2417"/>
                    <a:pt x="7454" y="2414"/>
                  </a:cubicBezTo>
                  <a:cubicBezTo>
                    <a:pt x="7557" y="2405"/>
                    <a:pt x="7665" y="2382"/>
                    <a:pt x="7764" y="2351"/>
                  </a:cubicBezTo>
                  <a:cubicBezTo>
                    <a:pt x="7971" y="2279"/>
                    <a:pt x="8156" y="2153"/>
                    <a:pt x="8300" y="1986"/>
                  </a:cubicBezTo>
                  <a:cubicBezTo>
                    <a:pt x="8345" y="1932"/>
                    <a:pt x="8387" y="1874"/>
                    <a:pt x="8425" y="1814"/>
                  </a:cubicBezTo>
                  <a:lnTo>
                    <a:pt x="8425" y="1814"/>
                  </a:lnTo>
                  <a:lnTo>
                    <a:pt x="8480" y="1910"/>
                  </a:lnTo>
                  <a:lnTo>
                    <a:pt x="8628" y="2126"/>
                  </a:lnTo>
                  <a:lnTo>
                    <a:pt x="8794" y="2324"/>
                  </a:lnTo>
                  <a:lnTo>
                    <a:pt x="8983" y="2508"/>
                  </a:lnTo>
                  <a:lnTo>
                    <a:pt x="9181" y="2675"/>
                  </a:lnTo>
                  <a:cubicBezTo>
                    <a:pt x="9253" y="2724"/>
                    <a:pt x="9330" y="2778"/>
                    <a:pt x="9402" y="2823"/>
                  </a:cubicBezTo>
                  <a:cubicBezTo>
                    <a:pt x="9478" y="2868"/>
                    <a:pt x="9546" y="2904"/>
                    <a:pt x="9618" y="2945"/>
                  </a:cubicBezTo>
                  <a:cubicBezTo>
                    <a:pt x="9699" y="2985"/>
                    <a:pt x="9780" y="3017"/>
                    <a:pt x="9861" y="3048"/>
                  </a:cubicBezTo>
                  <a:cubicBezTo>
                    <a:pt x="9942" y="3084"/>
                    <a:pt x="10023" y="3116"/>
                    <a:pt x="10108" y="3134"/>
                  </a:cubicBezTo>
                  <a:lnTo>
                    <a:pt x="10360" y="3197"/>
                  </a:lnTo>
                  <a:cubicBezTo>
                    <a:pt x="10445" y="3215"/>
                    <a:pt x="10540" y="3219"/>
                    <a:pt x="10630" y="3228"/>
                  </a:cubicBezTo>
                  <a:lnTo>
                    <a:pt x="10765" y="3237"/>
                  </a:lnTo>
                  <a:cubicBezTo>
                    <a:pt x="10805" y="3237"/>
                    <a:pt x="10846" y="3237"/>
                    <a:pt x="10886" y="3233"/>
                  </a:cubicBezTo>
                  <a:lnTo>
                    <a:pt x="11129" y="3215"/>
                  </a:lnTo>
                  <a:lnTo>
                    <a:pt x="11174" y="3215"/>
                  </a:lnTo>
                  <a:lnTo>
                    <a:pt x="11206" y="3210"/>
                  </a:lnTo>
                  <a:lnTo>
                    <a:pt x="11269" y="3192"/>
                  </a:lnTo>
                  <a:lnTo>
                    <a:pt x="11399" y="3165"/>
                  </a:lnTo>
                  <a:cubicBezTo>
                    <a:pt x="11485" y="3147"/>
                    <a:pt x="11566" y="3125"/>
                    <a:pt x="11647" y="3089"/>
                  </a:cubicBezTo>
                  <a:cubicBezTo>
                    <a:pt x="11728" y="3062"/>
                    <a:pt x="11809" y="3030"/>
                    <a:pt x="11885" y="2990"/>
                  </a:cubicBezTo>
                  <a:lnTo>
                    <a:pt x="12119" y="2864"/>
                  </a:lnTo>
                  <a:cubicBezTo>
                    <a:pt x="12191" y="2823"/>
                    <a:pt x="12258" y="2774"/>
                    <a:pt x="12326" y="2724"/>
                  </a:cubicBezTo>
                  <a:lnTo>
                    <a:pt x="12425" y="2652"/>
                  </a:lnTo>
                  <a:lnTo>
                    <a:pt x="12474" y="2616"/>
                  </a:lnTo>
                  <a:lnTo>
                    <a:pt x="12506" y="2589"/>
                  </a:lnTo>
                  <a:lnTo>
                    <a:pt x="12528" y="2567"/>
                  </a:lnTo>
                  <a:cubicBezTo>
                    <a:pt x="12659" y="2454"/>
                    <a:pt x="12776" y="2328"/>
                    <a:pt x="12879" y="2189"/>
                  </a:cubicBezTo>
                  <a:lnTo>
                    <a:pt x="12956" y="2085"/>
                  </a:lnTo>
                  <a:lnTo>
                    <a:pt x="13019" y="1964"/>
                  </a:lnTo>
                  <a:lnTo>
                    <a:pt x="13073" y="1847"/>
                  </a:lnTo>
                  <a:cubicBezTo>
                    <a:pt x="13091" y="1802"/>
                    <a:pt x="13104" y="1757"/>
                    <a:pt x="13113" y="1716"/>
                  </a:cubicBezTo>
                  <a:lnTo>
                    <a:pt x="13145" y="1586"/>
                  </a:lnTo>
                  <a:lnTo>
                    <a:pt x="13154" y="1447"/>
                  </a:lnTo>
                  <a:cubicBezTo>
                    <a:pt x="13158" y="1357"/>
                    <a:pt x="13149" y="1267"/>
                    <a:pt x="13131" y="1181"/>
                  </a:cubicBezTo>
                  <a:cubicBezTo>
                    <a:pt x="13109" y="1096"/>
                    <a:pt x="13082" y="1010"/>
                    <a:pt x="13050" y="929"/>
                  </a:cubicBezTo>
                  <a:cubicBezTo>
                    <a:pt x="12938" y="695"/>
                    <a:pt x="12785" y="488"/>
                    <a:pt x="12591" y="313"/>
                  </a:cubicBezTo>
                  <a:cubicBezTo>
                    <a:pt x="12470" y="200"/>
                    <a:pt x="12335" y="101"/>
                    <a:pt x="12191" y="11"/>
                  </a:cubicBezTo>
                  <a:cubicBezTo>
                    <a:pt x="12180" y="5"/>
                    <a:pt x="12169" y="1"/>
                    <a:pt x="1215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3"/>
            <p:cNvSpPr/>
            <p:nvPr/>
          </p:nvSpPr>
          <p:spPr>
            <a:xfrm>
              <a:off x="5680450" y="874275"/>
              <a:ext cx="25675" cy="164800"/>
            </a:xfrm>
            <a:custGeom>
              <a:rect b="b" l="l" r="r" t="t"/>
              <a:pathLst>
                <a:path extrusionOk="0" h="6592" w="1027">
                  <a:moveTo>
                    <a:pt x="965" y="1"/>
                  </a:moveTo>
                  <a:cubicBezTo>
                    <a:pt x="936" y="1"/>
                    <a:pt x="912" y="21"/>
                    <a:pt x="905" y="48"/>
                  </a:cubicBezTo>
                  <a:cubicBezTo>
                    <a:pt x="779" y="578"/>
                    <a:pt x="671" y="1114"/>
                    <a:pt x="576" y="1654"/>
                  </a:cubicBezTo>
                  <a:cubicBezTo>
                    <a:pt x="482" y="2189"/>
                    <a:pt x="401" y="2729"/>
                    <a:pt x="324" y="3269"/>
                  </a:cubicBezTo>
                  <a:lnTo>
                    <a:pt x="221" y="4078"/>
                  </a:lnTo>
                  <a:cubicBezTo>
                    <a:pt x="189" y="4348"/>
                    <a:pt x="153" y="4618"/>
                    <a:pt x="126" y="4888"/>
                  </a:cubicBezTo>
                  <a:cubicBezTo>
                    <a:pt x="68" y="5428"/>
                    <a:pt x="27" y="5972"/>
                    <a:pt x="0" y="6521"/>
                  </a:cubicBezTo>
                  <a:lnTo>
                    <a:pt x="0" y="6548"/>
                  </a:lnTo>
                  <a:cubicBezTo>
                    <a:pt x="0" y="6577"/>
                    <a:pt x="22" y="6592"/>
                    <a:pt x="44" y="6592"/>
                  </a:cubicBezTo>
                  <a:cubicBezTo>
                    <a:pt x="64" y="6592"/>
                    <a:pt x="84" y="6580"/>
                    <a:pt x="90" y="6557"/>
                  </a:cubicBezTo>
                  <a:lnTo>
                    <a:pt x="90" y="6548"/>
                  </a:lnTo>
                  <a:lnTo>
                    <a:pt x="95" y="6526"/>
                  </a:lnTo>
                  <a:lnTo>
                    <a:pt x="95" y="6535"/>
                  </a:lnTo>
                  <a:cubicBezTo>
                    <a:pt x="221" y="5999"/>
                    <a:pt x="329" y="5468"/>
                    <a:pt x="423" y="4929"/>
                  </a:cubicBezTo>
                  <a:cubicBezTo>
                    <a:pt x="473" y="4663"/>
                    <a:pt x="518" y="4393"/>
                    <a:pt x="563" y="4123"/>
                  </a:cubicBezTo>
                  <a:lnTo>
                    <a:pt x="689" y="3314"/>
                  </a:lnTo>
                  <a:cubicBezTo>
                    <a:pt x="765" y="2778"/>
                    <a:pt x="837" y="2238"/>
                    <a:pt x="896" y="1694"/>
                  </a:cubicBezTo>
                  <a:cubicBezTo>
                    <a:pt x="954" y="1154"/>
                    <a:pt x="999" y="610"/>
                    <a:pt x="1026" y="66"/>
                  </a:cubicBezTo>
                  <a:cubicBezTo>
                    <a:pt x="1026" y="34"/>
                    <a:pt x="1008" y="7"/>
                    <a:pt x="981" y="3"/>
                  </a:cubicBezTo>
                  <a:cubicBezTo>
                    <a:pt x="976" y="1"/>
                    <a:pt x="970" y="1"/>
                    <a:pt x="96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3"/>
            <p:cNvSpPr/>
            <p:nvPr/>
          </p:nvSpPr>
          <p:spPr>
            <a:xfrm>
              <a:off x="5950425" y="862800"/>
              <a:ext cx="43275" cy="161350"/>
            </a:xfrm>
            <a:custGeom>
              <a:rect b="b" l="l" r="r" t="t"/>
              <a:pathLst>
                <a:path extrusionOk="0" h="6454" w="1731">
                  <a:moveTo>
                    <a:pt x="71" y="0"/>
                  </a:moveTo>
                  <a:cubicBezTo>
                    <a:pt x="35" y="0"/>
                    <a:pt x="0" y="30"/>
                    <a:pt x="12" y="75"/>
                  </a:cubicBezTo>
                  <a:cubicBezTo>
                    <a:pt x="12" y="75"/>
                    <a:pt x="30" y="178"/>
                    <a:pt x="75" y="354"/>
                  </a:cubicBezTo>
                  <a:cubicBezTo>
                    <a:pt x="120" y="525"/>
                    <a:pt x="174" y="777"/>
                    <a:pt x="245" y="1073"/>
                  </a:cubicBezTo>
                  <a:cubicBezTo>
                    <a:pt x="322" y="1370"/>
                    <a:pt x="407" y="1721"/>
                    <a:pt x="506" y="2090"/>
                  </a:cubicBezTo>
                  <a:lnTo>
                    <a:pt x="659" y="2661"/>
                  </a:lnTo>
                  <a:cubicBezTo>
                    <a:pt x="709" y="2859"/>
                    <a:pt x="763" y="3053"/>
                    <a:pt x="817" y="3251"/>
                  </a:cubicBezTo>
                  <a:cubicBezTo>
                    <a:pt x="866" y="3449"/>
                    <a:pt x="920" y="3647"/>
                    <a:pt x="970" y="3840"/>
                  </a:cubicBezTo>
                  <a:cubicBezTo>
                    <a:pt x="1019" y="4038"/>
                    <a:pt x="1073" y="4227"/>
                    <a:pt x="1118" y="4411"/>
                  </a:cubicBezTo>
                  <a:cubicBezTo>
                    <a:pt x="1163" y="4596"/>
                    <a:pt x="1213" y="4776"/>
                    <a:pt x="1258" y="4947"/>
                  </a:cubicBezTo>
                  <a:cubicBezTo>
                    <a:pt x="1298" y="5118"/>
                    <a:pt x="1348" y="5275"/>
                    <a:pt x="1379" y="5424"/>
                  </a:cubicBezTo>
                  <a:cubicBezTo>
                    <a:pt x="1447" y="5725"/>
                    <a:pt x="1514" y="5972"/>
                    <a:pt x="1559" y="6143"/>
                  </a:cubicBezTo>
                  <a:cubicBezTo>
                    <a:pt x="1604" y="6319"/>
                    <a:pt x="1636" y="6418"/>
                    <a:pt x="1636" y="6418"/>
                  </a:cubicBezTo>
                  <a:cubicBezTo>
                    <a:pt x="1640" y="6440"/>
                    <a:pt x="1663" y="6454"/>
                    <a:pt x="1681" y="6454"/>
                  </a:cubicBezTo>
                  <a:cubicBezTo>
                    <a:pt x="1708" y="6449"/>
                    <a:pt x="1730" y="6427"/>
                    <a:pt x="1726" y="6400"/>
                  </a:cubicBezTo>
                  <a:cubicBezTo>
                    <a:pt x="1726" y="6400"/>
                    <a:pt x="1721" y="6301"/>
                    <a:pt x="1703" y="6121"/>
                  </a:cubicBezTo>
                  <a:cubicBezTo>
                    <a:pt x="1681" y="5941"/>
                    <a:pt x="1658" y="5685"/>
                    <a:pt x="1622" y="5379"/>
                  </a:cubicBezTo>
                  <a:cubicBezTo>
                    <a:pt x="1600" y="5221"/>
                    <a:pt x="1573" y="5059"/>
                    <a:pt x="1541" y="4884"/>
                  </a:cubicBezTo>
                  <a:cubicBezTo>
                    <a:pt x="1510" y="4708"/>
                    <a:pt x="1474" y="4524"/>
                    <a:pt x="1438" y="4335"/>
                  </a:cubicBezTo>
                  <a:cubicBezTo>
                    <a:pt x="1402" y="4151"/>
                    <a:pt x="1361" y="3953"/>
                    <a:pt x="1312" y="3755"/>
                  </a:cubicBezTo>
                  <a:cubicBezTo>
                    <a:pt x="1262" y="3557"/>
                    <a:pt x="1217" y="3354"/>
                    <a:pt x="1168" y="3156"/>
                  </a:cubicBezTo>
                  <a:cubicBezTo>
                    <a:pt x="1118" y="2958"/>
                    <a:pt x="1064" y="2760"/>
                    <a:pt x="1006" y="2567"/>
                  </a:cubicBezTo>
                  <a:cubicBezTo>
                    <a:pt x="952" y="2369"/>
                    <a:pt x="893" y="2180"/>
                    <a:pt x="839" y="1996"/>
                  </a:cubicBezTo>
                  <a:cubicBezTo>
                    <a:pt x="722" y="1627"/>
                    <a:pt x="605" y="1285"/>
                    <a:pt x="506" y="997"/>
                  </a:cubicBezTo>
                  <a:cubicBezTo>
                    <a:pt x="403" y="705"/>
                    <a:pt x="304" y="466"/>
                    <a:pt x="236" y="300"/>
                  </a:cubicBezTo>
                  <a:cubicBezTo>
                    <a:pt x="169" y="129"/>
                    <a:pt x="124" y="39"/>
                    <a:pt x="124" y="39"/>
                  </a:cubicBezTo>
                  <a:lnTo>
                    <a:pt x="129" y="34"/>
                  </a:lnTo>
                  <a:cubicBezTo>
                    <a:pt x="115" y="11"/>
                    <a:pt x="93" y="0"/>
                    <a:pt x="7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3"/>
            <p:cNvSpPr/>
            <p:nvPr/>
          </p:nvSpPr>
          <p:spPr>
            <a:xfrm>
              <a:off x="5670550" y="619475"/>
              <a:ext cx="31400" cy="17575"/>
            </a:xfrm>
            <a:custGeom>
              <a:rect b="b" l="l" r="r" t="t"/>
              <a:pathLst>
                <a:path extrusionOk="0" h="703" w="1256">
                  <a:moveTo>
                    <a:pt x="518" y="1"/>
                  </a:moveTo>
                  <a:lnTo>
                    <a:pt x="482" y="5"/>
                  </a:lnTo>
                  <a:lnTo>
                    <a:pt x="459" y="10"/>
                  </a:lnTo>
                  <a:lnTo>
                    <a:pt x="419" y="23"/>
                  </a:lnTo>
                  <a:cubicBezTo>
                    <a:pt x="356" y="37"/>
                    <a:pt x="302" y="64"/>
                    <a:pt x="252" y="100"/>
                  </a:cubicBezTo>
                  <a:cubicBezTo>
                    <a:pt x="225" y="113"/>
                    <a:pt x="203" y="131"/>
                    <a:pt x="181" y="149"/>
                  </a:cubicBezTo>
                  <a:cubicBezTo>
                    <a:pt x="163" y="172"/>
                    <a:pt x="145" y="190"/>
                    <a:pt x="127" y="212"/>
                  </a:cubicBezTo>
                  <a:cubicBezTo>
                    <a:pt x="95" y="248"/>
                    <a:pt x="68" y="289"/>
                    <a:pt x="50" y="334"/>
                  </a:cubicBezTo>
                  <a:cubicBezTo>
                    <a:pt x="19" y="397"/>
                    <a:pt x="5" y="464"/>
                    <a:pt x="1" y="532"/>
                  </a:cubicBezTo>
                  <a:lnTo>
                    <a:pt x="1" y="590"/>
                  </a:lnTo>
                  <a:lnTo>
                    <a:pt x="1" y="608"/>
                  </a:lnTo>
                  <a:lnTo>
                    <a:pt x="5" y="613"/>
                  </a:lnTo>
                  <a:cubicBezTo>
                    <a:pt x="13" y="669"/>
                    <a:pt x="59" y="701"/>
                    <a:pt x="106" y="701"/>
                  </a:cubicBezTo>
                  <a:cubicBezTo>
                    <a:pt x="141" y="701"/>
                    <a:pt x="177" y="683"/>
                    <a:pt x="198" y="644"/>
                  </a:cubicBezTo>
                  <a:cubicBezTo>
                    <a:pt x="203" y="626"/>
                    <a:pt x="212" y="613"/>
                    <a:pt x="225" y="595"/>
                  </a:cubicBezTo>
                  <a:cubicBezTo>
                    <a:pt x="248" y="559"/>
                    <a:pt x="275" y="523"/>
                    <a:pt x="306" y="491"/>
                  </a:cubicBezTo>
                  <a:cubicBezTo>
                    <a:pt x="324" y="478"/>
                    <a:pt x="338" y="451"/>
                    <a:pt x="360" y="442"/>
                  </a:cubicBezTo>
                  <a:cubicBezTo>
                    <a:pt x="383" y="424"/>
                    <a:pt x="405" y="410"/>
                    <a:pt x="428" y="401"/>
                  </a:cubicBezTo>
                  <a:cubicBezTo>
                    <a:pt x="455" y="392"/>
                    <a:pt x="482" y="383"/>
                    <a:pt x="509" y="379"/>
                  </a:cubicBezTo>
                  <a:lnTo>
                    <a:pt x="527" y="374"/>
                  </a:lnTo>
                  <a:lnTo>
                    <a:pt x="536" y="370"/>
                  </a:lnTo>
                  <a:lnTo>
                    <a:pt x="585" y="370"/>
                  </a:lnTo>
                  <a:cubicBezTo>
                    <a:pt x="594" y="370"/>
                    <a:pt x="603" y="374"/>
                    <a:pt x="612" y="379"/>
                  </a:cubicBezTo>
                  <a:cubicBezTo>
                    <a:pt x="626" y="379"/>
                    <a:pt x="639" y="383"/>
                    <a:pt x="648" y="392"/>
                  </a:cubicBezTo>
                  <a:cubicBezTo>
                    <a:pt x="680" y="401"/>
                    <a:pt x="711" y="415"/>
                    <a:pt x="738" y="433"/>
                  </a:cubicBezTo>
                  <a:cubicBezTo>
                    <a:pt x="797" y="469"/>
                    <a:pt x="855" y="505"/>
                    <a:pt x="909" y="545"/>
                  </a:cubicBezTo>
                  <a:lnTo>
                    <a:pt x="1076" y="676"/>
                  </a:lnTo>
                  <a:lnTo>
                    <a:pt x="1080" y="680"/>
                  </a:lnTo>
                  <a:cubicBezTo>
                    <a:pt x="1099" y="695"/>
                    <a:pt x="1121" y="702"/>
                    <a:pt x="1144" y="702"/>
                  </a:cubicBezTo>
                  <a:cubicBezTo>
                    <a:pt x="1154" y="702"/>
                    <a:pt x="1165" y="701"/>
                    <a:pt x="1175" y="698"/>
                  </a:cubicBezTo>
                  <a:cubicBezTo>
                    <a:pt x="1229" y="680"/>
                    <a:pt x="1256" y="622"/>
                    <a:pt x="1238" y="568"/>
                  </a:cubicBezTo>
                  <a:cubicBezTo>
                    <a:pt x="1229" y="545"/>
                    <a:pt x="1220" y="523"/>
                    <a:pt x="1211" y="505"/>
                  </a:cubicBezTo>
                  <a:cubicBezTo>
                    <a:pt x="1184" y="446"/>
                    <a:pt x="1157" y="397"/>
                    <a:pt x="1121" y="347"/>
                  </a:cubicBezTo>
                  <a:cubicBezTo>
                    <a:pt x="1067" y="271"/>
                    <a:pt x="1008" y="208"/>
                    <a:pt x="941" y="149"/>
                  </a:cubicBezTo>
                  <a:cubicBezTo>
                    <a:pt x="896" y="113"/>
                    <a:pt x="851" y="82"/>
                    <a:pt x="801" y="59"/>
                  </a:cubicBezTo>
                  <a:cubicBezTo>
                    <a:pt x="774" y="46"/>
                    <a:pt x="743" y="32"/>
                    <a:pt x="716" y="23"/>
                  </a:cubicBezTo>
                  <a:cubicBezTo>
                    <a:pt x="680" y="14"/>
                    <a:pt x="644" y="5"/>
                    <a:pt x="60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3"/>
            <p:cNvSpPr/>
            <p:nvPr/>
          </p:nvSpPr>
          <p:spPr>
            <a:xfrm>
              <a:off x="5946225" y="616000"/>
              <a:ext cx="30250" cy="20350"/>
            </a:xfrm>
            <a:custGeom>
              <a:rect b="b" l="l" r="r" t="t"/>
              <a:pathLst>
                <a:path extrusionOk="0" h="814" w="1210">
                  <a:moveTo>
                    <a:pt x="665" y="0"/>
                  </a:moveTo>
                  <a:cubicBezTo>
                    <a:pt x="638" y="0"/>
                    <a:pt x="611" y="0"/>
                    <a:pt x="584" y="9"/>
                  </a:cubicBezTo>
                  <a:cubicBezTo>
                    <a:pt x="454" y="27"/>
                    <a:pt x="333" y="90"/>
                    <a:pt x="243" y="185"/>
                  </a:cubicBezTo>
                  <a:cubicBezTo>
                    <a:pt x="175" y="257"/>
                    <a:pt x="121" y="338"/>
                    <a:pt x="85" y="428"/>
                  </a:cubicBezTo>
                  <a:cubicBezTo>
                    <a:pt x="63" y="486"/>
                    <a:pt x="45" y="549"/>
                    <a:pt x="31" y="612"/>
                  </a:cubicBezTo>
                  <a:cubicBezTo>
                    <a:pt x="22" y="657"/>
                    <a:pt x="22" y="689"/>
                    <a:pt x="22" y="689"/>
                  </a:cubicBezTo>
                  <a:cubicBezTo>
                    <a:pt x="0" y="762"/>
                    <a:pt x="61" y="813"/>
                    <a:pt x="121" y="813"/>
                  </a:cubicBezTo>
                  <a:cubicBezTo>
                    <a:pt x="159" y="813"/>
                    <a:pt x="197" y="792"/>
                    <a:pt x="211" y="743"/>
                  </a:cubicBezTo>
                  <a:cubicBezTo>
                    <a:pt x="211" y="743"/>
                    <a:pt x="211" y="743"/>
                    <a:pt x="211" y="743"/>
                  </a:cubicBezTo>
                  <a:cubicBezTo>
                    <a:pt x="214" y="743"/>
                    <a:pt x="263" y="668"/>
                    <a:pt x="342" y="576"/>
                  </a:cubicBezTo>
                  <a:cubicBezTo>
                    <a:pt x="382" y="527"/>
                    <a:pt x="427" y="482"/>
                    <a:pt x="481" y="441"/>
                  </a:cubicBezTo>
                  <a:cubicBezTo>
                    <a:pt x="503" y="423"/>
                    <a:pt x="530" y="410"/>
                    <a:pt x="557" y="396"/>
                  </a:cubicBezTo>
                  <a:cubicBezTo>
                    <a:pt x="575" y="387"/>
                    <a:pt x="598" y="378"/>
                    <a:pt x="620" y="374"/>
                  </a:cubicBezTo>
                  <a:cubicBezTo>
                    <a:pt x="638" y="374"/>
                    <a:pt x="656" y="369"/>
                    <a:pt x="679" y="369"/>
                  </a:cubicBezTo>
                  <a:lnTo>
                    <a:pt x="692" y="369"/>
                  </a:lnTo>
                  <a:lnTo>
                    <a:pt x="715" y="374"/>
                  </a:lnTo>
                  <a:cubicBezTo>
                    <a:pt x="737" y="374"/>
                    <a:pt x="764" y="378"/>
                    <a:pt x="787" y="392"/>
                  </a:cubicBezTo>
                  <a:cubicBezTo>
                    <a:pt x="809" y="396"/>
                    <a:pt x="832" y="410"/>
                    <a:pt x="850" y="423"/>
                  </a:cubicBezTo>
                  <a:cubicBezTo>
                    <a:pt x="872" y="437"/>
                    <a:pt x="886" y="464"/>
                    <a:pt x="908" y="477"/>
                  </a:cubicBezTo>
                  <a:cubicBezTo>
                    <a:pt x="935" y="513"/>
                    <a:pt x="962" y="549"/>
                    <a:pt x="989" y="590"/>
                  </a:cubicBezTo>
                  <a:cubicBezTo>
                    <a:pt x="998" y="603"/>
                    <a:pt x="1007" y="621"/>
                    <a:pt x="1016" y="639"/>
                  </a:cubicBezTo>
                  <a:lnTo>
                    <a:pt x="1012" y="630"/>
                  </a:lnTo>
                  <a:lnTo>
                    <a:pt x="1012" y="630"/>
                  </a:lnTo>
                  <a:cubicBezTo>
                    <a:pt x="1032" y="671"/>
                    <a:pt x="1069" y="689"/>
                    <a:pt x="1105" y="689"/>
                  </a:cubicBezTo>
                  <a:cubicBezTo>
                    <a:pt x="1149" y="689"/>
                    <a:pt x="1193" y="662"/>
                    <a:pt x="1205" y="612"/>
                  </a:cubicBezTo>
                  <a:lnTo>
                    <a:pt x="1205" y="603"/>
                  </a:lnTo>
                  <a:cubicBezTo>
                    <a:pt x="1210" y="581"/>
                    <a:pt x="1210" y="554"/>
                    <a:pt x="1205" y="527"/>
                  </a:cubicBezTo>
                  <a:cubicBezTo>
                    <a:pt x="1201" y="459"/>
                    <a:pt x="1187" y="387"/>
                    <a:pt x="1160" y="324"/>
                  </a:cubicBezTo>
                  <a:cubicBezTo>
                    <a:pt x="1142" y="279"/>
                    <a:pt x="1115" y="234"/>
                    <a:pt x="1084" y="194"/>
                  </a:cubicBezTo>
                  <a:lnTo>
                    <a:pt x="1025" y="131"/>
                  </a:lnTo>
                  <a:cubicBezTo>
                    <a:pt x="1003" y="113"/>
                    <a:pt x="976" y="95"/>
                    <a:pt x="949" y="77"/>
                  </a:cubicBezTo>
                  <a:cubicBezTo>
                    <a:pt x="895" y="41"/>
                    <a:pt x="832" y="18"/>
                    <a:pt x="769" y="9"/>
                  </a:cubicBezTo>
                  <a:lnTo>
                    <a:pt x="719"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3"/>
            <p:cNvSpPr/>
            <p:nvPr/>
          </p:nvSpPr>
          <p:spPr>
            <a:xfrm>
              <a:off x="5786275" y="639050"/>
              <a:ext cx="74600" cy="18475"/>
            </a:xfrm>
            <a:custGeom>
              <a:rect b="b" l="l" r="r" t="t"/>
              <a:pathLst>
                <a:path extrusionOk="0" h="739" w="2984">
                  <a:moveTo>
                    <a:pt x="1440" y="1"/>
                  </a:moveTo>
                  <a:cubicBezTo>
                    <a:pt x="1328" y="5"/>
                    <a:pt x="1215" y="14"/>
                    <a:pt x="1103" y="32"/>
                  </a:cubicBezTo>
                  <a:cubicBezTo>
                    <a:pt x="999" y="46"/>
                    <a:pt x="896" y="68"/>
                    <a:pt x="792" y="100"/>
                  </a:cubicBezTo>
                  <a:cubicBezTo>
                    <a:pt x="626" y="149"/>
                    <a:pt x="468" y="225"/>
                    <a:pt x="329" y="324"/>
                  </a:cubicBezTo>
                  <a:cubicBezTo>
                    <a:pt x="239" y="383"/>
                    <a:pt x="158" y="455"/>
                    <a:pt x="91" y="540"/>
                  </a:cubicBezTo>
                  <a:cubicBezTo>
                    <a:pt x="73" y="558"/>
                    <a:pt x="59" y="581"/>
                    <a:pt x="46" y="608"/>
                  </a:cubicBezTo>
                  <a:lnTo>
                    <a:pt x="28" y="630"/>
                  </a:lnTo>
                  <a:lnTo>
                    <a:pt x="19" y="648"/>
                  </a:lnTo>
                  <a:cubicBezTo>
                    <a:pt x="19" y="648"/>
                    <a:pt x="19" y="653"/>
                    <a:pt x="19" y="653"/>
                  </a:cubicBezTo>
                  <a:cubicBezTo>
                    <a:pt x="1" y="689"/>
                    <a:pt x="32" y="725"/>
                    <a:pt x="82" y="734"/>
                  </a:cubicBezTo>
                  <a:cubicBezTo>
                    <a:pt x="92" y="737"/>
                    <a:pt x="102" y="738"/>
                    <a:pt x="112" y="738"/>
                  </a:cubicBezTo>
                  <a:cubicBezTo>
                    <a:pt x="147" y="738"/>
                    <a:pt x="182" y="720"/>
                    <a:pt x="203" y="689"/>
                  </a:cubicBezTo>
                  <a:cubicBezTo>
                    <a:pt x="230" y="666"/>
                    <a:pt x="253" y="644"/>
                    <a:pt x="284" y="626"/>
                  </a:cubicBezTo>
                  <a:cubicBezTo>
                    <a:pt x="361" y="563"/>
                    <a:pt x="441" y="513"/>
                    <a:pt x="527" y="468"/>
                  </a:cubicBezTo>
                  <a:cubicBezTo>
                    <a:pt x="657" y="401"/>
                    <a:pt x="792" y="351"/>
                    <a:pt x="932" y="315"/>
                  </a:cubicBezTo>
                  <a:cubicBezTo>
                    <a:pt x="1013" y="293"/>
                    <a:pt x="1098" y="279"/>
                    <a:pt x="1179" y="266"/>
                  </a:cubicBezTo>
                  <a:cubicBezTo>
                    <a:pt x="1224" y="261"/>
                    <a:pt x="1269" y="257"/>
                    <a:pt x="1314" y="252"/>
                  </a:cubicBezTo>
                  <a:lnTo>
                    <a:pt x="1449" y="248"/>
                  </a:lnTo>
                  <a:lnTo>
                    <a:pt x="1589" y="248"/>
                  </a:lnTo>
                  <a:lnTo>
                    <a:pt x="1715" y="257"/>
                  </a:lnTo>
                  <a:cubicBezTo>
                    <a:pt x="1800" y="270"/>
                    <a:pt x="1886" y="279"/>
                    <a:pt x="1971" y="302"/>
                  </a:cubicBezTo>
                  <a:cubicBezTo>
                    <a:pt x="2052" y="320"/>
                    <a:pt x="2128" y="338"/>
                    <a:pt x="2205" y="360"/>
                  </a:cubicBezTo>
                  <a:cubicBezTo>
                    <a:pt x="2277" y="383"/>
                    <a:pt x="2344" y="410"/>
                    <a:pt x="2407" y="432"/>
                  </a:cubicBezTo>
                  <a:cubicBezTo>
                    <a:pt x="2533" y="482"/>
                    <a:pt x="2637" y="527"/>
                    <a:pt x="2704" y="558"/>
                  </a:cubicBezTo>
                  <a:lnTo>
                    <a:pt x="2808" y="612"/>
                  </a:lnTo>
                  <a:lnTo>
                    <a:pt x="2817" y="617"/>
                  </a:lnTo>
                  <a:cubicBezTo>
                    <a:pt x="2835" y="626"/>
                    <a:pt x="2854" y="630"/>
                    <a:pt x="2874" y="630"/>
                  </a:cubicBezTo>
                  <a:cubicBezTo>
                    <a:pt x="2893" y="630"/>
                    <a:pt x="2913" y="626"/>
                    <a:pt x="2934" y="617"/>
                  </a:cubicBezTo>
                  <a:cubicBezTo>
                    <a:pt x="2974" y="594"/>
                    <a:pt x="2983" y="554"/>
                    <a:pt x="2952" y="527"/>
                  </a:cubicBezTo>
                  <a:lnTo>
                    <a:pt x="2925" y="504"/>
                  </a:lnTo>
                  <a:cubicBezTo>
                    <a:pt x="2911" y="491"/>
                    <a:pt x="2889" y="468"/>
                    <a:pt x="2857" y="446"/>
                  </a:cubicBezTo>
                  <a:cubicBezTo>
                    <a:pt x="2767" y="383"/>
                    <a:pt x="2673" y="324"/>
                    <a:pt x="2574" y="270"/>
                  </a:cubicBezTo>
                  <a:cubicBezTo>
                    <a:pt x="2416" y="190"/>
                    <a:pt x="2254" y="127"/>
                    <a:pt x="2088" y="82"/>
                  </a:cubicBezTo>
                  <a:cubicBezTo>
                    <a:pt x="1984" y="55"/>
                    <a:pt x="1881" y="37"/>
                    <a:pt x="1778" y="23"/>
                  </a:cubicBezTo>
                  <a:lnTo>
                    <a:pt x="1602" y="5"/>
                  </a:lnTo>
                  <a:cubicBezTo>
                    <a:pt x="1548" y="1"/>
                    <a:pt x="1512" y="1"/>
                    <a:pt x="144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3"/>
            <p:cNvSpPr/>
            <p:nvPr/>
          </p:nvSpPr>
          <p:spPr>
            <a:xfrm>
              <a:off x="5782275" y="770825"/>
              <a:ext cx="89275" cy="16925"/>
            </a:xfrm>
            <a:custGeom>
              <a:rect b="b" l="l" r="r" t="t"/>
              <a:pathLst>
                <a:path extrusionOk="0" h="677" w="3571">
                  <a:moveTo>
                    <a:pt x="3469" y="1"/>
                  </a:moveTo>
                  <a:cubicBezTo>
                    <a:pt x="3464" y="1"/>
                    <a:pt x="3459" y="1"/>
                    <a:pt x="3454" y="2"/>
                  </a:cubicBezTo>
                  <a:lnTo>
                    <a:pt x="3440" y="2"/>
                  </a:lnTo>
                  <a:cubicBezTo>
                    <a:pt x="3440" y="2"/>
                    <a:pt x="3233" y="47"/>
                    <a:pt x="2932" y="123"/>
                  </a:cubicBezTo>
                  <a:lnTo>
                    <a:pt x="2815" y="155"/>
                  </a:lnTo>
                  <a:lnTo>
                    <a:pt x="2689" y="173"/>
                  </a:lnTo>
                  <a:cubicBezTo>
                    <a:pt x="2599" y="186"/>
                    <a:pt x="2504" y="200"/>
                    <a:pt x="2414" y="218"/>
                  </a:cubicBezTo>
                  <a:cubicBezTo>
                    <a:pt x="2315" y="240"/>
                    <a:pt x="2216" y="254"/>
                    <a:pt x="2118" y="258"/>
                  </a:cubicBezTo>
                  <a:lnTo>
                    <a:pt x="1812" y="290"/>
                  </a:lnTo>
                  <a:cubicBezTo>
                    <a:pt x="1708" y="303"/>
                    <a:pt x="1605" y="308"/>
                    <a:pt x="1501" y="312"/>
                  </a:cubicBezTo>
                  <a:cubicBezTo>
                    <a:pt x="1402" y="312"/>
                    <a:pt x="1303" y="321"/>
                    <a:pt x="1204" y="326"/>
                  </a:cubicBezTo>
                  <a:lnTo>
                    <a:pt x="921" y="326"/>
                  </a:lnTo>
                  <a:cubicBezTo>
                    <a:pt x="864" y="326"/>
                    <a:pt x="807" y="328"/>
                    <a:pt x="751" y="328"/>
                  </a:cubicBezTo>
                  <a:cubicBezTo>
                    <a:pt x="723" y="328"/>
                    <a:pt x="696" y="327"/>
                    <a:pt x="669" y="326"/>
                  </a:cubicBezTo>
                  <a:cubicBezTo>
                    <a:pt x="516" y="321"/>
                    <a:pt x="386" y="321"/>
                    <a:pt x="296" y="312"/>
                  </a:cubicBezTo>
                  <a:lnTo>
                    <a:pt x="152" y="308"/>
                  </a:lnTo>
                  <a:lnTo>
                    <a:pt x="147" y="308"/>
                  </a:lnTo>
                  <a:cubicBezTo>
                    <a:pt x="145" y="308"/>
                    <a:pt x="144" y="308"/>
                    <a:pt x="142" y="308"/>
                  </a:cubicBezTo>
                  <a:cubicBezTo>
                    <a:pt x="34" y="308"/>
                    <a:pt x="0" y="457"/>
                    <a:pt x="107" y="497"/>
                  </a:cubicBezTo>
                  <a:lnTo>
                    <a:pt x="111" y="497"/>
                  </a:lnTo>
                  <a:cubicBezTo>
                    <a:pt x="156" y="515"/>
                    <a:pt x="206" y="528"/>
                    <a:pt x="251" y="542"/>
                  </a:cubicBezTo>
                  <a:cubicBezTo>
                    <a:pt x="381" y="573"/>
                    <a:pt x="512" y="600"/>
                    <a:pt x="642" y="623"/>
                  </a:cubicBezTo>
                  <a:cubicBezTo>
                    <a:pt x="727" y="636"/>
                    <a:pt x="813" y="650"/>
                    <a:pt x="903" y="654"/>
                  </a:cubicBezTo>
                  <a:cubicBezTo>
                    <a:pt x="997" y="663"/>
                    <a:pt x="1096" y="672"/>
                    <a:pt x="1195" y="677"/>
                  </a:cubicBezTo>
                  <a:lnTo>
                    <a:pt x="1510" y="677"/>
                  </a:lnTo>
                  <a:cubicBezTo>
                    <a:pt x="1623" y="677"/>
                    <a:pt x="1731" y="672"/>
                    <a:pt x="1839" y="659"/>
                  </a:cubicBezTo>
                  <a:lnTo>
                    <a:pt x="2162" y="623"/>
                  </a:lnTo>
                  <a:cubicBezTo>
                    <a:pt x="2266" y="609"/>
                    <a:pt x="2369" y="587"/>
                    <a:pt x="2473" y="560"/>
                  </a:cubicBezTo>
                  <a:lnTo>
                    <a:pt x="2761" y="488"/>
                  </a:lnTo>
                  <a:lnTo>
                    <a:pt x="2891" y="452"/>
                  </a:lnTo>
                  <a:lnTo>
                    <a:pt x="3013" y="407"/>
                  </a:lnTo>
                  <a:cubicBezTo>
                    <a:pt x="3314" y="281"/>
                    <a:pt x="3512" y="186"/>
                    <a:pt x="3512" y="186"/>
                  </a:cubicBezTo>
                  <a:cubicBezTo>
                    <a:pt x="3553" y="168"/>
                    <a:pt x="3571" y="123"/>
                    <a:pt x="3566" y="78"/>
                  </a:cubicBezTo>
                  <a:cubicBezTo>
                    <a:pt x="3554" y="34"/>
                    <a:pt x="3513" y="1"/>
                    <a:pt x="3469"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3"/>
            <p:cNvSpPr/>
            <p:nvPr/>
          </p:nvSpPr>
          <p:spPr>
            <a:xfrm>
              <a:off x="5796275" y="586750"/>
              <a:ext cx="44800" cy="30600"/>
            </a:xfrm>
            <a:custGeom>
              <a:rect b="b" l="l" r="r" t="t"/>
              <a:pathLst>
                <a:path extrusionOk="0" h="1224" w="1792">
                  <a:moveTo>
                    <a:pt x="955" y="1"/>
                  </a:moveTo>
                  <a:cubicBezTo>
                    <a:pt x="950" y="1"/>
                    <a:pt x="946" y="1"/>
                    <a:pt x="941" y="1"/>
                  </a:cubicBezTo>
                  <a:cubicBezTo>
                    <a:pt x="491" y="14"/>
                    <a:pt x="280" y="158"/>
                    <a:pt x="140" y="437"/>
                  </a:cubicBezTo>
                  <a:cubicBezTo>
                    <a:pt x="1" y="702"/>
                    <a:pt x="190" y="1116"/>
                    <a:pt x="730" y="1206"/>
                  </a:cubicBezTo>
                  <a:cubicBezTo>
                    <a:pt x="804" y="1218"/>
                    <a:pt x="875" y="1224"/>
                    <a:pt x="943" y="1224"/>
                  </a:cubicBezTo>
                  <a:cubicBezTo>
                    <a:pt x="1461" y="1224"/>
                    <a:pt x="1792" y="898"/>
                    <a:pt x="1760" y="608"/>
                  </a:cubicBezTo>
                  <a:cubicBezTo>
                    <a:pt x="1729" y="293"/>
                    <a:pt x="1261" y="1"/>
                    <a:pt x="95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3"/>
            <p:cNvSpPr/>
            <p:nvPr/>
          </p:nvSpPr>
          <p:spPr>
            <a:xfrm>
              <a:off x="5852975" y="581500"/>
              <a:ext cx="47475" cy="9225"/>
            </a:xfrm>
            <a:custGeom>
              <a:rect b="b" l="l" r="r" t="t"/>
              <a:pathLst>
                <a:path extrusionOk="0" h="369" w="1899">
                  <a:moveTo>
                    <a:pt x="1383" y="1"/>
                  </a:moveTo>
                  <a:cubicBezTo>
                    <a:pt x="1278" y="1"/>
                    <a:pt x="1159" y="5"/>
                    <a:pt x="1038" y="5"/>
                  </a:cubicBezTo>
                  <a:cubicBezTo>
                    <a:pt x="1007" y="5"/>
                    <a:pt x="976" y="4"/>
                    <a:pt x="945" y="4"/>
                  </a:cubicBezTo>
                  <a:cubicBezTo>
                    <a:pt x="842" y="8"/>
                    <a:pt x="738" y="13"/>
                    <a:pt x="644" y="17"/>
                  </a:cubicBezTo>
                  <a:cubicBezTo>
                    <a:pt x="545" y="26"/>
                    <a:pt x="455" y="31"/>
                    <a:pt x="378" y="35"/>
                  </a:cubicBezTo>
                  <a:cubicBezTo>
                    <a:pt x="302" y="44"/>
                    <a:pt x="234" y="53"/>
                    <a:pt x="189" y="58"/>
                  </a:cubicBezTo>
                  <a:cubicBezTo>
                    <a:pt x="140" y="62"/>
                    <a:pt x="113" y="71"/>
                    <a:pt x="113" y="71"/>
                  </a:cubicBezTo>
                  <a:lnTo>
                    <a:pt x="117" y="67"/>
                  </a:lnTo>
                  <a:lnTo>
                    <a:pt x="117" y="67"/>
                  </a:lnTo>
                  <a:cubicBezTo>
                    <a:pt x="18" y="85"/>
                    <a:pt x="0" y="220"/>
                    <a:pt x="95" y="260"/>
                  </a:cubicBezTo>
                  <a:cubicBezTo>
                    <a:pt x="180" y="292"/>
                    <a:pt x="270" y="314"/>
                    <a:pt x="360" y="328"/>
                  </a:cubicBezTo>
                  <a:cubicBezTo>
                    <a:pt x="450" y="346"/>
                    <a:pt x="545" y="359"/>
                    <a:pt x="635" y="364"/>
                  </a:cubicBezTo>
                  <a:cubicBezTo>
                    <a:pt x="738" y="368"/>
                    <a:pt x="846" y="368"/>
                    <a:pt x="954" y="368"/>
                  </a:cubicBezTo>
                  <a:lnTo>
                    <a:pt x="1116" y="364"/>
                  </a:lnTo>
                  <a:cubicBezTo>
                    <a:pt x="1170" y="359"/>
                    <a:pt x="1219" y="350"/>
                    <a:pt x="1269" y="346"/>
                  </a:cubicBezTo>
                  <a:cubicBezTo>
                    <a:pt x="1372" y="328"/>
                    <a:pt x="1462" y="314"/>
                    <a:pt x="1543" y="296"/>
                  </a:cubicBezTo>
                  <a:cubicBezTo>
                    <a:pt x="1633" y="278"/>
                    <a:pt x="1719" y="251"/>
                    <a:pt x="1804" y="224"/>
                  </a:cubicBezTo>
                  <a:cubicBezTo>
                    <a:pt x="1899" y="188"/>
                    <a:pt x="1890" y="49"/>
                    <a:pt x="1791" y="31"/>
                  </a:cubicBezTo>
                  <a:lnTo>
                    <a:pt x="1782" y="31"/>
                  </a:lnTo>
                  <a:cubicBezTo>
                    <a:pt x="1692" y="17"/>
                    <a:pt x="1606" y="8"/>
                    <a:pt x="1516" y="4"/>
                  </a:cubicBezTo>
                  <a:cubicBezTo>
                    <a:pt x="1475" y="1"/>
                    <a:pt x="1431" y="1"/>
                    <a:pt x="138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3"/>
            <p:cNvSpPr/>
            <p:nvPr/>
          </p:nvSpPr>
          <p:spPr>
            <a:xfrm>
              <a:off x="5865900" y="581925"/>
              <a:ext cx="20950" cy="24750"/>
            </a:xfrm>
            <a:custGeom>
              <a:rect b="b" l="l" r="r" t="t"/>
              <a:pathLst>
                <a:path extrusionOk="0" h="990" w="838">
                  <a:moveTo>
                    <a:pt x="419" y="0"/>
                  </a:moveTo>
                  <a:cubicBezTo>
                    <a:pt x="190" y="0"/>
                    <a:pt x="1" y="225"/>
                    <a:pt x="1" y="495"/>
                  </a:cubicBezTo>
                  <a:cubicBezTo>
                    <a:pt x="1" y="765"/>
                    <a:pt x="190" y="990"/>
                    <a:pt x="419" y="990"/>
                  </a:cubicBezTo>
                  <a:cubicBezTo>
                    <a:pt x="648" y="990"/>
                    <a:pt x="837" y="770"/>
                    <a:pt x="837" y="495"/>
                  </a:cubicBezTo>
                  <a:cubicBezTo>
                    <a:pt x="837" y="225"/>
                    <a:pt x="653" y="0"/>
                    <a:pt x="41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3"/>
            <p:cNvSpPr/>
            <p:nvPr/>
          </p:nvSpPr>
          <p:spPr>
            <a:xfrm>
              <a:off x="5736000" y="581300"/>
              <a:ext cx="46600" cy="9200"/>
            </a:xfrm>
            <a:custGeom>
              <a:rect b="b" l="l" r="r" t="t"/>
              <a:pathLst>
                <a:path extrusionOk="0" h="368" w="1864">
                  <a:moveTo>
                    <a:pt x="1393" y="0"/>
                  </a:moveTo>
                  <a:cubicBezTo>
                    <a:pt x="1291" y="0"/>
                    <a:pt x="1176" y="5"/>
                    <a:pt x="1058" y="5"/>
                  </a:cubicBezTo>
                  <a:cubicBezTo>
                    <a:pt x="1015" y="5"/>
                    <a:pt x="971" y="5"/>
                    <a:pt x="927" y="3"/>
                  </a:cubicBezTo>
                  <a:cubicBezTo>
                    <a:pt x="824" y="7"/>
                    <a:pt x="721" y="12"/>
                    <a:pt x="626" y="16"/>
                  </a:cubicBezTo>
                  <a:cubicBezTo>
                    <a:pt x="527" y="25"/>
                    <a:pt x="437" y="30"/>
                    <a:pt x="361" y="34"/>
                  </a:cubicBezTo>
                  <a:cubicBezTo>
                    <a:pt x="284" y="43"/>
                    <a:pt x="217" y="52"/>
                    <a:pt x="172" y="57"/>
                  </a:cubicBezTo>
                  <a:cubicBezTo>
                    <a:pt x="122" y="61"/>
                    <a:pt x="95" y="70"/>
                    <a:pt x="95" y="70"/>
                  </a:cubicBezTo>
                  <a:cubicBezTo>
                    <a:pt x="64" y="75"/>
                    <a:pt x="37" y="97"/>
                    <a:pt x="23" y="124"/>
                  </a:cubicBezTo>
                  <a:cubicBezTo>
                    <a:pt x="1" y="178"/>
                    <a:pt x="28" y="237"/>
                    <a:pt x="77" y="259"/>
                  </a:cubicBezTo>
                  <a:cubicBezTo>
                    <a:pt x="163" y="291"/>
                    <a:pt x="253" y="313"/>
                    <a:pt x="343" y="327"/>
                  </a:cubicBezTo>
                  <a:cubicBezTo>
                    <a:pt x="433" y="345"/>
                    <a:pt x="527" y="358"/>
                    <a:pt x="617" y="363"/>
                  </a:cubicBezTo>
                  <a:cubicBezTo>
                    <a:pt x="721" y="367"/>
                    <a:pt x="828" y="367"/>
                    <a:pt x="936" y="367"/>
                  </a:cubicBezTo>
                  <a:lnTo>
                    <a:pt x="1098" y="363"/>
                  </a:lnTo>
                  <a:cubicBezTo>
                    <a:pt x="1152" y="363"/>
                    <a:pt x="1202" y="349"/>
                    <a:pt x="1251" y="345"/>
                  </a:cubicBezTo>
                  <a:cubicBezTo>
                    <a:pt x="1355" y="331"/>
                    <a:pt x="1445" y="313"/>
                    <a:pt x="1526" y="295"/>
                  </a:cubicBezTo>
                  <a:cubicBezTo>
                    <a:pt x="1616" y="277"/>
                    <a:pt x="1701" y="250"/>
                    <a:pt x="1787" y="223"/>
                  </a:cubicBezTo>
                  <a:cubicBezTo>
                    <a:pt x="1818" y="210"/>
                    <a:pt x="1845" y="183"/>
                    <a:pt x="1850" y="147"/>
                  </a:cubicBezTo>
                  <a:cubicBezTo>
                    <a:pt x="1863" y="93"/>
                    <a:pt x="1827" y="39"/>
                    <a:pt x="1773" y="30"/>
                  </a:cubicBezTo>
                  <a:lnTo>
                    <a:pt x="1764" y="30"/>
                  </a:lnTo>
                  <a:cubicBezTo>
                    <a:pt x="1674" y="16"/>
                    <a:pt x="1589" y="7"/>
                    <a:pt x="1499" y="3"/>
                  </a:cubicBezTo>
                  <a:cubicBezTo>
                    <a:pt x="1466" y="1"/>
                    <a:pt x="1430" y="0"/>
                    <a:pt x="139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3"/>
            <p:cNvSpPr/>
            <p:nvPr/>
          </p:nvSpPr>
          <p:spPr>
            <a:xfrm>
              <a:off x="5748500" y="581700"/>
              <a:ext cx="20925" cy="24750"/>
            </a:xfrm>
            <a:custGeom>
              <a:rect b="b" l="l" r="r" t="t"/>
              <a:pathLst>
                <a:path extrusionOk="0" h="990" w="837">
                  <a:moveTo>
                    <a:pt x="418" y="0"/>
                  </a:moveTo>
                  <a:cubicBezTo>
                    <a:pt x="189" y="0"/>
                    <a:pt x="0" y="225"/>
                    <a:pt x="0" y="495"/>
                  </a:cubicBezTo>
                  <a:cubicBezTo>
                    <a:pt x="0" y="765"/>
                    <a:pt x="189" y="990"/>
                    <a:pt x="418" y="990"/>
                  </a:cubicBezTo>
                  <a:cubicBezTo>
                    <a:pt x="648" y="990"/>
                    <a:pt x="837" y="770"/>
                    <a:pt x="837" y="495"/>
                  </a:cubicBezTo>
                  <a:cubicBezTo>
                    <a:pt x="837" y="225"/>
                    <a:pt x="652" y="0"/>
                    <a:pt x="41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3"/>
            <p:cNvSpPr/>
            <p:nvPr/>
          </p:nvSpPr>
          <p:spPr>
            <a:xfrm>
              <a:off x="5859375" y="553400"/>
              <a:ext cx="44000" cy="14800"/>
            </a:xfrm>
            <a:custGeom>
              <a:rect b="b" l="l" r="r" t="t"/>
              <a:pathLst>
                <a:path extrusionOk="0" h="592" w="1760">
                  <a:moveTo>
                    <a:pt x="589" y="0"/>
                  </a:moveTo>
                  <a:cubicBezTo>
                    <a:pt x="524" y="0"/>
                    <a:pt x="458" y="3"/>
                    <a:pt x="392" y="8"/>
                  </a:cubicBezTo>
                  <a:cubicBezTo>
                    <a:pt x="311" y="12"/>
                    <a:pt x="230" y="26"/>
                    <a:pt x="149" y="48"/>
                  </a:cubicBezTo>
                  <a:cubicBezTo>
                    <a:pt x="23" y="93"/>
                    <a:pt x="1" y="264"/>
                    <a:pt x="113" y="341"/>
                  </a:cubicBezTo>
                  <a:cubicBezTo>
                    <a:pt x="181" y="381"/>
                    <a:pt x="257" y="417"/>
                    <a:pt x="338" y="444"/>
                  </a:cubicBezTo>
                  <a:cubicBezTo>
                    <a:pt x="500" y="507"/>
                    <a:pt x="671" y="547"/>
                    <a:pt x="842" y="570"/>
                  </a:cubicBezTo>
                  <a:cubicBezTo>
                    <a:pt x="949" y="584"/>
                    <a:pt x="1057" y="591"/>
                    <a:pt x="1167" y="591"/>
                  </a:cubicBezTo>
                  <a:cubicBezTo>
                    <a:pt x="1232" y="591"/>
                    <a:pt x="1298" y="589"/>
                    <a:pt x="1364" y="583"/>
                  </a:cubicBezTo>
                  <a:cubicBezTo>
                    <a:pt x="1445" y="579"/>
                    <a:pt x="1526" y="561"/>
                    <a:pt x="1607" y="543"/>
                  </a:cubicBezTo>
                  <a:cubicBezTo>
                    <a:pt x="1737" y="502"/>
                    <a:pt x="1760" y="327"/>
                    <a:pt x="1643" y="255"/>
                  </a:cubicBezTo>
                  <a:cubicBezTo>
                    <a:pt x="1571" y="210"/>
                    <a:pt x="1499" y="179"/>
                    <a:pt x="1418" y="147"/>
                  </a:cubicBezTo>
                  <a:cubicBezTo>
                    <a:pt x="1256" y="89"/>
                    <a:pt x="1085" y="48"/>
                    <a:pt x="914" y="21"/>
                  </a:cubicBezTo>
                  <a:cubicBezTo>
                    <a:pt x="807" y="7"/>
                    <a:pt x="698" y="0"/>
                    <a:pt x="5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3"/>
            <p:cNvSpPr/>
            <p:nvPr/>
          </p:nvSpPr>
          <p:spPr>
            <a:xfrm>
              <a:off x="5739050" y="555175"/>
              <a:ext cx="42650" cy="15275"/>
            </a:xfrm>
            <a:custGeom>
              <a:rect b="b" l="l" r="r" t="t"/>
              <a:pathLst>
                <a:path extrusionOk="0" h="611" w="1706">
                  <a:moveTo>
                    <a:pt x="1202" y="1"/>
                  </a:moveTo>
                  <a:cubicBezTo>
                    <a:pt x="1071" y="1"/>
                    <a:pt x="939" y="12"/>
                    <a:pt x="810" y="36"/>
                  </a:cubicBezTo>
                  <a:cubicBezTo>
                    <a:pt x="639" y="63"/>
                    <a:pt x="468" y="108"/>
                    <a:pt x="306" y="171"/>
                  </a:cubicBezTo>
                  <a:cubicBezTo>
                    <a:pt x="230" y="202"/>
                    <a:pt x="158" y="238"/>
                    <a:pt x="86" y="283"/>
                  </a:cubicBezTo>
                  <a:cubicBezTo>
                    <a:pt x="54" y="306"/>
                    <a:pt x="32" y="337"/>
                    <a:pt x="23" y="377"/>
                  </a:cubicBezTo>
                  <a:cubicBezTo>
                    <a:pt x="0" y="458"/>
                    <a:pt x="50" y="548"/>
                    <a:pt x="135" y="571"/>
                  </a:cubicBezTo>
                  <a:cubicBezTo>
                    <a:pt x="216" y="593"/>
                    <a:pt x="297" y="602"/>
                    <a:pt x="378" y="607"/>
                  </a:cubicBezTo>
                  <a:cubicBezTo>
                    <a:pt x="423" y="609"/>
                    <a:pt x="468" y="610"/>
                    <a:pt x="513" y="610"/>
                  </a:cubicBezTo>
                  <a:cubicBezTo>
                    <a:pt x="642" y="610"/>
                    <a:pt x="770" y="601"/>
                    <a:pt x="900" y="584"/>
                  </a:cubicBezTo>
                  <a:cubicBezTo>
                    <a:pt x="1071" y="557"/>
                    <a:pt x="1237" y="512"/>
                    <a:pt x="1399" y="445"/>
                  </a:cubicBezTo>
                  <a:cubicBezTo>
                    <a:pt x="1476" y="418"/>
                    <a:pt x="1552" y="377"/>
                    <a:pt x="1620" y="332"/>
                  </a:cubicBezTo>
                  <a:cubicBezTo>
                    <a:pt x="1651" y="315"/>
                    <a:pt x="1674" y="279"/>
                    <a:pt x="1683" y="243"/>
                  </a:cubicBezTo>
                  <a:cubicBezTo>
                    <a:pt x="1705" y="157"/>
                    <a:pt x="1656" y="67"/>
                    <a:pt x="1570" y="45"/>
                  </a:cubicBezTo>
                  <a:cubicBezTo>
                    <a:pt x="1494" y="22"/>
                    <a:pt x="1408" y="9"/>
                    <a:pt x="1327" y="4"/>
                  </a:cubicBezTo>
                  <a:cubicBezTo>
                    <a:pt x="1286" y="2"/>
                    <a:pt x="1244" y="1"/>
                    <a:pt x="120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33"/>
          <p:cNvGrpSpPr/>
          <p:nvPr/>
        </p:nvGrpSpPr>
        <p:grpSpPr>
          <a:xfrm>
            <a:off x="4616899" y="956768"/>
            <a:ext cx="1205015" cy="1795751"/>
            <a:chOff x="5000250" y="408750"/>
            <a:chExt cx="431225" cy="642625"/>
          </a:xfrm>
        </p:grpSpPr>
        <p:sp>
          <p:nvSpPr>
            <p:cNvPr id="1859" name="Google Shape;1859;p33"/>
            <p:cNvSpPr/>
            <p:nvPr/>
          </p:nvSpPr>
          <p:spPr>
            <a:xfrm>
              <a:off x="5039000" y="478675"/>
              <a:ext cx="335250" cy="325575"/>
            </a:xfrm>
            <a:custGeom>
              <a:rect b="b" l="l" r="r" t="t"/>
              <a:pathLst>
                <a:path extrusionOk="0" h="13023" w="13410">
                  <a:moveTo>
                    <a:pt x="4861" y="1"/>
                  </a:moveTo>
                  <a:lnTo>
                    <a:pt x="4834" y="14"/>
                  </a:lnTo>
                  <a:cubicBezTo>
                    <a:pt x="4834" y="14"/>
                    <a:pt x="4821" y="3464"/>
                    <a:pt x="2059" y="4900"/>
                  </a:cubicBezTo>
                  <a:lnTo>
                    <a:pt x="2059" y="4904"/>
                  </a:lnTo>
                  <a:lnTo>
                    <a:pt x="1991" y="6222"/>
                  </a:lnTo>
                  <a:cubicBezTo>
                    <a:pt x="1991" y="6222"/>
                    <a:pt x="1639" y="5943"/>
                    <a:pt x="1221" y="5943"/>
                  </a:cubicBezTo>
                  <a:cubicBezTo>
                    <a:pt x="1053" y="5943"/>
                    <a:pt x="875" y="5988"/>
                    <a:pt x="705" y="6114"/>
                  </a:cubicBezTo>
                  <a:cubicBezTo>
                    <a:pt x="0" y="6635"/>
                    <a:pt x="349" y="8660"/>
                    <a:pt x="1995" y="8660"/>
                  </a:cubicBezTo>
                  <a:cubicBezTo>
                    <a:pt x="2083" y="8660"/>
                    <a:pt x="2175" y="8654"/>
                    <a:pt x="2270" y="8642"/>
                  </a:cubicBezTo>
                  <a:cubicBezTo>
                    <a:pt x="2270" y="8642"/>
                    <a:pt x="3669" y="10487"/>
                    <a:pt x="5586" y="11058"/>
                  </a:cubicBezTo>
                  <a:lnTo>
                    <a:pt x="5577" y="11085"/>
                  </a:lnTo>
                  <a:lnTo>
                    <a:pt x="5469" y="12799"/>
                  </a:lnTo>
                  <a:cubicBezTo>
                    <a:pt x="5779" y="12914"/>
                    <a:pt x="6227" y="13022"/>
                    <a:pt x="6794" y="13022"/>
                  </a:cubicBezTo>
                  <a:cubicBezTo>
                    <a:pt x="6916" y="13022"/>
                    <a:pt x="7045" y="13017"/>
                    <a:pt x="7178" y="13006"/>
                  </a:cubicBezTo>
                  <a:cubicBezTo>
                    <a:pt x="7750" y="12957"/>
                    <a:pt x="8163" y="12844"/>
                    <a:pt x="8451" y="12723"/>
                  </a:cubicBezTo>
                  <a:cubicBezTo>
                    <a:pt x="8519" y="12696"/>
                    <a:pt x="8577" y="12664"/>
                    <a:pt x="8631" y="12642"/>
                  </a:cubicBezTo>
                  <a:lnTo>
                    <a:pt x="8348" y="10941"/>
                  </a:lnTo>
                  <a:lnTo>
                    <a:pt x="8321" y="10883"/>
                  </a:lnTo>
                  <a:cubicBezTo>
                    <a:pt x="9963" y="10194"/>
                    <a:pt x="11114" y="8701"/>
                    <a:pt x="11114" y="8701"/>
                  </a:cubicBezTo>
                  <a:cubicBezTo>
                    <a:pt x="11217" y="8715"/>
                    <a:pt x="11315" y="8721"/>
                    <a:pt x="11409" y="8721"/>
                  </a:cubicBezTo>
                  <a:cubicBezTo>
                    <a:pt x="13037" y="8721"/>
                    <a:pt x="13409" y="6718"/>
                    <a:pt x="12711" y="6191"/>
                  </a:cubicBezTo>
                  <a:cubicBezTo>
                    <a:pt x="12529" y="6053"/>
                    <a:pt x="12340" y="6005"/>
                    <a:pt x="12164" y="6005"/>
                  </a:cubicBezTo>
                  <a:cubicBezTo>
                    <a:pt x="11767" y="6005"/>
                    <a:pt x="11443" y="6249"/>
                    <a:pt x="11443" y="6249"/>
                  </a:cubicBezTo>
                  <a:lnTo>
                    <a:pt x="11384" y="4616"/>
                  </a:lnTo>
                  <a:cubicBezTo>
                    <a:pt x="7633" y="4175"/>
                    <a:pt x="5568" y="1220"/>
                    <a:pt x="486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3"/>
            <p:cNvSpPr/>
            <p:nvPr/>
          </p:nvSpPr>
          <p:spPr>
            <a:xfrm>
              <a:off x="5001825" y="408750"/>
              <a:ext cx="401975" cy="504300"/>
            </a:xfrm>
            <a:custGeom>
              <a:rect b="b" l="l" r="r" t="t"/>
              <a:pathLst>
                <a:path extrusionOk="0" h="20172" w="16079">
                  <a:moveTo>
                    <a:pt x="8830" y="0"/>
                  </a:moveTo>
                  <a:cubicBezTo>
                    <a:pt x="8746" y="0"/>
                    <a:pt x="8665" y="3"/>
                    <a:pt x="8589" y="8"/>
                  </a:cubicBezTo>
                  <a:cubicBezTo>
                    <a:pt x="6609" y="143"/>
                    <a:pt x="5926" y="1196"/>
                    <a:pt x="5926" y="1196"/>
                  </a:cubicBezTo>
                  <a:cubicBezTo>
                    <a:pt x="5926" y="1196"/>
                    <a:pt x="5801" y="1178"/>
                    <a:pt x="5591" y="1178"/>
                  </a:cubicBezTo>
                  <a:cubicBezTo>
                    <a:pt x="4946" y="1178"/>
                    <a:pt x="3490" y="1347"/>
                    <a:pt x="2327" y="2721"/>
                  </a:cubicBezTo>
                  <a:cubicBezTo>
                    <a:pt x="1" y="5461"/>
                    <a:pt x="851" y="20171"/>
                    <a:pt x="851" y="20171"/>
                  </a:cubicBezTo>
                  <a:lnTo>
                    <a:pt x="856" y="20171"/>
                  </a:lnTo>
                  <a:cubicBezTo>
                    <a:pt x="1350" y="18651"/>
                    <a:pt x="2021" y="17099"/>
                    <a:pt x="2804" y="16626"/>
                  </a:cubicBezTo>
                  <a:cubicBezTo>
                    <a:pt x="4490" y="15596"/>
                    <a:pt x="6956" y="15596"/>
                    <a:pt x="6956" y="15596"/>
                  </a:cubicBezTo>
                  <a:lnTo>
                    <a:pt x="7064" y="13882"/>
                  </a:lnTo>
                  <a:lnTo>
                    <a:pt x="7073" y="13855"/>
                  </a:lnTo>
                  <a:cubicBezTo>
                    <a:pt x="5156" y="13284"/>
                    <a:pt x="3757" y="11439"/>
                    <a:pt x="3757" y="11439"/>
                  </a:cubicBezTo>
                  <a:cubicBezTo>
                    <a:pt x="3662" y="11451"/>
                    <a:pt x="3570" y="11457"/>
                    <a:pt x="3482" y="11457"/>
                  </a:cubicBezTo>
                  <a:cubicBezTo>
                    <a:pt x="1836" y="11457"/>
                    <a:pt x="1487" y="9432"/>
                    <a:pt x="2192" y="8911"/>
                  </a:cubicBezTo>
                  <a:cubicBezTo>
                    <a:pt x="2362" y="8785"/>
                    <a:pt x="2540" y="8740"/>
                    <a:pt x="2708" y="8740"/>
                  </a:cubicBezTo>
                  <a:cubicBezTo>
                    <a:pt x="3126" y="8740"/>
                    <a:pt x="3478" y="9019"/>
                    <a:pt x="3478" y="9019"/>
                  </a:cubicBezTo>
                  <a:lnTo>
                    <a:pt x="3546" y="7701"/>
                  </a:lnTo>
                  <a:lnTo>
                    <a:pt x="3546" y="7697"/>
                  </a:lnTo>
                  <a:cubicBezTo>
                    <a:pt x="6312" y="6257"/>
                    <a:pt x="6321" y="2811"/>
                    <a:pt x="6321" y="2811"/>
                  </a:cubicBezTo>
                  <a:lnTo>
                    <a:pt x="6348" y="2793"/>
                  </a:lnTo>
                  <a:cubicBezTo>
                    <a:pt x="7055" y="4017"/>
                    <a:pt x="9120" y="6972"/>
                    <a:pt x="12871" y="7413"/>
                  </a:cubicBezTo>
                  <a:lnTo>
                    <a:pt x="12930" y="9046"/>
                  </a:lnTo>
                  <a:cubicBezTo>
                    <a:pt x="12930" y="9046"/>
                    <a:pt x="13256" y="8798"/>
                    <a:pt x="13654" y="8798"/>
                  </a:cubicBezTo>
                  <a:cubicBezTo>
                    <a:pt x="13829" y="8798"/>
                    <a:pt x="14017" y="8846"/>
                    <a:pt x="14198" y="8983"/>
                  </a:cubicBezTo>
                  <a:cubicBezTo>
                    <a:pt x="14896" y="9515"/>
                    <a:pt x="14524" y="11518"/>
                    <a:pt x="12896" y="11518"/>
                  </a:cubicBezTo>
                  <a:cubicBezTo>
                    <a:pt x="12802" y="11518"/>
                    <a:pt x="12704" y="11512"/>
                    <a:pt x="12601" y="11498"/>
                  </a:cubicBezTo>
                  <a:cubicBezTo>
                    <a:pt x="12601" y="11498"/>
                    <a:pt x="11450" y="12991"/>
                    <a:pt x="9808" y="13680"/>
                  </a:cubicBezTo>
                  <a:lnTo>
                    <a:pt x="9835" y="13738"/>
                  </a:lnTo>
                  <a:lnTo>
                    <a:pt x="10118" y="15434"/>
                  </a:lnTo>
                  <a:cubicBezTo>
                    <a:pt x="10064" y="15461"/>
                    <a:pt x="10006" y="15493"/>
                    <a:pt x="9943" y="15520"/>
                  </a:cubicBezTo>
                  <a:lnTo>
                    <a:pt x="9947" y="15533"/>
                  </a:lnTo>
                  <a:cubicBezTo>
                    <a:pt x="9947" y="15533"/>
                    <a:pt x="12961" y="15551"/>
                    <a:pt x="14414" y="16451"/>
                  </a:cubicBezTo>
                  <a:cubicBezTo>
                    <a:pt x="15022" y="16829"/>
                    <a:pt x="15548" y="17872"/>
                    <a:pt x="15980" y="19060"/>
                  </a:cubicBezTo>
                  <a:lnTo>
                    <a:pt x="16079" y="19029"/>
                  </a:lnTo>
                  <a:cubicBezTo>
                    <a:pt x="16079" y="19029"/>
                    <a:pt x="15944" y="8457"/>
                    <a:pt x="15472" y="4943"/>
                  </a:cubicBezTo>
                  <a:cubicBezTo>
                    <a:pt x="15022" y="1570"/>
                    <a:pt x="10861" y="0"/>
                    <a:pt x="883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3"/>
            <p:cNvSpPr/>
            <p:nvPr/>
          </p:nvSpPr>
          <p:spPr>
            <a:xfrm>
              <a:off x="5000250" y="796725"/>
              <a:ext cx="431225" cy="254650"/>
            </a:xfrm>
            <a:custGeom>
              <a:rect b="b" l="l" r="r" t="t"/>
              <a:pathLst>
                <a:path extrusionOk="0" h="10186" w="17249">
                  <a:moveTo>
                    <a:pt x="10001" y="1"/>
                  </a:moveTo>
                  <a:cubicBezTo>
                    <a:pt x="9713" y="122"/>
                    <a:pt x="9300" y="239"/>
                    <a:pt x="8733" y="289"/>
                  </a:cubicBezTo>
                  <a:cubicBezTo>
                    <a:pt x="8599" y="300"/>
                    <a:pt x="8470" y="305"/>
                    <a:pt x="8347" y="305"/>
                  </a:cubicBezTo>
                  <a:cubicBezTo>
                    <a:pt x="7777" y="305"/>
                    <a:pt x="7330" y="196"/>
                    <a:pt x="7019" y="77"/>
                  </a:cubicBezTo>
                  <a:cubicBezTo>
                    <a:pt x="7019" y="77"/>
                    <a:pt x="4549" y="77"/>
                    <a:pt x="2862" y="1107"/>
                  </a:cubicBezTo>
                  <a:cubicBezTo>
                    <a:pt x="2084" y="1580"/>
                    <a:pt x="1413" y="3127"/>
                    <a:pt x="914" y="4652"/>
                  </a:cubicBezTo>
                  <a:cubicBezTo>
                    <a:pt x="550" y="5804"/>
                    <a:pt x="244" y="6973"/>
                    <a:pt x="1" y="8152"/>
                  </a:cubicBezTo>
                  <a:cubicBezTo>
                    <a:pt x="1" y="8152"/>
                    <a:pt x="3352" y="10150"/>
                    <a:pt x="8638" y="10185"/>
                  </a:cubicBezTo>
                  <a:cubicBezTo>
                    <a:pt x="8680" y="10186"/>
                    <a:pt x="8722" y="10186"/>
                    <a:pt x="8763" y="10186"/>
                  </a:cubicBezTo>
                  <a:cubicBezTo>
                    <a:pt x="14038" y="10186"/>
                    <a:pt x="17249" y="8215"/>
                    <a:pt x="17249" y="8215"/>
                  </a:cubicBezTo>
                  <a:cubicBezTo>
                    <a:pt x="17249" y="8215"/>
                    <a:pt x="16808" y="5655"/>
                    <a:pt x="16043" y="3541"/>
                  </a:cubicBezTo>
                  <a:cubicBezTo>
                    <a:pt x="15611" y="2353"/>
                    <a:pt x="15085" y="1310"/>
                    <a:pt x="14477" y="936"/>
                  </a:cubicBezTo>
                  <a:cubicBezTo>
                    <a:pt x="13024" y="37"/>
                    <a:pt x="10010" y="14"/>
                    <a:pt x="10010" y="14"/>
                  </a:cubicBezTo>
                  <a:lnTo>
                    <a:pt x="100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3"/>
            <p:cNvSpPr/>
            <p:nvPr/>
          </p:nvSpPr>
          <p:spPr>
            <a:xfrm>
              <a:off x="5050750" y="476850"/>
              <a:ext cx="111600" cy="139225"/>
            </a:xfrm>
            <a:custGeom>
              <a:rect b="b" l="l" r="r" t="t"/>
              <a:pathLst>
                <a:path extrusionOk="0" h="5569" w="4464">
                  <a:moveTo>
                    <a:pt x="4360" y="0"/>
                  </a:moveTo>
                  <a:cubicBezTo>
                    <a:pt x="4316" y="0"/>
                    <a:pt x="4272" y="29"/>
                    <a:pt x="4265" y="87"/>
                  </a:cubicBezTo>
                  <a:lnTo>
                    <a:pt x="4265" y="92"/>
                  </a:lnTo>
                  <a:cubicBezTo>
                    <a:pt x="4265" y="92"/>
                    <a:pt x="4265" y="123"/>
                    <a:pt x="4261" y="173"/>
                  </a:cubicBezTo>
                  <a:cubicBezTo>
                    <a:pt x="4252" y="222"/>
                    <a:pt x="4247" y="298"/>
                    <a:pt x="4229" y="397"/>
                  </a:cubicBezTo>
                  <a:cubicBezTo>
                    <a:pt x="4216" y="496"/>
                    <a:pt x="4198" y="618"/>
                    <a:pt x="4171" y="753"/>
                  </a:cubicBezTo>
                  <a:cubicBezTo>
                    <a:pt x="4148" y="888"/>
                    <a:pt x="4108" y="1041"/>
                    <a:pt x="4072" y="1207"/>
                  </a:cubicBezTo>
                  <a:cubicBezTo>
                    <a:pt x="4027" y="1374"/>
                    <a:pt x="3987" y="1554"/>
                    <a:pt x="3919" y="1734"/>
                  </a:cubicBezTo>
                  <a:cubicBezTo>
                    <a:pt x="3865" y="1922"/>
                    <a:pt x="3784" y="2111"/>
                    <a:pt x="3712" y="2309"/>
                  </a:cubicBezTo>
                  <a:cubicBezTo>
                    <a:pt x="3537" y="2714"/>
                    <a:pt x="3321" y="3097"/>
                    <a:pt x="3069" y="3456"/>
                  </a:cubicBezTo>
                  <a:cubicBezTo>
                    <a:pt x="3006" y="3551"/>
                    <a:pt x="2929" y="3632"/>
                    <a:pt x="2862" y="3717"/>
                  </a:cubicBezTo>
                  <a:cubicBezTo>
                    <a:pt x="2794" y="3807"/>
                    <a:pt x="2718" y="3888"/>
                    <a:pt x="2641" y="3965"/>
                  </a:cubicBezTo>
                  <a:lnTo>
                    <a:pt x="2408" y="4194"/>
                  </a:lnTo>
                  <a:cubicBezTo>
                    <a:pt x="2331" y="4271"/>
                    <a:pt x="2241" y="4329"/>
                    <a:pt x="2160" y="4397"/>
                  </a:cubicBezTo>
                  <a:cubicBezTo>
                    <a:pt x="2084" y="4464"/>
                    <a:pt x="2003" y="4527"/>
                    <a:pt x="1917" y="4581"/>
                  </a:cubicBezTo>
                  <a:lnTo>
                    <a:pt x="1665" y="4743"/>
                  </a:lnTo>
                  <a:lnTo>
                    <a:pt x="1548" y="4820"/>
                  </a:lnTo>
                  <a:lnTo>
                    <a:pt x="1517" y="4838"/>
                  </a:lnTo>
                  <a:cubicBezTo>
                    <a:pt x="1508" y="4842"/>
                    <a:pt x="1499" y="4847"/>
                    <a:pt x="1490" y="4851"/>
                  </a:cubicBezTo>
                  <a:lnTo>
                    <a:pt x="1427" y="4883"/>
                  </a:lnTo>
                  <a:lnTo>
                    <a:pt x="1184" y="5004"/>
                  </a:lnTo>
                  <a:cubicBezTo>
                    <a:pt x="1031" y="5063"/>
                    <a:pt x="892" y="5134"/>
                    <a:pt x="761" y="5175"/>
                  </a:cubicBezTo>
                  <a:cubicBezTo>
                    <a:pt x="635" y="5220"/>
                    <a:pt x="523" y="5269"/>
                    <a:pt x="424" y="5287"/>
                  </a:cubicBezTo>
                  <a:lnTo>
                    <a:pt x="122" y="5377"/>
                  </a:lnTo>
                  <a:lnTo>
                    <a:pt x="118" y="5377"/>
                  </a:lnTo>
                  <a:cubicBezTo>
                    <a:pt x="0" y="5403"/>
                    <a:pt x="32" y="5569"/>
                    <a:pt x="139" y="5569"/>
                  </a:cubicBezTo>
                  <a:cubicBezTo>
                    <a:pt x="146" y="5569"/>
                    <a:pt x="154" y="5568"/>
                    <a:pt x="163" y="5566"/>
                  </a:cubicBezTo>
                  <a:lnTo>
                    <a:pt x="482" y="5508"/>
                  </a:lnTo>
                  <a:cubicBezTo>
                    <a:pt x="581" y="5494"/>
                    <a:pt x="703" y="5454"/>
                    <a:pt x="842" y="5418"/>
                  </a:cubicBezTo>
                  <a:cubicBezTo>
                    <a:pt x="1004" y="5377"/>
                    <a:pt x="1157" y="5323"/>
                    <a:pt x="1310" y="5265"/>
                  </a:cubicBezTo>
                  <a:lnTo>
                    <a:pt x="1562" y="5152"/>
                  </a:lnTo>
                  <a:lnTo>
                    <a:pt x="1625" y="5125"/>
                  </a:lnTo>
                  <a:cubicBezTo>
                    <a:pt x="1638" y="5116"/>
                    <a:pt x="1643" y="5116"/>
                    <a:pt x="1661" y="5107"/>
                  </a:cubicBezTo>
                  <a:lnTo>
                    <a:pt x="1697" y="5089"/>
                  </a:lnTo>
                  <a:lnTo>
                    <a:pt x="1827" y="5013"/>
                  </a:lnTo>
                  <a:cubicBezTo>
                    <a:pt x="2021" y="4914"/>
                    <a:pt x="2205" y="4797"/>
                    <a:pt x="2376" y="4667"/>
                  </a:cubicBezTo>
                  <a:cubicBezTo>
                    <a:pt x="2462" y="4595"/>
                    <a:pt x="2556" y="4532"/>
                    <a:pt x="2646" y="4455"/>
                  </a:cubicBezTo>
                  <a:lnTo>
                    <a:pt x="2898" y="4212"/>
                  </a:lnTo>
                  <a:cubicBezTo>
                    <a:pt x="2988" y="4131"/>
                    <a:pt x="3069" y="4041"/>
                    <a:pt x="3141" y="3947"/>
                  </a:cubicBezTo>
                  <a:cubicBezTo>
                    <a:pt x="3213" y="3852"/>
                    <a:pt x="3298" y="3767"/>
                    <a:pt x="3366" y="3668"/>
                  </a:cubicBezTo>
                  <a:cubicBezTo>
                    <a:pt x="3505" y="3474"/>
                    <a:pt x="3631" y="3272"/>
                    <a:pt x="3739" y="3061"/>
                  </a:cubicBezTo>
                  <a:cubicBezTo>
                    <a:pt x="3852" y="2858"/>
                    <a:pt x="3946" y="2647"/>
                    <a:pt x="4036" y="2435"/>
                  </a:cubicBezTo>
                  <a:cubicBezTo>
                    <a:pt x="4113" y="2233"/>
                    <a:pt x="4180" y="2030"/>
                    <a:pt x="4234" y="1824"/>
                  </a:cubicBezTo>
                  <a:cubicBezTo>
                    <a:pt x="4292" y="1630"/>
                    <a:pt x="4333" y="1441"/>
                    <a:pt x="4364" y="1266"/>
                  </a:cubicBezTo>
                  <a:cubicBezTo>
                    <a:pt x="4396" y="1090"/>
                    <a:pt x="4414" y="928"/>
                    <a:pt x="4432" y="789"/>
                  </a:cubicBezTo>
                  <a:cubicBezTo>
                    <a:pt x="4450" y="645"/>
                    <a:pt x="4459" y="519"/>
                    <a:pt x="4463" y="415"/>
                  </a:cubicBezTo>
                  <a:cubicBezTo>
                    <a:pt x="4463" y="312"/>
                    <a:pt x="4463" y="226"/>
                    <a:pt x="4463" y="173"/>
                  </a:cubicBezTo>
                  <a:lnTo>
                    <a:pt x="4463" y="87"/>
                  </a:lnTo>
                  <a:lnTo>
                    <a:pt x="4459" y="96"/>
                  </a:lnTo>
                  <a:cubicBezTo>
                    <a:pt x="4457" y="33"/>
                    <a:pt x="4408" y="0"/>
                    <a:pt x="436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3"/>
            <p:cNvSpPr/>
            <p:nvPr/>
          </p:nvSpPr>
          <p:spPr>
            <a:xfrm>
              <a:off x="5150775" y="463100"/>
              <a:ext cx="202650" cy="135100"/>
            </a:xfrm>
            <a:custGeom>
              <a:rect b="b" l="l" r="r" t="t"/>
              <a:pathLst>
                <a:path extrusionOk="0" h="5404" w="8106">
                  <a:moveTo>
                    <a:pt x="122" y="0"/>
                  </a:moveTo>
                  <a:cubicBezTo>
                    <a:pt x="60" y="0"/>
                    <a:pt x="0" y="62"/>
                    <a:pt x="31" y="138"/>
                  </a:cubicBezTo>
                  <a:lnTo>
                    <a:pt x="215" y="520"/>
                  </a:lnTo>
                  <a:cubicBezTo>
                    <a:pt x="246" y="588"/>
                    <a:pt x="269" y="646"/>
                    <a:pt x="318" y="732"/>
                  </a:cubicBezTo>
                  <a:lnTo>
                    <a:pt x="449" y="961"/>
                  </a:lnTo>
                  <a:lnTo>
                    <a:pt x="606" y="1226"/>
                  </a:lnTo>
                  <a:cubicBezTo>
                    <a:pt x="665" y="1316"/>
                    <a:pt x="728" y="1411"/>
                    <a:pt x="791" y="1510"/>
                  </a:cubicBezTo>
                  <a:cubicBezTo>
                    <a:pt x="926" y="1703"/>
                    <a:pt x="1074" y="1915"/>
                    <a:pt x="1241" y="2126"/>
                  </a:cubicBezTo>
                  <a:cubicBezTo>
                    <a:pt x="1322" y="2234"/>
                    <a:pt x="1416" y="2342"/>
                    <a:pt x="1506" y="2450"/>
                  </a:cubicBezTo>
                  <a:cubicBezTo>
                    <a:pt x="1596" y="2558"/>
                    <a:pt x="1695" y="2666"/>
                    <a:pt x="1798" y="2774"/>
                  </a:cubicBezTo>
                  <a:cubicBezTo>
                    <a:pt x="2001" y="2990"/>
                    <a:pt x="2221" y="3201"/>
                    <a:pt x="2455" y="3408"/>
                  </a:cubicBezTo>
                  <a:lnTo>
                    <a:pt x="2815" y="3710"/>
                  </a:lnTo>
                  <a:lnTo>
                    <a:pt x="3198" y="3993"/>
                  </a:lnTo>
                  <a:cubicBezTo>
                    <a:pt x="3324" y="4087"/>
                    <a:pt x="3463" y="4164"/>
                    <a:pt x="3598" y="4249"/>
                  </a:cubicBezTo>
                  <a:lnTo>
                    <a:pt x="3796" y="4375"/>
                  </a:lnTo>
                  <a:lnTo>
                    <a:pt x="4007" y="4488"/>
                  </a:lnTo>
                  <a:cubicBezTo>
                    <a:pt x="4147" y="4560"/>
                    <a:pt x="4277" y="4641"/>
                    <a:pt x="4417" y="4699"/>
                  </a:cubicBezTo>
                  <a:lnTo>
                    <a:pt x="4835" y="4879"/>
                  </a:lnTo>
                  <a:cubicBezTo>
                    <a:pt x="4970" y="4938"/>
                    <a:pt x="5109" y="4983"/>
                    <a:pt x="5249" y="5028"/>
                  </a:cubicBezTo>
                  <a:cubicBezTo>
                    <a:pt x="5384" y="5068"/>
                    <a:pt x="5514" y="5122"/>
                    <a:pt x="5649" y="5149"/>
                  </a:cubicBezTo>
                  <a:lnTo>
                    <a:pt x="6036" y="5239"/>
                  </a:lnTo>
                  <a:cubicBezTo>
                    <a:pt x="6099" y="5253"/>
                    <a:pt x="6158" y="5271"/>
                    <a:pt x="6221" y="5280"/>
                  </a:cubicBezTo>
                  <a:lnTo>
                    <a:pt x="6401" y="5307"/>
                  </a:lnTo>
                  <a:cubicBezTo>
                    <a:pt x="6634" y="5338"/>
                    <a:pt x="6855" y="5374"/>
                    <a:pt x="7044" y="5383"/>
                  </a:cubicBezTo>
                  <a:cubicBezTo>
                    <a:pt x="7197" y="5390"/>
                    <a:pt x="7332" y="5404"/>
                    <a:pt x="7452" y="5404"/>
                  </a:cubicBezTo>
                  <a:cubicBezTo>
                    <a:pt x="7480" y="5404"/>
                    <a:pt x="7508" y="5403"/>
                    <a:pt x="7534" y="5401"/>
                  </a:cubicBezTo>
                  <a:lnTo>
                    <a:pt x="7971" y="5397"/>
                  </a:lnTo>
                  <a:cubicBezTo>
                    <a:pt x="8101" y="5397"/>
                    <a:pt x="8106" y="5203"/>
                    <a:pt x="7975" y="5203"/>
                  </a:cubicBezTo>
                  <a:lnTo>
                    <a:pt x="7971" y="5203"/>
                  </a:lnTo>
                  <a:lnTo>
                    <a:pt x="7552" y="5176"/>
                  </a:lnTo>
                  <a:cubicBezTo>
                    <a:pt x="7422" y="5176"/>
                    <a:pt x="7251" y="5140"/>
                    <a:pt x="7066" y="5127"/>
                  </a:cubicBezTo>
                  <a:cubicBezTo>
                    <a:pt x="6882" y="5113"/>
                    <a:pt x="6675" y="5055"/>
                    <a:pt x="6450" y="5019"/>
                  </a:cubicBezTo>
                  <a:lnTo>
                    <a:pt x="6279" y="4992"/>
                  </a:lnTo>
                  <a:cubicBezTo>
                    <a:pt x="6221" y="4978"/>
                    <a:pt x="6162" y="4960"/>
                    <a:pt x="6104" y="4942"/>
                  </a:cubicBezTo>
                  <a:lnTo>
                    <a:pt x="5735" y="4843"/>
                  </a:lnTo>
                  <a:cubicBezTo>
                    <a:pt x="5609" y="4803"/>
                    <a:pt x="5483" y="4762"/>
                    <a:pt x="5357" y="4713"/>
                  </a:cubicBezTo>
                  <a:cubicBezTo>
                    <a:pt x="5226" y="4659"/>
                    <a:pt x="5091" y="4623"/>
                    <a:pt x="4961" y="4564"/>
                  </a:cubicBezTo>
                  <a:lnTo>
                    <a:pt x="4570" y="4384"/>
                  </a:lnTo>
                  <a:cubicBezTo>
                    <a:pt x="4435" y="4326"/>
                    <a:pt x="4309" y="4245"/>
                    <a:pt x="4174" y="4177"/>
                  </a:cubicBezTo>
                  <a:lnTo>
                    <a:pt x="3976" y="4069"/>
                  </a:lnTo>
                  <a:lnTo>
                    <a:pt x="3787" y="3948"/>
                  </a:lnTo>
                  <a:cubicBezTo>
                    <a:pt x="3661" y="3867"/>
                    <a:pt x="3526" y="3791"/>
                    <a:pt x="3409" y="3696"/>
                  </a:cubicBezTo>
                  <a:lnTo>
                    <a:pt x="3040" y="3426"/>
                  </a:lnTo>
                  <a:lnTo>
                    <a:pt x="2689" y="3143"/>
                  </a:lnTo>
                  <a:cubicBezTo>
                    <a:pt x="2464" y="2945"/>
                    <a:pt x="2244" y="2742"/>
                    <a:pt x="2046" y="2535"/>
                  </a:cubicBezTo>
                  <a:cubicBezTo>
                    <a:pt x="1947" y="2436"/>
                    <a:pt x="1852" y="2329"/>
                    <a:pt x="1758" y="2230"/>
                  </a:cubicBezTo>
                  <a:cubicBezTo>
                    <a:pt x="1668" y="2126"/>
                    <a:pt x="1574" y="2027"/>
                    <a:pt x="1493" y="1924"/>
                  </a:cubicBezTo>
                  <a:cubicBezTo>
                    <a:pt x="1322" y="1726"/>
                    <a:pt x="1164" y="1528"/>
                    <a:pt x="1029" y="1343"/>
                  </a:cubicBezTo>
                  <a:cubicBezTo>
                    <a:pt x="894" y="1159"/>
                    <a:pt x="777" y="988"/>
                    <a:pt x="669" y="830"/>
                  </a:cubicBezTo>
                  <a:lnTo>
                    <a:pt x="530" y="606"/>
                  </a:lnTo>
                  <a:cubicBezTo>
                    <a:pt x="489" y="552"/>
                    <a:pt x="449" y="475"/>
                    <a:pt x="417" y="421"/>
                  </a:cubicBezTo>
                  <a:lnTo>
                    <a:pt x="201" y="48"/>
                  </a:lnTo>
                  <a:cubicBezTo>
                    <a:pt x="181" y="14"/>
                    <a:pt x="151" y="0"/>
                    <a:pt x="12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3"/>
            <p:cNvSpPr/>
            <p:nvPr/>
          </p:nvSpPr>
          <p:spPr>
            <a:xfrm>
              <a:off x="5323300" y="878150"/>
              <a:ext cx="37625" cy="154250"/>
            </a:xfrm>
            <a:custGeom>
              <a:rect b="b" l="l" r="r" t="t"/>
              <a:pathLst>
                <a:path extrusionOk="0" h="6170" w="1505">
                  <a:moveTo>
                    <a:pt x="111" y="0"/>
                  </a:moveTo>
                  <a:cubicBezTo>
                    <a:pt x="56" y="0"/>
                    <a:pt x="0" y="46"/>
                    <a:pt x="17" y="118"/>
                  </a:cubicBezTo>
                  <a:cubicBezTo>
                    <a:pt x="17" y="118"/>
                    <a:pt x="35" y="212"/>
                    <a:pt x="75" y="374"/>
                  </a:cubicBezTo>
                  <a:cubicBezTo>
                    <a:pt x="93" y="459"/>
                    <a:pt x="120" y="558"/>
                    <a:pt x="143" y="671"/>
                  </a:cubicBezTo>
                  <a:cubicBezTo>
                    <a:pt x="165" y="783"/>
                    <a:pt x="192" y="914"/>
                    <a:pt x="228" y="1053"/>
                  </a:cubicBezTo>
                  <a:cubicBezTo>
                    <a:pt x="291" y="1328"/>
                    <a:pt x="372" y="1652"/>
                    <a:pt x="444" y="2003"/>
                  </a:cubicBezTo>
                  <a:cubicBezTo>
                    <a:pt x="512" y="2353"/>
                    <a:pt x="597" y="2727"/>
                    <a:pt x="678" y="3100"/>
                  </a:cubicBezTo>
                  <a:cubicBezTo>
                    <a:pt x="719" y="3285"/>
                    <a:pt x="768" y="3469"/>
                    <a:pt x="804" y="3653"/>
                  </a:cubicBezTo>
                  <a:cubicBezTo>
                    <a:pt x="840" y="3838"/>
                    <a:pt x="872" y="4022"/>
                    <a:pt x="908" y="4198"/>
                  </a:cubicBezTo>
                  <a:cubicBezTo>
                    <a:pt x="971" y="4549"/>
                    <a:pt x="1043" y="4877"/>
                    <a:pt x="1097" y="5156"/>
                  </a:cubicBezTo>
                  <a:cubicBezTo>
                    <a:pt x="1155" y="5439"/>
                    <a:pt x="1209" y="5673"/>
                    <a:pt x="1245" y="5835"/>
                  </a:cubicBezTo>
                  <a:cubicBezTo>
                    <a:pt x="1285" y="5997"/>
                    <a:pt x="1308" y="6092"/>
                    <a:pt x="1308" y="6092"/>
                  </a:cubicBezTo>
                  <a:lnTo>
                    <a:pt x="1308" y="6096"/>
                  </a:lnTo>
                  <a:cubicBezTo>
                    <a:pt x="1320" y="6147"/>
                    <a:pt x="1359" y="6170"/>
                    <a:pt x="1399" y="6170"/>
                  </a:cubicBezTo>
                  <a:cubicBezTo>
                    <a:pt x="1452" y="6170"/>
                    <a:pt x="1505" y="6131"/>
                    <a:pt x="1497" y="6065"/>
                  </a:cubicBezTo>
                  <a:cubicBezTo>
                    <a:pt x="1497" y="6065"/>
                    <a:pt x="1492" y="5966"/>
                    <a:pt x="1470" y="5799"/>
                  </a:cubicBezTo>
                  <a:cubicBezTo>
                    <a:pt x="1447" y="5633"/>
                    <a:pt x="1425" y="5394"/>
                    <a:pt x="1384" y="5111"/>
                  </a:cubicBezTo>
                  <a:cubicBezTo>
                    <a:pt x="1344" y="4823"/>
                    <a:pt x="1299" y="4490"/>
                    <a:pt x="1245" y="4135"/>
                  </a:cubicBezTo>
                  <a:cubicBezTo>
                    <a:pt x="1214" y="3955"/>
                    <a:pt x="1187" y="3770"/>
                    <a:pt x="1160" y="3586"/>
                  </a:cubicBezTo>
                  <a:cubicBezTo>
                    <a:pt x="1119" y="3397"/>
                    <a:pt x="1079" y="3208"/>
                    <a:pt x="1038" y="3024"/>
                  </a:cubicBezTo>
                  <a:cubicBezTo>
                    <a:pt x="948" y="2646"/>
                    <a:pt x="867" y="2272"/>
                    <a:pt x="782" y="1922"/>
                  </a:cubicBezTo>
                  <a:cubicBezTo>
                    <a:pt x="741" y="1746"/>
                    <a:pt x="692" y="1580"/>
                    <a:pt x="642" y="1418"/>
                  </a:cubicBezTo>
                  <a:cubicBezTo>
                    <a:pt x="597" y="1256"/>
                    <a:pt x="552" y="1107"/>
                    <a:pt x="507" y="968"/>
                  </a:cubicBezTo>
                  <a:cubicBezTo>
                    <a:pt x="426" y="689"/>
                    <a:pt x="350" y="464"/>
                    <a:pt x="291" y="307"/>
                  </a:cubicBezTo>
                  <a:lnTo>
                    <a:pt x="201" y="59"/>
                  </a:lnTo>
                  <a:lnTo>
                    <a:pt x="201" y="64"/>
                  </a:lnTo>
                  <a:cubicBezTo>
                    <a:pt x="184" y="20"/>
                    <a:pt x="147" y="0"/>
                    <a:pt x="1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3"/>
            <p:cNvSpPr/>
            <p:nvPr/>
          </p:nvSpPr>
          <p:spPr>
            <a:xfrm>
              <a:off x="5071600" y="880300"/>
              <a:ext cx="34625" cy="149050"/>
            </a:xfrm>
            <a:custGeom>
              <a:rect b="b" l="l" r="r" t="t"/>
              <a:pathLst>
                <a:path extrusionOk="0" h="5962" w="1385">
                  <a:moveTo>
                    <a:pt x="1274" y="0"/>
                  </a:moveTo>
                  <a:cubicBezTo>
                    <a:pt x="1235" y="0"/>
                    <a:pt x="1197" y="22"/>
                    <a:pt x="1182" y="72"/>
                  </a:cubicBezTo>
                  <a:cubicBezTo>
                    <a:pt x="1182" y="72"/>
                    <a:pt x="1070" y="423"/>
                    <a:pt x="917" y="954"/>
                  </a:cubicBezTo>
                  <a:cubicBezTo>
                    <a:pt x="845" y="1219"/>
                    <a:pt x="750" y="1525"/>
                    <a:pt x="669" y="1867"/>
                  </a:cubicBezTo>
                  <a:cubicBezTo>
                    <a:pt x="593" y="2204"/>
                    <a:pt x="512" y="2569"/>
                    <a:pt x="435" y="2929"/>
                  </a:cubicBezTo>
                  <a:cubicBezTo>
                    <a:pt x="399" y="3113"/>
                    <a:pt x="363" y="3293"/>
                    <a:pt x="332" y="3473"/>
                  </a:cubicBezTo>
                  <a:cubicBezTo>
                    <a:pt x="300" y="3648"/>
                    <a:pt x="273" y="3828"/>
                    <a:pt x="242" y="3999"/>
                  </a:cubicBezTo>
                  <a:cubicBezTo>
                    <a:pt x="188" y="4341"/>
                    <a:pt x="143" y="4661"/>
                    <a:pt x="107" y="4935"/>
                  </a:cubicBezTo>
                  <a:cubicBezTo>
                    <a:pt x="71" y="5209"/>
                    <a:pt x="44" y="5439"/>
                    <a:pt x="31" y="5601"/>
                  </a:cubicBezTo>
                  <a:cubicBezTo>
                    <a:pt x="13" y="5763"/>
                    <a:pt x="8" y="5853"/>
                    <a:pt x="8" y="5853"/>
                  </a:cubicBezTo>
                  <a:cubicBezTo>
                    <a:pt x="0" y="5921"/>
                    <a:pt x="53" y="5961"/>
                    <a:pt x="105" y="5961"/>
                  </a:cubicBezTo>
                  <a:cubicBezTo>
                    <a:pt x="145" y="5961"/>
                    <a:pt x="185" y="5937"/>
                    <a:pt x="197" y="5884"/>
                  </a:cubicBezTo>
                  <a:cubicBezTo>
                    <a:pt x="197" y="5884"/>
                    <a:pt x="219" y="5794"/>
                    <a:pt x="255" y="5637"/>
                  </a:cubicBezTo>
                  <a:cubicBezTo>
                    <a:pt x="287" y="5479"/>
                    <a:pt x="341" y="5254"/>
                    <a:pt x="395" y="4985"/>
                  </a:cubicBezTo>
                  <a:cubicBezTo>
                    <a:pt x="444" y="4710"/>
                    <a:pt x="516" y="4400"/>
                    <a:pt x="584" y="4062"/>
                  </a:cubicBezTo>
                  <a:lnTo>
                    <a:pt x="687" y="3541"/>
                  </a:lnTo>
                  <a:cubicBezTo>
                    <a:pt x="719" y="3361"/>
                    <a:pt x="759" y="3185"/>
                    <a:pt x="800" y="3005"/>
                  </a:cubicBezTo>
                  <a:cubicBezTo>
                    <a:pt x="872" y="2645"/>
                    <a:pt x="948" y="2285"/>
                    <a:pt x="1011" y="1948"/>
                  </a:cubicBezTo>
                  <a:lnTo>
                    <a:pt x="1205" y="1021"/>
                  </a:lnTo>
                  <a:cubicBezTo>
                    <a:pt x="1317" y="481"/>
                    <a:pt x="1371" y="117"/>
                    <a:pt x="1371" y="117"/>
                  </a:cubicBezTo>
                  <a:cubicBezTo>
                    <a:pt x="1384" y="45"/>
                    <a:pt x="1329" y="0"/>
                    <a:pt x="12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3"/>
            <p:cNvSpPr/>
            <p:nvPr/>
          </p:nvSpPr>
          <p:spPr>
            <a:xfrm>
              <a:off x="5146125" y="856200"/>
              <a:ext cx="27900" cy="55425"/>
            </a:xfrm>
            <a:custGeom>
              <a:rect b="b" l="l" r="r" t="t"/>
              <a:pathLst>
                <a:path extrusionOk="0" h="2217" w="1116">
                  <a:moveTo>
                    <a:pt x="707" y="1"/>
                  </a:moveTo>
                  <a:cubicBezTo>
                    <a:pt x="608" y="1"/>
                    <a:pt x="1" y="1020"/>
                    <a:pt x="28" y="1117"/>
                  </a:cubicBezTo>
                  <a:cubicBezTo>
                    <a:pt x="50" y="1216"/>
                    <a:pt x="495" y="1243"/>
                    <a:pt x="495" y="1243"/>
                  </a:cubicBezTo>
                  <a:cubicBezTo>
                    <a:pt x="495" y="1243"/>
                    <a:pt x="333" y="2165"/>
                    <a:pt x="396" y="2215"/>
                  </a:cubicBezTo>
                  <a:cubicBezTo>
                    <a:pt x="398" y="2216"/>
                    <a:pt x="399" y="2216"/>
                    <a:pt x="401" y="2216"/>
                  </a:cubicBezTo>
                  <a:cubicBezTo>
                    <a:pt x="490" y="2216"/>
                    <a:pt x="1115" y="1038"/>
                    <a:pt x="1067" y="892"/>
                  </a:cubicBezTo>
                  <a:cubicBezTo>
                    <a:pt x="1043" y="821"/>
                    <a:pt x="940" y="803"/>
                    <a:pt x="839" y="803"/>
                  </a:cubicBezTo>
                  <a:cubicBezTo>
                    <a:pt x="729" y="803"/>
                    <a:pt x="621" y="825"/>
                    <a:pt x="621" y="825"/>
                  </a:cubicBezTo>
                  <a:cubicBezTo>
                    <a:pt x="621" y="825"/>
                    <a:pt x="792" y="33"/>
                    <a:pt x="711" y="1"/>
                  </a:cubicBezTo>
                  <a:cubicBezTo>
                    <a:pt x="710" y="1"/>
                    <a:pt x="709" y="1"/>
                    <a:pt x="70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3"/>
            <p:cNvSpPr/>
            <p:nvPr/>
          </p:nvSpPr>
          <p:spPr>
            <a:xfrm>
              <a:off x="5236550" y="834150"/>
              <a:ext cx="27775" cy="55425"/>
            </a:xfrm>
            <a:custGeom>
              <a:rect b="b" l="l" r="r" t="t"/>
              <a:pathLst>
                <a:path extrusionOk="0" h="2217" w="1111">
                  <a:moveTo>
                    <a:pt x="703" y="1"/>
                  </a:moveTo>
                  <a:cubicBezTo>
                    <a:pt x="603" y="1"/>
                    <a:pt x="1" y="1020"/>
                    <a:pt x="23" y="1117"/>
                  </a:cubicBezTo>
                  <a:cubicBezTo>
                    <a:pt x="45" y="1216"/>
                    <a:pt x="491" y="1243"/>
                    <a:pt x="491" y="1243"/>
                  </a:cubicBezTo>
                  <a:cubicBezTo>
                    <a:pt x="491" y="1243"/>
                    <a:pt x="329" y="2165"/>
                    <a:pt x="396" y="2215"/>
                  </a:cubicBezTo>
                  <a:cubicBezTo>
                    <a:pt x="398" y="2216"/>
                    <a:pt x="399" y="2216"/>
                    <a:pt x="401" y="2216"/>
                  </a:cubicBezTo>
                  <a:cubicBezTo>
                    <a:pt x="485" y="2216"/>
                    <a:pt x="1111" y="1038"/>
                    <a:pt x="1062" y="892"/>
                  </a:cubicBezTo>
                  <a:cubicBezTo>
                    <a:pt x="1038" y="821"/>
                    <a:pt x="936" y="803"/>
                    <a:pt x="835" y="803"/>
                  </a:cubicBezTo>
                  <a:cubicBezTo>
                    <a:pt x="725" y="803"/>
                    <a:pt x="617" y="825"/>
                    <a:pt x="617" y="825"/>
                  </a:cubicBezTo>
                  <a:cubicBezTo>
                    <a:pt x="617" y="825"/>
                    <a:pt x="788" y="33"/>
                    <a:pt x="707" y="2"/>
                  </a:cubicBezTo>
                  <a:cubicBezTo>
                    <a:pt x="705" y="1"/>
                    <a:pt x="704" y="1"/>
                    <a:pt x="70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3"/>
            <p:cNvSpPr/>
            <p:nvPr/>
          </p:nvSpPr>
          <p:spPr>
            <a:xfrm>
              <a:off x="5297400" y="915700"/>
              <a:ext cx="27775" cy="55400"/>
            </a:xfrm>
            <a:custGeom>
              <a:rect b="b" l="l" r="r" t="t"/>
              <a:pathLst>
                <a:path extrusionOk="0" h="2216" w="1111">
                  <a:moveTo>
                    <a:pt x="703" y="0"/>
                  </a:moveTo>
                  <a:cubicBezTo>
                    <a:pt x="607" y="0"/>
                    <a:pt x="1" y="1019"/>
                    <a:pt x="23" y="1117"/>
                  </a:cubicBezTo>
                  <a:cubicBezTo>
                    <a:pt x="50" y="1216"/>
                    <a:pt x="491" y="1243"/>
                    <a:pt x="491" y="1243"/>
                  </a:cubicBezTo>
                  <a:cubicBezTo>
                    <a:pt x="491" y="1243"/>
                    <a:pt x="329" y="2165"/>
                    <a:pt x="396" y="2214"/>
                  </a:cubicBezTo>
                  <a:cubicBezTo>
                    <a:pt x="397" y="2215"/>
                    <a:pt x="399" y="2216"/>
                    <a:pt x="401" y="2216"/>
                  </a:cubicBezTo>
                  <a:cubicBezTo>
                    <a:pt x="485" y="2216"/>
                    <a:pt x="1110" y="1037"/>
                    <a:pt x="1062" y="892"/>
                  </a:cubicBezTo>
                  <a:cubicBezTo>
                    <a:pt x="1040" y="821"/>
                    <a:pt x="939" y="802"/>
                    <a:pt x="838" y="802"/>
                  </a:cubicBezTo>
                  <a:cubicBezTo>
                    <a:pt x="729" y="802"/>
                    <a:pt x="621" y="824"/>
                    <a:pt x="621" y="824"/>
                  </a:cubicBezTo>
                  <a:cubicBezTo>
                    <a:pt x="621" y="824"/>
                    <a:pt x="787" y="33"/>
                    <a:pt x="706" y="1"/>
                  </a:cubicBezTo>
                  <a:cubicBezTo>
                    <a:pt x="705" y="1"/>
                    <a:pt x="704" y="0"/>
                    <a:pt x="70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3"/>
            <p:cNvSpPr/>
            <p:nvPr/>
          </p:nvSpPr>
          <p:spPr>
            <a:xfrm>
              <a:off x="5114650" y="961025"/>
              <a:ext cx="27775" cy="55400"/>
            </a:xfrm>
            <a:custGeom>
              <a:rect b="b" l="l" r="r" t="t"/>
              <a:pathLst>
                <a:path extrusionOk="0" h="2216" w="1111">
                  <a:moveTo>
                    <a:pt x="702" y="0"/>
                  </a:moveTo>
                  <a:cubicBezTo>
                    <a:pt x="604" y="0"/>
                    <a:pt x="0" y="1019"/>
                    <a:pt x="22" y="1117"/>
                  </a:cubicBezTo>
                  <a:cubicBezTo>
                    <a:pt x="49" y="1216"/>
                    <a:pt x="495" y="1243"/>
                    <a:pt x="495" y="1243"/>
                  </a:cubicBezTo>
                  <a:cubicBezTo>
                    <a:pt x="495" y="1243"/>
                    <a:pt x="333" y="2165"/>
                    <a:pt x="396" y="2214"/>
                  </a:cubicBezTo>
                  <a:cubicBezTo>
                    <a:pt x="397" y="2215"/>
                    <a:pt x="399" y="2216"/>
                    <a:pt x="401" y="2216"/>
                  </a:cubicBezTo>
                  <a:cubicBezTo>
                    <a:pt x="489" y="2216"/>
                    <a:pt x="1110" y="1037"/>
                    <a:pt x="1062" y="892"/>
                  </a:cubicBezTo>
                  <a:cubicBezTo>
                    <a:pt x="1040" y="821"/>
                    <a:pt x="938" y="802"/>
                    <a:pt x="838" y="802"/>
                  </a:cubicBezTo>
                  <a:cubicBezTo>
                    <a:pt x="729" y="802"/>
                    <a:pt x="621" y="824"/>
                    <a:pt x="621" y="824"/>
                  </a:cubicBezTo>
                  <a:cubicBezTo>
                    <a:pt x="621" y="824"/>
                    <a:pt x="787" y="33"/>
                    <a:pt x="706" y="1"/>
                  </a:cubicBezTo>
                  <a:cubicBezTo>
                    <a:pt x="705" y="0"/>
                    <a:pt x="703" y="0"/>
                    <a:pt x="70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3"/>
            <p:cNvSpPr/>
            <p:nvPr/>
          </p:nvSpPr>
          <p:spPr>
            <a:xfrm>
              <a:off x="5025675" y="941675"/>
              <a:ext cx="25525" cy="50925"/>
            </a:xfrm>
            <a:custGeom>
              <a:rect b="b" l="l" r="r" t="t"/>
              <a:pathLst>
                <a:path extrusionOk="0" h="2037" w="1021">
                  <a:moveTo>
                    <a:pt x="644" y="1"/>
                  </a:moveTo>
                  <a:cubicBezTo>
                    <a:pt x="554" y="1"/>
                    <a:pt x="1" y="938"/>
                    <a:pt x="23" y="1027"/>
                  </a:cubicBezTo>
                  <a:cubicBezTo>
                    <a:pt x="46" y="1117"/>
                    <a:pt x="450" y="1144"/>
                    <a:pt x="450" y="1144"/>
                  </a:cubicBezTo>
                  <a:cubicBezTo>
                    <a:pt x="450" y="1144"/>
                    <a:pt x="302" y="1990"/>
                    <a:pt x="365" y="2035"/>
                  </a:cubicBezTo>
                  <a:cubicBezTo>
                    <a:pt x="366" y="2036"/>
                    <a:pt x="367" y="2036"/>
                    <a:pt x="369" y="2036"/>
                  </a:cubicBezTo>
                  <a:cubicBezTo>
                    <a:pt x="447" y="2036"/>
                    <a:pt x="1021" y="957"/>
                    <a:pt x="977" y="820"/>
                  </a:cubicBezTo>
                  <a:cubicBezTo>
                    <a:pt x="955" y="755"/>
                    <a:pt x="858" y="738"/>
                    <a:pt x="765" y="738"/>
                  </a:cubicBezTo>
                  <a:cubicBezTo>
                    <a:pt x="664" y="738"/>
                    <a:pt x="567" y="757"/>
                    <a:pt x="567" y="757"/>
                  </a:cubicBezTo>
                  <a:cubicBezTo>
                    <a:pt x="567" y="757"/>
                    <a:pt x="725" y="33"/>
                    <a:pt x="648" y="1"/>
                  </a:cubicBezTo>
                  <a:cubicBezTo>
                    <a:pt x="647" y="1"/>
                    <a:pt x="646" y="1"/>
                    <a:pt x="64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3"/>
            <p:cNvSpPr/>
            <p:nvPr/>
          </p:nvSpPr>
          <p:spPr>
            <a:xfrm>
              <a:off x="5250175" y="966425"/>
              <a:ext cx="25525" cy="50900"/>
            </a:xfrm>
            <a:custGeom>
              <a:rect b="b" l="l" r="r" t="t"/>
              <a:pathLst>
                <a:path extrusionOk="0" h="2036" w="1021">
                  <a:moveTo>
                    <a:pt x="644" y="0"/>
                  </a:moveTo>
                  <a:cubicBezTo>
                    <a:pt x="553" y="0"/>
                    <a:pt x="0" y="938"/>
                    <a:pt x="22" y="1027"/>
                  </a:cubicBezTo>
                  <a:cubicBezTo>
                    <a:pt x="45" y="1117"/>
                    <a:pt x="450" y="1144"/>
                    <a:pt x="450" y="1144"/>
                  </a:cubicBezTo>
                  <a:cubicBezTo>
                    <a:pt x="450" y="1144"/>
                    <a:pt x="301" y="1985"/>
                    <a:pt x="364" y="2034"/>
                  </a:cubicBezTo>
                  <a:cubicBezTo>
                    <a:pt x="365" y="2035"/>
                    <a:pt x="367" y="2036"/>
                    <a:pt x="369" y="2036"/>
                  </a:cubicBezTo>
                  <a:cubicBezTo>
                    <a:pt x="448" y="2036"/>
                    <a:pt x="1020" y="952"/>
                    <a:pt x="976" y="820"/>
                  </a:cubicBezTo>
                  <a:cubicBezTo>
                    <a:pt x="954" y="754"/>
                    <a:pt x="858" y="738"/>
                    <a:pt x="764" y="738"/>
                  </a:cubicBezTo>
                  <a:cubicBezTo>
                    <a:pt x="664" y="738"/>
                    <a:pt x="567" y="757"/>
                    <a:pt x="567" y="757"/>
                  </a:cubicBezTo>
                  <a:cubicBezTo>
                    <a:pt x="567" y="757"/>
                    <a:pt x="724" y="33"/>
                    <a:pt x="648" y="1"/>
                  </a:cubicBezTo>
                  <a:cubicBezTo>
                    <a:pt x="646" y="1"/>
                    <a:pt x="645" y="0"/>
                    <a:pt x="64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3"/>
            <p:cNvSpPr/>
            <p:nvPr/>
          </p:nvSpPr>
          <p:spPr>
            <a:xfrm>
              <a:off x="5198100" y="915025"/>
              <a:ext cx="27775" cy="55400"/>
            </a:xfrm>
            <a:custGeom>
              <a:rect b="b" l="l" r="r" t="t"/>
              <a:pathLst>
                <a:path extrusionOk="0" h="2216" w="1111">
                  <a:moveTo>
                    <a:pt x="702" y="0"/>
                  </a:moveTo>
                  <a:cubicBezTo>
                    <a:pt x="604" y="0"/>
                    <a:pt x="0" y="1020"/>
                    <a:pt x="22" y="1117"/>
                  </a:cubicBezTo>
                  <a:cubicBezTo>
                    <a:pt x="49" y="1216"/>
                    <a:pt x="495" y="1243"/>
                    <a:pt x="495" y="1243"/>
                  </a:cubicBezTo>
                  <a:cubicBezTo>
                    <a:pt x="495" y="1243"/>
                    <a:pt x="333" y="2165"/>
                    <a:pt x="396" y="2214"/>
                  </a:cubicBezTo>
                  <a:cubicBezTo>
                    <a:pt x="397" y="2215"/>
                    <a:pt x="399" y="2216"/>
                    <a:pt x="401" y="2216"/>
                  </a:cubicBezTo>
                  <a:cubicBezTo>
                    <a:pt x="489" y="2216"/>
                    <a:pt x="1110" y="1037"/>
                    <a:pt x="1066" y="892"/>
                  </a:cubicBezTo>
                  <a:cubicBezTo>
                    <a:pt x="1042" y="821"/>
                    <a:pt x="940" y="802"/>
                    <a:pt x="839" y="802"/>
                  </a:cubicBezTo>
                  <a:cubicBezTo>
                    <a:pt x="729" y="802"/>
                    <a:pt x="621" y="824"/>
                    <a:pt x="621" y="824"/>
                  </a:cubicBezTo>
                  <a:cubicBezTo>
                    <a:pt x="621" y="824"/>
                    <a:pt x="787" y="33"/>
                    <a:pt x="706" y="1"/>
                  </a:cubicBezTo>
                  <a:cubicBezTo>
                    <a:pt x="705" y="1"/>
                    <a:pt x="703" y="0"/>
                    <a:pt x="70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3"/>
            <p:cNvSpPr/>
            <p:nvPr/>
          </p:nvSpPr>
          <p:spPr>
            <a:xfrm>
              <a:off x="5056050" y="849450"/>
              <a:ext cx="27775" cy="55425"/>
            </a:xfrm>
            <a:custGeom>
              <a:rect b="b" l="l" r="r" t="t"/>
              <a:pathLst>
                <a:path extrusionOk="0" h="2217" w="1111">
                  <a:moveTo>
                    <a:pt x="703" y="1"/>
                  </a:moveTo>
                  <a:cubicBezTo>
                    <a:pt x="607" y="1"/>
                    <a:pt x="1" y="1020"/>
                    <a:pt x="23" y="1117"/>
                  </a:cubicBezTo>
                  <a:cubicBezTo>
                    <a:pt x="50" y="1216"/>
                    <a:pt x="491" y="1243"/>
                    <a:pt x="491" y="1243"/>
                  </a:cubicBezTo>
                  <a:cubicBezTo>
                    <a:pt x="491" y="1243"/>
                    <a:pt x="329" y="2165"/>
                    <a:pt x="396" y="2215"/>
                  </a:cubicBezTo>
                  <a:cubicBezTo>
                    <a:pt x="397" y="2216"/>
                    <a:pt x="399" y="2216"/>
                    <a:pt x="401" y="2216"/>
                  </a:cubicBezTo>
                  <a:cubicBezTo>
                    <a:pt x="485" y="2216"/>
                    <a:pt x="1110" y="1038"/>
                    <a:pt x="1062" y="892"/>
                  </a:cubicBezTo>
                  <a:cubicBezTo>
                    <a:pt x="1040" y="821"/>
                    <a:pt x="939" y="803"/>
                    <a:pt x="838" y="803"/>
                  </a:cubicBezTo>
                  <a:cubicBezTo>
                    <a:pt x="729" y="803"/>
                    <a:pt x="621" y="825"/>
                    <a:pt x="621" y="825"/>
                  </a:cubicBezTo>
                  <a:cubicBezTo>
                    <a:pt x="621" y="825"/>
                    <a:pt x="787" y="37"/>
                    <a:pt x="707" y="1"/>
                  </a:cubicBezTo>
                  <a:cubicBezTo>
                    <a:pt x="705" y="1"/>
                    <a:pt x="704" y="1"/>
                    <a:pt x="70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3"/>
            <p:cNvSpPr/>
            <p:nvPr/>
          </p:nvSpPr>
          <p:spPr>
            <a:xfrm>
              <a:off x="5375575" y="929300"/>
              <a:ext cx="27750" cy="55425"/>
            </a:xfrm>
            <a:custGeom>
              <a:rect b="b" l="l" r="r" t="t"/>
              <a:pathLst>
                <a:path extrusionOk="0" h="2217" w="1110">
                  <a:moveTo>
                    <a:pt x="701" y="1"/>
                  </a:moveTo>
                  <a:cubicBezTo>
                    <a:pt x="600" y="1"/>
                    <a:pt x="0" y="1020"/>
                    <a:pt x="22" y="1117"/>
                  </a:cubicBezTo>
                  <a:cubicBezTo>
                    <a:pt x="45" y="1216"/>
                    <a:pt x="490" y="1243"/>
                    <a:pt x="490" y="1243"/>
                  </a:cubicBezTo>
                  <a:cubicBezTo>
                    <a:pt x="490" y="1243"/>
                    <a:pt x="328" y="2165"/>
                    <a:pt x="396" y="2215"/>
                  </a:cubicBezTo>
                  <a:cubicBezTo>
                    <a:pt x="397" y="2216"/>
                    <a:pt x="398" y="2216"/>
                    <a:pt x="400" y="2216"/>
                  </a:cubicBezTo>
                  <a:cubicBezTo>
                    <a:pt x="484" y="2216"/>
                    <a:pt x="1110" y="1038"/>
                    <a:pt x="1061" y="892"/>
                  </a:cubicBezTo>
                  <a:cubicBezTo>
                    <a:pt x="1038" y="821"/>
                    <a:pt x="935" y="803"/>
                    <a:pt x="834" y="803"/>
                  </a:cubicBezTo>
                  <a:cubicBezTo>
                    <a:pt x="724" y="803"/>
                    <a:pt x="616" y="825"/>
                    <a:pt x="616" y="825"/>
                  </a:cubicBezTo>
                  <a:cubicBezTo>
                    <a:pt x="616" y="825"/>
                    <a:pt x="787" y="33"/>
                    <a:pt x="706" y="1"/>
                  </a:cubicBezTo>
                  <a:cubicBezTo>
                    <a:pt x="705" y="1"/>
                    <a:pt x="703" y="1"/>
                    <a:pt x="70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3"/>
            <p:cNvSpPr/>
            <p:nvPr/>
          </p:nvSpPr>
          <p:spPr>
            <a:xfrm>
              <a:off x="5342625" y="839775"/>
              <a:ext cx="25500" cy="51025"/>
            </a:xfrm>
            <a:custGeom>
              <a:rect b="b" l="l" r="r" t="t"/>
              <a:pathLst>
                <a:path extrusionOk="0" h="2041" w="1020">
                  <a:moveTo>
                    <a:pt x="644" y="1"/>
                  </a:moveTo>
                  <a:cubicBezTo>
                    <a:pt x="557" y="1"/>
                    <a:pt x="0" y="939"/>
                    <a:pt x="22" y="1027"/>
                  </a:cubicBezTo>
                  <a:cubicBezTo>
                    <a:pt x="40" y="1122"/>
                    <a:pt x="454" y="1144"/>
                    <a:pt x="454" y="1144"/>
                  </a:cubicBezTo>
                  <a:cubicBezTo>
                    <a:pt x="454" y="1144"/>
                    <a:pt x="301" y="1994"/>
                    <a:pt x="364" y="2039"/>
                  </a:cubicBezTo>
                  <a:cubicBezTo>
                    <a:pt x="365" y="2040"/>
                    <a:pt x="367" y="2041"/>
                    <a:pt x="368" y="2041"/>
                  </a:cubicBezTo>
                  <a:cubicBezTo>
                    <a:pt x="446" y="2041"/>
                    <a:pt x="1020" y="957"/>
                    <a:pt x="976" y="820"/>
                  </a:cubicBezTo>
                  <a:cubicBezTo>
                    <a:pt x="954" y="755"/>
                    <a:pt x="858" y="738"/>
                    <a:pt x="764" y="738"/>
                  </a:cubicBezTo>
                  <a:cubicBezTo>
                    <a:pt x="664" y="738"/>
                    <a:pt x="566" y="757"/>
                    <a:pt x="566" y="757"/>
                  </a:cubicBezTo>
                  <a:cubicBezTo>
                    <a:pt x="566" y="757"/>
                    <a:pt x="724" y="33"/>
                    <a:pt x="647" y="2"/>
                  </a:cubicBezTo>
                  <a:cubicBezTo>
                    <a:pt x="646" y="1"/>
                    <a:pt x="645" y="1"/>
                    <a:pt x="64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3"/>
            <p:cNvSpPr/>
            <p:nvPr/>
          </p:nvSpPr>
          <p:spPr>
            <a:xfrm>
              <a:off x="5059075" y="641525"/>
              <a:ext cx="31625" cy="26325"/>
            </a:xfrm>
            <a:custGeom>
              <a:rect b="b" l="l" r="r" t="t"/>
              <a:pathLst>
                <a:path extrusionOk="0" h="1053" w="1265">
                  <a:moveTo>
                    <a:pt x="522" y="0"/>
                  </a:moveTo>
                  <a:cubicBezTo>
                    <a:pt x="498" y="0"/>
                    <a:pt x="474" y="2"/>
                    <a:pt x="451" y="5"/>
                  </a:cubicBezTo>
                  <a:cubicBezTo>
                    <a:pt x="383" y="14"/>
                    <a:pt x="320" y="37"/>
                    <a:pt x="262" y="73"/>
                  </a:cubicBezTo>
                  <a:cubicBezTo>
                    <a:pt x="208" y="104"/>
                    <a:pt x="163" y="140"/>
                    <a:pt x="127" y="189"/>
                  </a:cubicBezTo>
                  <a:cubicBezTo>
                    <a:pt x="77" y="257"/>
                    <a:pt x="41" y="329"/>
                    <a:pt x="23" y="410"/>
                  </a:cubicBezTo>
                  <a:cubicBezTo>
                    <a:pt x="19" y="441"/>
                    <a:pt x="14" y="468"/>
                    <a:pt x="10" y="500"/>
                  </a:cubicBezTo>
                  <a:cubicBezTo>
                    <a:pt x="1" y="540"/>
                    <a:pt x="28" y="581"/>
                    <a:pt x="68" y="590"/>
                  </a:cubicBezTo>
                  <a:cubicBezTo>
                    <a:pt x="73" y="591"/>
                    <a:pt x="79" y="592"/>
                    <a:pt x="84" y="592"/>
                  </a:cubicBezTo>
                  <a:cubicBezTo>
                    <a:pt x="118" y="592"/>
                    <a:pt x="146" y="567"/>
                    <a:pt x="154" y="531"/>
                  </a:cubicBezTo>
                  <a:cubicBezTo>
                    <a:pt x="154" y="531"/>
                    <a:pt x="163" y="513"/>
                    <a:pt x="185" y="473"/>
                  </a:cubicBezTo>
                  <a:cubicBezTo>
                    <a:pt x="212" y="423"/>
                    <a:pt x="248" y="378"/>
                    <a:pt x="293" y="342"/>
                  </a:cubicBezTo>
                  <a:cubicBezTo>
                    <a:pt x="316" y="320"/>
                    <a:pt x="343" y="302"/>
                    <a:pt x="374" y="293"/>
                  </a:cubicBezTo>
                  <a:cubicBezTo>
                    <a:pt x="406" y="279"/>
                    <a:pt x="442" y="270"/>
                    <a:pt x="478" y="270"/>
                  </a:cubicBezTo>
                  <a:cubicBezTo>
                    <a:pt x="518" y="270"/>
                    <a:pt x="559" y="275"/>
                    <a:pt x="599" y="284"/>
                  </a:cubicBezTo>
                  <a:lnTo>
                    <a:pt x="608" y="284"/>
                  </a:lnTo>
                  <a:lnTo>
                    <a:pt x="594" y="279"/>
                  </a:lnTo>
                  <a:lnTo>
                    <a:pt x="608" y="279"/>
                  </a:lnTo>
                  <a:lnTo>
                    <a:pt x="626" y="288"/>
                  </a:lnTo>
                  <a:lnTo>
                    <a:pt x="666" y="302"/>
                  </a:lnTo>
                  <a:cubicBezTo>
                    <a:pt x="693" y="311"/>
                    <a:pt x="698" y="320"/>
                    <a:pt x="716" y="324"/>
                  </a:cubicBezTo>
                  <a:cubicBezTo>
                    <a:pt x="788" y="374"/>
                    <a:pt x="851" y="437"/>
                    <a:pt x="900" y="513"/>
                  </a:cubicBezTo>
                  <a:cubicBezTo>
                    <a:pt x="945" y="585"/>
                    <a:pt x="990" y="666"/>
                    <a:pt x="1022" y="747"/>
                  </a:cubicBezTo>
                  <a:cubicBezTo>
                    <a:pt x="1053" y="819"/>
                    <a:pt x="1080" y="887"/>
                    <a:pt x="1094" y="927"/>
                  </a:cubicBezTo>
                  <a:cubicBezTo>
                    <a:pt x="1112" y="972"/>
                    <a:pt x="1121" y="999"/>
                    <a:pt x="1121" y="999"/>
                  </a:cubicBezTo>
                  <a:lnTo>
                    <a:pt x="1121" y="1004"/>
                  </a:lnTo>
                  <a:cubicBezTo>
                    <a:pt x="1131" y="1037"/>
                    <a:pt x="1158" y="1052"/>
                    <a:pt x="1187" y="1052"/>
                  </a:cubicBezTo>
                  <a:cubicBezTo>
                    <a:pt x="1224" y="1052"/>
                    <a:pt x="1262" y="1027"/>
                    <a:pt x="1265" y="981"/>
                  </a:cubicBezTo>
                  <a:lnTo>
                    <a:pt x="1265" y="896"/>
                  </a:lnTo>
                  <a:cubicBezTo>
                    <a:pt x="1260" y="824"/>
                    <a:pt x="1247" y="752"/>
                    <a:pt x="1233" y="680"/>
                  </a:cubicBezTo>
                  <a:cubicBezTo>
                    <a:pt x="1206" y="576"/>
                    <a:pt x="1170" y="473"/>
                    <a:pt x="1121" y="383"/>
                  </a:cubicBezTo>
                  <a:cubicBezTo>
                    <a:pt x="1058" y="261"/>
                    <a:pt x="963" y="158"/>
                    <a:pt x="851" y="86"/>
                  </a:cubicBezTo>
                  <a:cubicBezTo>
                    <a:pt x="819" y="68"/>
                    <a:pt x="783" y="50"/>
                    <a:pt x="747" y="37"/>
                  </a:cubicBezTo>
                  <a:lnTo>
                    <a:pt x="707" y="28"/>
                  </a:lnTo>
                  <a:lnTo>
                    <a:pt x="684" y="19"/>
                  </a:lnTo>
                  <a:lnTo>
                    <a:pt x="675" y="19"/>
                  </a:lnTo>
                  <a:lnTo>
                    <a:pt x="662" y="14"/>
                  </a:lnTo>
                  <a:lnTo>
                    <a:pt x="653" y="14"/>
                  </a:lnTo>
                  <a:cubicBezTo>
                    <a:pt x="609" y="5"/>
                    <a:pt x="566" y="0"/>
                    <a:pt x="52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3"/>
            <p:cNvSpPr/>
            <p:nvPr/>
          </p:nvSpPr>
          <p:spPr>
            <a:xfrm>
              <a:off x="5323025" y="640525"/>
              <a:ext cx="29975" cy="24950"/>
            </a:xfrm>
            <a:custGeom>
              <a:rect b="b" l="l" r="r" t="t"/>
              <a:pathLst>
                <a:path extrusionOk="0" h="998" w="1199">
                  <a:moveTo>
                    <a:pt x="581" y="292"/>
                  </a:moveTo>
                  <a:lnTo>
                    <a:pt x="572" y="297"/>
                  </a:lnTo>
                  <a:lnTo>
                    <a:pt x="571" y="298"/>
                  </a:lnTo>
                  <a:lnTo>
                    <a:pt x="571" y="298"/>
                  </a:lnTo>
                  <a:cubicBezTo>
                    <a:pt x="577" y="295"/>
                    <a:pt x="583" y="292"/>
                    <a:pt x="581" y="292"/>
                  </a:cubicBezTo>
                  <a:close/>
                  <a:moveTo>
                    <a:pt x="712" y="0"/>
                  </a:moveTo>
                  <a:cubicBezTo>
                    <a:pt x="691" y="0"/>
                    <a:pt x="670" y="2"/>
                    <a:pt x="649" y="5"/>
                  </a:cubicBezTo>
                  <a:cubicBezTo>
                    <a:pt x="631" y="5"/>
                    <a:pt x="613" y="9"/>
                    <a:pt x="599" y="9"/>
                  </a:cubicBezTo>
                  <a:lnTo>
                    <a:pt x="563" y="18"/>
                  </a:lnTo>
                  <a:lnTo>
                    <a:pt x="496" y="36"/>
                  </a:lnTo>
                  <a:lnTo>
                    <a:pt x="478" y="45"/>
                  </a:lnTo>
                  <a:lnTo>
                    <a:pt x="460" y="50"/>
                  </a:lnTo>
                  <a:lnTo>
                    <a:pt x="455" y="54"/>
                  </a:lnTo>
                  <a:lnTo>
                    <a:pt x="442" y="59"/>
                  </a:lnTo>
                  <a:lnTo>
                    <a:pt x="401" y="81"/>
                  </a:lnTo>
                  <a:cubicBezTo>
                    <a:pt x="374" y="99"/>
                    <a:pt x="352" y="117"/>
                    <a:pt x="329" y="140"/>
                  </a:cubicBezTo>
                  <a:cubicBezTo>
                    <a:pt x="176" y="279"/>
                    <a:pt x="73" y="463"/>
                    <a:pt x="32" y="666"/>
                  </a:cubicBezTo>
                  <a:cubicBezTo>
                    <a:pt x="10" y="756"/>
                    <a:pt x="1" y="841"/>
                    <a:pt x="1" y="931"/>
                  </a:cubicBezTo>
                  <a:lnTo>
                    <a:pt x="5" y="927"/>
                  </a:lnTo>
                  <a:cubicBezTo>
                    <a:pt x="5" y="971"/>
                    <a:pt x="42" y="997"/>
                    <a:pt x="79" y="997"/>
                  </a:cubicBezTo>
                  <a:cubicBezTo>
                    <a:pt x="105" y="997"/>
                    <a:pt x="132" y="984"/>
                    <a:pt x="145" y="954"/>
                  </a:cubicBezTo>
                  <a:lnTo>
                    <a:pt x="172" y="895"/>
                  </a:lnTo>
                  <a:cubicBezTo>
                    <a:pt x="185" y="855"/>
                    <a:pt x="212" y="801"/>
                    <a:pt x="244" y="738"/>
                  </a:cubicBezTo>
                  <a:cubicBezTo>
                    <a:pt x="302" y="612"/>
                    <a:pt x="392" y="441"/>
                    <a:pt x="509" y="342"/>
                  </a:cubicBezTo>
                  <a:cubicBezTo>
                    <a:pt x="523" y="333"/>
                    <a:pt x="536" y="319"/>
                    <a:pt x="550" y="310"/>
                  </a:cubicBezTo>
                  <a:lnTo>
                    <a:pt x="571" y="298"/>
                  </a:lnTo>
                  <a:lnTo>
                    <a:pt x="571" y="298"/>
                  </a:lnTo>
                  <a:cubicBezTo>
                    <a:pt x="570" y="298"/>
                    <a:pt x="569" y="298"/>
                    <a:pt x="569" y="299"/>
                  </a:cubicBezTo>
                  <a:lnTo>
                    <a:pt x="569" y="299"/>
                  </a:lnTo>
                  <a:lnTo>
                    <a:pt x="572" y="297"/>
                  </a:lnTo>
                  <a:lnTo>
                    <a:pt x="577" y="292"/>
                  </a:lnTo>
                  <a:lnTo>
                    <a:pt x="581" y="292"/>
                  </a:lnTo>
                  <a:lnTo>
                    <a:pt x="649" y="265"/>
                  </a:lnTo>
                  <a:lnTo>
                    <a:pt x="685" y="256"/>
                  </a:lnTo>
                  <a:cubicBezTo>
                    <a:pt x="687" y="254"/>
                    <a:pt x="690" y="253"/>
                    <a:pt x="694" y="253"/>
                  </a:cubicBezTo>
                  <a:cubicBezTo>
                    <a:pt x="697" y="253"/>
                    <a:pt x="700" y="254"/>
                    <a:pt x="703" y="256"/>
                  </a:cubicBezTo>
                  <a:cubicBezTo>
                    <a:pt x="716" y="254"/>
                    <a:pt x="730" y="253"/>
                    <a:pt x="743" y="253"/>
                  </a:cubicBezTo>
                  <a:cubicBezTo>
                    <a:pt x="757" y="253"/>
                    <a:pt x="770" y="254"/>
                    <a:pt x="784" y="256"/>
                  </a:cubicBezTo>
                  <a:cubicBezTo>
                    <a:pt x="815" y="256"/>
                    <a:pt x="842" y="265"/>
                    <a:pt x="874" y="274"/>
                  </a:cubicBezTo>
                  <a:cubicBezTo>
                    <a:pt x="901" y="283"/>
                    <a:pt x="923" y="297"/>
                    <a:pt x="950" y="306"/>
                  </a:cubicBezTo>
                  <a:cubicBezTo>
                    <a:pt x="973" y="319"/>
                    <a:pt x="991" y="333"/>
                    <a:pt x="1004" y="342"/>
                  </a:cubicBezTo>
                  <a:lnTo>
                    <a:pt x="1054" y="378"/>
                  </a:lnTo>
                  <a:lnTo>
                    <a:pt x="1063" y="382"/>
                  </a:lnTo>
                  <a:cubicBezTo>
                    <a:pt x="1076" y="392"/>
                    <a:pt x="1091" y="396"/>
                    <a:pt x="1105" y="396"/>
                  </a:cubicBezTo>
                  <a:cubicBezTo>
                    <a:pt x="1155" y="396"/>
                    <a:pt x="1199" y="341"/>
                    <a:pt x="1171" y="288"/>
                  </a:cubicBezTo>
                  <a:cubicBezTo>
                    <a:pt x="1157" y="265"/>
                    <a:pt x="1144" y="243"/>
                    <a:pt x="1126" y="220"/>
                  </a:cubicBezTo>
                  <a:cubicBezTo>
                    <a:pt x="1108" y="202"/>
                    <a:pt x="1090" y="180"/>
                    <a:pt x="1067" y="153"/>
                  </a:cubicBezTo>
                  <a:cubicBezTo>
                    <a:pt x="1036" y="126"/>
                    <a:pt x="1004" y="99"/>
                    <a:pt x="973" y="81"/>
                  </a:cubicBezTo>
                  <a:cubicBezTo>
                    <a:pt x="928" y="54"/>
                    <a:pt x="883" y="32"/>
                    <a:pt x="833" y="18"/>
                  </a:cubicBezTo>
                  <a:cubicBezTo>
                    <a:pt x="794" y="6"/>
                    <a:pt x="753" y="0"/>
                    <a:pt x="71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3"/>
            <p:cNvSpPr/>
            <p:nvPr/>
          </p:nvSpPr>
          <p:spPr>
            <a:xfrm>
              <a:off x="5143325" y="615075"/>
              <a:ext cx="21825" cy="23000"/>
            </a:xfrm>
            <a:custGeom>
              <a:rect b="b" l="l" r="r" t="t"/>
              <a:pathLst>
                <a:path extrusionOk="0" h="920" w="873">
                  <a:moveTo>
                    <a:pt x="441" y="1"/>
                  </a:moveTo>
                  <a:cubicBezTo>
                    <a:pt x="434" y="1"/>
                    <a:pt x="426" y="1"/>
                    <a:pt x="419" y="1"/>
                  </a:cubicBezTo>
                  <a:cubicBezTo>
                    <a:pt x="180" y="10"/>
                    <a:pt x="0" y="222"/>
                    <a:pt x="14" y="478"/>
                  </a:cubicBezTo>
                  <a:cubicBezTo>
                    <a:pt x="22" y="725"/>
                    <a:pt x="212" y="919"/>
                    <a:pt x="439" y="919"/>
                  </a:cubicBezTo>
                  <a:cubicBezTo>
                    <a:pt x="444" y="919"/>
                    <a:pt x="449" y="919"/>
                    <a:pt x="454" y="919"/>
                  </a:cubicBezTo>
                  <a:cubicBezTo>
                    <a:pt x="688" y="910"/>
                    <a:pt x="873" y="699"/>
                    <a:pt x="864" y="442"/>
                  </a:cubicBezTo>
                  <a:cubicBezTo>
                    <a:pt x="855" y="198"/>
                    <a:pt x="669" y="1"/>
                    <a:pt x="4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3"/>
            <p:cNvSpPr/>
            <p:nvPr/>
          </p:nvSpPr>
          <p:spPr>
            <a:xfrm>
              <a:off x="5128625" y="609875"/>
              <a:ext cx="28325" cy="16400"/>
            </a:xfrm>
            <a:custGeom>
              <a:rect b="b" l="l" r="r" t="t"/>
              <a:pathLst>
                <a:path extrusionOk="0" h="656" w="1133">
                  <a:moveTo>
                    <a:pt x="152" y="1"/>
                  </a:moveTo>
                  <a:cubicBezTo>
                    <a:pt x="142" y="1"/>
                    <a:pt x="133" y="4"/>
                    <a:pt x="125" y="11"/>
                  </a:cubicBezTo>
                  <a:cubicBezTo>
                    <a:pt x="1" y="118"/>
                    <a:pt x="387" y="655"/>
                    <a:pt x="840" y="655"/>
                  </a:cubicBezTo>
                  <a:cubicBezTo>
                    <a:pt x="848" y="655"/>
                    <a:pt x="855" y="655"/>
                    <a:pt x="863" y="655"/>
                  </a:cubicBezTo>
                  <a:cubicBezTo>
                    <a:pt x="863" y="655"/>
                    <a:pt x="1132" y="475"/>
                    <a:pt x="975" y="358"/>
                  </a:cubicBezTo>
                  <a:cubicBezTo>
                    <a:pt x="867" y="281"/>
                    <a:pt x="764" y="313"/>
                    <a:pt x="552" y="232"/>
                  </a:cubicBezTo>
                  <a:cubicBezTo>
                    <a:pt x="307" y="135"/>
                    <a:pt x="214" y="1"/>
                    <a:pt x="15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3"/>
            <p:cNvSpPr/>
            <p:nvPr/>
          </p:nvSpPr>
          <p:spPr>
            <a:xfrm>
              <a:off x="5250500" y="615750"/>
              <a:ext cx="21950" cy="23000"/>
            </a:xfrm>
            <a:custGeom>
              <a:rect b="b" l="l" r="r" t="t"/>
              <a:pathLst>
                <a:path extrusionOk="0" h="920" w="878">
                  <a:moveTo>
                    <a:pt x="441" y="1"/>
                  </a:moveTo>
                  <a:cubicBezTo>
                    <a:pt x="217" y="1"/>
                    <a:pt x="27" y="194"/>
                    <a:pt x="14" y="438"/>
                  </a:cubicBezTo>
                  <a:cubicBezTo>
                    <a:pt x="0" y="690"/>
                    <a:pt x="185" y="906"/>
                    <a:pt x="414" y="919"/>
                  </a:cubicBezTo>
                  <a:cubicBezTo>
                    <a:pt x="422" y="920"/>
                    <a:pt x="429" y="920"/>
                    <a:pt x="437" y="920"/>
                  </a:cubicBezTo>
                  <a:cubicBezTo>
                    <a:pt x="661" y="920"/>
                    <a:pt x="851" y="726"/>
                    <a:pt x="864" y="483"/>
                  </a:cubicBezTo>
                  <a:cubicBezTo>
                    <a:pt x="878" y="226"/>
                    <a:pt x="698" y="15"/>
                    <a:pt x="464" y="1"/>
                  </a:cubicBezTo>
                  <a:cubicBezTo>
                    <a:pt x="456" y="1"/>
                    <a:pt x="449" y="1"/>
                    <a:pt x="4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3"/>
            <p:cNvSpPr/>
            <p:nvPr/>
          </p:nvSpPr>
          <p:spPr>
            <a:xfrm>
              <a:off x="5258825" y="610875"/>
              <a:ext cx="28400" cy="16175"/>
            </a:xfrm>
            <a:custGeom>
              <a:rect b="b" l="l" r="r" t="t"/>
              <a:pathLst>
                <a:path extrusionOk="0" h="647" w="1136">
                  <a:moveTo>
                    <a:pt x="987" y="1"/>
                  </a:moveTo>
                  <a:cubicBezTo>
                    <a:pt x="929" y="1"/>
                    <a:pt x="829" y="130"/>
                    <a:pt x="585" y="223"/>
                  </a:cubicBezTo>
                  <a:cubicBezTo>
                    <a:pt x="374" y="304"/>
                    <a:pt x="266" y="268"/>
                    <a:pt x="158" y="345"/>
                  </a:cubicBezTo>
                  <a:cubicBezTo>
                    <a:pt x="0" y="462"/>
                    <a:pt x="266" y="646"/>
                    <a:pt x="266" y="646"/>
                  </a:cubicBezTo>
                  <a:cubicBezTo>
                    <a:pt x="275" y="647"/>
                    <a:pt x="284" y="647"/>
                    <a:pt x="294" y="647"/>
                  </a:cubicBezTo>
                  <a:cubicBezTo>
                    <a:pt x="745" y="647"/>
                    <a:pt x="1136" y="122"/>
                    <a:pt x="1012" y="12"/>
                  </a:cubicBezTo>
                  <a:cubicBezTo>
                    <a:pt x="1005" y="4"/>
                    <a:pt x="997" y="1"/>
                    <a:pt x="98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3"/>
            <p:cNvSpPr/>
            <p:nvPr/>
          </p:nvSpPr>
          <p:spPr>
            <a:xfrm>
              <a:off x="5193250" y="627350"/>
              <a:ext cx="32425" cy="22750"/>
            </a:xfrm>
            <a:custGeom>
              <a:rect b="b" l="l" r="r" t="t"/>
              <a:pathLst>
                <a:path extrusionOk="0" h="910" w="1297">
                  <a:moveTo>
                    <a:pt x="653" y="1"/>
                  </a:moveTo>
                  <a:cubicBezTo>
                    <a:pt x="293" y="1"/>
                    <a:pt x="5" y="199"/>
                    <a:pt x="1" y="451"/>
                  </a:cubicBezTo>
                  <a:cubicBezTo>
                    <a:pt x="1" y="702"/>
                    <a:pt x="288" y="909"/>
                    <a:pt x="644" y="909"/>
                  </a:cubicBezTo>
                  <a:cubicBezTo>
                    <a:pt x="1004" y="909"/>
                    <a:pt x="1296" y="707"/>
                    <a:pt x="1296" y="460"/>
                  </a:cubicBezTo>
                  <a:cubicBezTo>
                    <a:pt x="1296" y="203"/>
                    <a:pt x="1008" y="1"/>
                    <a:pt x="65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3"/>
            <p:cNvSpPr/>
            <p:nvPr/>
          </p:nvSpPr>
          <p:spPr>
            <a:xfrm>
              <a:off x="5167725" y="681850"/>
              <a:ext cx="89650" cy="12650"/>
            </a:xfrm>
            <a:custGeom>
              <a:rect b="b" l="l" r="r" t="t"/>
              <a:pathLst>
                <a:path extrusionOk="0" h="506" w="3586">
                  <a:moveTo>
                    <a:pt x="1831" y="1"/>
                  </a:moveTo>
                  <a:cubicBezTo>
                    <a:pt x="1792" y="1"/>
                    <a:pt x="1752" y="1"/>
                    <a:pt x="1710" y="3"/>
                  </a:cubicBezTo>
                  <a:lnTo>
                    <a:pt x="1516" y="12"/>
                  </a:lnTo>
                  <a:lnTo>
                    <a:pt x="1296" y="30"/>
                  </a:lnTo>
                  <a:cubicBezTo>
                    <a:pt x="1233" y="39"/>
                    <a:pt x="1161" y="43"/>
                    <a:pt x="1102" y="57"/>
                  </a:cubicBezTo>
                  <a:cubicBezTo>
                    <a:pt x="1040" y="66"/>
                    <a:pt x="977" y="75"/>
                    <a:pt x="918" y="88"/>
                  </a:cubicBezTo>
                  <a:cubicBezTo>
                    <a:pt x="806" y="111"/>
                    <a:pt x="702" y="137"/>
                    <a:pt x="612" y="164"/>
                  </a:cubicBezTo>
                  <a:cubicBezTo>
                    <a:pt x="531" y="191"/>
                    <a:pt x="450" y="218"/>
                    <a:pt x="374" y="250"/>
                  </a:cubicBezTo>
                  <a:cubicBezTo>
                    <a:pt x="279" y="290"/>
                    <a:pt x="185" y="340"/>
                    <a:pt x="99" y="394"/>
                  </a:cubicBezTo>
                  <a:cubicBezTo>
                    <a:pt x="77" y="407"/>
                    <a:pt x="59" y="425"/>
                    <a:pt x="36" y="439"/>
                  </a:cubicBezTo>
                  <a:lnTo>
                    <a:pt x="18" y="457"/>
                  </a:lnTo>
                  <a:cubicBezTo>
                    <a:pt x="0" y="470"/>
                    <a:pt x="14" y="488"/>
                    <a:pt x="54" y="497"/>
                  </a:cubicBezTo>
                  <a:cubicBezTo>
                    <a:pt x="72" y="503"/>
                    <a:pt x="90" y="505"/>
                    <a:pt x="108" y="505"/>
                  </a:cubicBezTo>
                  <a:cubicBezTo>
                    <a:pt x="135" y="505"/>
                    <a:pt x="162" y="499"/>
                    <a:pt x="189" y="488"/>
                  </a:cubicBezTo>
                  <a:lnTo>
                    <a:pt x="194" y="488"/>
                  </a:lnTo>
                  <a:lnTo>
                    <a:pt x="216" y="475"/>
                  </a:lnTo>
                  <a:lnTo>
                    <a:pt x="288" y="439"/>
                  </a:lnTo>
                  <a:cubicBezTo>
                    <a:pt x="387" y="394"/>
                    <a:pt x="486" y="353"/>
                    <a:pt x="590" y="322"/>
                  </a:cubicBezTo>
                  <a:cubicBezTo>
                    <a:pt x="653" y="299"/>
                    <a:pt x="729" y="277"/>
                    <a:pt x="815" y="254"/>
                  </a:cubicBezTo>
                  <a:cubicBezTo>
                    <a:pt x="896" y="232"/>
                    <a:pt x="990" y="214"/>
                    <a:pt x="1084" y="196"/>
                  </a:cubicBezTo>
                  <a:cubicBezTo>
                    <a:pt x="1134" y="187"/>
                    <a:pt x="1188" y="178"/>
                    <a:pt x="1237" y="169"/>
                  </a:cubicBezTo>
                  <a:lnTo>
                    <a:pt x="1399" y="151"/>
                  </a:lnTo>
                  <a:lnTo>
                    <a:pt x="1557" y="137"/>
                  </a:lnTo>
                  <a:lnTo>
                    <a:pt x="1750" y="133"/>
                  </a:lnTo>
                  <a:lnTo>
                    <a:pt x="1917" y="133"/>
                  </a:lnTo>
                  <a:cubicBezTo>
                    <a:pt x="1980" y="133"/>
                    <a:pt x="2034" y="137"/>
                    <a:pt x="2092" y="137"/>
                  </a:cubicBezTo>
                  <a:cubicBezTo>
                    <a:pt x="2205" y="142"/>
                    <a:pt x="2313" y="151"/>
                    <a:pt x="2416" y="164"/>
                  </a:cubicBezTo>
                  <a:cubicBezTo>
                    <a:pt x="2520" y="178"/>
                    <a:pt x="2619" y="191"/>
                    <a:pt x="2708" y="209"/>
                  </a:cubicBezTo>
                  <a:cubicBezTo>
                    <a:pt x="2798" y="227"/>
                    <a:pt x="2879" y="245"/>
                    <a:pt x="2956" y="268"/>
                  </a:cubicBezTo>
                  <a:cubicBezTo>
                    <a:pt x="3068" y="295"/>
                    <a:pt x="3176" y="331"/>
                    <a:pt x="3284" y="371"/>
                  </a:cubicBezTo>
                  <a:lnTo>
                    <a:pt x="3370" y="403"/>
                  </a:lnTo>
                  <a:lnTo>
                    <a:pt x="3397" y="416"/>
                  </a:lnTo>
                  <a:cubicBezTo>
                    <a:pt x="3422" y="425"/>
                    <a:pt x="3448" y="428"/>
                    <a:pt x="3474" y="428"/>
                  </a:cubicBezTo>
                  <a:cubicBezTo>
                    <a:pt x="3489" y="428"/>
                    <a:pt x="3503" y="427"/>
                    <a:pt x="3518" y="425"/>
                  </a:cubicBezTo>
                  <a:cubicBezTo>
                    <a:pt x="3568" y="416"/>
                    <a:pt x="3586" y="394"/>
                    <a:pt x="3559" y="376"/>
                  </a:cubicBezTo>
                  <a:lnTo>
                    <a:pt x="3536" y="362"/>
                  </a:lnTo>
                  <a:cubicBezTo>
                    <a:pt x="3514" y="344"/>
                    <a:pt x="3487" y="331"/>
                    <a:pt x="3464" y="317"/>
                  </a:cubicBezTo>
                  <a:cubicBezTo>
                    <a:pt x="3361" y="263"/>
                    <a:pt x="3253" y="218"/>
                    <a:pt x="3140" y="187"/>
                  </a:cubicBezTo>
                  <a:lnTo>
                    <a:pt x="3019" y="146"/>
                  </a:lnTo>
                  <a:lnTo>
                    <a:pt x="2875" y="111"/>
                  </a:lnTo>
                  <a:cubicBezTo>
                    <a:pt x="2825" y="102"/>
                    <a:pt x="2771" y="88"/>
                    <a:pt x="2717" y="79"/>
                  </a:cubicBezTo>
                  <a:cubicBezTo>
                    <a:pt x="2659" y="70"/>
                    <a:pt x="2601" y="57"/>
                    <a:pt x="2538" y="48"/>
                  </a:cubicBezTo>
                  <a:cubicBezTo>
                    <a:pt x="2412" y="30"/>
                    <a:pt x="2286" y="16"/>
                    <a:pt x="2142" y="12"/>
                  </a:cubicBezTo>
                  <a:cubicBezTo>
                    <a:pt x="2036" y="5"/>
                    <a:pt x="1938" y="1"/>
                    <a:pt x="183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3"/>
            <p:cNvSpPr/>
            <p:nvPr/>
          </p:nvSpPr>
          <p:spPr>
            <a:xfrm>
              <a:off x="5132625" y="588250"/>
              <a:ext cx="45350" cy="15750"/>
            </a:xfrm>
            <a:custGeom>
              <a:rect b="b" l="l" r="r" t="t"/>
              <a:pathLst>
                <a:path extrusionOk="0" h="630" w="1814">
                  <a:moveTo>
                    <a:pt x="1280" y="1"/>
                  </a:moveTo>
                  <a:cubicBezTo>
                    <a:pt x="1133" y="1"/>
                    <a:pt x="986" y="15"/>
                    <a:pt x="842" y="44"/>
                  </a:cubicBezTo>
                  <a:cubicBezTo>
                    <a:pt x="662" y="71"/>
                    <a:pt x="487" y="121"/>
                    <a:pt x="316" y="193"/>
                  </a:cubicBezTo>
                  <a:cubicBezTo>
                    <a:pt x="235" y="224"/>
                    <a:pt x="158" y="265"/>
                    <a:pt x="86" y="310"/>
                  </a:cubicBezTo>
                  <a:cubicBezTo>
                    <a:pt x="55" y="332"/>
                    <a:pt x="32" y="364"/>
                    <a:pt x="23" y="404"/>
                  </a:cubicBezTo>
                  <a:cubicBezTo>
                    <a:pt x="1" y="490"/>
                    <a:pt x="55" y="575"/>
                    <a:pt x="140" y="598"/>
                  </a:cubicBezTo>
                  <a:cubicBezTo>
                    <a:pt x="221" y="616"/>
                    <a:pt x="311" y="624"/>
                    <a:pt x="397" y="629"/>
                  </a:cubicBezTo>
                  <a:cubicBezTo>
                    <a:pt x="419" y="630"/>
                    <a:pt x="442" y="630"/>
                    <a:pt x="465" y="630"/>
                  </a:cubicBezTo>
                  <a:cubicBezTo>
                    <a:pt x="625" y="630"/>
                    <a:pt x="783" y="616"/>
                    <a:pt x="941" y="584"/>
                  </a:cubicBezTo>
                  <a:cubicBezTo>
                    <a:pt x="1121" y="553"/>
                    <a:pt x="1296" y="503"/>
                    <a:pt x="1467" y="431"/>
                  </a:cubicBezTo>
                  <a:cubicBezTo>
                    <a:pt x="1548" y="400"/>
                    <a:pt x="1625" y="364"/>
                    <a:pt x="1697" y="319"/>
                  </a:cubicBezTo>
                  <a:cubicBezTo>
                    <a:pt x="1814" y="238"/>
                    <a:pt x="1782" y="62"/>
                    <a:pt x="1647" y="31"/>
                  </a:cubicBezTo>
                  <a:cubicBezTo>
                    <a:pt x="1562" y="13"/>
                    <a:pt x="1476" y="4"/>
                    <a:pt x="1391" y="4"/>
                  </a:cubicBezTo>
                  <a:cubicBezTo>
                    <a:pt x="1354" y="2"/>
                    <a:pt x="1317" y="1"/>
                    <a:pt x="128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3"/>
            <p:cNvSpPr/>
            <p:nvPr/>
          </p:nvSpPr>
          <p:spPr>
            <a:xfrm>
              <a:off x="5239250" y="585525"/>
              <a:ext cx="44000" cy="20200"/>
            </a:xfrm>
            <a:custGeom>
              <a:rect b="b" l="l" r="r" t="t"/>
              <a:pathLst>
                <a:path extrusionOk="0" h="808" w="1760">
                  <a:moveTo>
                    <a:pt x="198" y="0"/>
                  </a:moveTo>
                  <a:cubicBezTo>
                    <a:pt x="63" y="9"/>
                    <a:pt x="0" y="180"/>
                    <a:pt x="104" y="275"/>
                  </a:cubicBezTo>
                  <a:cubicBezTo>
                    <a:pt x="167" y="333"/>
                    <a:pt x="239" y="383"/>
                    <a:pt x="311" y="428"/>
                  </a:cubicBezTo>
                  <a:cubicBezTo>
                    <a:pt x="468" y="522"/>
                    <a:pt x="635" y="603"/>
                    <a:pt x="806" y="662"/>
                  </a:cubicBezTo>
                  <a:cubicBezTo>
                    <a:pt x="977" y="725"/>
                    <a:pt x="1157" y="769"/>
                    <a:pt x="1337" y="796"/>
                  </a:cubicBezTo>
                  <a:cubicBezTo>
                    <a:pt x="1399" y="803"/>
                    <a:pt x="1464" y="807"/>
                    <a:pt x="1528" y="807"/>
                  </a:cubicBezTo>
                  <a:cubicBezTo>
                    <a:pt x="1551" y="807"/>
                    <a:pt x="1575" y="807"/>
                    <a:pt x="1597" y="805"/>
                  </a:cubicBezTo>
                  <a:cubicBezTo>
                    <a:pt x="1638" y="801"/>
                    <a:pt x="1674" y="783"/>
                    <a:pt x="1701" y="756"/>
                  </a:cubicBezTo>
                  <a:cubicBezTo>
                    <a:pt x="1759" y="693"/>
                    <a:pt x="1759" y="590"/>
                    <a:pt x="1696" y="531"/>
                  </a:cubicBezTo>
                  <a:cubicBezTo>
                    <a:pt x="1629" y="473"/>
                    <a:pt x="1561" y="419"/>
                    <a:pt x="1485" y="378"/>
                  </a:cubicBezTo>
                  <a:cubicBezTo>
                    <a:pt x="1328" y="279"/>
                    <a:pt x="1166" y="203"/>
                    <a:pt x="990" y="144"/>
                  </a:cubicBezTo>
                  <a:cubicBezTo>
                    <a:pt x="819" y="81"/>
                    <a:pt x="639" y="41"/>
                    <a:pt x="459" y="14"/>
                  </a:cubicBezTo>
                  <a:cubicBezTo>
                    <a:pt x="374" y="5"/>
                    <a:pt x="288" y="0"/>
                    <a:pt x="19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3"/>
            <p:cNvSpPr/>
            <p:nvPr/>
          </p:nvSpPr>
          <p:spPr>
            <a:xfrm>
              <a:off x="5051775" y="566300"/>
              <a:ext cx="45975" cy="18075"/>
            </a:xfrm>
            <a:custGeom>
              <a:rect b="b" l="l" r="r" t="t"/>
              <a:pathLst>
                <a:path extrusionOk="0" h="723" w="1839">
                  <a:moveTo>
                    <a:pt x="1153" y="262"/>
                  </a:moveTo>
                  <a:cubicBezTo>
                    <a:pt x="1292" y="262"/>
                    <a:pt x="1395" y="276"/>
                    <a:pt x="1399" y="310"/>
                  </a:cubicBezTo>
                  <a:cubicBezTo>
                    <a:pt x="1417" y="441"/>
                    <a:pt x="1264" y="454"/>
                    <a:pt x="1012" y="481"/>
                  </a:cubicBezTo>
                  <a:cubicBezTo>
                    <a:pt x="949" y="488"/>
                    <a:pt x="884" y="491"/>
                    <a:pt x="820" y="491"/>
                  </a:cubicBezTo>
                  <a:cubicBezTo>
                    <a:pt x="575" y="491"/>
                    <a:pt x="358" y="448"/>
                    <a:pt x="365" y="405"/>
                  </a:cubicBezTo>
                  <a:cubicBezTo>
                    <a:pt x="386" y="328"/>
                    <a:pt x="854" y="262"/>
                    <a:pt x="1153" y="262"/>
                  </a:cubicBezTo>
                  <a:close/>
                  <a:moveTo>
                    <a:pt x="1233" y="0"/>
                  </a:moveTo>
                  <a:cubicBezTo>
                    <a:pt x="1144" y="0"/>
                    <a:pt x="1050" y="7"/>
                    <a:pt x="954" y="18"/>
                  </a:cubicBezTo>
                  <a:cubicBezTo>
                    <a:pt x="207" y="108"/>
                    <a:pt x="0" y="265"/>
                    <a:pt x="9" y="481"/>
                  </a:cubicBezTo>
                  <a:cubicBezTo>
                    <a:pt x="18" y="629"/>
                    <a:pt x="450" y="723"/>
                    <a:pt x="889" y="723"/>
                  </a:cubicBezTo>
                  <a:cubicBezTo>
                    <a:pt x="1360" y="723"/>
                    <a:pt x="1839" y="614"/>
                    <a:pt x="1809" y="346"/>
                  </a:cubicBezTo>
                  <a:lnTo>
                    <a:pt x="1813" y="346"/>
                  </a:lnTo>
                  <a:cubicBezTo>
                    <a:pt x="1782" y="81"/>
                    <a:pt x="1539" y="0"/>
                    <a:pt x="123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3"/>
            <p:cNvSpPr/>
            <p:nvPr/>
          </p:nvSpPr>
          <p:spPr>
            <a:xfrm>
              <a:off x="5057400" y="531750"/>
              <a:ext cx="45925" cy="18100"/>
            </a:xfrm>
            <a:custGeom>
              <a:rect b="b" l="l" r="r" t="t"/>
              <a:pathLst>
                <a:path extrusionOk="0" h="724" w="1837">
                  <a:moveTo>
                    <a:pt x="1151" y="263"/>
                  </a:moveTo>
                  <a:cubicBezTo>
                    <a:pt x="1290" y="263"/>
                    <a:pt x="1394" y="277"/>
                    <a:pt x="1399" y="311"/>
                  </a:cubicBezTo>
                  <a:cubicBezTo>
                    <a:pt x="1417" y="442"/>
                    <a:pt x="1264" y="460"/>
                    <a:pt x="1012" y="482"/>
                  </a:cubicBezTo>
                  <a:cubicBezTo>
                    <a:pt x="949" y="489"/>
                    <a:pt x="883" y="492"/>
                    <a:pt x="819" y="492"/>
                  </a:cubicBezTo>
                  <a:cubicBezTo>
                    <a:pt x="572" y="492"/>
                    <a:pt x="350" y="449"/>
                    <a:pt x="365" y="406"/>
                  </a:cubicBezTo>
                  <a:cubicBezTo>
                    <a:pt x="386" y="329"/>
                    <a:pt x="852" y="263"/>
                    <a:pt x="1151" y="263"/>
                  </a:cubicBezTo>
                  <a:close/>
                  <a:moveTo>
                    <a:pt x="1235" y="0"/>
                  </a:moveTo>
                  <a:cubicBezTo>
                    <a:pt x="1144" y="0"/>
                    <a:pt x="1047" y="8"/>
                    <a:pt x="949" y="19"/>
                  </a:cubicBezTo>
                  <a:cubicBezTo>
                    <a:pt x="203" y="109"/>
                    <a:pt x="0" y="266"/>
                    <a:pt x="9" y="482"/>
                  </a:cubicBezTo>
                  <a:cubicBezTo>
                    <a:pt x="18" y="630"/>
                    <a:pt x="449" y="724"/>
                    <a:pt x="887" y="724"/>
                  </a:cubicBezTo>
                  <a:cubicBezTo>
                    <a:pt x="1358" y="724"/>
                    <a:pt x="1837" y="615"/>
                    <a:pt x="1809" y="347"/>
                  </a:cubicBezTo>
                  <a:cubicBezTo>
                    <a:pt x="1781" y="80"/>
                    <a:pt x="1540" y="0"/>
                    <a:pt x="123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3"/>
            <p:cNvSpPr/>
            <p:nvPr/>
          </p:nvSpPr>
          <p:spPr>
            <a:xfrm>
              <a:off x="5168600" y="791325"/>
              <a:ext cx="90775" cy="19775"/>
            </a:xfrm>
            <a:custGeom>
              <a:rect b="b" l="l" r="r" t="t"/>
              <a:pathLst>
                <a:path extrusionOk="0" h="791" w="3631">
                  <a:moveTo>
                    <a:pt x="3430" y="1"/>
                  </a:moveTo>
                  <a:cubicBezTo>
                    <a:pt x="3418" y="1"/>
                    <a:pt x="3406" y="2"/>
                    <a:pt x="3393" y="5"/>
                  </a:cubicBezTo>
                  <a:lnTo>
                    <a:pt x="3384" y="5"/>
                  </a:lnTo>
                  <a:lnTo>
                    <a:pt x="3254" y="32"/>
                  </a:lnTo>
                  <a:cubicBezTo>
                    <a:pt x="3164" y="50"/>
                    <a:pt x="3042" y="77"/>
                    <a:pt x="2894" y="104"/>
                  </a:cubicBezTo>
                  <a:cubicBezTo>
                    <a:pt x="2745" y="131"/>
                    <a:pt x="2570" y="163"/>
                    <a:pt x="2390" y="185"/>
                  </a:cubicBezTo>
                  <a:cubicBezTo>
                    <a:pt x="2305" y="199"/>
                    <a:pt x="2206" y="203"/>
                    <a:pt x="2102" y="217"/>
                  </a:cubicBezTo>
                  <a:cubicBezTo>
                    <a:pt x="2053" y="221"/>
                    <a:pt x="1990" y="230"/>
                    <a:pt x="1954" y="230"/>
                  </a:cubicBezTo>
                  <a:lnTo>
                    <a:pt x="1810" y="239"/>
                  </a:lnTo>
                  <a:cubicBezTo>
                    <a:pt x="1715" y="244"/>
                    <a:pt x="1621" y="244"/>
                    <a:pt x="1522" y="244"/>
                  </a:cubicBezTo>
                  <a:cubicBezTo>
                    <a:pt x="1427" y="239"/>
                    <a:pt x="1333" y="230"/>
                    <a:pt x="1243" y="230"/>
                  </a:cubicBezTo>
                  <a:lnTo>
                    <a:pt x="978" y="203"/>
                  </a:lnTo>
                  <a:lnTo>
                    <a:pt x="739" y="167"/>
                  </a:lnTo>
                  <a:lnTo>
                    <a:pt x="231" y="86"/>
                  </a:lnTo>
                  <a:lnTo>
                    <a:pt x="235" y="86"/>
                  </a:lnTo>
                  <a:cubicBezTo>
                    <a:pt x="226" y="85"/>
                    <a:pt x="217" y="84"/>
                    <a:pt x="208" y="84"/>
                  </a:cubicBezTo>
                  <a:cubicBezTo>
                    <a:pt x="65" y="84"/>
                    <a:pt x="0" y="280"/>
                    <a:pt x="132" y="361"/>
                  </a:cubicBezTo>
                  <a:lnTo>
                    <a:pt x="136" y="361"/>
                  </a:lnTo>
                  <a:cubicBezTo>
                    <a:pt x="136" y="361"/>
                    <a:pt x="181" y="388"/>
                    <a:pt x="262" y="433"/>
                  </a:cubicBezTo>
                  <a:cubicBezTo>
                    <a:pt x="379" y="496"/>
                    <a:pt x="501" y="550"/>
                    <a:pt x="627" y="595"/>
                  </a:cubicBezTo>
                  <a:cubicBezTo>
                    <a:pt x="807" y="662"/>
                    <a:pt x="991" y="711"/>
                    <a:pt x="1175" y="747"/>
                  </a:cubicBezTo>
                  <a:cubicBezTo>
                    <a:pt x="1279" y="756"/>
                    <a:pt x="1387" y="783"/>
                    <a:pt x="1499" y="783"/>
                  </a:cubicBezTo>
                  <a:cubicBezTo>
                    <a:pt x="1565" y="789"/>
                    <a:pt x="1631" y="791"/>
                    <a:pt x="1697" y="791"/>
                  </a:cubicBezTo>
                  <a:cubicBezTo>
                    <a:pt x="1744" y="791"/>
                    <a:pt x="1790" y="790"/>
                    <a:pt x="1837" y="788"/>
                  </a:cubicBezTo>
                  <a:lnTo>
                    <a:pt x="2003" y="779"/>
                  </a:lnTo>
                  <a:cubicBezTo>
                    <a:pt x="2075" y="770"/>
                    <a:pt x="2111" y="765"/>
                    <a:pt x="2170" y="756"/>
                  </a:cubicBezTo>
                  <a:cubicBezTo>
                    <a:pt x="2273" y="743"/>
                    <a:pt x="2377" y="725"/>
                    <a:pt x="2476" y="702"/>
                  </a:cubicBezTo>
                  <a:cubicBezTo>
                    <a:pt x="2575" y="680"/>
                    <a:pt x="2673" y="653"/>
                    <a:pt x="2768" y="621"/>
                  </a:cubicBezTo>
                  <a:cubicBezTo>
                    <a:pt x="2853" y="595"/>
                    <a:pt x="2939" y="568"/>
                    <a:pt x="3020" y="532"/>
                  </a:cubicBezTo>
                  <a:cubicBezTo>
                    <a:pt x="3146" y="482"/>
                    <a:pt x="3263" y="424"/>
                    <a:pt x="3380" y="356"/>
                  </a:cubicBezTo>
                  <a:cubicBezTo>
                    <a:pt x="3465" y="307"/>
                    <a:pt x="3515" y="266"/>
                    <a:pt x="3515" y="266"/>
                  </a:cubicBezTo>
                  <a:cubicBezTo>
                    <a:pt x="3631" y="179"/>
                    <a:pt x="3564" y="1"/>
                    <a:pt x="343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9" name="Google Shape;1889;p33"/>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COMPARISON</a:t>
            </a:r>
            <a:endParaRPr/>
          </a:p>
        </p:txBody>
      </p:sp>
      <p:sp>
        <p:nvSpPr>
          <p:cNvPr id="1890" name="Google Shape;1890;p33"/>
          <p:cNvSpPr/>
          <p:nvPr/>
        </p:nvSpPr>
        <p:spPr>
          <a:xfrm>
            <a:off x="2389875" y="2440751"/>
            <a:ext cx="1673700" cy="2246700"/>
          </a:xfrm>
          <a:prstGeom prst="roundRect">
            <a:avLst>
              <a:gd fmla="val 3944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3"/>
          <p:cNvSpPr/>
          <p:nvPr/>
        </p:nvSpPr>
        <p:spPr>
          <a:xfrm>
            <a:off x="4327975" y="2440834"/>
            <a:ext cx="1673700" cy="2246700"/>
          </a:xfrm>
          <a:prstGeom prst="roundRect">
            <a:avLst>
              <a:gd fmla="val 3944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3"/>
          <p:cNvSpPr/>
          <p:nvPr/>
        </p:nvSpPr>
        <p:spPr>
          <a:xfrm>
            <a:off x="6266050" y="2502987"/>
            <a:ext cx="1673700" cy="2246700"/>
          </a:xfrm>
          <a:prstGeom prst="roundRect">
            <a:avLst>
              <a:gd fmla="val 3944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3"/>
          <p:cNvSpPr txBox="1"/>
          <p:nvPr>
            <p:ph type="title"/>
          </p:nvPr>
        </p:nvSpPr>
        <p:spPr>
          <a:xfrm>
            <a:off x="2471270" y="582500"/>
            <a:ext cx="1455300" cy="87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PATIENT 1</a:t>
            </a:r>
            <a:endParaRPr sz="1200">
              <a:solidFill>
                <a:schemeClr val="accent1"/>
              </a:solidFill>
            </a:endParaRPr>
          </a:p>
          <a:p>
            <a:pPr indent="0" lvl="0" marL="0" rtl="0" algn="ctr">
              <a:spcBef>
                <a:spcPts val="0"/>
              </a:spcBef>
              <a:spcAft>
                <a:spcPts val="0"/>
              </a:spcAft>
              <a:buNone/>
            </a:pPr>
            <a:r>
              <a:t/>
            </a:r>
            <a:endParaRPr sz="1200">
              <a:solidFill>
                <a:schemeClr val="accent1"/>
              </a:solidFill>
            </a:endParaRPr>
          </a:p>
        </p:txBody>
      </p:sp>
      <p:sp>
        <p:nvSpPr>
          <p:cNvPr id="1894" name="Google Shape;1894;p33"/>
          <p:cNvSpPr txBox="1"/>
          <p:nvPr>
            <p:ph type="title"/>
          </p:nvPr>
        </p:nvSpPr>
        <p:spPr>
          <a:xfrm>
            <a:off x="4407567" y="582500"/>
            <a:ext cx="1455300" cy="87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PATIENT 2</a:t>
            </a:r>
            <a:endParaRPr sz="1200">
              <a:solidFill>
                <a:schemeClr val="accent1"/>
              </a:solidFill>
            </a:endParaRPr>
          </a:p>
          <a:p>
            <a:pPr indent="0" lvl="0" marL="0" rtl="0" algn="ctr">
              <a:spcBef>
                <a:spcPts val="0"/>
              </a:spcBef>
              <a:spcAft>
                <a:spcPts val="0"/>
              </a:spcAft>
              <a:buNone/>
            </a:pPr>
            <a:r>
              <a:t/>
            </a:r>
            <a:endParaRPr sz="1200">
              <a:solidFill>
                <a:schemeClr val="accent1"/>
              </a:solidFill>
            </a:endParaRPr>
          </a:p>
        </p:txBody>
      </p:sp>
      <p:sp>
        <p:nvSpPr>
          <p:cNvPr id="1895" name="Google Shape;1895;p33"/>
          <p:cNvSpPr txBox="1"/>
          <p:nvPr>
            <p:ph type="title"/>
          </p:nvPr>
        </p:nvSpPr>
        <p:spPr>
          <a:xfrm>
            <a:off x="6375245" y="582500"/>
            <a:ext cx="1455300" cy="87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chemeClr val="accent1"/>
                </a:solidFill>
              </a:rPr>
              <a:t>PATIENT 3</a:t>
            </a:r>
            <a:endParaRPr sz="1200">
              <a:solidFill>
                <a:schemeClr val="accent1"/>
              </a:solidFill>
            </a:endParaRPr>
          </a:p>
          <a:p>
            <a:pPr indent="0" lvl="0" marL="0" rtl="0" algn="ctr">
              <a:spcBef>
                <a:spcPts val="0"/>
              </a:spcBef>
              <a:spcAft>
                <a:spcPts val="0"/>
              </a:spcAft>
              <a:buNone/>
            </a:pPr>
            <a:r>
              <a:t/>
            </a:r>
            <a:endParaRPr sz="1200">
              <a:solidFill>
                <a:schemeClr val="accent1"/>
              </a:solidFill>
            </a:endParaRPr>
          </a:p>
        </p:txBody>
      </p:sp>
      <p:sp>
        <p:nvSpPr>
          <p:cNvPr id="1896" name="Google Shape;1896;p33"/>
          <p:cNvSpPr txBox="1"/>
          <p:nvPr>
            <p:ph type="title"/>
          </p:nvPr>
        </p:nvSpPr>
        <p:spPr>
          <a:xfrm>
            <a:off x="623116" y="2859025"/>
            <a:ext cx="14553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SYMPTOM 1</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p:txBody>
      </p:sp>
      <p:sp>
        <p:nvSpPr>
          <p:cNvPr id="1897" name="Google Shape;1897;p33"/>
          <p:cNvSpPr txBox="1"/>
          <p:nvPr>
            <p:ph type="title"/>
          </p:nvPr>
        </p:nvSpPr>
        <p:spPr>
          <a:xfrm>
            <a:off x="623116" y="3301425"/>
            <a:ext cx="14553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SYMPTOM 2</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p:txBody>
      </p:sp>
      <p:sp>
        <p:nvSpPr>
          <p:cNvPr id="1898" name="Google Shape;1898;p33"/>
          <p:cNvSpPr txBox="1"/>
          <p:nvPr>
            <p:ph type="title"/>
          </p:nvPr>
        </p:nvSpPr>
        <p:spPr>
          <a:xfrm>
            <a:off x="623116" y="3743825"/>
            <a:ext cx="14553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SYMPTOM 3</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p:txBody>
      </p:sp>
      <p:sp>
        <p:nvSpPr>
          <p:cNvPr id="1899" name="Google Shape;1899;p33"/>
          <p:cNvSpPr txBox="1"/>
          <p:nvPr>
            <p:ph type="title"/>
          </p:nvPr>
        </p:nvSpPr>
        <p:spPr>
          <a:xfrm>
            <a:off x="623116" y="4186225"/>
            <a:ext cx="1455300" cy="46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SYMPTOM 4</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p:txBody>
      </p:sp>
      <p:sp>
        <p:nvSpPr>
          <p:cNvPr id="1900" name="Google Shape;1900;p33"/>
          <p:cNvSpPr txBox="1"/>
          <p:nvPr>
            <p:ph type="title"/>
          </p:nvPr>
        </p:nvSpPr>
        <p:spPr>
          <a:xfrm>
            <a:off x="2471275" y="2979437"/>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1" name="Google Shape;1901;p33"/>
          <p:cNvSpPr txBox="1"/>
          <p:nvPr>
            <p:ph type="title"/>
          </p:nvPr>
        </p:nvSpPr>
        <p:spPr>
          <a:xfrm>
            <a:off x="2471275" y="3421108"/>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NO</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2" name="Google Shape;1902;p33"/>
          <p:cNvSpPr txBox="1"/>
          <p:nvPr>
            <p:ph type="title"/>
          </p:nvPr>
        </p:nvSpPr>
        <p:spPr>
          <a:xfrm>
            <a:off x="2471275" y="4304451"/>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3" name="Google Shape;1903;p33"/>
          <p:cNvSpPr txBox="1"/>
          <p:nvPr>
            <p:ph type="title"/>
          </p:nvPr>
        </p:nvSpPr>
        <p:spPr>
          <a:xfrm>
            <a:off x="2471275" y="3862780"/>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4" name="Google Shape;1904;p33"/>
          <p:cNvSpPr txBox="1"/>
          <p:nvPr>
            <p:ph type="title"/>
          </p:nvPr>
        </p:nvSpPr>
        <p:spPr>
          <a:xfrm>
            <a:off x="4400850" y="2979437"/>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5" name="Google Shape;1905;p33"/>
          <p:cNvSpPr txBox="1"/>
          <p:nvPr>
            <p:ph type="title"/>
          </p:nvPr>
        </p:nvSpPr>
        <p:spPr>
          <a:xfrm>
            <a:off x="4400850" y="3421108"/>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NO</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6" name="Google Shape;1906;p33"/>
          <p:cNvSpPr txBox="1"/>
          <p:nvPr>
            <p:ph type="title"/>
          </p:nvPr>
        </p:nvSpPr>
        <p:spPr>
          <a:xfrm>
            <a:off x="4400850" y="4304451"/>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7" name="Google Shape;1907;p33"/>
          <p:cNvSpPr txBox="1"/>
          <p:nvPr>
            <p:ph type="title"/>
          </p:nvPr>
        </p:nvSpPr>
        <p:spPr>
          <a:xfrm>
            <a:off x="4400850" y="3862780"/>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NO</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8" name="Google Shape;1908;p33"/>
          <p:cNvSpPr txBox="1"/>
          <p:nvPr>
            <p:ph type="title"/>
          </p:nvPr>
        </p:nvSpPr>
        <p:spPr>
          <a:xfrm>
            <a:off x="6375250" y="2979437"/>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NO</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09" name="Google Shape;1909;p33"/>
          <p:cNvSpPr txBox="1"/>
          <p:nvPr>
            <p:ph type="title"/>
          </p:nvPr>
        </p:nvSpPr>
        <p:spPr>
          <a:xfrm>
            <a:off x="6375250" y="3421108"/>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10" name="Google Shape;1910;p33"/>
          <p:cNvSpPr txBox="1"/>
          <p:nvPr>
            <p:ph type="title"/>
          </p:nvPr>
        </p:nvSpPr>
        <p:spPr>
          <a:xfrm>
            <a:off x="6375250" y="4304451"/>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YES</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
        <p:nvSpPr>
          <p:cNvPr id="1911" name="Google Shape;1911;p33"/>
          <p:cNvSpPr txBox="1"/>
          <p:nvPr>
            <p:ph type="title"/>
          </p:nvPr>
        </p:nvSpPr>
        <p:spPr>
          <a:xfrm>
            <a:off x="6375250" y="3862780"/>
            <a:ext cx="1455300" cy="28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chemeClr val="accent1"/>
                </a:solidFill>
                <a:latin typeface="Assistant Light"/>
                <a:ea typeface="Assistant Light"/>
                <a:cs typeface="Assistant Light"/>
                <a:sym typeface="Assistant Light"/>
              </a:rPr>
              <a:t>NO</a:t>
            </a:r>
            <a:endParaRPr>
              <a:solidFill>
                <a:schemeClr val="accent1"/>
              </a:solidFill>
              <a:latin typeface="Assistant Light"/>
              <a:ea typeface="Assistant Light"/>
              <a:cs typeface="Assistant Light"/>
              <a:sym typeface="Assistant Light"/>
            </a:endParaRPr>
          </a:p>
          <a:p>
            <a:pPr indent="0" lvl="0" marL="0" rtl="0" algn="ctr">
              <a:spcBef>
                <a:spcPts val="0"/>
              </a:spcBef>
              <a:spcAft>
                <a:spcPts val="0"/>
              </a:spcAft>
              <a:buNone/>
            </a:pPr>
            <a:r>
              <a:t/>
            </a:r>
            <a:endParaRPr sz="1200">
              <a:solidFill>
                <a:schemeClr val="accent1"/>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grpSp>
        <p:nvGrpSpPr>
          <p:cNvPr id="1916" name="Google Shape;1916;p34"/>
          <p:cNvGrpSpPr/>
          <p:nvPr/>
        </p:nvGrpSpPr>
        <p:grpSpPr>
          <a:xfrm>
            <a:off x="6646063" y="1297950"/>
            <a:ext cx="433150" cy="421450"/>
            <a:chOff x="3293375" y="2917325"/>
            <a:chExt cx="433150" cy="421450"/>
          </a:xfrm>
        </p:grpSpPr>
        <p:sp>
          <p:nvSpPr>
            <p:cNvPr id="1917" name="Google Shape;1917;p34"/>
            <p:cNvSpPr/>
            <p:nvPr/>
          </p:nvSpPr>
          <p:spPr>
            <a:xfrm>
              <a:off x="3293375" y="2917325"/>
              <a:ext cx="212025" cy="421325"/>
            </a:xfrm>
            <a:custGeom>
              <a:rect b="b" l="l" r="r" t="t"/>
              <a:pathLst>
                <a:path extrusionOk="0" h="16853" w="8481">
                  <a:moveTo>
                    <a:pt x="4240" y="1"/>
                  </a:moveTo>
                  <a:cubicBezTo>
                    <a:pt x="1898" y="1"/>
                    <a:pt x="0" y="1898"/>
                    <a:pt x="0" y="4241"/>
                  </a:cubicBezTo>
                  <a:lnTo>
                    <a:pt x="0" y="12617"/>
                  </a:lnTo>
                  <a:cubicBezTo>
                    <a:pt x="0" y="14955"/>
                    <a:pt x="1898" y="16852"/>
                    <a:pt x="4240" y="16852"/>
                  </a:cubicBezTo>
                  <a:cubicBezTo>
                    <a:pt x="6583" y="16852"/>
                    <a:pt x="8480" y="14955"/>
                    <a:pt x="8480" y="12617"/>
                  </a:cubicBezTo>
                  <a:lnTo>
                    <a:pt x="8480" y="4241"/>
                  </a:lnTo>
                  <a:cubicBezTo>
                    <a:pt x="8480" y="1898"/>
                    <a:pt x="6578" y="1"/>
                    <a:pt x="42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4"/>
            <p:cNvSpPr/>
            <p:nvPr/>
          </p:nvSpPr>
          <p:spPr>
            <a:xfrm>
              <a:off x="3321250" y="2923650"/>
              <a:ext cx="184150" cy="415125"/>
            </a:xfrm>
            <a:custGeom>
              <a:rect b="b" l="l" r="r" t="t"/>
              <a:pathLst>
                <a:path extrusionOk="0" h="16605" w="7366">
                  <a:moveTo>
                    <a:pt x="4540" y="1"/>
                  </a:moveTo>
                  <a:lnTo>
                    <a:pt x="4540" y="1"/>
                  </a:lnTo>
                  <a:cubicBezTo>
                    <a:pt x="5252" y="778"/>
                    <a:pt x="5650" y="1800"/>
                    <a:pt x="5650" y="2858"/>
                  </a:cubicBezTo>
                  <a:lnTo>
                    <a:pt x="5650" y="11230"/>
                  </a:lnTo>
                  <a:cubicBezTo>
                    <a:pt x="5650" y="13573"/>
                    <a:pt x="3753" y="15470"/>
                    <a:pt x="1415" y="15470"/>
                  </a:cubicBezTo>
                  <a:cubicBezTo>
                    <a:pt x="933" y="15470"/>
                    <a:pt x="455" y="15391"/>
                    <a:pt x="0" y="15227"/>
                  </a:cubicBezTo>
                  <a:lnTo>
                    <a:pt x="0" y="15227"/>
                  </a:lnTo>
                  <a:cubicBezTo>
                    <a:pt x="818" y="16122"/>
                    <a:pt x="1957" y="16604"/>
                    <a:pt x="3122" y="16604"/>
                  </a:cubicBezTo>
                  <a:cubicBezTo>
                    <a:pt x="3639" y="16604"/>
                    <a:pt x="4161" y="16509"/>
                    <a:pt x="4662" y="16314"/>
                  </a:cubicBezTo>
                  <a:cubicBezTo>
                    <a:pt x="6292" y="15681"/>
                    <a:pt x="7365" y="14112"/>
                    <a:pt x="7365" y="12364"/>
                  </a:cubicBezTo>
                  <a:lnTo>
                    <a:pt x="7365" y="3988"/>
                  </a:lnTo>
                  <a:cubicBezTo>
                    <a:pt x="7356" y="2193"/>
                    <a:pt x="6227" y="600"/>
                    <a:pt x="454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4"/>
            <p:cNvSpPr/>
            <p:nvPr/>
          </p:nvSpPr>
          <p:spPr>
            <a:xfrm>
              <a:off x="3321125" y="3128025"/>
              <a:ext cx="184150" cy="210675"/>
            </a:xfrm>
            <a:custGeom>
              <a:rect b="b" l="l" r="r" t="t"/>
              <a:pathLst>
                <a:path extrusionOk="0" h="8427" w="7366">
                  <a:moveTo>
                    <a:pt x="7365" y="1"/>
                  </a:moveTo>
                  <a:lnTo>
                    <a:pt x="5651" y="6"/>
                  </a:lnTo>
                  <a:lnTo>
                    <a:pt x="5651" y="3055"/>
                  </a:lnTo>
                  <a:cubicBezTo>
                    <a:pt x="5651" y="5393"/>
                    <a:pt x="3753" y="7291"/>
                    <a:pt x="1415" y="7291"/>
                  </a:cubicBezTo>
                  <a:cubicBezTo>
                    <a:pt x="1403" y="7291"/>
                    <a:pt x="1390" y="7291"/>
                    <a:pt x="1377" y="7291"/>
                  </a:cubicBezTo>
                  <a:cubicBezTo>
                    <a:pt x="908" y="7291"/>
                    <a:pt x="443" y="7207"/>
                    <a:pt x="1" y="7052"/>
                  </a:cubicBezTo>
                  <a:lnTo>
                    <a:pt x="1" y="7052"/>
                  </a:lnTo>
                  <a:cubicBezTo>
                    <a:pt x="819" y="7945"/>
                    <a:pt x="1960" y="8426"/>
                    <a:pt x="3127" y="8426"/>
                  </a:cubicBezTo>
                  <a:cubicBezTo>
                    <a:pt x="3642" y="8426"/>
                    <a:pt x="4162" y="8332"/>
                    <a:pt x="4662" y="8139"/>
                  </a:cubicBezTo>
                  <a:cubicBezTo>
                    <a:pt x="6292" y="7506"/>
                    <a:pt x="7365" y="5937"/>
                    <a:pt x="7365" y="4189"/>
                  </a:cubicBezTo>
                  <a:lnTo>
                    <a:pt x="736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4"/>
            <p:cNvSpPr/>
            <p:nvPr/>
          </p:nvSpPr>
          <p:spPr>
            <a:xfrm>
              <a:off x="3535925" y="2953975"/>
              <a:ext cx="187325" cy="178625"/>
            </a:xfrm>
            <a:custGeom>
              <a:rect b="b" l="l" r="r" t="t"/>
              <a:pathLst>
                <a:path extrusionOk="0" h="7145" w="7493">
                  <a:moveTo>
                    <a:pt x="3571" y="1"/>
                  </a:moveTo>
                  <a:cubicBezTo>
                    <a:pt x="3110" y="1"/>
                    <a:pt x="2645" y="90"/>
                    <a:pt x="2203" y="273"/>
                  </a:cubicBezTo>
                  <a:cubicBezTo>
                    <a:pt x="872" y="826"/>
                    <a:pt x="1" y="2128"/>
                    <a:pt x="1" y="3571"/>
                  </a:cubicBezTo>
                  <a:cubicBezTo>
                    <a:pt x="1" y="5014"/>
                    <a:pt x="872" y="6316"/>
                    <a:pt x="2203" y="6874"/>
                  </a:cubicBezTo>
                  <a:cubicBezTo>
                    <a:pt x="2644" y="7056"/>
                    <a:pt x="3106" y="7145"/>
                    <a:pt x="3565" y="7145"/>
                  </a:cubicBezTo>
                  <a:cubicBezTo>
                    <a:pt x="4496" y="7145"/>
                    <a:pt x="5412" y="6780"/>
                    <a:pt x="6096" y="6096"/>
                  </a:cubicBezTo>
                  <a:cubicBezTo>
                    <a:pt x="7492" y="4700"/>
                    <a:pt x="7492" y="2442"/>
                    <a:pt x="6096" y="1046"/>
                  </a:cubicBezTo>
                  <a:cubicBezTo>
                    <a:pt x="5413" y="363"/>
                    <a:pt x="4500" y="1"/>
                    <a:pt x="357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4"/>
            <p:cNvSpPr/>
            <p:nvPr/>
          </p:nvSpPr>
          <p:spPr>
            <a:xfrm>
              <a:off x="3548350" y="2966275"/>
              <a:ext cx="178175" cy="168550"/>
            </a:xfrm>
            <a:custGeom>
              <a:rect b="b" l="l" r="r" t="t"/>
              <a:pathLst>
                <a:path extrusionOk="0" h="6742" w="7127">
                  <a:moveTo>
                    <a:pt x="4892" y="1"/>
                  </a:moveTo>
                  <a:lnTo>
                    <a:pt x="4892" y="1"/>
                  </a:lnTo>
                  <a:cubicBezTo>
                    <a:pt x="5716" y="1406"/>
                    <a:pt x="5491" y="3187"/>
                    <a:pt x="4339" y="4339"/>
                  </a:cubicBezTo>
                  <a:cubicBezTo>
                    <a:pt x="3650" y="5028"/>
                    <a:pt x="2737" y="5386"/>
                    <a:pt x="1813" y="5386"/>
                  </a:cubicBezTo>
                  <a:cubicBezTo>
                    <a:pt x="1192" y="5386"/>
                    <a:pt x="566" y="5224"/>
                    <a:pt x="0" y="4892"/>
                  </a:cubicBezTo>
                  <a:lnTo>
                    <a:pt x="0" y="4892"/>
                  </a:lnTo>
                  <a:cubicBezTo>
                    <a:pt x="155" y="5150"/>
                    <a:pt x="338" y="5389"/>
                    <a:pt x="553" y="5604"/>
                  </a:cubicBezTo>
                  <a:cubicBezTo>
                    <a:pt x="1257" y="6361"/>
                    <a:pt x="2211" y="6742"/>
                    <a:pt x="3167" y="6742"/>
                  </a:cubicBezTo>
                  <a:cubicBezTo>
                    <a:pt x="4080" y="6742"/>
                    <a:pt x="4994" y="6394"/>
                    <a:pt x="5693" y="5693"/>
                  </a:cubicBezTo>
                  <a:cubicBezTo>
                    <a:pt x="7126" y="4264"/>
                    <a:pt x="7084" y="1931"/>
                    <a:pt x="5599" y="554"/>
                  </a:cubicBezTo>
                  <a:cubicBezTo>
                    <a:pt x="5388" y="338"/>
                    <a:pt x="5149" y="156"/>
                    <a:pt x="4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4"/>
            <p:cNvSpPr/>
            <p:nvPr/>
          </p:nvSpPr>
          <p:spPr>
            <a:xfrm>
              <a:off x="3535925" y="3150300"/>
              <a:ext cx="187325" cy="178650"/>
            </a:xfrm>
            <a:custGeom>
              <a:rect b="b" l="l" r="r" t="t"/>
              <a:pathLst>
                <a:path extrusionOk="0" h="7146" w="7493">
                  <a:moveTo>
                    <a:pt x="3565" y="1"/>
                  </a:moveTo>
                  <a:cubicBezTo>
                    <a:pt x="3106" y="1"/>
                    <a:pt x="2644" y="89"/>
                    <a:pt x="2203" y="272"/>
                  </a:cubicBezTo>
                  <a:cubicBezTo>
                    <a:pt x="872" y="825"/>
                    <a:pt x="1" y="2127"/>
                    <a:pt x="1" y="3575"/>
                  </a:cubicBezTo>
                  <a:cubicBezTo>
                    <a:pt x="1" y="5018"/>
                    <a:pt x="872" y="6320"/>
                    <a:pt x="2203" y="6873"/>
                  </a:cubicBezTo>
                  <a:cubicBezTo>
                    <a:pt x="2645" y="7056"/>
                    <a:pt x="3110" y="7145"/>
                    <a:pt x="3571" y="7145"/>
                  </a:cubicBezTo>
                  <a:cubicBezTo>
                    <a:pt x="4500" y="7145"/>
                    <a:pt x="5413" y="6783"/>
                    <a:pt x="6096" y="6100"/>
                  </a:cubicBezTo>
                  <a:cubicBezTo>
                    <a:pt x="7492" y="4704"/>
                    <a:pt x="7492" y="2446"/>
                    <a:pt x="6096" y="1049"/>
                  </a:cubicBezTo>
                  <a:cubicBezTo>
                    <a:pt x="5412" y="365"/>
                    <a:pt x="4496" y="1"/>
                    <a:pt x="3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4"/>
            <p:cNvSpPr/>
            <p:nvPr/>
          </p:nvSpPr>
          <p:spPr>
            <a:xfrm>
              <a:off x="3548350" y="3162825"/>
              <a:ext cx="177825" cy="165800"/>
            </a:xfrm>
            <a:custGeom>
              <a:rect b="b" l="l" r="r" t="t"/>
              <a:pathLst>
                <a:path extrusionOk="0" h="6632" w="7113">
                  <a:moveTo>
                    <a:pt x="4896" y="0"/>
                  </a:moveTo>
                  <a:cubicBezTo>
                    <a:pt x="5735" y="1406"/>
                    <a:pt x="5510" y="3195"/>
                    <a:pt x="4357" y="4353"/>
                  </a:cubicBezTo>
                  <a:cubicBezTo>
                    <a:pt x="3668" y="5042"/>
                    <a:pt x="2753" y="5400"/>
                    <a:pt x="1828" y="5400"/>
                  </a:cubicBezTo>
                  <a:cubicBezTo>
                    <a:pt x="1201" y="5400"/>
                    <a:pt x="569" y="5235"/>
                    <a:pt x="0" y="4896"/>
                  </a:cubicBezTo>
                  <a:lnTo>
                    <a:pt x="0" y="4896"/>
                  </a:lnTo>
                  <a:cubicBezTo>
                    <a:pt x="675" y="6022"/>
                    <a:pt x="1861" y="6632"/>
                    <a:pt x="3069" y="6632"/>
                  </a:cubicBezTo>
                  <a:cubicBezTo>
                    <a:pt x="3830" y="6632"/>
                    <a:pt x="4601" y="6389"/>
                    <a:pt x="5257" y="5880"/>
                  </a:cubicBezTo>
                  <a:cubicBezTo>
                    <a:pt x="6948" y="4568"/>
                    <a:pt x="7112" y="2071"/>
                    <a:pt x="5604" y="548"/>
                  </a:cubicBezTo>
                  <a:lnTo>
                    <a:pt x="5599" y="548"/>
                  </a:lnTo>
                  <a:cubicBezTo>
                    <a:pt x="5393" y="333"/>
                    <a:pt x="5154" y="150"/>
                    <a:pt x="4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4"/>
            <p:cNvSpPr/>
            <p:nvPr/>
          </p:nvSpPr>
          <p:spPr>
            <a:xfrm>
              <a:off x="3556200" y="2974250"/>
              <a:ext cx="138000" cy="138000"/>
            </a:xfrm>
            <a:custGeom>
              <a:rect b="b" l="l" r="r" t="t"/>
              <a:pathLst>
                <a:path extrusionOk="0" h="5520" w="5520">
                  <a:moveTo>
                    <a:pt x="488" y="1"/>
                  </a:moveTo>
                  <a:cubicBezTo>
                    <a:pt x="399" y="76"/>
                    <a:pt x="314" y="155"/>
                    <a:pt x="235" y="235"/>
                  </a:cubicBezTo>
                  <a:cubicBezTo>
                    <a:pt x="150" y="314"/>
                    <a:pt x="75" y="399"/>
                    <a:pt x="0" y="488"/>
                  </a:cubicBezTo>
                  <a:lnTo>
                    <a:pt x="5032" y="5519"/>
                  </a:lnTo>
                  <a:cubicBezTo>
                    <a:pt x="5121" y="5449"/>
                    <a:pt x="5205" y="5369"/>
                    <a:pt x="5285" y="5285"/>
                  </a:cubicBezTo>
                  <a:cubicBezTo>
                    <a:pt x="5369" y="5201"/>
                    <a:pt x="5444" y="5121"/>
                    <a:pt x="5519" y="5032"/>
                  </a:cubicBezTo>
                  <a:lnTo>
                    <a:pt x="488"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4"/>
            <p:cNvSpPr/>
            <p:nvPr/>
          </p:nvSpPr>
          <p:spPr>
            <a:xfrm>
              <a:off x="3556200" y="3170675"/>
              <a:ext cx="138000" cy="137875"/>
            </a:xfrm>
            <a:custGeom>
              <a:rect b="b" l="l" r="r" t="t"/>
              <a:pathLst>
                <a:path extrusionOk="0" h="5515" w="5520">
                  <a:moveTo>
                    <a:pt x="5032" y="0"/>
                  </a:moveTo>
                  <a:lnTo>
                    <a:pt x="0" y="5032"/>
                  </a:lnTo>
                  <a:cubicBezTo>
                    <a:pt x="75" y="5121"/>
                    <a:pt x="150" y="5205"/>
                    <a:pt x="235" y="5285"/>
                  </a:cubicBezTo>
                  <a:cubicBezTo>
                    <a:pt x="319" y="5364"/>
                    <a:pt x="399" y="5439"/>
                    <a:pt x="488" y="5514"/>
                  </a:cubicBezTo>
                  <a:lnTo>
                    <a:pt x="5519" y="487"/>
                  </a:lnTo>
                  <a:cubicBezTo>
                    <a:pt x="5444" y="394"/>
                    <a:pt x="5369" y="309"/>
                    <a:pt x="5285" y="234"/>
                  </a:cubicBezTo>
                  <a:cubicBezTo>
                    <a:pt x="5205" y="150"/>
                    <a:pt x="5121" y="70"/>
                    <a:pt x="503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4"/>
            <p:cNvSpPr/>
            <p:nvPr/>
          </p:nvSpPr>
          <p:spPr>
            <a:xfrm>
              <a:off x="3556300" y="3291550"/>
              <a:ext cx="24050" cy="17100"/>
            </a:xfrm>
            <a:custGeom>
              <a:rect b="b" l="l" r="r" t="t"/>
              <a:pathLst>
                <a:path extrusionOk="0" h="684" w="962">
                  <a:moveTo>
                    <a:pt x="198" y="0"/>
                  </a:moveTo>
                  <a:lnTo>
                    <a:pt x="1" y="201"/>
                  </a:lnTo>
                  <a:cubicBezTo>
                    <a:pt x="29" y="239"/>
                    <a:pt x="67" y="276"/>
                    <a:pt x="99" y="319"/>
                  </a:cubicBezTo>
                  <a:lnTo>
                    <a:pt x="123" y="337"/>
                  </a:lnTo>
                  <a:cubicBezTo>
                    <a:pt x="156" y="379"/>
                    <a:pt x="193" y="417"/>
                    <a:pt x="231" y="450"/>
                  </a:cubicBezTo>
                  <a:cubicBezTo>
                    <a:pt x="273" y="492"/>
                    <a:pt x="315" y="529"/>
                    <a:pt x="352" y="567"/>
                  </a:cubicBezTo>
                  <a:lnTo>
                    <a:pt x="357" y="572"/>
                  </a:lnTo>
                  <a:cubicBezTo>
                    <a:pt x="399" y="609"/>
                    <a:pt x="441" y="651"/>
                    <a:pt x="488" y="684"/>
                  </a:cubicBezTo>
                  <a:lnTo>
                    <a:pt x="961" y="206"/>
                  </a:lnTo>
                  <a:cubicBezTo>
                    <a:pt x="699" y="164"/>
                    <a:pt x="446" y="94"/>
                    <a:pt x="19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4"/>
            <p:cNvSpPr/>
            <p:nvPr/>
          </p:nvSpPr>
          <p:spPr>
            <a:xfrm>
              <a:off x="3677175" y="3170675"/>
              <a:ext cx="17025" cy="24025"/>
            </a:xfrm>
            <a:custGeom>
              <a:rect b="b" l="l" r="r" t="t"/>
              <a:pathLst>
                <a:path extrusionOk="0" h="961" w="681">
                  <a:moveTo>
                    <a:pt x="202" y="0"/>
                  </a:moveTo>
                  <a:lnTo>
                    <a:pt x="1" y="202"/>
                  </a:lnTo>
                  <a:cubicBezTo>
                    <a:pt x="95" y="445"/>
                    <a:pt x="165" y="703"/>
                    <a:pt x="202" y="961"/>
                  </a:cubicBezTo>
                  <a:lnTo>
                    <a:pt x="680" y="487"/>
                  </a:lnTo>
                  <a:cubicBezTo>
                    <a:pt x="643" y="445"/>
                    <a:pt x="605" y="403"/>
                    <a:pt x="568" y="361"/>
                  </a:cubicBezTo>
                  <a:cubicBezTo>
                    <a:pt x="530" y="319"/>
                    <a:pt x="488" y="277"/>
                    <a:pt x="451" y="234"/>
                  </a:cubicBezTo>
                  <a:cubicBezTo>
                    <a:pt x="408" y="192"/>
                    <a:pt x="376" y="159"/>
                    <a:pt x="338" y="122"/>
                  </a:cubicBezTo>
                  <a:lnTo>
                    <a:pt x="319" y="103"/>
                  </a:lnTo>
                  <a:cubicBezTo>
                    <a:pt x="277" y="66"/>
                    <a:pt x="240" y="33"/>
                    <a:pt x="20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4"/>
            <p:cNvSpPr/>
            <p:nvPr/>
          </p:nvSpPr>
          <p:spPr>
            <a:xfrm>
              <a:off x="3650375" y="3068425"/>
              <a:ext cx="43825" cy="43825"/>
            </a:xfrm>
            <a:custGeom>
              <a:rect b="b" l="l" r="r" t="t"/>
              <a:pathLst>
                <a:path extrusionOk="0" h="1753" w="1753">
                  <a:moveTo>
                    <a:pt x="487" y="0"/>
                  </a:moveTo>
                  <a:cubicBezTo>
                    <a:pt x="417" y="89"/>
                    <a:pt x="337" y="174"/>
                    <a:pt x="258" y="258"/>
                  </a:cubicBezTo>
                  <a:cubicBezTo>
                    <a:pt x="178" y="338"/>
                    <a:pt x="89" y="417"/>
                    <a:pt x="0" y="492"/>
                  </a:cubicBezTo>
                  <a:lnTo>
                    <a:pt x="1265" y="1752"/>
                  </a:lnTo>
                  <a:cubicBezTo>
                    <a:pt x="1307" y="1715"/>
                    <a:pt x="1354" y="1682"/>
                    <a:pt x="1396" y="1640"/>
                  </a:cubicBezTo>
                  <a:cubicBezTo>
                    <a:pt x="1438" y="1598"/>
                    <a:pt x="1480" y="1560"/>
                    <a:pt x="1518" y="1523"/>
                  </a:cubicBezTo>
                  <a:cubicBezTo>
                    <a:pt x="1555" y="1481"/>
                    <a:pt x="1602" y="1443"/>
                    <a:pt x="1635" y="1396"/>
                  </a:cubicBezTo>
                  <a:lnTo>
                    <a:pt x="1640" y="1392"/>
                  </a:lnTo>
                  <a:cubicBezTo>
                    <a:pt x="1677" y="1349"/>
                    <a:pt x="1715" y="1307"/>
                    <a:pt x="1752" y="1265"/>
                  </a:cubicBezTo>
                  <a:lnTo>
                    <a:pt x="487"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34"/>
          <p:cNvGrpSpPr/>
          <p:nvPr/>
        </p:nvGrpSpPr>
        <p:grpSpPr>
          <a:xfrm>
            <a:off x="3203525" y="2977663"/>
            <a:ext cx="422150" cy="420200"/>
            <a:chOff x="1434250" y="2918100"/>
            <a:chExt cx="422150" cy="420200"/>
          </a:xfrm>
        </p:grpSpPr>
        <p:sp>
          <p:nvSpPr>
            <p:cNvPr id="1930" name="Google Shape;1930;p34"/>
            <p:cNvSpPr/>
            <p:nvPr/>
          </p:nvSpPr>
          <p:spPr>
            <a:xfrm>
              <a:off x="1768875" y="2918100"/>
              <a:ext cx="87525" cy="86075"/>
            </a:xfrm>
            <a:custGeom>
              <a:rect b="b" l="l" r="r" t="t"/>
              <a:pathLst>
                <a:path extrusionOk="0" h="3443" w="3501">
                  <a:moveTo>
                    <a:pt x="359" y="0"/>
                  </a:moveTo>
                  <a:cubicBezTo>
                    <a:pt x="277" y="0"/>
                    <a:pt x="195" y="31"/>
                    <a:pt x="132" y="91"/>
                  </a:cubicBezTo>
                  <a:lnTo>
                    <a:pt x="123" y="101"/>
                  </a:lnTo>
                  <a:cubicBezTo>
                    <a:pt x="1" y="227"/>
                    <a:pt x="1" y="429"/>
                    <a:pt x="123" y="555"/>
                  </a:cubicBezTo>
                  <a:lnTo>
                    <a:pt x="2915" y="3348"/>
                  </a:lnTo>
                  <a:cubicBezTo>
                    <a:pt x="2978" y="3411"/>
                    <a:pt x="3060" y="3442"/>
                    <a:pt x="3142" y="3442"/>
                  </a:cubicBezTo>
                  <a:cubicBezTo>
                    <a:pt x="3224" y="3442"/>
                    <a:pt x="3306" y="3411"/>
                    <a:pt x="3369" y="3348"/>
                  </a:cubicBezTo>
                  <a:lnTo>
                    <a:pt x="3379" y="3338"/>
                  </a:lnTo>
                  <a:cubicBezTo>
                    <a:pt x="3500" y="3212"/>
                    <a:pt x="3500" y="3010"/>
                    <a:pt x="3379" y="2884"/>
                  </a:cubicBezTo>
                  <a:lnTo>
                    <a:pt x="586" y="91"/>
                  </a:lnTo>
                  <a:cubicBezTo>
                    <a:pt x="523" y="31"/>
                    <a:pt x="441" y="0"/>
                    <a:pt x="3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4"/>
            <p:cNvSpPr/>
            <p:nvPr/>
          </p:nvSpPr>
          <p:spPr>
            <a:xfrm>
              <a:off x="1434250" y="3240550"/>
              <a:ext cx="102050" cy="97750"/>
            </a:xfrm>
            <a:custGeom>
              <a:rect b="b" l="l" r="r" t="t"/>
              <a:pathLst>
                <a:path extrusionOk="0" h="3910" w="4082">
                  <a:moveTo>
                    <a:pt x="3738" y="1"/>
                  </a:moveTo>
                  <a:cubicBezTo>
                    <a:pt x="3686" y="1"/>
                    <a:pt x="3631" y="20"/>
                    <a:pt x="3580" y="63"/>
                  </a:cubicBezTo>
                  <a:lnTo>
                    <a:pt x="160" y="3483"/>
                  </a:lnTo>
                  <a:cubicBezTo>
                    <a:pt x="1" y="3642"/>
                    <a:pt x="113" y="3909"/>
                    <a:pt x="333" y="3909"/>
                  </a:cubicBezTo>
                  <a:cubicBezTo>
                    <a:pt x="399" y="3909"/>
                    <a:pt x="465" y="3881"/>
                    <a:pt x="511" y="3834"/>
                  </a:cubicBezTo>
                  <a:lnTo>
                    <a:pt x="3932" y="414"/>
                  </a:lnTo>
                  <a:cubicBezTo>
                    <a:pt x="4081" y="232"/>
                    <a:pt x="3924" y="1"/>
                    <a:pt x="37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4"/>
            <p:cNvSpPr/>
            <p:nvPr/>
          </p:nvSpPr>
          <p:spPr>
            <a:xfrm>
              <a:off x="1517775" y="3204975"/>
              <a:ext cx="50850" cy="49575"/>
            </a:xfrm>
            <a:custGeom>
              <a:rect b="b" l="l" r="r" t="t"/>
              <a:pathLst>
                <a:path extrusionOk="0" h="1983" w="2034">
                  <a:moveTo>
                    <a:pt x="886" y="1"/>
                  </a:moveTo>
                  <a:lnTo>
                    <a:pt x="206" y="675"/>
                  </a:lnTo>
                  <a:cubicBezTo>
                    <a:pt x="0" y="882"/>
                    <a:pt x="0" y="1219"/>
                    <a:pt x="206" y="1425"/>
                  </a:cubicBezTo>
                  <a:lnTo>
                    <a:pt x="609" y="1828"/>
                  </a:lnTo>
                  <a:cubicBezTo>
                    <a:pt x="712" y="1931"/>
                    <a:pt x="848" y="1983"/>
                    <a:pt x="984" y="1983"/>
                  </a:cubicBezTo>
                  <a:cubicBezTo>
                    <a:pt x="1120" y="1983"/>
                    <a:pt x="1256" y="1931"/>
                    <a:pt x="1359" y="1828"/>
                  </a:cubicBezTo>
                  <a:lnTo>
                    <a:pt x="2033" y="1153"/>
                  </a:lnTo>
                  <a:lnTo>
                    <a:pt x="8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4"/>
            <p:cNvSpPr/>
            <p:nvPr/>
          </p:nvSpPr>
          <p:spPr>
            <a:xfrm>
              <a:off x="1538725" y="2996750"/>
              <a:ext cx="238275" cy="236325"/>
            </a:xfrm>
            <a:custGeom>
              <a:rect b="b" l="l" r="r" t="t"/>
              <a:pathLst>
                <a:path extrusionOk="0" h="9453" w="9531">
                  <a:moveTo>
                    <a:pt x="6527" y="0"/>
                  </a:moveTo>
                  <a:lnTo>
                    <a:pt x="1177" y="5346"/>
                  </a:lnTo>
                  <a:cubicBezTo>
                    <a:pt x="399" y="6128"/>
                    <a:pt x="1" y="7205"/>
                    <a:pt x="90" y="8306"/>
                  </a:cubicBezTo>
                  <a:cubicBezTo>
                    <a:pt x="137" y="8911"/>
                    <a:pt x="619" y="9393"/>
                    <a:pt x="1224" y="9440"/>
                  </a:cubicBezTo>
                  <a:cubicBezTo>
                    <a:pt x="1325" y="9448"/>
                    <a:pt x="1427" y="9452"/>
                    <a:pt x="1528" y="9452"/>
                  </a:cubicBezTo>
                  <a:cubicBezTo>
                    <a:pt x="2521" y="9452"/>
                    <a:pt x="3474" y="9059"/>
                    <a:pt x="4184" y="8353"/>
                  </a:cubicBezTo>
                  <a:lnTo>
                    <a:pt x="9530" y="3003"/>
                  </a:lnTo>
                  <a:lnTo>
                    <a:pt x="6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4"/>
            <p:cNvSpPr/>
            <p:nvPr/>
          </p:nvSpPr>
          <p:spPr>
            <a:xfrm>
              <a:off x="1543075" y="3054950"/>
              <a:ext cx="234025" cy="178250"/>
            </a:xfrm>
            <a:custGeom>
              <a:rect b="b" l="l" r="r" t="t"/>
              <a:pathLst>
                <a:path extrusionOk="0" h="7130" w="9361">
                  <a:moveTo>
                    <a:pt x="8686" y="0"/>
                  </a:moveTo>
                  <a:lnTo>
                    <a:pt x="7585" y="1101"/>
                  </a:lnTo>
                  <a:lnTo>
                    <a:pt x="6981" y="1706"/>
                  </a:lnTo>
                  <a:lnTo>
                    <a:pt x="3336" y="5355"/>
                  </a:lnTo>
                  <a:cubicBezTo>
                    <a:pt x="2627" y="6064"/>
                    <a:pt x="1664" y="6458"/>
                    <a:pt x="666" y="6458"/>
                  </a:cubicBezTo>
                  <a:cubicBezTo>
                    <a:pt x="569" y="6458"/>
                    <a:pt x="472" y="6454"/>
                    <a:pt x="375" y="6447"/>
                  </a:cubicBezTo>
                  <a:cubicBezTo>
                    <a:pt x="248" y="6433"/>
                    <a:pt x="122" y="6405"/>
                    <a:pt x="0" y="6358"/>
                  </a:cubicBezTo>
                  <a:lnTo>
                    <a:pt x="0" y="6358"/>
                  </a:lnTo>
                  <a:cubicBezTo>
                    <a:pt x="178" y="6789"/>
                    <a:pt x="586" y="7079"/>
                    <a:pt x="1050" y="7117"/>
                  </a:cubicBezTo>
                  <a:cubicBezTo>
                    <a:pt x="1150" y="7125"/>
                    <a:pt x="1250" y="7129"/>
                    <a:pt x="1350" y="7129"/>
                  </a:cubicBezTo>
                  <a:cubicBezTo>
                    <a:pt x="2341" y="7129"/>
                    <a:pt x="3300" y="6732"/>
                    <a:pt x="4010" y="6025"/>
                  </a:cubicBezTo>
                  <a:lnTo>
                    <a:pt x="7655" y="2380"/>
                  </a:lnTo>
                  <a:lnTo>
                    <a:pt x="9361" y="675"/>
                  </a:lnTo>
                  <a:lnTo>
                    <a:pt x="8686"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4"/>
            <p:cNvSpPr/>
            <p:nvPr/>
          </p:nvSpPr>
          <p:spPr>
            <a:xfrm>
              <a:off x="1538850" y="3083400"/>
              <a:ext cx="153800" cy="149750"/>
            </a:xfrm>
            <a:custGeom>
              <a:rect b="b" l="l" r="r" t="t"/>
              <a:pathLst>
                <a:path extrusionOk="0" h="5990" w="6152">
                  <a:moveTo>
                    <a:pt x="3060" y="1"/>
                  </a:moveTo>
                  <a:lnTo>
                    <a:pt x="1176" y="1884"/>
                  </a:lnTo>
                  <a:cubicBezTo>
                    <a:pt x="399" y="2662"/>
                    <a:pt x="0" y="3744"/>
                    <a:pt x="85" y="4840"/>
                  </a:cubicBezTo>
                  <a:cubicBezTo>
                    <a:pt x="132" y="5449"/>
                    <a:pt x="614" y="5927"/>
                    <a:pt x="1223" y="5979"/>
                  </a:cubicBezTo>
                  <a:cubicBezTo>
                    <a:pt x="1320" y="5986"/>
                    <a:pt x="1417" y="5990"/>
                    <a:pt x="1513" y="5990"/>
                  </a:cubicBezTo>
                  <a:cubicBezTo>
                    <a:pt x="2508" y="5990"/>
                    <a:pt x="3470" y="5596"/>
                    <a:pt x="4179" y="4887"/>
                  </a:cubicBezTo>
                  <a:lnTo>
                    <a:pt x="6152" y="2910"/>
                  </a:lnTo>
                  <a:lnTo>
                    <a:pt x="6152" y="2910"/>
                  </a:lnTo>
                  <a:cubicBezTo>
                    <a:pt x="6152" y="2910"/>
                    <a:pt x="6148" y="2910"/>
                    <a:pt x="6142" y="2910"/>
                  </a:cubicBezTo>
                  <a:cubicBezTo>
                    <a:pt x="6040" y="2910"/>
                    <a:pt x="5176" y="2869"/>
                    <a:pt x="4564" y="1500"/>
                  </a:cubicBezTo>
                  <a:cubicBezTo>
                    <a:pt x="3912" y="38"/>
                    <a:pt x="3060" y="1"/>
                    <a:pt x="306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4"/>
            <p:cNvSpPr/>
            <p:nvPr/>
          </p:nvSpPr>
          <p:spPr>
            <a:xfrm>
              <a:off x="1543175" y="3145475"/>
              <a:ext cx="149600" cy="87600"/>
            </a:xfrm>
            <a:custGeom>
              <a:rect b="b" l="l" r="r" t="t"/>
              <a:pathLst>
                <a:path extrusionOk="0" h="3504" w="5984">
                  <a:moveTo>
                    <a:pt x="5061" y="1"/>
                  </a:moveTo>
                  <a:lnTo>
                    <a:pt x="3332" y="1730"/>
                  </a:lnTo>
                  <a:cubicBezTo>
                    <a:pt x="2623" y="2439"/>
                    <a:pt x="1664" y="2832"/>
                    <a:pt x="666" y="2832"/>
                  </a:cubicBezTo>
                  <a:cubicBezTo>
                    <a:pt x="570" y="2832"/>
                    <a:pt x="473" y="2829"/>
                    <a:pt x="376" y="2821"/>
                  </a:cubicBezTo>
                  <a:cubicBezTo>
                    <a:pt x="249" y="2807"/>
                    <a:pt x="123" y="2779"/>
                    <a:pt x="1" y="2732"/>
                  </a:cubicBezTo>
                  <a:lnTo>
                    <a:pt x="1" y="2732"/>
                  </a:lnTo>
                  <a:cubicBezTo>
                    <a:pt x="179" y="3163"/>
                    <a:pt x="586" y="3458"/>
                    <a:pt x="1050" y="3491"/>
                  </a:cubicBezTo>
                  <a:cubicBezTo>
                    <a:pt x="1151" y="3499"/>
                    <a:pt x="1252" y="3503"/>
                    <a:pt x="1353" y="3503"/>
                  </a:cubicBezTo>
                  <a:cubicBezTo>
                    <a:pt x="2344" y="3503"/>
                    <a:pt x="3301" y="3110"/>
                    <a:pt x="4006" y="2404"/>
                  </a:cubicBezTo>
                  <a:lnTo>
                    <a:pt x="5984" y="427"/>
                  </a:lnTo>
                  <a:cubicBezTo>
                    <a:pt x="5983" y="427"/>
                    <a:pt x="5980" y="427"/>
                    <a:pt x="5975" y="427"/>
                  </a:cubicBezTo>
                  <a:cubicBezTo>
                    <a:pt x="5911" y="427"/>
                    <a:pt x="5506" y="411"/>
                    <a:pt x="506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4"/>
            <p:cNvSpPr/>
            <p:nvPr/>
          </p:nvSpPr>
          <p:spPr>
            <a:xfrm>
              <a:off x="1686650" y="2968200"/>
              <a:ext cx="119850" cy="117800"/>
            </a:xfrm>
            <a:custGeom>
              <a:rect b="b" l="l" r="r" t="t"/>
              <a:pathLst>
                <a:path extrusionOk="0" h="4712" w="4794">
                  <a:moveTo>
                    <a:pt x="448" y="0"/>
                  </a:moveTo>
                  <a:cubicBezTo>
                    <a:pt x="348" y="0"/>
                    <a:pt x="247" y="39"/>
                    <a:pt x="170" y="116"/>
                  </a:cubicBezTo>
                  <a:lnTo>
                    <a:pt x="156" y="130"/>
                  </a:lnTo>
                  <a:cubicBezTo>
                    <a:pt x="1" y="280"/>
                    <a:pt x="1" y="533"/>
                    <a:pt x="156" y="688"/>
                  </a:cubicBezTo>
                  <a:lnTo>
                    <a:pt x="4067" y="4600"/>
                  </a:lnTo>
                  <a:cubicBezTo>
                    <a:pt x="4145" y="4674"/>
                    <a:pt x="4245" y="4712"/>
                    <a:pt x="4346" y="4712"/>
                  </a:cubicBezTo>
                  <a:cubicBezTo>
                    <a:pt x="4447" y="4712"/>
                    <a:pt x="4548" y="4674"/>
                    <a:pt x="4625" y="4600"/>
                  </a:cubicBezTo>
                  <a:lnTo>
                    <a:pt x="4639" y="4585"/>
                  </a:lnTo>
                  <a:cubicBezTo>
                    <a:pt x="4794" y="4431"/>
                    <a:pt x="4794" y="4183"/>
                    <a:pt x="4639" y="4028"/>
                  </a:cubicBezTo>
                  <a:lnTo>
                    <a:pt x="727" y="116"/>
                  </a:lnTo>
                  <a:cubicBezTo>
                    <a:pt x="650" y="39"/>
                    <a:pt x="549" y="0"/>
                    <a:pt x="44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4"/>
            <p:cNvSpPr/>
            <p:nvPr/>
          </p:nvSpPr>
          <p:spPr>
            <a:xfrm>
              <a:off x="1778025" y="3058475"/>
              <a:ext cx="28475" cy="27500"/>
            </a:xfrm>
            <a:custGeom>
              <a:rect b="b" l="l" r="r" t="t"/>
              <a:pathLst>
                <a:path extrusionOk="0" h="1100" w="1139">
                  <a:moveTo>
                    <a:pt x="572" y="0"/>
                  </a:moveTo>
                  <a:lnTo>
                    <a:pt x="0" y="572"/>
                  </a:lnTo>
                  <a:lnTo>
                    <a:pt x="408" y="984"/>
                  </a:lnTo>
                  <a:cubicBezTo>
                    <a:pt x="487" y="1061"/>
                    <a:pt x="592" y="1100"/>
                    <a:pt x="695" y="1100"/>
                  </a:cubicBezTo>
                  <a:cubicBezTo>
                    <a:pt x="799" y="1100"/>
                    <a:pt x="902" y="1061"/>
                    <a:pt x="979" y="984"/>
                  </a:cubicBezTo>
                  <a:cubicBezTo>
                    <a:pt x="1139" y="825"/>
                    <a:pt x="1139" y="567"/>
                    <a:pt x="979" y="412"/>
                  </a:cubicBezTo>
                  <a:lnTo>
                    <a:pt x="572"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4"/>
            <p:cNvSpPr/>
            <p:nvPr/>
          </p:nvSpPr>
          <p:spPr>
            <a:xfrm>
              <a:off x="1727175" y="2940400"/>
              <a:ext cx="106150" cy="106150"/>
            </a:xfrm>
            <a:custGeom>
              <a:rect b="b" l="l" r="r" t="t"/>
              <a:pathLst>
                <a:path extrusionOk="0" h="4246" w="4246">
                  <a:moveTo>
                    <a:pt x="2123" y="1"/>
                  </a:moveTo>
                  <a:lnTo>
                    <a:pt x="1" y="2123"/>
                  </a:lnTo>
                  <a:lnTo>
                    <a:pt x="2123" y="4245"/>
                  </a:lnTo>
                  <a:lnTo>
                    <a:pt x="4245" y="2123"/>
                  </a:lnTo>
                  <a:lnTo>
                    <a:pt x="2123"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4"/>
            <p:cNvSpPr/>
            <p:nvPr/>
          </p:nvSpPr>
          <p:spPr>
            <a:xfrm>
              <a:off x="1727075" y="2940275"/>
              <a:ext cx="106250" cy="106025"/>
            </a:xfrm>
            <a:custGeom>
              <a:rect b="b" l="l" r="r" t="t"/>
              <a:pathLst>
                <a:path extrusionOk="0" h="4241" w="4250">
                  <a:moveTo>
                    <a:pt x="0" y="2119"/>
                  </a:moveTo>
                  <a:lnTo>
                    <a:pt x="1537" y="3655"/>
                  </a:lnTo>
                  <a:lnTo>
                    <a:pt x="1539" y="3653"/>
                  </a:lnTo>
                  <a:lnTo>
                    <a:pt x="1539" y="3653"/>
                  </a:lnTo>
                  <a:lnTo>
                    <a:pt x="0" y="2119"/>
                  </a:lnTo>
                  <a:close/>
                  <a:moveTo>
                    <a:pt x="2127" y="1"/>
                  </a:moveTo>
                  <a:lnTo>
                    <a:pt x="1766" y="357"/>
                  </a:lnTo>
                  <a:lnTo>
                    <a:pt x="2881" y="1472"/>
                  </a:lnTo>
                  <a:cubicBezTo>
                    <a:pt x="3111" y="1702"/>
                    <a:pt x="3111" y="2076"/>
                    <a:pt x="2881" y="2306"/>
                  </a:cubicBezTo>
                  <a:lnTo>
                    <a:pt x="1539" y="3653"/>
                  </a:lnTo>
                  <a:lnTo>
                    <a:pt x="1539" y="3653"/>
                  </a:lnTo>
                  <a:lnTo>
                    <a:pt x="2127" y="4241"/>
                  </a:lnTo>
                  <a:lnTo>
                    <a:pt x="4249" y="2119"/>
                  </a:lnTo>
                  <a:lnTo>
                    <a:pt x="212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4"/>
            <p:cNvSpPr/>
            <p:nvPr/>
          </p:nvSpPr>
          <p:spPr>
            <a:xfrm>
              <a:off x="1668150" y="3017650"/>
              <a:ext cx="33300" cy="30650"/>
            </a:xfrm>
            <a:custGeom>
              <a:rect b="b" l="l" r="r" t="t"/>
              <a:pathLst>
                <a:path extrusionOk="0" h="1226" w="1332">
                  <a:moveTo>
                    <a:pt x="340" y="0"/>
                  </a:moveTo>
                  <a:cubicBezTo>
                    <a:pt x="154" y="0"/>
                    <a:pt x="1" y="225"/>
                    <a:pt x="141" y="406"/>
                  </a:cubicBezTo>
                  <a:lnTo>
                    <a:pt x="881" y="1150"/>
                  </a:lnTo>
                  <a:cubicBezTo>
                    <a:pt x="928" y="1197"/>
                    <a:pt x="994" y="1225"/>
                    <a:pt x="1059" y="1225"/>
                  </a:cubicBezTo>
                  <a:cubicBezTo>
                    <a:pt x="1125" y="1225"/>
                    <a:pt x="1186" y="1197"/>
                    <a:pt x="1233" y="1150"/>
                  </a:cubicBezTo>
                  <a:cubicBezTo>
                    <a:pt x="1331" y="1052"/>
                    <a:pt x="1331" y="893"/>
                    <a:pt x="1233" y="794"/>
                  </a:cubicBezTo>
                  <a:lnTo>
                    <a:pt x="493" y="54"/>
                  </a:lnTo>
                  <a:cubicBezTo>
                    <a:pt x="443" y="16"/>
                    <a:pt x="391" y="0"/>
                    <a:pt x="34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4"/>
            <p:cNvSpPr/>
            <p:nvPr/>
          </p:nvSpPr>
          <p:spPr>
            <a:xfrm>
              <a:off x="1644225" y="3038675"/>
              <a:ext cx="36725" cy="31650"/>
            </a:xfrm>
            <a:custGeom>
              <a:rect b="b" l="l" r="r" t="t"/>
              <a:pathLst>
                <a:path extrusionOk="0" h="1266" w="1469">
                  <a:moveTo>
                    <a:pt x="379" y="0"/>
                  </a:moveTo>
                  <a:cubicBezTo>
                    <a:pt x="178" y="0"/>
                    <a:pt x="0" y="273"/>
                    <a:pt x="213" y="450"/>
                  </a:cubicBezTo>
                  <a:lnTo>
                    <a:pt x="953" y="1190"/>
                  </a:lnTo>
                  <a:cubicBezTo>
                    <a:pt x="1005" y="1237"/>
                    <a:pt x="1065" y="1265"/>
                    <a:pt x="1136" y="1265"/>
                  </a:cubicBezTo>
                  <a:cubicBezTo>
                    <a:pt x="1356" y="1265"/>
                    <a:pt x="1468" y="993"/>
                    <a:pt x="1309" y="839"/>
                  </a:cubicBezTo>
                  <a:lnTo>
                    <a:pt x="569" y="99"/>
                  </a:lnTo>
                  <a:cubicBezTo>
                    <a:pt x="511" y="29"/>
                    <a:pt x="444" y="0"/>
                    <a:pt x="3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4"/>
            <p:cNvSpPr/>
            <p:nvPr/>
          </p:nvSpPr>
          <p:spPr>
            <a:xfrm>
              <a:off x="1623875" y="3061650"/>
              <a:ext cx="50150" cy="47325"/>
            </a:xfrm>
            <a:custGeom>
              <a:rect b="b" l="l" r="r" t="t"/>
              <a:pathLst>
                <a:path extrusionOk="0" h="1893" w="2006">
                  <a:moveTo>
                    <a:pt x="343" y="0"/>
                  </a:moveTo>
                  <a:cubicBezTo>
                    <a:pt x="156" y="0"/>
                    <a:pt x="1" y="229"/>
                    <a:pt x="151" y="412"/>
                  </a:cubicBezTo>
                  <a:lnTo>
                    <a:pt x="1556" y="1817"/>
                  </a:lnTo>
                  <a:cubicBezTo>
                    <a:pt x="1603" y="1864"/>
                    <a:pt x="1664" y="1892"/>
                    <a:pt x="1730" y="1892"/>
                  </a:cubicBezTo>
                  <a:cubicBezTo>
                    <a:pt x="1734" y="1893"/>
                    <a:pt x="1739" y="1893"/>
                    <a:pt x="1744" y="1893"/>
                  </a:cubicBezTo>
                  <a:cubicBezTo>
                    <a:pt x="1805" y="1893"/>
                    <a:pt x="1864" y="1865"/>
                    <a:pt x="1908" y="1822"/>
                  </a:cubicBezTo>
                  <a:cubicBezTo>
                    <a:pt x="2006" y="1724"/>
                    <a:pt x="2006" y="1564"/>
                    <a:pt x="1908" y="1466"/>
                  </a:cubicBezTo>
                  <a:lnTo>
                    <a:pt x="502" y="60"/>
                  </a:lnTo>
                  <a:cubicBezTo>
                    <a:pt x="451" y="18"/>
                    <a:pt x="396" y="0"/>
                    <a:pt x="3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4"/>
            <p:cNvSpPr/>
            <p:nvPr/>
          </p:nvSpPr>
          <p:spPr>
            <a:xfrm>
              <a:off x="1601650" y="3083800"/>
              <a:ext cx="33500" cy="30675"/>
            </a:xfrm>
            <a:custGeom>
              <a:rect b="b" l="l" r="r" t="t"/>
              <a:pathLst>
                <a:path extrusionOk="0" h="1227" w="1340">
                  <a:moveTo>
                    <a:pt x="346" y="0"/>
                  </a:moveTo>
                  <a:cubicBezTo>
                    <a:pt x="156" y="0"/>
                    <a:pt x="0" y="232"/>
                    <a:pt x="154" y="411"/>
                  </a:cubicBezTo>
                  <a:lnTo>
                    <a:pt x="894" y="1151"/>
                  </a:lnTo>
                  <a:cubicBezTo>
                    <a:pt x="941" y="1198"/>
                    <a:pt x="1002" y="1226"/>
                    <a:pt x="1068" y="1226"/>
                  </a:cubicBezTo>
                  <a:cubicBezTo>
                    <a:pt x="1133" y="1226"/>
                    <a:pt x="1199" y="1198"/>
                    <a:pt x="1246" y="1151"/>
                  </a:cubicBezTo>
                  <a:cubicBezTo>
                    <a:pt x="1340" y="1053"/>
                    <a:pt x="1340" y="898"/>
                    <a:pt x="1246" y="800"/>
                  </a:cubicBezTo>
                  <a:lnTo>
                    <a:pt x="506" y="60"/>
                  </a:lnTo>
                  <a:cubicBezTo>
                    <a:pt x="454" y="18"/>
                    <a:pt x="398" y="0"/>
                    <a:pt x="34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4"/>
            <p:cNvSpPr/>
            <p:nvPr/>
          </p:nvSpPr>
          <p:spPr>
            <a:xfrm>
              <a:off x="1577850" y="3104950"/>
              <a:ext cx="35175" cy="31650"/>
            </a:xfrm>
            <a:custGeom>
              <a:rect b="b" l="l" r="r" t="t"/>
              <a:pathLst>
                <a:path extrusionOk="0" h="1266" w="1407">
                  <a:moveTo>
                    <a:pt x="378" y="1"/>
                  </a:moveTo>
                  <a:cubicBezTo>
                    <a:pt x="177" y="1"/>
                    <a:pt x="0" y="274"/>
                    <a:pt x="216" y="451"/>
                  </a:cubicBezTo>
                  <a:lnTo>
                    <a:pt x="956" y="1191"/>
                  </a:lnTo>
                  <a:cubicBezTo>
                    <a:pt x="1003" y="1238"/>
                    <a:pt x="1069" y="1266"/>
                    <a:pt x="1139" y="1266"/>
                  </a:cubicBezTo>
                  <a:cubicBezTo>
                    <a:pt x="1205" y="1266"/>
                    <a:pt x="1266" y="1238"/>
                    <a:pt x="1312" y="1186"/>
                  </a:cubicBezTo>
                  <a:cubicBezTo>
                    <a:pt x="1406" y="1088"/>
                    <a:pt x="1406" y="933"/>
                    <a:pt x="1312" y="835"/>
                  </a:cubicBezTo>
                  <a:lnTo>
                    <a:pt x="567" y="99"/>
                  </a:lnTo>
                  <a:cubicBezTo>
                    <a:pt x="510" y="29"/>
                    <a:pt x="443" y="1"/>
                    <a:pt x="37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4"/>
            <p:cNvSpPr/>
            <p:nvPr/>
          </p:nvSpPr>
          <p:spPr>
            <a:xfrm>
              <a:off x="1555925" y="3127100"/>
              <a:ext cx="51700" cy="48275"/>
            </a:xfrm>
            <a:custGeom>
              <a:rect b="b" l="l" r="r" t="t"/>
              <a:pathLst>
                <a:path extrusionOk="0" h="1931" w="2068">
                  <a:moveTo>
                    <a:pt x="379" y="0"/>
                  </a:moveTo>
                  <a:cubicBezTo>
                    <a:pt x="178" y="0"/>
                    <a:pt x="0" y="273"/>
                    <a:pt x="212" y="450"/>
                  </a:cubicBezTo>
                  <a:lnTo>
                    <a:pt x="1618" y="1856"/>
                  </a:lnTo>
                  <a:cubicBezTo>
                    <a:pt x="1665" y="1902"/>
                    <a:pt x="1730" y="1931"/>
                    <a:pt x="1796" y="1931"/>
                  </a:cubicBezTo>
                  <a:cubicBezTo>
                    <a:pt x="1861" y="1931"/>
                    <a:pt x="1927" y="1902"/>
                    <a:pt x="1974" y="1856"/>
                  </a:cubicBezTo>
                  <a:cubicBezTo>
                    <a:pt x="2068" y="1757"/>
                    <a:pt x="2068" y="1603"/>
                    <a:pt x="1974" y="1504"/>
                  </a:cubicBezTo>
                  <a:lnTo>
                    <a:pt x="568" y="99"/>
                  </a:lnTo>
                  <a:cubicBezTo>
                    <a:pt x="511" y="29"/>
                    <a:pt x="444" y="0"/>
                    <a:pt x="3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34"/>
          <p:cNvGrpSpPr/>
          <p:nvPr/>
        </p:nvGrpSpPr>
        <p:grpSpPr>
          <a:xfrm>
            <a:off x="2081450" y="1248375"/>
            <a:ext cx="427300" cy="421300"/>
            <a:chOff x="5812825" y="1629525"/>
            <a:chExt cx="427300" cy="421300"/>
          </a:xfrm>
        </p:grpSpPr>
        <p:sp>
          <p:nvSpPr>
            <p:cNvPr id="1948" name="Google Shape;1948;p34"/>
            <p:cNvSpPr/>
            <p:nvPr/>
          </p:nvSpPr>
          <p:spPr>
            <a:xfrm>
              <a:off x="5812950" y="1629525"/>
              <a:ext cx="427050" cy="421125"/>
            </a:xfrm>
            <a:custGeom>
              <a:rect b="b" l="l" r="r" t="t"/>
              <a:pathLst>
                <a:path extrusionOk="0" h="16845" w="17082">
                  <a:moveTo>
                    <a:pt x="13601" y="1"/>
                  </a:moveTo>
                  <a:cubicBezTo>
                    <a:pt x="13252" y="1"/>
                    <a:pt x="12903" y="136"/>
                    <a:pt x="12636" y="405"/>
                  </a:cubicBezTo>
                  <a:lnTo>
                    <a:pt x="7599" y="5441"/>
                  </a:lnTo>
                  <a:cubicBezTo>
                    <a:pt x="6639" y="6397"/>
                    <a:pt x="5894" y="7549"/>
                    <a:pt x="5411" y="8814"/>
                  </a:cubicBezTo>
                  <a:cubicBezTo>
                    <a:pt x="5083" y="9681"/>
                    <a:pt x="4629" y="10492"/>
                    <a:pt x="4067" y="11227"/>
                  </a:cubicBezTo>
                  <a:lnTo>
                    <a:pt x="3233" y="12192"/>
                  </a:lnTo>
                  <a:lnTo>
                    <a:pt x="422" y="15003"/>
                  </a:lnTo>
                  <a:cubicBezTo>
                    <a:pt x="0" y="15425"/>
                    <a:pt x="5" y="16109"/>
                    <a:pt x="427" y="16526"/>
                  </a:cubicBezTo>
                  <a:cubicBezTo>
                    <a:pt x="636" y="16738"/>
                    <a:pt x="913" y="16844"/>
                    <a:pt x="1191" y="16844"/>
                  </a:cubicBezTo>
                  <a:cubicBezTo>
                    <a:pt x="1465" y="16844"/>
                    <a:pt x="1739" y="16740"/>
                    <a:pt x="1949" y="16530"/>
                  </a:cubicBezTo>
                  <a:lnTo>
                    <a:pt x="4760" y="13719"/>
                  </a:lnTo>
                  <a:cubicBezTo>
                    <a:pt x="5721" y="12764"/>
                    <a:pt x="6868" y="12019"/>
                    <a:pt x="8138" y="11541"/>
                  </a:cubicBezTo>
                  <a:cubicBezTo>
                    <a:pt x="9403" y="11058"/>
                    <a:pt x="10555" y="10314"/>
                    <a:pt x="11511" y="9353"/>
                  </a:cubicBezTo>
                  <a:lnTo>
                    <a:pt x="16547" y="4317"/>
                  </a:lnTo>
                  <a:cubicBezTo>
                    <a:pt x="17082" y="3783"/>
                    <a:pt x="17082" y="2916"/>
                    <a:pt x="16547" y="2382"/>
                  </a:cubicBezTo>
                  <a:lnTo>
                    <a:pt x="14566" y="405"/>
                  </a:lnTo>
                  <a:cubicBezTo>
                    <a:pt x="14299" y="136"/>
                    <a:pt x="13950" y="1"/>
                    <a:pt x="1360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4"/>
            <p:cNvSpPr/>
            <p:nvPr/>
          </p:nvSpPr>
          <p:spPr>
            <a:xfrm>
              <a:off x="5816000" y="1667625"/>
              <a:ext cx="424125" cy="383200"/>
            </a:xfrm>
            <a:custGeom>
              <a:rect b="b" l="l" r="r" t="t"/>
              <a:pathLst>
                <a:path extrusionOk="0" h="15328" w="16965">
                  <a:moveTo>
                    <a:pt x="15563" y="1"/>
                  </a:moveTo>
                  <a:cubicBezTo>
                    <a:pt x="16098" y="535"/>
                    <a:pt x="16098" y="1401"/>
                    <a:pt x="15563" y="1935"/>
                  </a:cubicBezTo>
                  <a:lnTo>
                    <a:pt x="10527" y="6972"/>
                  </a:lnTo>
                  <a:cubicBezTo>
                    <a:pt x="9571" y="7927"/>
                    <a:pt x="8419" y="8672"/>
                    <a:pt x="7154" y="9155"/>
                  </a:cubicBezTo>
                  <a:cubicBezTo>
                    <a:pt x="5884" y="9637"/>
                    <a:pt x="4737" y="10382"/>
                    <a:pt x="3776" y="11343"/>
                  </a:cubicBezTo>
                  <a:lnTo>
                    <a:pt x="965" y="14154"/>
                  </a:lnTo>
                  <a:cubicBezTo>
                    <a:pt x="761" y="14358"/>
                    <a:pt x="486" y="14468"/>
                    <a:pt x="203" y="14468"/>
                  </a:cubicBezTo>
                  <a:cubicBezTo>
                    <a:pt x="135" y="14468"/>
                    <a:pt x="68" y="14461"/>
                    <a:pt x="0" y="14449"/>
                  </a:cubicBezTo>
                  <a:lnTo>
                    <a:pt x="0" y="14449"/>
                  </a:lnTo>
                  <a:cubicBezTo>
                    <a:pt x="42" y="14664"/>
                    <a:pt x="145" y="14861"/>
                    <a:pt x="300" y="15011"/>
                  </a:cubicBezTo>
                  <a:cubicBezTo>
                    <a:pt x="511" y="15222"/>
                    <a:pt x="787" y="15327"/>
                    <a:pt x="1064" y="15327"/>
                  </a:cubicBezTo>
                  <a:cubicBezTo>
                    <a:pt x="1341" y="15327"/>
                    <a:pt x="1619" y="15222"/>
                    <a:pt x="1832" y="15011"/>
                  </a:cubicBezTo>
                  <a:lnTo>
                    <a:pt x="4643" y="12200"/>
                  </a:lnTo>
                  <a:cubicBezTo>
                    <a:pt x="5599" y="11240"/>
                    <a:pt x="6751" y="10495"/>
                    <a:pt x="8016" y="10017"/>
                  </a:cubicBezTo>
                  <a:cubicBezTo>
                    <a:pt x="9286" y="9534"/>
                    <a:pt x="10433" y="8790"/>
                    <a:pt x="11394" y="7829"/>
                  </a:cubicBezTo>
                  <a:lnTo>
                    <a:pt x="16430" y="2793"/>
                  </a:lnTo>
                  <a:cubicBezTo>
                    <a:pt x="16964" y="2259"/>
                    <a:pt x="16960" y="1392"/>
                    <a:pt x="16425" y="858"/>
                  </a:cubicBezTo>
                  <a:lnTo>
                    <a:pt x="15563"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4"/>
            <p:cNvSpPr/>
            <p:nvPr/>
          </p:nvSpPr>
          <p:spPr>
            <a:xfrm>
              <a:off x="5933875" y="1629625"/>
              <a:ext cx="306125" cy="292450"/>
            </a:xfrm>
            <a:custGeom>
              <a:rect b="b" l="l" r="r" t="t"/>
              <a:pathLst>
                <a:path extrusionOk="0" h="11698" w="12245">
                  <a:moveTo>
                    <a:pt x="8764" y="0"/>
                  </a:moveTo>
                  <a:cubicBezTo>
                    <a:pt x="8415" y="0"/>
                    <a:pt x="8066" y="134"/>
                    <a:pt x="7799" y="401"/>
                  </a:cubicBezTo>
                  <a:lnTo>
                    <a:pt x="2762" y="5437"/>
                  </a:lnTo>
                  <a:cubicBezTo>
                    <a:pt x="1802" y="6393"/>
                    <a:pt x="1057" y="7545"/>
                    <a:pt x="574" y="8810"/>
                  </a:cubicBezTo>
                  <a:lnTo>
                    <a:pt x="556" y="8862"/>
                  </a:lnTo>
                  <a:cubicBezTo>
                    <a:pt x="0" y="10290"/>
                    <a:pt x="1104" y="11698"/>
                    <a:pt x="2476" y="11698"/>
                  </a:cubicBezTo>
                  <a:cubicBezTo>
                    <a:pt x="2725" y="11698"/>
                    <a:pt x="2982" y="11652"/>
                    <a:pt x="3240" y="11551"/>
                  </a:cubicBezTo>
                  <a:lnTo>
                    <a:pt x="3296" y="11532"/>
                  </a:lnTo>
                  <a:cubicBezTo>
                    <a:pt x="4561" y="11050"/>
                    <a:pt x="5714" y="10305"/>
                    <a:pt x="6669" y="9344"/>
                  </a:cubicBezTo>
                  <a:lnTo>
                    <a:pt x="11706" y="4308"/>
                  </a:lnTo>
                  <a:cubicBezTo>
                    <a:pt x="12245" y="3779"/>
                    <a:pt x="12245" y="2907"/>
                    <a:pt x="11710" y="2378"/>
                  </a:cubicBezTo>
                  <a:lnTo>
                    <a:pt x="9729" y="401"/>
                  </a:lnTo>
                  <a:cubicBezTo>
                    <a:pt x="9462" y="134"/>
                    <a:pt x="9113" y="0"/>
                    <a:pt x="8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4"/>
            <p:cNvSpPr/>
            <p:nvPr/>
          </p:nvSpPr>
          <p:spPr>
            <a:xfrm>
              <a:off x="6177200" y="1639525"/>
              <a:ext cx="14075" cy="14075"/>
            </a:xfrm>
            <a:custGeom>
              <a:rect b="b" l="l" r="r" t="t"/>
              <a:pathLst>
                <a:path extrusionOk="0" h="563" w="563">
                  <a:moveTo>
                    <a:pt x="563" y="562"/>
                  </a:moveTo>
                  <a:lnTo>
                    <a:pt x="0"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4"/>
            <p:cNvSpPr/>
            <p:nvPr/>
          </p:nvSpPr>
          <p:spPr>
            <a:xfrm>
              <a:off x="5950325" y="1667625"/>
              <a:ext cx="289675" cy="254375"/>
            </a:xfrm>
            <a:custGeom>
              <a:rect b="b" l="l" r="r" t="t"/>
              <a:pathLst>
                <a:path extrusionOk="0" h="10175" w="11587">
                  <a:moveTo>
                    <a:pt x="10190" y="1"/>
                  </a:moveTo>
                  <a:cubicBezTo>
                    <a:pt x="10725" y="535"/>
                    <a:pt x="10725" y="1397"/>
                    <a:pt x="10190" y="1931"/>
                  </a:cubicBezTo>
                  <a:lnTo>
                    <a:pt x="5154" y="6967"/>
                  </a:lnTo>
                  <a:cubicBezTo>
                    <a:pt x="4198" y="7927"/>
                    <a:pt x="3046" y="8668"/>
                    <a:pt x="1781" y="9150"/>
                  </a:cubicBezTo>
                  <a:lnTo>
                    <a:pt x="1729" y="9174"/>
                  </a:lnTo>
                  <a:cubicBezTo>
                    <a:pt x="1485" y="9268"/>
                    <a:pt x="1230" y="9316"/>
                    <a:pt x="975" y="9316"/>
                  </a:cubicBezTo>
                  <a:cubicBezTo>
                    <a:pt x="639" y="9316"/>
                    <a:pt x="305" y="9233"/>
                    <a:pt x="1" y="9071"/>
                  </a:cubicBezTo>
                  <a:lnTo>
                    <a:pt x="1" y="9071"/>
                  </a:lnTo>
                  <a:cubicBezTo>
                    <a:pt x="369" y="9768"/>
                    <a:pt x="1082" y="10174"/>
                    <a:pt x="1830" y="10174"/>
                  </a:cubicBezTo>
                  <a:cubicBezTo>
                    <a:pt x="2082" y="10174"/>
                    <a:pt x="2339" y="10128"/>
                    <a:pt x="2587" y="10031"/>
                  </a:cubicBezTo>
                  <a:lnTo>
                    <a:pt x="2638" y="10012"/>
                  </a:lnTo>
                  <a:cubicBezTo>
                    <a:pt x="3908" y="9530"/>
                    <a:pt x="5056" y="8785"/>
                    <a:pt x="6016" y="7824"/>
                  </a:cubicBezTo>
                  <a:lnTo>
                    <a:pt x="11052" y="2788"/>
                  </a:lnTo>
                  <a:cubicBezTo>
                    <a:pt x="11587" y="2259"/>
                    <a:pt x="11587" y="1387"/>
                    <a:pt x="11052" y="858"/>
                  </a:cubicBezTo>
                  <a:lnTo>
                    <a:pt x="10190"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4"/>
            <p:cNvSpPr/>
            <p:nvPr/>
          </p:nvSpPr>
          <p:spPr>
            <a:xfrm>
              <a:off x="5812825" y="1977075"/>
              <a:ext cx="76400" cy="73625"/>
            </a:xfrm>
            <a:custGeom>
              <a:rect b="b" l="l" r="r" t="t"/>
              <a:pathLst>
                <a:path extrusionOk="0" h="2945" w="3056">
                  <a:moveTo>
                    <a:pt x="1523" y="0"/>
                  </a:moveTo>
                  <a:lnTo>
                    <a:pt x="422" y="1101"/>
                  </a:lnTo>
                  <a:cubicBezTo>
                    <a:pt x="1" y="1523"/>
                    <a:pt x="1" y="2207"/>
                    <a:pt x="422" y="2628"/>
                  </a:cubicBezTo>
                  <a:cubicBezTo>
                    <a:pt x="633" y="2839"/>
                    <a:pt x="909" y="2945"/>
                    <a:pt x="1186" y="2945"/>
                  </a:cubicBezTo>
                  <a:cubicBezTo>
                    <a:pt x="1463" y="2945"/>
                    <a:pt x="1741" y="2839"/>
                    <a:pt x="1954" y="2628"/>
                  </a:cubicBezTo>
                  <a:lnTo>
                    <a:pt x="3055" y="1527"/>
                  </a:lnTo>
                  <a:lnTo>
                    <a:pt x="152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4"/>
            <p:cNvSpPr/>
            <p:nvPr/>
          </p:nvSpPr>
          <p:spPr>
            <a:xfrm>
              <a:off x="5816000" y="1993825"/>
              <a:ext cx="73225" cy="56875"/>
            </a:xfrm>
            <a:custGeom>
              <a:rect b="b" l="l" r="r" t="t"/>
              <a:pathLst>
                <a:path extrusionOk="0" h="2275" w="2929">
                  <a:moveTo>
                    <a:pt x="2066" y="0"/>
                  </a:moveTo>
                  <a:lnTo>
                    <a:pt x="965" y="1101"/>
                  </a:lnTo>
                  <a:cubicBezTo>
                    <a:pt x="762" y="1304"/>
                    <a:pt x="489" y="1417"/>
                    <a:pt x="208" y="1417"/>
                  </a:cubicBezTo>
                  <a:cubicBezTo>
                    <a:pt x="139" y="1417"/>
                    <a:pt x="69" y="1410"/>
                    <a:pt x="0" y="1396"/>
                  </a:cubicBezTo>
                  <a:lnTo>
                    <a:pt x="0" y="1396"/>
                  </a:lnTo>
                  <a:cubicBezTo>
                    <a:pt x="37" y="1612"/>
                    <a:pt x="145" y="1808"/>
                    <a:pt x="300" y="1958"/>
                  </a:cubicBezTo>
                  <a:cubicBezTo>
                    <a:pt x="511" y="2169"/>
                    <a:pt x="787" y="2275"/>
                    <a:pt x="1063" y="2275"/>
                  </a:cubicBezTo>
                  <a:cubicBezTo>
                    <a:pt x="1340" y="2275"/>
                    <a:pt x="1616" y="2169"/>
                    <a:pt x="1827" y="1958"/>
                  </a:cubicBezTo>
                  <a:lnTo>
                    <a:pt x="2928" y="857"/>
                  </a:lnTo>
                  <a:lnTo>
                    <a:pt x="206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4"/>
            <p:cNvSpPr/>
            <p:nvPr/>
          </p:nvSpPr>
          <p:spPr>
            <a:xfrm>
              <a:off x="5986750" y="1685325"/>
              <a:ext cx="195975" cy="192225"/>
            </a:xfrm>
            <a:custGeom>
              <a:rect b="b" l="l" r="r" t="t"/>
              <a:pathLst>
                <a:path extrusionOk="0" h="7689" w="7839">
                  <a:moveTo>
                    <a:pt x="7045" y="0"/>
                  </a:moveTo>
                  <a:cubicBezTo>
                    <a:pt x="6861" y="0"/>
                    <a:pt x="6677" y="70"/>
                    <a:pt x="6536" y="211"/>
                  </a:cubicBezTo>
                  <a:lnTo>
                    <a:pt x="296" y="6446"/>
                  </a:lnTo>
                  <a:cubicBezTo>
                    <a:pt x="5" y="6728"/>
                    <a:pt x="1" y="7191"/>
                    <a:pt x="286" y="7477"/>
                  </a:cubicBezTo>
                  <a:cubicBezTo>
                    <a:pt x="428" y="7618"/>
                    <a:pt x="612" y="7689"/>
                    <a:pt x="797" y="7689"/>
                  </a:cubicBezTo>
                  <a:cubicBezTo>
                    <a:pt x="986" y="7689"/>
                    <a:pt x="1175" y="7615"/>
                    <a:pt x="1317" y="7468"/>
                  </a:cubicBezTo>
                  <a:lnTo>
                    <a:pt x="6630" y="2155"/>
                  </a:lnTo>
                  <a:lnTo>
                    <a:pt x="7553" y="1232"/>
                  </a:lnTo>
                  <a:cubicBezTo>
                    <a:pt x="7839" y="946"/>
                    <a:pt x="7839" y="492"/>
                    <a:pt x="7553" y="211"/>
                  </a:cubicBezTo>
                  <a:cubicBezTo>
                    <a:pt x="7412" y="70"/>
                    <a:pt x="7228" y="0"/>
                    <a:pt x="704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4"/>
            <p:cNvSpPr/>
            <p:nvPr/>
          </p:nvSpPr>
          <p:spPr>
            <a:xfrm>
              <a:off x="6103400" y="1652975"/>
              <a:ext cx="31550" cy="30500"/>
            </a:xfrm>
            <a:custGeom>
              <a:rect b="b" l="l" r="r" t="t"/>
              <a:pathLst>
                <a:path extrusionOk="0" h="1220" w="1262">
                  <a:moveTo>
                    <a:pt x="488" y="1"/>
                  </a:moveTo>
                  <a:lnTo>
                    <a:pt x="1" y="484"/>
                  </a:lnTo>
                  <a:lnTo>
                    <a:pt x="638" y="1121"/>
                  </a:lnTo>
                  <a:cubicBezTo>
                    <a:pt x="704" y="1186"/>
                    <a:pt x="790" y="1219"/>
                    <a:pt x="878" y="1219"/>
                  </a:cubicBezTo>
                  <a:cubicBezTo>
                    <a:pt x="965" y="1219"/>
                    <a:pt x="1053" y="1186"/>
                    <a:pt x="1121" y="1121"/>
                  </a:cubicBezTo>
                  <a:cubicBezTo>
                    <a:pt x="1261" y="990"/>
                    <a:pt x="1261" y="765"/>
                    <a:pt x="1121" y="633"/>
                  </a:cubicBezTo>
                  <a:lnTo>
                    <a:pt x="488"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4"/>
            <p:cNvSpPr/>
            <p:nvPr/>
          </p:nvSpPr>
          <p:spPr>
            <a:xfrm>
              <a:off x="6079400" y="1677000"/>
              <a:ext cx="31425" cy="30475"/>
            </a:xfrm>
            <a:custGeom>
              <a:rect b="b" l="l" r="r" t="t"/>
              <a:pathLst>
                <a:path extrusionOk="0" h="1219" w="1257">
                  <a:moveTo>
                    <a:pt x="483" y="0"/>
                  </a:moveTo>
                  <a:lnTo>
                    <a:pt x="0" y="483"/>
                  </a:lnTo>
                  <a:lnTo>
                    <a:pt x="638" y="1120"/>
                  </a:lnTo>
                  <a:cubicBezTo>
                    <a:pt x="703" y="1186"/>
                    <a:pt x="790" y="1218"/>
                    <a:pt x="877" y="1218"/>
                  </a:cubicBezTo>
                  <a:cubicBezTo>
                    <a:pt x="964" y="1218"/>
                    <a:pt x="1052" y="1186"/>
                    <a:pt x="1120" y="1120"/>
                  </a:cubicBezTo>
                  <a:cubicBezTo>
                    <a:pt x="1256" y="984"/>
                    <a:pt x="1256" y="764"/>
                    <a:pt x="1120" y="633"/>
                  </a:cubicBezTo>
                  <a:lnTo>
                    <a:pt x="4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4"/>
            <p:cNvSpPr/>
            <p:nvPr/>
          </p:nvSpPr>
          <p:spPr>
            <a:xfrm>
              <a:off x="6055500" y="1700900"/>
              <a:ext cx="34125" cy="30675"/>
            </a:xfrm>
            <a:custGeom>
              <a:rect b="b" l="l" r="r" t="t"/>
              <a:pathLst>
                <a:path extrusionOk="0" h="1227" w="1365">
                  <a:moveTo>
                    <a:pt x="483" y="0"/>
                  </a:moveTo>
                  <a:lnTo>
                    <a:pt x="1" y="487"/>
                  </a:lnTo>
                  <a:lnTo>
                    <a:pt x="633" y="1120"/>
                  </a:lnTo>
                  <a:cubicBezTo>
                    <a:pt x="708" y="1195"/>
                    <a:pt x="792" y="1226"/>
                    <a:pt x="872" y="1226"/>
                  </a:cubicBezTo>
                  <a:cubicBezTo>
                    <a:pt x="1137" y="1226"/>
                    <a:pt x="1364" y="882"/>
                    <a:pt x="1116" y="637"/>
                  </a:cubicBezTo>
                  <a:lnTo>
                    <a:pt x="4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4"/>
            <p:cNvSpPr/>
            <p:nvPr/>
          </p:nvSpPr>
          <p:spPr>
            <a:xfrm>
              <a:off x="6031500" y="1724900"/>
              <a:ext cx="31400" cy="30575"/>
            </a:xfrm>
            <a:custGeom>
              <a:rect b="b" l="l" r="r" t="t"/>
              <a:pathLst>
                <a:path extrusionOk="0" h="1223" w="1256">
                  <a:moveTo>
                    <a:pt x="483" y="1"/>
                  </a:moveTo>
                  <a:lnTo>
                    <a:pt x="0" y="488"/>
                  </a:lnTo>
                  <a:lnTo>
                    <a:pt x="633" y="1120"/>
                  </a:lnTo>
                  <a:cubicBezTo>
                    <a:pt x="701" y="1188"/>
                    <a:pt x="789" y="1222"/>
                    <a:pt x="876" y="1222"/>
                  </a:cubicBezTo>
                  <a:cubicBezTo>
                    <a:pt x="964" y="1222"/>
                    <a:pt x="1052" y="1188"/>
                    <a:pt x="1120" y="1120"/>
                  </a:cubicBezTo>
                  <a:cubicBezTo>
                    <a:pt x="1256" y="989"/>
                    <a:pt x="1256" y="769"/>
                    <a:pt x="1120" y="638"/>
                  </a:cubicBezTo>
                  <a:lnTo>
                    <a:pt x="483"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4"/>
            <p:cNvSpPr/>
            <p:nvPr/>
          </p:nvSpPr>
          <p:spPr>
            <a:xfrm>
              <a:off x="6007375" y="1748900"/>
              <a:ext cx="31400" cy="30500"/>
            </a:xfrm>
            <a:custGeom>
              <a:rect b="b" l="l" r="r" t="t"/>
              <a:pathLst>
                <a:path extrusionOk="0" h="1220" w="1256">
                  <a:moveTo>
                    <a:pt x="487" y="1"/>
                  </a:moveTo>
                  <a:lnTo>
                    <a:pt x="0" y="483"/>
                  </a:lnTo>
                  <a:lnTo>
                    <a:pt x="637" y="1121"/>
                  </a:lnTo>
                  <a:cubicBezTo>
                    <a:pt x="703" y="1186"/>
                    <a:pt x="790" y="1219"/>
                    <a:pt x="877" y="1219"/>
                  </a:cubicBezTo>
                  <a:cubicBezTo>
                    <a:pt x="964" y="1219"/>
                    <a:pt x="1052" y="1186"/>
                    <a:pt x="1120" y="1121"/>
                  </a:cubicBezTo>
                  <a:cubicBezTo>
                    <a:pt x="1256" y="985"/>
                    <a:pt x="1256" y="769"/>
                    <a:pt x="1120" y="633"/>
                  </a:cubicBezTo>
                  <a:lnTo>
                    <a:pt x="48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4"/>
            <p:cNvSpPr/>
            <p:nvPr/>
          </p:nvSpPr>
          <p:spPr>
            <a:xfrm>
              <a:off x="5984525" y="1773050"/>
              <a:ext cx="30125" cy="30425"/>
            </a:xfrm>
            <a:custGeom>
              <a:rect b="b" l="l" r="r" t="t"/>
              <a:pathLst>
                <a:path extrusionOk="0" h="1217" w="1205">
                  <a:moveTo>
                    <a:pt x="450" y="0"/>
                  </a:moveTo>
                  <a:cubicBezTo>
                    <a:pt x="296" y="169"/>
                    <a:pt x="141" y="342"/>
                    <a:pt x="1" y="529"/>
                  </a:cubicBezTo>
                  <a:lnTo>
                    <a:pt x="591" y="1115"/>
                  </a:lnTo>
                  <a:cubicBezTo>
                    <a:pt x="659" y="1183"/>
                    <a:pt x="747" y="1217"/>
                    <a:pt x="835" y="1217"/>
                  </a:cubicBezTo>
                  <a:cubicBezTo>
                    <a:pt x="922" y="1217"/>
                    <a:pt x="1010" y="1183"/>
                    <a:pt x="1078" y="1115"/>
                  </a:cubicBezTo>
                  <a:cubicBezTo>
                    <a:pt x="1205" y="979"/>
                    <a:pt x="1205" y="768"/>
                    <a:pt x="1078" y="632"/>
                  </a:cubicBezTo>
                  <a:lnTo>
                    <a:pt x="45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34"/>
          <p:cNvGrpSpPr/>
          <p:nvPr/>
        </p:nvGrpSpPr>
        <p:grpSpPr>
          <a:xfrm>
            <a:off x="4377488" y="1391550"/>
            <a:ext cx="424475" cy="315125"/>
            <a:chOff x="5311425" y="2326650"/>
            <a:chExt cx="424475" cy="315125"/>
          </a:xfrm>
        </p:grpSpPr>
        <p:sp>
          <p:nvSpPr>
            <p:cNvPr id="1963" name="Google Shape;1963;p34"/>
            <p:cNvSpPr/>
            <p:nvPr/>
          </p:nvSpPr>
          <p:spPr>
            <a:xfrm>
              <a:off x="5337425" y="2326650"/>
              <a:ext cx="372600" cy="315125"/>
            </a:xfrm>
            <a:custGeom>
              <a:rect b="b" l="l" r="r" t="t"/>
              <a:pathLst>
                <a:path extrusionOk="0" h="12605" w="14904">
                  <a:moveTo>
                    <a:pt x="10623" y="0"/>
                  </a:moveTo>
                  <a:cubicBezTo>
                    <a:pt x="10594" y="0"/>
                    <a:pt x="10578" y="1"/>
                    <a:pt x="10579" y="2"/>
                  </a:cubicBezTo>
                  <a:cubicBezTo>
                    <a:pt x="9398" y="2"/>
                    <a:pt x="8265" y="484"/>
                    <a:pt x="7454" y="1342"/>
                  </a:cubicBezTo>
                  <a:cubicBezTo>
                    <a:pt x="6619" y="469"/>
                    <a:pt x="5482" y="2"/>
                    <a:pt x="4322" y="2"/>
                  </a:cubicBezTo>
                  <a:cubicBezTo>
                    <a:pt x="3782" y="2"/>
                    <a:pt x="3238" y="103"/>
                    <a:pt x="2718" y="311"/>
                  </a:cubicBezTo>
                  <a:cubicBezTo>
                    <a:pt x="1078" y="971"/>
                    <a:pt x="0" y="2560"/>
                    <a:pt x="0" y="4326"/>
                  </a:cubicBezTo>
                  <a:cubicBezTo>
                    <a:pt x="0" y="6753"/>
                    <a:pt x="1677" y="8444"/>
                    <a:pt x="3139" y="9643"/>
                  </a:cubicBezTo>
                  <a:cubicBezTo>
                    <a:pt x="3772" y="10159"/>
                    <a:pt x="4428" y="10641"/>
                    <a:pt x="5107" y="11086"/>
                  </a:cubicBezTo>
                  <a:lnTo>
                    <a:pt x="7454" y="12604"/>
                  </a:lnTo>
                  <a:lnTo>
                    <a:pt x="9801" y="11086"/>
                  </a:lnTo>
                  <a:cubicBezTo>
                    <a:pt x="10481" y="10641"/>
                    <a:pt x="11136" y="10159"/>
                    <a:pt x="11764" y="9643"/>
                  </a:cubicBezTo>
                  <a:cubicBezTo>
                    <a:pt x="13231" y="8444"/>
                    <a:pt x="14903" y="6748"/>
                    <a:pt x="14903" y="4326"/>
                  </a:cubicBezTo>
                  <a:cubicBezTo>
                    <a:pt x="14903" y="2302"/>
                    <a:pt x="13502" y="550"/>
                    <a:pt x="11530" y="105"/>
                  </a:cubicBezTo>
                  <a:cubicBezTo>
                    <a:pt x="11204" y="16"/>
                    <a:pt x="10763" y="0"/>
                    <a:pt x="10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4"/>
            <p:cNvSpPr/>
            <p:nvPr/>
          </p:nvSpPr>
          <p:spPr>
            <a:xfrm>
              <a:off x="5461800" y="2331125"/>
              <a:ext cx="248225" cy="310650"/>
            </a:xfrm>
            <a:custGeom>
              <a:rect b="b" l="l" r="r" t="t"/>
              <a:pathLst>
                <a:path extrusionOk="0" h="12426" w="9929">
                  <a:moveTo>
                    <a:pt x="6841" y="1"/>
                  </a:moveTo>
                  <a:cubicBezTo>
                    <a:pt x="7342" y="2648"/>
                    <a:pt x="7675" y="9024"/>
                    <a:pt x="1" y="10823"/>
                  </a:cubicBezTo>
                  <a:cubicBezTo>
                    <a:pt x="66" y="10865"/>
                    <a:pt x="108" y="10893"/>
                    <a:pt x="122" y="10907"/>
                  </a:cubicBezTo>
                  <a:lnTo>
                    <a:pt x="2474" y="12425"/>
                  </a:lnTo>
                  <a:lnTo>
                    <a:pt x="4822" y="10907"/>
                  </a:lnTo>
                  <a:cubicBezTo>
                    <a:pt x="5496" y="10462"/>
                    <a:pt x="6152" y="9980"/>
                    <a:pt x="6785" y="9464"/>
                  </a:cubicBezTo>
                  <a:cubicBezTo>
                    <a:pt x="8246" y="8265"/>
                    <a:pt x="9923" y="6574"/>
                    <a:pt x="9923" y="4147"/>
                  </a:cubicBezTo>
                  <a:cubicBezTo>
                    <a:pt x="9928" y="2235"/>
                    <a:pt x="8673" y="549"/>
                    <a:pt x="68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4"/>
            <p:cNvSpPr/>
            <p:nvPr/>
          </p:nvSpPr>
          <p:spPr>
            <a:xfrm>
              <a:off x="5575850" y="2462875"/>
              <a:ext cx="110975" cy="88825"/>
            </a:xfrm>
            <a:custGeom>
              <a:rect b="b" l="l" r="r" t="t"/>
              <a:pathLst>
                <a:path extrusionOk="0" h="3553" w="4439">
                  <a:moveTo>
                    <a:pt x="2511" y="1"/>
                  </a:moveTo>
                  <a:cubicBezTo>
                    <a:pt x="2507" y="1"/>
                    <a:pt x="2503" y="1"/>
                    <a:pt x="2499" y="1"/>
                  </a:cubicBezTo>
                  <a:cubicBezTo>
                    <a:pt x="2401" y="6"/>
                    <a:pt x="2316" y="71"/>
                    <a:pt x="2283" y="170"/>
                  </a:cubicBezTo>
                  <a:lnTo>
                    <a:pt x="1501" y="2606"/>
                  </a:lnTo>
                  <a:lnTo>
                    <a:pt x="527" y="390"/>
                  </a:lnTo>
                  <a:cubicBezTo>
                    <a:pt x="478" y="293"/>
                    <a:pt x="395" y="252"/>
                    <a:pt x="312" y="252"/>
                  </a:cubicBezTo>
                  <a:cubicBezTo>
                    <a:pt x="156" y="252"/>
                    <a:pt x="0" y="399"/>
                    <a:pt x="77" y="592"/>
                  </a:cubicBezTo>
                  <a:lnTo>
                    <a:pt x="1304" y="3402"/>
                  </a:lnTo>
                  <a:cubicBezTo>
                    <a:pt x="1346" y="3491"/>
                    <a:pt x="1435" y="3552"/>
                    <a:pt x="1534" y="3552"/>
                  </a:cubicBezTo>
                  <a:lnTo>
                    <a:pt x="1548" y="3552"/>
                  </a:lnTo>
                  <a:cubicBezTo>
                    <a:pt x="1646" y="3548"/>
                    <a:pt x="1735" y="3477"/>
                    <a:pt x="1768" y="3384"/>
                  </a:cubicBezTo>
                  <a:lnTo>
                    <a:pt x="2569" y="896"/>
                  </a:lnTo>
                  <a:lnTo>
                    <a:pt x="3220" y="2208"/>
                  </a:lnTo>
                  <a:cubicBezTo>
                    <a:pt x="3263" y="2292"/>
                    <a:pt x="3347" y="2344"/>
                    <a:pt x="3441" y="2344"/>
                  </a:cubicBezTo>
                  <a:lnTo>
                    <a:pt x="4087" y="2344"/>
                  </a:lnTo>
                  <a:cubicBezTo>
                    <a:pt x="4209" y="2184"/>
                    <a:pt x="4326" y="2020"/>
                    <a:pt x="4438" y="1847"/>
                  </a:cubicBezTo>
                  <a:lnTo>
                    <a:pt x="4438" y="1847"/>
                  </a:lnTo>
                  <a:lnTo>
                    <a:pt x="3590" y="1852"/>
                  </a:lnTo>
                  <a:lnTo>
                    <a:pt x="3590" y="1852"/>
                  </a:lnTo>
                  <a:lnTo>
                    <a:pt x="2738" y="137"/>
                  </a:lnTo>
                  <a:cubicBezTo>
                    <a:pt x="2693" y="52"/>
                    <a:pt x="2605" y="1"/>
                    <a:pt x="251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4"/>
            <p:cNvSpPr/>
            <p:nvPr/>
          </p:nvSpPr>
          <p:spPr>
            <a:xfrm>
              <a:off x="5360500" y="2419225"/>
              <a:ext cx="223125" cy="145700"/>
            </a:xfrm>
            <a:custGeom>
              <a:rect b="b" l="l" r="r" t="t"/>
              <a:pathLst>
                <a:path extrusionOk="0" h="5828" w="8925">
                  <a:moveTo>
                    <a:pt x="8042" y="1"/>
                  </a:moveTo>
                  <a:cubicBezTo>
                    <a:pt x="7948" y="1"/>
                    <a:pt x="7855" y="52"/>
                    <a:pt x="7815" y="154"/>
                  </a:cubicBezTo>
                  <a:lnTo>
                    <a:pt x="6653" y="3026"/>
                  </a:lnTo>
                  <a:lnTo>
                    <a:pt x="5678" y="1386"/>
                  </a:lnTo>
                  <a:cubicBezTo>
                    <a:pt x="5629" y="1304"/>
                    <a:pt x="5547" y="1265"/>
                    <a:pt x="5466" y="1265"/>
                  </a:cubicBezTo>
                  <a:cubicBezTo>
                    <a:pt x="5364" y="1265"/>
                    <a:pt x="5263" y="1327"/>
                    <a:pt x="5229" y="1443"/>
                  </a:cubicBezTo>
                  <a:lnTo>
                    <a:pt x="4240" y="4769"/>
                  </a:lnTo>
                  <a:lnTo>
                    <a:pt x="2975" y="1059"/>
                  </a:lnTo>
                  <a:cubicBezTo>
                    <a:pt x="2947" y="965"/>
                    <a:pt x="2858" y="895"/>
                    <a:pt x="2760" y="890"/>
                  </a:cubicBezTo>
                  <a:cubicBezTo>
                    <a:pt x="2752" y="889"/>
                    <a:pt x="2745" y="889"/>
                    <a:pt x="2737" y="889"/>
                  </a:cubicBezTo>
                  <a:cubicBezTo>
                    <a:pt x="2643" y="889"/>
                    <a:pt x="2560" y="944"/>
                    <a:pt x="2521" y="1030"/>
                  </a:cubicBezTo>
                  <a:lnTo>
                    <a:pt x="1274" y="3598"/>
                  </a:lnTo>
                  <a:lnTo>
                    <a:pt x="0" y="3598"/>
                  </a:lnTo>
                  <a:cubicBezTo>
                    <a:pt x="113" y="3766"/>
                    <a:pt x="225" y="3935"/>
                    <a:pt x="352" y="4094"/>
                  </a:cubicBezTo>
                  <a:lnTo>
                    <a:pt x="1429" y="4094"/>
                  </a:lnTo>
                  <a:cubicBezTo>
                    <a:pt x="1523" y="4094"/>
                    <a:pt x="1612" y="4038"/>
                    <a:pt x="1649" y="3954"/>
                  </a:cubicBezTo>
                  <a:lnTo>
                    <a:pt x="2703" y="1785"/>
                  </a:lnTo>
                  <a:lnTo>
                    <a:pt x="4025" y="5659"/>
                  </a:lnTo>
                  <a:cubicBezTo>
                    <a:pt x="4057" y="5757"/>
                    <a:pt x="4151" y="5828"/>
                    <a:pt x="4259" y="5828"/>
                  </a:cubicBezTo>
                  <a:lnTo>
                    <a:pt x="4263" y="5828"/>
                  </a:lnTo>
                  <a:cubicBezTo>
                    <a:pt x="4371" y="5823"/>
                    <a:pt x="4460" y="5753"/>
                    <a:pt x="4493" y="5654"/>
                  </a:cubicBezTo>
                  <a:lnTo>
                    <a:pt x="5538" y="2117"/>
                  </a:lnTo>
                  <a:lnTo>
                    <a:pt x="6475" y="3701"/>
                  </a:lnTo>
                  <a:cubicBezTo>
                    <a:pt x="6523" y="3781"/>
                    <a:pt x="6604" y="3820"/>
                    <a:pt x="6685" y="3820"/>
                  </a:cubicBezTo>
                  <a:cubicBezTo>
                    <a:pt x="6779" y="3820"/>
                    <a:pt x="6873" y="3768"/>
                    <a:pt x="6915" y="3668"/>
                  </a:cubicBezTo>
                  <a:lnTo>
                    <a:pt x="8049" y="885"/>
                  </a:lnTo>
                  <a:lnTo>
                    <a:pt x="8386" y="1654"/>
                  </a:lnTo>
                  <a:cubicBezTo>
                    <a:pt x="8432" y="1760"/>
                    <a:pt x="8518" y="1805"/>
                    <a:pt x="8604" y="1805"/>
                  </a:cubicBezTo>
                  <a:cubicBezTo>
                    <a:pt x="8763" y="1805"/>
                    <a:pt x="8924" y="1652"/>
                    <a:pt x="8836" y="1457"/>
                  </a:cubicBezTo>
                  <a:lnTo>
                    <a:pt x="8269" y="150"/>
                  </a:lnTo>
                  <a:cubicBezTo>
                    <a:pt x="8225" y="50"/>
                    <a:pt x="8133" y="1"/>
                    <a:pt x="80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4"/>
            <p:cNvSpPr/>
            <p:nvPr/>
          </p:nvSpPr>
          <p:spPr>
            <a:xfrm>
              <a:off x="5575550" y="2447300"/>
              <a:ext cx="160350" cy="88825"/>
            </a:xfrm>
            <a:custGeom>
              <a:rect b="b" l="l" r="r" t="t"/>
              <a:pathLst>
                <a:path extrusionOk="0" h="3553" w="6414">
                  <a:moveTo>
                    <a:pt x="2533" y="0"/>
                  </a:moveTo>
                  <a:cubicBezTo>
                    <a:pt x="2526" y="0"/>
                    <a:pt x="2518" y="0"/>
                    <a:pt x="2511" y="1"/>
                  </a:cubicBezTo>
                  <a:cubicBezTo>
                    <a:pt x="2413" y="6"/>
                    <a:pt x="2328" y="76"/>
                    <a:pt x="2300" y="170"/>
                  </a:cubicBezTo>
                  <a:lnTo>
                    <a:pt x="1513" y="2606"/>
                  </a:lnTo>
                  <a:lnTo>
                    <a:pt x="539" y="395"/>
                  </a:lnTo>
                  <a:cubicBezTo>
                    <a:pt x="493" y="288"/>
                    <a:pt x="407" y="244"/>
                    <a:pt x="321" y="244"/>
                  </a:cubicBezTo>
                  <a:cubicBezTo>
                    <a:pt x="162" y="244"/>
                    <a:pt x="0" y="398"/>
                    <a:pt x="89" y="596"/>
                  </a:cubicBezTo>
                  <a:lnTo>
                    <a:pt x="1316" y="3407"/>
                  </a:lnTo>
                  <a:cubicBezTo>
                    <a:pt x="1358" y="3496"/>
                    <a:pt x="1447" y="3552"/>
                    <a:pt x="1546" y="3552"/>
                  </a:cubicBezTo>
                  <a:lnTo>
                    <a:pt x="1555" y="3552"/>
                  </a:lnTo>
                  <a:cubicBezTo>
                    <a:pt x="1658" y="3548"/>
                    <a:pt x="1747" y="3482"/>
                    <a:pt x="1775" y="3384"/>
                  </a:cubicBezTo>
                  <a:lnTo>
                    <a:pt x="2577" y="901"/>
                  </a:lnTo>
                  <a:lnTo>
                    <a:pt x="3228" y="2208"/>
                  </a:lnTo>
                  <a:cubicBezTo>
                    <a:pt x="3270" y="2292"/>
                    <a:pt x="3354" y="2344"/>
                    <a:pt x="3453" y="2344"/>
                  </a:cubicBezTo>
                  <a:lnTo>
                    <a:pt x="6100" y="2344"/>
                  </a:lnTo>
                  <a:cubicBezTo>
                    <a:pt x="6413" y="2330"/>
                    <a:pt x="6413" y="1870"/>
                    <a:pt x="6100" y="1856"/>
                  </a:cubicBezTo>
                  <a:lnTo>
                    <a:pt x="3603" y="1856"/>
                  </a:lnTo>
                  <a:lnTo>
                    <a:pt x="2750" y="137"/>
                  </a:lnTo>
                  <a:cubicBezTo>
                    <a:pt x="2711" y="54"/>
                    <a:pt x="2627" y="0"/>
                    <a:pt x="253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4"/>
            <p:cNvSpPr/>
            <p:nvPr/>
          </p:nvSpPr>
          <p:spPr>
            <a:xfrm>
              <a:off x="5311425" y="2403500"/>
              <a:ext cx="272200" cy="145750"/>
            </a:xfrm>
            <a:custGeom>
              <a:rect b="b" l="l" r="r" t="t"/>
              <a:pathLst>
                <a:path extrusionOk="0" h="5830" w="10888">
                  <a:moveTo>
                    <a:pt x="9998" y="1"/>
                  </a:moveTo>
                  <a:cubicBezTo>
                    <a:pt x="9900" y="6"/>
                    <a:pt x="9815" y="67"/>
                    <a:pt x="9773" y="156"/>
                  </a:cubicBezTo>
                  <a:lnTo>
                    <a:pt x="8616" y="3027"/>
                  </a:lnTo>
                  <a:lnTo>
                    <a:pt x="7637" y="1388"/>
                  </a:lnTo>
                  <a:cubicBezTo>
                    <a:pt x="7589" y="1305"/>
                    <a:pt x="7508" y="1266"/>
                    <a:pt x="7427" y="1266"/>
                  </a:cubicBezTo>
                  <a:cubicBezTo>
                    <a:pt x="7325" y="1266"/>
                    <a:pt x="7223" y="1329"/>
                    <a:pt x="7192" y="1444"/>
                  </a:cubicBezTo>
                  <a:lnTo>
                    <a:pt x="6203" y="4775"/>
                  </a:lnTo>
                  <a:lnTo>
                    <a:pt x="4943" y="1064"/>
                  </a:lnTo>
                  <a:cubicBezTo>
                    <a:pt x="4910" y="971"/>
                    <a:pt x="4826" y="900"/>
                    <a:pt x="4723" y="896"/>
                  </a:cubicBezTo>
                  <a:cubicBezTo>
                    <a:pt x="4719" y="896"/>
                    <a:pt x="4715" y="895"/>
                    <a:pt x="4711" y="895"/>
                  </a:cubicBezTo>
                  <a:cubicBezTo>
                    <a:pt x="4617" y="895"/>
                    <a:pt x="4529" y="951"/>
                    <a:pt x="4484" y="1036"/>
                  </a:cubicBezTo>
                  <a:lnTo>
                    <a:pt x="3237" y="3604"/>
                  </a:lnTo>
                  <a:lnTo>
                    <a:pt x="314" y="3604"/>
                  </a:lnTo>
                  <a:cubicBezTo>
                    <a:pt x="0" y="3622"/>
                    <a:pt x="0" y="4082"/>
                    <a:pt x="314" y="4096"/>
                  </a:cubicBezTo>
                  <a:lnTo>
                    <a:pt x="3392" y="4096"/>
                  </a:lnTo>
                  <a:cubicBezTo>
                    <a:pt x="3486" y="4096"/>
                    <a:pt x="3570" y="4039"/>
                    <a:pt x="3612" y="3955"/>
                  </a:cubicBezTo>
                  <a:lnTo>
                    <a:pt x="4666" y="1791"/>
                  </a:lnTo>
                  <a:lnTo>
                    <a:pt x="5988" y="5660"/>
                  </a:lnTo>
                  <a:cubicBezTo>
                    <a:pt x="6015" y="5760"/>
                    <a:pt x="6108" y="5829"/>
                    <a:pt x="6212" y="5829"/>
                  </a:cubicBezTo>
                  <a:cubicBezTo>
                    <a:pt x="6215" y="5829"/>
                    <a:pt x="6218" y="5829"/>
                    <a:pt x="6222" y="5829"/>
                  </a:cubicBezTo>
                  <a:cubicBezTo>
                    <a:pt x="6330" y="5829"/>
                    <a:pt x="6428" y="5759"/>
                    <a:pt x="6456" y="5656"/>
                  </a:cubicBezTo>
                  <a:lnTo>
                    <a:pt x="7496" y="2123"/>
                  </a:lnTo>
                  <a:lnTo>
                    <a:pt x="8438" y="3702"/>
                  </a:lnTo>
                  <a:cubicBezTo>
                    <a:pt x="8481" y="3775"/>
                    <a:pt x="8563" y="3820"/>
                    <a:pt x="8648" y="3820"/>
                  </a:cubicBezTo>
                  <a:cubicBezTo>
                    <a:pt x="8656" y="3820"/>
                    <a:pt x="8664" y="3820"/>
                    <a:pt x="8672" y="3819"/>
                  </a:cubicBezTo>
                  <a:cubicBezTo>
                    <a:pt x="8761" y="3814"/>
                    <a:pt x="8845" y="3754"/>
                    <a:pt x="8878" y="3669"/>
                  </a:cubicBezTo>
                  <a:lnTo>
                    <a:pt x="10012" y="886"/>
                  </a:lnTo>
                  <a:lnTo>
                    <a:pt x="10349" y="1655"/>
                  </a:lnTo>
                  <a:cubicBezTo>
                    <a:pt x="10395" y="1760"/>
                    <a:pt x="10481" y="1804"/>
                    <a:pt x="10566" y="1804"/>
                  </a:cubicBezTo>
                  <a:cubicBezTo>
                    <a:pt x="10726" y="1804"/>
                    <a:pt x="10887" y="1651"/>
                    <a:pt x="10799" y="1453"/>
                  </a:cubicBezTo>
                  <a:lnTo>
                    <a:pt x="10227" y="151"/>
                  </a:lnTo>
                  <a:cubicBezTo>
                    <a:pt x="10190" y="57"/>
                    <a:pt x="10101" y="1"/>
                    <a:pt x="999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34"/>
          <p:cNvGrpSpPr/>
          <p:nvPr/>
        </p:nvGrpSpPr>
        <p:grpSpPr>
          <a:xfrm>
            <a:off x="5509113" y="3014763"/>
            <a:ext cx="421425" cy="381025"/>
            <a:chOff x="4027975" y="2293650"/>
            <a:chExt cx="421425" cy="381025"/>
          </a:xfrm>
        </p:grpSpPr>
        <p:sp>
          <p:nvSpPr>
            <p:cNvPr id="1970" name="Google Shape;1970;p34"/>
            <p:cNvSpPr/>
            <p:nvPr/>
          </p:nvSpPr>
          <p:spPr>
            <a:xfrm>
              <a:off x="4421750" y="2441225"/>
              <a:ext cx="27550" cy="233450"/>
            </a:xfrm>
            <a:custGeom>
              <a:rect b="b" l="l" r="r" t="t"/>
              <a:pathLst>
                <a:path extrusionOk="0" h="9338" w="1102">
                  <a:moveTo>
                    <a:pt x="534" y="0"/>
                  </a:moveTo>
                  <a:cubicBezTo>
                    <a:pt x="239" y="0"/>
                    <a:pt x="0" y="239"/>
                    <a:pt x="0" y="535"/>
                  </a:cubicBezTo>
                  <a:lnTo>
                    <a:pt x="0" y="9183"/>
                  </a:lnTo>
                  <a:cubicBezTo>
                    <a:pt x="0" y="9267"/>
                    <a:pt x="70" y="9338"/>
                    <a:pt x="155" y="9338"/>
                  </a:cubicBezTo>
                  <a:lnTo>
                    <a:pt x="951" y="9338"/>
                  </a:lnTo>
                  <a:cubicBezTo>
                    <a:pt x="1036" y="9333"/>
                    <a:pt x="1101" y="9267"/>
                    <a:pt x="1101" y="9183"/>
                  </a:cubicBezTo>
                  <a:lnTo>
                    <a:pt x="1101" y="535"/>
                  </a:lnTo>
                  <a:cubicBezTo>
                    <a:pt x="1101" y="239"/>
                    <a:pt x="862" y="0"/>
                    <a:pt x="56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4"/>
            <p:cNvSpPr/>
            <p:nvPr/>
          </p:nvSpPr>
          <p:spPr>
            <a:xfrm>
              <a:off x="4428650" y="2441175"/>
              <a:ext cx="20750" cy="233500"/>
            </a:xfrm>
            <a:custGeom>
              <a:rect b="b" l="l" r="r" t="t"/>
              <a:pathLst>
                <a:path extrusionOk="0" h="9340" w="830">
                  <a:moveTo>
                    <a:pt x="271" y="0"/>
                  </a:moveTo>
                  <a:cubicBezTo>
                    <a:pt x="176" y="0"/>
                    <a:pt x="85" y="25"/>
                    <a:pt x="1" y="73"/>
                  </a:cubicBezTo>
                  <a:cubicBezTo>
                    <a:pt x="169" y="171"/>
                    <a:pt x="277" y="354"/>
                    <a:pt x="272" y="551"/>
                  </a:cubicBezTo>
                  <a:lnTo>
                    <a:pt x="272" y="9340"/>
                  </a:lnTo>
                  <a:lnTo>
                    <a:pt x="671" y="9340"/>
                  </a:lnTo>
                  <a:cubicBezTo>
                    <a:pt x="755" y="9335"/>
                    <a:pt x="825" y="9269"/>
                    <a:pt x="825" y="9185"/>
                  </a:cubicBezTo>
                  <a:lnTo>
                    <a:pt x="825" y="565"/>
                  </a:lnTo>
                  <a:cubicBezTo>
                    <a:pt x="830" y="274"/>
                    <a:pt x="610" y="31"/>
                    <a:pt x="319" y="2"/>
                  </a:cubicBezTo>
                  <a:cubicBezTo>
                    <a:pt x="303" y="1"/>
                    <a:pt x="287" y="0"/>
                    <a:pt x="27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4"/>
            <p:cNvSpPr/>
            <p:nvPr/>
          </p:nvSpPr>
          <p:spPr>
            <a:xfrm>
              <a:off x="4055725" y="2491950"/>
              <a:ext cx="122075" cy="110225"/>
            </a:xfrm>
            <a:custGeom>
              <a:rect b="b" l="l" r="r" t="t"/>
              <a:pathLst>
                <a:path extrusionOk="0" h="4409" w="4883">
                  <a:moveTo>
                    <a:pt x="1" y="0"/>
                  </a:moveTo>
                  <a:lnTo>
                    <a:pt x="1" y="4409"/>
                  </a:lnTo>
                  <a:lnTo>
                    <a:pt x="4882" y="4409"/>
                  </a:lnTo>
                  <a:lnTo>
                    <a:pt x="4882"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4"/>
            <p:cNvSpPr/>
            <p:nvPr/>
          </p:nvSpPr>
          <p:spPr>
            <a:xfrm>
              <a:off x="4156800" y="2491950"/>
              <a:ext cx="21000" cy="110225"/>
            </a:xfrm>
            <a:custGeom>
              <a:rect b="b" l="l" r="r" t="t"/>
              <a:pathLst>
                <a:path extrusionOk="0" h="4409" w="840">
                  <a:moveTo>
                    <a:pt x="1" y="0"/>
                  </a:moveTo>
                  <a:lnTo>
                    <a:pt x="1" y="4409"/>
                  </a:lnTo>
                  <a:lnTo>
                    <a:pt x="839" y="4409"/>
                  </a:lnTo>
                  <a:lnTo>
                    <a:pt x="83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4"/>
            <p:cNvSpPr/>
            <p:nvPr/>
          </p:nvSpPr>
          <p:spPr>
            <a:xfrm>
              <a:off x="4055725" y="2409025"/>
              <a:ext cx="83075" cy="82950"/>
            </a:xfrm>
            <a:custGeom>
              <a:rect b="b" l="l" r="r" t="t"/>
              <a:pathLst>
                <a:path extrusionOk="0" h="3318" w="3323">
                  <a:moveTo>
                    <a:pt x="1" y="0"/>
                  </a:moveTo>
                  <a:lnTo>
                    <a:pt x="1" y="3317"/>
                  </a:lnTo>
                  <a:lnTo>
                    <a:pt x="3322" y="3317"/>
                  </a:lnTo>
                  <a:lnTo>
                    <a:pt x="3322" y="3223"/>
                  </a:lnTo>
                  <a:cubicBezTo>
                    <a:pt x="3322" y="1443"/>
                    <a:pt x="1879" y="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4"/>
            <p:cNvSpPr/>
            <p:nvPr/>
          </p:nvSpPr>
          <p:spPr>
            <a:xfrm>
              <a:off x="4055725" y="2409025"/>
              <a:ext cx="82950" cy="82950"/>
            </a:xfrm>
            <a:custGeom>
              <a:rect b="b" l="l" r="r" t="t"/>
              <a:pathLst>
                <a:path extrusionOk="0" h="3318" w="3318">
                  <a:moveTo>
                    <a:pt x="1" y="0"/>
                  </a:moveTo>
                  <a:lnTo>
                    <a:pt x="1" y="642"/>
                  </a:lnTo>
                  <a:cubicBezTo>
                    <a:pt x="1359" y="890"/>
                    <a:pt x="2423" y="1958"/>
                    <a:pt x="2671" y="3317"/>
                  </a:cubicBezTo>
                  <a:lnTo>
                    <a:pt x="3318" y="3317"/>
                  </a:lnTo>
                  <a:cubicBezTo>
                    <a:pt x="3318" y="1485"/>
                    <a:pt x="1833" y="0"/>
                    <a:pt x="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4"/>
            <p:cNvSpPr/>
            <p:nvPr/>
          </p:nvSpPr>
          <p:spPr>
            <a:xfrm>
              <a:off x="4097300" y="2602150"/>
              <a:ext cx="19475" cy="72525"/>
            </a:xfrm>
            <a:custGeom>
              <a:rect b="b" l="l" r="r" t="t"/>
              <a:pathLst>
                <a:path extrusionOk="0" h="2901" w="779">
                  <a:moveTo>
                    <a:pt x="1" y="1"/>
                  </a:moveTo>
                  <a:lnTo>
                    <a:pt x="1" y="2774"/>
                  </a:lnTo>
                  <a:cubicBezTo>
                    <a:pt x="1" y="2844"/>
                    <a:pt x="57" y="2896"/>
                    <a:pt x="123" y="2901"/>
                  </a:cubicBezTo>
                  <a:lnTo>
                    <a:pt x="657" y="2901"/>
                  </a:lnTo>
                  <a:cubicBezTo>
                    <a:pt x="722" y="2896"/>
                    <a:pt x="779" y="2844"/>
                    <a:pt x="779" y="2774"/>
                  </a:cubicBezTo>
                  <a:lnTo>
                    <a:pt x="779"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4"/>
            <p:cNvSpPr/>
            <p:nvPr/>
          </p:nvSpPr>
          <p:spPr>
            <a:xfrm>
              <a:off x="4160900" y="2307375"/>
              <a:ext cx="12800" cy="44150"/>
            </a:xfrm>
            <a:custGeom>
              <a:rect b="b" l="l" r="r" t="t"/>
              <a:pathLst>
                <a:path extrusionOk="0" h="1766" w="512">
                  <a:moveTo>
                    <a:pt x="256" y="1"/>
                  </a:moveTo>
                  <a:cubicBezTo>
                    <a:pt x="132" y="1"/>
                    <a:pt x="8" y="82"/>
                    <a:pt x="1" y="243"/>
                  </a:cubicBezTo>
                  <a:lnTo>
                    <a:pt x="1" y="1508"/>
                  </a:lnTo>
                  <a:cubicBezTo>
                    <a:pt x="1" y="1649"/>
                    <a:pt x="113" y="1766"/>
                    <a:pt x="254" y="1766"/>
                  </a:cubicBezTo>
                  <a:cubicBezTo>
                    <a:pt x="399" y="1761"/>
                    <a:pt x="511" y="1649"/>
                    <a:pt x="511" y="1508"/>
                  </a:cubicBezTo>
                  <a:lnTo>
                    <a:pt x="511" y="243"/>
                  </a:lnTo>
                  <a:cubicBezTo>
                    <a:pt x="504" y="82"/>
                    <a:pt x="380" y="1"/>
                    <a:pt x="2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4"/>
            <p:cNvSpPr/>
            <p:nvPr/>
          </p:nvSpPr>
          <p:spPr>
            <a:xfrm>
              <a:off x="4160900" y="2388425"/>
              <a:ext cx="12800" cy="54475"/>
            </a:xfrm>
            <a:custGeom>
              <a:rect b="b" l="l" r="r" t="t"/>
              <a:pathLst>
                <a:path extrusionOk="0" h="2179" w="512">
                  <a:moveTo>
                    <a:pt x="256" y="1"/>
                  </a:moveTo>
                  <a:cubicBezTo>
                    <a:pt x="132" y="1"/>
                    <a:pt x="8" y="82"/>
                    <a:pt x="1" y="243"/>
                  </a:cubicBezTo>
                  <a:lnTo>
                    <a:pt x="1" y="1920"/>
                  </a:lnTo>
                  <a:cubicBezTo>
                    <a:pt x="1" y="2061"/>
                    <a:pt x="113" y="2178"/>
                    <a:pt x="254" y="2178"/>
                  </a:cubicBezTo>
                  <a:cubicBezTo>
                    <a:pt x="394" y="2178"/>
                    <a:pt x="511" y="2061"/>
                    <a:pt x="511" y="1920"/>
                  </a:cubicBezTo>
                  <a:lnTo>
                    <a:pt x="511" y="243"/>
                  </a:lnTo>
                  <a:cubicBezTo>
                    <a:pt x="504" y="82"/>
                    <a:pt x="380" y="1"/>
                    <a:pt x="2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4"/>
            <p:cNvSpPr/>
            <p:nvPr/>
          </p:nvSpPr>
          <p:spPr>
            <a:xfrm>
              <a:off x="4141700" y="2338400"/>
              <a:ext cx="51200" cy="55875"/>
            </a:xfrm>
            <a:custGeom>
              <a:rect b="b" l="l" r="r" t="t"/>
              <a:pathLst>
                <a:path extrusionOk="0" h="2235" w="2048">
                  <a:moveTo>
                    <a:pt x="324" y="0"/>
                  </a:moveTo>
                  <a:cubicBezTo>
                    <a:pt x="141" y="0"/>
                    <a:pt x="0" y="155"/>
                    <a:pt x="15" y="337"/>
                  </a:cubicBezTo>
                  <a:lnTo>
                    <a:pt x="164" y="1926"/>
                  </a:lnTo>
                  <a:cubicBezTo>
                    <a:pt x="178" y="2099"/>
                    <a:pt x="324" y="2235"/>
                    <a:pt x="502" y="2235"/>
                  </a:cubicBezTo>
                  <a:lnTo>
                    <a:pt x="1546" y="2235"/>
                  </a:lnTo>
                  <a:cubicBezTo>
                    <a:pt x="1720" y="2235"/>
                    <a:pt x="1870" y="2099"/>
                    <a:pt x="1888" y="1926"/>
                  </a:cubicBezTo>
                  <a:lnTo>
                    <a:pt x="2034" y="337"/>
                  </a:lnTo>
                  <a:cubicBezTo>
                    <a:pt x="2048" y="155"/>
                    <a:pt x="1907" y="0"/>
                    <a:pt x="17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4"/>
            <p:cNvSpPr/>
            <p:nvPr/>
          </p:nvSpPr>
          <p:spPr>
            <a:xfrm>
              <a:off x="4164775" y="2338400"/>
              <a:ext cx="28125" cy="56000"/>
            </a:xfrm>
            <a:custGeom>
              <a:rect b="b" l="l" r="r" t="t"/>
              <a:pathLst>
                <a:path extrusionOk="0" h="2240" w="1125">
                  <a:moveTo>
                    <a:pt x="516" y="0"/>
                  </a:moveTo>
                  <a:lnTo>
                    <a:pt x="338" y="1930"/>
                  </a:lnTo>
                  <a:cubicBezTo>
                    <a:pt x="324" y="2104"/>
                    <a:pt x="178" y="2240"/>
                    <a:pt x="0" y="2240"/>
                  </a:cubicBezTo>
                  <a:lnTo>
                    <a:pt x="623" y="2240"/>
                  </a:lnTo>
                  <a:cubicBezTo>
                    <a:pt x="797" y="2240"/>
                    <a:pt x="942" y="2104"/>
                    <a:pt x="961" y="1930"/>
                  </a:cubicBezTo>
                  <a:lnTo>
                    <a:pt x="1106" y="342"/>
                  </a:lnTo>
                  <a:cubicBezTo>
                    <a:pt x="1125" y="159"/>
                    <a:pt x="980" y="5"/>
                    <a:pt x="797" y="5"/>
                  </a:cubicBezTo>
                  <a:lnTo>
                    <a:pt x="51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4"/>
            <p:cNvSpPr/>
            <p:nvPr/>
          </p:nvSpPr>
          <p:spPr>
            <a:xfrm>
              <a:off x="4177775" y="2473425"/>
              <a:ext cx="244000" cy="150900"/>
            </a:xfrm>
            <a:custGeom>
              <a:rect b="b" l="l" r="r" t="t"/>
              <a:pathLst>
                <a:path extrusionOk="0" h="6036" w="9760">
                  <a:moveTo>
                    <a:pt x="619" y="1"/>
                  </a:moveTo>
                  <a:cubicBezTo>
                    <a:pt x="277" y="1"/>
                    <a:pt x="0" y="282"/>
                    <a:pt x="0" y="624"/>
                  </a:cubicBezTo>
                  <a:lnTo>
                    <a:pt x="0" y="5417"/>
                  </a:lnTo>
                  <a:cubicBezTo>
                    <a:pt x="0" y="5759"/>
                    <a:pt x="277" y="6035"/>
                    <a:pt x="619" y="6035"/>
                  </a:cubicBezTo>
                  <a:lnTo>
                    <a:pt x="9759" y="6035"/>
                  </a:lnTo>
                  <a:lnTo>
                    <a:pt x="975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4"/>
            <p:cNvSpPr/>
            <p:nvPr/>
          </p:nvSpPr>
          <p:spPr>
            <a:xfrm>
              <a:off x="4390700" y="2473425"/>
              <a:ext cx="31075" cy="150775"/>
            </a:xfrm>
            <a:custGeom>
              <a:rect b="b" l="l" r="r" t="t"/>
              <a:pathLst>
                <a:path extrusionOk="0" h="6031" w="1243">
                  <a:moveTo>
                    <a:pt x="1" y="1"/>
                  </a:moveTo>
                  <a:lnTo>
                    <a:pt x="1" y="6030"/>
                  </a:lnTo>
                  <a:lnTo>
                    <a:pt x="1242" y="6030"/>
                  </a:lnTo>
                  <a:lnTo>
                    <a:pt x="124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4"/>
            <p:cNvSpPr/>
            <p:nvPr/>
          </p:nvSpPr>
          <p:spPr>
            <a:xfrm>
              <a:off x="4097300" y="2293650"/>
              <a:ext cx="98875" cy="142100"/>
            </a:xfrm>
            <a:custGeom>
              <a:rect b="b" l="l" r="r" t="t"/>
              <a:pathLst>
                <a:path extrusionOk="0" h="5684" w="3955">
                  <a:moveTo>
                    <a:pt x="469" y="0"/>
                  </a:moveTo>
                  <a:cubicBezTo>
                    <a:pt x="212" y="0"/>
                    <a:pt x="1" y="211"/>
                    <a:pt x="1" y="469"/>
                  </a:cubicBezTo>
                  <a:lnTo>
                    <a:pt x="1" y="5056"/>
                  </a:lnTo>
                  <a:cubicBezTo>
                    <a:pt x="287" y="5224"/>
                    <a:pt x="554" y="5435"/>
                    <a:pt x="779" y="5683"/>
                  </a:cubicBezTo>
                  <a:lnTo>
                    <a:pt x="779" y="783"/>
                  </a:lnTo>
                  <a:lnTo>
                    <a:pt x="3566" y="783"/>
                  </a:lnTo>
                  <a:cubicBezTo>
                    <a:pt x="3782" y="783"/>
                    <a:pt x="3955" y="610"/>
                    <a:pt x="3955" y="394"/>
                  </a:cubicBezTo>
                  <a:cubicBezTo>
                    <a:pt x="3955" y="179"/>
                    <a:pt x="3782" y="5"/>
                    <a:pt x="3566" y="5"/>
                  </a:cubicBezTo>
                  <a:lnTo>
                    <a:pt x="46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4"/>
            <p:cNvSpPr/>
            <p:nvPr/>
          </p:nvSpPr>
          <p:spPr>
            <a:xfrm>
              <a:off x="4027975" y="2325600"/>
              <a:ext cx="27650" cy="349075"/>
            </a:xfrm>
            <a:custGeom>
              <a:rect b="b" l="l" r="r" t="t"/>
              <a:pathLst>
                <a:path extrusionOk="0" h="13963" w="1106">
                  <a:moveTo>
                    <a:pt x="556" y="1"/>
                  </a:moveTo>
                  <a:cubicBezTo>
                    <a:pt x="249" y="1"/>
                    <a:pt x="0" y="244"/>
                    <a:pt x="0" y="550"/>
                  </a:cubicBezTo>
                  <a:lnTo>
                    <a:pt x="10" y="13808"/>
                  </a:lnTo>
                  <a:cubicBezTo>
                    <a:pt x="10" y="13892"/>
                    <a:pt x="75" y="13958"/>
                    <a:pt x="164" y="13963"/>
                  </a:cubicBezTo>
                  <a:lnTo>
                    <a:pt x="951" y="13963"/>
                  </a:lnTo>
                  <a:cubicBezTo>
                    <a:pt x="1036" y="13958"/>
                    <a:pt x="1106" y="13892"/>
                    <a:pt x="1106" y="13808"/>
                  </a:cubicBezTo>
                  <a:lnTo>
                    <a:pt x="1106" y="564"/>
                  </a:lnTo>
                  <a:cubicBezTo>
                    <a:pt x="1106" y="269"/>
                    <a:pt x="876" y="20"/>
                    <a:pt x="581" y="1"/>
                  </a:cubicBezTo>
                  <a:cubicBezTo>
                    <a:pt x="573" y="1"/>
                    <a:pt x="564" y="1"/>
                    <a:pt x="5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4"/>
            <p:cNvSpPr/>
            <p:nvPr/>
          </p:nvSpPr>
          <p:spPr>
            <a:xfrm>
              <a:off x="4035125" y="2325575"/>
              <a:ext cx="20625" cy="348975"/>
            </a:xfrm>
            <a:custGeom>
              <a:rect b="b" l="l" r="r" t="t"/>
              <a:pathLst>
                <a:path extrusionOk="0" h="13959" w="825">
                  <a:moveTo>
                    <a:pt x="271" y="0"/>
                  </a:moveTo>
                  <a:cubicBezTo>
                    <a:pt x="176" y="0"/>
                    <a:pt x="84" y="25"/>
                    <a:pt x="0" y="73"/>
                  </a:cubicBezTo>
                  <a:cubicBezTo>
                    <a:pt x="169" y="171"/>
                    <a:pt x="272" y="354"/>
                    <a:pt x="272" y="551"/>
                  </a:cubicBezTo>
                  <a:lnTo>
                    <a:pt x="272" y="13959"/>
                  </a:lnTo>
                  <a:lnTo>
                    <a:pt x="665" y="13959"/>
                  </a:lnTo>
                  <a:cubicBezTo>
                    <a:pt x="750" y="13959"/>
                    <a:pt x="820" y="13889"/>
                    <a:pt x="820" y="13804"/>
                  </a:cubicBezTo>
                  <a:lnTo>
                    <a:pt x="820" y="565"/>
                  </a:lnTo>
                  <a:cubicBezTo>
                    <a:pt x="825" y="274"/>
                    <a:pt x="604" y="31"/>
                    <a:pt x="319" y="2"/>
                  </a:cubicBezTo>
                  <a:cubicBezTo>
                    <a:pt x="303" y="1"/>
                    <a:pt x="287" y="0"/>
                    <a:pt x="27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 name="Google Shape;1986;p34"/>
          <p:cNvSpPr txBox="1"/>
          <p:nvPr>
            <p:ph idx="2"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DIAGNOSIS</a:t>
            </a:r>
            <a:endParaRPr/>
          </a:p>
        </p:txBody>
      </p:sp>
      <p:sp>
        <p:nvSpPr>
          <p:cNvPr id="1987" name="Google Shape;1987;p34"/>
          <p:cNvSpPr txBox="1"/>
          <p:nvPr>
            <p:ph type="ctrTitle"/>
          </p:nvPr>
        </p:nvSpPr>
        <p:spPr>
          <a:xfrm>
            <a:off x="1183999" y="1729076"/>
            <a:ext cx="21945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MERCURY</a:t>
            </a:r>
            <a:endParaRPr sz="1200">
              <a:solidFill>
                <a:schemeClr val="lt1"/>
              </a:solidFill>
            </a:endParaRPr>
          </a:p>
        </p:txBody>
      </p:sp>
      <p:sp>
        <p:nvSpPr>
          <p:cNvPr id="1988" name="Google Shape;1988;p34"/>
          <p:cNvSpPr txBox="1"/>
          <p:nvPr>
            <p:ph idx="1" type="subTitle"/>
          </p:nvPr>
        </p:nvSpPr>
        <p:spPr>
          <a:xfrm>
            <a:off x="1282725" y="2122599"/>
            <a:ext cx="19971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a:t>
            </a:r>
            <a:endParaRPr/>
          </a:p>
        </p:txBody>
      </p:sp>
      <p:cxnSp>
        <p:nvCxnSpPr>
          <p:cNvPr id="1989" name="Google Shape;1989;p34"/>
          <p:cNvCxnSpPr/>
          <p:nvPr/>
        </p:nvCxnSpPr>
        <p:spPr>
          <a:xfrm>
            <a:off x="2876598" y="1604725"/>
            <a:ext cx="1125000" cy="0"/>
          </a:xfrm>
          <a:prstGeom prst="straightConnector1">
            <a:avLst/>
          </a:prstGeom>
          <a:noFill/>
          <a:ln cap="flat" cmpd="sng" w="19050">
            <a:solidFill>
              <a:schemeClr val="accent1"/>
            </a:solidFill>
            <a:prstDash val="solid"/>
            <a:round/>
            <a:headEnd len="med" w="med" type="oval"/>
            <a:tailEnd len="med" w="med" type="oval"/>
          </a:ln>
        </p:spPr>
      </p:cxnSp>
      <p:cxnSp>
        <p:nvCxnSpPr>
          <p:cNvPr id="1990" name="Google Shape;1990;p34"/>
          <p:cNvCxnSpPr/>
          <p:nvPr/>
        </p:nvCxnSpPr>
        <p:spPr>
          <a:xfrm>
            <a:off x="5177848" y="1565900"/>
            <a:ext cx="1125000" cy="0"/>
          </a:xfrm>
          <a:prstGeom prst="straightConnector1">
            <a:avLst/>
          </a:prstGeom>
          <a:noFill/>
          <a:ln cap="flat" cmpd="sng" w="19050">
            <a:solidFill>
              <a:schemeClr val="accent1"/>
            </a:solidFill>
            <a:prstDash val="solid"/>
            <a:round/>
            <a:headEnd len="med" w="med" type="oval"/>
            <a:tailEnd len="med" w="med" type="oval"/>
          </a:ln>
        </p:spPr>
      </p:cxnSp>
      <p:cxnSp>
        <p:nvCxnSpPr>
          <p:cNvPr id="1991" name="Google Shape;1991;p34"/>
          <p:cNvCxnSpPr/>
          <p:nvPr/>
        </p:nvCxnSpPr>
        <p:spPr>
          <a:xfrm>
            <a:off x="4016612" y="3261650"/>
            <a:ext cx="1125000" cy="0"/>
          </a:xfrm>
          <a:prstGeom prst="straightConnector1">
            <a:avLst/>
          </a:prstGeom>
          <a:noFill/>
          <a:ln cap="flat" cmpd="sng" w="19050">
            <a:solidFill>
              <a:schemeClr val="accent1"/>
            </a:solidFill>
            <a:prstDash val="solid"/>
            <a:round/>
            <a:headEnd len="med" w="med" type="oval"/>
            <a:tailEnd len="med" w="med" type="oval"/>
          </a:ln>
        </p:spPr>
      </p:cxnSp>
      <p:sp>
        <p:nvSpPr>
          <p:cNvPr id="1992" name="Google Shape;1992;p34"/>
          <p:cNvSpPr txBox="1"/>
          <p:nvPr>
            <p:ph idx="3" type="ctrTitle"/>
          </p:nvPr>
        </p:nvSpPr>
        <p:spPr>
          <a:xfrm>
            <a:off x="3474749" y="1729076"/>
            <a:ext cx="21945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993" name="Google Shape;1993;p34"/>
          <p:cNvSpPr txBox="1"/>
          <p:nvPr>
            <p:ph idx="4" type="subTitle"/>
          </p:nvPr>
        </p:nvSpPr>
        <p:spPr>
          <a:xfrm>
            <a:off x="3573475" y="2122599"/>
            <a:ext cx="19971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 </a:t>
            </a:r>
            <a:endParaRPr/>
          </a:p>
          <a:p>
            <a:pPr indent="0" lvl="0" marL="0" rtl="0" algn="ctr">
              <a:spcBef>
                <a:spcPts val="0"/>
              </a:spcBef>
              <a:spcAft>
                <a:spcPts val="0"/>
              </a:spcAft>
              <a:buNone/>
            </a:pPr>
            <a:r>
              <a:t/>
            </a:r>
            <a:endParaRPr/>
          </a:p>
        </p:txBody>
      </p:sp>
      <p:sp>
        <p:nvSpPr>
          <p:cNvPr id="1994" name="Google Shape;1994;p34"/>
          <p:cNvSpPr txBox="1"/>
          <p:nvPr>
            <p:ph idx="5" type="ctrTitle"/>
          </p:nvPr>
        </p:nvSpPr>
        <p:spPr>
          <a:xfrm>
            <a:off x="5765499" y="1729076"/>
            <a:ext cx="21945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995" name="Google Shape;1995;p34"/>
          <p:cNvSpPr txBox="1"/>
          <p:nvPr>
            <p:ph idx="6" type="subTitle"/>
          </p:nvPr>
        </p:nvSpPr>
        <p:spPr>
          <a:xfrm>
            <a:off x="5864225" y="2122599"/>
            <a:ext cx="19971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The planet is full of iron oxide dust</a:t>
            </a:r>
            <a:endParaRPr/>
          </a:p>
        </p:txBody>
      </p:sp>
      <p:sp>
        <p:nvSpPr>
          <p:cNvPr id="1996" name="Google Shape;1996;p34"/>
          <p:cNvSpPr txBox="1"/>
          <p:nvPr>
            <p:ph idx="7" type="ctrTitle"/>
          </p:nvPr>
        </p:nvSpPr>
        <p:spPr>
          <a:xfrm>
            <a:off x="2335403" y="3416886"/>
            <a:ext cx="21945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1997" name="Google Shape;1997;p34"/>
          <p:cNvSpPr txBox="1"/>
          <p:nvPr>
            <p:ph idx="8" type="subTitle"/>
          </p:nvPr>
        </p:nvSpPr>
        <p:spPr>
          <a:xfrm>
            <a:off x="2434129" y="3810410"/>
            <a:ext cx="19971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the biggest planet in our Solar System and the fourth-brightest object in the sky</a:t>
            </a:r>
            <a:endParaRPr/>
          </a:p>
          <a:p>
            <a:pPr indent="0" lvl="0" marL="0" rtl="0" algn="ctr">
              <a:spcBef>
                <a:spcPts val="0"/>
              </a:spcBef>
              <a:spcAft>
                <a:spcPts val="0"/>
              </a:spcAft>
              <a:buNone/>
            </a:pPr>
            <a:r>
              <a:t/>
            </a:r>
            <a:endParaRPr/>
          </a:p>
        </p:txBody>
      </p:sp>
      <p:sp>
        <p:nvSpPr>
          <p:cNvPr id="1998" name="Google Shape;1998;p34"/>
          <p:cNvSpPr txBox="1"/>
          <p:nvPr>
            <p:ph idx="9" type="ctrTitle"/>
          </p:nvPr>
        </p:nvSpPr>
        <p:spPr>
          <a:xfrm>
            <a:off x="4622570" y="3416886"/>
            <a:ext cx="2194500" cy="64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1999" name="Google Shape;1999;p34"/>
          <p:cNvSpPr txBox="1"/>
          <p:nvPr>
            <p:ph idx="13" type="subTitle"/>
          </p:nvPr>
        </p:nvSpPr>
        <p:spPr>
          <a:xfrm>
            <a:off x="4721296" y="3810410"/>
            <a:ext cx="19971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Yes, this is the ringed one. It’s a gas giant, composed mostly of hydrogen and helium</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3" name="Shape 2003"/>
        <p:cNvGrpSpPr/>
        <p:nvPr/>
      </p:nvGrpSpPr>
      <p:grpSpPr>
        <a:xfrm>
          <a:off x="0" y="0"/>
          <a:ext cx="0" cy="0"/>
          <a:chOff x="0" y="0"/>
          <a:chExt cx="0" cy="0"/>
        </a:xfrm>
      </p:grpSpPr>
      <p:sp>
        <p:nvSpPr>
          <p:cNvPr id="2004" name="Google Shape;2004;p35"/>
          <p:cNvSpPr txBox="1"/>
          <p:nvPr/>
        </p:nvSpPr>
        <p:spPr>
          <a:xfrm>
            <a:off x="5891350" y="1645506"/>
            <a:ext cx="2532600" cy="11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2"/>
                </a:solidFill>
                <a:latin typeface="Assistant Light"/>
                <a:ea typeface="Assistant Light"/>
                <a:cs typeface="Assistant Light"/>
                <a:sym typeface="Assistant Light"/>
              </a:rPr>
              <a:t>Venus has a beautiful name and is the second planet from the Sun. It’s hotter than Mercury and its atmosphere is poisonous </a:t>
            </a:r>
            <a:endParaRPr sz="1000">
              <a:solidFill>
                <a:schemeClr val="dk2"/>
              </a:solidFill>
              <a:latin typeface="Assistant Light"/>
              <a:ea typeface="Assistant Light"/>
              <a:cs typeface="Assistant Light"/>
              <a:sym typeface="Assistant Light"/>
            </a:endParaRPr>
          </a:p>
          <a:p>
            <a:pPr indent="0" lvl="0" marL="0" rtl="0" algn="l">
              <a:spcBef>
                <a:spcPts val="1600"/>
              </a:spcBef>
              <a:spcAft>
                <a:spcPts val="1600"/>
              </a:spcAft>
              <a:buNone/>
            </a:pPr>
            <a:r>
              <a:t/>
            </a:r>
            <a:endParaRPr sz="1000">
              <a:solidFill>
                <a:schemeClr val="dk2"/>
              </a:solidFill>
              <a:latin typeface="Assistant Light"/>
              <a:ea typeface="Assistant Light"/>
              <a:cs typeface="Assistant Light"/>
              <a:sym typeface="Assistant Light"/>
            </a:endParaRPr>
          </a:p>
        </p:txBody>
      </p:sp>
      <p:sp>
        <p:nvSpPr>
          <p:cNvPr id="2005" name="Google Shape;2005;p35"/>
          <p:cNvSpPr txBox="1"/>
          <p:nvPr/>
        </p:nvSpPr>
        <p:spPr>
          <a:xfrm>
            <a:off x="5891350" y="1402856"/>
            <a:ext cx="1314300" cy="39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lt1"/>
                </a:solidFill>
                <a:latin typeface="Lexend Deca"/>
                <a:ea typeface="Lexend Deca"/>
                <a:cs typeface="Lexend Deca"/>
                <a:sym typeface="Lexend Deca"/>
              </a:rPr>
              <a:t>VENUS</a:t>
            </a:r>
            <a:endParaRPr sz="1200">
              <a:solidFill>
                <a:schemeClr val="lt1"/>
              </a:solidFill>
              <a:latin typeface="Lexend Deca"/>
              <a:ea typeface="Lexend Deca"/>
              <a:cs typeface="Lexend Deca"/>
              <a:sym typeface="Lexend Deca"/>
            </a:endParaRPr>
          </a:p>
        </p:txBody>
      </p:sp>
      <p:sp>
        <p:nvSpPr>
          <p:cNvPr id="2006" name="Google Shape;2006;p35"/>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TREATMENT</a:t>
            </a:r>
            <a:endParaRPr/>
          </a:p>
        </p:txBody>
      </p:sp>
      <p:sp>
        <p:nvSpPr>
          <p:cNvPr id="2007" name="Google Shape;2007;p35"/>
          <p:cNvSpPr/>
          <p:nvPr/>
        </p:nvSpPr>
        <p:spPr>
          <a:xfrm>
            <a:off x="841575" y="1494675"/>
            <a:ext cx="2394900" cy="23949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008" name="Google Shape;2008;p35"/>
          <p:cNvCxnSpPr/>
          <p:nvPr/>
        </p:nvCxnSpPr>
        <p:spPr>
          <a:xfrm>
            <a:off x="2007100" y="1694556"/>
            <a:ext cx="3806400" cy="0"/>
          </a:xfrm>
          <a:prstGeom prst="straightConnector1">
            <a:avLst/>
          </a:prstGeom>
          <a:noFill/>
          <a:ln cap="flat" cmpd="sng" w="19050">
            <a:solidFill>
              <a:schemeClr val="lt1"/>
            </a:solidFill>
            <a:prstDash val="solid"/>
            <a:round/>
            <a:headEnd len="med" w="med" type="none"/>
            <a:tailEnd len="med" w="med" type="oval"/>
          </a:ln>
        </p:spPr>
      </p:cxnSp>
      <p:cxnSp>
        <p:nvCxnSpPr>
          <p:cNvPr id="2009" name="Google Shape;2009;p35"/>
          <p:cNvCxnSpPr/>
          <p:nvPr/>
        </p:nvCxnSpPr>
        <p:spPr>
          <a:xfrm>
            <a:off x="2007100" y="2687371"/>
            <a:ext cx="2094300" cy="0"/>
          </a:xfrm>
          <a:prstGeom prst="straightConnector1">
            <a:avLst/>
          </a:prstGeom>
          <a:noFill/>
          <a:ln cap="flat" cmpd="sng" w="19050">
            <a:solidFill>
              <a:schemeClr val="lt1"/>
            </a:solidFill>
            <a:prstDash val="solid"/>
            <a:round/>
            <a:headEnd len="med" w="med" type="none"/>
            <a:tailEnd len="med" w="med" type="oval"/>
          </a:ln>
        </p:spPr>
      </p:cxnSp>
      <p:cxnSp>
        <p:nvCxnSpPr>
          <p:cNvPr id="2010" name="Google Shape;2010;p35"/>
          <p:cNvCxnSpPr/>
          <p:nvPr/>
        </p:nvCxnSpPr>
        <p:spPr>
          <a:xfrm>
            <a:off x="2007100" y="3708174"/>
            <a:ext cx="3806400" cy="0"/>
          </a:xfrm>
          <a:prstGeom prst="straightConnector1">
            <a:avLst/>
          </a:prstGeom>
          <a:noFill/>
          <a:ln cap="flat" cmpd="sng" w="19050">
            <a:solidFill>
              <a:schemeClr val="lt1"/>
            </a:solidFill>
            <a:prstDash val="solid"/>
            <a:round/>
            <a:headEnd len="med" w="med" type="none"/>
            <a:tailEnd len="med" w="med" type="oval"/>
          </a:ln>
        </p:spPr>
      </p:cxnSp>
      <p:sp>
        <p:nvSpPr>
          <p:cNvPr id="2011" name="Google Shape;2011;p35"/>
          <p:cNvSpPr/>
          <p:nvPr/>
        </p:nvSpPr>
        <p:spPr>
          <a:xfrm>
            <a:off x="1221775" y="1874875"/>
            <a:ext cx="1634400" cy="1634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5"/>
          <p:cNvSpPr txBox="1"/>
          <p:nvPr/>
        </p:nvSpPr>
        <p:spPr>
          <a:xfrm>
            <a:off x="4186275" y="2636746"/>
            <a:ext cx="2532600" cy="11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2"/>
                </a:solidFill>
                <a:latin typeface="Assistant Light"/>
                <a:ea typeface="Assistant Light"/>
                <a:cs typeface="Assistant Light"/>
                <a:sym typeface="Assistant Light"/>
              </a:rPr>
              <a:t>Despite being red, Mars is a cold place, not hot. It’s full of iron oxide dust, which gives the planet its reddish cast</a:t>
            </a:r>
            <a:endParaRPr sz="1000">
              <a:solidFill>
                <a:schemeClr val="dk2"/>
              </a:solidFill>
              <a:latin typeface="Assistant Light"/>
              <a:ea typeface="Assistant Light"/>
              <a:cs typeface="Assistant Light"/>
              <a:sym typeface="Assistant Light"/>
            </a:endParaRPr>
          </a:p>
          <a:p>
            <a:pPr indent="0" lvl="0" marL="0" rtl="0" algn="l">
              <a:spcBef>
                <a:spcPts val="1600"/>
              </a:spcBef>
              <a:spcAft>
                <a:spcPts val="1600"/>
              </a:spcAft>
              <a:buNone/>
            </a:pPr>
            <a:r>
              <a:t/>
            </a:r>
            <a:endParaRPr sz="1000">
              <a:solidFill>
                <a:schemeClr val="dk2"/>
              </a:solidFill>
              <a:latin typeface="Assistant Light"/>
              <a:ea typeface="Assistant Light"/>
              <a:cs typeface="Assistant Light"/>
              <a:sym typeface="Assistant Light"/>
            </a:endParaRPr>
          </a:p>
        </p:txBody>
      </p:sp>
      <p:sp>
        <p:nvSpPr>
          <p:cNvPr id="2013" name="Google Shape;2013;p35"/>
          <p:cNvSpPr txBox="1"/>
          <p:nvPr/>
        </p:nvSpPr>
        <p:spPr>
          <a:xfrm>
            <a:off x="4186275" y="2394096"/>
            <a:ext cx="1314300" cy="39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lt1"/>
                </a:solidFill>
                <a:latin typeface="Lexend Deca"/>
                <a:ea typeface="Lexend Deca"/>
                <a:cs typeface="Lexend Deca"/>
                <a:sym typeface="Lexend Deca"/>
              </a:rPr>
              <a:t>MARS</a:t>
            </a:r>
            <a:endParaRPr sz="1200">
              <a:solidFill>
                <a:schemeClr val="lt1"/>
              </a:solidFill>
              <a:latin typeface="Lexend Deca"/>
              <a:ea typeface="Lexend Deca"/>
              <a:cs typeface="Lexend Deca"/>
              <a:sym typeface="Lexend Deca"/>
            </a:endParaRPr>
          </a:p>
        </p:txBody>
      </p:sp>
      <p:sp>
        <p:nvSpPr>
          <p:cNvPr id="2014" name="Google Shape;2014;p35"/>
          <p:cNvSpPr txBox="1"/>
          <p:nvPr/>
        </p:nvSpPr>
        <p:spPr>
          <a:xfrm>
            <a:off x="5891350" y="3653574"/>
            <a:ext cx="2532600" cy="11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2"/>
                </a:solidFill>
                <a:latin typeface="Assistant Light"/>
                <a:ea typeface="Assistant Light"/>
                <a:cs typeface="Assistant Light"/>
                <a:sym typeface="Assistant Light"/>
              </a:rPr>
              <a:t>Jupiter is a gas giant and the biggest planet in our Solar System. It’s also the fourth-brightest object in the sky</a:t>
            </a:r>
            <a:endParaRPr sz="1000">
              <a:solidFill>
                <a:schemeClr val="dk2"/>
              </a:solidFill>
              <a:latin typeface="Assistant Light"/>
              <a:ea typeface="Assistant Light"/>
              <a:cs typeface="Assistant Light"/>
              <a:sym typeface="Assistant Light"/>
            </a:endParaRPr>
          </a:p>
          <a:p>
            <a:pPr indent="0" lvl="0" marL="0" rtl="0" algn="l">
              <a:spcBef>
                <a:spcPts val="1600"/>
              </a:spcBef>
              <a:spcAft>
                <a:spcPts val="1600"/>
              </a:spcAft>
              <a:buNone/>
            </a:pPr>
            <a:r>
              <a:t/>
            </a:r>
            <a:endParaRPr sz="1000">
              <a:solidFill>
                <a:schemeClr val="dk2"/>
              </a:solidFill>
              <a:latin typeface="Assistant Light"/>
              <a:ea typeface="Assistant Light"/>
              <a:cs typeface="Assistant Light"/>
              <a:sym typeface="Assistant Light"/>
            </a:endParaRPr>
          </a:p>
        </p:txBody>
      </p:sp>
      <p:sp>
        <p:nvSpPr>
          <p:cNvPr id="2015" name="Google Shape;2015;p35"/>
          <p:cNvSpPr txBox="1"/>
          <p:nvPr/>
        </p:nvSpPr>
        <p:spPr>
          <a:xfrm>
            <a:off x="5891350" y="3410924"/>
            <a:ext cx="1314300" cy="39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lt1"/>
                </a:solidFill>
                <a:latin typeface="Lexend Deca"/>
                <a:ea typeface="Lexend Deca"/>
                <a:cs typeface="Lexend Deca"/>
                <a:sym typeface="Lexend Deca"/>
              </a:rPr>
              <a:t>JUPITER</a:t>
            </a:r>
            <a:endParaRPr sz="1200">
              <a:solidFill>
                <a:schemeClr val="lt1"/>
              </a:solidFill>
              <a:latin typeface="Lexend Deca"/>
              <a:ea typeface="Lexend Deca"/>
              <a:cs typeface="Lexend Deca"/>
              <a:sym typeface="Lexend Deca"/>
            </a:endParaRPr>
          </a:p>
        </p:txBody>
      </p:sp>
      <p:grpSp>
        <p:nvGrpSpPr>
          <p:cNvPr id="2016" name="Google Shape;2016;p35"/>
          <p:cNvGrpSpPr/>
          <p:nvPr/>
        </p:nvGrpSpPr>
        <p:grpSpPr>
          <a:xfrm>
            <a:off x="1772260" y="2333532"/>
            <a:ext cx="533536" cy="798385"/>
            <a:chOff x="5762575" y="2917575"/>
            <a:chExt cx="281475" cy="421200"/>
          </a:xfrm>
        </p:grpSpPr>
        <p:sp>
          <p:nvSpPr>
            <p:cNvPr id="2017" name="Google Shape;2017;p35"/>
            <p:cNvSpPr/>
            <p:nvPr/>
          </p:nvSpPr>
          <p:spPr>
            <a:xfrm>
              <a:off x="5762700" y="2917575"/>
              <a:ext cx="281350" cy="421200"/>
            </a:xfrm>
            <a:custGeom>
              <a:rect b="b" l="l" r="r" t="t"/>
              <a:pathLst>
                <a:path extrusionOk="0" h="16848" w="11254">
                  <a:moveTo>
                    <a:pt x="965" y="0"/>
                  </a:moveTo>
                  <a:cubicBezTo>
                    <a:pt x="431" y="0"/>
                    <a:pt x="0" y="431"/>
                    <a:pt x="0" y="960"/>
                  </a:cubicBezTo>
                  <a:lnTo>
                    <a:pt x="0" y="15887"/>
                  </a:lnTo>
                  <a:cubicBezTo>
                    <a:pt x="0" y="16416"/>
                    <a:pt x="431" y="16847"/>
                    <a:pt x="965" y="16847"/>
                  </a:cubicBezTo>
                  <a:lnTo>
                    <a:pt x="10293" y="16847"/>
                  </a:lnTo>
                  <a:cubicBezTo>
                    <a:pt x="10823" y="16847"/>
                    <a:pt x="11254" y="16416"/>
                    <a:pt x="11254" y="15887"/>
                  </a:cubicBezTo>
                  <a:lnTo>
                    <a:pt x="11254" y="960"/>
                  </a:lnTo>
                  <a:cubicBezTo>
                    <a:pt x="11254" y="431"/>
                    <a:pt x="10823" y="0"/>
                    <a:pt x="1029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5"/>
            <p:cNvSpPr/>
            <p:nvPr/>
          </p:nvSpPr>
          <p:spPr>
            <a:xfrm>
              <a:off x="5762575" y="2917575"/>
              <a:ext cx="281475" cy="421200"/>
            </a:xfrm>
            <a:custGeom>
              <a:rect b="b" l="l" r="r" t="t"/>
              <a:pathLst>
                <a:path extrusionOk="0" h="16848" w="11259">
                  <a:moveTo>
                    <a:pt x="10302" y="0"/>
                  </a:moveTo>
                  <a:cubicBezTo>
                    <a:pt x="10299" y="0"/>
                    <a:pt x="10296" y="0"/>
                    <a:pt x="10294" y="0"/>
                  </a:cubicBezTo>
                  <a:lnTo>
                    <a:pt x="10050" y="0"/>
                  </a:lnTo>
                  <a:lnTo>
                    <a:pt x="10050" y="14678"/>
                  </a:lnTo>
                  <a:cubicBezTo>
                    <a:pt x="10050" y="15209"/>
                    <a:pt x="9624" y="15638"/>
                    <a:pt x="9093" y="15638"/>
                  </a:cubicBezTo>
                  <a:cubicBezTo>
                    <a:pt x="9091" y="15638"/>
                    <a:pt x="9088" y="15638"/>
                    <a:pt x="9085" y="15638"/>
                  </a:cubicBezTo>
                  <a:lnTo>
                    <a:pt x="1" y="15638"/>
                  </a:lnTo>
                  <a:lnTo>
                    <a:pt x="1" y="15887"/>
                  </a:lnTo>
                  <a:cubicBezTo>
                    <a:pt x="1" y="16416"/>
                    <a:pt x="432" y="16847"/>
                    <a:pt x="961" y="16847"/>
                  </a:cubicBezTo>
                  <a:lnTo>
                    <a:pt x="10294" y="16847"/>
                  </a:lnTo>
                  <a:cubicBezTo>
                    <a:pt x="10823" y="16847"/>
                    <a:pt x="11254" y="16416"/>
                    <a:pt x="11254" y="15887"/>
                  </a:cubicBezTo>
                  <a:lnTo>
                    <a:pt x="11254" y="960"/>
                  </a:lnTo>
                  <a:cubicBezTo>
                    <a:pt x="11259" y="429"/>
                    <a:pt x="10832" y="0"/>
                    <a:pt x="1030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5"/>
            <p:cNvSpPr/>
            <p:nvPr/>
          </p:nvSpPr>
          <p:spPr>
            <a:xfrm>
              <a:off x="5790100" y="2952225"/>
              <a:ext cx="96775" cy="82850"/>
            </a:xfrm>
            <a:custGeom>
              <a:rect b="b" l="l" r="r" t="t"/>
              <a:pathLst>
                <a:path extrusionOk="0" h="3314" w="3871">
                  <a:moveTo>
                    <a:pt x="2217" y="1"/>
                  </a:moveTo>
                  <a:cubicBezTo>
                    <a:pt x="741" y="1"/>
                    <a:pt x="1" y="1786"/>
                    <a:pt x="1045" y="2830"/>
                  </a:cubicBezTo>
                  <a:cubicBezTo>
                    <a:pt x="1361" y="3146"/>
                    <a:pt x="1783" y="3314"/>
                    <a:pt x="2213" y="3314"/>
                  </a:cubicBezTo>
                  <a:cubicBezTo>
                    <a:pt x="2427" y="3314"/>
                    <a:pt x="2643" y="3272"/>
                    <a:pt x="2849" y="3187"/>
                  </a:cubicBezTo>
                  <a:cubicBezTo>
                    <a:pt x="3468" y="2934"/>
                    <a:pt x="3870" y="2329"/>
                    <a:pt x="3870" y="1659"/>
                  </a:cubicBezTo>
                  <a:cubicBezTo>
                    <a:pt x="3870" y="746"/>
                    <a:pt x="3130" y="1"/>
                    <a:pt x="221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5"/>
            <p:cNvSpPr/>
            <p:nvPr/>
          </p:nvSpPr>
          <p:spPr>
            <a:xfrm>
              <a:off x="5837650" y="2952225"/>
              <a:ext cx="49350" cy="82950"/>
            </a:xfrm>
            <a:custGeom>
              <a:rect b="b" l="l" r="r" t="t"/>
              <a:pathLst>
                <a:path extrusionOk="0" h="3318" w="1974">
                  <a:moveTo>
                    <a:pt x="315" y="1"/>
                  </a:moveTo>
                  <a:cubicBezTo>
                    <a:pt x="207" y="1"/>
                    <a:pt x="104" y="10"/>
                    <a:pt x="1" y="29"/>
                  </a:cubicBezTo>
                  <a:cubicBezTo>
                    <a:pt x="783" y="179"/>
                    <a:pt x="1345" y="863"/>
                    <a:pt x="1345" y="1659"/>
                  </a:cubicBezTo>
                  <a:cubicBezTo>
                    <a:pt x="1345" y="2456"/>
                    <a:pt x="783" y="3135"/>
                    <a:pt x="1" y="3285"/>
                  </a:cubicBezTo>
                  <a:cubicBezTo>
                    <a:pt x="104" y="3308"/>
                    <a:pt x="207" y="3318"/>
                    <a:pt x="315" y="3318"/>
                  </a:cubicBezTo>
                  <a:cubicBezTo>
                    <a:pt x="1228" y="3318"/>
                    <a:pt x="1973" y="2578"/>
                    <a:pt x="1973" y="1659"/>
                  </a:cubicBezTo>
                  <a:cubicBezTo>
                    <a:pt x="1973" y="741"/>
                    <a:pt x="1228" y="1"/>
                    <a:pt x="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5"/>
            <p:cNvSpPr/>
            <p:nvPr/>
          </p:nvSpPr>
          <p:spPr>
            <a:xfrm>
              <a:off x="5812000" y="2960325"/>
              <a:ext cx="66900" cy="66775"/>
            </a:xfrm>
            <a:custGeom>
              <a:rect b="b" l="l" r="r" t="t"/>
              <a:pathLst>
                <a:path extrusionOk="0" h="2671" w="2676">
                  <a:moveTo>
                    <a:pt x="2320" y="0"/>
                  </a:moveTo>
                  <a:lnTo>
                    <a:pt x="1" y="2314"/>
                  </a:lnTo>
                  <a:cubicBezTo>
                    <a:pt x="99" y="2450"/>
                    <a:pt x="221" y="2572"/>
                    <a:pt x="357" y="2670"/>
                  </a:cubicBezTo>
                  <a:lnTo>
                    <a:pt x="2676" y="356"/>
                  </a:lnTo>
                  <a:cubicBezTo>
                    <a:pt x="2577" y="216"/>
                    <a:pt x="2456" y="98"/>
                    <a:pt x="232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5"/>
            <p:cNvSpPr/>
            <p:nvPr/>
          </p:nvSpPr>
          <p:spPr>
            <a:xfrm>
              <a:off x="5862375" y="2960425"/>
              <a:ext cx="16775" cy="19250"/>
            </a:xfrm>
            <a:custGeom>
              <a:rect b="b" l="l" r="r" t="t"/>
              <a:pathLst>
                <a:path extrusionOk="0" h="770" w="671">
                  <a:moveTo>
                    <a:pt x="309" y="1"/>
                  </a:moveTo>
                  <a:lnTo>
                    <a:pt x="0" y="310"/>
                  </a:lnTo>
                  <a:cubicBezTo>
                    <a:pt x="113" y="446"/>
                    <a:pt x="202" y="605"/>
                    <a:pt x="263" y="769"/>
                  </a:cubicBezTo>
                  <a:lnTo>
                    <a:pt x="670" y="361"/>
                  </a:lnTo>
                  <a:cubicBezTo>
                    <a:pt x="651" y="338"/>
                    <a:pt x="642" y="324"/>
                    <a:pt x="628" y="310"/>
                  </a:cubicBezTo>
                  <a:cubicBezTo>
                    <a:pt x="623" y="305"/>
                    <a:pt x="623" y="301"/>
                    <a:pt x="623" y="296"/>
                  </a:cubicBezTo>
                  <a:cubicBezTo>
                    <a:pt x="614" y="282"/>
                    <a:pt x="600" y="272"/>
                    <a:pt x="591" y="258"/>
                  </a:cubicBezTo>
                  <a:lnTo>
                    <a:pt x="581" y="249"/>
                  </a:lnTo>
                  <a:cubicBezTo>
                    <a:pt x="530" y="188"/>
                    <a:pt x="473" y="132"/>
                    <a:pt x="417" y="80"/>
                  </a:cubicBezTo>
                  <a:lnTo>
                    <a:pt x="403" y="71"/>
                  </a:lnTo>
                  <a:cubicBezTo>
                    <a:pt x="389" y="62"/>
                    <a:pt x="380" y="52"/>
                    <a:pt x="366" y="38"/>
                  </a:cubicBezTo>
                  <a:cubicBezTo>
                    <a:pt x="361" y="34"/>
                    <a:pt x="356" y="34"/>
                    <a:pt x="352" y="34"/>
                  </a:cubicBezTo>
                  <a:lnTo>
                    <a:pt x="30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5"/>
            <p:cNvSpPr/>
            <p:nvPr/>
          </p:nvSpPr>
          <p:spPr>
            <a:xfrm>
              <a:off x="5905825" y="2952225"/>
              <a:ext cx="96775" cy="82850"/>
            </a:xfrm>
            <a:custGeom>
              <a:rect b="b" l="l" r="r" t="t"/>
              <a:pathLst>
                <a:path extrusionOk="0" h="3314" w="3871">
                  <a:moveTo>
                    <a:pt x="2212" y="1"/>
                  </a:moveTo>
                  <a:cubicBezTo>
                    <a:pt x="741" y="1"/>
                    <a:pt x="0" y="1786"/>
                    <a:pt x="1045" y="2830"/>
                  </a:cubicBezTo>
                  <a:cubicBezTo>
                    <a:pt x="1361" y="3146"/>
                    <a:pt x="1783" y="3314"/>
                    <a:pt x="2213" y="3314"/>
                  </a:cubicBezTo>
                  <a:cubicBezTo>
                    <a:pt x="2427" y="3314"/>
                    <a:pt x="2643" y="3272"/>
                    <a:pt x="2849" y="3187"/>
                  </a:cubicBezTo>
                  <a:cubicBezTo>
                    <a:pt x="3467" y="2934"/>
                    <a:pt x="3870" y="2329"/>
                    <a:pt x="3870" y="1659"/>
                  </a:cubicBezTo>
                  <a:cubicBezTo>
                    <a:pt x="3870" y="746"/>
                    <a:pt x="3130" y="1"/>
                    <a:pt x="221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5"/>
            <p:cNvSpPr/>
            <p:nvPr/>
          </p:nvSpPr>
          <p:spPr>
            <a:xfrm>
              <a:off x="5953250" y="2952225"/>
              <a:ext cx="49350" cy="82950"/>
            </a:xfrm>
            <a:custGeom>
              <a:rect b="b" l="l" r="r" t="t"/>
              <a:pathLst>
                <a:path extrusionOk="0" h="3318" w="1974">
                  <a:moveTo>
                    <a:pt x="315" y="1"/>
                  </a:moveTo>
                  <a:cubicBezTo>
                    <a:pt x="207" y="1"/>
                    <a:pt x="104" y="10"/>
                    <a:pt x="1" y="29"/>
                  </a:cubicBezTo>
                  <a:cubicBezTo>
                    <a:pt x="783" y="179"/>
                    <a:pt x="1345" y="863"/>
                    <a:pt x="1345" y="1659"/>
                  </a:cubicBezTo>
                  <a:cubicBezTo>
                    <a:pt x="1345" y="2456"/>
                    <a:pt x="783" y="3135"/>
                    <a:pt x="1" y="3285"/>
                  </a:cubicBezTo>
                  <a:cubicBezTo>
                    <a:pt x="104" y="3308"/>
                    <a:pt x="207" y="3318"/>
                    <a:pt x="315" y="3318"/>
                  </a:cubicBezTo>
                  <a:cubicBezTo>
                    <a:pt x="1228" y="3318"/>
                    <a:pt x="1973" y="2578"/>
                    <a:pt x="1973" y="1659"/>
                  </a:cubicBezTo>
                  <a:cubicBezTo>
                    <a:pt x="1973" y="741"/>
                    <a:pt x="1228" y="1"/>
                    <a:pt x="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5"/>
            <p:cNvSpPr/>
            <p:nvPr/>
          </p:nvSpPr>
          <p:spPr>
            <a:xfrm>
              <a:off x="5927725" y="2960325"/>
              <a:ext cx="66775" cy="66775"/>
            </a:xfrm>
            <a:custGeom>
              <a:rect b="b" l="l" r="r" t="t"/>
              <a:pathLst>
                <a:path extrusionOk="0" h="2671" w="2671">
                  <a:moveTo>
                    <a:pt x="2315" y="0"/>
                  </a:moveTo>
                  <a:lnTo>
                    <a:pt x="0" y="2314"/>
                  </a:lnTo>
                  <a:cubicBezTo>
                    <a:pt x="99" y="2450"/>
                    <a:pt x="221" y="2572"/>
                    <a:pt x="357" y="2670"/>
                  </a:cubicBezTo>
                  <a:lnTo>
                    <a:pt x="2671" y="356"/>
                  </a:lnTo>
                  <a:cubicBezTo>
                    <a:pt x="2573" y="216"/>
                    <a:pt x="2451" y="98"/>
                    <a:pt x="2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5"/>
            <p:cNvSpPr/>
            <p:nvPr/>
          </p:nvSpPr>
          <p:spPr>
            <a:xfrm>
              <a:off x="5977975" y="2960425"/>
              <a:ext cx="16775" cy="19250"/>
            </a:xfrm>
            <a:custGeom>
              <a:rect b="b" l="l" r="r" t="t"/>
              <a:pathLst>
                <a:path extrusionOk="0" h="770" w="671">
                  <a:moveTo>
                    <a:pt x="310" y="1"/>
                  </a:moveTo>
                  <a:lnTo>
                    <a:pt x="0" y="310"/>
                  </a:lnTo>
                  <a:cubicBezTo>
                    <a:pt x="113" y="446"/>
                    <a:pt x="202" y="605"/>
                    <a:pt x="263" y="769"/>
                  </a:cubicBezTo>
                  <a:lnTo>
                    <a:pt x="670" y="361"/>
                  </a:lnTo>
                  <a:cubicBezTo>
                    <a:pt x="661" y="343"/>
                    <a:pt x="647" y="324"/>
                    <a:pt x="628" y="310"/>
                  </a:cubicBezTo>
                  <a:cubicBezTo>
                    <a:pt x="623" y="305"/>
                    <a:pt x="623" y="301"/>
                    <a:pt x="623" y="296"/>
                  </a:cubicBezTo>
                  <a:cubicBezTo>
                    <a:pt x="614" y="282"/>
                    <a:pt x="600" y="272"/>
                    <a:pt x="591" y="258"/>
                  </a:cubicBezTo>
                  <a:lnTo>
                    <a:pt x="581" y="249"/>
                  </a:lnTo>
                  <a:cubicBezTo>
                    <a:pt x="530" y="188"/>
                    <a:pt x="473" y="132"/>
                    <a:pt x="417" y="80"/>
                  </a:cubicBezTo>
                  <a:lnTo>
                    <a:pt x="403" y="71"/>
                  </a:lnTo>
                  <a:cubicBezTo>
                    <a:pt x="389" y="62"/>
                    <a:pt x="380" y="52"/>
                    <a:pt x="366" y="38"/>
                  </a:cubicBezTo>
                  <a:cubicBezTo>
                    <a:pt x="361" y="34"/>
                    <a:pt x="356" y="34"/>
                    <a:pt x="352" y="34"/>
                  </a:cubicBezTo>
                  <a:lnTo>
                    <a:pt x="31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5"/>
            <p:cNvSpPr/>
            <p:nvPr/>
          </p:nvSpPr>
          <p:spPr>
            <a:xfrm>
              <a:off x="5790100" y="3083650"/>
              <a:ext cx="96775" cy="82850"/>
            </a:xfrm>
            <a:custGeom>
              <a:rect b="b" l="l" r="r" t="t"/>
              <a:pathLst>
                <a:path extrusionOk="0" h="3314" w="3871">
                  <a:moveTo>
                    <a:pt x="2217" y="0"/>
                  </a:moveTo>
                  <a:cubicBezTo>
                    <a:pt x="741" y="0"/>
                    <a:pt x="1" y="1785"/>
                    <a:pt x="1045" y="2830"/>
                  </a:cubicBezTo>
                  <a:cubicBezTo>
                    <a:pt x="1361" y="3146"/>
                    <a:pt x="1783" y="3313"/>
                    <a:pt x="2213" y="3313"/>
                  </a:cubicBezTo>
                  <a:cubicBezTo>
                    <a:pt x="2427" y="3313"/>
                    <a:pt x="2643" y="3272"/>
                    <a:pt x="2849" y="3186"/>
                  </a:cubicBezTo>
                  <a:cubicBezTo>
                    <a:pt x="3468" y="2933"/>
                    <a:pt x="3870" y="2329"/>
                    <a:pt x="3870" y="1659"/>
                  </a:cubicBezTo>
                  <a:cubicBezTo>
                    <a:pt x="3870" y="745"/>
                    <a:pt x="3130" y="0"/>
                    <a:pt x="22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5"/>
            <p:cNvSpPr/>
            <p:nvPr/>
          </p:nvSpPr>
          <p:spPr>
            <a:xfrm>
              <a:off x="5837650" y="3083625"/>
              <a:ext cx="49350" cy="82975"/>
            </a:xfrm>
            <a:custGeom>
              <a:rect b="b" l="l" r="r" t="t"/>
              <a:pathLst>
                <a:path extrusionOk="0" h="3319" w="1974">
                  <a:moveTo>
                    <a:pt x="272" y="0"/>
                  </a:moveTo>
                  <a:cubicBezTo>
                    <a:pt x="180" y="0"/>
                    <a:pt x="90" y="13"/>
                    <a:pt x="1" y="29"/>
                  </a:cubicBezTo>
                  <a:cubicBezTo>
                    <a:pt x="783" y="179"/>
                    <a:pt x="1345" y="863"/>
                    <a:pt x="1345" y="1660"/>
                  </a:cubicBezTo>
                  <a:cubicBezTo>
                    <a:pt x="1345" y="2451"/>
                    <a:pt x="783" y="3135"/>
                    <a:pt x="1" y="3285"/>
                  </a:cubicBezTo>
                  <a:cubicBezTo>
                    <a:pt x="104" y="3309"/>
                    <a:pt x="207" y="3318"/>
                    <a:pt x="315" y="3318"/>
                  </a:cubicBezTo>
                  <a:cubicBezTo>
                    <a:pt x="1228" y="3318"/>
                    <a:pt x="1973" y="2573"/>
                    <a:pt x="1973" y="1660"/>
                  </a:cubicBezTo>
                  <a:cubicBezTo>
                    <a:pt x="1973" y="741"/>
                    <a:pt x="1228" y="1"/>
                    <a:pt x="315" y="1"/>
                  </a:cubicBezTo>
                  <a:cubicBezTo>
                    <a:pt x="300" y="1"/>
                    <a:pt x="286" y="0"/>
                    <a:pt x="2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5"/>
            <p:cNvSpPr/>
            <p:nvPr/>
          </p:nvSpPr>
          <p:spPr>
            <a:xfrm>
              <a:off x="5812000" y="3091600"/>
              <a:ext cx="66900" cy="66800"/>
            </a:xfrm>
            <a:custGeom>
              <a:rect b="b" l="l" r="r" t="t"/>
              <a:pathLst>
                <a:path extrusionOk="0" h="2672" w="2676">
                  <a:moveTo>
                    <a:pt x="2320" y="1"/>
                  </a:moveTo>
                  <a:lnTo>
                    <a:pt x="1" y="2315"/>
                  </a:lnTo>
                  <a:cubicBezTo>
                    <a:pt x="99" y="2451"/>
                    <a:pt x="221" y="2573"/>
                    <a:pt x="357" y="2671"/>
                  </a:cubicBezTo>
                  <a:lnTo>
                    <a:pt x="2676" y="357"/>
                  </a:lnTo>
                  <a:cubicBezTo>
                    <a:pt x="2573" y="221"/>
                    <a:pt x="2451" y="99"/>
                    <a:pt x="23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5"/>
            <p:cNvSpPr/>
            <p:nvPr/>
          </p:nvSpPr>
          <p:spPr>
            <a:xfrm>
              <a:off x="5862375" y="3091725"/>
              <a:ext cx="16775" cy="19225"/>
            </a:xfrm>
            <a:custGeom>
              <a:rect b="b" l="l" r="r" t="t"/>
              <a:pathLst>
                <a:path extrusionOk="0" h="769" w="671">
                  <a:moveTo>
                    <a:pt x="309" y="1"/>
                  </a:moveTo>
                  <a:lnTo>
                    <a:pt x="0" y="310"/>
                  </a:lnTo>
                  <a:cubicBezTo>
                    <a:pt x="113" y="446"/>
                    <a:pt x="202" y="605"/>
                    <a:pt x="263" y="769"/>
                  </a:cubicBezTo>
                  <a:lnTo>
                    <a:pt x="670" y="361"/>
                  </a:lnTo>
                  <a:cubicBezTo>
                    <a:pt x="651" y="338"/>
                    <a:pt x="642" y="328"/>
                    <a:pt x="628" y="310"/>
                  </a:cubicBezTo>
                  <a:cubicBezTo>
                    <a:pt x="623" y="305"/>
                    <a:pt x="623" y="300"/>
                    <a:pt x="623" y="296"/>
                  </a:cubicBezTo>
                  <a:cubicBezTo>
                    <a:pt x="614" y="282"/>
                    <a:pt x="600" y="272"/>
                    <a:pt x="591" y="258"/>
                  </a:cubicBezTo>
                  <a:lnTo>
                    <a:pt x="581" y="249"/>
                  </a:lnTo>
                  <a:cubicBezTo>
                    <a:pt x="530" y="188"/>
                    <a:pt x="473" y="132"/>
                    <a:pt x="417" y="80"/>
                  </a:cubicBezTo>
                  <a:lnTo>
                    <a:pt x="403" y="71"/>
                  </a:lnTo>
                  <a:cubicBezTo>
                    <a:pt x="389" y="61"/>
                    <a:pt x="380" y="52"/>
                    <a:pt x="366" y="38"/>
                  </a:cubicBezTo>
                  <a:cubicBezTo>
                    <a:pt x="361" y="33"/>
                    <a:pt x="356" y="33"/>
                    <a:pt x="352" y="33"/>
                  </a:cubicBezTo>
                  <a:lnTo>
                    <a:pt x="30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5"/>
            <p:cNvSpPr/>
            <p:nvPr/>
          </p:nvSpPr>
          <p:spPr>
            <a:xfrm>
              <a:off x="5905825" y="3083650"/>
              <a:ext cx="96775" cy="82850"/>
            </a:xfrm>
            <a:custGeom>
              <a:rect b="b" l="l" r="r" t="t"/>
              <a:pathLst>
                <a:path extrusionOk="0" h="3314" w="3871">
                  <a:moveTo>
                    <a:pt x="2212" y="0"/>
                  </a:moveTo>
                  <a:cubicBezTo>
                    <a:pt x="741" y="0"/>
                    <a:pt x="0" y="1785"/>
                    <a:pt x="1045" y="2830"/>
                  </a:cubicBezTo>
                  <a:cubicBezTo>
                    <a:pt x="1361" y="3146"/>
                    <a:pt x="1783" y="3313"/>
                    <a:pt x="2213" y="3313"/>
                  </a:cubicBezTo>
                  <a:cubicBezTo>
                    <a:pt x="2427" y="3313"/>
                    <a:pt x="2643" y="3272"/>
                    <a:pt x="2849" y="3186"/>
                  </a:cubicBezTo>
                  <a:cubicBezTo>
                    <a:pt x="3467" y="2933"/>
                    <a:pt x="3870" y="2329"/>
                    <a:pt x="3870" y="1659"/>
                  </a:cubicBezTo>
                  <a:cubicBezTo>
                    <a:pt x="3870" y="740"/>
                    <a:pt x="3130" y="0"/>
                    <a:pt x="22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5"/>
            <p:cNvSpPr/>
            <p:nvPr/>
          </p:nvSpPr>
          <p:spPr>
            <a:xfrm>
              <a:off x="5953250" y="3083625"/>
              <a:ext cx="49350" cy="82975"/>
            </a:xfrm>
            <a:custGeom>
              <a:rect b="b" l="l" r="r" t="t"/>
              <a:pathLst>
                <a:path extrusionOk="0" h="3319" w="1974">
                  <a:moveTo>
                    <a:pt x="272" y="0"/>
                  </a:moveTo>
                  <a:cubicBezTo>
                    <a:pt x="180" y="0"/>
                    <a:pt x="90" y="13"/>
                    <a:pt x="1" y="29"/>
                  </a:cubicBezTo>
                  <a:cubicBezTo>
                    <a:pt x="783" y="179"/>
                    <a:pt x="1345" y="863"/>
                    <a:pt x="1345" y="1660"/>
                  </a:cubicBezTo>
                  <a:cubicBezTo>
                    <a:pt x="1345" y="2451"/>
                    <a:pt x="783" y="3135"/>
                    <a:pt x="1" y="3285"/>
                  </a:cubicBezTo>
                  <a:cubicBezTo>
                    <a:pt x="104" y="3309"/>
                    <a:pt x="207" y="3318"/>
                    <a:pt x="315" y="3318"/>
                  </a:cubicBezTo>
                  <a:cubicBezTo>
                    <a:pt x="1228" y="3318"/>
                    <a:pt x="1973" y="2573"/>
                    <a:pt x="1973" y="1660"/>
                  </a:cubicBezTo>
                  <a:cubicBezTo>
                    <a:pt x="1973" y="741"/>
                    <a:pt x="1228" y="1"/>
                    <a:pt x="315" y="1"/>
                  </a:cubicBezTo>
                  <a:cubicBezTo>
                    <a:pt x="301" y="1"/>
                    <a:pt x="286" y="0"/>
                    <a:pt x="2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5"/>
            <p:cNvSpPr/>
            <p:nvPr/>
          </p:nvSpPr>
          <p:spPr>
            <a:xfrm>
              <a:off x="5927725" y="3091600"/>
              <a:ext cx="66775" cy="66800"/>
            </a:xfrm>
            <a:custGeom>
              <a:rect b="b" l="l" r="r" t="t"/>
              <a:pathLst>
                <a:path extrusionOk="0" h="2672" w="2671">
                  <a:moveTo>
                    <a:pt x="2315" y="1"/>
                  </a:moveTo>
                  <a:lnTo>
                    <a:pt x="0" y="2315"/>
                  </a:lnTo>
                  <a:cubicBezTo>
                    <a:pt x="99" y="2451"/>
                    <a:pt x="221" y="2573"/>
                    <a:pt x="357" y="2671"/>
                  </a:cubicBezTo>
                  <a:lnTo>
                    <a:pt x="2671" y="357"/>
                  </a:lnTo>
                  <a:cubicBezTo>
                    <a:pt x="2573" y="221"/>
                    <a:pt x="2451" y="99"/>
                    <a:pt x="2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5"/>
            <p:cNvSpPr/>
            <p:nvPr/>
          </p:nvSpPr>
          <p:spPr>
            <a:xfrm>
              <a:off x="5977975" y="3091725"/>
              <a:ext cx="16775" cy="19225"/>
            </a:xfrm>
            <a:custGeom>
              <a:rect b="b" l="l" r="r" t="t"/>
              <a:pathLst>
                <a:path extrusionOk="0" h="769" w="671">
                  <a:moveTo>
                    <a:pt x="310" y="1"/>
                  </a:moveTo>
                  <a:lnTo>
                    <a:pt x="0" y="310"/>
                  </a:lnTo>
                  <a:cubicBezTo>
                    <a:pt x="113" y="446"/>
                    <a:pt x="202" y="605"/>
                    <a:pt x="263" y="769"/>
                  </a:cubicBezTo>
                  <a:lnTo>
                    <a:pt x="670" y="361"/>
                  </a:lnTo>
                  <a:cubicBezTo>
                    <a:pt x="661" y="343"/>
                    <a:pt x="647" y="324"/>
                    <a:pt x="628" y="310"/>
                  </a:cubicBezTo>
                  <a:cubicBezTo>
                    <a:pt x="623" y="305"/>
                    <a:pt x="623" y="300"/>
                    <a:pt x="623" y="296"/>
                  </a:cubicBezTo>
                  <a:cubicBezTo>
                    <a:pt x="614" y="282"/>
                    <a:pt x="600" y="272"/>
                    <a:pt x="591" y="258"/>
                  </a:cubicBezTo>
                  <a:lnTo>
                    <a:pt x="581" y="249"/>
                  </a:lnTo>
                  <a:cubicBezTo>
                    <a:pt x="530" y="188"/>
                    <a:pt x="473" y="132"/>
                    <a:pt x="417" y="80"/>
                  </a:cubicBezTo>
                  <a:lnTo>
                    <a:pt x="403" y="71"/>
                  </a:lnTo>
                  <a:cubicBezTo>
                    <a:pt x="389" y="61"/>
                    <a:pt x="380" y="52"/>
                    <a:pt x="366" y="38"/>
                  </a:cubicBezTo>
                  <a:cubicBezTo>
                    <a:pt x="361" y="33"/>
                    <a:pt x="356" y="33"/>
                    <a:pt x="352" y="33"/>
                  </a:cubicBezTo>
                  <a:lnTo>
                    <a:pt x="31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5"/>
            <p:cNvSpPr/>
            <p:nvPr/>
          </p:nvSpPr>
          <p:spPr>
            <a:xfrm>
              <a:off x="5790100" y="3214950"/>
              <a:ext cx="96775" cy="82850"/>
            </a:xfrm>
            <a:custGeom>
              <a:rect b="b" l="l" r="r" t="t"/>
              <a:pathLst>
                <a:path extrusionOk="0" h="3314" w="3871">
                  <a:moveTo>
                    <a:pt x="2217" y="0"/>
                  </a:moveTo>
                  <a:cubicBezTo>
                    <a:pt x="741" y="0"/>
                    <a:pt x="1" y="1785"/>
                    <a:pt x="1045" y="2830"/>
                  </a:cubicBezTo>
                  <a:cubicBezTo>
                    <a:pt x="1361" y="3146"/>
                    <a:pt x="1783" y="3313"/>
                    <a:pt x="2213" y="3313"/>
                  </a:cubicBezTo>
                  <a:cubicBezTo>
                    <a:pt x="2427" y="3313"/>
                    <a:pt x="2643" y="3272"/>
                    <a:pt x="2849" y="3186"/>
                  </a:cubicBezTo>
                  <a:cubicBezTo>
                    <a:pt x="3468" y="2933"/>
                    <a:pt x="3870" y="2328"/>
                    <a:pt x="3870" y="1659"/>
                  </a:cubicBezTo>
                  <a:cubicBezTo>
                    <a:pt x="3870" y="745"/>
                    <a:pt x="3130" y="0"/>
                    <a:pt x="22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5"/>
            <p:cNvSpPr/>
            <p:nvPr/>
          </p:nvSpPr>
          <p:spPr>
            <a:xfrm>
              <a:off x="5837650" y="3214950"/>
              <a:ext cx="48525" cy="83050"/>
            </a:xfrm>
            <a:custGeom>
              <a:rect b="b" l="l" r="r" t="t"/>
              <a:pathLst>
                <a:path extrusionOk="0" h="3322" w="1941">
                  <a:moveTo>
                    <a:pt x="315" y="0"/>
                  </a:moveTo>
                  <a:cubicBezTo>
                    <a:pt x="207" y="0"/>
                    <a:pt x="104" y="14"/>
                    <a:pt x="1" y="33"/>
                  </a:cubicBezTo>
                  <a:cubicBezTo>
                    <a:pt x="778" y="183"/>
                    <a:pt x="1345" y="867"/>
                    <a:pt x="1345" y="1663"/>
                  </a:cubicBezTo>
                  <a:cubicBezTo>
                    <a:pt x="1345" y="2455"/>
                    <a:pt x="778" y="3139"/>
                    <a:pt x="1" y="3289"/>
                  </a:cubicBezTo>
                  <a:cubicBezTo>
                    <a:pt x="104" y="3312"/>
                    <a:pt x="207" y="3322"/>
                    <a:pt x="315" y="3322"/>
                  </a:cubicBezTo>
                  <a:cubicBezTo>
                    <a:pt x="1219" y="3303"/>
                    <a:pt x="1940" y="2567"/>
                    <a:pt x="1940" y="1663"/>
                  </a:cubicBezTo>
                  <a:cubicBezTo>
                    <a:pt x="1940" y="759"/>
                    <a:pt x="1219" y="19"/>
                    <a:pt x="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5"/>
            <p:cNvSpPr/>
            <p:nvPr/>
          </p:nvSpPr>
          <p:spPr>
            <a:xfrm>
              <a:off x="5812000" y="3222900"/>
              <a:ext cx="66900" cy="66900"/>
            </a:xfrm>
            <a:custGeom>
              <a:rect b="b" l="l" r="r" t="t"/>
              <a:pathLst>
                <a:path extrusionOk="0" h="2676" w="2676">
                  <a:moveTo>
                    <a:pt x="2320" y="1"/>
                  </a:moveTo>
                  <a:lnTo>
                    <a:pt x="1" y="2320"/>
                  </a:lnTo>
                  <a:cubicBezTo>
                    <a:pt x="99" y="2456"/>
                    <a:pt x="221" y="2577"/>
                    <a:pt x="357" y="2676"/>
                  </a:cubicBezTo>
                  <a:lnTo>
                    <a:pt x="2676" y="361"/>
                  </a:lnTo>
                  <a:cubicBezTo>
                    <a:pt x="2573" y="226"/>
                    <a:pt x="2456" y="104"/>
                    <a:pt x="23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5"/>
            <p:cNvSpPr/>
            <p:nvPr/>
          </p:nvSpPr>
          <p:spPr>
            <a:xfrm>
              <a:off x="5862375" y="3223150"/>
              <a:ext cx="16775" cy="19225"/>
            </a:xfrm>
            <a:custGeom>
              <a:rect b="b" l="l" r="r" t="t"/>
              <a:pathLst>
                <a:path extrusionOk="0" h="769" w="671">
                  <a:moveTo>
                    <a:pt x="309" y="0"/>
                  </a:moveTo>
                  <a:lnTo>
                    <a:pt x="0" y="309"/>
                  </a:lnTo>
                  <a:cubicBezTo>
                    <a:pt x="113" y="445"/>
                    <a:pt x="202" y="600"/>
                    <a:pt x="263" y="768"/>
                  </a:cubicBezTo>
                  <a:lnTo>
                    <a:pt x="670" y="361"/>
                  </a:lnTo>
                  <a:cubicBezTo>
                    <a:pt x="651" y="337"/>
                    <a:pt x="642" y="323"/>
                    <a:pt x="628" y="309"/>
                  </a:cubicBezTo>
                  <a:cubicBezTo>
                    <a:pt x="623" y="305"/>
                    <a:pt x="623" y="300"/>
                    <a:pt x="623" y="295"/>
                  </a:cubicBezTo>
                  <a:cubicBezTo>
                    <a:pt x="614" y="281"/>
                    <a:pt x="600" y="272"/>
                    <a:pt x="591" y="258"/>
                  </a:cubicBezTo>
                  <a:lnTo>
                    <a:pt x="581" y="244"/>
                  </a:lnTo>
                  <a:cubicBezTo>
                    <a:pt x="530" y="187"/>
                    <a:pt x="473" y="131"/>
                    <a:pt x="417" y="80"/>
                  </a:cubicBezTo>
                  <a:lnTo>
                    <a:pt x="403" y="70"/>
                  </a:lnTo>
                  <a:cubicBezTo>
                    <a:pt x="389" y="61"/>
                    <a:pt x="380" y="52"/>
                    <a:pt x="366" y="37"/>
                  </a:cubicBezTo>
                  <a:cubicBezTo>
                    <a:pt x="361" y="33"/>
                    <a:pt x="356" y="33"/>
                    <a:pt x="352" y="33"/>
                  </a:cubicBezTo>
                  <a:lnTo>
                    <a:pt x="309"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5"/>
            <p:cNvSpPr/>
            <p:nvPr/>
          </p:nvSpPr>
          <p:spPr>
            <a:xfrm>
              <a:off x="5905825" y="3214950"/>
              <a:ext cx="96775" cy="82850"/>
            </a:xfrm>
            <a:custGeom>
              <a:rect b="b" l="l" r="r" t="t"/>
              <a:pathLst>
                <a:path extrusionOk="0" h="3314" w="3871">
                  <a:moveTo>
                    <a:pt x="2212" y="0"/>
                  </a:moveTo>
                  <a:cubicBezTo>
                    <a:pt x="741" y="0"/>
                    <a:pt x="0" y="1785"/>
                    <a:pt x="1045" y="2830"/>
                  </a:cubicBezTo>
                  <a:cubicBezTo>
                    <a:pt x="1361" y="3146"/>
                    <a:pt x="1783" y="3313"/>
                    <a:pt x="2213" y="3313"/>
                  </a:cubicBezTo>
                  <a:cubicBezTo>
                    <a:pt x="2427" y="3313"/>
                    <a:pt x="2643" y="3272"/>
                    <a:pt x="2849" y="3186"/>
                  </a:cubicBezTo>
                  <a:cubicBezTo>
                    <a:pt x="3467" y="2933"/>
                    <a:pt x="3870" y="2328"/>
                    <a:pt x="3870" y="1659"/>
                  </a:cubicBezTo>
                  <a:cubicBezTo>
                    <a:pt x="3870" y="740"/>
                    <a:pt x="3130" y="0"/>
                    <a:pt x="22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5"/>
            <p:cNvSpPr/>
            <p:nvPr/>
          </p:nvSpPr>
          <p:spPr>
            <a:xfrm>
              <a:off x="5953250" y="3214950"/>
              <a:ext cx="48525" cy="83050"/>
            </a:xfrm>
            <a:custGeom>
              <a:rect b="b" l="l" r="r" t="t"/>
              <a:pathLst>
                <a:path extrusionOk="0" h="3322" w="1941">
                  <a:moveTo>
                    <a:pt x="315" y="0"/>
                  </a:moveTo>
                  <a:cubicBezTo>
                    <a:pt x="207" y="0"/>
                    <a:pt x="104" y="14"/>
                    <a:pt x="1" y="33"/>
                  </a:cubicBezTo>
                  <a:cubicBezTo>
                    <a:pt x="783" y="183"/>
                    <a:pt x="1345" y="867"/>
                    <a:pt x="1345" y="1663"/>
                  </a:cubicBezTo>
                  <a:cubicBezTo>
                    <a:pt x="1345" y="2455"/>
                    <a:pt x="783" y="3139"/>
                    <a:pt x="1" y="3289"/>
                  </a:cubicBezTo>
                  <a:cubicBezTo>
                    <a:pt x="104" y="3312"/>
                    <a:pt x="207" y="3322"/>
                    <a:pt x="315" y="3322"/>
                  </a:cubicBezTo>
                  <a:cubicBezTo>
                    <a:pt x="1219" y="3303"/>
                    <a:pt x="1940" y="2567"/>
                    <a:pt x="1940" y="1663"/>
                  </a:cubicBezTo>
                  <a:cubicBezTo>
                    <a:pt x="1940" y="759"/>
                    <a:pt x="1219" y="19"/>
                    <a:pt x="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5"/>
            <p:cNvSpPr/>
            <p:nvPr/>
          </p:nvSpPr>
          <p:spPr>
            <a:xfrm>
              <a:off x="5927725" y="3222900"/>
              <a:ext cx="66775" cy="66900"/>
            </a:xfrm>
            <a:custGeom>
              <a:rect b="b" l="l" r="r" t="t"/>
              <a:pathLst>
                <a:path extrusionOk="0" h="2676" w="2671">
                  <a:moveTo>
                    <a:pt x="2315" y="1"/>
                  </a:moveTo>
                  <a:lnTo>
                    <a:pt x="0" y="2320"/>
                  </a:lnTo>
                  <a:cubicBezTo>
                    <a:pt x="99" y="2456"/>
                    <a:pt x="221" y="2577"/>
                    <a:pt x="357" y="2676"/>
                  </a:cubicBezTo>
                  <a:lnTo>
                    <a:pt x="2671" y="361"/>
                  </a:lnTo>
                  <a:cubicBezTo>
                    <a:pt x="2573" y="221"/>
                    <a:pt x="2451" y="104"/>
                    <a:pt x="2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5"/>
            <p:cNvSpPr/>
            <p:nvPr/>
          </p:nvSpPr>
          <p:spPr>
            <a:xfrm>
              <a:off x="5977975" y="3223150"/>
              <a:ext cx="16775" cy="19225"/>
            </a:xfrm>
            <a:custGeom>
              <a:rect b="b" l="l" r="r" t="t"/>
              <a:pathLst>
                <a:path extrusionOk="0" h="769" w="671">
                  <a:moveTo>
                    <a:pt x="310" y="0"/>
                  </a:moveTo>
                  <a:lnTo>
                    <a:pt x="0" y="309"/>
                  </a:lnTo>
                  <a:cubicBezTo>
                    <a:pt x="113" y="445"/>
                    <a:pt x="202" y="600"/>
                    <a:pt x="263" y="768"/>
                  </a:cubicBezTo>
                  <a:lnTo>
                    <a:pt x="670" y="361"/>
                  </a:lnTo>
                  <a:cubicBezTo>
                    <a:pt x="661" y="342"/>
                    <a:pt x="647" y="323"/>
                    <a:pt x="628" y="309"/>
                  </a:cubicBezTo>
                  <a:cubicBezTo>
                    <a:pt x="623" y="305"/>
                    <a:pt x="623" y="300"/>
                    <a:pt x="623" y="295"/>
                  </a:cubicBezTo>
                  <a:cubicBezTo>
                    <a:pt x="614" y="281"/>
                    <a:pt x="600" y="272"/>
                    <a:pt x="591" y="258"/>
                  </a:cubicBezTo>
                  <a:lnTo>
                    <a:pt x="581" y="244"/>
                  </a:lnTo>
                  <a:cubicBezTo>
                    <a:pt x="530" y="187"/>
                    <a:pt x="473" y="131"/>
                    <a:pt x="417" y="80"/>
                  </a:cubicBezTo>
                  <a:lnTo>
                    <a:pt x="403" y="70"/>
                  </a:lnTo>
                  <a:cubicBezTo>
                    <a:pt x="389" y="61"/>
                    <a:pt x="380" y="52"/>
                    <a:pt x="366" y="37"/>
                  </a:cubicBezTo>
                  <a:cubicBezTo>
                    <a:pt x="361" y="33"/>
                    <a:pt x="356" y="33"/>
                    <a:pt x="352" y="33"/>
                  </a:cubicBezTo>
                  <a:lnTo>
                    <a:pt x="31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6" name="Shape 2046"/>
        <p:cNvGrpSpPr/>
        <p:nvPr/>
      </p:nvGrpSpPr>
      <p:grpSpPr>
        <a:xfrm>
          <a:off x="0" y="0"/>
          <a:ext cx="0" cy="0"/>
          <a:chOff x="0" y="0"/>
          <a:chExt cx="0" cy="0"/>
        </a:xfrm>
      </p:grpSpPr>
      <p:sp>
        <p:nvSpPr>
          <p:cNvPr id="2047" name="Google Shape;2047;p36"/>
          <p:cNvSpPr/>
          <p:nvPr/>
        </p:nvSpPr>
        <p:spPr>
          <a:xfrm>
            <a:off x="5360575" y="1342975"/>
            <a:ext cx="3191400" cy="3191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6"/>
          <p:cNvSpPr/>
          <p:nvPr/>
        </p:nvSpPr>
        <p:spPr>
          <a:xfrm>
            <a:off x="717066" y="2032960"/>
            <a:ext cx="3626700" cy="1551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6"/>
          <p:cNvSpPr/>
          <p:nvPr/>
        </p:nvSpPr>
        <p:spPr>
          <a:xfrm>
            <a:off x="717066" y="1818281"/>
            <a:ext cx="3626700" cy="1551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6"/>
          <p:cNvSpPr/>
          <p:nvPr/>
        </p:nvSpPr>
        <p:spPr>
          <a:xfrm>
            <a:off x="717066" y="1603602"/>
            <a:ext cx="3626700" cy="155100"/>
          </a:xfrm>
          <a:prstGeom prst="rect">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6"/>
          <p:cNvSpPr/>
          <p:nvPr/>
        </p:nvSpPr>
        <p:spPr>
          <a:xfrm>
            <a:off x="717051" y="2032964"/>
            <a:ext cx="3380400" cy="155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6"/>
          <p:cNvSpPr/>
          <p:nvPr/>
        </p:nvSpPr>
        <p:spPr>
          <a:xfrm>
            <a:off x="3028896" y="2747653"/>
            <a:ext cx="380400" cy="1530600"/>
          </a:xfrm>
          <a:prstGeom prst="roundRect">
            <a:avLst>
              <a:gd fmla="val 32651"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6"/>
          <p:cNvSpPr/>
          <p:nvPr/>
        </p:nvSpPr>
        <p:spPr>
          <a:xfrm>
            <a:off x="3483096" y="2747653"/>
            <a:ext cx="380400" cy="1530600"/>
          </a:xfrm>
          <a:prstGeom prst="roundRect">
            <a:avLst>
              <a:gd fmla="val 32651"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6"/>
          <p:cNvSpPr/>
          <p:nvPr/>
        </p:nvSpPr>
        <p:spPr>
          <a:xfrm>
            <a:off x="3937296" y="2747653"/>
            <a:ext cx="380400" cy="1530600"/>
          </a:xfrm>
          <a:prstGeom prst="roundRect">
            <a:avLst>
              <a:gd fmla="val 32651" name="adj"/>
            </a:avLst>
          </a:pr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6"/>
          <p:cNvSpPr/>
          <p:nvPr/>
        </p:nvSpPr>
        <p:spPr>
          <a:xfrm>
            <a:off x="717054" y="1603602"/>
            <a:ext cx="1574400" cy="1551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6"/>
          <p:cNvSpPr/>
          <p:nvPr/>
        </p:nvSpPr>
        <p:spPr>
          <a:xfrm>
            <a:off x="717050" y="1818272"/>
            <a:ext cx="1886700" cy="1551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6"/>
          <p:cNvSpPr txBox="1"/>
          <p:nvPr>
            <p:ph type="title"/>
          </p:nvPr>
        </p:nvSpPr>
        <p:spPr>
          <a:xfrm>
            <a:off x="620725" y="430100"/>
            <a:ext cx="2600100" cy="70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PATIENT MONITORING</a:t>
            </a:r>
            <a:endParaRPr/>
          </a:p>
        </p:txBody>
      </p:sp>
      <p:sp>
        <p:nvSpPr>
          <p:cNvPr id="2058" name="Google Shape;2058;p36"/>
          <p:cNvSpPr txBox="1"/>
          <p:nvPr>
            <p:ph idx="4294967295" type="subTitle"/>
          </p:nvPr>
        </p:nvSpPr>
        <p:spPr>
          <a:xfrm>
            <a:off x="872400" y="857275"/>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latin typeface="Lexend Deca"/>
                <a:ea typeface="Lexend Deca"/>
                <a:cs typeface="Lexend Deca"/>
                <a:sym typeface="Lexend Deca"/>
              </a:rPr>
              <a:t>WEEK 1</a:t>
            </a:r>
            <a:endParaRPr>
              <a:solidFill>
                <a:schemeClr val="lt1"/>
              </a:solidFill>
              <a:latin typeface="Lexend Deca"/>
              <a:ea typeface="Lexend Deca"/>
              <a:cs typeface="Lexend Deca"/>
              <a:sym typeface="Lexend Deca"/>
            </a:endParaRPr>
          </a:p>
          <a:p>
            <a:pPr indent="0" lvl="0" marL="0" rtl="0" algn="l">
              <a:spcBef>
                <a:spcPts val="1600"/>
              </a:spcBef>
              <a:spcAft>
                <a:spcPts val="1600"/>
              </a:spcAft>
              <a:buNone/>
            </a:pPr>
            <a:r>
              <a:t/>
            </a:r>
            <a:endParaRPr>
              <a:solidFill>
                <a:schemeClr val="lt1"/>
              </a:solidFill>
              <a:latin typeface="Lexend Deca"/>
              <a:ea typeface="Lexend Deca"/>
              <a:cs typeface="Lexend Deca"/>
              <a:sym typeface="Lexend Deca"/>
            </a:endParaRPr>
          </a:p>
        </p:txBody>
      </p:sp>
      <p:sp>
        <p:nvSpPr>
          <p:cNvPr id="2059" name="Google Shape;2059;p36"/>
          <p:cNvSpPr txBox="1"/>
          <p:nvPr>
            <p:ph idx="4294967295" type="subTitle"/>
          </p:nvPr>
        </p:nvSpPr>
        <p:spPr>
          <a:xfrm>
            <a:off x="1900450" y="857275"/>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latin typeface="Lexend Deca"/>
                <a:ea typeface="Lexend Deca"/>
                <a:cs typeface="Lexend Deca"/>
                <a:sym typeface="Lexend Deca"/>
              </a:rPr>
              <a:t>WEEK 2</a:t>
            </a:r>
            <a:endParaRPr>
              <a:solidFill>
                <a:schemeClr val="accent1"/>
              </a:solidFill>
              <a:latin typeface="Lexend Deca"/>
              <a:ea typeface="Lexend Deca"/>
              <a:cs typeface="Lexend Deca"/>
              <a:sym typeface="Lexend Deca"/>
            </a:endParaRPr>
          </a:p>
          <a:p>
            <a:pPr indent="0" lvl="0" marL="0" rtl="0" algn="l">
              <a:spcBef>
                <a:spcPts val="1600"/>
              </a:spcBef>
              <a:spcAft>
                <a:spcPts val="1600"/>
              </a:spcAft>
              <a:buNone/>
            </a:pPr>
            <a:r>
              <a:t/>
            </a:r>
            <a:endParaRPr>
              <a:solidFill>
                <a:schemeClr val="accent1"/>
              </a:solidFill>
              <a:latin typeface="Lexend Deca"/>
              <a:ea typeface="Lexend Deca"/>
              <a:cs typeface="Lexend Deca"/>
              <a:sym typeface="Lexend Deca"/>
            </a:endParaRPr>
          </a:p>
        </p:txBody>
      </p:sp>
      <p:sp>
        <p:nvSpPr>
          <p:cNvPr id="2060" name="Google Shape;2060;p36"/>
          <p:cNvSpPr txBox="1"/>
          <p:nvPr>
            <p:ph idx="4294967295" type="subTitle"/>
          </p:nvPr>
        </p:nvSpPr>
        <p:spPr>
          <a:xfrm>
            <a:off x="2921776" y="857275"/>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Lexend Deca"/>
                <a:ea typeface="Lexend Deca"/>
                <a:cs typeface="Lexend Deca"/>
                <a:sym typeface="Lexend Deca"/>
              </a:rPr>
              <a:t>WEEK 3</a:t>
            </a:r>
            <a:endParaRPr>
              <a:latin typeface="Lexend Deca"/>
              <a:ea typeface="Lexend Deca"/>
              <a:cs typeface="Lexend Deca"/>
              <a:sym typeface="Lexend Deca"/>
            </a:endParaRPr>
          </a:p>
          <a:p>
            <a:pPr indent="0" lvl="0" marL="0" rtl="0" algn="l">
              <a:spcBef>
                <a:spcPts val="1600"/>
              </a:spcBef>
              <a:spcAft>
                <a:spcPts val="1600"/>
              </a:spcAft>
              <a:buNone/>
            </a:pPr>
            <a:r>
              <a:t/>
            </a:r>
            <a:endParaRPr>
              <a:latin typeface="Lexend Deca"/>
              <a:ea typeface="Lexend Deca"/>
              <a:cs typeface="Lexend Deca"/>
              <a:sym typeface="Lexend Deca"/>
            </a:endParaRPr>
          </a:p>
        </p:txBody>
      </p:sp>
      <p:sp>
        <p:nvSpPr>
          <p:cNvPr id="2061" name="Google Shape;2061;p36"/>
          <p:cNvSpPr/>
          <p:nvPr/>
        </p:nvSpPr>
        <p:spPr>
          <a:xfrm>
            <a:off x="734400" y="952576"/>
            <a:ext cx="138000" cy="1380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6"/>
          <p:cNvSpPr/>
          <p:nvPr/>
        </p:nvSpPr>
        <p:spPr>
          <a:xfrm>
            <a:off x="1755250" y="952576"/>
            <a:ext cx="138000" cy="1380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6"/>
          <p:cNvSpPr/>
          <p:nvPr/>
        </p:nvSpPr>
        <p:spPr>
          <a:xfrm>
            <a:off x="2783889" y="952576"/>
            <a:ext cx="138000" cy="138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6"/>
          <p:cNvSpPr txBox="1"/>
          <p:nvPr>
            <p:ph idx="4294967295" type="subTitle"/>
          </p:nvPr>
        </p:nvSpPr>
        <p:spPr>
          <a:xfrm>
            <a:off x="644402" y="1228884"/>
            <a:ext cx="12030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latin typeface="Lexend Deca"/>
                <a:ea typeface="Lexend Deca"/>
                <a:cs typeface="Lexend Deca"/>
                <a:sym typeface="Lexend Deca"/>
              </a:rPr>
              <a:t>MERCURY</a:t>
            </a:r>
            <a:endParaRPr>
              <a:solidFill>
                <a:schemeClr val="lt1"/>
              </a:solidFill>
              <a:latin typeface="Lexend Deca"/>
              <a:ea typeface="Lexend Deca"/>
              <a:cs typeface="Lexend Deca"/>
              <a:sym typeface="Lexend Deca"/>
            </a:endParaRPr>
          </a:p>
          <a:p>
            <a:pPr indent="0" lvl="0" marL="0" rtl="0" algn="l">
              <a:spcBef>
                <a:spcPts val="1600"/>
              </a:spcBef>
              <a:spcAft>
                <a:spcPts val="1600"/>
              </a:spcAft>
              <a:buNone/>
            </a:pPr>
            <a:r>
              <a:t/>
            </a:r>
            <a:endParaRPr>
              <a:solidFill>
                <a:schemeClr val="lt1"/>
              </a:solidFill>
              <a:latin typeface="Lexend Deca"/>
              <a:ea typeface="Lexend Deca"/>
              <a:cs typeface="Lexend Deca"/>
              <a:sym typeface="Lexend Deca"/>
            </a:endParaRPr>
          </a:p>
        </p:txBody>
      </p:sp>
      <p:sp>
        <p:nvSpPr>
          <p:cNvPr id="2065" name="Google Shape;2065;p36"/>
          <p:cNvSpPr txBox="1"/>
          <p:nvPr>
            <p:ph idx="4294967295" type="subTitle"/>
          </p:nvPr>
        </p:nvSpPr>
        <p:spPr>
          <a:xfrm>
            <a:off x="644402" y="2331332"/>
            <a:ext cx="12030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latin typeface="Lexend Deca"/>
                <a:ea typeface="Lexend Deca"/>
                <a:cs typeface="Lexend Deca"/>
                <a:sym typeface="Lexend Deca"/>
              </a:rPr>
              <a:t>MARS</a:t>
            </a:r>
            <a:endParaRPr>
              <a:solidFill>
                <a:schemeClr val="lt1"/>
              </a:solidFill>
              <a:latin typeface="Lexend Deca"/>
              <a:ea typeface="Lexend Deca"/>
              <a:cs typeface="Lexend Deca"/>
              <a:sym typeface="Lexend Deca"/>
            </a:endParaRPr>
          </a:p>
          <a:p>
            <a:pPr indent="0" lvl="0" marL="0" rtl="0" algn="l">
              <a:spcBef>
                <a:spcPts val="1600"/>
              </a:spcBef>
              <a:spcAft>
                <a:spcPts val="1600"/>
              </a:spcAft>
              <a:buNone/>
            </a:pPr>
            <a:r>
              <a:t/>
            </a:r>
            <a:endParaRPr>
              <a:solidFill>
                <a:schemeClr val="lt1"/>
              </a:solidFill>
              <a:latin typeface="Lexend Deca"/>
              <a:ea typeface="Lexend Deca"/>
              <a:cs typeface="Lexend Deca"/>
              <a:sym typeface="Lexend Deca"/>
            </a:endParaRPr>
          </a:p>
        </p:txBody>
      </p:sp>
      <p:pic>
        <p:nvPicPr>
          <p:cNvPr id="2066" name="Google Shape;2066;p36" title="Gráfico">
            <a:hlinkClick r:id="rId3"/>
          </p:cNvPr>
          <p:cNvPicPr preferRelativeResize="0"/>
          <p:nvPr/>
        </p:nvPicPr>
        <p:blipFill rotWithShape="1">
          <a:blip r:embed="rId4">
            <a:alphaModFix/>
          </a:blip>
          <a:srcRect b="0" l="25564" r="23723" t="9297"/>
          <a:stretch/>
        </p:blipFill>
        <p:spPr>
          <a:xfrm>
            <a:off x="734400" y="2689827"/>
            <a:ext cx="1722885" cy="1699950"/>
          </a:xfrm>
          <a:prstGeom prst="rect">
            <a:avLst/>
          </a:prstGeom>
          <a:noFill/>
          <a:ln>
            <a:noFill/>
          </a:ln>
        </p:spPr>
      </p:pic>
      <p:sp>
        <p:nvSpPr>
          <p:cNvPr id="2067" name="Google Shape;2067;p36"/>
          <p:cNvSpPr txBox="1"/>
          <p:nvPr>
            <p:ph idx="4294967295" type="subTitle"/>
          </p:nvPr>
        </p:nvSpPr>
        <p:spPr>
          <a:xfrm>
            <a:off x="2958723" y="2331332"/>
            <a:ext cx="12030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latin typeface="Lexend Deca"/>
                <a:ea typeface="Lexend Deca"/>
                <a:cs typeface="Lexend Deca"/>
                <a:sym typeface="Lexend Deca"/>
              </a:rPr>
              <a:t>VENUS</a:t>
            </a:r>
            <a:endParaRPr>
              <a:solidFill>
                <a:schemeClr val="lt1"/>
              </a:solidFill>
              <a:latin typeface="Lexend Deca"/>
              <a:ea typeface="Lexend Deca"/>
              <a:cs typeface="Lexend Deca"/>
              <a:sym typeface="Lexend Deca"/>
            </a:endParaRPr>
          </a:p>
          <a:p>
            <a:pPr indent="0" lvl="0" marL="0" rtl="0" algn="l">
              <a:spcBef>
                <a:spcPts val="1600"/>
              </a:spcBef>
              <a:spcAft>
                <a:spcPts val="1600"/>
              </a:spcAft>
              <a:buNone/>
            </a:pPr>
            <a:r>
              <a:t/>
            </a:r>
            <a:endParaRPr>
              <a:solidFill>
                <a:schemeClr val="lt1"/>
              </a:solidFill>
              <a:latin typeface="Lexend Deca"/>
              <a:ea typeface="Lexend Deca"/>
              <a:cs typeface="Lexend Deca"/>
              <a:sym typeface="Lexend Deca"/>
            </a:endParaRPr>
          </a:p>
        </p:txBody>
      </p:sp>
      <p:grpSp>
        <p:nvGrpSpPr>
          <p:cNvPr id="2068" name="Google Shape;2068;p36"/>
          <p:cNvGrpSpPr/>
          <p:nvPr/>
        </p:nvGrpSpPr>
        <p:grpSpPr>
          <a:xfrm>
            <a:off x="3078724" y="2839426"/>
            <a:ext cx="292017" cy="1372016"/>
            <a:chOff x="3287154" y="3058601"/>
            <a:chExt cx="292017" cy="1448038"/>
          </a:xfrm>
        </p:grpSpPr>
        <p:sp>
          <p:nvSpPr>
            <p:cNvPr id="2069" name="Google Shape;2069;p36"/>
            <p:cNvSpPr/>
            <p:nvPr/>
          </p:nvSpPr>
          <p:spPr>
            <a:xfrm>
              <a:off x="3287154" y="3058601"/>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6"/>
            <p:cNvSpPr/>
            <p:nvPr/>
          </p:nvSpPr>
          <p:spPr>
            <a:xfrm>
              <a:off x="3287154" y="3182386"/>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6"/>
            <p:cNvSpPr/>
            <p:nvPr/>
          </p:nvSpPr>
          <p:spPr>
            <a:xfrm>
              <a:off x="3287154" y="3306171"/>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6"/>
            <p:cNvSpPr/>
            <p:nvPr/>
          </p:nvSpPr>
          <p:spPr>
            <a:xfrm>
              <a:off x="3298371" y="3429957"/>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6"/>
            <p:cNvSpPr/>
            <p:nvPr/>
          </p:nvSpPr>
          <p:spPr>
            <a:xfrm>
              <a:off x="3298371" y="3553742"/>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6"/>
            <p:cNvSpPr/>
            <p:nvPr/>
          </p:nvSpPr>
          <p:spPr>
            <a:xfrm>
              <a:off x="3298371" y="3677527"/>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6"/>
            <p:cNvSpPr/>
            <p:nvPr/>
          </p:nvSpPr>
          <p:spPr>
            <a:xfrm>
              <a:off x="3298371" y="3801312"/>
              <a:ext cx="280800" cy="864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6"/>
            <p:cNvSpPr/>
            <p:nvPr/>
          </p:nvSpPr>
          <p:spPr>
            <a:xfrm>
              <a:off x="3298371" y="3925098"/>
              <a:ext cx="280800" cy="86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6"/>
            <p:cNvSpPr/>
            <p:nvPr/>
          </p:nvSpPr>
          <p:spPr>
            <a:xfrm>
              <a:off x="3298371" y="4048883"/>
              <a:ext cx="280800" cy="86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6"/>
            <p:cNvSpPr/>
            <p:nvPr/>
          </p:nvSpPr>
          <p:spPr>
            <a:xfrm>
              <a:off x="3298371" y="4172668"/>
              <a:ext cx="280800" cy="86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6"/>
            <p:cNvSpPr/>
            <p:nvPr/>
          </p:nvSpPr>
          <p:spPr>
            <a:xfrm>
              <a:off x="3298371" y="4296454"/>
              <a:ext cx="280800" cy="86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6"/>
            <p:cNvSpPr/>
            <p:nvPr/>
          </p:nvSpPr>
          <p:spPr>
            <a:xfrm>
              <a:off x="3298371" y="4420239"/>
              <a:ext cx="280800" cy="864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1" name="Google Shape;2081;p36"/>
          <p:cNvSpPr/>
          <p:nvPr/>
        </p:nvSpPr>
        <p:spPr>
          <a:xfrm>
            <a:off x="3532924" y="2865048"/>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6"/>
          <p:cNvSpPr/>
          <p:nvPr/>
        </p:nvSpPr>
        <p:spPr>
          <a:xfrm>
            <a:off x="3532924" y="2956857"/>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6"/>
          <p:cNvSpPr/>
          <p:nvPr/>
        </p:nvSpPr>
        <p:spPr>
          <a:xfrm>
            <a:off x="3538208" y="3074149"/>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6"/>
          <p:cNvSpPr/>
          <p:nvPr/>
        </p:nvSpPr>
        <p:spPr>
          <a:xfrm>
            <a:off x="3538208" y="3191441"/>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6"/>
          <p:cNvSpPr/>
          <p:nvPr/>
        </p:nvSpPr>
        <p:spPr>
          <a:xfrm>
            <a:off x="3538208" y="3308733"/>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6"/>
          <p:cNvSpPr/>
          <p:nvPr/>
        </p:nvSpPr>
        <p:spPr>
          <a:xfrm>
            <a:off x="3538208" y="3426025"/>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6"/>
          <p:cNvSpPr/>
          <p:nvPr/>
        </p:nvSpPr>
        <p:spPr>
          <a:xfrm>
            <a:off x="3538208" y="3543318"/>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6"/>
          <p:cNvSpPr/>
          <p:nvPr/>
        </p:nvSpPr>
        <p:spPr>
          <a:xfrm>
            <a:off x="3538208" y="3660610"/>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6"/>
          <p:cNvSpPr/>
          <p:nvPr/>
        </p:nvSpPr>
        <p:spPr>
          <a:xfrm>
            <a:off x="3538208" y="3777902"/>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6"/>
          <p:cNvSpPr/>
          <p:nvPr/>
        </p:nvSpPr>
        <p:spPr>
          <a:xfrm>
            <a:off x="3538208" y="3895194"/>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6"/>
          <p:cNvSpPr/>
          <p:nvPr/>
        </p:nvSpPr>
        <p:spPr>
          <a:xfrm>
            <a:off x="3538208" y="4012486"/>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6"/>
          <p:cNvSpPr/>
          <p:nvPr/>
        </p:nvSpPr>
        <p:spPr>
          <a:xfrm>
            <a:off x="3538208" y="4129778"/>
            <a:ext cx="280800" cy="819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6"/>
          <p:cNvSpPr/>
          <p:nvPr/>
        </p:nvSpPr>
        <p:spPr>
          <a:xfrm>
            <a:off x="3986474" y="2865048"/>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6"/>
          <p:cNvSpPr/>
          <p:nvPr/>
        </p:nvSpPr>
        <p:spPr>
          <a:xfrm>
            <a:off x="3986474" y="2956857"/>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6"/>
          <p:cNvSpPr/>
          <p:nvPr/>
        </p:nvSpPr>
        <p:spPr>
          <a:xfrm>
            <a:off x="3986474" y="3074149"/>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6"/>
          <p:cNvSpPr/>
          <p:nvPr/>
        </p:nvSpPr>
        <p:spPr>
          <a:xfrm>
            <a:off x="3986474" y="3191441"/>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6"/>
          <p:cNvSpPr/>
          <p:nvPr/>
        </p:nvSpPr>
        <p:spPr>
          <a:xfrm>
            <a:off x="3986474" y="3308733"/>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6"/>
          <p:cNvSpPr/>
          <p:nvPr/>
        </p:nvSpPr>
        <p:spPr>
          <a:xfrm>
            <a:off x="3986474" y="3426025"/>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6"/>
          <p:cNvSpPr/>
          <p:nvPr/>
        </p:nvSpPr>
        <p:spPr>
          <a:xfrm>
            <a:off x="3986474" y="3543318"/>
            <a:ext cx="280800" cy="819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6"/>
          <p:cNvSpPr/>
          <p:nvPr/>
        </p:nvSpPr>
        <p:spPr>
          <a:xfrm>
            <a:off x="3986474" y="3660610"/>
            <a:ext cx="280800" cy="81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6"/>
          <p:cNvSpPr/>
          <p:nvPr/>
        </p:nvSpPr>
        <p:spPr>
          <a:xfrm>
            <a:off x="3986474" y="3777902"/>
            <a:ext cx="280800" cy="81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6"/>
          <p:cNvSpPr/>
          <p:nvPr/>
        </p:nvSpPr>
        <p:spPr>
          <a:xfrm>
            <a:off x="3986474" y="3895194"/>
            <a:ext cx="280800" cy="81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6"/>
          <p:cNvSpPr/>
          <p:nvPr/>
        </p:nvSpPr>
        <p:spPr>
          <a:xfrm>
            <a:off x="3986474" y="4012486"/>
            <a:ext cx="280800" cy="81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6"/>
          <p:cNvSpPr/>
          <p:nvPr/>
        </p:nvSpPr>
        <p:spPr>
          <a:xfrm>
            <a:off x="3986474" y="4129778"/>
            <a:ext cx="280800" cy="81900"/>
          </a:xfrm>
          <a:prstGeom prst="roundRect">
            <a:avLst>
              <a:gd fmla="val 50000"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6"/>
          <p:cNvSpPr txBox="1"/>
          <p:nvPr>
            <p:ph idx="4294967295" type="subTitle"/>
          </p:nvPr>
        </p:nvSpPr>
        <p:spPr>
          <a:xfrm>
            <a:off x="1836125" y="3505908"/>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rPr>
              <a:t>68%</a:t>
            </a:r>
            <a:endParaRPr>
              <a:solidFill>
                <a:schemeClr val="accent1"/>
              </a:solidFill>
            </a:endParaRPr>
          </a:p>
          <a:p>
            <a:pPr indent="0" lvl="0" marL="0" rtl="0" algn="l">
              <a:spcBef>
                <a:spcPts val="1600"/>
              </a:spcBef>
              <a:spcAft>
                <a:spcPts val="1600"/>
              </a:spcAft>
              <a:buNone/>
            </a:pPr>
            <a:r>
              <a:t/>
            </a:r>
            <a:endParaRPr>
              <a:solidFill>
                <a:schemeClr val="accent1"/>
              </a:solidFill>
            </a:endParaRPr>
          </a:p>
        </p:txBody>
      </p:sp>
      <p:cxnSp>
        <p:nvCxnSpPr>
          <p:cNvPr id="2106" name="Google Shape;2106;p36"/>
          <p:cNvCxnSpPr/>
          <p:nvPr/>
        </p:nvCxnSpPr>
        <p:spPr>
          <a:xfrm>
            <a:off x="-282325" y="1225675"/>
            <a:ext cx="4619100" cy="0"/>
          </a:xfrm>
          <a:prstGeom prst="straightConnector1">
            <a:avLst/>
          </a:prstGeom>
          <a:noFill/>
          <a:ln cap="flat" cmpd="sng" w="19050">
            <a:solidFill>
              <a:schemeClr val="lt1"/>
            </a:solidFill>
            <a:prstDash val="solid"/>
            <a:round/>
            <a:headEnd len="med" w="med" type="none"/>
            <a:tailEnd len="med" w="med" type="oval"/>
          </a:ln>
        </p:spPr>
      </p:cxnSp>
      <p:sp>
        <p:nvSpPr>
          <p:cNvPr id="2107" name="Google Shape;2107;p36"/>
          <p:cNvSpPr txBox="1"/>
          <p:nvPr>
            <p:ph idx="4294967295" type="subTitle"/>
          </p:nvPr>
        </p:nvSpPr>
        <p:spPr>
          <a:xfrm>
            <a:off x="859550" y="3201108"/>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rPr>
              <a:t>24</a:t>
            </a:r>
            <a:r>
              <a:rPr lang="es">
                <a:solidFill>
                  <a:schemeClr val="lt1"/>
                </a:solidFill>
              </a:rPr>
              <a:t>%</a:t>
            </a:r>
            <a:endParaRPr>
              <a:solidFill>
                <a:schemeClr val="lt1"/>
              </a:solidFill>
            </a:endParaRPr>
          </a:p>
          <a:p>
            <a:pPr indent="0" lvl="0" marL="0" rtl="0" algn="l">
              <a:spcBef>
                <a:spcPts val="1600"/>
              </a:spcBef>
              <a:spcAft>
                <a:spcPts val="1600"/>
              </a:spcAft>
              <a:buNone/>
            </a:pPr>
            <a:r>
              <a:t/>
            </a:r>
            <a:endParaRPr>
              <a:solidFill>
                <a:schemeClr val="lt1"/>
              </a:solidFill>
            </a:endParaRPr>
          </a:p>
        </p:txBody>
      </p:sp>
      <p:sp>
        <p:nvSpPr>
          <p:cNvPr id="2108" name="Google Shape;2108;p36"/>
          <p:cNvSpPr txBox="1"/>
          <p:nvPr>
            <p:ph idx="4294967295" type="subTitle"/>
          </p:nvPr>
        </p:nvSpPr>
        <p:spPr>
          <a:xfrm>
            <a:off x="1220124" y="2747658"/>
            <a:ext cx="765900" cy="3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lt1"/>
                </a:solidFill>
              </a:rPr>
              <a:t>8</a:t>
            </a:r>
            <a:r>
              <a:rPr lang="es">
                <a:solidFill>
                  <a:schemeClr val="lt1"/>
                </a:solidFill>
              </a:rPr>
              <a:t>%</a:t>
            </a:r>
            <a:endParaRPr>
              <a:solidFill>
                <a:schemeClr val="lt1"/>
              </a:solidFill>
            </a:endParaRPr>
          </a:p>
          <a:p>
            <a:pPr indent="0" lvl="0" marL="0" rtl="0" algn="l">
              <a:spcBef>
                <a:spcPts val="1600"/>
              </a:spcBef>
              <a:spcAft>
                <a:spcPts val="1600"/>
              </a:spcAft>
              <a:buNone/>
            </a:pPr>
            <a:r>
              <a:t/>
            </a:r>
            <a:endParaRPr>
              <a:solidFill>
                <a:schemeClr val="lt1"/>
              </a:solidFill>
            </a:endParaRPr>
          </a:p>
        </p:txBody>
      </p:sp>
      <p:sp>
        <p:nvSpPr>
          <p:cNvPr id="2109" name="Google Shape;2109;p36"/>
          <p:cNvSpPr txBox="1"/>
          <p:nvPr>
            <p:ph idx="4294967295" type="subTitle"/>
          </p:nvPr>
        </p:nvSpPr>
        <p:spPr>
          <a:xfrm>
            <a:off x="637449" y="4384702"/>
            <a:ext cx="4525800" cy="36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800">
                <a:solidFill>
                  <a:schemeClr val="lt1"/>
                </a:solidFill>
              </a:rPr>
              <a:t>If you want to modify these graph, click on them, follow the link, change the data and replace it</a:t>
            </a:r>
            <a:endParaRPr sz="800">
              <a:solidFill>
                <a:schemeClr val="lt1"/>
              </a:solidFill>
            </a:endParaRPr>
          </a:p>
        </p:txBody>
      </p:sp>
      <p:grpSp>
        <p:nvGrpSpPr>
          <p:cNvPr id="2110" name="Google Shape;2110;p36"/>
          <p:cNvGrpSpPr/>
          <p:nvPr/>
        </p:nvGrpSpPr>
        <p:grpSpPr>
          <a:xfrm>
            <a:off x="5098395" y="1557219"/>
            <a:ext cx="3659300" cy="2947179"/>
            <a:chOff x="4462675" y="1335550"/>
            <a:chExt cx="1305075" cy="1051100"/>
          </a:xfrm>
        </p:grpSpPr>
        <p:sp>
          <p:nvSpPr>
            <p:cNvPr id="2111" name="Google Shape;2111;p36"/>
            <p:cNvSpPr/>
            <p:nvPr/>
          </p:nvSpPr>
          <p:spPr>
            <a:xfrm>
              <a:off x="4569300" y="1727275"/>
              <a:ext cx="235975" cy="163325"/>
            </a:xfrm>
            <a:custGeom>
              <a:rect b="b" l="l" r="r" t="t"/>
              <a:pathLst>
                <a:path extrusionOk="0" h="6533" w="9439">
                  <a:moveTo>
                    <a:pt x="99" y="0"/>
                  </a:moveTo>
                  <a:cubicBezTo>
                    <a:pt x="90" y="0"/>
                    <a:pt x="81" y="0"/>
                    <a:pt x="72" y="5"/>
                  </a:cubicBezTo>
                  <a:lnTo>
                    <a:pt x="72" y="9"/>
                  </a:lnTo>
                  <a:cubicBezTo>
                    <a:pt x="50" y="18"/>
                    <a:pt x="27" y="32"/>
                    <a:pt x="18" y="59"/>
                  </a:cubicBezTo>
                  <a:cubicBezTo>
                    <a:pt x="5" y="77"/>
                    <a:pt x="0" y="104"/>
                    <a:pt x="9" y="126"/>
                  </a:cubicBezTo>
                  <a:cubicBezTo>
                    <a:pt x="27" y="176"/>
                    <a:pt x="36" y="225"/>
                    <a:pt x="50" y="270"/>
                  </a:cubicBezTo>
                  <a:cubicBezTo>
                    <a:pt x="59" y="306"/>
                    <a:pt x="68" y="342"/>
                    <a:pt x="81" y="378"/>
                  </a:cubicBezTo>
                  <a:cubicBezTo>
                    <a:pt x="95" y="428"/>
                    <a:pt x="104" y="477"/>
                    <a:pt x="117" y="527"/>
                  </a:cubicBezTo>
                  <a:cubicBezTo>
                    <a:pt x="126" y="553"/>
                    <a:pt x="131" y="580"/>
                    <a:pt x="140" y="612"/>
                  </a:cubicBezTo>
                  <a:cubicBezTo>
                    <a:pt x="158" y="684"/>
                    <a:pt x="180" y="760"/>
                    <a:pt x="207" y="832"/>
                  </a:cubicBezTo>
                  <a:cubicBezTo>
                    <a:pt x="234" y="904"/>
                    <a:pt x="266" y="976"/>
                    <a:pt x="302" y="1048"/>
                  </a:cubicBezTo>
                  <a:lnTo>
                    <a:pt x="306" y="1062"/>
                  </a:lnTo>
                  <a:lnTo>
                    <a:pt x="320" y="1084"/>
                  </a:lnTo>
                  <a:lnTo>
                    <a:pt x="329" y="1111"/>
                  </a:lnTo>
                  <a:lnTo>
                    <a:pt x="342" y="1138"/>
                  </a:lnTo>
                  <a:cubicBezTo>
                    <a:pt x="360" y="1174"/>
                    <a:pt x="374" y="1215"/>
                    <a:pt x="392" y="1251"/>
                  </a:cubicBezTo>
                  <a:lnTo>
                    <a:pt x="414" y="1314"/>
                  </a:lnTo>
                  <a:cubicBezTo>
                    <a:pt x="450" y="1395"/>
                    <a:pt x="491" y="1476"/>
                    <a:pt x="527" y="1557"/>
                  </a:cubicBezTo>
                  <a:lnTo>
                    <a:pt x="522" y="1539"/>
                  </a:lnTo>
                  <a:lnTo>
                    <a:pt x="522" y="1539"/>
                  </a:lnTo>
                  <a:cubicBezTo>
                    <a:pt x="540" y="1588"/>
                    <a:pt x="567" y="1642"/>
                    <a:pt x="599" y="1701"/>
                  </a:cubicBezTo>
                  <a:cubicBezTo>
                    <a:pt x="612" y="1728"/>
                    <a:pt x="626" y="1759"/>
                    <a:pt x="644" y="1791"/>
                  </a:cubicBezTo>
                  <a:cubicBezTo>
                    <a:pt x="653" y="1813"/>
                    <a:pt x="662" y="1836"/>
                    <a:pt x="675" y="1854"/>
                  </a:cubicBezTo>
                  <a:cubicBezTo>
                    <a:pt x="725" y="1957"/>
                    <a:pt x="774" y="2056"/>
                    <a:pt x="828" y="2155"/>
                  </a:cubicBezTo>
                  <a:cubicBezTo>
                    <a:pt x="878" y="2254"/>
                    <a:pt x="932" y="2353"/>
                    <a:pt x="994" y="2447"/>
                  </a:cubicBezTo>
                  <a:cubicBezTo>
                    <a:pt x="1057" y="2546"/>
                    <a:pt x="1116" y="2627"/>
                    <a:pt x="1179" y="2708"/>
                  </a:cubicBezTo>
                  <a:lnTo>
                    <a:pt x="1197" y="2731"/>
                  </a:lnTo>
                  <a:cubicBezTo>
                    <a:pt x="1350" y="2938"/>
                    <a:pt x="1521" y="3136"/>
                    <a:pt x="1683" y="3320"/>
                  </a:cubicBezTo>
                  <a:cubicBezTo>
                    <a:pt x="1764" y="3410"/>
                    <a:pt x="1849" y="3496"/>
                    <a:pt x="1930" y="3586"/>
                  </a:cubicBezTo>
                  <a:lnTo>
                    <a:pt x="1966" y="3622"/>
                  </a:lnTo>
                  <a:cubicBezTo>
                    <a:pt x="1998" y="3658"/>
                    <a:pt x="2029" y="3689"/>
                    <a:pt x="2061" y="3721"/>
                  </a:cubicBezTo>
                  <a:cubicBezTo>
                    <a:pt x="2101" y="3761"/>
                    <a:pt x="2146" y="3801"/>
                    <a:pt x="2187" y="3846"/>
                  </a:cubicBezTo>
                  <a:cubicBezTo>
                    <a:pt x="2380" y="4035"/>
                    <a:pt x="2551" y="4197"/>
                    <a:pt x="2708" y="4346"/>
                  </a:cubicBezTo>
                  <a:cubicBezTo>
                    <a:pt x="2843" y="4467"/>
                    <a:pt x="2992" y="4584"/>
                    <a:pt x="3131" y="4692"/>
                  </a:cubicBezTo>
                  <a:lnTo>
                    <a:pt x="3280" y="4814"/>
                  </a:lnTo>
                  <a:cubicBezTo>
                    <a:pt x="3365" y="4881"/>
                    <a:pt x="3455" y="4949"/>
                    <a:pt x="3554" y="5016"/>
                  </a:cubicBezTo>
                  <a:lnTo>
                    <a:pt x="3572" y="5030"/>
                  </a:lnTo>
                  <a:lnTo>
                    <a:pt x="3581" y="5034"/>
                  </a:lnTo>
                  <a:lnTo>
                    <a:pt x="3599" y="5052"/>
                  </a:lnTo>
                  <a:lnTo>
                    <a:pt x="3613" y="5061"/>
                  </a:lnTo>
                  <a:lnTo>
                    <a:pt x="3748" y="5151"/>
                  </a:lnTo>
                  <a:cubicBezTo>
                    <a:pt x="3766" y="5165"/>
                    <a:pt x="3779" y="5174"/>
                    <a:pt x="3797" y="5187"/>
                  </a:cubicBezTo>
                  <a:cubicBezTo>
                    <a:pt x="3833" y="5205"/>
                    <a:pt x="3869" y="5228"/>
                    <a:pt x="3910" y="5246"/>
                  </a:cubicBezTo>
                  <a:lnTo>
                    <a:pt x="3928" y="5255"/>
                  </a:lnTo>
                  <a:lnTo>
                    <a:pt x="4036" y="5313"/>
                  </a:lnTo>
                  <a:lnTo>
                    <a:pt x="4063" y="5327"/>
                  </a:lnTo>
                  <a:lnTo>
                    <a:pt x="4161" y="5376"/>
                  </a:lnTo>
                  <a:cubicBezTo>
                    <a:pt x="4224" y="5408"/>
                    <a:pt x="4287" y="5443"/>
                    <a:pt x="4350" y="5479"/>
                  </a:cubicBezTo>
                  <a:lnTo>
                    <a:pt x="4409" y="5511"/>
                  </a:lnTo>
                  <a:lnTo>
                    <a:pt x="4526" y="5574"/>
                  </a:lnTo>
                  <a:lnTo>
                    <a:pt x="4611" y="5623"/>
                  </a:lnTo>
                  <a:cubicBezTo>
                    <a:pt x="4679" y="5655"/>
                    <a:pt x="4742" y="5691"/>
                    <a:pt x="4805" y="5722"/>
                  </a:cubicBezTo>
                  <a:lnTo>
                    <a:pt x="4850" y="5749"/>
                  </a:lnTo>
                  <a:lnTo>
                    <a:pt x="4877" y="5767"/>
                  </a:lnTo>
                  <a:lnTo>
                    <a:pt x="5021" y="5844"/>
                  </a:lnTo>
                  <a:lnTo>
                    <a:pt x="5034" y="5848"/>
                  </a:lnTo>
                  <a:lnTo>
                    <a:pt x="5061" y="5866"/>
                  </a:lnTo>
                  <a:cubicBezTo>
                    <a:pt x="5201" y="5929"/>
                    <a:pt x="5345" y="5997"/>
                    <a:pt x="5484" y="6046"/>
                  </a:cubicBezTo>
                  <a:lnTo>
                    <a:pt x="5511" y="6055"/>
                  </a:lnTo>
                  <a:cubicBezTo>
                    <a:pt x="5502" y="6051"/>
                    <a:pt x="5493" y="6046"/>
                    <a:pt x="5489" y="6042"/>
                  </a:cubicBezTo>
                  <a:lnTo>
                    <a:pt x="5489" y="6042"/>
                  </a:lnTo>
                  <a:cubicBezTo>
                    <a:pt x="5574" y="6078"/>
                    <a:pt x="5660" y="6105"/>
                    <a:pt x="5749" y="6136"/>
                  </a:cubicBezTo>
                  <a:cubicBezTo>
                    <a:pt x="5803" y="6154"/>
                    <a:pt x="5862" y="6172"/>
                    <a:pt x="5916" y="6190"/>
                  </a:cubicBezTo>
                  <a:cubicBezTo>
                    <a:pt x="5974" y="6208"/>
                    <a:pt x="6028" y="6226"/>
                    <a:pt x="6087" y="6249"/>
                  </a:cubicBezTo>
                  <a:cubicBezTo>
                    <a:pt x="6141" y="6267"/>
                    <a:pt x="6208" y="6285"/>
                    <a:pt x="6271" y="6298"/>
                  </a:cubicBezTo>
                  <a:lnTo>
                    <a:pt x="6285" y="6303"/>
                  </a:lnTo>
                  <a:cubicBezTo>
                    <a:pt x="6334" y="6316"/>
                    <a:pt x="6384" y="6330"/>
                    <a:pt x="6438" y="6339"/>
                  </a:cubicBezTo>
                  <a:lnTo>
                    <a:pt x="6510" y="6357"/>
                  </a:lnTo>
                  <a:cubicBezTo>
                    <a:pt x="6541" y="6361"/>
                    <a:pt x="6573" y="6370"/>
                    <a:pt x="6609" y="6375"/>
                  </a:cubicBezTo>
                  <a:lnTo>
                    <a:pt x="6640" y="6384"/>
                  </a:lnTo>
                  <a:cubicBezTo>
                    <a:pt x="6685" y="6393"/>
                    <a:pt x="6730" y="6402"/>
                    <a:pt x="6771" y="6411"/>
                  </a:cubicBezTo>
                  <a:cubicBezTo>
                    <a:pt x="6870" y="6433"/>
                    <a:pt x="6973" y="6447"/>
                    <a:pt x="7072" y="6460"/>
                  </a:cubicBezTo>
                  <a:lnTo>
                    <a:pt x="7122" y="6465"/>
                  </a:lnTo>
                  <a:lnTo>
                    <a:pt x="7261" y="6483"/>
                  </a:lnTo>
                  <a:lnTo>
                    <a:pt x="7311" y="6492"/>
                  </a:lnTo>
                  <a:cubicBezTo>
                    <a:pt x="7347" y="6496"/>
                    <a:pt x="7378" y="6501"/>
                    <a:pt x="7409" y="6505"/>
                  </a:cubicBezTo>
                  <a:cubicBezTo>
                    <a:pt x="7490" y="6514"/>
                    <a:pt x="7571" y="6514"/>
                    <a:pt x="7648" y="6519"/>
                  </a:cubicBezTo>
                  <a:lnTo>
                    <a:pt x="7724" y="6523"/>
                  </a:lnTo>
                  <a:cubicBezTo>
                    <a:pt x="7828" y="6528"/>
                    <a:pt x="7927" y="6532"/>
                    <a:pt x="8030" y="6532"/>
                  </a:cubicBezTo>
                  <a:lnTo>
                    <a:pt x="8179" y="6532"/>
                  </a:lnTo>
                  <a:cubicBezTo>
                    <a:pt x="8219" y="6532"/>
                    <a:pt x="8264" y="6528"/>
                    <a:pt x="8309" y="6519"/>
                  </a:cubicBezTo>
                  <a:lnTo>
                    <a:pt x="8323" y="6519"/>
                  </a:lnTo>
                  <a:cubicBezTo>
                    <a:pt x="8386" y="6528"/>
                    <a:pt x="8444" y="6528"/>
                    <a:pt x="8507" y="6528"/>
                  </a:cubicBezTo>
                  <a:lnTo>
                    <a:pt x="8620" y="6528"/>
                  </a:lnTo>
                  <a:cubicBezTo>
                    <a:pt x="8710" y="6528"/>
                    <a:pt x="8800" y="6523"/>
                    <a:pt x="8885" y="6514"/>
                  </a:cubicBezTo>
                  <a:cubicBezTo>
                    <a:pt x="8939" y="6505"/>
                    <a:pt x="8993" y="6496"/>
                    <a:pt x="9047" y="6478"/>
                  </a:cubicBezTo>
                  <a:cubicBezTo>
                    <a:pt x="9114" y="6465"/>
                    <a:pt x="9177" y="6438"/>
                    <a:pt x="9240" y="6406"/>
                  </a:cubicBezTo>
                  <a:cubicBezTo>
                    <a:pt x="9276" y="6388"/>
                    <a:pt x="9317" y="6366"/>
                    <a:pt x="9353" y="6339"/>
                  </a:cubicBezTo>
                  <a:cubicBezTo>
                    <a:pt x="9384" y="6307"/>
                    <a:pt x="9411" y="6271"/>
                    <a:pt x="9429" y="6231"/>
                  </a:cubicBezTo>
                  <a:cubicBezTo>
                    <a:pt x="9429" y="6226"/>
                    <a:pt x="9429" y="6222"/>
                    <a:pt x="9434" y="6217"/>
                  </a:cubicBezTo>
                  <a:cubicBezTo>
                    <a:pt x="9434" y="6204"/>
                    <a:pt x="9434" y="6190"/>
                    <a:pt x="9438" y="6177"/>
                  </a:cubicBezTo>
                  <a:cubicBezTo>
                    <a:pt x="9438" y="6136"/>
                    <a:pt x="9425" y="6096"/>
                    <a:pt x="9398" y="6064"/>
                  </a:cubicBezTo>
                  <a:cubicBezTo>
                    <a:pt x="9357" y="6019"/>
                    <a:pt x="9308" y="5988"/>
                    <a:pt x="9249" y="5970"/>
                  </a:cubicBezTo>
                  <a:cubicBezTo>
                    <a:pt x="9200" y="5952"/>
                    <a:pt x="9150" y="5943"/>
                    <a:pt x="9101" y="5934"/>
                  </a:cubicBezTo>
                  <a:cubicBezTo>
                    <a:pt x="9038" y="5925"/>
                    <a:pt x="8975" y="5916"/>
                    <a:pt x="8908" y="5907"/>
                  </a:cubicBezTo>
                  <a:cubicBezTo>
                    <a:pt x="8845" y="5902"/>
                    <a:pt x="8791" y="5898"/>
                    <a:pt x="8732" y="5898"/>
                  </a:cubicBezTo>
                  <a:cubicBezTo>
                    <a:pt x="8674" y="5893"/>
                    <a:pt x="8624" y="5893"/>
                    <a:pt x="8570" y="5889"/>
                  </a:cubicBezTo>
                  <a:lnTo>
                    <a:pt x="8543" y="5889"/>
                  </a:lnTo>
                  <a:cubicBezTo>
                    <a:pt x="8512" y="5889"/>
                    <a:pt x="8476" y="5889"/>
                    <a:pt x="8444" y="5893"/>
                  </a:cubicBezTo>
                  <a:lnTo>
                    <a:pt x="8237" y="5893"/>
                  </a:lnTo>
                  <a:cubicBezTo>
                    <a:pt x="8251" y="5884"/>
                    <a:pt x="8264" y="5871"/>
                    <a:pt x="8278" y="5862"/>
                  </a:cubicBezTo>
                  <a:lnTo>
                    <a:pt x="8287" y="5853"/>
                  </a:lnTo>
                  <a:lnTo>
                    <a:pt x="8305" y="5835"/>
                  </a:lnTo>
                  <a:lnTo>
                    <a:pt x="8341" y="5799"/>
                  </a:lnTo>
                  <a:cubicBezTo>
                    <a:pt x="8359" y="5781"/>
                    <a:pt x="8377" y="5763"/>
                    <a:pt x="8399" y="5740"/>
                  </a:cubicBezTo>
                  <a:cubicBezTo>
                    <a:pt x="8431" y="5713"/>
                    <a:pt x="8458" y="5682"/>
                    <a:pt x="8485" y="5650"/>
                  </a:cubicBezTo>
                  <a:cubicBezTo>
                    <a:pt x="8516" y="5614"/>
                    <a:pt x="8543" y="5578"/>
                    <a:pt x="8561" y="5538"/>
                  </a:cubicBezTo>
                  <a:cubicBezTo>
                    <a:pt x="8575" y="5520"/>
                    <a:pt x="8584" y="5497"/>
                    <a:pt x="8588" y="5475"/>
                  </a:cubicBezTo>
                  <a:cubicBezTo>
                    <a:pt x="8593" y="5452"/>
                    <a:pt x="8597" y="5434"/>
                    <a:pt x="8597" y="5412"/>
                  </a:cubicBezTo>
                  <a:cubicBezTo>
                    <a:pt x="8593" y="5385"/>
                    <a:pt x="8588" y="5363"/>
                    <a:pt x="8579" y="5336"/>
                  </a:cubicBezTo>
                  <a:cubicBezTo>
                    <a:pt x="8566" y="5313"/>
                    <a:pt x="8552" y="5291"/>
                    <a:pt x="8534" y="5273"/>
                  </a:cubicBezTo>
                  <a:cubicBezTo>
                    <a:pt x="8489" y="5219"/>
                    <a:pt x="8426" y="5183"/>
                    <a:pt x="8354" y="5174"/>
                  </a:cubicBezTo>
                  <a:lnTo>
                    <a:pt x="8336" y="5174"/>
                  </a:lnTo>
                  <a:cubicBezTo>
                    <a:pt x="8323" y="5174"/>
                    <a:pt x="8314" y="5174"/>
                    <a:pt x="8296" y="5169"/>
                  </a:cubicBezTo>
                  <a:cubicBezTo>
                    <a:pt x="8269" y="5169"/>
                    <a:pt x="8237" y="5174"/>
                    <a:pt x="8206" y="5178"/>
                  </a:cubicBezTo>
                  <a:cubicBezTo>
                    <a:pt x="8183" y="5183"/>
                    <a:pt x="8156" y="5187"/>
                    <a:pt x="8134" y="5192"/>
                  </a:cubicBezTo>
                  <a:cubicBezTo>
                    <a:pt x="8093" y="5205"/>
                    <a:pt x="8057" y="5219"/>
                    <a:pt x="8021" y="5232"/>
                  </a:cubicBezTo>
                  <a:cubicBezTo>
                    <a:pt x="7900" y="5282"/>
                    <a:pt x="7787" y="5345"/>
                    <a:pt x="7684" y="5421"/>
                  </a:cubicBezTo>
                  <a:cubicBezTo>
                    <a:pt x="7648" y="5448"/>
                    <a:pt x="7616" y="5470"/>
                    <a:pt x="7585" y="5502"/>
                  </a:cubicBezTo>
                  <a:lnTo>
                    <a:pt x="7549" y="5533"/>
                  </a:lnTo>
                  <a:cubicBezTo>
                    <a:pt x="7526" y="5551"/>
                    <a:pt x="7508" y="5574"/>
                    <a:pt x="7481" y="5587"/>
                  </a:cubicBezTo>
                  <a:cubicBezTo>
                    <a:pt x="7459" y="5605"/>
                    <a:pt x="7432" y="5619"/>
                    <a:pt x="7405" y="5637"/>
                  </a:cubicBezTo>
                  <a:cubicBezTo>
                    <a:pt x="7378" y="5650"/>
                    <a:pt x="7347" y="5673"/>
                    <a:pt x="7324" y="5695"/>
                  </a:cubicBezTo>
                  <a:lnTo>
                    <a:pt x="7270" y="5682"/>
                  </a:lnTo>
                  <a:lnTo>
                    <a:pt x="7212" y="5668"/>
                  </a:lnTo>
                  <a:cubicBezTo>
                    <a:pt x="7167" y="5655"/>
                    <a:pt x="7122" y="5641"/>
                    <a:pt x="7077" y="5623"/>
                  </a:cubicBezTo>
                  <a:cubicBezTo>
                    <a:pt x="6973" y="5587"/>
                    <a:pt x="6865" y="5542"/>
                    <a:pt x="6748" y="5493"/>
                  </a:cubicBezTo>
                  <a:cubicBezTo>
                    <a:pt x="6636" y="5439"/>
                    <a:pt x="6523" y="5390"/>
                    <a:pt x="6429" y="5340"/>
                  </a:cubicBezTo>
                  <a:cubicBezTo>
                    <a:pt x="6303" y="5273"/>
                    <a:pt x="6199" y="5214"/>
                    <a:pt x="6105" y="5156"/>
                  </a:cubicBezTo>
                  <a:lnTo>
                    <a:pt x="5943" y="5061"/>
                  </a:lnTo>
                  <a:lnTo>
                    <a:pt x="5853" y="5007"/>
                  </a:lnTo>
                  <a:cubicBezTo>
                    <a:pt x="5830" y="4994"/>
                    <a:pt x="5803" y="4980"/>
                    <a:pt x="5781" y="4967"/>
                  </a:cubicBezTo>
                  <a:lnTo>
                    <a:pt x="5745" y="4944"/>
                  </a:lnTo>
                  <a:cubicBezTo>
                    <a:pt x="5700" y="4917"/>
                    <a:pt x="5655" y="4890"/>
                    <a:pt x="5615" y="4863"/>
                  </a:cubicBezTo>
                  <a:cubicBezTo>
                    <a:pt x="5579" y="4845"/>
                    <a:pt x="5547" y="4823"/>
                    <a:pt x="5507" y="4796"/>
                  </a:cubicBezTo>
                  <a:lnTo>
                    <a:pt x="5471" y="4764"/>
                  </a:lnTo>
                  <a:lnTo>
                    <a:pt x="5426" y="4737"/>
                  </a:lnTo>
                  <a:cubicBezTo>
                    <a:pt x="5390" y="4715"/>
                    <a:pt x="5354" y="4688"/>
                    <a:pt x="5318" y="4661"/>
                  </a:cubicBezTo>
                  <a:lnTo>
                    <a:pt x="5286" y="4638"/>
                  </a:lnTo>
                  <a:cubicBezTo>
                    <a:pt x="5165" y="4553"/>
                    <a:pt x="5048" y="4458"/>
                    <a:pt x="4935" y="4364"/>
                  </a:cubicBezTo>
                  <a:lnTo>
                    <a:pt x="4904" y="4337"/>
                  </a:lnTo>
                  <a:cubicBezTo>
                    <a:pt x="4859" y="4301"/>
                    <a:pt x="4809" y="4265"/>
                    <a:pt x="4764" y="4224"/>
                  </a:cubicBezTo>
                  <a:cubicBezTo>
                    <a:pt x="4688" y="4152"/>
                    <a:pt x="4611" y="4080"/>
                    <a:pt x="4539" y="4008"/>
                  </a:cubicBezTo>
                  <a:cubicBezTo>
                    <a:pt x="4490" y="3959"/>
                    <a:pt x="4440" y="3914"/>
                    <a:pt x="4386" y="3864"/>
                  </a:cubicBezTo>
                  <a:lnTo>
                    <a:pt x="4359" y="3833"/>
                  </a:lnTo>
                  <a:cubicBezTo>
                    <a:pt x="4251" y="3734"/>
                    <a:pt x="4143" y="3626"/>
                    <a:pt x="4045" y="3523"/>
                  </a:cubicBezTo>
                  <a:lnTo>
                    <a:pt x="4027" y="3505"/>
                  </a:lnTo>
                  <a:cubicBezTo>
                    <a:pt x="3896" y="3370"/>
                    <a:pt x="3734" y="3199"/>
                    <a:pt x="3590" y="3028"/>
                  </a:cubicBezTo>
                  <a:cubicBezTo>
                    <a:pt x="3514" y="2933"/>
                    <a:pt x="3442" y="2843"/>
                    <a:pt x="3370" y="2740"/>
                  </a:cubicBezTo>
                  <a:cubicBezTo>
                    <a:pt x="3316" y="2659"/>
                    <a:pt x="3239" y="2560"/>
                    <a:pt x="3176" y="2461"/>
                  </a:cubicBezTo>
                  <a:cubicBezTo>
                    <a:pt x="3154" y="2420"/>
                    <a:pt x="3127" y="2380"/>
                    <a:pt x="3104" y="2339"/>
                  </a:cubicBezTo>
                  <a:cubicBezTo>
                    <a:pt x="3091" y="2321"/>
                    <a:pt x="3073" y="2299"/>
                    <a:pt x="3059" y="2276"/>
                  </a:cubicBezTo>
                  <a:cubicBezTo>
                    <a:pt x="2996" y="2195"/>
                    <a:pt x="2938" y="2101"/>
                    <a:pt x="2866" y="1993"/>
                  </a:cubicBezTo>
                  <a:cubicBezTo>
                    <a:pt x="2735" y="1786"/>
                    <a:pt x="2614" y="1570"/>
                    <a:pt x="2506" y="1350"/>
                  </a:cubicBezTo>
                  <a:lnTo>
                    <a:pt x="2470" y="1269"/>
                  </a:lnTo>
                  <a:lnTo>
                    <a:pt x="2452" y="1224"/>
                  </a:lnTo>
                  <a:cubicBezTo>
                    <a:pt x="2439" y="1192"/>
                    <a:pt x="2430" y="1156"/>
                    <a:pt x="2416" y="1120"/>
                  </a:cubicBezTo>
                  <a:lnTo>
                    <a:pt x="2403" y="1093"/>
                  </a:lnTo>
                  <a:cubicBezTo>
                    <a:pt x="2385" y="1035"/>
                    <a:pt x="2362" y="985"/>
                    <a:pt x="2344" y="931"/>
                  </a:cubicBezTo>
                  <a:cubicBezTo>
                    <a:pt x="2326" y="895"/>
                    <a:pt x="2313" y="855"/>
                    <a:pt x="2299" y="819"/>
                  </a:cubicBezTo>
                  <a:lnTo>
                    <a:pt x="2254" y="706"/>
                  </a:lnTo>
                  <a:lnTo>
                    <a:pt x="2200" y="553"/>
                  </a:lnTo>
                  <a:cubicBezTo>
                    <a:pt x="2169" y="468"/>
                    <a:pt x="2146" y="383"/>
                    <a:pt x="2128" y="297"/>
                  </a:cubicBezTo>
                  <a:cubicBezTo>
                    <a:pt x="2124" y="257"/>
                    <a:pt x="2119" y="212"/>
                    <a:pt x="2119" y="171"/>
                  </a:cubicBezTo>
                  <a:cubicBezTo>
                    <a:pt x="2119" y="140"/>
                    <a:pt x="2106" y="113"/>
                    <a:pt x="2079" y="95"/>
                  </a:cubicBezTo>
                  <a:cubicBezTo>
                    <a:pt x="2079" y="90"/>
                    <a:pt x="2079" y="86"/>
                    <a:pt x="2079" y="81"/>
                  </a:cubicBezTo>
                  <a:cubicBezTo>
                    <a:pt x="2074" y="63"/>
                    <a:pt x="2061" y="45"/>
                    <a:pt x="2043" y="32"/>
                  </a:cubicBezTo>
                  <a:cubicBezTo>
                    <a:pt x="2034" y="18"/>
                    <a:pt x="2016" y="9"/>
                    <a:pt x="2002" y="5"/>
                  </a:cubicBezTo>
                  <a:lnTo>
                    <a:pt x="1957" y="9"/>
                  </a:lnTo>
                  <a:cubicBezTo>
                    <a:pt x="1930" y="9"/>
                    <a:pt x="1899" y="14"/>
                    <a:pt x="1872" y="14"/>
                  </a:cubicBezTo>
                  <a:lnTo>
                    <a:pt x="1822" y="14"/>
                  </a:lnTo>
                  <a:cubicBezTo>
                    <a:pt x="1773" y="23"/>
                    <a:pt x="1719" y="27"/>
                    <a:pt x="1665" y="32"/>
                  </a:cubicBezTo>
                  <a:cubicBezTo>
                    <a:pt x="1579" y="41"/>
                    <a:pt x="1494" y="50"/>
                    <a:pt x="1408" y="63"/>
                  </a:cubicBezTo>
                  <a:lnTo>
                    <a:pt x="1296" y="77"/>
                  </a:lnTo>
                  <a:lnTo>
                    <a:pt x="1242" y="81"/>
                  </a:lnTo>
                  <a:lnTo>
                    <a:pt x="1188" y="90"/>
                  </a:lnTo>
                  <a:cubicBezTo>
                    <a:pt x="1156" y="95"/>
                    <a:pt x="1120" y="99"/>
                    <a:pt x="1084" y="104"/>
                  </a:cubicBezTo>
                  <a:lnTo>
                    <a:pt x="743" y="104"/>
                  </a:lnTo>
                  <a:cubicBezTo>
                    <a:pt x="711" y="104"/>
                    <a:pt x="684" y="99"/>
                    <a:pt x="657" y="95"/>
                  </a:cubicBezTo>
                  <a:cubicBezTo>
                    <a:pt x="585" y="90"/>
                    <a:pt x="522" y="81"/>
                    <a:pt x="455" y="77"/>
                  </a:cubicBezTo>
                  <a:cubicBezTo>
                    <a:pt x="401" y="68"/>
                    <a:pt x="356" y="63"/>
                    <a:pt x="311" y="59"/>
                  </a:cubicBezTo>
                  <a:lnTo>
                    <a:pt x="198" y="59"/>
                  </a:lnTo>
                  <a:cubicBezTo>
                    <a:pt x="180" y="23"/>
                    <a:pt x="140" y="0"/>
                    <a:pt x="9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6"/>
            <p:cNvSpPr/>
            <p:nvPr/>
          </p:nvSpPr>
          <p:spPr>
            <a:xfrm>
              <a:off x="4853600" y="1547325"/>
              <a:ext cx="214175" cy="146000"/>
            </a:xfrm>
            <a:custGeom>
              <a:rect b="b" l="l" r="r" t="t"/>
              <a:pathLst>
                <a:path extrusionOk="0" h="5840" w="8567">
                  <a:moveTo>
                    <a:pt x="6767" y="0"/>
                  </a:moveTo>
                  <a:cubicBezTo>
                    <a:pt x="6735" y="0"/>
                    <a:pt x="6699" y="5"/>
                    <a:pt x="6668" y="14"/>
                  </a:cubicBezTo>
                  <a:lnTo>
                    <a:pt x="6663" y="5"/>
                  </a:lnTo>
                  <a:cubicBezTo>
                    <a:pt x="6632" y="18"/>
                    <a:pt x="6600" y="32"/>
                    <a:pt x="6573" y="45"/>
                  </a:cubicBezTo>
                  <a:cubicBezTo>
                    <a:pt x="6546" y="59"/>
                    <a:pt x="6519" y="77"/>
                    <a:pt x="6497" y="95"/>
                  </a:cubicBezTo>
                  <a:cubicBezTo>
                    <a:pt x="6438" y="135"/>
                    <a:pt x="6384" y="185"/>
                    <a:pt x="6339" y="243"/>
                  </a:cubicBezTo>
                  <a:cubicBezTo>
                    <a:pt x="6299" y="293"/>
                    <a:pt x="6254" y="347"/>
                    <a:pt x="6213" y="401"/>
                  </a:cubicBezTo>
                  <a:cubicBezTo>
                    <a:pt x="6182" y="441"/>
                    <a:pt x="6150" y="482"/>
                    <a:pt x="6123" y="527"/>
                  </a:cubicBezTo>
                  <a:lnTo>
                    <a:pt x="6096" y="576"/>
                  </a:lnTo>
                  <a:lnTo>
                    <a:pt x="6033" y="675"/>
                  </a:lnTo>
                  <a:cubicBezTo>
                    <a:pt x="5993" y="747"/>
                    <a:pt x="5952" y="819"/>
                    <a:pt x="5916" y="896"/>
                  </a:cubicBezTo>
                  <a:lnTo>
                    <a:pt x="5885" y="963"/>
                  </a:lnTo>
                  <a:cubicBezTo>
                    <a:pt x="5858" y="1017"/>
                    <a:pt x="5831" y="1067"/>
                    <a:pt x="5808" y="1121"/>
                  </a:cubicBezTo>
                  <a:lnTo>
                    <a:pt x="5799" y="1139"/>
                  </a:lnTo>
                  <a:cubicBezTo>
                    <a:pt x="5781" y="1184"/>
                    <a:pt x="5759" y="1229"/>
                    <a:pt x="5736" y="1273"/>
                  </a:cubicBezTo>
                  <a:cubicBezTo>
                    <a:pt x="5709" y="1318"/>
                    <a:pt x="5691" y="1354"/>
                    <a:pt x="5669" y="1395"/>
                  </a:cubicBezTo>
                  <a:lnTo>
                    <a:pt x="5651" y="1422"/>
                  </a:lnTo>
                  <a:cubicBezTo>
                    <a:pt x="5642" y="1444"/>
                    <a:pt x="5628" y="1462"/>
                    <a:pt x="5619" y="1480"/>
                  </a:cubicBezTo>
                  <a:cubicBezTo>
                    <a:pt x="5597" y="1485"/>
                    <a:pt x="5584" y="1494"/>
                    <a:pt x="5570" y="1507"/>
                  </a:cubicBezTo>
                  <a:lnTo>
                    <a:pt x="5552" y="1521"/>
                  </a:lnTo>
                  <a:cubicBezTo>
                    <a:pt x="5543" y="1530"/>
                    <a:pt x="5530" y="1543"/>
                    <a:pt x="5521" y="1552"/>
                  </a:cubicBezTo>
                  <a:lnTo>
                    <a:pt x="5498" y="1579"/>
                  </a:lnTo>
                  <a:cubicBezTo>
                    <a:pt x="5485" y="1593"/>
                    <a:pt x="5471" y="1611"/>
                    <a:pt x="5458" y="1624"/>
                  </a:cubicBezTo>
                  <a:cubicBezTo>
                    <a:pt x="5408" y="1669"/>
                    <a:pt x="5359" y="1714"/>
                    <a:pt x="5305" y="1755"/>
                  </a:cubicBezTo>
                  <a:lnTo>
                    <a:pt x="5287" y="1773"/>
                  </a:lnTo>
                  <a:lnTo>
                    <a:pt x="5273" y="1782"/>
                  </a:lnTo>
                  <a:lnTo>
                    <a:pt x="5237" y="1809"/>
                  </a:lnTo>
                  <a:lnTo>
                    <a:pt x="5152" y="1872"/>
                  </a:lnTo>
                  <a:lnTo>
                    <a:pt x="5035" y="1962"/>
                  </a:lnTo>
                  <a:cubicBezTo>
                    <a:pt x="4972" y="2007"/>
                    <a:pt x="4909" y="2056"/>
                    <a:pt x="4841" y="2101"/>
                  </a:cubicBezTo>
                  <a:lnTo>
                    <a:pt x="4787" y="2142"/>
                  </a:lnTo>
                  <a:cubicBezTo>
                    <a:pt x="4729" y="2182"/>
                    <a:pt x="4670" y="2223"/>
                    <a:pt x="4616" y="2272"/>
                  </a:cubicBezTo>
                  <a:lnTo>
                    <a:pt x="4562" y="2304"/>
                  </a:lnTo>
                  <a:lnTo>
                    <a:pt x="4508" y="2335"/>
                  </a:lnTo>
                  <a:lnTo>
                    <a:pt x="4414" y="2389"/>
                  </a:lnTo>
                  <a:lnTo>
                    <a:pt x="4391" y="2403"/>
                  </a:lnTo>
                  <a:cubicBezTo>
                    <a:pt x="4297" y="2457"/>
                    <a:pt x="4216" y="2497"/>
                    <a:pt x="4139" y="2533"/>
                  </a:cubicBezTo>
                  <a:lnTo>
                    <a:pt x="4148" y="2533"/>
                  </a:lnTo>
                  <a:cubicBezTo>
                    <a:pt x="4090" y="2560"/>
                    <a:pt x="4031" y="2587"/>
                    <a:pt x="3973" y="2614"/>
                  </a:cubicBezTo>
                  <a:cubicBezTo>
                    <a:pt x="3937" y="2632"/>
                    <a:pt x="3897" y="2655"/>
                    <a:pt x="3861" y="2673"/>
                  </a:cubicBezTo>
                  <a:lnTo>
                    <a:pt x="3789" y="2709"/>
                  </a:lnTo>
                  <a:lnTo>
                    <a:pt x="3775" y="2718"/>
                  </a:lnTo>
                  <a:cubicBezTo>
                    <a:pt x="3699" y="2749"/>
                    <a:pt x="3627" y="2781"/>
                    <a:pt x="3555" y="2812"/>
                  </a:cubicBezTo>
                  <a:lnTo>
                    <a:pt x="3442" y="2857"/>
                  </a:lnTo>
                  <a:lnTo>
                    <a:pt x="3325" y="2906"/>
                  </a:lnTo>
                  <a:cubicBezTo>
                    <a:pt x="3253" y="2938"/>
                    <a:pt x="3177" y="2969"/>
                    <a:pt x="3105" y="3001"/>
                  </a:cubicBezTo>
                  <a:cubicBezTo>
                    <a:pt x="3028" y="3037"/>
                    <a:pt x="2979" y="3059"/>
                    <a:pt x="2920" y="3082"/>
                  </a:cubicBezTo>
                  <a:lnTo>
                    <a:pt x="2902" y="3086"/>
                  </a:lnTo>
                  <a:cubicBezTo>
                    <a:pt x="2853" y="3104"/>
                    <a:pt x="2799" y="3127"/>
                    <a:pt x="2749" y="3145"/>
                  </a:cubicBezTo>
                  <a:lnTo>
                    <a:pt x="2587" y="3217"/>
                  </a:lnTo>
                  <a:lnTo>
                    <a:pt x="2421" y="3284"/>
                  </a:lnTo>
                  <a:lnTo>
                    <a:pt x="2372" y="3307"/>
                  </a:lnTo>
                  <a:cubicBezTo>
                    <a:pt x="2331" y="3325"/>
                    <a:pt x="2291" y="3343"/>
                    <a:pt x="2250" y="3356"/>
                  </a:cubicBezTo>
                  <a:cubicBezTo>
                    <a:pt x="2187" y="3379"/>
                    <a:pt x="2129" y="3401"/>
                    <a:pt x="2066" y="3424"/>
                  </a:cubicBezTo>
                  <a:cubicBezTo>
                    <a:pt x="1949" y="3464"/>
                    <a:pt x="1832" y="3500"/>
                    <a:pt x="1715" y="3541"/>
                  </a:cubicBezTo>
                  <a:lnTo>
                    <a:pt x="1611" y="3572"/>
                  </a:lnTo>
                  <a:cubicBezTo>
                    <a:pt x="1526" y="3599"/>
                    <a:pt x="1440" y="3622"/>
                    <a:pt x="1359" y="3649"/>
                  </a:cubicBezTo>
                  <a:cubicBezTo>
                    <a:pt x="1305" y="3671"/>
                    <a:pt x="1242" y="3685"/>
                    <a:pt x="1184" y="3698"/>
                  </a:cubicBezTo>
                  <a:cubicBezTo>
                    <a:pt x="1125" y="3716"/>
                    <a:pt x="1080" y="3725"/>
                    <a:pt x="1031" y="3743"/>
                  </a:cubicBezTo>
                  <a:cubicBezTo>
                    <a:pt x="968" y="3761"/>
                    <a:pt x="905" y="3779"/>
                    <a:pt x="842" y="3797"/>
                  </a:cubicBezTo>
                  <a:cubicBezTo>
                    <a:pt x="792" y="3811"/>
                    <a:pt x="743" y="3820"/>
                    <a:pt x="694" y="3833"/>
                  </a:cubicBezTo>
                  <a:lnTo>
                    <a:pt x="662" y="3838"/>
                  </a:lnTo>
                  <a:cubicBezTo>
                    <a:pt x="631" y="3847"/>
                    <a:pt x="599" y="3856"/>
                    <a:pt x="563" y="3865"/>
                  </a:cubicBezTo>
                  <a:lnTo>
                    <a:pt x="473" y="3887"/>
                  </a:lnTo>
                  <a:cubicBezTo>
                    <a:pt x="410" y="3901"/>
                    <a:pt x="352" y="3914"/>
                    <a:pt x="289" y="3923"/>
                  </a:cubicBezTo>
                  <a:cubicBezTo>
                    <a:pt x="248" y="3932"/>
                    <a:pt x="212" y="3932"/>
                    <a:pt x="181" y="3937"/>
                  </a:cubicBezTo>
                  <a:cubicBezTo>
                    <a:pt x="163" y="3923"/>
                    <a:pt x="136" y="3914"/>
                    <a:pt x="113" y="3914"/>
                  </a:cubicBezTo>
                  <a:cubicBezTo>
                    <a:pt x="100" y="3914"/>
                    <a:pt x="91" y="3914"/>
                    <a:pt x="77" y="3919"/>
                  </a:cubicBezTo>
                  <a:cubicBezTo>
                    <a:pt x="32" y="3937"/>
                    <a:pt x="1" y="3973"/>
                    <a:pt x="1" y="4022"/>
                  </a:cubicBezTo>
                  <a:cubicBezTo>
                    <a:pt x="10" y="4049"/>
                    <a:pt x="23" y="4072"/>
                    <a:pt x="37" y="4099"/>
                  </a:cubicBezTo>
                  <a:cubicBezTo>
                    <a:pt x="46" y="4126"/>
                    <a:pt x="64" y="4166"/>
                    <a:pt x="82" y="4198"/>
                  </a:cubicBezTo>
                  <a:cubicBezTo>
                    <a:pt x="118" y="4270"/>
                    <a:pt x="145" y="4342"/>
                    <a:pt x="172" y="4418"/>
                  </a:cubicBezTo>
                  <a:cubicBezTo>
                    <a:pt x="194" y="4459"/>
                    <a:pt x="208" y="4503"/>
                    <a:pt x="226" y="4548"/>
                  </a:cubicBezTo>
                  <a:lnTo>
                    <a:pt x="239" y="4589"/>
                  </a:lnTo>
                  <a:cubicBezTo>
                    <a:pt x="257" y="4625"/>
                    <a:pt x="271" y="4665"/>
                    <a:pt x="280" y="4710"/>
                  </a:cubicBezTo>
                  <a:cubicBezTo>
                    <a:pt x="284" y="4746"/>
                    <a:pt x="293" y="4782"/>
                    <a:pt x="298" y="4818"/>
                  </a:cubicBezTo>
                  <a:cubicBezTo>
                    <a:pt x="302" y="4854"/>
                    <a:pt x="307" y="4890"/>
                    <a:pt x="311" y="4931"/>
                  </a:cubicBezTo>
                  <a:lnTo>
                    <a:pt x="320" y="4985"/>
                  </a:lnTo>
                  <a:cubicBezTo>
                    <a:pt x="334" y="5048"/>
                    <a:pt x="343" y="5115"/>
                    <a:pt x="352" y="5183"/>
                  </a:cubicBezTo>
                  <a:lnTo>
                    <a:pt x="352" y="5187"/>
                  </a:lnTo>
                  <a:lnTo>
                    <a:pt x="356" y="5205"/>
                  </a:lnTo>
                  <a:lnTo>
                    <a:pt x="365" y="5246"/>
                  </a:lnTo>
                  <a:cubicBezTo>
                    <a:pt x="374" y="5300"/>
                    <a:pt x="383" y="5354"/>
                    <a:pt x="388" y="5408"/>
                  </a:cubicBezTo>
                  <a:lnTo>
                    <a:pt x="397" y="5466"/>
                  </a:lnTo>
                  <a:cubicBezTo>
                    <a:pt x="406" y="5507"/>
                    <a:pt x="410" y="5552"/>
                    <a:pt x="415" y="5597"/>
                  </a:cubicBezTo>
                  <a:cubicBezTo>
                    <a:pt x="419" y="5624"/>
                    <a:pt x="419" y="5651"/>
                    <a:pt x="424" y="5678"/>
                  </a:cubicBezTo>
                  <a:lnTo>
                    <a:pt x="428" y="5750"/>
                  </a:lnTo>
                  <a:lnTo>
                    <a:pt x="428" y="5772"/>
                  </a:lnTo>
                  <a:cubicBezTo>
                    <a:pt x="433" y="5790"/>
                    <a:pt x="433" y="5808"/>
                    <a:pt x="437" y="5822"/>
                  </a:cubicBezTo>
                  <a:cubicBezTo>
                    <a:pt x="451" y="5831"/>
                    <a:pt x="464" y="5840"/>
                    <a:pt x="482" y="5840"/>
                  </a:cubicBezTo>
                  <a:lnTo>
                    <a:pt x="505" y="5840"/>
                  </a:lnTo>
                  <a:cubicBezTo>
                    <a:pt x="559" y="5822"/>
                    <a:pt x="617" y="5808"/>
                    <a:pt x="671" y="5799"/>
                  </a:cubicBezTo>
                  <a:cubicBezTo>
                    <a:pt x="716" y="5790"/>
                    <a:pt x="761" y="5786"/>
                    <a:pt x="806" y="5781"/>
                  </a:cubicBezTo>
                  <a:lnTo>
                    <a:pt x="860" y="5772"/>
                  </a:lnTo>
                  <a:cubicBezTo>
                    <a:pt x="927" y="5763"/>
                    <a:pt x="990" y="5754"/>
                    <a:pt x="1053" y="5741"/>
                  </a:cubicBezTo>
                  <a:cubicBezTo>
                    <a:pt x="1116" y="5727"/>
                    <a:pt x="1170" y="5714"/>
                    <a:pt x="1229" y="5700"/>
                  </a:cubicBezTo>
                  <a:lnTo>
                    <a:pt x="1283" y="5687"/>
                  </a:lnTo>
                  <a:cubicBezTo>
                    <a:pt x="1377" y="5660"/>
                    <a:pt x="1476" y="5628"/>
                    <a:pt x="1571" y="5601"/>
                  </a:cubicBezTo>
                  <a:cubicBezTo>
                    <a:pt x="1692" y="5561"/>
                    <a:pt x="1809" y="5520"/>
                    <a:pt x="1926" y="5475"/>
                  </a:cubicBezTo>
                  <a:cubicBezTo>
                    <a:pt x="2057" y="5426"/>
                    <a:pt x="2183" y="5381"/>
                    <a:pt x="2309" y="5327"/>
                  </a:cubicBezTo>
                  <a:lnTo>
                    <a:pt x="2538" y="5223"/>
                  </a:lnTo>
                  <a:lnTo>
                    <a:pt x="2632" y="5183"/>
                  </a:lnTo>
                  <a:cubicBezTo>
                    <a:pt x="2740" y="5133"/>
                    <a:pt x="2844" y="5084"/>
                    <a:pt x="2961" y="5021"/>
                  </a:cubicBezTo>
                  <a:lnTo>
                    <a:pt x="2992" y="5007"/>
                  </a:lnTo>
                  <a:cubicBezTo>
                    <a:pt x="3091" y="4958"/>
                    <a:pt x="3186" y="4908"/>
                    <a:pt x="3285" y="4854"/>
                  </a:cubicBezTo>
                  <a:lnTo>
                    <a:pt x="3321" y="4836"/>
                  </a:lnTo>
                  <a:cubicBezTo>
                    <a:pt x="3415" y="4782"/>
                    <a:pt x="3510" y="4728"/>
                    <a:pt x="3604" y="4674"/>
                  </a:cubicBezTo>
                  <a:lnTo>
                    <a:pt x="3636" y="4656"/>
                  </a:lnTo>
                  <a:cubicBezTo>
                    <a:pt x="3681" y="4629"/>
                    <a:pt x="3726" y="4602"/>
                    <a:pt x="3766" y="4575"/>
                  </a:cubicBezTo>
                  <a:cubicBezTo>
                    <a:pt x="3811" y="4548"/>
                    <a:pt x="3847" y="4521"/>
                    <a:pt x="3888" y="4490"/>
                  </a:cubicBezTo>
                  <a:lnTo>
                    <a:pt x="3915" y="4468"/>
                  </a:lnTo>
                  <a:cubicBezTo>
                    <a:pt x="3964" y="4432"/>
                    <a:pt x="4013" y="4396"/>
                    <a:pt x="4063" y="4360"/>
                  </a:cubicBezTo>
                  <a:cubicBezTo>
                    <a:pt x="4094" y="4337"/>
                    <a:pt x="4130" y="4315"/>
                    <a:pt x="4162" y="4292"/>
                  </a:cubicBezTo>
                  <a:lnTo>
                    <a:pt x="4211" y="4261"/>
                  </a:lnTo>
                  <a:cubicBezTo>
                    <a:pt x="4315" y="4193"/>
                    <a:pt x="4418" y="4121"/>
                    <a:pt x="4526" y="4045"/>
                  </a:cubicBezTo>
                  <a:cubicBezTo>
                    <a:pt x="4630" y="3968"/>
                    <a:pt x="4724" y="3896"/>
                    <a:pt x="4823" y="3820"/>
                  </a:cubicBezTo>
                  <a:cubicBezTo>
                    <a:pt x="4918" y="3743"/>
                    <a:pt x="5012" y="3667"/>
                    <a:pt x="5102" y="3586"/>
                  </a:cubicBezTo>
                  <a:cubicBezTo>
                    <a:pt x="5170" y="3532"/>
                    <a:pt x="5237" y="3469"/>
                    <a:pt x="5300" y="3406"/>
                  </a:cubicBezTo>
                  <a:lnTo>
                    <a:pt x="5350" y="3361"/>
                  </a:lnTo>
                  <a:lnTo>
                    <a:pt x="5431" y="3284"/>
                  </a:lnTo>
                  <a:cubicBezTo>
                    <a:pt x="5480" y="3239"/>
                    <a:pt x="5525" y="3194"/>
                    <a:pt x="5575" y="3149"/>
                  </a:cubicBezTo>
                  <a:cubicBezTo>
                    <a:pt x="5619" y="3104"/>
                    <a:pt x="5678" y="3046"/>
                    <a:pt x="5727" y="2992"/>
                  </a:cubicBezTo>
                  <a:lnTo>
                    <a:pt x="5754" y="2965"/>
                  </a:lnTo>
                  <a:cubicBezTo>
                    <a:pt x="5808" y="2906"/>
                    <a:pt x="5862" y="2853"/>
                    <a:pt x="5912" y="2794"/>
                  </a:cubicBezTo>
                  <a:lnTo>
                    <a:pt x="5948" y="2754"/>
                  </a:lnTo>
                  <a:cubicBezTo>
                    <a:pt x="5988" y="2709"/>
                    <a:pt x="6024" y="2668"/>
                    <a:pt x="6060" y="2628"/>
                  </a:cubicBezTo>
                  <a:lnTo>
                    <a:pt x="6087" y="2601"/>
                  </a:lnTo>
                  <a:lnTo>
                    <a:pt x="6110" y="2578"/>
                  </a:lnTo>
                  <a:cubicBezTo>
                    <a:pt x="6141" y="2547"/>
                    <a:pt x="6168" y="2506"/>
                    <a:pt x="6182" y="2466"/>
                  </a:cubicBezTo>
                  <a:cubicBezTo>
                    <a:pt x="6182" y="2452"/>
                    <a:pt x="6186" y="2434"/>
                    <a:pt x="6182" y="2421"/>
                  </a:cubicBezTo>
                  <a:lnTo>
                    <a:pt x="6200" y="2403"/>
                  </a:lnTo>
                  <a:lnTo>
                    <a:pt x="6218" y="2380"/>
                  </a:lnTo>
                  <a:lnTo>
                    <a:pt x="6236" y="2358"/>
                  </a:lnTo>
                  <a:cubicBezTo>
                    <a:pt x="6254" y="2335"/>
                    <a:pt x="6276" y="2313"/>
                    <a:pt x="6299" y="2290"/>
                  </a:cubicBezTo>
                  <a:cubicBezTo>
                    <a:pt x="6317" y="2277"/>
                    <a:pt x="6335" y="2268"/>
                    <a:pt x="6348" y="2259"/>
                  </a:cubicBezTo>
                  <a:cubicBezTo>
                    <a:pt x="6362" y="2254"/>
                    <a:pt x="6380" y="2250"/>
                    <a:pt x="6393" y="2250"/>
                  </a:cubicBezTo>
                  <a:lnTo>
                    <a:pt x="6398" y="2250"/>
                  </a:lnTo>
                  <a:cubicBezTo>
                    <a:pt x="6402" y="2247"/>
                    <a:pt x="6407" y="2246"/>
                    <a:pt x="6411" y="2246"/>
                  </a:cubicBezTo>
                  <a:cubicBezTo>
                    <a:pt x="6416" y="2246"/>
                    <a:pt x="6420" y="2247"/>
                    <a:pt x="6425" y="2250"/>
                  </a:cubicBezTo>
                  <a:cubicBezTo>
                    <a:pt x="6497" y="2263"/>
                    <a:pt x="6564" y="2286"/>
                    <a:pt x="6632" y="2317"/>
                  </a:cubicBezTo>
                  <a:cubicBezTo>
                    <a:pt x="6663" y="2331"/>
                    <a:pt x="6695" y="2344"/>
                    <a:pt x="6726" y="2358"/>
                  </a:cubicBezTo>
                  <a:lnTo>
                    <a:pt x="6780" y="2385"/>
                  </a:lnTo>
                  <a:cubicBezTo>
                    <a:pt x="6839" y="2412"/>
                    <a:pt x="6897" y="2430"/>
                    <a:pt x="6960" y="2448"/>
                  </a:cubicBezTo>
                  <a:lnTo>
                    <a:pt x="7073" y="2475"/>
                  </a:lnTo>
                  <a:cubicBezTo>
                    <a:pt x="7145" y="2493"/>
                    <a:pt x="7221" y="2511"/>
                    <a:pt x="7297" y="2524"/>
                  </a:cubicBezTo>
                  <a:cubicBezTo>
                    <a:pt x="7405" y="2542"/>
                    <a:pt x="7513" y="2551"/>
                    <a:pt x="7639" y="2565"/>
                  </a:cubicBezTo>
                  <a:lnTo>
                    <a:pt x="7671" y="2565"/>
                  </a:lnTo>
                  <a:cubicBezTo>
                    <a:pt x="7707" y="2565"/>
                    <a:pt x="7743" y="2569"/>
                    <a:pt x="7783" y="2569"/>
                  </a:cubicBezTo>
                  <a:cubicBezTo>
                    <a:pt x="7806" y="2569"/>
                    <a:pt x="7824" y="2569"/>
                    <a:pt x="7846" y="2565"/>
                  </a:cubicBezTo>
                  <a:cubicBezTo>
                    <a:pt x="7896" y="2560"/>
                    <a:pt x="7941" y="2551"/>
                    <a:pt x="7986" y="2538"/>
                  </a:cubicBezTo>
                  <a:cubicBezTo>
                    <a:pt x="8040" y="2529"/>
                    <a:pt x="8085" y="2497"/>
                    <a:pt x="8116" y="2452"/>
                  </a:cubicBezTo>
                  <a:cubicBezTo>
                    <a:pt x="8152" y="2376"/>
                    <a:pt x="8139" y="2286"/>
                    <a:pt x="8076" y="2223"/>
                  </a:cubicBezTo>
                  <a:cubicBezTo>
                    <a:pt x="8058" y="2200"/>
                    <a:pt x="8035" y="2178"/>
                    <a:pt x="8008" y="2155"/>
                  </a:cubicBezTo>
                  <a:cubicBezTo>
                    <a:pt x="7963" y="2115"/>
                    <a:pt x="7914" y="2079"/>
                    <a:pt x="7860" y="2043"/>
                  </a:cubicBezTo>
                  <a:cubicBezTo>
                    <a:pt x="7765" y="1984"/>
                    <a:pt x="7666" y="1935"/>
                    <a:pt x="7567" y="1885"/>
                  </a:cubicBezTo>
                  <a:lnTo>
                    <a:pt x="7554" y="1881"/>
                  </a:lnTo>
                  <a:cubicBezTo>
                    <a:pt x="7522" y="1867"/>
                    <a:pt x="7486" y="1849"/>
                    <a:pt x="7455" y="1836"/>
                  </a:cubicBezTo>
                  <a:lnTo>
                    <a:pt x="7455" y="1836"/>
                  </a:lnTo>
                  <a:cubicBezTo>
                    <a:pt x="7509" y="1840"/>
                    <a:pt x="7554" y="1840"/>
                    <a:pt x="7599" y="1845"/>
                  </a:cubicBezTo>
                  <a:lnTo>
                    <a:pt x="7666" y="1849"/>
                  </a:lnTo>
                  <a:cubicBezTo>
                    <a:pt x="7729" y="1854"/>
                    <a:pt x="7792" y="1858"/>
                    <a:pt x="7855" y="1858"/>
                  </a:cubicBezTo>
                  <a:lnTo>
                    <a:pt x="7887" y="1858"/>
                  </a:lnTo>
                  <a:cubicBezTo>
                    <a:pt x="7945" y="1858"/>
                    <a:pt x="8004" y="1854"/>
                    <a:pt x="8067" y="1845"/>
                  </a:cubicBezTo>
                  <a:lnTo>
                    <a:pt x="8053" y="1845"/>
                  </a:lnTo>
                  <a:cubicBezTo>
                    <a:pt x="8112" y="1840"/>
                    <a:pt x="8161" y="1831"/>
                    <a:pt x="8215" y="1827"/>
                  </a:cubicBezTo>
                  <a:cubicBezTo>
                    <a:pt x="8269" y="1818"/>
                    <a:pt x="8319" y="1804"/>
                    <a:pt x="8368" y="1791"/>
                  </a:cubicBezTo>
                  <a:cubicBezTo>
                    <a:pt x="8436" y="1768"/>
                    <a:pt x="8494" y="1719"/>
                    <a:pt x="8530" y="1660"/>
                  </a:cubicBezTo>
                  <a:cubicBezTo>
                    <a:pt x="8539" y="1642"/>
                    <a:pt x="8548" y="1624"/>
                    <a:pt x="8557" y="1606"/>
                  </a:cubicBezTo>
                  <a:cubicBezTo>
                    <a:pt x="8566" y="1566"/>
                    <a:pt x="8566" y="1525"/>
                    <a:pt x="8562" y="1489"/>
                  </a:cubicBezTo>
                  <a:cubicBezTo>
                    <a:pt x="8548" y="1417"/>
                    <a:pt x="8512" y="1359"/>
                    <a:pt x="8458" y="1314"/>
                  </a:cubicBezTo>
                  <a:cubicBezTo>
                    <a:pt x="8436" y="1291"/>
                    <a:pt x="8409" y="1273"/>
                    <a:pt x="8382" y="1255"/>
                  </a:cubicBezTo>
                  <a:cubicBezTo>
                    <a:pt x="8350" y="1242"/>
                    <a:pt x="8319" y="1229"/>
                    <a:pt x="8287" y="1220"/>
                  </a:cubicBezTo>
                  <a:cubicBezTo>
                    <a:pt x="8251" y="1211"/>
                    <a:pt x="8220" y="1202"/>
                    <a:pt x="8184" y="1193"/>
                  </a:cubicBezTo>
                  <a:cubicBezTo>
                    <a:pt x="8116" y="1179"/>
                    <a:pt x="8053" y="1166"/>
                    <a:pt x="7986" y="1161"/>
                  </a:cubicBezTo>
                  <a:lnTo>
                    <a:pt x="7968" y="1161"/>
                  </a:lnTo>
                  <a:cubicBezTo>
                    <a:pt x="7909" y="1157"/>
                    <a:pt x="7860" y="1152"/>
                    <a:pt x="7806" y="1148"/>
                  </a:cubicBezTo>
                  <a:lnTo>
                    <a:pt x="7603" y="1148"/>
                  </a:lnTo>
                  <a:cubicBezTo>
                    <a:pt x="7567" y="1148"/>
                    <a:pt x="7536" y="1148"/>
                    <a:pt x="7500" y="1143"/>
                  </a:cubicBezTo>
                  <a:lnTo>
                    <a:pt x="7567" y="1125"/>
                  </a:lnTo>
                  <a:lnTo>
                    <a:pt x="7585" y="1121"/>
                  </a:lnTo>
                  <a:cubicBezTo>
                    <a:pt x="7635" y="1107"/>
                    <a:pt x="7689" y="1089"/>
                    <a:pt x="7743" y="1071"/>
                  </a:cubicBezTo>
                  <a:cubicBezTo>
                    <a:pt x="7801" y="1044"/>
                    <a:pt x="7864" y="1017"/>
                    <a:pt x="7918" y="981"/>
                  </a:cubicBezTo>
                  <a:cubicBezTo>
                    <a:pt x="7945" y="968"/>
                    <a:pt x="7968" y="954"/>
                    <a:pt x="7990" y="936"/>
                  </a:cubicBezTo>
                  <a:cubicBezTo>
                    <a:pt x="8004" y="932"/>
                    <a:pt x="8013" y="923"/>
                    <a:pt x="8026" y="914"/>
                  </a:cubicBezTo>
                  <a:lnTo>
                    <a:pt x="8058" y="887"/>
                  </a:lnTo>
                  <a:cubicBezTo>
                    <a:pt x="8071" y="878"/>
                    <a:pt x="8080" y="864"/>
                    <a:pt x="8089" y="851"/>
                  </a:cubicBezTo>
                  <a:cubicBezTo>
                    <a:pt x="8107" y="828"/>
                    <a:pt x="8121" y="801"/>
                    <a:pt x="8125" y="774"/>
                  </a:cubicBezTo>
                  <a:cubicBezTo>
                    <a:pt x="8130" y="743"/>
                    <a:pt x="8130" y="707"/>
                    <a:pt x="8125" y="675"/>
                  </a:cubicBezTo>
                  <a:cubicBezTo>
                    <a:pt x="8116" y="635"/>
                    <a:pt x="8098" y="599"/>
                    <a:pt x="8067" y="567"/>
                  </a:cubicBezTo>
                  <a:lnTo>
                    <a:pt x="8058" y="549"/>
                  </a:lnTo>
                  <a:cubicBezTo>
                    <a:pt x="8044" y="536"/>
                    <a:pt x="8031" y="531"/>
                    <a:pt x="8022" y="522"/>
                  </a:cubicBezTo>
                  <a:cubicBezTo>
                    <a:pt x="8004" y="513"/>
                    <a:pt x="7986" y="504"/>
                    <a:pt x="7963" y="495"/>
                  </a:cubicBezTo>
                  <a:lnTo>
                    <a:pt x="7950" y="491"/>
                  </a:lnTo>
                  <a:cubicBezTo>
                    <a:pt x="7923" y="482"/>
                    <a:pt x="7891" y="473"/>
                    <a:pt x="7864" y="464"/>
                  </a:cubicBezTo>
                  <a:lnTo>
                    <a:pt x="7828" y="455"/>
                  </a:lnTo>
                  <a:cubicBezTo>
                    <a:pt x="7810" y="450"/>
                    <a:pt x="7797" y="446"/>
                    <a:pt x="7779" y="441"/>
                  </a:cubicBezTo>
                  <a:cubicBezTo>
                    <a:pt x="7752" y="437"/>
                    <a:pt x="7725" y="432"/>
                    <a:pt x="7698" y="432"/>
                  </a:cubicBezTo>
                  <a:cubicBezTo>
                    <a:pt x="7644" y="437"/>
                    <a:pt x="7594" y="441"/>
                    <a:pt x="7545" y="450"/>
                  </a:cubicBezTo>
                  <a:lnTo>
                    <a:pt x="7518" y="455"/>
                  </a:lnTo>
                  <a:cubicBezTo>
                    <a:pt x="7432" y="468"/>
                    <a:pt x="7351" y="491"/>
                    <a:pt x="7270" y="518"/>
                  </a:cubicBezTo>
                  <a:cubicBezTo>
                    <a:pt x="7181" y="549"/>
                    <a:pt x="7086" y="585"/>
                    <a:pt x="6992" y="626"/>
                  </a:cubicBezTo>
                  <a:cubicBezTo>
                    <a:pt x="6947" y="644"/>
                    <a:pt x="6902" y="666"/>
                    <a:pt x="6852" y="689"/>
                  </a:cubicBezTo>
                  <a:cubicBezTo>
                    <a:pt x="6816" y="707"/>
                    <a:pt x="6780" y="725"/>
                    <a:pt x="6744" y="743"/>
                  </a:cubicBezTo>
                  <a:cubicBezTo>
                    <a:pt x="6672" y="774"/>
                    <a:pt x="6600" y="806"/>
                    <a:pt x="6524" y="837"/>
                  </a:cubicBezTo>
                  <a:cubicBezTo>
                    <a:pt x="6533" y="824"/>
                    <a:pt x="6542" y="815"/>
                    <a:pt x="6551" y="801"/>
                  </a:cubicBezTo>
                  <a:cubicBezTo>
                    <a:pt x="6573" y="797"/>
                    <a:pt x="6596" y="788"/>
                    <a:pt x="6618" y="774"/>
                  </a:cubicBezTo>
                  <a:cubicBezTo>
                    <a:pt x="6650" y="752"/>
                    <a:pt x="6681" y="725"/>
                    <a:pt x="6708" y="698"/>
                  </a:cubicBezTo>
                  <a:lnTo>
                    <a:pt x="6735" y="671"/>
                  </a:lnTo>
                  <a:cubicBezTo>
                    <a:pt x="6789" y="626"/>
                    <a:pt x="6834" y="576"/>
                    <a:pt x="6870" y="531"/>
                  </a:cubicBezTo>
                  <a:cubicBezTo>
                    <a:pt x="6893" y="509"/>
                    <a:pt x="6915" y="482"/>
                    <a:pt x="6933" y="450"/>
                  </a:cubicBezTo>
                  <a:cubicBezTo>
                    <a:pt x="6956" y="410"/>
                    <a:pt x="6978" y="369"/>
                    <a:pt x="6992" y="324"/>
                  </a:cubicBezTo>
                  <a:cubicBezTo>
                    <a:pt x="6996" y="306"/>
                    <a:pt x="6996" y="288"/>
                    <a:pt x="7001" y="270"/>
                  </a:cubicBezTo>
                  <a:cubicBezTo>
                    <a:pt x="7001" y="239"/>
                    <a:pt x="6996" y="203"/>
                    <a:pt x="6987" y="176"/>
                  </a:cubicBezTo>
                  <a:cubicBezTo>
                    <a:pt x="6965" y="135"/>
                    <a:pt x="6942" y="95"/>
                    <a:pt x="6911" y="63"/>
                  </a:cubicBezTo>
                  <a:cubicBezTo>
                    <a:pt x="6897" y="45"/>
                    <a:pt x="6884" y="36"/>
                    <a:pt x="6870" y="23"/>
                  </a:cubicBezTo>
                  <a:cubicBezTo>
                    <a:pt x="6852" y="14"/>
                    <a:pt x="6834" y="9"/>
                    <a:pt x="6821" y="5"/>
                  </a:cubicBezTo>
                  <a:cubicBezTo>
                    <a:pt x="6803" y="5"/>
                    <a:pt x="6785" y="0"/>
                    <a:pt x="676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6"/>
            <p:cNvSpPr/>
            <p:nvPr/>
          </p:nvSpPr>
          <p:spPr>
            <a:xfrm>
              <a:off x="4554675" y="1398650"/>
              <a:ext cx="192450" cy="252725"/>
            </a:xfrm>
            <a:custGeom>
              <a:rect b="b" l="l" r="r" t="t"/>
              <a:pathLst>
                <a:path extrusionOk="0" h="10109" w="7698">
                  <a:moveTo>
                    <a:pt x="4868" y="0"/>
                  </a:moveTo>
                  <a:cubicBezTo>
                    <a:pt x="4859" y="0"/>
                    <a:pt x="4845" y="0"/>
                    <a:pt x="4836" y="5"/>
                  </a:cubicBezTo>
                  <a:cubicBezTo>
                    <a:pt x="4832" y="5"/>
                    <a:pt x="4827" y="5"/>
                    <a:pt x="4827" y="9"/>
                  </a:cubicBezTo>
                  <a:cubicBezTo>
                    <a:pt x="4827" y="14"/>
                    <a:pt x="4827" y="18"/>
                    <a:pt x="4827" y="23"/>
                  </a:cubicBezTo>
                  <a:cubicBezTo>
                    <a:pt x="4823" y="50"/>
                    <a:pt x="4818" y="77"/>
                    <a:pt x="4814" y="104"/>
                  </a:cubicBezTo>
                  <a:lnTo>
                    <a:pt x="4809" y="176"/>
                  </a:lnTo>
                  <a:cubicBezTo>
                    <a:pt x="4805" y="248"/>
                    <a:pt x="4796" y="315"/>
                    <a:pt x="4787" y="383"/>
                  </a:cubicBezTo>
                  <a:cubicBezTo>
                    <a:pt x="4769" y="464"/>
                    <a:pt x="4746" y="545"/>
                    <a:pt x="4724" y="626"/>
                  </a:cubicBezTo>
                  <a:lnTo>
                    <a:pt x="4715" y="653"/>
                  </a:lnTo>
                  <a:cubicBezTo>
                    <a:pt x="4697" y="720"/>
                    <a:pt x="4670" y="787"/>
                    <a:pt x="4648" y="855"/>
                  </a:cubicBezTo>
                  <a:cubicBezTo>
                    <a:pt x="4639" y="886"/>
                    <a:pt x="4625" y="922"/>
                    <a:pt x="4616" y="954"/>
                  </a:cubicBezTo>
                  <a:cubicBezTo>
                    <a:pt x="4580" y="1062"/>
                    <a:pt x="4535" y="1165"/>
                    <a:pt x="4486" y="1264"/>
                  </a:cubicBezTo>
                  <a:cubicBezTo>
                    <a:pt x="4459" y="1309"/>
                    <a:pt x="4436" y="1359"/>
                    <a:pt x="4414" y="1404"/>
                  </a:cubicBezTo>
                  <a:cubicBezTo>
                    <a:pt x="4391" y="1449"/>
                    <a:pt x="4364" y="1507"/>
                    <a:pt x="4337" y="1557"/>
                  </a:cubicBezTo>
                  <a:cubicBezTo>
                    <a:pt x="4337" y="1557"/>
                    <a:pt x="4337" y="1561"/>
                    <a:pt x="4342" y="1561"/>
                  </a:cubicBezTo>
                  <a:lnTo>
                    <a:pt x="4319" y="1588"/>
                  </a:lnTo>
                  <a:lnTo>
                    <a:pt x="4310" y="1602"/>
                  </a:lnTo>
                  <a:cubicBezTo>
                    <a:pt x="4288" y="1642"/>
                    <a:pt x="4265" y="1683"/>
                    <a:pt x="4238" y="1723"/>
                  </a:cubicBezTo>
                  <a:cubicBezTo>
                    <a:pt x="4211" y="1768"/>
                    <a:pt x="4184" y="1813"/>
                    <a:pt x="4157" y="1863"/>
                  </a:cubicBezTo>
                  <a:cubicBezTo>
                    <a:pt x="4094" y="1980"/>
                    <a:pt x="4018" y="2092"/>
                    <a:pt x="3964" y="2178"/>
                  </a:cubicBezTo>
                  <a:lnTo>
                    <a:pt x="3932" y="2227"/>
                  </a:lnTo>
                  <a:lnTo>
                    <a:pt x="3919" y="2245"/>
                  </a:lnTo>
                  <a:cubicBezTo>
                    <a:pt x="3883" y="2304"/>
                    <a:pt x="3847" y="2362"/>
                    <a:pt x="3806" y="2416"/>
                  </a:cubicBezTo>
                  <a:cubicBezTo>
                    <a:pt x="3788" y="2443"/>
                    <a:pt x="3766" y="2465"/>
                    <a:pt x="3748" y="2492"/>
                  </a:cubicBezTo>
                  <a:lnTo>
                    <a:pt x="3671" y="2591"/>
                  </a:lnTo>
                  <a:cubicBezTo>
                    <a:pt x="3631" y="2645"/>
                    <a:pt x="3586" y="2704"/>
                    <a:pt x="3541" y="2758"/>
                  </a:cubicBezTo>
                  <a:cubicBezTo>
                    <a:pt x="3496" y="2816"/>
                    <a:pt x="3460" y="2870"/>
                    <a:pt x="3419" y="2929"/>
                  </a:cubicBezTo>
                  <a:cubicBezTo>
                    <a:pt x="3397" y="2956"/>
                    <a:pt x="3379" y="2983"/>
                    <a:pt x="3356" y="3010"/>
                  </a:cubicBezTo>
                  <a:cubicBezTo>
                    <a:pt x="3334" y="3037"/>
                    <a:pt x="3320" y="3068"/>
                    <a:pt x="3302" y="3091"/>
                  </a:cubicBezTo>
                  <a:cubicBezTo>
                    <a:pt x="3239" y="3176"/>
                    <a:pt x="3167" y="3257"/>
                    <a:pt x="3096" y="3334"/>
                  </a:cubicBezTo>
                  <a:lnTo>
                    <a:pt x="3060" y="3370"/>
                  </a:lnTo>
                  <a:lnTo>
                    <a:pt x="3019" y="3419"/>
                  </a:lnTo>
                  <a:cubicBezTo>
                    <a:pt x="3019" y="3419"/>
                    <a:pt x="3015" y="3424"/>
                    <a:pt x="3010" y="3424"/>
                  </a:cubicBezTo>
                  <a:lnTo>
                    <a:pt x="2947" y="3500"/>
                  </a:lnTo>
                  <a:cubicBezTo>
                    <a:pt x="2898" y="3559"/>
                    <a:pt x="2853" y="3617"/>
                    <a:pt x="2803" y="3676"/>
                  </a:cubicBezTo>
                  <a:cubicBezTo>
                    <a:pt x="2785" y="3694"/>
                    <a:pt x="2767" y="3716"/>
                    <a:pt x="2749" y="3739"/>
                  </a:cubicBezTo>
                  <a:lnTo>
                    <a:pt x="2700" y="3802"/>
                  </a:lnTo>
                  <a:cubicBezTo>
                    <a:pt x="2664" y="3842"/>
                    <a:pt x="2623" y="3878"/>
                    <a:pt x="2578" y="3919"/>
                  </a:cubicBezTo>
                  <a:lnTo>
                    <a:pt x="2560" y="3932"/>
                  </a:lnTo>
                  <a:lnTo>
                    <a:pt x="2547" y="3945"/>
                  </a:lnTo>
                  <a:lnTo>
                    <a:pt x="2502" y="3986"/>
                  </a:lnTo>
                  <a:cubicBezTo>
                    <a:pt x="2479" y="4013"/>
                    <a:pt x="2452" y="4035"/>
                    <a:pt x="2430" y="4058"/>
                  </a:cubicBezTo>
                  <a:lnTo>
                    <a:pt x="2371" y="4112"/>
                  </a:lnTo>
                  <a:cubicBezTo>
                    <a:pt x="2322" y="4161"/>
                    <a:pt x="2272" y="4206"/>
                    <a:pt x="2223" y="4251"/>
                  </a:cubicBezTo>
                  <a:cubicBezTo>
                    <a:pt x="2205" y="4269"/>
                    <a:pt x="2182" y="4283"/>
                    <a:pt x="2164" y="4301"/>
                  </a:cubicBezTo>
                  <a:lnTo>
                    <a:pt x="2115" y="4337"/>
                  </a:lnTo>
                  <a:cubicBezTo>
                    <a:pt x="2097" y="4350"/>
                    <a:pt x="2079" y="4368"/>
                    <a:pt x="2065" y="4382"/>
                  </a:cubicBezTo>
                  <a:cubicBezTo>
                    <a:pt x="2047" y="4395"/>
                    <a:pt x="2025" y="4413"/>
                    <a:pt x="2007" y="4431"/>
                  </a:cubicBezTo>
                  <a:cubicBezTo>
                    <a:pt x="1980" y="4454"/>
                    <a:pt x="1948" y="4472"/>
                    <a:pt x="1912" y="4490"/>
                  </a:cubicBezTo>
                  <a:cubicBezTo>
                    <a:pt x="1881" y="4512"/>
                    <a:pt x="1845" y="4530"/>
                    <a:pt x="1813" y="4544"/>
                  </a:cubicBezTo>
                  <a:cubicBezTo>
                    <a:pt x="1791" y="4553"/>
                    <a:pt x="1773" y="4557"/>
                    <a:pt x="1750" y="4566"/>
                  </a:cubicBezTo>
                  <a:lnTo>
                    <a:pt x="1723" y="4571"/>
                  </a:lnTo>
                  <a:cubicBezTo>
                    <a:pt x="1678" y="4584"/>
                    <a:pt x="1629" y="4598"/>
                    <a:pt x="1579" y="4607"/>
                  </a:cubicBezTo>
                  <a:lnTo>
                    <a:pt x="1539" y="4611"/>
                  </a:lnTo>
                  <a:cubicBezTo>
                    <a:pt x="1525" y="4625"/>
                    <a:pt x="1508" y="4629"/>
                    <a:pt x="1490" y="4629"/>
                  </a:cubicBezTo>
                  <a:cubicBezTo>
                    <a:pt x="1472" y="4629"/>
                    <a:pt x="1449" y="4625"/>
                    <a:pt x="1427" y="4620"/>
                  </a:cubicBezTo>
                  <a:lnTo>
                    <a:pt x="1400" y="4620"/>
                  </a:lnTo>
                  <a:cubicBezTo>
                    <a:pt x="1385" y="4621"/>
                    <a:pt x="1370" y="4622"/>
                    <a:pt x="1356" y="4622"/>
                  </a:cubicBezTo>
                  <a:cubicBezTo>
                    <a:pt x="1312" y="4622"/>
                    <a:pt x="1269" y="4617"/>
                    <a:pt x="1229" y="4607"/>
                  </a:cubicBezTo>
                  <a:cubicBezTo>
                    <a:pt x="1215" y="4607"/>
                    <a:pt x="1197" y="4602"/>
                    <a:pt x="1184" y="4598"/>
                  </a:cubicBezTo>
                  <a:cubicBezTo>
                    <a:pt x="1166" y="4593"/>
                    <a:pt x="1152" y="4589"/>
                    <a:pt x="1134" y="4584"/>
                  </a:cubicBezTo>
                  <a:cubicBezTo>
                    <a:pt x="1112" y="4571"/>
                    <a:pt x="1089" y="4562"/>
                    <a:pt x="1062" y="4548"/>
                  </a:cubicBezTo>
                  <a:lnTo>
                    <a:pt x="1013" y="4503"/>
                  </a:lnTo>
                  <a:cubicBezTo>
                    <a:pt x="1017" y="4499"/>
                    <a:pt x="1017" y="4499"/>
                    <a:pt x="1013" y="4494"/>
                  </a:cubicBezTo>
                  <a:cubicBezTo>
                    <a:pt x="1004" y="4485"/>
                    <a:pt x="990" y="4472"/>
                    <a:pt x="977" y="4463"/>
                  </a:cubicBezTo>
                  <a:cubicBezTo>
                    <a:pt x="968" y="4449"/>
                    <a:pt x="954" y="4440"/>
                    <a:pt x="945" y="4431"/>
                  </a:cubicBezTo>
                  <a:lnTo>
                    <a:pt x="936" y="4422"/>
                  </a:lnTo>
                  <a:cubicBezTo>
                    <a:pt x="905" y="4409"/>
                    <a:pt x="878" y="4400"/>
                    <a:pt x="846" y="4395"/>
                  </a:cubicBezTo>
                  <a:cubicBezTo>
                    <a:pt x="819" y="4386"/>
                    <a:pt x="788" y="4382"/>
                    <a:pt x="761" y="4382"/>
                  </a:cubicBezTo>
                  <a:lnTo>
                    <a:pt x="675" y="4382"/>
                  </a:lnTo>
                  <a:cubicBezTo>
                    <a:pt x="639" y="4382"/>
                    <a:pt x="608" y="4386"/>
                    <a:pt x="576" y="4391"/>
                  </a:cubicBezTo>
                  <a:lnTo>
                    <a:pt x="567" y="4391"/>
                  </a:lnTo>
                  <a:cubicBezTo>
                    <a:pt x="518" y="4404"/>
                    <a:pt x="473" y="4418"/>
                    <a:pt x="423" y="4440"/>
                  </a:cubicBezTo>
                  <a:cubicBezTo>
                    <a:pt x="414" y="4440"/>
                    <a:pt x="401" y="4445"/>
                    <a:pt x="392" y="4449"/>
                  </a:cubicBezTo>
                  <a:lnTo>
                    <a:pt x="387" y="4449"/>
                  </a:lnTo>
                  <a:cubicBezTo>
                    <a:pt x="369" y="4463"/>
                    <a:pt x="351" y="4472"/>
                    <a:pt x="333" y="4481"/>
                  </a:cubicBezTo>
                  <a:cubicBezTo>
                    <a:pt x="315" y="4494"/>
                    <a:pt x="297" y="4508"/>
                    <a:pt x="284" y="4521"/>
                  </a:cubicBezTo>
                  <a:cubicBezTo>
                    <a:pt x="225" y="4580"/>
                    <a:pt x="176" y="4643"/>
                    <a:pt x="131" y="4710"/>
                  </a:cubicBezTo>
                  <a:cubicBezTo>
                    <a:pt x="126" y="4719"/>
                    <a:pt x="122" y="4724"/>
                    <a:pt x="122" y="4728"/>
                  </a:cubicBezTo>
                  <a:lnTo>
                    <a:pt x="135" y="4715"/>
                  </a:lnTo>
                  <a:lnTo>
                    <a:pt x="135" y="4715"/>
                  </a:lnTo>
                  <a:cubicBezTo>
                    <a:pt x="99" y="4773"/>
                    <a:pt x="68" y="4836"/>
                    <a:pt x="50" y="4899"/>
                  </a:cubicBezTo>
                  <a:cubicBezTo>
                    <a:pt x="27" y="4967"/>
                    <a:pt x="9" y="5034"/>
                    <a:pt x="0" y="5106"/>
                  </a:cubicBezTo>
                  <a:cubicBezTo>
                    <a:pt x="0" y="5192"/>
                    <a:pt x="5" y="5277"/>
                    <a:pt x="18" y="5363"/>
                  </a:cubicBezTo>
                  <a:cubicBezTo>
                    <a:pt x="23" y="5394"/>
                    <a:pt x="27" y="5421"/>
                    <a:pt x="32" y="5453"/>
                  </a:cubicBezTo>
                  <a:cubicBezTo>
                    <a:pt x="36" y="5489"/>
                    <a:pt x="54" y="5516"/>
                    <a:pt x="63" y="5543"/>
                  </a:cubicBezTo>
                  <a:cubicBezTo>
                    <a:pt x="90" y="5605"/>
                    <a:pt x="122" y="5668"/>
                    <a:pt x="158" y="5727"/>
                  </a:cubicBezTo>
                  <a:lnTo>
                    <a:pt x="176" y="5754"/>
                  </a:lnTo>
                  <a:cubicBezTo>
                    <a:pt x="203" y="5794"/>
                    <a:pt x="225" y="5830"/>
                    <a:pt x="252" y="5866"/>
                  </a:cubicBezTo>
                  <a:cubicBezTo>
                    <a:pt x="293" y="5916"/>
                    <a:pt x="333" y="5965"/>
                    <a:pt x="374" y="6010"/>
                  </a:cubicBezTo>
                  <a:cubicBezTo>
                    <a:pt x="392" y="6028"/>
                    <a:pt x="410" y="6042"/>
                    <a:pt x="423" y="6055"/>
                  </a:cubicBezTo>
                  <a:lnTo>
                    <a:pt x="446" y="6073"/>
                  </a:lnTo>
                  <a:cubicBezTo>
                    <a:pt x="468" y="6096"/>
                    <a:pt x="491" y="6114"/>
                    <a:pt x="518" y="6136"/>
                  </a:cubicBezTo>
                  <a:cubicBezTo>
                    <a:pt x="545" y="6159"/>
                    <a:pt x="581" y="6181"/>
                    <a:pt x="617" y="6199"/>
                  </a:cubicBezTo>
                  <a:cubicBezTo>
                    <a:pt x="648" y="6217"/>
                    <a:pt x="684" y="6226"/>
                    <a:pt x="720" y="6240"/>
                  </a:cubicBezTo>
                  <a:lnTo>
                    <a:pt x="734" y="6244"/>
                  </a:lnTo>
                  <a:cubicBezTo>
                    <a:pt x="779" y="6258"/>
                    <a:pt x="828" y="6271"/>
                    <a:pt x="878" y="6280"/>
                  </a:cubicBezTo>
                  <a:cubicBezTo>
                    <a:pt x="905" y="6285"/>
                    <a:pt x="932" y="6285"/>
                    <a:pt x="959" y="6285"/>
                  </a:cubicBezTo>
                  <a:lnTo>
                    <a:pt x="981" y="6285"/>
                  </a:lnTo>
                  <a:cubicBezTo>
                    <a:pt x="1013" y="6285"/>
                    <a:pt x="1044" y="6276"/>
                    <a:pt x="1076" y="6267"/>
                  </a:cubicBezTo>
                  <a:cubicBezTo>
                    <a:pt x="1139" y="6253"/>
                    <a:pt x="1202" y="6226"/>
                    <a:pt x="1256" y="6195"/>
                  </a:cubicBezTo>
                  <a:cubicBezTo>
                    <a:pt x="1269" y="6217"/>
                    <a:pt x="1296" y="6235"/>
                    <a:pt x="1323" y="6240"/>
                  </a:cubicBezTo>
                  <a:cubicBezTo>
                    <a:pt x="1346" y="6240"/>
                    <a:pt x="1364" y="6231"/>
                    <a:pt x="1382" y="6213"/>
                  </a:cubicBezTo>
                  <a:cubicBezTo>
                    <a:pt x="1395" y="6195"/>
                    <a:pt x="1413" y="6177"/>
                    <a:pt x="1427" y="6159"/>
                  </a:cubicBezTo>
                  <a:lnTo>
                    <a:pt x="1440" y="6136"/>
                  </a:lnTo>
                  <a:cubicBezTo>
                    <a:pt x="1463" y="6109"/>
                    <a:pt x="1485" y="6082"/>
                    <a:pt x="1512" y="6060"/>
                  </a:cubicBezTo>
                  <a:cubicBezTo>
                    <a:pt x="1539" y="6073"/>
                    <a:pt x="1561" y="6096"/>
                    <a:pt x="1579" y="6123"/>
                  </a:cubicBezTo>
                  <a:cubicBezTo>
                    <a:pt x="1602" y="6150"/>
                    <a:pt x="1624" y="6177"/>
                    <a:pt x="1647" y="6204"/>
                  </a:cubicBezTo>
                  <a:lnTo>
                    <a:pt x="1669" y="6235"/>
                  </a:lnTo>
                  <a:cubicBezTo>
                    <a:pt x="1683" y="6262"/>
                    <a:pt x="1710" y="6285"/>
                    <a:pt x="1737" y="6298"/>
                  </a:cubicBezTo>
                  <a:lnTo>
                    <a:pt x="1764" y="6312"/>
                  </a:lnTo>
                  <a:lnTo>
                    <a:pt x="1795" y="6312"/>
                  </a:lnTo>
                  <a:lnTo>
                    <a:pt x="1804" y="6330"/>
                  </a:lnTo>
                  <a:cubicBezTo>
                    <a:pt x="1818" y="6357"/>
                    <a:pt x="1836" y="6384"/>
                    <a:pt x="1854" y="6411"/>
                  </a:cubicBezTo>
                  <a:cubicBezTo>
                    <a:pt x="1926" y="6510"/>
                    <a:pt x="2007" y="6604"/>
                    <a:pt x="2097" y="6685"/>
                  </a:cubicBezTo>
                  <a:lnTo>
                    <a:pt x="2124" y="6712"/>
                  </a:lnTo>
                  <a:cubicBezTo>
                    <a:pt x="2155" y="6744"/>
                    <a:pt x="2187" y="6775"/>
                    <a:pt x="2218" y="6807"/>
                  </a:cubicBezTo>
                  <a:lnTo>
                    <a:pt x="2290" y="6865"/>
                  </a:lnTo>
                  <a:lnTo>
                    <a:pt x="2344" y="6915"/>
                  </a:lnTo>
                  <a:cubicBezTo>
                    <a:pt x="2439" y="6996"/>
                    <a:pt x="2538" y="7077"/>
                    <a:pt x="2641" y="7149"/>
                  </a:cubicBezTo>
                  <a:cubicBezTo>
                    <a:pt x="2709" y="7193"/>
                    <a:pt x="2776" y="7229"/>
                    <a:pt x="2844" y="7265"/>
                  </a:cubicBezTo>
                  <a:cubicBezTo>
                    <a:pt x="2898" y="7292"/>
                    <a:pt x="2952" y="7310"/>
                    <a:pt x="3006" y="7333"/>
                  </a:cubicBezTo>
                  <a:lnTo>
                    <a:pt x="3060" y="7351"/>
                  </a:lnTo>
                  <a:cubicBezTo>
                    <a:pt x="3136" y="7382"/>
                    <a:pt x="3226" y="7414"/>
                    <a:pt x="3320" y="7441"/>
                  </a:cubicBezTo>
                  <a:lnTo>
                    <a:pt x="3347" y="7450"/>
                  </a:lnTo>
                  <a:lnTo>
                    <a:pt x="3460" y="7486"/>
                  </a:lnTo>
                  <a:cubicBezTo>
                    <a:pt x="3469" y="7508"/>
                    <a:pt x="3482" y="7531"/>
                    <a:pt x="3487" y="7553"/>
                  </a:cubicBezTo>
                  <a:cubicBezTo>
                    <a:pt x="3496" y="7598"/>
                    <a:pt x="3500" y="7643"/>
                    <a:pt x="3496" y="7693"/>
                  </a:cubicBezTo>
                  <a:lnTo>
                    <a:pt x="3496" y="7733"/>
                  </a:lnTo>
                  <a:lnTo>
                    <a:pt x="3496" y="7774"/>
                  </a:lnTo>
                  <a:lnTo>
                    <a:pt x="3496" y="7999"/>
                  </a:lnTo>
                  <a:cubicBezTo>
                    <a:pt x="3496" y="8039"/>
                    <a:pt x="3487" y="8084"/>
                    <a:pt x="3482" y="8125"/>
                  </a:cubicBezTo>
                  <a:lnTo>
                    <a:pt x="3478" y="8152"/>
                  </a:lnTo>
                  <a:cubicBezTo>
                    <a:pt x="3469" y="8188"/>
                    <a:pt x="3460" y="8228"/>
                    <a:pt x="3451" y="8264"/>
                  </a:cubicBezTo>
                  <a:cubicBezTo>
                    <a:pt x="3437" y="8300"/>
                    <a:pt x="3424" y="8336"/>
                    <a:pt x="3406" y="8372"/>
                  </a:cubicBezTo>
                  <a:cubicBezTo>
                    <a:pt x="3370" y="8426"/>
                    <a:pt x="3334" y="8476"/>
                    <a:pt x="3293" y="8525"/>
                  </a:cubicBezTo>
                  <a:cubicBezTo>
                    <a:pt x="3275" y="8539"/>
                    <a:pt x="3262" y="8552"/>
                    <a:pt x="3244" y="8566"/>
                  </a:cubicBezTo>
                  <a:cubicBezTo>
                    <a:pt x="3230" y="8579"/>
                    <a:pt x="3212" y="8593"/>
                    <a:pt x="3199" y="8606"/>
                  </a:cubicBezTo>
                  <a:cubicBezTo>
                    <a:pt x="3154" y="8647"/>
                    <a:pt x="3105" y="8678"/>
                    <a:pt x="3055" y="8705"/>
                  </a:cubicBezTo>
                  <a:lnTo>
                    <a:pt x="3064" y="8705"/>
                  </a:lnTo>
                  <a:lnTo>
                    <a:pt x="3042" y="8714"/>
                  </a:lnTo>
                  <a:lnTo>
                    <a:pt x="3024" y="8723"/>
                  </a:lnTo>
                  <a:lnTo>
                    <a:pt x="2970" y="8755"/>
                  </a:lnTo>
                  <a:cubicBezTo>
                    <a:pt x="2965" y="8759"/>
                    <a:pt x="2956" y="8764"/>
                    <a:pt x="2947" y="8768"/>
                  </a:cubicBezTo>
                  <a:cubicBezTo>
                    <a:pt x="2898" y="8804"/>
                    <a:pt x="2880" y="8871"/>
                    <a:pt x="2902" y="8930"/>
                  </a:cubicBezTo>
                  <a:cubicBezTo>
                    <a:pt x="2920" y="8961"/>
                    <a:pt x="2943" y="8997"/>
                    <a:pt x="2974" y="9020"/>
                  </a:cubicBezTo>
                  <a:lnTo>
                    <a:pt x="2992" y="9033"/>
                  </a:lnTo>
                  <a:lnTo>
                    <a:pt x="3006" y="9042"/>
                  </a:lnTo>
                  <a:cubicBezTo>
                    <a:pt x="3042" y="9065"/>
                    <a:pt x="3073" y="9083"/>
                    <a:pt x="3105" y="9105"/>
                  </a:cubicBezTo>
                  <a:lnTo>
                    <a:pt x="3127" y="9119"/>
                  </a:lnTo>
                  <a:lnTo>
                    <a:pt x="3123" y="9114"/>
                  </a:lnTo>
                  <a:lnTo>
                    <a:pt x="3127" y="9114"/>
                  </a:lnTo>
                  <a:lnTo>
                    <a:pt x="3123" y="9110"/>
                  </a:lnTo>
                  <a:lnTo>
                    <a:pt x="3123" y="9110"/>
                  </a:lnTo>
                  <a:cubicBezTo>
                    <a:pt x="3154" y="9128"/>
                    <a:pt x="3185" y="9146"/>
                    <a:pt x="3217" y="9159"/>
                  </a:cubicBezTo>
                  <a:lnTo>
                    <a:pt x="3253" y="9182"/>
                  </a:lnTo>
                  <a:lnTo>
                    <a:pt x="3293" y="9204"/>
                  </a:lnTo>
                  <a:lnTo>
                    <a:pt x="3338" y="9231"/>
                  </a:lnTo>
                  <a:cubicBezTo>
                    <a:pt x="3397" y="9258"/>
                    <a:pt x="3455" y="9285"/>
                    <a:pt x="3518" y="9308"/>
                  </a:cubicBezTo>
                  <a:lnTo>
                    <a:pt x="3554" y="9326"/>
                  </a:lnTo>
                  <a:lnTo>
                    <a:pt x="3608" y="9348"/>
                  </a:lnTo>
                  <a:lnTo>
                    <a:pt x="3775" y="9420"/>
                  </a:lnTo>
                  <a:lnTo>
                    <a:pt x="3869" y="9461"/>
                  </a:lnTo>
                  <a:lnTo>
                    <a:pt x="3896" y="9474"/>
                  </a:lnTo>
                  <a:lnTo>
                    <a:pt x="3995" y="9515"/>
                  </a:lnTo>
                  <a:lnTo>
                    <a:pt x="4157" y="9582"/>
                  </a:lnTo>
                  <a:lnTo>
                    <a:pt x="4229" y="9605"/>
                  </a:lnTo>
                  <a:lnTo>
                    <a:pt x="4243" y="9609"/>
                  </a:lnTo>
                  <a:cubicBezTo>
                    <a:pt x="4292" y="9627"/>
                    <a:pt x="4342" y="9641"/>
                    <a:pt x="4391" y="9654"/>
                  </a:cubicBezTo>
                  <a:lnTo>
                    <a:pt x="4436" y="9668"/>
                  </a:lnTo>
                  <a:cubicBezTo>
                    <a:pt x="4477" y="9677"/>
                    <a:pt x="4522" y="9695"/>
                    <a:pt x="4562" y="9708"/>
                  </a:cubicBezTo>
                  <a:cubicBezTo>
                    <a:pt x="4603" y="9722"/>
                    <a:pt x="4630" y="9731"/>
                    <a:pt x="4666" y="9744"/>
                  </a:cubicBezTo>
                  <a:cubicBezTo>
                    <a:pt x="4746" y="9771"/>
                    <a:pt x="4827" y="9803"/>
                    <a:pt x="4908" y="9839"/>
                  </a:cubicBezTo>
                  <a:lnTo>
                    <a:pt x="4962" y="9866"/>
                  </a:lnTo>
                  <a:cubicBezTo>
                    <a:pt x="4985" y="9875"/>
                    <a:pt x="5007" y="9888"/>
                    <a:pt x="5030" y="9897"/>
                  </a:cubicBezTo>
                  <a:lnTo>
                    <a:pt x="5088" y="9924"/>
                  </a:lnTo>
                  <a:lnTo>
                    <a:pt x="5142" y="9947"/>
                  </a:lnTo>
                  <a:cubicBezTo>
                    <a:pt x="5205" y="9974"/>
                    <a:pt x="5268" y="9992"/>
                    <a:pt x="5336" y="10010"/>
                  </a:cubicBezTo>
                  <a:cubicBezTo>
                    <a:pt x="5354" y="10019"/>
                    <a:pt x="5372" y="10028"/>
                    <a:pt x="5394" y="10037"/>
                  </a:cubicBezTo>
                  <a:lnTo>
                    <a:pt x="5417" y="10050"/>
                  </a:lnTo>
                  <a:cubicBezTo>
                    <a:pt x="5466" y="10064"/>
                    <a:pt x="5520" y="10082"/>
                    <a:pt x="5574" y="10095"/>
                  </a:cubicBezTo>
                  <a:lnTo>
                    <a:pt x="5588" y="10095"/>
                  </a:lnTo>
                  <a:lnTo>
                    <a:pt x="5633" y="10109"/>
                  </a:lnTo>
                  <a:lnTo>
                    <a:pt x="5642" y="10104"/>
                  </a:lnTo>
                  <a:cubicBezTo>
                    <a:pt x="5655" y="10082"/>
                    <a:pt x="5669" y="10059"/>
                    <a:pt x="5687" y="10028"/>
                  </a:cubicBezTo>
                  <a:cubicBezTo>
                    <a:pt x="5700" y="10001"/>
                    <a:pt x="5709" y="9983"/>
                    <a:pt x="5718" y="9956"/>
                  </a:cubicBezTo>
                  <a:lnTo>
                    <a:pt x="5727" y="9938"/>
                  </a:lnTo>
                  <a:lnTo>
                    <a:pt x="5750" y="9902"/>
                  </a:lnTo>
                  <a:cubicBezTo>
                    <a:pt x="5772" y="9857"/>
                    <a:pt x="5799" y="9812"/>
                    <a:pt x="5826" y="9771"/>
                  </a:cubicBezTo>
                  <a:lnTo>
                    <a:pt x="5844" y="9744"/>
                  </a:lnTo>
                  <a:cubicBezTo>
                    <a:pt x="5867" y="9708"/>
                    <a:pt x="5889" y="9677"/>
                    <a:pt x="5912" y="9641"/>
                  </a:cubicBezTo>
                  <a:lnTo>
                    <a:pt x="5925" y="9618"/>
                  </a:lnTo>
                  <a:cubicBezTo>
                    <a:pt x="5957" y="9569"/>
                    <a:pt x="5988" y="9524"/>
                    <a:pt x="6024" y="9483"/>
                  </a:cubicBezTo>
                  <a:lnTo>
                    <a:pt x="6033" y="9470"/>
                  </a:lnTo>
                  <a:lnTo>
                    <a:pt x="6056" y="9438"/>
                  </a:lnTo>
                  <a:lnTo>
                    <a:pt x="6069" y="9416"/>
                  </a:lnTo>
                  <a:cubicBezTo>
                    <a:pt x="6087" y="9389"/>
                    <a:pt x="6105" y="9362"/>
                    <a:pt x="6123" y="9335"/>
                  </a:cubicBezTo>
                  <a:cubicBezTo>
                    <a:pt x="6150" y="9294"/>
                    <a:pt x="6182" y="9258"/>
                    <a:pt x="6204" y="9222"/>
                  </a:cubicBezTo>
                  <a:lnTo>
                    <a:pt x="6218" y="9204"/>
                  </a:lnTo>
                  <a:cubicBezTo>
                    <a:pt x="6249" y="9159"/>
                    <a:pt x="6285" y="9110"/>
                    <a:pt x="6317" y="9060"/>
                  </a:cubicBezTo>
                  <a:lnTo>
                    <a:pt x="6357" y="9006"/>
                  </a:lnTo>
                  <a:cubicBezTo>
                    <a:pt x="6397" y="8939"/>
                    <a:pt x="6442" y="8871"/>
                    <a:pt x="6487" y="8809"/>
                  </a:cubicBezTo>
                  <a:lnTo>
                    <a:pt x="6510" y="8777"/>
                  </a:lnTo>
                  <a:cubicBezTo>
                    <a:pt x="6519" y="8768"/>
                    <a:pt x="6528" y="8755"/>
                    <a:pt x="6532" y="8741"/>
                  </a:cubicBezTo>
                  <a:cubicBezTo>
                    <a:pt x="6546" y="8714"/>
                    <a:pt x="6559" y="8683"/>
                    <a:pt x="6568" y="8651"/>
                  </a:cubicBezTo>
                  <a:cubicBezTo>
                    <a:pt x="6573" y="8642"/>
                    <a:pt x="6577" y="8633"/>
                    <a:pt x="6582" y="8620"/>
                  </a:cubicBezTo>
                  <a:cubicBezTo>
                    <a:pt x="6573" y="8566"/>
                    <a:pt x="6532" y="8521"/>
                    <a:pt x="6474" y="8503"/>
                  </a:cubicBezTo>
                  <a:cubicBezTo>
                    <a:pt x="6420" y="8480"/>
                    <a:pt x="6366" y="8467"/>
                    <a:pt x="6312" y="8458"/>
                  </a:cubicBezTo>
                  <a:cubicBezTo>
                    <a:pt x="6267" y="8458"/>
                    <a:pt x="6222" y="8453"/>
                    <a:pt x="6182" y="8453"/>
                  </a:cubicBezTo>
                  <a:lnTo>
                    <a:pt x="6150" y="8453"/>
                  </a:lnTo>
                  <a:cubicBezTo>
                    <a:pt x="6069" y="8449"/>
                    <a:pt x="5988" y="8440"/>
                    <a:pt x="5912" y="8426"/>
                  </a:cubicBezTo>
                  <a:lnTo>
                    <a:pt x="5831" y="8413"/>
                  </a:lnTo>
                  <a:cubicBezTo>
                    <a:pt x="5763" y="8404"/>
                    <a:pt x="5700" y="8395"/>
                    <a:pt x="5633" y="8377"/>
                  </a:cubicBezTo>
                  <a:cubicBezTo>
                    <a:pt x="5570" y="8359"/>
                    <a:pt x="5507" y="8332"/>
                    <a:pt x="5448" y="8300"/>
                  </a:cubicBezTo>
                  <a:cubicBezTo>
                    <a:pt x="5403" y="8273"/>
                    <a:pt x="5363" y="8237"/>
                    <a:pt x="5327" y="8201"/>
                  </a:cubicBezTo>
                  <a:cubicBezTo>
                    <a:pt x="5255" y="8120"/>
                    <a:pt x="5192" y="8030"/>
                    <a:pt x="5138" y="7936"/>
                  </a:cubicBezTo>
                  <a:cubicBezTo>
                    <a:pt x="5120" y="7904"/>
                    <a:pt x="5106" y="7873"/>
                    <a:pt x="5093" y="7837"/>
                  </a:cubicBezTo>
                  <a:cubicBezTo>
                    <a:pt x="5079" y="7805"/>
                    <a:pt x="5066" y="7756"/>
                    <a:pt x="5052" y="7711"/>
                  </a:cubicBezTo>
                  <a:cubicBezTo>
                    <a:pt x="5034" y="7648"/>
                    <a:pt x="5021" y="7580"/>
                    <a:pt x="5016" y="7508"/>
                  </a:cubicBezTo>
                  <a:cubicBezTo>
                    <a:pt x="5016" y="7490"/>
                    <a:pt x="5012" y="7468"/>
                    <a:pt x="5012" y="7450"/>
                  </a:cubicBezTo>
                  <a:lnTo>
                    <a:pt x="5007" y="7396"/>
                  </a:lnTo>
                  <a:lnTo>
                    <a:pt x="5021" y="7391"/>
                  </a:lnTo>
                  <a:lnTo>
                    <a:pt x="5034" y="7387"/>
                  </a:lnTo>
                  <a:cubicBezTo>
                    <a:pt x="5075" y="7396"/>
                    <a:pt x="5115" y="7396"/>
                    <a:pt x="5151" y="7396"/>
                  </a:cubicBezTo>
                  <a:lnTo>
                    <a:pt x="5187" y="7396"/>
                  </a:lnTo>
                  <a:cubicBezTo>
                    <a:pt x="5282" y="7387"/>
                    <a:pt x="5372" y="7364"/>
                    <a:pt x="5462" y="7328"/>
                  </a:cubicBezTo>
                  <a:cubicBezTo>
                    <a:pt x="5516" y="7310"/>
                    <a:pt x="5570" y="7292"/>
                    <a:pt x="5628" y="7279"/>
                  </a:cubicBezTo>
                  <a:cubicBezTo>
                    <a:pt x="5646" y="7274"/>
                    <a:pt x="5664" y="7270"/>
                    <a:pt x="5678" y="7270"/>
                  </a:cubicBezTo>
                  <a:lnTo>
                    <a:pt x="5705" y="7265"/>
                  </a:lnTo>
                  <a:cubicBezTo>
                    <a:pt x="5736" y="7256"/>
                    <a:pt x="5763" y="7247"/>
                    <a:pt x="5795" y="7238"/>
                  </a:cubicBezTo>
                  <a:cubicBezTo>
                    <a:pt x="5822" y="7225"/>
                    <a:pt x="5849" y="7216"/>
                    <a:pt x="5880" y="7202"/>
                  </a:cubicBezTo>
                  <a:lnTo>
                    <a:pt x="5948" y="7171"/>
                  </a:lnTo>
                  <a:cubicBezTo>
                    <a:pt x="6006" y="7149"/>
                    <a:pt x="6065" y="7117"/>
                    <a:pt x="6123" y="7086"/>
                  </a:cubicBezTo>
                  <a:cubicBezTo>
                    <a:pt x="6177" y="7054"/>
                    <a:pt x="6231" y="7023"/>
                    <a:pt x="6281" y="6991"/>
                  </a:cubicBezTo>
                  <a:cubicBezTo>
                    <a:pt x="6312" y="6969"/>
                    <a:pt x="6343" y="6946"/>
                    <a:pt x="6379" y="6928"/>
                  </a:cubicBezTo>
                  <a:lnTo>
                    <a:pt x="6424" y="6897"/>
                  </a:lnTo>
                  <a:cubicBezTo>
                    <a:pt x="6469" y="6870"/>
                    <a:pt x="6505" y="6838"/>
                    <a:pt x="6546" y="6811"/>
                  </a:cubicBezTo>
                  <a:cubicBezTo>
                    <a:pt x="6586" y="6780"/>
                    <a:pt x="6609" y="6766"/>
                    <a:pt x="6640" y="6744"/>
                  </a:cubicBezTo>
                  <a:cubicBezTo>
                    <a:pt x="6663" y="6730"/>
                    <a:pt x="6681" y="6717"/>
                    <a:pt x="6699" y="6708"/>
                  </a:cubicBezTo>
                  <a:lnTo>
                    <a:pt x="6753" y="6672"/>
                  </a:lnTo>
                  <a:cubicBezTo>
                    <a:pt x="6780" y="6654"/>
                    <a:pt x="6802" y="6636"/>
                    <a:pt x="6825" y="6618"/>
                  </a:cubicBezTo>
                  <a:cubicBezTo>
                    <a:pt x="6838" y="6622"/>
                    <a:pt x="6847" y="6627"/>
                    <a:pt x="6861" y="6627"/>
                  </a:cubicBezTo>
                  <a:cubicBezTo>
                    <a:pt x="6892" y="6627"/>
                    <a:pt x="6924" y="6613"/>
                    <a:pt x="6951" y="6591"/>
                  </a:cubicBezTo>
                  <a:lnTo>
                    <a:pt x="6973" y="6568"/>
                  </a:lnTo>
                  <a:lnTo>
                    <a:pt x="7018" y="6523"/>
                  </a:lnTo>
                  <a:cubicBezTo>
                    <a:pt x="7086" y="6478"/>
                    <a:pt x="7144" y="6424"/>
                    <a:pt x="7198" y="6361"/>
                  </a:cubicBezTo>
                  <a:cubicBezTo>
                    <a:pt x="7243" y="6298"/>
                    <a:pt x="7293" y="6240"/>
                    <a:pt x="7333" y="6172"/>
                  </a:cubicBezTo>
                  <a:cubicBezTo>
                    <a:pt x="7356" y="6145"/>
                    <a:pt x="7374" y="6118"/>
                    <a:pt x="7387" y="6087"/>
                  </a:cubicBezTo>
                  <a:cubicBezTo>
                    <a:pt x="7383" y="6051"/>
                    <a:pt x="7396" y="6010"/>
                    <a:pt x="7423" y="5983"/>
                  </a:cubicBezTo>
                  <a:lnTo>
                    <a:pt x="7437" y="5974"/>
                  </a:lnTo>
                  <a:lnTo>
                    <a:pt x="7446" y="5965"/>
                  </a:lnTo>
                  <a:cubicBezTo>
                    <a:pt x="7468" y="5911"/>
                    <a:pt x="7486" y="5862"/>
                    <a:pt x="7504" y="5812"/>
                  </a:cubicBezTo>
                  <a:lnTo>
                    <a:pt x="7527" y="5745"/>
                  </a:lnTo>
                  <a:lnTo>
                    <a:pt x="7545" y="5695"/>
                  </a:lnTo>
                  <a:cubicBezTo>
                    <a:pt x="7572" y="5632"/>
                    <a:pt x="7599" y="5569"/>
                    <a:pt x="7621" y="5502"/>
                  </a:cubicBezTo>
                  <a:cubicBezTo>
                    <a:pt x="7648" y="5412"/>
                    <a:pt x="7666" y="5322"/>
                    <a:pt x="7671" y="5228"/>
                  </a:cubicBezTo>
                  <a:cubicBezTo>
                    <a:pt x="7680" y="5165"/>
                    <a:pt x="7680" y="5097"/>
                    <a:pt x="7680" y="5034"/>
                  </a:cubicBezTo>
                  <a:lnTo>
                    <a:pt x="7680" y="4994"/>
                  </a:lnTo>
                  <a:cubicBezTo>
                    <a:pt x="7684" y="4967"/>
                    <a:pt x="7689" y="4944"/>
                    <a:pt x="7689" y="4917"/>
                  </a:cubicBezTo>
                  <a:cubicBezTo>
                    <a:pt x="7698" y="4854"/>
                    <a:pt x="7693" y="4787"/>
                    <a:pt x="7684" y="4724"/>
                  </a:cubicBezTo>
                  <a:cubicBezTo>
                    <a:pt x="7680" y="4715"/>
                    <a:pt x="7675" y="4701"/>
                    <a:pt x="7671" y="4692"/>
                  </a:cubicBezTo>
                  <a:cubicBezTo>
                    <a:pt x="7671" y="4688"/>
                    <a:pt x="7666" y="4679"/>
                    <a:pt x="7662" y="4674"/>
                  </a:cubicBezTo>
                  <a:lnTo>
                    <a:pt x="7653" y="4661"/>
                  </a:lnTo>
                  <a:cubicBezTo>
                    <a:pt x="7662" y="4553"/>
                    <a:pt x="7662" y="4440"/>
                    <a:pt x="7657" y="4328"/>
                  </a:cubicBezTo>
                  <a:cubicBezTo>
                    <a:pt x="7653" y="4238"/>
                    <a:pt x="7644" y="4148"/>
                    <a:pt x="7635" y="4058"/>
                  </a:cubicBezTo>
                  <a:lnTo>
                    <a:pt x="7626" y="3972"/>
                  </a:lnTo>
                  <a:cubicBezTo>
                    <a:pt x="7621" y="3932"/>
                    <a:pt x="7617" y="3892"/>
                    <a:pt x="7612" y="3851"/>
                  </a:cubicBezTo>
                  <a:lnTo>
                    <a:pt x="7603" y="3788"/>
                  </a:lnTo>
                  <a:cubicBezTo>
                    <a:pt x="7599" y="3752"/>
                    <a:pt x="7599" y="3716"/>
                    <a:pt x="7594" y="3676"/>
                  </a:cubicBezTo>
                  <a:lnTo>
                    <a:pt x="7590" y="3608"/>
                  </a:lnTo>
                  <a:cubicBezTo>
                    <a:pt x="7572" y="3460"/>
                    <a:pt x="7545" y="3307"/>
                    <a:pt x="7518" y="3158"/>
                  </a:cubicBezTo>
                  <a:lnTo>
                    <a:pt x="7513" y="3131"/>
                  </a:lnTo>
                  <a:lnTo>
                    <a:pt x="7500" y="3050"/>
                  </a:lnTo>
                  <a:lnTo>
                    <a:pt x="7486" y="2942"/>
                  </a:lnTo>
                  <a:lnTo>
                    <a:pt x="7482" y="2915"/>
                  </a:lnTo>
                  <a:cubicBezTo>
                    <a:pt x="7464" y="2834"/>
                    <a:pt x="7446" y="2749"/>
                    <a:pt x="7423" y="2668"/>
                  </a:cubicBezTo>
                  <a:lnTo>
                    <a:pt x="7410" y="2623"/>
                  </a:lnTo>
                  <a:cubicBezTo>
                    <a:pt x="7392" y="2560"/>
                    <a:pt x="7374" y="2497"/>
                    <a:pt x="7351" y="2434"/>
                  </a:cubicBezTo>
                  <a:cubicBezTo>
                    <a:pt x="7320" y="2353"/>
                    <a:pt x="7270" y="2281"/>
                    <a:pt x="7203" y="2227"/>
                  </a:cubicBezTo>
                  <a:cubicBezTo>
                    <a:pt x="7153" y="2187"/>
                    <a:pt x="7104" y="2151"/>
                    <a:pt x="7050" y="2115"/>
                  </a:cubicBezTo>
                  <a:lnTo>
                    <a:pt x="7009" y="2088"/>
                  </a:lnTo>
                  <a:lnTo>
                    <a:pt x="6969" y="2052"/>
                  </a:lnTo>
                  <a:cubicBezTo>
                    <a:pt x="6937" y="2034"/>
                    <a:pt x="6906" y="2020"/>
                    <a:pt x="6874" y="2002"/>
                  </a:cubicBezTo>
                  <a:cubicBezTo>
                    <a:pt x="6829" y="1975"/>
                    <a:pt x="6789" y="1948"/>
                    <a:pt x="6748" y="1921"/>
                  </a:cubicBezTo>
                  <a:cubicBezTo>
                    <a:pt x="6726" y="1903"/>
                    <a:pt x="6703" y="1890"/>
                    <a:pt x="6681" y="1872"/>
                  </a:cubicBezTo>
                  <a:lnTo>
                    <a:pt x="6672" y="1863"/>
                  </a:lnTo>
                  <a:lnTo>
                    <a:pt x="6627" y="1836"/>
                  </a:lnTo>
                  <a:cubicBezTo>
                    <a:pt x="6618" y="1827"/>
                    <a:pt x="6609" y="1822"/>
                    <a:pt x="6600" y="1813"/>
                  </a:cubicBezTo>
                  <a:lnTo>
                    <a:pt x="6582" y="1800"/>
                  </a:lnTo>
                  <a:lnTo>
                    <a:pt x="6564" y="1791"/>
                  </a:lnTo>
                  <a:lnTo>
                    <a:pt x="6541" y="1773"/>
                  </a:lnTo>
                  <a:lnTo>
                    <a:pt x="6505" y="1746"/>
                  </a:lnTo>
                  <a:cubicBezTo>
                    <a:pt x="6474" y="1723"/>
                    <a:pt x="6438" y="1701"/>
                    <a:pt x="6406" y="1678"/>
                  </a:cubicBezTo>
                  <a:cubicBezTo>
                    <a:pt x="6370" y="1656"/>
                    <a:pt x="6330" y="1633"/>
                    <a:pt x="6294" y="1606"/>
                  </a:cubicBezTo>
                  <a:lnTo>
                    <a:pt x="6236" y="1570"/>
                  </a:lnTo>
                  <a:cubicBezTo>
                    <a:pt x="6204" y="1552"/>
                    <a:pt x="6173" y="1534"/>
                    <a:pt x="6141" y="1512"/>
                  </a:cubicBezTo>
                  <a:lnTo>
                    <a:pt x="6092" y="1476"/>
                  </a:lnTo>
                  <a:cubicBezTo>
                    <a:pt x="6060" y="1449"/>
                    <a:pt x="6033" y="1426"/>
                    <a:pt x="6002" y="1408"/>
                  </a:cubicBezTo>
                  <a:lnTo>
                    <a:pt x="5966" y="1377"/>
                  </a:lnTo>
                  <a:cubicBezTo>
                    <a:pt x="5930" y="1350"/>
                    <a:pt x="5894" y="1323"/>
                    <a:pt x="5858" y="1291"/>
                  </a:cubicBezTo>
                  <a:lnTo>
                    <a:pt x="5808" y="1246"/>
                  </a:lnTo>
                  <a:lnTo>
                    <a:pt x="5723" y="1174"/>
                  </a:lnTo>
                  <a:cubicBezTo>
                    <a:pt x="5678" y="1134"/>
                    <a:pt x="5637" y="1093"/>
                    <a:pt x="5601" y="1048"/>
                  </a:cubicBezTo>
                  <a:lnTo>
                    <a:pt x="5574" y="1021"/>
                  </a:lnTo>
                  <a:cubicBezTo>
                    <a:pt x="5552" y="990"/>
                    <a:pt x="5529" y="958"/>
                    <a:pt x="5502" y="931"/>
                  </a:cubicBezTo>
                  <a:cubicBezTo>
                    <a:pt x="5480" y="900"/>
                    <a:pt x="5466" y="886"/>
                    <a:pt x="5448" y="868"/>
                  </a:cubicBezTo>
                  <a:cubicBezTo>
                    <a:pt x="5426" y="846"/>
                    <a:pt x="5417" y="832"/>
                    <a:pt x="5403" y="819"/>
                  </a:cubicBezTo>
                  <a:cubicBezTo>
                    <a:pt x="5390" y="801"/>
                    <a:pt x="5367" y="765"/>
                    <a:pt x="5349" y="742"/>
                  </a:cubicBezTo>
                  <a:lnTo>
                    <a:pt x="5331" y="715"/>
                  </a:lnTo>
                  <a:cubicBezTo>
                    <a:pt x="5304" y="675"/>
                    <a:pt x="5273" y="635"/>
                    <a:pt x="5241" y="594"/>
                  </a:cubicBezTo>
                  <a:cubicBezTo>
                    <a:pt x="5205" y="549"/>
                    <a:pt x="5169" y="500"/>
                    <a:pt x="5138" y="450"/>
                  </a:cubicBezTo>
                  <a:lnTo>
                    <a:pt x="5129" y="437"/>
                  </a:lnTo>
                  <a:cubicBezTo>
                    <a:pt x="5084" y="378"/>
                    <a:pt x="5048" y="315"/>
                    <a:pt x="5016" y="252"/>
                  </a:cubicBezTo>
                  <a:cubicBezTo>
                    <a:pt x="5016" y="239"/>
                    <a:pt x="5016" y="225"/>
                    <a:pt x="5012" y="207"/>
                  </a:cubicBezTo>
                  <a:lnTo>
                    <a:pt x="4967" y="140"/>
                  </a:lnTo>
                  <a:lnTo>
                    <a:pt x="4940" y="104"/>
                  </a:lnTo>
                  <a:lnTo>
                    <a:pt x="4917" y="68"/>
                  </a:lnTo>
                  <a:cubicBezTo>
                    <a:pt x="4904" y="45"/>
                    <a:pt x="4886" y="23"/>
                    <a:pt x="4872"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6"/>
            <p:cNvSpPr/>
            <p:nvPr/>
          </p:nvSpPr>
          <p:spPr>
            <a:xfrm>
              <a:off x="4521275" y="2271825"/>
              <a:ext cx="32400" cy="33200"/>
            </a:xfrm>
            <a:custGeom>
              <a:rect b="b" l="l" r="r" t="t"/>
              <a:pathLst>
                <a:path extrusionOk="0" h="1328" w="1296">
                  <a:moveTo>
                    <a:pt x="396" y="0"/>
                  </a:moveTo>
                  <a:cubicBezTo>
                    <a:pt x="369" y="0"/>
                    <a:pt x="342" y="9"/>
                    <a:pt x="320" y="23"/>
                  </a:cubicBezTo>
                  <a:cubicBezTo>
                    <a:pt x="288" y="36"/>
                    <a:pt x="266" y="59"/>
                    <a:pt x="243" y="86"/>
                  </a:cubicBezTo>
                  <a:cubicBezTo>
                    <a:pt x="221" y="108"/>
                    <a:pt x="203" y="131"/>
                    <a:pt x="180" y="153"/>
                  </a:cubicBezTo>
                  <a:cubicBezTo>
                    <a:pt x="140" y="203"/>
                    <a:pt x="104" y="252"/>
                    <a:pt x="68" y="311"/>
                  </a:cubicBezTo>
                  <a:cubicBezTo>
                    <a:pt x="50" y="333"/>
                    <a:pt x="36" y="360"/>
                    <a:pt x="23" y="387"/>
                  </a:cubicBezTo>
                  <a:cubicBezTo>
                    <a:pt x="9" y="423"/>
                    <a:pt x="0" y="464"/>
                    <a:pt x="5" y="500"/>
                  </a:cubicBezTo>
                  <a:cubicBezTo>
                    <a:pt x="5" y="513"/>
                    <a:pt x="9" y="527"/>
                    <a:pt x="9" y="540"/>
                  </a:cubicBezTo>
                  <a:cubicBezTo>
                    <a:pt x="27" y="549"/>
                    <a:pt x="45" y="563"/>
                    <a:pt x="59" y="576"/>
                  </a:cubicBezTo>
                  <a:cubicBezTo>
                    <a:pt x="68" y="590"/>
                    <a:pt x="77" y="599"/>
                    <a:pt x="86" y="612"/>
                  </a:cubicBezTo>
                  <a:cubicBezTo>
                    <a:pt x="104" y="630"/>
                    <a:pt x="117" y="653"/>
                    <a:pt x="135" y="671"/>
                  </a:cubicBezTo>
                  <a:lnTo>
                    <a:pt x="158" y="707"/>
                  </a:lnTo>
                  <a:lnTo>
                    <a:pt x="176" y="729"/>
                  </a:lnTo>
                  <a:lnTo>
                    <a:pt x="189" y="738"/>
                  </a:lnTo>
                  <a:cubicBezTo>
                    <a:pt x="225" y="788"/>
                    <a:pt x="270" y="837"/>
                    <a:pt x="315" y="882"/>
                  </a:cubicBezTo>
                  <a:lnTo>
                    <a:pt x="338" y="905"/>
                  </a:lnTo>
                  <a:cubicBezTo>
                    <a:pt x="387" y="959"/>
                    <a:pt x="446" y="1008"/>
                    <a:pt x="504" y="1053"/>
                  </a:cubicBezTo>
                  <a:lnTo>
                    <a:pt x="509" y="1053"/>
                  </a:lnTo>
                  <a:cubicBezTo>
                    <a:pt x="536" y="1076"/>
                    <a:pt x="563" y="1094"/>
                    <a:pt x="590" y="1112"/>
                  </a:cubicBezTo>
                  <a:cubicBezTo>
                    <a:pt x="621" y="1134"/>
                    <a:pt x="657" y="1152"/>
                    <a:pt x="693" y="1166"/>
                  </a:cubicBezTo>
                  <a:lnTo>
                    <a:pt x="720" y="1184"/>
                  </a:lnTo>
                  <a:cubicBezTo>
                    <a:pt x="752" y="1197"/>
                    <a:pt x="779" y="1206"/>
                    <a:pt x="801" y="1224"/>
                  </a:cubicBezTo>
                  <a:lnTo>
                    <a:pt x="824" y="1233"/>
                  </a:lnTo>
                  <a:cubicBezTo>
                    <a:pt x="846" y="1247"/>
                    <a:pt x="873" y="1260"/>
                    <a:pt x="896" y="1269"/>
                  </a:cubicBezTo>
                  <a:lnTo>
                    <a:pt x="914" y="1278"/>
                  </a:lnTo>
                  <a:lnTo>
                    <a:pt x="936" y="1287"/>
                  </a:lnTo>
                  <a:lnTo>
                    <a:pt x="945" y="1292"/>
                  </a:lnTo>
                  <a:cubicBezTo>
                    <a:pt x="972" y="1301"/>
                    <a:pt x="995" y="1305"/>
                    <a:pt x="1022" y="1314"/>
                  </a:cubicBezTo>
                  <a:cubicBezTo>
                    <a:pt x="1035" y="1314"/>
                    <a:pt x="1053" y="1319"/>
                    <a:pt x="1071" y="1328"/>
                  </a:cubicBezTo>
                  <a:cubicBezTo>
                    <a:pt x="1094" y="1314"/>
                    <a:pt x="1112" y="1292"/>
                    <a:pt x="1116" y="1265"/>
                  </a:cubicBezTo>
                  <a:cubicBezTo>
                    <a:pt x="1125" y="1211"/>
                    <a:pt x="1134" y="1161"/>
                    <a:pt x="1148" y="1107"/>
                  </a:cubicBezTo>
                  <a:cubicBezTo>
                    <a:pt x="1161" y="1071"/>
                    <a:pt x="1175" y="1040"/>
                    <a:pt x="1193" y="1008"/>
                  </a:cubicBezTo>
                  <a:cubicBezTo>
                    <a:pt x="1211" y="977"/>
                    <a:pt x="1229" y="950"/>
                    <a:pt x="1251" y="918"/>
                  </a:cubicBezTo>
                  <a:cubicBezTo>
                    <a:pt x="1251" y="914"/>
                    <a:pt x="1255" y="914"/>
                    <a:pt x="1255" y="909"/>
                  </a:cubicBezTo>
                  <a:cubicBezTo>
                    <a:pt x="1260" y="905"/>
                    <a:pt x="1260" y="905"/>
                    <a:pt x="1260" y="905"/>
                  </a:cubicBezTo>
                  <a:cubicBezTo>
                    <a:pt x="1269" y="891"/>
                    <a:pt x="1273" y="882"/>
                    <a:pt x="1282" y="869"/>
                  </a:cubicBezTo>
                  <a:cubicBezTo>
                    <a:pt x="1291" y="851"/>
                    <a:pt x="1296" y="828"/>
                    <a:pt x="1291" y="806"/>
                  </a:cubicBezTo>
                  <a:cubicBezTo>
                    <a:pt x="1291" y="774"/>
                    <a:pt x="1282" y="747"/>
                    <a:pt x="1260" y="725"/>
                  </a:cubicBezTo>
                  <a:lnTo>
                    <a:pt x="1255" y="711"/>
                  </a:lnTo>
                  <a:cubicBezTo>
                    <a:pt x="1179" y="662"/>
                    <a:pt x="1098" y="612"/>
                    <a:pt x="1026" y="558"/>
                  </a:cubicBezTo>
                  <a:lnTo>
                    <a:pt x="981" y="527"/>
                  </a:lnTo>
                  <a:cubicBezTo>
                    <a:pt x="963" y="509"/>
                    <a:pt x="941" y="495"/>
                    <a:pt x="923" y="482"/>
                  </a:cubicBezTo>
                  <a:cubicBezTo>
                    <a:pt x="878" y="450"/>
                    <a:pt x="837" y="414"/>
                    <a:pt x="797" y="378"/>
                  </a:cubicBezTo>
                  <a:lnTo>
                    <a:pt x="684" y="284"/>
                  </a:lnTo>
                  <a:cubicBezTo>
                    <a:pt x="653" y="261"/>
                    <a:pt x="626" y="234"/>
                    <a:pt x="599" y="207"/>
                  </a:cubicBezTo>
                  <a:cubicBezTo>
                    <a:pt x="576" y="180"/>
                    <a:pt x="558" y="149"/>
                    <a:pt x="540" y="117"/>
                  </a:cubicBezTo>
                  <a:cubicBezTo>
                    <a:pt x="540" y="113"/>
                    <a:pt x="540" y="113"/>
                    <a:pt x="540" y="108"/>
                  </a:cubicBezTo>
                  <a:lnTo>
                    <a:pt x="536" y="99"/>
                  </a:lnTo>
                  <a:cubicBezTo>
                    <a:pt x="518" y="81"/>
                    <a:pt x="500" y="63"/>
                    <a:pt x="486" y="45"/>
                  </a:cubicBezTo>
                  <a:cubicBezTo>
                    <a:pt x="477" y="36"/>
                    <a:pt x="473" y="27"/>
                    <a:pt x="464" y="18"/>
                  </a:cubicBezTo>
                  <a:cubicBezTo>
                    <a:pt x="450" y="14"/>
                    <a:pt x="437" y="9"/>
                    <a:pt x="423" y="5"/>
                  </a:cubicBezTo>
                  <a:cubicBezTo>
                    <a:pt x="414" y="0"/>
                    <a:pt x="405" y="0"/>
                    <a:pt x="39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6"/>
            <p:cNvSpPr/>
            <p:nvPr/>
          </p:nvSpPr>
          <p:spPr>
            <a:xfrm>
              <a:off x="4737425" y="2321650"/>
              <a:ext cx="35675" cy="16675"/>
            </a:xfrm>
            <a:custGeom>
              <a:rect b="b" l="l" r="r" t="t"/>
              <a:pathLst>
                <a:path extrusionOk="0" h="667" w="1427">
                  <a:moveTo>
                    <a:pt x="1197" y="0"/>
                  </a:moveTo>
                  <a:cubicBezTo>
                    <a:pt x="1143" y="18"/>
                    <a:pt x="1089" y="36"/>
                    <a:pt x="1035" y="45"/>
                  </a:cubicBezTo>
                  <a:cubicBezTo>
                    <a:pt x="981" y="55"/>
                    <a:pt x="930" y="61"/>
                    <a:pt x="879" y="61"/>
                  </a:cubicBezTo>
                  <a:cubicBezTo>
                    <a:pt x="862" y="61"/>
                    <a:pt x="845" y="60"/>
                    <a:pt x="828" y="59"/>
                  </a:cubicBezTo>
                  <a:lnTo>
                    <a:pt x="788" y="59"/>
                  </a:lnTo>
                  <a:cubicBezTo>
                    <a:pt x="752" y="59"/>
                    <a:pt x="720" y="63"/>
                    <a:pt x="684" y="68"/>
                  </a:cubicBezTo>
                  <a:lnTo>
                    <a:pt x="613" y="72"/>
                  </a:lnTo>
                  <a:cubicBezTo>
                    <a:pt x="586" y="77"/>
                    <a:pt x="559" y="81"/>
                    <a:pt x="527" y="86"/>
                  </a:cubicBezTo>
                  <a:cubicBezTo>
                    <a:pt x="482" y="86"/>
                    <a:pt x="437" y="81"/>
                    <a:pt x="397" y="77"/>
                  </a:cubicBezTo>
                  <a:cubicBezTo>
                    <a:pt x="365" y="77"/>
                    <a:pt x="329" y="77"/>
                    <a:pt x="298" y="72"/>
                  </a:cubicBezTo>
                  <a:cubicBezTo>
                    <a:pt x="280" y="72"/>
                    <a:pt x="262" y="68"/>
                    <a:pt x="244" y="63"/>
                  </a:cubicBezTo>
                  <a:cubicBezTo>
                    <a:pt x="226" y="59"/>
                    <a:pt x="208" y="59"/>
                    <a:pt x="185" y="54"/>
                  </a:cubicBezTo>
                  <a:cubicBezTo>
                    <a:pt x="172" y="49"/>
                    <a:pt x="158" y="47"/>
                    <a:pt x="143" y="47"/>
                  </a:cubicBezTo>
                  <a:cubicBezTo>
                    <a:pt x="119" y="47"/>
                    <a:pt x="95" y="54"/>
                    <a:pt x="73" y="68"/>
                  </a:cubicBezTo>
                  <a:cubicBezTo>
                    <a:pt x="37" y="90"/>
                    <a:pt x="10" y="135"/>
                    <a:pt x="5" y="180"/>
                  </a:cubicBezTo>
                  <a:cubicBezTo>
                    <a:pt x="1" y="230"/>
                    <a:pt x="1" y="279"/>
                    <a:pt x="5" y="333"/>
                  </a:cubicBezTo>
                  <a:cubicBezTo>
                    <a:pt x="14" y="383"/>
                    <a:pt x="19" y="432"/>
                    <a:pt x="32" y="482"/>
                  </a:cubicBezTo>
                  <a:cubicBezTo>
                    <a:pt x="32" y="495"/>
                    <a:pt x="37" y="509"/>
                    <a:pt x="41" y="522"/>
                  </a:cubicBezTo>
                  <a:cubicBezTo>
                    <a:pt x="41" y="540"/>
                    <a:pt x="50" y="558"/>
                    <a:pt x="64" y="572"/>
                  </a:cubicBezTo>
                  <a:cubicBezTo>
                    <a:pt x="73" y="581"/>
                    <a:pt x="82" y="594"/>
                    <a:pt x="91" y="603"/>
                  </a:cubicBezTo>
                  <a:cubicBezTo>
                    <a:pt x="100" y="608"/>
                    <a:pt x="104" y="612"/>
                    <a:pt x="113" y="617"/>
                  </a:cubicBezTo>
                  <a:cubicBezTo>
                    <a:pt x="127" y="621"/>
                    <a:pt x="136" y="626"/>
                    <a:pt x="145" y="630"/>
                  </a:cubicBezTo>
                  <a:lnTo>
                    <a:pt x="149" y="630"/>
                  </a:lnTo>
                  <a:cubicBezTo>
                    <a:pt x="176" y="639"/>
                    <a:pt x="203" y="644"/>
                    <a:pt x="230" y="644"/>
                  </a:cubicBezTo>
                  <a:lnTo>
                    <a:pt x="307" y="648"/>
                  </a:lnTo>
                  <a:cubicBezTo>
                    <a:pt x="356" y="648"/>
                    <a:pt x="406" y="648"/>
                    <a:pt x="455" y="653"/>
                  </a:cubicBezTo>
                  <a:lnTo>
                    <a:pt x="424" y="653"/>
                  </a:lnTo>
                  <a:cubicBezTo>
                    <a:pt x="487" y="657"/>
                    <a:pt x="545" y="662"/>
                    <a:pt x="608" y="666"/>
                  </a:cubicBezTo>
                  <a:lnTo>
                    <a:pt x="639" y="666"/>
                  </a:lnTo>
                  <a:cubicBezTo>
                    <a:pt x="693" y="666"/>
                    <a:pt x="752" y="657"/>
                    <a:pt x="815" y="653"/>
                  </a:cubicBezTo>
                  <a:cubicBezTo>
                    <a:pt x="905" y="644"/>
                    <a:pt x="995" y="626"/>
                    <a:pt x="1085" y="612"/>
                  </a:cubicBezTo>
                  <a:lnTo>
                    <a:pt x="1058" y="612"/>
                  </a:lnTo>
                  <a:lnTo>
                    <a:pt x="1089" y="608"/>
                  </a:lnTo>
                  <a:cubicBezTo>
                    <a:pt x="1134" y="599"/>
                    <a:pt x="1179" y="590"/>
                    <a:pt x="1229" y="576"/>
                  </a:cubicBezTo>
                  <a:cubicBezTo>
                    <a:pt x="1265" y="558"/>
                    <a:pt x="1301" y="536"/>
                    <a:pt x="1332" y="504"/>
                  </a:cubicBezTo>
                  <a:cubicBezTo>
                    <a:pt x="1337" y="505"/>
                    <a:pt x="1342" y="506"/>
                    <a:pt x="1348" y="506"/>
                  </a:cubicBezTo>
                  <a:cubicBezTo>
                    <a:pt x="1362" y="506"/>
                    <a:pt x="1378" y="502"/>
                    <a:pt x="1391" y="495"/>
                  </a:cubicBezTo>
                  <a:cubicBezTo>
                    <a:pt x="1404" y="486"/>
                    <a:pt x="1418" y="468"/>
                    <a:pt x="1422" y="450"/>
                  </a:cubicBezTo>
                  <a:cubicBezTo>
                    <a:pt x="1427" y="432"/>
                    <a:pt x="1422" y="410"/>
                    <a:pt x="1413" y="392"/>
                  </a:cubicBezTo>
                  <a:lnTo>
                    <a:pt x="1409" y="387"/>
                  </a:lnTo>
                  <a:lnTo>
                    <a:pt x="1409" y="383"/>
                  </a:lnTo>
                  <a:lnTo>
                    <a:pt x="1404" y="374"/>
                  </a:lnTo>
                  <a:cubicBezTo>
                    <a:pt x="1404" y="360"/>
                    <a:pt x="1404" y="347"/>
                    <a:pt x="1400" y="333"/>
                  </a:cubicBezTo>
                  <a:cubicBezTo>
                    <a:pt x="1395" y="320"/>
                    <a:pt x="1391" y="311"/>
                    <a:pt x="1382" y="297"/>
                  </a:cubicBezTo>
                  <a:cubicBezTo>
                    <a:pt x="1377" y="288"/>
                    <a:pt x="1368" y="275"/>
                    <a:pt x="1355" y="270"/>
                  </a:cubicBezTo>
                  <a:cubicBezTo>
                    <a:pt x="1337" y="216"/>
                    <a:pt x="1319" y="167"/>
                    <a:pt x="1305" y="113"/>
                  </a:cubicBezTo>
                  <a:cubicBezTo>
                    <a:pt x="1305" y="104"/>
                    <a:pt x="1301" y="95"/>
                    <a:pt x="1301" y="86"/>
                  </a:cubicBezTo>
                  <a:cubicBezTo>
                    <a:pt x="1292" y="68"/>
                    <a:pt x="1278" y="50"/>
                    <a:pt x="1265" y="36"/>
                  </a:cubicBezTo>
                  <a:cubicBezTo>
                    <a:pt x="1256" y="23"/>
                    <a:pt x="1242" y="14"/>
                    <a:pt x="1224" y="9"/>
                  </a:cubicBezTo>
                  <a:cubicBezTo>
                    <a:pt x="1215" y="5"/>
                    <a:pt x="1206" y="5"/>
                    <a:pt x="119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6"/>
            <p:cNvSpPr/>
            <p:nvPr/>
          </p:nvSpPr>
          <p:spPr>
            <a:xfrm>
              <a:off x="4744975" y="2332000"/>
              <a:ext cx="24200" cy="4625"/>
            </a:xfrm>
            <a:custGeom>
              <a:rect b="b" l="l" r="r" t="t"/>
              <a:pathLst>
                <a:path extrusionOk="0" h="185" w="968">
                  <a:moveTo>
                    <a:pt x="927" y="0"/>
                  </a:moveTo>
                  <a:cubicBezTo>
                    <a:pt x="868" y="18"/>
                    <a:pt x="814" y="36"/>
                    <a:pt x="756" y="50"/>
                  </a:cubicBezTo>
                  <a:lnTo>
                    <a:pt x="675" y="77"/>
                  </a:lnTo>
                  <a:cubicBezTo>
                    <a:pt x="639" y="86"/>
                    <a:pt x="603" y="95"/>
                    <a:pt x="567" y="104"/>
                  </a:cubicBezTo>
                  <a:cubicBezTo>
                    <a:pt x="531" y="108"/>
                    <a:pt x="495" y="113"/>
                    <a:pt x="459" y="117"/>
                  </a:cubicBezTo>
                  <a:cubicBezTo>
                    <a:pt x="387" y="117"/>
                    <a:pt x="315" y="122"/>
                    <a:pt x="248" y="122"/>
                  </a:cubicBezTo>
                  <a:cubicBezTo>
                    <a:pt x="176" y="122"/>
                    <a:pt x="104" y="117"/>
                    <a:pt x="32" y="113"/>
                  </a:cubicBezTo>
                  <a:cubicBezTo>
                    <a:pt x="18" y="113"/>
                    <a:pt x="0" y="126"/>
                    <a:pt x="0" y="144"/>
                  </a:cubicBezTo>
                  <a:cubicBezTo>
                    <a:pt x="0" y="158"/>
                    <a:pt x="14" y="176"/>
                    <a:pt x="32" y="176"/>
                  </a:cubicBezTo>
                  <a:lnTo>
                    <a:pt x="126" y="180"/>
                  </a:lnTo>
                  <a:cubicBezTo>
                    <a:pt x="153" y="180"/>
                    <a:pt x="180" y="185"/>
                    <a:pt x="207" y="185"/>
                  </a:cubicBezTo>
                  <a:lnTo>
                    <a:pt x="450" y="185"/>
                  </a:lnTo>
                  <a:cubicBezTo>
                    <a:pt x="481" y="185"/>
                    <a:pt x="508" y="180"/>
                    <a:pt x="535" y="176"/>
                  </a:cubicBezTo>
                  <a:cubicBezTo>
                    <a:pt x="580" y="171"/>
                    <a:pt x="625" y="162"/>
                    <a:pt x="666" y="149"/>
                  </a:cubicBezTo>
                  <a:lnTo>
                    <a:pt x="715" y="140"/>
                  </a:lnTo>
                  <a:lnTo>
                    <a:pt x="940" y="72"/>
                  </a:lnTo>
                  <a:cubicBezTo>
                    <a:pt x="949" y="72"/>
                    <a:pt x="958" y="63"/>
                    <a:pt x="963" y="59"/>
                  </a:cubicBezTo>
                  <a:cubicBezTo>
                    <a:pt x="967" y="50"/>
                    <a:pt x="967" y="41"/>
                    <a:pt x="967" y="32"/>
                  </a:cubicBezTo>
                  <a:cubicBezTo>
                    <a:pt x="963" y="14"/>
                    <a:pt x="949" y="5"/>
                    <a:pt x="936" y="5"/>
                  </a:cubicBezTo>
                  <a:lnTo>
                    <a:pt x="927" y="5"/>
                  </a:lnTo>
                  <a:lnTo>
                    <a:pt x="927"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6"/>
            <p:cNvSpPr/>
            <p:nvPr/>
          </p:nvSpPr>
          <p:spPr>
            <a:xfrm>
              <a:off x="4464825" y="1337900"/>
              <a:ext cx="326950" cy="217100"/>
            </a:xfrm>
            <a:custGeom>
              <a:rect b="b" l="l" r="r" t="t"/>
              <a:pathLst>
                <a:path extrusionOk="0" h="8684" w="13078">
                  <a:moveTo>
                    <a:pt x="2519" y="1"/>
                  </a:moveTo>
                  <a:lnTo>
                    <a:pt x="2519" y="5"/>
                  </a:lnTo>
                  <a:cubicBezTo>
                    <a:pt x="2479" y="5"/>
                    <a:pt x="2434" y="10"/>
                    <a:pt x="2393" y="14"/>
                  </a:cubicBezTo>
                  <a:lnTo>
                    <a:pt x="2362" y="19"/>
                  </a:lnTo>
                  <a:cubicBezTo>
                    <a:pt x="2294" y="23"/>
                    <a:pt x="2231" y="32"/>
                    <a:pt x="2164" y="50"/>
                  </a:cubicBezTo>
                  <a:cubicBezTo>
                    <a:pt x="2060" y="77"/>
                    <a:pt x="1961" y="113"/>
                    <a:pt x="1863" y="154"/>
                  </a:cubicBezTo>
                  <a:cubicBezTo>
                    <a:pt x="1804" y="181"/>
                    <a:pt x="1746" y="212"/>
                    <a:pt x="1687" y="239"/>
                  </a:cubicBezTo>
                  <a:lnTo>
                    <a:pt x="1597" y="284"/>
                  </a:lnTo>
                  <a:lnTo>
                    <a:pt x="1575" y="298"/>
                  </a:lnTo>
                  <a:cubicBezTo>
                    <a:pt x="1539" y="311"/>
                    <a:pt x="1507" y="329"/>
                    <a:pt x="1476" y="347"/>
                  </a:cubicBezTo>
                  <a:cubicBezTo>
                    <a:pt x="1453" y="361"/>
                    <a:pt x="1426" y="374"/>
                    <a:pt x="1404" y="388"/>
                  </a:cubicBezTo>
                  <a:lnTo>
                    <a:pt x="1354" y="415"/>
                  </a:lnTo>
                  <a:cubicBezTo>
                    <a:pt x="1296" y="451"/>
                    <a:pt x="1242" y="491"/>
                    <a:pt x="1188" y="541"/>
                  </a:cubicBezTo>
                  <a:cubicBezTo>
                    <a:pt x="1165" y="559"/>
                    <a:pt x="1143" y="577"/>
                    <a:pt x="1120" y="595"/>
                  </a:cubicBezTo>
                  <a:cubicBezTo>
                    <a:pt x="1075" y="626"/>
                    <a:pt x="1026" y="658"/>
                    <a:pt x="972" y="680"/>
                  </a:cubicBezTo>
                  <a:cubicBezTo>
                    <a:pt x="949" y="694"/>
                    <a:pt x="931" y="721"/>
                    <a:pt x="927" y="752"/>
                  </a:cubicBezTo>
                  <a:cubicBezTo>
                    <a:pt x="918" y="757"/>
                    <a:pt x="904" y="766"/>
                    <a:pt x="895" y="775"/>
                  </a:cubicBezTo>
                  <a:cubicBezTo>
                    <a:pt x="855" y="811"/>
                    <a:pt x="814" y="847"/>
                    <a:pt x="778" y="892"/>
                  </a:cubicBezTo>
                  <a:lnTo>
                    <a:pt x="765" y="910"/>
                  </a:lnTo>
                  <a:lnTo>
                    <a:pt x="706" y="977"/>
                  </a:lnTo>
                  <a:cubicBezTo>
                    <a:pt x="648" y="1045"/>
                    <a:pt x="585" y="1112"/>
                    <a:pt x="535" y="1180"/>
                  </a:cubicBezTo>
                  <a:cubicBezTo>
                    <a:pt x="513" y="1207"/>
                    <a:pt x="495" y="1238"/>
                    <a:pt x="477" y="1265"/>
                  </a:cubicBezTo>
                  <a:cubicBezTo>
                    <a:pt x="463" y="1288"/>
                    <a:pt x="454" y="1306"/>
                    <a:pt x="445" y="1324"/>
                  </a:cubicBezTo>
                  <a:lnTo>
                    <a:pt x="432" y="1342"/>
                  </a:lnTo>
                  <a:cubicBezTo>
                    <a:pt x="405" y="1400"/>
                    <a:pt x="378" y="1450"/>
                    <a:pt x="351" y="1503"/>
                  </a:cubicBezTo>
                  <a:cubicBezTo>
                    <a:pt x="324" y="1557"/>
                    <a:pt x="301" y="1602"/>
                    <a:pt x="279" y="1647"/>
                  </a:cubicBezTo>
                  <a:cubicBezTo>
                    <a:pt x="257" y="1697"/>
                    <a:pt x="243" y="1737"/>
                    <a:pt x="221" y="1782"/>
                  </a:cubicBezTo>
                  <a:lnTo>
                    <a:pt x="207" y="1818"/>
                  </a:lnTo>
                  <a:cubicBezTo>
                    <a:pt x="203" y="1836"/>
                    <a:pt x="198" y="1850"/>
                    <a:pt x="194" y="1863"/>
                  </a:cubicBezTo>
                  <a:lnTo>
                    <a:pt x="185" y="1886"/>
                  </a:lnTo>
                  <a:lnTo>
                    <a:pt x="158" y="1967"/>
                  </a:lnTo>
                  <a:lnTo>
                    <a:pt x="131" y="2048"/>
                  </a:lnTo>
                  <a:lnTo>
                    <a:pt x="126" y="2061"/>
                  </a:lnTo>
                  <a:cubicBezTo>
                    <a:pt x="108" y="2111"/>
                    <a:pt x="95" y="2156"/>
                    <a:pt x="81" y="2205"/>
                  </a:cubicBezTo>
                  <a:lnTo>
                    <a:pt x="63" y="2286"/>
                  </a:lnTo>
                  <a:lnTo>
                    <a:pt x="50" y="2363"/>
                  </a:lnTo>
                  <a:cubicBezTo>
                    <a:pt x="36" y="2417"/>
                    <a:pt x="27" y="2475"/>
                    <a:pt x="18" y="2529"/>
                  </a:cubicBezTo>
                  <a:cubicBezTo>
                    <a:pt x="9" y="2597"/>
                    <a:pt x="9" y="2664"/>
                    <a:pt x="5" y="2732"/>
                  </a:cubicBezTo>
                  <a:cubicBezTo>
                    <a:pt x="0" y="2799"/>
                    <a:pt x="0" y="2853"/>
                    <a:pt x="0" y="2912"/>
                  </a:cubicBezTo>
                  <a:lnTo>
                    <a:pt x="0" y="2966"/>
                  </a:lnTo>
                  <a:cubicBezTo>
                    <a:pt x="0" y="3002"/>
                    <a:pt x="0" y="3042"/>
                    <a:pt x="5" y="3083"/>
                  </a:cubicBezTo>
                  <a:cubicBezTo>
                    <a:pt x="9" y="3141"/>
                    <a:pt x="14" y="3199"/>
                    <a:pt x="18" y="3258"/>
                  </a:cubicBezTo>
                  <a:cubicBezTo>
                    <a:pt x="23" y="3343"/>
                    <a:pt x="36" y="3429"/>
                    <a:pt x="59" y="3514"/>
                  </a:cubicBezTo>
                  <a:cubicBezTo>
                    <a:pt x="77" y="3586"/>
                    <a:pt x="95" y="3663"/>
                    <a:pt x="117" y="3739"/>
                  </a:cubicBezTo>
                  <a:cubicBezTo>
                    <a:pt x="144" y="3811"/>
                    <a:pt x="176" y="3888"/>
                    <a:pt x="207" y="3960"/>
                  </a:cubicBezTo>
                  <a:cubicBezTo>
                    <a:pt x="243" y="4032"/>
                    <a:pt x="279" y="4108"/>
                    <a:pt x="319" y="4185"/>
                  </a:cubicBezTo>
                  <a:cubicBezTo>
                    <a:pt x="355" y="4257"/>
                    <a:pt x="396" y="4324"/>
                    <a:pt x="436" y="4392"/>
                  </a:cubicBezTo>
                  <a:cubicBezTo>
                    <a:pt x="481" y="4450"/>
                    <a:pt x="531" y="4509"/>
                    <a:pt x="580" y="4558"/>
                  </a:cubicBezTo>
                  <a:lnTo>
                    <a:pt x="589" y="4572"/>
                  </a:lnTo>
                  <a:cubicBezTo>
                    <a:pt x="639" y="4626"/>
                    <a:pt x="697" y="4675"/>
                    <a:pt x="756" y="4716"/>
                  </a:cubicBezTo>
                  <a:lnTo>
                    <a:pt x="855" y="4778"/>
                  </a:lnTo>
                  <a:lnTo>
                    <a:pt x="945" y="4837"/>
                  </a:lnTo>
                  <a:cubicBezTo>
                    <a:pt x="1003" y="4877"/>
                    <a:pt x="1048" y="4904"/>
                    <a:pt x="1102" y="4931"/>
                  </a:cubicBezTo>
                  <a:cubicBezTo>
                    <a:pt x="1138" y="4954"/>
                    <a:pt x="1179" y="4972"/>
                    <a:pt x="1219" y="4994"/>
                  </a:cubicBezTo>
                  <a:lnTo>
                    <a:pt x="1260" y="5012"/>
                  </a:lnTo>
                  <a:cubicBezTo>
                    <a:pt x="1318" y="5039"/>
                    <a:pt x="1372" y="5062"/>
                    <a:pt x="1435" y="5084"/>
                  </a:cubicBezTo>
                  <a:cubicBezTo>
                    <a:pt x="1467" y="5093"/>
                    <a:pt x="1498" y="5102"/>
                    <a:pt x="1534" y="5107"/>
                  </a:cubicBezTo>
                  <a:lnTo>
                    <a:pt x="1566" y="5111"/>
                  </a:lnTo>
                  <a:cubicBezTo>
                    <a:pt x="1606" y="5120"/>
                    <a:pt x="1651" y="5129"/>
                    <a:pt x="1692" y="5134"/>
                  </a:cubicBezTo>
                  <a:cubicBezTo>
                    <a:pt x="1719" y="5138"/>
                    <a:pt x="1741" y="5143"/>
                    <a:pt x="1768" y="5147"/>
                  </a:cubicBezTo>
                  <a:lnTo>
                    <a:pt x="1804" y="5156"/>
                  </a:lnTo>
                  <a:cubicBezTo>
                    <a:pt x="1890" y="5174"/>
                    <a:pt x="1975" y="5183"/>
                    <a:pt x="2065" y="5188"/>
                  </a:cubicBezTo>
                  <a:lnTo>
                    <a:pt x="2083" y="5188"/>
                  </a:lnTo>
                  <a:cubicBezTo>
                    <a:pt x="2128" y="5188"/>
                    <a:pt x="2173" y="5183"/>
                    <a:pt x="2218" y="5179"/>
                  </a:cubicBezTo>
                  <a:lnTo>
                    <a:pt x="2245" y="5179"/>
                  </a:lnTo>
                  <a:cubicBezTo>
                    <a:pt x="2281" y="5179"/>
                    <a:pt x="2317" y="5174"/>
                    <a:pt x="2357" y="5170"/>
                  </a:cubicBezTo>
                  <a:cubicBezTo>
                    <a:pt x="2411" y="5161"/>
                    <a:pt x="2465" y="5152"/>
                    <a:pt x="2519" y="5138"/>
                  </a:cubicBezTo>
                  <a:cubicBezTo>
                    <a:pt x="2555" y="5129"/>
                    <a:pt x="2587" y="5116"/>
                    <a:pt x="2623" y="5098"/>
                  </a:cubicBezTo>
                  <a:lnTo>
                    <a:pt x="2654" y="5084"/>
                  </a:lnTo>
                  <a:cubicBezTo>
                    <a:pt x="2708" y="5062"/>
                    <a:pt x="2758" y="5039"/>
                    <a:pt x="2812" y="5008"/>
                  </a:cubicBezTo>
                  <a:cubicBezTo>
                    <a:pt x="2848" y="4985"/>
                    <a:pt x="2888" y="4963"/>
                    <a:pt x="2924" y="4931"/>
                  </a:cubicBezTo>
                  <a:lnTo>
                    <a:pt x="2938" y="4922"/>
                  </a:lnTo>
                  <a:lnTo>
                    <a:pt x="2987" y="4882"/>
                  </a:lnTo>
                  <a:cubicBezTo>
                    <a:pt x="2987" y="4886"/>
                    <a:pt x="2987" y="4891"/>
                    <a:pt x="2987" y="4895"/>
                  </a:cubicBezTo>
                  <a:cubicBezTo>
                    <a:pt x="2987" y="4958"/>
                    <a:pt x="2978" y="5021"/>
                    <a:pt x="2965" y="5080"/>
                  </a:cubicBezTo>
                  <a:cubicBezTo>
                    <a:pt x="2960" y="5134"/>
                    <a:pt x="2951" y="5183"/>
                    <a:pt x="2947" y="5237"/>
                  </a:cubicBezTo>
                  <a:cubicBezTo>
                    <a:pt x="2933" y="5359"/>
                    <a:pt x="2924" y="5480"/>
                    <a:pt x="2915" y="5602"/>
                  </a:cubicBezTo>
                  <a:cubicBezTo>
                    <a:pt x="2902" y="5759"/>
                    <a:pt x="2897" y="5881"/>
                    <a:pt x="2897" y="6002"/>
                  </a:cubicBezTo>
                  <a:cubicBezTo>
                    <a:pt x="2897" y="6088"/>
                    <a:pt x="2897" y="6173"/>
                    <a:pt x="2902" y="6254"/>
                  </a:cubicBezTo>
                  <a:lnTo>
                    <a:pt x="2902" y="6367"/>
                  </a:lnTo>
                  <a:cubicBezTo>
                    <a:pt x="2902" y="6497"/>
                    <a:pt x="2911" y="6623"/>
                    <a:pt x="2924" y="6749"/>
                  </a:cubicBezTo>
                  <a:cubicBezTo>
                    <a:pt x="2938" y="6875"/>
                    <a:pt x="2960" y="6996"/>
                    <a:pt x="2987" y="7118"/>
                  </a:cubicBezTo>
                  <a:cubicBezTo>
                    <a:pt x="3014" y="7230"/>
                    <a:pt x="3046" y="7343"/>
                    <a:pt x="3082" y="7469"/>
                  </a:cubicBezTo>
                  <a:lnTo>
                    <a:pt x="3104" y="7532"/>
                  </a:lnTo>
                  <a:cubicBezTo>
                    <a:pt x="3131" y="7617"/>
                    <a:pt x="3158" y="7707"/>
                    <a:pt x="3194" y="7793"/>
                  </a:cubicBezTo>
                  <a:cubicBezTo>
                    <a:pt x="3244" y="7928"/>
                    <a:pt x="3302" y="8053"/>
                    <a:pt x="3379" y="8175"/>
                  </a:cubicBezTo>
                  <a:cubicBezTo>
                    <a:pt x="3397" y="8202"/>
                    <a:pt x="3415" y="8229"/>
                    <a:pt x="3433" y="8260"/>
                  </a:cubicBezTo>
                  <a:cubicBezTo>
                    <a:pt x="3455" y="8296"/>
                    <a:pt x="3487" y="8323"/>
                    <a:pt x="3518" y="8341"/>
                  </a:cubicBezTo>
                  <a:cubicBezTo>
                    <a:pt x="3536" y="8346"/>
                    <a:pt x="3558" y="8350"/>
                    <a:pt x="3576" y="8350"/>
                  </a:cubicBezTo>
                  <a:cubicBezTo>
                    <a:pt x="3590" y="8350"/>
                    <a:pt x="3599" y="8350"/>
                    <a:pt x="3612" y="8346"/>
                  </a:cubicBezTo>
                  <a:cubicBezTo>
                    <a:pt x="3644" y="8332"/>
                    <a:pt x="3666" y="8310"/>
                    <a:pt x="3680" y="8283"/>
                  </a:cubicBezTo>
                  <a:cubicBezTo>
                    <a:pt x="3693" y="8251"/>
                    <a:pt x="3698" y="8211"/>
                    <a:pt x="3689" y="8175"/>
                  </a:cubicBezTo>
                  <a:cubicBezTo>
                    <a:pt x="3684" y="8152"/>
                    <a:pt x="3680" y="8125"/>
                    <a:pt x="3671" y="8103"/>
                  </a:cubicBezTo>
                  <a:lnTo>
                    <a:pt x="3666" y="8062"/>
                  </a:lnTo>
                  <a:cubicBezTo>
                    <a:pt x="3644" y="7964"/>
                    <a:pt x="3630" y="7878"/>
                    <a:pt x="3617" y="7797"/>
                  </a:cubicBezTo>
                  <a:cubicBezTo>
                    <a:pt x="3608" y="7712"/>
                    <a:pt x="3599" y="7626"/>
                    <a:pt x="3603" y="7541"/>
                  </a:cubicBezTo>
                  <a:cubicBezTo>
                    <a:pt x="3612" y="7473"/>
                    <a:pt x="3626" y="7401"/>
                    <a:pt x="3648" y="7338"/>
                  </a:cubicBezTo>
                  <a:cubicBezTo>
                    <a:pt x="3671" y="7271"/>
                    <a:pt x="3698" y="7208"/>
                    <a:pt x="3734" y="7149"/>
                  </a:cubicBezTo>
                  <a:lnTo>
                    <a:pt x="3734" y="7149"/>
                  </a:lnTo>
                  <a:lnTo>
                    <a:pt x="3720" y="7167"/>
                  </a:lnTo>
                  <a:cubicBezTo>
                    <a:pt x="3725" y="7158"/>
                    <a:pt x="3729" y="7154"/>
                    <a:pt x="3734" y="7149"/>
                  </a:cubicBezTo>
                  <a:lnTo>
                    <a:pt x="3734" y="7149"/>
                  </a:lnTo>
                  <a:cubicBezTo>
                    <a:pt x="3734" y="7149"/>
                    <a:pt x="3734" y="7149"/>
                    <a:pt x="3734" y="7149"/>
                  </a:cubicBezTo>
                  <a:cubicBezTo>
                    <a:pt x="3779" y="7082"/>
                    <a:pt x="3828" y="7019"/>
                    <a:pt x="3887" y="6956"/>
                  </a:cubicBezTo>
                  <a:cubicBezTo>
                    <a:pt x="3900" y="6942"/>
                    <a:pt x="3918" y="6929"/>
                    <a:pt x="3936" y="6920"/>
                  </a:cubicBezTo>
                  <a:cubicBezTo>
                    <a:pt x="3954" y="6906"/>
                    <a:pt x="3972" y="6897"/>
                    <a:pt x="3990" y="6888"/>
                  </a:cubicBezTo>
                  <a:cubicBezTo>
                    <a:pt x="4035" y="6866"/>
                    <a:pt x="4080" y="6843"/>
                    <a:pt x="4125" y="6830"/>
                  </a:cubicBezTo>
                  <a:cubicBezTo>
                    <a:pt x="4175" y="6825"/>
                    <a:pt x="4224" y="6821"/>
                    <a:pt x="4278" y="6816"/>
                  </a:cubicBezTo>
                  <a:lnTo>
                    <a:pt x="4292" y="6816"/>
                  </a:lnTo>
                  <a:cubicBezTo>
                    <a:pt x="4332" y="6812"/>
                    <a:pt x="4368" y="6807"/>
                    <a:pt x="4409" y="6807"/>
                  </a:cubicBezTo>
                  <a:lnTo>
                    <a:pt x="4422" y="6807"/>
                  </a:lnTo>
                  <a:cubicBezTo>
                    <a:pt x="4445" y="6812"/>
                    <a:pt x="4463" y="6812"/>
                    <a:pt x="4481" y="6816"/>
                  </a:cubicBezTo>
                  <a:cubicBezTo>
                    <a:pt x="4499" y="6825"/>
                    <a:pt x="4517" y="6834"/>
                    <a:pt x="4530" y="6843"/>
                  </a:cubicBezTo>
                  <a:cubicBezTo>
                    <a:pt x="4544" y="6866"/>
                    <a:pt x="4562" y="6884"/>
                    <a:pt x="4580" y="6902"/>
                  </a:cubicBezTo>
                  <a:cubicBezTo>
                    <a:pt x="4602" y="6924"/>
                    <a:pt x="4629" y="6942"/>
                    <a:pt x="4652" y="6960"/>
                  </a:cubicBezTo>
                  <a:cubicBezTo>
                    <a:pt x="4706" y="7001"/>
                    <a:pt x="4764" y="7032"/>
                    <a:pt x="4832" y="7046"/>
                  </a:cubicBezTo>
                  <a:cubicBezTo>
                    <a:pt x="4872" y="7056"/>
                    <a:pt x="4915" y="7061"/>
                    <a:pt x="4957" y="7061"/>
                  </a:cubicBezTo>
                  <a:cubicBezTo>
                    <a:pt x="4971" y="7061"/>
                    <a:pt x="4985" y="7060"/>
                    <a:pt x="4998" y="7059"/>
                  </a:cubicBezTo>
                  <a:lnTo>
                    <a:pt x="5021" y="7059"/>
                  </a:lnTo>
                  <a:cubicBezTo>
                    <a:pt x="5043" y="7064"/>
                    <a:pt x="5061" y="7068"/>
                    <a:pt x="5084" y="7068"/>
                  </a:cubicBezTo>
                  <a:cubicBezTo>
                    <a:pt x="5102" y="7068"/>
                    <a:pt x="5119" y="7064"/>
                    <a:pt x="5133" y="7050"/>
                  </a:cubicBezTo>
                  <a:lnTo>
                    <a:pt x="5173" y="7046"/>
                  </a:lnTo>
                  <a:cubicBezTo>
                    <a:pt x="5223" y="7037"/>
                    <a:pt x="5268" y="7023"/>
                    <a:pt x="5317" y="7010"/>
                  </a:cubicBezTo>
                  <a:lnTo>
                    <a:pt x="5344" y="7001"/>
                  </a:lnTo>
                  <a:cubicBezTo>
                    <a:pt x="5362" y="6996"/>
                    <a:pt x="5385" y="6992"/>
                    <a:pt x="5403" y="6983"/>
                  </a:cubicBezTo>
                  <a:cubicBezTo>
                    <a:pt x="5439" y="6969"/>
                    <a:pt x="5475" y="6951"/>
                    <a:pt x="5506" y="6929"/>
                  </a:cubicBezTo>
                  <a:cubicBezTo>
                    <a:pt x="5538" y="6911"/>
                    <a:pt x="5569" y="6893"/>
                    <a:pt x="5601" y="6870"/>
                  </a:cubicBezTo>
                  <a:cubicBezTo>
                    <a:pt x="5619" y="6852"/>
                    <a:pt x="5641" y="6834"/>
                    <a:pt x="5655" y="6821"/>
                  </a:cubicBezTo>
                  <a:cubicBezTo>
                    <a:pt x="5673" y="6803"/>
                    <a:pt x="5691" y="6789"/>
                    <a:pt x="5709" y="6776"/>
                  </a:cubicBezTo>
                  <a:cubicBezTo>
                    <a:pt x="5722" y="6762"/>
                    <a:pt x="5740" y="6749"/>
                    <a:pt x="5754" y="6735"/>
                  </a:cubicBezTo>
                  <a:cubicBezTo>
                    <a:pt x="5767" y="6726"/>
                    <a:pt x="5794" y="6704"/>
                    <a:pt x="5817" y="6686"/>
                  </a:cubicBezTo>
                  <a:cubicBezTo>
                    <a:pt x="5866" y="6645"/>
                    <a:pt x="5916" y="6600"/>
                    <a:pt x="5965" y="6551"/>
                  </a:cubicBezTo>
                  <a:lnTo>
                    <a:pt x="6019" y="6497"/>
                  </a:lnTo>
                  <a:cubicBezTo>
                    <a:pt x="6046" y="6474"/>
                    <a:pt x="6069" y="6447"/>
                    <a:pt x="6096" y="6425"/>
                  </a:cubicBezTo>
                  <a:lnTo>
                    <a:pt x="6141" y="6384"/>
                  </a:lnTo>
                  <a:lnTo>
                    <a:pt x="6154" y="6371"/>
                  </a:lnTo>
                  <a:lnTo>
                    <a:pt x="6172" y="6358"/>
                  </a:lnTo>
                  <a:cubicBezTo>
                    <a:pt x="6213" y="6322"/>
                    <a:pt x="6253" y="6281"/>
                    <a:pt x="6289" y="6236"/>
                  </a:cubicBezTo>
                  <a:cubicBezTo>
                    <a:pt x="6307" y="6218"/>
                    <a:pt x="6325" y="6196"/>
                    <a:pt x="6343" y="6178"/>
                  </a:cubicBezTo>
                  <a:cubicBezTo>
                    <a:pt x="6361" y="6155"/>
                    <a:pt x="6379" y="6133"/>
                    <a:pt x="6397" y="6115"/>
                  </a:cubicBezTo>
                  <a:cubicBezTo>
                    <a:pt x="6447" y="6056"/>
                    <a:pt x="6492" y="5998"/>
                    <a:pt x="6541" y="5939"/>
                  </a:cubicBezTo>
                  <a:lnTo>
                    <a:pt x="6604" y="5863"/>
                  </a:lnTo>
                  <a:cubicBezTo>
                    <a:pt x="6631" y="5831"/>
                    <a:pt x="6658" y="5800"/>
                    <a:pt x="6685" y="5768"/>
                  </a:cubicBezTo>
                  <a:lnTo>
                    <a:pt x="6717" y="5737"/>
                  </a:lnTo>
                  <a:cubicBezTo>
                    <a:pt x="6752" y="5696"/>
                    <a:pt x="6784" y="5656"/>
                    <a:pt x="6820" y="5615"/>
                  </a:cubicBezTo>
                  <a:lnTo>
                    <a:pt x="6851" y="5575"/>
                  </a:lnTo>
                  <a:cubicBezTo>
                    <a:pt x="6874" y="5543"/>
                    <a:pt x="6896" y="5512"/>
                    <a:pt x="6919" y="5485"/>
                  </a:cubicBezTo>
                  <a:cubicBezTo>
                    <a:pt x="6946" y="5453"/>
                    <a:pt x="6982" y="5408"/>
                    <a:pt x="7013" y="5368"/>
                  </a:cubicBezTo>
                  <a:cubicBezTo>
                    <a:pt x="7049" y="5309"/>
                    <a:pt x="7090" y="5251"/>
                    <a:pt x="7135" y="5197"/>
                  </a:cubicBezTo>
                  <a:cubicBezTo>
                    <a:pt x="7180" y="5143"/>
                    <a:pt x="7225" y="5084"/>
                    <a:pt x="7265" y="5030"/>
                  </a:cubicBezTo>
                  <a:cubicBezTo>
                    <a:pt x="7288" y="4999"/>
                    <a:pt x="7315" y="4963"/>
                    <a:pt x="7337" y="4931"/>
                  </a:cubicBezTo>
                  <a:cubicBezTo>
                    <a:pt x="7364" y="4900"/>
                    <a:pt x="7378" y="4882"/>
                    <a:pt x="7400" y="4855"/>
                  </a:cubicBezTo>
                  <a:cubicBezTo>
                    <a:pt x="7441" y="4796"/>
                    <a:pt x="7477" y="4743"/>
                    <a:pt x="7513" y="4684"/>
                  </a:cubicBezTo>
                  <a:lnTo>
                    <a:pt x="7526" y="4662"/>
                  </a:lnTo>
                  <a:lnTo>
                    <a:pt x="7558" y="4617"/>
                  </a:lnTo>
                  <a:cubicBezTo>
                    <a:pt x="7612" y="4531"/>
                    <a:pt x="7684" y="4419"/>
                    <a:pt x="7751" y="4302"/>
                  </a:cubicBezTo>
                  <a:cubicBezTo>
                    <a:pt x="7774" y="4252"/>
                    <a:pt x="7805" y="4207"/>
                    <a:pt x="7832" y="4162"/>
                  </a:cubicBezTo>
                  <a:cubicBezTo>
                    <a:pt x="7859" y="4117"/>
                    <a:pt x="7886" y="4068"/>
                    <a:pt x="7918" y="4018"/>
                  </a:cubicBezTo>
                  <a:cubicBezTo>
                    <a:pt x="7945" y="3969"/>
                    <a:pt x="7976" y="3901"/>
                    <a:pt x="8008" y="3843"/>
                  </a:cubicBezTo>
                  <a:cubicBezTo>
                    <a:pt x="8030" y="3793"/>
                    <a:pt x="8053" y="3748"/>
                    <a:pt x="8075" y="3703"/>
                  </a:cubicBezTo>
                  <a:cubicBezTo>
                    <a:pt x="8129" y="3604"/>
                    <a:pt x="8174" y="3501"/>
                    <a:pt x="8206" y="3393"/>
                  </a:cubicBezTo>
                  <a:cubicBezTo>
                    <a:pt x="8219" y="3361"/>
                    <a:pt x="8228" y="3325"/>
                    <a:pt x="8242" y="3294"/>
                  </a:cubicBezTo>
                  <a:cubicBezTo>
                    <a:pt x="8264" y="3226"/>
                    <a:pt x="8287" y="3159"/>
                    <a:pt x="8305" y="3092"/>
                  </a:cubicBezTo>
                  <a:lnTo>
                    <a:pt x="8314" y="3065"/>
                  </a:lnTo>
                  <a:cubicBezTo>
                    <a:pt x="8336" y="2984"/>
                    <a:pt x="8358" y="2903"/>
                    <a:pt x="8376" y="2822"/>
                  </a:cubicBezTo>
                  <a:cubicBezTo>
                    <a:pt x="8390" y="2754"/>
                    <a:pt x="8399" y="2682"/>
                    <a:pt x="8403" y="2615"/>
                  </a:cubicBezTo>
                  <a:lnTo>
                    <a:pt x="8408" y="2543"/>
                  </a:lnTo>
                  <a:cubicBezTo>
                    <a:pt x="8408" y="2516"/>
                    <a:pt x="8412" y="2489"/>
                    <a:pt x="8417" y="2462"/>
                  </a:cubicBezTo>
                  <a:cubicBezTo>
                    <a:pt x="8421" y="2435"/>
                    <a:pt x="8426" y="2417"/>
                    <a:pt x="8430" y="2390"/>
                  </a:cubicBezTo>
                  <a:cubicBezTo>
                    <a:pt x="8435" y="2403"/>
                    <a:pt x="8444" y="2412"/>
                    <a:pt x="8453" y="2421"/>
                  </a:cubicBezTo>
                  <a:cubicBezTo>
                    <a:pt x="8475" y="2448"/>
                    <a:pt x="8493" y="2475"/>
                    <a:pt x="8511" y="2507"/>
                  </a:cubicBezTo>
                  <a:lnTo>
                    <a:pt x="8534" y="2543"/>
                  </a:lnTo>
                  <a:lnTo>
                    <a:pt x="8561" y="2579"/>
                  </a:lnTo>
                  <a:cubicBezTo>
                    <a:pt x="8583" y="2610"/>
                    <a:pt x="8601" y="2642"/>
                    <a:pt x="8624" y="2673"/>
                  </a:cubicBezTo>
                  <a:cubicBezTo>
                    <a:pt x="8655" y="2714"/>
                    <a:pt x="8682" y="2759"/>
                    <a:pt x="8714" y="2799"/>
                  </a:cubicBezTo>
                  <a:cubicBezTo>
                    <a:pt x="8741" y="2840"/>
                    <a:pt x="8781" y="2903"/>
                    <a:pt x="8817" y="2952"/>
                  </a:cubicBezTo>
                  <a:cubicBezTo>
                    <a:pt x="8957" y="3141"/>
                    <a:pt x="9105" y="3325"/>
                    <a:pt x="9267" y="3496"/>
                  </a:cubicBezTo>
                  <a:cubicBezTo>
                    <a:pt x="9312" y="3546"/>
                    <a:pt x="9362" y="3591"/>
                    <a:pt x="9411" y="3640"/>
                  </a:cubicBezTo>
                  <a:cubicBezTo>
                    <a:pt x="9429" y="3658"/>
                    <a:pt x="9447" y="3676"/>
                    <a:pt x="9465" y="3694"/>
                  </a:cubicBezTo>
                  <a:cubicBezTo>
                    <a:pt x="9483" y="3712"/>
                    <a:pt x="9519" y="3748"/>
                    <a:pt x="9546" y="3771"/>
                  </a:cubicBezTo>
                  <a:cubicBezTo>
                    <a:pt x="9645" y="3865"/>
                    <a:pt x="9753" y="3951"/>
                    <a:pt x="9866" y="4027"/>
                  </a:cubicBezTo>
                  <a:cubicBezTo>
                    <a:pt x="9911" y="4059"/>
                    <a:pt x="9955" y="4086"/>
                    <a:pt x="9996" y="4117"/>
                  </a:cubicBezTo>
                  <a:cubicBezTo>
                    <a:pt x="10032" y="4140"/>
                    <a:pt x="10068" y="4162"/>
                    <a:pt x="10099" y="4185"/>
                  </a:cubicBezTo>
                  <a:lnTo>
                    <a:pt x="10135" y="4212"/>
                  </a:lnTo>
                  <a:lnTo>
                    <a:pt x="10158" y="4225"/>
                  </a:lnTo>
                  <a:lnTo>
                    <a:pt x="10176" y="4239"/>
                  </a:lnTo>
                  <a:lnTo>
                    <a:pt x="10194" y="4252"/>
                  </a:lnTo>
                  <a:cubicBezTo>
                    <a:pt x="10203" y="4257"/>
                    <a:pt x="10212" y="4266"/>
                    <a:pt x="10221" y="4270"/>
                  </a:cubicBezTo>
                  <a:lnTo>
                    <a:pt x="10266" y="4302"/>
                  </a:lnTo>
                  <a:lnTo>
                    <a:pt x="10275" y="4311"/>
                  </a:lnTo>
                  <a:cubicBezTo>
                    <a:pt x="10297" y="4324"/>
                    <a:pt x="10320" y="4342"/>
                    <a:pt x="10342" y="4356"/>
                  </a:cubicBezTo>
                  <a:cubicBezTo>
                    <a:pt x="10383" y="4387"/>
                    <a:pt x="10423" y="4414"/>
                    <a:pt x="10468" y="4437"/>
                  </a:cubicBezTo>
                  <a:cubicBezTo>
                    <a:pt x="10500" y="4455"/>
                    <a:pt x="10536" y="4473"/>
                    <a:pt x="10567" y="4495"/>
                  </a:cubicBezTo>
                  <a:lnTo>
                    <a:pt x="10599" y="4509"/>
                  </a:lnTo>
                  <a:cubicBezTo>
                    <a:pt x="10684" y="4554"/>
                    <a:pt x="10765" y="4599"/>
                    <a:pt x="10842" y="4653"/>
                  </a:cubicBezTo>
                  <a:cubicBezTo>
                    <a:pt x="10887" y="4684"/>
                    <a:pt x="10932" y="4720"/>
                    <a:pt x="10986" y="4769"/>
                  </a:cubicBezTo>
                  <a:cubicBezTo>
                    <a:pt x="10972" y="4778"/>
                    <a:pt x="10963" y="4792"/>
                    <a:pt x="10963" y="4810"/>
                  </a:cubicBezTo>
                  <a:cubicBezTo>
                    <a:pt x="10959" y="4832"/>
                    <a:pt x="10959" y="4859"/>
                    <a:pt x="10968" y="4882"/>
                  </a:cubicBezTo>
                  <a:lnTo>
                    <a:pt x="10981" y="4927"/>
                  </a:lnTo>
                  <a:lnTo>
                    <a:pt x="10986" y="4954"/>
                  </a:lnTo>
                  <a:lnTo>
                    <a:pt x="10995" y="4981"/>
                  </a:lnTo>
                  <a:cubicBezTo>
                    <a:pt x="10999" y="5012"/>
                    <a:pt x="11008" y="5044"/>
                    <a:pt x="11017" y="5071"/>
                  </a:cubicBezTo>
                  <a:lnTo>
                    <a:pt x="11040" y="5156"/>
                  </a:lnTo>
                  <a:cubicBezTo>
                    <a:pt x="11049" y="5210"/>
                    <a:pt x="11062" y="5264"/>
                    <a:pt x="11071" y="5314"/>
                  </a:cubicBezTo>
                  <a:lnTo>
                    <a:pt x="11076" y="5332"/>
                  </a:lnTo>
                  <a:cubicBezTo>
                    <a:pt x="11085" y="5390"/>
                    <a:pt x="11098" y="5449"/>
                    <a:pt x="11112" y="5507"/>
                  </a:cubicBezTo>
                  <a:lnTo>
                    <a:pt x="11125" y="5548"/>
                  </a:lnTo>
                  <a:cubicBezTo>
                    <a:pt x="11139" y="5620"/>
                    <a:pt x="11152" y="5692"/>
                    <a:pt x="11166" y="5759"/>
                  </a:cubicBezTo>
                  <a:lnTo>
                    <a:pt x="11170" y="5777"/>
                  </a:lnTo>
                  <a:cubicBezTo>
                    <a:pt x="11170" y="5791"/>
                    <a:pt x="11175" y="5804"/>
                    <a:pt x="11175" y="5818"/>
                  </a:cubicBezTo>
                  <a:lnTo>
                    <a:pt x="11184" y="5858"/>
                  </a:lnTo>
                  <a:cubicBezTo>
                    <a:pt x="11188" y="5908"/>
                    <a:pt x="11197" y="5962"/>
                    <a:pt x="11206" y="6007"/>
                  </a:cubicBezTo>
                  <a:cubicBezTo>
                    <a:pt x="11211" y="6034"/>
                    <a:pt x="11215" y="6061"/>
                    <a:pt x="11224" y="6088"/>
                  </a:cubicBezTo>
                  <a:cubicBezTo>
                    <a:pt x="11229" y="6115"/>
                    <a:pt x="11233" y="6133"/>
                    <a:pt x="11238" y="6155"/>
                  </a:cubicBezTo>
                  <a:cubicBezTo>
                    <a:pt x="11247" y="6205"/>
                    <a:pt x="11251" y="6259"/>
                    <a:pt x="11256" y="6308"/>
                  </a:cubicBezTo>
                  <a:cubicBezTo>
                    <a:pt x="11256" y="6344"/>
                    <a:pt x="11260" y="6380"/>
                    <a:pt x="11265" y="6416"/>
                  </a:cubicBezTo>
                  <a:lnTo>
                    <a:pt x="11269" y="6488"/>
                  </a:lnTo>
                  <a:cubicBezTo>
                    <a:pt x="11278" y="6600"/>
                    <a:pt x="11287" y="6713"/>
                    <a:pt x="11296" y="6825"/>
                  </a:cubicBezTo>
                  <a:cubicBezTo>
                    <a:pt x="11296" y="6866"/>
                    <a:pt x="11296" y="6906"/>
                    <a:pt x="11301" y="6942"/>
                  </a:cubicBezTo>
                  <a:lnTo>
                    <a:pt x="11301" y="6996"/>
                  </a:lnTo>
                  <a:cubicBezTo>
                    <a:pt x="11301" y="7046"/>
                    <a:pt x="11301" y="7100"/>
                    <a:pt x="11305" y="7149"/>
                  </a:cubicBezTo>
                  <a:cubicBezTo>
                    <a:pt x="11305" y="7203"/>
                    <a:pt x="11305" y="7235"/>
                    <a:pt x="11305" y="7280"/>
                  </a:cubicBezTo>
                  <a:cubicBezTo>
                    <a:pt x="11305" y="7320"/>
                    <a:pt x="11305" y="7352"/>
                    <a:pt x="11301" y="7392"/>
                  </a:cubicBezTo>
                  <a:lnTo>
                    <a:pt x="11301" y="7410"/>
                  </a:lnTo>
                  <a:cubicBezTo>
                    <a:pt x="11301" y="7451"/>
                    <a:pt x="11296" y="7491"/>
                    <a:pt x="11292" y="7527"/>
                  </a:cubicBezTo>
                  <a:cubicBezTo>
                    <a:pt x="11283" y="7608"/>
                    <a:pt x="11265" y="7689"/>
                    <a:pt x="11247" y="7770"/>
                  </a:cubicBezTo>
                  <a:cubicBezTo>
                    <a:pt x="11238" y="7811"/>
                    <a:pt x="11229" y="7847"/>
                    <a:pt x="11224" y="7887"/>
                  </a:cubicBezTo>
                  <a:lnTo>
                    <a:pt x="11215" y="7946"/>
                  </a:lnTo>
                  <a:cubicBezTo>
                    <a:pt x="11206" y="7991"/>
                    <a:pt x="11197" y="8035"/>
                    <a:pt x="11184" y="8080"/>
                  </a:cubicBezTo>
                  <a:cubicBezTo>
                    <a:pt x="11170" y="8125"/>
                    <a:pt x="11157" y="8170"/>
                    <a:pt x="11139" y="8220"/>
                  </a:cubicBezTo>
                  <a:cubicBezTo>
                    <a:pt x="11125" y="8251"/>
                    <a:pt x="11112" y="8283"/>
                    <a:pt x="11094" y="8319"/>
                  </a:cubicBezTo>
                  <a:lnTo>
                    <a:pt x="11071" y="8341"/>
                  </a:lnTo>
                  <a:cubicBezTo>
                    <a:pt x="11062" y="8355"/>
                    <a:pt x="11053" y="8373"/>
                    <a:pt x="11040" y="8386"/>
                  </a:cubicBezTo>
                  <a:cubicBezTo>
                    <a:pt x="11035" y="8391"/>
                    <a:pt x="11031" y="8395"/>
                    <a:pt x="11026" y="8404"/>
                  </a:cubicBezTo>
                  <a:lnTo>
                    <a:pt x="11013" y="8413"/>
                  </a:lnTo>
                  <a:cubicBezTo>
                    <a:pt x="10977" y="8445"/>
                    <a:pt x="10968" y="8494"/>
                    <a:pt x="10977" y="8539"/>
                  </a:cubicBezTo>
                  <a:cubicBezTo>
                    <a:pt x="10995" y="8611"/>
                    <a:pt x="11067" y="8629"/>
                    <a:pt x="11121" y="8647"/>
                  </a:cubicBezTo>
                  <a:cubicBezTo>
                    <a:pt x="11148" y="8652"/>
                    <a:pt x="11175" y="8661"/>
                    <a:pt x="11202" y="8665"/>
                  </a:cubicBezTo>
                  <a:cubicBezTo>
                    <a:pt x="11265" y="8679"/>
                    <a:pt x="11332" y="8683"/>
                    <a:pt x="11400" y="8683"/>
                  </a:cubicBezTo>
                  <a:cubicBezTo>
                    <a:pt x="11454" y="8683"/>
                    <a:pt x="11508" y="8674"/>
                    <a:pt x="11561" y="8665"/>
                  </a:cubicBezTo>
                  <a:cubicBezTo>
                    <a:pt x="11588" y="8661"/>
                    <a:pt x="11615" y="8652"/>
                    <a:pt x="11642" y="8647"/>
                  </a:cubicBezTo>
                  <a:lnTo>
                    <a:pt x="11692" y="8634"/>
                  </a:lnTo>
                  <a:cubicBezTo>
                    <a:pt x="11737" y="8620"/>
                    <a:pt x="11782" y="8607"/>
                    <a:pt x="11827" y="8589"/>
                  </a:cubicBezTo>
                  <a:cubicBezTo>
                    <a:pt x="11881" y="8571"/>
                    <a:pt x="11944" y="8544"/>
                    <a:pt x="12002" y="8517"/>
                  </a:cubicBezTo>
                  <a:cubicBezTo>
                    <a:pt x="12056" y="8490"/>
                    <a:pt x="12106" y="8463"/>
                    <a:pt x="12155" y="8431"/>
                  </a:cubicBezTo>
                  <a:cubicBezTo>
                    <a:pt x="12178" y="8413"/>
                    <a:pt x="12205" y="8395"/>
                    <a:pt x="12227" y="8377"/>
                  </a:cubicBezTo>
                  <a:cubicBezTo>
                    <a:pt x="12245" y="8404"/>
                    <a:pt x="12277" y="8427"/>
                    <a:pt x="12308" y="8431"/>
                  </a:cubicBezTo>
                  <a:lnTo>
                    <a:pt x="12367" y="8391"/>
                  </a:lnTo>
                  <a:cubicBezTo>
                    <a:pt x="12389" y="8373"/>
                    <a:pt x="12421" y="8355"/>
                    <a:pt x="12443" y="8337"/>
                  </a:cubicBezTo>
                  <a:lnTo>
                    <a:pt x="12452" y="8328"/>
                  </a:lnTo>
                  <a:cubicBezTo>
                    <a:pt x="12502" y="8287"/>
                    <a:pt x="12551" y="8247"/>
                    <a:pt x="12596" y="8202"/>
                  </a:cubicBezTo>
                  <a:cubicBezTo>
                    <a:pt x="12659" y="8143"/>
                    <a:pt x="12718" y="8085"/>
                    <a:pt x="12776" y="8022"/>
                  </a:cubicBezTo>
                  <a:lnTo>
                    <a:pt x="12790" y="7999"/>
                  </a:lnTo>
                  <a:cubicBezTo>
                    <a:pt x="12799" y="7991"/>
                    <a:pt x="12803" y="7982"/>
                    <a:pt x="12812" y="7973"/>
                  </a:cubicBezTo>
                  <a:lnTo>
                    <a:pt x="12835" y="7928"/>
                  </a:lnTo>
                  <a:cubicBezTo>
                    <a:pt x="12857" y="7892"/>
                    <a:pt x="12880" y="7851"/>
                    <a:pt x="12902" y="7811"/>
                  </a:cubicBezTo>
                  <a:cubicBezTo>
                    <a:pt x="12929" y="7766"/>
                    <a:pt x="12947" y="7716"/>
                    <a:pt x="12961" y="7667"/>
                  </a:cubicBezTo>
                  <a:cubicBezTo>
                    <a:pt x="12974" y="7608"/>
                    <a:pt x="12988" y="7554"/>
                    <a:pt x="12997" y="7500"/>
                  </a:cubicBezTo>
                  <a:cubicBezTo>
                    <a:pt x="13006" y="7446"/>
                    <a:pt x="13024" y="7388"/>
                    <a:pt x="13042" y="7338"/>
                  </a:cubicBezTo>
                  <a:cubicBezTo>
                    <a:pt x="13060" y="7280"/>
                    <a:pt x="13073" y="7221"/>
                    <a:pt x="13078" y="7163"/>
                  </a:cubicBezTo>
                  <a:cubicBezTo>
                    <a:pt x="13073" y="7122"/>
                    <a:pt x="13073" y="7077"/>
                    <a:pt x="13064" y="7037"/>
                  </a:cubicBezTo>
                  <a:lnTo>
                    <a:pt x="13060" y="7023"/>
                  </a:lnTo>
                  <a:cubicBezTo>
                    <a:pt x="13055" y="6992"/>
                    <a:pt x="13051" y="6960"/>
                    <a:pt x="13042" y="6929"/>
                  </a:cubicBezTo>
                  <a:cubicBezTo>
                    <a:pt x="13033" y="6897"/>
                    <a:pt x="13028" y="6879"/>
                    <a:pt x="13019" y="6857"/>
                  </a:cubicBezTo>
                  <a:cubicBezTo>
                    <a:pt x="12997" y="6794"/>
                    <a:pt x="12970" y="6735"/>
                    <a:pt x="12938" y="6668"/>
                  </a:cubicBezTo>
                  <a:cubicBezTo>
                    <a:pt x="12920" y="6632"/>
                    <a:pt x="12902" y="6596"/>
                    <a:pt x="12884" y="6560"/>
                  </a:cubicBezTo>
                  <a:lnTo>
                    <a:pt x="12884" y="6537"/>
                  </a:lnTo>
                  <a:cubicBezTo>
                    <a:pt x="12884" y="6519"/>
                    <a:pt x="12880" y="6506"/>
                    <a:pt x="12871" y="6492"/>
                  </a:cubicBezTo>
                  <a:lnTo>
                    <a:pt x="12866" y="6474"/>
                  </a:lnTo>
                  <a:lnTo>
                    <a:pt x="12862" y="6461"/>
                  </a:lnTo>
                  <a:cubicBezTo>
                    <a:pt x="12848" y="6429"/>
                    <a:pt x="12835" y="6402"/>
                    <a:pt x="12821" y="6375"/>
                  </a:cubicBezTo>
                  <a:cubicBezTo>
                    <a:pt x="12799" y="6331"/>
                    <a:pt x="12776" y="6281"/>
                    <a:pt x="12749" y="6236"/>
                  </a:cubicBezTo>
                  <a:cubicBezTo>
                    <a:pt x="12727" y="6191"/>
                    <a:pt x="12709" y="6160"/>
                    <a:pt x="12686" y="6119"/>
                  </a:cubicBezTo>
                  <a:cubicBezTo>
                    <a:pt x="12677" y="6097"/>
                    <a:pt x="12664" y="6070"/>
                    <a:pt x="12650" y="6047"/>
                  </a:cubicBezTo>
                  <a:cubicBezTo>
                    <a:pt x="12628" y="6011"/>
                    <a:pt x="12610" y="5980"/>
                    <a:pt x="12587" y="5948"/>
                  </a:cubicBezTo>
                  <a:lnTo>
                    <a:pt x="12569" y="5921"/>
                  </a:lnTo>
                  <a:lnTo>
                    <a:pt x="12565" y="5908"/>
                  </a:lnTo>
                  <a:cubicBezTo>
                    <a:pt x="12533" y="5858"/>
                    <a:pt x="12497" y="5804"/>
                    <a:pt x="12466" y="5755"/>
                  </a:cubicBezTo>
                  <a:cubicBezTo>
                    <a:pt x="12389" y="5633"/>
                    <a:pt x="12313" y="5507"/>
                    <a:pt x="12232" y="5390"/>
                  </a:cubicBezTo>
                  <a:cubicBezTo>
                    <a:pt x="12227" y="5381"/>
                    <a:pt x="12223" y="5377"/>
                    <a:pt x="12218" y="5368"/>
                  </a:cubicBezTo>
                  <a:lnTo>
                    <a:pt x="12052" y="5102"/>
                  </a:lnTo>
                  <a:lnTo>
                    <a:pt x="12020" y="5044"/>
                  </a:lnTo>
                  <a:lnTo>
                    <a:pt x="11984" y="4990"/>
                  </a:lnTo>
                  <a:cubicBezTo>
                    <a:pt x="11971" y="4967"/>
                    <a:pt x="11957" y="4945"/>
                    <a:pt x="11939" y="4922"/>
                  </a:cubicBezTo>
                  <a:lnTo>
                    <a:pt x="11912" y="4886"/>
                  </a:lnTo>
                  <a:cubicBezTo>
                    <a:pt x="11872" y="4823"/>
                    <a:pt x="11836" y="4760"/>
                    <a:pt x="11809" y="4693"/>
                  </a:cubicBezTo>
                  <a:cubicBezTo>
                    <a:pt x="11791" y="4657"/>
                    <a:pt x="11777" y="4617"/>
                    <a:pt x="11768" y="4581"/>
                  </a:cubicBezTo>
                  <a:lnTo>
                    <a:pt x="11759" y="4558"/>
                  </a:lnTo>
                  <a:lnTo>
                    <a:pt x="11728" y="4468"/>
                  </a:lnTo>
                  <a:lnTo>
                    <a:pt x="11701" y="4378"/>
                  </a:lnTo>
                  <a:cubicBezTo>
                    <a:pt x="11678" y="4315"/>
                    <a:pt x="11656" y="4252"/>
                    <a:pt x="11633" y="4185"/>
                  </a:cubicBezTo>
                  <a:lnTo>
                    <a:pt x="11584" y="4041"/>
                  </a:lnTo>
                  <a:cubicBezTo>
                    <a:pt x="11543" y="3924"/>
                    <a:pt x="11494" y="3807"/>
                    <a:pt x="11440" y="3699"/>
                  </a:cubicBezTo>
                  <a:lnTo>
                    <a:pt x="11422" y="3667"/>
                  </a:lnTo>
                  <a:cubicBezTo>
                    <a:pt x="11373" y="3564"/>
                    <a:pt x="11323" y="3465"/>
                    <a:pt x="11269" y="3366"/>
                  </a:cubicBezTo>
                  <a:cubicBezTo>
                    <a:pt x="11256" y="3343"/>
                    <a:pt x="11242" y="3321"/>
                    <a:pt x="11229" y="3298"/>
                  </a:cubicBezTo>
                  <a:cubicBezTo>
                    <a:pt x="11215" y="3276"/>
                    <a:pt x="11197" y="3244"/>
                    <a:pt x="11179" y="3213"/>
                  </a:cubicBezTo>
                  <a:lnTo>
                    <a:pt x="11094" y="3060"/>
                  </a:lnTo>
                  <a:cubicBezTo>
                    <a:pt x="11062" y="3002"/>
                    <a:pt x="11031" y="2952"/>
                    <a:pt x="10999" y="2898"/>
                  </a:cubicBezTo>
                  <a:lnTo>
                    <a:pt x="10968" y="2844"/>
                  </a:lnTo>
                  <a:cubicBezTo>
                    <a:pt x="10945" y="2808"/>
                    <a:pt x="10923" y="2772"/>
                    <a:pt x="10900" y="2736"/>
                  </a:cubicBezTo>
                  <a:lnTo>
                    <a:pt x="10878" y="2696"/>
                  </a:lnTo>
                  <a:cubicBezTo>
                    <a:pt x="10855" y="2655"/>
                    <a:pt x="10833" y="2610"/>
                    <a:pt x="10806" y="2570"/>
                  </a:cubicBezTo>
                  <a:cubicBezTo>
                    <a:pt x="10788" y="2538"/>
                    <a:pt x="10765" y="2511"/>
                    <a:pt x="10747" y="2480"/>
                  </a:cubicBezTo>
                  <a:cubicBezTo>
                    <a:pt x="10725" y="2453"/>
                    <a:pt x="10716" y="2435"/>
                    <a:pt x="10702" y="2412"/>
                  </a:cubicBezTo>
                  <a:cubicBezTo>
                    <a:pt x="10639" y="2318"/>
                    <a:pt x="10572" y="2223"/>
                    <a:pt x="10500" y="2133"/>
                  </a:cubicBezTo>
                  <a:cubicBezTo>
                    <a:pt x="10459" y="2084"/>
                    <a:pt x="10414" y="2030"/>
                    <a:pt x="10369" y="1985"/>
                  </a:cubicBezTo>
                  <a:cubicBezTo>
                    <a:pt x="10338" y="1949"/>
                    <a:pt x="10302" y="1913"/>
                    <a:pt x="10266" y="1881"/>
                  </a:cubicBezTo>
                  <a:lnTo>
                    <a:pt x="10248" y="1863"/>
                  </a:lnTo>
                  <a:cubicBezTo>
                    <a:pt x="10207" y="1823"/>
                    <a:pt x="10167" y="1787"/>
                    <a:pt x="10122" y="1751"/>
                  </a:cubicBezTo>
                  <a:cubicBezTo>
                    <a:pt x="10077" y="1710"/>
                    <a:pt x="10027" y="1674"/>
                    <a:pt x="9978" y="1638"/>
                  </a:cubicBezTo>
                  <a:cubicBezTo>
                    <a:pt x="9946" y="1616"/>
                    <a:pt x="9911" y="1598"/>
                    <a:pt x="9875" y="1575"/>
                  </a:cubicBezTo>
                  <a:lnTo>
                    <a:pt x="9839" y="1557"/>
                  </a:lnTo>
                  <a:lnTo>
                    <a:pt x="9794" y="1530"/>
                  </a:lnTo>
                  <a:cubicBezTo>
                    <a:pt x="9771" y="1517"/>
                    <a:pt x="9744" y="1503"/>
                    <a:pt x="9722" y="1490"/>
                  </a:cubicBezTo>
                  <a:cubicBezTo>
                    <a:pt x="9663" y="1463"/>
                    <a:pt x="9605" y="1436"/>
                    <a:pt x="9542" y="1414"/>
                  </a:cubicBezTo>
                  <a:cubicBezTo>
                    <a:pt x="9492" y="1396"/>
                    <a:pt x="9438" y="1382"/>
                    <a:pt x="9389" y="1373"/>
                  </a:cubicBezTo>
                  <a:cubicBezTo>
                    <a:pt x="9335" y="1369"/>
                    <a:pt x="9281" y="1364"/>
                    <a:pt x="9227" y="1364"/>
                  </a:cubicBezTo>
                  <a:lnTo>
                    <a:pt x="9173" y="1364"/>
                  </a:lnTo>
                  <a:cubicBezTo>
                    <a:pt x="9123" y="1364"/>
                    <a:pt x="9078" y="1369"/>
                    <a:pt x="9029" y="1378"/>
                  </a:cubicBezTo>
                  <a:cubicBezTo>
                    <a:pt x="8966" y="1382"/>
                    <a:pt x="8903" y="1400"/>
                    <a:pt x="8844" y="1418"/>
                  </a:cubicBezTo>
                  <a:cubicBezTo>
                    <a:pt x="8781" y="1441"/>
                    <a:pt x="8723" y="1463"/>
                    <a:pt x="8669" y="1490"/>
                  </a:cubicBezTo>
                  <a:lnTo>
                    <a:pt x="8655" y="1495"/>
                  </a:lnTo>
                  <a:lnTo>
                    <a:pt x="8642" y="1499"/>
                  </a:lnTo>
                  <a:cubicBezTo>
                    <a:pt x="8597" y="1521"/>
                    <a:pt x="8552" y="1539"/>
                    <a:pt x="8507" y="1566"/>
                  </a:cubicBezTo>
                  <a:lnTo>
                    <a:pt x="8480" y="1584"/>
                  </a:lnTo>
                  <a:lnTo>
                    <a:pt x="8430" y="1607"/>
                  </a:lnTo>
                  <a:lnTo>
                    <a:pt x="8417" y="1616"/>
                  </a:lnTo>
                  <a:lnTo>
                    <a:pt x="8403" y="1611"/>
                  </a:lnTo>
                  <a:cubicBezTo>
                    <a:pt x="8340" y="1580"/>
                    <a:pt x="8278" y="1553"/>
                    <a:pt x="8215" y="1526"/>
                  </a:cubicBezTo>
                  <a:cubicBezTo>
                    <a:pt x="8098" y="1486"/>
                    <a:pt x="7976" y="1459"/>
                    <a:pt x="7841" y="1423"/>
                  </a:cubicBezTo>
                  <a:cubicBezTo>
                    <a:pt x="7625" y="1373"/>
                    <a:pt x="7400" y="1346"/>
                    <a:pt x="7175" y="1346"/>
                  </a:cubicBezTo>
                  <a:lnTo>
                    <a:pt x="7103" y="1346"/>
                  </a:lnTo>
                  <a:cubicBezTo>
                    <a:pt x="6869" y="1351"/>
                    <a:pt x="6640" y="1378"/>
                    <a:pt x="6415" y="1418"/>
                  </a:cubicBezTo>
                  <a:lnTo>
                    <a:pt x="6352" y="1432"/>
                  </a:lnTo>
                  <a:lnTo>
                    <a:pt x="6244" y="1454"/>
                  </a:lnTo>
                  <a:cubicBezTo>
                    <a:pt x="6190" y="1463"/>
                    <a:pt x="6136" y="1472"/>
                    <a:pt x="6087" y="1481"/>
                  </a:cubicBezTo>
                  <a:cubicBezTo>
                    <a:pt x="6033" y="1495"/>
                    <a:pt x="5979" y="1512"/>
                    <a:pt x="5925" y="1535"/>
                  </a:cubicBezTo>
                  <a:lnTo>
                    <a:pt x="5862" y="1557"/>
                  </a:lnTo>
                  <a:cubicBezTo>
                    <a:pt x="5826" y="1571"/>
                    <a:pt x="5785" y="1584"/>
                    <a:pt x="5745" y="1602"/>
                  </a:cubicBezTo>
                  <a:cubicBezTo>
                    <a:pt x="5664" y="1634"/>
                    <a:pt x="5587" y="1674"/>
                    <a:pt x="5506" y="1715"/>
                  </a:cubicBezTo>
                  <a:cubicBezTo>
                    <a:pt x="5470" y="1737"/>
                    <a:pt x="5434" y="1760"/>
                    <a:pt x="5394" y="1787"/>
                  </a:cubicBezTo>
                  <a:lnTo>
                    <a:pt x="5344" y="1818"/>
                  </a:lnTo>
                  <a:cubicBezTo>
                    <a:pt x="5313" y="1836"/>
                    <a:pt x="5281" y="1854"/>
                    <a:pt x="5250" y="1877"/>
                  </a:cubicBezTo>
                  <a:cubicBezTo>
                    <a:pt x="5160" y="1940"/>
                    <a:pt x="5057" y="2007"/>
                    <a:pt x="4958" y="2070"/>
                  </a:cubicBezTo>
                  <a:cubicBezTo>
                    <a:pt x="4881" y="2120"/>
                    <a:pt x="4805" y="2165"/>
                    <a:pt x="4728" y="2214"/>
                  </a:cubicBezTo>
                  <a:cubicBezTo>
                    <a:pt x="4737" y="2187"/>
                    <a:pt x="4742" y="2156"/>
                    <a:pt x="4742" y="2129"/>
                  </a:cubicBezTo>
                  <a:cubicBezTo>
                    <a:pt x="4746" y="2075"/>
                    <a:pt x="4746" y="2021"/>
                    <a:pt x="4742" y="1971"/>
                  </a:cubicBezTo>
                  <a:cubicBezTo>
                    <a:pt x="4742" y="1913"/>
                    <a:pt x="4733" y="1859"/>
                    <a:pt x="4724" y="1805"/>
                  </a:cubicBezTo>
                  <a:cubicBezTo>
                    <a:pt x="4715" y="1764"/>
                    <a:pt x="4706" y="1728"/>
                    <a:pt x="4692" y="1692"/>
                  </a:cubicBezTo>
                  <a:lnTo>
                    <a:pt x="4683" y="1661"/>
                  </a:lnTo>
                  <a:cubicBezTo>
                    <a:pt x="4665" y="1611"/>
                    <a:pt x="4652" y="1562"/>
                    <a:pt x="4634" y="1517"/>
                  </a:cubicBezTo>
                  <a:cubicBezTo>
                    <a:pt x="4611" y="1450"/>
                    <a:pt x="4580" y="1387"/>
                    <a:pt x="4548" y="1328"/>
                  </a:cubicBezTo>
                  <a:cubicBezTo>
                    <a:pt x="4535" y="1292"/>
                    <a:pt x="4517" y="1256"/>
                    <a:pt x="4499" y="1220"/>
                  </a:cubicBezTo>
                  <a:cubicBezTo>
                    <a:pt x="4494" y="1202"/>
                    <a:pt x="4485" y="1184"/>
                    <a:pt x="4481" y="1166"/>
                  </a:cubicBezTo>
                  <a:cubicBezTo>
                    <a:pt x="4476" y="1144"/>
                    <a:pt x="4463" y="1108"/>
                    <a:pt x="4449" y="1085"/>
                  </a:cubicBezTo>
                  <a:cubicBezTo>
                    <a:pt x="4431" y="1045"/>
                    <a:pt x="4413" y="1004"/>
                    <a:pt x="4391" y="968"/>
                  </a:cubicBezTo>
                  <a:lnTo>
                    <a:pt x="4373" y="941"/>
                  </a:lnTo>
                  <a:cubicBezTo>
                    <a:pt x="4359" y="910"/>
                    <a:pt x="4341" y="878"/>
                    <a:pt x="4328" y="847"/>
                  </a:cubicBezTo>
                  <a:lnTo>
                    <a:pt x="4296" y="793"/>
                  </a:lnTo>
                  <a:cubicBezTo>
                    <a:pt x="4265" y="734"/>
                    <a:pt x="4229" y="680"/>
                    <a:pt x="4184" y="631"/>
                  </a:cubicBezTo>
                  <a:cubicBezTo>
                    <a:pt x="4152" y="590"/>
                    <a:pt x="4112" y="550"/>
                    <a:pt x="4071" y="514"/>
                  </a:cubicBezTo>
                  <a:cubicBezTo>
                    <a:pt x="4017" y="464"/>
                    <a:pt x="3963" y="424"/>
                    <a:pt x="3905" y="388"/>
                  </a:cubicBezTo>
                  <a:cubicBezTo>
                    <a:pt x="3837" y="343"/>
                    <a:pt x="3770" y="302"/>
                    <a:pt x="3698" y="266"/>
                  </a:cubicBezTo>
                  <a:cubicBezTo>
                    <a:pt x="3639" y="235"/>
                    <a:pt x="3576" y="208"/>
                    <a:pt x="3518" y="181"/>
                  </a:cubicBezTo>
                  <a:cubicBezTo>
                    <a:pt x="3469" y="163"/>
                    <a:pt x="3419" y="140"/>
                    <a:pt x="3365" y="122"/>
                  </a:cubicBezTo>
                  <a:cubicBezTo>
                    <a:pt x="3316" y="104"/>
                    <a:pt x="3271" y="91"/>
                    <a:pt x="3221" y="77"/>
                  </a:cubicBezTo>
                  <a:lnTo>
                    <a:pt x="3190" y="68"/>
                  </a:lnTo>
                  <a:cubicBezTo>
                    <a:pt x="3077" y="41"/>
                    <a:pt x="2960" y="19"/>
                    <a:pt x="2843" y="10"/>
                  </a:cubicBezTo>
                  <a:cubicBezTo>
                    <a:pt x="2771" y="1"/>
                    <a:pt x="2704" y="1"/>
                    <a:pt x="26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6"/>
            <p:cNvSpPr/>
            <p:nvPr/>
          </p:nvSpPr>
          <p:spPr>
            <a:xfrm>
              <a:off x="4469325" y="1385025"/>
              <a:ext cx="25" cy="25"/>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6"/>
            <p:cNvSpPr/>
            <p:nvPr/>
          </p:nvSpPr>
          <p:spPr>
            <a:xfrm>
              <a:off x="4549725" y="1541250"/>
              <a:ext cx="75050" cy="42100"/>
            </a:xfrm>
            <a:custGeom>
              <a:rect b="b" l="l" r="r" t="t"/>
              <a:pathLst>
                <a:path extrusionOk="0" h="1684" w="3002">
                  <a:moveTo>
                    <a:pt x="144" y="0"/>
                  </a:moveTo>
                  <a:cubicBezTo>
                    <a:pt x="117" y="5"/>
                    <a:pt x="91" y="14"/>
                    <a:pt x="73" y="36"/>
                  </a:cubicBezTo>
                  <a:cubicBezTo>
                    <a:pt x="68" y="41"/>
                    <a:pt x="64" y="50"/>
                    <a:pt x="59" y="54"/>
                  </a:cubicBezTo>
                  <a:cubicBezTo>
                    <a:pt x="55" y="53"/>
                    <a:pt x="52" y="53"/>
                    <a:pt x="48" y="53"/>
                  </a:cubicBezTo>
                  <a:cubicBezTo>
                    <a:pt x="39" y="53"/>
                    <a:pt x="30" y="57"/>
                    <a:pt x="23" y="63"/>
                  </a:cubicBezTo>
                  <a:cubicBezTo>
                    <a:pt x="1" y="86"/>
                    <a:pt x="1" y="117"/>
                    <a:pt x="14" y="140"/>
                  </a:cubicBezTo>
                  <a:cubicBezTo>
                    <a:pt x="46" y="176"/>
                    <a:pt x="73" y="212"/>
                    <a:pt x="104" y="252"/>
                  </a:cubicBezTo>
                  <a:cubicBezTo>
                    <a:pt x="131" y="293"/>
                    <a:pt x="162" y="333"/>
                    <a:pt x="198" y="374"/>
                  </a:cubicBezTo>
                  <a:cubicBezTo>
                    <a:pt x="230" y="414"/>
                    <a:pt x="266" y="459"/>
                    <a:pt x="297" y="495"/>
                  </a:cubicBezTo>
                  <a:cubicBezTo>
                    <a:pt x="329" y="531"/>
                    <a:pt x="360" y="567"/>
                    <a:pt x="396" y="599"/>
                  </a:cubicBezTo>
                  <a:cubicBezTo>
                    <a:pt x="486" y="684"/>
                    <a:pt x="576" y="765"/>
                    <a:pt x="675" y="842"/>
                  </a:cubicBezTo>
                  <a:cubicBezTo>
                    <a:pt x="774" y="923"/>
                    <a:pt x="873" y="990"/>
                    <a:pt x="972" y="1053"/>
                  </a:cubicBezTo>
                  <a:cubicBezTo>
                    <a:pt x="1076" y="1121"/>
                    <a:pt x="1184" y="1179"/>
                    <a:pt x="1296" y="1233"/>
                  </a:cubicBezTo>
                  <a:cubicBezTo>
                    <a:pt x="1341" y="1256"/>
                    <a:pt x="1386" y="1274"/>
                    <a:pt x="1431" y="1296"/>
                  </a:cubicBezTo>
                  <a:cubicBezTo>
                    <a:pt x="1476" y="1314"/>
                    <a:pt x="1539" y="1341"/>
                    <a:pt x="1589" y="1364"/>
                  </a:cubicBezTo>
                  <a:cubicBezTo>
                    <a:pt x="1656" y="1386"/>
                    <a:pt x="1719" y="1409"/>
                    <a:pt x="1786" y="1422"/>
                  </a:cubicBezTo>
                  <a:cubicBezTo>
                    <a:pt x="1854" y="1440"/>
                    <a:pt x="1921" y="1449"/>
                    <a:pt x="1989" y="1463"/>
                  </a:cubicBezTo>
                  <a:cubicBezTo>
                    <a:pt x="2097" y="1481"/>
                    <a:pt x="2205" y="1498"/>
                    <a:pt x="2317" y="1525"/>
                  </a:cubicBezTo>
                  <a:lnTo>
                    <a:pt x="2385" y="1539"/>
                  </a:lnTo>
                  <a:cubicBezTo>
                    <a:pt x="2421" y="1548"/>
                    <a:pt x="2461" y="1557"/>
                    <a:pt x="2497" y="1566"/>
                  </a:cubicBezTo>
                  <a:lnTo>
                    <a:pt x="2556" y="1575"/>
                  </a:lnTo>
                  <a:cubicBezTo>
                    <a:pt x="2560" y="1579"/>
                    <a:pt x="2565" y="1584"/>
                    <a:pt x="2574" y="1584"/>
                  </a:cubicBezTo>
                  <a:cubicBezTo>
                    <a:pt x="2592" y="1593"/>
                    <a:pt x="2614" y="1602"/>
                    <a:pt x="2632" y="1606"/>
                  </a:cubicBezTo>
                  <a:lnTo>
                    <a:pt x="2646" y="1615"/>
                  </a:lnTo>
                  <a:lnTo>
                    <a:pt x="2655" y="1615"/>
                  </a:lnTo>
                  <a:lnTo>
                    <a:pt x="2668" y="1624"/>
                  </a:lnTo>
                  <a:cubicBezTo>
                    <a:pt x="2682" y="1629"/>
                    <a:pt x="2700" y="1633"/>
                    <a:pt x="2713" y="1638"/>
                  </a:cubicBezTo>
                  <a:cubicBezTo>
                    <a:pt x="2718" y="1642"/>
                    <a:pt x="2722" y="1642"/>
                    <a:pt x="2727" y="1642"/>
                  </a:cubicBezTo>
                  <a:lnTo>
                    <a:pt x="2740" y="1647"/>
                  </a:lnTo>
                  <a:cubicBezTo>
                    <a:pt x="2774" y="1660"/>
                    <a:pt x="2819" y="1684"/>
                    <a:pt x="2861" y="1684"/>
                  </a:cubicBezTo>
                  <a:cubicBezTo>
                    <a:pt x="2876" y="1684"/>
                    <a:pt x="2889" y="1681"/>
                    <a:pt x="2902" y="1674"/>
                  </a:cubicBezTo>
                  <a:cubicBezTo>
                    <a:pt x="2911" y="1669"/>
                    <a:pt x="2925" y="1665"/>
                    <a:pt x="2934" y="1660"/>
                  </a:cubicBezTo>
                  <a:cubicBezTo>
                    <a:pt x="3001" y="1633"/>
                    <a:pt x="2979" y="1534"/>
                    <a:pt x="2911" y="1534"/>
                  </a:cubicBezTo>
                  <a:cubicBezTo>
                    <a:pt x="2884" y="1521"/>
                    <a:pt x="2853" y="1512"/>
                    <a:pt x="2826" y="1498"/>
                  </a:cubicBezTo>
                  <a:cubicBezTo>
                    <a:pt x="2817" y="1481"/>
                    <a:pt x="2803" y="1467"/>
                    <a:pt x="2785" y="1454"/>
                  </a:cubicBezTo>
                  <a:lnTo>
                    <a:pt x="2745" y="1427"/>
                  </a:lnTo>
                  <a:lnTo>
                    <a:pt x="2691" y="1386"/>
                  </a:lnTo>
                  <a:cubicBezTo>
                    <a:pt x="2650" y="1359"/>
                    <a:pt x="2614" y="1332"/>
                    <a:pt x="2578" y="1301"/>
                  </a:cubicBezTo>
                  <a:cubicBezTo>
                    <a:pt x="2502" y="1247"/>
                    <a:pt x="2425" y="1188"/>
                    <a:pt x="2358" y="1125"/>
                  </a:cubicBezTo>
                  <a:cubicBezTo>
                    <a:pt x="2322" y="1089"/>
                    <a:pt x="2286" y="1053"/>
                    <a:pt x="2250" y="1022"/>
                  </a:cubicBezTo>
                  <a:cubicBezTo>
                    <a:pt x="2218" y="986"/>
                    <a:pt x="2182" y="941"/>
                    <a:pt x="2146" y="900"/>
                  </a:cubicBezTo>
                  <a:cubicBezTo>
                    <a:pt x="2115" y="860"/>
                    <a:pt x="2083" y="819"/>
                    <a:pt x="2052" y="779"/>
                  </a:cubicBezTo>
                  <a:cubicBezTo>
                    <a:pt x="2020" y="738"/>
                    <a:pt x="1989" y="702"/>
                    <a:pt x="1957" y="666"/>
                  </a:cubicBezTo>
                  <a:cubicBezTo>
                    <a:pt x="1912" y="612"/>
                    <a:pt x="1872" y="554"/>
                    <a:pt x="1836" y="491"/>
                  </a:cubicBezTo>
                  <a:cubicBezTo>
                    <a:pt x="1827" y="482"/>
                    <a:pt x="1822" y="473"/>
                    <a:pt x="1813" y="464"/>
                  </a:cubicBezTo>
                  <a:cubicBezTo>
                    <a:pt x="1804" y="455"/>
                    <a:pt x="1795" y="446"/>
                    <a:pt x="1786" y="437"/>
                  </a:cubicBezTo>
                  <a:cubicBezTo>
                    <a:pt x="1767" y="426"/>
                    <a:pt x="1747" y="420"/>
                    <a:pt x="1726" y="420"/>
                  </a:cubicBezTo>
                  <a:cubicBezTo>
                    <a:pt x="1713" y="420"/>
                    <a:pt x="1700" y="423"/>
                    <a:pt x="1688" y="428"/>
                  </a:cubicBezTo>
                  <a:cubicBezTo>
                    <a:pt x="1652" y="446"/>
                    <a:pt x="1625" y="473"/>
                    <a:pt x="1602" y="504"/>
                  </a:cubicBezTo>
                  <a:lnTo>
                    <a:pt x="1593" y="513"/>
                  </a:lnTo>
                  <a:cubicBezTo>
                    <a:pt x="1580" y="522"/>
                    <a:pt x="1562" y="531"/>
                    <a:pt x="1548" y="540"/>
                  </a:cubicBezTo>
                  <a:cubicBezTo>
                    <a:pt x="1512" y="563"/>
                    <a:pt x="1472" y="581"/>
                    <a:pt x="1431" y="594"/>
                  </a:cubicBezTo>
                  <a:cubicBezTo>
                    <a:pt x="1395" y="603"/>
                    <a:pt x="1364" y="608"/>
                    <a:pt x="1328" y="608"/>
                  </a:cubicBezTo>
                  <a:lnTo>
                    <a:pt x="1188" y="608"/>
                  </a:lnTo>
                  <a:cubicBezTo>
                    <a:pt x="1139" y="608"/>
                    <a:pt x="1094" y="599"/>
                    <a:pt x="1044" y="594"/>
                  </a:cubicBezTo>
                  <a:cubicBezTo>
                    <a:pt x="941" y="567"/>
                    <a:pt x="842" y="531"/>
                    <a:pt x="747" y="486"/>
                  </a:cubicBezTo>
                  <a:cubicBezTo>
                    <a:pt x="702" y="459"/>
                    <a:pt x="657" y="432"/>
                    <a:pt x="612" y="401"/>
                  </a:cubicBezTo>
                  <a:cubicBezTo>
                    <a:pt x="567" y="365"/>
                    <a:pt x="522" y="329"/>
                    <a:pt x="482" y="288"/>
                  </a:cubicBezTo>
                  <a:cubicBezTo>
                    <a:pt x="450" y="257"/>
                    <a:pt x="419" y="221"/>
                    <a:pt x="387" y="189"/>
                  </a:cubicBezTo>
                  <a:lnTo>
                    <a:pt x="342" y="135"/>
                  </a:lnTo>
                  <a:cubicBezTo>
                    <a:pt x="315" y="108"/>
                    <a:pt x="293" y="72"/>
                    <a:pt x="257" y="63"/>
                  </a:cubicBezTo>
                  <a:cubicBezTo>
                    <a:pt x="234" y="36"/>
                    <a:pt x="203" y="18"/>
                    <a:pt x="171" y="9"/>
                  </a:cubicBezTo>
                  <a:cubicBezTo>
                    <a:pt x="162" y="5"/>
                    <a:pt x="153" y="0"/>
                    <a:pt x="1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6"/>
            <p:cNvSpPr/>
            <p:nvPr/>
          </p:nvSpPr>
          <p:spPr>
            <a:xfrm>
              <a:off x="4579650" y="1817700"/>
              <a:ext cx="251950" cy="195600"/>
            </a:xfrm>
            <a:custGeom>
              <a:rect b="b" l="l" r="r" t="t"/>
              <a:pathLst>
                <a:path extrusionOk="0" h="7824" w="10078">
                  <a:moveTo>
                    <a:pt x="1485" y="0"/>
                  </a:moveTo>
                  <a:cubicBezTo>
                    <a:pt x="1467" y="5"/>
                    <a:pt x="1453" y="9"/>
                    <a:pt x="1440" y="18"/>
                  </a:cubicBezTo>
                  <a:lnTo>
                    <a:pt x="1417" y="18"/>
                  </a:lnTo>
                  <a:cubicBezTo>
                    <a:pt x="1386" y="41"/>
                    <a:pt x="1381" y="86"/>
                    <a:pt x="1404" y="117"/>
                  </a:cubicBezTo>
                  <a:cubicBezTo>
                    <a:pt x="1381" y="135"/>
                    <a:pt x="1372" y="158"/>
                    <a:pt x="1377" y="184"/>
                  </a:cubicBezTo>
                  <a:cubicBezTo>
                    <a:pt x="1377" y="207"/>
                    <a:pt x="1381" y="229"/>
                    <a:pt x="1381" y="247"/>
                  </a:cubicBezTo>
                  <a:cubicBezTo>
                    <a:pt x="1381" y="274"/>
                    <a:pt x="1377" y="297"/>
                    <a:pt x="1372" y="324"/>
                  </a:cubicBezTo>
                  <a:lnTo>
                    <a:pt x="1368" y="351"/>
                  </a:lnTo>
                  <a:cubicBezTo>
                    <a:pt x="1359" y="396"/>
                    <a:pt x="1350" y="441"/>
                    <a:pt x="1341" y="486"/>
                  </a:cubicBezTo>
                  <a:cubicBezTo>
                    <a:pt x="1332" y="513"/>
                    <a:pt x="1323" y="549"/>
                    <a:pt x="1314" y="585"/>
                  </a:cubicBezTo>
                  <a:lnTo>
                    <a:pt x="1291" y="666"/>
                  </a:lnTo>
                  <a:cubicBezTo>
                    <a:pt x="1264" y="765"/>
                    <a:pt x="1242" y="868"/>
                    <a:pt x="1224" y="967"/>
                  </a:cubicBezTo>
                  <a:lnTo>
                    <a:pt x="1219" y="1012"/>
                  </a:lnTo>
                  <a:cubicBezTo>
                    <a:pt x="1215" y="1048"/>
                    <a:pt x="1210" y="1080"/>
                    <a:pt x="1206" y="1116"/>
                  </a:cubicBezTo>
                  <a:cubicBezTo>
                    <a:pt x="1192" y="1170"/>
                    <a:pt x="1183" y="1224"/>
                    <a:pt x="1174" y="1278"/>
                  </a:cubicBezTo>
                  <a:cubicBezTo>
                    <a:pt x="1138" y="1503"/>
                    <a:pt x="1098" y="1728"/>
                    <a:pt x="1057" y="1952"/>
                  </a:cubicBezTo>
                  <a:cubicBezTo>
                    <a:pt x="1048" y="2015"/>
                    <a:pt x="1035" y="2074"/>
                    <a:pt x="1021" y="2137"/>
                  </a:cubicBezTo>
                  <a:lnTo>
                    <a:pt x="1012" y="2186"/>
                  </a:lnTo>
                  <a:lnTo>
                    <a:pt x="994" y="2254"/>
                  </a:lnTo>
                  <a:cubicBezTo>
                    <a:pt x="985" y="2312"/>
                    <a:pt x="972" y="2366"/>
                    <a:pt x="958" y="2425"/>
                  </a:cubicBezTo>
                  <a:cubicBezTo>
                    <a:pt x="936" y="2510"/>
                    <a:pt x="918" y="2596"/>
                    <a:pt x="895" y="2681"/>
                  </a:cubicBezTo>
                  <a:lnTo>
                    <a:pt x="877" y="2758"/>
                  </a:lnTo>
                  <a:lnTo>
                    <a:pt x="859" y="2839"/>
                  </a:lnTo>
                  <a:lnTo>
                    <a:pt x="841" y="2920"/>
                  </a:lnTo>
                  <a:lnTo>
                    <a:pt x="855" y="2888"/>
                  </a:lnTo>
                  <a:lnTo>
                    <a:pt x="832" y="2947"/>
                  </a:lnTo>
                  <a:cubicBezTo>
                    <a:pt x="814" y="3014"/>
                    <a:pt x="792" y="3077"/>
                    <a:pt x="778" y="3145"/>
                  </a:cubicBezTo>
                  <a:lnTo>
                    <a:pt x="720" y="3379"/>
                  </a:lnTo>
                  <a:cubicBezTo>
                    <a:pt x="711" y="3437"/>
                    <a:pt x="693" y="3491"/>
                    <a:pt x="679" y="3549"/>
                  </a:cubicBezTo>
                  <a:lnTo>
                    <a:pt x="657" y="3635"/>
                  </a:lnTo>
                  <a:lnTo>
                    <a:pt x="652" y="3648"/>
                  </a:lnTo>
                  <a:lnTo>
                    <a:pt x="648" y="3666"/>
                  </a:lnTo>
                  <a:cubicBezTo>
                    <a:pt x="648" y="3671"/>
                    <a:pt x="643" y="3675"/>
                    <a:pt x="643" y="3684"/>
                  </a:cubicBezTo>
                  <a:cubicBezTo>
                    <a:pt x="639" y="3693"/>
                    <a:pt x="639" y="3702"/>
                    <a:pt x="634" y="3711"/>
                  </a:cubicBezTo>
                  <a:cubicBezTo>
                    <a:pt x="607" y="3815"/>
                    <a:pt x="585" y="3918"/>
                    <a:pt x="562" y="4017"/>
                  </a:cubicBezTo>
                  <a:lnTo>
                    <a:pt x="526" y="4157"/>
                  </a:lnTo>
                  <a:cubicBezTo>
                    <a:pt x="495" y="4301"/>
                    <a:pt x="459" y="4449"/>
                    <a:pt x="414" y="4593"/>
                  </a:cubicBezTo>
                  <a:lnTo>
                    <a:pt x="396" y="4665"/>
                  </a:lnTo>
                  <a:lnTo>
                    <a:pt x="369" y="4755"/>
                  </a:lnTo>
                  <a:cubicBezTo>
                    <a:pt x="329" y="4899"/>
                    <a:pt x="284" y="5039"/>
                    <a:pt x="239" y="5173"/>
                  </a:cubicBezTo>
                  <a:lnTo>
                    <a:pt x="230" y="5209"/>
                  </a:lnTo>
                  <a:cubicBezTo>
                    <a:pt x="180" y="5358"/>
                    <a:pt x="135" y="5511"/>
                    <a:pt x="81" y="5713"/>
                  </a:cubicBezTo>
                  <a:lnTo>
                    <a:pt x="72" y="5745"/>
                  </a:lnTo>
                  <a:lnTo>
                    <a:pt x="63" y="5776"/>
                  </a:lnTo>
                  <a:lnTo>
                    <a:pt x="54" y="5808"/>
                  </a:lnTo>
                  <a:lnTo>
                    <a:pt x="41" y="5848"/>
                  </a:lnTo>
                  <a:lnTo>
                    <a:pt x="32" y="5880"/>
                  </a:lnTo>
                  <a:lnTo>
                    <a:pt x="27" y="5893"/>
                  </a:lnTo>
                  <a:lnTo>
                    <a:pt x="23" y="5907"/>
                  </a:lnTo>
                  <a:cubicBezTo>
                    <a:pt x="18" y="5920"/>
                    <a:pt x="18" y="5934"/>
                    <a:pt x="14" y="5952"/>
                  </a:cubicBezTo>
                  <a:cubicBezTo>
                    <a:pt x="9" y="5974"/>
                    <a:pt x="14" y="5997"/>
                    <a:pt x="23" y="6015"/>
                  </a:cubicBezTo>
                  <a:cubicBezTo>
                    <a:pt x="0" y="6055"/>
                    <a:pt x="5" y="6105"/>
                    <a:pt x="41" y="6136"/>
                  </a:cubicBezTo>
                  <a:cubicBezTo>
                    <a:pt x="72" y="6159"/>
                    <a:pt x="99" y="6181"/>
                    <a:pt x="122" y="6204"/>
                  </a:cubicBezTo>
                  <a:cubicBezTo>
                    <a:pt x="176" y="6253"/>
                    <a:pt x="243" y="6312"/>
                    <a:pt x="311" y="6366"/>
                  </a:cubicBezTo>
                  <a:cubicBezTo>
                    <a:pt x="378" y="6415"/>
                    <a:pt x="446" y="6465"/>
                    <a:pt x="518" y="6514"/>
                  </a:cubicBezTo>
                  <a:lnTo>
                    <a:pt x="621" y="6586"/>
                  </a:lnTo>
                  <a:cubicBezTo>
                    <a:pt x="643" y="6600"/>
                    <a:pt x="661" y="6613"/>
                    <a:pt x="684" y="6627"/>
                  </a:cubicBezTo>
                  <a:lnTo>
                    <a:pt x="697" y="6636"/>
                  </a:lnTo>
                  <a:lnTo>
                    <a:pt x="720" y="6649"/>
                  </a:lnTo>
                  <a:cubicBezTo>
                    <a:pt x="783" y="6685"/>
                    <a:pt x="846" y="6721"/>
                    <a:pt x="913" y="6761"/>
                  </a:cubicBezTo>
                  <a:lnTo>
                    <a:pt x="1030" y="6824"/>
                  </a:lnTo>
                  <a:lnTo>
                    <a:pt x="1075" y="6851"/>
                  </a:lnTo>
                  <a:cubicBezTo>
                    <a:pt x="1165" y="6901"/>
                    <a:pt x="1255" y="6950"/>
                    <a:pt x="1345" y="7000"/>
                  </a:cubicBezTo>
                  <a:lnTo>
                    <a:pt x="1359" y="7004"/>
                  </a:lnTo>
                  <a:lnTo>
                    <a:pt x="1381" y="7018"/>
                  </a:lnTo>
                  <a:lnTo>
                    <a:pt x="1395" y="7022"/>
                  </a:lnTo>
                  <a:lnTo>
                    <a:pt x="1435" y="7045"/>
                  </a:lnTo>
                  <a:lnTo>
                    <a:pt x="1444" y="7045"/>
                  </a:lnTo>
                  <a:cubicBezTo>
                    <a:pt x="1476" y="7045"/>
                    <a:pt x="1507" y="7063"/>
                    <a:pt x="1525" y="7090"/>
                  </a:cubicBezTo>
                  <a:cubicBezTo>
                    <a:pt x="1584" y="7121"/>
                    <a:pt x="1642" y="7148"/>
                    <a:pt x="1701" y="7175"/>
                  </a:cubicBezTo>
                  <a:cubicBezTo>
                    <a:pt x="1809" y="7225"/>
                    <a:pt x="1912" y="7270"/>
                    <a:pt x="2020" y="7310"/>
                  </a:cubicBezTo>
                  <a:cubicBezTo>
                    <a:pt x="2124" y="7351"/>
                    <a:pt x="2227" y="7387"/>
                    <a:pt x="2335" y="7423"/>
                  </a:cubicBezTo>
                  <a:cubicBezTo>
                    <a:pt x="2443" y="7454"/>
                    <a:pt x="2560" y="7490"/>
                    <a:pt x="2672" y="7517"/>
                  </a:cubicBezTo>
                  <a:cubicBezTo>
                    <a:pt x="2681" y="7517"/>
                    <a:pt x="2690" y="7522"/>
                    <a:pt x="2699" y="7526"/>
                  </a:cubicBezTo>
                  <a:cubicBezTo>
                    <a:pt x="2722" y="7531"/>
                    <a:pt x="2740" y="7535"/>
                    <a:pt x="2762" y="7540"/>
                  </a:cubicBezTo>
                  <a:cubicBezTo>
                    <a:pt x="2812" y="7553"/>
                    <a:pt x="2861" y="7562"/>
                    <a:pt x="2911" y="7576"/>
                  </a:cubicBezTo>
                  <a:lnTo>
                    <a:pt x="2987" y="7594"/>
                  </a:lnTo>
                  <a:cubicBezTo>
                    <a:pt x="2996" y="7598"/>
                    <a:pt x="3001" y="7598"/>
                    <a:pt x="3010" y="7598"/>
                  </a:cubicBezTo>
                  <a:lnTo>
                    <a:pt x="3046" y="7607"/>
                  </a:lnTo>
                  <a:lnTo>
                    <a:pt x="3059" y="7612"/>
                  </a:lnTo>
                  <a:cubicBezTo>
                    <a:pt x="3289" y="7661"/>
                    <a:pt x="3523" y="7706"/>
                    <a:pt x="3765" y="7742"/>
                  </a:cubicBezTo>
                  <a:cubicBezTo>
                    <a:pt x="3869" y="7756"/>
                    <a:pt x="3972" y="7765"/>
                    <a:pt x="4076" y="7774"/>
                  </a:cubicBezTo>
                  <a:lnTo>
                    <a:pt x="4112" y="7778"/>
                  </a:lnTo>
                  <a:cubicBezTo>
                    <a:pt x="4233" y="7792"/>
                    <a:pt x="4359" y="7801"/>
                    <a:pt x="4481" y="7810"/>
                  </a:cubicBezTo>
                  <a:cubicBezTo>
                    <a:pt x="4607" y="7814"/>
                    <a:pt x="4719" y="7823"/>
                    <a:pt x="4836" y="7823"/>
                  </a:cubicBezTo>
                  <a:lnTo>
                    <a:pt x="5533" y="7823"/>
                  </a:lnTo>
                  <a:cubicBezTo>
                    <a:pt x="5682" y="7823"/>
                    <a:pt x="5790" y="7819"/>
                    <a:pt x="5893" y="7810"/>
                  </a:cubicBezTo>
                  <a:cubicBezTo>
                    <a:pt x="6001" y="7801"/>
                    <a:pt x="6123" y="7787"/>
                    <a:pt x="6235" y="7778"/>
                  </a:cubicBezTo>
                  <a:cubicBezTo>
                    <a:pt x="6361" y="7769"/>
                    <a:pt x="6478" y="7760"/>
                    <a:pt x="6595" y="7742"/>
                  </a:cubicBezTo>
                  <a:lnTo>
                    <a:pt x="6690" y="7724"/>
                  </a:lnTo>
                  <a:lnTo>
                    <a:pt x="6780" y="7711"/>
                  </a:lnTo>
                  <a:cubicBezTo>
                    <a:pt x="6820" y="7702"/>
                    <a:pt x="6861" y="7697"/>
                    <a:pt x="6897" y="7693"/>
                  </a:cubicBezTo>
                  <a:lnTo>
                    <a:pt x="6973" y="7684"/>
                  </a:lnTo>
                  <a:cubicBezTo>
                    <a:pt x="7045" y="7670"/>
                    <a:pt x="7121" y="7657"/>
                    <a:pt x="7193" y="7639"/>
                  </a:cubicBezTo>
                  <a:cubicBezTo>
                    <a:pt x="7252" y="7625"/>
                    <a:pt x="7306" y="7616"/>
                    <a:pt x="7355" y="7607"/>
                  </a:cubicBezTo>
                  <a:lnTo>
                    <a:pt x="7486" y="7585"/>
                  </a:lnTo>
                  <a:cubicBezTo>
                    <a:pt x="7562" y="7576"/>
                    <a:pt x="7639" y="7562"/>
                    <a:pt x="7715" y="7544"/>
                  </a:cubicBezTo>
                  <a:cubicBezTo>
                    <a:pt x="7778" y="7531"/>
                    <a:pt x="7837" y="7517"/>
                    <a:pt x="7900" y="7499"/>
                  </a:cubicBezTo>
                  <a:cubicBezTo>
                    <a:pt x="7940" y="7490"/>
                    <a:pt x="7981" y="7481"/>
                    <a:pt x="8021" y="7477"/>
                  </a:cubicBezTo>
                  <a:lnTo>
                    <a:pt x="8075" y="7463"/>
                  </a:lnTo>
                  <a:cubicBezTo>
                    <a:pt x="8161" y="7445"/>
                    <a:pt x="8246" y="7423"/>
                    <a:pt x="8332" y="7400"/>
                  </a:cubicBezTo>
                  <a:lnTo>
                    <a:pt x="8422" y="7378"/>
                  </a:lnTo>
                  <a:cubicBezTo>
                    <a:pt x="8476" y="7364"/>
                    <a:pt x="8530" y="7346"/>
                    <a:pt x="8583" y="7328"/>
                  </a:cubicBezTo>
                  <a:lnTo>
                    <a:pt x="8615" y="7315"/>
                  </a:lnTo>
                  <a:lnTo>
                    <a:pt x="8628" y="7310"/>
                  </a:lnTo>
                  <a:cubicBezTo>
                    <a:pt x="8673" y="7292"/>
                    <a:pt x="8718" y="7274"/>
                    <a:pt x="8768" y="7261"/>
                  </a:cubicBezTo>
                  <a:lnTo>
                    <a:pt x="8808" y="7243"/>
                  </a:lnTo>
                  <a:cubicBezTo>
                    <a:pt x="8844" y="7234"/>
                    <a:pt x="8880" y="7220"/>
                    <a:pt x="8912" y="7207"/>
                  </a:cubicBezTo>
                  <a:lnTo>
                    <a:pt x="8952" y="7189"/>
                  </a:lnTo>
                  <a:cubicBezTo>
                    <a:pt x="9015" y="7162"/>
                    <a:pt x="9083" y="7130"/>
                    <a:pt x="9150" y="7112"/>
                  </a:cubicBezTo>
                  <a:lnTo>
                    <a:pt x="9191" y="7099"/>
                  </a:lnTo>
                  <a:lnTo>
                    <a:pt x="9240" y="7076"/>
                  </a:lnTo>
                  <a:lnTo>
                    <a:pt x="9267" y="7063"/>
                  </a:lnTo>
                  <a:cubicBezTo>
                    <a:pt x="9317" y="7040"/>
                    <a:pt x="9366" y="7018"/>
                    <a:pt x="9420" y="6995"/>
                  </a:cubicBezTo>
                  <a:cubicBezTo>
                    <a:pt x="9470" y="6977"/>
                    <a:pt x="9506" y="6964"/>
                    <a:pt x="9551" y="6941"/>
                  </a:cubicBezTo>
                  <a:lnTo>
                    <a:pt x="9573" y="6923"/>
                  </a:lnTo>
                  <a:cubicBezTo>
                    <a:pt x="9587" y="6914"/>
                    <a:pt x="9596" y="6905"/>
                    <a:pt x="9609" y="6892"/>
                  </a:cubicBezTo>
                  <a:cubicBezTo>
                    <a:pt x="9632" y="6860"/>
                    <a:pt x="9663" y="6842"/>
                    <a:pt x="9699" y="6842"/>
                  </a:cubicBezTo>
                  <a:cubicBezTo>
                    <a:pt x="9713" y="6842"/>
                    <a:pt x="9722" y="6842"/>
                    <a:pt x="9731" y="6847"/>
                  </a:cubicBezTo>
                  <a:cubicBezTo>
                    <a:pt x="9807" y="6806"/>
                    <a:pt x="9884" y="6761"/>
                    <a:pt x="9956" y="6712"/>
                  </a:cubicBezTo>
                  <a:cubicBezTo>
                    <a:pt x="9987" y="6694"/>
                    <a:pt x="10014" y="6672"/>
                    <a:pt x="10037" y="6640"/>
                  </a:cubicBezTo>
                  <a:cubicBezTo>
                    <a:pt x="10050" y="6613"/>
                    <a:pt x="10059" y="6586"/>
                    <a:pt x="10055" y="6559"/>
                  </a:cubicBezTo>
                  <a:cubicBezTo>
                    <a:pt x="10055" y="6546"/>
                    <a:pt x="10055" y="6532"/>
                    <a:pt x="10059" y="6519"/>
                  </a:cubicBezTo>
                  <a:lnTo>
                    <a:pt x="10059" y="6478"/>
                  </a:lnTo>
                  <a:lnTo>
                    <a:pt x="10059" y="6438"/>
                  </a:lnTo>
                  <a:cubicBezTo>
                    <a:pt x="10059" y="6375"/>
                    <a:pt x="10064" y="6316"/>
                    <a:pt x="10068" y="6253"/>
                  </a:cubicBezTo>
                  <a:cubicBezTo>
                    <a:pt x="10073" y="6132"/>
                    <a:pt x="10077" y="6006"/>
                    <a:pt x="10077" y="5902"/>
                  </a:cubicBezTo>
                  <a:lnTo>
                    <a:pt x="10077" y="5700"/>
                  </a:lnTo>
                  <a:lnTo>
                    <a:pt x="10073" y="5619"/>
                  </a:lnTo>
                  <a:cubicBezTo>
                    <a:pt x="10073" y="5583"/>
                    <a:pt x="10068" y="5547"/>
                    <a:pt x="10068" y="5511"/>
                  </a:cubicBezTo>
                  <a:lnTo>
                    <a:pt x="10064" y="5403"/>
                  </a:lnTo>
                  <a:lnTo>
                    <a:pt x="10064" y="5340"/>
                  </a:lnTo>
                  <a:cubicBezTo>
                    <a:pt x="10064" y="5304"/>
                    <a:pt x="10059" y="5263"/>
                    <a:pt x="10059" y="5223"/>
                  </a:cubicBezTo>
                  <a:cubicBezTo>
                    <a:pt x="10059" y="5196"/>
                    <a:pt x="10055" y="5173"/>
                    <a:pt x="10055" y="5146"/>
                  </a:cubicBezTo>
                  <a:cubicBezTo>
                    <a:pt x="10050" y="5088"/>
                    <a:pt x="10046" y="5030"/>
                    <a:pt x="10046" y="4971"/>
                  </a:cubicBezTo>
                  <a:lnTo>
                    <a:pt x="10046" y="4922"/>
                  </a:lnTo>
                  <a:lnTo>
                    <a:pt x="10046" y="4868"/>
                  </a:lnTo>
                  <a:lnTo>
                    <a:pt x="10046" y="4818"/>
                  </a:lnTo>
                  <a:cubicBezTo>
                    <a:pt x="10046" y="4764"/>
                    <a:pt x="10041" y="4706"/>
                    <a:pt x="10041" y="4652"/>
                  </a:cubicBezTo>
                  <a:lnTo>
                    <a:pt x="10032" y="4481"/>
                  </a:lnTo>
                  <a:cubicBezTo>
                    <a:pt x="10032" y="4445"/>
                    <a:pt x="10032" y="4413"/>
                    <a:pt x="10028" y="4377"/>
                  </a:cubicBezTo>
                  <a:lnTo>
                    <a:pt x="10028" y="4310"/>
                  </a:lnTo>
                  <a:cubicBezTo>
                    <a:pt x="10028" y="4287"/>
                    <a:pt x="10028" y="4265"/>
                    <a:pt x="10028" y="4242"/>
                  </a:cubicBezTo>
                  <a:lnTo>
                    <a:pt x="10028" y="4211"/>
                  </a:lnTo>
                  <a:lnTo>
                    <a:pt x="10028" y="4130"/>
                  </a:lnTo>
                  <a:cubicBezTo>
                    <a:pt x="10028" y="4080"/>
                    <a:pt x="10019" y="4026"/>
                    <a:pt x="10019" y="3977"/>
                  </a:cubicBezTo>
                  <a:cubicBezTo>
                    <a:pt x="10014" y="3909"/>
                    <a:pt x="10010" y="3842"/>
                    <a:pt x="10010" y="3774"/>
                  </a:cubicBezTo>
                  <a:cubicBezTo>
                    <a:pt x="10010" y="3675"/>
                    <a:pt x="10010" y="3581"/>
                    <a:pt x="10001" y="3482"/>
                  </a:cubicBezTo>
                  <a:cubicBezTo>
                    <a:pt x="9996" y="3406"/>
                    <a:pt x="9987" y="3329"/>
                    <a:pt x="9974" y="3239"/>
                  </a:cubicBezTo>
                  <a:cubicBezTo>
                    <a:pt x="9960" y="3154"/>
                    <a:pt x="9951" y="3077"/>
                    <a:pt x="9942" y="2996"/>
                  </a:cubicBezTo>
                  <a:lnTo>
                    <a:pt x="9938" y="2947"/>
                  </a:lnTo>
                  <a:lnTo>
                    <a:pt x="9929" y="2888"/>
                  </a:lnTo>
                  <a:lnTo>
                    <a:pt x="9929" y="2861"/>
                  </a:lnTo>
                  <a:lnTo>
                    <a:pt x="9929" y="2839"/>
                  </a:lnTo>
                  <a:lnTo>
                    <a:pt x="9929" y="2825"/>
                  </a:lnTo>
                  <a:cubicBezTo>
                    <a:pt x="9924" y="2771"/>
                    <a:pt x="9920" y="2717"/>
                    <a:pt x="9911" y="2668"/>
                  </a:cubicBezTo>
                  <a:cubicBezTo>
                    <a:pt x="9924" y="2659"/>
                    <a:pt x="9933" y="2645"/>
                    <a:pt x="9938" y="2627"/>
                  </a:cubicBezTo>
                  <a:cubicBezTo>
                    <a:pt x="9956" y="2582"/>
                    <a:pt x="9938" y="2528"/>
                    <a:pt x="9897" y="2501"/>
                  </a:cubicBezTo>
                  <a:cubicBezTo>
                    <a:pt x="9870" y="2483"/>
                    <a:pt x="9843" y="2474"/>
                    <a:pt x="9812" y="2470"/>
                  </a:cubicBezTo>
                  <a:lnTo>
                    <a:pt x="9654" y="2470"/>
                  </a:lnTo>
                  <a:cubicBezTo>
                    <a:pt x="9573" y="2465"/>
                    <a:pt x="9497" y="2461"/>
                    <a:pt x="9416" y="2456"/>
                  </a:cubicBezTo>
                  <a:cubicBezTo>
                    <a:pt x="9375" y="2452"/>
                    <a:pt x="9339" y="2452"/>
                    <a:pt x="9299" y="2447"/>
                  </a:cubicBezTo>
                  <a:lnTo>
                    <a:pt x="9227" y="2447"/>
                  </a:lnTo>
                  <a:cubicBezTo>
                    <a:pt x="9195" y="2447"/>
                    <a:pt x="9159" y="2452"/>
                    <a:pt x="9123" y="2465"/>
                  </a:cubicBezTo>
                  <a:cubicBezTo>
                    <a:pt x="9065" y="2492"/>
                    <a:pt x="9029" y="2551"/>
                    <a:pt x="9033" y="2614"/>
                  </a:cubicBezTo>
                  <a:lnTo>
                    <a:pt x="9033" y="2641"/>
                  </a:lnTo>
                  <a:lnTo>
                    <a:pt x="9033" y="2668"/>
                  </a:lnTo>
                  <a:cubicBezTo>
                    <a:pt x="9029" y="2686"/>
                    <a:pt x="9024" y="2699"/>
                    <a:pt x="9015" y="2713"/>
                  </a:cubicBezTo>
                  <a:cubicBezTo>
                    <a:pt x="9011" y="2722"/>
                    <a:pt x="9002" y="2731"/>
                    <a:pt x="8993" y="2740"/>
                  </a:cubicBezTo>
                  <a:cubicBezTo>
                    <a:pt x="8970" y="2762"/>
                    <a:pt x="8948" y="2780"/>
                    <a:pt x="8921" y="2798"/>
                  </a:cubicBezTo>
                  <a:cubicBezTo>
                    <a:pt x="8903" y="2807"/>
                    <a:pt x="8880" y="2821"/>
                    <a:pt x="8858" y="2825"/>
                  </a:cubicBezTo>
                  <a:cubicBezTo>
                    <a:pt x="8826" y="2839"/>
                    <a:pt x="8795" y="2852"/>
                    <a:pt x="8759" y="2861"/>
                  </a:cubicBezTo>
                  <a:cubicBezTo>
                    <a:pt x="8714" y="2875"/>
                    <a:pt x="8664" y="2884"/>
                    <a:pt x="8615" y="2897"/>
                  </a:cubicBezTo>
                  <a:lnTo>
                    <a:pt x="8597" y="2902"/>
                  </a:lnTo>
                  <a:lnTo>
                    <a:pt x="8552" y="2911"/>
                  </a:lnTo>
                  <a:cubicBezTo>
                    <a:pt x="8498" y="2924"/>
                    <a:pt x="8449" y="2929"/>
                    <a:pt x="8395" y="2938"/>
                  </a:cubicBezTo>
                  <a:lnTo>
                    <a:pt x="8350" y="2942"/>
                  </a:lnTo>
                  <a:lnTo>
                    <a:pt x="8269" y="2951"/>
                  </a:lnTo>
                  <a:lnTo>
                    <a:pt x="8255" y="2951"/>
                  </a:lnTo>
                  <a:cubicBezTo>
                    <a:pt x="8174" y="2965"/>
                    <a:pt x="8102" y="2974"/>
                    <a:pt x="8026" y="2978"/>
                  </a:cubicBezTo>
                  <a:cubicBezTo>
                    <a:pt x="7945" y="2978"/>
                    <a:pt x="7864" y="2983"/>
                    <a:pt x="7778" y="2983"/>
                  </a:cubicBezTo>
                  <a:lnTo>
                    <a:pt x="7747" y="2983"/>
                  </a:lnTo>
                  <a:cubicBezTo>
                    <a:pt x="7648" y="2983"/>
                    <a:pt x="7544" y="2983"/>
                    <a:pt x="7441" y="2987"/>
                  </a:cubicBezTo>
                  <a:lnTo>
                    <a:pt x="7364" y="2987"/>
                  </a:lnTo>
                  <a:cubicBezTo>
                    <a:pt x="7297" y="2987"/>
                    <a:pt x="7234" y="2987"/>
                    <a:pt x="7166" y="2983"/>
                  </a:cubicBezTo>
                  <a:cubicBezTo>
                    <a:pt x="7058" y="2974"/>
                    <a:pt x="6950" y="2960"/>
                    <a:pt x="6843" y="2942"/>
                  </a:cubicBezTo>
                  <a:lnTo>
                    <a:pt x="6829" y="2942"/>
                  </a:lnTo>
                  <a:cubicBezTo>
                    <a:pt x="6618" y="2911"/>
                    <a:pt x="6388" y="2875"/>
                    <a:pt x="6159" y="2825"/>
                  </a:cubicBezTo>
                  <a:cubicBezTo>
                    <a:pt x="6051" y="2803"/>
                    <a:pt x="5947" y="2776"/>
                    <a:pt x="5844" y="2744"/>
                  </a:cubicBezTo>
                  <a:cubicBezTo>
                    <a:pt x="5763" y="2717"/>
                    <a:pt x="5682" y="2686"/>
                    <a:pt x="5605" y="2659"/>
                  </a:cubicBezTo>
                  <a:lnTo>
                    <a:pt x="5520" y="2627"/>
                  </a:lnTo>
                  <a:lnTo>
                    <a:pt x="5466" y="2605"/>
                  </a:lnTo>
                  <a:lnTo>
                    <a:pt x="5353" y="2564"/>
                  </a:lnTo>
                  <a:cubicBezTo>
                    <a:pt x="5309" y="2546"/>
                    <a:pt x="5264" y="2528"/>
                    <a:pt x="5219" y="2510"/>
                  </a:cubicBezTo>
                  <a:lnTo>
                    <a:pt x="5169" y="2488"/>
                  </a:lnTo>
                  <a:cubicBezTo>
                    <a:pt x="5061" y="2443"/>
                    <a:pt x="4958" y="2393"/>
                    <a:pt x="4854" y="2344"/>
                  </a:cubicBezTo>
                  <a:lnTo>
                    <a:pt x="4841" y="2335"/>
                  </a:lnTo>
                  <a:cubicBezTo>
                    <a:pt x="4773" y="2303"/>
                    <a:pt x="4706" y="2272"/>
                    <a:pt x="4638" y="2236"/>
                  </a:cubicBezTo>
                  <a:lnTo>
                    <a:pt x="4625" y="2231"/>
                  </a:lnTo>
                  <a:lnTo>
                    <a:pt x="4485" y="2150"/>
                  </a:lnTo>
                  <a:lnTo>
                    <a:pt x="4454" y="2132"/>
                  </a:lnTo>
                  <a:lnTo>
                    <a:pt x="4413" y="2110"/>
                  </a:lnTo>
                  <a:cubicBezTo>
                    <a:pt x="4350" y="2074"/>
                    <a:pt x="4283" y="2042"/>
                    <a:pt x="4220" y="2006"/>
                  </a:cubicBezTo>
                  <a:lnTo>
                    <a:pt x="4130" y="1961"/>
                  </a:lnTo>
                  <a:lnTo>
                    <a:pt x="4013" y="1898"/>
                  </a:lnTo>
                  <a:lnTo>
                    <a:pt x="3959" y="1867"/>
                  </a:lnTo>
                  <a:cubicBezTo>
                    <a:pt x="3896" y="1831"/>
                    <a:pt x="3828" y="1795"/>
                    <a:pt x="3765" y="1764"/>
                  </a:cubicBezTo>
                  <a:lnTo>
                    <a:pt x="3667" y="1710"/>
                  </a:lnTo>
                  <a:lnTo>
                    <a:pt x="3644" y="1696"/>
                  </a:lnTo>
                  <a:lnTo>
                    <a:pt x="3532" y="1642"/>
                  </a:lnTo>
                  <a:lnTo>
                    <a:pt x="3514" y="1633"/>
                  </a:lnTo>
                  <a:lnTo>
                    <a:pt x="3379" y="1557"/>
                  </a:lnTo>
                  <a:lnTo>
                    <a:pt x="3356" y="1543"/>
                  </a:lnTo>
                  <a:lnTo>
                    <a:pt x="3343" y="1534"/>
                  </a:lnTo>
                  <a:cubicBezTo>
                    <a:pt x="3307" y="1516"/>
                    <a:pt x="3275" y="1498"/>
                    <a:pt x="3244" y="1480"/>
                  </a:cubicBezTo>
                  <a:cubicBezTo>
                    <a:pt x="3145" y="1417"/>
                    <a:pt x="3046" y="1350"/>
                    <a:pt x="2956" y="1278"/>
                  </a:cubicBezTo>
                  <a:cubicBezTo>
                    <a:pt x="2821" y="1174"/>
                    <a:pt x="2695" y="1062"/>
                    <a:pt x="2560" y="954"/>
                  </a:cubicBezTo>
                  <a:lnTo>
                    <a:pt x="2425" y="837"/>
                  </a:lnTo>
                  <a:cubicBezTo>
                    <a:pt x="2384" y="801"/>
                    <a:pt x="2344" y="769"/>
                    <a:pt x="2303" y="733"/>
                  </a:cubicBezTo>
                  <a:cubicBezTo>
                    <a:pt x="2263" y="702"/>
                    <a:pt x="2222" y="670"/>
                    <a:pt x="2182" y="634"/>
                  </a:cubicBezTo>
                  <a:lnTo>
                    <a:pt x="2092" y="562"/>
                  </a:lnTo>
                  <a:lnTo>
                    <a:pt x="2074" y="549"/>
                  </a:lnTo>
                  <a:cubicBezTo>
                    <a:pt x="2029" y="508"/>
                    <a:pt x="1980" y="468"/>
                    <a:pt x="1935" y="427"/>
                  </a:cubicBezTo>
                  <a:cubicBezTo>
                    <a:pt x="1872" y="364"/>
                    <a:pt x="1804" y="301"/>
                    <a:pt x="1741" y="234"/>
                  </a:cubicBezTo>
                  <a:cubicBezTo>
                    <a:pt x="1683" y="167"/>
                    <a:pt x="1611" y="99"/>
                    <a:pt x="1543" y="27"/>
                  </a:cubicBezTo>
                  <a:cubicBezTo>
                    <a:pt x="1530" y="14"/>
                    <a:pt x="1507" y="5"/>
                    <a:pt x="148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6"/>
            <p:cNvSpPr/>
            <p:nvPr/>
          </p:nvSpPr>
          <p:spPr>
            <a:xfrm>
              <a:off x="4562550" y="1610750"/>
              <a:ext cx="301875" cy="258475"/>
            </a:xfrm>
            <a:custGeom>
              <a:rect b="b" l="l" r="r" t="t"/>
              <a:pathLst>
                <a:path extrusionOk="0" h="10339" w="12075">
                  <a:moveTo>
                    <a:pt x="6564" y="1"/>
                  </a:moveTo>
                  <a:cubicBezTo>
                    <a:pt x="6478" y="1"/>
                    <a:pt x="6411" y="5"/>
                    <a:pt x="6348" y="10"/>
                  </a:cubicBezTo>
                  <a:lnTo>
                    <a:pt x="6357" y="14"/>
                  </a:lnTo>
                  <a:cubicBezTo>
                    <a:pt x="6339" y="14"/>
                    <a:pt x="6321" y="23"/>
                    <a:pt x="6307" y="41"/>
                  </a:cubicBezTo>
                  <a:cubicBezTo>
                    <a:pt x="6294" y="55"/>
                    <a:pt x="6289" y="77"/>
                    <a:pt x="6289" y="100"/>
                  </a:cubicBezTo>
                  <a:cubicBezTo>
                    <a:pt x="6280" y="109"/>
                    <a:pt x="6271" y="122"/>
                    <a:pt x="6267" y="136"/>
                  </a:cubicBezTo>
                  <a:cubicBezTo>
                    <a:pt x="6262" y="145"/>
                    <a:pt x="6258" y="158"/>
                    <a:pt x="6253" y="167"/>
                  </a:cubicBezTo>
                  <a:cubicBezTo>
                    <a:pt x="6244" y="199"/>
                    <a:pt x="6231" y="226"/>
                    <a:pt x="6217" y="257"/>
                  </a:cubicBezTo>
                  <a:cubicBezTo>
                    <a:pt x="6195" y="293"/>
                    <a:pt x="6172" y="329"/>
                    <a:pt x="6145" y="365"/>
                  </a:cubicBezTo>
                  <a:lnTo>
                    <a:pt x="6123" y="396"/>
                  </a:lnTo>
                  <a:cubicBezTo>
                    <a:pt x="6091" y="446"/>
                    <a:pt x="6060" y="495"/>
                    <a:pt x="6024" y="545"/>
                  </a:cubicBezTo>
                  <a:lnTo>
                    <a:pt x="6002" y="585"/>
                  </a:lnTo>
                  <a:cubicBezTo>
                    <a:pt x="5975" y="621"/>
                    <a:pt x="5952" y="657"/>
                    <a:pt x="5921" y="698"/>
                  </a:cubicBezTo>
                  <a:cubicBezTo>
                    <a:pt x="5885" y="747"/>
                    <a:pt x="5844" y="797"/>
                    <a:pt x="5808" y="851"/>
                  </a:cubicBezTo>
                  <a:cubicBezTo>
                    <a:pt x="5790" y="878"/>
                    <a:pt x="5772" y="909"/>
                    <a:pt x="5754" y="932"/>
                  </a:cubicBezTo>
                  <a:lnTo>
                    <a:pt x="5741" y="954"/>
                  </a:lnTo>
                  <a:lnTo>
                    <a:pt x="5709" y="1004"/>
                  </a:lnTo>
                  <a:cubicBezTo>
                    <a:pt x="5691" y="1031"/>
                    <a:pt x="5669" y="1058"/>
                    <a:pt x="5651" y="1085"/>
                  </a:cubicBezTo>
                  <a:lnTo>
                    <a:pt x="5619" y="1130"/>
                  </a:lnTo>
                  <a:cubicBezTo>
                    <a:pt x="5592" y="1175"/>
                    <a:pt x="5565" y="1215"/>
                    <a:pt x="5534" y="1260"/>
                  </a:cubicBezTo>
                  <a:lnTo>
                    <a:pt x="5516" y="1287"/>
                  </a:lnTo>
                  <a:cubicBezTo>
                    <a:pt x="5484" y="1332"/>
                    <a:pt x="5462" y="1373"/>
                    <a:pt x="5435" y="1418"/>
                  </a:cubicBezTo>
                  <a:lnTo>
                    <a:pt x="5417" y="1458"/>
                  </a:lnTo>
                  <a:lnTo>
                    <a:pt x="5408" y="1476"/>
                  </a:lnTo>
                  <a:cubicBezTo>
                    <a:pt x="5399" y="1499"/>
                    <a:pt x="5385" y="1526"/>
                    <a:pt x="5372" y="1548"/>
                  </a:cubicBezTo>
                  <a:cubicBezTo>
                    <a:pt x="5363" y="1571"/>
                    <a:pt x="5340" y="1602"/>
                    <a:pt x="5327" y="1629"/>
                  </a:cubicBezTo>
                  <a:lnTo>
                    <a:pt x="5277" y="1616"/>
                  </a:lnTo>
                  <a:lnTo>
                    <a:pt x="5264" y="1611"/>
                  </a:lnTo>
                  <a:cubicBezTo>
                    <a:pt x="5142" y="1580"/>
                    <a:pt x="5025" y="1548"/>
                    <a:pt x="4908" y="1512"/>
                  </a:cubicBezTo>
                  <a:cubicBezTo>
                    <a:pt x="4850" y="1490"/>
                    <a:pt x="4791" y="1467"/>
                    <a:pt x="4733" y="1445"/>
                  </a:cubicBezTo>
                  <a:cubicBezTo>
                    <a:pt x="4701" y="1436"/>
                    <a:pt x="4670" y="1422"/>
                    <a:pt x="4638" y="1413"/>
                  </a:cubicBezTo>
                  <a:lnTo>
                    <a:pt x="4557" y="1382"/>
                  </a:lnTo>
                  <a:lnTo>
                    <a:pt x="4476" y="1355"/>
                  </a:lnTo>
                  <a:lnTo>
                    <a:pt x="4467" y="1350"/>
                  </a:lnTo>
                  <a:lnTo>
                    <a:pt x="4382" y="1319"/>
                  </a:lnTo>
                  <a:lnTo>
                    <a:pt x="4301" y="1287"/>
                  </a:lnTo>
                  <a:lnTo>
                    <a:pt x="4220" y="1256"/>
                  </a:lnTo>
                  <a:lnTo>
                    <a:pt x="4148" y="1224"/>
                  </a:lnTo>
                  <a:lnTo>
                    <a:pt x="4121" y="1215"/>
                  </a:lnTo>
                  <a:cubicBezTo>
                    <a:pt x="4045" y="1188"/>
                    <a:pt x="3973" y="1161"/>
                    <a:pt x="3896" y="1125"/>
                  </a:cubicBezTo>
                  <a:cubicBezTo>
                    <a:pt x="3824" y="1089"/>
                    <a:pt x="3757" y="1062"/>
                    <a:pt x="3685" y="1035"/>
                  </a:cubicBezTo>
                  <a:lnTo>
                    <a:pt x="3581" y="990"/>
                  </a:lnTo>
                  <a:lnTo>
                    <a:pt x="3554" y="977"/>
                  </a:lnTo>
                  <a:lnTo>
                    <a:pt x="3464" y="941"/>
                  </a:lnTo>
                  <a:lnTo>
                    <a:pt x="3293" y="864"/>
                  </a:lnTo>
                  <a:lnTo>
                    <a:pt x="3244" y="842"/>
                  </a:lnTo>
                  <a:lnTo>
                    <a:pt x="3203" y="828"/>
                  </a:lnTo>
                  <a:cubicBezTo>
                    <a:pt x="3145" y="801"/>
                    <a:pt x="3082" y="774"/>
                    <a:pt x="3028" y="747"/>
                  </a:cubicBezTo>
                  <a:lnTo>
                    <a:pt x="2983" y="720"/>
                  </a:lnTo>
                  <a:lnTo>
                    <a:pt x="2938" y="698"/>
                  </a:lnTo>
                  <a:lnTo>
                    <a:pt x="2902" y="680"/>
                  </a:lnTo>
                  <a:cubicBezTo>
                    <a:pt x="2870" y="662"/>
                    <a:pt x="2839" y="644"/>
                    <a:pt x="2812" y="626"/>
                  </a:cubicBezTo>
                  <a:lnTo>
                    <a:pt x="2812" y="626"/>
                  </a:lnTo>
                  <a:lnTo>
                    <a:pt x="2821" y="639"/>
                  </a:lnTo>
                  <a:cubicBezTo>
                    <a:pt x="2781" y="612"/>
                    <a:pt x="2740" y="585"/>
                    <a:pt x="2695" y="558"/>
                  </a:cubicBezTo>
                  <a:lnTo>
                    <a:pt x="2682" y="549"/>
                  </a:lnTo>
                  <a:lnTo>
                    <a:pt x="2659" y="536"/>
                  </a:lnTo>
                  <a:cubicBezTo>
                    <a:pt x="2596" y="500"/>
                    <a:pt x="2542" y="459"/>
                    <a:pt x="2484" y="419"/>
                  </a:cubicBezTo>
                  <a:cubicBezTo>
                    <a:pt x="2475" y="396"/>
                    <a:pt x="2452" y="378"/>
                    <a:pt x="2430" y="378"/>
                  </a:cubicBezTo>
                  <a:lnTo>
                    <a:pt x="2389" y="383"/>
                  </a:lnTo>
                  <a:cubicBezTo>
                    <a:pt x="2358" y="387"/>
                    <a:pt x="2326" y="392"/>
                    <a:pt x="2295" y="396"/>
                  </a:cubicBezTo>
                  <a:cubicBezTo>
                    <a:pt x="2241" y="405"/>
                    <a:pt x="2182" y="419"/>
                    <a:pt x="2133" y="437"/>
                  </a:cubicBezTo>
                  <a:cubicBezTo>
                    <a:pt x="2074" y="450"/>
                    <a:pt x="2025" y="468"/>
                    <a:pt x="1971" y="491"/>
                  </a:cubicBezTo>
                  <a:lnTo>
                    <a:pt x="1890" y="527"/>
                  </a:lnTo>
                  <a:lnTo>
                    <a:pt x="1863" y="540"/>
                  </a:lnTo>
                  <a:lnTo>
                    <a:pt x="1804" y="563"/>
                  </a:lnTo>
                  <a:cubicBezTo>
                    <a:pt x="1692" y="612"/>
                    <a:pt x="1584" y="671"/>
                    <a:pt x="1476" y="734"/>
                  </a:cubicBezTo>
                  <a:cubicBezTo>
                    <a:pt x="1431" y="761"/>
                    <a:pt x="1386" y="788"/>
                    <a:pt x="1341" y="819"/>
                  </a:cubicBezTo>
                  <a:cubicBezTo>
                    <a:pt x="1287" y="864"/>
                    <a:pt x="1237" y="909"/>
                    <a:pt x="1188" y="954"/>
                  </a:cubicBezTo>
                  <a:lnTo>
                    <a:pt x="1161" y="981"/>
                  </a:lnTo>
                  <a:lnTo>
                    <a:pt x="1152" y="990"/>
                  </a:lnTo>
                  <a:cubicBezTo>
                    <a:pt x="1107" y="1031"/>
                    <a:pt x="1067" y="1076"/>
                    <a:pt x="1026" y="1121"/>
                  </a:cubicBezTo>
                  <a:cubicBezTo>
                    <a:pt x="986" y="1166"/>
                    <a:pt x="945" y="1220"/>
                    <a:pt x="905" y="1274"/>
                  </a:cubicBezTo>
                  <a:lnTo>
                    <a:pt x="887" y="1296"/>
                  </a:lnTo>
                  <a:lnTo>
                    <a:pt x="860" y="1332"/>
                  </a:lnTo>
                  <a:cubicBezTo>
                    <a:pt x="828" y="1373"/>
                    <a:pt x="797" y="1422"/>
                    <a:pt x="765" y="1467"/>
                  </a:cubicBezTo>
                  <a:cubicBezTo>
                    <a:pt x="747" y="1490"/>
                    <a:pt x="734" y="1512"/>
                    <a:pt x="720" y="1535"/>
                  </a:cubicBezTo>
                  <a:lnTo>
                    <a:pt x="707" y="1553"/>
                  </a:lnTo>
                  <a:lnTo>
                    <a:pt x="666" y="1616"/>
                  </a:lnTo>
                  <a:cubicBezTo>
                    <a:pt x="626" y="1665"/>
                    <a:pt x="594" y="1719"/>
                    <a:pt x="567" y="1773"/>
                  </a:cubicBezTo>
                  <a:lnTo>
                    <a:pt x="540" y="1823"/>
                  </a:lnTo>
                  <a:lnTo>
                    <a:pt x="527" y="1841"/>
                  </a:lnTo>
                  <a:lnTo>
                    <a:pt x="518" y="1854"/>
                  </a:lnTo>
                  <a:cubicBezTo>
                    <a:pt x="509" y="1881"/>
                    <a:pt x="495" y="1904"/>
                    <a:pt x="482" y="1926"/>
                  </a:cubicBezTo>
                  <a:cubicBezTo>
                    <a:pt x="455" y="1980"/>
                    <a:pt x="428" y="2029"/>
                    <a:pt x="401" y="2083"/>
                  </a:cubicBezTo>
                  <a:cubicBezTo>
                    <a:pt x="378" y="2133"/>
                    <a:pt x="356" y="2182"/>
                    <a:pt x="342" y="2236"/>
                  </a:cubicBezTo>
                  <a:lnTo>
                    <a:pt x="329" y="2268"/>
                  </a:lnTo>
                  <a:lnTo>
                    <a:pt x="311" y="2317"/>
                  </a:lnTo>
                  <a:lnTo>
                    <a:pt x="306" y="2335"/>
                  </a:lnTo>
                  <a:cubicBezTo>
                    <a:pt x="293" y="2367"/>
                    <a:pt x="279" y="2403"/>
                    <a:pt x="270" y="2434"/>
                  </a:cubicBezTo>
                  <a:lnTo>
                    <a:pt x="239" y="2524"/>
                  </a:lnTo>
                  <a:lnTo>
                    <a:pt x="212" y="2610"/>
                  </a:lnTo>
                  <a:lnTo>
                    <a:pt x="203" y="2650"/>
                  </a:lnTo>
                  <a:cubicBezTo>
                    <a:pt x="185" y="2700"/>
                    <a:pt x="171" y="2749"/>
                    <a:pt x="158" y="2799"/>
                  </a:cubicBezTo>
                  <a:cubicBezTo>
                    <a:pt x="144" y="2853"/>
                    <a:pt x="126" y="2907"/>
                    <a:pt x="117" y="2965"/>
                  </a:cubicBezTo>
                  <a:lnTo>
                    <a:pt x="108" y="3019"/>
                  </a:lnTo>
                  <a:cubicBezTo>
                    <a:pt x="86" y="3123"/>
                    <a:pt x="63" y="3231"/>
                    <a:pt x="50" y="3334"/>
                  </a:cubicBezTo>
                  <a:lnTo>
                    <a:pt x="50" y="3357"/>
                  </a:lnTo>
                  <a:cubicBezTo>
                    <a:pt x="36" y="3465"/>
                    <a:pt x="23" y="3573"/>
                    <a:pt x="18" y="3676"/>
                  </a:cubicBezTo>
                  <a:cubicBezTo>
                    <a:pt x="14" y="3734"/>
                    <a:pt x="9" y="3793"/>
                    <a:pt x="9" y="3851"/>
                  </a:cubicBezTo>
                  <a:lnTo>
                    <a:pt x="9" y="3932"/>
                  </a:lnTo>
                  <a:lnTo>
                    <a:pt x="9" y="4031"/>
                  </a:lnTo>
                  <a:cubicBezTo>
                    <a:pt x="5" y="4135"/>
                    <a:pt x="5" y="4238"/>
                    <a:pt x="5" y="4342"/>
                  </a:cubicBezTo>
                  <a:cubicBezTo>
                    <a:pt x="0" y="4441"/>
                    <a:pt x="50" y="4531"/>
                    <a:pt x="135" y="4576"/>
                  </a:cubicBezTo>
                  <a:cubicBezTo>
                    <a:pt x="162" y="4594"/>
                    <a:pt x="194" y="4607"/>
                    <a:pt x="230" y="4616"/>
                  </a:cubicBezTo>
                  <a:lnTo>
                    <a:pt x="275" y="4630"/>
                  </a:lnTo>
                  <a:lnTo>
                    <a:pt x="293" y="4634"/>
                  </a:lnTo>
                  <a:cubicBezTo>
                    <a:pt x="306" y="4639"/>
                    <a:pt x="320" y="4639"/>
                    <a:pt x="333" y="4643"/>
                  </a:cubicBezTo>
                  <a:cubicBezTo>
                    <a:pt x="365" y="4652"/>
                    <a:pt x="401" y="4661"/>
                    <a:pt x="432" y="4666"/>
                  </a:cubicBezTo>
                  <a:lnTo>
                    <a:pt x="473" y="4675"/>
                  </a:lnTo>
                  <a:cubicBezTo>
                    <a:pt x="495" y="4679"/>
                    <a:pt x="518" y="4679"/>
                    <a:pt x="540" y="4684"/>
                  </a:cubicBezTo>
                  <a:lnTo>
                    <a:pt x="554" y="4684"/>
                  </a:lnTo>
                  <a:cubicBezTo>
                    <a:pt x="590" y="4693"/>
                    <a:pt x="621" y="4697"/>
                    <a:pt x="653" y="4702"/>
                  </a:cubicBezTo>
                  <a:cubicBezTo>
                    <a:pt x="761" y="4711"/>
                    <a:pt x="869" y="4715"/>
                    <a:pt x="981" y="4715"/>
                  </a:cubicBezTo>
                  <a:lnTo>
                    <a:pt x="1489" y="4715"/>
                  </a:lnTo>
                  <a:cubicBezTo>
                    <a:pt x="1548" y="4711"/>
                    <a:pt x="1611" y="4706"/>
                    <a:pt x="1674" y="4706"/>
                  </a:cubicBezTo>
                  <a:lnTo>
                    <a:pt x="1840" y="4706"/>
                  </a:lnTo>
                  <a:cubicBezTo>
                    <a:pt x="1903" y="4706"/>
                    <a:pt x="1966" y="4706"/>
                    <a:pt x="2025" y="4697"/>
                  </a:cubicBezTo>
                  <a:cubicBezTo>
                    <a:pt x="2061" y="4697"/>
                    <a:pt x="2097" y="4693"/>
                    <a:pt x="2133" y="4693"/>
                  </a:cubicBezTo>
                  <a:lnTo>
                    <a:pt x="2146" y="4693"/>
                  </a:lnTo>
                  <a:cubicBezTo>
                    <a:pt x="2178" y="4693"/>
                    <a:pt x="2205" y="4688"/>
                    <a:pt x="2232" y="4688"/>
                  </a:cubicBezTo>
                  <a:cubicBezTo>
                    <a:pt x="2281" y="4684"/>
                    <a:pt x="2326" y="4675"/>
                    <a:pt x="2376" y="4666"/>
                  </a:cubicBezTo>
                  <a:lnTo>
                    <a:pt x="2398" y="4666"/>
                  </a:lnTo>
                  <a:cubicBezTo>
                    <a:pt x="2389" y="4684"/>
                    <a:pt x="2389" y="4706"/>
                    <a:pt x="2389" y="4729"/>
                  </a:cubicBezTo>
                  <a:cubicBezTo>
                    <a:pt x="2394" y="4765"/>
                    <a:pt x="2398" y="4801"/>
                    <a:pt x="2403" y="4837"/>
                  </a:cubicBezTo>
                  <a:cubicBezTo>
                    <a:pt x="2412" y="4868"/>
                    <a:pt x="2421" y="4900"/>
                    <a:pt x="2430" y="4931"/>
                  </a:cubicBezTo>
                  <a:lnTo>
                    <a:pt x="2439" y="4963"/>
                  </a:lnTo>
                  <a:lnTo>
                    <a:pt x="2443" y="4981"/>
                  </a:lnTo>
                  <a:cubicBezTo>
                    <a:pt x="2470" y="5084"/>
                    <a:pt x="2502" y="5188"/>
                    <a:pt x="2538" y="5286"/>
                  </a:cubicBezTo>
                  <a:lnTo>
                    <a:pt x="2569" y="5381"/>
                  </a:lnTo>
                  <a:lnTo>
                    <a:pt x="2587" y="5421"/>
                  </a:lnTo>
                  <a:lnTo>
                    <a:pt x="2601" y="5457"/>
                  </a:lnTo>
                  <a:cubicBezTo>
                    <a:pt x="2614" y="5493"/>
                    <a:pt x="2628" y="5534"/>
                    <a:pt x="2641" y="5570"/>
                  </a:cubicBezTo>
                  <a:cubicBezTo>
                    <a:pt x="2668" y="5624"/>
                    <a:pt x="2691" y="5687"/>
                    <a:pt x="2713" y="5745"/>
                  </a:cubicBezTo>
                  <a:cubicBezTo>
                    <a:pt x="2727" y="5777"/>
                    <a:pt x="2745" y="5808"/>
                    <a:pt x="2758" y="5840"/>
                  </a:cubicBezTo>
                  <a:lnTo>
                    <a:pt x="2790" y="5907"/>
                  </a:lnTo>
                  <a:cubicBezTo>
                    <a:pt x="2812" y="5952"/>
                    <a:pt x="2834" y="6002"/>
                    <a:pt x="2857" y="6051"/>
                  </a:cubicBezTo>
                  <a:lnTo>
                    <a:pt x="2875" y="6083"/>
                  </a:lnTo>
                  <a:lnTo>
                    <a:pt x="2884" y="6096"/>
                  </a:lnTo>
                  <a:lnTo>
                    <a:pt x="2897" y="6128"/>
                  </a:lnTo>
                  <a:cubicBezTo>
                    <a:pt x="2911" y="6155"/>
                    <a:pt x="2920" y="6177"/>
                    <a:pt x="2933" y="6204"/>
                  </a:cubicBezTo>
                  <a:lnTo>
                    <a:pt x="2947" y="6227"/>
                  </a:lnTo>
                  <a:lnTo>
                    <a:pt x="2983" y="6294"/>
                  </a:lnTo>
                  <a:lnTo>
                    <a:pt x="3014" y="6353"/>
                  </a:lnTo>
                  <a:lnTo>
                    <a:pt x="3041" y="6407"/>
                  </a:lnTo>
                  <a:lnTo>
                    <a:pt x="3055" y="6434"/>
                  </a:lnTo>
                  <a:cubicBezTo>
                    <a:pt x="3068" y="6461"/>
                    <a:pt x="3082" y="6492"/>
                    <a:pt x="3100" y="6515"/>
                  </a:cubicBezTo>
                  <a:cubicBezTo>
                    <a:pt x="3113" y="6542"/>
                    <a:pt x="3118" y="6555"/>
                    <a:pt x="3131" y="6573"/>
                  </a:cubicBezTo>
                  <a:lnTo>
                    <a:pt x="3140" y="6591"/>
                  </a:lnTo>
                  <a:lnTo>
                    <a:pt x="3185" y="6668"/>
                  </a:lnTo>
                  <a:cubicBezTo>
                    <a:pt x="3212" y="6722"/>
                    <a:pt x="3239" y="6771"/>
                    <a:pt x="3271" y="6825"/>
                  </a:cubicBezTo>
                  <a:lnTo>
                    <a:pt x="3316" y="6906"/>
                  </a:lnTo>
                  <a:lnTo>
                    <a:pt x="3365" y="6987"/>
                  </a:lnTo>
                  <a:cubicBezTo>
                    <a:pt x="3392" y="7041"/>
                    <a:pt x="3424" y="7090"/>
                    <a:pt x="3455" y="7140"/>
                  </a:cubicBezTo>
                  <a:cubicBezTo>
                    <a:pt x="3518" y="7239"/>
                    <a:pt x="3590" y="7342"/>
                    <a:pt x="3649" y="7419"/>
                  </a:cubicBezTo>
                  <a:cubicBezTo>
                    <a:pt x="3716" y="7518"/>
                    <a:pt x="3788" y="7612"/>
                    <a:pt x="3869" y="7707"/>
                  </a:cubicBezTo>
                  <a:cubicBezTo>
                    <a:pt x="4009" y="7873"/>
                    <a:pt x="4175" y="8044"/>
                    <a:pt x="4306" y="8184"/>
                  </a:cubicBezTo>
                  <a:lnTo>
                    <a:pt x="4319" y="8197"/>
                  </a:lnTo>
                  <a:cubicBezTo>
                    <a:pt x="4422" y="8305"/>
                    <a:pt x="4530" y="8409"/>
                    <a:pt x="4634" y="8512"/>
                  </a:cubicBezTo>
                  <a:lnTo>
                    <a:pt x="4665" y="8543"/>
                  </a:lnTo>
                  <a:cubicBezTo>
                    <a:pt x="4715" y="8588"/>
                    <a:pt x="4764" y="8638"/>
                    <a:pt x="4814" y="8687"/>
                  </a:cubicBezTo>
                  <a:cubicBezTo>
                    <a:pt x="4890" y="8759"/>
                    <a:pt x="4967" y="8831"/>
                    <a:pt x="5043" y="8903"/>
                  </a:cubicBezTo>
                  <a:cubicBezTo>
                    <a:pt x="5088" y="8944"/>
                    <a:pt x="5133" y="8980"/>
                    <a:pt x="5183" y="9016"/>
                  </a:cubicBezTo>
                  <a:cubicBezTo>
                    <a:pt x="5232" y="9052"/>
                    <a:pt x="5268" y="9083"/>
                    <a:pt x="5313" y="9115"/>
                  </a:cubicBezTo>
                  <a:lnTo>
                    <a:pt x="5390" y="9178"/>
                  </a:lnTo>
                  <a:cubicBezTo>
                    <a:pt x="5462" y="9236"/>
                    <a:pt x="5529" y="9290"/>
                    <a:pt x="5597" y="9340"/>
                  </a:cubicBezTo>
                  <a:cubicBezTo>
                    <a:pt x="5633" y="9367"/>
                    <a:pt x="5669" y="9389"/>
                    <a:pt x="5705" y="9412"/>
                  </a:cubicBezTo>
                  <a:lnTo>
                    <a:pt x="5745" y="9443"/>
                  </a:lnTo>
                  <a:lnTo>
                    <a:pt x="5786" y="9470"/>
                  </a:lnTo>
                  <a:cubicBezTo>
                    <a:pt x="5826" y="9497"/>
                    <a:pt x="5858" y="9520"/>
                    <a:pt x="5894" y="9542"/>
                  </a:cubicBezTo>
                  <a:cubicBezTo>
                    <a:pt x="5997" y="9605"/>
                    <a:pt x="6100" y="9668"/>
                    <a:pt x="6213" y="9722"/>
                  </a:cubicBezTo>
                  <a:cubicBezTo>
                    <a:pt x="6240" y="9736"/>
                    <a:pt x="6267" y="9749"/>
                    <a:pt x="6294" y="9763"/>
                  </a:cubicBezTo>
                  <a:lnTo>
                    <a:pt x="6321" y="9776"/>
                  </a:lnTo>
                  <a:lnTo>
                    <a:pt x="6375" y="9803"/>
                  </a:lnTo>
                  <a:cubicBezTo>
                    <a:pt x="6433" y="9835"/>
                    <a:pt x="6492" y="9862"/>
                    <a:pt x="6550" y="9893"/>
                  </a:cubicBezTo>
                  <a:cubicBezTo>
                    <a:pt x="6595" y="9911"/>
                    <a:pt x="6640" y="9938"/>
                    <a:pt x="6685" y="9961"/>
                  </a:cubicBezTo>
                  <a:lnTo>
                    <a:pt x="6766" y="9997"/>
                  </a:lnTo>
                  <a:lnTo>
                    <a:pt x="6798" y="10015"/>
                  </a:lnTo>
                  <a:lnTo>
                    <a:pt x="6829" y="10028"/>
                  </a:lnTo>
                  <a:lnTo>
                    <a:pt x="6847" y="10037"/>
                  </a:lnTo>
                  <a:lnTo>
                    <a:pt x="6879" y="10055"/>
                  </a:lnTo>
                  <a:cubicBezTo>
                    <a:pt x="6915" y="10073"/>
                    <a:pt x="6955" y="10086"/>
                    <a:pt x="6991" y="10100"/>
                  </a:cubicBezTo>
                  <a:lnTo>
                    <a:pt x="7018" y="10113"/>
                  </a:lnTo>
                  <a:lnTo>
                    <a:pt x="7032" y="10118"/>
                  </a:lnTo>
                  <a:lnTo>
                    <a:pt x="7059" y="10131"/>
                  </a:lnTo>
                  <a:cubicBezTo>
                    <a:pt x="7140" y="10163"/>
                    <a:pt x="7212" y="10199"/>
                    <a:pt x="7279" y="10235"/>
                  </a:cubicBezTo>
                  <a:cubicBezTo>
                    <a:pt x="7320" y="10257"/>
                    <a:pt x="7360" y="10275"/>
                    <a:pt x="7401" y="10289"/>
                  </a:cubicBezTo>
                  <a:lnTo>
                    <a:pt x="7437" y="10302"/>
                  </a:lnTo>
                  <a:lnTo>
                    <a:pt x="7491" y="10325"/>
                  </a:lnTo>
                  <a:cubicBezTo>
                    <a:pt x="7509" y="10329"/>
                    <a:pt x="7522" y="10334"/>
                    <a:pt x="7540" y="10338"/>
                  </a:cubicBezTo>
                  <a:lnTo>
                    <a:pt x="7585" y="10338"/>
                  </a:lnTo>
                  <a:cubicBezTo>
                    <a:pt x="7603" y="10338"/>
                    <a:pt x="7625" y="10334"/>
                    <a:pt x="7643" y="10325"/>
                  </a:cubicBezTo>
                  <a:cubicBezTo>
                    <a:pt x="7661" y="10320"/>
                    <a:pt x="7675" y="10311"/>
                    <a:pt x="7693" y="10302"/>
                  </a:cubicBezTo>
                  <a:cubicBezTo>
                    <a:pt x="7706" y="10293"/>
                    <a:pt x="7724" y="10284"/>
                    <a:pt x="7738" y="10271"/>
                  </a:cubicBezTo>
                  <a:cubicBezTo>
                    <a:pt x="7801" y="10221"/>
                    <a:pt x="7859" y="10158"/>
                    <a:pt x="7909" y="10095"/>
                  </a:cubicBezTo>
                  <a:cubicBezTo>
                    <a:pt x="7954" y="10037"/>
                    <a:pt x="7990" y="9992"/>
                    <a:pt x="8030" y="9947"/>
                  </a:cubicBezTo>
                  <a:cubicBezTo>
                    <a:pt x="8057" y="9943"/>
                    <a:pt x="8089" y="9934"/>
                    <a:pt x="8116" y="9916"/>
                  </a:cubicBezTo>
                  <a:lnTo>
                    <a:pt x="8138" y="9902"/>
                  </a:lnTo>
                  <a:lnTo>
                    <a:pt x="8156" y="9893"/>
                  </a:lnTo>
                  <a:lnTo>
                    <a:pt x="8179" y="9880"/>
                  </a:lnTo>
                  <a:lnTo>
                    <a:pt x="8219" y="9857"/>
                  </a:lnTo>
                  <a:cubicBezTo>
                    <a:pt x="8242" y="9844"/>
                    <a:pt x="8269" y="9830"/>
                    <a:pt x="8291" y="9817"/>
                  </a:cubicBezTo>
                  <a:cubicBezTo>
                    <a:pt x="8314" y="9812"/>
                    <a:pt x="8336" y="9808"/>
                    <a:pt x="8359" y="9803"/>
                  </a:cubicBezTo>
                  <a:lnTo>
                    <a:pt x="8413" y="9803"/>
                  </a:lnTo>
                  <a:cubicBezTo>
                    <a:pt x="8458" y="9803"/>
                    <a:pt x="8498" y="9781"/>
                    <a:pt x="8530" y="9745"/>
                  </a:cubicBezTo>
                  <a:cubicBezTo>
                    <a:pt x="8543" y="9745"/>
                    <a:pt x="8561" y="9740"/>
                    <a:pt x="8579" y="9731"/>
                  </a:cubicBezTo>
                  <a:cubicBezTo>
                    <a:pt x="8597" y="9722"/>
                    <a:pt x="8611" y="9704"/>
                    <a:pt x="8624" y="9686"/>
                  </a:cubicBezTo>
                  <a:cubicBezTo>
                    <a:pt x="8620" y="9673"/>
                    <a:pt x="8620" y="9664"/>
                    <a:pt x="8615" y="9650"/>
                  </a:cubicBezTo>
                  <a:lnTo>
                    <a:pt x="8615" y="9578"/>
                  </a:lnTo>
                  <a:lnTo>
                    <a:pt x="8615" y="9484"/>
                  </a:lnTo>
                  <a:lnTo>
                    <a:pt x="8615" y="9250"/>
                  </a:lnTo>
                  <a:cubicBezTo>
                    <a:pt x="8615" y="9196"/>
                    <a:pt x="8620" y="9137"/>
                    <a:pt x="8620" y="9083"/>
                  </a:cubicBezTo>
                  <a:lnTo>
                    <a:pt x="8620" y="8998"/>
                  </a:lnTo>
                  <a:lnTo>
                    <a:pt x="8620" y="8903"/>
                  </a:lnTo>
                  <a:lnTo>
                    <a:pt x="8620" y="8827"/>
                  </a:lnTo>
                  <a:lnTo>
                    <a:pt x="8620" y="8710"/>
                  </a:lnTo>
                  <a:lnTo>
                    <a:pt x="8624" y="8638"/>
                  </a:lnTo>
                  <a:lnTo>
                    <a:pt x="8624" y="8539"/>
                  </a:lnTo>
                  <a:cubicBezTo>
                    <a:pt x="8624" y="8485"/>
                    <a:pt x="8624" y="8422"/>
                    <a:pt x="8629" y="8364"/>
                  </a:cubicBezTo>
                  <a:lnTo>
                    <a:pt x="8629" y="8305"/>
                  </a:lnTo>
                  <a:lnTo>
                    <a:pt x="8629" y="8269"/>
                  </a:lnTo>
                  <a:lnTo>
                    <a:pt x="8629" y="8238"/>
                  </a:lnTo>
                  <a:lnTo>
                    <a:pt x="8629" y="8188"/>
                  </a:lnTo>
                  <a:cubicBezTo>
                    <a:pt x="8629" y="8076"/>
                    <a:pt x="8629" y="7968"/>
                    <a:pt x="8633" y="7860"/>
                  </a:cubicBezTo>
                  <a:lnTo>
                    <a:pt x="8633" y="7842"/>
                  </a:lnTo>
                  <a:cubicBezTo>
                    <a:pt x="8633" y="7707"/>
                    <a:pt x="8629" y="7576"/>
                    <a:pt x="8629" y="7441"/>
                  </a:cubicBezTo>
                  <a:cubicBezTo>
                    <a:pt x="8629" y="7423"/>
                    <a:pt x="8624" y="7401"/>
                    <a:pt x="8615" y="7387"/>
                  </a:cubicBezTo>
                  <a:lnTo>
                    <a:pt x="8615" y="7369"/>
                  </a:lnTo>
                  <a:lnTo>
                    <a:pt x="8615" y="7351"/>
                  </a:lnTo>
                  <a:cubicBezTo>
                    <a:pt x="8615" y="7306"/>
                    <a:pt x="8624" y="7261"/>
                    <a:pt x="8629" y="7221"/>
                  </a:cubicBezTo>
                  <a:cubicBezTo>
                    <a:pt x="8633" y="7135"/>
                    <a:pt x="8642" y="7063"/>
                    <a:pt x="8642" y="6987"/>
                  </a:cubicBezTo>
                  <a:lnTo>
                    <a:pt x="8642" y="6879"/>
                  </a:lnTo>
                  <a:lnTo>
                    <a:pt x="8642" y="6812"/>
                  </a:lnTo>
                  <a:cubicBezTo>
                    <a:pt x="8642" y="6758"/>
                    <a:pt x="8642" y="6695"/>
                    <a:pt x="8642" y="6636"/>
                  </a:cubicBezTo>
                  <a:lnTo>
                    <a:pt x="8638" y="6569"/>
                  </a:lnTo>
                  <a:lnTo>
                    <a:pt x="8638" y="6555"/>
                  </a:lnTo>
                  <a:lnTo>
                    <a:pt x="8638" y="6542"/>
                  </a:lnTo>
                  <a:cubicBezTo>
                    <a:pt x="8638" y="6461"/>
                    <a:pt x="8633" y="6375"/>
                    <a:pt x="8633" y="6294"/>
                  </a:cubicBezTo>
                  <a:cubicBezTo>
                    <a:pt x="8633" y="6258"/>
                    <a:pt x="8633" y="6222"/>
                    <a:pt x="8638" y="6182"/>
                  </a:cubicBezTo>
                  <a:cubicBezTo>
                    <a:pt x="8642" y="6141"/>
                    <a:pt x="8633" y="6092"/>
                    <a:pt x="8633" y="6047"/>
                  </a:cubicBezTo>
                  <a:cubicBezTo>
                    <a:pt x="8629" y="5988"/>
                    <a:pt x="8629" y="5930"/>
                    <a:pt x="8638" y="5871"/>
                  </a:cubicBezTo>
                  <a:cubicBezTo>
                    <a:pt x="8633" y="5849"/>
                    <a:pt x="8620" y="5826"/>
                    <a:pt x="8606" y="5808"/>
                  </a:cubicBezTo>
                  <a:cubicBezTo>
                    <a:pt x="8584" y="5781"/>
                    <a:pt x="8552" y="5763"/>
                    <a:pt x="8521" y="5750"/>
                  </a:cubicBezTo>
                  <a:cubicBezTo>
                    <a:pt x="8485" y="5736"/>
                    <a:pt x="8440" y="5727"/>
                    <a:pt x="8399" y="5727"/>
                  </a:cubicBezTo>
                  <a:lnTo>
                    <a:pt x="8138" y="5727"/>
                  </a:lnTo>
                  <a:cubicBezTo>
                    <a:pt x="8107" y="5727"/>
                    <a:pt x="8075" y="5727"/>
                    <a:pt x="8048" y="5718"/>
                  </a:cubicBezTo>
                  <a:cubicBezTo>
                    <a:pt x="8030" y="5718"/>
                    <a:pt x="8008" y="5714"/>
                    <a:pt x="7990" y="5709"/>
                  </a:cubicBezTo>
                  <a:cubicBezTo>
                    <a:pt x="7976" y="5709"/>
                    <a:pt x="7967" y="5705"/>
                    <a:pt x="7954" y="5700"/>
                  </a:cubicBezTo>
                  <a:cubicBezTo>
                    <a:pt x="7949" y="5678"/>
                    <a:pt x="7945" y="5660"/>
                    <a:pt x="7945" y="5646"/>
                  </a:cubicBezTo>
                  <a:cubicBezTo>
                    <a:pt x="7940" y="5565"/>
                    <a:pt x="7936" y="5489"/>
                    <a:pt x="7936" y="5408"/>
                  </a:cubicBezTo>
                  <a:lnTo>
                    <a:pt x="7936" y="5385"/>
                  </a:lnTo>
                  <a:lnTo>
                    <a:pt x="7936" y="5327"/>
                  </a:lnTo>
                  <a:cubicBezTo>
                    <a:pt x="7927" y="5286"/>
                    <a:pt x="7918" y="5241"/>
                    <a:pt x="7913" y="5192"/>
                  </a:cubicBezTo>
                  <a:cubicBezTo>
                    <a:pt x="7913" y="5174"/>
                    <a:pt x="7922" y="5156"/>
                    <a:pt x="7931" y="5143"/>
                  </a:cubicBezTo>
                  <a:cubicBezTo>
                    <a:pt x="7949" y="5129"/>
                    <a:pt x="7967" y="5120"/>
                    <a:pt x="7990" y="5120"/>
                  </a:cubicBezTo>
                  <a:cubicBezTo>
                    <a:pt x="7999" y="5111"/>
                    <a:pt x="8012" y="5107"/>
                    <a:pt x="8021" y="5107"/>
                  </a:cubicBezTo>
                  <a:lnTo>
                    <a:pt x="8044" y="5107"/>
                  </a:lnTo>
                  <a:cubicBezTo>
                    <a:pt x="8084" y="5107"/>
                    <a:pt x="8129" y="5107"/>
                    <a:pt x="8174" y="5111"/>
                  </a:cubicBezTo>
                  <a:lnTo>
                    <a:pt x="8210" y="5116"/>
                  </a:lnTo>
                  <a:cubicBezTo>
                    <a:pt x="8242" y="5107"/>
                    <a:pt x="8273" y="5102"/>
                    <a:pt x="8300" y="5098"/>
                  </a:cubicBezTo>
                  <a:lnTo>
                    <a:pt x="8323" y="5098"/>
                  </a:lnTo>
                  <a:cubicBezTo>
                    <a:pt x="8341" y="5098"/>
                    <a:pt x="8363" y="5098"/>
                    <a:pt x="8381" y="5102"/>
                  </a:cubicBezTo>
                  <a:lnTo>
                    <a:pt x="8426" y="5102"/>
                  </a:lnTo>
                  <a:cubicBezTo>
                    <a:pt x="8462" y="5102"/>
                    <a:pt x="8494" y="5107"/>
                    <a:pt x="8530" y="5111"/>
                  </a:cubicBezTo>
                  <a:lnTo>
                    <a:pt x="8665" y="5111"/>
                  </a:lnTo>
                  <a:cubicBezTo>
                    <a:pt x="8674" y="5107"/>
                    <a:pt x="8683" y="5107"/>
                    <a:pt x="8692" y="5102"/>
                  </a:cubicBezTo>
                  <a:cubicBezTo>
                    <a:pt x="8737" y="5080"/>
                    <a:pt x="8768" y="5048"/>
                    <a:pt x="8795" y="5008"/>
                  </a:cubicBezTo>
                  <a:lnTo>
                    <a:pt x="8818" y="4972"/>
                  </a:lnTo>
                  <a:cubicBezTo>
                    <a:pt x="8831" y="4949"/>
                    <a:pt x="8849" y="4927"/>
                    <a:pt x="8867" y="4904"/>
                  </a:cubicBezTo>
                  <a:cubicBezTo>
                    <a:pt x="8881" y="4891"/>
                    <a:pt x="8899" y="4877"/>
                    <a:pt x="8912" y="4859"/>
                  </a:cubicBezTo>
                  <a:cubicBezTo>
                    <a:pt x="8921" y="4855"/>
                    <a:pt x="8935" y="4850"/>
                    <a:pt x="8944" y="4846"/>
                  </a:cubicBezTo>
                  <a:cubicBezTo>
                    <a:pt x="8962" y="4841"/>
                    <a:pt x="8975" y="4841"/>
                    <a:pt x="8993" y="4837"/>
                  </a:cubicBezTo>
                  <a:lnTo>
                    <a:pt x="9106" y="4832"/>
                  </a:lnTo>
                  <a:cubicBezTo>
                    <a:pt x="9137" y="4832"/>
                    <a:pt x="9169" y="4819"/>
                    <a:pt x="9196" y="4801"/>
                  </a:cubicBezTo>
                  <a:cubicBezTo>
                    <a:pt x="9214" y="4783"/>
                    <a:pt x="9227" y="4760"/>
                    <a:pt x="9236" y="4733"/>
                  </a:cubicBezTo>
                  <a:cubicBezTo>
                    <a:pt x="9236" y="4742"/>
                    <a:pt x="9245" y="4751"/>
                    <a:pt x="9258" y="4751"/>
                  </a:cubicBezTo>
                  <a:cubicBezTo>
                    <a:pt x="9263" y="4756"/>
                    <a:pt x="9267" y="4756"/>
                    <a:pt x="9272" y="4756"/>
                  </a:cubicBezTo>
                  <a:lnTo>
                    <a:pt x="9272" y="4774"/>
                  </a:lnTo>
                  <a:lnTo>
                    <a:pt x="9276" y="4792"/>
                  </a:lnTo>
                  <a:cubicBezTo>
                    <a:pt x="9285" y="4819"/>
                    <a:pt x="9312" y="4841"/>
                    <a:pt x="9344" y="4841"/>
                  </a:cubicBezTo>
                  <a:cubicBezTo>
                    <a:pt x="9346" y="4843"/>
                    <a:pt x="9348" y="4844"/>
                    <a:pt x="9351" y="4844"/>
                  </a:cubicBezTo>
                  <a:cubicBezTo>
                    <a:pt x="9353" y="4844"/>
                    <a:pt x="9355" y="4843"/>
                    <a:pt x="9357" y="4841"/>
                  </a:cubicBezTo>
                  <a:cubicBezTo>
                    <a:pt x="9375" y="4837"/>
                    <a:pt x="9393" y="4828"/>
                    <a:pt x="9402" y="4810"/>
                  </a:cubicBezTo>
                  <a:cubicBezTo>
                    <a:pt x="9411" y="4796"/>
                    <a:pt x="9411" y="4778"/>
                    <a:pt x="9407" y="4760"/>
                  </a:cubicBezTo>
                  <a:lnTo>
                    <a:pt x="9389" y="4702"/>
                  </a:lnTo>
                  <a:lnTo>
                    <a:pt x="9371" y="4643"/>
                  </a:lnTo>
                  <a:cubicBezTo>
                    <a:pt x="9366" y="4612"/>
                    <a:pt x="9339" y="4589"/>
                    <a:pt x="9308" y="4589"/>
                  </a:cubicBezTo>
                  <a:cubicBezTo>
                    <a:pt x="9303" y="4576"/>
                    <a:pt x="9299" y="4558"/>
                    <a:pt x="9294" y="4544"/>
                  </a:cubicBezTo>
                  <a:cubicBezTo>
                    <a:pt x="9290" y="4522"/>
                    <a:pt x="9281" y="4499"/>
                    <a:pt x="9272" y="4477"/>
                  </a:cubicBezTo>
                  <a:lnTo>
                    <a:pt x="9267" y="4463"/>
                  </a:lnTo>
                  <a:lnTo>
                    <a:pt x="9263" y="4450"/>
                  </a:lnTo>
                  <a:lnTo>
                    <a:pt x="9249" y="4423"/>
                  </a:lnTo>
                  <a:lnTo>
                    <a:pt x="9245" y="4405"/>
                  </a:lnTo>
                  <a:cubicBezTo>
                    <a:pt x="9236" y="4387"/>
                    <a:pt x="9231" y="4369"/>
                    <a:pt x="9223" y="4351"/>
                  </a:cubicBezTo>
                  <a:cubicBezTo>
                    <a:pt x="9200" y="4292"/>
                    <a:pt x="9173" y="4229"/>
                    <a:pt x="9151" y="4171"/>
                  </a:cubicBezTo>
                  <a:lnTo>
                    <a:pt x="9124" y="4081"/>
                  </a:lnTo>
                  <a:lnTo>
                    <a:pt x="9106" y="4036"/>
                  </a:lnTo>
                  <a:lnTo>
                    <a:pt x="9083" y="3964"/>
                  </a:lnTo>
                  <a:lnTo>
                    <a:pt x="9052" y="3869"/>
                  </a:lnTo>
                  <a:cubicBezTo>
                    <a:pt x="9038" y="3824"/>
                    <a:pt x="9020" y="3779"/>
                    <a:pt x="9007" y="3734"/>
                  </a:cubicBezTo>
                  <a:cubicBezTo>
                    <a:pt x="8980" y="3662"/>
                    <a:pt x="8962" y="3586"/>
                    <a:pt x="8948" y="3505"/>
                  </a:cubicBezTo>
                  <a:lnTo>
                    <a:pt x="8948" y="3505"/>
                  </a:lnTo>
                  <a:lnTo>
                    <a:pt x="9052" y="3546"/>
                  </a:lnTo>
                  <a:lnTo>
                    <a:pt x="9079" y="3559"/>
                  </a:lnTo>
                  <a:lnTo>
                    <a:pt x="9101" y="3568"/>
                  </a:lnTo>
                  <a:cubicBezTo>
                    <a:pt x="9214" y="3613"/>
                    <a:pt x="9321" y="3653"/>
                    <a:pt x="9429" y="3689"/>
                  </a:cubicBezTo>
                  <a:cubicBezTo>
                    <a:pt x="9479" y="3707"/>
                    <a:pt x="9528" y="3721"/>
                    <a:pt x="9582" y="3734"/>
                  </a:cubicBezTo>
                  <a:lnTo>
                    <a:pt x="9672" y="3761"/>
                  </a:lnTo>
                  <a:lnTo>
                    <a:pt x="9767" y="3784"/>
                  </a:lnTo>
                  <a:cubicBezTo>
                    <a:pt x="9848" y="3806"/>
                    <a:pt x="9929" y="3820"/>
                    <a:pt x="10010" y="3833"/>
                  </a:cubicBezTo>
                  <a:lnTo>
                    <a:pt x="10028" y="3833"/>
                  </a:lnTo>
                  <a:lnTo>
                    <a:pt x="10131" y="3856"/>
                  </a:lnTo>
                  <a:cubicBezTo>
                    <a:pt x="10158" y="3860"/>
                    <a:pt x="10185" y="3865"/>
                    <a:pt x="10217" y="3869"/>
                  </a:cubicBezTo>
                  <a:lnTo>
                    <a:pt x="10244" y="3878"/>
                  </a:lnTo>
                  <a:lnTo>
                    <a:pt x="10311" y="3892"/>
                  </a:lnTo>
                  <a:cubicBezTo>
                    <a:pt x="10374" y="3905"/>
                    <a:pt x="10437" y="3919"/>
                    <a:pt x="10500" y="3928"/>
                  </a:cubicBezTo>
                  <a:cubicBezTo>
                    <a:pt x="10613" y="3941"/>
                    <a:pt x="10721" y="3950"/>
                    <a:pt x="10829" y="3964"/>
                  </a:cubicBezTo>
                  <a:lnTo>
                    <a:pt x="10887" y="3968"/>
                  </a:lnTo>
                  <a:cubicBezTo>
                    <a:pt x="11013" y="3982"/>
                    <a:pt x="11134" y="3986"/>
                    <a:pt x="11242" y="3991"/>
                  </a:cubicBezTo>
                  <a:lnTo>
                    <a:pt x="11292" y="3991"/>
                  </a:lnTo>
                  <a:cubicBezTo>
                    <a:pt x="11364" y="3991"/>
                    <a:pt x="11436" y="3991"/>
                    <a:pt x="11508" y="3986"/>
                  </a:cubicBezTo>
                  <a:lnTo>
                    <a:pt x="11598" y="3986"/>
                  </a:lnTo>
                  <a:cubicBezTo>
                    <a:pt x="11647" y="3986"/>
                    <a:pt x="11701" y="3986"/>
                    <a:pt x="11751" y="3982"/>
                  </a:cubicBezTo>
                  <a:lnTo>
                    <a:pt x="11773" y="3982"/>
                  </a:lnTo>
                  <a:cubicBezTo>
                    <a:pt x="11827" y="3982"/>
                    <a:pt x="11881" y="3968"/>
                    <a:pt x="11926" y="3946"/>
                  </a:cubicBezTo>
                  <a:cubicBezTo>
                    <a:pt x="11953" y="3932"/>
                    <a:pt x="11971" y="3910"/>
                    <a:pt x="11985" y="3883"/>
                  </a:cubicBezTo>
                  <a:cubicBezTo>
                    <a:pt x="11998" y="3874"/>
                    <a:pt x="12007" y="3865"/>
                    <a:pt x="12016" y="3847"/>
                  </a:cubicBezTo>
                  <a:cubicBezTo>
                    <a:pt x="12030" y="3824"/>
                    <a:pt x="12043" y="3793"/>
                    <a:pt x="12052" y="3766"/>
                  </a:cubicBezTo>
                  <a:cubicBezTo>
                    <a:pt x="12061" y="3739"/>
                    <a:pt x="12066" y="3716"/>
                    <a:pt x="12066" y="3689"/>
                  </a:cubicBezTo>
                  <a:lnTo>
                    <a:pt x="12070" y="3653"/>
                  </a:lnTo>
                  <a:cubicBezTo>
                    <a:pt x="12075" y="3617"/>
                    <a:pt x="12075" y="3582"/>
                    <a:pt x="12075" y="3550"/>
                  </a:cubicBezTo>
                  <a:lnTo>
                    <a:pt x="12075" y="3505"/>
                  </a:lnTo>
                  <a:lnTo>
                    <a:pt x="12075" y="3465"/>
                  </a:lnTo>
                  <a:lnTo>
                    <a:pt x="12075" y="3343"/>
                  </a:lnTo>
                  <a:cubicBezTo>
                    <a:pt x="12075" y="3303"/>
                    <a:pt x="12066" y="3262"/>
                    <a:pt x="12061" y="3226"/>
                  </a:cubicBezTo>
                  <a:lnTo>
                    <a:pt x="12061" y="3204"/>
                  </a:lnTo>
                  <a:lnTo>
                    <a:pt x="12057" y="3132"/>
                  </a:lnTo>
                  <a:cubicBezTo>
                    <a:pt x="12057" y="3105"/>
                    <a:pt x="12052" y="3078"/>
                    <a:pt x="12048" y="3051"/>
                  </a:cubicBezTo>
                  <a:cubicBezTo>
                    <a:pt x="12043" y="3006"/>
                    <a:pt x="12039" y="2961"/>
                    <a:pt x="12030" y="2920"/>
                  </a:cubicBezTo>
                  <a:lnTo>
                    <a:pt x="12021" y="2862"/>
                  </a:lnTo>
                  <a:cubicBezTo>
                    <a:pt x="12016" y="2808"/>
                    <a:pt x="12007" y="2754"/>
                    <a:pt x="11998" y="2700"/>
                  </a:cubicBezTo>
                  <a:lnTo>
                    <a:pt x="11989" y="2659"/>
                  </a:lnTo>
                  <a:lnTo>
                    <a:pt x="11985" y="2637"/>
                  </a:lnTo>
                  <a:lnTo>
                    <a:pt x="11980" y="2610"/>
                  </a:lnTo>
                  <a:lnTo>
                    <a:pt x="11962" y="2542"/>
                  </a:lnTo>
                  <a:cubicBezTo>
                    <a:pt x="11953" y="2497"/>
                    <a:pt x="11944" y="2452"/>
                    <a:pt x="11935" y="2407"/>
                  </a:cubicBezTo>
                  <a:cubicBezTo>
                    <a:pt x="11926" y="2335"/>
                    <a:pt x="11913" y="2268"/>
                    <a:pt x="11895" y="2196"/>
                  </a:cubicBezTo>
                  <a:cubicBezTo>
                    <a:pt x="11872" y="2088"/>
                    <a:pt x="11841" y="1980"/>
                    <a:pt x="11805" y="1877"/>
                  </a:cubicBezTo>
                  <a:cubicBezTo>
                    <a:pt x="11778" y="1800"/>
                    <a:pt x="11746" y="1728"/>
                    <a:pt x="11710" y="1652"/>
                  </a:cubicBezTo>
                  <a:cubicBezTo>
                    <a:pt x="11697" y="1620"/>
                    <a:pt x="11683" y="1589"/>
                    <a:pt x="11665" y="1557"/>
                  </a:cubicBezTo>
                  <a:cubicBezTo>
                    <a:pt x="11643" y="1499"/>
                    <a:pt x="11616" y="1449"/>
                    <a:pt x="11589" y="1400"/>
                  </a:cubicBezTo>
                  <a:lnTo>
                    <a:pt x="11584" y="1386"/>
                  </a:lnTo>
                  <a:lnTo>
                    <a:pt x="11575" y="1373"/>
                  </a:lnTo>
                  <a:lnTo>
                    <a:pt x="11566" y="1355"/>
                  </a:lnTo>
                  <a:lnTo>
                    <a:pt x="11548" y="1328"/>
                  </a:lnTo>
                  <a:cubicBezTo>
                    <a:pt x="11535" y="1296"/>
                    <a:pt x="11512" y="1269"/>
                    <a:pt x="11485" y="1247"/>
                  </a:cubicBezTo>
                  <a:cubicBezTo>
                    <a:pt x="11467" y="1238"/>
                    <a:pt x="11449" y="1233"/>
                    <a:pt x="11427" y="1233"/>
                  </a:cubicBezTo>
                  <a:lnTo>
                    <a:pt x="11404" y="1233"/>
                  </a:lnTo>
                  <a:cubicBezTo>
                    <a:pt x="11296" y="1211"/>
                    <a:pt x="11193" y="1193"/>
                    <a:pt x="11089" y="1175"/>
                  </a:cubicBezTo>
                  <a:cubicBezTo>
                    <a:pt x="10963" y="1157"/>
                    <a:pt x="10851" y="1134"/>
                    <a:pt x="10739" y="1107"/>
                  </a:cubicBezTo>
                  <a:cubicBezTo>
                    <a:pt x="10703" y="1094"/>
                    <a:pt x="10667" y="1089"/>
                    <a:pt x="10626" y="1080"/>
                  </a:cubicBezTo>
                  <a:lnTo>
                    <a:pt x="10590" y="1071"/>
                  </a:lnTo>
                  <a:cubicBezTo>
                    <a:pt x="10523" y="1058"/>
                    <a:pt x="10451" y="1040"/>
                    <a:pt x="10379" y="1022"/>
                  </a:cubicBezTo>
                  <a:lnTo>
                    <a:pt x="10311" y="1004"/>
                  </a:lnTo>
                  <a:lnTo>
                    <a:pt x="10271" y="990"/>
                  </a:lnTo>
                  <a:cubicBezTo>
                    <a:pt x="10194" y="968"/>
                    <a:pt x="10118" y="950"/>
                    <a:pt x="10046" y="923"/>
                  </a:cubicBezTo>
                  <a:cubicBezTo>
                    <a:pt x="9974" y="900"/>
                    <a:pt x="9906" y="878"/>
                    <a:pt x="9839" y="846"/>
                  </a:cubicBezTo>
                  <a:cubicBezTo>
                    <a:pt x="9794" y="833"/>
                    <a:pt x="9753" y="815"/>
                    <a:pt x="9713" y="801"/>
                  </a:cubicBezTo>
                  <a:lnTo>
                    <a:pt x="9668" y="783"/>
                  </a:lnTo>
                  <a:lnTo>
                    <a:pt x="9650" y="779"/>
                  </a:lnTo>
                  <a:lnTo>
                    <a:pt x="9600" y="761"/>
                  </a:lnTo>
                  <a:cubicBezTo>
                    <a:pt x="9519" y="729"/>
                    <a:pt x="9443" y="702"/>
                    <a:pt x="9362" y="675"/>
                  </a:cubicBezTo>
                  <a:lnTo>
                    <a:pt x="9231" y="630"/>
                  </a:lnTo>
                  <a:lnTo>
                    <a:pt x="9187" y="617"/>
                  </a:lnTo>
                  <a:lnTo>
                    <a:pt x="9133" y="599"/>
                  </a:lnTo>
                  <a:lnTo>
                    <a:pt x="9007" y="558"/>
                  </a:lnTo>
                  <a:lnTo>
                    <a:pt x="8953" y="540"/>
                  </a:lnTo>
                  <a:lnTo>
                    <a:pt x="8912" y="522"/>
                  </a:lnTo>
                  <a:lnTo>
                    <a:pt x="8863" y="509"/>
                  </a:lnTo>
                  <a:cubicBezTo>
                    <a:pt x="8800" y="486"/>
                    <a:pt x="8732" y="459"/>
                    <a:pt x="8669" y="441"/>
                  </a:cubicBezTo>
                  <a:cubicBezTo>
                    <a:pt x="8633" y="428"/>
                    <a:pt x="8597" y="414"/>
                    <a:pt x="8561" y="401"/>
                  </a:cubicBezTo>
                  <a:lnTo>
                    <a:pt x="8516" y="383"/>
                  </a:lnTo>
                  <a:cubicBezTo>
                    <a:pt x="8462" y="365"/>
                    <a:pt x="8413" y="347"/>
                    <a:pt x="8363" y="329"/>
                  </a:cubicBezTo>
                  <a:cubicBezTo>
                    <a:pt x="8309" y="307"/>
                    <a:pt x="8264" y="293"/>
                    <a:pt x="8215" y="275"/>
                  </a:cubicBezTo>
                  <a:lnTo>
                    <a:pt x="8201" y="271"/>
                  </a:lnTo>
                  <a:cubicBezTo>
                    <a:pt x="8152" y="248"/>
                    <a:pt x="8102" y="230"/>
                    <a:pt x="8053" y="217"/>
                  </a:cubicBezTo>
                  <a:cubicBezTo>
                    <a:pt x="8017" y="208"/>
                    <a:pt x="7981" y="199"/>
                    <a:pt x="7945" y="190"/>
                  </a:cubicBezTo>
                  <a:lnTo>
                    <a:pt x="7895" y="176"/>
                  </a:lnTo>
                  <a:lnTo>
                    <a:pt x="7850" y="163"/>
                  </a:lnTo>
                  <a:cubicBezTo>
                    <a:pt x="7814" y="154"/>
                    <a:pt x="7774" y="145"/>
                    <a:pt x="7738" y="136"/>
                  </a:cubicBezTo>
                  <a:cubicBezTo>
                    <a:pt x="7661" y="122"/>
                    <a:pt x="7590" y="113"/>
                    <a:pt x="7509" y="100"/>
                  </a:cubicBezTo>
                  <a:cubicBezTo>
                    <a:pt x="7455" y="95"/>
                    <a:pt x="7414" y="91"/>
                    <a:pt x="7374" y="86"/>
                  </a:cubicBezTo>
                  <a:lnTo>
                    <a:pt x="7338" y="86"/>
                  </a:lnTo>
                  <a:lnTo>
                    <a:pt x="7315" y="77"/>
                  </a:lnTo>
                  <a:lnTo>
                    <a:pt x="7302" y="77"/>
                  </a:lnTo>
                  <a:lnTo>
                    <a:pt x="7225" y="68"/>
                  </a:lnTo>
                  <a:cubicBezTo>
                    <a:pt x="7212" y="37"/>
                    <a:pt x="7185" y="19"/>
                    <a:pt x="7153" y="14"/>
                  </a:cubicBezTo>
                  <a:cubicBezTo>
                    <a:pt x="7077" y="5"/>
                    <a:pt x="7000" y="1"/>
                    <a:pt x="6924"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6"/>
            <p:cNvSpPr/>
            <p:nvPr/>
          </p:nvSpPr>
          <p:spPr>
            <a:xfrm>
              <a:off x="4613275" y="1884500"/>
              <a:ext cx="79525" cy="17600"/>
            </a:xfrm>
            <a:custGeom>
              <a:rect b="b" l="l" r="r" t="t"/>
              <a:pathLst>
                <a:path extrusionOk="0" h="704" w="3181">
                  <a:moveTo>
                    <a:pt x="3068" y="0"/>
                  </a:moveTo>
                  <a:cubicBezTo>
                    <a:pt x="3055" y="0"/>
                    <a:pt x="3041" y="5"/>
                    <a:pt x="3028" y="9"/>
                  </a:cubicBezTo>
                  <a:lnTo>
                    <a:pt x="3023" y="14"/>
                  </a:lnTo>
                  <a:lnTo>
                    <a:pt x="3010" y="23"/>
                  </a:lnTo>
                  <a:lnTo>
                    <a:pt x="2987" y="23"/>
                  </a:lnTo>
                  <a:lnTo>
                    <a:pt x="2965" y="27"/>
                  </a:lnTo>
                  <a:cubicBezTo>
                    <a:pt x="2942" y="32"/>
                    <a:pt x="2915" y="36"/>
                    <a:pt x="2893" y="41"/>
                  </a:cubicBezTo>
                  <a:lnTo>
                    <a:pt x="2857" y="45"/>
                  </a:lnTo>
                  <a:lnTo>
                    <a:pt x="2758" y="45"/>
                  </a:lnTo>
                  <a:cubicBezTo>
                    <a:pt x="2695" y="45"/>
                    <a:pt x="2632" y="50"/>
                    <a:pt x="2569" y="50"/>
                  </a:cubicBezTo>
                  <a:lnTo>
                    <a:pt x="1642" y="50"/>
                  </a:lnTo>
                  <a:cubicBezTo>
                    <a:pt x="1579" y="50"/>
                    <a:pt x="1516" y="45"/>
                    <a:pt x="1453" y="41"/>
                  </a:cubicBezTo>
                  <a:cubicBezTo>
                    <a:pt x="1399" y="38"/>
                    <a:pt x="1345" y="37"/>
                    <a:pt x="1292" y="37"/>
                  </a:cubicBezTo>
                  <a:cubicBezTo>
                    <a:pt x="1238" y="37"/>
                    <a:pt x="1186" y="38"/>
                    <a:pt x="1134" y="41"/>
                  </a:cubicBezTo>
                  <a:cubicBezTo>
                    <a:pt x="1044" y="36"/>
                    <a:pt x="958" y="32"/>
                    <a:pt x="873" y="27"/>
                  </a:cubicBezTo>
                  <a:cubicBezTo>
                    <a:pt x="805" y="23"/>
                    <a:pt x="738" y="20"/>
                    <a:pt x="671" y="20"/>
                  </a:cubicBezTo>
                  <a:cubicBezTo>
                    <a:pt x="603" y="20"/>
                    <a:pt x="536" y="23"/>
                    <a:pt x="468" y="27"/>
                  </a:cubicBezTo>
                  <a:cubicBezTo>
                    <a:pt x="396" y="32"/>
                    <a:pt x="324" y="36"/>
                    <a:pt x="248" y="41"/>
                  </a:cubicBezTo>
                  <a:cubicBezTo>
                    <a:pt x="221" y="45"/>
                    <a:pt x="194" y="45"/>
                    <a:pt x="167" y="54"/>
                  </a:cubicBezTo>
                  <a:cubicBezTo>
                    <a:pt x="162" y="45"/>
                    <a:pt x="158" y="41"/>
                    <a:pt x="153" y="36"/>
                  </a:cubicBezTo>
                  <a:cubicBezTo>
                    <a:pt x="140" y="18"/>
                    <a:pt x="122" y="9"/>
                    <a:pt x="99" y="5"/>
                  </a:cubicBezTo>
                  <a:cubicBezTo>
                    <a:pt x="97" y="4"/>
                    <a:pt x="94" y="4"/>
                    <a:pt x="92" y="4"/>
                  </a:cubicBezTo>
                  <a:cubicBezTo>
                    <a:pt x="50" y="4"/>
                    <a:pt x="14" y="39"/>
                    <a:pt x="14" y="77"/>
                  </a:cubicBezTo>
                  <a:cubicBezTo>
                    <a:pt x="14" y="153"/>
                    <a:pt x="14" y="225"/>
                    <a:pt x="14" y="302"/>
                  </a:cubicBezTo>
                  <a:cubicBezTo>
                    <a:pt x="18" y="356"/>
                    <a:pt x="18" y="414"/>
                    <a:pt x="14" y="468"/>
                  </a:cubicBezTo>
                  <a:cubicBezTo>
                    <a:pt x="9" y="531"/>
                    <a:pt x="0" y="603"/>
                    <a:pt x="59" y="639"/>
                  </a:cubicBezTo>
                  <a:cubicBezTo>
                    <a:pt x="89" y="654"/>
                    <a:pt x="118" y="663"/>
                    <a:pt x="151" y="663"/>
                  </a:cubicBezTo>
                  <a:cubicBezTo>
                    <a:pt x="157" y="663"/>
                    <a:pt x="164" y="662"/>
                    <a:pt x="171" y="662"/>
                  </a:cubicBezTo>
                  <a:lnTo>
                    <a:pt x="252" y="662"/>
                  </a:lnTo>
                  <a:lnTo>
                    <a:pt x="374" y="653"/>
                  </a:lnTo>
                  <a:cubicBezTo>
                    <a:pt x="491" y="657"/>
                    <a:pt x="608" y="662"/>
                    <a:pt x="725" y="680"/>
                  </a:cubicBezTo>
                  <a:cubicBezTo>
                    <a:pt x="783" y="684"/>
                    <a:pt x="846" y="693"/>
                    <a:pt x="904" y="698"/>
                  </a:cubicBezTo>
                  <a:cubicBezTo>
                    <a:pt x="963" y="702"/>
                    <a:pt x="1021" y="702"/>
                    <a:pt x="1084" y="702"/>
                  </a:cubicBezTo>
                  <a:lnTo>
                    <a:pt x="1444" y="702"/>
                  </a:lnTo>
                  <a:cubicBezTo>
                    <a:pt x="1467" y="703"/>
                    <a:pt x="1489" y="703"/>
                    <a:pt x="1511" y="703"/>
                  </a:cubicBezTo>
                  <a:cubicBezTo>
                    <a:pt x="1613" y="703"/>
                    <a:pt x="1714" y="695"/>
                    <a:pt x="1818" y="684"/>
                  </a:cubicBezTo>
                  <a:cubicBezTo>
                    <a:pt x="1867" y="680"/>
                    <a:pt x="1917" y="680"/>
                    <a:pt x="1966" y="675"/>
                  </a:cubicBezTo>
                  <a:lnTo>
                    <a:pt x="1948" y="675"/>
                  </a:lnTo>
                  <a:cubicBezTo>
                    <a:pt x="2038" y="671"/>
                    <a:pt x="2124" y="666"/>
                    <a:pt x="2209" y="662"/>
                  </a:cubicBezTo>
                  <a:cubicBezTo>
                    <a:pt x="2270" y="659"/>
                    <a:pt x="2331" y="658"/>
                    <a:pt x="2391" y="658"/>
                  </a:cubicBezTo>
                  <a:cubicBezTo>
                    <a:pt x="2451" y="658"/>
                    <a:pt x="2510" y="659"/>
                    <a:pt x="2569" y="662"/>
                  </a:cubicBezTo>
                  <a:cubicBezTo>
                    <a:pt x="2690" y="666"/>
                    <a:pt x="2803" y="666"/>
                    <a:pt x="2920" y="671"/>
                  </a:cubicBezTo>
                  <a:cubicBezTo>
                    <a:pt x="2951" y="671"/>
                    <a:pt x="2987" y="675"/>
                    <a:pt x="3023" y="675"/>
                  </a:cubicBezTo>
                  <a:lnTo>
                    <a:pt x="3077" y="675"/>
                  </a:lnTo>
                  <a:cubicBezTo>
                    <a:pt x="3131" y="671"/>
                    <a:pt x="3176" y="626"/>
                    <a:pt x="3181" y="572"/>
                  </a:cubicBezTo>
                  <a:cubicBezTo>
                    <a:pt x="3181" y="509"/>
                    <a:pt x="3167" y="446"/>
                    <a:pt x="3149" y="383"/>
                  </a:cubicBezTo>
                  <a:cubicBezTo>
                    <a:pt x="3136" y="342"/>
                    <a:pt x="3131" y="302"/>
                    <a:pt x="3127" y="257"/>
                  </a:cubicBezTo>
                  <a:cubicBezTo>
                    <a:pt x="3127" y="234"/>
                    <a:pt x="3122" y="212"/>
                    <a:pt x="3122" y="185"/>
                  </a:cubicBezTo>
                  <a:lnTo>
                    <a:pt x="3122" y="176"/>
                  </a:lnTo>
                  <a:cubicBezTo>
                    <a:pt x="3140" y="167"/>
                    <a:pt x="3149" y="149"/>
                    <a:pt x="3158" y="131"/>
                  </a:cubicBezTo>
                  <a:cubicBezTo>
                    <a:pt x="3167" y="108"/>
                    <a:pt x="3167" y="81"/>
                    <a:pt x="3154" y="59"/>
                  </a:cubicBezTo>
                  <a:cubicBezTo>
                    <a:pt x="3140" y="23"/>
                    <a:pt x="3104" y="0"/>
                    <a:pt x="306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6"/>
            <p:cNvSpPr/>
            <p:nvPr/>
          </p:nvSpPr>
          <p:spPr>
            <a:xfrm>
              <a:off x="4796250" y="1879650"/>
              <a:ext cx="32525" cy="17575"/>
            </a:xfrm>
            <a:custGeom>
              <a:rect b="b" l="l" r="r" t="t"/>
              <a:pathLst>
                <a:path extrusionOk="0" h="703" w="1301">
                  <a:moveTo>
                    <a:pt x="1017" y="1"/>
                  </a:moveTo>
                  <a:cubicBezTo>
                    <a:pt x="927" y="1"/>
                    <a:pt x="837" y="1"/>
                    <a:pt x="747" y="10"/>
                  </a:cubicBezTo>
                  <a:lnTo>
                    <a:pt x="747" y="5"/>
                  </a:lnTo>
                  <a:cubicBezTo>
                    <a:pt x="689" y="10"/>
                    <a:pt x="626" y="19"/>
                    <a:pt x="563" y="28"/>
                  </a:cubicBezTo>
                  <a:cubicBezTo>
                    <a:pt x="554" y="23"/>
                    <a:pt x="545" y="19"/>
                    <a:pt x="536" y="19"/>
                  </a:cubicBezTo>
                  <a:cubicBezTo>
                    <a:pt x="513" y="14"/>
                    <a:pt x="491" y="10"/>
                    <a:pt x="473" y="5"/>
                  </a:cubicBezTo>
                  <a:lnTo>
                    <a:pt x="432" y="5"/>
                  </a:lnTo>
                  <a:cubicBezTo>
                    <a:pt x="401" y="10"/>
                    <a:pt x="374" y="37"/>
                    <a:pt x="369" y="68"/>
                  </a:cubicBezTo>
                  <a:cubicBezTo>
                    <a:pt x="369" y="82"/>
                    <a:pt x="374" y="95"/>
                    <a:pt x="378" y="104"/>
                  </a:cubicBezTo>
                  <a:lnTo>
                    <a:pt x="383" y="118"/>
                  </a:lnTo>
                  <a:cubicBezTo>
                    <a:pt x="387" y="122"/>
                    <a:pt x="392" y="127"/>
                    <a:pt x="396" y="131"/>
                  </a:cubicBezTo>
                  <a:cubicBezTo>
                    <a:pt x="396" y="136"/>
                    <a:pt x="396" y="136"/>
                    <a:pt x="396" y="140"/>
                  </a:cubicBezTo>
                  <a:cubicBezTo>
                    <a:pt x="387" y="154"/>
                    <a:pt x="378" y="172"/>
                    <a:pt x="369" y="190"/>
                  </a:cubicBezTo>
                  <a:cubicBezTo>
                    <a:pt x="360" y="208"/>
                    <a:pt x="347" y="226"/>
                    <a:pt x="329" y="244"/>
                  </a:cubicBezTo>
                  <a:cubicBezTo>
                    <a:pt x="302" y="271"/>
                    <a:pt x="275" y="289"/>
                    <a:pt x="243" y="311"/>
                  </a:cubicBezTo>
                  <a:cubicBezTo>
                    <a:pt x="212" y="325"/>
                    <a:pt x="185" y="343"/>
                    <a:pt x="153" y="356"/>
                  </a:cubicBezTo>
                  <a:lnTo>
                    <a:pt x="117" y="379"/>
                  </a:lnTo>
                  <a:lnTo>
                    <a:pt x="108" y="374"/>
                  </a:lnTo>
                  <a:cubicBezTo>
                    <a:pt x="101" y="372"/>
                    <a:pt x="94" y="371"/>
                    <a:pt x="87" y="371"/>
                  </a:cubicBezTo>
                  <a:cubicBezTo>
                    <a:pt x="59" y="371"/>
                    <a:pt x="34" y="386"/>
                    <a:pt x="23" y="415"/>
                  </a:cubicBezTo>
                  <a:cubicBezTo>
                    <a:pt x="18" y="437"/>
                    <a:pt x="9" y="460"/>
                    <a:pt x="5" y="482"/>
                  </a:cubicBezTo>
                  <a:cubicBezTo>
                    <a:pt x="0" y="500"/>
                    <a:pt x="0" y="518"/>
                    <a:pt x="5" y="541"/>
                  </a:cubicBezTo>
                  <a:cubicBezTo>
                    <a:pt x="5" y="550"/>
                    <a:pt x="9" y="563"/>
                    <a:pt x="14" y="577"/>
                  </a:cubicBezTo>
                  <a:cubicBezTo>
                    <a:pt x="18" y="595"/>
                    <a:pt x="27" y="613"/>
                    <a:pt x="41" y="626"/>
                  </a:cubicBezTo>
                  <a:cubicBezTo>
                    <a:pt x="63" y="649"/>
                    <a:pt x="90" y="662"/>
                    <a:pt x="122" y="671"/>
                  </a:cubicBezTo>
                  <a:cubicBezTo>
                    <a:pt x="158" y="680"/>
                    <a:pt x="189" y="685"/>
                    <a:pt x="225" y="689"/>
                  </a:cubicBezTo>
                  <a:cubicBezTo>
                    <a:pt x="252" y="694"/>
                    <a:pt x="284" y="698"/>
                    <a:pt x="311" y="698"/>
                  </a:cubicBezTo>
                  <a:cubicBezTo>
                    <a:pt x="332" y="700"/>
                    <a:pt x="353" y="700"/>
                    <a:pt x="374" y="700"/>
                  </a:cubicBezTo>
                  <a:cubicBezTo>
                    <a:pt x="416" y="700"/>
                    <a:pt x="458" y="698"/>
                    <a:pt x="500" y="698"/>
                  </a:cubicBezTo>
                  <a:cubicBezTo>
                    <a:pt x="539" y="698"/>
                    <a:pt x="580" y="696"/>
                    <a:pt x="620" y="696"/>
                  </a:cubicBezTo>
                  <a:cubicBezTo>
                    <a:pt x="640" y="696"/>
                    <a:pt x="660" y="697"/>
                    <a:pt x="680" y="698"/>
                  </a:cubicBezTo>
                  <a:cubicBezTo>
                    <a:pt x="743" y="703"/>
                    <a:pt x="792" y="703"/>
                    <a:pt x="846" y="703"/>
                  </a:cubicBezTo>
                  <a:cubicBezTo>
                    <a:pt x="936" y="698"/>
                    <a:pt x="1031" y="689"/>
                    <a:pt x="1121" y="676"/>
                  </a:cubicBezTo>
                  <a:cubicBezTo>
                    <a:pt x="1152" y="671"/>
                    <a:pt x="1184" y="662"/>
                    <a:pt x="1215" y="649"/>
                  </a:cubicBezTo>
                  <a:cubicBezTo>
                    <a:pt x="1242" y="644"/>
                    <a:pt x="1260" y="626"/>
                    <a:pt x="1278" y="608"/>
                  </a:cubicBezTo>
                  <a:cubicBezTo>
                    <a:pt x="1292" y="581"/>
                    <a:pt x="1301" y="545"/>
                    <a:pt x="1296" y="514"/>
                  </a:cubicBezTo>
                  <a:cubicBezTo>
                    <a:pt x="1292" y="478"/>
                    <a:pt x="1287" y="442"/>
                    <a:pt x="1278" y="410"/>
                  </a:cubicBezTo>
                  <a:cubicBezTo>
                    <a:pt x="1269" y="365"/>
                    <a:pt x="1260" y="325"/>
                    <a:pt x="1256" y="280"/>
                  </a:cubicBezTo>
                  <a:lnTo>
                    <a:pt x="1256" y="217"/>
                  </a:lnTo>
                  <a:cubicBezTo>
                    <a:pt x="1256" y="203"/>
                    <a:pt x="1256" y="190"/>
                    <a:pt x="1256" y="176"/>
                  </a:cubicBezTo>
                  <a:cubicBezTo>
                    <a:pt x="1251" y="163"/>
                    <a:pt x="1256" y="163"/>
                    <a:pt x="1256" y="158"/>
                  </a:cubicBezTo>
                  <a:lnTo>
                    <a:pt x="1256" y="145"/>
                  </a:lnTo>
                  <a:cubicBezTo>
                    <a:pt x="1256" y="127"/>
                    <a:pt x="1251" y="104"/>
                    <a:pt x="1247" y="86"/>
                  </a:cubicBezTo>
                  <a:cubicBezTo>
                    <a:pt x="1233" y="55"/>
                    <a:pt x="1202" y="28"/>
                    <a:pt x="1166" y="14"/>
                  </a:cubicBezTo>
                  <a:cubicBezTo>
                    <a:pt x="1130" y="5"/>
                    <a:pt x="1094" y="1"/>
                    <a:pt x="106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6"/>
            <p:cNvSpPr/>
            <p:nvPr/>
          </p:nvSpPr>
          <p:spPr>
            <a:xfrm>
              <a:off x="4808850" y="1779125"/>
              <a:ext cx="9700" cy="84475"/>
            </a:xfrm>
            <a:custGeom>
              <a:rect b="b" l="l" r="r" t="t"/>
              <a:pathLst>
                <a:path extrusionOk="0" h="3379" w="388">
                  <a:moveTo>
                    <a:pt x="81" y="0"/>
                  </a:moveTo>
                  <a:lnTo>
                    <a:pt x="72" y="5"/>
                  </a:lnTo>
                  <a:cubicBezTo>
                    <a:pt x="69" y="4"/>
                    <a:pt x="66" y="3"/>
                    <a:pt x="62" y="3"/>
                  </a:cubicBezTo>
                  <a:cubicBezTo>
                    <a:pt x="48" y="3"/>
                    <a:pt x="34" y="11"/>
                    <a:pt x="23" y="18"/>
                  </a:cubicBezTo>
                  <a:lnTo>
                    <a:pt x="23" y="45"/>
                  </a:lnTo>
                  <a:lnTo>
                    <a:pt x="23" y="81"/>
                  </a:lnTo>
                  <a:cubicBezTo>
                    <a:pt x="18" y="130"/>
                    <a:pt x="18" y="175"/>
                    <a:pt x="18" y="225"/>
                  </a:cubicBezTo>
                  <a:lnTo>
                    <a:pt x="18" y="315"/>
                  </a:lnTo>
                  <a:lnTo>
                    <a:pt x="27" y="382"/>
                  </a:lnTo>
                  <a:lnTo>
                    <a:pt x="32" y="414"/>
                  </a:lnTo>
                  <a:lnTo>
                    <a:pt x="41" y="477"/>
                  </a:lnTo>
                  <a:lnTo>
                    <a:pt x="50" y="535"/>
                  </a:lnTo>
                  <a:cubicBezTo>
                    <a:pt x="50" y="612"/>
                    <a:pt x="54" y="684"/>
                    <a:pt x="54" y="756"/>
                  </a:cubicBezTo>
                  <a:cubicBezTo>
                    <a:pt x="59" y="832"/>
                    <a:pt x="59" y="891"/>
                    <a:pt x="63" y="954"/>
                  </a:cubicBezTo>
                  <a:lnTo>
                    <a:pt x="63" y="1039"/>
                  </a:lnTo>
                  <a:lnTo>
                    <a:pt x="63" y="1057"/>
                  </a:lnTo>
                  <a:cubicBezTo>
                    <a:pt x="63" y="1084"/>
                    <a:pt x="63" y="1111"/>
                    <a:pt x="68" y="1138"/>
                  </a:cubicBezTo>
                  <a:cubicBezTo>
                    <a:pt x="68" y="1147"/>
                    <a:pt x="72" y="1152"/>
                    <a:pt x="77" y="1161"/>
                  </a:cubicBezTo>
                  <a:lnTo>
                    <a:pt x="77" y="1201"/>
                  </a:lnTo>
                  <a:lnTo>
                    <a:pt x="77" y="1287"/>
                  </a:lnTo>
                  <a:cubicBezTo>
                    <a:pt x="72" y="1332"/>
                    <a:pt x="72" y="1381"/>
                    <a:pt x="68" y="1431"/>
                  </a:cubicBezTo>
                  <a:lnTo>
                    <a:pt x="68" y="1462"/>
                  </a:lnTo>
                  <a:lnTo>
                    <a:pt x="68" y="1516"/>
                  </a:lnTo>
                  <a:cubicBezTo>
                    <a:pt x="63" y="1597"/>
                    <a:pt x="59" y="1674"/>
                    <a:pt x="54" y="1754"/>
                  </a:cubicBezTo>
                  <a:lnTo>
                    <a:pt x="54" y="1849"/>
                  </a:lnTo>
                  <a:lnTo>
                    <a:pt x="54" y="1939"/>
                  </a:lnTo>
                  <a:cubicBezTo>
                    <a:pt x="50" y="1943"/>
                    <a:pt x="50" y="1952"/>
                    <a:pt x="50" y="1957"/>
                  </a:cubicBezTo>
                  <a:cubicBezTo>
                    <a:pt x="41" y="1988"/>
                    <a:pt x="32" y="2020"/>
                    <a:pt x="27" y="2051"/>
                  </a:cubicBezTo>
                  <a:cubicBezTo>
                    <a:pt x="32" y="2173"/>
                    <a:pt x="32" y="2294"/>
                    <a:pt x="27" y="2416"/>
                  </a:cubicBezTo>
                  <a:cubicBezTo>
                    <a:pt x="27" y="2479"/>
                    <a:pt x="23" y="2542"/>
                    <a:pt x="18" y="2605"/>
                  </a:cubicBezTo>
                  <a:lnTo>
                    <a:pt x="14" y="2672"/>
                  </a:lnTo>
                  <a:lnTo>
                    <a:pt x="9" y="2704"/>
                  </a:lnTo>
                  <a:lnTo>
                    <a:pt x="9" y="2731"/>
                  </a:lnTo>
                  <a:cubicBezTo>
                    <a:pt x="9" y="2753"/>
                    <a:pt x="5" y="2780"/>
                    <a:pt x="0" y="2803"/>
                  </a:cubicBezTo>
                  <a:cubicBezTo>
                    <a:pt x="0" y="2816"/>
                    <a:pt x="5" y="2834"/>
                    <a:pt x="9" y="2852"/>
                  </a:cubicBezTo>
                  <a:cubicBezTo>
                    <a:pt x="9" y="2906"/>
                    <a:pt x="9" y="2965"/>
                    <a:pt x="9" y="3023"/>
                  </a:cubicBezTo>
                  <a:cubicBezTo>
                    <a:pt x="9" y="3050"/>
                    <a:pt x="9" y="3077"/>
                    <a:pt x="5" y="3109"/>
                  </a:cubicBezTo>
                  <a:cubicBezTo>
                    <a:pt x="14" y="3136"/>
                    <a:pt x="36" y="3158"/>
                    <a:pt x="63" y="3172"/>
                  </a:cubicBezTo>
                  <a:cubicBezTo>
                    <a:pt x="63" y="3181"/>
                    <a:pt x="63" y="3185"/>
                    <a:pt x="63" y="3194"/>
                  </a:cubicBezTo>
                  <a:cubicBezTo>
                    <a:pt x="50" y="3226"/>
                    <a:pt x="50" y="3266"/>
                    <a:pt x="68" y="3298"/>
                  </a:cubicBezTo>
                  <a:cubicBezTo>
                    <a:pt x="86" y="3347"/>
                    <a:pt x="135" y="3378"/>
                    <a:pt x="189" y="3378"/>
                  </a:cubicBezTo>
                  <a:lnTo>
                    <a:pt x="212" y="3378"/>
                  </a:lnTo>
                  <a:cubicBezTo>
                    <a:pt x="252" y="3369"/>
                    <a:pt x="288" y="3347"/>
                    <a:pt x="311" y="3316"/>
                  </a:cubicBezTo>
                  <a:cubicBezTo>
                    <a:pt x="315" y="3311"/>
                    <a:pt x="315" y="3307"/>
                    <a:pt x="320" y="3302"/>
                  </a:cubicBezTo>
                  <a:cubicBezTo>
                    <a:pt x="333" y="3284"/>
                    <a:pt x="342" y="3266"/>
                    <a:pt x="347" y="3248"/>
                  </a:cubicBezTo>
                  <a:cubicBezTo>
                    <a:pt x="351" y="3226"/>
                    <a:pt x="356" y="3203"/>
                    <a:pt x="356" y="3181"/>
                  </a:cubicBezTo>
                  <a:lnTo>
                    <a:pt x="356" y="3154"/>
                  </a:lnTo>
                  <a:lnTo>
                    <a:pt x="356" y="3131"/>
                  </a:lnTo>
                  <a:cubicBezTo>
                    <a:pt x="356" y="3086"/>
                    <a:pt x="351" y="3046"/>
                    <a:pt x="351" y="3005"/>
                  </a:cubicBezTo>
                  <a:lnTo>
                    <a:pt x="351" y="2915"/>
                  </a:lnTo>
                  <a:lnTo>
                    <a:pt x="351" y="2870"/>
                  </a:lnTo>
                  <a:lnTo>
                    <a:pt x="356" y="2731"/>
                  </a:lnTo>
                  <a:lnTo>
                    <a:pt x="360" y="2591"/>
                  </a:lnTo>
                  <a:lnTo>
                    <a:pt x="360" y="2452"/>
                  </a:lnTo>
                  <a:lnTo>
                    <a:pt x="360" y="2384"/>
                  </a:lnTo>
                  <a:lnTo>
                    <a:pt x="360" y="2344"/>
                  </a:lnTo>
                  <a:lnTo>
                    <a:pt x="360" y="2330"/>
                  </a:lnTo>
                  <a:cubicBezTo>
                    <a:pt x="360" y="2312"/>
                    <a:pt x="360" y="2299"/>
                    <a:pt x="356" y="2281"/>
                  </a:cubicBezTo>
                  <a:lnTo>
                    <a:pt x="360" y="2195"/>
                  </a:lnTo>
                  <a:cubicBezTo>
                    <a:pt x="360" y="2137"/>
                    <a:pt x="365" y="2083"/>
                    <a:pt x="369" y="2029"/>
                  </a:cubicBezTo>
                  <a:lnTo>
                    <a:pt x="369" y="1993"/>
                  </a:lnTo>
                  <a:cubicBezTo>
                    <a:pt x="374" y="1912"/>
                    <a:pt x="378" y="1835"/>
                    <a:pt x="383" y="1759"/>
                  </a:cubicBezTo>
                  <a:lnTo>
                    <a:pt x="383" y="1669"/>
                  </a:lnTo>
                  <a:lnTo>
                    <a:pt x="383" y="1575"/>
                  </a:lnTo>
                  <a:cubicBezTo>
                    <a:pt x="383" y="1525"/>
                    <a:pt x="383" y="1476"/>
                    <a:pt x="387" y="1426"/>
                  </a:cubicBezTo>
                  <a:lnTo>
                    <a:pt x="387" y="1341"/>
                  </a:lnTo>
                  <a:lnTo>
                    <a:pt x="387" y="1174"/>
                  </a:lnTo>
                  <a:lnTo>
                    <a:pt x="387" y="1138"/>
                  </a:lnTo>
                  <a:lnTo>
                    <a:pt x="387" y="1098"/>
                  </a:lnTo>
                  <a:lnTo>
                    <a:pt x="387" y="1062"/>
                  </a:lnTo>
                  <a:cubicBezTo>
                    <a:pt x="387" y="1021"/>
                    <a:pt x="383" y="985"/>
                    <a:pt x="378" y="949"/>
                  </a:cubicBezTo>
                  <a:cubicBezTo>
                    <a:pt x="369" y="913"/>
                    <a:pt x="338" y="882"/>
                    <a:pt x="297" y="868"/>
                  </a:cubicBezTo>
                  <a:cubicBezTo>
                    <a:pt x="293" y="778"/>
                    <a:pt x="288" y="684"/>
                    <a:pt x="275" y="589"/>
                  </a:cubicBezTo>
                  <a:cubicBezTo>
                    <a:pt x="275" y="571"/>
                    <a:pt x="275" y="553"/>
                    <a:pt x="275" y="535"/>
                  </a:cubicBezTo>
                  <a:cubicBezTo>
                    <a:pt x="275" y="508"/>
                    <a:pt x="270" y="495"/>
                    <a:pt x="270" y="477"/>
                  </a:cubicBezTo>
                  <a:cubicBezTo>
                    <a:pt x="261" y="450"/>
                    <a:pt x="257" y="418"/>
                    <a:pt x="252" y="387"/>
                  </a:cubicBezTo>
                  <a:lnTo>
                    <a:pt x="243" y="342"/>
                  </a:lnTo>
                  <a:lnTo>
                    <a:pt x="239" y="315"/>
                  </a:lnTo>
                  <a:lnTo>
                    <a:pt x="234" y="283"/>
                  </a:lnTo>
                  <a:cubicBezTo>
                    <a:pt x="230" y="256"/>
                    <a:pt x="221" y="234"/>
                    <a:pt x="212" y="207"/>
                  </a:cubicBezTo>
                  <a:cubicBezTo>
                    <a:pt x="212" y="198"/>
                    <a:pt x="207" y="189"/>
                    <a:pt x="207" y="180"/>
                  </a:cubicBezTo>
                  <a:cubicBezTo>
                    <a:pt x="198" y="166"/>
                    <a:pt x="189" y="153"/>
                    <a:pt x="176" y="144"/>
                  </a:cubicBezTo>
                  <a:lnTo>
                    <a:pt x="171" y="117"/>
                  </a:lnTo>
                  <a:lnTo>
                    <a:pt x="167" y="90"/>
                  </a:lnTo>
                  <a:cubicBezTo>
                    <a:pt x="162" y="45"/>
                    <a:pt x="126" y="5"/>
                    <a:pt x="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6"/>
            <p:cNvSpPr/>
            <p:nvPr/>
          </p:nvSpPr>
          <p:spPr>
            <a:xfrm>
              <a:off x="4528475" y="1993575"/>
              <a:ext cx="174350" cy="299075"/>
            </a:xfrm>
            <a:custGeom>
              <a:rect b="b" l="l" r="r" t="t"/>
              <a:pathLst>
                <a:path extrusionOk="0" h="11963" w="6974">
                  <a:moveTo>
                    <a:pt x="3487" y="1"/>
                  </a:moveTo>
                  <a:cubicBezTo>
                    <a:pt x="3428" y="1"/>
                    <a:pt x="3379" y="46"/>
                    <a:pt x="3374" y="104"/>
                  </a:cubicBezTo>
                  <a:cubicBezTo>
                    <a:pt x="3374" y="190"/>
                    <a:pt x="3370" y="275"/>
                    <a:pt x="3365" y="361"/>
                  </a:cubicBezTo>
                  <a:lnTo>
                    <a:pt x="3361" y="464"/>
                  </a:lnTo>
                  <a:cubicBezTo>
                    <a:pt x="3361" y="500"/>
                    <a:pt x="3356" y="541"/>
                    <a:pt x="3356" y="581"/>
                  </a:cubicBezTo>
                  <a:cubicBezTo>
                    <a:pt x="3352" y="658"/>
                    <a:pt x="3352" y="739"/>
                    <a:pt x="3343" y="815"/>
                  </a:cubicBezTo>
                  <a:cubicBezTo>
                    <a:pt x="3325" y="1063"/>
                    <a:pt x="3298" y="1301"/>
                    <a:pt x="3275" y="1508"/>
                  </a:cubicBezTo>
                  <a:cubicBezTo>
                    <a:pt x="3266" y="1575"/>
                    <a:pt x="3257" y="1647"/>
                    <a:pt x="3248" y="1715"/>
                  </a:cubicBezTo>
                  <a:cubicBezTo>
                    <a:pt x="3239" y="1805"/>
                    <a:pt x="3230" y="1895"/>
                    <a:pt x="3221" y="1985"/>
                  </a:cubicBezTo>
                  <a:cubicBezTo>
                    <a:pt x="3221" y="2003"/>
                    <a:pt x="3217" y="2025"/>
                    <a:pt x="3212" y="2048"/>
                  </a:cubicBezTo>
                  <a:lnTo>
                    <a:pt x="3208" y="2097"/>
                  </a:lnTo>
                  <a:cubicBezTo>
                    <a:pt x="3203" y="2124"/>
                    <a:pt x="3199" y="2147"/>
                    <a:pt x="3194" y="2174"/>
                  </a:cubicBezTo>
                  <a:lnTo>
                    <a:pt x="3190" y="2205"/>
                  </a:lnTo>
                  <a:cubicBezTo>
                    <a:pt x="3176" y="2286"/>
                    <a:pt x="3158" y="2363"/>
                    <a:pt x="3145" y="2439"/>
                  </a:cubicBezTo>
                  <a:cubicBezTo>
                    <a:pt x="3131" y="2493"/>
                    <a:pt x="3118" y="2552"/>
                    <a:pt x="3109" y="2606"/>
                  </a:cubicBezTo>
                  <a:cubicBezTo>
                    <a:pt x="3100" y="2646"/>
                    <a:pt x="3095" y="2687"/>
                    <a:pt x="3086" y="2727"/>
                  </a:cubicBezTo>
                  <a:lnTo>
                    <a:pt x="3073" y="2804"/>
                  </a:lnTo>
                  <a:cubicBezTo>
                    <a:pt x="3050" y="2929"/>
                    <a:pt x="3028" y="3051"/>
                    <a:pt x="3001" y="3172"/>
                  </a:cubicBezTo>
                  <a:cubicBezTo>
                    <a:pt x="3001" y="3177"/>
                    <a:pt x="3001" y="3177"/>
                    <a:pt x="3001" y="3181"/>
                  </a:cubicBezTo>
                  <a:cubicBezTo>
                    <a:pt x="3001" y="3186"/>
                    <a:pt x="3001" y="3186"/>
                    <a:pt x="3001" y="3190"/>
                  </a:cubicBezTo>
                  <a:lnTo>
                    <a:pt x="2996" y="3222"/>
                  </a:lnTo>
                  <a:cubicBezTo>
                    <a:pt x="2969" y="3339"/>
                    <a:pt x="2942" y="3456"/>
                    <a:pt x="2920" y="3573"/>
                  </a:cubicBezTo>
                  <a:lnTo>
                    <a:pt x="2897" y="3694"/>
                  </a:lnTo>
                  <a:cubicBezTo>
                    <a:pt x="2879" y="3789"/>
                    <a:pt x="2866" y="3888"/>
                    <a:pt x="2843" y="3982"/>
                  </a:cubicBezTo>
                  <a:lnTo>
                    <a:pt x="2839" y="4005"/>
                  </a:lnTo>
                  <a:cubicBezTo>
                    <a:pt x="2816" y="4104"/>
                    <a:pt x="2789" y="4221"/>
                    <a:pt x="2753" y="4333"/>
                  </a:cubicBezTo>
                  <a:cubicBezTo>
                    <a:pt x="2735" y="4396"/>
                    <a:pt x="2717" y="4459"/>
                    <a:pt x="2699" y="4522"/>
                  </a:cubicBezTo>
                  <a:lnTo>
                    <a:pt x="2659" y="4661"/>
                  </a:lnTo>
                  <a:cubicBezTo>
                    <a:pt x="2641" y="4720"/>
                    <a:pt x="2623" y="4783"/>
                    <a:pt x="2600" y="4841"/>
                  </a:cubicBezTo>
                  <a:cubicBezTo>
                    <a:pt x="2582" y="4904"/>
                    <a:pt x="2569" y="4954"/>
                    <a:pt x="2551" y="5012"/>
                  </a:cubicBezTo>
                  <a:cubicBezTo>
                    <a:pt x="2538" y="5066"/>
                    <a:pt x="2515" y="5129"/>
                    <a:pt x="2497" y="5192"/>
                  </a:cubicBezTo>
                  <a:cubicBezTo>
                    <a:pt x="2475" y="5251"/>
                    <a:pt x="2461" y="5296"/>
                    <a:pt x="2448" y="5350"/>
                  </a:cubicBezTo>
                  <a:cubicBezTo>
                    <a:pt x="2412" y="5467"/>
                    <a:pt x="2376" y="5579"/>
                    <a:pt x="2340" y="5696"/>
                  </a:cubicBezTo>
                  <a:cubicBezTo>
                    <a:pt x="2317" y="5750"/>
                    <a:pt x="2299" y="5809"/>
                    <a:pt x="2277" y="5863"/>
                  </a:cubicBezTo>
                  <a:cubicBezTo>
                    <a:pt x="2259" y="5921"/>
                    <a:pt x="2245" y="5957"/>
                    <a:pt x="2227" y="6007"/>
                  </a:cubicBezTo>
                  <a:lnTo>
                    <a:pt x="2187" y="6133"/>
                  </a:lnTo>
                  <a:cubicBezTo>
                    <a:pt x="2160" y="6204"/>
                    <a:pt x="2133" y="6276"/>
                    <a:pt x="2110" y="6353"/>
                  </a:cubicBezTo>
                  <a:cubicBezTo>
                    <a:pt x="2074" y="6470"/>
                    <a:pt x="2034" y="6587"/>
                    <a:pt x="1998" y="6708"/>
                  </a:cubicBezTo>
                  <a:cubicBezTo>
                    <a:pt x="1926" y="6933"/>
                    <a:pt x="1840" y="7149"/>
                    <a:pt x="1750" y="7361"/>
                  </a:cubicBezTo>
                  <a:cubicBezTo>
                    <a:pt x="1728" y="7406"/>
                    <a:pt x="1710" y="7455"/>
                    <a:pt x="1687" y="7505"/>
                  </a:cubicBezTo>
                  <a:cubicBezTo>
                    <a:pt x="1660" y="7563"/>
                    <a:pt x="1629" y="7626"/>
                    <a:pt x="1606" y="7685"/>
                  </a:cubicBezTo>
                  <a:cubicBezTo>
                    <a:pt x="1579" y="7748"/>
                    <a:pt x="1557" y="7792"/>
                    <a:pt x="1534" y="7846"/>
                  </a:cubicBezTo>
                  <a:cubicBezTo>
                    <a:pt x="1507" y="7900"/>
                    <a:pt x="1485" y="7954"/>
                    <a:pt x="1462" y="8008"/>
                  </a:cubicBezTo>
                  <a:cubicBezTo>
                    <a:pt x="1404" y="8134"/>
                    <a:pt x="1350" y="8265"/>
                    <a:pt x="1296" y="8391"/>
                  </a:cubicBezTo>
                  <a:cubicBezTo>
                    <a:pt x="1251" y="8503"/>
                    <a:pt x="1192" y="8638"/>
                    <a:pt x="1129" y="8764"/>
                  </a:cubicBezTo>
                  <a:cubicBezTo>
                    <a:pt x="1084" y="8850"/>
                    <a:pt x="1044" y="8935"/>
                    <a:pt x="1003" y="9021"/>
                  </a:cubicBezTo>
                  <a:lnTo>
                    <a:pt x="932" y="9165"/>
                  </a:lnTo>
                  <a:cubicBezTo>
                    <a:pt x="900" y="9223"/>
                    <a:pt x="869" y="9277"/>
                    <a:pt x="837" y="9331"/>
                  </a:cubicBezTo>
                  <a:cubicBezTo>
                    <a:pt x="806" y="9381"/>
                    <a:pt x="788" y="9421"/>
                    <a:pt x="761" y="9466"/>
                  </a:cubicBezTo>
                  <a:lnTo>
                    <a:pt x="738" y="9506"/>
                  </a:lnTo>
                  <a:cubicBezTo>
                    <a:pt x="689" y="9596"/>
                    <a:pt x="639" y="9691"/>
                    <a:pt x="590" y="9776"/>
                  </a:cubicBezTo>
                  <a:lnTo>
                    <a:pt x="558" y="9826"/>
                  </a:lnTo>
                  <a:cubicBezTo>
                    <a:pt x="536" y="9862"/>
                    <a:pt x="513" y="9898"/>
                    <a:pt x="495" y="9929"/>
                  </a:cubicBezTo>
                  <a:cubicBezTo>
                    <a:pt x="473" y="9965"/>
                    <a:pt x="450" y="10010"/>
                    <a:pt x="428" y="10051"/>
                  </a:cubicBezTo>
                  <a:lnTo>
                    <a:pt x="405" y="10096"/>
                  </a:lnTo>
                  <a:cubicBezTo>
                    <a:pt x="356" y="10190"/>
                    <a:pt x="293" y="10307"/>
                    <a:pt x="221" y="10415"/>
                  </a:cubicBezTo>
                  <a:cubicBezTo>
                    <a:pt x="189" y="10469"/>
                    <a:pt x="158" y="10519"/>
                    <a:pt x="126" y="10573"/>
                  </a:cubicBezTo>
                  <a:cubicBezTo>
                    <a:pt x="95" y="10627"/>
                    <a:pt x="63" y="10672"/>
                    <a:pt x="32" y="10717"/>
                  </a:cubicBezTo>
                  <a:lnTo>
                    <a:pt x="18" y="10735"/>
                  </a:lnTo>
                  <a:cubicBezTo>
                    <a:pt x="5" y="10757"/>
                    <a:pt x="0" y="10784"/>
                    <a:pt x="9" y="10811"/>
                  </a:cubicBezTo>
                  <a:cubicBezTo>
                    <a:pt x="9" y="10825"/>
                    <a:pt x="9" y="10838"/>
                    <a:pt x="9" y="10852"/>
                  </a:cubicBezTo>
                  <a:cubicBezTo>
                    <a:pt x="27" y="10919"/>
                    <a:pt x="50" y="10978"/>
                    <a:pt x="86" y="11036"/>
                  </a:cubicBezTo>
                  <a:cubicBezTo>
                    <a:pt x="117" y="11085"/>
                    <a:pt x="153" y="11135"/>
                    <a:pt x="194" y="11180"/>
                  </a:cubicBezTo>
                  <a:cubicBezTo>
                    <a:pt x="261" y="11261"/>
                    <a:pt x="338" y="11346"/>
                    <a:pt x="437" y="11445"/>
                  </a:cubicBezTo>
                  <a:cubicBezTo>
                    <a:pt x="473" y="11481"/>
                    <a:pt x="513" y="11513"/>
                    <a:pt x="549" y="11549"/>
                  </a:cubicBezTo>
                  <a:lnTo>
                    <a:pt x="567" y="11562"/>
                  </a:lnTo>
                  <a:cubicBezTo>
                    <a:pt x="621" y="11607"/>
                    <a:pt x="675" y="11652"/>
                    <a:pt x="734" y="11697"/>
                  </a:cubicBezTo>
                  <a:cubicBezTo>
                    <a:pt x="819" y="11760"/>
                    <a:pt x="914" y="11819"/>
                    <a:pt x="1003" y="11877"/>
                  </a:cubicBezTo>
                  <a:lnTo>
                    <a:pt x="1035" y="11895"/>
                  </a:lnTo>
                  <a:lnTo>
                    <a:pt x="1075" y="11922"/>
                  </a:lnTo>
                  <a:cubicBezTo>
                    <a:pt x="1107" y="11940"/>
                    <a:pt x="1143" y="11954"/>
                    <a:pt x="1183" y="11958"/>
                  </a:cubicBezTo>
                  <a:cubicBezTo>
                    <a:pt x="1192" y="11963"/>
                    <a:pt x="1206" y="11963"/>
                    <a:pt x="1219" y="11963"/>
                  </a:cubicBezTo>
                  <a:cubicBezTo>
                    <a:pt x="1237" y="11963"/>
                    <a:pt x="1255" y="11958"/>
                    <a:pt x="1273" y="11949"/>
                  </a:cubicBezTo>
                  <a:cubicBezTo>
                    <a:pt x="1300" y="11936"/>
                    <a:pt x="1318" y="11909"/>
                    <a:pt x="1327" y="11877"/>
                  </a:cubicBezTo>
                  <a:cubicBezTo>
                    <a:pt x="1327" y="11873"/>
                    <a:pt x="1332" y="11868"/>
                    <a:pt x="1332" y="11864"/>
                  </a:cubicBezTo>
                  <a:cubicBezTo>
                    <a:pt x="1363" y="11828"/>
                    <a:pt x="1395" y="11796"/>
                    <a:pt x="1431" y="11769"/>
                  </a:cubicBezTo>
                  <a:lnTo>
                    <a:pt x="1485" y="11711"/>
                  </a:lnTo>
                  <a:lnTo>
                    <a:pt x="1561" y="11639"/>
                  </a:lnTo>
                  <a:cubicBezTo>
                    <a:pt x="1647" y="11562"/>
                    <a:pt x="1732" y="11477"/>
                    <a:pt x="1818" y="11391"/>
                  </a:cubicBezTo>
                  <a:cubicBezTo>
                    <a:pt x="1903" y="11301"/>
                    <a:pt x="1984" y="11202"/>
                    <a:pt x="2056" y="11117"/>
                  </a:cubicBezTo>
                  <a:cubicBezTo>
                    <a:pt x="2101" y="11067"/>
                    <a:pt x="2137" y="11014"/>
                    <a:pt x="2178" y="10964"/>
                  </a:cubicBezTo>
                  <a:cubicBezTo>
                    <a:pt x="2209" y="10924"/>
                    <a:pt x="2241" y="10883"/>
                    <a:pt x="2272" y="10843"/>
                  </a:cubicBezTo>
                  <a:lnTo>
                    <a:pt x="2322" y="10780"/>
                  </a:lnTo>
                  <a:cubicBezTo>
                    <a:pt x="2344" y="10757"/>
                    <a:pt x="2362" y="10730"/>
                    <a:pt x="2385" y="10708"/>
                  </a:cubicBezTo>
                  <a:cubicBezTo>
                    <a:pt x="2403" y="10681"/>
                    <a:pt x="2425" y="10649"/>
                    <a:pt x="2443" y="10627"/>
                  </a:cubicBezTo>
                  <a:lnTo>
                    <a:pt x="2502" y="10555"/>
                  </a:lnTo>
                  <a:cubicBezTo>
                    <a:pt x="2547" y="10496"/>
                    <a:pt x="2587" y="10447"/>
                    <a:pt x="2627" y="10388"/>
                  </a:cubicBezTo>
                  <a:cubicBezTo>
                    <a:pt x="2659" y="10348"/>
                    <a:pt x="2695" y="10303"/>
                    <a:pt x="2726" y="10262"/>
                  </a:cubicBezTo>
                  <a:cubicBezTo>
                    <a:pt x="2749" y="10235"/>
                    <a:pt x="2771" y="10204"/>
                    <a:pt x="2789" y="10177"/>
                  </a:cubicBezTo>
                  <a:lnTo>
                    <a:pt x="2834" y="10118"/>
                  </a:lnTo>
                  <a:lnTo>
                    <a:pt x="2884" y="10055"/>
                  </a:lnTo>
                  <a:cubicBezTo>
                    <a:pt x="2906" y="10028"/>
                    <a:pt x="2924" y="10001"/>
                    <a:pt x="2947" y="9974"/>
                  </a:cubicBezTo>
                  <a:lnTo>
                    <a:pt x="2983" y="9929"/>
                  </a:lnTo>
                  <a:cubicBezTo>
                    <a:pt x="3005" y="9898"/>
                    <a:pt x="3028" y="9866"/>
                    <a:pt x="3050" y="9835"/>
                  </a:cubicBezTo>
                  <a:cubicBezTo>
                    <a:pt x="3091" y="9785"/>
                    <a:pt x="3131" y="9731"/>
                    <a:pt x="3167" y="9682"/>
                  </a:cubicBezTo>
                  <a:cubicBezTo>
                    <a:pt x="3217" y="9614"/>
                    <a:pt x="3266" y="9547"/>
                    <a:pt x="3311" y="9475"/>
                  </a:cubicBezTo>
                  <a:lnTo>
                    <a:pt x="3379" y="9385"/>
                  </a:lnTo>
                  <a:cubicBezTo>
                    <a:pt x="3442" y="9291"/>
                    <a:pt x="3505" y="9192"/>
                    <a:pt x="3563" y="9093"/>
                  </a:cubicBezTo>
                  <a:cubicBezTo>
                    <a:pt x="3590" y="9039"/>
                    <a:pt x="3622" y="8989"/>
                    <a:pt x="3653" y="8935"/>
                  </a:cubicBezTo>
                  <a:cubicBezTo>
                    <a:pt x="3685" y="8881"/>
                    <a:pt x="3716" y="8832"/>
                    <a:pt x="3743" y="8778"/>
                  </a:cubicBezTo>
                  <a:lnTo>
                    <a:pt x="3775" y="8728"/>
                  </a:lnTo>
                  <a:cubicBezTo>
                    <a:pt x="3820" y="8647"/>
                    <a:pt x="3865" y="8566"/>
                    <a:pt x="3910" y="8490"/>
                  </a:cubicBezTo>
                  <a:cubicBezTo>
                    <a:pt x="4179" y="8040"/>
                    <a:pt x="4400" y="7658"/>
                    <a:pt x="4598" y="7262"/>
                  </a:cubicBezTo>
                  <a:cubicBezTo>
                    <a:pt x="4602" y="7257"/>
                    <a:pt x="4602" y="7253"/>
                    <a:pt x="4607" y="7248"/>
                  </a:cubicBezTo>
                  <a:cubicBezTo>
                    <a:pt x="4661" y="7136"/>
                    <a:pt x="4719" y="7028"/>
                    <a:pt x="4769" y="6920"/>
                  </a:cubicBezTo>
                  <a:lnTo>
                    <a:pt x="4791" y="6879"/>
                  </a:lnTo>
                  <a:cubicBezTo>
                    <a:pt x="4836" y="6789"/>
                    <a:pt x="4881" y="6699"/>
                    <a:pt x="4922" y="6605"/>
                  </a:cubicBezTo>
                  <a:cubicBezTo>
                    <a:pt x="4935" y="6573"/>
                    <a:pt x="4953" y="6546"/>
                    <a:pt x="4967" y="6515"/>
                  </a:cubicBezTo>
                  <a:lnTo>
                    <a:pt x="5003" y="6443"/>
                  </a:lnTo>
                  <a:cubicBezTo>
                    <a:pt x="5012" y="6416"/>
                    <a:pt x="5025" y="6389"/>
                    <a:pt x="5039" y="6362"/>
                  </a:cubicBezTo>
                  <a:cubicBezTo>
                    <a:pt x="5048" y="6335"/>
                    <a:pt x="5066" y="6303"/>
                    <a:pt x="5079" y="6272"/>
                  </a:cubicBezTo>
                  <a:cubicBezTo>
                    <a:pt x="5111" y="6209"/>
                    <a:pt x="5142" y="6150"/>
                    <a:pt x="5169" y="6088"/>
                  </a:cubicBezTo>
                  <a:lnTo>
                    <a:pt x="5232" y="5953"/>
                  </a:lnTo>
                  <a:cubicBezTo>
                    <a:pt x="5327" y="5764"/>
                    <a:pt x="5412" y="5566"/>
                    <a:pt x="5493" y="5372"/>
                  </a:cubicBezTo>
                  <a:lnTo>
                    <a:pt x="5520" y="5309"/>
                  </a:lnTo>
                  <a:cubicBezTo>
                    <a:pt x="5588" y="5147"/>
                    <a:pt x="5646" y="4981"/>
                    <a:pt x="5705" y="4819"/>
                  </a:cubicBezTo>
                  <a:lnTo>
                    <a:pt x="5754" y="4670"/>
                  </a:lnTo>
                  <a:cubicBezTo>
                    <a:pt x="5781" y="4603"/>
                    <a:pt x="5803" y="4535"/>
                    <a:pt x="5830" y="4468"/>
                  </a:cubicBezTo>
                  <a:lnTo>
                    <a:pt x="5871" y="4351"/>
                  </a:lnTo>
                  <a:cubicBezTo>
                    <a:pt x="5889" y="4315"/>
                    <a:pt x="5902" y="4275"/>
                    <a:pt x="5916" y="4234"/>
                  </a:cubicBezTo>
                  <a:lnTo>
                    <a:pt x="5938" y="4180"/>
                  </a:lnTo>
                  <a:lnTo>
                    <a:pt x="5961" y="4122"/>
                  </a:lnTo>
                  <a:cubicBezTo>
                    <a:pt x="5974" y="4090"/>
                    <a:pt x="5983" y="4059"/>
                    <a:pt x="5997" y="4027"/>
                  </a:cubicBezTo>
                  <a:lnTo>
                    <a:pt x="6024" y="3951"/>
                  </a:lnTo>
                  <a:lnTo>
                    <a:pt x="6033" y="3928"/>
                  </a:lnTo>
                  <a:cubicBezTo>
                    <a:pt x="6042" y="3919"/>
                    <a:pt x="6051" y="3910"/>
                    <a:pt x="6055" y="3897"/>
                  </a:cubicBezTo>
                  <a:cubicBezTo>
                    <a:pt x="6087" y="3829"/>
                    <a:pt x="6118" y="3762"/>
                    <a:pt x="6145" y="3690"/>
                  </a:cubicBezTo>
                  <a:cubicBezTo>
                    <a:pt x="6163" y="3645"/>
                    <a:pt x="6177" y="3600"/>
                    <a:pt x="6195" y="3555"/>
                  </a:cubicBezTo>
                  <a:lnTo>
                    <a:pt x="6204" y="3523"/>
                  </a:lnTo>
                  <a:cubicBezTo>
                    <a:pt x="6226" y="3451"/>
                    <a:pt x="6253" y="3384"/>
                    <a:pt x="6280" y="3316"/>
                  </a:cubicBezTo>
                  <a:cubicBezTo>
                    <a:pt x="6298" y="3267"/>
                    <a:pt x="6321" y="3217"/>
                    <a:pt x="6339" y="3168"/>
                  </a:cubicBezTo>
                  <a:cubicBezTo>
                    <a:pt x="6429" y="2911"/>
                    <a:pt x="6510" y="2673"/>
                    <a:pt x="6577" y="2439"/>
                  </a:cubicBezTo>
                  <a:lnTo>
                    <a:pt x="6622" y="2282"/>
                  </a:lnTo>
                  <a:lnTo>
                    <a:pt x="6681" y="2102"/>
                  </a:lnTo>
                  <a:cubicBezTo>
                    <a:pt x="6721" y="1971"/>
                    <a:pt x="6748" y="1841"/>
                    <a:pt x="6766" y="1742"/>
                  </a:cubicBezTo>
                  <a:cubicBezTo>
                    <a:pt x="6771" y="1728"/>
                    <a:pt x="6771" y="1710"/>
                    <a:pt x="6775" y="1697"/>
                  </a:cubicBezTo>
                  <a:cubicBezTo>
                    <a:pt x="6793" y="1629"/>
                    <a:pt x="6807" y="1566"/>
                    <a:pt x="6825" y="1503"/>
                  </a:cubicBezTo>
                  <a:cubicBezTo>
                    <a:pt x="6847" y="1400"/>
                    <a:pt x="6870" y="1292"/>
                    <a:pt x="6892" y="1180"/>
                  </a:cubicBezTo>
                  <a:cubicBezTo>
                    <a:pt x="6897" y="1148"/>
                    <a:pt x="6901" y="1121"/>
                    <a:pt x="6906" y="1094"/>
                  </a:cubicBezTo>
                  <a:lnTo>
                    <a:pt x="6910" y="1054"/>
                  </a:lnTo>
                  <a:lnTo>
                    <a:pt x="6915" y="1031"/>
                  </a:lnTo>
                  <a:cubicBezTo>
                    <a:pt x="6919" y="1018"/>
                    <a:pt x="6919" y="1004"/>
                    <a:pt x="6919" y="995"/>
                  </a:cubicBezTo>
                  <a:cubicBezTo>
                    <a:pt x="6937" y="986"/>
                    <a:pt x="6946" y="973"/>
                    <a:pt x="6955" y="959"/>
                  </a:cubicBezTo>
                  <a:cubicBezTo>
                    <a:pt x="6969" y="932"/>
                    <a:pt x="6973" y="905"/>
                    <a:pt x="6964" y="883"/>
                  </a:cubicBezTo>
                  <a:cubicBezTo>
                    <a:pt x="6955" y="842"/>
                    <a:pt x="6924" y="815"/>
                    <a:pt x="6888" y="811"/>
                  </a:cubicBezTo>
                  <a:lnTo>
                    <a:pt x="6870" y="806"/>
                  </a:lnTo>
                  <a:lnTo>
                    <a:pt x="6771" y="806"/>
                  </a:lnTo>
                  <a:cubicBezTo>
                    <a:pt x="6712" y="811"/>
                    <a:pt x="6663" y="815"/>
                    <a:pt x="6609" y="815"/>
                  </a:cubicBezTo>
                  <a:lnTo>
                    <a:pt x="6600" y="815"/>
                  </a:lnTo>
                  <a:cubicBezTo>
                    <a:pt x="6541" y="815"/>
                    <a:pt x="6487" y="811"/>
                    <a:pt x="6429" y="802"/>
                  </a:cubicBezTo>
                  <a:lnTo>
                    <a:pt x="6334" y="797"/>
                  </a:lnTo>
                  <a:cubicBezTo>
                    <a:pt x="6307" y="797"/>
                    <a:pt x="6276" y="793"/>
                    <a:pt x="6244" y="788"/>
                  </a:cubicBezTo>
                  <a:lnTo>
                    <a:pt x="6049" y="767"/>
                  </a:lnTo>
                  <a:lnTo>
                    <a:pt x="6049" y="767"/>
                  </a:lnTo>
                  <a:lnTo>
                    <a:pt x="5866" y="734"/>
                  </a:lnTo>
                  <a:cubicBezTo>
                    <a:pt x="5812" y="725"/>
                    <a:pt x="5754" y="716"/>
                    <a:pt x="5700" y="707"/>
                  </a:cubicBezTo>
                  <a:cubicBezTo>
                    <a:pt x="5642" y="698"/>
                    <a:pt x="5588" y="689"/>
                    <a:pt x="5529" y="676"/>
                  </a:cubicBezTo>
                  <a:lnTo>
                    <a:pt x="5462" y="662"/>
                  </a:lnTo>
                  <a:cubicBezTo>
                    <a:pt x="5421" y="653"/>
                    <a:pt x="5376" y="649"/>
                    <a:pt x="5336" y="635"/>
                  </a:cubicBezTo>
                  <a:cubicBezTo>
                    <a:pt x="5273" y="622"/>
                    <a:pt x="5214" y="608"/>
                    <a:pt x="5151" y="590"/>
                  </a:cubicBezTo>
                  <a:lnTo>
                    <a:pt x="5043" y="563"/>
                  </a:lnTo>
                  <a:lnTo>
                    <a:pt x="4967" y="545"/>
                  </a:lnTo>
                  <a:lnTo>
                    <a:pt x="4814" y="509"/>
                  </a:lnTo>
                  <a:cubicBezTo>
                    <a:pt x="4737" y="491"/>
                    <a:pt x="4661" y="473"/>
                    <a:pt x="4589" y="451"/>
                  </a:cubicBezTo>
                  <a:cubicBezTo>
                    <a:pt x="4472" y="419"/>
                    <a:pt x="4355" y="383"/>
                    <a:pt x="4247" y="343"/>
                  </a:cubicBezTo>
                  <a:lnTo>
                    <a:pt x="4202" y="329"/>
                  </a:lnTo>
                  <a:cubicBezTo>
                    <a:pt x="4085" y="289"/>
                    <a:pt x="3955" y="244"/>
                    <a:pt x="3829" y="194"/>
                  </a:cubicBezTo>
                  <a:lnTo>
                    <a:pt x="3761" y="167"/>
                  </a:lnTo>
                  <a:lnTo>
                    <a:pt x="3779" y="176"/>
                  </a:lnTo>
                  <a:cubicBezTo>
                    <a:pt x="3721" y="149"/>
                    <a:pt x="3658" y="122"/>
                    <a:pt x="3595" y="91"/>
                  </a:cubicBezTo>
                  <a:cubicBezTo>
                    <a:pt x="3581" y="46"/>
                    <a:pt x="3541" y="14"/>
                    <a:pt x="3496" y="10"/>
                  </a:cubicBezTo>
                  <a:lnTo>
                    <a:pt x="349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6"/>
            <p:cNvSpPr/>
            <p:nvPr/>
          </p:nvSpPr>
          <p:spPr>
            <a:xfrm>
              <a:off x="4724050" y="1987725"/>
              <a:ext cx="102600" cy="335625"/>
            </a:xfrm>
            <a:custGeom>
              <a:rect b="b" l="l" r="r" t="t"/>
              <a:pathLst>
                <a:path extrusionOk="0" h="13425" w="4104">
                  <a:moveTo>
                    <a:pt x="4009" y="1"/>
                  </a:moveTo>
                  <a:lnTo>
                    <a:pt x="3995" y="23"/>
                  </a:lnTo>
                  <a:cubicBezTo>
                    <a:pt x="3977" y="23"/>
                    <a:pt x="3964" y="23"/>
                    <a:pt x="3955" y="32"/>
                  </a:cubicBezTo>
                  <a:cubicBezTo>
                    <a:pt x="3941" y="28"/>
                    <a:pt x="3932" y="28"/>
                    <a:pt x="3923" y="28"/>
                  </a:cubicBezTo>
                  <a:cubicBezTo>
                    <a:pt x="3887" y="28"/>
                    <a:pt x="3851" y="46"/>
                    <a:pt x="3833" y="77"/>
                  </a:cubicBezTo>
                  <a:cubicBezTo>
                    <a:pt x="3824" y="91"/>
                    <a:pt x="3811" y="100"/>
                    <a:pt x="3797" y="109"/>
                  </a:cubicBezTo>
                  <a:cubicBezTo>
                    <a:pt x="3739" y="149"/>
                    <a:pt x="3676" y="181"/>
                    <a:pt x="3608" y="212"/>
                  </a:cubicBezTo>
                  <a:cubicBezTo>
                    <a:pt x="3532" y="239"/>
                    <a:pt x="3451" y="266"/>
                    <a:pt x="3374" y="293"/>
                  </a:cubicBezTo>
                  <a:cubicBezTo>
                    <a:pt x="3307" y="316"/>
                    <a:pt x="3239" y="347"/>
                    <a:pt x="3176" y="374"/>
                  </a:cubicBezTo>
                  <a:lnTo>
                    <a:pt x="3136" y="392"/>
                  </a:lnTo>
                  <a:cubicBezTo>
                    <a:pt x="3104" y="406"/>
                    <a:pt x="3068" y="419"/>
                    <a:pt x="3032" y="428"/>
                  </a:cubicBezTo>
                  <a:lnTo>
                    <a:pt x="2992" y="446"/>
                  </a:lnTo>
                  <a:cubicBezTo>
                    <a:pt x="2942" y="460"/>
                    <a:pt x="2897" y="478"/>
                    <a:pt x="2852" y="496"/>
                  </a:cubicBezTo>
                  <a:lnTo>
                    <a:pt x="2839" y="500"/>
                  </a:lnTo>
                  <a:cubicBezTo>
                    <a:pt x="2727" y="545"/>
                    <a:pt x="2610" y="586"/>
                    <a:pt x="2497" y="622"/>
                  </a:cubicBezTo>
                  <a:cubicBezTo>
                    <a:pt x="2371" y="667"/>
                    <a:pt x="2268" y="703"/>
                    <a:pt x="2160" y="734"/>
                  </a:cubicBezTo>
                  <a:cubicBezTo>
                    <a:pt x="2047" y="761"/>
                    <a:pt x="1930" y="788"/>
                    <a:pt x="1813" y="806"/>
                  </a:cubicBezTo>
                  <a:cubicBezTo>
                    <a:pt x="1674" y="833"/>
                    <a:pt x="1521" y="856"/>
                    <a:pt x="1332" y="883"/>
                  </a:cubicBezTo>
                  <a:lnTo>
                    <a:pt x="1282" y="887"/>
                  </a:lnTo>
                  <a:lnTo>
                    <a:pt x="1233" y="896"/>
                  </a:lnTo>
                  <a:lnTo>
                    <a:pt x="1210" y="896"/>
                  </a:lnTo>
                  <a:cubicBezTo>
                    <a:pt x="1139" y="905"/>
                    <a:pt x="1067" y="914"/>
                    <a:pt x="995" y="919"/>
                  </a:cubicBezTo>
                  <a:lnTo>
                    <a:pt x="909" y="923"/>
                  </a:lnTo>
                  <a:lnTo>
                    <a:pt x="869" y="923"/>
                  </a:lnTo>
                  <a:cubicBezTo>
                    <a:pt x="828" y="923"/>
                    <a:pt x="783" y="928"/>
                    <a:pt x="743" y="937"/>
                  </a:cubicBezTo>
                  <a:cubicBezTo>
                    <a:pt x="720" y="946"/>
                    <a:pt x="698" y="959"/>
                    <a:pt x="684" y="977"/>
                  </a:cubicBezTo>
                  <a:cubicBezTo>
                    <a:pt x="675" y="973"/>
                    <a:pt x="666" y="973"/>
                    <a:pt x="657" y="973"/>
                  </a:cubicBezTo>
                  <a:cubicBezTo>
                    <a:pt x="654" y="972"/>
                    <a:pt x="652" y="972"/>
                    <a:pt x="649" y="972"/>
                  </a:cubicBezTo>
                  <a:cubicBezTo>
                    <a:pt x="594" y="972"/>
                    <a:pt x="544" y="1016"/>
                    <a:pt x="536" y="1072"/>
                  </a:cubicBezTo>
                  <a:lnTo>
                    <a:pt x="522" y="1202"/>
                  </a:lnTo>
                  <a:cubicBezTo>
                    <a:pt x="513" y="1283"/>
                    <a:pt x="504" y="1369"/>
                    <a:pt x="491" y="1454"/>
                  </a:cubicBezTo>
                  <a:lnTo>
                    <a:pt x="482" y="1539"/>
                  </a:lnTo>
                  <a:cubicBezTo>
                    <a:pt x="473" y="1629"/>
                    <a:pt x="459" y="1724"/>
                    <a:pt x="459" y="1814"/>
                  </a:cubicBezTo>
                  <a:lnTo>
                    <a:pt x="450" y="1998"/>
                  </a:lnTo>
                  <a:lnTo>
                    <a:pt x="441" y="2174"/>
                  </a:lnTo>
                  <a:cubicBezTo>
                    <a:pt x="437" y="2268"/>
                    <a:pt x="428" y="2363"/>
                    <a:pt x="419" y="2462"/>
                  </a:cubicBezTo>
                  <a:lnTo>
                    <a:pt x="414" y="2529"/>
                  </a:lnTo>
                  <a:lnTo>
                    <a:pt x="401" y="2651"/>
                  </a:lnTo>
                  <a:cubicBezTo>
                    <a:pt x="392" y="2655"/>
                    <a:pt x="387" y="2660"/>
                    <a:pt x="383" y="2669"/>
                  </a:cubicBezTo>
                  <a:cubicBezTo>
                    <a:pt x="369" y="2696"/>
                    <a:pt x="356" y="2727"/>
                    <a:pt x="351" y="2759"/>
                  </a:cubicBezTo>
                  <a:cubicBezTo>
                    <a:pt x="342" y="2804"/>
                    <a:pt x="338" y="2831"/>
                    <a:pt x="329" y="2862"/>
                  </a:cubicBezTo>
                  <a:cubicBezTo>
                    <a:pt x="320" y="2930"/>
                    <a:pt x="311" y="2993"/>
                    <a:pt x="302" y="3051"/>
                  </a:cubicBezTo>
                  <a:cubicBezTo>
                    <a:pt x="288" y="3195"/>
                    <a:pt x="275" y="3325"/>
                    <a:pt x="270" y="3451"/>
                  </a:cubicBezTo>
                  <a:lnTo>
                    <a:pt x="270" y="3478"/>
                  </a:lnTo>
                  <a:lnTo>
                    <a:pt x="270" y="3505"/>
                  </a:lnTo>
                  <a:cubicBezTo>
                    <a:pt x="252" y="3622"/>
                    <a:pt x="243" y="3730"/>
                    <a:pt x="234" y="3838"/>
                  </a:cubicBezTo>
                  <a:cubicBezTo>
                    <a:pt x="225" y="3960"/>
                    <a:pt x="216" y="4081"/>
                    <a:pt x="203" y="4203"/>
                  </a:cubicBezTo>
                  <a:cubicBezTo>
                    <a:pt x="194" y="4284"/>
                    <a:pt x="189" y="4365"/>
                    <a:pt x="185" y="4446"/>
                  </a:cubicBezTo>
                  <a:cubicBezTo>
                    <a:pt x="185" y="4491"/>
                    <a:pt x="180" y="4536"/>
                    <a:pt x="180" y="4576"/>
                  </a:cubicBezTo>
                  <a:cubicBezTo>
                    <a:pt x="171" y="4666"/>
                    <a:pt x="167" y="4760"/>
                    <a:pt x="162" y="4850"/>
                  </a:cubicBezTo>
                  <a:lnTo>
                    <a:pt x="162" y="4940"/>
                  </a:lnTo>
                  <a:lnTo>
                    <a:pt x="158" y="5021"/>
                  </a:lnTo>
                  <a:cubicBezTo>
                    <a:pt x="158" y="5053"/>
                    <a:pt x="158" y="5084"/>
                    <a:pt x="153" y="5120"/>
                  </a:cubicBezTo>
                  <a:lnTo>
                    <a:pt x="153" y="5161"/>
                  </a:lnTo>
                  <a:cubicBezTo>
                    <a:pt x="149" y="5201"/>
                    <a:pt x="149" y="5242"/>
                    <a:pt x="144" y="5287"/>
                  </a:cubicBezTo>
                  <a:cubicBezTo>
                    <a:pt x="144" y="5363"/>
                    <a:pt x="140" y="5440"/>
                    <a:pt x="140" y="5516"/>
                  </a:cubicBezTo>
                  <a:lnTo>
                    <a:pt x="140" y="5575"/>
                  </a:lnTo>
                  <a:cubicBezTo>
                    <a:pt x="131" y="5624"/>
                    <a:pt x="126" y="5669"/>
                    <a:pt x="122" y="5710"/>
                  </a:cubicBezTo>
                  <a:cubicBezTo>
                    <a:pt x="117" y="5768"/>
                    <a:pt x="108" y="5822"/>
                    <a:pt x="104" y="5881"/>
                  </a:cubicBezTo>
                  <a:lnTo>
                    <a:pt x="99" y="5908"/>
                  </a:lnTo>
                  <a:cubicBezTo>
                    <a:pt x="86" y="6016"/>
                    <a:pt x="72" y="6124"/>
                    <a:pt x="59" y="6232"/>
                  </a:cubicBezTo>
                  <a:lnTo>
                    <a:pt x="54" y="6281"/>
                  </a:lnTo>
                  <a:lnTo>
                    <a:pt x="50" y="6331"/>
                  </a:lnTo>
                  <a:cubicBezTo>
                    <a:pt x="36" y="6425"/>
                    <a:pt x="32" y="6515"/>
                    <a:pt x="32" y="6609"/>
                  </a:cubicBezTo>
                  <a:cubicBezTo>
                    <a:pt x="32" y="6636"/>
                    <a:pt x="32" y="6663"/>
                    <a:pt x="27" y="6690"/>
                  </a:cubicBezTo>
                  <a:cubicBezTo>
                    <a:pt x="27" y="6740"/>
                    <a:pt x="23" y="6798"/>
                    <a:pt x="23" y="6848"/>
                  </a:cubicBezTo>
                  <a:lnTo>
                    <a:pt x="23" y="6920"/>
                  </a:lnTo>
                  <a:cubicBezTo>
                    <a:pt x="23" y="6969"/>
                    <a:pt x="18" y="7019"/>
                    <a:pt x="18" y="7068"/>
                  </a:cubicBezTo>
                  <a:cubicBezTo>
                    <a:pt x="18" y="7140"/>
                    <a:pt x="14" y="7217"/>
                    <a:pt x="9" y="7289"/>
                  </a:cubicBezTo>
                  <a:lnTo>
                    <a:pt x="5" y="7433"/>
                  </a:lnTo>
                  <a:lnTo>
                    <a:pt x="5" y="7626"/>
                  </a:lnTo>
                  <a:lnTo>
                    <a:pt x="5" y="7797"/>
                  </a:lnTo>
                  <a:cubicBezTo>
                    <a:pt x="0" y="8017"/>
                    <a:pt x="5" y="8238"/>
                    <a:pt x="5" y="8458"/>
                  </a:cubicBezTo>
                  <a:lnTo>
                    <a:pt x="5" y="8512"/>
                  </a:lnTo>
                  <a:lnTo>
                    <a:pt x="5" y="8872"/>
                  </a:lnTo>
                  <a:lnTo>
                    <a:pt x="5" y="9232"/>
                  </a:lnTo>
                  <a:lnTo>
                    <a:pt x="5" y="9421"/>
                  </a:lnTo>
                  <a:lnTo>
                    <a:pt x="5" y="9579"/>
                  </a:lnTo>
                  <a:cubicBezTo>
                    <a:pt x="5" y="9659"/>
                    <a:pt x="5" y="9736"/>
                    <a:pt x="9" y="9817"/>
                  </a:cubicBezTo>
                  <a:lnTo>
                    <a:pt x="9" y="9934"/>
                  </a:lnTo>
                  <a:cubicBezTo>
                    <a:pt x="14" y="10199"/>
                    <a:pt x="23" y="10433"/>
                    <a:pt x="45" y="10649"/>
                  </a:cubicBezTo>
                  <a:cubicBezTo>
                    <a:pt x="50" y="10721"/>
                    <a:pt x="54" y="10789"/>
                    <a:pt x="59" y="10861"/>
                  </a:cubicBezTo>
                  <a:cubicBezTo>
                    <a:pt x="59" y="10910"/>
                    <a:pt x="63" y="10960"/>
                    <a:pt x="68" y="11014"/>
                  </a:cubicBezTo>
                  <a:lnTo>
                    <a:pt x="77" y="11189"/>
                  </a:lnTo>
                  <a:lnTo>
                    <a:pt x="90" y="11369"/>
                  </a:lnTo>
                  <a:cubicBezTo>
                    <a:pt x="99" y="11499"/>
                    <a:pt x="108" y="11630"/>
                    <a:pt x="117" y="11756"/>
                  </a:cubicBezTo>
                  <a:cubicBezTo>
                    <a:pt x="122" y="11868"/>
                    <a:pt x="131" y="11981"/>
                    <a:pt x="140" y="12089"/>
                  </a:cubicBezTo>
                  <a:cubicBezTo>
                    <a:pt x="144" y="12156"/>
                    <a:pt x="149" y="12219"/>
                    <a:pt x="153" y="12287"/>
                  </a:cubicBezTo>
                  <a:cubicBezTo>
                    <a:pt x="158" y="12336"/>
                    <a:pt x="162" y="12386"/>
                    <a:pt x="167" y="12435"/>
                  </a:cubicBezTo>
                  <a:cubicBezTo>
                    <a:pt x="176" y="12539"/>
                    <a:pt x="189" y="12647"/>
                    <a:pt x="207" y="12768"/>
                  </a:cubicBezTo>
                  <a:cubicBezTo>
                    <a:pt x="230" y="12894"/>
                    <a:pt x="257" y="13024"/>
                    <a:pt x="297" y="13146"/>
                  </a:cubicBezTo>
                  <a:cubicBezTo>
                    <a:pt x="306" y="13177"/>
                    <a:pt x="315" y="13209"/>
                    <a:pt x="329" y="13240"/>
                  </a:cubicBezTo>
                  <a:cubicBezTo>
                    <a:pt x="351" y="13290"/>
                    <a:pt x="396" y="13330"/>
                    <a:pt x="446" y="13353"/>
                  </a:cubicBezTo>
                  <a:cubicBezTo>
                    <a:pt x="468" y="13357"/>
                    <a:pt x="486" y="13362"/>
                    <a:pt x="509" y="13366"/>
                  </a:cubicBezTo>
                  <a:cubicBezTo>
                    <a:pt x="540" y="13371"/>
                    <a:pt x="563" y="13375"/>
                    <a:pt x="581" y="13380"/>
                  </a:cubicBezTo>
                  <a:cubicBezTo>
                    <a:pt x="617" y="13389"/>
                    <a:pt x="648" y="13393"/>
                    <a:pt x="684" y="13393"/>
                  </a:cubicBezTo>
                  <a:lnTo>
                    <a:pt x="720" y="13398"/>
                  </a:lnTo>
                  <a:cubicBezTo>
                    <a:pt x="756" y="13398"/>
                    <a:pt x="792" y="13402"/>
                    <a:pt x="828" y="13407"/>
                  </a:cubicBezTo>
                  <a:cubicBezTo>
                    <a:pt x="887" y="13416"/>
                    <a:pt x="936" y="13425"/>
                    <a:pt x="995" y="13425"/>
                  </a:cubicBezTo>
                  <a:lnTo>
                    <a:pt x="1040" y="13425"/>
                  </a:lnTo>
                  <a:cubicBezTo>
                    <a:pt x="1103" y="13425"/>
                    <a:pt x="1165" y="13420"/>
                    <a:pt x="1228" y="13416"/>
                  </a:cubicBezTo>
                  <a:cubicBezTo>
                    <a:pt x="1264" y="13416"/>
                    <a:pt x="1296" y="13411"/>
                    <a:pt x="1332" y="13407"/>
                  </a:cubicBezTo>
                  <a:lnTo>
                    <a:pt x="1372" y="13407"/>
                  </a:lnTo>
                  <a:cubicBezTo>
                    <a:pt x="1385" y="13408"/>
                    <a:pt x="1397" y="13408"/>
                    <a:pt x="1410" y="13408"/>
                  </a:cubicBezTo>
                  <a:cubicBezTo>
                    <a:pt x="1466" y="13408"/>
                    <a:pt x="1524" y="13401"/>
                    <a:pt x="1579" y="13393"/>
                  </a:cubicBezTo>
                  <a:cubicBezTo>
                    <a:pt x="1638" y="13380"/>
                    <a:pt x="1692" y="13366"/>
                    <a:pt x="1746" y="13348"/>
                  </a:cubicBezTo>
                  <a:lnTo>
                    <a:pt x="1777" y="13339"/>
                  </a:lnTo>
                  <a:cubicBezTo>
                    <a:pt x="1804" y="13330"/>
                    <a:pt x="1831" y="13317"/>
                    <a:pt x="1858" y="13308"/>
                  </a:cubicBezTo>
                  <a:cubicBezTo>
                    <a:pt x="1881" y="13294"/>
                    <a:pt x="1903" y="13285"/>
                    <a:pt x="1921" y="13272"/>
                  </a:cubicBezTo>
                  <a:cubicBezTo>
                    <a:pt x="1975" y="13249"/>
                    <a:pt x="2007" y="13195"/>
                    <a:pt x="1998" y="13137"/>
                  </a:cubicBezTo>
                  <a:cubicBezTo>
                    <a:pt x="1993" y="13114"/>
                    <a:pt x="1984" y="13092"/>
                    <a:pt x="1971" y="13078"/>
                  </a:cubicBezTo>
                  <a:cubicBezTo>
                    <a:pt x="1980" y="13038"/>
                    <a:pt x="1989" y="12993"/>
                    <a:pt x="1993" y="12952"/>
                  </a:cubicBezTo>
                  <a:cubicBezTo>
                    <a:pt x="2002" y="12912"/>
                    <a:pt x="2007" y="12876"/>
                    <a:pt x="2007" y="12840"/>
                  </a:cubicBezTo>
                  <a:cubicBezTo>
                    <a:pt x="2016" y="12773"/>
                    <a:pt x="2020" y="12701"/>
                    <a:pt x="2025" y="12629"/>
                  </a:cubicBezTo>
                  <a:lnTo>
                    <a:pt x="2029" y="12543"/>
                  </a:lnTo>
                  <a:cubicBezTo>
                    <a:pt x="2034" y="12431"/>
                    <a:pt x="2038" y="12318"/>
                    <a:pt x="2043" y="12206"/>
                  </a:cubicBezTo>
                  <a:cubicBezTo>
                    <a:pt x="2047" y="12044"/>
                    <a:pt x="2061" y="11873"/>
                    <a:pt x="2074" y="11711"/>
                  </a:cubicBezTo>
                  <a:cubicBezTo>
                    <a:pt x="2083" y="11612"/>
                    <a:pt x="2092" y="11513"/>
                    <a:pt x="2101" y="11409"/>
                  </a:cubicBezTo>
                  <a:lnTo>
                    <a:pt x="2101" y="11355"/>
                  </a:lnTo>
                  <a:lnTo>
                    <a:pt x="2101" y="11297"/>
                  </a:lnTo>
                  <a:cubicBezTo>
                    <a:pt x="2101" y="11265"/>
                    <a:pt x="2092" y="11234"/>
                    <a:pt x="2070" y="11216"/>
                  </a:cubicBezTo>
                  <a:cubicBezTo>
                    <a:pt x="2083" y="11090"/>
                    <a:pt x="2097" y="10964"/>
                    <a:pt x="2119" y="10838"/>
                  </a:cubicBezTo>
                  <a:cubicBezTo>
                    <a:pt x="2128" y="10766"/>
                    <a:pt x="2137" y="10694"/>
                    <a:pt x="2146" y="10622"/>
                  </a:cubicBezTo>
                  <a:cubicBezTo>
                    <a:pt x="2155" y="10568"/>
                    <a:pt x="2160" y="10519"/>
                    <a:pt x="2169" y="10465"/>
                  </a:cubicBezTo>
                  <a:cubicBezTo>
                    <a:pt x="2187" y="10339"/>
                    <a:pt x="2205" y="10213"/>
                    <a:pt x="2223" y="10087"/>
                  </a:cubicBezTo>
                  <a:cubicBezTo>
                    <a:pt x="2232" y="10028"/>
                    <a:pt x="2241" y="9974"/>
                    <a:pt x="2245" y="9916"/>
                  </a:cubicBezTo>
                  <a:cubicBezTo>
                    <a:pt x="2259" y="9848"/>
                    <a:pt x="2268" y="9776"/>
                    <a:pt x="2277" y="9704"/>
                  </a:cubicBezTo>
                  <a:cubicBezTo>
                    <a:pt x="2299" y="9583"/>
                    <a:pt x="2313" y="9457"/>
                    <a:pt x="2335" y="9336"/>
                  </a:cubicBezTo>
                  <a:cubicBezTo>
                    <a:pt x="2353" y="9201"/>
                    <a:pt x="2371" y="9066"/>
                    <a:pt x="2394" y="8926"/>
                  </a:cubicBezTo>
                  <a:cubicBezTo>
                    <a:pt x="2407" y="8854"/>
                    <a:pt x="2416" y="8782"/>
                    <a:pt x="2430" y="8706"/>
                  </a:cubicBezTo>
                  <a:lnTo>
                    <a:pt x="2461" y="8535"/>
                  </a:lnTo>
                  <a:cubicBezTo>
                    <a:pt x="2475" y="8431"/>
                    <a:pt x="2497" y="8323"/>
                    <a:pt x="2520" y="8220"/>
                  </a:cubicBezTo>
                  <a:lnTo>
                    <a:pt x="2533" y="8157"/>
                  </a:lnTo>
                  <a:cubicBezTo>
                    <a:pt x="2565" y="8008"/>
                    <a:pt x="2596" y="7856"/>
                    <a:pt x="2623" y="7707"/>
                  </a:cubicBezTo>
                  <a:lnTo>
                    <a:pt x="2646" y="7586"/>
                  </a:lnTo>
                  <a:cubicBezTo>
                    <a:pt x="2664" y="7478"/>
                    <a:pt x="2682" y="7374"/>
                    <a:pt x="2709" y="7275"/>
                  </a:cubicBezTo>
                  <a:lnTo>
                    <a:pt x="2718" y="7244"/>
                  </a:lnTo>
                  <a:lnTo>
                    <a:pt x="2736" y="7190"/>
                  </a:lnTo>
                  <a:cubicBezTo>
                    <a:pt x="2745" y="7163"/>
                    <a:pt x="2754" y="7140"/>
                    <a:pt x="2758" y="7113"/>
                  </a:cubicBezTo>
                  <a:lnTo>
                    <a:pt x="2763" y="7095"/>
                  </a:lnTo>
                  <a:cubicBezTo>
                    <a:pt x="2785" y="7023"/>
                    <a:pt x="2803" y="6951"/>
                    <a:pt x="2821" y="6879"/>
                  </a:cubicBezTo>
                  <a:cubicBezTo>
                    <a:pt x="2848" y="6767"/>
                    <a:pt x="2875" y="6654"/>
                    <a:pt x="2897" y="6542"/>
                  </a:cubicBezTo>
                  <a:lnTo>
                    <a:pt x="2915" y="6456"/>
                  </a:lnTo>
                  <a:lnTo>
                    <a:pt x="2947" y="6317"/>
                  </a:lnTo>
                  <a:cubicBezTo>
                    <a:pt x="2965" y="6227"/>
                    <a:pt x="2987" y="6137"/>
                    <a:pt x="3005" y="6047"/>
                  </a:cubicBezTo>
                  <a:lnTo>
                    <a:pt x="3019" y="5989"/>
                  </a:lnTo>
                  <a:cubicBezTo>
                    <a:pt x="3041" y="5885"/>
                    <a:pt x="3064" y="5782"/>
                    <a:pt x="3077" y="5674"/>
                  </a:cubicBezTo>
                  <a:lnTo>
                    <a:pt x="3077" y="5660"/>
                  </a:lnTo>
                  <a:cubicBezTo>
                    <a:pt x="3082" y="5620"/>
                    <a:pt x="3064" y="5579"/>
                    <a:pt x="3028" y="5561"/>
                  </a:cubicBezTo>
                  <a:cubicBezTo>
                    <a:pt x="3046" y="5480"/>
                    <a:pt x="3068" y="5399"/>
                    <a:pt x="3086" y="5318"/>
                  </a:cubicBezTo>
                  <a:lnTo>
                    <a:pt x="3118" y="5219"/>
                  </a:lnTo>
                  <a:cubicBezTo>
                    <a:pt x="3131" y="5156"/>
                    <a:pt x="3149" y="5093"/>
                    <a:pt x="3167" y="5035"/>
                  </a:cubicBezTo>
                  <a:cubicBezTo>
                    <a:pt x="3185" y="4958"/>
                    <a:pt x="3203" y="4882"/>
                    <a:pt x="3226" y="4805"/>
                  </a:cubicBezTo>
                  <a:cubicBezTo>
                    <a:pt x="3253" y="4693"/>
                    <a:pt x="3280" y="4581"/>
                    <a:pt x="3311" y="4468"/>
                  </a:cubicBezTo>
                  <a:cubicBezTo>
                    <a:pt x="3311" y="4459"/>
                    <a:pt x="3316" y="4455"/>
                    <a:pt x="3316" y="4446"/>
                  </a:cubicBezTo>
                  <a:cubicBezTo>
                    <a:pt x="3329" y="4392"/>
                    <a:pt x="3343" y="4333"/>
                    <a:pt x="3356" y="4279"/>
                  </a:cubicBezTo>
                  <a:lnTo>
                    <a:pt x="3397" y="4117"/>
                  </a:lnTo>
                  <a:cubicBezTo>
                    <a:pt x="3419" y="4041"/>
                    <a:pt x="3437" y="3964"/>
                    <a:pt x="3455" y="3883"/>
                  </a:cubicBezTo>
                  <a:lnTo>
                    <a:pt x="3487" y="3753"/>
                  </a:lnTo>
                  <a:cubicBezTo>
                    <a:pt x="3523" y="3613"/>
                    <a:pt x="3554" y="3469"/>
                    <a:pt x="3586" y="3325"/>
                  </a:cubicBezTo>
                  <a:cubicBezTo>
                    <a:pt x="3604" y="3235"/>
                    <a:pt x="3622" y="3145"/>
                    <a:pt x="3644" y="3056"/>
                  </a:cubicBezTo>
                  <a:cubicBezTo>
                    <a:pt x="3644" y="3051"/>
                    <a:pt x="3644" y="3051"/>
                    <a:pt x="3644" y="3047"/>
                  </a:cubicBezTo>
                  <a:lnTo>
                    <a:pt x="3644" y="3042"/>
                  </a:lnTo>
                  <a:lnTo>
                    <a:pt x="3649" y="3029"/>
                  </a:lnTo>
                  <a:lnTo>
                    <a:pt x="3653" y="3015"/>
                  </a:lnTo>
                  <a:cubicBezTo>
                    <a:pt x="3707" y="2786"/>
                    <a:pt x="3752" y="2547"/>
                    <a:pt x="3793" y="2304"/>
                  </a:cubicBezTo>
                  <a:cubicBezTo>
                    <a:pt x="3815" y="2183"/>
                    <a:pt x="3838" y="2066"/>
                    <a:pt x="3860" y="1949"/>
                  </a:cubicBezTo>
                  <a:cubicBezTo>
                    <a:pt x="3874" y="1868"/>
                    <a:pt x="3892" y="1787"/>
                    <a:pt x="3905" y="1710"/>
                  </a:cubicBezTo>
                  <a:lnTo>
                    <a:pt x="3928" y="1589"/>
                  </a:lnTo>
                  <a:cubicBezTo>
                    <a:pt x="3950" y="1468"/>
                    <a:pt x="3973" y="1342"/>
                    <a:pt x="3995" y="1220"/>
                  </a:cubicBezTo>
                  <a:cubicBezTo>
                    <a:pt x="4018" y="1076"/>
                    <a:pt x="4036" y="964"/>
                    <a:pt x="4045" y="856"/>
                  </a:cubicBezTo>
                  <a:cubicBezTo>
                    <a:pt x="4049" y="806"/>
                    <a:pt x="4058" y="757"/>
                    <a:pt x="4067" y="707"/>
                  </a:cubicBezTo>
                  <a:cubicBezTo>
                    <a:pt x="4072" y="658"/>
                    <a:pt x="4081" y="595"/>
                    <a:pt x="4090" y="541"/>
                  </a:cubicBezTo>
                  <a:cubicBezTo>
                    <a:pt x="4094" y="487"/>
                    <a:pt x="4094" y="442"/>
                    <a:pt x="4094" y="392"/>
                  </a:cubicBezTo>
                  <a:lnTo>
                    <a:pt x="4094" y="370"/>
                  </a:lnTo>
                  <a:cubicBezTo>
                    <a:pt x="4094" y="307"/>
                    <a:pt x="4103" y="244"/>
                    <a:pt x="4099" y="185"/>
                  </a:cubicBezTo>
                  <a:lnTo>
                    <a:pt x="4099" y="149"/>
                  </a:lnTo>
                  <a:lnTo>
                    <a:pt x="4099" y="113"/>
                  </a:lnTo>
                  <a:cubicBezTo>
                    <a:pt x="4103" y="86"/>
                    <a:pt x="4094" y="59"/>
                    <a:pt x="4076" y="41"/>
                  </a:cubicBezTo>
                  <a:cubicBezTo>
                    <a:pt x="4058" y="19"/>
                    <a:pt x="4036" y="5"/>
                    <a:pt x="400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6"/>
            <p:cNvSpPr/>
            <p:nvPr/>
          </p:nvSpPr>
          <p:spPr>
            <a:xfrm>
              <a:off x="4738100" y="2333225"/>
              <a:ext cx="105400" cy="36575"/>
            </a:xfrm>
            <a:custGeom>
              <a:rect b="b" l="l" r="r" t="t"/>
              <a:pathLst>
                <a:path extrusionOk="0" h="1463" w="4216">
                  <a:moveTo>
                    <a:pt x="1499" y="1"/>
                  </a:moveTo>
                  <a:lnTo>
                    <a:pt x="1499" y="5"/>
                  </a:lnTo>
                  <a:cubicBezTo>
                    <a:pt x="1472" y="5"/>
                    <a:pt x="1445" y="14"/>
                    <a:pt x="1427" y="28"/>
                  </a:cubicBezTo>
                  <a:cubicBezTo>
                    <a:pt x="1377" y="55"/>
                    <a:pt x="1328" y="77"/>
                    <a:pt x="1278" y="95"/>
                  </a:cubicBezTo>
                  <a:cubicBezTo>
                    <a:pt x="1157" y="131"/>
                    <a:pt x="1031" y="158"/>
                    <a:pt x="909" y="176"/>
                  </a:cubicBezTo>
                  <a:cubicBezTo>
                    <a:pt x="788" y="194"/>
                    <a:pt x="666" y="203"/>
                    <a:pt x="545" y="208"/>
                  </a:cubicBezTo>
                  <a:lnTo>
                    <a:pt x="388" y="208"/>
                  </a:lnTo>
                  <a:cubicBezTo>
                    <a:pt x="302" y="208"/>
                    <a:pt x="221" y="203"/>
                    <a:pt x="136" y="190"/>
                  </a:cubicBezTo>
                  <a:cubicBezTo>
                    <a:pt x="127" y="167"/>
                    <a:pt x="100" y="149"/>
                    <a:pt x="77" y="149"/>
                  </a:cubicBezTo>
                  <a:cubicBezTo>
                    <a:pt x="37" y="154"/>
                    <a:pt x="10" y="185"/>
                    <a:pt x="10" y="221"/>
                  </a:cubicBezTo>
                  <a:cubicBezTo>
                    <a:pt x="1" y="244"/>
                    <a:pt x="5" y="271"/>
                    <a:pt x="19" y="293"/>
                  </a:cubicBezTo>
                  <a:cubicBezTo>
                    <a:pt x="19" y="307"/>
                    <a:pt x="23" y="325"/>
                    <a:pt x="28" y="343"/>
                  </a:cubicBezTo>
                  <a:cubicBezTo>
                    <a:pt x="37" y="379"/>
                    <a:pt x="46" y="419"/>
                    <a:pt x="50" y="464"/>
                  </a:cubicBezTo>
                  <a:cubicBezTo>
                    <a:pt x="50" y="482"/>
                    <a:pt x="50" y="500"/>
                    <a:pt x="46" y="518"/>
                  </a:cubicBezTo>
                  <a:cubicBezTo>
                    <a:pt x="41" y="536"/>
                    <a:pt x="41" y="559"/>
                    <a:pt x="41" y="577"/>
                  </a:cubicBezTo>
                  <a:cubicBezTo>
                    <a:pt x="41" y="622"/>
                    <a:pt x="46" y="667"/>
                    <a:pt x="50" y="711"/>
                  </a:cubicBezTo>
                  <a:cubicBezTo>
                    <a:pt x="64" y="770"/>
                    <a:pt x="91" y="833"/>
                    <a:pt x="127" y="882"/>
                  </a:cubicBezTo>
                  <a:cubicBezTo>
                    <a:pt x="113" y="905"/>
                    <a:pt x="113" y="936"/>
                    <a:pt x="127" y="959"/>
                  </a:cubicBezTo>
                  <a:cubicBezTo>
                    <a:pt x="131" y="972"/>
                    <a:pt x="140" y="986"/>
                    <a:pt x="149" y="995"/>
                  </a:cubicBezTo>
                  <a:cubicBezTo>
                    <a:pt x="158" y="1008"/>
                    <a:pt x="172" y="1022"/>
                    <a:pt x="185" y="1035"/>
                  </a:cubicBezTo>
                  <a:cubicBezTo>
                    <a:pt x="203" y="1053"/>
                    <a:pt x="226" y="1071"/>
                    <a:pt x="253" y="1085"/>
                  </a:cubicBezTo>
                  <a:cubicBezTo>
                    <a:pt x="266" y="1098"/>
                    <a:pt x="280" y="1112"/>
                    <a:pt x="298" y="1121"/>
                  </a:cubicBezTo>
                  <a:cubicBezTo>
                    <a:pt x="383" y="1175"/>
                    <a:pt x="478" y="1211"/>
                    <a:pt x="572" y="1233"/>
                  </a:cubicBezTo>
                  <a:lnTo>
                    <a:pt x="608" y="1247"/>
                  </a:lnTo>
                  <a:cubicBezTo>
                    <a:pt x="711" y="1274"/>
                    <a:pt x="810" y="1301"/>
                    <a:pt x="914" y="1319"/>
                  </a:cubicBezTo>
                  <a:lnTo>
                    <a:pt x="932" y="1319"/>
                  </a:lnTo>
                  <a:cubicBezTo>
                    <a:pt x="990" y="1350"/>
                    <a:pt x="1058" y="1377"/>
                    <a:pt x="1125" y="1391"/>
                  </a:cubicBezTo>
                  <a:cubicBezTo>
                    <a:pt x="1175" y="1400"/>
                    <a:pt x="1229" y="1409"/>
                    <a:pt x="1278" y="1418"/>
                  </a:cubicBezTo>
                  <a:cubicBezTo>
                    <a:pt x="1391" y="1431"/>
                    <a:pt x="1499" y="1440"/>
                    <a:pt x="1611" y="1445"/>
                  </a:cubicBezTo>
                  <a:lnTo>
                    <a:pt x="1809" y="1445"/>
                  </a:lnTo>
                  <a:lnTo>
                    <a:pt x="1890" y="1454"/>
                  </a:lnTo>
                  <a:cubicBezTo>
                    <a:pt x="1967" y="1463"/>
                    <a:pt x="2043" y="1463"/>
                    <a:pt x="2120" y="1463"/>
                  </a:cubicBezTo>
                  <a:lnTo>
                    <a:pt x="2380" y="1463"/>
                  </a:lnTo>
                  <a:cubicBezTo>
                    <a:pt x="2457" y="1463"/>
                    <a:pt x="2533" y="1463"/>
                    <a:pt x="2610" y="1454"/>
                  </a:cubicBezTo>
                  <a:cubicBezTo>
                    <a:pt x="2628" y="1449"/>
                    <a:pt x="2646" y="1445"/>
                    <a:pt x="2664" y="1431"/>
                  </a:cubicBezTo>
                  <a:cubicBezTo>
                    <a:pt x="2758" y="1427"/>
                    <a:pt x="2884" y="1413"/>
                    <a:pt x="3006" y="1391"/>
                  </a:cubicBezTo>
                  <a:cubicBezTo>
                    <a:pt x="3132" y="1373"/>
                    <a:pt x="3244" y="1350"/>
                    <a:pt x="3361" y="1323"/>
                  </a:cubicBezTo>
                  <a:cubicBezTo>
                    <a:pt x="3393" y="1319"/>
                    <a:pt x="3429" y="1310"/>
                    <a:pt x="3465" y="1301"/>
                  </a:cubicBezTo>
                  <a:lnTo>
                    <a:pt x="3537" y="1283"/>
                  </a:lnTo>
                  <a:lnTo>
                    <a:pt x="3600" y="1269"/>
                  </a:lnTo>
                  <a:lnTo>
                    <a:pt x="3690" y="1251"/>
                  </a:lnTo>
                  <a:cubicBezTo>
                    <a:pt x="3753" y="1238"/>
                    <a:pt x="3815" y="1215"/>
                    <a:pt x="3878" y="1188"/>
                  </a:cubicBezTo>
                  <a:cubicBezTo>
                    <a:pt x="3937" y="1170"/>
                    <a:pt x="3977" y="1152"/>
                    <a:pt x="4018" y="1134"/>
                  </a:cubicBezTo>
                  <a:cubicBezTo>
                    <a:pt x="4049" y="1121"/>
                    <a:pt x="4076" y="1103"/>
                    <a:pt x="4103" y="1080"/>
                  </a:cubicBezTo>
                  <a:lnTo>
                    <a:pt x="4117" y="1071"/>
                  </a:lnTo>
                  <a:cubicBezTo>
                    <a:pt x="4153" y="1049"/>
                    <a:pt x="4184" y="1013"/>
                    <a:pt x="4202" y="977"/>
                  </a:cubicBezTo>
                  <a:cubicBezTo>
                    <a:pt x="4216" y="932"/>
                    <a:pt x="4216" y="887"/>
                    <a:pt x="4193" y="846"/>
                  </a:cubicBezTo>
                  <a:cubicBezTo>
                    <a:pt x="4180" y="806"/>
                    <a:pt x="4153" y="774"/>
                    <a:pt x="4121" y="752"/>
                  </a:cubicBezTo>
                  <a:cubicBezTo>
                    <a:pt x="4099" y="734"/>
                    <a:pt x="4072" y="720"/>
                    <a:pt x="4045" y="707"/>
                  </a:cubicBezTo>
                  <a:lnTo>
                    <a:pt x="4036" y="702"/>
                  </a:lnTo>
                  <a:cubicBezTo>
                    <a:pt x="4013" y="689"/>
                    <a:pt x="3986" y="680"/>
                    <a:pt x="3964" y="671"/>
                  </a:cubicBezTo>
                  <a:cubicBezTo>
                    <a:pt x="3914" y="649"/>
                    <a:pt x="3860" y="631"/>
                    <a:pt x="3811" y="613"/>
                  </a:cubicBezTo>
                  <a:cubicBezTo>
                    <a:pt x="3784" y="604"/>
                    <a:pt x="3757" y="599"/>
                    <a:pt x="3730" y="590"/>
                  </a:cubicBezTo>
                  <a:cubicBezTo>
                    <a:pt x="3726" y="568"/>
                    <a:pt x="3712" y="545"/>
                    <a:pt x="3690" y="536"/>
                  </a:cubicBezTo>
                  <a:cubicBezTo>
                    <a:pt x="3654" y="509"/>
                    <a:pt x="3613" y="491"/>
                    <a:pt x="3568" y="473"/>
                  </a:cubicBezTo>
                  <a:cubicBezTo>
                    <a:pt x="3532" y="460"/>
                    <a:pt x="3492" y="446"/>
                    <a:pt x="3451" y="433"/>
                  </a:cubicBezTo>
                  <a:cubicBezTo>
                    <a:pt x="3370" y="406"/>
                    <a:pt x="3289" y="383"/>
                    <a:pt x="3208" y="361"/>
                  </a:cubicBezTo>
                  <a:cubicBezTo>
                    <a:pt x="3042" y="316"/>
                    <a:pt x="2880" y="275"/>
                    <a:pt x="2695" y="235"/>
                  </a:cubicBezTo>
                  <a:cubicBezTo>
                    <a:pt x="2551" y="199"/>
                    <a:pt x="2407" y="163"/>
                    <a:pt x="2259" y="131"/>
                  </a:cubicBezTo>
                  <a:lnTo>
                    <a:pt x="2232" y="131"/>
                  </a:lnTo>
                  <a:lnTo>
                    <a:pt x="2245" y="136"/>
                  </a:lnTo>
                  <a:lnTo>
                    <a:pt x="2245" y="136"/>
                  </a:lnTo>
                  <a:lnTo>
                    <a:pt x="2169" y="118"/>
                  </a:lnTo>
                  <a:lnTo>
                    <a:pt x="1994" y="77"/>
                  </a:lnTo>
                  <a:cubicBezTo>
                    <a:pt x="1886" y="50"/>
                    <a:pt x="1805" y="37"/>
                    <a:pt x="1728" y="23"/>
                  </a:cubicBezTo>
                  <a:cubicBezTo>
                    <a:pt x="1679" y="19"/>
                    <a:pt x="1629" y="14"/>
                    <a:pt x="1580" y="14"/>
                  </a:cubicBezTo>
                  <a:lnTo>
                    <a:pt x="1548" y="14"/>
                  </a:lnTo>
                  <a:cubicBezTo>
                    <a:pt x="1535" y="5"/>
                    <a:pt x="1517" y="1"/>
                    <a:pt x="14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6"/>
            <p:cNvSpPr/>
            <p:nvPr/>
          </p:nvSpPr>
          <p:spPr>
            <a:xfrm>
              <a:off x="4507000" y="2284525"/>
              <a:ext cx="78075" cy="84500"/>
            </a:xfrm>
            <a:custGeom>
              <a:rect b="b" l="l" r="r" t="t"/>
              <a:pathLst>
                <a:path extrusionOk="0" h="3380" w="3123">
                  <a:moveTo>
                    <a:pt x="445" y="1"/>
                  </a:moveTo>
                  <a:cubicBezTo>
                    <a:pt x="409" y="1"/>
                    <a:pt x="373" y="28"/>
                    <a:pt x="364" y="64"/>
                  </a:cubicBezTo>
                  <a:cubicBezTo>
                    <a:pt x="364" y="77"/>
                    <a:pt x="360" y="91"/>
                    <a:pt x="355" y="104"/>
                  </a:cubicBezTo>
                  <a:cubicBezTo>
                    <a:pt x="342" y="131"/>
                    <a:pt x="324" y="163"/>
                    <a:pt x="306" y="185"/>
                  </a:cubicBezTo>
                  <a:lnTo>
                    <a:pt x="319" y="172"/>
                  </a:lnTo>
                  <a:lnTo>
                    <a:pt x="301" y="194"/>
                  </a:lnTo>
                  <a:lnTo>
                    <a:pt x="283" y="217"/>
                  </a:lnTo>
                  <a:cubicBezTo>
                    <a:pt x="256" y="253"/>
                    <a:pt x="225" y="293"/>
                    <a:pt x="189" y="334"/>
                  </a:cubicBezTo>
                  <a:cubicBezTo>
                    <a:pt x="144" y="383"/>
                    <a:pt x="108" y="437"/>
                    <a:pt x="77" y="496"/>
                  </a:cubicBezTo>
                  <a:cubicBezTo>
                    <a:pt x="50" y="541"/>
                    <a:pt x="27" y="590"/>
                    <a:pt x="9" y="640"/>
                  </a:cubicBezTo>
                  <a:cubicBezTo>
                    <a:pt x="0" y="694"/>
                    <a:pt x="0" y="752"/>
                    <a:pt x="18" y="806"/>
                  </a:cubicBezTo>
                  <a:lnTo>
                    <a:pt x="27" y="842"/>
                  </a:lnTo>
                  <a:cubicBezTo>
                    <a:pt x="50" y="950"/>
                    <a:pt x="95" y="1053"/>
                    <a:pt x="153" y="1148"/>
                  </a:cubicBezTo>
                  <a:lnTo>
                    <a:pt x="171" y="1179"/>
                  </a:lnTo>
                  <a:cubicBezTo>
                    <a:pt x="198" y="1233"/>
                    <a:pt x="225" y="1287"/>
                    <a:pt x="261" y="1337"/>
                  </a:cubicBezTo>
                  <a:cubicBezTo>
                    <a:pt x="292" y="1391"/>
                    <a:pt x="333" y="1445"/>
                    <a:pt x="373" y="1494"/>
                  </a:cubicBezTo>
                  <a:cubicBezTo>
                    <a:pt x="396" y="1526"/>
                    <a:pt x="423" y="1557"/>
                    <a:pt x="450" y="1584"/>
                  </a:cubicBezTo>
                  <a:lnTo>
                    <a:pt x="486" y="1629"/>
                  </a:lnTo>
                  <a:cubicBezTo>
                    <a:pt x="508" y="1656"/>
                    <a:pt x="531" y="1683"/>
                    <a:pt x="553" y="1710"/>
                  </a:cubicBezTo>
                  <a:lnTo>
                    <a:pt x="594" y="1760"/>
                  </a:lnTo>
                  <a:cubicBezTo>
                    <a:pt x="639" y="1814"/>
                    <a:pt x="684" y="1863"/>
                    <a:pt x="733" y="1913"/>
                  </a:cubicBezTo>
                  <a:cubicBezTo>
                    <a:pt x="760" y="1944"/>
                    <a:pt x="787" y="1971"/>
                    <a:pt x="814" y="2003"/>
                  </a:cubicBezTo>
                  <a:cubicBezTo>
                    <a:pt x="850" y="2043"/>
                    <a:pt x="886" y="2084"/>
                    <a:pt x="922" y="2124"/>
                  </a:cubicBezTo>
                  <a:cubicBezTo>
                    <a:pt x="958" y="2160"/>
                    <a:pt x="1008" y="2219"/>
                    <a:pt x="1053" y="2264"/>
                  </a:cubicBezTo>
                  <a:cubicBezTo>
                    <a:pt x="1129" y="2349"/>
                    <a:pt x="1210" y="2426"/>
                    <a:pt x="1296" y="2498"/>
                  </a:cubicBezTo>
                  <a:cubicBezTo>
                    <a:pt x="1372" y="2561"/>
                    <a:pt x="1449" y="2624"/>
                    <a:pt x="1525" y="2682"/>
                  </a:cubicBezTo>
                  <a:lnTo>
                    <a:pt x="1561" y="2709"/>
                  </a:lnTo>
                  <a:cubicBezTo>
                    <a:pt x="1642" y="2776"/>
                    <a:pt x="1728" y="2844"/>
                    <a:pt x="1818" y="2902"/>
                  </a:cubicBezTo>
                  <a:cubicBezTo>
                    <a:pt x="1984" y="3019"/>
                    <a:pt x="2164" y="3118"/>
                    <a:pt x="2348" y="3204"/>
                  </a:cubicBezTo>
                  <a:lnTo>
                    <a:pt x="2371" y="3213"/>
                  </a:lnTo>
                  <a:lnTo>
                    <a:pt x="2389" y="3217"/>
                  </a:lnTo>
                  <a:lnTo>
                    <a:pt x="2402" y="3222"/>
                  </a:lnTo>
                  <a:cubicBezTo>
                    <a:pt x="2465" y="3249"/>
                    <a:pt x="2524" y="3276"/>
                    <a:pt x="2582" y="3294"/>
                  </a:cubicBezTo>
                  <a:cubicBezTo>
                    <a:pt x="2609" y="3307"/>
                    <a:pt x="2636" y="3312"/>
                    <a:pt x="2668" y="3321"/>
                  </a:cubicBezTo>
                  <a:lnTo>
                    <a:pt x="2735" y="3339"/>
                  </a:lnTo>
                  <a:cubicBezTo>
                    <a:pt x="2758" y="3348"/>
                    <a:pt x="2780" y="3352"/>
                    <a:pt x="2803" y="3357"/>
                  </a:cubicBezTo>
                  <a:lnTo>
                    <a:pt x="2830" y="3361"/>
                  </a:lnTo>
                  <a:cubicBezTo>
                    <a:pt x="2852" y="3366"/>
                    <a:pt x="2875" y="3370"/>
                    <a:pt x="2902" y="3375"/>
                  </a:cubicBezTo>
                  <a:cubicBezTo>
                    <a:pt x="2915" y="3379"/>
                    <a:pt x="2933" y="3379"/>
                    <a:pt x="2947" y="3379"/>
                  </a:cubicBezTo>
                  <a:cubicBezTo>
                    <a:pt x="2969" y="3379"/>
                    <a:pt x="2992" y="3379"/>
                    <a:pt x="3010" y="3370"/>
                  </a:cubicBezTo>
                  <a:cubicBezTo>
                    <a:pt x="3041" y="3366"/>
                    <a:pt x="3064" y="3348"/>
                    <a:pt x="3086" y="3330"/>
                  </a:cubicBezTo>
                  <a:cubicBezTo>
                    <a:pt x="3109" y="3307"/>
                    <a:pt x="3122" y="3280"/>
                    <a:pt x="3122" y="3249"/>
                  </a:cubicBezTo>
                  <a:cubicBezTo>
                    <a:pt x="3122" y="3231"/>
                    <a:pt x="3122" y="3208"/>
                    <a:pt x="3118" y="3190"/>
                  </a:cubicBezTo>
                  <a:lnTo>
                    <a:pt x="3118" y="3177"/>
                  </a:lnTo>
                  <a:cubicBezTo>
                    <a:pt x="3100" y="3087"/>
                    <a:pt x="3068" y="2997"/>
                    <a:pt x="3023" y="2911"/>
                  </a:cubicBezTo>
                  <a:lnTo>
                    <a:pt x="3014" y="2884"/>
                  </a:lnTo>
                  <a:cubicBezTo>
                    <a:pt x="3014" y="2884"/>
                    <a:pt x="3014" y="2884"/>
                    <a:pt x="3010" y="2880"/>
                  </a:cubicBezTo>
                  <a:lnTo>
                    <a:pt x="3010" y="2875"/>
                  </a:lnTo>
                  <a:lnTo>
                    <a:pt x="2996" y="2844"/>
                  </a:lnTo>
                  <a:lnTo>
                    <a:pt x="2992" y="2830"/>
                  </a:lnTo>
                  <a:cubicBezTo>
                    <a:pt x="2969" y="2781"/>
                    <a:pt x="2947" y="2727"/>
                    <a:pt x="2920" y="2677"/>
                  </a:cubicBezTo>
                  <a:lnTo>
                    <a:pt x="2906" y="2650"/>
                  </a:lnTo>
                  <a:cubicBezTo>
                    <a:pt x="2884" y="2606"/>
                    <a:pt x="2857" y="2561"/>
                    <a:pt x="2834" y="2520"/>
                  </a:cubicBezTo>
                  <a:cubicBezTo>
                    <a:pt x="2807" y="2466"/>
                    <a:pt x="2776" y="2412"/>
                    <a:pt x="2744" y="2363"/>
                  </a:cubicBezTo>
                  <a:cubicBezTo>
                    <a:pt x="2722" y="2336"/>
                    <a:pt x="2704" y="2309"/>
                    <a:pt x="2686" y="2277"/>
                  </a:cubicBezTo>
                  <a:lnTo>
                    <a:pt x="2650" y="2219"/>
                  </a:lnTo>
                  <a:lnTo>
                    <a:pt x="2582" y="2124"/>
                  </a:lnTo>
                  <a:cubicBezTo>
                    <a:pt x="2537" y="2052"/>
                    <a:pt x="2492" y="1985"/>
                    <a:pt x="2447" y="1913"/>
                  </a:cubicBezTo>
                  <a:lnTo>
                    <a:pt x="2407" y="1854"/>
                  </a:lnTo>
                  <a:cubicBezTo>
                    <a:pt x="2389" y="1823"/>
                    <a:pt x="2371" y="1791"/>
                    <a:pt x="2353" y="1764"/>
                  </a:cubicBezTo>
                  <a:cubicBezTo>
                    <a:pt x="2321" y="1715"/>
                    <a:pt x="2294" y="1665"/>
                    <a:pt x="2258" y="1616"/>
                  </a:cubicBezTo>
                  <a:cubicBezTo>
                    <a:pt x="2227" y="1571"/>
                    <a:pt x="2191" y="1517"/>
                    <a:pt x="2155" y="1467"/>
                  </a:cubicBezTo>
                  <a:cubicBezTo>
                    <a:pt x="2132" y="1436"/>
                    <a:pt x="2110" y="1404"/>
                    <a:pt x="2092" y="1373"/>
                  </a:cubicBezTo>
                  <a:cubicBezTo>
                    <a:pt x="2078" y="1355"/>
                    <a:pt x="2069" y="1332"/>
                    <a:pt x="2056" y="1314"/>
                  </a:cubicBezTo>
                  <a:cubicBezTo>
                    <a:pt x="1984" y="1206"/>
                    <a:pt x="1916" y="1112"/>
                    <a:pt x="1849" y="1026"/>
                  </a:cubicBezTo>
                  <a:lnTo>
                    <a:pt x="1818" y="986"/>
                  </a:lnTo>
                  <a:cubicBezTo>
                    <a:pt x="1804" y="968"/>
                    <a:pt x="1795" y="955"/>
                    <a:pt x="1782" y="941"/>
                  </a:cubicBezTo>
                  <a:cubicBezTo>
                    <a:pt x="1768" y="919"/>
                    <a:pt x="1755" y="901"/>
                    <a:pt x="1737" y="883"/>
                  </a:cubicBezTo>
                  <a:cubicBezTo>
                    <a:pt x="1719" y="869"/>
                    <a:pt x="1705" y="856"/>
                    <a:pt x="1687" y="842"/>
                  </a:cubicBezTo>
                  <a:cubicBezTo>
                    <a:pt x="1656" y="824"/>
                    <a:pt x="1624" y="811"/>
                    <a:pt x="1593" y="806"/>
                  </a:cubicBezTo>
                  <a:cubicBezTo>
                    <a:pt x="1566" y="802"/>
                    <a:pt x="1543" y="793"/>
                    <a:pt x="1521" y="784"/>
                  </a:cubicBezTo>
                  <a:lnTo>
                    <a:pt x="1507" y="779"/>
                  </a:lnTo>
                  <a:lnTo>
                    <a:pt x="1485" y="770"/>
                  </a:lnTo>
                  <a:lnTo>
                    <a:pt x="1471" y="761"/>
                  </a:lnTo>
                  <a:cubicBezTo>
                    <a:pt x="1444" y="752"/>
                    <a:pt x="1422" y="739"/>
                    <a:pt x="1395" y="725"/>
                  </a:cubicBezTo>
                  <a:lnTo>
                    <a:pt x="1377" y="716"/>
                  </a:lnTo>
                  <a:cubicBezTo>
                    <a:pt x="1350" y="703"/>
                    <a:pt x="1318" y="689"/>
                    <a:pt x="1296" y="676"/>
                  </a:cubicBezTo>
                  <a:lnTo>
                    <a:pt x="1264" y="662"/>
                  </a:lnTo>
                  <a:cubicBezTo>
                    <a:pt x="1228" y="644"/>
                    <a:pt x="1192" y="626"/>
                    <a:pt x="1161" y="604"/>
                  </a:cubicBezTo>
                  <a:cubicBezTo>
                    <a:pt x="1134" y="586"/>
                    <a:pt x="1111" y="568"/>
                    <a:pt x="1084" y="550"/>
                  </a:cubicBezTo>
                  <a:lnTo>
                    <a:pt x="1080" y="545"/>
                  </a:lnTo>
                  <a:cubicBezTo>
                    <a:pt x="1021" y="500"/>
                    <a:pt x="963" y="451"/>
                    <a:pt x="913" y="397"/>
                  </a:cubicBezTo>
                  <a:lnTo>
                    <a:pt x="891" y="374"/>
                  </a:lnTo>
                  <a:cubicBezTo>
                    <a:pt x="846" y="329"/>
                    <a:pt x="801" y="284"/>
                    <a:pt x="760" y="235"/>
                  </a:cubicBezTo>
                  <a:lnTo>
                    <a:pt x="751" y="221"/>
                  </a:lnTo>
                  <a:lnTo>
                    <a:pt x="733" y="199"/>
                  </a:lnTo>
                  <a:lnTo>
                    <a:pt x="711" y="167"/>
                  </a:lnTo>
                  <a:cubicBezTo>
                    <a:pt x="693" y="145"/>
                    <a:pt x="679" y="122"/>
                    <a:pt x="661" y="104"/>
                  </a:cubicBezTo>
                  <a:cubicBezTo>
                    <a:pt x="652" y="91"/>
                    <a:pt x="643" y="82"/>
                    <a:pt x="634" y="73"/>
                  </a:cubicBezTo>
                  <a:cubicBezTo>
                    <a:pt x="612" y="50"/>
                    <a:pt x="585" y="32"/>
                    <a:pt x="558" y="23"/>
                  </a:cubicBezTo>
                  <a:cubicBezTo>
                    <a:pt x="549" y="19"/>
                    <a:pt x="540" y="19"/>
                    <a:pt x="531" y="19"/>
                  </a:cubicBezTo>
                  <a:cubicBezTo>
                    <a:pt x="522" y="19"/>
                    <a:pt x="513" y="19"/>
                    <a:pt x="504" y="23"/>
                  </a:cubicBezTo>
                  <a:cubicBezTo>
                    <a:pt x="495" y="14"/>
                    <a:pt x="486" y="5"/>
                    <a:pt x="472" y="5"/>
                  </a:cubicBezTo>
                  <a:cubicBezTo>
                    <a:pt x="468" y="3"/>
                    <a:pt x="465" y="2"/>
                    <a:pt x="461" y="2"/>
                  </a:cubicBezTo>
                  <a:cubicBezTo>
                    <a:pt x="458" y="2"/>
                    <a:pt x="454" y="3"/>
                    <a:pt x="450" y="5"/>
                  </a:cubicBezTo>
                  <a:lnTo>
                    <a:pt x="445"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6"/>
            <p:cNvSpPr/>
            <p:nvPr/>
          </p:nvSpPr>
          <p:spPr>
            <a:xfrm>
              <a:off x="4606750" y="1621200"/>
              <a:ext cx="104400" cy="48375"/>
            </a:xfrm>
            <a:custGeom>
              <a:rect b="b" l="l" r="r" t="t"/>
              <a:pathLst>
                <a:path extrusionOk="0" h="1935" w="4176">
                  <a:moveTo>
                    <a:pt x="554" y="1"/>
                  </a:moveTo>
                  <a:cubicBezTo>
                    <a:pt x="522" y="1"/>
                    <a:pt x="486" y="5"/>
                    <a:pt x="459" y="10"/>
                  </a:cubicBezTo>
                  <a:lnTo>
                    <a:pt x="365" y="37"/>
                  </a:lnTo>
                  <a:cubicBezTo>
                    <a:pt x="311" y="55"/>
                    <a:pt x="252" y="77"/>
                    <a:pt x="194" y="95"/>
                  </a:cubicBezTo>
                  <a:cubicBezTo>
                    <a:pt x="149" y="109"/>
                    <a:pt x="90" y="140"/>
                    <a:pt x="81" y="190"/>
                  </a:cubicBezTo>
                  <a:cubicBezTo>
                    <a:pt x="73" y="185"/>
                    <a:pt x="64" y="182"/>
                    <a:pt x="55" y="182"/>
                  </a:cubicBezTo>
                  <a:cubicBezTo>
                    <a:pt x="40" y="182"/>
                    <a:pt x="25" y="189"/>
                    <a:pt x="14" y="203"/>
                  </a:cubicBezTo>
                  <a:cubicBezTo>
                    <a:pt x="0" y="226"/>
                    <a:pt x="5" y="253"/>
                    <a:pt x="27" y="271"/>
                  </a:cubicBezTo>
                  <a:cubicBezTo>
                    <a:pt x="77" y="302"/>
                    <a:pt x="126" y="338"/>
                    <a:pt x="176" y="374"/>
                  </a:cubicBezTo>
                  <a:lnTo>
                    <a:pt x="248" y="424"/>
                  </a:lnTo>
                  <a:cubicBezTo>
                    <a:pt x="270" y="442"/>
                    <a:pt x="297" y="460"/>
                    <a:pt x="324" y="478"/>
                  </a:cubicBezTo>
                  <a:cubicBezTo>
                    <a:pt x="374" y="514"/>
                    <a:pt x="423" y="545"/>
                    <a:pt x="473" y="581"/>
                  </a:cubicBezTo>
                  <a:cubicBezTo>
                    <a:pt x="522" y="617"/>
                    <a:pt x="563" y="644"/>
                    <a:pt x="608" y="676"/>
                  </a:cubicBezTo>
                  <a:cubicBezTo>
                    <a:pt x="657" y="703"/>
                    <a:pt x="702" y="725"/>
                    <a:pt x="743" y="752"/>
                  </a:cubicBezTo>
                  <a:cubicBezTo>
                    <a:pt x="788" y="779"/>
                    <a:pt x="846" y="815"/>
                    <a:pt x="896" y="847"/>
                  </a:cubicBezTo>
                  <a:cubicBezTo>
                    <a:pt x="995" y="905"/>
                    <a:pt x="1093" y="959"/>
                    <a:pt x="1197" y="1013"/>
                  </a:cubicBezTo>
                  <a:cubicBezTo>
                    <a:pt x="1332" y="1090"/>
                    <a:pt x="1471" y="1157"/>
                    <a:pt x="1611" y="1229"/>
                  </a:cubicBezTo>
                  <a:lnTo>
                    <a:pt x="1597" y="1220"/>
                  </a:lnTo>
                  <a:lnTo>
                    <a:pt x="1656" y="1252"/>
                  </a:lnTo>
                  <a:lnTo>
                    <a:pt x="1651" y="1252"/>
                  </a:lnTo>
                  <a:lnTo>
                    <a:pt x="1678" y="1265"/>
                  </a:lnTo>
                  <a:lnTo>
                    <a:pt x="1674" y="1265"/>
                  </a:lnTo>
                  <a:cubicBezTo>
                    <a:pt x="1782" y="1319"/>
                    <a:pt x="1894" y="1378"/>
                    <a:pt x="2002" y="1427"/>
                  </a:cubicBezTo>
                  <a:cubicBezTo>
                    <a:pt x="2110" y="1477"/>
                    <a:pt x="2223" y="1522"/>
                    <a:pt x="2335" y="1562"/>
                  </a:cubicBezTo>
                  <a:cubicBezTo>
                    <a:pt x="2556" y="1647"/>
                    <a:pt x="2785" y="1719"/>
                    <a:pt x="3014" y="1778"/>
                  </a:cubicBezTo>
                  <a:cubicBezTo>
                    <a:pt x="3127" y="1800"/>
                    <a:pt x="3239" y="1832"/>
                    <a:pt x="3352" y="1863"/>
                  </a:cubicBezTo>
                  <a:cubicBezTo>
                    <a:pt x="3406" y="1877"/>
                    <a:pt x="3455" y="1890"/>
                    <a:pt x="3509" y="1899"/>
                  </a:cubicBezTo>
                  <a:cubicBezTo>
                    <a:pt x="3545" y="1908"/>
                    <a:pt x="3581" y="1913"/>
                    <a:pt x="3622" y="1917"/>
                  </a:cubicBezTo>
                  <a:cubicBezTo>
                    <a:pt x="3658" y="1926"/>
                    <a:pt x="3694" y="1931"/>
                    <a:pt x="3730" y="1931"/>
                  </a:cubicBezTo>
                  <a:cubicBezTo>
                    <a:pt x="3739" y="1933"/>
                    <a:pt x="3749" y="1934"/>
                    <a:pt x="3759" y="1934"/>
                  </a:cubicBezTo>
                  <a:cubicBezTo>
                    <a:pt x="3770" y="1934"/>
                    <a:pt x="3781" y="1933"/>
                    <a:pt x="3793" y="1931"/>
                  </a:cubicBezTo>
                  <a:cubicBezTo>
                    <a:pt x="3815" y="1926"/>
                    <a:pt x="3838" y="1922"/>
                    <a:pt x="3860" y="1917"/>
                  </a:cubicBezTo>
                  <a:cubicBezTo>
                    <a:pt x="3905" y="1904"/>
                    <a:pt x="3941" y="1877"/>
                    <a:pt x="3973" y="1850"/>
                  </a:cubicBezTo>
                  <a:cubicBezTo>
                    <a:pt x="4013" y="1805"/>
                    <a:pt x="4054" y="1755"/>
                    <a:pt x="4085" y="1706"/>
                  </a:cubicBezTo>
                  <a:cubicBezTo>
                    <a:pt x="4117" y="1674"/>
                    <a:pt x="4130" y="1629"/>
                    <a:pt x="4126" y="1580"/>
                  </a:cubicBezTo>
                  <a:cubicBezTo>
                    <a:pt x="4144" y="1571"/>
                    <a:pt x="4162" y="1553"/>
                    <a:pt x="4166" y="1535"/>
                  </a:cubicBezTo>
                  <a:cubicBezTo>
                    <a:pt x="4175" y="1513"/>
                    <a:pt x="4175" y="1486"/>
                    <a:pt x="4166" y="1463"/>
                  </a:cubicBezTo>
                  <a:cubicBezTo>
                    <a:pt x="4153" y="1441"/>
                    <a:pt x="4135" y="1423"/>
                    <a:pt x="4112" y="1414"/>
                  </a:cubicBezTo>
                  <a:cubicBezTo>
                    <a:pt x="4099" y="1409"/>
                    <a:pt x="4081" y="1409"/>
                    <a:pt x="4067" y="1405"/>
                  </a:cubicBezTo>
                  <a:lnTo>
                    <a:pt x="4036" y="1405"/>
                  </a:lnTo>
                  <a:cubicBezTo>
                    <a:pt x="4009" y="1400"/>
                    <a:pt x="3986" y="1396"/>
                    <a:pt x="3964" y="1391"/>
                  </a:cubicBezTo>
                  <a:lnTo>
                    <a:pt x="3946" y="1387"/>
                  </a:lnTo>
                  <a:lnTo>
                    <a:pt x="3869" y="1369"/>
                  </a:lnTo>
                  <a:cubicBezTo>
                    <a:pt x="3829" y="1355"/>
                    <a:pt x="3784" y="1351"/>
                    <a:pt x="3743" y="1337"/>
                  </a:cubicBezTo>
                  <a:cubicBezTo>
                    <a:pt x="3649" y="1315"/>
                    <a:pt x="3559" y="1279"/>
                    <a:pt x="3469" y="1247"/>
                  </a:cubicBezTo>
                  <a:cubicBezTo>
                    <a:pt x="3401" y="1225"/>
                    <a:pt x="3334" y="1202"/>
                    <a:pt x="3266" y="1184"/>
                  </a:cubicBezTo>
                  <a:cubicBezTo>
                    <a:pt x="3257" y="1175"/>
                    <a:pt x="3248" y="1166"/>
                    <a:pt x="3239" y="1157"/>
                  </a:cubicBezTo>
                  <a:cubicBezTo>
                    <a:pt x="3199" y="1130"/>
                    <a:pt x="3149" y="1112"/>
                    <a:pt x="3100" y="1103"/>
                  </a:cubicBezTo>
                  <a:cubicBezTo>
                    <a:pt x="3064" y="1090"/>
                    <a:pt x="3032" y="1081"/>
                    <a:pt x="2996" y="1072"/>
                  </a:cubicBezTo>
                  <a:cubicBezTo>
                    <a:pt x="2933" y="1054"/>
                    <a:pt x="2870" y="1031"/>
                    <a:pt x="2807" y="1013"/>
                  </a:cubicBezTo>
                  <a:cubicBezTo>
                    <a:pt x="2740" y="995"/>
                    <a:pt x="2681" y="973"/>
                    <a:pt x="2623" y="950"/>
                  </a:cubicBezTo>
                  <a:cubicBezTo>
                    <a:pt x="2560" y="928"/>
                    <a:pt x="2502" y="905"/>
                    <a:pt x="2443" y="883"/>
                  </a:cubicBezTo>
                  <a:cubicBezTo>
                    <a:pt x="2196" y="779"/>
                    <a:pt x="1944" y="680"/>
                    <a:pt x="1692" y="577"/>
                  </a:cubicBezTo>
                  <a:lnTo>
                    <a:pt x="1669" y="568"/>
                  </a:lnTo>
                  <a:cubicBezTo>
                    <a:pt x="1530" y="491"/>
                    <a:pt x="1386" y="410"/>
                    <a:pt x="1242" y="329"/>
                  </a:cubicBezTo>
                  <a:cubicBezTo>
                    <a:pt x="1228" y="316"/>
                    <a:pt x="1210" y="307"/>
                    <a:pt x="1192" y="293"/>
                  </a:cubicBezTo>
                  <a:cubicBezTo>
                    <a:pt x="1161" y="275"/>
                    <a:pt x="1134" y="257"/>
                    <a:pt x="1107" y="244"/>
                  </a:cubicBezTo>
                  <a:cubicBezTo>
                    <a:pt x="1066" y="221"/>
                    <a:pt x="1031" y="203"/>
                    <a:pt x="990" y="185"/>
                  </a:cubicBezTo>
                  <a:lnTo>
                    <a:pt x="878" y="118"/>
                  </a:lnTo>
                  <a:cubicBezTo>
                    <a:pt x="828" y="91"/>
                    <a:pt x="779" y="59"/>
                    <a:pt x="725" y="32"/>
                  </a:cubicBezTo>
                  <a:cubicBezTo>
                    <a:pt x="702" y="19"/>
                    <a:pt x="675" y="10"/>
                    <a:pt x="644" y="5"/>
                  </a:cubicBezTo>
                  <a:cubicBezTo>
                    <a:pt x="635" y="5"/>
                    <a:pt x="626" y="5"/>
                    <a:pt x="621" y="10"/>
                  </a:cubicBezTo>
                  <a:lnTo>
                    <a:pt x="617" y="1"/>
                  </a:lnTo>
                  <a:lnTo>
                    <a:pt x="608" y="5"/>
                  </a:lnTo>
                  <a:cubicBezTo>
                    <a:pt x="590" y="1"/>
                    <a:pt x="572" y="1"/>
                    <a:pt x="55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6"/>
            <p:cNvSpPr/>
            <p:nvPr/>
          </p:nvSpPr>
          <p:spPr>
            <a:xfrm>
              <a:off x="4695150" y="1609400"/>
              <a:ext cx="44450" cy="50750"/>
            </a:xfrm>
            <a:custGeom>
              <a:rect b="b" l="l" r="r" t="t"/>
              <a:pathLst>
                <a:path extrusionOk="0" h="2030" w="1778">
                  <a:moveTo>
                    <a:pt x="1404" y="1"/>
                  </a:moveTo>
                  <a:lnTo>
                    <a:pt x="1404" y="14"/>
                  </a:lnTo>
                  <a:cubicBezTo>
                    <a:pt x="1386" y="14"/>
                    <a:pt x="1368" y="23"/>
                    <a:pt x="1354" y="37"/>
                  </a:cubicBezTo>
                  <a:lnTo>
                    <a:pt x="1350" y="37"/>
                  </a:lnTo>
                  <a:cubicBezTo>
                    <a:pt x="1314" y="37"/>
                    <a:pt x="1282" y="32"/>
                    <a:pt x="1251" y="28"/>
                  </a:cubicBezTo>
                  <a:cubicBezTo>
                    <a:pt x="1219" y="28"/>
                    <a:pt x="1183" y="28"/>
                    <a:pt x="1156" y="37"/>
                  </a:cubicBezTo>
                  <a:cubicBezTo>
                    <a:pt x="1143" y="37"/>
                    <a:pt x="1129" y="41"/>
                    <a:pt x="1116" y="46"/>
                  </a:cubicBezTo>
                  <a:cubicBezTo>
                    <a:pt x="1093" y="59"/>
                    <a:pt x="1075" y="73"/>
                    <a:pt x="1057" y="91"/>
                  </a:cubicBezTo>
                  <a:cubicBezTo>
                    <a:pt x="1039" y="113"/>
                    <a:pt x="1021" y="131"/>
                    <a:pt x="1008" y="158"/>
                  </a:cubicBezTo>
                  <a:cubicBezTo>
                    <a:pt x="976" y="203"/>
                    <a:pt x="940" y="244"/>
                    <a:pt x="909" y="293"/>
                  </a:cubicBezTo>
                  <a:cubicBezTo>
                    <a:pt x="877" y="338"/>
                    <a:pt x="841" y="392"/>
                    <a:pt x="805" y="441"/>
                  </a:cubicBezTo>
                  <a:cubicBezTo>
                    <a:pt x="769" y="491"/>
                    <a:pt x="738" y="540"/>
                    <a:pt x="707" y="590"/>
                  </a:cubicBezTo>
                  <a:cubicBezTo>
                    <a:pt x="644" y="693"/>
                    <a:pt x="572" y="792"/>
                    <a:pt x="509" y="896"/>
                  </a:cubicBezTo>
                  <a:cubicBezTo>
                    <a:pt x="468" y="963"/>
                    <a:pt x="428" y="1031"/>
                    <a:pt x="383" y="1098"/>
                  </a:cubicBezTo>
                  <a:cubicBezTo>
                    <a:pt x="342" y="1161"/>
                    <a:pt x="288" y="1238"/>
                    <a:pt x="243" y="1310"/>
                  </a:cubicBezTo>
                  <a:cubicBezTo>
                    <a:pt x="194" y="1382"/>
                    <a:pt x="153" y="1440"/>
                    <a:pt x="113" y="1503"/>
                  </a:cubicBezTo>
                  <a:cubicBezTo>
                    <a:pt x="86" y="1544"/>
                    <a:pt x="59" y="1584"/>
                    <a:pt x="36" y="1625"/>
                  </a:cubicBezTo>
                  <a:cubicBezTo>
                    <a:pt x="32" y="1638"/>
                    <a:pt x="23" y="1652"/>
                    <a:pt x="18" y="1665"/>
                  </a:cubicBezTo>
                  <a:cubicBezTo>
                    <a:pt x="5" y="1692"/>
                    <a:pt x="0" y="1719"/>
                    <a:pt x="0" y="1751"/>
                  </a:cubicBezTo>
                  <a:cubicBezTo>
                    <a:pt x="5" y="1787"/>
                    <a:pt x="27" y="1823"/>
                    <a:pt x="63" y="1836"/>
                  </a:cubicBezTo>
                  <a:cubicBezTo>
                    <a:pt x="45" y="1859"/>
                    <a:pt x="36" y="1886"/>
                    <a:pt x="32" y="1917"/>
                  </a:cubicBezTo>
                  <a:cubicBezTo>
                    <a:pt x="23" y="1971"/>
                    <a:pt x="63" y="2020"/>
                    <a:pt x="117" y="2029"/>
                  </a:cubicBezTo>
                  <a:cubicBezTo>
                    <a:pt x="135" y="2029"/>
                    <a:pt x="158" y="2029"/>
                    <a:pt x="176" y="2025"/>
                  </a:cubicBezTo>
                  <a:cubicBezTo>
                    <a:pt x="198" y="2016"/>
                    <a:pt x="216" y="2003"/>
                    <a:pt x="234" y="1989"/>
                  </a:cubicBezTo>
                  <a:cubicBezTo>
                    <a:pt x="257" y="1967"/>
                    <a:pt x="279" y="1944"/>
                    <a:pt x="302" y="1922"/>
                  </a:cubicBezTo>
                  <a:lnTo>
                    <a:pt x="306" y="1917"/>
                  </a:lnTo>
                  <a:cubicBezTo>
                    <a:pt x="320" y="1917"/>
                    <a:pt x="333" y="1913"/>
                    <a:pt x="347" y="1904"/>
                  </a:cubicBezTo>
                  <a:cubicBezTo>
                    <a:pt x="356" y="1926"/>
                    <a:pt x="369" y="1949"/>
                    <a:pt x="387" y="1962"/>
                  </a:cubicBezTo>
                  <a:cubicBezTo>
                    <a:pt x="401" y="1976"/>
                    <a:pt x="423" y="1985"/>
                    <a:pt x="441" y="1985"/>
                  </a:cubicBezTo>
                  <a:cubicBezTo>
                    <a:pt x="447" y="1986"/>
                    <a:pt x="453" y="1986"/>
                    <a:pt x="460" y="1986"/>
                  </a:cubicBezTo>
                  <a:cubicBezTo>
                    <a:pt x="478" y="1986"/>
                    <a:pt x="497" y="1982"/>
                    <a:pt x="513" y="1976"/>
                  </a:cubicBezTo>
                  <a:lnTo>
                    <a:pt x="522" y="1971"/>
                  </a:lnTo>
                  <a:cubicBezTo>
                    <a:pt x="540" y="1985"/>
                    <a:pt x="561" y="1991"/>
                    <a:pt x="583" y="1991"/>
                  </a:cubicBezTo>
                  <a:cubicBezTo>
                    <a:pt x="604" y="1991"/>
                    <a:pt x="626" y="1985"/>
                    <a:pt x="644" y="1971"/>
                  </a:cubicBezTo>
                  <a:cubicBezTo>
                    <a:pt x="666" y="1953"/>
                    <a:pt x="693" y="1931"/>
                    <a:pt x="711" y="1908"/>
                  </a:cubicBezTo>
                  <a:cubicBezTo>
                    <a:pt x="738" y="1904"/>
                    <a:pt x="760" y="1890"/>
                    <a:pt x="778" y="1872"/>
                  </a:cubicBezTo>
                  <a:cubicBezTo>
                    <a:pt x="819" y="1800"/>
                    <a:pt x="859" y="1728"/>
                    <a:pt x="900" y="1661"/>
                  </a:cubicBezTo>
                  <a:lnTo>
                    <a:pt x="927" y="1611"/>
                  </a:lnTo>
                  <a:cubicBezTo>
                    <a:pt x="954" y="1575"/>
                    <a:pt x="976" y="1539"/>
                    <a:pt x="999" y="1499"/>
                  </a:cubicBezTo>
                  <a:cubicBezTo>
                    <a:pt x="1048" y="1418"/>
                    <a:pt x="1098" y="1337"/>
                    <a:pt x="1147" y="1256"/>
                  </a:cubicBezTo>
                  <a:lnTo>
                    <a:pt x="1183" y="1206"/>
                  </a:lnTo>
                  <a:lnTo>
                    <a:pt x="1273" y="1076"/>
                  </a:lnTo>
                  <a:cubicBezTo>
                    <a:pt x="1305" y="1035"/>
                    <a:pt x="1332" y="990"/>
                    <a:pt x="1359" y="945"/>
                  </a:cubicBezTo>
                  <a:cubicBezTo>
                    <a:pt x="1363" y="932"/>
                    <a:pt x="1368" y="923"/>
                    <a:pt x="1368" y="909"/>
                  </a:cubicBezTo>
                  <a:cubicBezTo>
                    <a:pt x="1368" y="905"/>
                    <a:pt x="1368" y="896"/>
                    <a:pt x="1368" y="891"/>
                  </a:cubicBezTo>
                  <a:cubicBezTo>
                    <a:pt x="1368" y="887"/>
                    <a:pt x="1368" y="887"/>
                    <a:pt x="1368" y="882"/>
                  </a:cubicBezTo>
                  <a:cubicBezTo>
                    <a:pt x="1381" y="851"/>
                    <a:pt x="1381" y="815"/>
                    <a:pt x="1359" y="783"/>
                  </a:cubicBezTo>
                  <a:cubicBezTo>
                    <a:pt x="1440" y="684"/>
                    <a:pt x="1521" y="581"/>
                    <a:pt x="1597" y="482"/>
                  </a:cubicBezTo>
                  <a:lnTo>
                    <a:pt x="1642" y="419"/>
                  </a:lnTo>
                  <a:cubicBezTo>
                    <a:pt x="1669" y="387"/>
                    <a:pt x="1692" y="347"/>
                    <a:pt x="1714" y="307"/>
                  </a:cubicBezTo>
                  <a:cubicBezTo>
                    <a:pt x="1728" y="280"/>
                    <a:pt x="1723" y="244"/>
                    <a:pt x="1710" y="212"/>
                  </a:cubicBezTo>
                  <a:cubicBezTo>
                    <a:pt x="1710" y="203"/>
                    <a:pt x="1714" y="194"/>
                    <a:pt x="1714" y="185"/>
                  </a:cubicBezTo>
                  <a:cubicBezTo>
                    <a:pt x="1755" y="176"/>
                    <a:pt x="1777" y="140"/>
                    <a:pt x="1777" y="100"/>
                  </a:cubicBezTo>
                  <a:cubicBezTo>
                    <a:pt x="1773" y="62"/>
                    <a:pt x="1738" y="36"/>
                    <a:pt x="1701" y="36"/>
                  </a:cubicBezTo>
                  <a:cubicBezTo>
                    <a:pt x="1698" y="36"/>
                    <a:pt x="1695" y="36"/>
                    <a:pt x="1692" y="37"/>
                  </a:cubicBezTo>
                  <a:lnTo>
                    <a:pt x="1584" y="37"/>
                  </a:lnTo>
                  <a:lnTo>
                    <a:pt x="1476" y="28"/>
                  </a:lnTo>
                  <a:lnTo>
                    <a:pt x="1467" y="23"/>
                  </a:lnTo>
                  <a:cubicBezTo>
                    <a:pt x="1453" y="10"/>
                    <a:pt x="1435" y="1"/>
                    <a:pt x="141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6"/>
            <p:cNvSpPr/>
            <p:nvPr/>
          </p:nvSpPr>
          <p:spPr>
            <a:xfrm>
              <a:off x="4778600" y="1863350"/>
              <a:ext cx="130150" cy="16225"/>
            </a:xfrm>
            <a:custGeom>
              <a:rect b="b" l="l" r="r" t="t"/>
              <a:pathLst>
                <a:path extrusionOk="0" h="649" w="5206">
                  <a:moveTo>
                    <a:pt x="5194" y="462"/>
                  </a:moveTo>
                  <a:cubicBezTo>
                    <a:pt x="5194" y="464"/>
                    <a:pt x="5195" y="466"/>
                    <a:pt x="5195" y="468"/>
                  </a:cubicBezTo>
                  <a:lnTo>
                    <a:pt x="5195" y="468"/>
                  </a:lnTo>
                  <a:cubicBezTo>
                    <a:pt x="5192" y="467"/>
                    <a:pt x="5192" y="465"/>
                    <a:pt x="5194" y="462"/>
                  </a:cubicBezTo>
                  <a:close/>
                  <a:moveTo>
                    <a:pt x="3262" y="0"/>
                  </a:moveTo>
                  <a:lnTo>
                    <a:pt x="3262" y="5"/>
                  </a:lnTo>
                  <a:cubicBezTo>
                    <a:pt x="3199" y="9"/>
                    <a:pt x="3136" y="9"/>
                    <a:pt x="3073" y="18"/>
                  </a:cubicBezTo>
                  <a:lnTo>
                    <a:pt x="3046" y="23"/>
                  </a:lnTo>
                  <a:cubicBezTo>
                    <a:pt x="3032" y="27"/>
                    <a:pt x="3023" y="32"/>
                    <a:pt x="3014" y="41"/>
                  </a:cubicBezTo>
                  <a:cubicBezTo>
                    <a:pt x="3005" y="36"/>
                    <a:pt x="3001" y="36"/>
                    <a:pt x="2992" y="32"/>
                  </a:cubicBezTo>
                  <a:cubicBezTo>
                    <a:pt x="2951" y="27"/>
                    <a:pt x="2911" y="23"/>
                    <a:pt x="2870" y="23"/>
                  </a:cubicBezTo>
                  <a:lnTo>
                    <a:pt x="2083" y="23"/>
                  </a:lnTo>
                  <a:cubicBezTo>
                    <a:pt x="2056" y="27"/>
                    <a:pt x="2034" y="27"/>
                    <a:pt x="2011" y="27"/>
                  </a:cubicBezTo>
                  <a:lnTo>
                    <a:pt x="1993" y="27"/>
                  </a:lnTo>
                  <a:cubicBezTo>
                    <a:pt x="1971" y="27"/>
                    <a:pt x="1948" y="27"/>
                    <a:pt x="1926" y="23"/>
                  </a:cubicBezTo>
                  <a:lnTo>
                    <a:pt x="1107" y="23"/>
                  </a:lnTo>
                  <a:cubicBezTo>
                    <a:pt x="1102" y="23"/>
                    <a:pt x="1093" y="27"/>
                    <a:pt x="1089" y="27"/>
                  </a:cubicBezTo>
                  <a:cubicBezTo>
                    <a:pt x="1075" y="32"/>
                    <a:pt x="1062" y="32"/>
                    <a:pt x="1053" y="36"/>
                  </a:cubicBezTo>
                  <a:lnTo>
                    <a:pt x="1026" y="36"/>
                  </a:lnTo>
                  <a:cubicBezTo>
                    <a:pt x="1008" y="41"/>
                    <a:pt x="990" y="50"/>
                    <a:pt x="981" y="68"/>
                  </a:cubicBezTo>
                  <a:lnTo>
                    <a:pt x="846" y="68"/>
                  </a:lnTo>
                  <a:cubicBezTo>
                    <a:pt x="765" y="68"/>
                    <a:pt x="679" y="68"/>
                    <a:pt x="598" y="59"/>
                  </a:cubicBezTo>
                  <a:cubicBezTo>
                    <a:pt x="554" y="59"/>
                    <a:pt x="509" y="59"/>
                    <a:pt x="464" y="54"/>
                  </a:cubicBezTo>
                  <a:cubicBezTo>
                    <a:pt x="441" y="54"/>
                    <a:pt x="419" y="50"/>
                    <a:pt x="396" y="45"/>
                  </a:cubicBezTo>
                  <a:lnTo>
                    <a:pt x="347" y="32"/>
                  </a:lnTo>
                  <a:cubicBezTo>
                    <a:pt x="324" y="27"/>
                    <a:pt x="302" y="23"/>
                    <a:pt x="279" y="23"/>
                  </a:cubicBezTo>
                  <a:cubicBezTo>
                    <a:pt x="239" y="27"/>
                    <a:pt x="212" y="72"/>
                    <a:pt x="234" y="108"/>
                  </a:cubicBezTo>
                  <a:lnTo>
                    <a:pt x="239" y="113"/>
                  </a:lnTo>
                  <a:cubicBezTo>
                    <a:pt x="239" y="113"/>
                    <a:pt x="239" y="117"/>
                    <a:pt x="234" y="122"/>
                  </a:cubicBezTo>
                  <a:cubicBezTo>
                    <a:pt x="230" y="135"/>
                    <a:pt x="225" y="149"/>
                    <a:pt x="216" y="162"/>
                  </a:cubicBezTo>
                  <a:cubicBezTo>
                    <a:pt x="203" y="180"/>
                    <a:pt x="185" y="198"/>
                    <a:pt x="167" y="216"/>
                  </a:cubicBezTo>
                  <a:lnTo>
                    <a:pt x="126" y="252"/>
                  </a:lnTo>
                  <a:cubicBezTo>
                    <a:pt x="104" y="275"/>
                    <a:pt x="81" y="302"/>
                    <a:pt x="72" y="333"/>
                  </a:cubicBezTo>
                  <a:lnTo>
                    <a:pt x="59" y="333"/>
                  </a:lnTo>
                  <a:cubicBezTo>
                    <a:pt x="27" y="333"/>
                    <a:pt x="0" y="360"/>
                    <a:pt x="0" y="392"/>
                  </a:cubicBezTo>
                  <a:cubicBezTo>
                    <a:pt x="5" y="423"/>
                    <a:pt x="32" y="450"/>
                    <a:pt x="63" y="450"/>
                  </a:cubicBezTo>
                  <a:lnTo>
                    <a:pt x="396" y="450"/>
                  </a:lnTo>
                  <a:cubicBezTo>
                    <a:pt x="446" y="455"/>
                    <a:pt x="495" y="459"/>
                    <a:pt x="545" y="464"/>
                  </a:cubicBezTo>
                  <a:lnTo>
                    <a:pt x="549" y="464"/>
                  </a:lnTo>
                  <a:cubicBezTo>
                    <a:pt x="576" y="464"/>
                    <a:pt x="598" y="468"/>
                    <a:pt x="621" y="473"/>
                  </a:cubicBezTo>
                  <a:cubicBezTo>
                    <a:pt x="648" y="477"/>
                    <a:pt x="684" y="486"/>
                    <a:pt x="715" y="495"/>
                  </a:cubicBezTo>
                  <a:cubicBezTo>
                    <a:pt x="769" y="504"/>
                    <a:pt x="823" y="518"/>
                    <a:pt x="877" y="531"/>
                  </a:cubicBezTo>
                  <a:cubicBezTo>
                    <a:pt x="909" y="545"/>
                    <a:pt x="940" y="563"/>
                    <a:pt x="967" y="581"/>
                  </a:cubicBezTo>
                  <a:cubicBezTo>
                    <a:pt x="969" y="582"/>
                    <a:pt x="970" y="584"/>
                    <a:pt x="972" y="585"/>
                  </a:cubicBezTo>
                  <a:lnTo>
                    <a:pt x="972" y="585"/>
                  </a:lnTo>
                  <a:lnTo>
                    <a:pt x="994" y="603"/>
                  </a:lnTo>
                  <a:cubicBezTo>
                    <a:pt x="1008" y="608"/>
                    <a:pt x="1026" y="617"/>
                    <a:pt x="1044" y="621"/>
                  </a:cubicBezTo>
                  <a:cubicBezTo>
                    <a:pt x="1066" y="626"/>
                    <a:pt x="1089" y="630"/>
                    <a:pt x="1111" y="635"/>
                  </a:cubicBezTo>
                  <a:cubicBezTo>
                    <a:pt x="1170" y="639"/>
                    <a:pt x="1228" y="639"/>
                    <a:pt x="1287" y="639"/>
                  </a:cubicBezTo>
                  <a:cubicBezTo>
                    <a:pt x="1329" y="639"/>
                    <a:pt x="1369" y="641"/>
                    <a:pt x="1408" y="641"/>
                  </a:cubicBezTo>
                  <a:cubicBezTo>
                    <a:pt x="1428" y="641"/>
                    <a:pt x="1447" y="641"/>
                    <a:pt x="1467" y="639"/>
                  </a:cubicBezTo>
                  <a:lnTo>
                    <a:pt x="1642" y="639"/>
                  </a:lnTo>
                  <a:cubicBezTo>
                    <a:pt x="1698" y="642"/>
                    <a:pt x="1755" y="642"/>
                    <a:pt x="1811" y="642"/>
                  </a:cubicBezTo>
                  <a:cubicBezTo>
                    <a:pt x="1867" y="642"/>
                    <a:pt x="1923" y="642"/>
                    <a:pt x="1980" y="644"/>
                  </a:cubicBezTo>
                  <a:cubicBezTo>
                    <a:pt x="2038" y="644"/>
                    <a:pt x="2092" y="648"/>
                    <a:pt x="2151" y="648"/>
                  </a:cubicBezTo>
                  <a:cubicBezTo>
                    <a:pt x="2204" y="648"/>
                    <a:pt x="2263" y="648"/>
                    <a:pt x="2317" y="644"/>
                  </a:cubicBezTo>
                  <a:cubicBezTo>
                    <a:pt x="2564" y="635"/>
                    <a:pt x="2812" y="639"/>
                    <a:pt x="3055" y="626"/>
                  </a:cubicBezTo>
                  <a:cubicBezTo>
                    <a:pt x="3122" y="621"/>
                    <a:pt x="3190" y="617"/>
                    <a:pt x="3257" y="617"/>
                  </a:cubicBezTo>
                  <a:lnTo>
                    <a:pt x="4814" y="617"/>
                  </a:lnTo>
                  <a:cubicBezTo>
                    <a:pt x="4866" y="612"/>
                    <a:pt x="4918" y="609"/>
                    <a:pt x="4968" y="609"/>
                  </a:cubicBezTo>
                  <a:cubicBezTo>
                    <a:pt x="5004" y="609"/>
                    <a:pt x="5039" y="610"/>
                    <a:pt x="5075" y="612"/>
                  </a:cubicBezTo>
                  <a:cubicBezTo>
                    <a:pt x="5082" y="613"/>
                    <a:pt x="5089" y="614"/>
                    <a:pt x="5097" y="614"/>
                  </a:cubicBezTo>
                  <a:cubicBezTo>
                    <a:pt x="5121" y="614"/>
                    <a:pt x="5144" y="608"/>
                    <a:pt x="5165" y="594"/>
                  </a:cubicBezTo>
                  <a:cubicBezTo>
                    <a:pt x="5192" y="576"/>
                    <a:pt x="5205" y="545"/>
                    <a:pt x="5201" y="509"/>
                  </a:cubicBezTo>
                  <a:cubicBezTo>
                    <a:pt x="5201" y="500"/>
                    <a:pt x="5196" y="491"/>
                    <a:pt x="5196" y="482"/>
                  </a:cubicBezTo>
                  <a:cubicBezTo>
                    <a:pt x="5196" y="477"/>
                    <a:pt x="5195" y="473"/>
                    <a:pt x="5195" y="468"/>
                  </a:cubicBezTo>
                  <a:lnTo>
                    <a:pt x="5195" y="468"/>
                  </a:lnTo>
                  <a:cubicBezTo>
                    <a:pt x="5195" y="468"/>
                    <a:pt x="5196" y="468"/>
                    <a:pt x="5196" y="468"/>
                  </a:cubicBezTo>
                  <a:lnTo>
                    <a:pt x="5196" y="459"/>
                  </a:lnTo>
                  <a:cubicBezTo>
                    <a:pt x="5195" y="460"/>
                    <a:pt x="5195" y="461"/>
                    <a:pt x="5194" y="462"/>
                  </a:cubicBezTo>
                  <a:lnTo>
                    <a:pt x="5194" y="462"/>
                  </a:lnTo>
                  <a:cubicBezTo>
                    <a:pt x="5192" y="428"/>
                    <a:pt x="5192" y="394"/>
                    <a:pt x="5196" y="360"/>
                  </a:cubicBezTo>
                  <a:cubicBezTo>
                    <a:pt x="5196" y="315"/>
                    <a:pt x="5196" y="275"/>
                    <a:pt x="5196" y="234"/>
                  </a:cubicBezTo>
                  <a:cubicBezTo>
                    <a:pt x="5196" y="216"/>
                    <a:pt x="5196" y="198"/>
                    <a:pt x="5196" y="185"/>
                  </a:cubicBezTo>
                  <a:cubicBezTo>
                    <a:pt x="5196" y="171"/>
                    <a:pt x="5196" y="158"/>
                    <a:pt x="5196" y="144"/>
                  </a:cubicBezTo>
                  <a:cubicBezTo>
                    <a:pt x="5192" y="108"/>
                    <a:pt x="5174" y="77"/>
                    <a:pt x="5138" y="59"/>
                  </a:cubicBezTo>
                  <a:cubicBezTo>
                    <a:pt x="5114" y="51"/>
                    <a:pt x="5089" y="46"/>
                    <a:pt x="5063" y="46"/>
                  </a:cubicBezTo>
                  <a:cubicBezTo>
                    <a:pt x="5045" y="46"/>
                    <a:pt x="5026" y="49"/>
                    <a:pt x="5007" y="54"/>
                  </a:cubicBezTo>
                  <a:lnTo>
                    <a:pt x="4917" y="68"/>
                  </a:lnTo>
                  <a:cubicBezTo>
                    <a:pt x="4913" y="63"/>
                    <a:pt x="4908" y="59"/>
                    <a:pt x="4904" y="54"/>
                  </a:cubicBezTo>
                  <a:cubicBezTo>
                    <a:pt x="4877" y="27"/>
                    <a:pt x="4841" y="18"/>
                    <a:pt x="4809" y="18"/>
                  </a:cubicBezTo>
                  <a:cubicBezTo>
                    <a:pt x="4778" y="14"/>
                    <a:pt x="4746" y="14"/>
                    <a:pt x="4715" y="14"/>
                  </a:cubicBezTo>
                  <a:lnTo>
                    <a:pt x="4611" y="14"/>
                  </a:lnTo>
                  <a:cubicBezTo>
                    <a:pt x="4548" y="14"/>
                    <a:pt x="4485" y="14"/>
                    <a:pt x="4427" y="18"/>
                  </a:cubicBezTo>
                  <a:cubicBezTo>
                    <a:pt x="4292" y="18"/>
                    <a:pt x="4161" y="27"/>
                    <a:pt x="4031" y="36"/>
                  </a:cubicBezTo>
                  <a:lnTo>
                    <a:pt x="3878" y="50"/>
                  </a:lnTo>
                  <a:cubicBezTo>
                    <a:pt x="3873" y="45"/>
                    <a:pt x="3869" y="41"/>
                    <a:pt x="3864" y="36"/>
                  </a:cubicBezTo>
                  <a:cubicBezTo>
                    <a:pt x="3855" y="27"/>
                    <a:pt x="3842" y="18"/>
                    <a:pt x="3828" y="14"/>
                  </a:cubicBezTo>
                  <a:lnTo>
                    <a:pt x="3730" y="14"/>
                  </a:lnTo>
                  <a:cubicBezTo>
                    <a:pt x="3698" y="14"/>
                    <a:pt x="3667" y="18"/>
                    <a:pt x="3635" y="23"/>
                  </a:cubicBezTo>
                  <a:lnTo>
                    <a:pt x="3568" y="32"/>
                  </a:lnTo>
                  <a:cubicBezTo>
                    <a:pt x="3532" y="32"/>
                    <a:pt x="3500" y="36"/>
                    <a:pt x="3464" y="36"/>
                  </a:cubicBezTo>
                  <a:lnTo>
                    <a:pt x="3419" y="36"/>
                  </a:lnTo>
                  <a:cubicBezTo>
                    <a:pt x="3397" y="36"/>
                    <a:pt x="3374" y="32"/>
                    <a:pt x="3352" y="32"/>
                  </a:cubicBezTo>
                  <a:cubicBezTo>
                    <a:pt x="3325" y="27"/>
                    <a:pt x="3298" y="23"/>
                    <a:pt x="3275" y="9"/>
                  </a:cubicBezTo>
                  <a:lnTo>
                    <a:pt x="326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6"/>
            <p:cNvSpPr/>
            <p:nvPr/>
          </p:nvSpPr>
          <p:spPr>
            <a:xfrm>
              <a:off x="4760600" y="1738300"/>
              <a:ext cx="146675" cy="15975"/>
            </a:xfrm>
            <a:custGeom>
              <a:rect b="b" l="l" r="r" t="t"/>
              <a:pathLst>
                <a:path extrusionOk="0" h="639" w="5867">
                  <a:moveTo>
                    <a:pt x="108" y="0"/>
                  </a:moveTo>
                  <a:cubicBezTo>
                    <a:pt x="95" y="0"/>
                    <a:pt x="86" y="5"/>
                    <a:pt x="77" y="14"/>
                  </a:cubicBezTo>
                  <a:cubicBezTo>
                    <a:pt x="73" y="13"/>
                    <a:pt x="69" y="12"/>
                    <a:pt x="65" y="12"/>
                  </a:cubicBezTo>
                  <a:cubicBezTo>
                    <a:pt x="47" y="12"/>
                    <a:pt x="30" y="21"/>
                    <a:pt x="18" y="36"/>
                  </a:cubicBezTo>
                  <a:cubicBezTo>
                    <a:pt x="5" y="50"/>
                    <a:pt x="0" y="68"/>
                    <a:pt x="0" y="86"/>
                  </a:cubicBezTo>
                  <a:cubicBezTo>
                    <a:pt x="5" y="130"/>
                    <a:pt x="14" y="175"/>
                    <a:pt x="23" y="220"/>
                  </a:cubicBezTo>
                  <a:lnTo>
                    <a:pt x="23" y="202"/>
                  </a:lnTo>
                  <a:lnTo>
                    <a:pt x="32" y="265"/>
                  </a:lnTo>
                  <a:cubicBezTo>
                    <a:pt x="36" y="301"/>
                    <a:pt x="45" y="337"/>
                    <a:pt x="50" y="373"/>
                  </a:cubicBezTo>
                  <a:cubicBezTo>
                    <a:pt x="54" y="400"/>
                    <a:pt x="54" y="423"/>
                    <a:pt x="54" y="450"/>
                  </a:cubicBezTo>
                  <a:cubicBezTo>
                    <a:pt x="41" y="468"/>
                    <a:pt x="32" y="490"/>
                    <a:pt x="32" y="513"/>
                  </a:cubicBezTo>
                  <a:cubicBezTo>
                    <a:pt x="36" y="531"/>
                    <a:pt x="41" y="549"/>
                    <a:pt x="50" y="562"/>
                  </a:cubicBezTo>
                  <a:cubicBezTo>
                    <a:pt x="63" y="585"/>
                    <a:pt x="86" y="598"/>
                    <a:pt x="113" y="607"/>
                  </a:cubicBezTo>
                  <a:cubicBezTo>
                    <a:pt x="149" y="616"/>
                    <a:pt x="185" y="621"/>
                    <a:pt x="225" y="621"/>
                  </a:cubicBezTo>
                  <a:lnTo>
                    <a:pt x="279" y="621"/>
                  </a:lnTo>
                  <a:cubicBezTo>
                    <a:pt x="329" y="621"/>
                    <a:pt x="374" y="616"/>
                    <a:pt x="419" y="616"/>
                  </a:cubicBezTo>
                  <a:cubicBezTo>
                    <a:pt x="450" y="616"/>
                    <a:pt x="486" y="616"/>
                    <a:pt x="522" y="621"/>
                  </a:cubicBezTo>
                  <a:lnTo>
                    <a:pt x="558" y="625"/>
                  </a:lnTo>
                  <a:cubicBezTo>
                    <a:pt x="594" y="630"/>
                    <a:pt x="635" y="630"/>
                    <a:pt x="675" y="634"/>
                  </a:cubicBezTo>
                  <a:lnTo>
                    <a:pt x="738" y="639"/>
                  </a:lnTo>
                  <a:lnTo>
                    <a:pt x="792" y="639"/>
                  </a:lnTo>
                  <a:cubicBezTo>
                    <a:pt x="806" y="630"/>
                    <a:pt x="819" y="625"/>
                    <a:pt x="833" y="621"/>
                  </a:cubicBezTo>
                  <a:cubicBezTo>
                    <a:pt x="846" y="621"/>
                    <a:pt x="860" y="616"/>
                    <a:pt x="873" y="616"/>
                  </a:cubicBezTo>
                  <a:lnTo>
                    <a:pt x="905" y="612"/>
                  </a:lnTo>
                  <a:cubicBezTo>
                    <a:pt x="923" y="612"/>
                    <a:pt x="941" y="612"/>
                    <a:pt x="954" y="607"/>
                  </a:cubicBezTo>
                  <a:lnTo>
                    <a:pt x="981" y="607"/>
                  </a:lnTo>
                  <a:cubicBezTo>
                    <a:pt x="1049" y="603"/>
                    <a:pt x="1116" y="598"/>
                    <a:pt x="1179" y="598"/>
                  </a:cubicBezTo>
                  <a:lnTo>
                    <a:pt x="1336" y="598"/>
                  </a:lnTo>
                  <a:lnTo>
                    <a:pt x="1413" y="603"/>
                  </a:lnTo>
                  <a:lnTo>
                    <a:pt x="1480" y="603"/>
                  </a:lnTo>
                  <a:cubicBezTo>
                    <a:pt x="1588" y="607"/>
                    <a:pt x="1696" y="616"/>
                    <a:pt x="1804" y="630"/>
                  </a:cubicBezTo>
                  <a:lnTo>
                    <a:pt x="1971" y="630"/>
                  </a:lnTo>
                  <a:lnTo>
                    <a:pt x="2110" y="625"/>
                  </a:lnTo>
                  <a:lnTo>
                    <a:pt x="2295" y="616"/>
                  </a:lnTo>
                  <a:lnTo>
                    <a:pt x="2448" y="616"/>
                  </a:lnTo>
                  <a:cubicBezTo>
                    <a:pt x="2475" y="612"/>
                    <a:pt x="2502" y="612"/>
                    <a:pt x="2533" y="612"/>
                  </a:cubicBezTo>
                  <a:lnTo>
                    <a:pt x="4045" y="612"/>
                  </a:lnTo>
                  <a:cubicBezTo>
                    <a:pt x="4081" y="612"/>
                    <a:pt x="4126" y="607"/>
                    <a:pt x="4166" y="603"/>
                  </a:cubicBezTo>
                  <a:lnTo>
                    <a:pt x="4414" y="603"/>
                  </a:lnTo>
                  <a:cubicBezTo>
                    <a:pt x="4445" y="603"/>
                    <a:pt x="4472" y="598"/>
                    <a:pt x="4499" y="598"/>
                  </a:cubicBezTo>
                  <a:lnTo>
                    <a:pt x="4746" y="598"/>
                  </a:lnTo>
                  <a:cubicBezTo>
                    <a:pt x="4818" y="598"/>
                    <a:pt x="4886" y="594"/>
                    <a:pt x="4953" y="589"/>
                  </a:cubicBezTo>
                  <a:lnTo>
                    <a:pt x="5048" y="585"/>
                  </a:lnTo>
                  <a:cubicBezTo>
                    <a:pt x="5084" y="585"/>
                    <a:pt x="5124" y="585"/>
                    <a:pt x="5160" y="580"/>
                  </a:cubicBezTo>
                  <a:cubicBezTo>
                    <a:pt x="5165" y="589"/>
                    <a:pt x="5174" y="594"/>
                    <a:pt x="5183" y="598"/>
                  </a:cubicBezTo>
                  <a:cubicBezTo>
                    <a:pt x="5216" y="613"/>
                    <a:pt x="5250" y="622"/>
                    <a:pt x="5286" y="622"/>
                  </a:cubicBezTo>
                  <a:cubicBezTo>
                    <a:pt x="5293" y="622"/>
                    <a:pt x="5301" y="622"/>
                    <a:pt x="5309" y="621"/>
                  </a:cubicBezTo>
                  <a:lnTo>
                    <a:pt x="5754" y="621"/>
                  </a:lnTo>
                  <a:cubicBezTo>
                    <a:pt x="5759" y="622"/>
                    <a:pt x="5765" y="622"/>
                    <a:pt x="5770" y="622"/>
                  </a:cubicBezTo>
                  <a:cubicBezTo>
                    <a:pt x="5796" y="622"/>
                    <a:pt x="5821" y="613"/>
                    <a:pt x="5840" y="594"/>
                  </a:cubicBezTo>
                  <a:cubicBezTo>
                    <a:pt x="5862" y="567"/>
                    <a:pt x="5862" y="522"/>
                    <a:pt x="5840" y="495"/>
                  </a:cubicBezTo>
                  <a:cubicBezTo>
                    <a:pt x="5844" y="472"/>
                    <a:pt x="5849" y="450"/>
                    <a:pt x="5849" y="427"/>
                  </a:cubicBezTo>
                  <a:lnTo>
                    <a:pt x="5853" y="409"/>
                  </a:lnTo>
                  <a:lnTo>
                    <a:pt x="5858" y="369"/>
                  </a:lnTo>
                  <a:cubicBezTo>
                    <a:pt x="5862" y="333"/>
                    <a:pt x="5867" y="292"/>
                    <a:pt x="5862" y="252"/>
                  </a:cubicBezTo>
                  <a:lnTo>
                    <a:pt x="5862" y="216"/>
                  </a:lnTo>
                  <a:cubicBezTo>
                    <a:pt x="5862" y="193"/>
                    <a:pt x="5862" y="175"/>
                    <a:pt x="5853" y="153"/>
                  </a:cubicBezTo>
                  <a:cubicBezTo>
                    <a:pt x="5844" y="130"/>
                    <a:pt x="5831" y="112"/>
                    <a:pt x="5808" y="99"/>
                  </a:cubicBezTo>
                  <a:cubicBezTo>
                    <a:pt x="5808" y="86"/>
                    <a:pt x="5799" y="77"/>
                    <a:pt x="5795" y="63"/>
                  </a:cubicBezTo>
                  <a:cubicBezTo>
                    <a:pt x="5781" y="41"/>
                    <a:pt x="5754" y="23"/>
                    <a:pt x="5727" y="18"/>
                  </a:cubicBezTo>
                  <a:cubicBezTo>
                    <a:pt x="5696" y="18"/>
                    <a:pt x="5664" y="14"/>
                    <a:pt x="5628" y="14"/>
                  </a:cubicBezTo>
                  <a:lnTo>
                    <a:pt x="5484" y="14"/>
                  </a:lnTo>
                  <a:lnTo>
                    <a:pt x="5430" y="18"/>
                  </a:lnTo>
                  <a:cubicBezTo>
                    <a:pt x="5408" y="18"/>
                    <a:pt x="5385" y="23"/>
                    <a:pt x="5363" y="23"/>
                  </a:cubicBezTo>
                  <a:lnTo>
                    <a:pt x="5309" y="27"/>
                  </a:lnTo>
                  <a:cubicBezTo>
                    <a:pt x="5232" y="27"/>
                    <a:pt x="5160" y="32"/>
                    <a:pt x="5084" y="36"/>
                  </a:cubicBezTo>
                  <a:lnTo>
                    <a:pt x="5043" y="36"/>
                  </a:lnTo>
                  <a:cubicBezTo>
                    <a:pt x="5034" y="32"/>
                    <a:pt x="5025" y="27"/>
                    <a:pt x="5016" y="27"/>
                  </a:cubicBezTo>
                  <a:cubicBezTo>
                    <a:pt x="4976" y="27"/>
                    <a:pt x="4935" y="27"/>
                    <a:pt x="4895" y="23"/>
                  </a:cubicBezTo>
                  <a:lnTo>
                    <a:pt x="4832" y="18"/>
                  </a:lnTo>
                  <a:lnTo>
                    <a:pt x="4553" y="18"/>
                  </a:lnTo>
                  <a:cubicBezTo>
                    <a:pt x="4463" y="18"/>
                    <a:pt x="4373" y="18"/>
                    <a:pt x="4283" y="23"/>
                  </a:cubicBezTo>
                  <a:lnTo>
                    <a:pt x="4225" y="23"/>
                  </a:lnTo>
                  <a:cubicBezTo>
                    <a:pt x="4130" y="23"/>
                    <a:pt x="4036" y="27"/>
                    <a:pt x="3941" y="32"/>
                  </a:cubicBezTo>
                  <a:lnTo>
                    <a:pt x="3370" y="32"/>
                  </a:lnTo>
                  <a:cubicBezTo>
                    <a:pt x="3208" y="23"/>
                    <a:pt x="3055" y="18"/>
                    <a:pt x="2898" y="18"/>
                  </a:cubicBezTo>
                  <a:cubicBezTo>
                    <a:pt x="2848" y="18"/>
                    <a:pt x="2799" y="14"/>
                    <a:pt x="2749" y="14"/>
                  </a:cubicBezTo>
                  <a:lnTo>
                    <a:pt x="2245" y="14"/>
                  </a:lnTo>
                  <a:lnTo>
                    <a:pt x="2250" y="5"/>
                  </a:lnTo>
                  <a:lnTo>
                    <a:pt x="2106" y="9"/>
                  </a:lnTo>
                  <a:cubicBezTo>
                    <a:pt x="2047" y="9"/>
                    <a:pt x="1993" y="14"/>
                    <a:pt x="1935" y="14"/>
                  </a:cubicBezTo>
                  <a:lnTo>
                    <a:pt x="1274" y="14"/>
                  </a:lnTo>
                  <a:cubicBezTo>
                    <a:pt x="1211" y="14"/>
                    <a:pt x="1148" y="9"/>
                    <a:pt x="1080" y="9"/>
                  </a:cubicBezTo>
                  <a:lnTo>
                    <a:pt x="617" y="9"/>
                  </a:lnTo>
                  <a:cubicBezTo>
                    <a:pt x="585" y="9"/>
                    <a:pt x="549" y="9"/>
                    <a:pt x="513" y="14"/>
                  </a:cubicBezTo>
                  <a:lnTo>
                    <a:pt x="401" y="14"/>
                  </a:lnTo>
                  <a:cubicBezTo>
                    <a:pt x="347" y="14"/>
                    <a:pt x="306" y="9"/>
                    <a:pt x="261" y="5"/>
                  </a:cubicBezTo>
                  <a:cubicBezTo>
                    <a:pt x="216" y="0"/>
                    <a:pt x="171" y="0"/>
                    <a:pt x="12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6"/>
            <p:cNvSpPr/>
            <p:nvPr/>
          </p:nvSpPr>
          <p:spPr>
            <a:xfrm>
              <a:off x="4825500" y="1731050"/>
              <a:ext cx="17450" cy="7150"/>
            </a:xfrm>
            <a:custGeom>
              <a:rect b="b" l="l" r="r" t="t"/>
              <a:pathLst>
                <a:path extrusionOk="0" h="286" w="698">
                  <a:moveTo>
                    <a:pt x="322" y="0"/>
                  </a:moveTo>
                  <a:cubicBezTo>
                    <a:pt x="306" y="0"/>
                    <a:pt x="290" y="3"/>
                    <a:pt x="275" y="7"/>
                  </a:cubicBezTo>
                  <a:lnTo>
                    <a:pt x="275" y="2"/>
                  </a:lnTo>
                  <a:cubicBezTo>
                    <a:pt x="230" y="11"/>
                    <a:pt x="185" y="29"/>
                    <a:pt x="144" y="47"/>
                  </a:cubicBezTo>
                  <a:cubicBezTo>
                    <a:pt x="113" y="61"/>
                    <a:pt x="90" y="88"/>
                    <a:pt x="86" y="119"/>
                  </a:cubicBezTo>
                  <a:cubicBezTo>
                    <a:pt x="72" y="133"/>
                    <a:pt x="59" y="142"/>
                    <a:pt x="45" y="151"/>
                  </a:cubicBezTo>
                  <a:cubicBezTo>
                    <a:pt x="27" y="164"/>
                    <a:pt x="18" y="182"/>
                    <a:pt x="14" y="200"/>
                  </a:cubicBezTo>
                  <a:cubicBezTo>
                    <a:pt x="5" y="209"/>
                    <a:pt x="0" y="223"/>
                    <a:pt x="0" y="236"/>
                  </a:cubicBezTo>
                  <a:cubicBezTo>
                    <a:pt x="5" y="259"/>
                    <a:pt x="23" y="272"/>
                    <a:pt x="41" y="272"/>
                  </a:cubicBezTo>
                  <a:cubicBezTo>
                    <a:pt x="45" y="272"/>
                    <a:pt x="50" y="277"/>
                    <a:pt x="54" y="277"/>
                  </a:cubicBezTo>
                  <a:cubicBezTo>
                    <a:pt x="63" y="280"/>
                    <a:pt x="73" y="282"/>
                    <a:pt x="83" y="282"/>
                  </a:cubicBezTo>
                  <a:cubicBezTo>
                    <a:pt x="97" y="282"/>
                    <a:pt x="111" y="278"/>
                    <a:pt x="122" y="268"/>
                  </a:cubicBezTo>
                  <a:lnTo>
                    <a:pt x="131" y="268"/>
                  </a:lnTo>
                  <a:lnTo>
                    <a:pt x="198" y="263"/>
                  </a:lnTo>
                  <a:cubicBezTo>
                    <a:pt x="243" y="259"/>
                    <a:pt x="288" y="259"/>
                    <a:pt x="337" y="259"/>
                  </a:cubicBezTo>
                  <a:cubicBezTo>
                    <a:pt x="382" y="259"/>
                    <a:pt x="432" y="263"/>
                    <a:pt x="481" y="268"/>
                  </a:cubicBezTo>
                  <a:cubicBezTo>
                    <a:pt x="522" y="272"/>
                    <a:pt x="562" y="277"/>
                    <a:pt x="607" y="286"/>
                  </a:cubicBezTo>
                  <a:cubicBezTo>
                    <a:pt x="630" y="286"/>
                    <a:pt x="652" y="277"/>
                    <a:pt x="661" y="254"/>
                  </a:cubicBezTo>
                  <a:cubicBezTo>
                    <a:pt x="666" y="245"/>
                    <a:pt x="666" y="241"/>
                    <a:pt x="666" y="232"/>
                  </a:cubicBezTo>
                  <a:cubicBezTo>
                    <a:pt x="675" y="223"/>
                    <a:pt x="679" y="214"/>
                    <a:pt x="688" y="200"/>
                  </a:cubicBezTo>
                  <a:cubicBezTo>
                    <a:pt x="693" y="187"/>
                    <a:pt x="697" y="169"/>
                    <a:pt x="693" y="151"/>
                  </a:cubicBezTo>
                  <a:cubicBezTo>
                    <a:pt x="693" y="133"/>
                    <a:pt x="684" y="115"/>
                    <a:pt x="675" y="97"/>
                  </a:cubicBezTo>
                  <a:cubicBezTo>
                    <a:pt x="648" y="70"/>
                    <a:pt x="612" y="52"/>
                    <a:pt x="576" y="47"/>
                  </a:cubicBezTo>
                  <a:lnTo>
                    <a:pt x="544" y="47"/>
                  </a:lnTo>
                  <a:lnTo>
                    <a:pt x="517" y="38"/>
                  </a:lnTo>
                  <a:cubicBezTo>
                    <a:pt x="481" y="25"/>
                    <a:pt x="450" y="16"/>
                    <a:pt x="414" y="7"/>
                  </a:cubicBezTo>
                  <a:cubicBezTo>
                    <a:pt x="391" y="2"/>
                    <a:pt x="373" y="2"/>
                    <a:pt x="355" y="2"/>
                  </a:cubicBezTo>
                  <a:lnTo>
                    <a:pt x="342" y="2"/>
                  </a:lnTo>
                  <a:cubicBezTo>
                    <a:pt x="335" y="1"/>
                    <a:pt x="329" y="0"/>
                    <a:pt x="32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6"/>
            <p:cNvSpPr/>
            <p:nvPr/>
          </p:nvSpPr>
          <p:spPr>
            <a:xfrm>
              <a:off x="4784000" y="1731425"/>
              <a:ext cx="18350" cy="6900"/>
            </a:xfrm>
            <a:custGeom>
              <a:rect b="b" l="l" r="r" t="t"/>
              <a:pathLst>
                <a:path extrusionOk="0" h="276" w="734">
                  <a:moveTo>
                    <a:pt x="436" y="1"/>
                  </a:moveTo>
                  <a:cubicBezTo>
                    <a:pt x="409" y="1"/>
                    <a:pt x="382" y="1"/>
                    <a:pt x="356" y="5"/>
                  </a:cubicBezTo>
                  <a:cubicBezTo>
                    <a:pt x="261" y="19"/>
                    <a:pt x="171" y="50"/>
                    <a:pt x="90" y="100"/>
                  </a:cubicBezTo>
                  <a:cubicBezTo>
                    <a:pt x="63" y="113"/>
                    <a:pt x="41" y="131"/>
                    <a:pt x="18" y="154"/>
                  </a:cubicBezTo>
                  <a:cubicBezTo>
                    <a:pt x="5" y="172"/>
                    <a:pt x="0" y="190"/>
                    <a:pt x="5" y="212"/>
                  </a:cubicBezTo>
                  <a:cubicBezTo>
                    <a:pt x="5" y="230"/>
                    <a:pt x="14" y="248"/>
                    <a:pt x="32" y="262"/>
                  </a:cubicBezTo>
                  <a:cubicBezTo>
                    <a:pt x="43" y="270"/>
                    <a:pt x="59" y="275"/>
                    <a:pt x="75" y="275"/>
                  </a:cubicBezTo>
                  <a:cubicBezTo>
                    <a:pt x="84" y="275"/>
                    <a:pt x="94" y="274"/>
                    <a:pt x="104" y="271"/>
                  </a:cubicBezTo>
                  <a:lnTo>
                    <a:pt x="126" y="262"/>
                  </a:lnTo>
                  <a:cubicBezTo>
                    <a:pt x="140" y="271"/>
                    <a:pt x="153" y="275"/>
                    <a:pt x="167" y="275"/>
                  </a:cubicBezTo>
                  <a:cubicBezTo>
                    <a:pt x="248" y="262"/>
                    <a:pt x="333" y="253"/>
                    <a:pt x="414" y="244"/>
                  </a:cubicBezTo>
                  <a:cubicBezTo>
                    <a:pt x="490" y="239"/>
                    <a:pt x="562" y="239"/>
                    <a:pt x="634" y="239"/>
                  </a:cubicBezTo>
                  <a:lnTo>
                    <a:pt x="679" y="239"/>
                  </a:lnTo>
                  <a:cubicBezTo>
                    <a:pt x="693" y="239"/>
                    <a:pt x="706" y="230"/>
                    <a:pt x="720" y="217"/>
                  </a:cubicBezTo>
                  <a:cubicBezTo>
                    <a:pt x="729" y="208"/>
                    <a:pt x="733" y="190"/>
                    <a:pt x="729" y="176"/>
                  </a:cubicBezTo>
                  <a:cubicBezTo>
                    <a:pt x="729" y="167"/>
                    <a:pt x="729" y="163"/>
                    <a:pt x="724" y="154"/>
                  </a:cubicBezTo>
                  <a:cubicBezTo>
                    <a:pt x="720" y="140"/>
                    <a:pt x="711" y="127"/>
                    <a:pt x="693" y="122"/>
                  </a:cubicBezTo>
                  <a:lnTo>
                    <a:pt x="684" y="118"/>
                  </a:lnTo>
                  <a:cubicBezTo>
                    <a:pt x="684" y="91"/>
                    <a:pt x="670" y="64"/>
                    <a:pt x="648" y="50"/>
                  </a:cubicBezTo>
                  <a:cubicBezTo>
                    <a:pt x="616" y="19"/>
                    <a:pt x="571" y="5"/>
                    <a:pt x="526" y="5"/>
                  </a:cubicBezTo>
                  <a:lnTo>
                    <a:pt x="436" y="5"/>
                  </a:lnTo>
                  <a:lnTo>
                    <a:pt x="43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6"/>
            <p:cNvSpPr/>
            <p:nvPr/>
          </p:nvSpPr>
          <p:spPr>
            <a:xfrm>
              <a:off x="4867900" y="1732225"/>
              <a:ext cx="15750" cy="6000"/>
            </a:xfrm>
            <a:custGeom>
              <a:rect b="b" l="l" r="r" t="t"/>
              <a:pathLst>
                <a:path extrusionOk="0" h="240" w="630">
                  <a:moveTo>
                    <a:pt x="301" y="0"/>
                  </a:moveTo>
                  <a:cubicBezTo>
                    <a:pt x="265" y="5"/>
                    <a:pt x="234" y="14"/>
                    <a:pt x="198" y="23"/>
                  </a:cubicBezTo>
                  <a:cubicBezTo>
                    <a:pt x="162" y="32"/>
                    <a:pt x="122" y="45"/>
                    <a:pt x="86" y="59"/>
                  </a:cubicBezTo>
                  <a:cubicBezTo>
                    <a:pt x="63" y="72"/>
                    <a:pt x="45" y="86"/>
                    <a:pt x="27" y="104"/>
                  </a:cubicBezTo>
                  <a:cubicBezTo>
                    <a:pt x="18" y="113"/>
                    <a:pt x="14" y="117"/>
                    <a:pt x="9" y="126"/>
                  </a:cubicBezTo>
                  <a:lnTo>
                    <a:pt x="5" y="149"/>
                  </a:lnTo>
                  <a:cubicBezTo>
                    <a:pt x="0" y="171"/>
                    <a:pt x="9" y="198"/>
                    <a:pt x="27" y="212"/>
                  </a:cubicBezTo>
                  <a:cubicBezTo>
                    <a:pt x="42" y="224"/>
                    <a:pt x="57" y="230"/>
                    <a:pt x="73" y="230"/>
                  </a:cubicBezTo>
                  <a:cubicBezTo>
                    <a:pt x="82" y="230"/>
                    <a:pt x="90" y="228"/>
                    <a:pt x="99" y="225"/>
                  </a:cubicBezTo>
                  <a:lnTo>
                    <a:pt x="104" y="225"/>
                  </a:lnTo>
                  <a:cubicBezTo>
                    <a:pt x="131" y="221"/>
                    <a:pt x="158" y="216"/>
                    <a:pt x="189" y="212"/>
                  </a:cubicBezTo>
                  <a:lnTo>
                    <a:pt x="270" y="212"/>
                  </a:lnTo>
                  <a:cubicBezTo>
                    <a:pt x="319" y="212"/>
                    <a:pt x="369" y="216"/>
                    <a:pt x="418" y="221"/>
                  </a:cubicBezTo>
                  <a:lnTo>
                    <a:pt x="499" y="230"/>
                  </a:lnTo>
                  <a:cubicBezTo>
                    <a:pt x="522" y="234"/>
                    <a:pt x="544" y="239"/>
                    <a:pt x="562" y="239"/>
                  </a:cubicBezTo>
                  <a:cubicBezTo>
                    <a:pt x="565" y="239"/>
                    <a:pt x="568" y="239"/>
                    <a:pt x="571" y="239"/>
                  </a:cubicBezTo>
                  <a:cubicBezTo>
                    <a:pt x="591" y="239"/>
                    <a:pt x="609" y="227"/>
                    <a:pt x="621" y="207"/>
                  </a:cubicBezTo>
                  <a:cubicBezTo>
                    <a:pt x="630" y="185"/>
                    <a:pt x="625" y="167"/>
                    <a:pt x="612" y="149"/>
                  </a:cubicBezTo>
                  <a:cubicBezTo>
                    <a:pt x="607" y="144"/>
                    <a:pt x="603" y="140"/>
                    <a:pt x="598" y="135"/>
                  </a:cubicBezTo>
                  <a:cubicBezTo>
                    <a:pt x="598" y="126"/>
                    <a:pt x="594" y="117"/>
                    <a:pt x="594" y="108"/>
                  </a:cubicBezTo>
                  <a:cubicBezTo>
                    <a:pt x="585" y="90"/>
                    <a:pt x="567" y="72"/>
                    <a:pt x="549" y="63"/>
                  </a:cubicBezTo>
                  <a:cubicBezTo>
                    <a:pt x="531" y="50"/>
                    <a:pt x="513" y="41"/>
                    <a:pt x="490" y="32"/>
                  </a:cubicBezTo>
                  <a:cubicBezTo>
                    <a:pt x="468" y="18"/>
                    <a:pt x="441" y="9"/>
                    <a:pt x="418" y="5"/>
                  </a:cubicBezTo>
                  <a:cubicBezTo>
                    <a:pt x="396" y="0"/>
                    <a:pt x="373" y="0"/>
                    <a:pt x="35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6"/>
            <p:cNvSpPr/>
            <p:nvPr/>
          </p:nvSpPr>
          <p:spPr>
            <a:xfrm>
              <a:off x="4858100" y="1753125"/>
              <a:ext cx="32425" cy="110925"/>
            </a:xfrm>
            <a:custGeom>
              <a:rect b="b" l="l" r="r" t="t"/>
              <a:pathLst>
                <a:path extrusionOk="0" h="4437" w="1297">
                  <a:moveTo>
                    <a:pt x="599" y="1"/>
                  </a:moveTo>
                  <a:lnTo>
                    <a:pt x="604" y="5"/>
                  </a:lnTo>
                  <a:cubicBezTo>
                    <a:pt x="572" y="5"/>
                    <a:pt x="545" y="5"/>
                    <a:pt x="518" y="10"/>
                  </a:cubicBezTo>
                  <a:lnTo>
                    <a:pt x="491" y="10"/>
                  </a:lnTo>
                  <a:cubicBezTo>
                    <a:pt x="469" y="10"/>
                    <a:pt x="446" y="10"/>
                    <a:pt x="424" y="14"/>
                  </a:cubicBezTo>
                  <a:cubicBezTo>
                    <a:pt x="410" y="14"/>
                    <a:pt x="401" y="19"/>
                    <a:pt x="388" y="23"/>
                  </a:cubicBezTo>
                  <a:lnTo>
                    <a:pt x="365" y="28"/>
                  </a:lnTo>
                  <a:lnTo>
                    <a:pt x="320" y="32"/>
                  </a:lnTo>
                  <a:lnTo>
                    <a:pt x="298" y="32"/>
                  </a:lnTo>
                  <a:cubicBezTo>
                    <a:pt x="262" y="32"/>
                    <a:pt x="226" y="41"/>
                    <a:pt x="194" y="55"/>
                  </a:cubicBezTo>
                  <a:cubicBezTo>
                    <a:pt x="172" y="50"/>
                    <a:pt x="154" y="50"/>
                    <a:pt x="131" y="46"/>
                  </a:cubicBezTo>
                  <a:cubicBezTo>
                    <a:pt x="109" y="50"/>
                    <a:pt x="86" y="59"/>
                    <a:pt x="68" y="73"/>
                  </a:cubicBezTo>
                  <a:cubicBezTo>
                    <a:pt x="55" y="91"/>
                    <a:pt x="41" y="113"/>
                    <a:pt x="46" y="136"/>
                  </a:cubicBezTo>
                  <a:lnTo>
                    <a:pt x="46" y="185"/>
                  </a:lnTo>
                  <a:lnTo>
                    <a:pt x="46" y="325"/>
                  </a:lnTo>
                  <a:cubicBezTo>
                    <a:pt x="46" y="383"/>
                    <a:pt x="37" y="446"/>
                    <a:pt x="32" y="505"/>
                  </a:cubicBezTo>
                  <a:cubicBezTo>
                    <a:pt x="28" y="532"/>
                    <a:pt x="23" y="559"/>
                    <a:pt x="23" y="590"/>
                  </a:cubicBezTo>
                  <a:cubicBezTo>
                    <a:pt x="23" y="622"/>
                    <a:pt x="19" y="644"/>
                    <a:pt x="19" y="667"/>
                  </a:cubicBezTo>
                  <a:cubicBezTo>
                    <a:pt x="14" y="725"/>
                    <a:pt x="5" y="779"/>
                    <a:pt x="5" y="838"/>
                  </a:cubicBezTo>
                  <a:cubicBezTo>
                    <a:pt x="1" y="919"/>
                    <a:pt x="1" y="1000"/>
                    <a:pt x="1" y="1081"/>
                  </a:cubicBezTo>
                  <a:lnTo>
                    <a:pt x="1" y="1161"/>
                  </a:lnTo>
                  <a:lnTo>
                    <a:pt x="1" y="1260"/>
                  </a:lnTo>
                  <a:lnTo>
                    <a:pt x="1" y="1332"/>
                  </a:lnTo>
                  <a:lnTo>
                    <a:pt x="1" y="1373"/>
                  </a:lnTo>
                  <a:cubicBezTo>
                    <a:pt x="1" y="1418"/>
                    <a:pt x="1" y="1467"/>
                    <a:pt x="5" y="1512"/>
                  </a:cubicBezTo>
                  <a:lnTo>
                    <a:pt x="10" y="1566"/>
                  </a:lnTo>
                  <a:cubicBezTo>
                    <a:pt x="10" y="1602"/>
                    <a:pt x="14" y="1638"/>
                    <a:pt x="14" y="1674"/>
                  </a:cubicBezTo>
                  <a:lnTo>
                    <a:pt x="19" y="1751"/>
                  </a:lnTo>
                  <a:cubicBezTo>
                    <a:pt x="19" y="1782"/>
                    <a:pt x="19" y="1814"/>
                    <a:pt x="23" y="1845"/>
                  </a:cubicBezTo>
                  <a:cubicBezTo>
                    <a:pt x="28" y="1877"/>
                    <a:pt x="23" y="1904"/>
                    <a:pt x="28" y="1935"/>
                  </a:cubicBezTo>
                  <a:cubicBezTo>
                    <a:pt x="32" y="1967"/>
                    <a:pt x="28" y="1985"/>
                    <a:pt x="28" y="2012"/>
                  </a:cubicBezTo>
                  <a:lnTo>
                    <a:pt x="28" y="2174"/>
                  </a:lnTo>
                  <a:lnTo>
                    <a:pt x="28" y="2228"/>
                  </a:lnTo>
                  <a:lnTo>
                    <a:pt x="28" y="2349"/>
                  </a:lnTo>
                  <a:cubicBezTo>
                    <a:pt x="28" y="2403"/>
                    <a:pt x="28" y="2462"/>
                    <a:pt x="28" y="2516"/>
                  </a:cubicBezTo>
                  <a:lnTo>
                    <a:pt x="28" y="2682"/>
                  </a:lnTo>
                  <a:lnTo>
                    <a:pt x="28" y="2772"/>
                  </a:lnTo>
                  <a:lnTo>
                    <a:pt x="28" y="2848"/>
                  </a:lnTo>
                  <a:cubicBezTo>
                    <a:pt x="28" y="2961"/>
                    <a:pt x="23" y="3078"/>
                    <a:pt x="28" y="3190"/>
                  </a:cubicBezTo>
                  <a:cubicBezTo>
                    <a:pt x="28" y="3280"/>
                    <a:pt x="28" y="3370"/>
                    <a:pt x="28" y="3460"/>
                  </a:cubicBezTo>
                  <a:lnTo>
                    <a:pt x="28" y="3910"/>
                  </a:lnTo>
                  <a:lnTo>
                    <a:pt x="28" y="4023"/>
                  </a:lnTo>
                  <a:cubicBezTo>
                    <a:pt x="28" y="4081"/>
                    <a:pt x="32" y="4144"/>
                    <a:pt x="28" y="4203"/>
                  </a:cubicBezTo>
                  <a:lnTo>
                    <a:pt x="28" y="4221"/>
                  </a:lnTo>
                  <a:cubicBezTo>
                    <a:pt x="10" y="4266"/>
                    <a:pt x="14" y="4315"/>
                    <a:pt x="37" y="4360"/>
                  </a:cubicBezTo>
                  <a:cubicBezTo>
                    <a:pt x="64" y="4405"/>
                    <a:pt x="113" y="4432"/>
                    <a:pt x="163" y="4432"/>
                  </a:cubicBezTo>
                  <a:cubicBezTo>
                    <a:pt x="190" y="4432"/>
                    <a:pt x="212" y="4436"/>
                    <a:pt x="235" y="4436"/>
                  </a:cubicBezTo>
                  <a:lnTo>
                    <a:pt x="275" y="4436"/>
                  </a:lnTo>
                  <a:cubicBezTo>
                    <a:pt x="311" y="4436"/>
                    <a:pt x="347" y="4436"/>
                    <a:pt x="383" y="4432"/>
                  </a:cubicBezTo>
                  <a:lnTo>
                    <a:pt x="446" y="4427"/>
                  </a:lnTo>
                  <a:lnTo>
                    <a:pt x="545" y="4418"/>
                  </a:lnTo>
                  <a:lnTo>
                    <a:pt x="914" y="4418"/>
                  </a:lnTo>
                  <a:cubicBezTo>
                    <a:pt x="932" y="4418"/>
                    <a:pt x="950" y="4414"/>
                    <a:pt x="968" y="4414"/>
                  </a:cubicBezTo>
                  <a:lnTo>
                    <a:pt x="1004" y="4409"/>
                  </a:lnTo>
                  <a:lnTo>
                    <a:pt x="1049" y="4405"/>
                  </a:lnTo>
                  <a:cubicBezTo>
                    <a:pt x="1062" y="4405"/>
                    <a:pt x="1076" y="4400"/>
                    <a:pt x="1089" y="4400"/>
                  </a:cubicBezTo>
                  <a:lnTo>
                    <a:pt x="1103" y="4400"/>
                  </a:lnTo>
                  <a:cubicBezTo>
                    <a:pt x="1116" y="4409"/>
                    <a:pt x="1130" y="4409"/>
                    <a:pt x="1148" y="4409"/>
                  </a:cubicBezTo>
                  <a:cubicBezTo>
                    <a:pt x="1202" y="4409"/>
                    <a:pt x="1251" y="4374"/>
                    <a:pt x="1269" y="4315"/>
                  </a:cubicBezTo>
                  <a:cubicBezTo>
                    <a:pt x="1278" y="4284"/>
                    <a:pt x="1278" y="4252"/>
                    <a:pt x="1278" y="4221"/>
                  </a:cubicBezTo>
                  <a:cubicBezTo>
                    <a:pt x="1278" y="4185"/>
                    <a:pt x="1274" y="4149"/>
                    <a:pt x="1269" y="4113"/>
                  </a:cubicBezTo>
                  <a:cubicBezTo>
                    <a:pt x="1269" y="4090"/>
                    <a:pt x="1265" y="4068"/>
                    <a:pt x="1265" y="4045"/>
                  </a:cubicBezTo>
                  <a:cubicBezTo>
                    <a:pt x="1256" y="3933"/>
                    <a:pt x="1247" y="3820"/>
                    <a:pt x="1238" y="3712"/>
                  </a:cubicBezTo>
                  <a:lnTo>
                    <a:pt x="1238" y="3694"/>
                  </a:lnTo>
                  <a:cubicBezTo>
                    <a:pt x="1233" y="3645"/>
                    <a:pt x="1229" y="3595"/>
                    <a:pt x="1224" y="3546"/>
                  </a:cubicBezTo>
                  <a:cubicBezTo>
                    <a:pt x="1224" y="3496"/>
                    <a:pt x="1224" y="3433"/>
                    <a:pt x="1224" y="3379"/>
                  </a:cubicBezTo>
                  <a:cubicBezTo>
                    <a:pt x="1224" y="3321"/>
                    <a:pt x="1224" y="3276"/>
                    <a:pt x="1220" y="3222"/>
                  </a:cubicBezTo>
                  <a:lnTo>
                    <a:pt x="1220" y="3199"/>
                  </a:lnTo>
                  <a:cubicBezTo>
                    <a:pt x="1220" y="3154"/>
                    <a:pt x="1220" y="3109"/>
                    <a:pt x="1220" y="3069"/>
                  </a:cubicBezTo>
                  <a:lnTo>
                    <a:pt x="1220" y="3028"/>
                  </a:lnTo>
                  <a:lnTo>
                    <a:pt x="1220" y="2615"/>
                  </a:lnTo>
                  <a:lnTo>
                    <a:pt x="1220" y="2408"/>
                  </a:lnTo>
                  <a:cubicBezTo>
                    <a:pt x="1224" y="2403"/>
                    <a:pt x="1233" y="2394"/>
                    <a:pt x="1238" y="2385"/>
                  </a:cubicBezTo>
                  <a:cubicBezTo>
                    <a:pt x="1251" y="2354"/>
                    <a:pt x="1260" y="2318"/>
                    <a:pt x="1260" y="2286"/>
                  </a:cubicBezTo>
                  <a:cubicBezTo>
                    <a:pt x="1265" y="2246"/>
                    <a:pt x="1265" y="2214"/>
                    <a:pt x="1269" y="2183"/>
                  </a:cubicBezTo>
                  <a:cubicBezTo>
                    <a:pt x="1269" y="2156"/>
                    <a:pt x="1269" y="2111"/>
                    <a:pt x="1274" y="2070"/>
                  </a:cubicBezTo>
                  <a:lnTo>
                    <a:pt x="1274" y="1980"/>
                  </a:lnTo>
                  <a:lnTo>
                    <a:pt x="1283" y="1877"/>
                  </a:lnTo>
                  <a:cubicBezTo>
                    <a:pt x="1287" y="1787"/>
                    <a:pt x="1292" y="1692"/>
                    <a:pt x="1292" y="1602"/>
                  </a:cubicBezTo>
                  <a:cubicBezTo>
                    <a:pt x="1296" y="1467"/>
                    <a:pt x="1287" y="1332"/>
                    <a:pt x="1283" y="1206"/>
                  </a:cubicBezTo>
                  <a:cubicBezTo>
                    <a:pt x="1278" y="1143"/>
                    <a:pt x="1274" y="1081"/>
                    <a:pt x="1269" y="1018"/>
                  </a:cubicBezTo>
                  <a:lnTo>
                    <a:pt x="1269" y="991"/>
                  </a:lnTo>
                  <a:lnTo>
                    <a:pt x="1269" y="824"/>
                  </a:lnTo>
                  <a:cubicBezTo>
                    <a:pt x="1269" y="743"/>
                    <a:pt x="1274" y="667"/>
                    <a:pt x="1274" y="586"/>
                  </a:cubicBezTo>
                  <a:lnTo>
                    <a:pt x="1274" y="491"/>
                  </a:lnTo>
                  <a:lnTo>
                    <a:pt x="1274" y="469"/>
                  </a:lnTo>
                  <a:lnTo>
                    <a:pt x="1274" y="338"/>
                  </a:lnTo>
                  <a:lnTo>
                    <a:pt x="1274" y="298"/>
                  </a:lnTo>
                  <a:lnTo>
                    <a:pt x="1274" y="226"/>
                  </a:lnTo>
                  <a:lnTo>
                    <a:pt x="1274" y="212"/>
                  </a:lnTo>
                  <a:cubicBezTo>
                    <a:pt x="1274" y="181"/>
                    <a:pt x="1274" y="149"/>
                    <a:pt x="1265" y="122"/>
                  </a:cubicBezTo>
                  <a:cubicBezTo>
                    <a:pt x="1256" y="82"/>
                    <a:pt x="1229" y="46"/>
                    <a:pt x="1193" y="28"/>
                  </a:cubicBezTo>
                  <a:cubicBezTo>
                    <a:pt x="1161" y="10"/>
                    <a:pt x="1125" y="5"/>
                    <a:pt x="1089" y="5"/>
                  </a:cubicBezTo>
                  <a:lnTo>
                    <a:pt x="1040" y="5"/>
                  </a:lnTo>
                  <a:cubicBezTo>
                    <a:pt x="1004" y="5"/>
                    <a:pt x="968" y="5"/>
                    <a:pt x="927" y="10"/>
                  </a:cubicBezTo>
                  <a:lnTo>
                    <a:pt x="779" y="10"/>
                  </a:lnTo>
                  <a:lnTo>
                    <a:pt x="711" y="5"/>
                  </a:lnTo>
                  <a:cubicBezTo>
                    <a:pt x="689" y="5"/>
                    <a:pt x="662" y="1"/>
                    <a:pt x="63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6"/>
            <p:cNvSpPr/>
            <p:nvPr/>
          </p:nvSpPr>
          <p:spPr>
            <a:xfrm>
              <a:off x="4817950" y="1753800"/>
              <a:ext cx="31850" cy="110475"/>
            </a:xfrm>
            <a:custGeom>
              <a:rect b="b" l="l" r="r" t="t"/>
              <a:pathLst>
                <a:path extrusionOk="0" h="4419" w="1274">
                  <a:moveTo>
                    <a:pt x="239" y="1"/>
                  </a:moveTo>
                  <a:cubicBezTo>
                    <a:pt x="208" y="1"/>
                    <a:pt x="176" y="1"/>
                    <a:pt x="149" y="5"/>
                  </a:cubicBezTo>
                  <a:cubicBezTo>
                    <a:pt x="77" y="32"/>
                    <a:pt x="28" y="95"/>
                    <a:pt x="23" y="167"/>
                  </a:cubicBezTo>
                  <a:cubicBezTo>
                    <a:pt x="14" y="235"/>
                    <a:pt x="10" y="307"/>
                    <a:pt x="10" y="379"/>
                  </a:cubicBezTo>
                  <a:lnTo>
                    <a:pt x="10" y="550"/>
                  </a:lnTo>
                  <a:lnTo>
                    <a:pt x="10" y="649"/>
                  </a:lnTo>
                  <a:cubicBezTo>
                    <a:pt x="10" y="734"/>
                    <a:pt x="10" y="820"/>
                    <a:pt x="5" y="905"/>
                  </a:cubicBezTo>
                  <a:cubicBezTo>
                    <a:pt x="1" y="995"/>
                    <a:pt x="1" y="1090"/>
                    <a:pt x="1" y="1188"/>
                  </a:cubicBezTo>
                  <a:lnTo>
                    <a:pt x="1" y="1256"/>
                  </a:lnTo>
                  <a:cubicBezTo>
                    <a:pt x="1" y="1341"/>
                    <a:pt x="10" y="1431"/>
                    <a:pt x="14" y="1517"/>
                  </a:cubicBezTo>
                  <a:lnTo>
                    <a:pt x="19" y="1584"/>
                  </a:lnTo>
                  <a:cubicBezTo>
                    <a:pt x="32" y="1778"/>
                    <a:pt x="37" y="1994"/>
                    <a:pt x="28" y="2259"/>
                  </a:cubicBezTo>
                  <a:lnTo>
                    <a:pt x="23" y="2372"/>
                  </a:lnTo>
                  <a:cubicBezTo>
                    <a:pt x="19" y="2444"/>
                    <a:pt x="19" y="2520"/>
                    <a:pt x="19" y="2597"/>
                  </a:cubicBezTo>
                  <a:lnTo>
                    <a:pt x="19" y="2691"/>
                  </a:lnTo>
                  <a:lnTo>
                    <a:pt x="19" y="2785"/>
                  </a:lnTo>
                  <a:cubicBezTo>
                    <a:pt x="19" y="2844"/>
                    <a:pt x="19" y="2902"/>
                    <a:pt x="19" y="2961"/>
                  </a:cubicBezTo>
                  <a:cubicBezTo>
                    <a:pt x="23" y="3019"/>
                    <a:pt x="19" y="3078"/>
                    <a:pt x="19" y="3136"/>
                  </a:cubicBezTo>
                  <a:lnTo>
                    <a:pt x="19" y="3334"/>
                  </a:lnTo>
                  <a:cubicBezTo>
                    <a:pt x="23" y="3460"/>
                    <a:pt x="19" y="3586"/>
                    <a:pt x="19" y="3681"/>
                  </a:cubicBezTo>
                  <a:cubicBezTo>
                    <a:pt x="19" y="3739"/>
                    <a:pt x="14" y="3793"/>
                    <a:pt x="14" y="3847"/>
                  </a:cubicBezTo>
                  <a:cubicBezTo>
                    <a:pt x="10" y="3901"/>
                    <a:pt x="10" y="3955"/>
                    <a:pt x="14" y="4014"/>
                  </a:cubicBezTo>
                  <a:lnTo>
                    <a:pt x="14" y="4207"/>
                  </a:lnTo>
                  <a:lnTo>
                    <a:pt x="14" y="4221"/>
                  </a:lnTo>
                  <a:lnTo>
                    <a:pt x="14" y="4243"/>
                  </a:lnTo>
                  <a:cubicBezTo>
                    <a:pt x="14" y="4293"/>
                    <a:pt x="46" y="4342"/>
                    <a:pt x="86" y="4364"/>
                  </a:cubicBezTo>
                  <a:cubicBezTo>
                    <a:pt x="127" y="4387"/>
                    <a:pt x="167" y="4396"/>
                    <a:pt x="212" y="4396"/>
                  </a:cubicBezTo>
                  <a:lnTo>
                    <a:pt x="298" y="4405"/>
                  </a:lnTo>
                  <a:cubicBezTo>
                    <a:pt x="338" y="4414"/>
                    <a:pt x="379" y="4414"/>
                    <a:pt x="424" y="4418"/>
                  </a:cubicBezTo>
                  <a:lnTo>
                    <a:pt x="437" y="4418"/>
                  </a:lnTo>
                  <a:cubicBezTo>
                    <a:pt x="478" y="4414"/>
                    <a:pt x="518" y="4409"/>
                    <a:pt x="559" y="4400"/>
                  </a:cubicBezTo>
                  <a:lnTo>
                    <a:pt x="577" y="4400"/>
                  </a:lnTo>
                  <a:cubicBezTo>
                    <a:pt x="613" y="4396"/>
                    <a:pt x="644" y="4396"/>
                    <a:pt x="680" y="4396"/>
                  </a:cubicBezTo>
                  <a:lnTo>
                    <a:pt x="734" y="4396"/>
                  </a:lnTo>
                  <a:cubicBezTo>
                    <a:pt x="765" y="4396"/>
                    <a:pt x="797" y="4391"/>
                    <a:pt x="828" y="4387"/>
                  </a:cubicBezTo>
                  <a:lnTo>
                    <a:pt x="891" y="4382"/>
                  </a:lnTo>
                  <a:lnTo>
                    <a:pt x="1049" y="4382"/>
                  </a:lnTo>
                  <a:lnTo>
                    <a:pt x="1071" y="4387"/>
                  </a:lnTo>
                  <a:cubicBezTo>
                    <a:pt x="1089" y="4391"/>
                    <a:pt x="1103" y="4396"/>
                    <a:pt x="1121" y="4396"/>
                  </a:cubicBezTo>
                  <a:cubicBezTo>
                    <a:pt x="1152" y="4396"/>
                    <a:pt x="1184" y="4382"/>
                    <a:pt x="1206" y="4360"/>
                  </a:cubicBezTo>
                  <a:cubicBezTo>
                    <a:pt x="1233" y="4329"/>
                    <a:pt x="1251" y="4284"/>
                    <a:pt x="1251" y="4239"/>
                  </a:cubicBezTo>
                  <a:cubicBezTo>
                    <a:pt x="1251" y="4207"/>
                    <a:pt x="1256" y="4176"/>
                    <a:pt x="1256" y="4140"/>
                  </a:cubicBezTo>
                  <a:cubicBezTo>
                    <a:pt x="1256" y="4068"/>
                    <a:pt x="1251" y="3991"/>
                    <a:pt x="1247" y="3915"/>
                  </a:cubicBezTo>
                  <a:cubicBezTo>
                    <a:pt x="1247" y="3874"/>
                    <a:pt x="1242" y="3834"/>
                    <a:pt x="1238" y="3793"/>
                  </a:cubicBezTo>
                  <a:lnTo>
                    <a:pt x="1233" y="3730"/>
                  </a:lnTo>
                  <a:cubicBezTo>
                    <a:pt x="1233" y="3694"/>
                    <a:pt x="1229" y="3663"/>
                    <a:pt x="1229" y="3627"/>
                  </a:cubicBezTo>
                  <a:lnTo>
                    <a:pt x="1229" y="3492"/>
                  </a:lnTo>
                  <a:lnTo>
                    <a:pt x="1229" y="3406"/>
                  </a:lnTo>
                  <a:cubicBezTo>
                    <a:pt x="1229" y="3303"/>
                    <a:pt x="1229" y="3204"/>
                    <a:pt x="1238" y="3100"/>
                  </a:cubicBezTo>
                  <a:cubicBezTo>
                    <a:pt x="1238" y="3051"/>
                    <a:pt x="1242" y="3006"/>
                    <a:pt x="1247" y="2956"/>
                  </a:cubicBezTo>
                  <a:cubicBezTo>
                    <a:pt x="1251" y="2889"/>
                    <a:pt x="1256" y="2817"/>
                    <a:pt x="1256" y="2749"/>
                  </a:cubicBezTo>
                  <a:cubicBezTo>
                    <a:pt x="1260" y="2669"/>
                    <a:pt x="1260" y="2588"/>
                    <a:pt x="1260" y="2507"/>
                  </a:cubicBezTo>
                  <a:lnTo>
                    <a:pt x="1260" y="2426"/>
                  </a:lnTo>
                  <a:cubicBezTo>
                    <a:pt x="1260" y="2331"/>
                    <a:pt x="1256" y="2237"/>
                    <a:pt x="1247" y="2147"/>
                  </a:cubicBezTo>
                  <a:lnTo>
                    <a:pt x="1247" y="2111"/>
                  </a:lnTo>
                  <a:cubicBezTo>
                    <a:pt x="1242" y="1998"/>
                    <a:pt x="1233" y="1877"/>
                    <a:pt x="1233" y="1760"/>
                  </a:cubicBezTo>
                  <a:cubicBezTo>
                    <a:pt x="1238" y="1692"/>
                    <a:pt x="1242" y="1629"/>
                    <a:pt x="1251" y="1562"/>
                  </a:cubicBezTo>
                  <a:cubicBezTo>
                    <a:pt x="1256" y="1508"/>
                    <a:pt x="1260" y="1454"/>
                    <a:pt x="1265" y="1400"/>
                  </a:cubicBezTo>
                  <a:lnTo>
                    <a:pt x="1269" y="1314"/>
                  </a:lnTo>
                  <a:cubicBezTo>
                    <a:pt x="1274" y="1229"/>
                    <a:pt x="1274" y="1143"/>
                    <a:pt x="1274" y="1058"/>
                  </a:cubicBezTo>
                  <a:cubicBezTo>
                    <a:pt x="1274" y="923"/>
                    <a:pt x="1269" y="788"/>
                    <a:pt x="1265" y="658"/>
                  </a:cubicBezTo>
                  <a:cubicBezTo>
                    <a:pt x="1260" y="568"/>
                    <a:pt x="1256" y="478"/>
                    <a:pt x="1251" y="392"/>
                  </a:cubicBezTo>
                  <a:lnTo>
                    <a:pt x="1251" y="334"/>
                  </a:lnTo>
                  <a:cubicBezTo>
                    <a:pt x="1251" y="289"/>
                    <a:pt x="1251" y="244"/>
                    <a:pt x="1247" y="199"/>
                  </a:cubicBezTo>
                  <a:cubicBezTo>
                    <a:pt x="1260" y="181"/>
                    <a:pt x="1269" y="158"/>
                    <a:pt x="1265" y="136"/>
                  </a:cubicBezTo>
                  <a:cubicBezTo>
                    <a:pt x="1269" y="73"/>
                    <a:pt x="1220" y="23"/>
                    <a:pt x="1157" y="23"/>
                  </a:cubicBezTo>
                  <a:lnTo>
                    <a:pt x="977" y="23"/>
                  </a:lnTo>
                  <a:cubicBezTo>
                    <a:pt x="936" y="23"/>
                    <a:pt x="900" y="23"/>
                    <a:pt x="864" y="19"/>
                  </a:cubicBezTo>
                  <a:lnTo>
                    <a:pt x="662" y="19"/>
                  </a:lnTo>
                  <a:cubicBezTo>
                    <a:pt x="617" y="19"/>
                    <a:pt x="572" y="14"/>
                    <a:pt x="527" y="14"/>
                  </a:cubicBezTo>
                  <a:lnTo>
                    <a:pt x="500" y="14"/>
                  </a:lnTo>
                  <a:cubicBezTo>
                    <a:pt x="419" y="10"/>
                    <a:pt x="343" y="5"/>
                    <a:pt x="262" y="5"/>
                  </a:cubicBezTo>
                  <a:lnTo>
                    <a:pt x="262"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6"/>
            <p:cNvSpPr/>
            <p:nvPr/>
          </p:nvSpPr>
          <p:spPr>
            <a:xfrm>
              <a:off x="4778250" y="1753250"/>
              <a:ext cx="33200" cy="110900"/>
            </a:xfrm>
            <a:custGeom>
              <a:rect b="b" l="l" r="r" t="t"/>
              <a:pathLst>
                <a:path extrusionOk="0" h="4436" w="1328">
                  <a:moveTo>
                    <a:pt x="554" y="0"/>
                  </a:moveTo>
                  <a:lnTo>
                    <a:pt x="532" y="5"/>
                  </a:lnTo>
                  <a:lnTo>
                    <a:pt x="473" y="5"/>
                  </a:lnTo>
                  <a:cubicBezTo>
                    <a:pt x="406" y="5"/>
                    <a:pt x="343" y="5"/>
                    <a:pt x="275" y="14"/>
                  </a:cubicBezTo>
                  <a:lnTo>
                    <a:pt x="248" y="14"/>
                  </a:lnTo>
                  <a:lnTo>
                    <a:pt x="199" y="18"/>
                  </a:lnTo>
                  <a:lnTo>
                    <a:pt x="167" y="18"/>
                  </a:lnTo>
                  <a:cubicBezTo>
                    <a:pt x="154" y="18"/>
                    <a:pt x="140" y="18"/>
                    <a:pt x="127" y="23"/>
                  </a:cubicBezTo>
                  <a:cubicBezTo>
                    <a:pt x="104" y="27"/>
                    <a:pt x="86" y="41"/>
                    <a:pt x="68" y="59"/>
                  </a:cubicBezTo>
                  <a:cubicBezTo>
                    <a:pt x="46" y="81"/>
                    <a:pt x="28" y="117"/>
                    <a:pt x="23" y="149"/>
                  </a:cubicBezTo>
                  <a:cubicBezTo>
                    <a:pt x="10" y="212"/>
                    <a:pt x="5" y="279"/>
                    <a:pt x="10" y="342"/>
                  </a:cubicBezTo>
                  <a:cubicBezTo>
                    <a:pt x="10" y="392"/>
                    <a:pt x="14" y="441"/>
                    <a:pt x="19" y="491"/>
                  </a:cubicBezTo>
                  <a:cubicBezTo>
                    <a:pt x="19" y="513"/>
                    <a:pt x="19" y="540"/>
                    <a:pt x="19" y="563"/>
                  </a:cubicBezTo>
                  <a:cubicBezTo>
                    <a:pt x="23" y="590"/>
                    <a:pt x="19" y="608"/>
                    <a:pt x="19" y="630"/>
                  </a:cubicBezTo>
                  <a:cubicBezTo>
                    <a:pt x="19" y="675"/>
                    <a:pt x="23" y="716"/>
                    <a:pt x="23" y="761"/>
                  </a:cubicBezTo>
                  <a:lnTo>
                    <a:pt x="23" y="860"/>
                  </a:lnTo>
                  <a:lnTo>
                    <a:pt x="23" y="936"/>
                  </a:lnTo>
                  <a:lnTo>
                    <a:pt x="23" y="1107"/>
                  </a:lnTo>
                  <a:lnTo>
                    <a:pt x="23" y="1282"/>
                  </a:lnTo>
                  <a:lnTo>
                    <a:pt x="23" y="1453"/>
                  </a:lnTo>
                  <a:lnTo>
                    <a:pt x="23" y="1777"/>
                  </a:lnTo>
                  <a:cubicBezTo>
                    <a:pt x="23" y="1885"/>
                    <a:pt x="19" y="1980"/>
                    <a:pt x="14" y="2083"/>
                  </a:cubicBezTo>
                  <a:lnTo>
                    <a:pt x="14" y="2151"/>
                  </a:lnTo>
                  <a:cubicBezTo>
                    <a:pt x="10" y="2259"/>
                    <a:pt x="10" y="2371"/>
                    <a:pt x="10" y="2479"/>
                  </a:cubicBezTo>
                  <a:lnTo>
                    <a:pt x="10" y="2529"/>
                  </a:lnTo>
                  <a:lnTo>
                    <a:pt x="10" y="2565"/>
                  </a:lnTo>
                  <a:lnTo>
                    <a:pt x="10" y="2601"/>
                  </a:lnTo>
                  <a:lnTo>
                    <a:pt x="10" y="2650"/>
                  </a:lnTo>
                  <a:cubicBezTo>
                    <a:pt x="10" y="2713"/>
                    <a:pt x="5" y="2771"/>
                    <a:pt x="5" y="2830"/>
                  </a:cubicBezTo>
                  <a:lnTo>
                    <a:pt x="5" y="2924"/>
                  </a:lnTo>
                  <a:lnTo>
                    <a:pt x="5" y="3001"/>
                  </a:lnTo>
                  <a:lnTo>
                    <a:pt x="5" y="3118"/>
                  </a:lnTo>
                  <a:lnTo>
                    <a:pt x="5" y="3194"/>
                  </a:lnTo>
                  <a:lnTo>
                    <a:pt x="5" y="3289"/>
                  </a:lnTo>
                  <a:lnTo>
                    <a:pt x="5" y="3374"/>
                  </a:lnTo>
                  <a:cubicBezTo>
                    <a:pt x="5" y="3428"/>
                    <a:pt x="5" y="3487"/>
                    <a:pt x="1" y="3541"/>
                  </a:cubicBezTo>
                  <a:lnTo>
                    <a:pt x="1" y="3770"/>
                  </a:lnTo>
                  <a:lnTo>
                    <a:pt x="1" y="3865"/>
                  </a:lnTo>
                  <a:cubicBezTo>
                    <a:pt x="1" y="3887"/>
                    <a:pt x="1" y="3910"/>
                    <a:pt x="1" y="3932"/>
                  </a:cubicBezTo>
                  <a:cubicBezTo>
                    <a:pt x="5" y="3964"/>
                    <a:pt x="14" y="4000"/>
                    <a:pt x="32" y="4027"/>
                  </a:cubicBezTo>
                  <a:cubicBezTo>
                    <a:pt x="37" y="4031"/>
                    <a:pt x="41" y="4040"/>
                    <a:pt x="46" y="4045"/>
                  </a:cubicBezTo>
                  <a:lnTo>
                    <a:pt x="59" y="4058"/>
                  </a:lnTo>
                  <a:lnTo>
                    <a:pt x="77" y="4085"/>
                  </a:lnTo>
                  <a:cubicBezTo>
                    <a:pt x="91" y="4108"/>
                    <a:pt x="109" y="4130"/>
                    <a:pt x="122" y="4148"/>
                  </a:cubicBezTo>
                  <a:cubicBezTo>
                    <a:pt x="145" y="4171"/>
                    <a:pt x="163" y="4189"/>
                    <a:pt x="190" y="4202"/>
                  </a:cubicBezTo>
                  <a:cubicBezTo>
                    <a:pt x="212" y="4220"/>
                    <a:pt x="230" y="4238"/>
                    <a:pt x="248" y="4261"/>
                  </a:cubicBezTo>
                  <a:lnTo>
                    <a:pt x="266" y="4283"/>
                  </a:lnTo>
                  <a:cubicBezTo>
                    <a:pt x="275" y="4297"/>
                    <a:pt x="284" y="4310"/>
                    <a:pt x="298" y="4324"/>
                  </a:cubicBezTo>
                  <a:cubicBezTo>
                    <a:pt x="325" y="4346"/>
                    <a:pt x="356" y="4364"/>
                    <a:pt x="392" y="4373"/>
                  </a:cubicBezTo>
                  <a:cubicBezTo>
                    <a:pt x="428" y="4382"/>
                    <a:pt x="464" y="4391"/>
                    <a:pt x="505" y="4391"/>
                  </a:cubicBezTo>
                  <a:lnTo>
                    <a:pt x="523" y="4391"/>
                  </a:lnTo>
                  <a:cubicBezTo>
                    <a:pt x="568" y="4395"/>
                    <a:pt x="612" y="4400"/>
                    <a:pt x="653" y="4404"/>
                  </a:cubicBezTo>
                  <a:cubicBezTo>
                    <a:pt x="680" y="4404"/>
                    <a:pt x="711" y="4409"/>
                    <a:pt x="734" y="4409"/>
                  </a:cubicBezTo>
                  <a:lnTo>
                    <a:pt x="963" y="4409"/>
                  </a:lnTo>
                  <a:cubicBezTo>
                    <a:pt x="986" y="4418"/>
                    <a:pt x="1008" y="4422"/>
                    <a:pt x="1031" y="4431"/>
                  </a:cubicBezTo>
                  <a:cubicBezTo>
                    <a:pt x="1049" y="4431"/>
                    <a:pt x="1062" y="4436"/>
                    <a:pt x="1080" y="4436"/>
                  </a:cubicBezTo>
                  <a:cubicBezTo>
                    <a:pt x="1094" y="4436"/>
                    <a:pt x="1103" y="4431"/>
                    <a:pt x="1116" y="4431"/>
                  </a:cubicBezTo>
                  <a:cubicBezTo>
                    <a:pt x="1152" y="4418"/>
                    <a:pt x="1184" y="4395"/>
                    <a:pt x="1202" y="4364"/>
                  </a:cubicBezTo>
                  <a:cubicBezTo>
                    <a:pt x="1220" y="4328"/>
                    <a:pt x="1229" y="4288"/>
                    <a:pt x="1233" y="4247"/>
                  </a:cubicBezTo>
                  <a:cubicBezTo>
                    <a:pt x="1238" y="4211"/>
                    <a:pt x="1238" y="4171"/>
                    <a:pt x="1238" y="4135"/>
                  </a:cubicBezTo>
                  <a:cubicBezTo>
                    <a:pt x="1238" y="4108"/>
                    <a:pt x="1238" y="4081"/>
                    <a:pt x="1242" y="4049"/>
                  </a:cubicBezTo>
                  <a:cubicBezTo>
                    <a:pt x="1247" y="3995"/>
                    <a:pt x="1247" y="3937"/>
                    <a:pt x="1242" y="3878"/>
                  </a:cubicBezTo>
                  <a:cubicBezTo>
                    <a:pt x="1242" y="3860"/>
                    <a:pt x="1238" y="3847"/>
                    <a:pt x="1238" y="3829"/>
                  </a:cubicBezTo>
                  <a:cubicBezTo>
                    <a:pt x="1238" y="3806"/>
                    <a:pt x="1242" y="3784"/>
                    <a:pt x="1242" y="3757"/>
                  </a:cubicBezTo>
                  <a:lnTo>
                    <a:pt x="1242" y="3734"/>
                  </a:lnTo>
                  <a:lnTo>
                    <a:pt x="1247" y="3698"/>
                  </a:lnTo>
                  <a:lnTo>
                    <a:pt x="1256" y="3631"/>
                  </a:lnTo>
                  <a:cubicBezTo>
                    <a:pt x="1260" y="3572"/>
                    <a:pt x="1260" y="3509"/>
                    <a:pt x="1265" y="3446"/>
                  </a:cubicBezTo>
                  <a:lnTo>
                    <a:pt x="1265" y="3082"/>
                  </a:lnTo>
                  <a:cubicBezTo>
                    <a:pt x="1265" y="2960"/>
                    <a:pt x="1256" y="2843"/>
                    <a:pt x="1247" y="2727"/>
                  </a:cubicBezTo>
                  <a:cubicBezTo>
                    <a:pt x="1242" y="2619"/>
                    <a:pt x="1242" y="2511"/>
                    <a:pt x="1247" y="2398"/>
                  </a:cubicBezTo>
                  <a:lnTo>
                    <a:pt x="1251" y="2317"/>
                  </a:lnTo>
                  <a:cubicBezTo>
                    <a:pt x="1251" y="2232"/>
                    <a:pt x="1256" y="2146"/>
                    <a:pt x="1256" y="2065"/>
                  </a:cubicBezTo>
                  <a:lnTo>
                    <a:pt x="1256" y="2016"/>
                  </a:lnTo>
                  <a:lnTo>
                    <a:pt x="1256" y="1903"/>
                  </a:lnTo>
                  <a:cubicBezTo>
                    <a:pt x="1260" y="1854"/>
                    <a:pt x="1260" y="1804"/>
                    <a:pt x="1260" y="1750"/>
                  </a:cubicBezTo>
                  <a:lnTo>
                    <a:pt x="1260" y="1728"/>
                  </a:lnTo>
                  <a:lnTo>
                    <a:pt x="1260" y="1557"/>
                  </a:lnTo>
                  <a:lnTo>
                    <a:pt x="1260" y="1408"/>
                  </a:lnTo>
                  <a:lnTo>
                    <a:pt x="1260" y="1251"/>
                  </a:lnTo>
                  <a:cubicBezTo>
                    <a:pt x="1260" y="1201"/>
                    <a:pt x="1260" y="1156"/>
                    <a:pt x="1265" y="1107"/>
                  </a:cubicBezTo>
                  <a:lnTo>
                    <a:pt x="1265" y="1071"/>
                  </a:lnTo>
                  <a:cubicBezTo>
                    <a:pt x="1269" y="1004"/>
                    <a:pt x="1265" y="941"/>
                    <a:pt x="1265" y="878"/>
                  </a:cubicBezTo>
                  <a:lnTo>
                    <a:pt x="1265" y="815"/>
                  </a:lnTo>
                  <a:cubicBezTo>
                    <a:pt x="1265" y="738"/>
                    <a:pt x="1269" y="666"/>
                    <a:pt x="1274" y="590"/>
                  </a:cubicBezTo>
                  <a:cubicBezTo>
                    <a:pt x="1278" y="558"/>
                    <a:pt x="1278" y="527"/>
                    <a:pt x="1278" y="495"/>
                  </a:cubicBezTo>
                  <a:cubicBezTo>
                    <a:pt x="1278" y="477"/>
                    <a:pt x="1274" y="464"/>
                    <a:pt x="1274" y="446"/>
                  </a:cubicBezTo>
                  <a:lnTo>
                    <a:pt x="1269" y="405"/>
                  </a:lnTo>
                  <a:lnTo>
                    <a:pt x="1269" y="351"/>
                  </a:lnTo>
                  <a:cubicBezTo>
                    <a:pt x="1269" y="306"/>
                    <a:pt x="1265" y="266"/>
                    <a:pt x="1256" y="225"/>
                  </a:cubicBezTo>
                  <a:cubicBezTo>
                    <a:pt x="1305" y="198"/>
                    <a:pt x="1328" y="140"/>
                    <a:pt x="1296" y="90"/>
                  </a:cubicBezTo>
                  <a:cubicBezTo>
                    <a:pt x="1287" y="68"/>
                    <a:pt x="1265" y="54"/>
                    <a:pt x="1242" y="45"/>
                  </a:cubicBezTo>
                  <a:cubicBezTo>
                    <a:pt x="1215" y="41"/>
                    <a:pt x="1193" y="41"/>
                    <a:pt x="1170" y="36"/>
                  </a:cubicBezTo>
                  <a:lnTo>
                    <a:pt x="1134" y="36"/>
                  </a:lnTo>
                  <a:cubicBezTo>
                    <a:pt x="1132" y="34"/>
                    <a:pt x="1129" y="33"/>
                    <a:pt x="1125" y="33"/>
                  </a:cubicBezTo>
                  <a:cubicBezTo>
                    <a:pt x="1122" y="33"/>
                    <a:pt x="1119" y="34"/>
                    <a:pt x="1116" y="36"/>
                  </a:cubicBezTo>
                  <a:cubicBezTo>
                    <a:pt x="1008" y="18"/>
                    <a:pt x="900" y="9"/>
                    <a:pt x="792" y="9"/>
                  </a:cubicBezTo>
                  <a:cubicBezTo>
                    <a:pt x="770" y="9"/>
                    <a:pt x="752" y="9"/>
                    <a:pt x="729" y="5"/>
                  </a:cubicBezTo>
                  <a:lnTo>
                    <a:pt x="653"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6"/>
            <p:cNvSpPr/>
            <p:nvPr/>
          </p:nvSpPr>
          <p:spPr>
            <a:xfrm>
              <a:off x="4554325" y="1515375"/>
              <a:ext cx="38950" cy="41500"/>
            </a:xfrm>
            <a:custGeom>
              <a:rect b="b" l="l" r="r" t="t"/>
              <a:pathLst>
                <a:path extrusionOk="0" h="1660" w="1558">
                  <a:moveTo>
                    <a:pt x="167" y="1"/>
                  </a:moveTo>
                  <a:cubicBezTo>
                    <a:pt x="158" y="14"/>
                    <a:pt x="145" y="28"/>
                    <a:pt x="131" y="46"/>
                  </a:cubicBezTo>
                  <a:lnTo>
                    <a:pt x="127" y="46"/>
                  </a:lnTo>
                  <a:lnTo>
                    <a:pt x="118" y="59"/>
                  </a:lnTo>
                  <a:cubicBezTo>
                    <a:pt x="109" y="104"/>
                    <a:pt x="100" y="149"/>
                    <a:pt x="95" y="199"/>
                  </a:cubicBezTo>
                  <a:cubicBezTo>
                    <a:pt x="91" y="226"/>
                    <a:pt x="86" y="253"/>
                    <a:pt x="82" y="280"/>
                  </a:cubicBezTo>
                  <a:cubicBezTo>
                    <a:pt x="82" y="289"/>
                    <a:pt x="82" y="298"/>
                    <a:pt x="82" y="311"/>
                  </a:cubicBezTo>
                  <a:cubicBezTo>
                    <a:pt x="73" y="307"/>
                    <a:pt x="68" y="307"/>
                    <a:pt x="64" y="307"/>
                  </a:cubicBezTo>
                  <a:cubicBezTo>
                    <a:pt x="37" y="307"/>
                    <a:pt x="10" y="329"/>
                    <a:pt x="10" y="356"/>
                  </a:cubicBezTo>
                  <a:cubicBezTo>
                    <a:pt x="10" y="392"/>
                    <a:pt x="5" y="428"/>
                    <a:pt x="1" y="464"/>
                  </a:cubicBezTo>
                  <a:cubicBezTo>
                    <a:pt x="1" y="496"/>
                    <a:pt x="1" y="527"/>
                    <a:pt x="5" y="559"/>
                  </a:cubicBezTo>
                  <a:cubicBezTo>
                    <a:pt x="5" y="581"/>
                    <a:pt x="10" y="599"/>
                    <a:pt x="14" y="617"/>
                  </a:cubicBezTo>
                  <a:cubicBezTo>
                    <a:pt x="14" y="635"/>
                    <a:pt x="14" y="658"/>
                    <a:pt x="19" y="676"/>
                  </a:cubicBezTo>
                  <a:cubicBezTo>
                    <a:pt x="28" y="721"/>
                    <a:pt x="41" y="761"/>
                    <a:pt x="59" y="802"/>
                  </a:cubicBezTo>
                  <a:cubicBezTo>
                    <a:pt x="77" y="842"/>
                    <a:pt x="91" y="883"/>
                    <a:pt x="109" y="923"/>
                  </a:cubicBezTo>
                  <a:cubicBezTo>
                    <a:pt x="131" y="963"/>
                    <a:pt x="154" y="1008"/>
                    <a:pt x="172" y="1049"/>
                  </a:cubicBezTo>
                  <a:cubicBezTo>
                    <a:pt x="194" y="1098"/>
                    <a:pt x="221" y="1143"/>
                    <a:pt x="248" y="1188"/>
                  </a:cubicBezTo>
                  <a:cubicBezTo>
                    <a:pt x="275" y="1229"/>
                    <a:pt x="307" y="1269"/>
                    <a:pt x="338" y="1310"/>
                  </a:cubicBezTo>
                  <a:cubicBezTo>
                    <a:pt x="379" y="1350"/>
                    <a:pt x="419" y="1386"/>
                    <a:pt x="464" y="1427"/>
                  </a:cubicBezTo>
                  <a:cubicBezTo>
                    <a:pt x="523" y="1476"/>
                    <a:pt x="586" y="1521"/>
                    <a:pt x="653" y="1557"/>
                  </a:cubicBezTo>
                  <a:cubicBezTo>
                    <a:pt x="698" y="1584"/>
                    <a:pt x="743" y="1602"/>
                    <a:pt x="793" y="1620"/>
                  </a:cubicBezTo>
                  <a:cubicBezTo>
                    <a:pt x="806" y="1616"/>
                    <a:pt x="820" y="1611"/>
                    <a:pt x="838" y="1611"/>
                  </a:cubicBezTo>
                  <a:cubicBezTo>
                    <a:pt x="851" y="1611"/>
                    <a:pt x="865" y="1616"/>
                    <a:pt x="878" y="1625"/>
                  </a:cubicBezTo>
                  <a:cubicBezTo>
                    <a:pt x="896" y="1634"/>
                    <a:pt x="910" y="1647"/>
                    <a:pt x="928" y="1656"/>
                  </a:cubicBezTo>
                  <a:lnTo>
                    <a:pt x="932" y="1656"/>
                  </a:lnTo>
                  <a:cubicBezTo>
                    <a:pt x="957" y="1659"/>
                    <a:pt x="982" y="1660"/>
                    <a:pt x="1006" y="1660"/>
                  </a:cubicBezTo>
                  <a:cubicBezTo>
                    <a:pt x="1031" y="1660"/>
                    <a:pt x="1056" y="1659"/>
                    <a:pt x="1081" y="1656"/>
                  </a:cubicBezTo>
                  <a:cubicBezTo>
                    <a:pt x="1112" y="1647"/>
                    <a:pt x="1148" y="1643"/>
                    <a:pt x="1180" y="1634"/>
                  </a:cubicBezTo>
                  <a:cubicBezTo>
                    <a:pt x="1202" y="1625"/>
                    <a:pt x="1225" y="1620"/>
                    <a:pt x="1247" y="1611"/>
                  </a:cubicBezTo>
                  <a:lnTo>
                    <a:pt x="1261" y="1598"/>
                  </a:lnTo>
                  <a:cubicBezTo>
                    <a:pt x="1288" y="1575"/>
                    <a:pt x="1319" y="1553"/>
                    <a:pt x="1346" y="1530"/>
                  </a:cubicBezTo>
                  <a:cubicBezTo>
                    <a:pt x="1369" y="1517"/>
                    <a:pt x="1391" y="1503"/>
                    <a:pt x="1418" y="1485"/>
                  </a:cubicBezTo>
                  <a:cubicBezTo>
                    <a:pt x="1436" y="1472"/>
                    <a:pt x="1459" y="1463"/>
                    <a:pt x="1481" y="1454"/>
                  </a:cubicBezTo>
                  <a:lnTo>
                    <a:pt x="1490" y="1449"/>
                  </a:lnTo>
                  <a:lnTo>
                    <a:pt x="1495" y="1440"/>
                  </a:lnTo>
                  <a:cubicBezTo>
                    <a:pt x="1535" y="1422"/>
                    <a:pt x="1557" y="1382"/>
                    <a:pt x="1553" y="1337"/>
                  </a:cubicBezTo>
                  <a:cubicBezTo>
                    <a:pt x="1548" y="1323"/>
                    <a:pt x="1544" y="1310"/>
                    <a:pt x="1531" y="1301"/>
                  </a:cubicBezTo>
                  <a:cubicBezTo>
                    <a:pt x="1517" y="1283"/>
                    <a:pt x="1495" y="1269"/>
                    <a:pt x="1472" y="1269"/>
                  </a:cubicBezTo>
                  <a:cubicBezTo>
                    <a:pt x="1454" y="1269"/>
                    <a:pt x="1436" y="1269"/>
                    <a:pt x="1423" y="1278"/>
                  </a:cubicBezTo>
                  <a:lnTo>
                    <a:pt x="1405" y="1283"/>
                  </a:lnTo>
                  <a:cubicBezTo>
                    <a:pt x="1369" y="1296"/>
                    <a:pt x="1333" y="1305"/>
                    <a:pt x="1297" y="1314"/>
                  </a:cubicBezTo>
                  <a:cubicBezTo>
                    <a:pt x="1274" y="1323"/>
                    <a:pt x="1252" y="1328"/>
                    <a:pt x="1229" y="1337"/>
                  </a:cubicBezTo>
                  <a:cubicBezTo>
                    <a:pt x="1198" y="1341"/>
                    <a:pt x="1171" y="1346"/>
                    <a:pt x="1139" y="1346"/>
                  </a:cubicBezTo>
                  <a:cubicBezTo>
                    <a:pt x="1114" y="1348"/>
                    <a:pt x="1091" y="1349"/>
                    <a:pt x="1067" y="1349"/>
                  </a:cubicBezTo>
                  <a:cubicBezTo>
                    <a:pt x="1044" y="1349"/>
                    <a:pt x="1020" y="1348"/>
                    <a:pt x="995" y="1346"/>
                  </a:cubicBezTo>
                  <a:cubicBezTo>
                    <a:pt x="973" y="1346"/>
                    <a:pt x="950" y="1341"/>
                    <a:pt x="923" y="1337"/>
                  </a:cubicBezTo>
                  <a:cubicBezTo>
                    <a:pt x="901" y="1337"/>
                    <a:pt x="878" y="1332"/>
                    <a:pt x="856" y="1328"/>
                  </a:cubicBezTo>
                  <a:cubicBezTo>
                    <a:pt x="820" y="1319"/>
                    <a:pt x="784" y="1310"/>
                    <a:pt x="752" y="1296"/>
                  </a:cubicBezTo>
                  <a:cubicBezTo>
                    <a:pt x="725" y="1283"/>
                    <a:pt x="698" y="1274"/>
                    <a:pt x="667" y="1260"/>
                  </a:cubicBezTo>
                  <a:cubicBezTo>
                    <a:pt x="608" y="1224"/>
                    <a:pt x="550" y="1179"/>
                    <a:pt x="500" y="1130"/>
                  </a:cubicBezTo>
                  <a:lnTo>
                    <a:pt x="500" y="1130"/>
                  </a:lnTo>
                  <a:lnTo>
                    <a:pt x="514" y="1143"/>
                  </a:lnTo>
                  <a:cubicBezTo>
                    <a:pt x="482" y="1112"/>
                    <a:pt x="451" y="1085"/>
                    <a:pt x="424" y="1053"/>
                  </a:cubicBezTo>
                  <a:cubicBezTo>
                    <a:pt x="392" y="1017"/>
                    <a:pt x="365" y="986"/>
                    <a:pt x="338" y="950"/>
                  </a:cubicBezTo>
                  <a:lnTo>
                    <a:pt x="338" y="950"/>
                  </a:lnTo>
                  <a:lnTo>
                    <a:pt x="347" y="959"/>
                  </a:lnTo>
                  <a:cubicBezTo>
                    <a:pt x="316" y="909"/>
                    <a:pt x="289" y="860"/>
                    <a:pt x="262" y="806"/>
                  </a:cubicBezTo>
                  <a:cubicBezTo>
                    <a:pt x="235" y="757"/>
                    <a:pt x="217" y="707"/>
                    <a:pt x="199" y="658"/>
                  </a:cubicBezTo>
                  <a:cubicBezTo>
                    <a:pt x="167" y="572"/>
                    <a:pt x="149" y="482"/>
                    <a:pt x="145" y="392"/>
                  </a:cubicBezTo>
                  <a:lnTo>
                    <a:pt x="145" y="392"/>
                  </a:lnTo>
                  <a:cubicBezTo>
                    <a:pt x="145" y="341"/>
                    <a:pt x="145" y="290"/>
                    <a:pt x="154" y="239"/>
                  </a:cubicBezTo>
                  <a:cubicBezTo>
                    <a:pt x="158" y="176"/>
                    <a:pt x="172" y="118"/>
                    <a:pt x="181" y="59"/>
                  </a:cubicBezTo>
                  <a:cubicBezTo>
                    <a:pt x="181" y="59"/>
                    <a:pt x="181" y="64"/>
                    <a:pt x="181" y="68"/>
                  </a:cubicBezTo>
                  <a:cubicBezTo>
                    <a:pt x="181" y="59"/>
                    <a:pt x="185" y="50"/>
                    <a:pt x="190" y="41"/>
                  </a:cubicBezTo>
                  <a:cubicBezTo>
                    <a:pt x="194" y="23"/>
                    <a:pt x="185" y="5"/>
                    <a:pt x="16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6"/>
            <p:cNvSpPr/>
            <p:nvPr/>
          </p:nvSpPr>
          <p:spPr>
            <a:xfrm>
              <a:off x="4572375" y="1544850"/>
              <a:ext cx="121225" cy="42725"/>
            </a:xfrm>
            <a:custGeom>
              <a:rect b="b" l="l" r="r" t="t"/>
              <a:pathLst>
                <a:path extrusionOk="0" h="1709" w="4849">
                  <a:moveTo>
                    <a:pt x="844" y="0"/>
                  </a:moveTo>
                  <a:cubicBezTo>
                    <a:pt x="795" y="5"/>
                    <a:pt x="746" y="18"/>
                    <a:pt x="701" y="41"/>
                  </a:cubicBezTo>
                  <a:lnTo>
                    <a:pt x="701" y="45"/>
                  </a:lnTo>
                  <a:lnTo>
                    <a:pt x="647" y="72"/>
                  </a:lnTo>
                  <a:lnTo>
                    <a:pt x="593" y="104"/>
                  </a:lnTo>
                  <a:cubicBezTo>
                    <a:pt x="552" y="126"/>
                    <a:pt x="516" y="153"/>
                    <a:pt x="476" y="176"/>
                  </a:cubicBezTo>
                  <a:cubicBezTo>
                    <a:pt x="435" y="198"/>
                    <a:pt x="390" y="221"/>
                    <a:pt x="345" y="239"/>
                  </a:cubicBezTo>
                  <a:cubicBezTo>
                    <a:pt x="309" y="257"/>
                    <a:pt x="269" y="266"/>
                    <a:pt x="228" y="275"/>
                  </a:cubicBezTo>
                  <a:lnTo>
                    <a:pt x="170" y="275"/>
                  </a:lnTo>
                  <a:cubicBezTo>
                    <a:pt x="129" y="270"/>
                    <a:pt x="89" y="261"/>
                    <a:pt x="48" y="252"/>
                  </a:cubicBezTo>
                  <a:cubicBezTo>
                    <a:pt x="47" y="252"/>
                    <a:pt x="45" y="252"/>
                    <a:pt x="44" y="252"/>
                  </a:cubicBezTo>
                  <a:cubicBezTo>
                    <a:pt x="11" y="252"/>
                    <a:pt x="0" y="302"/>
                    <a:pt x="35" y="315"/>
                  </a:cubicBezTo>
                  <a:cubicBezTo>
                    <a:pt x="87" y="326"/>
                    <a:pt x="141" y="334"/>
                    <a:pt x="197" y="334"/>
                  </a:cubicBezTo>
                  <a:cubicBezTo>
                    <a:pt x="209" y="334"/>
                    <a:pt x="221" y="334"/>
                    <a:pt x="233" y="333"/>
                  </a:cubicBezTo>
                  <a:lnTo>
                    <a:pt x="314" y="329"/>
                  </a:lnTo>
                  <a:cubicBezTo>
                    <a:pt x="341" y="324"/>
                    <a:pt x="363" y="320"/>
                    <a:pt x="390" y="315"/>
                  </a:cubicBezTo>
                  <a:cubicBezTo>
                    <a:pt x="426" y="306"/>
                    <a:pt x="467" y="297"/>
                    <a:pt x="507" y="284"/>
                  </a:cubicBezTo>
                  <a:cubicBezTo>
                    <a:pt x="543" y="275"/>
                    <a:pt x="575" y="257"/>
                    <a:pt x="611" y="243"/>
                  </a:cubicBezTo>
                  <a:lnTo>
                    <a:pt x="615" y="243"/>
                  </a:lnTo>
                  <a:lnTo>
                    <a:pt x="620" y="239"/>
                  </a:lnTo>
                  <a:lnTo>
                    <a:pt x="633" y="234"/>
                  </a:lnTo>
                  <a:lnTo>
                    <a:pt x="624" y="239"/>
                  </a:lnTo>
                  <a:lnTo>
                    <a:pt x="665" y="221"/>
                  </a:lnTo>
                  <a:lnTo>
                    <a:pt x="665" y="221"/>
                  </a:lnTo>
                  <a:lnTo>
                    <a:pt x="656" y="225"/>
                  </a:lnTo>
                  <a:cubicBezTo>
                    <a:pt x="674" y="216"/>
                    <a:pt x="696" y="207"/>
                    <a:pt x="714" y="198"/>
                  </a:cubicBezTo>
                  <a:cubicBezTo>
                    <a:pt x="750" y="185"/>
                    <a:pt x="791" y="171"/>
                    <a:pt x="826" y="162"/>
                  </a:cubicBezTo>
                  <a:lnTo>
                    <a:pt x="858" y="162"/>
                  </a:lnTo>
                  <a:cubicBezTo>
                    <a:pt x="867" y="167"/>
                    <a:pt x="876" y="171"/>
                    <a:pt x="885" y="180"/>
                  </a:cubicBezTo>
                  <a:cubicBezTo>
                    <a:pt x="912" y="198"/>
                    <a:pt x="939" y="225"/>
                    <a:pt x="961" y="248"/>
                  </a:cubicBezTo>
                  <a:cubicBezTo>
                    <a:pt x="952" y="270"/>
                    <a:pt x="952" y="293"/>
                    <a:pt x="961" y="315"/>
                  </a:cubicBezTo>
                  <a:cubicBezTo>
                    <a:pt x="970" y="329"/>
                    <a:pt x="979" y="347"/>
                    <a:pt x="993" y="360"/>
                  </a:cubicBezTo>
                  <a:cubicBezTo>
                    <a:pt x="1002" y="374"/>
                    <a:pt x="1024" y="396"/>
                    <a:pt x="1038" y="414"/>
                  </a:cubicBezTo>
                  <a:lnTo>
                    <a:pt x="1083" y="468"/>
                  </a:lnTo>
                  <a:cubicBezTo>
                    <a:pt x="1096" y="491"/>
                    <a:pt x="1114" y="513"/>
                    <a:pt x="1128" y="536"/>
                  </a:cubicBezTo>
                  <a:cubicBezTo>
                    <a:pt x="1164" y="585"/>
                    <a:pt x="1200" y="630"/>
                    <a:pt x="1231" y="675"/>
                  </a:cubicBezTo>
                  <a:cubicBezTo>
                    <a:pt x="1258" y="720"/>
                    <a:pt x="1290" y="761"/>
                    <a:pt x="1321" y="797"/>
                  </a:cubicBezTo>
                  <a:cubicBezTo>
                    <a:pt x="1362" y="837"/>
                    <a:pt x="1402" y="869"/>
                    <a:pt x="1438" y="909"/>
                  </a:cubicBezTo>
                  <a:cubicBezTo>
                    <a:pt x="1488" y="954"/>
                    <a:pt x="1533" y="995"/>
                    <a:pt x="1587" y="1031"/>
                  </a:cubicBezTo>
                  <a:cubicBezTo>
                    <a:pt x="1609" y="1044"/>
                    <a:pt x="1632" y="1062"/>
                    <a:pt x="1654" y="1076"/>
                  </a:cubicBezTo>
                  <a:cubicBezTo>
                    <a:pt x="1650" y="1085"/>
                    <a:pt x="1650" y="1094"/>
                    <a:pt x="1654" y="1098"/>
                  </a:cubicBezTo>
                  <a:lnTo>
                    <a:pt x="1654" y="1107"/>
                  </a:lnTo>
                  <a:cubicBezTo>
                    <a:pt x="1659" y="1121"/>
                    <a:pt x="1668" y="1130"/>
                    <a:pt x="1677" y="1139"/>
                  </a:cubicBezTo>
                  <a:lnTo>
                    <a:pt x="1690" y="1148"/>
                  </a:lnTo>
                  <a:lnTo>
                    <a:pt x="1708" y="1161"/>
                  </a:lnTo>
                  <a:cubicBezTo>
                    <a:pt x="1731" y="1175"/>
                    <a:pt x="1749" y="1188"/>
                    <a:pt x="1771" y="1202"/>
                  </a:cubicBezTo>
                  <a:lnTo>
                    <a:pt x="1915" y="1296"/>
                  </a:lnTo>
                  <a:cubicBezTo>
                    <a:pt x="1965" y="1328"/>
                    <a:pt x="2019" y="1359"/>
                    <a:pt x="2073" y="1386"/>
                  </a:cubicBezTo>
                  <a:cubicBezTo>
                    <a:pt x="2131" y="1413"/>
                    <a:pt x="2194" y="1440"/>
                    <a:pt x="2257" y="1462"/>
                  </a:cubicBezTo>
                  <a:cubicBezTo>
                    <a:pt x="2311" y="1480"/>
                    <a:pt x="2370" y="1498"/>
                    <a:pt x="2423" y="1516"/>
                  </a:cubicBezTo>
                  <a:cubicBezTo>
                    <a:pt x="2482" y="1534"/>
                    <a:pt x="2545" y="1561"/>
                    <a:pt x="2608" y="1579"/>
                  </a:cubicBezTo>
                  <a:cubicBezTo>
                    <a:pt x="2666" y="1597"/>
                    <a:pt x="2725" y="1615"/>
                    <a:pt x="2783" y="1629"/>
                  </a:cubicBezTo>
                  <a:cubicBezTo>
                    <a:pt x="2842" y="1642"/>
                    <a:pt x="2905" y="1651"/>
                    <a:pt x="2963" y="1656"/>
                  </a:cubicBezTo>
                  <a:lnTo>
                    <a:pt x="3053" y="1665"/>
                  </a:lnTo>
                  <a:lnTo>
                    <a:pt x="3062" y="1665"/>
                  </a:lnTo>
                  <a:lnTo>
                    <a:pt x="3076" y="1669"/>
                  </a:lnTo>
                  <a:cubicBezTo>
                    <a:pt x="3139" y="1678"/>
                    <a:pt x="3197" y="1687"/>
                    <a:pt x="3256" y="1696"/>
                  </a:cubicBezTo>
                  <a:cubicBezTo>
                    <a:pt x="3319" y="1701"/>
                    <a:pt x="3386" y="1705"/>
                    <a:pt x="3449" y="1705"/>
                  </a:cubicBezTo>
                  <a:cubicBezTo>
                    <a:pt x="3481" y="1708"/>
                    <a:pt x="3510" y="1709"/>
                    <a:pt x="3539" y="1709"/>
                  </a:cubicBezTo>
                  <a:cubicBezTo>
                    <a:pt x="3567" y="1709"/>
                    <a:pt x="3595" y="1708"/>
                    <a:pt x="3625" y="1705"/>
                  </a:cubicBezTo>
                  <a:cubicBezTo>
                    <a:pt x="3683" y="1705"/>
                    <a:pt x="3746" y="1705"/>
                    <a:pt x="3805" y="1701"/>
                  </a:cubicBezTo>
                  <a:cubicBezTo>
                    <a:pt x="3863" y="1692"/>
                    <a:pt x="3913" y="1687"/>
                    <a:pt x="3967" y="1683"/>
                  </a:cubicBezTo>
                  <a:cubicBezTo>
                    <a:pt x="4003" y="1683"/>
                    <a:pt x="4038" y="1683"/>
                    <a:pt x="4074" y="1678"/>
                  </a:cubicBezTo>
                  <a:cubicBezTo>
                    <a:pt x="4110" y="1674"/>
                    <a:pt x="4146" y="1665"/>
                    <a:pt x="4182" y="1660"/>
                  </a:cubicBezTo>
                  <a:cubicBezTo>
                    <a:pt x="4259" y="1642"/>
                    <a:pt x="4335" y="1633"/>
                    <a:pt x="4412" y="1615"/>
                  </a:cubicBezTo>
                  <a:cubicBezTo>
                    <a:pt x="4452" y="1606"/>
                    <a:pt x="4488" y="1602"/>
                    <a:pt x="4524" y="1593"/>
                  </a:cubicBezTo>
                  <a:cubicBezTo>
                    <a:pt x="4560" y="1584"/>
                    <a:pt x="4596" y="1575"/>
                    <a:pt x="4632" y="1566"/>
                  </a:cubicBezTo>
                  <a:cubicBezTo>
                    <a:pt x="4668" y="1557"/>
                    <a:pt x="4709" y="1548"/>
                    <a:pt x="4745" y="1539"/>
                  </a:cubicBezTo>
                  <a:cubicBezTo>
                    <a:pt x="4776" y="1530"/>
                    <a:pt x="4803" y="1521"/>
                    <a:pt x="4830" y="1512"/>
                  </a:cubicBezTo>
                  <a:cubicBezTo>
                    <a:pt x="4839" y="1507"/>
                    <a:pt x="4848" y="1494"/>
                    <a:pt x="4844" y="1485"/>
                  </a:cubicBezTo>
                  <a:cubicBezTo>
                    <a:pt x="4844" y="1467"/>
                    <a:pt x="4830" y="1453"/>
                    <a:pt x="4812" y="1453"/>
                  </a:cubicBezTo>
                  <a:lnTo>
                    <a:pt x="4808" y="1453"/>
                  </a:lnTo>
                  <a:lnTo>
                    <a:pt x="4754" y="1458"/>
                  </a:lnTo>
                  <a:lnTo>
                    <a:pt x="4722" y="1462"/>
                  </a:lnTo>
                  <a:lnTo>
                    <a:pt x="4731" y="1462"/>
                  </a:lnTo>
                  <a:cubicBezTo>
                    <a:pt x="4677" y="1471"/>
                    <a:pt x="4619" y="1471"/>
                    <a:pt x="4565" y="1476"/>
                  </a:cubicBezTo>
                  <a:cubicBezTo>
                    <a:pt x="4488" y="1480"/>
                    <a:pt x="4416" y="1489"/>
                    <a:pt x="4344" y="1494"/>
                  </a:cubicBezTo>
                  <a:cubicBezTo>
                    <a:pt x="4290" y="1498"/>
                    <a:pt x="4241" y="1503"/>
                    <a:pt x="4187" y="1503"/>
                  </a:cubicBezTo>
                  <a:cubicBezTo>
                    <a:pt x="4170" y="1504"/>
                    <a:pt x="4155" y="1505"/>
                    <a:pt x="4140" y="1505"/>
                  </a:cubicBezTo>
                  <a:cubicBezTo>
                    <a:pt x="4110" y="1505"/>
                    <a:pt x="4082" y="1503"/>
                    <a:pt x="4052" y="1503"/>
                  </a:cubicBezTo>
                  <a:lnTo>
                    <a:pt x="3778" y="1503"/>
                  </a:lnTo>
                  <a:cubicBezTo>
                    <a:pt x="3737" y="1503"/>
                    <a:pt x="3692" y="1494"/>
                    <a:pt x="3647" y="1494"/>
                  </a:cubicBezTo>
                  <a:lnTo>
                    <a:pt x="3656" y="1494"/>
                  </a:lnTo>
                  <a:cubicBezTo>
                    <a:pt x="3611" y="1485"/>
                    <a:pt x="3566" y="1485"/>
                    <a:pt x="3521" y="1480"/>
                  </a:cubicBezTo>
                  <a:cubicBezTo>
                    <a:pt x="3490" y="1476"/>
                    <a:pt x="3454" y="1471"/>
                    <a:pt x="3422" y="1462"/>
                  </a:cubicBezTo>
                  <a:lnTo>
                    <a:pt x="3292" y="1449"/>
                  </a:lnTo>
                  <a:lnTo>
                    <a:pt x="3274" y="1449"/>
                  </a:lnTo>
                  <a:lnTo>
                    <a:pt x="3238" y="1444"/>
                  </a:lnTo>
                  <a:lnTo>
                    <a:pt x="3206" y="1444"/>
                  </a:lnTo>
                  <a:cubicBezTo>
                    <a:pt x="3184" y="1444"/>
                    <a:pt x="3161" y="1440"/>
                    <a:pt x="3143" y="1435"/>
                  </a:cubicBezTo>
                  <a:cubicBezTo>
                    <a:pt x="3107" y="1431"/>
                    <a:pt x="3071" y="1422"/>
                    <a:pt x="3040" y="1417"/>
                  </a:cubicBezTo>
                  <a:cubicBezTo>
                    <a:pt x="3004" y="1408"/>
                    <a:pt x="2977" y="1404"/>
                    <a:pt x="2950" y="1395"/>
                  </a:cubicBezTo>
                  <a:cubicBezTo>
                    <a:pt x="2918" y="1390"/>
                    <a:pt x="2905" y="1386"/>
                    <a:pt x="2882" y="1381"/>
                  </a:cubicBezTo>
                  <a:lnTo>
                    <a:pt x="2819" y="1363"/>
                  </a:lnTo>
                  <a:lnTo>
                    <a:pt x="2743" y="1345"/>
                  </a:lnTo>
                  <a:lnTo>
                    <a:pt x="2675" y="1323"/>
                  </a:lnTo>
                  <a:cubicBezTo>
                    <a:pt x="2644" y="1314"/>
                    <a:pt x="2612" y="1305"/>
                    <a:pt x="2586" y="1292"/>
                  </a:cubicBezTo>
                  <a:lnTo>
                    <a:pt x="2586" y="1292"/>
                  </a:lnTo>
                  <a:lnTo>
                    <a:pt x="2603" y="1301"/>
                  </a:lnTo>
                  <a:cubicBezTo>
                    <a:pt x="2531" y="1274"/>
                    <a:pt x="2459" y="1242"/>
                    <a:pt x="2392" y="1206"/>
                  </a:cubicBezTo>
                  <a:cubicBezTo>
                    <a:pt x="2325" y="1170"/>
                    <a:pt x="2262" y="1134"/>
                    <a:pt x="2199" y="1098"/>
                  </a:cubicBezTo>
                  <a:cubicBezTo>
                    <a:pt x="2122" y="1058"/>
                    <a:pt x="2050" y="1008"/>
                    <a:pt x="1978" y="963"/>
                  </a:cubicBezTo>
                  <a:cubicBezTo>
                    <a:pt x="1906" y="914"/>
                    <a:pt x="1848" y="873"/>
                    <a:pt x="1785" y="828"/>
                  </a:cubicBezTo>
                  <a:cubicBezTo>
                    <a:pt x="1740" y="797"/>
                    <a:pt x="1699" y="765"/>
                    <a:pt x="1659" y="729"/>
                  </a:cubicBezTo>
                  <a:cubicBezTo>
                    <a:pt x="1618" y="693"/>
                    <a:pt x="1578" y="648"/>
                    <a:pt x="1537" y="608"/>
                  </a:cubicBezTo>
                  <a:cubicBezTo>
                    <a:pt x="1497" y="572"/>
                    <a:pt x="1443" y="518"/>
                    <a:pt x="1402" y="473"/>
                  </a:cubicBezTo>
                  <a:cubicBezTo>
                    <a:pt x="1357" y="423"/>
                    <a:pt x="1335" y="392"/>
                    <a:pt x="1299" y="351"/>
                  </a:cubicBezTo>
                  <a:cubicBezTo>
                    <a:pt x="1263" y="311"/>
                    <a:pt x="1222" y="266"/>
                    <a:pt x="1186" y="225"/>
                  </a:cubicBezTo>
                  <a:cubicBezTo>
                    <a:pt x="1146" y="185"/>
                    <a:pt x="1119" y="162"/>
                    <a:pt x="1087" y="135"/>
                  </a:cubicBezTo>
                  <a:cubicBezTo>
                    <a:pt x="1047" y="99"/>
                    <a:pt x="1006" y="68"/>
                    <a:pt x="966" y="41"/>
                  </a:cubicBezTo>
                  <a:cubicBezTo>
                    <a:pt x="930" y="18"/>
                    <a:pt x="889" y="5"/>
                    <a:pt x="84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6"/>
            <p:cNvSpPr/>
            <p:nvPr/>
          </p:nvSpPr>
          <p:spPr>
            <a:xfrm>
              <a:off x="4586950" y="1400450"/>
              <a:ext cx="89775" cy="117175"/>
            </a:xfrm>
            <a:custGeom>
              <a:rect b="b" l="l" r="r" t="t"/>
              <a:pathLst>
                <a:path extrusionOk="0" h="4687" w="3591">
                  <a:moveTo>
                    <a:pt x="2142" y="3127"/>
                  </a:moveTo>
                  <a:lnTo>
                    <a:pt x="2126" y="3147"/>
                  </a:lnTo>
                  <a:lnTo>
                    <a:pt x="2126" y="3147"/>
                  </a:lnTo>
                  <a:cubicBezTo>
                    <a:pt x="2128" y="3143"/>
                    <a:pt x="2128" y="3139"/>
                    <a:pt x="2124" y="3136"/>
                  </a:cubicBezTo>
                  <a:lnTo>
                    <a:pt x="2128" y="3131"/>
                  </a:lnTo>
                  <a:lnTo>
                    <a:pt x="2137" y="3127"/>
                  </a:lnTo>
                  <a:lnTo>
                    <a:pt x="2133" y="3136"/>
                  </a:lnTo>
                  <a:lnTo>
                    <a:pt x="2142" y="3127"/>
                  </a:lnTo>
                  <a:close/>
                  <a:moveTo>
                    <a:pt x="3527" y="0"/>
                  </a:moveTo>
                  <a:cubicBezTo>
                    <a:pt x="3500" y="5"/>
                    <a:pt x="3487" y="27"/>
                    <a:pt x="3496" y="54"/>
                  </a:cubicBezTo>
                  <a:cubicBezTo>
                    <a:pt x="3496" y="63"/>
                    <a:pt x="3496" y="72"/>
                    <a:pt x="3500" y="81"/>
                  </a:cubicBezTo>
                  <a:cubicBezTo>
                    <a:pt x="3500" y="113"/>
                    <a:pt x="3500" y="140"/>
                    <a:pt x="3500" y="167"/>
                  </a:cubicBezTo>
                  <a:cubicBezTo>
                    <a:pt x="3491" y="216"/>
                    <a:pt x="3482" y="261"/>
                    <a:pt x="3473" y="306"/>
                  </a:cubicBezTo>
                  <a:cubicBezTo>
                    <a:pt x="3464" y="356"/>
                    <a:pt x="3455" y="401"/>
                    <a:pt x="3446" y="446"/>
                  </a:cubicBezTo>
                  <a:cubicBezTo>
                    <a:pt x="3437" y="495"/>
                    <a:pt x="3429" y="527"/>
                    <a:pt x="3420" y="567"/>
                  </a:cubicBezTo>
                  <a:cubicBezTo>
                    <a:pt x="3411" y="608"/>
                    <a:pt x="3402" y="639"/>
                    <a:pt x="3393" y="679"/>
                  </a:cubicBezTo>
                  <a:cubicBezTo>
                    <a:pt x="3384" y="720"/>
                    <a:pt x="3370" y="756"/>
                    <a:pt x="3361" y="792"/>
                  </a:cubicBezTo>
                  <a:cubicBezTo>
                    <a:pt x="3343" y="841"/>
                    <a:pt x="3330" y="886"/>
                    <a:pt x="3312" y="936"/>
                  </a:cubicBezTo>
                  <a:cubicBezTo>
                    <a:pt x="3294" y="985"/>
                    <a:pt x="3276" y="1021"/>
                    <a:pt x="3258" y="1066"/>
                  </a:cubicBezTo>
                  <a:cubicBezTo>
                    <a:pt x="3242" y="1110"/>
                    <a:pt x="3222" y="1154"/>
                    <a:pt x="3206" y="1197"/>
                  </a:cubicBezTo>
                  <a:lnTo>
                    <a:pt x="3206" y="1197"/>
                  </a:lnTo>
                  <a:cubicBezTo>
                    <a:pt x="3206" y="1196"/>
                    <a:pt x="3207" y="1194"/>
                    <a:pt x="3208" y="1192"/>
                  </a:cubicBezTo>
                  <a:lnTo>
                    <a:pt x="3208" y="1192"/>
                  </a:lnTo>
                  <a:lnTo>
                    <a:pt x="3205" y="1199"/>
                  </a:lnTo>
                  <a:lnTo>
                    <a:pt x="3205" y="1199"/>
                  </a:lnTo>
                  <a:cubicBezTo>
                    <a:pt x="3205" y="1199"/>
                    <a:pt x="3205" y="1198"/>
                    <a:pt x="3206" y="1197"/>
                  </a:cubicBezTo>
                  <a:lnTo>
                    <a:pt x="3206" y="1197"/>
                  </a:lnTo>
                  <a:cubicBezTo>
                    <a:pt x="3204" y="1201"/>
                    <a:pt x="3202" y="1205"/>
                    <a:pt x="3200" y="1209"/>
                  </a:cubicBezTo>
                  <a:lnTo>
                    <a:pt x="3200" y="1209"/>
                  </a:lnTo>
                  <a:lnTo>
                    <a:pt x="3205" y="1199"/>
                  </a:lnTo>
                  <a:lnTo>
                    <a:pt x="3205" y="1199"/>
                  </a:lnTo>
                  <a:cubicBezTo>
                    <a:pt x="3203" y="1204"/>
                    <a:pt x="3201" y="1210"/>
                    <a:pt x="3199" y="1215"/>
                  </a:cubicBezTo>
                  <a:cubicBezTo>
                    <a:pt x="3199" y="1213"/>
                    <a:pt x="3200" y="1211"/>
                    <a:pt x="3200" y="1209"/>
                  </a:cubicBezTo>
                  <a:lnTo>
                    <a:pt x="3200" y="1209"/>
                  </a:lnTo>
                  <a:lnTo>
                    <a:pt x="3181" y="1251"/>
                  </a:lnTo>
                  <a:lnTo>
                    <a:pt x="3181" y="1246"/>
                  </a:lnTo>
                  <a:lnTo>
                    <a:pt x="3168" y="1282"/>
                  </a:lnTo>
                  <a:cubicBezTo>
                    <a:pt x="3141" y="1332"/>
                    <a:pt x="3118" y="1377"/>
                    <a:pt x="3091" y="1426"/>
                  </a:cubicBezTo>
                  <a:lnTo>
                    <a:pt x="3046" y="1503"/>
                  </a:lnTo>
                  <a:cubicBezTo>
                    <a:pt x="3042" y="1503"/>
                    <a:pt x="3042" y="1503"/>
                    <a:pt x="3037" y="1507"/>
                  </a:cubicBezTo>
                  <a:cubicBezTo>
                    <a:pt x="3028" y="1512"/>
                    <a:pt x="3024" y="1521"/>
                    <a:pt x="3015" y="1530"/>
                  </a:cubicBezTo>
                  <a:cubicBezTo>
                    <a:pt x="3001" y="1548"/>
                    <a:pt x="2988" y="1570"/>
                    <a:pt x="2983" y="1593"/>
                  </a:cubicBezTo>
                  <a:cubicBezTo>
                    <a:pt x="2979" y="1597"/>
                    <a:pt x="2979" y="1606"/>
                    <a:pt x="2983" y="1611"/>
                  </a:cubicBezTo>
                  <a:lnTo>
                    <a:pt x="2970" y="1633"/>
                  </a:lnTo>
                  <a:cubicBezTo>
                    <a:pt x="2952" y="1669"/>
                    <a:pt x="2929" y="1705"/>
                    <a:pt x="2911" y="1746"/>
                  </a:cubicBezTo>
                  <a:cubicBezTo>
                    <a:pt x="2884" y="1791"/>
                    <a:pt x="2862" y="1836"/>
                    <a:pt x="2835" y="1881"/>
                  </a:cubicBezTo>
                  <a:lnTo>
                    <a:pt x="2830" y="1885"/>
                  </a:lnTo>
                  <a:cubicBezTo>
                    <a:pt x="2812" y="1903"/>
                    <a:pt x="2794" y="1930"/>
                    <a:pt x="2781" y="1957"/>
                  </a:cubicBezTo>
                  <a:cubicBezTo>
                    <a:pt x="2767" y="1980"/>
                    <a:pt x="2749" y="2002"/>
                    <a:pt x="2736" y="2029"/>
                  </a:cubicBezTo>
                  <a:lnTo>
                    <a:pt x="2700" y="2088"/>
                  </a:lnTo>
                  <a:cubicBezTo>
                    <a:pt x="2686" y="2115"/>
                    <a:pt x="2664" y="2142"/>
                    <a:pt x="2646" y="2169"/>
                  </a:cubicBezTo>
                  <a:cubicBezTo>
                    <a:pt x="2610" y="2227"/>
                    <a:pt x="2574" y="2281"/>
                    <a:pt x="2538" y="2339"/>
                  </a:cubicBezTo>
                  <a:cubicBezTo>
                    <a:pt x="2524" y="2344"/>
                    <a:pt x="2511" y="2353"/>
                    <a:pt x="2502" y="2366"/>
                  </a:cubicBezTo>
                  <a:cubicBezTo>
                    <a:pt x="2484" y="2393"/>
                    <a:pt x="2470" y="2420"/>
                    <a:pt x="2452" y="2447"/>
                  </a:cubicBezTo>
                  <a:cubicBezTo>
                    <a:pt x="2434" y="2479"/>
                    <a:pt x="2416" y="2506"/>
                    <a:pt x="2398" y="2537"/>
                  </a:cubicBezTo>
                  <a:cubicBezTo>
                    <a:pt x="2376" y="2569"/>
                    <a:pt x="2353" y="2605"/>
                    <a:pt x="2331" y="2641"/>
                  </a:cubicBezTo>
                  <a:lnTo>
                    <a:pt x="2272" y="2731"/>
                  </a:lnTo>
                  <a:cubicBezTo>
                    <a:pt x="2263" y="2744"/>
                    <a:pt x="2254" y="2758"/>
                    <a:pt x="2245" y="2776"/>
                  </a:cubicBezTo>
                  <a:cubicBezTo>
                    <a:pt x="2178" y="2875"/>
                    <a:pt x="2110" y="2974"/>
                    <a:pt x="2038" y="3068"/>
                  </a:cubicBezTo>
                  <a:cubicBezTo>
                    <a:pt x="2025" y="3068"/>
                    <a:pt x="2016" y="3073"/>
                    <a:pt x="2007" y="3077"/>
                  </a:cubicBezTo>
                  <a:cubicBezTo>
                    <a:pt x="1998" y="3082"/>
                    <a:pt x="1989" y="3091"/>
                    <a:pt x="1980" y="3100"/>
                  </a:cubicBezTo>
                  <a:lnTo>
                    <a:pt x="1966" y="3118"/>
                  </a:lnTo>
                  <a:lnTo>
                    <a:pt x="1926" y="3172"/>
                  </a:lnTo>
                  <a:cubicBezTo>
                    <a:pt x="1903" y="3199"/>
                    <a:pt x="1881" y="3230"/>
                    <a:pt x="1858" y="3257"/>
                  </a:cubicBezTo>
                  <a:lnTo>
                    <a:pt x="1814" y="3320"/>
                  </a:lnTo>
                  <a:lnTo>
                    <a:pt x="1706" y="3442"/>
                  </a:lnTo>
                  <a:cubicBezTo>
                    <a:pt x="1665" y="3487"/>
                    <a:pt x="1629" y="3532"/>
                    <a:pt x="1593" y="3577"/>
                  </a:cubicBezTo>
                  <a:cubicBezTo>
                    <a:pt x="1571" y="3599"/>
                    <a:pt x="1553" y="3626"/>
                    <a:pt x="1535" y="3649"/>
                  </a:cubicBezTo>
                  <a:cubicBezTo>
                    <a:pt x="1517" y="3667"/>
                    <a:pt x="1503" y="3685"/>
                    <a:pt x="1494" y="3707"/>
                  </a:cubicBezTo>
                  <a:cubicBezTo>
                    <a:pt x="1463" y="3748"/>
                    <a:pt x="1427" y="3784"/>
                    <a:pt x="1391" y="3824"/>
                  </a:cubicBezTo>
                  <a:cubicBezTo>
                    <a:pt x="1350" y="3865"/>
                    <a:pt x="1310" y="3905"/>
                    <a:pt x="1265" y="3941"/>
                  </a:cubicBezTo>
                  <a:cubicBezTo>
                    <a:pt x="1233" y="3968"/>
                    <a:pt x="1197" y="3990"/>
                    <a:pt x="1166" y="4017"/>
                  </a:cubicBezTo>
                  <a:cubicBezTo>
                    <a:pt x="1130" y="4044"/>
                    <a:pt x="1089" y="4076"/>
                    <a:pt x="1053" y="4107"/>
                  </a:cubicBezTo>
                  <a:lnTo>
                    <a:pt x="1062" y="4098"/>
                  </a:lnTo>
                  <a:lnTo>
                    <a:pt x="1062" y="4098"/>
                  </a:lnTo>
                  <a:cubicBezTo>
                    <a:pt x="1031" y="4121"/>
                    <a:pt x="999" y="4143"/>
                    <a:pt x="968" y="4161"/>
                  </a:cubicBezTo>
                  <a:cubicBezTo>
                    <a:pt x="932" y="4184"/>
                    <a:pt x="891" y="4211"/>
                    <a:pt x="855" y="4233"/>
                  </a:cubicBezTo>
                  <a:cubicBezTo>
                    <a:pt x="815" y="4260"/>
                    <a:pt x="783" y="4278"/>
                    <a:pt x="747" y="4296"/>
                  </a:cubicBezTo>
                  <a:cubicBezTo>
                    <a:pt x="707" y="4319"/>
                    <a:pt x="666" y="4346"/>
                    <a:pt x="630" y="4377"/>
                  </a:cubicBezTo>
                  <a:lnTo>
                    <a:pt x="635" y="4373"/>
                  </a:lnTo>
                  <a:lnTo>
                    <a:pt x="635" y="4373"/>
                  </a:lnTo>
                  <a:cubicBezTo>
                    <a:pt x="612" y="4391"/>
                    <a:pt x="594" y="4404"/>
                    <a:pt x="572" y="4418"/>
                  </a:cubicBezTo>
                  <a:cubicBezTo>
                    <a:pt x="549" y="4431"/>
                    <a:pt x="536" y="4440"/>
                    <a:pt x="513" y="4449"/>
                  </a:cubicBezTo>
                  <a:cubicBezTo>
                    <a:pt x="473" y="4472"/>
                    <a:pt x="428" y="4490"/>
                    <a:pt x="383" y="4508"/>
                  </a:cubicBezTo>
                  <a:cubicBezTo>
                    <a:pt x="342" y="4521"/>
                    <a:pt x="302" y="4535"/>
                    <a:pt x="257" y="4544"/>
                  </a:cubicBezTo>
                  <a:cubicBezTo>
                    <a:pt x="212" y="4553"/>
                    <a:pt x="172" y="4562"/>
                    <a:pt x="127" y="4566"/>
                  </a:cubicBezTo>
                  <a:lnTo>
                    <a:pt x="32" y="4566"/>
                  </a:lnTo>
                  <a:cubicBezTo>
                    <a:pt x="10" y="4571"/>
                    <a:pt x="1" y="4598"/>
                    <a:pt x="10" y="4616"/>
                  </a:cubicBezTo>
                  <a:cubicBezTo>
                    <a:pt x="28" y="4634"/>
                    <a:pt x="50" y="4643"/>
                    <a:pt x="77" y="4643"/>
                  </a:cubicBezTo>
                  <a:cubicBezTo>
                    <a:pt x="95" y="4647"/>
                    <a:pt x="113" y="4647"/>
                    <a:pt x="131" y="4652"/>
                  </a:cubicBezTo>
                  <a:cubicBezTo>
                    <a:pt x="154" y="4656"/>
                    <a:pt x="172" y="4661"/>
                    <a:pt x="190" y="4670"/>
                  </a:cubicBezTo>
                  <a:cubicBezTo>
                    <a:pt x="233" y="4681"/>
                    <a:pt x="277" y="4687"/>
                    <a:pt x="320" y="4687"/>
                  </a:cubicBezTo>
                  <a:cubicBezTo>
                    <a:pt x="349" y="4687"/>
                    <a:pt x="377" y="4684"/>
                    <a:pt x="405" y="4679"/>
                  </a:cubicBezTo>
                  <a:cubicBezTo>
                    <a:pt x="428" y="4679"/>
                    <a:pt x="455" y="4674"/>
                    <a:pt x="477" y="4670"/>
                  </a:cubicBezTo>
                  <a:cubicBezTo>
                    <a:pt x="509" y="4661"/>
                    <a:pt x="536" y="4652"/>
                    <a:pt x="567" y="4638"/>
                  </a:cubicBezTo>
                  <a:cubicBezTo>
                    <a:pt x="626" y="4616"/>
                    <a:pt x="693" y="4598"/>
                    <a:pt x="752" y="4575"/>
                  </a:cubicBezTo>
                  <a:cubicBezTo>
                    <a:pt x="797" y="4557"/>
                    <a:pt x="842" y="4535"/>
                    <a:pt x="887" y="4512"/>
                  </a:cubicBezTo>
                  <a:cubicBezTo>
                    <a:pt x="932" y="4494"/>
                    <a:pt x="990" y="4463"/>
                    <a:pt x="1044" y="4436"/>
                  </a:cubicBezTo>
                  <a:cubicBezTo>
                    <a:pt x="1080" y="4413"/>
                    <a:pt x="1116" y="4391"/>
                    <a:pt x="1157" y="4364"/>
                  </a:cubicBezTo>
                  <a:cubicBezTo>
                    <a:pt x="1206" y="4332"/>
                    <a:pt x="1260" y="4296"/>
                    <a:pt x="1310" y="4260"/>
                  </a:cubicBezTo>
                  <a:cubicBezTo>
                    <a:pt x="1404" y="4184"/>
                    <a:pt x="1494" y="4103"/>
                    <a:pt x="1589" y="4026"/>
                  </a:cubicBezTo>
                  <a:cubicBezTo>
                    <a:pt x="1634" y="3981"/>
                    <a:pt x="1679" y="3941"/>
                    <a:pt x="1724" y="3896"/>
                  </a:cubicBezTo>
                  <a:cubicBezTo>
                    <a:pt x="1769" y="3856"/>
                    <a:pt x="1805" y="3815"/>
                    <a:pt x="1840" y="3775"/>
                  </a:cubicBezTo>
                  <a:cubicBezTo>
                    <a:pt x="1917" y="3694"/>
                    <a:pt x="1993" y="3608"/>
                    <a:pt x="2065" y="3523"/>
                  </a:cubicBezTo>
                  <a:cubicBezTo>
                    <a:pt x="2142" y="3437"/>
                    <a:pt x="2214" y="3352"/>
                    <a:pt x="2281" y="3262"/>
                  </a:cubicBezTo>
                  <a:cubicBezTo>
                    <a:pt x="2353" y="3172"/>
                    <a:pt x="2412" y="3086"/>
                    <a:pt x="2475" y="2996"/>
                  </a:cubicBezTo>
                  <a:cubicBezTo>
                    <a:pt x="2506" y="2951"/>
                    <a:pt x="2538" y="2906"/>
                    <a:pt x="2569" y="2857"/>
                  </a:cubicBezTo>
                  <a:cubicBezTo>
                    <a:pt x="2596" y="2807"/>
                    <a:pt x="2632" y="2749"/>
                    <a:pt x="2664" y="2695"/>
                  </a:cubicBezTo>
                  <a:cubicBezTo>
                    <a:pt x="2722" y="2591"/>
                    <a:pt x="2785" y="2492"/>
                    <a:pt x="2844" y="2389"/>
                  </a:cubicBezTo>
                  <a:cubicBezTo>
                    <a:pt x="2871" y="2339"/>
                    <a:pt x="2898" y="2294"/>
                    <a:pt x="2920" y="2245"/>
                  </a:cubicBezTo>
                  <a:cubicBezTo>
                    <a:pt x="2947" y="2196"/>
                    <a:pt x="2974" y="2146"/>
                    <a:pt x="3001" y="2092"/>
                  </a:cubicBezTo>
                  <a:cubicBezTo>
                    <a:pt x="3028" y="2043"/>
                    <a:pt x="3055" y="1993"/>
                    <a:pt x="3082" y="1939"/>
                  </a:cubicBezTo>
                  <a:cubicBezTo>
                    <a:pt x="3105" y="1890"/>
                    <a:pt x="3132" y="1836"/>
                    <a:pt x="3159" y="1782"/>
                  </a:cubicBezTo>
                  <a:cubicBezTo>
                    <a:pt x="3204" y="1683"/>
                    <a:pt x="3244" y="1584"/>
                    <a:pt x="3285" y="1485"/>
                  </a:cubicBezTo>
                  <a:cubicBezTo>
                    <a:pt x="3325" y="1386"/>
                    <a:pt x="3361" y="1296"/>
                    <a:pt x="3397" y="1197"/>
                  </a:cubicBezTo>
                  <a:cubicBezTo>
                    <a:pt x="3433" y="1098"/>
                    <a:pt x="3469" y="1003"/>
                    <a:pt x="3491" y="904"/>
                  </a:cubicBezTo>
                  <a:cubicBezTo>
                    <a:pt x="3500" y="859"/>
                    <a:pt x="3514" y="814"/>
                    <a:pt x="3523" y="765"/>
                  </a:cubicBezTo>
                  <a:cubicBezTo>
                    <a:pt x="3527" y="729"/>
                    <a:pt x="3532" y="693"/>
                    <a:pt x="3541" y="657"/>
                  </a:cubicBezTo>
                  <a:lnTo>
                    <a:pt x="3541" y="652"/>
                  </a:lnTo>
                  <a:lnTo>
                    <a:pt x="3541" y="648"/>
                  </a:lnTo>
                  <a:cubicBezTo>
                    <a:pt x="3541" y="634"/>
                    <a:pt x="3541" y="625"/>
                    <a:pt x="3545" y="617"/>
                  </a:cubicBezTo>
                  <a:lnTo>
                    <a:pt x="3545" y="630"/>
                  </a:lnTo>
                  <a:cubicBezTo>
                    <a:pt x="3550" y="585"/>
                    <a:pt x="3554" y="536"/>
                    <a:pt x="3563" y="491"/>
                  </a:cubicBezTo>
                  <a:cubicBezTo>
                    <a:pt x="3568" y="441"/>
                    <a:pt x="3568" y="396"/>
                    <a:pt x="3572" y="351"/>
                  </a:cubicBezTo>
                  <a:cubicBezTo>
                    <a:pt x="3581" y="297"/>
                    <a:pt x="3586" y="239"/>
                    <a:pt x="3590" y="185"/>
                  </a:cubicBezTo>
                  <a:lnTo>
                    <a:pt x="3590" y="117"/>
                  </a:lnTo>
                  <a:cubicBezTo>
                    <a:pt x="3590" y="90"/>
                    <a:pt x="3586" y="59"/>
                    <a:pt x="3581" y="32"/>
                  </a:cubicBezTo>
                  <a:cubicBezTo>
                    <a:pt x="3577" y="14"/>
                    <a:pt x="3559" y="0"/>
                    <a:pt x="353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36"/>
            <p:cNvSpPr/>
            <p:nvPr/>
          </p:nvSpPr>
          <p:spPr>
            <a:xfrm>
              <a:off x="4674000" y="1401000"/>
              <a:ext cx="66600" cy="68575"/>
            </a:xfrm>
            <a:custGeom>
              <a:rect b="b" l="l" r="r" t="t"/>
              <a:pathLst>
                <a:path extrusionOk="0" h="2743" w="2664">
                  <a:moveTo>
                    <a:pt x="50" y="1"/>
                  </a:moveTo>
                  <a:cubicBezTo>
                    <a:pt x="18" y="10"/>
                    <a:pt x="0" y="41"/>
                    <a:pt x="5" y="73"/>
                  </a:cubicBezTo>
                  <a:cubicBezTo>
                    <a:pt x="18" y="100"/>
                    <a:pt x="27" y="131"/>
                    <a:pt x="41" y="163"/>
                  </a:cubicBezTo>
                  <a:lnTo>
                    <a:pt x="36" y="154"/>
                  </a:lnTo>
                  <a:lnTo>
                    <a:pt x="36" y="154"/>
                  </a:lnTo>
                  <a:cubicBezTo>
                    <a:pt x="49" y="183"/>
                    <a:pt x="62" y="208"/>
                    <a:pt x="71" y="237"/>
                  </a:cubicBezTo>
                  <a:lnTo>
                    <a:pt x="71" y="237"/>
                  </a:lnTo>
                  <a:cubicBezTo>
                    <a:pt x="70" y="235"/>
                    <a:pt x="69" y="232"/>
                    <a:pt x="68" y="230"/>
                  </a:cubicBezTo>
                  <a:lnTo>
                    <a:pt x="68" y="230"/>
                  </a:lnTo>
                  <a:cubicBezTo>
                    <a:pt x="68" y="233"/>
                    <a:pt x="70" y="235"/>
                    <a:pt x="71" y="238"/>
                  </a:cubicBezTo>
                  <a:lnTo>
                    <a:pt x="71" y="238"/>
                  </a:lnTo>
                  <a:cubicBezTo>
                    <a:pt x="71" y="238"/>
                    <a:pt x="71" y="237"/>
                    <a:pt x="71" y="237"/>
                  </a:cubicBezTo>
                  <a:lnTo>
                    <a:pt x="71" y="237"/>
                  </a:lnTo>
                  <a:cubicBezTo>
                    <a:pt x="71" y="238"/>
                    <a:pt x="71" y="238"/>
                    <a:pt x="71" y="239"/>
                  </a:cubicBezTo>
                  <a:lnTo>
                    <a:pt x="71" y="239"/>
                  </a:lnTo>
                  <a:cubicBezTo>
                    <a:pt x="71" y="239"/>
                    <a:pt x="71" y="238"/>
                    <a:pt x="71" y="238"/>
                  </a:cubicBezTo>
                  <a:lnTo>
                    <a:pt x="71" y="238"/>
                  </a:lnTo>
                  <a:cubicBezTo>
                    <a:pt x="71" y="240"/>
                    <a:pt x="72" y="242"/>
                    <a:pt x="72" y="244"/>
                  </a:cubicBezTo>
                  <a:cubicBezTo>
                    <a:pt x="72" y="243"/>
                    <a:pt x="72" y="242"/>
                    <a:pt x="72" y="242"/>
                  </a:cubicBezTo>
                  <a:lnTo>
                    <a:pt x="72" y="242"/>
                  </a:lnTo>
                  <a:cubicBezTo>
                    <a:pt x="107" y="336"/>
                    <a:pt x="151" y="427"/>
                    <a:pt x="194" y="523"/>
                  </a:cubicBezTo>
                  <a:cubicBezTo>
                    <a:pt x="216" y="563"/>
                    <a:pt x="239" y="608"/>
                    <a:pt x="261" y="648"/>
                  </a:cubicBezTo>
                  <a:cubicBezTo>
                    <a:pt x="293" y="698"/>
                    <a:pt x="324" y="743"/>
                    <a:pt x="360" y="788"/>
                  </a:cubicBezTo>
                  <a:lnTo>
                    <a:pt x="365" y="797"/>
                  </a:lnTo>
                  <a:lnTo>
                    <a:pt x="464" y="932"/>
                  </a:lnTo>
                  <a:lnTo>
                    <a:pt x="455" y="923"/>
                  </a:lnTo>
                  <a:lnTo>
                    <a:pt x="455" y="923"/>
                  </a:lnTo>
                  <a:cubicBezTo>
                    <a:pt x="518" y="1008"/>
                    <a:pt x="585" y="1089"/>
                    <a:pt x="648" y="1175"/>
                  </a:cubicBezTo>
                  <a:cubicBezTo>
                    <a:pt x="716" y="1260"/>
                    <a:pt x="765" y="1328"/>
                    <a:pt x="828" y="1400"/>
                  </a:cubicBezTo>
                  <a:cubicBezTo>
                    <a:pt x="891" y="1472"/>
                    <a:pt x="968" y="1562"/>
                    <a:pt x="1040" y="1634"/>
                  </a:cubicBezTo>
                  <a:cubicBezTo>
                    <a:pt x="1076" y="1670"/>
                    <a:pt x="1116" y="1701"/>
                    <a:pt x="1152" y="1737"/>
                  </a:cubicBezTo>
                  <a:cubicBezTo>
                    <a:pt x="1193" y="1769"/>
                    <a:pt x="1233" y="1805"/>
                    <a:pt x="1274" y="1836"/>
                  </a:cubicBezTo>
                  <a:cubicBezTo>
                    <a:pt x="1323" y="1877"/>
                    <a:pt x="1373" y="1917"/>
                    <a:pt x="1422" y="1953"/>
                  </a:cubicBezTo>
                  <a:cubicBezTo>
                    <a:pt x="1472" y="1994"/>
                    <a:pt x="1521" y="2030"/>
                    <a:pt x="1570" y="2066"/>
                  </a:cubicBezTo>
                  <a:cubicBezTo>
                    <a:pt x="1620" y="2102"/>
                    <a:pt x="1656" y="2133"/>
                    <a:pt x="1705" y="2160"/>
                  </a:cubicBezTo>
                  <a:cubicBezTo>
                    <a:pt x="1750" y="2192"/>
                    <a:pt x="1800" y="2223"/>
                    <a:pt x="1845" y="2250"/>
                  </a:cubicBezTo>
                  <a:cubicBezTo>
                    <a:pt x="1894" y="2281"/>
                    <a:pt x="1939" y="2313"/>
                    <a:pt x="1984" y="2344"/>
                  </a:cubicBezTo>
                  <a:cubicBezTo>
                    <a:pt x="2029" y="2376"/>
                    <a:pt x="2074" y="2407"/>
                    <a:pt x="2119" y="2439"/>
                  </a:cubicBezTo>
                  <a:cubicBezTo>
                    <a:pt x="2178" y="2475"/>
                    <a:pt x="2232" y="2511"/>
                    <a:pt x="2290" y="2547"/>
                  </a:cubicBezTo>
                  <a:cubicBezTo>
                    <a:pt x="2317" y="2565"/>
                    <a:pt x="2344" y="2583"/>
                    <a:pt x="2376" y="2601"/>
                  </a:cubicBezTo>
                  <a:cubicBezTo>
                    <a:pt x="2403" y="2619"/>
                    <a:pt x="2430" y="2632"/>
                    <a:pt x="2457" y="2650"/>
                  </a:cubicBezTo>
                  <a:cubicBezTo>
                    <a:pt x="2484" y="2668"/>
                    <a:pt x="2506" y="2677"/>
                    <a:pt x="2529" y="2695"/>
                  </a:cubicBezTo>
                  <a:cubicBezTo>
                    <a:pt x="2538" y="2700"/>
                    <a:pt x="2551" y="2709"/>
                    <a:pt x="2560" y="2718"/>
                  </a:cubicBezTo>
                  <a:lnTo>
                    <a:pt x="2578" y="2731"/>
                  </a:lnTo>
                  <a:cubicBezTo>
                    <a:pt x="2588" y="2738"/>
                    <a:pt x="2600" y="2742"/>
                    <a:pt x="2612" y="2742"/>
                  </a:cubicBezTo>
                  <a:cubicBezTo>
                    <a:pt x="2616" y="2742"/>
                    <a:pt x="2620" y="2742"/>
                    <a:pt x="2623" y="2740"/>
                  </a:cubicBezTo>
                  <a:cubicBezTo>
                    <a:pt x="2646" y="2736"/>
                    <a:pt x="2664" y="2718"/>
                    <a:pt x="2659" y="2695"/>
                  </a:cubicBezTo>
                  <a:cubicBezTo>
                    <a:pt x="2659" y="2691"/>
                    <a:pt x="2659" y="2686"/>
                    <a:pt x="2659" y="2682"/>
                  </a:cubicBezTo>
                  <a:cubicBezTo>
                    <a:pt x="2659" y="2673"/>
                    <a:pt x="2650" y="2659"/>
                    <a:pt x="2641" y="2650"/>
                  </a:cubicBezTo>
                  <a:lnTo>
                    <a:pt x="2619" y="2592"/>
                  </a:lnTo>
                  <a:cubicBezTo>
                    <a:pt x="2605" y="2560"/>
                    <a:pt x="2587" y="2529"/>
                    <a:pt x="2574" y="2497"/>
                  </a:cubicBezTo>
                  <a:cubicBezTo>
                    <a:pt x="2560" y="2461"/>
                    <a:pt x="2556" y="2430"/>
                    <a:pt x="2542" y="2398"/>
                  </a:cubicBezTo>
                  <a:cubicBezTo>
                    <a:pt x="2533" y="2380"/>
                    <a:pt x="2524" y="2358"/>
                    <a:pt x="2511" y="2344"/>
                  </a:cubicBezTo>
                  <a:lnTo>
                    <a:pt x="2511" y="2335"/>
                  </a:lnTo>
                  <a:cubicBezTo>
                    <a:pt x="2515" y="2331"/>
                    <a:pt x="2515" y="2326"/>
                    <a:pt x="2520" y="2322"/>
                  </a:cubicBezTo>
                  <a:cubicBezTo>
                    <a:pt x="2533" y="2299"/>
                    <a:pt x="2529" y="2277"/>
                    <a:pt x="2515" y="2259"/>
                  </a:cubicBezTo>
                  <a:lnTo>
                    <a:pt x="2506" y="2254"/>
                  </a:lnTo>
                  <a:lnTo>
                    <a:pt x="2502" y="2254"/>
                  </a:lnTo>
                  <a:lnTo>
                    <a:pt x="2493" y="2245"/>
                  </a:lnTo>
                  <a:lnTo>
                    <a:pt x="2461" y="2219"/>
                  </a:lnTo>
                  <a:cubicBezTo>
                    <a:pt x="2457" y="2214"/>
                    <a:pt x="2457" y="2214"/>
                    <a:pt x="2457" y="2210"/>
                  </a:cubicBezTo>
                  <a:cubicBezTo>
                    <a:pt x="2443" y="2192"/>
                    <a:pt x="2425" y="2178"/>
                    <a:pt x="2407" y="2165"/>
                  </a:cubicBezTo>
                  <a:cubicBezTo>
                    <a:pt x="2394" y="2151"/>
                    <a:pt x="2380" y="2142"/>
                    <a:pt x="2362" y="2138"/>
                  </a:cubicBezTo>
                  <a:cubicBezTo>
                    <a:pt x="2358" y="2135"/>
                    <a:pt x="2354" y="2134"/>
                    <a:pt x="2351" y="2134"/>
                  </a:cubicBezTo>
                  <a:cubicBezTo>
                    <a:pt x="2348" y="2134"/>
                    <a:pt x="2344" y="2135"/>
                    <a:pt x="2340" y="2138"/>
                  </a:cubicBezTo>
                  <a:lnTo>
                    <a:pt x="2263" y="2084"/>
                  </a:lnTo>
                  <a:cubicBezTo>
                    <a:pt x="2232" y="2066"/>
                    <a:pt x="2205" y="2043"/>
                    <a:pt x="2173" y="2025"/>
                  </a:cubicBezTo>
                  <a:cubicBezTo>
                    <a:pt x="2167" y="2022"/>
                    <a:pt x="2158" y="2019"/>
                    <a:pt x="2149" y="2019"/>
                  </a:cubicBezTo>
                  <a:cubicBezTo>
                    <a:pt x="2145" y="2019"/>
                    <a:pt x="2141" y="2019"/>
                    <a:pt x="2137" y="2021"/>
                  </a:cubicBezTo>
                  <a:cubicBezTo>
                    <a:pt x="2092" y="1994"/>
                    <a:pt x="2043" y="1962"/>
                    <a:pt x="1993" y="1931"/>
                  </a:cubicBezTo>
                  <a:lnTo>
                    <a:pt x="1944" y="1890"/>
                  </a:lnTo>
                  <a:cubicBezTo>
                    <a:pt x="1899" y="1854"/>
                    <a:pt x="1858" y="1823"/>
                    <a:pt x="1813" y="1791"/>
                  </a:cubicBezTo>
                  <a:cubicBezTo>
                    <a:pt x="1768" y="1760"/>
                    <a:pt x="1728" y="1728"/>
                    <a:pt x="1683" y="1701"/>
                  </a:cubicBezTo>
                  <a:cubicBezTo>
                    <a:pt x="1638" y="1674"/>
                    <a:pt x="1611" y="1647"/>
                    <a:pt x="1575" y="1620"/>
                  </a:cubicBezTo>
                  <a:lnTo>
                    <a:pt x="1575" y="1620"/>
                  </a:lnTo>
                  <a:cubicBezTo>
                    <a:pt x="1577" y="1622"/>
                    <a:pt x="1578" y="1624"/>
                    <a:pt x="1579" y="1625"/>
                  </a:cubicBezTo>
                  <a:lnTo>
                    <a:pt x="1579" y="1625"/>
                  </a:lnTo>
                  <a:cubicBezTo>
                    <a:pt x="1540" y="1595"/>
                    <a:pt x="1501" y="1560"/>
                    <a:pt x="1458" y="1526"/>
                  </a:cubicBezTo>
                  <a:cubicBezTo>
                    <a:pt x="1418" y="1490"/>
                    <a:pt x="1386" y="1463"/>
                    <a:pt x="1346" y="1431"/>
                  </a:cubicBezTo>
                  <a:cubicBezTo>
                    <a:pt x="1310" y="1400"/>
                    <a:pt x="1274" y="1364"/>
                    <a:pt x="1233" y="1332"/>
                  </a:cubicBezTo>
                  <a:cubicBezTo>
                    <a:pt x="1197" y="1301"/>
                    <a:pt x="1152" y="1269"/>
                    <a:pt x="1112" y="1238"/>
                  </a:cubicBezTo>
                  <a:cubicBezTo>
                    <a:pt x="1080" y="1211"/>
                    <a:pt x="1053" y="1188"/>
                    <a:pt x="1022" y="1166"/>
                  </a:cubicBezTo>
                  <a:cubicBezTo>
                    <a:pt x="990" y="1143"/>
                    <a:pt x="945" y="1116"/>
                    <a:pt x="914" y="1085"/>
                  </a:cubicBezTo>
                  <a:lnTo>
                    <a:pt x="914" y="1085"/>
                  </a:lnTo>
                  <a:lnTo>
                    <a:pt x="923" y="1098"/>
                  </a:lnTo>
                  <a:cubicBezTo>
                    <a:pt x="851" y="1031"/>
                    <a:pt x="779" y="963"/>
                    <a:pt x="711" y="891"/>
                  </a:cubicBezTo>
                  <a:cubicBezTo>
                    <a:pt x="635" y="815"/>
                    <a:pt x="563" y="734"/>
                    <a:pt x="495" y="648"/>
                  </a:cubicBezTo>
                  <a:cubicBezTo>
                    <a:pt x="459" y="590"/>
                    <a:pt x="419" y="532"/>
                    <a:pt x="378" y="473"/>
                  </a:cubicBezTo>
                  <a:cubicBezTo>
                    <a:pt x="333" y="415"/>
                    <a:pt x="288" y="356"/>
                    <a:pt x="243" y="298"/>
                  </a:cubicBezTo>
                  <a:lnTo>
                    <a:pt x="243" y="298"/>
                  </a:lnTo>
                  <a:cubicBezTo>
                    <a:pt x="243" y="298"/>
                    <a:pt x="248" y="302"/>
                    <a:pt x="248" y="302"/>
                  </a:cubicBezTo>
                  <a:lnTo>
                    <a:pt x="198" y="235"/>
                  </a:lnTo>
                  <a:lnTo>
                    <a:pt x="176" y="185"/>
                  </a:lnTo>
                  <a:cubicBezTo>
                    <a:pt x="158" y="149"/>
                    <a:pt x="140" y="113"/>
                    <a:pt x="122" y="73"/>
                  </a:cubicBezTo>
                  <a:cubicBezTo>
                    <a:pt x="122" y="68"/>
                    <a:pt x="122" y="64"/>
                    <a:pt x="117" y="59"/>
                  </a:cubicBezTo>
                  <a:cubicBezTo>
                    <a:pt x="113" y="32"/>
                    <a:pt x="90" y="14"/>
                    <a:pt x="63" y="14"/>
                  </a:cubicBezTo>
                  <a:lnTo>
                    <a:pt x="50" y="14"/>
                  </a:lnTo>
                  <a:lnTo>
                    <a:pt x="5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36"/>
            <p:cNvSpPr/>
            <p:nvPr/>
          </p:nvSpPr>
          <p:spPr>
            <a:xfrm>
              <a:off x="4641950" y="1586000"/>
              <a:ext cx="38925" cy="13225"/>
            </a:xfrm>
            <a:custGeom>
              <a:rect b="b" l="l" r="r" t="t"/>
              <a:pathLst>
                <a:path extrusionOk="0" h="529" w="1557">
                  <a:moveTo>
                    <a:pt x="1444" y="1"/>
                  </a:moveTo>
                  <a:cubicBezTo>
                    <a:pt x="1435" y="1"/>
                    <a:pt x="1422" y="5"/>
                    <a:pt x="1413" y="10"/>
                  </a:cubicBezTo>
                  <a:lnTo>
                    <a:pt x="1417" y="10"/>
                  </a:lnTo>
                  <a:cubicBezTo>
                    <a:pt x="1336" y="32"/>
                    <a:pt x="1255" y="50"/>
                    <a:pt x="1175" y="59"/>
                  </a:cubicBezTo>
                  <a:cubicBezTo>
                    <a:pt x="1098" y="64"/>
                    <a:pt x="1022" y="73"/>
                    <a:pt x="950" y="77"/>
                  </a:cubicBezTo>
                  <a:lnTo>
                    <a:pt x="756" y="77"/>
                  </a:lnTo>
                  <a:cubicBezTo>
                    <a:pt x="684" y="77"/>
                    <a:pt x="608" y="77"/>
                    <a:pt x="531" y="68"/>
                  </a:cubicBezTo>
                  <a:cubicBezTo>
                    <a:pt x="495" y="68"/>
                    <a:pt x="459" y="64"/>
                    <a:pt x="419" y="59"/>
                  </a:cubicBezTo>
                  <a:lnTo>
                    <a:pt x="356" y="55"/>
                  </a:lnTo>
                  <a:cubicBezTo>
                    <a:pt x="340" y="52"/>
                    <a:pt x="324" y="49"/>
                    <a:pt x="308" y="49"/>
                  </a:cubicBezTo>
                  <a:cubicBezTo>
                    <a:pt x="301" y="49"/>
                    <a:pt x="295" y="49"/>
                    <a:pt x="288" y="50"/>
                  </a:cubicBezTo>
                  <a:cubicBezTo>
                    <a:pt x="266" y="50"/>
                    <a:pt x="243" y="59"/>
                    <a:pt x="230" y="82"/>
                  </a:cubicBezTo>
                  <a:lnTo>
                    <a:pt x="180" y="64"/>
                  </a:lnTo>
                  <a:cubicBezTo>
                    <a:pt x="153" y="50"/>
                    <a:pt x="126" y="41"/>
                    <a:pt x="95" y="41"/>
                  </a:cubicBezTo>
                  <a:cubicBezTo>
                    <a:pt x="41" y="41"/>
                    <a:pt x="0" y="91"/>
                    <a:pt x="5" y="140"/>
                  </a:cubicBezTo>
                  <a:cubicBezTo>
                    <a:pt x="5" y="167"/>
                    <a:pt x="9" y="190"/>
                    <a:pt x="14" y="212"/>
                  </a:cubicBezTo>
                  <a:cubicBezTo>
                    <a:pt x="23" y="235"/>
                    <a:pt x="32" y="257"/>
                    <a:pt x="41" y="280"/>
                  </a:cubicBezTo>
                  <a:cubicBezTo>
                    <a:pt x="50" y="293"/>
                    <a:pt x="59" y="311"/>
                    <a:pt x="72" y="325"/>
                  </a:cubicBezTo>
                  <a:cubicBezTo>
                    <a:pt x="70" y="324"/>
                    <a:pt x="67" y="324"/>
                    <a:pt x="64" y="324"/>
                  </a:cubicBezTo>
                  <a:cubicBezTo>
                    <a:pt x="41" y="324"/>
                    <a:pt x="22" y="341"/>
                    <a:pt x="14" y="365"/>
                  </a:cubicBezTo>
                  <a:cubicBezTo>
                    <a:pt x="5" y="397"/>
                    <a:pt x="23" y="428"/>
                    <a:pt x="54" y="437"/>
                  </a:cubicBezTo>
                  <a:cubicBezTo>
                    <a:pt x="81" y="442"/>
                    <a:pt x="113" y="446"/>
                    <a:pt x="135" y="451"/>
                  </a:cubicBezTo>
                  <a:cubicBezTo>
                    <a:pt x="162" y="460"/>
                    <a:pt x="185" y="464"/>
                    <a:pt x="207" y="473"/>
                  </a:cubicBezTo>
                  <a:cubicBezTo>
                    <a:pt x="234" y="478"/>
                    <a:pt x="270" y="487"/>
                    <a:pt x="302" y="491"/>
                  </a:cubicBezTo>
                  <a:cubicBezTo>
                    <a:pt x="333" y="496"/>
                    <a:pt x="365" y="500"/>
                    <a:pt x="396" y="505"/>
                  </a:cubicBezTo>
                  <a:lnTo>
                    <a:pt x="392" y="505"/>
                  </a:lnTo>
                  <a:cubicBezTo>
                    <a:pt x="509" y="518"/>
                    <a:pt x="626" y="527"/>
                    <a:pt x="747" y="527"/>
                  </a:cubicBezTo>
                  <a:cubicBezTo>
                    <a:pt x="762" y="528"/>
                    <a:pt x="777" y="528"/>
                    <a:pt x="792" y="528"/>
                  </a:cubicBezTo>
                  <a:cubicBezTo>
                    <a:pt x="894" y="528"/>
                    <a:pt x="996" y="515"/>
                    <a:pt x="1094" y="496"/>
                  </a:cubicBezTo>
                  <a:cubicBezTo>
                    <a:pt x="1143" y="487"/>
                    <a:pt x="1193" y="473"/>
                    <a:pt x="1242" y="460"/>
                  </a:cubicBezTo>
                  <a:cubicBezTo>
                    <a:pt x="1287" y="446"/>
                    <a:pt x="1327" y="428"/>
                    <a:pt x="1368" y="410"/>
                  </a:cubicBezTo>
                  <a:cubicBezTo>
                    <a:pt x="1399" y="392"/>
                    <a:pt x="1431" y="374"/>
                    <a:pt x="1462" y="356"/>
                  </a:cubicBezTo>
                  <a:cubicBezTo>
                    <a:pt x="1503" y="334"/>
                    <a:pt x="1557" y="302"/>
                    <a:pt x="1543" y="244"/>
                  </a:cubicBezTo>
                  <a:cubicBezTo>
                    <a:pt x="1539" y="230"/>
                    <a:pt x="1525" y="212"/>
                    <a:pt x="1512" y="203"/>
                  </a:cubicBezTo>
                  <a:lnTo>
                    <a:pt x="1503" y="203"/>
                  </a:lnTo>
                  <a:cubicBezTo>
                    <a:pt x="1507" y="190"/>
                    <a:pt x="1507" y="181"/>
                    <a:pt x="1507" y="172"/>
                  </a:cubicBezTo>
                  <a:cubicBezTo>
                    <a:pt x="1512" y="154"/>
                    <a:pt x="1503" y="131"/>
                    <a:pt x="1489" y="113"/>
                  </a:cubicBezTo>
                  <a:cubicBezTo>
                    <a:pt x="1534" y="73"/>
                    <a:pt x="1503" y="1"/>
                    <a:pt x="1444"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6"/>
            <p:cNvSpPr/>
            <p:nvPr/>
          </p:nvSpPr>
          <p:spPr>
            <a:xfrm>
              <a:off x="4627325" y="1595350"/>
              <a:ext cx="23875" cy="31100"/>
            </a:xfrm>
            <a:custGeom>
              <a:rect b="b" l="l" r="r" t="t"/>
              <a:pathLst>
                <a:path extrusionOk="0" h="1244" w="955">
                  <a:moveTo>
                    <a:pt x="887" y="0"/>
                  </a:moveTo>
                  <a:cubicBezTo>
                    <a:pt x="860" y="0"/>
                    <a:pt x="833" y="23"/>
                    <a:pt x="828" y="54"/>
                  </a:cubicBezTo>
                  <a:lnTo>
                    <a:pt x="824" y="54"/>
                  </a:lnTo>
                  <a:cubicBezTo>
                    <a:pt x="819" y="86"/>
                    <a:pt x="815" y="122"/>
                    <a:pt x="806" y="153"/>
                  </a:cubicBezTo>
                  <a:lnTo>
                    <a:pt x="806" y="72"/>
                  </a:lnTo>
                  <a:cubicBezTo>
                    <a:pt x="801" y="50"/>
                    <a:pt x="788" y="27"/>
                    <a:pt x="765" y="18"/>
                  </a:cubicBezTo>
                  <a:cubicBezTo>
                    <a:pt x="756" y="15"/>
                    <a:pt x="747" y="13"/>
                    <a:pt x="738" y="13"/>
                  </a:cubicBezTo>
                  <a:cubicBezTo>
                    <a:pt x="712" y="13"/>
                    <a:pt x="690" y="27"/>
                    <a:pt x="680" y="54"/>
                  </a:cubicBezTo>
                  <a:cubicBezTo>
                    <a:pt x="675" y="72"/>
                    <a:pt x="671" y="90"/>
                    <a:pt x="671" y="108"/>
                  </a:cubicBezTo>
                  <a:cubicBezTo>
                    <a:pt x="666" y="126"/>
                    <a:pt x="662" y="144"/>
                    <a:pt x="657" y="162"/>
                  </a:cubicBezTo>
                  <a:cubicBezTo>
                    <a:pt x="639" y="216"/>
                    <a:pt x="621" y="266"/>
                    <a:pt x="599" y="315"/>
                  </a:cubicBezTo>
                  <a:cubicBezTo>
                    <a:pt x="576" y="369"/>
                    <a:pt x="549" y="428"/>
                    <a:pt x="518" y="482"/>
                  </a:cubicBezTo>
                  <a:cubicBezTo>
                    <a:pt x="446" y="594"/>
                    <a:pt x="365" y="698"/>
                    <a:pt x="270" y="788"/>
                  </a:cubicBezTo>
                  <a:cubicBezTo>
                    <a:pt x="221" y="837"/>
                    <a:pt x="167" y="882"/>
                    <a:pt x="109" y="923"/>
                  </a:cubicBezTo>
                  <a:cubicBezTo>
                    <a:pt x="95" y="927"/>
                    <a:pt x="86" y="932"/>
                    <a:pt x="77" y="932"/>
                  </a:cubicBezTo>
                  <a:cubicBezTo>
                    <a:pt x="68" y="936"/>
                    <a:pt x="59" y="936"/>
                    <a:pt x="55" y="941"/>
                  </a:cubicBezTo>
                  <a:cubicBezTo>
                    <a:pt x="28" y="949"/>
                    <a:pt x="10" y="972"/>
                    <a:pt x="5" y="999"/>
                  </a:cubicBezTo>
                  <a:cubicBezTo>
                    <a:pt x="1" y="1035"/>
                    <a:pt x="19" y="1066"/>
                    <a:pt x="55" y="1080"/>
                  </a:cubicBezTo>
                  <a:cubicBezTo>
                    <a:pt x="73" y="1089"/>
                    <a:pt x="91" y="1089"/>
                    <a:pt x="109" y="1093"/>
                  </a:cubicBezTo>
                  <a:cubicBezTo>
                    <a:pt x="122" y="1098"/>
                    <a:pt x="131" y="1102"/>
                    <a:pt x="140" y="1107"/>
                  </a:cubicBezTo>
                  <a:cubicBezTo>
                    <a:pt x="154" y="1116"/>
                    <a:pt x="167" y="1125"/>
                    <a:pt x="181" y="1138"/>
                  </a:cubicBezTo>
                  <a:cubicBezTo>
                    <a:pt x="194" y="1152"/>
                    <a:pt x="203" y="1165"/>
                    <a:pt x="212" y="1179"/>
                  </a:cubicBezTo>
                  <a:cubicBezTo>
                    <a:pt x="217" y="1197"/>
                    <a:pt x="230" y="1210"/>
                    <a:pt x="248" y="1224"/>
                  </a:cubicBezTo>
                  <a:cubicBezTo>
                    <a:pt x="263" y="1235"/>
                    <a:pt x="284" y="1243"/>
                    <a:pt x="303" y="1243"/>
                  </a:cubicBezTo>
                  <a:cubicBezTo>
                    <a:pt x="307" y="1243"/>
                    <a:pt x="311" y="1243"/>
                    <a:pt x="315" y="1242"/>
                  </a:cubicBezTo>
                  <a:cubicBezTo>
                    <a:pt x="324" y="1242"/>
                    <a:pt x="338" y="1237"/>
                    <a:pt x="347" y="1233"/>
                  </a:cubicBezTo>
                  <a:cubicBezTo>
                    <a:pt x="356" y="1233"/>
                    <a:pt x="365" y="1228"/>
                    <a:pt x="374" y="1224"/>
                  </a:cubicBezTo>
                  <a:cubicBezTo>
                    <a:pt x="392" y="1215"/>
                    <a:pt x="410" y="1206"/>
                    <a:pt x="423" y="1192"/>
                  </a:cubicBezTo>
                  <a:cubicBezTo>
                    <a:pt x="446" y="1174"/>
                    <a:pt x="464" y="1152"/>
                    <a:pt x="482" y="1129"/>
                  </a:cubicBezTo>
                  <a:cubicBezTo>
                    <a:pt x="522" y="1080"/>
                    <a:pt x="563" y="1026"/>
                    <a:pt x="603" y="976"/>
                  </a:cubicBezTo>
                  <a:cubicBezTo>
                    <a:pt x="639" y="932"/>
                    <a:pt x="671" y="887"/>
                    <a:pt x="698" y="842"/>
                  </a:cubicBezTo>
                  <a:cubicBezTo>
                    <a:pt x="725" y="797"/>
                    <a:pt x="756" y="752"/>
                    <a:pt x="779" y="702"/>
                  </a:cubicBezTo>
                  <a:cubicBezTo>
                    <a:pt x="801" y="662"/>
                    <a:pt x="819" y="621"/>
                    <a:pt x="833" y="581"/>
                  </a:cubicBezTo>
                  <a:cubicBezTo>
                    <a:pt x="855" y="527"/>
                    <a:pt x="873" y="468"/>
                    <a:pt x="887" y="410"/>
                  </a:cubicBezTo>
                  <a:cubicBezTo>
                    <a:pt x="891" y="387"/>
                    <a:pt x="896" y="360"/>
                    <a:pt x="900" y="338"/>
                  </a:cubicBezTo>
                  <a:cubicBezTo>
                    <a:pt x="909" y="311"/>
                    <a:pt x="918" y="275"/>
                    <a:pt x="923" y="239"/>
                  </a:cubicBezTo>
                  <a:cubicBezTo>
                    <a:pt x="932" y="185"/>
                    <a:pt x="941" y="126"/>
                    <a:pt x="950" y="68"/>
                  </a:cubicBezTo>
                  <a:cubicBezTo>
                    <a:pt x="954" y="36"/>
                    <a:pt x="932" y="5"/>
                    <a:pt x="89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6"/>
            <p:cNvSpPr/>
            <p:nvPr/>
          </p:nvSpPr>
          <p:spPr>
            <a:xfrm>
              <a:off x="4570075" y="1727600"/>
              <a:ext cx="233625" cy="163550"/>
            </a:xfrm>
            <a:custGeom>
              <a:rect b="b" l="l" r="r" t="t"/>
              <a:pathLst>
                <a:path extrusionOk="0" h="6542" w="9345">
                  <a:moveTo>
                    <a:pt x="221" y="226"/>
                  </a:moveTo>
                  <a:lnTo>
                    <a:pt x="221" y="230"/>
                  </a:lnTo>
                  <a:lnTo>
                    <a:pt x="226" y="230"/>
                  </a:lnTo>
                  <a:lnTo>
                    <a:pt x="235" y="262"/>
                  </a:lnTo>
                  <a:lnTo>
                    <a:pt x="253" y="307"/>
                  </a:lnTo>
                  <a:cubicBezTo>
                    <a:pt x="248" y="311"/>
                    <a:pt x="239" y="316"/>
                    <a:pt x="235" y="320"/>
                  </a:cubicBezTo>
                  <a:lnTo>
                    <a:pt x="221" y="284"/>
                  </a:lnTo>
                  <a:lnTo>
                    <a:pt x="203" y="226"/>
                  </a:lnTo>
                  <a:close/>
                  <a:moveTo>
                    <a:pt x="824" y="891"/>
                  </a:moveTo>
                  <a:lnTo>
                    <a:pt x="824" y="891"/>
                  </a:lnTo>
                  <a:cubicBezTo>
                    <a:pt x="827" y="896"/>
                    <a:pt x="830" y="901"/>
                    <a:pt x="832" y="905"/>
                  </a:cubicBezTo>
                  <a:lnTo>
                    <a:pt x="832" y="905"/>
                  </a:lnTo>
                  <a:cubicBezTo>
                    <a:pt x="831" y="901"/>
                    <a:pt x="827" y="895"/>
                    <a:pt x="824" y="891"/>
                  </a:cubicBezTo>
                  <a:close/>
                  <a:moveTo>
                    <a:pt x="604" y="765"/>
                  </a:moveTo>
                  <a:cubicBezTo>
                    <a:pt x="649" y="869"/>
                    <a:pt x="694" y="968"/>
                    <a:pt x="743" y="1067"/>
                  </a:cubicBezTo>
                  <a:cubicBezTo>
                    <a:pt x="779" y="1143"/>
                    <a:pt x="820" y="1220"/>
                    <a:pt x="860" y="1292"/>
                  </a:cubicBezTo>
                  <a:cubicBezTo>
                    <a:pt x="842" y="1265"/>
                    <a:pt x="824" y="1238"/>
                    <a:pt x="806" y="1211"/>
                  </a:cubicBezTo>
                  <a:cubicBezTo>
                    <a:pt x="775" y="1139"/>
                    <a:pt x="739" y="1067"/>
                    <a:pt x="703" y="995"/>
                  </a:cubicBezTo>
                  <a:lnTo>
                    <a:pt x="622" y="833"/>
                  </a:lnTo>
                  <a:cubicBezTo>
                    <a:pt x="617" y="824"/>
                    <a:pt x="617" y="815"/>
                    <a:pt x="617" y="806"/>
                  </a:cubicBezTo>
                  <a:cubicBezTo>
                    <a:pt x="613" y="797"/>
                    <a:pt x="608" y="783"/>
                    <a:pt x="604" y="770"/>
                  </a:cubicBezTo>
                  <a:lnTo>
                    <a:pt x="604" y="765"/>
                  </a:lnTo>
                  <a:close/>
                  <a:moveTo>
                    <a:pt x="4918" y="5511"/>
                  </a:moveTo>
                  <a:lnTo>
                    <a:pt x="4940" y="5520"/>
                  </a:lnTo>
                  <a:lnTo>
                    <a:pt x="5039" y="5574"/>
                  </a:lnTo>
                  <a:lnTo>
                    <a:pt x="5026" y="5579"/>
                  </a:lnTo>
                  <a:cubicBezTo>
                    <a:pt x="4990" y="5556"/>
                    <a:pt x="4954" y="5534"/>
                    <a:pt x="4918" y="5511"/>
                  </a:cubicBezTo>
                  <a:close/>
                  <a:moveTo>
                    <a:pt x="406" y="1"/>
                  </a:moveTo>
                  <a:cubicBezTo>
                    <a:pt x="397" y="1"/>
                    <a:pt x="392" y="5"/>
                    <a:pt x="388" y="5"/>
                  </a:cubicBezTo>
                  <a:lnTo>
                    <a:pt x="388" y="14"/>
                  </a:lnTo>
                  <a:cubicBezTo>
                    <a:pt x="361" y="23"/>
                    <a:pt x="347" y="55"/>
                    <a:pt x="356" y="82"/>
                  </a:cubicBezTo>
                  <a:lnTo>
                    <a:pt x="374" y="131"/>
                  </a:lnTo>
                  <a:lnTo>
                    <a:pt x="361" y="131"/>
                  </a:lnTo>
                  <a:cubicBezTo>
                    <a:pt x="356" y="122"/>
                    <a:pt x="352" y="118"/>
                    <a:pt x="343" y="109"/>
                  </a:cubicBezTo>
                  <a:lnTo>
                    <a:pt x="334" y="95"/>
                  </a:lnTo>
                  <a:lnTo>
                    <a:pt x="325" y="82"/>
                  </a:lnTo>
                  <a:cubicBezTo>
                    <a:pt x="316" y="68"/>
                    <a:pt x="302" y="59"/>
                    <a:pt x="289" y="55"/>
                  </a:cubicBezTo>
                  <a:cubicBezTo>
                    <a:pt x="280" y="50"/>
                    <a:pt x="266" y="46"/>
                    <a:pt x="253" y="41"/>
                  </a:cubicBezTo>
                  <a:cubicBezTo>
                    <a:pt x="235" y="41"/>
                    <a:pt x="221" y="37"/>
                    <a:pt x="203" y="32"/>
                  </a:cubicBezTo>
                  <a:cubicBezTo>
                    <a:pt x="185" y="28"/>
                    <a:pt x="167" y="19"/>
                    <a:pt x="149" y="19"/>
                  </a:cubicBezTo>
                  <a:cubicBezTo>
                    <a:pt x="140" y="17"/>
                    <a:pt x="131" y="16"/>
                    <a:pt x="122" y="16"/>
                  </a:cubicBezTo>
                  <a:cubicBezTo>
                    <a:pt x="87" y="16"/>
                    <a:pt x="53" y="30"/>
                    <a:pt x="28" y="59"/>
                  </a:cubicBezTo>
                  <a:cubicBezTo>
                    <a:pt x="5" y="95"/>
                    <a:pt x="1" y="140"/>
                    <a:pt x="14" y="181"/>
                  </a:cubicBezTo>
                  <a:cubicBezTo>
                    <a:pt x="28" y="226"/>
                    <a:pt x="46" y="266"/>
                    <a:pt x="59" y="311"/>
                  </a:cubicBezTo>
                  <a:lnTo>
                    <a:pt x="113" y="473"/>
                  </a:lnTo>
                  <a:cubicBezTo>
                    <a:pt x="113" y="478"/>
                    <a:pt x="113" y="478"/>
                    <a:pt x="113" y="478"/>
                  </a:cubicBezTo>
                  <a:lnTo>
                    <a:pt x="113" y="487"/>
                  </a:lnTo>
                  <a:cubicBezTo>
                    <a:pt x="113" y="491"/>
                    <a:pt x="113" y="491"/>
                    <a:pt x="118" y="496"/>
                  </a:cubicBezTo>
                  <a:cubicBezTo>
                    <a:pt x="136" y="540"/>
                    <a:pt x="149" y="590"/>
                    <a:pt x="172" y="635"/>
                  </a:cubicBezTo>
                  <a:lnTo>
                    <a:pt x="185" y="675"/>
                  </a:lnTo>
                  <a:cubicBezTo>
                    <a:pt x="203" y="729"/>
                    <a:pt x="226" y="783"/>
                    <a:pt x="244" y="837"/>
                  </a:cubicBezTo>
                  <a:cubicBezTo>
                    <a:pt x="266" y="891"/>
                    <a:pt x="293" y="954"/>
                    <a:pt x="320" y="1013"/>
                  </a:cubicBezTo>
                  <a:lnTo>
                    <a:pt x="343" y="1067"/>
                  </a:lnTo>
                  <a:cubicBezTo>
                    <a:pt x="343" y="1071"/>
                    <a:pt x="338" y="1076"/>
                    <a:pt x="338" y="1080"/>
                  </a:cubicBezTo>
                  <a:cubicBezTo>
                    <a:pt x="334" y="1089"/>
                    <a:pt x="334" y="1098"/>
                    <a:pt x="329" y="1103"/>
                  </a:cubicBezTo>
                  <a:cubicBezTo>
                    <a:pt x="329" y="1121"/>
                    <a:pt x="329" y="1134"/>
                    <a:pt x="334" y="1152"/>
                  </a:cubicBezTo>
                  <a:cubicBezTo>
                    <a:pt x="338" y="1166"/>
                    <a:pt x="347" y="1184"/>
                    <a:pt x="356" y="1197"/>
                  </a:cubicBezTo>
                  <a:cubicBezTo>
                    <a:pt x="365" y="1215"/>
                    <a:pt x="374" y="1233"/>
                    <a:pt x="383" y="1251"/>
                  </a:cubicBezTo>
                  <a:cubicBezTo>
                    <a:pt x="392" y="1269"/>
                    <a:pt x="415" y="1301"/>
                    <a:pt x="428" y="1328"/>
                  </a:cubicBezTo>
                  <a:lnTo>
                    <a:pt x="437" y="1346"/>
                  </a:lnTo>
                  <a:cubicBezTo>
                    <a:pt x="473" y="1418"/>
                    <a:pt x="509" y="1494"/>
                    <a:pt x="545" y="1566"/>
                  </a:cubicBezTo>
                  <a:cubicBezTo>
                    <a:pt x="604" y="1688"/>
                    <a:pt x="667" y="1805"/>
                    <a:pt x="734" y="1926"/>
                  </a:cubicBezTo>
                  <a:cubicBezTo>
                    <a:pt x="802" y="2043"/>
                    <a:pt x="869" y="2160"/>
                    <a:pt x="945" y="2277"/>
                  </a:cubicBezTo>
                  <a:lnTo>
                    <a:pt x="972" y="2317"/>
                  </a:lnTo>
                  <a:cubicBezTo>
                    <a:pt x="999" y="2367"/>
                    <a:pt x="1031" y="2421"/>
                    <a:pt x="1062" y="2470"/>
                  </a:cubicBezTo>
                  <a:cubicBezTo>
                    <a:pt x="1076" y="2493"/>
                    <a:pt x="1089" y="2511"/>
                    <a:pt x="1103" y="2533"/>
                  </a:cubicBezTo>
                  <a:cubicBezTo>
                    <a:pt x="1103" y="2547"/>
                    <a:pt x="1107" y="2556"/>
                    <a:pt x="1116" y="2569"/>
                  </a:cubicBezTo>
                  <a:cubicBezTo>
                    <a:pt x="1152" y="2619"/>
                    <a:pt x="1188" y="2673"/>
                    <a:pt x="1229" y="2727"/>
                  </a:cubicBezTo>
                  <a:cubicBezTo>
                    <a:pt x="1251" y="2754"/>
                    <a:pt x="1274" y="2785"/>
                    <a:pt x="1296" y="2817"/>
                  </a:cubicBezTo>
                  <a:cubicBezTo>
                    <a:pt x="1319" y="2844"/>
                    <a:pt x="1328" y="2862"/>
                    <a:pt x="1346" y="2884"/>
                  </a:cubicBezTo>
                  <a:lnTo>
                    <a:pt x="1472" y="3042"/>
                  </a:lnTo>
                  <a:cubicBezTo>
                    <a:pt x="1512" y="3091"/>
                    <a:pt x="1553" y="3141"/>
                    <a:pt x="1593" y="3190"/>
                  </a:cubicBezTo>
                  <a:cubicBezTo>
                    <a:pt x="1674" y="3280"/>
                    <a:pt x="1760" y="3370"/>
                    <a:pt x="1850" y="3460"/>
                  </a:cubicBezTo>
                  <a:lnTo>
                    <a:pt x="1904" y="3514"/>
                  </a:lnTo>
                  <a:cubicBezTo>
                    <a:pt x="2061" y="3685"/>
                    <a:pt x="2223" y="3856"/>
                    <a:pt x="2390" y="4022"/>
                  </a:cubicBezTo>
                  <a:cubicBezTo>
                    <a:pt x="2390" y="4027"/>
                    <a:pt x="2394" y="4031"/>
                    <a:pt x="2399" y="4036"/>
                  </a:cubicBezTo>
                  <a:cubicBezTo>
                    <a:pt x="2435" y="4081"/>
                    <a:pt x="2475" y="4121"/>
                    <a:pt x="2520" y="4157"/>
                  </a:cubicBezTo>
                  <a:cubicBezTo>
                    <a:pt x="2524" y="4157"/>
                    <a:pt x="2524" y="4162"/>
                    <a:pt x="2529" y="4166"/>
                  </a:cubicBezTo>
                  <a:cubicBezTo>
                    <a:pt x="2574" y="4211"/>
                    <a:pt x="2614" y="4256"/>
                    <a:pt x="2664" y="4301"/>
                  </a:cubicBezTo>
                  <a:cubicBezTo>
                    <a:pt x="2763" y="4396"/>
                    <a:pt x="2862" y="4486"/>
                    <a:pt x="2965" y="4576"/>
                  </a:cubicBezTo>
                  <a:cubicBezTo>
                    <a:pt x="3019" y="4621"/>
                    <a:pt x="3069" y="4666"/>
                    <a:pt x="3123" y="4711"/>
                  </a:cubicBezTo>
                  <a:cubicBezTo>
                    <a:pt x="3172" y="4751"/>
                    <a:pt x="3235" y="4801"/>
                    <a:pt x="3289" y="4841"/>
                  </a:cubicBezTo>
                  <a:cubicBezTo>
                    <a:pt x="3393" y="4927"/>
                    <a:pt x="3501" y="5003"/>
                    <a:pt x="3609" y="5080"/>
                  </a:cubicBezTo>
                  <a:lnTo>
                    <a:pt x="3699" y="5138"/>
                  </a:lnTo>
                  <a:cubicBezTo>
                    <a:pt x="3735" y="5165"/>
                    <a:pt x="3775" y="5188"/>
                    <a:pt x="3811" y="5210"/>
                  </a:cubicBezTo>
                  <a:cubicBezTo>
                    <a:pt x="3822" y="5215"/>
                    <a:pt x="3835" y="5217"/>
                    <a:pt x="3848" y="5217"/>
                  </a:cubicBezTo>
                  <a:cubicBezTo>
                    <a:pt x="3861" y="5217"/>
                    <a:pt x="3874" y="5215"/>
                    <a:pt x="3888" y="5210"/>
                  </a:cubicBezTo>
                  <a:cubicBezTo>
                    <a:pt x="3900" y="5213"/>
                    <a:pt x="3911" y="5216"/>
                    <a:pt x="3922" y="5216"/>
                  </a:cubicBezTo>
                  <a:cubicBezTo>
                    <a:pt x="3927" y="5216"/>
                    <a:pt x="3932" y="5216"/>
                    <a:pt x="3937" y="5215"/>
                  </a:cubicBezTo>
                  <a:cubicBezTo>
                    <a:pt x="3996" y="5251"/>
                    <a:pt x="4054" y="5287"/>
                    <a:pt x="4117" y="5323"/>
                  </a:cubicBezTo>
                  <a:cubicBezTo>
                    <a:pt x="4162" y="5350"/>
                    <a:pt x="4207" y="5372"/>
                    <a:pt x="4252" y="5399"/>
                  </a:cubicBezTo>
                  <a:cubicBezTo>
                    <a:pt x="4252" y="5408"/>
                    <a:pt x="4252" y="5417"/>
                    <a:pt x="4256" y="5426"/>
                  </a:cubicBezTo>
                  <a:cubicBezTo>
                    <a:pt x="4261" y="5439"/>
                    <a:pt x="4270" y="5453"/>
                    <a:pt x="4279" y="5462"/>
                  </a:cubicBezTo>
                  <a:cubicBezTo>
                    <a:pt x="4292" y="5475"/>
                    <a:pt x="4306" y="5484"/>
                    <a:pt x="4319" y="5493"/>
                  </a:cubicBezTo>
                  <a:cubicBezTo>
                    <a:pt x="4337" y="5502"/>
                    <a:pt x="4355" y="5511"/>
                    <a:pt x="4373" y="5525"/>
                  </a:cubicBezTo>
                  <a:lnTo>
                    <a:pt x="4486" y="5592"/>
                  </a:lnTo>
                  <a:cubicBezTo>
                    <a:pt x="4540" y="5628"/>
                    <a:pt x="4603" y="5664"/>
                    <a:pt x="4666" y="5696"/>
                  </a:cubicBezTo>
                  <a:cubicBezTo>
                    <a:pt x="4724" y="5732"/>
                    <a:pt x="4787" y="5759"/>
                    <a:pt x="4846" y="5790"/>
                  </a:cubicBezTo>
                  <a:cubicBezTo>
                    <a:pt x="4909" y="5822"/>
                    <a:pt x="4967" y="5849"/>
                    <a:pt x="5030" y="5876"/>
                  </a:cubicBezTo>
                  <a:cubicBezTo>
                    <a:pt x="5089" y="5903"/>
                    <a:pt x="5147" y="5925"/>
                    <a:pt x="5210" y="5948"/>
                  </a:cubicBezTo>
                  <a:cubicBezTo>
                    <a:pt x="5269" y="5975"/>
                    <a:pt x="5323" y="5993"/>
                    <a:pt x="5377" y="6011"/>
                  </a:cubicBezTo>
                  <a:cubicBezTo>
                    <a:pt x="5503" y="6060"/>
                    <a:pt x="5633" y="6110"/>
                    <a:pt x="5759" y="6155"/>
                  </a:cubicBezTo>
                  <a:cubicBezTo>
                    <a:pt x="5790" y="6168"/>
                    <a:pt x="5822" y="6177"/>
                    <a:pt x="5853" y="6186"/>
                  </a:cubicBezTo>
                  <a:cubicBezTo>
                    <a:pt x="5858" y="6187"/>
                    <a:pt x="5863" y="6187"/>
                    <a:pt x="5867" y="6187"/>
                  </a:cubicBezTo>
                  <a:cubicBezTo>
                    <a:pt x="5888" y="6187"/>
                    <a:pt x="5906" y="6179"/>
                    <a:pt x="5921" y="6164"/>
                  </a:cubicBezTo>
                  <a:lnTo>
                    <a:pt x="5930" y="6168"/>
                  </a:lnTo>
                  <a:cubicBezTo>
                    <a:pt x="5961" y="6182"/>
                    <a:pt x="5997" y="6191"/>
                    <a:pt x="6029" y="6200"/>
                  </a:cubicBezTo>
                  <a:lnTo>
                    <a:pt x="6218" y="6263"/>
                  </a:lnTo>
                  <a:cubicBezTo>
                    <a:pt x="6249" y="6276"/>
                    <a:pt x="6285" y="6285"/>
                    <a:pt x="6317" y="6294"/>
                  </a:cubicBezTo>
                  <a:cubicBezTo>
                    <a:pt x="6348" y="6303"/>
                    <a:pt x="6371" y="6312"/>
                    <a:pt x="6402" y="6317"/>
                  </a:cubicBezTo>
                  <a:lnTo>
                    <a:pt x="6456" y="6330"/>
                  </a:lnTo>
                  <a:lnTo>
                    <a:pt x="6470" y="6344"/>
                  </a:lnTo>
                  <a:cubicBezTo>
                    <a:pt x="6479" y="6348"/>
                    <a:pt x="6488" y="6353"/>
                    <a:pt x="6501" y="6357"/>
                  </a:cubicBezTo>
                  <a:lnTo>
                    <a:pt x="6533" y="6362"/>
                  </a:lnTo>
                  <a:lnTo>
                    <a:pt x="6609" y="6384"/>
                  </a:lnTo>
                  <a:cubicBezTo>
                    <a:pt x="6650" y="6398"/>
                    <a:pt x="6695" y="6407"/>
                    <a:pt x="6735" y="6416"/>
                  </a:cubicBezTo>
                  <a:cubicBezTo>
                    <a:pt x="6830" y="6434"/>
                    <a:pt x="6924" y="6456"/>
                    <a:pt x="7019" y="6470"/>
                  </a:cubicBezTo>
                  <a:cubicBezTo>
                    <a:pt x="7113" y="6488"/>
                    <a:pt x="7221" y="6497"/>
                    <a:pt x="7320" y="6510"/>
                  </a:cubicBezTo>
                  <a:lnTo>
                    <a:pt x="7450" y="6524"/>
                  </a:lnTo>
                  <a:cubicBezTo>
                    <a:pt x="7504" y="6528"/>
                    <a:pt x="7554" y="6533"/>
                    <a:pt x="7608" y="6537"/>
                  </a:cubicBezTo>
                  <a:cubicBezTo>
                    <a:pt x="7639" y="6533"/>
                    <a:pt x="7662" y="6515"/>
                    <a:pt x="7675" y="6488"/>
                  </a:cubicBezTo>
                  <a:cubicBezTo>
                    <a:pt x="7675" y="6479"/>
                    <a:pt x="7680" y="6474"/>
                    <a:pt x="7680" y="6465"/>
                  </a:cubicBezTo>
                  <a:lnTo>
                    <a:pt x="7693" y="6465"/>
                  </a:lnTo>
                  <a:cubicBezTo>
                    <a:pt x="7689" y="6474"/>
                    <a:pt x="7684" y="6483"/>
                    <a:pt x="7689" y="6492"/>
                  </a:cubicBezTo>
                  <a:cubicBezTo>
                    <a:pt x="7689" y="6515"/>
                    <a:pt x="7707" y="6533"/>
                    <a:pt x="7725" y="6533"/>
                  </a:cubicBezTo>
                  <a:cubicBezTo>
                    <a:pt x="7736" y="6535"/>
                    <a:pt x="7747" y="6536"/>
                    <a:pt x="7759" y="6536"/>
                  </a:cubicBezTo>
                  <a:cubicBezTo>
                    <a:pt x="7770" y="6536"/>
                    <a:pt x="7781" y="6535"/>
                    <a:pt x="7792" y="6533"/>
                  </a:cubicBezTo>
                  <a:lnTo>
                    <a:pt x="7963" y="6533"/>
                  </a:lnTo>
                  <a:cubicBezTo>
                    <a:pt x="8026" y="6533"/>
                    <a:pt x="8085" y="6542"/>
                    <a:pt x="8143" y="6542"/>
                  </a:cubicBezTo>
                  <a:cubicBezTo>
                    <a:pt x="8211" y="6542"/>
                    <a:pt x="8278" y="6542"/>
                    <a:pt x="8341" y="6533"/>
                  </a:cubicBezTo>
                  <a:cubicBezTo>
                    <a:pt x="8404" y="6528"/>
                    <a:pt x="8463" y="6519"/>
                    <a:pt x="8526" y="6510"/>
                  </a:cubicBezTo>
                  <a:lnTo>
                    <a:pt x="8530" y="6510"/>
                  </a:lnTo>
                  <a:cubicBezTo>
                    <a:pt x="8620" y="6510"/>
                    <a:pt x="8715" y="6506"/>
                    <a:pt x="8809" y="6492"/>
                  </a:cubicBezTo>
                  <a:cubicBezTo>
                    <a:pt x="8859" y="6488"/>
                    <a:pt x="8904" y="6479"/>
                    <a:pt x="8953" y="6470"/>
                  </a:cubicBezTo>
                  <a:lnTo>
                    <a:pt x="9011" y="6452"/>
                  </a:lnTo>
                  <a:cubicBezTo>
                    <a:pt x="9034" y="6447"/>
                    <a:pt x="9052" y="6438"/>
                    <a:pt x="9070" y="6434"/>
                  </a:cubicBezTo>
                  <a:cubicBezTo>
                    <a:pt x="9092" y="6425"/>
                    <a:pt x="9110" y="6402"/>
                    <a:pt x="9110" y="6375"/>
                  </a:cubicBezTo>
                  <a:cubicBezTo>
                    <a:pt x="9151" y="6366"/>
                    <a:pt x="9187" y="6353"/>
                    <a:pt x="9227" y="6339"/>
                  </a:cubicBezTo>
                  <a:cubicBezTo>
                    <a:pt x="9268" y="6330"/>
                    <a:pt x="9344" y="6312"/>
                    <a:pt x="9326" y="6263"/>
                  </a:cubicBezTo>
                  <a:cubicBezTo>
                    <a:pt x="9316" y="6238"/>
                    <a:pt x="9286" y="6236"/>
                    <a:pt x="9263" y="6236"/>
                  </a:cubicBezTo>
                  <a:cubicBezTo>
                    <a:pt x="9257" y="6236"/>
                    <a:pt x="9250" y="6236"/>
                    <a:pt x="9245" y="6236"/>
                  </a:cubicBezTo>
                  <a:cubicBezTo>
                    <a:pt x="9218" y="6240"/>
                    <a:pt x="9196" y="6245"/>
                    <a:pt x="9173" y="6245"/>
                  </a:cubicBezTo>
                  <a:cubicBezTo>
                    <a:pt x="9146" y="6249"/>
                    <a:pt x="9119" y="6254"/>
                    <a:pt x="9092" y="6254"/>
                  </a:cubicBezTo>
                  <a:cubicBezTo>
                    <a:pt x="9061" y="6254"/>
                    <a:pt x="9025" y="6263"/>
                    <a:pt x="8989" y="6263"/>
                  </a:cubicBezTo>
                  <a:cubicBezTo>
                    <a:pt x="8957" y="6263"/>
                    <a:pt x="8926" y="6267"/>
                    <a:pt x="8890" y="6272"/>
                  </a:cubicBezTo>
                  <a:lnTo>
                    <a:pt x="8778" y="6276"/>
                  </a:lnTo>
                  <a:cubicBezTo>
                    <a:pt x="8688" y="6285"/>
                    <a:pt x="8593" y="6285"/>
                    <a:pt x="8503" y="6285"/>
                  </a:cubicBezTo>
                  <a:lnTo>
                    <a:pt x="8328" y="6285"/>
                  </a:lnTo>
                  <a:cubicBezTo>
                    <a:pt x="8265" y="6285"/>
                    <a:pt x="8197" y="6285"/>
                    <a:pt x="8130" y="6281"/>
                  </a:cubicBezTo>
                  <a:lnTo>
                    <a:pt x="8148" y="6281"/>
                  </a:lnTo>
                  <a:cubicBezTo>
                    <a:pt x="8094" y="6281"/>
                    <a:pt x="8035" y="6272"/>
                    <a:pt x="7981" y="6267"/>
                  </a:cubicBezTo>
                  <a:cubicBezTo>
                    <a:pt x="7923" y="6258"/>
                    <a:pt x="7864" y="6254"/>
                    <a:pt x="7806" y="6249"/>
                  </a:cubicBezTo>
                  <a:cubicBezTo>
                    <a:pt x="7747" y="6240"/>
                    <a:pt x="7689" y="6236"/>
                    <a:pt x="7630" y="6227"/>
                  </a:cubicBezTo>
                  <a:cubicBezTo>
                    <a:pt x="7572" y="6218"/>
                    <a:pt x="7513" y="6204"/>
                    <a:pt x="7455" y="6191"/>
                  </a:cubicBezTo>
                  <a:cubicBezTo>
                    <a:pt x="7338" y="6164"/>
                    <a:pt x="7221" y="6132"/>
                    <a:pt x="7109" y="6110"/>
                  </a:cubicBezTo>
                  <a:cubicBezTo>
                    <a:pt x="6992" y="6083"/>
                    <a:pt x="6879" y="6051"/>
                    <a:pt x="6767" y="6020"/>
                  </a:cubicBezTo>
                  <a:lnTo>
                    <a:pt x="6690" y="5997"/>
                  </a:lnTo>
                  <a:lnTo>
                    <a:pt x="6699" y="5997"/>
                  </a:lnTo>
                  <a:cubicBezTo>
                    <a:pt x="6533" y="5948"/>
                    <a:pt x="6371" y="5903"/>
                    <a:pt x="6204" y="5853"/>
                  </a:cubicBezTo>
                  <a:lnTo>
                    <a:pt x="6204" y="5853"/>
                  </a:lnTo>
                  <a:lnTo>
                    <a:pt x="6222" y="5858"/>
                  </a:lnTo>
                  <a:cubicBezTo>
                    <a:pt x="6105" y="5822"/>
                    <a:pt x="5988" y="5777"/>
                    <a:pt x="5871" y="5732"/>
                  </a:cubicBezTo>
                  <a:cubicBezTo>
                    <a:pt x="5817" y="5709"/>
                    <a:pt x="5754" y="5687"/>
                    <a:pt x="5696" y="5664"/>
                  </a:cubicBezTo>
                  <a:cubicBezTo>
                    <a:pt x="5642" y="5642"/>
                    <a:pt x="5579" y="5619"/>
                    <a:pt x="5516" y="5592"/>
                  </a:cubicBezTo>
                  <a:cubicBezTo>
                    <a:pt x="5404" y="5543"/>
                    <a:pt x="5291" y="5484"/>
                    <a:pt x="5183" y="5426"/>
                  </a:cubicBezTo>
                  <a:cubicBezTo>
                    <a:pt x="5075" y="5363"/>
                    <a:pt x="4963" y="5309"/>
                    <a:pt x="4855" y="5246"/>
                  </a:cubicBezTo>
                  <a:cubicBezTo>
                    <a:pt x="4801" y="5215"/>
                    <a:pt x="4742" y="5183"/>
                    <a:pt x="4688" y="5147"/>
                  </a:cubicBezTo>
                  <a:lnTo>
                    <a:pt x="4612" y="5102"/>
                  </a:lnTo>
                  <a:cubicBezTo>
                    <a:pt x="4562" y="5071"/>
                    <a:pt x="4513" y="5035"/>
                    <a:pt x="4468" y="5003"/>
                  </a:cubicBezTo>
                  <a:cubicBezTo>
                    <a:pt x="4418" y="4972"/>
                    <a:pt x="4369" y="4931"/>
                    <a:pt x="4324" y="4895"/>
                  </a:cubicBezTo>
                  <a:cubicBezTo>
                    <a:pt x="4225" y="4823"/>
                    <a:pt x="4130" y="4751"/>
                    <a:pt x="4032" y="4675"/>
                  </a:cubicBezTo>
                  <a:cubicBezTo>
                    <a:pt x="3838" y="4531"/>
                    <a:pt x="3645" y="4382"/>
                    <a:pt x="3460" y="4225"/>
                  </a:cubicBezTo>
                  <a:cubicBezTo>
                    <a:pt x="3388" y="4166"/>
                    <a:pt x="3316" y="4099"/>
                    <a:pt x="3244" y="4031"/>
                  </a:cubicBezTo>
                  <a:cubicBezTo>
                    <a:pt x="3172" y="3968"/>
                    <a:pt x="3096" y="3896"/>
                    <a:pt x="3024" y="3829"/>
                  </a:cubicBezTo>
                  <a:cubicBezTo>
                    <a:pt x="2952" y="3757"/>
                    <a:pt x="2880" y="3690"/>
                    <a:pt x="2808" y="3618"/>
                  </a:cubicBezTo>
                  <a:cubicBezTo>
                    <a:pt x="2736" y="3550"/>
                    <a:pt x="2655" y="3474"/>
                    <a:pt x="2583" y="3397"/>
                  </a:cubicBezTo>
                  <a:lnTo>
                    <a:pt x="2583" y="3397"/>
                  </a:lnTo>
                  <a:cubicBezTo>
                    <a:pt x="2587" y="3406"/>
                    <a:pt x="2596" y="3411"/>
                    <a:pt x="2601" y="3420"/>
                  </a:cubicBezTo>
                  <a:lnTo>
                    <a:pt x="2448" y="3253"/>
                  </a:lnTo>
                  <a:lnTo>
                    <a:pt x="2471" y="3276"/>
                  </a:lnTo>
                  <a:cubicBezTo>
                    <a:pt x="2385" y="3181"/>
                    <a:pt x="2295" y="3082"/>
                    <a:pt x="2214" y="2988"/>
                  </a:cubicBezTo>
                  <a:cubicBezTo>
                    <a:pt x="2174" y="2938"/>
                    <a:pt x="2133" y="2889"/>
                    <a:pt x="2097" y="2844"/>
                  </a:cubicBezTo>
                  <a:cubicBezTo>
                    <a:pt x="2061" y="2794"/>
                    <a:pt x="2021" y="2745"/>
                    <a:pt x="1985" y="2695"/>
                  </a:cubicBezTo>
                  <a:cubicBezTo>
                    <a:pt x="1908" y="2592"/>
                    <a:pt x="1832" y="2488"/>
                    <a:pt x="1760" y="2385"/>
                  </a:cubicBezTo>
                  <a:cubicBezTo>
                    <a:pt x="1688" y="2277"/>
                    <a:pt x="1611" y="2178"/>
                    <a:pt x="1544" y="2075"/>
                  </a:cubicBezTo>
                  <a:cubicBezTo>
                    <a:pt x="1481" y="1980"/>
                    <a:pt x="1422" y="1881"/>
                    <a:pt x="1359" y="1787"/>
                  </a:cubicBezTo>
                  <a:cubicBezTo>
                    <a:pt x="1328" y="1737"/>
                    <a:pt x="1296" y="1683"/>
                    <a:pt x="1265" y="1634"/>
                  </a:cubicBezTo>
                  <a:cubicBezTo>
                    <a:pt x="1233" y="1584"/>
                    <a:pt x="1202" y="1535"/>
                    <a:pt x="1170" y="1490"/>
                  </a:cubicBezTo>
                  <a:cubicBezTo>
                    <a:pt x="1112" y="1386"/>
                    <a:pt x="1053" y="1287"/>
                    <a:pt x="995" y="1184"/>
                  </a:cubicBezTo>
                  <a:cubicBezTo>
                    <a:pt x="939" y="1089"/>
                    <a:pt x="888" y="999"/>
                    <a:pt x="832" y="905"/>
                  </a:cubicBezTo>
                  <a:lnTo>
                    <a:pt x="832" y="905"/>
                  </a:lnTo>
                  <a:cubicBezTo>
                    <a:pt x="833" y="907"/>
                    <a:pt x="833" y="908"/>
                    <a:pt x="833" y="909"/>
                  </a:cubicBezTo>
                  <a:cubicBezTo>
                    <a:pt x="757" y="761"/>
                    <a:pt x="685" y="612"/>
                    <a:pt x="617" y="460"/>
                  </a:cubicBezTo>
                  <a:cubicBezTo>
                    <a:pt x="590" y="392"/>
                    <a:pt x="559" y="329"/>
                    <a:pt x="536" y="262"/>
                  </a:cubicBezTo>
                  <a:cubicBezTo>
                    <a:pt x="509" y="194"/>
                    <a:pt x="482" y="113"/>
                    <a:pt x="455" y="37"/>
                  </a:cubicBezTo>
                  <a:cubicBezTo>
                    <a:pt x="446" y="14"/>
                    <a:pt x="428" y="1"/>
                    <a:pt x="40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6"/>
            <p:cNvSpPr/>
            <p:nvPr/>
          </p:nvSpPr>
          <p:spPr>
            <a:xfrm>
              <a:off x="4521950" y="2271700"/>
              <a:ext cx="13975" cy="18800"/>
            </a:xfrm>
            <a:custGeom>
              <a:rect b="b" l="l" r="r" t="t"/>
              <a:pathLst>
                <a:path extrusionOk="0" h="752" w="559">
                  <a:moveTo>
                    <a:pt x="378" y="1"/>
                  </a:moveTo>
                  <a:cubicBezTo>
                    <a:pt x="369" y="1"/>
                    <a:pt x="356" y="5"/>
                    <a:pt x="342" y="10"/>
                  </a:cubicBezTo>
                  <a:lnTo>
                    <a:pt x="342" y="14"/>
                  </a:lnTo>
                  <a:cubicBezTo>
                    <a:pt x="329" y="23"/>
                    <a:pt x="315" y="32"/>
                    <a:pt x="306" y="46"/>
                  </a:cubicBezTo>
                  <a:cubicBezTo>
                    <a:pt x="284" y="64"/>
                    <a:pt x="266" y="82"/>
                    <a:pt x="248" y="104"/>
                  </a:cubicBezTo>
                  <a:cubicBezTo>
                    <a:pt x="216" y="140"/>
                    <a:pt x="194" y="176"/>
                    <a:pt x="162" y="217"/>
                  </a:cubicBezTo>
                  <a:cubicBezTo>
                    <a:pt x="126" y="262"/>
                    <a:pt x="95" y="311"/>
                    <a:pt x="63" y="356"/>
                  </a:cubicBezTo>
                  <a:cubicBezTo>
                    <a:pt x="36" y="392"/>
                    <a:pt x="18" y="433"/>
                    <a:pt x="5" y="469"/>
                  </a:cubicBezTo>
                  <a:cubicBezTo>
                    <a:pt x="0" y="496"/>
                    <a:pt x="0" y="527"/>
                    <a:pt x="14" y="550"/>
                  </a:cubicBezTo>
                  <a:cubicBezTo>
                    <a:pt x="18" y="563"/>
                    <a:pt x="27" y="572"/>
                    <a:pt x="36" y="581"/>
                  </a:cubicBezTo>
                  <a:lnTo>
                    <a:pt x="45" y="590"/>
                  </a:lnTo>
                  <a:cubicBezTo>
                    <a:pt x="63" y="622"/>
                    <a:pt x="72" y="653"/>
                    <a:pt x="90" y="680"/>
                  </a:cubicBezTo>
                  <a:cubicBezTo>
                    <a:pt x="104" y="703"/>
                    <a:pt x="117" y="721"/>
                    <a:pt x="140" y="734"/>
                  </a:cubicBezTo>
                  <a:cubicBezTo>
                    <a:pt x="153" y="744"/>
                    <a:pt x="168" y="751"/>
                    <a:pt x="184" y="751"/>
                  </a:cubicBezTo>
                  <a:cubicBezTo>
                    <a:pt x="190" y="751"/>
                    <a:pt x="197" y="750"/>
                    <a:pt x="203" y="748"/>
                  </a:cubicBezTo>
                  <a:cubicBezTo>
                    <a:pt x="216" y="743"/>
                    <a:pt x="230" y="739"/>
                    <a:pt x="239" y="730"/>
                  </a:cubicBezTo>
                  <a:lnTo>
                    <a:pt x="257" y="707"/>
                  </a:lnTo>
                  <a:cubicBezTo>
                    <a:pt x="261" y="703"/>
                    <a:pt x="266" y="698"/>
                    <a:pt x="270" y="689"/>
                  </a:cubicBezTo>
                  <a:cubicBezTo>
                    <a:pt x="275" y="685"/>
                    <a:pt x="279" y="680"/>
                    <a:pt x="279" y="671"/>
                  </a:cubicBezTo>
                  <a:cubicBezTo>
                    <a:pt x="284" y="667"/>
                    <a:pt x="297" y="649"/>
                    <a:pt x="306" y="635"/>
                  </a:cubicBezTo>
                  <a:cubicBezTo>
                    <a:pt x="329" y="599"/>
                    <a:pt x="347" y="563"/>
                    <a:pt x="369" y="523"/>
                  </a:cubicBezTo>
                  <a:cubicBezTo>
                    <a:pt x="423" y="419"/>
                    <a:pt x="486" y="320"/>
                    <a:pt x="545" y="217"/>
                  </a:cubicBezTo>
                  <a:cubicBezTo>
                    <a:pt x="558" y="194"/>
                    <a:pt x="554" y="167"/>
                    <a:pt x="531" y="154"/>
                  </a:cubicBezTo>
                  <a:cubicBezTo>
                    <a:pt x="527" y="145"/>
                    <a:pt x="518" y="145"/>
                    <a:pt x="509" y="145"/>
                  </a:cubicBezTo>
                  <a:cubicBezTo>
                    <a:pt x="509" y="136"/>
                    <a:pt x="509" y="127"/>
                    <a:pt x="509" y="118"/>
                  </a:cubicBezTo>
                  <a:cubicBezTo>
                    <a:pt x="504" y="100"/>
                    <a:pt x="495" y="82"/>
                    <a:pt x="477" y="73"/>
                  </a:cubicBezTo>
                  <a:cubicBezTo>
                    <a:pt x="468" y="68"/>
                    <a:pt x="459" y="64"/>
                    <a:pt x="450" y="64"/>
                  </a:cubicBezTo>
                  <a:cubicBezTo>
                    <a:pt x="450" y="55"/>
                    <a:pt x="446" y="46"/>
                    <a:pt x="446" y="37"/>
                  </a:cubicBezTo>
                  <a:cubicBezTo>
                    <a:pt x="432" y="14"/>
                    <a:pt x="405" y="1"/>
                    <a:pt x="37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6"/>
            <p:cNvSpPr/>
            <p:nvPr/>
          </p:nvSpPr>
          <p:spPr>
            <a:xfrm>
              <a:off x="4738775" y="2323325"/>
              <a:ext cx="12975" cy="15050"/>
            </a:xfrm>
            <a:custGeom>
              <a:rect b="b" l="l" r="r" t="t"/>
              <a:pathLst>
                <a:path extrusionOk="0" h="602" w="519">
                  <a:moveTo>
                    <a:pt x="329" y="1"/>
                  </a:moveTo>
                  <a:lnTo>
                    <a:pt x="329" y="5"/>
                  </a:lnTo>
                  <a:cubicBezTo>
                    <a:pt x="320" y="10"/>
                    <a:pt x="311" y="14"/>
                    <a:pt x="302" y="23"/>
                  </a:cubicBezTo>
                  <a:cubicBezTo>
                    <a:pt x="289" y="28"/>
                    <a:pt x="271" y="32"/>
                    <a:pt x="253" y="32"/>
                  </a:cubicBezTo>
                  <a:lnTo>
                    <a:pt x="221" y="32"/>
                  </a:lnTo>
                  <a:lnTo>
                    <a:pt x="194" y="28"/>
                  </a:lnTo>
                  <a:cubicBezTo>
                    <a:pt x="185" y="28"/>
                    <a:pt x="172" y="23"/>
                    <a:pt x="163" y="23"/>
                  </a:cubicBezTo>
                  <a:lnTo>
                    <a:pt x="118" y="23"/>
                  </a:lnTo>
                  <a:lnTo>
                    <a:pt x="113" y="28"/>
                  </a:lnTo>
                  <a:cubicBezTo>
                    <a:pt x="109" y="28"/>
                    <a:pt x="109" y="23"/>
                    <a:pt x="109" y="23"/>
                  </a:cubicBezTo>
                  <a:lnTo>
                    <a:pt x="59" y="19"/>
                  </a:lnTo>
                  <a:lnTo>
                    <a:pt x="55" y="19"/>
                  </a:lnTo>
                  <a:cubicBezTo>
                    <a:pt x="46" y="23"/>
                    <a:pt x="37" y="28"/>
                    <a:pt x="32" y="37"/>
                  </a:cubicBezTo>
                  <a:lnTo>
                    <a:pt x="28" y="37"/>
                  </a:lnTo>
                  <a:cubicBezTo>
                    <a:pt x="10" y="37"/>
                    <a:pt x="1" y="55"/>
                    <a:pt x="1" y="73"/>
                  </a:cubicBezTo>
                  <a:cubicBezTo>
                    <a:pt x="10" y="140"/>
                    <a:pt x="14" y="212"/>
                    <a:pt x="23" y="280"/>
                  </a:cubicBezTo>
                  <a:cubicBezTo>
                    <a:pt x="28" y="311"/>
                    <a:pt x="28" y="343"/>
                    <a:pt x="32" y="379"/>
                  </a:cubicBezTo>
                  <a:cubicBezTo>
                    <a:pt x="32" y="392"/>
                    <a:pt x="37" y="406"/>
                    <a:pt x="37" y="424"/>
                  </a:cubicBezTo>
                  <a:cubicBezTo>
                    <a:pt x="37" y="433"/>
                    <a:pt x="41" y="446"/>
                    <a:pt x="46" y="460"/>
                  </a:cubicBezTo>
                  <a:cubicBezTo>
                    <a:pt x="46" y="478"/>
                    <a:pt x="59" y="491"/>
                    <a:pt x="73" y="496"/>
                  </a:cubicBezTo>
                  <a:cubicBezTo>
                    <a:pt x="77" y="498"/>
                    <a:pt x="81" y="499"/>
                    <a:pt x="84" y="499"/>
                  </a:cubicBezTo>
                  <a:cubicBezTo>
                    <a:pt x="87" y="499"/>
                    <a:pt x="91" y="498"/>
                    <a:pt x="95" y="496"/>
                  </a:cubicBezTo>
                  <a:cubicBezTo>
                    <a:pt x="95" y="505"/>
                    <a:pt x="95" y="509"/>
                    <a:pt x="100" y="518"/>
                  </a:cubicBezTo>
                  <a:cubicBezTo>
                    <a:pt x="104" y="536"/>
                    <a:pt x="113" y="550"/>
                    <a:pt x="127" y="563"/>
                  </a:cubicBezTo>
                  <a:cubicBezTo>
                    <a:pt x="139" y="571"/>
                    <a:pt x="151" y="574"/>
                    <a:pt x="164" y="574"/>
                  </a:cubicBezTo>
                  <a:cubicBezTo>
                    <a:pt x="174" y="574"/>
                    <a:pt x="184" y="572"/>
                    <a:pt x="194" y="568"/>
                  </a:cubicBezTo>
                  <a:lnTo>
                    <a:pt x="203" y="563"/>
                  </a:lnTo>
                  <a:cubicBezTo>
                    <a:pt x="217" y="572"/>
                    <a:pt x="230" y="577"/>
                    <a:pt x="244" y="581"/>
                  </a:cubicBezTo>
                  <a:lnTo>
                    <a:pt x="248" y="581"/>
                  </a:lnTo>
                  <a:cubicBezTo>
                    <a:pt x="275" y="581"/>
                    <a:pt x="298" y="572"/>
                    <a:pt x="316" y="554"/>
                  </a:cubicBezTo>
                  <a:cubicBezTo>
                    <a:pt x="326" y="564"/>
                    <a:pt x="343" y="569"/>
                    <a:pt x="359" y="569"/>
                  </a:cubicBezTo>
                  <a:cubicBezTo>
                    <a:pt x="365" y="569"/>
                    <a:pt x="370" y="569"/>
                    <a:pt x="374" y="568"/>
                  </a:cubicBezTo>
                  <a:cubicBezTo>
                    <a:pt x="388" y="591"/>
                    <a:pt x="412" y="602"/>
                    <a:pt x="437" y="602"/>
                  </a:cubicBezTo>
                  <a:cubicBezTo>
                    <a:pt x="461" y="602"/>
                    <a:pt x="485" y="592"/>
                    <a:pt x="500" y="572"/>
                  </a:cubicBezTo>
                  <a:cubicBezTo>
                    <a:pt x="514" y="554"/>
                    <a:pt x="518" y="532"/>
                    <a:pt x="514" y="514"/>
                  </a:cubicBezTo>
                  <a:cubicBezTo>
                    <a:pt x="509" y="500"/>
                    <a:pt x="505" y="487"/>
                    <a:pt x="500" y="473"/>
                  </a:cubicBezTo>
                  <a:lnTo>
                    <a:pt x="487" y="415"/>
                  </a:lnTo>
                  <a:cubicBezTo>
                    <a:pt x="473" y="374"/>
                    <a:pt x="464" y="329"/>
                    <a:pt x="455" y="284"/>
                  </a:cubicBezTo>
                  <a:cubicBezTo>
                    <a:pt x="446" y="244"/>
                    <a:pt x="437" y="194"/>
                    <a:pt x="424" y="149"/>
                  </a:cubicBezTo>
                  <a:cubicBezTo>
                    <a:pt x="424" y="131"/>
                    <a:pt x="415" y="113"/>
                    <a:pt x="410" y="95"/>
                  </a:cubicBezTo>
                  <a:cubicBezTo>
                    <a:pt x="406" y="73"/>
                    <a:pt x="406" y="68"/>
                    <a:pt x="401" y="59"/>
                  </a:cubicBezTo>
                  <a:cubicBezTo>
                    <a:pt x="397" y="41"/>
                    <a:pt x="388" y="23"/>
                    <a:pt x="374" y="14"/>
                  </a:cubicBezTo>
                  <a:cubicBezTo>
                    <a:pt x="365" y="5"/>
                    <a:pt x="352" y="1"/>
                    <a:pt x="34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6"/>
            <p:cNvSpPr/>
            <p:nvPr/>
          </p:nvSpPr>
          <p:spPr>
            <a:xfrm>
              <a:off x="4862075" y="1594900"/>
              <a:ext cx="194775" cy="90150"/>
            </a:xfrm>
            <a:custGeom>
              <a:rect b="b" l="l" r="r" t="t"/>
              <a:pathLst>
                <a:path extrusionOk="0" h="3606" w="7791">
                  <a:moveTo>
                    <a:pt x="5991" y="0"/>
                  </a:moveTo>
                  <a:lnTo>
                    <a:pt x="5991" y="5"/>
                  </a:lnTo>
                  <a:cubicBezTo>
                    <a:pt x="5942" y="14"/>
                    <a:pt x="5901" y="32"/>
                    <a:pt x="5861" y="59"/>
                  </a:cubicBezTo>
                  <a:cubicBezTo>
                    <a:pt x="5843" y="72"/>
                    <a:pt x="5820" y="90"/>
                    <a:pt x="5802" y="108"/>
                  </a:cubicBezTo>
                  <a:cubicBezTo>
                    <a:pt x="5780" y="126"/>
                    <a:pt x="5762" y="149"/>
                    <a:pt x="5748" y="171"/>
                  </a:cubicBezTo>
                  <a:cubicBezTo>
                    <a:pt x="5690" y="239"/>
                    <a:pt x="5645" y="315"/>
                    <a:pt x="5591" y="383"/>
                  </a:cubicBezTo>
                  <a:cubicBezTo>
                    <a:pt x="5568" y="414"/>
                    <a:pt x="5541" y="446"/>
                    <a:pt x="5519" y="473"/>
                  </a:cubicBezTo>
                  <a:lnTo>
                    <a:pt x="5523" y="468"/>
                  </a:lnTo>
                  <a:lnTo>
                    <a:pt x="5487" y="509"/>
                  </a:lnTo>
                  <a:cubicBezTo>
                    <a:pt x="5456" y="549"/>
                    <a:pt x="5420" y="590"/>
                    <a:pt x="5384" y="626"/>
                  </a:cubicBezTo>
                  <a:cubicBezTo>
                    <a:pt x="5343" y="666"/>
                    <a:pt x="5303" y="711"/>
                    <a:pt x="5263" y="752"/>
                  </a:cubicBezTo>
                  <a:cubicBezTo>
                    <a:pt x="5182" y="828"/>
                    <a:pt x="5092" y="900"/>
                    <a:pt x="5011" y="972"/>
                  </a:cubicBezTo>
                  <a:cubicBezTo>
                    <a:pt x="4930" y="1044"/>
                    <a:pt x="4844" y="1116"/>
                    <a:pt x="4754" y="1188"/>
                  </a:cubicBezTo>
                  <a:cubicBezTo>
                    <a:pt x="4669" y="1260"/>
                    <a:pt x="4601" y="1327"/>
                    <a:pt x="4520" y="1390"/>
                  </a:cubicBezTo>
                  <a:cubicBezTo>
                    <a:pt x="4480" y="1422"/>
                    <a:pt x="4439" y="1453"/>
                    <a:pt x="4399" y="1480"/>
                  </a:cubicBezTo>
                  <a:lnTo>
                    <a:pt x="4421" y="1467"/>
                  </a:lnTo>
                  <a:lnTo>
                    <a:pt x="4340" y="1521"/>
                  </a:lnTo>
                  <a:lnTo>
                    <a:pt x="4363" y="1507"/>
                  </a:lnTo>
                  <a:lnTo>
                    <a:pt x="4237" y="1593"/>
                  </a:lnTo>
                  <a:cubicBezTo>
                    <a:pt x="4142" y="1660"/>
                    <a:pt x="4043" y="1723"/>
                    <a:pt x="3944" y="1782"/>
                  </a:cubicBezTo>
                  <a:cubicBezTo>
                    <a:pt x="3836" y="1849"/>
                    <a:pt x="3733" y="1917"/>
                    <a:pt x="3625" y="1989"/>
                  </a:cubicBezTo>
                  <a:cubicBezTo>
                    <a:pt x="3517" y="2056"/>
                    <a:pt x="3414" y="2119"/>
                    <a:pt x="3310" y="2182"/>
                  </a:cubicBezTo>
                  <a:cubicBezTo>
                    <a:pt x="3202" y="2245"/>
                    <a:pt x="3090" y="2308"/>
                    <a:pt x="2982" y="2367"/>
                  </a:cubicBezTo>
                  <a:cubicBezTo>
                    <a:pt x="2869" y="2425"/>
                    <a:pt x="2757" y="2484"/>
                    <a:pt x="2640" y="2542"/>
                  </a:cubicBezTo>
                  <a:cubicBezTo>
                    <a:pt x="2581" y="2574"/>
                    <a:pt x="2527" y="2600"/>
                    <a:pt x="2473" y="2623"/>
                  </a:cubicBezTo>
                  <a:cubicBezTo>
                    <a:pt x="2419" y="2645"/>
                    <a:pt x="2361" y="2681"/>
                    <a:pt x="2302" y="2708"/>
                  </a:cubicBezTo>
                  <a:cubicBezTo>
                    <a:pt x="2190" y="2758"/>
                    <a:pt x="2077" y="2812"/>
                    <a:pt x="1965" y="2861"/>
                  </a:cubicBezTo>
                  <a:cubicBezTo>
                    <a:pt x="1853" y="2911"/>
                    <a:pt x="1740" y="2965"/>
                    <a:pt x="1623" y="3014"/>
                  </a:cubicBezTo>
                  <a:cubicBezTo>
                    <a:pt x="1538" y="3050"/>
                    <a:pt x="1452" y="3086"/>
                    <a:pt x="1367" y="3118"/>
                  </a:cubicBezTo>
                  <a:cubicBezTo>
                    <a:pt x="1286" y="3154"/>
                    <a:pt x="1209" y="3185"/>
                    <a:pt x="1128" y="3212"/>
                  </a:cubicBezTo>
                  <a:cubicBezTo>
                    <a:pt x="1052" y="3244"/>
                    <a:pt x="962" y="3271"/>
                    <a:pt x="881" y="3293"/>
                  </a:cubicBezTo>
                  <a:cubicBezTo>
                    <a:pt x="800" y="3320"/>
                    <a:pt x="701" y="3352"/>
                    <a:pt x="606" y="3374"/>
                  </a:cubicBezTo>
                  <a:cubicBezTo>
                    <a:pt x="530" y="3397"/>
                    <a:pt x="449" y="3415"/>
                    <a:pt x="368" y="3433"/>
                  </a:cubicBezTo>
                  <a:cubicBezTo>
                    <a:pt x="269" y="3451"/>
                    <a:pt x="175" y="3469"/>
                    <a:pt x="76" y="3482"/>
                  </a:cubicBezTo>
                  <a:cubicBezTo>
                    <a:pt x="0" y="3499"/>
                    <a:pt x="18" y="3606"/>
                    <a:pt x="87" y="3606"/>
                  </a:cubicBezTo>
                  <a:cubicBezTo>
                    <a:pt x="92" y="3606"/>
                    <a:pt x="97" y="3605"/>
                    <a:pt x="103" y="3604"/>
                  </a:cubicBezTo>
                  <a:cubicBezTo>
                    <a:pt x="215" y="3586"/>
                    <a:pt x="323" y="3572"/>
                    <a:pt x="431" y="3550"/>
                  </a:cubicBezTo>
                  <a:cubicBezTo>
                    <a:pt x="485" y="3541"/>
                    <a:pt x="534" y="3532"/>
                    <a:pt x="584" y="3523"/>
                  </a:cubicBezTo>
                  <a:cubicBezTo>
                    <a:pt x="638" y="3514"/>
                    <a:pt x="687" y="3505"/>
                    <a:pt x="741" y="3491"/>
                  </a:cubicBezTo>
                  <a:cubicBezTo>
                    <a:pt x="845" y="3469"/>
                    <a:pt x="948" y="3446"/>
                    <a:pt x="1056" y="3419"/>
                  </a:cubicBezTo>
                  <a:cubicBezTo>
                    <a:pt x="1173" y="3388"/>
                    <a:pt x="1286" y="3347"/>
                    <a:pt x="1398" y="3307"/>
                  </a:cubicBezTo>
                  <a:lnTo>
                    <a:pt x="1398" y="3307"/>
                  </a:lnTo>
                  <a:lnTo>
                    <a:pt x="1376" y="3316"/>
                  </a:lnTo>
                  <a:cubicBezTo>
                    <a:pt x="1497" y="3271"/>
                    <a:pt x="1619" y="3230"/>
                    <a:pt x="1736" y="3181"/>
                  </a:cubicBezTo>
                  <a:cubicBezTo>
                    <a:pt x="1853" y="3131"/>
                    <a:pt x="1970" y="3086"/>
                    <a:pt x="2082" y="3041"/>
                  </a:cubicBezTo>
                  <a:lnTo>
                    <a:pt x="2257" y="2965"/>
                  </a:lnTo>
                  <a:lnTo>
                    <a:pt x="2419" y="2893"/>
                  </a:lnTo>
                  <a:lnTo>
                    <a:pt x="2563" y="2825"/>
                  </a:lnTo>
                  <a:lnTo>
                    <a:pt x="2563" y="2825"/>
                  </a:lnTo>
                  <a:cubicBezTo>
                    <a:pt x="2550" y="2884"/>
                    <a:pt x="2586" y="2942"/>
                    <a:pt x="2644" y="2956"/>
                  </a:cubicBezTo>
                  <a:cubicBezTo>
                    <a:pt x="2656" y="2960"/>
                    <a:pt x="2669" y="2962"/>
                    <a:pt x="2683" y="2962"/>
                  </a:cubicBezTo>
                  <a:cubicBezTo>
                    <a:pt x="2699" y="2962"/>
                    <a:pt x="2715" y="2959"/>
                    <a:pt x="2730" y="2951"/>
                  </a:cubicBezTo>
                  <a:cubicBezTo>
                    <a:pt x="2856" y="2897"/>
                    <a:pt x="2977" y="2834"/>
                    <a:pt x="3094" y="2771"/>
                  </a:cubicBezTo>
                  <a:cubicBezTo>
                    <a:pt x="3211" y="2708"/>
                    <a:pt x="3328" y="2650"/>
                    <a:pt x="3441" y="2583"/>
                  </a:cubicBezTo>
                  <a:cubicBezTo>
                    <a:pt x="3495" y="2547"/>
                    <a:pt x="3549" y="2511"/>
                    <a:pt x="3603" y="2475"/>
                  </a:cubicBezTo>
                  <a:lnTo>
                    <a:pt x="3760" y="2371"/>
                  </a:lnTo>
                  <a:cubicBezTo>
                    <a:pt x="3872" y="2295"/>
                    <a:pt x="3980" y="2214"/>
                    <a:pt x="4088" y="2137"/>
                  </a:cubicBezTo>
                  <a:lnTo>
                    <a:pt x="4088" y="2137"/>
                  </a:lnTo>
                  <a:lnTo>
                    <a:pt x="4066" y="2155"/>
                  </a:lnTo>
                  <a:cubicBezTo>
                    <a:pt x="4178" y="2074"/>
                    <a:pt x="4282" y="1993"/>
                    <a:pt x="4394" y="1912"/>
                  </a:cubicBezTo>
                  <a:cubicBezTo>
                    <a:pt x="4489" y="1840"/>
                    <a:pt x="4588" y="1768"/>
                    <a:pt x="4682" y="1692"/>
                  </a:cubicBezTo>
                  <a:cubicBezTo>
                    <a:pt x="4777" y="1615"/>
                    <a:pt x="4858" y="1552"/>
                    <a:pt x="4948" y="1480"/>
                  </a:cubicBezTo>
                  <a:cubicBezTo>
                    <a:pt x="5038" y="1404"/>
                    <a:pt x="5123" y="1323"/>
                    <a:pt x="5209" y="1237"/>
                  </a:cubicBezTo>
                  <a:cubicBezTo>
                    <a:pt x="5334" y="1107"/>
                    <a:pt x="5465" y="976"/>
                    <a:pt x="5586" y="846"/>
                  </a:cubicBezTo>
                  <a:cubicBezTo>
                    <a:pt x="5618" y="815"/>
                    <a:pt x="5649" y="779"/>
                    <a:pt x="5676" y="747"/>
                  </a:cubicBezTo>
                  <a:cubicBezTo>
                    <a:pt x="5708" y="711"/>
                    <a:pt x="5739" y="666"/>
                    <a:pt x="5771" y="621"/>
                  </a:cubicBezTo>
                  <a:lnTo>
                    <a:pt x="5861" y="509"/>
                  </a:lnTo>
                  <a:cubicBezTo>
                    <a:pt x="5883" y="477"/>
                    <a:pt x="5906" y="446"/>
                    <a:pt x="5928" y="414"/>
                  </a:cubicBezTo>
                  <a:cubicBezTo>
                    <a:pt x="5951" y="387"/>
                    <a:pt x="5978" y="360"/>
                    <a:pt x="6009" y="338"/>
                  </a:cubicBezTo>
                  <a:cubicBezTo>
                    <a:pt x="6023" y="329"/>
                    <a:pt x="6036" y="320"/>
                    <a:pt x="6050" y="315"/>
                  </a:cubicBezTo>
                  <a:cubicBezTo>
                    <a:pt x="6068" y="324"/>
                    <a:pt x="6086" y="338"/>
                    <a:pt x="6104" y="342"/>
                  </a:cubicBezTo>
                  <a:cubicBezTo>
                    <a:pt x="6117" y="347"/>
                    <a:pt x="6126" y="351"/>
                    <a:pt x="6140" y="356"/>
                  </a:cubicBezTo>
                  <a:lnTo>
                    <a:pt x="6144" y="356"/>
                  </a:lnTo>
                  <a:lnTo>
                    <a:pt x="6225" y="383"/>
                  </a:lnTo>
                  <a:cubicBezTo>
                    <a:pt x="6279" y="405"/>
                    <a:pt x="6333" y="419"/>
                    <a:pt x="6387" y="441"/>
                  </a:cubicBezTo>
                  <a:cubicBezTo>
                    <a:pt x="6441" y="459"/>
                    <a:pt x="6495" y="473"/>
                    <a:pt x="6549" y="491"/>
                  </a:cubicBezTo>
                  <a:cubicBezTo>
                    <a:pt x="6603" y="509"/>
                    <a:pt x="6662" y="527"/>
                    <a:pt x="6720" y="536"/>
                  </a:cubicBezTo>
                  <a:cubicBezTo>
                    <a:pt x="6774" y="549"/>
                    <a:pt x="6833" y="558"/>
                    <a:pt x="6886" y="572"/>
                  </a:cubicBezTo>
                  <a:cubicBezTo>
                    <a:pt x="6945" y="590"/>
                    <a:pt x="6985" y="608"/>
                    <a:pt x="7035" y="621"/>
                  </a:cubicBezTo>
                  <a:cubicBezTo>
                    <a:pt x="7080" y="639"/>
                    <a:pt x="7125" y="653"/>
                    <a:pt x="7174" y="662"/>
                  </a:cubicBezTo>
                  <a:cubicBezTo>
                    <a:pt x="7201" y="666"/>
                    <a:pt x="7228" y="671"/>
                    <a:pt x="7255" y="671"/>
                  </a:cubicBezTo>
                  <a:lnTo>
                    <a:pt x="7287" y="671"/>
                  </a:lnTo>
                  <a:cubicBezTo>
                    <a:pt x="7305" y="671"/>
                    <a:pt x="7318" y="666"/>
                    <a:pt x="7332" y="662"/>
                  </a:cubicBezTo>
                  <a:cubicBezTo>
                    <a:pt x="7345" y="657"/>
                    <a:pt x="7354" y="644"/>
                    <a:pt x="7363" y="635"/>
                  </a:cubicBezTo>
                  <a:cubicBezTo>
                    <a:pt x="7368" y="626"/>
                    <a:pt x="7372" y="617"/>
                    <a:pt x="7372" y="608"/>
                  </a:cubicBezTo>
                  <a:cubicBezTo>
                    <a:pt x="7399" y="608"/>
                    <a:pt x="7426" y="603"/>
                    <a:pt x="7449" y="603"/>
                  </a:cubicBezTo>
                  <a:cubicBezTo>
                    <a:pt x="7485" y="599"/>
                    <a:pt x="7516" y="594"/>
                    <a:pt x="7552" y="585"/>
                  </a:cubicBezTo>
                  <a:cubicBezTo>
                    <a:pt x="7588" y="576"/>
                    <a:pt x="7629" y="563"/>
                    <a:pt x="7665" y="549"/>
                  </a:cubicBezTo>
                  <a:cubicBezTo>
                    <a:pt x="7705" y="536"/>
                    <a:pt x="7759" y="522"/>
                    <a:pt x="7777" y="482"/>
                  </a:cubicBezTo>
                  <a:cubicBezTo>
                    <a:pt x="7791" y="450"/>
                    <a:pt x="7786" y="419"/>
                    <a:pt x="7764" y="396"/>
                  </a:cubicBezTo>
                  <a:cubicBezTo>
                    <a:pt x="7746" y="379"/>
                    <a:pt x="7723" y="372"/>
                    <a:pt x="7701" y="372"/>
                  </a:cubicBezTo>
                  <a:cubicBezTo>
                    <a:pt x="7695" y="372"/>
                    <a:pt x="7689" y="373"/>
                    <a:pt x="7683" y="374"/>
                  </a:cubicBezTo>
                  <a:lnTo>
                    <a:pt x="7660" y="383"/>
                  </a:lnTo>
                  <a:cubicBezTo>
                    <a:pt x="7638" y="392"/>
                    <a:pt x="7611" y="396"/>
                    <a:pt x="7588" y="405"/>
                  </a:cubicBezTo>
                  <a:cubicBezTo>
                    <a:pt x="7561" y="410"/>
                    <a:pt x="7530" y="419"/>
                    <a:pt x="7503" y="423"/>
                  </a:cubicBezTo>
                  <a:cubicBezTo>
                    <a:pt x="7485" y="423"/>
                    <a:pt x="7467" y="428"/>
                    <a:pt x="7449" y="428"/>
                  </a:cubicBezTo>
                  <a:cubicBezTo>
                    <a:pt x="7413" y="428"/>
                    <a:pt x="7372" y="428"/>
                    <a:pt x="7336" y="423"/>
                  </a:cubicBezTo>
                  <a:cubicBezTo>
                    <a:pt x="7260" y="410"/>
                    <a:pt x="7192" y="378"/>
                    <a:pt x="7116" y="356"/>
                  </a:cubicBezTo>
                  <a:cubicBezTo>
                    <a:pt x="7044" y="333"/>
                    <a:pt x="6981" y="311"/>
                    <a:pt x="6913" y="288"/>
                  </a:cubicBezTo>
                  <a:cubicBezTo>
                    <a:pt x="6837" y="261"/>
                    <a:pt x="6765" y="234"/>
                    <a:pt x="6689" y="207"/>
                  </a:cubicBezTo>
                  <a:cubicBezTo>
                    <a:pt x="6617" y="176"/>
                    <a:pt x="6536" y="140"/>
                    <a:pt x="6459" y="113"/>
                  </a:cubicBezTo>
                  <a:cubicBezTo>
                    <a:pt x="6378" y="86"/>
                    <a:pt x="6311" y="72"/>
                    <a:pt x="6239" y="50"/>
                  </a:cubicBezTo>
                  <a:cubicBezTo>
                    <a:pt x="6203" y="36"/>
                    <a:pt x="6167" y="23"/>
                    <a:pt x="6126" y="14"/>
                  </a:cubicBezTo>
                  <a:cubicBezTo>
                    <a:pt x="6099" y="5"/>
                    <a:pt x="6068" y="0"/>
                    <a:pt x="604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6"/>
            <p:cNvSpPr/>
            <p:nvPr/>
          </p:nvSpPr>
          <p:spPr>
            <a:xfrm>
              <a:off x="4863950" y="1641350"/>
              <a:ext cx="108550" cy="49875"/>
            </a:xfrm>
            <a:custGeom>
              <a:rect b="b" l="l" r="r" t="t"/>
              <a:pathLst>
                <a:path extrusionOk="0" h="1995" w="4342">
                  <a:moveTo>
                    <a:pt x="4297" y="0"/>
                  </a:moveTo>
                  <a:lnTo>
                    <a:pt x="4301" y="5"/>
                  </a:lnTo>
                  <a:lnTo>
                    <a:pt x="4288" y="5"/>
                  </a:lnTo>
                  <a:cubicBezTo>
                    <a:pt x="4279" y="9"/>
                    <a:pt x="4270" y="14"/>
                    <a:pt x="4261" y="18"/>
                  </a:cubicBezTo>
                  <a:cubicBezTo>
                    <a:pt x="4247" y="23"/>
                    <a:pt x="4238" y="32"/>
                    <a:pt x="4229" y="36"/>
                  </a:cubicBezTo>
                  <a:lnTo>
                    <a:pt x="4180" y="72"/>
                  </a:lnTo>
                  <a:cubicBezTo>
                    <a:pt x="4157" y="86"/>
                    <a:pt x="4135" y="104"/>
                    <a:pt x="4112" y="117"/>
                  </a:cubicBezTo>
                  <a:cubicBezTo>
                    <a:pt x="4099" y="117"/>
                    <a:pt x="4085" y="122"/>
                    <a:pt x="4076" y="126"/>
                  </a:cubicBezTo>
                  <a:cubicBezTo>
                    <a:pt x="4058" y="131"/>
                    <a:pt x="4040" y="140"/>
                    <a:pt x="4022" y="153"/>
                  </a:cubicBezTo>
                  <a:lnTo>
                    <a:pt x="4000" y="171"/>
                  </a:lnTo>
                  <a:lnTo>
                    <a:pt x="3941" y="203"/>
                  </a:lnTo>
                  <a:lnTo>
                    <a:pt x="3869" y="252"/>
                  </a:lnTo>
                  <a:cubicBezTo>
                    <a:pt x="3806" y="297"/>
                    <a:pt x="3743" y="342"/>
                    <a:pt x="3680" y="387"/>
                  </a:cubicBezTo>
                  <a:lnTo>
                    <a:pt x="3694" y="374"/>
                  </a:lnTo>
                  <a:lnTo>
                    <a:pt x="3694" y="374"/>
                  </a:lnTo>
                  <a:cubicBezTo>
                    <a:pt x="3595" y="446"/>
                    <a:pt x="3496" y="513"/>
                    <a:pt x="3397" y="581"/>
                  </a:cubicBezTo>
                  <a:cubicBezTo>
                    <a:pt x="3375" y="585"/>
                    <a:pt x="3352" y="594"/>
                    <a:pt x="3330" y="599"/>
                  </a:cubicBezTo>
                  <a:cubicBezTo>
                    <a:pt x="3316" y="603"/>
                    <a:pt x="3303" y="621"/>
                    <a:pt x="3307" y="639"/>
                  </a:cubicBezTo>
                  <a:lnTo>
                    <a:pt x="3222" y="693"/>
                  </a:lnTo>
                  <a:cubicBezTo>
                    <a:pt x="3208" y="684"/>
                    <a:pt x="3190" y="684"/>
                    <a:pt x="3177" y="684"/>
                  </a:cubicBezTo>
                  <a:cubicBezTo>
                    <a:pt x="3145" y="693"/>
                    <a:pt x="3114" y="707"/>
                    <a:pt x="3082" y="725"/>
                  </a:cubicBezTo>
                  <a:lnTo>
                    <a:pt x="3051" y="742"/>
                  </a:lnTo>
                  <a:cubicBezTo>
                    <a:pt x="3019" y="760"/>
                    <a:pt x="2988" y="778"/>
                    <a:pt x="2956" y="792"/>
                  </a:cubicBezTo>
                  <a:lnTo>
                    <a:pt x="2902" y="823"/>
                  </a:lnTo>
                  <a:cubicBezTo>
                    <a:pt x="2885" y="806"/>
                    <a:pt x="2861" y="794"/>
                    <a:pt x="2837" y="794"/>
                  </a:cubicBezTo>
                  <a:cubicBezTo>
                    <a:pt x="2830" y="794"/>
                    <a:pt x="2823" y="795"/>
                    <a:pt x="2817" y="796"/>
                  </a:cubicBezTo>
                  <a:lnTo>
                    <a:pt x="2803" y="796"/>
                  </a:lnTo>
                  <a:cubicBezTo>
                    <a:pt x="2790" y="801"/>
                    <a:pt x="2776" y="805"/>
                    <a:pt x="2767" y="810"/>
                  </a:cubicBezTo>
                  <a:lnTo>
                    <a:pt x="2749" y="814"/>
                  </a:lnTo>
                  <a:lnTo>
                    <a:pt x="2695" y="837"/>
                  </a:lnTo>
                  <a:cubicBezTo>
                    <a:pt x="2664" y="850"/>
                    <a:pt x="2632" y="864"/>
                    <a:pt x="2605" y="873"/>
                  </a:cubicBezTo>
                  <a:cubicBezTo>
                    <a:pt x="2560" y="891"/>
                    <a:pt x="2520" y="909"/>
                    <a:pt x="2475" y="931"/>
                  </a:cubicBezTo>
                  <a:cubicBezTo>
                    <a:pt x="2466" y="931"/>
                    <a:pt x="2452" y="936"/>
                    <a:pt x="2443" y="940"/>
                  </a:cubicBezTo>
                  <a:lnTo>
                    <a:pt x="2407" y="954"/>
                  </a:lnTo>
                  <a:cubicBezTo>
                    <a:pt x="2394" y="958"/>
                    <a:pt x="2385" y="963"/>
                    <a:pt x="2371" y="972"/>
                  </a:cubicBezTo>
                  <a:lnTo>
                    <a:pt x="2281" y="1008"/>
                  </a:lnTo>
                  <a:cubicBezTo>
                    <a:pt x="2223" y="1030"/>
                    <a:pt x="2160" y="1062"/>
                    <a:pt x="2097" y="1084"/>
                  </a:cubicBezTo>
                  <a:lnTo>
                    <a:pt x="1823" y="1206"/>
                  </a:lnTo>
                  <a:lnTo>
                    <a:pt x="1818" y="1210"/>
                  </a:lnTo>
                  <a:cubicBezTo>
                    <a:pt x="1710" y="1251"/>
                    <a:pt x="1607" y="1291"/>
                    <a:pt x="1503" y="1336"/>
                  </a:cubicBezTo>
                  <a:cubicBezTo>
                    <a:pt x="1458" y="1354"/>
                    <a:pt x="1413" y="1372"/>
                    <a:pt x="1364" y="1390"/>
                  </a:cubicBezTo>
                  <a:cubicBezTo>
                    <a:pt x="1337" y="1404"/>
                    <a:pt x="1310" y="1413"/>
                    <a:pt x="1278" y="1426"/>
                  </a:cubicBezTo>
                  <a:cubicBezTo>
                    <a:pt x="1251" y="1444"/>
                    <a:pt x="1229" y="1453"/>
                    <a:pt x="1206" y="1462"/>
                  </a:cubicBezTo>
                  <a:lnTo>
                    <a:pt x="1040" y="1530"/>
                  </a:lnTo>
                  <a:lnTo>
                    <a:pt x="1040" y="1530"/>
                  </a:lnTo>
                  <a:lnTo>
                    <a:pt x="1058" y="1521"/>
                  </a:lnTo>
                  <a:lnTo>
                    <a:pt x="1058" y="1521"/>
                  </a:lnTo>
                  <a:lnTo>
                    <a:pt x="945" y="1561"/>
                  </a:lnTo>
                  <a:cubicBezTo>
                    <a:pt x="938" y="1550"/>
                    <a:pt x="921" y="1542"/>
                    <a:pt x="903" y="1542"/>
                  </a:cubicBezTo>
                  <a:cubicBezTo>
                    <a:pt x="899" y="1542"/>
                    <a:pt x="895" y="1542"/>
                    <a:pt x="891" y="1543"/>
                  </a:cubicBezTo>
                  <a:lnTo>
                    <a:pt x="855" y="1557"/>
                  </a:lnTo>
                  <a:cubicBezTo>
                    <a:pt x="770" y="1579"/>
                    <a:pt x="680" y="1606"/>
                    <a:pt x="594" y="1624"/>
                  </a:cubicBezTo>
                  <a:cubicBezTo>
                    <a:pt x="486" y="1647"/>
                    <a:pt x="378" y="1669"/>
                    <a:pt x="271" y="1696"/>
                  </a:cubicBezTo>
                  <a:cubicBezTo>
                    <a:pt x="212" y="1710"/>
                    <a:pt x="154" y="1723"/>
                    <a:pt x="100" y="1746"/>
                  </a:cubicBezTo>
                  <a:cubicBezTo>
                    <a:pt x="55" y="1759"/>
                    <a:pt x="10" y="1786"/>
                    <a:pt x="5" y="1831"/>
                  </a:cubicBezTo>
                  <a:cubicBezTo>
                    <a:pt x="1" y="1849"/>
                    <a:pt x="5" y="1867"/>
                    <a:pt x="10" y="1885"/>
                  </a:cubicBezTo>
                  <a:cubicBezTo>
                    <a:pt x="19" y="1930"/>
                    <a:pt x="55" y="1971"/>
                    <a:pt x="100" y="1984"/>
                  </a:cubicBezTo>
                  <a:cubicBezTo>
                    <a:pt x="119" y="1991"/>
                    <a:pt x="142" y="1995"/>
                    <a:pt x="163" y="1995"/>
                  </a:cubicBezTo>
                  <a:cubicBezTo>
                    <a:pt x="170" y="1995"/>
                    <a:pt x="178" y="1994"/>
                    <a:pt x="185" y="1993"/>
                  </a:cubicBezTo>
                  <a:lnTo>
                    <a:pt x="172" y="1993"/>
                  </a:lnTo>
                  <a:cubicBezTo>
                    <a:pt x="217" y="1989"/>
                    <a:pt x="257" y="1980"/>
                    <a:pt x="302" y="1975"/>
                  </a:cubicBezTo>
                  <a:cubicBezTo>
                    <a:pt x="356" y="1966"/>
                    <a:pt x="410" y="1962"/>
                    <a:pt x="464" y="1953"/>
                  </a:cubicBezTo>
                  <a:cubicBezTo>
                    <a:pt x="518" y="1944"/>
                    <a:pt x="567" y="1930"/>
                    <a:pt x="621" y="1917"/>
                  </a:cubicBezTo>
                  <a:cubicBezTo>
                    <a:pt x="671" y="1903"/>
                    <a:pt x="725" y="1890"/>
                    <a:pt x="774" y="1876"/>
                  </a:cubicBezTo>
                  <a:cubicBezTo>
                    <a:pt x="824" y="1858"/>
                    <a:pt x="882" y="1840"/>
                    <a:pt x="936" y="1822"/>
                  </a:cubicBezTo>
                  <a:lnTo>
                    <a:pt x="977" y="1813"/>
                  </a:lnTo>
                  <a:cubicBezTo>
                    <a:pt x="1040" y="1795"/>
                    <a:pt x="1103" y="1773"/>
                    <a:pt x="1161" y="1755"/>
                  </a:cubicBezTo>
                  <a:cubicBezTo>
                    <a:pt x="1224" y="1737"/>
                    <a:pt x="1278" y="1719"/>
                    <a:pt x="1337" y="1701"/>
                  </a:cubicBezTo>
                  <a:lnTo>
                    <a:pt x="1526" y="1633"/>
                  </a:lnTo>
                  <a:cubicBezTo>
                    <a:pt x="1589" y="1611"/>
                    <a:pt x="1647" y="1588"/>
                    <a:pt x="1706" y="1566"/>
                  </a:cubicBezTo>
                  <a:lnTo>
                    <a:pt x="1881" y="1503"/>
                  </a:lnTo>
                  <a:lnTo>
                    <a:pt x="1940" y="1480"/>
                  </a:lnTo>
                  <a:lnTo>
                    <a:pt x="1958" y="1476"/>
                  </a:lnTo>
                  <a:cubicBezTo>
                    <a:pt x="1971" y="1486"/>
                    <a:pt x="1984" y="1491"/>
                    <a:pt x="2000" y="1491"/>
                  </a:cubicBezTo>
                  <a:cubicBezTo>
                    <a:pt x="2005" y="1491"/>
                    <a:pt x="2010" y="1490"/>
                    <a:pt x="2016" y="1489"/>
                  </a:cubicBezTo>
                  <a:cubicBezTo>
                    <a:pt x="2047" y="1480"/>
                    <a:pt x="2083" y="1467"/>
                    <a:pt x="2115" y="1453"/>
                  </a:cubicBezTo>
                  <a:cubicBezTo>
                    <a:pt x="2146" y="1440"/>
                    <a:pt x="2173" y="1431"/>
                    <a:pt x="2200" y="1417"/>
                  </a:cubicBezTo>
                  <a:cubicBezTo>
                    <a:pt x="2259" y="1390"/>
                    <a:pt x="2313" y="1363"/>
                    <a:pt x="2371" y="1336"/>
                  </a:cubicBezTo>
                  <a:cubicBezTo>
                    <a:pt x="2488" y="1278"/>
                    <a:pt x="2605" y="1215"/>
                    <a:pt x="2722" y="1152"/>
                  </a:cubicBezTo>
                  <a:cubicBezTo>
                    <a:pt x="2781" y="1120"/>
                    <a:pt x="2839" y="1084"/>
                    <a:pt x="2902" y="1053"/>
                  </a:cubicBezTo>
                  <a:cubicBezTo>
                    <a:pt x="2961" y="1017"/>
                    <a:pt x="3024" y="976"/>
                    <a:pt x="3082" y="940"/>
                  </a:cubicBezTo>
                  <a:cubicBezTo>
                    <a:pt x="3145" y="900"/>
                    <a:pt x="3213" y="859"/>
                    <a:pt x="3276" y="819"/>
                  </a:cubicBezTo>
                  <a:cubicBezTo>
                    <a:pt x="3303" y="819"/>
                    <a:pt x="3330" y="814"/>
                    <a:pt x="3348" y="796"/>
                  </a:cubicBezTo>
                  <a:cubicBezTo>
                    <a:pt x="3366" y="787"/>
                    <a:pt x="3384" y="778"/>
                    <a:pt x="3406" y="765"/>
                  </a:cubicBezTo>
                  <a:cubicBezTo>
                    <a:pt x="3442" y="742"/>
                    <a:pt x="3483" y="720"/>
                    <a:pt x="3519" y="693"/>
                  </a:cubicBezTo>
                  <a:cubicBezTo>
                    <a:pt x="3595" y="644"/>
                    <a:pt x="3671" y="590"/>
                    <a:pt x="3743" y="540"/>
                  </a:cubicBezTo>
                  <a:cubicBezTo>
                    <a:pt x="3815" y="486"/>
                    <a:pt x="3883" y="441"/>
                    <a:pt x="3950" y="387"/>
                  </a:cubicBezTo>
                  <a:cubicBezTo>
                    <a:pt x="3982" y="360"/>
                    <a:pt x="4013" y="329"/>
                    <a:pt x="4049" y="302"/>
                  </a:cubicBezTo>
                  <a:lnTo>
                    <a:pt x="4090" y="266"/>
                  </a:lnTo>
                  <a:lnTo>
                    <a:pt x="4126" y="239"/>
                  </a:lnTo>
                  <a:cubicBezTo>
                    <a:pt x="4162" y="212"/>
                    <a:pt x="4193" y="185"/>
                    <a:pt x="4229" y="149"/>
                  </a:cubicBezTo>
                  <a:lnTo>
                    <a:pt x="4279" y="108"/>
                  </a:lnTo>
                  <a:cubicBezTo>
                    <a:pt x="4301" y="95"/>
                    <a:pt x="4319" y="72"/>
                    <a:pt x="4333" y="54"/>
                  </a:cubicBezTo>
                  <a:cubicBezTo>
                    <a:pt x="4342" y="41"/>
                    <a:pt x="4342" y="32"/>
                    <a:pt x="4333" y="18"/>
                  </a:cubicBezTo>
                  <a:cubicBezTo>
                    <a:pt x="4328" y="9"/>
                    <a:pt x="4315" y="0"/>
                    <a:pt x="430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6"/>
            <p:cNvSpPr/>
            <p:nvPr/>
          </p:nvSpPr>
          <p:spPr>
            <a:xfrm>
              <a:off x="5035225" y="1585175"/>
              <a:ext cx="32200" cy="8200"/>
            </a:xfrm>
            <a:custGeom>
              <a:rect b="b" l="l" r="r" t="t"/>
              <a:pathLst>
                <a:path extrusionOk="0" h="328" w="1288">
                  <a:moveTo>
                    <a:pt x="1208" y="0"/>
                  </a:moveTo>
                  <a:cubicBezTo>
                    <a:pt x="1195" y="0"/>
                    <a:pt x="1182" y="4"/>
                    <a:pt x="1171" y="11"/>
                  </a:cubicBezTo>
                  <a:lnTo>
                    <a:pt x="1166" y="16"/>
                  </a:lnTo>
                  <a:cubicBezTo>
                    <a:pt x="1153" y="20"/>
                    <a:pt x="1139" y="29"/>
                    <a:pt x="1126" y="43"/>
                  </a:cubicBezTo>
                  <a:lnTo>
                    <a:pt x="1108" y="56"/>
                  </a:lnTo>
                  <a:cubicBezTo>
                    <a:pt x="1094" y="70"/>
                    <a:pt x="1076" y="79"/>
                    <a:pt x="1058" y="88"/>
                  </a:cubicBezTo>
                  <a:cubicBezTo>
                    <a:pt x="995" y="110"/>
                    <a:pt x="932" y="124"/>
                    <a:pt x="869" y="128"/>
                  </a:cubicBezTo>
                  <a:cubicBezTo>
                    <a:pt x="802" y="137"/>
                    <a:pt x="734" y="142"/>
                    <a:pt x="667" y="146"/>
                  </a:cubicBezTo>
                  <a:cubicBezTo>
                    <a:pt x="599" y="151"/>
                    <a:pt x="527" y="160"/>
                    <a:pt x="455" y="169"/>
                  </a:cubicBezTo>
                  <a:cubicBezTo>
                    <a:pt x="388" y="173"/>
                    <a:pt x="316" y="178"/>
                    <a:pt x="248" y="187"/>
                  </a:cubicBezTo>
                  <a:cubicBezTo>
                    <a:pt x="212" y="191"/>
                    <a:pt x="176" y="196"/>
                    <a:pt x="140" y="205"/>
                  </a:cubicBezTo>
                  <a:cubicBezTo>
                    <a:pt x="104" y="214"/>
                    <a:pt x="73" y="227"/>
                    <a:pt x="41" y="236"/>
                  </a:cubicBezTo>
                  <a:cubicBezTo>
                    <a:pt x="14" y="245"/>
                    <a:pt x="1" y="268"/>
                    <a:pt x="10" y="295"/>
                  </a:cubicBezTo>
                  <a:cubicBezTo>
                    <a:pt x="14" y="314"/>
                    <a:pt x="35" y="327"/>
                    <a:pt x="55" y="327"/>
                  </a:cubicBezTo>
                  <a:cubicBezTo>
                    <a:pt x="58" y="327"/>
                    <a:pt x="61" y="327"/>
                    <a:pt x="64" y="326"/>
                  </a:cubicBezTo>
                  <a:lnTo>
                    <a:pt x="127" y="304"/>
                  </a:lnTo>
                  <a:cubicBezTo>
                    <a:pt x="149" y="299"/>
                    <a:pt x="167" y="295"/>
                    <a:pt x="190" y="290"/>
                  </a:cubicBezTo>
                  <a:cubicBezTo>
                    <a:pt x="237" y="288"/>
                    <a:pt x="286" y="287"/>
                    <a:pt x="334" y="287"/>
                  </a:cubicBezTo>
                  <a:cubicBezTo>
                    <a:pt x="382" y="287"/>
                    <a:pt x="431" y="288"/>
                    <a:pt x="478" y="290"/>
                  </a:cubicBezTo>
                  <a:lnTo>
                    <a:pt x="631" y="290"/>
                  </a:lnTo>
                  <a:cubicBezTo>
                    <a:pt x="680" y="290"/>
                    <a:pt x="730" y="295"/>
                    <a:pt x="784" y="295"/>
                  </a:cubicBezTo>
                  <a:cubicBezTo>
                    <a:pt x="838" y="295"/>
                    <a:pt x="892" y="290"/>
                    <a:pt x="946" y="286"/>
                  </a:cubicBezTo>
                  <a:cubicBezTo>
                    <a:pt x="1000" y="281"/>
                    <a:pt x="1054" y="268"/>
                    <a:pt x="1103" y="254"/>
                  </a:cubicBezTo>
                  <a:cubicBezTo>
                    <a:pt x="1148" y="236"/>
                    <a:pt x="1189" y="214"/>
                    <a:pt x="1220" y="187"/>
                  </a:cubicBezTo>
                  <a:cubicBezTo>
                    <a:pt x="1234" y="173"/>
                    <a:pt x="1247" y="160"/>
                    <a:pt x="1256" y="142"/>
                  </a:cubicBezTo>
                  <a:cubicBezTo>
                    <a:pt x="1265" y="128"/>
                    <a:pt x="1274" y="110"/>
                    <a:pt x="1279" y="92"/>
                  </a:cubicBezTo>
                  <a:cubicBezTo>
                    <a:pt x="1288" y="70"/>
                    <a:pt x="1279" y="38"/>
                    <a:pt x="1261" y="20"/>
                  </a:cubicBezTo>
                  <a:cubicBezTo>
                    <a:pt x="1245" y="7"/>
                    <a:pt x="1226" y="0"/>
                    <a:pt x="120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6"/>
            <p:cNvSpPr/>
            <p:nvPr/>
          </p:nvSpPr>
          <p:spPr>
            <a:xfrm>
              <a:off x="5033450" y="1562175"/>
              <a:ext cx="24650" cy="16425"/>
            </a:xfrm>
            <a:custGeom>
              <a:rect b="b" l="l" r="r" t="t"/>
              <a:pathLst>
                <a:path extrusionOk="0" h="657" w="986">
                  <a:moveTo>
                    <a:pt x="918" y="0"/>
                  </a:moveTo>
                  <a:cubicBezTo>
                    <a:pt x="900" y="0"/>
                    <a:pt x="882" y="5"/>
                    <a:pt x="868" y="18"/>
                  </a:cubicBezTo>
                  <a:cubicBezTo>
                    <a:pt x="864" y="27"/>
                    <a:pt x="859" y="32"/>
                    <a:pt x="850" y="36"/>
                  </a:cubicBezTo>
                  <a:cubicBezTo>
                    <a:pt x="837" y="50"/>
                    <a:pt x="814" y="59"/>
                    <a:pt x="796" y="68"/>
                  </a:cubicBezTo>
                  <a:cubicBezTo>
                    <a:pt x="765" y="86"/>
                    <a:pt x="738" y="104"/>
                    <a:pt x="711" y="122"/>
                  </a:cubicBezTo>
                  <a:cubicBezTo>
                    <a:pt x="648" y="158"/>
                    <a:pt x="585" y="194"/>
                    <a:pt x="522" y="234"/>
                  </a:cubicBezTo>
                  <a:cubicBezTo>
                    <a:pt x="490" y="252"/>
                    <a:pt x="459" y="275"/>
                    <a:pt x="432" y="297"/>
                  </a:cubicBezTo>
                  <a:cubicBezTo>
                    <a:pt x="400" y="320"/>
                    <a:pt x="373" y="333"/>
                    <a:pt x="346" y="351"/>
                  </a:cubicBezTo>
                  <a:cubicBezTo>
                    <a:pt x="315" y="369"/>
                    <a:pt x="283" y="392"/>
                    <a:pt x="256" y="410"/>
                  </a:cubicBezTo>
                  <a:cubicBezTo>
                    <a:pt x="225" y="428"/>
                    <a:pt x="193" y="455"/>
                    <a:pt x="162" y="482"/>
                  </a:cubicBezTo>
                  <a:lnTo>
                    <a:pt x="166" y="482"/>
                  </a:lnTo>
                  <a:lnTo>
                    <a:pt x="157" y="486"/>
                  </a:lnTo>
                  <a:lnTo>
                    <a:pt x="162" y="482"/>
                  </a:lnTo>
                  <a:lnTo>
                    <a:pt x="166" y="477"/>
                  </a:lnTo>
                  <a:lnTo>
                    <a:pt x="157" y="482"/>
                  </a:lnTo>
                  <a:cubicBezTo>
                    <a:pt x="112" y="518"/>
                    <a:pt x="72" y="549"/>
                    <a:pt x="27" y="581"/>
                  </a:cubicBezTo>
                  <a:cubicBezTo>
                    <a:pt x="0" y="608"/>
                    <a:pt x="22" y="657"/>
                    <a:pt x="58" y="657"/>
                  </a:cubicBezTo>
                  <a:cubicBezTo>
                    <a:pt x="72" y="657"/>
                    <a:pt x="85" y="652"/>
                    <a:pt x="94" y="644"/>
                  </a:cubicBezTo>
                  <a:lnTo>
                    <a:pt x="126" y="621"/>
                  </a:lnTo>
                  <a:cubicBezTo>
                    <a:pt x="157" y="599"/>
                    <a:pt x="193" y="576"/>
                    <a:pt x="229" y="554"/>
                  </a:cubicBezTo>
                  <a:cubicBezTo>
                    <a:pt x="265" y="531"/>
                    <a:pt x="306" y="513"/>
                    <a:pt x="346" y="495"/>
                  </a:cubicBezTo>
                  <a:cubicBezTo>
                    <a:pt x="400" y="473"/>
                    <a:pt x="454" y="450"/>
                    <a:pt x="504" y="419"/>
                  </a:cubicBezTo>
                  <a:cubicBezTo>
                    <a:pt x="562" y="387"/>
                    <a:pt x="625" y="360"/>
                    <a:pt x="679" y="324"/>
                  </a:cubicBezTo>
                  <a:cubicBezTo>
                    <a:pt x="706" y="311"/>
                    <a:pt x="733" y="297"/>
                    <a:pt x="760" y="279"/>
                  </a:cubicBezTo>
                  <a:cubicBezTo>
                    <a:pt x="787" y="266"/>
                    <a:pt x="810" y="248"/>
                    <a:pt x="832" y="234"/>
                  </a:cubicBezTo>
                  <a:cubicBezTo>
                    <a:pt x="859" y="216"/>
                    <a:pt x="882" y="203"/>
                    <a:pt x="904" y="185"/>
                  </a:cubicBezTo>
                  <a:cubicBezTo>
                    <a:pt x="918" y="176"/>
                    <a:pt x="931" y="167"/>
                    <a:pt x="940" y="158"/>
                  </a:cubicBezTo>
                  <a:cubicBezTo>
                    <a:pt x="952" y="146"/>
                    <a:pt x="960" y="131"/>
                    <a:pt x="968" y="119"/>
                  </a:cubicBezTo>
                  <a:lnTo>
                    <a:pt x="968" y="119"/>
                  </a:lnTo>
                  <a:cubicBezTo>
                    <a:pt x="967" y="120"/>
                    <a:pt x="967" y="121"/>
                    <a:pt x="967" y="122"/>
                  </a:cubicBezTo>
                  <a:lnTo>
                    <a:pt x="972" y="113"/>
                  </a:lnTo>
                  <a:lnTo>
                    <a:pt x="972" y="113"/>
                  </a:lnTo>
                  <a:cubicBezTo>
                    <a:pt x="972" y="113"/>
                    <a:pt x="972" y="113"/>
                    <a:pt x="972" y="113"/>
                  </a:cubicBezTo>
                  <a:lnTo>
                    <a:pt x="976" y="99"/>
                  </a:lnTo>
                  <a:cubicBezTo>
                    <a:pt x="981" y="90"/>
                    <a:pt x="985" y="77"/>
                    <a:pt x="985" y="68"/>
                  </a:cubicBezTo>
                  <a:cubicBezTo>
                    <a:pt x="985" y="50"/>
                    <a:pt x="976" y="32"/>
                    <a:pt x="963" y="18"/>
                  </a:cubicBezTo>
                  <a:cubicBezTo>
                    <a:pt x="954" y="5"/>
                    <a:pt x="936" y="0"/>
                    <a:pt x="91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6"/>
            <p:cNvSpPr/>
            <p:nvPr/>
          </p:nvSpPr>
          <p:spPr>
            <a:xfrm>
              <a:off x="4528350" y="1995150"/>
              <a:ext cx="173800" cy="280750"/>
            </a:xfrm>
            <a:custGeom>
              <a:rect b="b" l="l" r="r" t="t"/>
              <a:pathLst>
                <a:path extrusionOk="0" h="11230" w="6952">
                  <a:moveTo>
                    <a:pt x="3483" y="1"/>
                  </a:moveTo>
                  <a:cubicBezTo>
                    <a:pt x="3474" y="5"/>
                    <a:pt x="3465" y="10"/>
                    <a:pt x="3456" y="19"/>
                  </a:cubicBezTo>
                  <a:lnTo>
                    <a:pt x="3451" y="5"/>
                  </a:lnTo>
                  <a:cubicBezTo>
                    <a:pt x="3415" y="37"/>
                    <a:pt x="3402" y="91"/>
                    <a:pt x="3420" y="140"/>
                  </a:cubicBezTo>
                  <a:cubicBezTo>
                    <a:pt x="3429" y="163"/>
                    <a:pt x="3438" y="190"/>
                    <a:pt x="3451" y="212"/>
                  </a:cubicBezTo>
                  <a:cubicBezTo>
                    <a:pt x="3429" y="212"/>
                    <a:pt x="3406" y="226"/>
                    <a:pt x="3393" y="244"/>
                  </a:cubicBezTo>
                  <a:cubicBezTo>
                    <a:pt x="3384" y="266"/>
                    <a:pt x="3379" y="289"/>
                    <a:pt x="3384" y="311"/>
                  </a:cubicBezTo>
                  <a:cubicBezTo>
                    <a:pt x="3388" y="329"/>
                    <a:pt x="3402" y="343"/>
                    <a:pt x="3415" y="352"/>
                  </a:cubicBezTo>
                  <a:lnTo>
                    <a:pt x="3433" y="361"/>
                  </a:lnTo>
                  <a:lnTo>
                    <a:pt x="3447" y="370"/>
                  </a:lnTo>
                  <a:cubicBezTo>
                    <a:pt x="3433" y="442"/>
                    <a:pt x="3424" y="523"/>
                    <a:pt x="3415" y="604"/>
                  </a:cubicBezTo>
                  <a:lnTo>
                    <a:pt x="3411" y="653"/>
                  </a:lnTo>
                  <a:cubicBezTo>
                    <a:pt x="3406" y="734"/>
                    <a:pt x="3402" y="815"/>
                    <a:pt x="3388" y="896"/>
                  </a:cubicBezTo>
                  <a:lnTo>
                    <a:pt x="3379" y="973"/>
                  </a:lnTo>
                  <a:cubicBezTo>
                    <a:pt x="3370" y="1013"/>
                    <a:pt x="3361" y="1054"/>
                    <a:pt x="3357" y="1094"/>
                  </a:cubicBezTo>
                  <a:cubicBezTo>
                    <a:pt x="3352" y="1135"/>
                    <a:pt x="3348" y="1171"/>
                    <a:pt x="3343" y="1206"/>
                  </a:cubicBezTo>
                  <a:cubicBezTo>
                    <a:pt x="3339" y="1247"/>
                    <a:pt x="3334" y="1269"/>
                    <a:pt x="3330" y="1301"/>
                  </a:cubicBezTo>
                  <a:lnTo>
                    <a:pt x="3334" y="1292"/>
                  </a:lnTo>
                  <a:lnTo>
                    <a:pt x="3330" y="1319"/>
                  </a:lnTo>
                  <a:lnTo>
                    <a:pt x="3321" y="1359"/>
                  </a:lnTo>
                  <a:cubicBezTo>
                    <a:pt x="3316" y="1400"/>
                    <a:pt x="3307" y="1445"/>
                    <a:pt x="3298" y="1485"/>
                  </a:cubicBezTo>
                  <a:cubicBezTo>
                    <a:pt x="3289" y="1539"/>
                    <a:pt x="3276" y="1593"/>
                    <a:pt x="3267" y="1647"/>
                  </a:cubicBezTo>
                  <a:cubicBezTo>
                    <a:pt x="3253" y="1742"/>
                    <a:pt x="3235" y="1845"/>
                    <a:pt x="3213" y="1944"/>
                  </a:cubicBezTo>
                  <a:cubicBezTo>
                    <a:pt x="3190" y="2048"/>
                    <a:pt x="3168" y="2160"/>
                    <a:pt x="3150" y="2268"/>
                  </a:cubicBezTo>
                  <a:cubicBezTo>
                    <a:pt x="3145" y="2300"/>
                    <a:pt x="3136" y="2327"/>
                    <a:pt x="3132" y="2354"/>
                  </a:cubicBezTo>
                  <a:lnTo>
                    <a:pt x="3123" y="2412"/>
                  </a:lnTo>
                  <a:cubicBezTo>
                    <a:pt x="3109" y="2471"/>
                    <a:pt x="3100" y="2529"/>
                    <a:pt x="3091" y="2588"/>
                  </a:cubicBezTo>
                  <a:lnTo>
                    <a:pt x="3091" y="2601"/>
                  </a:lnTo>
                  <a:lnTo>
                    <a:pt x="3078" y="2696"/>
                  </a:lnTo>
                  <a:lnTo>
                    <a:pt x="3078" y="2705"/>
                  </a:lnTo>
                  <a:cubicBezTo>
                    <a:pt x="3078" y="2705"/>
                    <a:pt x="3078" y="2709"/>
                    <a:pt x="3078" y="2714"/>
                  </a:cubicBezTo>
                  <a:lnTo>
                    <a:pt x="3078" y="2718"/>
                  </a:lnTo>
                  <a:lnTo>
                    <a:pt x="3078" y="2732"/>
                  </a:lnTo>
                  <a:lnTo>
                    <a:pt x="3078" y="2750"/>
                  </a:lnTo>
                  <a:lnTo>
                    <a:pt x="3073" y="2777"/>
                  </a:lnTo>
                  <a:cubicBezTo>
                    <a:pt x="3069" y="2808"/>
                    <a:pt x="3060" y="2839"/>
                    <a:pt x="3055" y="2871"/>
                  </a:cubicBezTo>
                  <a:lnTo>
                    <a:pt x="3042" y="2925"/>
                  </a:lnTo>
                  <a:cubicBezTo>
                    <a:pt x="3033" y="2983"/>
                    <a:pt x="3024" y="3037"/>
                    <a:pt x="3015" y="3096"/>
                  </a:cubicBezTo>
                  <a:cubicBezTo>
                    <a:pt x="3010" y="3123"/>
                    <a:pt x="3001" y="3154"/>
                    <a:pt x="2997" y="3186"/>
                  </a:cubicBezTo>
                  <a:lnTo>
                    <a:pt x="2988" y="3244"/>
                  </a:lnTo>
                  <a:cubicBezTo>
                    <a:pt x="2983" y="3271"/>
                    <a:pt x="2974" y="3303"/>
                    <a:pt x="2970" y="3334"/>
                  </a:cubicBezTo>
                  <a:cubicBezTo>
                    <a:pt x="2961" y="3361"/>
                    <a:pt x="2956" y="3379"/>
                    <a:pt x="2952" y="3406"/>
                  </a:cubicBezTo>
                  <a:cubicBezTo>
                    <a:pt x="2947" y="3429"/>
                    <a:pt x="2943" y="3460"/>
                    <a:pt x="2934" y="3487"/>
                  </a:cubicBezTo>
                  <a:cubicBezTo>
                    <a:pt x="2929" y="3510"/>
                    <a:pt x="2925" y="3541"/>
                    <a:pt x="2920" y="3568"/>
                  </a:cubicBezTo>
                  <a:cubicBezTo>
                    <a:pt x="2916" y="3595"/>
                    <a:pt x="2902" y="3640"/>
                    <a:pt x="2898" y="3676"/>
                  </a:cubicBezTo>
                  <a:lnTo>
                    <a:pt x="2884" y="3730"/>
                  </a:lnTo>
                  <a:lnTo>
                    <a:pt x="2862" y="3852"/>
                  </a:lnTo>
                  <a:cubicBezTo>
                    <a:pt x="2848" y="3919"/>
                    <a:pt x="2835" y="3982"/>
                    <a:pt x="2821" y="4050"/>
                  </a:cubicBezTo>
                  <a:cubicBezTo>
                    <a:pt x="2808" y="4099"/>
                    <a:pt x="2799" y="4153"/>
                    <a:pt x="2785" y="4203"/>
                  </a:cubicBezTo>
                  <a:cubicBezTo>
                    <a:pt x="2776" y="4261"/>
                    <a:pt x="2763" y="4324"/>
                    <a:pt x="2749" y="4383"/>
                  </a:cubicBezTo>
                  <a:cubicBezTo>
                    <a:pt x="2736" y="4423"/>
                    <a:pt x="2731" y="4459"/>
                    <a:pt x="2722" y="4499"/>
                  </a:cubicBezTo>
                  <a:lnTo>
                    <a:pt x="2709" y="4558"/>
                  </a:lnTo>
                  <a:cubicBezTo>
                    <a:pt x="2695" y="4612"/>
                    <a:pt x="2682" y="4675"/>
                    <a:pt x="2668" y="4733"/>
                  </a:cubicBezTo>
                  <a:cubicBezTo>
                    <a:pt x="2659" y="4774"/>
                    <a:pt x="2646" y="4819"/>
                    <a:pt x="2637" y="4864"/>
                  </a:cubicBezTo>
                  <a:cubicBezTo>
                    <a:pt x="2619" y="4940"/>
                    <a:pt x="2605" y="5017"/>
                    <a:pt x="2583" y="5089"/>
                  </a:cubicBezTo>
                  <a:cubicBezTo>
                    <a:pt x="2565" y="5152"/>
                    <a:pt x="2552" y="5201"/>
                    <a:pt x="2538" y="5255"/>
                  </a:cubicBezTo>
                  <a:cubicBezTo>
                    <a:pt x="2525" y="5309"/>
                    <a:pt x="2507" y="5368"/>
                    <a:pt x="2493" y="5426"/>
                  </a:cubicBezTo>
                  <a:cubicBezTo>
                    <a:pt x="2471" y="5507"/>
                    <a:pt x="2444" y="5584"/>
                    <a:pt x="2421" y="5665"/>
                  </a:cubicBezTo>
                  <a:lnTo>
                    <a:pt x="2385" y="5773"/>
                  </a:lnTo>
                  <a:cubicBezTo>
                    <a:pt x="2354" y="5881"/>
                    <a:pt x="2318" y="5998"/>
                    <a:pt x="2273" y="6110"/>
                  </a:cubicBezTo>
                  <a:cubicBezTo>
                    <a:pt x="2219" y="6263"/>
                    <a:pt x="2156" y="6420"/>
                    <a:pt x="2097" y="6573"/>
                  </a:cubicBezTo>
                  <a:lnTo>
                    <a:pt x="2016" y="6789"/>
                  </a:lnTo>
                  <a:cubicBezTo>
                    <a:pt x="1998" y="6834"/>
                    <a:pt x="1980" y="6879"/>
                    <a:pt x="1962" y="6924"/>
                  </a:cubicBezTo>
                  <a:lnTo>
                    <a:pt x="1931" y="7001"/>
                  </a:lnTo>
                  <a:cubicBezTo>
                    <a:pt x="1904" y="7068"/>
                    <a:pt x="1877" y="7136"/>
                    <a:pt x="1850" y="7203"/>
                  </a:cubicBezTo>
                  <a:lnTo>
                    <a:pt x="1863" y="7176"/>
                  </a:lnTo>
                  <a:lnTo>
                    <a:pt x="1796" y="7329"/>
                  </a:lnTo>
                  <a:lnTo>
                    <a:pt x="1778" y="7365"/>
                  </a:lnTo>
                  <a:lnTo>
                    <a:pt x="1773" y="7383"/>
                  </a:lnTo>
                  <a:cubicBezTo>
                    <a:pt x="1760" y="7410"/>
                    <a:pt x="1746" y="7437"/>
                    <a:pt x="1737" y="7460"/>
                  </a:cubicBezTo>
                  <a:cubicBezTo>
                    <a:pt x="1697" y="7554"/>
                    <a:pt x="1656" y="7644"/>
                    <a:pt x="1620" y="7743"/>
                  </a:cubicBezTo>
                  <a:cubicBezTo>
                    <a:pt x="1580" y="7828"/>
                    <a:pt x="1544" y="7918"/>
                    <a:pt x="1508" y="8008"/>
                  </a:cubicBezTo>
                  <a:lnTo>
                    <a:pt x="1499" y="8022"/>
                  </a:lnTo>
                  <a:lnTo>
                    <a:pt x="1463" y="8107"/>
                  </a:lnTo>
                  <a:lnTo>
                    <a:pt x="1445" y="8148"/>
                  </a:lnTo>
                  <a:cubicBezTo>
                    <a:pt x="1395" y="8251"/>
                    <a:pt x="1346" y="8359"/>
                    <a:pt x="1292" y="8463"/>
                  </a:cubicBezTo>
                  <a:cubicBezTo>
                    <a:pt x="1265" y="8521"/>
                    <a:pt x="1238" y="8575"/>
                    <a:pt x="1206" y="8629"/>
                  </a:cubicBezTo>
                  <a:lnTo>
                    <a:pt x="1184" y="8670"/>
                  </a:lnTo>
                  <a:lnTo>
                    <a:pt x="1125" y="8782"/>
                  </a:lnTo>
                  <a:cubicBezTo>
                    <a:pt x="1089" y="8850"/>
                    <a:pt x="1049" y="8922"/>
                    <a:pt x="1008" y="8994"/>
                  </a:cubicBezTo>
                  <a:lnTo>
                    <a:pt x="937" y="9120"/>
                  </a:lnTo>
                  <a:cubicBezTo>
                    <a:pt x="878" y="9223"/>
                    <a:pt x="820" y="9331"/>
                    <a:pt x="757" y="9434"/>
                  </a:cubicBezTo>
                  <a:cubicBezTo>
                    <a:pt x="739" y="9470"/>
                    <a:pt x="721" y="9506"/>
                    <a:pt x="703" y="9547"/>
                  </a:cubicBezTo>
                  <a:cubicBezTo>
                    <a:pt x="698" y="9560"/>
                    <a:pt x="698" y="9574"/>
                    <a:pt x="698" y="9587"/>
                  </a:cubicBezTo>
                  <a:lnTo>
                    <a:pt x="689" y="9605"/>
                  </a:lnTo>
                  <a:lnTo>
                    <a:pt x="662" y="9659"/>
                  </a:lnTo>
                  <a:cubicBezTo>
                    <a:pt x="644" y="9700"/>
                    <a:pt x="622" y="9740"/>
                    <a:pt x="604" y="9781"/>
                  </a:cubicBezTo>
                  <a:cubicBezTo>
                    <a:pt x="572" y="9839"/>
                    <a:pt x="541" y="9893"/>
                    <a:pt x="509" y="9947"/>
                  </a:cubicBezTo>
                  <a:cubicBezTo>
                    <a:pt x="473" y="10001"/>
                    <a:pt x="437" y="10046"/>
                    <a:pt x="401" y="10100"/>
                  </a:cubicBezTo>
                  <a:lnTo>
                    <a:pt x="374" y="10127"/>
                  </a:lnTo>
                  <a:cubicBezTo>
                    <a:pt x="347" y="10172"/>
                    <a:pt x="316" y="10213"/>
                    <a:pt x="284" y="10253"/>
                  </a:cubicBezTo>
                  <a:cubicBezTo>
                    <a:pt x="257" y="10298"/>
                    <a:pt x="221" y="10352"/>
                    <a:pt x="190" y="10402"/>
                  </a:cubicBezTo>
                  <a:cubicBezTo>
                    <a:pt x="158" y="10451"/>
                    <a:pt x="127" y="10510"/>
                    <a:pt x="95" y="10564"/>
                  </a:cubicBezTo>
                  <a:cubicBezTo>
                    <a:pt x="77" y="10586"/>
                    <a:pt x="64" y="10613"/>
                    <a:pt x="50" y="10640"/>
                  </a:cubicBezTo>
                  <a:cubicBezTo>
                    <a:pt x="37" y="10663"/>
                    <a:pt x="23" y="10690"/>
                    <a:pt x="14" y="10721"/>
                  </a:cubicBezTo>
                  <a:cubicBezTo>
                    <a:pt x="1" y="10753"/>
                    <a:pt x="1" y="10793"/>
                    <a:pt x="10" y="10829"/>
                  </a:cubicBezTo>
                  <a:cubicBezTo>
                    <a:pt x="19" y="10852"/>
                    <a:pt x="32" y="10874"/>
                    <a:pt x="46" y="10897"/>
                  </a:cubicBezTo>
                  <a:lnTo>
                    <a:pt x="59" y="10915"/>
                  </a:lnTo>
                  <a:lnTo>
                    <a:pt x="82" y="10937"/>
                  </a:lnTo>
                  <a:lnTo>
                    <a:pt x="91" y="10951"/>
                  </a:lnTo>
                  <a:lnTo>
                    <a:pt x="109" y="10977"/>
                  </a:lnTo>
                  <a:lnTo>
                    <a:pt x="140" y="11018"/>
                  </a:lnTo>
                  <a:lnTo>
                    <a:pt x="154" y="11031"/>
                  </a:lnTo>
                  <a:lnTo>
                    <a:pt x="176" y="11067"/>
                  </a:lnTo>
                  <a:lnTo>
                    <a:pt x="190" y="11090"/>
                  </a:lnTo>
                  <a:lnTo>
                    <a:pt x="199" y="11103"/>
                  </a:lnTo>
                  <a:cubicBezTo>
                    <a:pt x="217" y="11126"/>
                    <a:pt x="235" y="11148"/>
                    <a:pt x="257" y="11171"/>
                  </a:cubicBezTo>
                  <a:cubicBezTo>
                    <a:pt x="284" y="11202"/>
                    <a:pt x="325" y="11225"/>
                    <a:pt x="370" y="11229"/>
                  </a:cubicBezTo>
                  <a:cubicBezTo>
                    <a:pt x="397" y="11229"/>
                    <a:pt x="419" y="11220"/>
                    <a:pt x="442" y="11211"/>
                  </a:cubicBezTo>
                  <a:cubicBezTo>
                    <a:pt x="455" y="11202"/>
                    <a:pt x="469" y="11193"/>
                    <a:pt x="482" y="11180"/>
                  </a:cubicBezTo>
                  <a:lnTo>
                    <a:pt x="491" y="11166"/>
                  </a:lnTo>
                  <a:lnTo>
                    <a:pt x="500" y="11153"/>
                  </a:lnTo>
                  <a:lnTo>
                    <a:pt x="518" y="11130"/>
                  </a:lnTo>
                  <a:cubicBezTo>
                    <a:pt x="532" y="11121"/>
                    <a:pt x="541" y="11117"/>
                    <a:pt x="550" y="11108"/>
                  </a:cubicBezTo>
                  <a:lnTo>
                    <a:pt x="568" y="11085"/>
                  </a:lnTo>
                  <a:cubicBezTo>
                    <a:pt x="599" y="11058"/>
                    <a:pt x="626" y="11027"/>
                    <a:pt x="653" y="10995"/>
                  </a:cubicBezTo>
                  <a:cubicBezTo>
                    <a:pt x="716" y="10915"/>
                    <a:pt x="797" y="10820"/>
                    <a:pt x="869" y="10717"/>
                  </a:cubicBezTo>
                  <a:cubicBezTo>
                    <a:pt x="910" y="10663"/>
                    <a:pt x="950" y="10604"/>
                    <a:pt x="990" y="10550"/>
                  </a:cubicBezTo>
                  <a:lnTo>
                    <a:pt x="1067" y="10442"/>
                  </a:lnTo>
                  <a:cubicBezTo>
                    <a:pt x="1098" y="10397"/>
                    <a:pt x="1130" y="10357"/>
                    <a:pt x="1161" y="10312"/>
                  </a:cubicBezTo>
                  <a:cubicBezTo>
                    <a:pt x="1193" y="10267"/>
                    <a:pt x="1233" y="10217"/>
                    <a:pt x="1269" y="10168"/>
                  </a:cubicBezTo>
                  <a:cubicBezTo>
                    <a:pt x="1310" y="10105"/>
                    <a:pt x="1350" y="10046"/>
                    <a:pt x="1391" y="9983"/>
                  </a:cubicBezTo>
                  <a:cubicBezTo>
                    <a:pt x="1418" y="9943"/>
                    <a:pt x="1440" y="9902"/>
                    <a:pt x="1467" y="9862"/>
                  </a:cubicBezTo>
                  <a:cubicBezTo>
                    <a:pt x="1535" y="9758"/>
                    <a:pt x="1602" y="9655"/>
                    <a:pt x="1670" y="9551"/>
                  </a:cubicBezTo>
                  <a:lnTo>
                    <a:pt x="1701" y="9502"/>
                  </a:lnTo>
                  <a:cubicBezTo>
                    <a:pt x="1755" y="9412"/>
                    <a:pt x="1814" y="9327"/>
                    <a:pt x="1868" y="9237"/>
                  </a:cubicBezTo>
                  <a:cubicBezTo>
                    <a:pt x="1940" y="9124"/>
                    <a:pt x="2003" y="9025"/>
                    <a:pt x="2057" y="8926"/>
                  </a:cubicBezTo>
                  <a:cubicBezTo>
                    <a:pt x="2115" y="8832"/>
                    <a:pt x="2174" y="8715"/>
                    <a:pt x="2232" y="8607"/>
                  </a:cubicBezTo>
                  <a:cubicBezTo>
                    <a:pt x="2291" y="8499"/>
                    <a:pt x="2345" y="8395"/>
                    <a:pt x="2399" y="8287"/>
                  </a:cubicBezTo>
                  <a:cubicBezTo>
                    <a:pt x="2439" y="8206"/>
                    <a:pt x="2480" y="8121"/>
                    <a:pt x="2516" y="8035"/>
                  </a:cubicBezTo>
                  <a:lnTo>
                    <a:pt x="2556" y="7954"/>
                  </a:lnTo>
                  <a:cubicBezTo>
                    <a:pt x="2619" y="7819"/>
                    <a:pt x="2668" y="7707"/>
                    <a:pt x="2713" y="7604"/>
                  </a:cubicBezTo>
                  <a:lnTo>
                    <a:pt x="2763" y="7482"/>
                  </a:lnTo>
                  <a:cubicBezTo>
                    <a:pt x="2794" y="7410"/>
                    <a:pt x="2826" y="7338"/>
                    <a:pt x="2853" y="7262"/>
                  </a:cubicBezTo>
                  <a:cubicBezTo>
                    <a:pt x="2884" y="7190"/>
                    <a:pt x="2911" y="7122"/>
                    <a:pt x="2943" y="7050"/>
                  </a:cubicBezTo>
                  <a:lnTo>
                    <a:pt x="2992" y="6924"/>
                  </a:lnTo>
                  <a:lnTo>
                    <a:pt x="3028" y="6830"/>
                  </a:lnTo>
                  <a:cubicBezTo>
                    <a:pt x="3064" y="6744"/>
                    <a:pt x="3100" y="6654"/>
                    <a:pt x="3136" y="6569"/>
                  </a:cubicBezTo>
                  <a:lnTo>
                    <a:pt x="3190" y="6416"/>
                  </a:lnTo>
                  <a:lnTo>
                    <a:pt x="3262" y="6218"/>
                  </a:lnTo>
                  <a:cubicBezTo>
                    <a:pt x="3280" y="6177"/>
                    <a:pt x="3294" y="6132"/>
                    <a:pt x="3312" y="6087"/>
                  </a:cubicBezTo>
                  <a:lnTo>
                    <a:pt x="3330" y="6034"/>
                  </a:lnTo>
                  <a:cubicBezTo>
                    <a:pt x="3343" y="5993"/>
                    <a:pt x="3357" y="5953"/>
                    <a:pt x="3370" y="5908"/>
                  </a:cubicBezTo>
                  <a:lnTo>
                    <a:pt x="3384" y="5867"/>
                  </a:lnTo>
                  <a:cubicBezTo>
                    <a:pt x="3393" y="5836"/>
                    <a:pt x="3402" y="5809"/>
                    <a:pt x="3415" y="5777"/>
                  </a:cubicBezTo>
                  <a:cubicBezTo>
                    <a:pt x="3424" y="5746"/>
                    <a:pt x="3433" y="5719"/>
                    <a:pt x="3442" y="5696"/>
                  </a:cubicBezTo>
                  <a:cubicBezTo>
                    <a:pt x="3460" y="5638"/>
                    <a:pt x="3478" y="5584"/>
                    <a:pt x="3492" y="5525"/>
                  </a:cubicBezTo>
                  <a:cubicBezTo>
                    <a:pt x="3532" y="5408"/>
                    <a:pt x="3568" y="5287"/>
                    <a:pt x="3600" y="5165"/>
                  </a:cubicBezTo>
                  <a:cubicBezTo>
                    <a:pt x="3618" y="5107"/>
                    <a:pt x="3631" y="5044"/>
                    <a:pt x="3649" y="4981"/>
                  </a:cubicBezTo>
                  <a:cubicBezTo>
                    <a:pt x="3663" y="4918"/>
                    <a:pt x="3676" y="4859"/>
                    <a:pt x="3694" y="4801"/>
                  </a:cubicBezTo>
                  <a:cubicBezTo>
                    <a:pt x="3708" y="4742"/>
                    <a:pt x="3730" y="4679"/>
                    <a:pt x="3744" y="4616"/>
                  </a:cubicBezTo>
                  <a:cubicBezTo>
                    <a:pt x="3753" y="4589"/>
                    <a:pt x="3757" y="4562"/>
                    <a:pt x="3766" y="4526"/>
                  </a:cubicBezTo>
                  <a:cubicBezTo>
                    <a:pt x="3771" y="4495"/>
                    <a:pt x="3780" y="4459"/>
                    <a:pt x="3789" y="4428"/>
                  </a:cubicBezTo>
                  <a:cubicBezTo>
                    <a:pt x="3820" y="4306"/>
                    <a:pt x="3847" y="4180"/>
                    <a:pt x="3874" y="4054"/>
                  </a:cubicBezTo>
                  <a:cubicBezTo>
                    <a:pt x="3901" y="3933"/>
                    <a:pt x="3928" y="3802"/>
                    <a:pt x="3955" y="3676"/>
                  </a:cubicBezTo>
                  <a:cubicBezTo>
                    <a:pt x="3973" y="3600"/>
                    <a:pt x="3987" y="3523"/>
                    <a:pt x="4005" y="3447"/>
                  </a:cubicBezTo>
                  <a:lnTo>
                    <a:pt x="4036" y="3298"/>
                  </a:lnTo>
                  <a:lnTo>
                    <a:pt x="4059" y="3186"/>
                  </a:lnTo>
                  <a:cubicBezTo>
                    <a:pt x="4072" y="3127"/>
                    <a:pt x="4081" y="3078"/>
                    <a:pt x="4095" y="3019"/>
                  </a:cubicBezTo>
                  <a:cubicBezTo>
                    <a:pt x="4113" y="2925"/>
                    <a:pt x="4131" y="2831"/>
                    <a:pt x="4149" y="2736"/>
                  </a:cubicBezTo>
                  <a:cubicBezTo>
                    <a:pt x="4184" y="2574"/>
                    <a:pt x="4220" y="2381"/>
                    <a:pt x="4252" y="2192"/>
                  </a:cubicBezTo>
                  <a:lnTo>
                    <a:pt x="4252" y="2192"/>
                  </a:lnTo>
                  <a:lnTo>
                    <a:pt x="4247" y="2201"/>
                  </a:lnTo>
                  <a:cubicBezTo>
                    <a:pt x="4261" y="2129"/>
                    <a:pt x="4270" y="2057"/>
                    <a:pt x="4279" y="1985"/>
                  </a:cubicBezTo>
                  <a:cubicBezTo>
                    <a:pt x="4283" y="1940"/>
                    <a:pt x="4288" y="1899"/>
                    <a:pt x="4292" y="1854"/>
                  </a:cubicBezTo>
                  <a:lnTo>
                    <a:pt x="4306" y="1746"/>
                  </a:lnTo>
                  <a:cubicBezTo>
                    <a:pt x="4319" y="1661"/>
                    <a:pt x="4328" y="1580"/>
                    <a:pt x="4337" y="1494"/>
                  </a:cubicBezTo>
                  <a:cubicBezTo>
                    <a:pt x="4351" y="1382"/>
                    <a:pt x="4364" y="1260"/>
                    <a:pt x="4369" y="1139"/>
                  </a:cubicBezTo>
                  <a:cubicBezTo>
                    <a:pt x="4369" y="1040"/>
                    <a:pt x="4364" y="937"/>
                    <a:pt x="4355" y="838"/>
                  </a:cubicBezTo>
                  <a:lnTo>
                    <a:pt x="4355" y="806"/>
                  </a:lnTo>
                  <a:cubicBezTo>
                    <a:pt x="4387" y="820"/>
                    <a:pt x="4423" y="833"/>
                    <a:pt x="4454" y="847"/>
                  </a:cubicBezTo>
                  <a:cubicBezTo>
                    <a:pt x="4513" y="869"/>
                    <a:pt x="4571" y="892"/>
                    <a:pt x="4630" y="910"/>
                  </a:cubicBezTo>
                  <a:cubicBezTo>
                    <a:pt x="4688" y="932"/>
                    <a:pt x="4742" y="941"/>
                    <a:pt x="4801" y="955"/>
                  </a:cubicBezTo>
                  <a:cubicBezTo>
                    <a:pt x="4886" y="982"/>
                    <a:pt x="4976" y="1000"/>
                    <a:pt x="5066" y="1018"/>
                  </a:cubicBezTo>
                  <a:lnTo>
                    <a:pt x="5143" y="1036"/>
                  </a:lnTo>
                  <a:cubicBezTo>
                    <a:pt x="5278" y="1067"/>
                    <a:pt x="5417" y="1094"/>
                    <a:pt x="5534" y="1108"/>
                  </a:cubicBezTo>
                  <a:lnTo>
                    <a:pt x="5602" y="1121"/>
                  </a:lnTo>
                  <a:cubicBezTo>
                    <a:pt x="5687" y="1135"/>
                    <a:pt x="5781" y="1153"/>
                    <a:pt x="5871" y="1162"/>
                  </a:cubicBezTo>
                  <a:cubicBezTo>
                    <a:pt x="5961" y="1171"/>
                    <a:pt x="6038" y="1171"/>
                    <a:pt x="6119" y="1175"/>
                  </a:cubicBezTo>
                  <a:lnTo>
                    <a:pt x="6209" y="1180"/>
                  </a:lnTo>
                  <a:cubicBezTo>
                    <a:pt x="6245" y="1180"/>
                    <a:pt x="6281" y="1180"/>
                    <a:pt x="6321" y="1184"/>
                  </a:cubicBezTo>
                  <a:lnTo>
                    <a:pt x="6393" y="1189"/>
                  </a:lnTo>
                  <a:lnTo>
                    <a:pt x="6555" y="1189"/>
                  </a:lnTo>
                  <a:cubicBezTo>
                    <a:pt x="6587" y="1189"/>
                    <a:pt x="6614" y="1184"/>
                    <a:pt x="6645" y="1184"/>
                  </a:cubicBezTo>
                  <a:lnTo>
                    <a:pt x="6704" y="1184"/>
                  </a:lnTo>
                  <a:lnTo>
                    <a:pt x="6771" y="1180"/>
                  </a:lnTo>
                  <a:lnTo>
                    <a:pt x="6830" y="1175"/>
                  </a:lnTo>
                  <a:cubicBezTo>
                    <a:pt x="6861" y="1171"/>
                    <a:pt x="6888" y="1157"/>
                    <a:pt x="6911" y="1135"/>
                  </a:cubicBezTo>
                  <a:cubicBezTo>
                    <a:pt x="6924" y="1117"/>
                    <a:pt x="6938" y="1103"/>
                    <a:pt x="6942" y="1081"/>
                  </a:cubicBezTo>
                  <a:cubicBezTo>
                    <a:pt x="6951" y="1054"/>
                    <a:pt x="6951" y="1018"/>
                    <a:pt x="6938" y="991"/>
                  </a:cubicBezTo>
                  <a:cubicBezTo>
                    <a:pt x="6942" y="959"/>
                    <a:pt x="6938" y="928"/>
                    <a:pt x="6924" y="901"/>
                  </a:cubicBezTo>
                  <a:cubicBezTo>
                    <a:pt x="6929" y="892"/>
                    <a:pt x="6929" y="887"/>
                    <a:pt x="6933" y="883"/>
                  </a:cubicBezTo>
                  <a:cubicBezTo>
                    <a:pt x="6942" y="869"/>
                    <a:pt x="6947" y="851"/>
                    <a:pt x="6947" y="833"/>
                  </a:cubicBezTo>
                  <a:cubicBezTo>
                    <a:pt x="6947" y="815"/>
                    <a:pt x="6942" y="797"/>
                    <a:pt x="6938" y="784"/>
                  </a:cubicBezTo>
                  <a:cubicBezTo>
                    <a:pt x="6906" y="730"/>
                    <a:pt x="6852" y="730"/>
                    <a:pt x="6798" y="721"/>
                  </a:cubicBezTo>
                  <a:lnTo>
                    <a:pt x="6569" y="721"/>
                  </a:lnTo>
                  <a:lnTo>
                    <a:pt x="6452" y="716"/>
                  </a:lnTo>
                  <a:lnTo>
                    <a:pt x="6420" y="716"/>
                  </a:lnTo>
                  <a:cubicBezTo>
                    <a:pt x="6371" y="716"/>
                    <a:pt x="6317" y="716"/>
                    <a:pt x="6267" y="707"/>
                  </a:cubicBezTo>
                  <a:cubicBezTo>
                    <a:pt x="6132" y="698"/>
                    <a:pt x="6015" y="685"/>
                    <a:pt x="5898" y="671"/>
                  </a:cubicBezTo>
                  <a:cubicBezTo>
                    <a:pt x="5862" y="662"/>
                    <a:pt x="5831" y="662"/>
                    <a:pt x="5795" y="658"/>
                  </a:cubicBezTo>
                  <a:lnTo>
                    <a:pt x="5723" y="649"/>
                  </a:lnTo>
                  <a:cubicBezTo>
                    <a:pt x="5674" y="640"/>
                    <a:pt x="5629" y="635"/>
                    <a:pt x="5584" y="626"/>
                  </a:cubicBezTo>
                  <a:lnTo>
                    <a:pt x="5530" y="617"/>
                  </a:lnTo>
                  <a:lnTo>
                    <a:pt x="5435" y="604"/>
                  </a:lnTo>
                  <a:lnTo>
                    <a:pt x="5300" y="581"/>
                  </a:lnTo>
                  <a:lnTo>
                    <a:pt x="5314" y="586"/>
                  </a:lnTo>
                  <a:cubicBezTo>
                    <a:pt x="5210" y="563"/>
                    <a:pt x="5089" y="541"/>
                    <a:pt x="4976" y="509"/>
                  </a:cubicBezTo>
                  <a:cubicBezTo>
                    <a:pt x="4931" y="496"/>
                    <a:pt x="4882" y="487"/>
                    <a:pt x="4832" y="478"/>
                  </a:cubicBezTo>
                  <a:cubicBezTo>
                    <a:pt x="4765" y="460"/>
                    <a:pt x="4697" y="442"/>
                    <a:pt x="4634" y="424"/>
                  </a:cubicBezTo>
                  <a:lnTo>
                    <a:pt x="4414" y="365"/>
                  </a:lnTo>
                  <a:cubicBezTo>
                    <a:pt x="4405" y="338"/>
                    <a:pt x="4382" y="316"/>
                    <a:pt x="4355" y="302"/>
                  </a:cubicBezTo>
                  <a:lnTo>
                    <a:pt x="4310" y="284"/>
                  </a:lnTo>
                  <a:cubicBezTo>
                    <a:pt x="4256" y="266"/>
                    <a:pt x="4202" y="248"/>
                    <a:pt x="4153" y="230"/>
                  </a:cubicBezTo>
                  <a:cubicBezTo>
                    <a:pt x="4135" y="235"/>
                    <a:pt x="4122" y="239"/>
                    <a:pt x="4108" y="239"/>
                  </a:cubicBezTo>
                  <a:cubicBezTo>
                    <a:pt x="4077" y="239"/>
                    <a:pt x="4050" y="226"/>
                    <a:pt x="4027" y="203"/>
                  </a:cubicBezTo>
                  <a:cubicBezTo>
                    <a:pt x="4018" y="194"/>
                    <a:pt x="4014" y="185"/>
                    <a:pt x="4009" y="176"/>
                  </a:cubicBezTo>
                  <a:cubicBezTo>
                    <a:pt x="3937" y="158"/>
                    <a:pt x="3870" y="145"/>
                    <a:pt x="3798" y="122"/>
                  </a:cubicBezTo>
                  <a:cubicBezTo>
                    <a:pt x="3762" y="113"/>
                    <a:pt x="3726" y="104"/>
                    <a:pt x="3685" y="91"/>
                  </a:cubicBezTo>
                  <a:cubicBezTo>
                    <a:pt x="3649" y="77"/>
                    <a:pt x="3618" y="64"/>
                    <a:pt x="3573" y="41"/>
                  </a:cubicBezTo>
                  <a:lnTo>
                    <a:pt x="3564" y="37"/>
                  </a:lnTo>
                  <a:cubicBezTo>
                    <a:pt x="3532" y="23"/>
                    <a:pt x="3505" y="14"/>
                    <a:pt x="34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6"/>
            <p:cNvSpPr/>
            <p:nvPr/>
          </p:nvSpPr>
          <p:spPr>
            <a:xfrm>
              <a:off x="4722800" y="1987500"/>
              <a:ext cx="105075" cy="336500"/>
            </a:xfrm>
            <a:custGeom>
              <a:rect b="b" l="l" r="r" t="t"/>
              <a:pathLst>
                <a:path extrusionOk="0" h="13460" w="4203">
                  <a:moveTo>
                    <a:pt x="4095" y="1"/>
                  </a:moveTo>
                  <a:lnTo>
                    <a:pt x="4095" y="5"/>
                  </a:lnTo>
                  <a:lnTo>
                    <a:pt x="4081" y="5"/>
                  </a:lnTo>
                  <a:cubicBezTo>
                    <a:pt x="4045" y="10"/>
                    <a:pt x="4009" y="19"/>
                    <a:pt x="3978" y="32"/>
                  </a:cubicBezTo>
                  <a:cubicBezTo>
                    <a:pt x="3928" y="55"/>
                    <a:pt x="3883" y="77"/>
                    <a:pt x="3838" y="104"/>
                  </a:cubicBezTo>
                  <a:lnTo>
                    <a:pt x="3807" y="122"/>
                  </a:lnTo>
                  <a:cubicBezTo>
                    <a:pt x="3753" y="149"/>
                    <a:pt x="3699" y="176"/>
                    <a:pt x="3631" y="203"/>
                  </a:cubicBezTo>
                  <a:cubicBezTo>
                    <a:pt x="3604" y="217"/>
                    <a:pt x="3577" y="226"/>
                    <a:pt x="3546" y="239"/>
                  </a:cubicBezTo>
                  <a:lnTo>
                    <a:pt x="3523" y="244"/>
                  </a:lnTo>
                  <a:lnTo>
                    <a:pt x="3460" y="271"/>
                  </a:lnTo>
                  <a:cubicBezTo>
                    <a:pt x="3406" y="289"/>
                    <a:pt x="3348" y="311"/>
                    <a:pt x="3294" y="334"/>
                  </a:cubicBezTo>
                  <a:cubicBezTo>
                    <a:pt x="3213" y="370"/>
                    <a:pt x="3127" y="397"/>
                    <a:pt x="3046" y="424"/>
                  </a:cubicBezTo>
                  <a:lnTo>
                    <a:pt x="2947" y="460"/>
                  </a:lnTo>
                  <a:lnTo>
                    <a:pt x="2813" y="505"/>
                  </a:lnTo>
                  <a:cubicBezTo>
                    <a:pt x="2763" y="523"/>
                    <a:pt x="2718" y="541"/>
                    <a:pt x="2669" y="554"/>
                  </a:cubicBezTo>
                  <a:cubicBezTo>
                    <a:pt x="2556" y="590"/>
                    <a:pt x="2444" y="622"/>
                    <a:pt x="2327" y="653"/>
                  </a:cubicBezTo>
                  <a:cubicBezTo>
                    <a:pt x="2282" y="662"/>
                    <a:pt x="2241" y="676"/>
                    <a:pt x="2201" y="689"/>
                  </a:cubicBezTo>
                  <a:lnTo>
                    <a:pt x="2151" y="703"/>
                  </a:lnTo>
                  <a:cubicBezTo>
                    <a:pt x="2093" y="721"/>
                    <a:pt x="2039" y="739"/>
                    <a:pt x="1980" y="752"/>
                  </a:cubicBezTo>
                  <a:cubicBezTo>
                    <a:pt x="1881" y="779"/>
                    <a:pt x="1755" y="806"/>
                    <a:pt x="1634" y="833"/>
                  </a:cubicBezTo>
                  <a:cubicBezTo>
                    <a:pt x="1562" y="847"/>
                    <a:pt x="1490" y="860"/>
                    <a:pt x="1418" y="874"/>
                  </a:cubicBezTo>
                  <a:lnTo>
                    <a:pt x="1287" y="901"/>
                  </a:lnTo>
                  <a:lnTo>
                    <a:pt x="1233" y="910"/>
                  </a:lnTo>
                  <a:cubicBezTo>
                    <a:pt x="1202" y="919"/>
                    <a:pt x="1171" y="923"/>
                    <a:pt x="1139" y="928"/>
                  </a:cubicBezTo>
                  <a:cubicBezTo>
                    <a:pt x="1090" y="937"/>
                    <a:pt x="1040" y="941"/>
                    <a:pt x="991" y="950"/>
                  </a:cubicBezTo>
                  <a:cubicBezTo>
                    <a:pt x="941" y="955"/>
                    <a:pt x="887" y="964"/>
                    <a:pt x="838" y="973"/>
                  </a:cubicBezTo>
                  <a:lnTo>
                    <a:pt x="824" y="973"/>
                  </a:lnTo>
                  <a:cubicBezTo>
                    <a:pt x="779" y="977"/>
                    <a:pt x="739" y="986"/>
                    <a:pt x="698" y="1000"/>
                  </a:cubicBezTo>
                  <a:cubicBezTo>
                    <a:pt x="653" y="1018"/>
                    <a:pt x="613" y="1054"/>
                    <a:pt x="595" y="1099"/>
                  </a:cubicBezTo>
                  <a:cubicBezTo>
                    <a:pt x="586" y="1117"/>
                    <a:pt x="581" y="1135"/>
                    <a:pt x="577" y="1153"/>
                  </a:cubicBezTo>
                  <a:lnTo>
                    <a:pt x="572" y="1171"/>
                  </a:lnTo>
                  <a:lnTo>
                    <a:pt x="568" y="1184"/>
                  </a:lnTo>
                  <a:cubicBezTo>
                    <a:pt x="568" y="1198"/>
                    <a:pt x="563" y="1211"/>
                    <a:pt x="554" y="1220"/>
                  </a:cubicBezTo>
                  <a:lnTo>
                    <a:pt x="545" y="1252"/>
                  </a:lnTo>
                  <a:cubicBezTo>
                    <a:pt x="536" y="1274"/>
                    <a:pt x="532" y="1301"/>
                    <a:pt x="536" y="1324"/>
                  </a:cubicBezTo>
                  <a:cubicBezTo>
                    <a:pt x="536" y="1346"/>
                    <a:pt x="550" y="1369"/>
                    <a:pt x="568" y="1382"/>
                  </a:cubicBezTo>
                  <a:cubicBezTo>
                    <a:pt x="559" y="1396"/>
                    <a:pt x="554" y="1409"/>
                    <a:pt x="559" y="1423"/>
                  </a:cubicBezTo>
                  <a:cubicBezTo>
                    <a:pt x="559" y="1441"/>
                    <a:pt x="568" y="1450"/>
                    <a:pt x="577" y="1459"/>
                  </a:cubicBezTo>
                  <a:cubicBezTo>
                    <a:pt x="572" y="1477"/>
                    <a:pt x="568" y="1499"/>
                    <a:pt x="563" y="1517"/>
                  </a:cubicBezTo>
                  <a:cubicBezTo>
                    <a:pt x="554" y="1571"/>
                    <a:pt x="545" y="1634"/>
                    <a:pt x="536" y="1692"/>
                  </a:cubicBezTo>
                  <a:cubicBezTo>
                    <a:pt x="518" y="1800"/>
                    <a:pt x="496" y="1908"/>
                    <a:pt x="478" y="2012"/>
                  </a:cubicBezTo>
                  <a:lnTo>
                    <a:pt x="469" y="2048"/>
                  </a:lnTo>
                  <a:cubicBezTo>
                    <a:pt x="460" y="2084"/>
                    <a:pt x="455" y="2120"/>
                    <a:pt x="451" y="2160"/>
                  </a:cubicBezTo>
                  <a:lnTo>
                    <a:pt x="442" y="2219"/>
                  </a:lnTo>
                  <a:cubicBezTo>
                    <a:pt x="428" y="2277"/>
                    <a:pt x="424" y="2336"/>
                    <a:pt x="415" y="2394"/>
                  </a:cubicBezTo>
                  <a:lnTo>
                    <a:pt x="406" y="2448"/>
                  </a:lnTo>
                  <a:cubicBezTo>
                    <a:pt x="401" y="2489"/>
                    <a:pt x="392" y="2529"/>
                    <a:pt x="388" y="2570"/>
                  </a:cubicBezTo>
                  <a:lnTo>
                    <a:pt x="379" y="2633"/>
                  </a:lnTo>
                  <a:cubicBezTo>
                    <a:pt x="379" y="2660"/>
                    <a:pt x="374" y="2691"/>
                    <a:pt x="370" y="2718"/>
                  </a:cubicBezTo>
                  <a:cubicBezTo>
                    <a:pt x="370" y="2750"/>
                    <a:pt x="365" y="2768"/>
                    <a:pt x="361" y="2795"/>
                  </a:cubicBezTo>
                  <a:cubicBezTo>
                    <a:pt x="356" y="2817"/>
                    <a:pt x="356" y="2835"/>
                    <a:pt x="356" y="2853"/>
                  </a:cubicBezTo>
                  <a:lnTo>
                    <a:pt x="352" y="2889"/>
                  </a:lnTo>
                  <a:lnTo>
                    <a:pt x="347" y="2939"/>
                  </a:lnTo>
                  <a:cubicBezTo>
                    <a:pt x="343" y="2984"/>
                    <a:pt x="338" y="3024"/>
                    <a:pt x="334" y="3069"/>
                  </a:cubicBezTo>
                  <a:cubicBezTo>
                    <a:pt x="320" y="3186"/>
                    <a:pt x="307" y="3303"/>
                    <a:pt x="298" y="3420"/>
                  </a:cubicBezTo>
                  <a:cubicBezTo>
                    <a:pt x="293" y="3478"/>
                    <a:pt x="289" y="3541"/>
                    <a:pt x="280" y="3600"/>
                  </a:cubicBezTo>
                  <a:cubicBezTo>
                    <a:pt x="275" y="3636"/>
                    <a:pt x="275" y="3667"/>
                    <a:pt x="271" y="3703"/>
                  </a:cubicBezTo>
                  <a:cubicBezTo>
                    <a:pt x="266" y="3735"/>
                    <a:pt x="266" y="3757"/>
                    <a:pt x="262" y="3789"/>
                  </a:cubicBezTo>
                  <a:cubicBezTo>
                    <a:pt x="253" y="3847"/>
                    <a:pt x="248" y="3910"/>
                    <a:pt x="244" y="3973"/>
                  </a:cubicBezTo>
                  <a:lnTo>
                    <a:pt x="235" y="4059"/>
                  </a:lnTo>
                  <a:lnTo>
                    <a:pt x="226" y="4144"/>
                  </a:lnTo>
                  <a:cubicBezTo>
                    <a:pt x="226" y="4198"/>
                    <a:pt x="221" y="4248"/>
                    <a:pt x="217" y="4302"/>
                  </a:cubicBezTo>
                  <a:lnTo>
                    <a:pt x="217" y="4329"/>
                  </a:lnTo>
                  <a:cubicBezTo>
                    <a:pt x="217" y="4378"/>
                    <a:pt x="212" y="4423"/>
                    <a:pt x="208" y="4468"/>
                  </a:cubicBezTo>
                  <a:lnTo>
                    <a:pt x="208" y="4518"/>
                  </a:lnTo>
                  <a:cubicBezTo>
                    <a:pt x="199" y="4635"/>
                    <a:pt x="190" y="4747"/>
                    <a:pt x="185" y="4864"/>
                  </a:cubicBezTo>
                  <a:lnTo>
                    <a:pt x="185" y="4895"/>
                  </a:lnTo>
                  <a:cubicBezTo>
                    <a:pt x="185" y="4945"/>
                    <a:pt x="181" y="4994"/>
                    <a:pt x="176" y="5044"/>
                  </a:cubicBezTo>
                  <a:lnTo>
                    <a:pt x="172" y="5107"/>
                  </a:lnTo>
                  <a:cubicBezTo>
                    <a:pt x="172" y="5147"/>
                    <a:pt x="167" y="5188"/>
                    <a:pt x="163" y="5228"/>
                  </a:cubicBezTo>
                  <a:lnTo>
                    <a:pt x="158" y="5332"/>
                  </a:lnTo>
                  <a:cubicBezTo>
                    <a:pt x="154" y="5417"/>
                    <a:pt x="149" y="5503"/>
                    <a:pt x="145" y="5593"/>
                  </a:cubicBezTo>
                  <a:cubicBezTo>
                    <a:pt x="140" y="5665"/>
                    <a:pt x="136" y="5732"/>
                    <a:pt x="131" y="5804"/>
                  </a:cubicBezTo>
                  <a:lnTo>
                    <a:pt x="122" y="5948"/>
                  </a:lnTo>
                  <a:cubicBezTo>
                    <a:pt x="118" y="6029"/>
                    <a:pt x="113" y="6106"/>
                    <a:pt x="104" y="6182"/>
                  </a:cubicBezTo>
                  <a:lnTo>
                    <a:pt x="95" y="6299"/>
                  </a:lnTo>
                  <a:cubicBezTo>
                    <a:pt x="91" y="6420"/>
                    <a:pt x="82" y="6542"/>
                    <a:pt x="73" y="6663"/>
                  </a:cubicBezTo>
                  <a:cubicBezTo>
                    <a:pt x="73" y="6722"/>
                    <a:pt x="68" y="6776"/>
                    <a:pt x="64" y="6834"/>
                  </a:cubicBezTo>
                  <a:cubicBezTo>
                    <a:pt x="64" y="6888"/>
                    <a:pt x="59" y="6960"/>
                    <a:pt x="55" y="7028"/>
                  </a:cubicBezTo>
                  <a:cubicBezTo>
                    <a:pt x="50" y="7113"/>
                    <a:pt x="46" y="7199"/>
                    <a:pt x="46" y="7289"/>
                  </a:cubicBezTo>
                  <a:lnTo>
                    <a:pt x="37" y="7437"/>
                  </a:lnTo>
                  <a:lnTo>
                    <a:pt x="37" y="7496"/>
                  </a:lnTo>
                  <a:cubicBezTo>
                    <a:pt x="32" y="7622"/>
                    <a:pt x="28" y="7748"/>
                    <a:pt x="23" y="7874"/>
                  </a:cubicBezTo>
                  <a:lnTo>
                    <a:pt x="23" y="7860"/>
                  </a:lnTo>
                  <a:lnTo>
                    <a:pt x="19" y="7982"/>
                  </a:lnTo>
                  <a:cubicBezTo>
                    <a:pt x="14" y="8053"/>
                    <a:pt x="10" y="8130"/>
                    <a:pt x="10" y="8206"/>
                  </a:cubicBezTo>
                  <a:lnTo>
                    <a:pt x="10" y="8242"/>
                  </a:lnTo>
                  <a:cubicBezTo>
                    <a:pt x="10" y="8283"/>
                    <a:pt x="10" y="8328"/>
                    <a:pt x="5" y="8368"/>
                  </a:cubicBezTo>
                  <a:lnTo>
                    <a:pt x="5" y="8409"/>
                  </a:lnTo>
                  <a:lnTo>
                    <a:pt x="5" y="8467"/>
                  </a:lnTo>
                  <a:cubicBezTo>
                    <a:pt x="1" y="8553"/>
                    <a:pt x="1" y="8643"/>
                    <a:pt x="1" y="8728"/>
                  </a:cubicBezTo>
                  <a:lnTo>
                    <a:pt x="1" y="8841"/>
                  </a:lnTo>
                  <a:lnTo>
                    <a:pt x="1" y="9196"/>
                  </a:lnTo>
                  <a:lnTo>
                    <a:pt x="1" y="9354"/>
                  </a:lnTo>
                  <a:lnTo>
                    <a:pt x="1" y="9538"/>
                  </a:lnTo>
                  <a:cubicBezTo>
                    <a:pt x="5" y="9650"/>
                    <a:pt x="5" y="9763"/>
                    <a:pt x="10" y="9875"/>
                  </a:cubicBezTo>
                  <a:cubicBezTo>
                    <a:pt x="10" y="9925"/>
                    <a:pt x="14" y="9979"/>
                    <a:pt x="19" y="10028"/>
                  </a:cubicBezTo>
                  <a:cubicBezTo>
                    <a:pt x="23" y="10096"/>
                    <a:pt x="28" y="10159"/>
                    <a:pt x="28" y="10222"/>
                  </a:cubicBezTo>
                  <a:cubicBezTo>
                    <a:pt x="32" y="10312"/>
                    <a:pt x="37" y="10402"/>
                    <a:pt x="37" y="10487"/>
                  </a:cubicBezTo>
                  <a:lnTo>
                    <a:pt x="41" y="10577"/>
                  </a:lnTo>
                  <a:cubicBezTo>
                    <a:pt x="46" y="10694"/>
                    <a:pt x="50" y="10811"/>
                    <a:pt x="55" y="10933"/>
                  </a:cubicBezTo>
                  <a:cubicBezTo>
                    <a:pt x="59" y="11050"/>
                    <a:pt x="64" y="11171"/>
                    <a:pt x="73" y="11288"/>
                  </a:cubicBezTo>
                  <a:cubicBezTo>
                    <a:pt x="82" y="11369"/>
                    <a:pt x="86" y="11454"/>
                    <a:pt x="95" y="11540"/>
                  </a:cubicBezTo>
                  <a:lnTo>
                    <a:pt x="100" y="11598"/>
                  </a:lnTo>
                  <a:cubicBezTo>
                    <a:pt x="109" y="11666"/>
                    <a:pt x="118" y="11729"/>
                    <a:pt x="127" y="11796"/>
                  </a:cubicBezTo>
                  <a:lnTo>
                    <a:pt x="140" y="11909"/>
                  </a:lnTo>
                  <a:cubicBezTo>
                    <a:pt x="149" y="11958"/>
                    <a:pt x="158" y="12012"/>
                    <a:pt x="163" y="12062"/>
                  </a:cubicBezTo>
                  <a:cubicBezTo>
                    <a:pt x="172" y="12102"/>
                    <a:pt x="176" y="12138"/>
                    <a:pt x="181" y="12179"/>
                  </a:cubicBezTo>
                  <a:cubicBezTo>
                    <a:pt x="185" y="12197"/>
                    <a:pt x="190" y="12215"/>
                    <a:pt x="194" y="12233"/>
                  </a:cubicBezTo>
                  <a:cubicBezTo>
                    <a:pt x="194" y="12246"/>
                    <a:pt x="199" y="12260"/>
                    <a:pt x="203" y="12273"/>
                  </a:cubicBezTo>
                  <a:cubicBezTo>
                    <a:pt x="208" y="12287"/>
                    <a:pt x="212" y="12300"/>
                    <a:pt x="217" y="12314"/>
                  </a:cubicBezTo>
                  <a:cubicBezTo>
                    <a:pt x="230" y="12431"/>
                    <a:pt x="244" y="12552"/>
                    <a:pt x="262" y="12669"/>
                  </a:cubicBezTo>
                  <a:lnTo>
                    <a:pt x="293" y="12876"/>
                  </a:lnTo>
                  <a:lnTo>
                    <a:pt x="320" y="13083"/>
                  </a:lnTo>
                  <a:cubicBezTo>
                    <a:pt x="329" y="13155"/>
                    <a:pt x="347" y="13227"/>
                    <a:pt x="365" y="13294"/>
                  </a:cubicBezTo>
                  <a:cubicBezTo>
                    <a:pt x="370" y="13312"/>
                    <a:pt x="374" y="13326"/>
                    <a:pt x="383" y="13339"/>
                  </a:cubicBezTo>
                  <a:cubicBezTo>
                    <a:pt x="388" y="13357"/>
                    <a:pt x="401" y="13375"/>
                    <a:pt x="415" y="13384"/>
                  </a:cubicBezTo>
                  <a:cubicBezTo>
                    <a:pt x="424" y="13393"/>
                    <a:pt x="437" y="13402"/>
                    <a:pt x="446" y="13407"/>
                  </a:cubicBezTo>
                  <a:cubicBezTo>
                    <a:pt x="455" y="13407"/>
                    <a:pt x="464" y="13411"/>
                    <a:pt x="473" y="13411"/>
                  </a:cubicBezTo>
                  <a:cubicBezTo>
                    <a:pt x="491" y="13420"/>
                    <a:pt x="509" y="13425"/>
                    <a:pt x="527" y="13425"/>
                  </a:cubicBezTo>
                  <a:lnTo>
                    <a:pt x="572" y="13429"/>
                  </a:lnTo>
                  <a:cubicBezTo>
                    <a:pt x="590" y="13429"/>
                    <a:pt x="608" y="13429"/>
                    <a:pt x="626" y="13434"/>
                  </a:cubicBezTo>
                  <a:lnTo>
                    <a:pt x="658" y="13438"/>
                  </a:lnTo>
                  <a:cubicBezTo>
                    <a:pt x="685" y="13443"/>
                    <a:pt x="716" y="13447"/>
                    <a:pt x="748" y="13452"/>
                  </a:cubicBezTo>
                  <a:lnTo>
                    <a:pt x="797" y="13452"/>
                  </a:lnTo>
                  <a:lnTo>
                    <a:pt x="833" y="13456"/>
                  </a:lnTo>
                  <a:lnTo>
                    <a:pt x="856" y="13456"/>
                  </a:lnTo>
                  <a:cubicBezTo>
                    <a:pt x="862" y="13459"/>
                    <a:pt x="868" y="13460"/>
                    <a:pt x="874" y="13460"/>
                  </a:cubicBezTo>
                  <a:cubicBezTo>
                    <a:pt x="879" y="13460"/>
                    <a:pt x="885" y="13459"/>
                    <a:pt x="892" y="13456"/>
                  </a:cubicBezTo>
                  <a:cubicBezTo>
                    <a:pt x="896" y="13458"/>
                    <a:pt x="901" y="13458"/>
                    <a:pt x="905" y="13458"/>
                  </a:cubicBezTo>
                  <a:cubicBezTo>
                    <a:pt x="917" y="13458"/>
                    <a:pt x="928" y="13454"/>
                    <a:pt x="941" y="13447"/>
                  </a:cubicBezTo>
                  <a:cubicBezTo>
                    <a:pt x="964" y="13438"/>
                    <a:pt x="986" y="13416"/>
                    <a:pt x="995" y="13393"/>
                  </a:cubicBezTo>
                  <a:cubicBezTo>
                    <a:pt x="1009" y="13389"/>
                    <a:pt x="1018" y="13380"/>
                    <a:pt x="1027" y="13371"/>
                  </a:cubicBezTo>
                  <a:cubicBezTo>
                    <a:pt x="1040" y="13357"/>
                    <a:pt x="1040" y="13339"/>
                    <a:pt x="1036" y="13321"/>
                  </a:cubicBezTo>
                  <a:cubicBezTo>
                    <a:pt x="1036" y="13308"/>
                    <a:pt x="1036" y="13294"/>
                    <a:pt x="1031" y="13281"/>
                  </a:cubicBezTo>
                  <a:cubicBezTo>
                    <a:pt x="1027" y="13258"/>
                    <a:pt x="1027" y="13236"/>
                    <a:pt x="1022" y="13213"/>
                  </a:cubicBezTo>
                  <a:cubicBezTo>
                    <a:pt x="1022" y="13200"/>
                    <a:pt x="1022" y="13182"/>
                    <a:pt x="1022" y="13168"/>
                  </a:cubicBezTo>
                  <a:cubicBezTo>
                    <a:pt x="1022" y="13141"/>
                    <a:pt x="1013" y="13123"/>
                    <a:pt x="1013" y="13101"/>
                  </a:cubicBezTo>
                  <a:cubicBezTo>
                    <a:pt x="1009" y="13069"/>
                    <a:pt x="1000" y="13038"/>
                    <a:pt x="995" y="13002"/>
                  </a:cubicBezTo>
                  <a:lnTo>
                    <a:pt x="991" y="12970"/>
                  </a:lnTo>
                  <a:lnTo>
                    <a:pt x="968" y="12863"/>
                  </a:lnTo>
                  <a:cubicBezTo>
                    <a:pt x="959" y="12813"/>
                    <a:pt x="950" y="12764"/>
                    <a:pt x="941" y="12719"/>
                  </a:cubicBezTo>
                  <a:cubicBezTo>
                    <a:pt x="932" y="12660"/>
                    <a:pt x="923" y="12606"/>
                    <a:pt x="919" y="12548"/>
                  </a:cubicBezTo>
                  <a:lnTo>
                    <a:pt x="910" y="12485"/>
                  </a:lnTo>
                  <a:lnTo>
                    <a:pt x="905" y="12417"/>
                  </a:lnTo>
                  <a:lnTo>
                    <a:pt x="892" y="12296"/>
                  </a:lnTo>
                  <a:lnTo>
                    <a:pt x="887" y="12264"/>
                  </a:lnTo>
                  <a:lnTo>
                    <a:pt x="887" y="12233"/>
                  </a:lnTo>
                  <a:lnTo>
                    <a:pt x="887" y="12201"/>
                  </a:lnTo>
                  <a:cubicBezTo>
                    <a:pt x="887" y="12183"/>
                    <a:pt x="883" y="12161"/>
                    <a:pt x="883" y="12138"/>
                  </a:cubicBezTo>
                  <a:cubicBezTo>
                    <a:pt x="883" y="12075"/>
                    <a:pt x="874" y="12008"/>
                    <a:pt x="869" y="11945"/>
                  </a:cubicBezTo>
                  <a:lnTo>
                    <a:pt x="860" y="11792"/>
                  </a:lnTo>
                  <a:cubicBezTo>
                    <a:pt x="856" y="11666"/>
                    <a:pt x="851" y="11544"/>
                    <a:pt x="842" y="11423"/>
                  </a:cubicBezTo>
                  <a:cubicBezTo>
                    <a:pt x="842" y="11391"/>
                    <a:pt x="838" y="11360"/>
                    <a:pt x="833" y="11328"/>
                  </a:cubicBezTo>
                  <a:lnTo>
                    <a:pt x="833" y="11274"/>
                  </a:lnTo>
                  <a:cubicBezTo>
                    <a:pt x="833" y="11243"/>
                    <a:pt x="829" y="11212"/>
                    <a:pt x="824" y="11185"/>
                  </a:cubicBezTo>
                  <a:lnTo>
                    <a:pt x="820" y="11122"/>
                  </a:lnTo>
                  <a:cubicBezTo>
                    <a:pt x="815" y="11023"/>
                    <a:pt x="811" y="10919"/>
                    <a:pt x="811" y="10820"/>
                  </a:cubicBezTo>
                  <a:lnTo>
                    <a:pt x="811" y="10780"/>
                  </a:lnTo>
                  <a:cubicBezTo>
                    <a:pt x="811" y="10685"/>
                    <a:pt x="806" y="10591"/>
                    <a:pt x="806" y="10496"/>
                  </a:cubicBezTo>
                  <a:cubicBezTo>
                    <a:pt x="806" y="10388"/>
                    <a:pt x="811" y="10280"/>
                    <a:pt x="815" y="10168"/>
                  </a:cubicBezTo>
                  <a:lnTo>
                    <a:pt x="815" y="10015"/>
                  </a:lnTo>
                  <a:lnTo>
                    <a:pt x="815" y="9875"/>
                  </a:lnTo>
                  <a:cubicBezTo>
                    <a:pt x="815" y="9812"/>
                    <a:pt x="815" y="9749"/>
                    <a:pt x="815" y="9691"/>
                  </a:cubicBezTo>
                  <a:lnTo>
                    <a:pt x="815" y="9565"/>
                  </a:lnTo>
                  <a:cubicBezTo>
                    <a:pt x="815" y="9475"/>
                    <a:pt x="815" y="9381"/>
                    <a:pt x="820" y="9286"/>
                  </a:cubicBezTo>
                  <a:cubicBezTo>
                    <a:pt x="820" y="9165"/>
                    <a:pt x="820" y="9048"/>
                    <a:pt x="829" y="8926"/>
                  </a:cubicBezTo>
                  <a:lnTo>
                    <a:pt x="829" y="8877"/>
                  </a:lnTo>
                  <a:cubicBezTo>
                    <a:pt x="829" y="8848"/>
                    <a:pt x="829" y="8816"/>
                    <a:pt x="829" y="8787"/>
                  </a:cubicBezTo>
                  <a:cubicBezTo>
                    <a:pt x="838" y="8679"/>
                    <a:pt x="842" y="8571"/>
                    <a:pt x="842" y="8467"/>
                  </a:cubicBezTo>
                  <a:cubicBezTo>
                    <a:pt x="842" y="8463"/>
                    <a:pt x="842" y="8463"/>
                    <a:pt x="842" y="8458"/>
                  </a:cubicBezTo>
                  <a:lnTo>
                    <a:pt x="842" y="8454"/>
                  </a:lnTo>
                  <a:lnTo>
                    <a:pt x="842" y="8436"/>
                  </a:lnTo>
                  <a:lnTo>
                    <a:pt x="851" y="8260"/>
                  </a:lnTo>
                  <a:cubicBezTo>
                    <a:pt x="856" y="8179"/>
                    <a:pt x="860" y="8098"/>
                    <a:pt x="860" y="8013"/>
                  </a:cubicBezTo>
                  <a:cubicBezTo>
                    <a:pt x="869" y="7775"/>
                    <a:pt x="883" y="7541"/>
                    <a:pt x="896" y="7311"/>
                  </a:cubicBezTo>
                  <a:lnTo>
                    <a:pt x="901" y="7235"/>
                  </a:lnTo>
                  <a:lnTo>
                    <a:pt x="910" y="7145"/>
                  </a:lnTo>
                  <a:cubicBezTo>
                    <a:pt x="914" y="7046"/>
                    <a:pt x="923" y="6951"/>
                    <a:pt x="928" y="6852"/>
                  </a:cubicBezTo>
                  <a:cubicBezTo>
                    <a:pt x="928" y="6812"/>
                    <a:pt x="932" y="6771"/>
                    <a:pt x="937" y="6731"/>
                  </a:cubicBezTo>
                  <a:lnTo>
                    <a:pt x="941" y="6654"/>
                  </a:lnTo>
                  <a:cubicBezTo>
                    <a:pt x="946" y="6587"/>
                    <a:pt x="955" y="6519"/>
                    <a:pt x="959" y="6452"/>
                  </a:cubicBezTo>
                  <a:lnTo>
                    <a:pt x="964" y="6340"/>
                  </a:lnTo>
                  <a:cubicBezTo>
                    <a:pt x="973" y="6250"/>
                    <a:pt x="977" y="6155"/>
                    <a:pt x="986" y="6065"/>
                  </a:cubicBezTo>
                  <a:lnTo>
                    <a:pt x="1000" y="5872"/>
                  </a:lnTo>
                  <a:lnTo>
                    <a:pt x="1018" y="5683"/>
                  </a:lnTo>
                  <a:cubicBezTo>
                    <a:pt x="1027" y="5561"/>
                    <a:pt x="1040" y="5440"/>
                    <a:pt x="1049" y="5318"/>
                  </a:cubicBezTo>
                  <a:lnTo>
                    <a:pt x="1058" y="5246"/>
                  </a:lnTo>
                  <a:lnTo>
                    <a:pt x="1067" y="5134"/>
                  </a:lnTo>
                  <a:cubicBezTo>
                    <a:pt x="1072" y="5098"/>
                    <a:pt x="1076" y="5062"/>
                    <a:pt x="1081" y="5021"/>
                  </a:cubicBezTo>
                  <a:lnTo>
                    <a:pt x="1090" y="4945"/>
                  </a:lnTo>
                  <a:lnTo>
                    <a:pt x="1094" y="4882"/>
                  </a:lnTo>
                  <a:cubicBezTo>
                    <a:pt x="1099" y="4837"/>
                    <a:pt x="1103" y="4796"/>
                    <a:pt x="1108" y="4752"/>
                  </a:cubicBezTo>
                  <a:cubicBezTo>
                    <a:pt x="1112" y="4720"/>
                    <a:pt x="1117" y="4693"/>
                    <a:pt x="1117" y="4662"/>
                  </a:cubicBezTo>
                  <a:cubicBezTo>
                    <a:pt x="1121" y="4630"/>
                    <a:pt x="1121" y="4603"/>
                    <a:pt x="1126" y="4572"/>
                  </a:cubicBezTo>
                  <a:cubicBezTo>
                    <a:pt x="1130" y="4527"/>
                    <a:pt x="1135" y="4486"/>
                    <a:pt x="1144" y="4441"/>
                  </a:cubicBezTo>
                  <a:lnTo>
                    <a:pt x="1148" y="4378"/>
                  </a:lnTo>
                  <a:cubicBezTo>
                    <a:pt x="1153" y="4351"/>
                    <a:pt x="1157" y="4320"/>
                    <a:pt x="1162" y="4288"/>
                  </a:cubicBezTo>
                  <a:cubicBezTo>
                    <a:pt x="1166" y="4261"/>
                    <a:pt x="1171" y="4230"/>
                    <a:pt x="1171" y="4198"/>
                  </a:cubicBezTo>
                  <a:cubicBezTo>
                    <a:pt x="1175" y="4167"/>
                    <a:pt x="1180" y="4144"/>
                    <a:pt x="1180" y="4117"/>
                  </a:cubicBezTo>
                  <a:cubicBezTo>
                    <a:pt x="1184" y="4090"/>
                    <a:pt x="1189" y="4054"/>
                    <a:pt x="1193" y="4023"/>
                  </a:cubicBezTo>
                  <a:cubicBezTo>
                    <a:pt x="1202" y="3960"/>
                    <a:pt x="1207" y="3897"/>
                    <a:pt x="1215" y="3834"/>
                  </a:cubicBezTo>
                  <a:cubicBezTo>
                    <a:pt x="1220" y="3789"/>
                    <a:pt x="1224" y="3748"/>
                    <a:pt x="1229" y="3703"/>
                  </a:cubicBezTo>
                  <a:lnTo>
                    <a:pt x="1238" y="3636"/>
                  </a:lnTo>
                  <a:cubicBezTo>
                    <a:pt x="1242" y="3600"/>
                    <a:pt x="1247" y="3559"/>
                    <a:pt x="1251" y="3519"/>
                  </a:cubicBezTo>
                  <a:lnTo>
                    <a:pt x="1260" y="3442"/>
                  </a:lnTo>
                  <a:cubicBezTo>
                    <a:pt x="1269" y="3388"/>
                    <a:pt x="1274" y="3339"/>
                    <a:pt x="1278" y="3285"/>
                  </a:cubicBezTo>
                  <a:lnTo>
                    <a:pt x="1283" y="3249"/>
                  </a:lnTo>
                  <a:cubicBezTo>
                    <a:pt x="1287" y="3204"/>
                    <a:pt x="1296" y="3154"/>
                    <a:pt x="1301" y="3110"/>
                  </a:cubicBezTo>
                  <a:lnTo>
                    <a:pt x="1310" y="3060"/>
                  </a:lnTo>
                  <a:lnTo>
                    <a:pt x="1337" y="2853"/>
                  </a:lnTo>
                  <a:lnTo>
                    <a:pt x="1364" y="2678"/>
                  </a:lnTo>
                  <a:cubicBezTo>
                    <a:pt x="1373" y="2610"/>
                    <a:pt x="1382" y="2543"/>
                    <a:pt x="1391" y="2475"/>
                  </a:cubicBezTo>
                  <a:cubicBezTo>
                    <a:pt x="1395" y="2453"/>
                    <a:pt x="1400" y="2426"/>
                    <a:pt x="1404" y="2399"/>
                  </a:cubicBezTo>
                  <a:cubicBezTo>
                    <a:pt x="1413" y="2363"/>
                    <a:pt x="1418" y="2327"/>
                    <a:pt x="1427" y="2291"/>
                  </a:cubicBezTo>
                  <a:cubicBezTo>
                    <a:pt x="1431" y="2255"/>
                    <a:pt x="1436" y="2205"/>
                    <a:pt x="1440" y="2160"/>
                  </a:cubicBezTo>
                  <a:lnTo>
                    <a:pt x="1449" y="2106"/>
                  </a:lnTo>
                  <a:cubicBezTo>
                    <a:pt x="1454" y="2048"/>
                    <a:pt x="1458" y="1989"/>
                    <a:pt x="1467" y="1931"/>
                  </a:cubicBezTo>
                  <a:cubicBezTo>
                    <a:pt x="1481" y="1818"/>
                    <a:pt x="1494" y="1706"/>
                    <a:pt x="1512" y="1598"/>
                  </a:cubicBezTo>
                  <a:cubicBezTo>
                    <a:pt x="1517" y="1566"/>
                    <a:pt x="1521" y="1535"/>
                    <a:pt x="1526" y="1508"/>
                  </a:cubicBezTo>
                  <a:lnTo>
                    <a:pt x="1539" y="1450"/>
                  </a:lnTo>
                  <a:cubicBezTo>
                    <a:pt x="1607" y="1445"/>
                    <a:pt x="1674" y="1436"/>
                    <a:pt x="1742" y="1427"/>
                  </a:cubicBezTo>
                  <a:lnTo>
                    <a:pt x="1760" y="1427"/>
                  </a:lnTo>
                  <a:lnTo>
                    <a:pt x="1791" y="1423"/>
                  </a:lnTo>
                  <a:lnTo>
                    <a:pt x="1944" y="1400"/>
                  </a:lnTo>
                  <a:cubicBezTo>
                    <a:pt x="2003" y="1387"/>
                    <a:pt x="2066" y="1378"/>
                    <a:pt x="2124" y="1364"/>
                  </a:cubicBezTo>
                  <a:lnTo>
                    <a:pt x="2219" y="1346"/>
                  </a:lnTo>
                  <a:lnTo>
                    <a:pt x="2259" y="1337"/>
                  </a:lnTo>
                  <a:cubicBezTo>
                    <a:pt x="2336" y="1324"/>
                    <a:pt x="2417" y="1306"/>
                    <a:pt x="2493" y="1288"/>
                  </a:cubicBezTo>
                  <a:cubicBezTo>
                    <a:pt x="2583" y="1270"/>
                    <a:pt x="2673" y="1243"/>
                    <a:pt x="2759" y="1220"/>
                  </a:cubicBezTo>
                  <a:lnTo>
                    <a:pt x="2826" y="1202"/>
                  </a:lnTo>
                  <a:cubicBezTo>
                    <a:pt x="2952" y="1166"/>
                    <a:pt x="3078" y="1126"/>
                    <a:pt x="3186" y="1090"/>
                  </a:cubicBezTo>
                  <a:cubicBezTo>
                    <a:pt x="3217" y="1076"/>
                    <a:pt x="3253" y="1067"/>
                    <a:pt x="3285" y="1054"/>
                  </a:cubicBezTo>
                  <a:lnTo>
                    <a:pt x="3348" y="1027"/>
                  </a:lnTo>
                  <a:lnTo>
                    <a:pt x="3402" y="1009"/>
                  </a:lnTo>
                  <a:lnTo>
                    <a:pt x="3510" y="968"/>
                  </a:lnTo>
                  <a:cubicBezTo>
                    <a:pt x="3600" y="932"/>
                    <a:pt x="3690" y="892"/>
                    <a:pt x="3775" y="842"/>
                  </a:cubicBezTo>
                  <a:cubicBezTo>
                    <a:pt x="3847" y="806"/>
                    <a:pt x="3919" y="761"/>
                    <a:pt x="3978" y="721"/>
                  </a:cubicBezTo>
                  <a:cubicBezTo>
                    <a:pt x="4063" y="676"/>
                    <a:pt x="4126" y="595"/>
                    <a:pt x="4144" y="500"/>
                  </a:cubicBezTo>
                  <a:lnTo>
                    <a:pt x="4153" y="473"/>
                  </a:lnTo>
                  <a:cubicBezTo>
                    <a:pt x="4158" y="455"/>
                    <a:pt x="4162" y="433"/>
                    <a:pt x="4167" y="415"/>
                  </a:cubicBezTo>
                  <a:cubicBezTo>
                    <a:pt x="4176" y="374"/>
                    <a:pt x="4185" y="338"/>
                    <a:pt x="4194" y="298"/>
                  </a:cubicBezTo>
                  <a:cubicBezTo>
                    <a:pt x="4198" y="271"/>
                    <a:pt x="4198" y="262"/>
                    <a:pt x="4203" y="248"/>
                  </a:cubicBezTo>
                  <a:cubicBezTo>
                    <a:pt x="4203" y="230"/>
                    <a:pt x="4203" y="208"/>
                    <a:pt x="4203" y="190"/>
                  </a:cubicBezTo>
                  <a:lnTo>
                    <a:pt x="4203" y="145"/>
                  </a:lnTo>
                  <a:lnTo>
                    <a:pt x="4203" y="86"/>
                  </a:lnTo>
                  <a:cubicBezTo>
                    <a:pt x="4198" y="59"/>
                    <a:pt x="4185" y="37"/>
                    <a:pt x="4162" y="19"/>
                  </a:cubicBezTo>
                  <a:cubicBezTo>
                    <a:pt x="4144" y="5"/>
                    <a:pt x="4117" y="1"/>
                    <a:pt x="409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6"/>
            <p:cNvSpPr/>
            <p:nvPr/>
          </p:nvSpPr>
          <p:spPr>
            <a:xfrm>
              <a:off x="4614275" y="1885275"/>
              <a:ext cx="15450" cy="16875"/>
            </a:xfrm>
            <a:custGeom>
              <a:rect b="b" l="l" r="r" t="t"/>
              <a:pathLst>
                <a:path extrusionOk="0" h="675" w="618">
                  <a:moveTo>
                    <a:pt x="284" y="1"/>
                  </a:moveTo>
                  <a:lnTo>
                    <a:pt x="244" y="5"/>
                  </a:lnTo>
                  <a:lnTo>
                    <a:pt x="235" y="5"/>
                  </a:lnTo>
                  <a:cubicBezTo>
                    <a:pt x="217" y="10"/>
                    <a:pt x="203" y="28"/>
                    <a:pt x="199" y="41"/>
                  </a:cubicBezTo>
                  <a:cubicBezTo>
                    <a:pt x="194" y="50"/>
                    <a:pt x="190" y="55"/>
                    <a:pt x="190" y="64"/>
                  </a:cubicBezTo>
                  <a:cubicBezTo>
                    <a:pt x="183" y="60"/>
                    <a:pt x="175" y="59"/>
                    <a:pt x="168" y="59"/>
                  </a:cubicBezTo>
                  <a:cubicBezTo>
                    <a:pt x="155" y="59"/>
                    <a:pt x="142" y="63"/>
                    <a:pt x="131" y="68"/>
                  </a:cubicBezTo>
                  <a:cubicBezTo>
                    <a:pt x="131" y="64"/>
                    <a:pt x="131" y="64"/>
                    <a:pt x="131" y="59"/>
                  </a:cubicBezTo>
                  <a:cubicBezTo>
                    <a:pt x="127" y="50"/>
                    <a:pt x="122" y="46"/>
                    <a:pt x="113" y="41"/>
                  </a:cubicBezTo>
                  <a:cubicBezTo>
                    <a:pt x="109" y="28"/>
                    <a:pt x="100" y="23"/>
                    <a:pt x="86" y="19"/>
                  </a:cubicBezTo>
                  <a:cubicBezTo>
                    <a:pt x="77" y="19"/>
                    <a:pt x="64" y="23"/>
                    <a:pt x="55" y="32"/>
                  </a:cubicBezTo>
                  <a:cubicBezTo>
                    <a:pt x="37" y="37"/>
                    <a:pt x="28" y="55"/>
                    <a:pt x="23" y="77"/>
                  </a:cubicBezTo>
                  <a:cubicBezTo>
                    <a:pt x="23" y="91"/>
                    <a:pt x="23" y="109"/>
                    <a:pt x="23" y="127"/>
                  </a:cubicBezTo>
                  <a:lnTo>
                    <a:pt x="23" y="176"/>
                  </a:lnTo>
                  <a:lnTo>
                    <a:pt x="23" y="208"/>
                  </a:lnTo>
                  <a:cubicBezTo>
                    <a:pt x="19" y="248"/>
                    <a:pt x="14" y="289"/>
                    <a:pt x="10" y="325"/>
                  </a:cubicBezTo>
                  <a:cubicBezTo>
                    <a:pt x="5" y="365"/>
                    <a:pt x="1" y="410"/>
                    <a:pt x="1" y="451"/>
                  </a:cubicBezTo>
                  <a:lnTo>
                    <a:pt x="1" y="505"/>
                  </a:lnTo>
                  <a:lnTo>
                    <a:pt x="1" y="536"/>
                  </a:lnTo>
                  <a:lnTo>
                    <a:pt x="1" y="550"/>
                  </a:lnTo>
                  <a:cubicBezTo>
                    <a:pt x="1" y="559"/>
                    <a:pt x="5" y="568"/>
                    <a:pt x="5" y="577"/>
                  </a:cubicBezTo>
                  <a:cubicBezTo>
                    <a:pt x="14" y="590"/>
                    <a:pt x="28" y="604"/>
                    <a:pt x="46" y="604"/>
                  </a:cubicBezTo>
                  <a:lnTo>
                    <a:pt x="59" y="604"/>
                  </a:lnTo>
                  <a:cubicBezTo>
                    <a:pt x="68" y="617"/>
                    <a:pt x="77" y="631"/>
                    <a:pt x="95" y="635"/>
                  </a:cubicBezTo>
                  <a:cubicBezTo>
                    <a:pt x="102" y="637"/>
                    <a:pt x="109" y="638"/>
                    <a:pt x="115" y="638"/>
                  </a:cubicBezTo>
                  <a:cubicBezTo>
                    <a:pt x="122" y="638"/>
                    <a:pt x="129" y="637"/>
                    <a:pt x="136" y="635"/>
                  </a:cubicBezTo>
                  <a:cubicBezTo>
                    <a:pt x="145" y="653"/>
                    <a:pt x="158" y="662"/>
                    <a:pt x="176" y="671"/>
                  </a:cubicBezTo>
                  <a:cubicBezTo>
                    <a:pt x="185" y="673"/>
                    <a:pt x="194" y="674"/>
                    <a:pt x="203" y="674"/>
                  </a:cubicBezTo>
                  <a:cubicBezTo>
                    <a:pt x="212" y="674"/>
                    <a:pt x="221" y="673"/>
                    <a:pt x="230" y="671"/>
                  </a:cubicBezTo>
                  <a:cubicBezTo>
                    <a:pt x="239" y="667"/>
                    <a:pt x="244" y="662"/>
                    <a:pt x="248" y="658"/>
                  </a:cubicBezTo>
                  <a:cubicBezTo>
                    <a:pt x="253" y="662"/>
                    <a:pt x="257" y="662"/>
                    <a:pt x="262" y="662"/>
                  </a:cubicBezTo>
                  <a:lnTo>
                    <a:pt x="266" y="662"/>
                  </a:lnTo>
                  <a:cubicBezTo>
                    <a:pt x="275" y="667"/>
                    <a:pt x="285" y="669"/>
                    <a:pt x="295" y="669"/>
                  </a:cubicBezTo>
                  <a:cubicBezTo>
                    <a:pt x="306" y="669"/>
                    <a:pt x="316" y="667"/>
                    <a:pt x="325" y="662"/>
                  </a:cubicBezTo>
                  <a:cubicBezTo>
                    <a:pt x="334" y="662"/>
                    <a:pt x="338" y="658"/>
                    <a:pt x="343" y="653"/>
                  </a:cubicBezTo>
                  <a:cubicBezTo>
                    <a:pt x="357" y="662"/>
                    <a:pt x="373" y="666"/>
                    <a:pt x="389" y="666"/>
                  </a:cubicBezTo>
                  <a:cubicBezTo>
                    <a:pt x="406" y="666"/>
                    <a:pt x="423" y="660"/>
                    <a:pt x="437" y="649"/>
                  </a:cubicBezTo>
                  <a:cubicBezTo>
                    <a:pt x="442" y="644"/>
                    <a:pt x="451" y="635"/>
                    <a:pt x="455" y="631"/>
                  </a:cubicBezTo>
                  <a:cubicBezTo>
                    <a:pt x="464" y="635"/>
                    <a:pt x="473" y="635"/>
                    <a:pt x="482" y="635"/>
                  </a:cubicBezTo>
                  <a:cubicBezTo>
                    <a:pt x="486" y="636"/>
                    <a:pt x="490" y="636"/>
                    <a:pt x="494" y="636"/>
                  </a:cubicBezTo>
                  <a:cubicBezTo>
                    <a:pt x="513" y="636"/>
                    <a:pt x="535" y="627"/>
                    <a:pt x="550" y="608"/>
                  </a:cubicBezTo>
                  <a:cubicBezTo>
                    <a:pt x="581" y="599"/>
                    <a:pt x="608" y="572"/>
                    <a:pt x="613" y="541"/>
                  </a:cubicBezTo>
                  <a:cubicBezTo>
                    <a:pt x="617" y="505"/>
                    <a:pt x="617" y="473"/>
                    <a:pt x="613" y="442"/>
                  </a:cubicBezTo>
                  <a:lnTo>
                    <a:pt x="608" y="316"/>
                  </a:lnTo>
                  <a:lnTo>
                    <a:pt x="608" y="91"/>
                  </a:lnTo>
                  <a:lnTo>
                    <a:pt x="608" y="77"/>
                  </a:lnTo>
                  <a:cubicBezTo>
                    <a:pt x="608" y="64"/>
                    <a:pt x="604" y="50"/>
                    <a:pt x="595" y="41"/>
                  </a:cubicBezTo>
                  <a:cubicBezTo>
                    <a:pt x="586" y="28"/>
                    <a:pt x="568" y="19"/>
                    <a:pt x="550" y="14"/>
                  </a:cubicBezTo>
                  <a:cubicBezTo>
                    <a:pt x="536" y="14"/>
                    <a:pt x="523" y="14"/>
                    <a:pt x="509" y="19"/>
                  </a:cubicBezTo>
                  <a:cubicBezTo>
                    <a:pt x="505" y="23"/>
                    <a:pt x="500" y="28"/>
                    <a:pt x="491" y="32"/>
                  </a:cubicBezTo>
                  <a:cubicBezTo>
                    <a:pt x="481" y="22"/>
                    <a:pt x="468" y="17"/>
                    <a:pt x="455" y="17"/>
                  </a:cubicBezTo>
                  <a:cubicBezTo>
                    <a:pt x="451" y="17"/>
                    <a:pt x="446" y="18"/>
                    <a:pt x="442" y="19"/>
                  </a:cubicBezTo>
                  <a:cubicBezTo>
                    <a:pt x="428" y="23"/>
                    <a:pt x="410" y="28"/>
                    <a:pt x="401" y="41"/>
                  </a:cubicBezTo>
                  <a:cubicBezTo>
                    <a:pt x="397" y="32"/>
                    <a:pt x="392" y="28"/>
                    <a:pt x="383" y="23"/>
                  </a:cubicBezTo>
                  <a:cubicBezTo>
                    <a:pt x="373" y="14"/>
                    <a:pt x="361" y="9"/>
                    <a:pt x="349" y="9"/>
                  </a:cubicBezTo>
                  <a:cubicBezTo>
                    <a:pt x="337" y="9"/>
                    <a:pt x="326" y="12"/>
                    <a:pt x="316" y="19"/>
                  </a:cubicBezTo>
                  <a:cubicBezTo>
                    <a:pt x="307" y="10"/>
                    <a:pt x="293" y="5"/>
                    <a:pt x="28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6"/>
            <p:cNvSpPr/>
            <p:nvPr/>
          </p:nvSpPr>
          <p:spPr>
            <a:xfrm>
              <a:off x="4615175" y="1885175"/>
              <a:ext cx="8575" cy="2950"/>
            </a:xfrm>
            <a:custGeom>
              <a:rect b="b" l="l" r="r" t="t"/>
              <a:pathLst>
                <a:path extrusionOk="0" h="118" w="343">
                  <a:moveTo>
                    <a:pt x="275" y="0"/>
                  </a:moveTo>
                  <a:cubicBezTo>
                    <a:pt x="217" y="9"/>
                    <a:pt x="158" y="14"/>
                    <a:pt x="95" y="14"/>
                  </a:cubicBezTo>
                  <a:lnTo>
                    <a:pt x="23" y="14"/>
                  </a:lnTo>
                  <a:cubicBezTo>
                    <a:pt x="14" y="23"/>
                    <a:pt x="10" y="27"/>
                    <a:pt x="5" y="36"/>
                  </a:cubicBezTo>
                  <a:cubicBezTo>
                    <a:pt x="1" y="50"/>
                    <a:pt x="1" y="63"/>
                    <a:pt x="5" y="77"/>
                  </a:cubicBezTo>
                  <a:cubicBezTo>
                    <a:pt x="14" y="90"/>
                    <a:pt x="23" y="99"/>
                    <a:pt x="37" y="108"/>
                  </a:cubicBezTo>
                  <a:cubicBezTo>
                    <a:pt x="41" y="108"/>
                    <a:pt x="46" y="108"/>
                    <a:pt x="50" y="113"/>
                  </a:cubicBezTo>
                  <a:cubicBezTo>
                    <a:pt x="55" y="113"/>
                    <a:pt x="64" y="117"/>
                    <a:pt x="73" y="117"/>
                  </a:cubicBezTo>
                  <a:lnTo>
                    <a:pt x="113" y="117"/>
                  </a:lnTo>
                  <a:cubicBezTo>
                    <a:pt x="127" y="117"/>
                    <a:pt x="145" y="113"/>
                    <a:pt x="158" y="108"/>
                  </a:cubicBezTo>
                  <a:cubicBezTo>
                    <a:pt x="181" y="99"/>
                    <a:pt x="203" y="95"/>
                    <a:pt x="230" y="90"/>
                  </a:cubicBezTo>
                  <a:cubicBezTo>
                    <a:pt x="248" y="90"/>
                    <a:pt x="266" y="95"/>
                    <a:pt x="284" y="99"/>
                  </a:cubicBezTo>
                  <a:cubicBezTo>
                    <a:pt x="311" y="99"/>
                    <a:pt x="334" y="81"/>
                    <a:pt x="338" y="54"/>
                  </a:cubicBezTo>
                  <a:cubicBezTo>
                    <a:pt x="343" y="27"/>
                    <a:pt x="320" y="5"/>
                    <a:pt x="29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6"/>
            <p:cNvSpPr/>
            <p:nvPr/>
          </p:nvSpPr>
          <p:spPr>
            <a:xfrm>
              <a:off x="4627450" y="1884600"/>
              <a:ext cx="3175" cy="17700"/>
            </a:xfrm>
            <a:custGeom>
              <a:rect b="b" l="l" r="r" t="t"/>
              <a:pathLst>
                <a:path extrusionOk="0" h="708" w="127">
                  <a:moveTo>
                    <a:pt x="113" y="1"/>
                  </a:moveTo>
                  <a:lnTo>
                    <a:pt x="54" y="5"/>
                  </a:lnTo>
                  <a:lnTo>
                    <a:pt x="18" y="10"/>
                  </a:lnTo>
                  <a:cubicBezTo>
                    <a:pt x="18" y="14"/>
                    <a:pt x="18" y="19"/>
                    <a:pt x="18" y="23"/>
                  </a:cubicBezTo>
                  <a:cubicBezTo>
                    <a:pt x="14" y="82"/>
                    <a:pt x="9" y="131"/>
                    <a:pt x="9" y="190"/>
                  </a:cubicBezTo>
                  <a:cubicBezTo>
                    <a:pt x="9" y="244"/>
                    <a:pt x="9" y="302"/>
                    <a:pt x="5" y="356"/>
                  </a:cubicBezTo>
                  <a:cubicBezTo>
                    <a:pt x="0" y="415"/>
                    <a:pt x="5" y="464"/>
                    <a:pt x="0" y="514"/>
                  </a:cubicBezTo>
                  <a:lnTo>
                    <a:pt x="0" y="581"/>
                  </a:lnTo>
                  <a:cubicBezTo>
                    <a:pt x="0" y="604"/>
                    <a:pt x="0" y="631"/>
                    <a:pt x="5" y="658"/>
                  </a:cubicBezTo>
                  <a:cubicBezTo>
                    <a:pt x="9" y="685"/>
                    <a:pt x="32" y="703"/>
                    <a:pt x="54" y="707"/>
                  </a:cubicBezTo>
                  <a:cubicBezTo>
                    <a:pt x="86" y="707"/>
                    <a:pt x="113" y="685"/>
                    <a:pt x="117" y="653"/>
                  </a:cubicBezTo>
                  <a:cubicBezTo>
                    <a:pt x="122" y="559"/>
                    <a:pt x="117" y="464"/>
                    <a:pt x="117" y="370"/>
                  </a:cubicBezTo>
                  <a:lnTo>
                    <a:pt x="117" y="212"/>
                  </a:lnTo>
                  <a:cubicBezTo>
                    <a:pt x="117" y="158"/>
                    <a:pt x="117" y="95"/>
                    <a:pt x="122" y="37"/>
                  </a:cubicBezTo>
                  <a:cubicBezTo>
                    <a:pt x="126" y="23"/>
                    <a:pt x="122" y="10"/>
                    <a:pt x="11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6"/>
            <p:cNvSpPr/>
            <p:nvPr/>
          </p:nvSpPr>
          <p:spPr>
            <a:xfrm>
              <a:off x="4795575" y="1879550"/>
              <a:ext cx="32650" cy="18650"/>
            </a:xfrm>
            <a:custGeom>
              <a:rect b="b" l="l" r="r" t="t"/>
              <a:pathLst>
                <a:path extrusionOk="0" h="746" w="1306">
                  <a:moveTo>
                    <a:pt x="545" y="0"/>
                  </a:moveTo>
                  <a:cubicBezTo>
                    <a:pt x="536" y="0"/>
                    <a:pt x="522" y="5"/>
                    <a:pt x="513" y="9"/>
                  </a:cubicBezTo>
                  <a:cubicBezTo>
                    <a:pt x="491" y="18"/>
                    <a:pt x="473" y="36"/>
                    <a:pt x="464" y="63"/>
                  </a:cubicBezTo>
                  <a:cubicBezTo>
                    <a:pt x="446" y="72"/>
                    <a:pt x="437" y="90"/>
                    <a:pt x="428" y="108"/>
                  </a:cubicBezTo>
                  <a:cubicBezTo>
                    <a:pt x="419" y="126"/>
                    <a:pt x="405" y="144"/>
                    <a:pt x="392" y="162"/>
                  </a:cubicBezTo>
                  <a:lnTo>
                    <a:pt x="365" y="185"/>
                  </a:lnTo>
                  <a:cubicBezTo>
                    <a:pt x="351" y="198"/>
                    <a:pt x="338" y="212"/>
                    <a:pt x="324" y="225"/>
                  </a:cubicBezTo>
                  <a:cubicBezTo>
                    <a:pt x="315" y="230"/>
                    <a:pt x="306" y="239"/>
                    <a:pt x="302" y="248"/>
                  </a:cubicBezTo>
                  <a:cubicBezTo>
                    <a:pt x="293" y="257"/>
                    <a:pt x="288" y="266"/>
                    <a:pt x="284" y="275"/>
                  </a:cubicBezTo>
                  <a:cubicBezTo>
                    <a:pt x="279" y="284"/>
                    <a:pt x="279" y="297"/>
                    <a:pt x="279" y="311"/>
                  </a:cubicBezTo>
                  <a:lnTo>
                    <a:pt x="243" y="329"/>
                  </a:lnTo>
                  <a:lnTo>
                    <a:pt x="216" y="329"/>
                  </a:lnTo>
                  <a:cubicBezTo>
                    <a:pt x="180" y="329"/>
                    <a:pt x="153" y="369"/>
                    <a:pt x="135" y="401"/>
                  </a:cubicBezTo>
                  <a:lnTo>
                    <a:pt x="131" y="401"/>
                  </a:lnTo>
                  <a:cubicBezTo>
                    <a:pt x="128" y="400"/>
                    <a:pt x="125" y="400"/>
                    <a:pt x="122" y="400"/>
                  </a:cubicBezTo>
                  <a:cubicBezTo>
                    <a:pt x="104" y="400"/>
                    <a:pt x="90" y="413"/>
                    <a:pt x="86" y="432"/>
                  </a:cubicBezTo>
                  <a:cubicBezTo>
                    <a:pt x="68" y="441"/>
                    <a:pt x="54" y="455"/>
                    <a:pt x="41" y="473"/>
                  </a:cubicBezTo>
                  <a:cubicBezTo>
                    <a:pt x="23" y="495"/>
                    <a:pt x="14" y="522"/>
                    <a:pt x="9" y="549"/>
                  </a:cubicBezTo>
                  <a:cubicBezTo>
                    <a:pt x="0" y="590"/>
                    <a:pt x="9" y="635"/>
                    <a:pt x="32" y="671"/>
                  </a:cubicBezTo>
                  <a:cubicBezTo>
                    <a:pt x="61" y="708"/>
                    <a:pt x="105" y="730"/>
                    <a:pt x="153" y="730"/>
                  </a:cubicBezTo>
                  <a:cubicBezTo>
                    <a:pt x="158" y="730"/>
                    <a:pt x="162" y="729"/>
                    <a:pt x="167" y="729"/>
                  </a:cubicBezTo>
                  <a:cubicBezTo>
                    <a:pt x="225" y="725"/>
                    <a:pt x="288" y="720"/>
                    <a:pt x="347" y="711"/>
                  </a:cubicBezTo>
                  <a:lnTo>
                    <a:pt x="387" y="707"/>
                  </a:lnTo>
                  <a:lnTo>
                    <a:pt x="410" y="707"/>
                  </a:lnTo>
                  <a:lnTo>
                    <a:pt x="455" y="702"/>
                  </a:lnTo>
                  <a:cubicBezTo>
                    <a:pt x="468" y="711"/>
                    <a:pt x="477" y="720"/>
                    <a:pt x="491" y="729"/>
                  </a:cubicBezTo>
                  <a:cubicBezTo>
                    <a:pt x="502" y="733"/>
                    <a:pt x="514" y="735"/>
                    <a:pt x="525" y="735"/>
                  </a:cubicBezTo>
                  <a:cubicBezTo>
                    <a:pt x="551" y="735"/>
                    <a:pt x="576" y="725"/>
                    <a:pt x="594" y="707"/>
                  </a:cubicBezTo>
                  <a:cubicBezTo>
                    <a:pt x="617" y="707"/>
                    <a:pt x="635" y="702"/>
                    <a:pt x="653" y="693"/>
                  </a:cubicBezTo>
                  <a:cubicBezTo>
                    <a:pt x="662" y="702"/>
                    <a:pt x="671" y="707"/>
                    <a:pt x="680" y="711"/>
                  </a:cubicBezTo>
                  <a:cubicBezTo>
                    <a:pt x="693" y="716"/>
                    <a:pt x="707" y="716"/>
                    <a:pt x="720" y="716"/>
                  </a:cubicBezTo>
                  <a:cubicBezTo>
                    <a:pt x="734" y="725"/>
                    <a:pt x="743" y="734"/>
                    <a:pt x="756" y="738"/>
                  </a:cubicBezTo>
                  <a:cubicBezTo>
                    <a:pt x="767" y="743"/>
                    <a:pt x="779" y="746"/>
                    <a:pt x="791" y="746"/>
                  </a:cubicBezTo>
                  <a:cubicBezTo>
                    <a:pt x="799" y="746"/>
                    <a:pt x="807" y="744"/>
                    <a:pt x="815" y="743"/>
                  </a:cubicBezTo>
                  <a:cubicBezTo>
                    <a:pt x="842" y="743"/>
                    <a:pt x="869" y="725"/>
                    <a:pt x="882" y="702"/>
                  </a:cubicBezTo>
                  <a:cubicBezTo>
                    <a:pt x="891" y="693"/>
                    <a:pt x="896" y="684"/>
                    <a:pt x="900" y="675"/>
                  </a:cubicBezTo>
                  <a:lnTo>
                    <a:pt x="1067" y="675"/>
                  </a:lnTo>
                  <a:cubicBezTo>
                    <a:pt x="1112" y="675"/>
                    <a:pt x="1157" y="680"/>
                    <a:pt x="1202" y="680"/>
                  </a:cubicBezTo>
                  <a:cubicBezTo>
                    <a:pt x="1229" y="675"/>
                    <a:pt x="1256" y="657"/>
                    <a:pt x="1278" y="635"/>
                  </a:cubicBezTo>
                  <a:cubicBezTo>
                    <a:pt x="1292" y="612"/>
                    <a:pt x="1301" y="590"/>
                    <a:pt x="1305" y="563"/>
                  </a:cubicBezTo>
                  <a:cubicBezTo>
                    <a:pt x="1305" y="554"/>
                    <a:pt x="1305" y="545"/>
                    <a:pt x="1305" y="536"/>
                  </a:cubicBezTo>
                  <a:lnTo>
                    <a:pt x="1305" y="473"/>
                  </a:lnTo>
                  <a:cubicBezTo>
                    <a:pt x="1305" y="414"/>
                    <a:pt x="1296" y="360"/>
                    <a:pt x="1292" y="302"/>
                  </a:cubicBezTo>
                  <a:cubicBezTo>
                    <a:pt x="1287" y="270"/>
                    <a:pt x="1287" y="243"/>
                    <a:pt x="1283" y="212"/>
                  </a:cubicBezTo>
                  <a:cubicBezTo>
                    <a:pt x="1283" y="180"/>
                    <a:pt x="1278" y="149"/>
                    <a:pt x="1269" y="117"/>
                  </a:cubicBezTo>
                  <a:cubicBezTo>
                    <a:pt x="1265" y="86"/>
                    <a:pt x="1247" y="59"/>
                    <a:pt x="1215" y="45"/>
                  </a:cubicBezTo>
                  <a:cubicBezTo>
                    <a:pt x="1206" y="42"/>
                    <a:pt x="1196" y="39"/>
                    <a:pt x="1185" y="39"/>
                  </a:cubicBezTo>
                  <a:cubicBezTo>
                    <a:pt x="1180" y="39"/>
                    <a:pt x="1175" y="39"/>
                    <a:pt x="1170" y="41"/>
                  </a:cubicBezTo>
                  <a:cubicBezTo>
                    <a:pt x="1154" y="30"/>
                    <a:pt x="1135" y="26"/>
                    <a:pt x="1116" y="26"/>
                  </a:cubicBezTo>
                  <a:cubicBezTo>
                    <a:pt x="1102" y="26"/>
                    <a:pt x="1089" y="28"/>
                    <a:pt x="1076" y="32"/>
                  </a:cubicBezTo>
                  <a:cubicBezTo>
                    <a:pt x="1067" y="27"/>
                    <a:pt x="1053" y="27"/>
                    <a:pt x="1044" y="23"/>
                  </a:cubicBezTo>
                  <a:cubicBezTo>
                    <a:pt x="1022" y="23"/>
                    <a:pt x="1004" y="23"/>
                    <a:pt x="986" y="32"/>
                  </a:cubicBezTo>
                  <a:lnTo>
                    <a:pt x="972" y="23"/>
                  </a:lnTo>
                  <a:cubicBezTo>
                    <a:pt x="963" y="18"/>
                    <a:pt x="950" y="18"/>
                    <a:pt x="936" y="18"/>
                  </a:cubicBezTo>
                  <a:cubicBezTo>
                    <a:pt x="929" y="16"/>
                    <a:pt x="923" y="15"/>
                    <a:pt x="916" y="15"/>
                  </a:cubicBezTo>
                  <a:cubicBezTo>
                    <a:pt x="909" y="15"/>
                    <a:pt x="902" y="16"/>
                    <a:pt x="896" y="18"/>
                  </a:cubicBezTo>
                  <a:cubicBezTo>
                    <a:pt x="887" y="14"/>
                    <a:pt x="882" y="14"/>
                    <a:pt x="873" y="14"/>
                  </a:cubicBezTo>
                  <a:cubicBezTo>
                    <a:pt x="868" y="13"/>
                    <a:pt x="863" y="13"/>
                    <a:pt x="857" y="13"/>
                  </a:cubicBezTo>
                  <a:cubicBezTo>
                    <a:pt x="832" y="13"/>
                    <a:pt x="810" y="21"/>
                    <a:pt x="788" y="36"/>
                  </a:cubicBezTo>
                  <a:cubicBezTo>
                    <a:pt x="779" y="45"/>
                    <a:pt x="765" y="59"/>
                    <a:pt x="761" y="72"/>
                  </a:cubicBezTo>
                  <a:lnTo>
                    <a:pt x="752" y="72"/>
                  </a:lnTo>
                  <a:cubicBezTo>
                    <a:pt x="738" y="59"/>
                    <a:pt x="725" y="50"/>
                    <a:pt x="707" y="50"/>
                  </a:cubicBezTo>
                  <a:cubicBezTo>
                    <a:pt x="699" y="48"/>
                    <a:pt x="692" y="47"/>
                    <a:pt x="684" y="47"/>
                  </a:cubicBezTo>
                  <a:cubicBezTo>
                    <a:pt x="674" y="47"/>
                    <a:pt x="663" y="49"/>
                    <a:pt x="653" y="54"/>
                  </a:cubicBezTo>
                  <a:cubicBezTo>
                    <a:pt x="648" y="52"/>
                    <a:pt x="644" y="51"/>
                    <a:pt x="640" y="51"/>
                  </a:cubicBezTo>
                  <a:cubicBezTo>
                    <a:pt x="636" y="51"/>
                    <a:pt x="633" y="52"/>
                    <a:pt x="630" y="54"/>
                  </a:cubicBezTo>
                  <a:cubicBezTo>
                    <a:pt x="621" y="41"/>
                    <a:pt x="612" y="27"/>
                    <a:pt x="603" y="18"/>
                  </a:cubicBezTo>
                  <a:cubicBezTo>
                    <a:pt x="585" y="9"/>
                    <a:pt x="567" y="0"/>
                    <a:pt x="54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6"/>
            <p:cNvSpPr/>
            <p:nvPr/>
          </p:nvSpPr>
          <p:spPr>
            <a:xfrm>
              <a:off x="4606400" y="1619850"/>
              <a:ext cx="28825" cy="18475"/>
            </a:xfrm>
            <a:custGeom>
              <a:rect b="b" l="l" r="r" t="t"/>
              <a:pathLst>
                <a:path extrusionOk="0" h="739" w="1153">
                  <a:moveTo>
                    <a:pt x="689" y="1"/>
                  </a:moveTo>
                  <a:cubicBezTo>
                    <a:pt x="671" y="5"/>
                    <a:pt x="653" y="5"/>
                    <a:pt x="635" y="10"/>
                  </a:cubicBezTo>
                  <a:cubicBezTo>
                    <a:pt x="622" y="10"/>
                    <a:pt x="613" y="10"/>
                    <a:pt x="604" y="14"/>
                  </a:cubicBezTo>
                  <a:cubicBezTo>
                    <a:pt x="577" y="19"/>
                    <a:pt x="554" y="28"/>
                    <a:pt x="532" y="32"/>
                  </a:cubicBezTo>
                  <a:cubicBezTo>
                    <a:pt x="451" y="59"/>
                    <a:pt x="374" y="91"/>
                    <a:pt x="298" y="122"/>
                  </a:cubicBezTo>
                  <a:cubicBezTo>
                    <a:pt x="239" y="140"/>
                    <a:pt x="190" y="163"/>
                    <a:pt x="136" y="181"/>
                  </a:cubicBezTo>
                  <a:cubicBezTo>
                    <a:pt x="122" y="190"/>
                    <a:pt x="109" y="199"/>
                    <a:pt x="91" y="208"/>
                  </a:cubicBezTo>
                  <a:cubicBezTo>
                    <a:pt x="64" y="226"/>
                    <a:pt x="37" y="248"/>
                    <a:pt x="19" y="280"/>
                  </a:cubicBezTo>
                  <a:cubicBezTo>
                    <a:pt x="5" y="302"/>
                    <a:pt x="1" y="334"/>
                    <a:pt x="10" y="361"/>
                  </a:cubicBezTo>
                  <a:cubicBezTo>
                    <a:pt x="46" y="379"/>
                    <a:pt x="86" y="401"/>
                    <a:pt x="122" y="424"/>
                  </a:cubicBezTo>
                  <a:cubicBezTo>
                    <a:pt x="154" y="446"/>
                    <a:pt x="185" y="473"/>
                    <a:pt x="217" y="500"/>
                  </a:cubicBezTo>
                  <a:cubicBezTo>
                    <a:pt x="230" y="514"/>
                    <a:pt x="248" y="532"/>
                    <a:pt x="262" y="545"/>
                  </a:cubicBezTo>
                  <a:lnTo>
                    <a:pt x="302" y="586"/>
                  </a:lnTo>
                  <a:lnTo>
                    <a:pt x="334" y="617"/>
                  </a:lnTo>
                  <a:lnTo>
                    <a:pt x="347" y="631"/>
                  </a:lnTo>
                  <a:lnTo>
                    <a:pt x="397" y="671"/>
                  </a:lnTo>
                  <a:cubicBezTo>
                    <a:pt x="406" y="667"/>
                    <a:pt x="419" y="662"/>
                    <a:pt x="428" y="662"/>
                  </a:cubicBezTo>
                  <a:cubicBezTo>
                    <a:pt x="442" y="662"/>
                    <a:pt x="455" y="667"/>
                    <a:pt x="464" y="676"/>
                  </a:cubicBezTo>
                  <a:cubicBezTo>
                    <a:pt x="478" y="685"/>
                    <a:pt x="487" y="698"/>
                    <a:pt x="491" y="716"/>
                  </a:cubicBezTo>
                  <a:lnTo>
                    <a:pt x="491" y="725"/>
                  </a:lnTo>
                  <a:lnTo>
                    <a:pt x="518" y="730"/>
                  </a:lnTo>
                  <a:lnTo>
                    <a:pt x="572" y="739"/>
                  </a:lnTo>
                  <a:cubicBezTo>
                    <a:pt x="604" y="739"/>
                    <a:pt x="631" y="730"/>
                    <a:pt x="658" y="716"/>
                  </a:cubicBezTo>
                  <a:cubicBezTo>
                    <a:pt x="698" y="694"/>
                    <a:pt x="743" y="671"/>
                    <a:pt x="788" y="649"/>
                  </a:cubicBezTo>
                  <a:cubicBezTo>
                    <a:pt x="824" y="631"/>
                    <a:pt x="856" y="608"/>
                    <a:pt x="887" y="581"/>
                  </a:cubicBezTo>
                  <a:cubicBezTo>
                    <a:pt x="937" y="545"/>
                    <a:pt x="982" y="509"/>
                    <a:pt x="1022" y="464"/>
                  </a:cubicBezTo>
                  <a:cubicBezTo>
                    <a:pt x="1058" y="433"/>
                    <a:pt x="1089" y="397"/>
                    <a:pt x="1125" y="361"/>
                  </a:cubicBezTo>
                  <a:cubicBezTo>
                    <a:pt x="1152" y="334"/>
                    <a:pt x="1152" y="293"/>
                    <a:pt x="1125" y="271"/>
                  </a:cubicBezTo>
                  <a:cubicBezTo>
                    <a:pt x="1115" y="257"/>
                    <a:pt x="1100" y="251"/>
                    <a:pt x="1083" y="251"/>
                  </a:cubicBezTo>
                  <a:cubicBezTo>
                    <a:pt x="1078" y="251"/>
                    <a:pt x="1072" y="252"/>
                    <a:pt x="1067" y="253"/>
                  </a:cubicBezTo>
                  <a:cubicBezTo>
                    <a:pt x="1054" y="212"/>
                    <a:pt x="1022" y="181"/>
                    <a:pt x="977" y="172"/>
                  </a:cubicBezTo>
                  <a:cubicBezTo>
                    <a:pt x="968" y="163"/>
                    <a:pt x="955" y="154"/>
                    <a:pt x="941" y="149"/>
                  </a:cubicBezTo>
                  <a:cubicBezTo>
                    <a:pt x="937" y="127"/>
                    <a:pt x="928" y="109"/>
                    <a:pt x="910" y="95"/>
                  </a:cubicBezTo>
                  <a:cubicBezTo>
                    <a:pt x="892" y="73"/>
                    <a:pt x="865" y="64"/>
                    <a:pt x="838" y="64"/>
                  </a:cubicBezTo>
                  <a:cubicBezTo>
                    <a:pt x="820" y="64"/>
                    <a:pt x="806" y="64"/>
                    <a:pt x="793" y="73"/>
                  </a:cubicBezTo>
                  <a:lnTo>
                    <a:pt x="788" y="73"/>
                  </a:lnTo>
                  <a:cubicBezTo>
                    <a:pt x="784" y="55"/>
                    <a:pt x="775" y="41"/>
                    <a:pt x="766" y="32"/>
                  </a:cubicBezTo>
                  <a:cubicBezTo>
                    <a:pt x="743" y="14"/>
                    <a:pt x="721" y="1"/>
                    <a:pt x="69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6"/>
            <p:cNvSpPr/>
            <p:nvPr/>
          </p:nvSpPr>
          <p:spPr>
            <a:xfrm>
              <a:off x="4621150" y="1626825"/>
              <a:ext cx="13625" cy="10125"/>
            </a:xfrm>
            <a:custGeom>
              <a:rect b="b" l="l" r="r" t="t"/>
              <a:pathLst>
                <a:path extrusionOk="0" h="405" w="545">
                  <a:moveTo>
                    <a:pt x="504" y="1"/>
                  </a:moveTo>
                  <a:cubicBezTo>
                    <a:pt x="495" y="1"/>
                    <a:pt x="490" y="5"/>
                    <a:pt x="481" y="10"/>
                  </a:cubicBezTo>
                  <a:lnTo>
                    <a:pt x="486" y="10"/>
                  </a:lnTo>
                  <a:cubicBezTo>
                    <a:pt x="459" y="37"/>
                    <a:pt x="428" y="68"/>
                    <a:pt x="401" y="91"/>
                  </a:cubicBezTo>
                  <a:cubicBezTo>
                    <a:pt x="379" y="112"/>
                    <a:pt x="341" y="142"/>
                    <a:pt x="311" y="168"/>
                  </a:cubicBezTo>
                  <a:lnTo>
                    <a:pt x="311" y="168"/>
                  </a:lnTo>
                  <a:cubicBezTo>
                    <a:pt x="311" y="168"/>
                    <a:pt x="311" y="168"/>
                    <a:pt x="311" y="167"/>
                  </a:cubicBezTo>
                  <a:lnTo>
                    <a:pt x="311" y="167"/>
                  </a:lnTo>
                  <a:cubicBezTo>
                    <a:pt x="270" y="199"/>
                    <a:pt x="230" y="230"/>
                    <a:pt x="189" y="257"/>
                  </a:cubicBezTo>
                  <a:cubicBezTo>
                    <a:pt x="167" y="271"/>
                    <a:pt x="149" y="280"/>
                    <a:pt x="126" y="293"/>
                  </a:cubicBezTo>
                  <a:lnTo>
                    <a:pt x="81" y="316"/>
                  </a:lnTo>
                  <a:lnTo>
                    <a:pt x="41" y="329"/>
                  </a:lnTo>
                  <a:lnTo>
                    <a:pt x="32" y="334"/>
                  </a:lnTo>
                  <a:cubicBezTo>
                    <a:pt x="9" y="338"/>
                    <a:pt x="0" y="361"/>
                    <a:pt x="5" y="379"/>
                  </a:cubicBezTo>
                  <a:cubicBezTo>
                    <a:pt x="9" y="388"/>
                    <a:pt x="14" y="397"/>
                    <a:pt x="23" y="401"/>
                  </a:cubicBezTo>
                  <a:cubicBezTo>
                    <a:pt x="27" y="404"/>
                    <a:pt x="32" y="405"/>
                    <a:pt x="36" y="405"/>
                  </a:cubicBezTo>
                  <a:cubicBezTo>
                    <a:pt x="41" y="405"/>
                    <a:pt x="45" y="404"/>
                    <a:pt x="50" y="401"/>
                  </a:cubicBezTo>
                  <a:cubicBezTo>
                    <a:pt x="81" y="392"/>
                    <a:pt x="117" y="379"/>
                    <a:pt x="144" y="356"/>
                  </a:cubicBezTo>
                  <a:lnTo>
                    <a:pt x="171" y="338"/>
                  </a:lnTo>
                  <a:cubicBezTo>
                    <a:pt x="185" y="329"/>
                    <a:pt x="198" y="320"/>
                    <a:pt x="212" y="311"/>
                  </a:cubicBezTo>
                  <a:cubicBezTo>
                    <a:pt x="234" y="298"/>
                    <a:pt x="257" y="284"/>
                    <a:pt x="279" y="271"/>
                  </a:cubicBezTo>
                  <a:cubicBezTo>
                    <a:pt x="324" y="239"/>
                    <a:pt x="369" y="203"/>
                    <a:pt x="410" y="167"/>
                  </a:cubicBezTo>
                  <a:cubicBezTo>
                    <a:pt x="450" y="131"/>
                    <a:pt x="486" y="91"/>
                    <a:pt x="526" y="55"/>
                  </a:cubicBezTo>
                  <a:cubicBezTo>
                    <a:pt x="544" y="32"/>
                    <a:pt x="531" y="1"/>
                    <a:pt x="50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6"/>
            <p:cNvSpPr/>
            <p:nvPr/>
          </p:nvSpPr>
          <p:spPr>
            <a:xfrm>
              <a:off x="4696500" y="1647975"/>
              <a:ext cx="18900" cy="9150"/>
            </a:xfrm>
            <a:custGeom>
              <a:rect b="b" l="l" r="r" t="t"/>
              <a:pathLst>
                <a:path extrusionOk="0" h="366" w="756">
                  <a:moveTo>
                    <a:pt x="117" y="1"/>
                  </a:moveTo>
                  <a:cubicBezTo>
                    <a:pt x="95" y="1"/>
                    <a:pt x="77" y="19"/>
                    <a:pt x="72" y="37"/>
                  </a:cubicBezTo>
                  <a:cubicBezTo>
                    <a:pt x="50" y="37"/>
                    <a:pt x="32" y="46"/>
                    <a:pt x="27" y="64"/>
                  </a:cubicBezTo>
                  <a:cubicBezTo>
                    <a:pt x="23" y="68"/>
                    <a:pt x="23" y="77"/>
                    <a:pt x="23" y="82"/>
                  </a:cubicBezTo>
                  <a:cubicBezTo>
                    <a:pt x="18" y="86"/>
                    <a:pt x="14" y="91"/>
                    <a:pt x="14" y="95"/>
                  </a:cubicBezTo>
                  <a:cubicBezTo>
                    <a:pt x="0" y="122"/>
                    <a:pt x="14" y="149"/>
                    <a:pt x="36" y="163"/>
                  </a:cubicBezTo>
                  <a:cubicBezTo>
                    <a:pt x="135" y="203"/>
                    <a:pt x="234" y="235"/>
                    <a:pt x="333" y="271"/>
                  </a:cubicBezTo>
                  <a:cubicBezTo>
                    <a:pt x="383" y="289"/>
                    <a:pt x="432" y="307"/>
                    <a:pt x="482" y="325"/>
                  </a:cubicBezTo>
                  <a:lnTo>
                    <a:pt x="549" y="352"/>
                  </a:lnTo>
                  <a:cubicBezTo>
                    <a:pt x="567" y="361"/>
                    <a:pt x="594" y="365"/>
                    <a:pt x="617" y="365"/>
                  </a:cubicBezTo>
                  <a:cubicBezTo>
                    <a:pt x="626" y="361"/>
                    <a:pt x="639" y="356"/>
                    <a:pt x="648" y="347"/>
                  </a:cubicBezTo>
                  <a:lnTo>
                    <a:pt x="657" y="347"/>
                  </a:lnTo>
                  <a:cubicBezTo>
                    <a:pt x="661" y="349"/>
                    <a:pt x="666" y="350"/>
                    <a:pt x="670" y="350"/>
                  </a:cubicBezTo>
                  <a:cubicBezTo>
                    <a:pt x="675" y="350"/>
                    <a:pt x="679" y="349"/>
                    <a:pt x="684" y="347"/>
                  </a:cubicBezTo>
                  <a:cubicBezTo>
                    <a:pt x="702" y="347"/>
                    <a:pt x="720" y="334"/>
                    <a:pt x="733" y="320"/>
                  </a:cubicBezTo>
                  <a:cubicBezTo>
                    <a:pt x="751" y="298"/>
                    <a:pt x="756" y="271"/>
                    <a:pt x="747" y="248"/>
                  </a:cubicBezTo>
                  <a:cubicBezTo>
                    <a:pt x="742" y="239"/>
                    <a:pt x="738" y="235"/>
                    <a:pt x="733" y="226"/>
                  </a:cubicBezTo>
                  <a:cubicBezTo>
                    <a:pt x="729" y="208"/>
                    <a:pt x="715" y="190"/>
                    <a:pt x="697" y="181"/>
                  </a:cubicBezTo>
                  <a:cubicBezTo>
                    <a:pt x="661" y="167"/>
                    <a:pt x="630" y="154"/>
                    <a:pt x="594" y="145"/>
                  </a:cubicBezTo>
                  <a:cubicBezTo>
                    <a:pt x="549" y="136"/>
                    <a:pt x="504" y="127"/>
                    <a:pt x="464" y="113"/>
                  </a:cubicBezTo>
                  <a:lnTo>
                    <a:pt x="468" y="113"/>
                  </a:lnTo>
                  <a:lnTo>
                    <a:pt x="288" y="55"/>
                  </a:lnTo>
                  <a:cubicBezTo>
                    <a:pt x="257" y="46"/>
                    <a:pt x="225" y="37"/>
                    <a:pt x="198" y="28"/>
                  </a:cubicBezTo>
                  <a:lnTo>
                    <a:pt x="153" y="10"/>
                  </a:lnTo>
                  <a:lnTo>
                    <a:pt x="135" y="5"/>
                  </a:lnTo>
                  <a:lnTo>
                    <a:pt x="12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6"/>
            <p:cNvSpPr/>
            <p:nvPr/>
          </p:nvSpPr>
          <p:spPr>
            <a:xfrm>
              <a:off x="4561650" y="1627625"/>
              <a:ext cx="57150" cy="100675"/>
            </a:xfrm>
            <a:custGeom>
              <a:rect b="b" l="l" r="r" t="t"/>
              <a:pathLst>
                <a:path extrusionOk="0" h="4027" w="2286">
                  <a:moveTo>
                    <a:pt x="1638" y="0"/>
                  </a:moveTo>
                  <a:lnTo>
                    <a:pt x="1633" y="5"/>
                  </a:lnTo>
                  <a:cubicBezTo>
                    <a:pt x="1557" y="9"/>
                    <a:pt x="1485" y="45"/>
                    <a:pt x="1431" y="99"/>
                  </a:cubicBezTo>
                  <a:cubicBezTo>
                    <a:pt x="1404" y="122"/>
                    <a:pt x="1381" y="144"/>
                    <a:pt x="1359" y="171"/>
                  </a:cubicBezTo>
                  <a:lnTo>
                    <a:pt x="1341" y="189"/>
                  </a:lnTo>
                  <a:lnTo>
                    <a:pt x="1242" y="293"/>
                  </a:lnTo>
                  <a:cubicBezTo>
                    <a:pt x="1215" y="315"/>
                    <a:pt x="1193" y="342"/>
                    <a:pt x="1170" y="365"/>
                  </a:cubicBezTo>
                  <a:lnTo>
                    <a:pt x="1130" y="410"/>
                  </a:lnTo>
                  <a:cubicBezTo>
                    <a:pt x="1085" y="455"/>
                    <a:pt x="1040" y="504"/>
                    <a:pt x="999" y="558"/>
                  </a:cubicBezTo>
                  <a:lnTo>
                    <a:pt x="968" y="594"/>
                  </a:lnTo>
                  <a:cubicBezTo>
                    <a:pt x="941" y="630"/>
                    <a:pt x="918" y="662"/>
                    <a:pt x="891" y="693"/>
                  </a:cubicBezTo>
                  <a:cubicBezTo>
                    <a:pt x="864" y="729"/>
                    <a:pt x="842" y="765"/>
                    <a:pt x="819" y="801"/>
                  </a:cubicBezTo>
                  <a:lnTo>
                    <a:pt x="801" y="828"/>
                  </a:lnTo>
                  <a:lnTo>
                    <a:pt x="761" y="891"/>
                  </a:lnTo>
                  <a:cubicBezTo>
                    <a:pt x="743" y="918"/>
                    <a:pt x="725" y="941"/>
                    <a:pt x="707" y="972"/>
                  </a:cubicBezTo>
                  <a:cubicBezTo>
                    <a:pt x="689" y="999"/>
                    <a:pt x="666" y="1035"/>
                    <a:pt x="648" y="1071"/>
                  </a:cubicBezTo>
                  <a:lnTo>
                    <a:pt x="617" y="1121"/>
                  </a:lnTo>
                  <a:cubicBezTo>
                    <a:pt x="590" y="1170"/>
                    <a:pt x="563" y="1215"/>
                    <a:pt x="536" y="1260"/>
                  </a:cubicBezTo>
                  <a:cubicBezTo>
                    <a:pt x="500" y="1314"/>
                    <a:pt x="468" y="1368"/>
                    <a:pt x="437" y="1422"/>
                  </a:cubicBezTo>
                  <a:cubicBezTo>
                    <a:pt x="414" y="1462"/>
                    <a:pt x="396" y="1498"/>
                    <a:pt x="374" y="1539"/>
                  </a:cubicBezTo>
                  <a:cubicBezTo>
                    <a:pt x="338" y="1611"/>
                    <a:pt x="306" y="1678"/>
                    <a:pt x="275" y="1750"/>
                  </a:cubicBezTo>
                  <a:cubicBezTo>
                    <a:pt x="248" y="1822"/>
                    <a:pt x="221" y="1894"/>
                    <a:pt x="203" y="1971"/>
                  </a:cubicBezTo>
                  <a:cubicBezTo>
                    <a:pt x="194" y="1993"/>
                    <a:pt x="189" y="2016"/>
                    <a:pt x="185" y="2043"/>
                  </a:cubicBezTo>
                  <a:lnTo>
                    <a:pt x="171" y="2083"/>
                  </a:lnTo>
                  <a:lnTo>
                    <a:pt x="167" y="2101"/>
                  </a:lnTo>
                  <a:lnTo>
                    <a:pt x="144" y="2196"/>
                  </a:lnTo>
                  <a:cubicBezTo>
                    <a:pt x="135" y="2241"/>
                    <a:pt x="131" y="2286"/>
                    <a:pt x="122" y="2335"/>
                  </a:cubicBezTo>
                  <a:cubicBezTo>
                    <a:pt x="117" y="2367"/>
                    <a:pt x="113" y="2394"/>
                    <a:pt x="108" y="2425"/>
                  </a:cubicBezTo>
                  <a:lnTo>
                    <a:pt x="108" y="2443"/>
                  </a:lnTo>
                  <a:cubicBezTo>
                    <a:pt x="99" y="2493"/>
                    <a:pt x="86" y="2547"/>
                    <a:pt x="77" y="2601"/>
                  </a:cubicBezTo>
                  <a:lnTo>
                    <a:pt x="68" y="2677"/>
                  </a:lnTo>
                  <a:lnTo>
                    <a:pt x="59" y="2754"/>
                  </a:lnTo>
                  <a:cubicBezTo>
                    <a:pt x="41" y="2866"/>
                    <a:pt x="27" y="2983"/>
                    <a:pt x="18" y="3095"/>
                  </a:cubicBezTo>
                  <a:cubicBezTo>
                    <a:pt x="5" y="3212"/>
                    <a:pt x="0" y="3329"/>
                    <a:pt x="9" y="3446"/>
                  </a:cubicBezTo>
                  <a:cubicBezTo>
                    <a:pt x="9" y="3509"/>
                    <a:pt x="14" y="3572"/>
                    <a:pt x="18" y="3631"/>
                  </a:cubicBezTo>
                  <a:cubicBezTo>
                    <a:pt x="23" y="3694"/>
                    <a:pt x="36" y="3757"/>
                    <a:pt x="63" y="3815"/>
                  </a:cubicBezTo>
                  <a:cubicBezTo>
                    <a:pt x="77" y="3860"/>
                    <a:pt x="113" y="3896"/>
                    <a:pt x="158" y="3914"/>
                  </a:cubicBezTo>
                  <a:cubicBezTo>
                    <a:pt x="167" y="3919"/>
                    <a:pt x="180" y="3923"/>
                    <a:pt x="189" y="3928"/>
                  </a:cubicBezTo>
                  <a:cubicBezTo>
                    <a:pt x="221" y="3937"/>
                    <a:pt x="252" y="3941"/>
                    <a:pt x="279" y="3946"/>
                  </a:cubicBezTo>
                  <a:lnTo>
                    <a:pt x="297" y="3950"/>
                  </a:lnTo>
                  <a:lnTo>
                    <a:pt x="311" y="3950"/>
                  </a:lnTo>
                  <a:lnTo>
                    <a:pt x="333" y="3955"/>
                  </a:lnTo>
                  <a:lnTo>
                    <a:pt x="410" y="3968"/>
                  </a:lnTo>
                  <a:cubicBezTo>
                    <a:pt x="437" y="3973"/>
                    <a:pt x="459" y="3973"/>
                    <a:pt x="482" y="3977"/>
                  </a:cubicBezTo>
                  <a:lnTo>
                    <a:pt x="509" y="3977"/>
                  </a:lnTo>
                  <a:cubicBezTo>
                    <a:pt x="531" y="3977"/>
                    <a:pt x="554" y="3982"/>
                    <a:pt x="576" y="3982"/>
                  </a:cubicBezTo>
                  <a:cubicBezTo>
                    <a:pt x="612" y="3982"/>
                    <a:pt x="648" y="3986"/>
                    <a:pt x="689" y="3991"/>
                  </a:cubicBezTo>
                  <a:cubicBezTo>
                    <a:pt x="707" y="3995"/>
                    <a:pt x="725" y="3995"/>
                    <a:pt x="743" y="3995"/>
                  </a:cubicBezTo>
                  <a:lnTo>
                    <a:pt x="774" y="3995"/>
                  </a:lnTo>
                  <a:cubicBezTo>
                    <a:pt x="797" y="3995"/>
                    <a:pt x="824" y="4000"/>
                    <a:pt x="851" y="4004"/>
                  </a:cubicBezTo>
                  <a:cubicBezTo>
                    <a:pt x="873" y="4009"/>
                    <a:pt x="887" y="4009"/>
                    <a:pt x="900" y="4009"/>
                  </a:cubicBezTo>
                  <a:cubicBezTo>
                    <a:pt x="914" y="4009"/>
                    <a:pt x="927" y="4013"/>
                    <a:pt x="941" y="4013"/>
                  </a:cubicBezTo>
                  <a:lnTo>
                    <a:pt x="972" y="4018"/>
                  </a:lnTo>
                  <a:cubicBezTo>
                    <a:pt x="988" y="4018"/>
                    <a:pt x="1004" y="4021"/>
                    <a:pt x="1023" y="4022"/>
                  </a:cubicBezTo>
                  <a:lnTo>
                    <a:pt x="1023" y="4022"/>
                  </a:lnTo>
                  <a:cubicBezTo>
                    <a:pt x="1036" y="4027"/>
                    <a:pt x="1048" y="4027"/>
                    <a:pt x="1062" y="4027"/>
                  </a:cubicBezTo>
                  <a:cubicBezTo>
                    <a:pt x="1112" y="4027"/>
                    <a:pt x="1152" y="4000"/>
                    <a:pt x="1170" y="3955"/>
                  </a:cubicBezTo>
                  <a:cubicBezTo>
                    <a:pt x="1175" y="3937"/>
                    <a:pt x="1175" y="3914"/>
                    <a:pt x="1170" y="3892"/>
                  </a:cubicBezTo>
                  <a:lnTo>
                    <a:pt x="1170" y="3856"/>
                  </a:lnTo>
                  <a:cubicBezTo>
                    <a:pt x="1166" y="3793"/>
                    <a:pt x="1166" y="3730"/>
                    <a:pt x="1166" y="3640"/>
                  </a:cubicBezTo>
                  <a:lnTo>
                    <a:pt x="1166" y="3563"/>
                  </a:lnTo>
                  <a:cubicBezTo>
                    <a:pt x="1166" y="3536"/>
                    <a:pt x="1166" y="3527"/>
                    <a:pt x="1170" y="3505"/>
                  </a:cubicBezTo>
                  <a:cubicBezTo>
                    <a:pt x="1170" y="3455"/>
                    <a:pt x="1175" y="3401"/>
                    <a:pt x="1179" y="3347"/>
                  </a:cubicBezTo>
                  <a:cubicBezTo>
                    <a:pt x="1188" y="3221"/>
                    <a:pt x="1202" y="3113"/>
                    <a:pt x="1220" y="3010"/>
                  </a:cubicBezTo>
                  <a:cubicBezTo>
                    <a:pt x="1233" y="2898"/>
                    <a:pt x="1255" y="2785"/>
                    <a:pt x="1278" y="2673"/>
                  </a:cubicBezTo>
                  <a:lnTo>
                    <a:pt x="1278" y="2673"/>
                  </a:lnTo>
                  <a:lnTo>
                    <a:pt x="1269" y="2695"/>
                  </a:lnTo>
                  <a:cubicBezTo>
                    <a:pt x="1296" y="2587"/>
                    <a:pt x="1327" y="2470"/>
                    <a:pt x="1359" y="2344"/>
                  </a:cubicBezTo>
                  <a:cubicBezTo>
                    <a:pt x="1395" y="2218"/>
                    <a:pt x="1444" y="2079"/>
                    <a:pt x="1480" y="1980"/>
                  </a:cubicBezTo>
                  <a:cubicBezTo>
                    <a:pt x="1494" y="1944"/>
                    <a:pt x="1507" y="1903"/>
                    <a:pt x="1521" y="1867"/>
                  </a:cubicBezTo>
                  <a:lnTo>
                    <a:pt x="1543" y="1804"/>
                  </a:lnTo>
                  <a:cubicBezTo>
                    <a:pt x="1566" y="1750"/>
                    <a:pt x="1588" y="1687"/>
                    <a:pt x="1611" y="1633"/>
                  </a:cubicBezTo>
                  <a:cubicBezTo>
                    <a:pt x="1647" y="1543"/>
                    <a:pt x="1687" y="1453"/>
                    <a:pt x="1723" y="1363"/>
                  </a:cubicBezTo>
                  <a:lnTo>
                    <a:pt x="1764" y="1274"/>
                  </a:lnTo>
                  <a:cubicBezTo>
                    <a:pt x="1786" y="1220"/>
                    <a:pt x="1813" y="1161"/>
                    <a:pt x="1840" y="1112"/>
                  </a:cubicBezTo>
                  <a:cubicBezTo>
                    <a:pt x="1912" y="972"/>
                    <a:pt x="1984" y="851"/>
                    <a:pt x="2043" y="761"/>
                  </a:cubicBezTo>
                  <a:cubicBezTo>
                    <a:pt x="2079" y="707"/>
                    <a:pt x="2115" y="653"/>
                    <a:pt x="2151" y="603"/>
                  </a:cubicBezTo>
                  <a:cubicBezTo>
                    <a:pt x="2173" y="576"/>
                    <a:pt x="2191" y="549"/>
                    <a:pt x="2214" y="522"/>
                  </a:cubicBezTo>
                  <a:cubicBezTo>
                    <a:pt x="2232" y="500"/>
                    <a:pt x="2254" y="473"/>
                    <a:pt x="2272" y="446"/>
                  </a:cubicBezTo>
                  <a:cubicBezTo>
                    <a:pt x="2281" y="432"/>
                    <a:pt x="2286" y="419"/>
                    <a:pt x="2281" y="401"/>
                  </a:cubicBezTo>
                  <a:cubicBezTo>
                    <a:pt x="2281" y="383"/>
                    <a:pt x="2272" y="369"/>
                    <a:pt x="2259" y="360"/>
                  </a:cubicBezTo>
                  <a:cubicBezTo>
                    <a:pt x="2246" y="353"/>
                    <a:pt x="2233" y="349"/>
                    <a:pt x="2220" y="349"/>
                  </a:cubicBezTo>
                  <a:cubicBezTo>
                    <a:pt x="2201" y="349"/>
                    <a:pt x="2184" y="358"/>
                    <a:pt x="2173" y="374"/>
                  </a:cubicBezTo>
                  <a:cubicBezTo>
                    <a:pt x="2160" y="347"/>
                    <a:pt x="2146" y="320"/>
                    <a:pt x="2124" y="302"/>
                  </a:cubicBezTo>
                  <a:lnTo>
                    <a:pt x="2092" y="275"/>
                  </a:lnTo>
                  <a:cubicBezTo>
                    <a:pt x="2079" y="257"/>
                    <a:pt x="2065" y="243"/>
                    <a:pt x="2052" y="230"/>
                  </a:cubicBezTo>
                  <a:cubicBezTo>
                    <a:pt x="2038" y="216"/>
                    <a:pt x="2020" y="198"/>
                    <a:pt x="2007" y="185"/>
                  </a:cubicBezTo>
                  <a:cubicBezTo>
                    <a:pt x="1975" y="158"/>
                    <a:pt x="1944" y="131"/>
                    <a:pt x="1912" y="108"/>
                  </a:cubicBezTo>
                  <a:cubicBezTo>
                    <a:pt x="1872" y="86"/>
                    <a:pt x="1836" y="63"/>
                    <a:pt x="1791" y="41"/>
                  </a:cubicBezTo>
                  <a:cubicBezTo>
                    <a:pt x="1750" y="23"/>
                    <a:pt x="1705" y="9"/>
                    <a:pt x="166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6"/>
            <p:cNvSpPr/>
            <p:nvPr/>
          </p:nvSpPr>
          <p:spPr>
            <a:xfrm>
              <a:off x="4573225" y="1730875"/>
              <a:ext cx="8925" cy="18075"/>
            </a:xfrm>
            <a:custGeom>
              <a:rect b="b" l="l" r="r" t="t"/>
              <a:pathLst>
                <a:path extrusionOk="0" h="723" w="357">
                  <a:moveTo>
                    <a:pt x="50" y="0"/>
                  </a:moveTo>
                  <a:cubicBezTo>
                    <a:pt x="19" y="5"/>
                    <a:pt x="1" y="36"/>
                    <a:pt x="5" y="63"/>
                  </a:cubicBezTo>
                  <a:cubicBezTo>
                    <a:pt x="37" y="171"/>
                    <a:pt x="68" y="279"/>
                    <a:pt x="100" y="387"/>
                  </a:cubicBezTo>
                  <a:cubicBezTo>
                    <a:pt x="113" y="436"/>
                    <a:pt x="131" y="481"/>
                    <a:pt x="149" y="526"/>
                  </a:cubicBezTo>
                  <a:cubicBezTo>
                    <a:pt x="172" y="580"/>
                    <a:pt x="199" y="634"/>
                    <a:pt x="230" y="688"/>
                  </a:cubicBezTo>
                  <a:cubicBezTo>
                    <a:pt x="239" y="702"/>
                    <a:pt x="253" y="711"/>
                    <a:pt x="266" y="715"/>
                  </a:cubicBezTo>
                  <a:cubicBezTo>
                    <a:pt x="273" y="720"/>
                    <a:pt x="281" y="722"/>
                    <a:pt x="289" y="722"/>
                  </a:cubicBezTo>
                  <a:cubicBezTo>
                    <a:pt x="297" y="722"/>
                    <a:pt x="304" y="720"/>
                    <a:pt x="311" y="715"/>
                  </a:cubicBezTo>
                  <a:cubicBezTo>
                    <a:pt x="343" y="702"/>
                    <a:pt x="356" y="666"/>
                    <a:pt x="338" y="634"/>
                  </a:cubicBezTo>
                  <a:cubicBezTo>
                    <a:pt x="311" y="589"/>
                    <a:pt x="284" y="540"/>
                    <a:pt x="262" y="495"/>
                  </a:cubicBezTo>
                  <a:cubicBezTo>
                    <a:pt x="244" y="450"/>
                    <a:pt x="221" y="405"/>
                    <a:pt x="208" y="356"/>
                  </a:cubicBezTo>
                  <a:lnTo>
                    <a:pt x="208" y="356"/>
                  </a:lnTo>
                  <a:lnTo>
                    <a:pt x="212" y="369"/>
                  </a:lnTo>
                  <a:cubicBezTo>
                    <a:pt x="176" y="261"/>
                    <a:pt x="145" y="153"/>
                    <a:pt x="113" y="45"/>
                  </a:cubicBezTo>
                  <a:cubicBezTo>
                    <a:pt x="104" y="18"/>
                    <a:pt x="82" y="0"/>
                    <a:pt x="5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6"/>
            <p:cNvSpPr/>
            <p:nvPr/>
          </p:nvSpPr>
          <p:spPr>
            <a:xfrm>
              <a:off x="4777700" y="1678900"/>
              <a:ext cx="86500" cy="32075"/>
            </a:xfrm>
            <a:custGeom>
              <a:rect b="b" l="l" r="r" t="t"/>
              <a:pathLst>
                <a:path extrusionOk="0" h="1283" w="3460">
                  <a:moveTo>
                    <a:pt x="68" y="1"/>
                  </a:moveTo>
                  <a:cubicBezTo>
                    <a:pt x="50" y="1"/>
                    <a:pt x="32" y="5"/>
                    <a:pt x="18" y="19"/>
                  </a:cubicBezTo>
                  <a:cubicBezTo>
                    <a:pt x="5" y="37"/>
                    <a:pt x="0" y="55"/>
                    <a:pt x="0" y="77"/>
                  </a:cubicBezTo>
                  <a:cubicBezTo>
                    <a:pt x="0" y="91"/>
                    <a:pt x="9" y="109"/>
                    <a:pt x="23" y="118"/>
                  </a:cubicBezTo>
                  <a:cubicBezTo>
                    <a:pt x="72" y="158"/>
                    <a:pt x="126" y="199"/>
                    <a:pt x="185" y="230"/>
                  </a:cubicBezTo>
                  <a:cubicBezTo>
                    <a:pt x="176" y="239"/>
                    <a:pt x="171" y="248"/>
                    <a:pt x="167" y="262"/>
                  </a:cubicBezTo>
                  <a:cubicBezTo>
                    <a:pt x="162" y="284"/>
                    <a:pt x="162" y="307"/>
                    <a:pt x="167" y="329"/>
                  </a:cubicBezTo>
                  <a:cubicBezTo>
                    <a:pt x="167" y="343"/>
                    <a:pt x="176" y="356"/>
                    <a:pt x="180" y="370"/>
                  </a:cubicBezTo>
                  <a:lnTo>
                    <a:pt x="185" y="392"/>
                  </a:lnTo>
                  <a:cubicBezTo>
                    <a:pt x="189" y="410"/>
                    <a:pt x="194" y="424"/>
                    <a:pt x="198" y="442"/>
                  </a:cubicBezTo>
                  <a:cubicBezTo>
                    <a:pt x="203" y="469"/>
                    <a:pt x="212" y="491"/>
                    <a:pt x="221" y="518"/>
                  </a:cubicBezTo>
                  <a:cubicBezTo>
                    <a:pt x="243" y="572"/>
                    <a:pt x="270" y="622"/>
                    <a:pt x="302" y="667"/>
                  </a:cubicBezTo>
                  <a:cubicBezTo>
                    <a:pt x="320" y="694"/>
                    <a:pt x="338" y="716"/>
                    <a:pt x="356" y="739"/>
                  </a:cubicBezTo>
                  <a:cubicBezTo>
                    <a:pt x="383" y="766"/>
                    <a:pt x="410" y="788"/>
                    <a:pt x="441" y="806"/>
                  </a:cubicBezTo>
                  <a:cubicBezTo>
                    <a:pt x="477" y="829"/>
                    <a:pt x="509" y="847"/>
                    <a:pt x="545" y="864"/>
                  </a:cubicBezTo>
                  <a:lnTo>
                    <a:pt x="581" y="882"/>
                  </a:lnTo>
                  <a:cubicBezTo>
                    <a:pt x="634" y="909"/>
                    <a:pt x="693" y="936"/>
                    <a:pt x="756" y="959"/>
                  </a:cubicBezTo>
                  <a:cubicBezTo>
                    <a:pt x="787" y="968"/>
                    <a:pt x="819" y="981"/>
                    <a:pt x="855" y="990"/>
                  </a:cubicBezTo>
                  <a:lnTo>
                    <a:pt x="913" y="1008"/>
                  </a:lnTo>
                  <a:cubicBezTo>
                    <a:pt x="967" y="1026"/>
                    <a:pt x="1017" y="1040"/>
                    <a:pt x="1071" y="1053"/>
                  </a:cubicBezTo>
                  <a:lnTo>
                    <a:pt x="1152" y="1067"/>
                  </a:lnTo>
                  <a:cubicBezTo>
                    <a:pt x="1237" y="1085"/>
                    <a:pt x="1318" y="1103"/>
                    <a:pt x="1404" y="1116"/>
                  </a:cubicBezTo>
                  <a:cubicBezTo>
                    <a:pt x="1489" y="1125"/>
                    <a:pt x="1588" y="1148"/>
                    <a:pt x="1674" y="1166"/>
                  </a:cubicBezTo>
                  <a:lnTo>
                    <a:pt x="1737" y="1179"/>
                  </a:lnTo>
                  <a:lnTo>
                    <a:pt x="1818" y="1197"/>
                  </a:lnTo>
                  <a:lnTo>
                    <a:pt x="1903" y="1215"/>
                  </a:lnTo>
                  <a:cubicBezTo>
                    <a:pt x="1953" y="1224"/>
                    <a:pt x="2002" y="1233"/>
                    <a:pt x="2056" y="1242"/>
                  </a:cubicBezTo>
                  <a:lnTo>
                    <a:pt x="2070" y="1242"/>
                  </a:lnTo>
                  <a:lnTo>
                    <a:pt x="2128" y="1247"/>
                  </a:lnTo>
                  <a:cubicBezTo>
                    <a:pt x="2160" y="1256"/>
                    <a:pt x="2196" y="1260"/>
                    <a:pt x="2227" y="1265"/>
                  </a:cubicBezTo>
                  <a:cubicBezTo>
                    <a:pt x="2276" y="1269"/>
                    <a:pt x="2321" y="1269"/>
                    <a:pt x="2366" y="1274"/>
                  </a:cubicBezTo>
                  <a:lnTo>
                    <a:pt x="2416" y="1278"/>
                  </a:lnTo>
                  <a:cubicBezTo>
                    <a:pt x="2461" y="1283"/>
                    <a:pt x="2506" y="1283"/>
                    <a:pt x="2551" y="1283"/>
                  </a:cubicBezTo>
                  <a:lnTo>
                    <a:pt x="2704" y="1283"/>
                  </a:lnTo>
                  <a:cubicBezTo>
                    <a:pt x="2803" y="1283"/>
                    <a:pt x="2902" y="1278"/>
                    <a:pt x="3005" y="1274"/>
                  </a:cubicBezTo>
                  <a:lnTo>
                    <a:pt x="3037" y="1274"/>
                  </a:lnTo>
                  <a:cubicBezTo>
                    <a:pt x="3118" y="1269"/>
                    <a:pt x="3199" y="1265"/>
                    <a:pt x="3280" y="1251"/>
                  </a:cubicBezTo>
                  <a:cubicBezTo>
                    <a:pt x="3343" y="1247"/>
                    <a:pt x="3401" y="1215"/>
                    <a:pt x="3437" y="1166"/>
                  </a:cubicBezTo>
                  <a:cubicBezTo>
                    <a:pt x="3455" y="1130"/>
                    <a:pt x="3460" y="1085"/>
                    <a:pt x="3446" y="1040"/>
                  </a:cubicBezTo>
                  <a:lnTo>
                    <a:pt x="3437" y="972"/>
                  </a:lnTo>
                  <a:lnTo>
                    <a:pt x="3424" y="905"/>
                  </a:lnTo>
                  <a:cubicBezTo>
                    <a:pt x="3419" y="878"/>
                    <a:pt x="3419" y="856"/>
                    <a:pt x="3419" y="829"/>
                  </a:cubicBezTo>
                  <a:cubicBezTo>
                    <a:pt x="3419" y="811"/>
                    <a:pt x="3424" y="797"/>
                    <a:pt x="3428" y="779"/>
                  </a:cubicBezTo>
                  <a:lnTo>
                    <a:pt x="3433" y="761"/>
                  </a:lnTo>
                  <a:cubicBezTo>
                    <a:pt x="3437" y="725"/>
                    <a:pt x="3442" y="689"/>
                    <a:pt x="3442" y="649"/>
                  </a:cubicBezTo>
                  <a:cubicBezTo>
                    <a:pt x="3446" y="622"/>
                    <a:pt x="3442" y="595"/>
                    <a:pt x="3437" y="568"/>
                  </a:cubicBezTo>
                  <a:cubicBezTo>
                    <a:pt x="3437" y="541"/>
                    <a:pt x="3433" y="514"/>
                    <a:pt x="3433" y="482"/>
                  </a:cubicBezTo>
                  <a:cubicBezTo>
                    <a:pt x="3437" y="464"/>
                    <a:pt x="3433" y="451"/>
                    <a:pt x="3428" y="433"/>
                  </a:cubicBezTo>
                  <a:cubicBezTo>
                    <a:pt x="3419" y="392"/>
                    <a:pt x="3383" y="361"/>
                    <a:pt x="3343" y="352"/>
                  </a:cubicBezTo>
                  <a:cubicBezTo>
                    <a:pt x="3329" y="347"/>
                    <a:pt x="3316" y="347"/>
                    <a:pt x="3302" y="347"/>
                  </a:cubicBezTo>
                  <a:lnTo>
                    <a:pt x="3271" y="347"/>
                  </a:lnTo>
                  <a:cubicBezTo>
                    <a:pt x="3221" y="352"/>
                    <a:pt x="3176" y="356"/>
                    <a:pt x="3127" y="365"/>
                  </a:cubicBezTo>
                  <a:cubicBezTo>
                    <a:pt x="3077" y="374"/>
                    <a:pt x="3028" y="379"/>
                    <a:pt x="2978" y="392"/>
                  </a:cubicBezTo>
                  <a:cubicBezTo>
                    <a:pt x="2924" y="406"/>
                    <a:pt x="2861" y="415"/>
                    <a:pt x="2807" y="424"/>
                  </a:cubicBezTo>
                  <a:lnTo>
                    <a:pt x="2753" y="433"/>
                  </a:lnTo>
                  <a:lnTo>
                    <a:pt x="2762" y="433"/>
                  </a:lnTo>
                  <a:cubicBezTo>
                    <a:pt x="2690" y="442"/>
                    <a:pt x="2614" y="451"/>
                    <a:pt x="2542" y="460"/>
                  </a:cubicBezTo>
                  <a:cubicBezTo>
                    <a:pt x="2452" y="469"/>
                    <a:pt x="2366" y="478"/>
                    <a:pt x="2276" y="487"/>
                  </a:cubicBezTo>
                  <a:cubicBezTo>
                    <a:pt x="2209" y="491"/>
                    <a:pt x="2146" y="496"/>
                    <a:pt x="2083" y="496"/>
                  </a:cubicBezTo>
                  <a:lnTo>
                    <a:pt x="1998" y="496"/>
                  </a:lnTo>
                  <a:cubicBezTo>
                    <a:pt x="1966" y="496"/>
                    <a:pt x="1939" y="491"/>
                    <a:pt x="1917" y="487"/>
                  </a:cubicBezTo>
                  <a:lnTo>
                    <a:pt x="1863" y="487"/>
                  </a:lnTo>
                  <a:lnTo>
                    <a:pt x="1719" y="473"/>
                  </a:lnTo>
                  <a:lnTo>
                    <a:pt x="1638" y="464"/>
                  </a:lnTo>
                  <a:cubicBezTo>
                    <a:pt x="1543" y="455"/>
                    <a:pt x="1458" y="446"/>
                    <a:pt x="1372" y="433"/>
                  </a:cubicBezTo>
                  <a:cubicBezTo>
                    <a:pt x="1296" y="424"/>
                    <a:pt x="1219" y="410"/>
                    <a:pt x="1147" y="397"/>
                  </a:cubicBezTo>
                  <a:lnTo>
                    <a:pt x="1089" y="383"/>
                  </a:lnTo>
                  <a:cubicBezTo>
                    <a:pt x="909" y="356"/>
                    <a:pt x="733" y="311"/>
                    <a:pt x="563" y="248"/>
                  </a:cubicBezTo>
                  <a:cubicBezTo>
                    <a:pt x="419" y="199"/>
                    <a:pt x="284" y="136"/>
                    <a:pt x="153" y="55"/>
                  </a:cubicBezTo>
                  <a:cubicBezTo>
                    <a:pt x="149" y="46"/>
                    <a:pt x="135" y="37"/>
                    <a:pt x="122" y="28"/>
                  </a:cubicBezTo>
                  <a:lnTo>
                    <a:pt x="113" y="23"/>
                  </a:lnTo>
                  <a:cubicBezTo>
                    <a:pt x="99" y="10"/>
                    <a:pt x="81" y="5"/>
                    <a:pt x="63" y="5"/>
                  </a:cubicBezTo>
                  <a:lnTo>
                    <a:pt x="68"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6"/>
            <p:cNvSpPr/>
            <p:nvPr/>
          </p:nvSpPr>
          <p:spPr>
            <a:xfrm>
              <a:off x="4579875" y="1817925"/>
              <a:ext cx="72550" cy="183000"/>
            </a:xfrm>
            <a:custGeom>
              <a:rect b="b" l="l" r="r" t="t"/>
              <a:pathLst>
                <a:path extrusionOk="0" h="7320" w="2902">
                  <a:moveTo>
                    <a:pt x="1426" y="0"/>
                  </a:moveTo>
                  <a:cubicBezTo>
                    <a:pt x="1408" y="0"/>
                    <a:pt x="1395" y="5"/>
                    <a:pt x="1386" y="9"/>
                  </a:cubicBezTo>
                  <a:cubicBezTo>
                    <a:pt x="1350" y="32"/>
                    <a:pt x="1332" y="72"/>
                    <a:pt x="1341" y="113"/>
                  </a:cubicBezTo>
                  <a:cubicBezTo>
                    <a:pt x="1341" y="126"/>
                    <a:pt x="1345" y="135"/>
                    <a:pt x="1345" y="149"/>
                  </a:cubicBezTo>
                  <a:lnTo>
                    <a:pt x="1345" y="162"/>
                  </a:lnTo>
                  <a:lnTo>
                    <a:pt x="1350" y="198"/>
                  </a:lnTo>
                  <a:lnTo>
                    <a:pt x="1350" y="220"/>
                  </a:lnTo>
                  <a:lnTo>
                    <a:pt x="1350" y="238"/>
                  </a:lnTo>
                  <a:cubicBezTo>
                    <a:pt x="1350" y="252"/>
                    <a:pt x="1350" y="265"/>
                    <a:pt x="1354" y="283"/>
                  </a:cubicBezTo>
                  <a:cubicBezTo>
                    <a:pt x="1354" y="292"/>
                    <a:pt x="1354" y="306"/>
                    <a:pt x="1354" y="319"/>
                  </a:cubicBezTo>
                  <a:lnTo>
                    <a:pt x="1350" y="337"/>
                  </a:lnTo>
                  <a:lnTo>
                    <a:pt x="1345" y="360"/>
                  </a:lnTo>
                  <a:lnTo>
                    <a:pt x="1341" y="382"/>
                  </a:lnTo>
                  <a:lnTo>
                    <a:pt x="1341" y="400"/>
                  </a:lnTo>
                  <a:lnTo>
                    <a:pt x="1332" y="436"/>
                  </a:lnTo>
                  <a:cubicBezTo>
                    <a:pt x="1327" y="468"/>
                    <a:pt x="1327" y="490"/>
                    <a:pt x="1323" y="513"/>
                  </a:cubicBezTo>
                  <a:cubicBezTo>
                    <a:pt x="1318" y="531"/>
                    <a:pt x="1314" y="553"/>
                    <a:pt x="1309" y="576"/>
                  </a:cubicBezTo>
                  <a:lnTo>
                    <a:pt x="1309" y="598"/>
                  </a:lnTo>
                  <a:cubicBezTo>
                    <a:pt x="1309" y="621"/>
                    <a:pt x="1305" y="639"/>
                    <a:pt x="1300" y="657"/>
                  </a:cubicBezTo>
                  <a:cubicBezTo>
                    <a:pt x="1296" y="684"/>
                    <a:pt x="1287" y="720"/>
                    <a:pt x="1282" y="760"/>
                  </a:cubicBezTo>
                  <a:lnTo>
                    <a:pt x="1291" y="724"/>
                  </a:lnTo>
                  <a:lnTo>
                    <a:pt x="1278" y="783"/>
                  </a:lnTo>
                  <a:lnTo>
                    <a:pt x="1273" y="814"/>
                  </a:lnTo>
                  <a:cubicBezTo>
                    <a:pt x="1260" y="877"/>
                    <a:pt x="1251" y="936"/>
                    <a:pt x="1242" y="994"/>
                  </a:cubicBezTo>
                  <a:lnTo>
                    <a:pt x="1233" y="1053"/>
                  </a:lnTo>
                  <a:lnTo>
                    <a:pt x="1228" y="1098"/>
                  </a:lnTo>
                  <a:lnTo>
                    <a:pt x="1228" y="1116"/>
                  </a:lnTo>
                  <a:lnTo>
                    <a:pt x="1228" y="1129"/>
                  </a:lnTo>
                  <a:lnTo>
                    <a:pt x="1224" y="1147"/>
                  </a:lnTo>
                  <a:cubicBezTo>
                    <a:pt x="1206" y="1246"/>
                    <a:pt x="1179" y="1345"/>
                    <a:pt x="1156" y="1440"/>
                  </a:cubicBezTo>
                  <a:cubicBezTo>
                    <a:pt x="1125" y="1543"/>
                    <a:pt x="1098" y="1647"/>
                    <a:pt x="1071" y="1755"/>
                  </a:cubicBezTo>
                  <a:cubicBezTo>
                    <a:pt x="1062" y="1795"/>
                    <a:pt x="1053" y="1840"/>
                    <a:pt x="1039" y="1885"/>
                  </a:cubicBezTo>
                  <a:lnTo>
                    <a:pt x="1030" y="1921"/>
                  </a:lnTo>
                  <a:cubicBezTo>
                    <a:pt x="1017" y="1979"/>
                    <a:pt x="999" y="2042"/>
                    <a:pt x="985" y="2105"/>
                  </a:cubicBezTo>
                  <a:cubicBezTo>
                    <a:pt x="963" y="2218"/>
                    <a:pt x="936" y="2330"/>
                    <a:pt x="913" y="2447"/>
                  </a:cubicBezTo>
                  <a:cubicBezTo>
                    <a:pt x="904" y="2497"/>
                    <a:pt x="895" y="2542"/>
                    <a:pt x="886" y="2591"/>
                  </a:cubicBezTo>
                  <a:cubicBezTo>
                    <a:pt x="877" y="2641"/>
                    <a:pt x="868" y="2699"/>
                    <a:pt x="855" y="2753"/>
                  </a:cubicBezTo>
                  <a:cubicBezTo>
                    <a:pt x="846" y="2807"/>
                    <a:pt x="828" y="2870"/>
                    <a:pt x="810" y="2929"/>
                  </a:cubicBezTo>
                  <a:cubicBezTo>
                    <a:pt x="792" y="3005"/>
                    <a:pt x="774" y="3082"/>
                    <a:pt x="751" y="3158"/>
                  </a:cubicBezTo>
                  <a:lnTo>
                    <a:pt x="733" y="3239"/>
                  </a:lnTo>
                  <a:lnTo>
                    <a:pt x="702" y="3356"/>
                  </a:lnTo>
                  <a:lnTo>
                    <a:pt x="693" y="3379"/>
                  </a:lnTo>
                  <a:cubicBezTo>
                    <a:pt x="675" y="3441"/>
                    <a:pt x="657" y="3500"/>
                    <a:pt x="643" y="3563"/>
                  </a:cubicBezTo>
                  <a:lnTo>
                    <a:pt x="621" y="3653"/>
                  </a:lnTo>
                  <a:lnTo>
                    <a:pt x="616" y="3675"/>
                  </a:lnTo>
                  <a:cubicBezTo>
                    <a:pt x="594" y="3752"/>
                    <a:pt x="576" y="3833"/>
                    <a:pt x="558" y="3909"/>
                  </a:cubicBezTo>
                  <a:lnTo>
                    <a:pt x="544" y="3990"/>
                  </a:lnTo>
                  <a:cubicBezTo>
                    <a:pt x="535" y="4026"/>
                    <a:pt x="531" y="4067"/>
                    <a:pt x="522" y="4103"/>
                  </a:cubicBezTo>
                  <a:cubicBezTo>
                    <a:pt x="513" y="4143"/>
                    <a:pt x="504" y="4179"/>
                    <a:pt x="495" y="4215"/>
                  </a:cubicBezTo>
                  <a:lnTo>
                    <a:pt x="486" y="4242"/>
                  </a:lnTo>
                  <a:lnTo>
                    <a:pt x="473" y="4301"/>
                  </a:lnTo>
                  <a:cubicBezTo>
                    <a:pt x="468" y="4319"/>
                    <a:pt x="464" y="4341"/>
                    <a:pt x="459" y="4359"/>
                  </a:cubicBezTo>
                  <a:lnTo>
                    <a:pt x="455" y="4382"/>
                  </a:lnTo>
                  <a:lnTo>
                    <a:pt x="450" y="4400"/>
                  </a:lnTo>
                  <a:lnTo>
                    <a:pt x="446" y="4436"/>
                  </a:lnTo>
                  <a:cubicBezTo>
                    <a:pt x="441" y="4463"/>
                    <a:pt x="437" y="4490"/>
                    <a:pt x="428" y="4521"/>
                  </a:cubicBezTo>
                  <a:cubicBezTo>
                    <a:pt x="423" y="4575"/>
                    <a:pt x="414" y="4625"/>
                    <a:pt x="405" y="4679"/>
                  </a:cubicBezTo>
                  <a:cubicBezTo>
                    <a:pt x="387" y="4692"/>
                    <a:pt x="374" y="4710"/>
                    <a:pt x="365" y="4733"/>
                  </a:cubicBezTo>
                  <a:lnTo>
                    <a:pt x="360" y="4746"/>
                  </a:lnTo>
                  <a:cubicBezTo>
                    <a:pt x="342" y="4800"/>
                    <a:pt x="320" y="4854"/>
                    <a:pt x="306" y="4908"/>
                  </a:cubicBezTo>
                  <a:cubicBezTo>
                    <a:pt x="297" y="4940"/>
                    <a:pt x="288" y="4971"/>
                    <a:pt x="279" y="5003"/>
                  </a:cubicBezTo>
                  <a:lnTo>
                    <a:pt x="275" y="5021"/>
                  </a:lnTo>
                  <a:lnTo>
                    <a:pt x="257" y="5088"/>
                  </a:lnTo>
                  <a:cubicBezTo>
                    <a:pt x="239" y="5155"/>
                    <a:pt x="221" y="5227"/>
                    <a:pt x="207" y="5295"/>
                  </a:cubicBezTo>
                  <a:lnTo>
                    <a:pt x="189" y="5362"/>
                  </a:lnTo>
                  <a:lnTo>
                    <a:pt x="171" y="5430"/>
                  </a:lnTo>
                  <a:lnTo>
                    <a:pt x="167" y="5452"/>
                  </a:lnTo>
                  <a:cubicBezTo>
                    <a:pt x="158" y="5497"/>
                    <a:pt x="144" y="5547"/>
                    <a:pt x="131" y="5592"/>
                  </a:cubicBezTo>
                  <a:cubicBezTo>
                    <a:pt x="117" y="5628"/>
                    <a:pt x="104" y="5664"/>
                    <a:pt x="95" y="5700"/>
                  </a:cubicBezTo>
                  <a:lnTo>
                    <a:pt x="81" y="5736"/>
                  </a:lnTo>
                  <a:lnTo>
                    <a:pt x="72" y="5767"/>
                  </a:lnTo>
                  <a:lnTo>
                    <a:pt x="54" y="5812"/>
                  </a:lnTo>
                  <a:cubicBezTo>
                    <a:pt x="41" y="5853"/>
                    <a:pt x="27" y="5893"/>
                    <a:pt x="18" y="5929"/>
                  </a:cubicBezTo>
                  <a:cubicBezTo>
                    <a:pt x="9" y="5965"/>
                    <a:pt x="0" y="6001"/>
                    <a:pt x="0" y="6037"/>
                  </a:cubicBezTo>
                  <a:cubicBezTo>
                    <a:pt x="0" y="6069"/>
                    <a:pt x="9" y="6100"/>
                    <a:pt x="23" y="6132"/>
                  </a:cubicBezTo>
                  <a:cubicBezTo>
                    <a:pt x="32" y="6150"/>
                    <a:pt x="41" y="6163"/>
                    <a:pt x="54" y="6177"/>
                  </a:cubicBezTo>
                  <a:cubicBezTo>
                    <a:pt x="68" y="6195"/>
                    <a:pt x="81" y="6213"/>
                    <a:pt x="95" y="6226"/>
                  </a:cubicBezTo>
                  <a:lnTo>
                    <a:pt x="113" y="6240"/>
                  </a:lnTo>
                  <a:cubicBezTo>
                    <a:pt x="144" y="6271"/>
                    <a:pt x="176" y="6298"/>
                    <a:pt x="212" y="6325"/>
                  </a:cubicBezTo>
                  <a:cubicBezTo>
                    <a:pt x="230" y="6339"/>
                    <a:pt x="248" y="6352"/>
                    <a:pt x="266" y="6366"/>
                  </a:cubicBezTo>
                  <a:cubicBezTo>
                    <a:pt x="293" y="6384"/>
                    <a:pt x="324" y="6406"/>
                    <a:pt x="347" y="6424"/>
                  </a:cubicBezTo>
                  <a:lnTo>
                    <a:pt x="365" y="6438"/>
                  </a:lnTo>
                  <a:cubicBezTo>
                    <a:pt x="419" y="6487"/>
                    <a:pt x="477" y="6537"/>
                    <a:pt x="540" y="6577"/>
                  </a:cubicBezTo>
                  <a:cubicBezTo>
                    <a:pt x="576" y="6600"/>
                    <a:pt x="607" y="6622"/>
                    <a:pt x="639" y="6645"/>
                  </a:cubicBezTo>
                  <a:cubicBezTo>
                    <a:pt x="670" y="6671"/>
                    <a:pt x="702" y="6694"/>
                    <a:pt x="738" y="6716"/>
                  </a:cubicBezTo>
                  <a:lnTo>
                    <a:pt x="792" y="6752"/>
                  </a:lnTo>
                  <a:cubicBezTo>
                    <a:pt x="841" y="6788"/>
                    <a:pt x="895" y="6820"/>
                    <a:pt x="949" y="6847"/>
                  </a:cubicBezTo>
                  <a:cubicBezTo>
                    <a:pt x="999" y="6869"/>
                    <a:pt x="1053" y="6892"/>
                    <a:pt x="1102" y="6914"/>
                  </a:cubicBezTo>
                  <a:lnTo>
                    <a:pt x="1138" y="6932"/>
                  </a:lnTo>
                  <a:lnTo>
                    <a:pt x="1201" y="6959"/>
                  </a:lnTo>
                  <a:cubicBezTo>
                    <a:pt x="1233" y="6973"/>
                    <a:pt x="1264" y="6991"/>
                    <a:pt x="1296" y="7009"/>
                  </a:cubicBezTo>
                  <a:lnTo>
                    <a:pt x="1341" y="7036"/>
                  </a:lnTo>
                  <a:cubicBezTo>
                    <a:pt x="1390" y="7067"/>
                    <a:pt x="1444" y="7094"/>
                    <a:pt x="1498" y="7117"/>
                  </a:cubicBezTo>
                  <a:lnTo>
                    <a:pt x="1512" y="7121"/>
                  </a:lnTo>
                  <a:cubicBezTo>
                    <a:pt x="1552" y="7144"/>
                    <a:pt x="1588" y="7157"/>
                    <a:pt x="1624" y="7171"/>
                  </a:cubicBezTo>
                  <a:cubicBezTo>
                    <a:pt x="1660" y="7180"/>
                    <a:pt x="1696" y="7193"/>
                    <a:pt x="1737" y="7202"/>
                  </a:cubicBezTo>
                  <a:cubicBezTo>
                    <a:pt x="1804" y="7225"/>
                    <a:pt x="1876" y="7238"/>
                    <a:pt x="1944" y="7252"/>
                  </a:cubicBezTo>
                  <a:cubicBezTo>
                    <a:pt x="1948" y="7265"/>
                    <a:pt x="1957" y="7274"/>
                    <a:pt x="1962" y="7283"/>
                  </a:cubicBezTo>
                  <a:cubicBezTo>
                    <a:pt x="1984" y="7306"/>
                    <a:pt x="2011" y="7319"/>
                    <a:pt x="2043" y="7319"/>
                  </a:cubicBezTo>
                  <a:cubicBezTo>
                    <a:pt x="2061" y="7319"/>
                    <a:pt x="2079" y="7315"/>
                    <a:pt x="2097" y="7306"/>
                  </a:cubicBezTo>
                  <a:cubicBezTo>
                    <a:pt x="2146" y="7274"/>
                    <a:pt x="2177" y="7225"/>
                    <a:pt x="2191" y="7166"/>
                  </a:cubicBezTo>
                  <a:cubicBezTo>
                    <a:pt x="2209" y="7121"/>
                    <a:pt x="2222" y="7072"/>
                    <a:pt x="2236" y="7022"/>
                  </a:cubicBezTo>
                  <a:cubicBezTo>
                    <a:pt x="2254" y="6964"/>
                    <a:pt x="2267" y="6901"/>
                    <a:pt x="2281" y="6842"/>
                  </a:cubicBezTo>
                  <a:cubicBezTo>
                    <a:pt x="2299" y="6770"/>
                    <a:pt x="2312" y="6698"/>
                    <a:pt x="2326" y="6622"/>
                  </a:cubicBezTo>
                  <a:cubicBezTo>
                    <a:pt x="2330" y="6591"/>
                    <a:pt x="2335" y="6546"/>
                    <a:pt x="2344" y="6501"/>
                  </a:cubicBezTo>
                  <a:lnTo>
                    <a:pt x="2348" y="6478"/>
                  </a:lnTo>
                  <a:lnTo>
                    <a:pt x="2362" y="6384"/>
                  </a:lnTo>
                  <a:cubicBezTo>
                    <a:pt x="2371" y="6330"/>
                    <a:pt x="2375" y="6271"/>
                    <a:pt x="2380" y="6217"/>
                  </a:cubicBezTo>
                  <a:cubicBezTo>
                    <a:pt x="2384" y="6190"/>
                    <a:pt x="2389" y="6159"/>
                    <a:pt x="2393" y="6132"/>
                  </a:cubicBezTo>
                  <a:cubicBezTo>
                    <a:pt x="2402" y="6051"/>
                    <a:pt x="2407" y="5970"/>
                    <a:pt x="2416" y="5884"/>
                  </a:cubicBezTo>
                  <a:cubicBezTo>
                    <a:pt x="2420" y="5799"/>
                    <a:pt x="2420" y="5718"/>
                    <a:pt x="2416" y="5632"/>
                  </a:cubicBezTo>
                  <a:cubicBezTo>
                    <a:pt x="2411" y="5605"/>
                    <a:pt x="2402" y="5583"/>
                    <a:pt x="2380" y="5565"/>
                  </a:cubicBezTo>
                  <a:cubicBezTo>
                    <a:pt x="2380" y="5560"/>
                    <a:pt x="2375" y="5551"/>
                    <a:pt x="2375" y="5542"/>
                  </a:cubicBezTo>
                  <a:cubicBezTo>
                    <a:pt x="2357" y="5520"/>
                    <a:pt x="2335" y="5497"/>
                    <a:pt x="2312" y="5488"/>
                  </a:cubicBezTo>
                  <a:cubicBezTo>
                    <a:pt x="2285" y="5470"/>
                    <a:pt x="2258" y="5448"/>
                    <a:pt x="2231" y="5430"/>
                  </a:cubicBezTo>
                  <a:cubicBezTo>
                    <a:pt x="2173" y="5385"/>
                    <a:pt x="2119" y="5331"/>
                    <a:pt x="2070" y="5277"/>
                  </a:cubicBezTo>
                  <a:cubicBezTo>
                    <a:pt x="2038" y="5245"/>
                    <a:pt x="2011" y="5214"/>
                    <a:pt x="1989" y="5182"/>
                  </a:cubicBezTo>
                  <a:lnTo>
                    <a:pt x="1962" y="5151"/>
                  </a:lnTo>
                  <a:lnTo>
                    <a:pt x="1953" y="5137"/>
                  </a:lnTo>
                  <a:cubicBezTo>
                    <a:pt x="1935" y="5119"/>
                    <a:pt x="1917" y="5097"/>
                    <a:pt x="1903" y="5074"/>
                  </a:cubicBezTo>
                  <a:cubicBezTo>
                    <a:pt x="1876" y="5039"/>
                    <a:pt x="1849" y="4994"/>
                    <a:pt x="1827" y="4953"/>
                  </a:cubicBezTo>
                  <a:lnTo>
                    <a:pt x="1822" y="4940"/>
                  </a:lnTo>
                  <a:lnTo>
                    <a:pt x="1813" y="4922"/>
                  </a:lnTo>
                  <a:cubicBezTo>
                    <a:pt x="1791" y="4881"/>
                    <a:pt x="1768" y="4845"/>
                    <a:pt x="1750" y="4800"/>
                  </a:cubicBezTo>
                  <a:cubicBezTo>
                    <a:pt x="1705" y="4701"/>
                    <a:pt x="1656" y="4593"/>
                    <a:pt x="1606" y="4472"/>
                  </a:cubicBezTo>
                  <a:lnTo>
                    <a:pt x="1597" y="4440"/>
                  </a:lnTo>
                  <a:lnTo>
                    <a:pt x="1584" y="4404"/>
                  </a:lnTo>
                  <a:cubicBezTo>
                    <a:pt x="1557" y="4332"/>
                    <a:pt x="1525" y="4256"/>
                    <a:pt x="1503" y="4179"/>
                  </a:cubicBezTo>
                  <a:lnTo>
                    <a:pt x="1489" y="4143"/>
                  </a:lnTo>
                  <a:cubicBezTo>
                    <a:pt x="1458" y="4053"/>
                    <a:pt x="1440" y="3959"/>
                    <a:pt x="1431" y="3864"/>
                  </a:cubicBezTo>
                  <a:cubicBezTo>
                    <a:pt x="1426" y="3801"/>
                    <a:pt x="1422" y="3743"/>
                    <a:pt x="1426" y="3680"/>
                  </a:cubicBezTo>
                  <a:lnTo>
                    <a:pt x="1426" y="3612"/>
                  </a:lnTo>
                  <a:lnTo>
                    <a:pt x="1426" y="3455"/>
                  </a:lnTo>
                  <a:cubicBezTo>
                    <a:pt x="1426" y="3437"/>
                    <a:pt x="1417" y="3415"/>
                    <a:pt x="1404" y="3401"/>
                  </a:cubicBezTo>
                  <a:cubicBezTo>
                    <a:pt x="1395" y="3392"/>
                    <a:pt x="1386" y="3383"/>
                    <a:pt x="1372" y="3379"/>
                  </a:cubicBezTo>
                  <a:cubicBezTo>
                    <a:pt x="1368" y="3379"/>
                    <a:pt x="1368" y="3374"/>
                    <a:pt x="1363" y="3374"/>
                  </a:cubicBezTo>
                  <a:cubicBezTo>
                    <a:pt x="1350" y="3361"/>
                    <a:pt x="1336" y="3352"/>
                    <a:pt x="1318" y="3343"/>
                  </a:cubicBezTo>
                  <a:lnTo>
                    <a:pt x="1300" y="3338"/>
                  </a:lnTo>
                  <a:lnTo>
                    <a:pt x="1300" y="3311"/>
                  </a:lnTo>
                  <a:lnTo>
                    <a:pt x="1300" y="3293"/>
                  </a:lnTo>
                  <a:lnTo>
                    <a:pt x="1296" y="3266"/>
                  </a:lnTo>
                  <a:lnTo>
                    <a:pt x="1296" y="3239"/>
                  </a:lnTo>
                  <a:lnTo>
                    <a:pt x="1291" y="3208"/>
                  </a:lnTo>
                  <a:lnTo>
                    <a:pt x="1291" y="3194"/>
                  </a:lnTo>
                  <a:lnTo>
                    <a:pt x="1291" y="3154"/>
                  </a:lnTo>
                  <a:lnTo>
                    <a:pt x="1287" y="3118"/>
                  </a:lnTo>
                  <a:cubicBezTo>
                    <a:pt x="1296" y="3113"/>
                    <a:pt x="1305" y="3104"/>
                    <a:pt x="1305" y="3095"/>
                  </a:cubicBezTo>
                  <a:cubicBezTo>
                    <a:pt x="1314" y="3073"/>
                    <a:pt x="1314" y="3050"/>
                    <a:pt x="1318" y="3028"/>
                  </a:cubicBezTo>
                  <a:lnTo>
                    <a:pt x="1318" y="3010"/>
                  </a:lnTo>
                  <a:cubicBezTo>
                    <a:pt x="1318" y="2992"/>
                    <a:pt x="1323" y="2974"/>
                    <a:pt x="1323" y="2956"/>
                  </a:cubicBezTo>
                  <a:lnTo>
                    <a:pt x="1327" y="2920"/>
                  </a:lnTo>
                  <a:cubicBezTo>
                    <a:pt x="1327" y="2911"/>
                    <a:pt x="1327" y="2902"/>
                    <a:pt x="1318" y="2893"/>
                  </a:cubicBezTo>
                  <a:cubicBezTo>
                    <a:pt x="1314" y="2884"/>
                    <a:pt x="1305" y="2884"/>
                    <a:pt x="1296" y="2879"/>
                  </a:cubicBezTo>
                  <a:lnTo>
                    <a:pt x="1300" y="2812"/>
                  </a:lnTo>
                  <a:lnTo>
                    <a:pt x="1305" y="2749"/>
                  </a:lnTo>
                  <a:cubicBezTo>
                    <a:pt x="1305" y="2740"/>
                    <a:pt x="1300" y="2726"/>
                    <a:pt x="1291" y="2717"/>
                  </a:cubicBezTo>
                  <a:lnTo>
                    <a:pt x="1296" y="2704"/>
                  </a:lnTo>
                  <a:lnTo>
                    <a:pt x="1471" y="2704"/>
                  </a:lnTo>
                  <a:cubicBezTo>
                    <a:pt x="1557" y="2699"/>
                    <a:pt x="1642" y="2695"/>
                    <a:pt x="1728" y="2686"/>
                  </a:cubicBezTo>
                  <a:cubicBezTo>
                    <a:pt x="1764" y="2686"/>
                    <a:pt x="1800" y="2681"/>
                    <a:pt x="1831" y="2681"/>
                  </a:cubicBezTo>
                  <a:cubicBezTo>
                    <a:pt x="1876" y="2681"/>
                    <a:pt x="1921" y="2677"/>
                    <a:pt x="1966" y="2668"/>
                  </a:cubicBezTo>
                  <a:cubicBezTo>
                    <a:pt x="2002" y="2668"/>
                    <a:pt x="2043" y="2659"/>
                    <a:pt x="2079" y="2654"/>
                  </a:cubicBezTo>
                  <a:lnTo>
                    <a:pt x="2083" y="2654"/>
                  </a:lnTo>
                  <a:lnTo>
                    <a:pt x="2115" y="2650"/>
                  </a:lnTo>
                  <a:lnTo>
                    <a:pt x="2276" y="2650"/>
                  </a:lnTo>
                  <a:cubicBezTo>
                    <a:pt x="2312" y="2650"/>
                    <a:pt x="2353" y="2654"/>
                    <a:pt x="2389" y="2659"/>
                  </a:cubicBezTo>
                  <a:lnTo>
                    <a:pt x="2438" y="2668"/>
                  </a:lnTo>
                  <a:lnTo>
                    <a:pt x="2501" y="2681"/>
                  </a:lnTo>
                  <a:lnTo>
                    <a:pt x="2519" y="2686"/>
                  </a:lnTo>
                  <a:lnTo>
                    <a:pt x="2533" y="2690"/>
                  </a:lnTo>
                  <a:lnTo>
                    <a:pt x="2560" y="2695"/>
                  </a:lnTo>
                  <a:cubicBezTo>
                    <a:pt x="2578" y="2699"/>
                    <a:pt x="2591" y="2704"/>
                    <a:pt x="2609" y="2704"/>
                  </a:cubicBezTo>
                  <a:cubicBezTo>
                    <a:pt x="2623" y="2704"/>
                    <a:pt x="2632" y="2704"/>
                    <a:pt x="2645" y="2699"/>
                  </a:cubicBezTo>
                  <a:cubicBezTo>
                    <a:pt x="2663" y="2695"/>
                    <a:pt x="2681" y="2686"/>
                    <a:pt x="2695" y="2672"/>
                  </a:cubicBezTo>
                  <a:cubicBezTo>
                    <a:pt x="2704" y="2663"/>
                    <a:pt x="2708" y="2654"/>
                    <a:pt x="2717" y="2641"/>
                  </a:cubicBezTo>
                  <a:cubicBezTo>
                    <a:pt x="2744" y="2600"/>
                    <a:pt x="2758" y="2555"/>
                    <a:pt x="2762" y="2506"/>
                  </a:cubicBezTo>
                  <a:lnTo>
                    <a:pt x="2767" y="2483"/>
                  </a:lnTo>
                  <a:lnTo>
                    <a:pt x="2758" y="2506"/>
                  </a:lnTo>
                  <a:cubicBezTo>
                    <a:pt x="2794" y="2321"/>
                    <a:pt x="2816" y="2137"/>
                    <a:pt x="2843" y="1930"/>
                  </a:cubicBezTo>
                  <a:cubicBezTo>
                    <a:pt x="2843" y="1898"/>
                    <a:pt x="2848" y="1867"/>
                    <a:pt x="2852" y="1831"/>
                  </a:cubicBezTo>
                  <a:lnTo>
                    <a:pt x="2852" y="1808"/>
                  </a:lnTo>
                  <a:lnTo>
                    <a:pt x="2852" y="1782"/>
                  </a:lnTo>
                  <a:lnTo>
                    <a:pt x="2857" y="1723"/>
                  </a:lnTo>
                  <a:cubicBezTo>
                    <a:pt x="2857" y="1687"/>
                    <a:pt x="2861" y="1651"/>
                    <a:pt x="2861" y="1615"/>
                  </a:cubicBezTo>
                  <a:cubicBezTo>
                    <a:pt x="2866" y="1579"/>
                    <a:pt x="2866" y="1557"/>
                    <a:pt x="2866" y="1530"/>
                  </a:cubicBezTo>
                  <a:cubicBezTo>
                    <a:pt x="2870" y="1503"/>
                    <a:pt x="2870" y="1476"/>
                    <a:pt x="2875" y="1449"/>
                  </a:cubicBezTo>
                  <a:lnTo>
                    <a:pt x="2875" y="1390"/>
                  </a:lnTo>
                  <a:cubicBezTo>
                    <a:pt x="2893" y="1372"/>
                    <a:pt x="2902" y="1350"/>
                    <a:pt x="2902" y="1327"/>
                  </a:cubicBezTo>
                  <a:cubicBezTo>
                    <a:pt x="2902" y="1305"/>
                    <a:pt x="2893" y="1278"/>
                    <a:pt x="2879" y="1260"/>
                  </a:cubicBezTo>
                  <a:cubicBezTo>
                    <a:pt x="2870" y="1246"/>
                    <a:pt x="2857" y="1233"/>
                    <a:pt x="2843" y="1228"/>
                  </a:cubicBezTo>
                  <a:cubicBezTo>
                    <a:pt x="2812" y="1201"/>
                    <a:pt x="2776" y="1170"/>
                    <a:pt x="2735" y="1147"/>
                  </a:cubicBezTo>
                  <a:cubicBezTo>
                    <a:pt x="2704" y="1125"/>
                    <a:pt x="2677" y="1107"/>
                    <a:pt x="2654" y="1084"/>
                  </a:cubicBezTo>
                  <a:cubicBezTo>
                    <a:pt x="2632" y="1066"/>
                    <a:pt x="2600" y="1039"/>
                    <a:pt x="2578" y="1012"/>
                  </a:cubicBezTo>
                  <a:cubicBezTo>
                    <a:pt x="2537" y="976"/>
                    <a:pt x="2501" y="940"/>
                    <a:pt x="2465" y="909"/>
                  </a:cubicBezTo>
                  <a:lnTo>
                    <a:pt x="2434" y="882"/>
                  </a:lnTo>
                  <a:lnTo>
                    <a:pt x="2407" y="859"/>
                  </a:lnTo>
                  <a:lnTo>
                    <a:pt x="2348" y="814"/>
                  </a:lnTo>
                  <a:lnTo>
                    <a:pt x="2299" y="769"/>
                  </a:lnTo>
                  <a:cubicBezTo>
                    <a:pt x="2272" y="747"/>
                    <a:pt x="2240" y="724"/>
                    <a:pt x="2218" y="706"/>
                  </a:cubicBezTo>
                  <a:lnTo>
                    <a:pt x="2186" y="684"/>
                  </a:lnTo>
                  <a:lnTo>
                    <a:pt x="2164" y="666"/>
                  </a:lnTo>
                  <a:cubicBezTo>
                    <a:pt x="2092" y="603"/>
                    <a:pt x="2020" y="540"/>
                    <a:pt x="1966" y="486"/>
                  </a:cubicBezTo>
                  <a:lnTo>
                    <a:pt x="1921" y="445"/>
                  </a:lnTo>
                  <a:lnTo>
                    <a:pt x="1894" y="414"/>
                  </a:lnTo>
                  <a:cubicBezTo>
                    <a:pt x="1836" y="360"/>
                    <a:pt x="1791" y="315"/>
                    <a:pt x="1741" y="270"/>
                  </a:cubicBezTo>
                  <a:cubicBezTo>
                    <a:pt x="1705" y="238"/>
                    <a:pt x="1669" y="202"/>
                    <a:pt x="1638" y="167"/>
                  </a:cubicBezTo>
                  <a:cubicBezTo>
                    <a:pt x="1611" y="135"/>
                    <a:pt x="1579" y="104"/>
                    <a:pt x="1543" y="72"/>
                  </a:cubicBezTo>
                  <a:cubicBezTo>
                    <a:pt x="1516" y="32"/>
                    <a:pt x="1471" y="9"/>
                    <a:pt x="142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36"/>
            <p:cNvSpPr/>
            <p:nvPr/>
          </p:nvSpPr>
          <p:spPr>
            <a:xfrm>
              <a:off x="4616650" y="1901150"/>
              <a:ext cx="40275" cy="58400"/>
            </a:xfrm>
            <a:custGeom>
              <a:rect b="b" l="l" r="r" t="t"/>
              <a:pathLst>
                <a:path extrusionOk="0" h="2336" w="1611">
                  <a:moveTo>
                    <a:pt x="351" y="243"/>
                  </a:moveTo>
                  <a:lnTo>
                    <a:pt x="351" y="297"/>
                  </a:lnTo>
                  <a:lnTo>
                    <a:pt x="342" y="243"/>
                  </a:lnTo>
                  <a:close/>
                  <a:moveTo>
                    <a:pt x="594" y="0"/>
                  </a:moveTo>
                  <a:cubicBezTo>
                    <a:pt x="558" y="0"/>
                    <a:pt x="531" y="27"/>
                    <a:pt x="527" y="59"/>
                  </a:cubicBezTo>
                  <a:lnTo>
                    <a:pt x="522" y="54"/>
                  </a:lnTo>
                  <a:lnTo>
                    <a:pt x="522" y="94"/>
                  </a:lnTo>
                  <a:cubicBezTo>
                    <a:pt x="518" y="93"/>
                    <a:pt x="514" y="93"/>
                    <a:pt x="510" y="93"/>
                  </a:cubicBezTo>
                  <a:cubicBezTo>
                    <a:pt x="499" y="93"/>
                    <a:pt x="487" y="97"/>
                    <a:pt x="477" y="103"/>
                  </a:cubicBezTo>
                  <a:cubicBezTo>
                    <a:pt x="473" y="99"/>
                    <a:pt x="464" y="94"/>
                    <a:pt x="459" y="90"/>
                  </a:cubicBezTo>
                  <a:cubicBezTo>
                    <a:pt x="423" y="72"/>
                    <a:pt x="387" y="68"/>
                    <a:pt x="351" y="63"/>
                  </a:cubicBezTo>
                  <a:cubicBezTo>
                    <a:pt x="324" y="59"/>
                    <a:pt x="293" y="59"/>
                    <a:pt x="266" y="59"/>
                  </a:cubicBezTo>
                  <a:cubicBezTo>
                    <a:pt x="230" y="59"/>
                    <a:pt x="194" y="63"/>
                    <a:pt x="162" y="72"/>
                  </a:cubicBezTo>
                  <a:cubicBezTo>
                    <a:pt x="126" y="81"/>
                    <a:pt x="90" y="99"/>
                    <a:pt x="63" y="121"/>
                  </a:cubicBezTo>
                  <a:cubicBezTo>
                    <a:pt x="0" y="162"/>
                    <a:pt x="5" y="238"/>
                    <a:pt x="9" y="301"/>
                  </a:cubicBezTo>
                  <a:cubicBezTo>
                    <a:pt x="14" y="364"/>
                    <a:pt x="23" y="418"/>
                    <a:pt x="32" y="477"/>
                  </a:cubicBezTo>
                  <a:cubicBezTo>
                    <a:pt x="50" y="589"/>
                    <a:pt x="68" y="702"/>
                    <a:pt x="86" y="814"/>
                  </a:cubicBezTo>
                  <a:cubicBezTo>
                    <a:pt x="104" y="931"/>
                    <a:pt x="135" y="1048"/>
                    <a:pt x="176" y="1161"/>
                  </a:cubicBezTo>
                  <a:cubicBezTo>
                    <a:pt x="212" y="1264"/>
                    <a:pt x="261" y="1363"/>
                    <a:pt x="306" y="1467"/>
                  </a:cubicBezTo>
                  <a:cubicBezTo>
                    <a:pt x="329" y="1516"/>
                    <a:pt x="351" y="1566"/>
                    <a:pt x="378" y="1615"/>
                  </a:cubicBezTo>
                  <a:cubicBezTo>
                    <a:pt x="410" y="1669"/>
                    <a:pt x="446" y="1718"/>
                    <a:pt x="482" y="1772"/>
                  </a:cubicBezTo>
                  <a:cubicBezTo>
                    <a:pt x="500" y="1790"/>
                    <a:pt x="513" y="1813"/>
                    <a:pt x="527" y="1831"/>
                  </a:cubicBezTo>
                  <a:cubicBezTo>
                    <a:pt x="554" y="1862"/>
                    <a:pt x="581" y="1894"/>
                    <a:pt x="617" y="1921"/>
                  </a:cubicBezTo>
                  <a:cubicBezTo>
                    <a:pt x="652" y="1952"/>
                    <a:pt x="693" y="1975"/>
                    <a:pt x="733" y="2011"/>
                  </a:cubicBezTo>
                  <a:cubicBezTo>
                    <a:pt x="769" y="2047"/>
                    <a:pt x="810" y="2078"/>
                    <a:pt x="850" y="2110"/>
                  </a:cubicBezTo>
                  <a:cubicBezTo>
                    <a:pt x="895" y="2137"/>
                    <a:pt x="945" y="2168"/>
                    <a:pt x="990" y="2200"/>
                  </a:cubicBezTo>
                  <a:cubicBezTo>
                    <a:pt x="1017" y="2213"/>
                    <a:pt x="1048" y="2227"/>
                    <a:pt x="1075" y="2240"/>
                  </a:cubicBezTo>
                  <a:cubicBezTo>
                    <a:pt x="1111" y="2249"/>
                    <a:pt x="1147" y="2258"/>
                    <a:pt x="1183" y="2263"/>
                  </a:cubicBezTo>
                  <a:cubicBezTo>
                    <a:pt x="1210" y="2272"/>
                    <a:pt x="1242" y="2276"/>
                    <a:pt x="1273" y="2281"/>
                  </a:cubicBezTo>
                  <a:cubicBezTo>
                    <a:pt x="1305" y="2290"/>
                    <a:pt x="1327" y="2290"/>
                    <a:pt x="1354" y="2294"/>
                  </a:cubicBezTo>
                  <a:cubicBezTo>
                    <a:pt x="1404" y="2312"/>
                    <a:pt x="1453" y="2326"/>
                    <a:pt x="1507" y="2335"/>
                  </a:cubicBezTo>
                  <a:cubicBezTo>
                    <a:pt x="1512" y="2336"/>
                    <a:pt x="1517" y="2336"/>
                    <a:pt x="1522" y="2336"/>
                  </a:cubicBezTo>
                  <a:cubicBezTo>
                    <a:pt x="1544" y="2336"/>
                    <a:pt x="1565" y="2328"/>
                    <a:pt x="1584" y="2317"/>
                  </a:cubicBezTo>
                  <a:cubicBezTo>
                    <a:pt x="1611" y="2294"/>
                    <a:pt x="1611" y="2254"/>
                    <a:pt x="1588" y="2227"/>
                  </a:cubicBezTo>
                  <a:cubicBezTo>
                    <a:pt x="1584" y="2218"/>
                    <a:pt x="1575" y="2209"/>
                    <a:pt x="1566" y="2204"/>
                  </a:cubicBezTo>
                  <a:lnTo>
                    <a:pt x="1566" y="2204"/>
                  </a:lnTo>
                  <a:lnTo>
                    <a:pt x="1579" y="2218"/>
                  </a:lnTo>
                  <a:lnTo>
                    <a:pt x="1539" y="2182"/>
                  </a:lnTo>
                  <a:lnTo>
                    <a:pt x="1552" y="2191"/>
                  </a:lnTo>
                  <a:cubicBezTo>
                    <a:pt x="1521" y="2164"/>
                    <a:pt x="1489" y="2128"/>
                    <a:pt x="1458" y="2101"/>
                  </a:cubicBezTo>
                  <a:cubicBezTo>
                    <a:pt x="1435" y="2078"/>
                    <a:pt x="1413" y="2051"/>
                    <a:pt x="1390" y="2029"/>
                  </a:cubicBezTo>
                  <a:lnTo>
                    <a:pt x="1305" y="1934"/>
                  </a:lnTo>
                  <a:cubicBezTo>
                    <a:pt x="1237" y="1862"/>
                    <a:pt x="1179" y="1786"/>
                    <a:pt x="1125" y="1710"/>
                  </a:cubicBezTo>
                  <a:cubicBezTo>
                    <a:pt x="1062" y="1611"/>
                    <a:pt x="1008" y="1507"/>
                    <a:pt x="949" y="1404"/>
                  </a:cubicBezTo>
                  <a:cubicBezTo>
                    <a:pt x="922" y="1345"/>
                    <a:pt x="895" y="1287"/>
                    <a:pt x="864" y="1228"/>
                  </a:cubicBezTo>
                  <a:cubicBezTo>
                    <a:pt x="837" y="1174"/>
                    <a:pt x="810" y="1120"/>
                    <a:pt x="792" y="1062"/>
                  </a:cubicBezTo>
                  <a:cubicBezTo>
                    <a:pt x="756" y="940"/>
                    <a:pt x="724" y="823"/>
                    <a:pt x="706" y="702"/>
                  </a:cubicBezTo>
                  <a:cubicBezTo>
                    <a:pt x="679" y="576"/>
                    <a:pt x="666" y="445"/>
                    <a:pt x="657" y="319"/>
                  </a:cubicBezTo>
                  <a:cubicBezTo>
                    <a:pt x="652" y="238"/>
                    <a:pt x="657" y="153"/>
                    <a:pt x="657" y="72"/>
                  </a:cubicBezTo>
                  <a:cubicBezTo>
                    <a:pt x="657" y="36"/>
                    <a:pt x="635" y="5"/>
                    <a:pt x="59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36"/>
            <p:cNvSpPr/>
            <p:nvPr/>
          </p:nvSpPr>
          <p:spPr>
            <a:xfrm>
              <a:off x="4630250" y="1903050"/>
              <a:ext cx="28450" cy="55150"/>
            </a:xfrm>
            <a:custGeom>
              <a:rect b="b" l="l" r="r" t="t"/>
              <a:pathLst>
                <a:path extrusionOk="0" h="2206" w="1138">
                  <a:moveTo>
                    <a:pt x="936" y="2020"/>
                  </a:moveTo>
                  <a:cubicBezTo>
                    <a:pt x="936" y="2024"/>
                    <a:pt x="938" y="2027"/>
                    <a:pt x="940" y="2027"/>
                  </a:cubicBezTo>
                  <a:cubicBezTo>
                    <a:pt x="940" y="2027"/>
                    <a:pt x="941" y="2026"/>
                    <a:pt x="941" y="2025"/>
                  </a:cubicBezTo>
                  <a:lnTo>
                    <a:pt x="936" y="2020"/>
                  </a:lnTo>
                  <a:close/>
                  <a:moveTo>
                    <a:pt x="41" y="1"/>
                  </a:moveTo>
                  <a:cubicBezTo>
                    <a:pt x="23" y="5"/>
                    <a:pt x="5" y="18"/>
                    <a:pt x="5" y="36"/>
                  </a:cubicBezTo>
                  <a:lnTo>
                    <a:pt x="10" y="41"/>
                  </a:lnTo>
                  <a:cubicBezTo>
                    <a:pt x="10" y="72"/>
                    <a:pt x="5" y="104"/>
                    <a:pt x="5" y="135"/>
                  </a:cubicBezTo>
                  <a:cubicBezTo>
                    <a:pt x="1" y="171"/>
                    <a:pt x="5" y="203"/>
                    <a:pt x="5" y="239"/>
                  </a:cubicBezTo>
                  <a:cubicBezTo>
                    <a:pt x="10" y="293"/>
                    <a:pt x="19" y="351"/>
                    <a:pt x="23" y="405"/>
                  </a:cubicBezTo>
                  <a:cubicBezTo>
                    <a:pt x="37" y="522"/>
                    <a:pt x="55" y="639"/>
                    <a:pt x="77" y="752"/>
                  </a:cubicBezTo>
                  <a:cubicBezTo>
                    <a:pt x="86" y="815"/>
                    <a:pt x="100" y="873"/>
                    <a:pt x="117" y="936"/>
                  </a:cubicBezTo>
                  <a:cubicBezTo>
                    <a:pt x="126" y="968"/>
                    <a:pt x="140" y="999"/>
                    <a:pt x="149" y="1031"/>
                  </a:cubicBezTo>
                  <a:cubicBezTo>
                    <a:pt x="162" y="1062"/>
                    <a:pt x="171" y="1089"/>
                    <a:pt x="185" y="1121"/>
                  </a:cubicBezTo>
                  <a:cubicBezTo>
                    <a:pt x="230" y="1229"/>
                    <a:pt x="279" y="1337"/>
                    <a:pt x="333" y="1440"/>
                  </a:cubicBezTo>
                  <a:cubicBezTo>
                    <a:pt x="378" y="1526"/>
                    <a:pt x="428" y="1611"/>
                    <a:pt x="482" y="1692"/>
                  </a:cubicBezTo>
                  <a:cubicBezTo>
                    <a:pt x="504" y="1728"/>
                    <a:pt x="536" y="1764"/>
                    <a:pt x="563" y="1795"/>
                  </a:cubicBezTo>
                  <a:cubicBezTo>
                    <a:pt x="594" y="1831"/>
                    <a:pt x="630" y="1858"/>
                    <a:pt x="662" y="1894"/>
                  </a:cubicBezTo>
                  <a:cubicBezTo>
                    <a:pt x="693" y="1926"/>
                    <a:pt x="720" y="1953"/>
                    <a:pt x="752" y="1984"/>
                  </a:cubicBezTo>
                  <a:cubicBezTo>
                    <a:pt x="788" y="2011"/>
                    <a:pt x="819" y="2043"/>
                    <a:pt x="855" y="2074"/>
                  </a:cubicBezTo>
                  <a:cubicBezTo>
                    <a:pt x="887" y="2106"/>
                    <a:pt x="909" y="2128"/>
                    <a:pt x="941" y="2151"/>
                  </a:cubicBezTo>
                  <a:cubicBezTo>
                    <a:pt x="959" y="2164"/>
                    <a:pt x="977" y="2173"/>
                    <a:pt x="999" y="2182"/>
                  </a:cubicBezTo>
                  <a:cubicBezTo>
                    <a:pt x="1026" y="2191"/>
                    <a:pt x="1053" y="2200"/>
                    <a:pt x="1080" y="2205"/>
                  </a:cubicBezTo>
                  <a:cubicBezTo>
                    <a:pt x="1082" y="2205"/>
                    <a:pt x="1084" y="2205"/>
                    <a:pt x="1086" y="2205"/>
                  </a:cubicBezTo>
                  <a:cubicBezTo>
                    <a:pt x="1119" y="2205"/>
                    <a:pt x="1138" y="2172"/>
                    <a:pt x="1125" y="2142"/>
                  </a:cubicBezTo>
                  <a:cubicBezTo>
                    <a:pt x="1121" y="2133"/>
                    <a:pt x="1112" y="2124"/>
                    <a:pt x="1103" y="2119"/>
                  </a:cubicBezTo>
                  <a:cubicBezTo>
                    <a:pt x="1076" y="2110"/>
                    <a:pt x="1049" y="2101"/>
                    <a:pt x="1022" y="2092"/>
                  </a:cubicBezTo>
                  <a:cubicBezTo>
                    <a:pt x="1004" y="2083"/>
                    <a:pt x="990" y="2070"/>
                    <a:pt x="977" y="2061"/>
                  </a:cubicBezTo>
                  <a:cubicBezTo>
                    <a:pt x="959" y="2047"/>
                    <a:pt x="945" y="2034"/>
                    <a:pt x="932" y="2020"/>
                  </a:cubicBezTo>
                  <a:lnTo>
                    <a:pt x="905" y="1998"/>
                  </a:lnTo>
                  <a:lnTo>
                    <a:pt x="891" y="1980"/>
                  </a:lnTo>
                  <a:lnTo>
                    <a:pt x="891" y="1984"/>
                  </a:lnTo>
                  <a:lnTo>
                    <a:pt x="833" y="1926"/>
                  </a:lnTo>
                  <a:cubicBezTo>
                    <a:pt x="810" y="1903"/>
                    <a:pt x="788" y="1885"/>
                    <a:pt x="765" y="1858"/>
                  </a:cubicBezTo>
                  <a:cubicBezTo>
                    <a:pt x="743" y="1836"/>
                    <a:pt x="707" y="1804"/>
                    <a:pt x="680" y="1777"/>
                  </a:cubicBezTo>
                  <a:cubicBezTo>
                    <a:pt x="653" y="1750"/>
                    <a:pt x="626" y="1719"/>
                    <a:pt x="599" y="1692"/>
                  </a:cubicBezTo>
                  <a:cubicBezTo>
                    <a:pt x="576" y="1660"/>
                    <a:pt x="554" y="1634"/>
                    <a:pt x="531" y="1598"/>
                  </a:cubicBezTo>
                  <a:cubicBezTo>
                    <a:pt x="464" y="1494"/>
                    <a:pt x="401" y="1382"/>
                    <a:pt x="347" y="1269"/>
                  </a:cubicBezTo>
                  <a:cubicBezTo>
                    <a:pt x="333" y="1242"/>
                    <a:pt x="324" y="1215"/>
                    <a:pt x="311" y="1184"/>
                  </a:cubicBezTo>
                  <a:cubicBezTo>
                    <a:pt x="297" y="1157"/>
                    <a:pt x="284" y="1130"/>
                    <a:pt x="275" y="1103"/>
                  </a:cubicBezTo>
                  <a:cubicBezTo>
                    <a:pt x="261" y="1080"/>
                    <a:pt x="248" y="1049"/>
                    <a:pt x="239" y="1017"/>
                  </a:cubicBezTo>
                  <a:cubicBezTo>
                    <a:pt x="225" y="990"/>
                    <a:pt x="212" y="954"/>
                    <a:pt x="203" y="923"/>
                  </a:cubicBezTo>
                  <a:cubicBezTo>
                    <a:pt x="167" y="797"/>
                    <a:pt x="140" y="666"/>
                    <a:pt x="122" y="536"/>
                  </a:cubicBezTo>
                  <a:cubicBezTo>
                    <a:pt x="117" y="509"/>
                    <a:pt x="113" y="482"/>
                    <a:pt x="108" y="450"/>
                  </a:cubicBezTo>
                  <a:lnTo>
                    <a:pt x="91" y="351"/>
                  </a:lnTo>
                  <a:cubicBezTo>
                    <a:pt x="86" y="320"/>
                    <a:pt x="86" y="288"/>
                    <a:pt x="82" y="257"/>
                  </a:cubicBezTo>
                  <a:cubicBezTo>
                    <a:pt x="77" y="225"/>
                    <a:pt x="77" y="198"/>
                    <a:pt x="73" y="167"/>
                  </a:cubicBezTo>
                  <a:cubicBezTo>
                    <a:pt x="73" y="126"/>
                    <a:pt x="73" y="86"/>
                    <a:pt x="77" y="41"/>
                  </a:cubicBezTo>
                  <a:cubicBezTo>
                    <a:pt x="77" y="23"/>
                    <a:pt x="64" y="5"/>
                    <a:pt x="4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6"/>
            <p:cNvSpPr/>
            <p:nvPr/>
          </p:nvSpPr>
          <p:spPr>
            <a:xfrm>
              <a:off x="4798825" y="1897325"/>
              <a:ext cx="30975" cy="59425"/>
            </a:xfrm>
            <a:custGeom>
              <a:rect b="b" l="l" r="r" t="t"/>
              <a:pathLst>
                <a:path extrusionOk="0" h="2377" w="1239">
                  <a:moveTo>
                    <a:pt x="253" y="0"/>
                  </a:moveTo>
                  <a:cubicBezTo>
                    <a:pt x="217" y="0"/>
                    <a:pt x="185" y="27"/>
                    <a:pt x="185" y="63"/>
                  </a:cubicBezTo>
                  <a:lnTo>
                    <a:pt x="181" y="63"/>
                  </a:lnTo>
                  <a:cubicBezTo>
                    <a:pt x="163" y="42"/>
                    <a:pt x="138" y="31"/>
                    <a:pt x="112" y="31"/>
                  </a:cubicBezTo>
                  <a:cubicBezTo>
                    <a:pt x="99" y="31"/>
                    <a:pt x="85" y="34"/>
                    <a:pt x="73" y="41"/>
                  </a:cubicBezTo>
                  <a:cubicBezTo>
                    <a:pt x="59" y="45"/>
                    <a:pt x="46" y="59"/>
                    <a:pt x="37" y="72"/>
                  </a:cubicBezTo>
                  <a:cubicBezTo>
                    <a:pt x="32" y="77"/>
                    <a:pt x="23" y="90"/>
                    <a:pt x="19" y="95"/>
                  </a:cubicBezTo>
                  <a:cubicBezTo>
                    <a:pt x="19" y="108"/>
                    <a:pt x="14" y="117"/>
                    <a:pt x="14" y="131"/>
                  </a:cubicBezTo>
                  <a:cubicBezTo>
                    <a:pt x="14" y="135"/>
                    <a:pt x="14" y="140"/>
                    <a:pt x="14" y="144"/>
                  </a:cubicBezTo>
                  <a:cubicBezTo>
                    <a:pt x="10" y="162"/>
                    <a:pt x="5" y="185"/>
                    <a:pt x="5" y="207"/>
                  </a:cubicBezTo>
                  <a:cubicBezTo>
                    <a:pt x="1" y="261"/>
                    <a:pt x="1" y="310"/>
                    <a:pt x="1" y="364"/>
                  </a:cubicBezTo>
                  <a:cubicBezTo>
                    <a:pt x="1" y="427"/>
                    <a:pt x="5" y="490"/>
                    <a:pt x="10" y="553"/>
                  </a:cubicBezTo>
                  <a:cubicBezTo>
                    <a:pt x="14" y="612"/>
                    <a:pt x="23" y="661"/>
                    <a:pt x="32" y="715"/>
                  </a:cubicBezTo>
                  <a:cubicBezTo>
                    <a:pt x="50" y="828"/>
                    <a:pt x="73" y="940"/>
                    <a:pt x="109" y="1048"/>
                  </a:cubicBezTo>
                  <a:cubicBezTo>
                    <a:pt x="127" y="1111"/>
                    <a:pt x="149" y="1174"/>
                    <a:pt x="172" y="1233"/>
                  </a:cubicBezTo>
                  <a:cubicBezTo>
                    <a:pt x="194" y="1296"/>
                    <a:pt x="212" y="1341"/>
                    <a:pt x="239" y="1395"/>
                  </a:cubicBezTo>
                  <a:cubicBezTo>
                    <a:pt x="280" y="1485"/>
                    <a:pt x="316" y="1579"/>
                    <a:pt x="361" y="1665"/>
                  </a:cubicBezTo>
                  <a:cubicBezTo>
                    <a:pt x="415" y="1768"/>
                    <a:pt x="478" y="1858"/>
                    <a:pt x="550" y="1943"/>
                  </a:cubicBezTo>
                  <a:cubicBezTo>
                    <a:pt x="617" y="2029"/>
                    <a:pt x="698" y="2105"/>
                    <a:pt x="784" y="2168"/>
                  </a:cubicBezTo>
                  <a:cubicBezTo>
                    <a:pt x="824" y="2195"/>
                    <a:pt x="869" y="2222"/>
                    <a:pt x="910" y="2245"/>
                  </a:cubicBezTo>
                  <a:cubicBezTo>
                    <a:pt x="955" y="2267"/>
                    <a:pt x="1000" y="2290"/>
                    <a:pt x="1045" y="2312"/>
                  </a:cubicBezTo>
                  <a:lnTo>
                    <a:pt x="1130" y="2357"/>
                  </a:lnTo>
                  <a:cubicBezTo>
                    <a:pt x="1146" y="2367"/>
                    <a:pt x="1164" y="2376"/>
                    <a:pt x="1183" y="2376"/>
                  </a:cubicBezTo>
                  <a:cubicBezTo>
                    <a:pt x="1191" y="2376"/>
                    <a:pt x="1199" y="2375"/>
                    <a:pt x="1207" y="2371"/>
                  </a:cubicBezTo>
                  <a:cubicBezTo>
                    <a:pt x="1229" y="2362"/>
                    <a:pt x="1238" y="2339"/>
                    <a:pt x="1238" y="2317"/>
                  </a:cubicBezTo>
                  <a:cubicBezTo>
                    <a:pt x="1229" y="2290"/>
                    <a:pt x="1211" y="2272"/>
                    <a:pt x="1193" y="2254"/>
                  </a:cubicBezTo>
                  <a:cubicBezTo>
                    <a:pt x="1184" y="2249"/>
                    <a:pt x="1180" y="2245"/>
                    <a:pt x="1175" y="2241"/>
                  </a:cubicBezTo>
                  <a:lnTo>
                    <a:pt x="1175" y="2241"/>
                  </a:lnTo>
                  <a:lnTo>
                    <a:pt x="1180" y="2245"/>
                  </a:lnTo>
                  <a:cubicBezTo>
                    <a:pt x="1144" y="2209"/>
                    <a:pt x="1103" y="2173"/>
                    <a:pt x="1063" y="2137"/>
                  </a:cubicBezTo>
                  <a:cubicBezTo>
                    <a:pt x="1022" y="2101"/>
                    <a:pt x="995" y="2074"/>
                    <a:pt x="968" y="2042"/>
                  </a:cubicBezTo>
                  <a:cubicBezTo>
                    <a:pt x="937" y="2006"/>
                    <a:pt x="910" y="1966"/>
                    <a:pt x="878" y="1930"/>
                  </a:cubicBezTo>
                  <a:cubicBezTo>
                    <a:pt x="824" y="1858"/>
                    <a:pt x="775" y="1782"/>
                    <a:pt x="725" y="1705"/>
                  </a:cubicBezTo>
                  <a:cubicBezTo>
                    <a:pt x="685" y="1642"/>
                    <a:pt x="644" y="1575"/>
                    <a:pt x="613" y="1507"/>
                  </a:cubicBezTo>
                  <a:cubicBezTo>
                    <a:pt x="595" y="1467"/>
                    <a:pt x="581" y="1426"/>
                    <a:pt x="563" y="1386"/>
                  </a:cubicBezTo>
                  <a:cubicBezTo>
                    <a:pt x="551" y="1348"/>
                    <a:pt x="534" y="1303"/>
                    <a:pt x="521" y="1261"/>
                  </a:cubicBezTo>
                  <a:lnTo>
                    <a:pt x="521" y="1261"/>
                  </a:lnTo>
                  <a:cubicBezTo>
                    <a:pt x="523" y="1265"/>
                    <a:pt x="525" y="1269"/>
                    <a:pt x="527" y="1273"/>
                  </a:cubicBezTo>
                  <a:cubicBezTo>
                    <a:pt x="500" y="1188"/>
                    <a:pt x="478" y="1102"/>
                    <a:pt x="455" y="1021"/>
                  </a:cubicBezTo>
                  <a:cubicBezTo>
                    <a:pt x="437" y="940"/>
                    <a:pt x="419" y="859"/>
                    <a:pt x="401" y="778"/>
                  </a:cubicBezTo>
                  <a:cubicBezTo>
                    <a:pt x="383" y="693"/>
                    <a:pt x="361" y="607"/>
                    <a:pt x="352" y="522"/>
                  </a:cubicBezTo>
                  <a:cubicBezTo>
                    <a:pt x="338" y="441"/>
                    <a:pt x="329" y="342"/>
                    <a:pt x="320" y="252"/>
                  </a:cubicBezTo>
                  <a:lnTo>
                    <a:pt x="320" y="77"/>
                  </a:lnTo>
                  <a:cubicBezTo>
                    <a:pt x="325" y="41"/>
                    <a:pt x="298" y="5"/>
                    <a:pt x="25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6"/>
            <p:cNvSpPr/>
            <p:nvPr/>
          </p:nvSpPr>
          <p:spPr>
            <a:xfrm>
              <a:off x="4805125" y="1896975"/>
              <a:ext cx="25900" cy="58975"/>
            </a:xfrm>
            <a:custGeom>
              <a:rect b="b" l="l" r="r" t="t"/>
              <a:pathLst>
                <a:path extrusionOk="0" h="2359" w="1036">
                  <a:moveTo>
                    <a:pt x="64" y="1"/>
                  </a:moveTo>
                  <a:cubicBezTo>
                    <a:pt x="37" y="5"/>
                    <a:pt x="14" y="23"/>
                    <a:pt x="10" y="50"/>
                  </a:cubicBezTo>
                  <a:lnTo>
                    <a:pt x="10" y="46"/>
                  </a:lnTo>
                  <a:cubicBezTo>
                    <a:pt x="5" y="104"/>
                    <a:pt x="1" y="158"/>
                    <a:pt x="1" y="217"/>
                  </a:cubicBezTo>
                  <a:cubicBezTo>
                    <a:pt x="5" y="270"/>
                    <a:pt x="5" y="329"/>
                    <a:pt x="10" y="387"/>
                  </a:cubicBezTo>
                  <a:lnTo>
                    <a:pt x="10" y="374"/>
                  </a:lnTo>
                  <a:cubicBezTo>
                    <a:pt x="14" y="500"/>
                    <a:pt x="28" y="626"/>
                    <a:pt x="46" y="752"/>
                  </a:cubicBezTo>
                  <a:cubicBezTo>
                    <a:pt x="59" y="864"/>
                    <a:pt x="82" y="981"/>
                    <a:pt x="109" y="1098"/>
                  </a:cubicBezTo>
                  <a:cubicBezTo>
                    <a:pt x="127" y="1161"/>
                    <a:pt x="149" y="1224"/>
                    <a:pt x="172" y="1287"/>
                  </a:cubicBezTo>
                  <a:cubicBezTo>
                    <a:pt x="194" y="1350"/>
                    <a:pt x="212" y="1400"/>
                    <a:pt x="235" y="1449"/>
                  </a:cubicBezTo>
                  <a:cubicBezTo>
                    <a:pt x="257" y="1503"/>
                    <a:pt x="284" y="1557"/>
                    <a:pt x="311" y="1607"/>
                  </a:cubicBezTo>
                  <a:cubicBezTo>
                    <a:pt x="329" y="1634"/>
                    <a:pt x="343" y="1656"/>
                    <a:pt x="361" y="1683"/>
                  </a:cubicBezTo>
                  <a:lnTo>
                    <a:pt x="406" y="1764"/>
                  </a:lnTo>
                  <a:cubicBezTo>
                    <a:pt x="460" y="1859"/>
                    <a:pt x="523" y="1944"/>
                    <a:pt x="590" y="2029"/>
                  </a:cubicBezTo>
                  <a:cubicBezTo>
                    <a:pt x="613" y="2061"/>
                    <a:pt x="640" y="2092"/>
                    <a:pt x="671" y="2119"/>
                  </a:cubicBezTo>
                  <a:cubicBezTo>
                    <a:pt x="703" y="2151"/>
                    <a:pt x="734" y="2178"/>
                    <a:pt x="766" y="2205"/>
                  </a:cubicBezTo>
                  <a:cubicBezTo>
                    <a:pt x="797" y="2232"/>
                    <a:pt x="824" y="2263"/>
                    <a:pt x="856" y="2290"/>
                  </a:cubicBezTo>
                  <a:cubicBezTo>
                    <a:pt x="883" y="2313"/>
                    <a:pt x="914" y="2335"/>
                    <a:pt x="946" y="2353"/>
                  </a:cubicBezTo>
                  <a:cubicBezTo>
                    <a:pt x="954" y="2357"/>
                    <a:pt x="961" y="2359"/>
                    <a:pt x="969" y="2359"/>
                  </a:cubicBezTo>
                  <a:cubicBezTo>
                    <a:pt x="1008" y="2359"/>
                    <a:pt x="1036" y="2314"/>
                    <a:pt x="1013" y="2272"/>
                  </a:cubicBezTo>
                  <a:lnTo>
                    <a:pt x="1013" y="2268"/>
                  </a:lnTo>
                  <a:cubicBezTo>
                    <a:pt x="1004" y="2254"/>
                    <a:pt x="991" y="2241"/>
                    <a:pt x="977" y="2227"/>
                  </a:cubicBezTo>
                  <a:cubicBezTo>
                    <a:pt x="964" y="2214"/>
                    <a:pt x="950" y="2196"/>
                    <a:pt x="937" y="2178"/>
                  </a:cubicBezTo>
                  <a:cubicBezTo>
                    <a:pt x="919" y="2160"/>
                    <a:pt x="905" y="2142"/>
                    <a:pt x="887" y="2124"/>
                  </a:cubicBezTo>
                  <a:cubicBezTo>
                    <a:pt x="874" y="2106"/>
                    <a:pt x="847" y="2079"/>
                    <a:pt x="824" y="2056"/>
                  </a:cubicBezTo>
                  <a:lnTo>
                    <a:pt x="820" y="2052"/>
                  </a:lnTo>
                  <a:cubicBezTo>
                    <a:pt x="815" y="2052"/>
                    <a:pt x="815" y="2047"/>
                    <a:pt x="811" y="2043"/>
                  </a:cubicBezTo>
                  <a:cubicBezTo>
                    <a:pt x="775" y="2011"/>
                    <a:pt x="743" y="1975"/>
                    <a:pt x="716" y="1935"/>
                  </a:cubicBezTo>
                  <a:cubicBezTo>
                    <a:pt x="680" y="1890"/>
                    <a:pt x="644" y="1841"/>
                    <a:pt x="608" y="1791"/>
                  </a:cubicBezTo>
                  <a:cubicBezTo>
                    <a:pt x="577" y="1742"/>
                    <a:pt x="550" y="1688"/>
                    <a:pt x="518" y="1638"/>
                  </a:cubicBezTo>
                  <a:cubicBezTo>
                    <a:pt x="487" y="1580"/>
                    <a:pt x="451" y="1521"/>
                    <a:pt x="419" y="1458"/>
                  </a:cubicBezTo>
                  <a:cubicBezTo>
                    <a:pt x="388" y="1395"/>
                    <a:pt x="361" y="1337"/>
                    <a:pt x="338" y="1278"/>
                  </a:cubicBezTo>
                  <a:cubicBezTo>
                    <a:pt x="316" y="1215"/>
                    <a:pt x="289" y="1143"/>
                    <a:pt x="266" y="1076"/>
                  </a:cubicBezTo>
                  <a:lnTo>
                    <a:pt x="266" y="1076"/>
                  </a:lnTo>
                  <a:cubicBezTo>
                    <a:pt x="266" y="1080"/>
                    <a:pt x="271" y="1089"/>
                    <a:pt x="271" y="1094"/>
                  </a:cubicBezTo>
                  <a:cubicBezTo>
                    <a:pt x="226" y="945"/>
                    <a:pt x="194" y="797"/>
                    <a:pt x="167" y="644"/>
                  </a:cubicBezTo>
                  <a:cubicBezTo>
                    <a:pt x="154" y="567"/>
                    <a:pt x="145" y="486"/>
                    <a:pt x="131" y="410"/>
                  </a:cubicBezTo>
                  <a:cubicBezTo>
                    <a:pt x="122" y="329"/>
                    <a:pt x="118" y="266"/>
                    <a:pt x="113" y="194"/>
                  </a:cubicBezTo>
                  <a:cubicBezTo>
                    <a:pt x="113" y="149"/>
                    <a:pt x="113" y="104"/>
                    <a:pt x="118" y="59"/>
                  </a:cubicBezTo>
                  <a:cubicBezTo>
                    <a:pt x="118" y="28"/>
                    <a:pt x="95" y="5"/>
                    <a:pt x="6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6"/>
            <p:cNvSpPr/>
            <p:nvPr/>
          </p:nvSpPr>
          <p:spPr>
            <a:xfrm>
              <a:off x="4646775" y="1848175"/>
              <a:ext cx="148250" cy="54225"/>
            </a:xfrm>
            <a:custGeom>
              <a:rect b="b" l="l" r="r" t="t"/>
              <a:pathLst>
                <a:path extrusionOk="0" h="2169" w="5930">
                  <a:moveTo>
                    <a:pt x="109" y="0"/>
                  </a:moveTo>
                  <a:cubicBezTo>
                    <a:pt x="73" y="0"/>
                    <a:pt x="41" y="18"/>
                    <a:pt x="23" y="50"/>
                  </a:cubicBezTo>
                  <a:cubicBezTo>
                    <a:pt x="1" y="86"/>
                    <a:pt x="1" y="126"/>
                    <a:pt x="23" y="162"/>
                  </a:cubicBezTo>
                  <a:cubicBezTo>
                    <a:pt x="32" y="180"/>
                    <a:pt x="50" y="194"/>
                    <a:pt x="64" y="207"/>
                  </a:cubicBezTo>
                  <a:lnTo>
                    <a:pt x="95" y="234"/>
                  </a:lnTo>
                  <a:cubicBezTo>
                    <a:pt x="64" y="257"/>
                    <a:pt x="64" y="302"/>
                    <a:pt x="95" y="324"/>
                  </a:cubicBezTo>
                  <a:cubicBezTo>
                    <a:pt x="149" y="360"/>
                    <a:pt x="199" y="396"/>
                    <a:pt x="248" y="437"/>
                  </a:cubicBezTo>
                  <a:cubicBezTo>
                    <a:pt x="293" y="468"/>
                    <a:pt x="334" y="504"/>
                    <a:pt x="374" y="540"/>
                  </a:cubicBezTo>
                  <a:cubicBezTo>
                    <a:pt x="424" y="581"/>
                    <a:pt x="473" y="621"/>
                    <a:pt x="523" y="657"/>
                  </a:cubicBezTo>
                  <a:cubicBezTo>
                    <a:pt x="622" y="729"/>
                    <a:pt x="716" y="801"/>
                    <a:pt x="815" y="864"/>
                  </a:cubicBezTo>
                  <a:lnTo>
                    <a:pt x="973" y="967"/>
                  </a:lnTo>
                  <a:cubicBezTo>
                    <a:pt x="1022" y="999"/>
                    <a:pt x="1071" y="1030"/>
                    <a:pt x="1125" y="1062"/>
                  </a:cubicBezTo>
                  <a:cubicBezTo>
                    <a:pt x="1233" y="1116"/>
                    <a:pt x="1337" y="1183"/>
                    <a:pt x="1445" y="1233"/>
                  </a:cubicBezTo>
                  <a:cubicBezTo>
                    <a:pt x="1593" y="1305"/>
                    <a:pt x="1742" y="1377"/>
                    <a:pt x="1895" y="1444"/>
                  </a:cubicBezTo>
                  <a:lnTo>
                    <a:pt x="1868" y="1431"/>
                  </a:lnTo>
                  <a:lnTo>
                    <a:pt x="1931" y="1458"/>
                  </a:lnTo>
                  <a:lnTo>
                    <a:pt x="1994" y="1485"/>
                  </a:lnTo>
                  <a:lnTo>
                    <a:pt x="1980" y="1480"/>
                  </a:lnTo>
                  <a:lnTo>
                    <a:pt x="1980" y="1480"/>
                  </a:lnTo>
                  <a:cubicBezTo>
                    <a:pt x="2196" y="1575"/>
                    <a:pt x="2417" y="1665"/>
                    <a:pt x="2642" y="1737"/>
                  </a:cubicBezTo>
                  <a:cubicBezTo>
                    <a:pt x="2691" y="1755"/>
                    <a:pt x="2740" y="1768"/>
                    <a:pt x="2790" y="1786"/>
                  </a:cubicBezTo>
                  <a:cubicBezTo>
                    <a:pt x="2848" y="1804"/>
                    <a:pt x="2907" y="1822"/>
                    <a:pt x="2970" y="1840"/>
                  </a:cubicBezTo>
                  <a:cubicBezTo>
                    <a:pt x="3082" y="1872"/>
                    <a:pt x="3190" y="1908"/>
                    <a:pt x="3303" y="1935"/>
                  </a:cubicBezTo>
                  <a:cubicBezTo>
                    <a:pt x="3528" y="1989"/>
                    <a:pt x="3748" y="2047"/>
                    <a:pt x="3978" y="2088"/>
                  </a:cubicBezTo>
                  <a:cubicBezTo>
                    <a:pt x="4207" y="2124"/>
                    <a:pt x="4441" y="2151"/>
                    <a:pt x="4675" y="2160"/>
                  </a:cubicBezTo>
                  <a:cubicBezTo>
                    <a:pt x="4729" y="2164"/>
                    <a:pt x="4787" y="2169"/>
                    <a:pt x="4841" y="2169"/>
                  </a:cubicBezTo>
                  <a:cubicBezTo>
                    <a:pt x="4900" y="2169"/>
                    <a:pt x="4963" y="2164"/>
                    <a:pt x="5021" y="2155"/>
                  </a:cubicBezTo>
                  <a:cubicBezTo>
                    <a:pt x="5138" y="2142"/>
                    <a:pt x="5251" y="2124"/>
                    <a:pt x="5368" y="2101"/>
                  </a:cubicBezTo>
                  <a:cubicBezTo>
                    <a:pt x="5408" y="2092"/>
                    <a:pt x="5449" y="2088"/>
                    <a:pt x="5489" y="2074"/>
                  </a:cubicBezTo>
                  <a:cubicBezTo>
                    <a:pt x="5525" y="2061"/>
                    <a:pt x="5557" y="2052"/>
                    <a:pt x="5593" y="2038"/>
                  </a:cubicBezTo>
                  <a:cubicBezTo>
                    <a:pt x="5660" y="2011"/>
                    <a:pt x="5723" y="1984"/>
                    <a:pt x="5786" y="1953"/>
                  </a:cubicBezTo>
                  <a:cubicBezTo>
                    <a:pt x="5813" y="1939"/>
                    <a:pt x="5836" y="1921"/>
                    <a:pt x="5858" y="1899"/>
                  </a:cubicBezTo>
                  <a:cubicBezTo>
                    <a:pt x="5894" y="1867"/>
                    <a:pt x="5930" y="1813"/>
                    <a:pt x="5903" y="1764"/>
                  </a:cubicBezTo>
                  <a:cubicBezTo>
                    <a:pt x="5885" y="1731"/>
                    <a:pt x="5858" y="1722"/>
                    <a:pt x="5827" y="1722"/>
                  </a:cubicBezTo>
                  <a:cubicBezTo>
                    <a:pt x="5811" y="1722"/>
                    <a:pt x="5794" y="1725"/>
                    <a:pt x="5777" y="1728"/>
                  </a:cubicBezTo>
                  <a:cubicBezTo>
                    <a:pt x="5773" y="1723"/>
                    <a:pt x="5768" y="1723"/>
                    <a:pt x="5759" y="1719"/>
                  </a:cubicBezTo>
                  <a:cubicBezTo>
                    <a:pt x="5746" y="1723"/>
                    <a:pt x="5728" y="1723"/>
                    <a:pt x="5714" y="1728"/>
                  </a:cubicBezTo>
                  <a:lnTo>
                    <a:pt x="5669" y="1737"/>
                  </a:lnTo>
                  <a:lnTo>
                    <a:pt x="5624" y="1746"/>
                  </a:lnTo>
                  <a:cubicBezTo>
                    <a:pt x="5566" y="1759"/>
                    <a:pt x="5507" y="1768"/>
                    <a:pt x="5449" y="1777"/>
                  </a:cubicBezTo>
                  <a:cubicBezTo>
                    <a:pt x="5327" y="1791"/>
                    <a:pt x="5206" y="1795"/>
                    <a:pt x="5084" y="1813"/>
                  </a:cubicBezTo>
                  <a:cubicBezTo>
                    <a:pt x="5075" y="1809"/>
                    <a:pt x="5066" y="1809"/>
                    <a:pt x="5057" y="1809"/>
                  </a:cubicBezTo>
                  <a:lnTo>
                    <a:pt x="5026" y="1809"/>
                  </a:lnTo>
                  <a:lnTo>
                    <a:pt x="4936" y="1804"/>
                  </a:lnTo>
                  <a:lnTo>
                    <a:pt x="4742" y="1804"/>
                  </a:lnTo>
                  <a:cubicBezTo>
                    <a:pt x="4607" y="1800"/>
                    <a:pt x="4477" y="1795"/>
                    <a:pt x="4342" y="1777"/>
                  </a:cubicBezTo>
                  <a:cubicBezTo>
                    <a:pt x="4279" y="1768"/>
                    <a:pt x="4216" y="1759"/>
                    <a:pt x="4153" y="1750"/>
                  </a:cubicBezTo>
                  <a:lnTo>
                    <a:pt x="4153" y="1750"/>
                  </a:lnTo>
                  <a:lnTo>
                    <a:pt x="4176" y="1755"/>
                  </a:lnTo>
                  <a:cubicBezTo>
                    <a:pt x="4000" y="1728"/>
                    <a:pt x="3829" y="1705"/>
                    <a:pt x="3658" y="1669"/>
                  </a:cubicBezTo>
                  <a:cubicBezTo>
                    <a:pt x="3609" y="1656"/>
                    <a:pt x="3564" y="1638"/>
                    <a:pt x="3514" y="1624"/>
                  </a:cubicBezTo>
                  <a:cubicBezTo>
                    <a:pt x="3406" y="1593"/>
                    <a:pt x="3294" y="1566"/>
                    <a:pt x="3186" y="1530"/>
                  </a:cubicBezTo>
                  <a:cubicBezTo>
                    <a:pt x="3132" y="1516"/>
                    <a:pt x="3078" y="1498"/>
                    <a:pt x="3024" y="1485"/>
                  </a:cubicBezTo>
                  <a:lnTo>
                    <a:pt x="2943" y="1462"/>
                  </a:lnTo>
                  <a:cubicBezTo>
                    <a:pt x="2923" y="1457"/>
                    <a:pt x="2902" y="1454"/>
                    <a:pt x="2881" y="1454"/>
                  </a:cubicBezTo>
                  <a:cubicBezTo>
                    <a:pt x="2864" y="1454"/>
                    <a:pt x="2847" y="1456"/>
                    <a:pt x="2830" y="1462"/>
                  </a:cubicBezTo>
                  <a:lnTo>
                    <a:pt x="2745" y="1435"/>
                  </a:lnTo>
                  <a:cubicBezTo>
                    <a:pt x="2691" y="1417"/>
                    <a:pt x="2637" y="1395"/>
                    <a:pt x="2583" y="1377"/>
                  </a:cubicBezTo>
                  <a:cubicBezTo>
                    <a:pt x="2489" y="1345"/>
                    <a:pt x="2394" y="1305"/>
                    <a:pt x="2295" y="1264"/>
                  </a:cubicBezTo>
                  <a:lnTo>
                    <a:pt x="2295" y="1264"/>
                  </a:lnTo>
                  <a:lnTo>
                    <a:pt x="2322" y="1273"/>
                  </a:lnTo>
                  <a:lnTo>
                    <a:pt x="2268" y="1251"/>
                  </a:lnTo>
                  <a:cubicBezTo>
                    <a:pt x="2165" y="1206"/>
                    <a:pt x="2061" y="1161"/>
                    <a:pt x="1958" y="1111"/>
                  </a:cubicBezTo>
                  <a:cubicBezTo>
                    <a:pt x="1859" y="1066"/>
                    <a:pt x="1746" y="1008"/>
                    <a:pt x="1638" y="954"/>
                  </a:cubicBezTo>
                  <a:cubicBezTo>
                    <a:pt x="1413" y="846"/>
                    <a:pt x="1197" y="729"/>
                    <a:pt x="982" y="603"/>
                  </a:cubicBezTo>
                  <a:cubicBezTo>
                    <a:pt x="797" y="500"/>
                    <a:pt x="622" y="387"/>
                    <a:pt x="455" y="261"/>
                  </a:cubicBezTo>
                  <a:cubicBezTo>
                    <a:pt x="410" y="225"/>
                    <a:pt x="365" y="185"/>
                    <a:pt x="320" y="149"/>
                  </a:cubicBezTo>
                  <a:lnTo>
                    <a:pt x="244" y="90"/>
                  </a:lnTo>
                  <a:cubicBezTo>
                    <a:pt x="235" y="77"/>
                    <a:pt x="221" y="68"/>
                    <a:pt x="208" y="54"/>
                  </a:cubicBezTo>
                  <a:cubicBezTo>
                    <a:pt x="190" y="41"/>
                    <a:pt x="172" y="27"/>
                    <a:pt x="149" y="18"/>
                  </a:cubicBezTo>
                  <a:cubicBezTo>
                    <a:pt x="140" y="14"/>
                    <a:pt x="131" y="9"/>
                    <a:pt x="122" y="9"/>
                  </a:cubicBezTo>
                  <a:lnTo>
                    <a:pt x="104" y="9"/>
                  </a:lnTo>
                  <a:lnTo>
                    <a:pt x="109"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6"/>
            <p:cNvSpPr/>
            <p:nvPr/>
          </p:nvSpPr>
          <p:spPr>
            <a:xfrm>
              <a:off x="4506650" y="2284525"/>
              <a:ext cx="78425" cy="84950"/>
            </a:xfrm>
            <a:custGeom>
              <a:rect b="b" l="l" r="r" t="t"/>
              <a:pathLst>
                <a:path extrusionOk="0" h="3398" w="3137">
                  <a:moveTo>
                    <a:pt x="653" y="1373"/>
                  </a:moveTo>
                  <a:cubicBezTo>
                    <a:pt x="666" y="1413"/>
                    <a:pt x="684" y="1445"/>
                    <a:pt x="707" y="1481"/>
                  </a:cubicBezTo>
                  <a:cubicBezTo>
                    <a:pt x="716" y="1494"/>
                    <a:pt x="720" y="1508"/>
                    <a:pt x="729" y="1521"/>
                  </a:cubicBezTo>
                  <a:cubicBezTo>
                    <a:pt x="707" y="1490"/>
                    <a:pt x="680" y="1458"/>
                    <a:pt x="657" y="1427"/>
                  </a:cubicBezTo>
                  <a:cubicBezTo>
                    <a:pt x="653" y="1422"/>
                    <a:pt x="648" y="1418"/>
                    <a:pt x="648" y="1413"/>
                  </a:cubicBezTo>
                  <a:cubicBezTo>
                    <a:pt x="648" y="1400"/>
                    <a:pt x="653" y="1386"/>
                    <a:pt x="653" y="1373"/>
                  </a:cubicBezTo>
                  <a:close/>
                  <a:moveTo>
                    <a:pt x="504" y="1"/>
                  </a:moveTo>
                  <a:cubicBezTo>
                    <a:pt x="464" y="5"/>
                    <a:pt x="423" y="23"/>
                    <a:pt x="396" y="50"/>
                  </a:cubicBezTo>
                  <a:lnTo>
                    <a:pt x="392" y="55"/>
                  </a:lnTo>
                  <a:lnTo>
                    <a:pt x="374" y="64"/>
                  </a:lnTo>
                  <a:cubicBezTo>
                    <a:pt x="374" y="68"/>
                    <a:pt x="374" y="73"/>
                    <a:pt x="374" y="77"/>
                  </a:cubicBezTo>
                  <a:cubicBezTo>
                    <a:pt x="365" y="91"/>
                    <a:pt x="360" y="104"/>
                    <a:pt x="351" y="118"/>
                  </a:cubicBezTo>
                  <a:lnTo>
                    <a:pt x="320" y="163"/>
                  </a:lnTo>
                  <a:cubicBezTo>
                    <a:pt x="293" y="199"/>
                    <a:pt x="266" y="230"/>
                    <a:pt x="239" y="262"/>
                  </a:cubicBezTo>
                  <a:lnTo>
                    <a:pt x="212" y="293"/>
                  </a:lnTo>
                  <a:cubicBezTo>
                    <a:pt x="199" y="320"/>
                    <a:pt x="181" y="347"/>
                    <a:pt x="163" y="370"/>
                  </a:cubicBezTo>
                  <a:cubicBezTo>
                    <a:pt x="154" y="388"/>
                    <a:pt x="145" y="401"/>
                    <a:pt x="136" y="415"/>
                  </a:cubicBezTo>
                  <a:cubicBezTo>
                    <a:pt x="127" y="428"/>
                    <a:pt x="131" y="424"/>
                    <a:pt x="127" y="428"/>
                  </a:cubicBezTo>
                  <a:cubicBezTo>
                    <a:pt x="122" y="437"/>
                    <a:pt x="118" y="442"/>
                    <a:pt x="113" y="446"/>
                  </a:cubicBezTo>
                  <a:cubicBezTo>
                    <a:pt x="107" y="449"/>
                    <a:pt x="100" y="453"/>
                    <a:pt x="92" y="453"/>
                  </a:cubicBezTo>
                  <a:cubicBezTo>
                    <a:pt x="89" y="453"/>
                    <a:pt x="85" y="452"/>
                    <a:pt x="82" y="451"/>
                  </a:cubicBezTo>
                  <a:cubicBezTo>
                    <a:pt x="77" y="455"/>
                    <a:pt x="73" y="460"/>
                    <a:pt x="68" y="464"/>
                  </a:cubicBezTo>
                  <a:cubicBezTo>
                    <a:pt x="59" y="478"/>
                    <a:pt x="55" y="487"/>
                    <a:pt x="55" y="500"/>
                  </a:cubicBezTo>
                  <a:cubicBezTo>
                    <a:pt x="46" y="523"/>
                    <a:pt x="41" y="545"/>
                    <a:pt x="37" y="563"/>
                  </a:cubicBezTo>
                  <a:cubicBezTo>
                    <a:pt x="28" y="586"/>
                    <a:pt x="19" y="626"/>
                    <a:pt x="14" y="658"/>
                  </a:cubicBezTo>
                  <a:cubicBezTo>
                    <a:pt x="10" y="676"/>
                    <a:pt x="5" y="698"/>
                    <a:pt x="5" y="716"/>
                  </a:cubicBezTo>
                  <a:cubicBezTo>
                    <a:pt x="1" y="757"/>
                    <a:pt x="10" y="793"/>
                    <a:pt x="19" y="829"/>
                  </a:cubicBezTo>
                  <a:cubicBezTo>
                    <a:pt x="55" y="932"/>
                    <a:pt x="100" y="1026"/>
                    <a:pt x="154" y="1116"/>
                  </a:cubicBezTo>
                  <a:cubicBezTo>
                    <a:pt x="176" y="1157"/>
                    <a:pt x="194" y="1197"/>
                    <a:pt x="221" y="1238"/>
                  </a:cubicBezTo>
                  <a:cubicBezTo>
                    <a:pt x="243" y="1278"/>
                    <a:pt x="270" y="1314"/>
                    <a:pt x="293" y="1350"/>
                  </a:cubicBezTo>
                  <a:cubicBezTo>
                    <a:pt x="320" y="1386"/>
                    <a:pt x="351" y="1440"/>
                    <a:pt x="383" y="1485"/>
                  </a:cubicBezTo>
                  <a:cubicBezTo>
                    <a:pt x="405" y="1521"/>
                    <a:pt x="432" y="1553"/>
                    <a:pt x="459" y="1584"/>
                  </a:cubicBezTo>
                  <a:cubicBezTo>
                    <a:pt x="482" y="1616"/>
                    <a:pt x="509" y="1656"/>
                    <a:pt x="540" y="1688"/>
                  </a:cubicBezTo>
                  <a:cubicBezTo>
                    <a:pt x="567" y="1724"/>
                    <a:pt x="594" y="1760"/>
                    <a:pt x="626" y="1796"/>
                  </a:cubicBezTo>
                  <a:cubicBezTo>
                    <a:pt x="657" y="1827"/>
                    <a:pt x="680" y="1863"/>
                    <a:pt x="707" y="1895"/>
                  </a:cubicBezTo>
                  <a:cubicBezTo>
                    <a:pt x="734" y="1926"/>
                    <a:pt x="770" y="1962"/>
                    <a:pt x="801" y="1994"/>
                  </a:cubicBezTo>
                  <a:cubicBezTo>
                    <a:pt x="873" y="2066"/>
                    <a:pt x="941" y="2133"/>
                    <a:pt x="1017" y="2201"/>
                  </a:cubicBezTo>
                  <a:cubicBezTo>
                    <a:pt x="1053" y="2232"/>
                    <a:pt x="1085" y="2268"/>
                    <a:pt x="1121" y="2304"/>
                  </a:cubicBezTo>
                  <a:cubicBezTo>
                    <a:pt x="1152" y="2336"/>
                    <a:pt x="1202" y="2381"/>
                    <a:pt x="1242" y="2421"/>
                  </a:cubicBezTo>
                  <a:cubicBezTo>
                    <a:pt x="1283" y="2462"/>
                    <a:pt x="1337" y="2511"/>
                    <a:pt x="1386" y="2547"/>
                  </a:cubicBezTo>
                  <a:cubicBezTo>
                    <a:pt x="1436" y="2588"/>
                    <a:pt x="1476" y="2619"/>
                    <a:pt x="1517" y="2655"/>
                  </a:cubicBezTo>
                  <a:cubicBezTo>
                    <a:pt x="1607" y="2727"/>
                    <a:pt x="1701" y="2794"/>
                    <a:pt x="1796" y="2862"/>
                  </a:cubicBezTo>
                  <a:cubicBezTo>
                    <a:pt x="1840" y="2893"/>
                    <a:pt x="1890" y="2920"/>
                    <a:pt x="1939" y="2947"/>
                  </a:cubicBezTo>
                  <a:cubicBezTo>
                    <a:pt x="1984" y="2974"/>
                    <a:pt x="2038" y="3010"/>
                    <a:pt x="2088" y="3037"/>
                  </a:cubicBezTo>
                  <a:cubicBezTo>
                    <a:pt x="2191" y="3100"/>
                    <a:pt x="2304" y="3150"/>
                    <a:pt x="2407" y="3204"/>
                  </a:cubicBezTo>
                  <a:cubicBezTo>
                    <a:pt x="2461" y="3226"/>
                    <a:pt x="2511" y="3249"/>
                    <a:pt x="2565" y="3271"/>
                  </a:cubicBezTo>
                  <a:cubicBezTo>
                    <a:pt x="2619" y="3294"/>
                    <a:pt x="2673" y="3316"/>
                    <a:pt x="2731" y="3330"/>
                  </a:cubicBezTo>
                  <a:cubicBezTo>
                    <a:pt x="2785" y="3348"/>
                    <a:pt x="2844" y="3366"/>
                    <a:pt x="2898" y="3379"/>
                  </a:cubicBezTo>
                  <a:cubicBezTo>
                    <a:pt x="2938" y="3393"/>
                    <a:pt x="2974" y="3397"/>
                    <a:pt x="3015" y="3397"/>
                  </a:cubicBezTo>
                  <a:cubicBezTo>
                    <a:pt x="3042" y="3393"/>
                    <a:pt x="3073" y="3384"/>
                    <a:pt x="3096" y="3366"/>
                  </a:cubicBezTo>
                  <a:cubicBezTo>
                    <a:pt x="3109" y="3357"/>
                    <a:pt x="3118" y="3343"/>
                    <a:pt x="3127" y="3330"/>
                  </a:cubicBezTo>
                  <a:cubicBezTo>
                    <a:pt x="3136" y="3303"/>
                    <a:pt x="3132" y="3271"/>
                    <a:pt x="3114" y="3253"/>
                  </a:cubicBezTo>
                  <a:cubicBezTo>
                    <a:pt x="3100" y="3240"/>
                    <a:pt x="3087" y="3226"/>
                    <a:pt x="3073" y="3222"/>
                  </a:cubicBezTo>
                  <a:cubicBezTo>
                    <a:pt x="3055" y="3208"/>
                    <a:pt x="3042" y="3199"/>
                    <a:pt x="3024" y="3190"/>
                  </a:cubicBezTo>
                  <a:cubicBezTo>
                    <a:pt x="2974" y="3163"/>
                    <a:pt x="2929" y="3136"/>
                    <a:pt x="2884" y="3105"/>
                  </a:cubicBezTo>
                  <a:cubicBezTo>
                    <a:pt x="2857" y="3087"/>
                    <a:pt x="2830" y="3069"/>
                    <a:pt x="2808" y="3055"/>
                  </a:cubicBezTo>
                  <a:lnTo>
                    <a:pt x="2682" y="2979"/>
                  </a:lnTo>
                  <a:cubicBezTo>
                    <a:pt x="2592" y="2920"/>
                    <a:pt x="2502" y="2857"/>
                    <a:pt x="2416" y="2790"/>
                  </a:cubicBezTo>
                  <a:cubicBezTo>
                    <a:pt x="2322" y="2713"/>
                    <a:pt x="2223" y="2650"/>
                    <a:pt x="2124" y="2579"/>
                  </a:cubicBezTo>
                  <a:lnTo>
                    <a:pt x="1876" y="2385"/>
                  </a:lnTo>
                  <a:cubicBezTo>
                    <a:pt x="1800" y="2322"/>
                    <a:pt x="1724" y="2259"/>
                    <a:pt x="1652" y="2196"/>
                  </a:cubicBezTo>
                  <a:cubicBezTo>
                    <a:pt x="1589" y="2138"/>
                    <a:pt x="1526" y="2084"/>
                    <a:pt x="1463" y="2025"/>
                  </a:cubicBezTo>
                  <a:lnTo>
                    <a:pt x="1467" y="2025"/>
                  </a:lnTo>
                  <a:lnTo>
                    <a:pt x="1373" y="1940"/>
                  </a:lnTo>
                  <a:cubicBezTo>
                    <a:pt x="1368" y="1935"/>
                    <a:pt x="1364" y="1935"/>
                    <a:pt x="1364" y="1931"/>
                  </a:cubicBezTo>
                  <a:cubicBezTo>
                    <a:pt x="1323" y="1895"/>
                    <a:pt x="1283" y="1854"/>
                    <a:pt x="1251" y="1818"/>
                  </a:cubicBezTo>
                  <a:cubicBezTo>
                    <a:pt x="1215" y="1778"/>
                    <a:pt x="1170" y="1724"/>
                    <a:pt x="1134" y="1679"/>
                  </a:cubicBezTo>
                  <a:cubicBezTo>
                    <a:pt x="1053" y="1580"/>
                    <a:pt x="981" y="1481"/>
                    <a:pt x="914" y="1377"/>
                  </a:cubicBezTo>
                  <a:cubicBezTo>
                    <a:pt x="878" y="1323"/>
                    <a:pt x="851" y="1265"/>
                    <a:pt x="824" y="1211"/>
                  </a:cubicBezTo>
                  <a:cubicBezTo>
                    <a:pt x="792" y="1148"/>
                    <a:pt x="765" y="1085"/>
                    <a:pt x="743" y="1017"/>
                  </a:cubicBezTo>
                  <a:cubicBezTo>
                    <a:pt x="729" y="982"/>
                    <a:pt x="720" y="946"/>
                    <a:pt x="716" y="905"/>
                  </a:cubicBezTo>
                  <a:cubicBezTo>
                    <a:pt x="711" y="874"/>
                    <a:pt x="707" y="838"/>
                    <a:pt x="702" y="802"/>
                  </a:cubicBezTo>
                  <a:cubicBezTo>
                    <a:pt x="702" y="752"/>
                    <a:pt x="707" y="703"/>
                    <a:pt x="716" y="658"/>
                  </a:cubicBezTo>
                  <a:cubicBezTo>
                    <a:pt x="743" y="545"/>
                    <a:pt x="783" y="437"/>
                    <a:pt x="828" y="334"/>
                  </a:cubicBezTo>
                  <a:cubicBezTo>
                    <a:pt x="849" y="271"/>
                    <a:pt x="800" y="221"/>
                    <a:pt x="749" y="221"/>
                  </a:cubicBezTo>
                  <a:cubicBezTo>
                    <a:pt x="723" y="221"/>
                    <a:pt x="698" y="233"/>
                    <a:pt x="680" y="262"/>
                  </a:cubicBezTo>
                  <a:cubicBezTo>
                    <a:pt x="680" y="203"/>
                    <a:pt x="671" y="145"/>
                    <a:pt x="644" y="91"/>
                  </a:cubicBezTo>
                  <a:cubicBezTo>
                    <a:pt x="617" y="41"/>
                    <a:pt x="572" y="10"/>
                    <a:pt x="5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6"/>
            <p:cNvSpPr/>
            <p:nvPr/>
          </p:nvSpPr>
          <p:spPr>
            <a:xfrm>
              <a:off x="4535100" y="2334025"/>
              <a:ext cx="38750" cy="31300"/>
            </a:xfrm>
            <a:custGeom>
              <a:rect b="b" l="l" r="r" t="t"/>
              <a:pathLst>
                <a:path extrusionOk="0" h="1252" w="1550">
                  <a:moveTo>
                    <a:pt x="32" y="0"/>
                  </a:moveTo>
                  <a:cubicBezTo>
                    <a:pt x="24" y="0"/>
                    <a:pt x="15" y="0"/>
                    <a:pt x="11" y="8"/>
                  </a:cubicBezTo>
                  <a:lnTo>
                    <a:pt x="11" y="8"/>
                  </a:lnTo>
                  <a:cubicBezTo>
                    <a:pt x="1" y="17"/>
                    <a:pt x="2" y="33"/>
                    <a:pt x="10" y="45"/>
                  </a:cubicBezTo>
                  <a:cubicBezTo>
                    <a:pt x="32" y="77"/>
                    <a:pt x="55" y="104"/>
                    <a:pt x="82" y="135"/>
                  </a:cubicBezTo>
                  <a:cubicBezTo>
                    <a:pt x="104" y="167"/>
                    <a:pt x="118" y="180"/>
                    <a:pt x="136" y="203"/>
                  </a:cubicBezTo>
                  <a:cubicBezTo>
                    <a:pt x="181" y="252"/>
                    <a:pt x="226" y="302"/>
                    <a:pt x="271" y="347"/>
                  </a:cubicBezTo>
                  <a:lnTo>
                    <a:pt x="401" y="491"/>
                  </a:lnTo>
                  <a:cubicBezTo>
                    <a:pt x="451" y="536"/>
                    <a:pt x="496" y="585"/>
                    <a:pt x="545" y="630"/>
                  </a:cubicBezTo>
                  <a:cubicBezTo>
                    <a:pt x="563" y="644"/>
                    <a:pt x="586" y="661"/>
                    <a:pt x="608" y="679"/>
                  </a:cubicBezTo>
                  <a:lnTo>
                    <a:pt x="649" y="715"/>
                  </a:lnTo>
                  <a:cubicBezTo>
                    <a:pt x="662" y="724"/>
                    <a:pt x="680" y="738"/>
                    <a:pt x="694" y="747"/>
                  </a:cubicBezTo>
                  <a:cubicBezTo>
                    <a:pt x="716" y="769"/>
                    <a:pt x="743" y="783"/>
                    <a:pt x="765" y="805"/>
                  </a:cubicBezTo>
                  <a:cubicBezTo>
                    <a:pt x="792" y="828"/>
                    <a:pt x="819" y="841"/>
                    <a:pt x="846" y="859"/>
                  </a:cubicBezTo>
                  <a:cubicBezTo>
                    <a:pt x="900" y="900"/>
                    <a:pt x="950" y="940"/>
                    <a:pt x="1008" y="981"/>
                  </a:cubicBezTo>
                  <a:cubicBezTo>
                    <a:pt x="1062" y="1017"/>
                    <a:pt x="1116" y="1048"/>
                    <a:pt x="1170" y="1080"/>
                  </a:cubicBezTo>
                  <a:cubicBezTo>
                    <a:pt x="1224" y="1111"/>
                    <a:pt x="1274" y="1143"/>
                    <a:pt x="1328" y="1174"/>
                  </a:cubicBezTo>
                  <a:cubicBezTo>
                    <a:pt x="1350" y="1188"/>
                    <a:pt x="1373" y="1201"/>
                    <a:pt x="1395" y="1210"/>
                  </a:cubicBezTo>
                  <a:cubicBezTo>
                    <a:pt x="1422" y="1224"/>
                    <a:pt x="1458" y="1237"/>
                    <a:pt x="1490" y="1251"/>
                  </a:cubicBezTo>
                  <a:cubicBezTo>
                    <a:pt x="1493" y="1251"/>
                    <a:pt x="1496" y="1252"/>
                    <a:pt x="1499" y="1252"/>
                  </a:cubicBezTo>
                  <a:cubicBezTo>
                    <a:pt x="1533" y="1252"/>
                    <a:pt x="1550" y="1204"/>
                    <a:pt x="1517" y="1188"/>
                  </a:cubicBezTo>
                  <a:cubicBezTo>
                    <a:pt x="1483" y="1175"/>
                    <a:pt x="1450" y="1159"/>
                    <a:pt x="1416" y="1142"/>
                  </a:cubicBezTo>
                  <a:lnTo>
                    <a:pt x="1416" y="1142"/>
                  </a:lnTo>
                  <a:cubicBezTo>
                    <a:pt x="1345" y="1106"/>
                    <a:pt x="1278" y="1062"/>
                    <a:pt x="1206" y="1021"/>
                  </a:cubicBezTo>
                  <a:cubicBezTo>
                    <a:pt x="1170" y="999"/>
                    <a:pt x="1134" y="981"/>
                    <a:pt x="1103" y="958"/>
                  </a:cubicBezTo>
                  <a:cubicBezTo>
                    <a:pt x="1067" y="936"/>
                    <a:pt x="1026" y="913"/>
                    <a:pt x="990" y="886"/>
                  </a:cubicBezTo>
                  <a:cubicBezTo>
                    <a:pt x="918" y="837"/>
                    <a:pt x="851" y="792"/>
                    <a:pt x="783" y="742"/>
                  </a:cubicBezTo>
                  <a:cubicBezTo>
                    <a:pt x="747" y="715"/>
                    <a:pt x="716" y="693"/>
                    <a:pt x="680" y="666"/>
                  </a:cubicBezTo>
                  <a:cubicBezTo>
                    <a:pt x="667" y="652"/>
                    <a:pt x="649" y="639"/>
                    <a:pt x="635" y="626"/>
                  </a:cubicBezTo>
                  <a:lnTo>
                    <a:pt x="586" y="585"/>
                  </a:lnTo>
                  <a:lnTo>
                    <a:pt x="523" y="531"/>
                  </a:lnTo>
                  <a:lnTo>
                    <a:pt x="451" y="455"/>
                  </a:lnTo>
                  <a:cubicBezTo>
                    <a:pt x="433" y="437"/>
                    <a:pt x="415" y="414"/>
                    <a:pt x="392" y="396"/>
                  </a:cubicBezTo>
                  <a:lnTo>
                    <a:pt x="320" y="320"/>
                  </a:lnTo>
                  <a:cubicBezTo>
                    <a:pt x="275" y="270"/>
                    <a:pt x="230" y="225"/>
                    <a:pt x="185" y="176"/>
                  </a:cubicBezTo>
                  <a:lnTo>
                    <a:pt x="127" y="108"/>
                  </a:lnTo>
                  <a:cubicBezTo>
                    <a:pt x="104" y="77"/>
                    <a:pt x="77" y="45"/>
                    <a:pt x="55" y="9"/>
                  </a:cubicBezTo>
                  <a:cubicBezTo>
                    <a:pt x="50" y="5"/>
                    <a:pt x="41" y="0"/>
                    <a:pt x="3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6"/>
            <p:cNvSpPr/>
            <p:nvPr/>
          </p:nvSpPr>
          <p:spPr>
            <a:xfrm>
              <a:off x="4737100" y="2336600"/>
              <a:ext cx="106075" cy="32975"/>
            </a:xfrm>
            <a:custGeom>
              <a:rect b="b" l="l" r="r" t="t"/>
              <a:pathLst>
                <a:path extrusionOk="0" h="1319" w="4243">
                  <a:moveTo>
                    <a:pt x="99" y="1"/>
                  </a:moveTo>
                  <a:lnTo>
                    <a:pt x="95" y="10"/>
                  </a:lnTo>
                  <a:cubicBezTo>
                    <a:pt x="81" y="10"/>
                    <a:pt x="68" y="14"/>
                    <a:pt x="54" y="19"/>
                  </a:cubicBezTo>
                  <a:cubicBezTo>
                    <a:pt x="41" y="28"/>
                    <a:pt x="27" y="41"/>
                    <a:pt x="18" y="59"/>
                  </a:cubicBezTo>
                  <a:cubicBezTo>
                    <a:pt x="5" y="86"/>
                    <a:pt x="0" y="118"/>
                    <a:pt x="0" y="149"/>
                  </a:cubicBezTo>
                  <a:cubicBezTo>
                    <a:pt x="5" y="176"/>
                    <a:pt x="9" y="203"/>
                    <a:pt x="18" y="230"/>
                  </a:cubicBezTo>
                  <a:cubicBezTo>
                    <a:pt x="32" y="262"/>
                    <a:pt x="41" y="289"/>
                    <a:pt x="50" y="320"/>
                  </a:cubicBezTo>
                  <a:cubicBezTo>
                    <a:pt x="59" y="334"/>
                    <a:pt x="63" y="352"/>
                    <a:pt x="68" y="370"/>
                  </a:cubicBezTo>
                  <a:cubicBezTo>
                    <a:pt x="63" y="419"/>
                    <a:pt x="59" y="469"/>
                    <a:pt x="63" y="514"/>
                  </a:cubicBezTo>
                  <a:cubicBezTo>
                    <a:pt x="63" y="545"/>
                    <a:pt x="72" y="576"/>
                    <a:pt x="77" y="603"/>
                  </a:cubicBezTo>
                  <a:cubicBezTo>
                    <a:pt x="77" y="626"/>
                    <a:pt x="81" y="648"/>
                    <a:pt x="86" y="666"/>
                  </a:cubicBezTo>
                  <a:cubicBezTo>
                    <a:pt x="99" y="698"/>
                    <a:pt x="113" y="729"/>
                    <a:pt x="131" y="756"/>
                  </a:cubicBezTo>
                  <a:cubicBezTo>
                    <a:pt x="144" y="783"/>
                    <a:pt x="153" y="810"/>
                    <a:pt x="167" y="833"/>
                  </a:cubicBezTo>
                  <a:cubicBezTo>
                    <a:pt x="185" y="878"/>
                    <a:pt x="216" y="918"/>
                    <a:pt x="252" y="945"/>
                  </a:cubicBezTo>
                  <a:cubicBezTo>
                    <a:pt x="302" y="986"/>
                    <a:pt x="351" y="1017"/>
                    <a:pt x="410" y="1049"/>
                  </a:cubicBezTo>
                  <a:cubicBezTo>
                    <a:pt x="459" y="1071"/>
                    <a:pt x="509" y="1094"/>
                    <a:pt x="563" y="1107"/>
                  </a:cubicBezTo>
                  <a:cubicBezTo>
                    <a:pt x="617" y="1125"/>
                    <a:pt x="675" y="1143"/>
                    <a:pt x="729" y="1152"/>
                  </a:cubicBezTo>
                  <a:cubicBezTo>
                    <a:pt x="778" y="1166"/>
                    <a:pt x="841" y="1175"/>
                    <a:pt x="891" y="1184"/>
                  </a:cubicBezTo>
                  <a:cubicBezTo>
                    <a:pt x="958" y="1197"/>
                    <a:pt x="1026" y="1206"/>
                    <a:pt x="1089" y="1215"/>
                  </a:cubicBezTo>
                  <a:cubicBezTo>
                    <a:pt x="1143" y="1224"/>
                    <a:pt x="1197" y="1224"/>
                    <a:pt x="1251" y="1233"/>
                  </a:cubicBezTo>
                  <a:lnTo>
                    <a:pt x="1314" y="1238"/>
                  </a:lnTo>
                  <a:lnTo>
                    <a:pt x="1309" y="1238"/>
                  </a:lnTo>
                  <a:lnTo>
                    <a:pt x="1350" y="1247"/>
                  </a:lnTo>
                  <a:lnTo>
                    <a:pt x="1341" y="1247"/>
                  </a:lnTo>
                  <a:cubicBezTo>
                    <a:pt x="1408" y="1256"/>
                    <a:pt x="1476" y="1265"/>
                    <a:pt x="1543" y="1269"/>
                  </a:cubicBezTo>
                  <a:cubicBezTo>
                    <a:pt x="1597" y="1278"/>
                    <a:pt x="1656" y="1278"/>
                    <a:pt x="1710" y="1283"/>
                  </a:cubicBezTo>
                  <a:lnTo>
                    <a:pt x="1885" y="1301"/>
                  </a:lnTo>
                  <a:cubicBezTo>
                    <a:pt x="1939" y="1310"/>
                    <a:pt x="1993" y="1314"/>
                    <a:pt x="2047" y="1319"/>
                  </a:cubicBezTo>
                  <a:lnTo>
                    <a:pt x="2232" y="1319"/>
                  </a:lnTo>
                  <a:lnTo>
                    <a:pt x="2420" y="1314"/>
                  </a:lnTo>
                  <a:cubicBezTo>
                    <a:pt x="2542" y="1314"/>
                    <a:pt x="2659" y="1301"/>
                    <a:pt x="2776" y="1287"/>
                  </a:cubicBezTo>
                  <a:cubicBezTo>
                    <a:pt x="2848" y="1283"/>
                    <a:pt x="2915" y="1278"/>
                    <a:pt x="2983" y="1265"/>
                  </a:cubicBezTo>
                  <a:cubicBezTo>
                    <a:pt x="3055" y="1256"/>
                    <a:pt x="3109" y="1247"/>
                    <a:pt x="3172" y="1233"/>
                  </a:cubicBezTo>
                  <a:cubicBezTo>
                    <a:pt x="3235" y="1220"/>
                    <a:pt x="3289" y="1206"/>
                    <a:pt x="3347" y="1193"/>
                  </a:cubicBezTo>
                  <a:cubicBezTo>
                    <a:pt x="3406" y="1175"/>
                    <a:pt x="3460" y="1157"/>
                    <a:pt x="3509" y="1134"/>
                  </a:cubicBezTo>
                  <a:cubicBezTo>
                    <a:pt x="3563" y="1116"/>
                    <a:pt x="3622" y="1098"/>
                    <a:pt x="3676" y="1080"/>
                  </a:cubicBezTo>
                  <a:cubicBezTo>
                    <a:pt x="3730" y="1058"/>
                    <a:pt x="3788" y="1040"/>
                    <a:pt x="3847" y="1017"/>
                  </a:cubicBezTo>
                  <a:cubicBezTo>
                    <a:pt x="3900" y="995"/>
                    <a:pt x="3963" y="968"/>
                    <a:pt x="4017" y="945"/>
                  </a:cubicBezTo>
                  <a:cubicBezTo>
                    <a:pt x="4071" y="923"/>
                    <a:pt x="4121" y="896"/>
                    <a:pt x="4170" y="864"/>
                  </a:cubicBezTo>
                  <a:cubicBezTo>
                    <a:pt x="4188" y="855"/>
                    <a:pt x="4206" y="837"/>
                    <a:pt x="4220" y="819"/>
                  </a:cubicBezTo>
                  <a:cubicBezTo>
                    <a:pt x="4242" y="788"/>
                    <a:pt x="4238" y="743"/>
                    <a:pt x="4211" y="711"/>
                  </a:cubicBezTo>
                  <a:cubicBezTo>
                    <a:pt x="4194" y="695"/>
                    <a:pt x="4174" y="689"/>
                    <a:pt x="4153" y="689"/>
                  </a:cubicBezTo>
                  <a:cubicBezTo>
                    <a:pt x="4134" y="689"/>
                    <a:pt x="4115" y="694"/>
                    <a:pt x="4098" y="698"/>
                  </a:cubicBezTo>
                  <a:cubicBezTo>
                    <a:pt x="4076" y="702"/>
                    <a:pt x="4053" y="707"/>
                    <a:pt x="4035" y="716"/>
                  </a:cubicBezTo>
                  <a:lnTo>
                    <a:pt x="3954" y="734"/>
                  </a:lnTo>
                  <a:cubicBezTo>
                    <a:pt x="3891" y="747"/>
                    <a:pt x="3824" y="765"/>
                    <a:pt x="3761" y="774"/>
                  </a:cubicBezTo>
                  <a:cubicBezTo>
                    <a:pt x="3694" y="783"/>
                    <a:pt x="3622" y="797"/>
                    <a:pt x="3554" y="806"/>
                  </a:cubicBezTo>
                  <a:lnTo>
                    <a:pt x="3523" y="815"/>
                  </a:lnTo>
                  <a:cubicBezTo>
                    <a:pt x="3437" y="824"/>
                    <a:pt x="3352" y="833"/>
                    <a:pt x="3266" y="842"/>
                  </a:cubicBezTo>
                  <a:cubicBezTo>
                    <a:pt x="3181" y="855"/>
                    <a:pt x="3086" y="860"/>
                    <a:pt x="2996" y="864"/>
                  </a:cubicBezTo>
                  <a:cubicBezTo>
                    <a:pt x="2893" y="873"/>
                    <a:pt x="2785" y="873"/>
                    <a:pt x="2677" y="873"/>
                  </a:cubicBezTo>
                  <a:cubicBezTo>
                    <a:pt x="2470" y="873"/>
                    <a:pt x="2258" y="860"/>
                    <a:pt x="2047" y="837"/>
                  </a:cubicBezTo>
                  <a:lnTo>
                    <a:pt x="1966" y="824"/>
                  </a:lnTo>
                  <a:cubicBezTo>
                    <a:pt x="1890" y="815"/>
                    <a:pt x="1818" y="801"/>
                    <a:pt x="1741" y="792"/>
                  </a:cubicBezTo>
                  <a:cubicBezTo>
                    <a:pt x="1665" y="779"/>
                    <a:pt x="1597" y="761"/>
                    <a:pt x="1525" y="747"/>
                  </a:cubicBezTo>
                  <a:cubicBezTo>
                    <a:pt x="1377" y="720"/>
                    <a:pt x="1228" y="675"/>
                    <a:pt x="1089" y="617"/>
                  </a:cubicBezTo>
                  <a:cubicBezTo>
                    <a:pt x="1039" y="594"/>
                    <a:pt x="994" y="572"/>
                    <a:pt x="945" y="545"/>
                  </a:cubicBezTo>
                  <a:cubicBezTo>
                    <a:pt x="895" y="523"/>
                    <a:pt x="850" y="491"/>
                    <a:pt x="805" y="460"/>
                  </a:cubicBezTo>
                  <a:cubicBezTo>
                    <a:pt x="760" y="428"/>
                    <a:pt x="715" y="388"/>
                    <a:pt x="679" y="343"/>
                  </a:cubicBezTo>
                  <a:cubicBezTo>
                    <a:pt x="639" y="284"/>
                    <a:pt x="608" y="226"/>
                    <a:pt x="581" y="163"/>
                  </a:cubicBezTo>
                  <a:cubicBezTo>
                    <a:pt x="576" y="149"/>
                    <a:pt x="572" y="131"/>
                    <a:pt x="567" y="118"/>
                  </a:cubicBezTo>
                  <a:lnTo>
                    <a:pt x="567" y="95"/>
                  </a:lnTo>
                  <a:cubicBezTo>
                    <a:pt x="565" y="47"/>
                    <a:pt x="527" y="22"/>
                    <a:pt x="489" y="22"/>
                  </a:cubicBezTo>
                  <a:cubicBezTo>
                    <a:pt x="453" y="22"/>
                    <a:pt x="416" y="45"/>
                    <a:pt x="410" y="91"/>
                  </a:cubicBezTo>
                  <a:cubicBezTo>
                    <a:pt x="401" y="86"/>
                    <a:pt x="392" y="82"/>
                    <a:pt x="383" y="77"/>
                  </a:cubicBezTo>
                  <a:cubicBezTo>
                    <a:pt x="360" y="64"/>
                    <a:pt x="333" y="50"/>
                    <a:pt x="306" y="46"/>
                  </a:cubicBezTo>
                  <a:cubicBezTo>
                    <a:pt x="275" y="37"/>
                    <a:pt x="248" y="28"/>
                    <a:pt x="221" y="23"/>
                  </a:cubicBezTo>
                  <a:cubicBezTo>
                    <a:pt x="203" y="19"/>
                    <a:pt x="185" y="14"/>
                    <a:pt x="162" y="14"/>
                  </a:cubicBezTo>
                  <a:lnTo>
                    <a:pt x="158" y="14"/>
                  </a:lnTo>
                  <a:lnTo>
                    <a:pt x="140" y="10"/>
                  </a:lnTo>
                  <a:cubicBezTo>
                    <a:pt x="126" y="5"/>
                    <a:pt x="117" y="1"/>
                    <a:pt x="1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6"/>
            <p:cNvSpPr/>
            <p:nvPr/>
          </p:nvSpPr>
          <p:spPr>
            <a:xfrm>
              <a:off x="4738225" y="1460050"/>
              <a:ext cx="40050" cy="95050"/>
            </a:xfrm>
            <a:custGeom>
              <a:rect b="b" l="l" r="r" t="t"/>
              <a:pathLst>
                <a:path extrusionOk="0" h="3802" w="1602">
                  <a:moveTo>
                    <a:pt x="117" y="0"/>
                  </a:moveTo>
                  <a:cubicBezTo>
                    <a:pt x="108" y="5"/>
                    <a:pt x="95" y="14"/>
                    <a:pt x="90" y="23"/>
                  </a:cubicBezTo>
                  <a:cubicBezTo>
                    <a:pt x="86" y="32"/>
                    <a:pt x="86" y="45"/>
                    <a:pt x="90" y="54"/>
                  </a:cubicBezTo>
                  <a:cubicBezTo>
                    <a:pt x="99" y="77"/>
                    <a:pt x="108" y="104"/>
                    <a:pt x="122" y="126"/>
                  </a:cubicBezTo>
                  <a:cubicBezTo>
                    <a:pt x="126" y="140"/>
                    <a:pt x="135" y="149"/>
                    <a:pt x="140" y="162"/>
                  </a:cubicBezTo>
                  <a:cubicBezTo>
                    <a:pt x="131" y="185"/>
                    <a:pt x="131" y="216"/>
                    <a:pt x="144" y="239"/>
                  </a:cubicBezTo>
                  <a:cubicBezTo>
                    <a:pt x="135" y="243"/>
                    <a:pt x="131" y="252"/>
                    <a:pt x="135" y="266"/>
                  </a:cubicBezTo>
                  <a:cubicBezTo>
                    <a:pt x="135" y="275"/>
                    <a:pt x="135" y="288"/>
                    <a:pt x="140" y="302"/>
                  </a:cubicBezTo>
                  <a:lnTo>
                    <a:pt x="144" y="324"/>
                  </a:lnTo>
                  <a:lnTo>
                    <a:pt x="153" y="351"/>
                  </a:lnTo>
                  <a:cubicBezTo>
                    <a:pt x="162" y="387"/>
                    <a:pt x="167" y="419"/>
                    <a:pt x="171" y="455"/>
                  </a:cubicBezTo>
                  <a:lnTo>
                    <a:pt x="176" y="491"/>
                  </a:lnTo>
                  <a:cubicBezTo>
                    <a:pt x="194" y="590"/>
                    <a:pt x="212" y="684"/>
                    <a:pt x="234" y="783"/>
                  </a:cubicBezTo>
                  <a:cubicBezTo>
                    <a:pt x="257" y="878"/>
                    <a:pt x="284" y="981"/>
                    <a:pt x="311" y="1080"/>
                  </a:cubicBezTo>
                  <a:cubicBezTo>
                    <a:pt x="320" y="1103"/>
                    <a:pt x="324" y="1121"/>
                    <a:pt x="329" y="1143"/>
                  </a:cubicBezTo>
                  <a:lnTo>
                    <a:pt x="338" y="1175"/>
                  </a:lnTo>
                  <a:cubicBezTo>
                    <a:pt x="356" y="1251"/>
                    <a:pt x="374" y="1332"/>
                    <a:pt x="392" y="1413"/>
                  </a:cubicBezTo>
                  <a:lnTo>
                    <a:pt x="392" y="1440"/>
                  </a:lnTo>
                  <a:lnTo>
                    <a:pt x="392" y="1472"/>
                  </a:lnTo>
                  <a:cubicBezTo>
                    <a:pt x="396" y="1525"/>
                    <a:pt x="401" y="1584"/>
                    <a:pt x="401" y="1638"/>
                  </a:cubicBezTo>
                  <a:cubicBezTo>
                    <a:pt x="401" y="1665"/>
                    <a:pt x="405" y="1696"/>
                    <a:pt x="405" y="1719"/>
                  </a:cubicBezTo>
                  <a:cubicBezTo>
                    <a:pt x="410" y="1741"/>
                    <a:pt x="410" y="1782"/>
                    <a:pt x="410" y="1813"/>
                  </a:cubicBezTo>
                  <a:cubicBezTo>
                    <a:pt x="410" y="1872"/>
                    <a:pt x="410" y="1930"/>
                    <a:pt x="405" y="1989"/>
                  </a:cubicBezTo>
                  <a:cubicBezTo>
                    <a:pt x="401" y="2047"/>
                    <a:pt x="401" y="2101"/>
                    <a:pt x="396" y="2160"/>
                  </a:cubicBezTo>
                  <a:cubicBezTo>
                    <a:pt x="392" y="2214"/>
                    <a:pt x="387" y="2268"/>
                    <a:pt x="383" y="2322"/>
                  </a:cubicBezTo>
                  <a:cubicBezTo>
                    <a:pt x="383" y="2385"/>
                    <a:pt x="378" y="2448"/>
                    <a:pt x="369" y="2511"/>
                  </a:cubicBezTo>
                  <a:lnTo>
                    <a:pt x="360" y="2592"/>
                  </a:lnTo>
                  <a:lnTo>
                    <a:pt x="356" y="2619"/>
                  </a:lnTo>
                  <a:lnTo>
                    <a:pt x="351" y="2655"/>
                  </a:lnTo>
                  <a:lnTo>
                    <a:pt x="356" y="2646"/>
                  </a:lnTo>
                  <a:lnTo>
                    <a:pt x="342" y="2700"/>
                  </a:lnTo>
                  <a:cubicBezTo>
                    <a:pt x="338" y="2731"/>
                    <a:pt x="333" y="2758"/>
                    <a:pt x="329" y="2790"/>
                  </a:cubicBezTo>
                  <a:cubicBezTo>
                    <a:pt x="324" y="2853"/>
                    <a:pt x="311" y="2916"/>
                    <a:pt x="293" y="2979"/>
                  </a:cubicBezTo>
                  <a:cubicBezTo>
                    <a:pt x="279" y="3033"/>
                    <a:pt x="266" y="3082"/>
                    <a:pt x="248" y="3131"/>
                  </a:cubicBezTo>
                  <a:cubicBezTo>
                    <a:pt x="221" y="3185"/>
                    <a:pt x="189" y="3235"/>
                    <a:pt x="153" y="3284"/>
                  </a:cubicBezTo>
                  <a:lnTo>
                    <a:pt x="140" y="3302"/>
                  </a:lnTo>
                  <a:cubicBezTo>
                    <a:pt x="113" y="3343"/>
                    <a:pt x="86" y="3388"/>
                    <a:pt x="59" y="3433"/>
                  </a:cubicBezTo>
                  <a:cubicBezTo>
                    <a:pt x="45" y="3460"/>
                    <a:pt x="32" y="3487"/>
                    <a:pt x="23" y="3518"/>
                  </a:cubicBezTo>
                  <a:cubicBezTo>
                    <a:pt x="5" y="3550"/>
                    <a:pt x="0" y="3586"/>
                    <a:pt x="0" y="3622"/>
                  </a:cubicBezTo>
                  <a:cubicBezTo>
                    <a:pt x="0" y="3644"/>
                    <a:pt x="9" y="3671"/>
                    <a:pt x="18" y="3689"/>
                  </a:cubicBezTo>
                  <a:cubicBezTo>
                    <a:pt x="32" y="3712"/>
                    <a:pt x="50" y="3725"/>
                    <a:pt x="68" y="3739"/>
                  </a:cubicBezTo>
                  <a:cubicBezTo>
                    <a:pt x="81" y="3743"/>
                    <a:pt x="90" y="3752"/>
                    <a:pt x="99" y="3757"/>
                  </a:cubicBezTo>
                  <a:cubicBezTo>
                    <a:pt x="131" y="3770"/>
                    <a:pt x="167" y="3784"/>
                    <a:pt x="198" y="3788"/>
                  </a:cubicBezTo>
                  <a:cubicBezTo>
                    <a:pt x="234" y="3797"/>
                    <a:pt x="266" y="3802"/>
                    <a:pt x="302" y="3802"/>
                  </a:cubicBezTo>
                  <a:lnTo>
                    <a:pt x="338" y="3802"/>
                  </a:lnTo>
                  <a:cubicBezTo>
                    <a:pt x="369" y="3802"/>
                    <a:pt x="396" y="3793"/>
                    <a:pt x="428" y="3788"/>
                  </a:cubicBezTo>
                  <a:lnTo>
                    <a:pt x="473" y="3784"/>
                  </a:lnTo>
                  <a:lnTo>
                    <a:pt x="486" y="3784"/>
                  </a:lnTo>
                  <a:cubicBezTo>
                    <a:pt x="522" y="3779"/>
                    <a:pt x="563" y="3779"/>
                    <a:pt x="603" y="3779"/>
                  </a:cubicBezTo>
                  <a:lnTo>
                    <a:pt x="774" y="3779"/>
                  </a:lnTo>
                  <a:cubicBezTo>
                    <a:pt x="819" y="3775"/>
                    <a:pt x="859" y="3766"/>
                    <a:pt x="904" y="3757"/>
                  </a:cubicBezTo>
                  <a:lnTo>
                    <a:pt x="931" y="3752"/>
                  </a:lnTo>
                  <a:cubicBezTo>
                    <a:pt x="963" y="3748"/>
                    <a:pt x="990" y="3743"/>
                    <a:pt x="1017" y="3734"/>
                  </a:cubicBezTo>
                  <a:lnTo>
                    <a:pt x="1039" y="3730"/>
                  </a:lnTo>
                  <a:cubicBezTo>
                    <a:pt x="1071" y="3721"/>
                    <a:pt x="1098" y="3712"/>
                    <a:pt x="1125" y="3703"/>
                  </a:cubicBezTo>
                  <a:cubicBezTo>
                    <a:pt x="1161" y="3689"/>
                    <a:pt x="1192" y="3676"/>
                    <a:pt x="1224" y="3653"/>
                  </a:cubicBezTo>
                  <a:cubicBezTo>
                    <a:pt x="1255" y="3631"/>
                    <a:pt x="1287" y="3608"/>
                    <a:pt x="1314" y="3586"/>
                  </a:cubicBezTo>
                  <a:cubicBezTo>
                    <a:pt x="1345" y="3563"/>
                    <a:pt x="1372" y="3532"/>
                    <a:pt x="1395" y="3500"/>
                  </a:cubicBezTo>
                  <a:cubicBezTo>
                    <a:pt x="1408" y="3478"/>
                    <a:pt x="1422" y="3455"/>
                    <a:pt x="1435" y="3433"/>
                  </a:cubicBezTo>
                  <a:lnTo>
                    <a:pt x="1444" y="3419"/>
                  </a:lnTo>
                  <a:cubicBezTo>
                    <a:pt x="1462" y="3383"/>
                    <a:pt x="1480" y="3343"/>
                    <a:pt x="1494" y="3298"/>
                  </a:cubicBezTo>
                  <a:cubicBezTo>
                    <a:pt x="1503" y="3271"/>
                    <a:pt x="1512" y="3239"/>
                    <a:pt x="1521" y="3208"/>
                  </a:cubicBezTo>
                  <a:cubicBezTo>
                    <a:pt x="1530" y="3176"/>
                    <a:pt x="1543" y="3131"/>
                    <a:pt x="1557" y="3091"/>
                  </a:cubicBezTo>
                  <a:cubicBezTo>
                    <a:pt x="1570" y="3051"/>
                    <a:pt x="1584" y="3010"/>
                    <a:pt x="1588" y="2970"/>
                  </a:cubicBezTo>
                  <a:cubicBezTo>
                    <a:pt x="1597" y="2911"/>
                    <a:pt x="1602" y="2848"/>
                    <a:pt x="1597" y="2785"/>
                  </a:cubicBezTo>
                  <a:cubicBezTo>
                    <a:pt x="1593" y="2718"/>
                    <a:pt x="1584" y="2655"/>
                    <a:pt x="1570" y="2587"/>
                  </a:cubicBezTo>
                  <a:cubicBezTo>
                    <a:pt x="1561" y="2533"/>
                    <a:pt x="1548" y="2479"/>
                    <a:pt x="1530" y="2430"/>
                  </a:cubicBezTo>
                  <a:cubicBezTo>
                    <a:pt x="1498" y="2331"/>
                    <a:pt x="1458" y="2232"/>
                    <a:pt x="1408" y="2142"/>
                  </a:cubicBezTo>
                  <a:cubicBezTo>
                    <a:pt x="1363" y="2056"/>
                    <a:pt x="1305" y="1975"/>
                    <a:pt x="1233" y="1908"/>
                  </a:cubicBezTo>
                  <a:cubicBezTo>
                    <a:pt x="1179" y="1863"/>
                    <a:pt x="1120" y="1818"/>
                    <a:pt x="1057" y="1777"/>
                  </a:cubicBezTo>
                  <a:cubicBezTo>
                    <a:pt x="1026" y="1759"/>
                    <a:pt x="994" y="1741"/>
                    <a:pt x="963" y="1728"/>
                  </a:cubicBezTo>
                  <a:cubicBezTo>
                    <a:pt x="931" y="1714"/>
                    <a:pt x="904" y="1701"/>
                    <a:pt x="877" y="1683"/>
                  </a:cubicBezTo>
                  <a:cubicBezTo>
                    <a:pt x="864" y="1669"/>
                    <a:pt x="850" y="1660"/>
                    <a:pt x="841" y="1647"/>
                  </a:cubicBezTo>
                  <a:cubicBezTo>
                    <a:pt x="828" y="1629"/>
                    <a:pt x="819" y="1606"/>
                    <a:pt x="810" y="1584"/>
                  </a:cubicBezTo>
                  <a:cubicBezTo>
                    <a:pt x="787" y="1534"/>
                    <a:pt x="774" y="1485"/>
                    <a:pt x="769" y="1431"/>
                  </a:cubicBezTo>
                  <a:cubicBezTo>
                    <a:pt x="769" y="1418"/>
                    <a:pt x="765" y="1404"/>
                    <a:pt x="760" y="1391"/>
                  </a:cubicBezTo>
                  <a:lnTo>
                    <a:pt x="760" y="1395"/>
                  </a:lnTo>
                  <a:cubicBezTo>
                    <a:pt x="760" y="1364"/>
                    <a:pt x="756" y="1332"/>
                    <a:pt x="756" y="1305"/>
                  </a:cubicBezTo>
                  <a:cubicBezTo>
                    <a:pt x="747" y="1233"/>
                    <a:pt x="742" y="1161"/>
                    <a:pt x="729" y="1094"/>
                  </a:cubicBezTo>
                  <a:cubicBezTo>
                    <a:pt x="711" y="1008"/>
                    <a:pt x="693" y="927"/>
                    <a:pt x="666" y="842"/>
                  </a:cubicBezTo>
                  <a:cubicBezTo>
                    <a:pt x="643" y="761"/>
                    <a:pt x="616" y="680"/>
                    <a:pt x="581" y="599"/>
                  </a:cubicBezTo>
                  <a:cubicBezTo>
                    <a:pt x="554" y="531"/>
                    <a:pt x="518" y="464"/>
                    <a:pt x="468" y="401"/>
                  </a:cubicBezTo>
                  <a:cubicBezTo>
                    <a:pt x="455" y="378"/>
                    <a:pt x="437" y="356"/>
                    <a:pt x="414" y="338"/>
                  </a:cubicBezTo>
                  <a:cubicBezTo>
                    <a:pt x="401" y="288"/>
                    <a:pt x="387" y="243"/>
                    <a:pt x="365" y="198"/>
                  </a:cubicBezTo>
                  <a:cubicBezTo>
                    <a:pt x="347" y="153"/>
                    <a:pt x="306" y="122"/>
                    <a:pt x="257" y="117"/>
                  </a:cubicBezTo>
                  <a:cubicBezTo>
                    <a:pt x="243" y="117"/>
                    <a:pt x="230" y="122"/>
                    <a:pt x="216" y="126"/>
                  </a:cubicBezTo>
                  <a:lnTo>
                    <a:pt x="203" y="108"/>
                  </a:lnTo>
                  <a:cubicBezTo>
                    <a:pt x="189" y="95"/>
                    <a:pt x="180" y="72"/>
                    <a:pt x="171" y="54"/>
                  </a:cubicBezTo>
                  <a:cubicBezTo>
                    <a:pt x="171" y="50"/>
                    <a:pt x="167" y="45"/>
                    <a:pt x="167" y="41"/>
                  </a:cubicBezTo>
                  <a:cubicBezTo>
                    <a:pt x="162" y="23"/>
                    <a:pt x="144" y="9"/>
                    <a:pt x="126" y="9"/>
                  </a:cubicBezTo>
                  <a:lnTo>
                    <a:pt x="13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6"/>
            <p:cNvSpPr/>
            <p:nvPr/>
          </p:nvSpPr>
          <p:spPr>
            <a:xfrm>
              <a:off x="4464375" y="1341500"/>
              <a:ext cx="182425" cy="240425"/>
            </a:xfrm>
            <a:custGeom>
              <a:rect b="b" l="l" r="r" t="t"/>
              <a:pathLst>
                <a:path extrusionOk="0" h="9617" w="7297">
                  <a:moveTo>
                    <a:pt x="4447" y="8874"/>
                  </a:moveTo>
                  <a:cubicBezTo>
                    <a:pt x="4460" y="8882"/>
                    <a:pt x="4477" y="8886"/>
                    <a:pt x="4494" y="8886"/>
                  </a:cubicBezTo>
                  <a:cubicBezTo>
                    <a:pt x="4494" y="8895"/>
                    <a:pt x="4494" y="8899"/>
                    <a:pt x="4494" y="8904"/>
                  </a:cubicBezTo>
                  <a:lnTo>
                    <a:pt x="4447" y="8874"/>
                  </a:lnTo>
                  <a:close/>
                  <a:moveTo>
                    <a:pt x="1773" y="1"/>
                  </a:moveTo>
                  <a:cubicBezTo>
                    <a:pt x="1759" y="1"/>
                    <a:pt x="1746" y="5"/>
                    <a:pt x="1737" y="14"/>
                  </a:cubicBezTo>
                  <a:cubicBezTo>
                    <a:pt x="1687" y="41"/>
                    <a:pt x="1642" y="77"/>
                    <a:pt x="1602" y="113"/>
                  </a:cubicBezTo>
                  <a:cubicBezTo>
                    <a:pt x="1570" y="140"/>
                    <a:pt x="1543" y="172"/>
                    <a:pt x="1516" y="199"/>
                  </a:cubicBezTo>
                  <a:cubicBezTo>
                    <a:pt x="1503" y="185"/>
                    <a:pt x="1489" y="176"/>
                    <a:pt x="1471" y="176"/>
                  </a:cubicBezTo>
                  <a:cubicBezTo>
                    <a:pt x="1462" y="176"/>
                    <a:pt x="1458" y="176"/>
                    <a:pt x="1449" y="181"/>
                  </a:cubicBezTo>
                  <a:cubicBezTo>
                    <a:pt x="1363" y="230"/>
                    <a:pt x="1282" y="284"/>
                    <a:pt x="1201" y="347"/>
                  </a:cubicBezTo>
                  <a:lnTo>
                    <a:pt x="1174" y="365"/>
                  </a:lnTo>
                  <a:cubicBezTo>
                    <a:pt x="1129" y="401"/>
                    <a:pt x="1084" y="437"/>
                    <a:pt x="1039" y="473"/>
                  </a:cubicBezTo>
                  <a:cubicBezTo>
                    <a:pt x="1012" y="491"/>
                    <a:pt x="985" y="518"/>
                    <a:pt x="958" y="541"/>
                  </a:cubicBezTo>
                  <a:lnTo>
                    <a:pt x="904" y="586"/>
                  </a:lnTo>
                  <a:cubicBezTo>
                    <a:pt x="855" y="626"/>
                    <a:pt x="814" y="667"/>
                    <a:pt x="769" y="707"/>
                  </a:cubicBezTo>
                  <a:cubicBezTo>
                    <a:pt x="733" y="748"/>
                    <a:pt x="697" y="793"/>
                    <a:pt x="661" y="838"/>
                  </a:cubicBezTo>
                  <a:lnTo>
                    <a:pt x="616" y="896"/>
                  </a:lnTo>
                  <a:cubicBezTo>
                    <a:pt x="567" y="964"/>
                    <a:pt x="513" y="1036"/>
                    <a:pt x="468" y="1108"/>
                  </a:cubicBezTo>
                  <a:cubicBezTo>
                    <a:pt x="436" y="1157"/>
                    <a:pt x="405" y="1207"/>
                    <a:pt x="378" y="1261"/>
                  </a:cubicBezTo>
                  <a:lnTo>
                    <a:pt x="364" y="1288"/>
                  </a:lnTo>
                  <a:lnTo>
                    <a:pt x="319" y="1368"/>
                  </a:lnTo>
                  <a:lnTo>
                    <a:pt x="275" y="1449"/>
                  </a:lnTo>
                  <a:cubicBezTo>
                    <a:pt x="212" y="1562"/>
                    <a:pt x="158" y="1679"/>
                    <a:pt x="122" y="1800"/>
                  </a:cubicBezTo>
                  <a:cubicBezTo>
                    <a:pt x="63" y="2016"/>
                    <a:pt x="27" y="2241"/>
                    <a:pt x="14" y="2466"/>
                  </a:cubicBezTo>
                  <a:cubicBezTo>
                    <a:pt x="5" y="2588"/>
                    <a:pt x="0" y="2709"/>
                    <a:pt x="5" y="2835"/>
                  </a:cubicBezTo>
                  <a:lnTo>
                    <a:pt x="9" y="2916"/>
                  </a:lnTo>
                  <a:cubicBezTo>
                    <a:pt x="9" y="3006"/>
                    <a:pt x="18" y="3096"/>
                    <a:pt x="27" y="3181"/>
                  </a:cubicBezTo>
                  <a:cubicBezTo>
                    <a:pt x="45" y="3298"/>
                    <a:pt x="72" y="3411"/>
                    <a:pt x="104" y="3528"/>
                  </a:cubicBezTo>
                  <a:lnTo>
                    <a:pt x="122" y="3582"/>
                  </a:lnTo>
                  <a:cubicBezTo>
                    <a:pt x="131" y="3618"/>
                    <a:pt x="140" y="3649"/>
                    <a:pt x="153" y="3685"/>
                  </a:cubicBezTo>
                  <a:cubicBezTo>
                    <a:pt x="171" y="3739"/>
                    <a:pt x="194" y="3789"/>
                    <a:pt x="216" y="3843"/>
                  </a:cubicBezTo>
                  <a:cubicBezTo>
                    <a:pt x="261" y="3951"/>
                    <a:pt x="319" y="4054"/>
                    <a:pt x="391" y="4153"/>
                  </a:cubicBezTo>
                  <a:cubicBezTo>
                    <a:pt x="423" y="4198"/>
                    <a:pt x="463" y="4243"/>
                    <a:pt x="499" y="4288"/>
                  </a:cubicBezTo>
                  <a:cubicBezTo>
                    <a:pt x="544" y="4342"/>
                    <a:pt x="585" y="4387"/>
                    <a:pt x="625" y="4423"/>
                  </a:cubicBezTo>
                  <a:cubicBezTo>
                    <a:pt x="639" y="4437"/>
                    <a:pt x="652" y="4450"/>
                    <a:pt x="670" y="4464"/>
                  </a:cubicBezTo>
                  <a:cubicBezTo>
                    <a:pt x="684" y="4477"/>
                    <a:pt x="697" y="4491"/>
                    <a:pt x="711" y="4504"/>
                  </a:cubicBezTo>
                  <a:lnTo>
                    <a:pt x="729" y="4518"/>
                  </a:lnTo>
                  <a:cubicBezTo>
                    <a:pt x="769" y="4558"/>
                    <a:pt x="810" y="4590"/>
                    <a:pt x="855" y="4621"/>
                  </a:cubicBezTo>
                  <a:cubicBezTo>
                    <a:pt x="891" y="4648"/>
                    <a:pt x="927" y="4666"/>
                    <a:pt x="967" y="4688"/>
                  </a:cubicBezTo>
                  <a:lnTo>
                    <a:pt x="1008" y="4715"/>
                  </a:lnTo>
                  <a:cubicBezTo>
                    <a:pt x="1053" y="4738"/>
                    <a:pt x="1098" y="4765"/>
                    <a:pt x="1143" y="4787"/>
                  </a:cubicBezTo>
                  <a:cubicBezTo>
                    <a:pt x="1197" y="4810"/>
                    <a:pt x="1251" y="4832"/>
                    <a:pt x="1305" y="4850"/>
                  </a:cubicBezTo>
                  <a:lnTo>
                    <a:pt x="1359" y="4868"/>
                  </a:lnTo>
                  <a:lnTo>
                    <a:pt x="1408" y="4882"/>
                  </a:lnTo>
                  <a:cubicBezTo>
                    <a:pt x="1458" y="4900"/>
                    <a:pt x="1512" y="4918"/>
                    <a:pt x="1561" y="4936"/>
                  </a:cubicBezTo>
                  <a:cubicBezTo>
                    <a:pt x="1606" y="4949"/>
                    <a:pt x="1647" y="4963"/>
                    <a:pt x="1692" y="4972"/>
                  </a:cubicBezTo>
                  <a:cubicBezTo>
                    <a:pt x="1714" y="4976"/>
                    <a:pt x="1741" y="4976"/>
                    <a:pt x="1764" y="4981"/>
                  </a:cubicBezTo>
                  <a:lnTo>
                    <a:pt x="1800" y="4985"/>
                  </a:lnTo>
                  <a:cubicBezTo>
                    <a:pt x="1876" y="4999"/>
                    <a:pt x="1957" y="5008"/>
                    <a:pt x="2033" y="5012"/>
                  </a:cubicBezTo>
                  <a:lnTo>
                    <a:pt x="2182" y="5012"/>
                  </a:lnTo>
                  <a:cubicBezTo>
                    <a:pt x="2231" y="5008"/>
                    <a:pt x="2281" y="5003"/>
                    <a:pt x="2330" y="4999"/>
                  </a:cubicBezTo>
                  <a:lnTo>
                    <a:pt x="2362" y="4994"/>
                  </a:lnTo>
                  <a:cubicBezTo>
                    <a:pt x="2393" y="4990"/>
                    <a:pt x="2429" y="4990"/>
                    <a:pt x="2461" y="4985"/>
                  </a:cubicBezTo>
                  <a:cubicBezTo>
                    <a:pt x="2501" y="4976"/>
                    <a:pt x="2546" y="4967"/>
                    <a:pt x="2587" y="4954"/>
                  </a:cubicBezTo>
                  <a:lnTo>
                    <a:pt x="2600" y="4949"/>
                  </a:lnTo>
                  <a:cubicBezTo>
                    <a:pt x="2654" y="4940"/>
                    <a:pt x="2704" y="4927"/>
                    <a:pt x="2749" y="4904"/>
                  </a:cubicBezTo>
                  <a:cubicBezTo>
                    <a:pt x="2798" y="4886"/>
                    <a:pt x="2843" y="4859"/>
                    <a:pt x="2884" y="4837"/>
                  </a:cubicBezTo>
                  <a:cubicBezTo>
                    <a:pt x="2924" y="4814"/>
                    <a:pt x="2960" y="4792"/>
                    <a:pt x="2992" y="4769"/>
                  </a:cubicBezTo>
                  <a:cubicBezTo>
                    <a:pt x="3005" y="4756"/>
                    <a:pt x="3019" y="4747"/>
                    <a:pt x="3032" y="4733"/>
                  </a:cubicBezTo>
                  <a:lnTo>
                    <a:pt x="3032" y="4733"/>
                  </a:lnTo>
                  <a:cubicBezTo>
                    <a:pt x="3019" y="4787"/>
                    <a:pt x="3014" y="4846"/>
                    <a:pt x="3005" y="4900"/>
                  </a:cubicBezTo>
                  <a:cubicBezTo>
                    <a:pt x="3001" y="4918"/>
                    <a:pt x="2996" y="4940"/>
                    <a:pt x="2996" y="4963"/>
                  </a:cubicBezTo>
                  <a:lnTo>
                    <a:pt x="2992" y="4981"/>
                  </a:lnTo>
                  <a:cubicBezTo>
                    <a:pt x="2983" y="5035"/>
                    <a:pt x="2974" y="5089"/>
                    <a:pt x="2965" y="5143"/>
                  </a:cubicBezTo>
                  <a:cubicBezTo>
                    <a:pt x="2965" y="5161"/>
                    <a:pt x="2965" y="5174"/>
                    <a:pt x="2960" y="5188"/>
                  </a:cubicBezTo>
                  <a:cubicBezTo>
                    <a:pt x="2956" y="5228"/>
                    <a:pt x="2947" y="5269"/>
                    <a:pt x="2942" y="5309"/>
                  </a:cubicBezTo>
                  <a:cubicBezTo>
                    <a:pt x="2929" y="5381"/>
                    <a:pt x="2915" y="5453"/>
                    <a:pt x="2911" y="5530"/>
                  </a:cubicBezTo>
                  <a:cubicBezTo>
                    <a:pt x="2897" y="5642"/>
                    <a:pt x="2893" y="5755"/>
                    <a:pt x="2884" y="5867"/>
                  </a:cubicBezTo>
                  <a:cubicBezTo>
                    <a:pt x="2879" y="5980"/>
                    <a:pt x="2879" y="6092"/>
                    <a:pt x="2879" y="6205"/>
                  </a:cubicBezTo>
                  <a:lnTo>
                    <a:pt x="2879" y="6245"/>
                  </a:lnTo>
                  <a:cubicBezTo>
                    <a:pt x="2879" y="6294"/>
                    <a:pt x="2879" y="6339"/>
                    <a:pt x="2884" y="6389"/>
                  </a:cubicBezTo>
                  <a:cubicBezTo>
                    <a:pt x="2888" y="6425"/>
                    <a:pt x="2893" y="6461"/>
                    <a:pt x="2902" y="6497"/>
                  </a:cubicBezTo>
                  <a:lnTo>
                    <a:pt x="2911" y="6551"/>
                  </a:lnTo>
                  <a:cubicBezTo>
                    <a:pt x="2920" y="6645"/>
                    <a:pt x="2929" y="6740"/>
                    <a:pt x="2938" y="6839"/>
                  </a:cubicBezTo>
                  <a:cubicBezTo>
                    <a:pt x="2951" y="6969"/>
                    <a:pt x="2960" y="7109"/>
                    <a:pt x="2983" y="7244"/>
                  </a:cubicBezTo>
                  <a:lnTo>
                    <a:pt x="2983" y="7266"/>
                  </a:lnTo>
                  <a:lnTo>
                    <a:pt x="2983" y="7280"/>
                  </a:lnTo>
                  <a:cubicBezTo>
                    <a:pt x="2992" y="7320"/>
                    <a:pt x="2996" y="7361"/>
                    <a:pt x="3010" y="7401"/>
                  </a:cubicBezTo>
                  <a:cubicBezTo>
                    <a:pt x="3014" y="7433"/>
                    <a:pt x="3028" y="7464"/>
                    <a:pt x="3037" y="7496"/>
                  </a:cubicBezTo>
                  <a:lnTo>
                    <a:pt x="3055" y="7541"/>
                  </a:lnTo>
                  <a:cubicBezTo>
                    <a:pt x="3073" y="7599"/>
                    <a:pt x="3095" y="7658"/>
                    <a:pt x="3127" y="7716"/>
                  </a:cubicBezTo>
                  <a:cubicBezTo>
                    <a:pt x="3140" y="7752"/>
                    <a:pt x="3163" y="7784"/>
                    <a:pt x="3185" y="7815"/>
                  </a:cubicBezTo>
                  <a:lnTo>
                    <a:pt x="3212" y="7855"/>
                  </a:lnTo>
                  <a:lnTo>
                    <a:pt x="3226" y="7878"/>
                  </a:lnTo>
                  <a:lnTo>
                    <a:pt x="3230" y="7891"/>
                  </a:lnTo>
                  <a:lnTo>
                    <a:pt x="3248" y="7918"/>
                  </a:lnTo>
                  <a:cubicBezTo>
                    <a:pt x="3257" y="7932"/>
                    <a:pt x="3271" y="7945"/>
                    <a:pt x="3280" y="7959"/>
                  </a:cubicBezTo>
                  <a:lnTo>
                    <a:pt x="3293" y="7981"/>
                  </a:lnTo>
                  <a:cubicBezTo>
                    <a:pt x="3325" y="8026"/>
                    <a:pt x="3352" y="8062"/>
                    <a:pt x="3379" y="8098"/>
                  </a:cubicBezTo>
                  <a:cubicBezTo>
                    <a:pt x="3397" y="8121"/>
                    <a:pt x="3410" y="8139"/>
                    <a:pt x="3428" y="8157"/>
                  </a:cubicBezTo>
                  <a:cubicBezTo>
                    <a:pt x="3437" y="8166"/>
                    <a:pt x="3451" y="8175"/>
                    <a:pt x="3464" y="8179"/>
                  </a:cubicBezTo>
                  <a:lnTo>
                    <a:pt x="3491" y="8179"/>
                  </a:lnTo>
                  <a:lnTo>
                    <a:pt x="3514" y="8220"/>
                  </a:lnTo>
                  <a:lnTo>
                    <a:pt x="3536" y="8247"/>
                  </a:lnTo>
                  <a:cubicBezTo>
                    <a:pt x="3585" y="8323"/>
                    <a:pt x="3639" y="8391"/>
                    <a:pt x="3698" y="8458"/>
                  </a:cubicBezTo>
                  <a:cubicBezTo>
                    <a:pt x="3752" y="8530"/>
                    <a:pt x="3815" y="8593"/>
                    <a:pt x="3878" y="8656"/>
                  </a:cubicBezTo>
                  <a:cubicBezTo>
                    <a:pt x="3896" y="8674"/>
                    <a:pt x="3918" y="8692"/>
                    <a:pt x="3936" y="8710"/>
                  </a:cubicBezTo>
                  <a:cubicBezTo>
                    <a:pt x="3954" y="8724"/>
                    <a:pt x="3968" y="8737"/>
                    <a:pt x="3986" y="8751"/>
                  </a:cubicBezTo>
                  <a:lnTo>
                    <a:pt x="4013" y="8773"/>
                  </a:lnTo>
                  <a:cubicBezTo>
                    <a:pt x="4035" y="8791"/>
                    <a:pt x="4058" y="8809"/>
                    <a:pt x="4085" y="8827"/>
                  </a:cubicBezTo>
                  <a:lnTo>
                    <a:pt x="4139" y="8868"/>
                  </a:lnTo>
                  <a:cubicBezTo>
                    <a:pt x="4166" y="8890"/>
                    <a:pt x="4193" y="8908"/>
                    <a:pt x="4220" y="8931"/>
                  </a:cubicBezTo>
                  <a:cubicBezTo>
                    <a:pt x="4260" y="8958"/>
                    <a:pt x="4310" y="8989"/>
                    <a:pt x="4368" y="9025"/>
                  </a:cubicBezTo>
                  <a:lnTo>
                    <a:pt x="4422" y="9057"/>
                  </a:lnTo>
                  <a:lnTo>
                    <a:pt x="4481" y="9088"/>
                  </a:lnTo>
                  <a:lnTo>
                    <a:pt x="4553" y="9133"/>
                  </a:lnTo>
                  <a:cubicBezTo>
                    <a:pt x="4566" y="9147"/>
                    <a:pt x="4584" y="9160"/>
                    <a:pt x="4598" y="9169"/>
                  </a:cubicBezTo>
                  <a:lnTo>
                    <a:pt x="4625" y="9187"/>
                  </a:lnTo>
                  <a:cubicBezTo>
                    <a:pt x="4638" y="9196"/>
                    <a:pt x="4652" y="9196"/>
                    <a:pt x="4665" y="9196"/>
                  </a:cubicBezTo>
                  <a:cubicBezTo>
                    <a:pt x="4667" y="9198"/>
                    <a:pt x="4671" y="9199"/>
                    <a:pt x="4674" y="9199"/>
                  </a:cubicBezTo>
                  <a:cubicBezTo>
                    <a:pt x="4678" y="9199"/>
                    <a:pt x="4681" y="9198"/>
                    <a:pt x="4683" y="9196"/>
                  </a:cubicBezTo>
                  <a:lnTo>
                    <a:pt x="4710" y="9219"/>
                  </a:lnTo>
                  <a:cubicBezTo>
                    <a:pt x="4755" y="9255"/>
                    <a:pt x="4800" y="9286"/>
                    <a:pt x="4850" y="9309"/>
                  </a:cubicBezTo>
                  <a:cubicBezTo>
                    <a:pt x="4890" y="9331"/>
                    <a:pt x="4935" y="9349"/>
                    <a:pt x="4976" y="9367"/>
                  </a:cubicBezTo>
                  <a:cubicBezTo>
                    <a:pt x="5003" y="9376"/>
                    <a:pt x="5030" y="9385"/>
                    <a:pt x="5052" y="9394"/>
                  </a:cubicBezTo>
                  <a:lnTo>
                    <a:pt x="5070" y="9399"/>
                  </a:lnTo>
                  <a:lnTo>
                    <a:pt x="5097" y="9408"/>
                  </a:lnTo>
                  <a:cubicBezTo>
                    <a:pt x="5115" y="9417"/>
                    <a:pt x="5137" y="9421"/>
                    <a:pt x="5160" y="9426"/>
                  </a:cubicBezTo>
                  <a:cubicBezTo>
                    <a:pt x="5191" y="9439"/>
                    <a:pt x="5227" y="9448"/>
                    <a:pt x="5259" y="9457"/>
                  </a:cubicBezTo>
                  <a:cubicBezTo>
                    <a:pt x="5277" y="9462"/>
                    <a:pt x="5290" y="9471"/>
                    <a:pt x="5308" y="9475"/>
                  </a:cubicBezTo>
                  <a:lnTo>
                    <a:pt x="5367" y="9493"/>
                  </a:lnTo>
                  <a:cubicBezTo>
                    <a:pt x="5394" y="9502"/>
                    <a:pt x="5421" y="9511"/>
                    <a:pt x="5452" y="9515"/>
                  </a:cubicBezTo>
                  <a:cubicBezTo>
                    <a:pt x="5479" y="9524"/>
                    <a:pt x="5524" y="9529"/>
                    <a:pt x="5560" y="9533"/>
                  </a:cubicBezTo>
                  <a:cubicBezTo>
                    <a:pt x="5596" y="9538"/>
                    <a:pt x="5632" y="9542"/>
                    <a:pt x="5668" y="9542"/>
                  </a:cubicBezTo>
                  <a:lnTo>
                    <a:pt x="5781" y="9542"/>
                  </a:lnTo>
                  <a:lnTo>
                    <a:pt x="5893" y="9565"/>
                  </a:lnTo>
                  <a:cubicBezTo>
                    <a:pt x="5920" y="9569"/>
                    <a:pt x="5952" y="9574"/>
                    <a:pt x="5979" y="9574"/>
                  </a:cubicBezTo>
                  <a:lnTo>
                    <a:pt x="6006" y="9578"/>
                  </a:lnTo>
                  <a:lnTo>
                    <a:pt x="6046" y="9583"/>
                  </a:lnTo>
                  <a:cubicBezTo>
                    <a:pt x="6078" y="9587"/>
                    <a:pt x="6105" y="9596"/>
                    <a:pt x="6136" y="9605"/>
                  </a:cubicBezTo>
                  <a:cubicBezTo>
                    <a:pt x="6159" y="9610"/>
                    <a:pt x="6177" y="9614"/>
                    <a:pt x="6199" y="9614"/>
                  </a:cubicBezTo>
                  <a:cubicBezTo>
                    <a:pt x="6205" y="9616"/>
                    <a:pt x="6210" y="9617"/>
                    <a:pt x="6215" y="9617"/>
                  </a:cubicBezTo>
                  <a:cubicBezTo>
                    <a:pt x="6271" y="9617"/>
                    <a:pt x="6293" y="9532"/>
                    <a:pt x="6235" y="9511"/>
                  </a:cubicBezTo>
                  <a:cubicBezTo>
                    <a:pt x="6217" y="9502"/>
                    <a:pt x="6195" y="9493"/>
                    <a:pt x="6177" y="9488"/>
                  </a:cubicBezTo>
                  <a:lnTo>
                    <a:pt x="6145" y="9479"/>
                  </a:lnTo>
                  <a:cubicBezTo>
                    <a:pt x="6123" y="9466"/>
                    <a:pt x="6100" y="9453"/>
                    <a:pt x="6082" y="9439"/>
                  </a:cubicBezTo>
                  <a:lnTo>
                    <a:pt x="6069" y="9430"/>
                  </a:lnTo>
                  <a:lnTo>
                    <a:pt x="6037" y="9408"/>
                  </a:lnTo>
                  <a:cubicBezTo>
                    <a:pt x="6019" y="9390"/>
                    <a:pt x="6001" y="9376"/>
                    <a:pt x="5983" y="9358"/>
                  </a:cubicBezTo>
                  <a:cubicBezTo>
                    <a:pt x="5965" y="9340"/>
                    <a:pt x="5943" y="9322"/>
                    <a:pt x="5925" y="9309"/>
                  </a:cubicBezTo>
                  <a:lnTo>
                    <a:pt x="5880" y="9268"/>
                  </a:lnTo>
                  <a:lnTo>
                    <a:pt x="5862" y="9250"/>
                  </a:lnTo>
                  <a:lnTo>
                    <a:pt x="5830" y="9223"/>
                  </a:lnTo>
                  <a:lnTo>
                    <a:pt x="5812" y="9210"/>
                  </a:lnTo>
                  <a:lnTo>
                    <a:pt x="5781" y="9178"/>
                  </a:lnTo>
                  <a:cubicBezTo>
                    <a:pt x="5731" y="9129"/>
                    <a:pt x="5686" y="9079"/>
                    <a:pt x="5646" y="9030"/>
                  </a:cubicBezTo>
                  <a:cubicBezTo>
                    <a:pt x="5619" y="8994"/>
                    <a:pt x="5592" y="8962"/>
                    <a:pt x="5565" y="8926"/>
                  </a:cubicBezTo>
                  <a:lnTo>
                    <a:pt x="5551" y="8913"/>
                  </a:lnTo>
                  <a:lnTo>
                    <a:pt x="5538" y="8899"/>
                  </a:lnTo>
                  <a:cubicBezTo>
                    <a:pt x="5511" y="8868"/>
                    <a:pt x="5488" y="8841"/>
                    <a:pt x="5461" y="8809"/>
                  </a:cubicBezTo>
                  <a:lnTo>
                    <a:pt x="5448" y="8787"/>
                  </a:lnTo>
                  <a:lnTo>
                    <a:pt x="5430" y="8769"/>
                  </a:lnTo>
                  <a:cubicBezTo>
                    <a:pt x="5398" y="8728"/>
                    <a:pt x="5367" y="8683"/>
                    <a:pt x="5340" y="8638"/>
                  </a:cubicBezTo>
                  <a:cubicBezTo>
                    <a:pt x="5308" y="8598"/>
                    <a:pt x="5281" y="8548"/>
                    <a:pt x="5259" y="8503"/>
                  </a:cubicBezTo>
                  <a:cubicBezTo>
                    <a:pt x="5259" y="8499"/>
                    <a:pt x="5259" y="8494"/>
                    <a:pt x="5254" y="8490"/>
                  </a:cubicBezTo>
                  <a:cubicBezTo>
                    <a:pt x="5250" y="8472"/>
                    <a:pt x="5236" y="8454"/>
                    <a:pt x="5223" y="8445"/>
                  </a:cubicBezTo>
                  <a:cubicBezTo>
                    <a:pt x="5209" y="8440"/>
                    <a:pt x="5200" y="8436"/>
                    <a:pt x="5187" y="8436"/>
                  </a:cubicBezTo>
                  <a:lnTo>
                    <a:pt x="5173" y="8431"/>
                  </a:lnTo>
                  <a:cubicBezTo>
                    <a:pt x="5160" y="8422"/>
                    <a:pt x="5146" y="8418"/>
                    <a:pt x="5133" y="8413"/>
                  </a:cubicBezTo>
                  <a:cubicBezTo>
                    <a:pt x="5124" y="8409"/>
                    <a:pt x="5115" y="8409"/>
                    <a:pt x="5106" y="8409"/>
                  </a:cubicBezTo>
                  <a:cubicBezTo>
                    <a:pt x="5075" y="8413"/>
                    <a:pt x="5043" y="8422"/>
                    <a:pt x="5016" y="8445"/>
                  </a:cubicBezTo>
                  <a:cubicBezTo>
                    <a:pt x="4989" y="8458"/>
                    <a:pt x="4967" y="8472"/>
                    <a:pt x="4944" y="8490"/>
                  </a:cubicBezTo>
                  <a:cubicBezTo>
                    <a:pt x="4917" y="8508"/>
                    <a:pt x="4886" y="8530"/>
                    <a:pt x="4859" y="8557"/>
                  </a:cubicBezTo>
                  <a:lnTo>
                    <a:pt x="4823" y="8589"/>
                  </a:lnTo>
                  <a:cubicBezTo>
                    <a:pt x="4805" y="8602"/>
                    <a:pt x="4782" y="8616"/>
                    <a:pt x="4760" y="8625"/>
                  </a:cubicBezTo>
                  <a:lnTo>
                    <a:pt x="4737" y="8634"/>
                  </a:lnTo>
                  <a:cubicBezTo>
                    <a:pt x="4710" y="8638"/>
                    <a:pt x="4688" y="8638"/>
                    <a:pt x="4661" y="8638"/>
                  </a:cubicBezTo>
                  <a:cubicBezTo>
                    <a:pt x="4643" y="8638"/>
                    <a:pt x="4620" y="8638"/>
                    <a:pt x="4607" y="8634"/>
                  </a:cubicBezTo>
                  <a:cubicBezTo>
                    <a:pt x="4580" y="8629"/>
                    <a:pt x="4553" y="8625"/>
                    <a:pt x="4530" y="8616"/>
                  </a:cubicBezTo>
                  <a:cubicBezTo>
                    <a:pt x="4512" y="8607"/>
                    <a:pt x="4494" y="8593"/>
                    <a:pt x="4476" y="8580"/>
                  </a:cubicBezTo>
                  <a:cubicBezTo>
                    <a:pt x="4470" y="8573"/>
                    <a:pt x="4458" y="8569"/>
                    <a:pt x="4447" y="8569"/>
                  </a:cubicBezTo>
                  <a:cubicBezTo>
                    <a:pt x="4443" y="8569"/>
                    <a:pt x="4439" y="8570"/>
                    <a:pt x="4436" y="8571"/>
                  </a:cubicBezTo>
                  <a:cubicBezTo>
                    <a:pt x="4413" y="8571"/>
                    <a:pt x="4386" y="8580"/>
                    <a:pt x="4368" y="8598"/>
                  </a:cubicBezTo>
                  <a:cubicBezTo>
                    <a:pt x="4364" y="8602"/>
                    <a:pt x="4355" y="8611"/>
                    <a:pt x="4350" y="8625"/>
                  </a:cubicBezTo>
                  <a:lnTo>
                    <a:pt x="4341" y="8620"/>
                  </a:lnTo>
                  <a:cubicBezTo>
                    <a:pt x="4287" y="8593"/>
                    <a:pt x="4238" y="8562"/>
                    <a:pt x="4188" y="8526"/>
                  </a:cubicBezTo>
                  <a:cubicBezTo>
                    <a:pt x="4134" y="8485"/>
                    <a:pt x="4085" y="8440"/>
                    <a:pt x="4035" y="8395"/>
                  </a:cubicBezTo>
                  <a:lnTo>
                    <a:pt x="3990" y="8355"/>
                  </a:lnTo>
                  <a:cubicBezTo>
                    <a:pt x="3963" y="8332"/>
                    <a:pt x="3941" y="8310"/>
                    <a:pt x="3914" y="8287"/>
                  </a:cubicBezTo>
                  <a:lnTo>
                    <a:pt x="3905" y="8274"/>
                  </a:lnTo>
                  <a:lnTo>
                    <a:pt x="3878" y="8247"/>
                  </a:lnTo>
                  <a:lnTo>
                    <a:pt x="3842" y="8215"/>
                  </a:lnTo>
                  <a:lnTo>
                    <a:pt x="3833" y="8202"/>
                  </a:lnTo>
                  <a:lnTo>
                    <a:pt x="3810" y="8184"/>
                  </a:lnTo>
                  <a:cubicBezTo>
                    <a:pt x="3788" y="8161"/>
                    <a:pt x="3765" y="8139"/>
                    <a:pt x="3747" y="8112"/>
                  </a:cubicBezTo>
                  <a:cubicBezTo>
                    <a:pt x="3716" y="8071"/>
                    <a:pt x="3684" y="8026"/>
                    <a:pt x="3662" y="7981"/>
                  </a:cubicBezTo>
                  <a:cubicBezTo>
                    <a:pt x="3621" y="7882"/>
                    <a:pt x="3594" y="7784"/>
                    <a:pt x="3581" y="7685"/>
                  </a:cubicBezTo>
                  <a:cubicBezTo>
                    <a:pt x="3576" y="7635"/>
                    <a:pt x="3572" y="7586"/>
                    <a:pt x="3576" y="7536"/>
                  </a:cubicBezTo>
                  <a:cubicBezTo>
                    <a:pt x="3576" y="7487"/>
                    <a:pt x="3576" y="7437"/>
                    <a:pt x="3581" y="7388"/>
                  </a:cubicBezTo>
                  <a:cubicBezTo>
                    <a:pt x="3594" y="7311"/>
                    <a:pt x="3617" y="7235"/>
                    <a:pt x="3644" y="7163"/>
                  </a:cubicBezTo>
                  <a:lnTo>
                    <a:pt x="3644" y="7163"/>
                  </a:lnTo>
                  <a:cubicBezTo>
                    <a:pt x="3639" y="7163"/>
                    <a:pt x="3635" y="7167"/>
                    <a:pt x="3635" y="7167"/>
                  </a:cubicBezTo>
                  <a:cubicBezTo>
                    <a:pt x="3662" y="7109"/>
                    <a:pt x="3693" y="7055"/>
                    <a:pt x="3729" y="7001"/>
                  </a:cubicBezTo>
                  <a:cubicBezTo>
                    <a:pt x="3756" y="6969"/>
                    <a:pt x="3783" y="6942"/>
                    <a:pt x="3810" y="6915"/>
                  </a:cubicBezTo>
                  <a:cubicBezTo>
                    <a:pt x="3828" y="6897"/>
                    <a:pt x="3846" y="6879"/>
                    <a:pt x="3869" y="6866"/>
                  </a:cubicBezTo>
                  <a:lnTo>
                    <a:pt x="3882" y="6857"/>
                  </a:lnTo>
                  <a:lnTo>
                    <a:pt x="3905" y="6834"/>
                  </a:lnTo>
                  <a:lnTo>
                    <a:pt x="3950" y="6798"/>
                  </a:lnTo>
                  <a:cubicBezTo>
                    <a:pt x="3986" y="6771"/>
                    <a:pt x="4031" y="6744"/>
                    <a:pt x="4071" y="6726"/>
                  </a:cubicBezTo>
                  <a:cubicBezTo>
                    <a:pt x="4121" y="6704"/>
                    <a:pt x="4170" y="6690"/>
                    <a:pt x="4220" y="6681"/>
                  </a:cubicBezTo>
                  <a:cubicBezTo>
                    <a:pt x="4256" y="6677"/>
                    <a:pt x="4296" y="6672"/>
                    <a:pt x="4332" y="6672"/>
                  </a:cubicBezTo>
                  <a:lnTo>
                    <a:pt x="4395" y="6672"/>
                  </a:lnTo>
                  <a:lnTo>
                    <a:pt x="4445" y="6677"/>
                  </a:lnTo>
                  <a:lnTo>
                    <a:pt x="4467" y="6681"/>
                  </a:lnTo>
                  <a:lnTo>
                    <a:pt x="4521" y="6686"/>
                  </a:lnTo>
                  <a:cubicBezTo>
                    <a:pt x="4530" y="6686"/>
                    <a:pt x="4539" y="6690"/>
                    <a:pt x="4548" y="6695"/>
                  </a:cubicBezTo>
                  <a:cubicBezTo>
                    <a:pt x="4557" y="6708"/>
                    <a:pt x="4571" y="6731"/>
                    <a:pt x="4575" y="6749"/>
                  </a:cubicBezTo>
                  <a:cubicBezTo>
                    <a:pt x="4589" y="6789"/>
                    <a:pt x="4616" y="6821"/>
                    <a:pt x="4647" y="6843"/>
                  </a:cubicBezTo>
                  <a:cubicBezTo>
                    <a:pt x="4661" y="6857"/>
                    <a:pt x="4679" y="6861"/>
                    <a:pt x="4697" y="6861"/>
                  </a:cubicBezTo>
                  <a:cubicBezTo>
                    <a:pt x="4728" y="6861"/>
                    <a:pt x="4751" y="6848"/>
                    <a:pt x="4773" y="6834"/>
                  </a:cubicBezTo>
                  <a:lnTo>
                    <a:pt x="4805" y="6839"/>
                  </a:lnTo>
                  <a:cubicBezTo>
                    <a:pt x="4814" y="6848"/>
                    <a:pt x="4823" y="6852"/>
                    <a:pt x="4836" y="6857"/>
                  </a:cubicBezTo>
                  <a:cubicBezTo>
                    <a:pt x="4868" y="6861"/>
                    <a:pt x="4895" y="6866"/>
                    <a:pt x="4922" y="6870"/>
                  </a:cubicBezTo>
                  <a:lnTo>
                    <a:pt x="5030" y="6870"/>
                  </a:lnTo>
                  <a:cubicBezTo>
                    <a:pt x="5106" y="6870"/>
                    <a:pt x="5182" y="6857"/>
                    <a:pt x="5254" y="6839"/>
                  </a:cubicBezTo>
                  <a:cubicBezTo>
                    <a:pt x="5286" y="6825"/>
                    <a:pt x="5317" y="6816"/>
                    <a:pt x="5349" y="6803"/>
                  </a:cubicBezTo>
                  <a:cubicBezTo>
                    <a:pt x="5376" y="6794"/>
                    <a:pt x="5398" y="6780"/>
                    <a:pt x="5425" y="6771"/>
                  </a:cubicBezTo>
                  <a:cubicBezTo>
                    <a:pt x="5466" y="6749"/>
                    <a:pt x="5506" y="6726"/>
                    <a:pt x="5542" y="6704"/>
                  </a:cubicBezTo>
                  <a:cubicBezTo>
                    <a:pt x="5574" y="6686"/>
                    <a:pt x="5601" y="6663"/>
                    <a:pt x="5623" y="6632"/>
                  </a:cubicBezTo>
                  <a:cubicBezTo>
                    <a:pt x="5632" y="6623"/>
                    <a:pt x="5637" y="6609"/>
                    <a:pt x="5641" y="6596"/>
                  </a:cubicBezTo>
                  <a:cubicBezTo>
                    <a:pt x="5695" y="6564"/>
                    <a:pt x="5749" y="6533"/>
                    <a:pt x="5803" y="6497"/>
                  </a:cubicBezTo>
                  <a:cubicBezTo>
                    <a:pt x="5884" y="6438"/>
                    <a:pt x="5961" y="6380"/>
                    <a:pt x="6033" y="6317"/>
                  </a:cubicBezTo>
                  <a:lnTo>
                    <a:pt x="6087" y="6276"/>
                  </a:lnTo>
                  <a:cubicBezTo>
                    <a:pt x="6114" y="6249"/>
                    <a:pt x="6141" y="6227"/>
                    <a:pt x="6168" y="6200"/>
                  </a:cubicBezTo>
                  <a:lnTo>
                    <a:pt x="6213" y="6164"/>
                  </a:lnTo>
                  <a:cubicBezTo>
                    <a:pt x="6253" y="6124"/>
                    <a:pt x="6294" y="6083"/>
                    <a:pt x="6339" y="6047"/>
                  </a:cubicBezTo>
                  <a:lnTo>
                    <a:pt x="6363" y="6018"/>
                  </a:lnTo>
                  <a:lnTo>
                    <a:pt x="6363" y="6018"/>
                  </a:lnTo>
                  <a:cubicBezTo>
                    <a:pt x="6438" y="5948"/>
                    <a:pt x="6512" y="5873"/>
                    <a:pt x="6604" y="5773"/>
                  </a:cubicBezTo>
                  <a:cubicBezTo>
                    <a:pt x="6672" y="5701"/>
                    <a:pt x="6739" y="5620"/>
                    <a:pt x="6811" y="5530"/>
                  </a:cubicBezTo>
                  <a:cubicBezTo>
                    <a:pt x="6860" y="5462"/>
                    <a:pt x="6910" y="5399"/>
                    <a:pt x="6959" y="5336"/>
                  </a:cubicBezTo>
                  <a:lnTo>
                    <a:pt x="7022" y="5255"/>
                  </a:lnTo>
                  <a:cubicBezTo>
                    <a:pt x="7045" y="5224"/>
                    <a:pt x="7072" y="5188"/>
                    <a:pt x="7094" y="5152"/>
                  </a:cubicBezTo>
                  <a:cubicBezTo>
                    <a:pt x="7135" y="5093"/>
                    <a:pt x="7180" y="5039"/>
                    <a:pt x="7225" y="4985"/>
                  </a:cubicBezTo>
                  <a:lnTo>
                    <a:pt x="7238" y="4972"/>
                  </a:lnTo>
                  <a:lnTo>
                    <a:pt x="7252" y="4958"/>
                  </a:lnTo>
                  <a:cubicBezTo>
                    <a:pt x="7261" y="4954"/>
                    <a:pt x="7270" y="4945"/>
                    <a:pt x="7279" y="4936"/>
                  </a:cubicBezTo>
                  <a:cubicBezTo>
                    <a:pt x="7292" y="4922"/>
                    <a:pt x="7297" y="4900"/>
                    <a:pt x="7283" y="4882"/>
                  </a:cubicBezTo>
                  <a:cubicBezTo>
                    <a:pt x="7279" y="4873"/>
                    <a:pt x="7265" y="4868"/>
                    <a:pt x="7252" y="4868"/>
                  </a:cubicBezTo>
                  <a:cubicBezTo>
                    <a:pt x="7247" y="4868"/>
                    <a:pt x="7238" y="4868"/>
                    <a:pt x="7234" y="4877"/>
                  </a:cubicBezTo>
                  <a:cubicBezTo>
                    <a:pt x="7180" y="4922"/>
                    <a:pt x="7126" y="4972"/>
                    <a:pt x="7081" y="5026"/>
                  </a:cubicBezTo>
                  <a:cubicBezTo>
                    <a:pt x="7049" y="5062"/>
                    <a:pt x="7018" y="5093"/>
                    <a:pt x="6991" y="5129"/>
                  </a:cubicBezTo>
                  <a:lnTo>
                    <a:pt x="6941" y="5179"/>
                  </a:lnTo>
                  <a:cubicBezTo>
                    <a:pt x="6901" y="5224"/>
                    <a:pt x="6856" y="5269"/>
                    <a:pt x="6815" y="5314"/>
                  </a:cubicBezTo>
                  <a:lnTo>
                    <a:pt x="6802" y="5327"/>
                  </a:lnTo>
                  <a:cubicBezTo>
                    <a:pt x="6779" y="5345"/>
                    <a:pt x="6761" y="5368"/>
                    <a:pt x="6743" y="5386"/>
                  </a:cubicBezTo>
                  <a:cubicBezTo>
                    <a:pt x="6721" y="5408"/>
                    <a:pt x="6694" y="5440"/>
                    <a:pt x="6667" y="5467"/>
                  </a:cubicBezTo>
                  <a:lnTo>
                    <a:pt x="6658" y="5476"/>
                  </a:lnTo>
                  <a:lnTo>
                    <a:pt x="6636" y="5494"/>
                  </a:lnTo>
                  <a:lnTo>
                    <a:pt x="6613" y="5516"/>
                  </a:lnTo>
                  <a:cubicBezTo>
                    <a:pt x="6559" y="5570"/>
                    <a:pt x="6496" y="5620"/>
                    <a:pt x="6438" y="5674"/>
                  </a:cubicBezTo>
                  <a:lnTo>
                    <a:pt x="6370" y="5728"/>
                  </a:lnTo>
                  <a:cubicBezTo>
                    <a:pt x="6325" y="5768"/>
                    <a:pt x="6280" y="5809"/>
                    <a:pt x="6235" y="5849"/>
                  </a:cubicBezTo>
                  <a:lnTo>
                    <a:pt x="6168" y="5903"/>
                  </a:lnTo>
                  <a:lnTo>
                    <a:pt x="6100" y="5962"/>
                  </a:lnTo>
                  <a:cubicBezTo>
                    <a:pt x="6060" y="5993"/>
                    <a:pt x="6019" y="6025"/>
                    <a:pt x="5979" y="6056"/>
                  </a:cubicBezTo>
                  <a:lnTo>
                    <a:pt x="5925" y="6101"/>
                  </a:lnTo>
                  <a:cubicBezTo>
                    <a:pt x="5898" y="6119"/>
                    <a:pt x="5875" y="6137"/>
                    <a:pt x="5853" y="6160"/>
                  </a:cubicBezTo>
                  <a:cubicBezTo>
                    <a:pt x="5767" y="6227"/>
                    <a:pt x="5677" y="6290"/>
                    <a:pt x="5583" y="6348"/>
                  </a:cubicBezTo>
                  <a:lnTo>
                    <a:pt x="5538" y="6375"/>
                  </a:lnTo>
                  <a:lnTo>
                    <a:pt x="5520" y="6384"/>
                  </a:lnTo>
                  <a:cubicBezTo>
                    <a:pt x="5394" y="6452"/>
                    <a:pt x="5254" y="6506"/>
                    <a:pt x="5115" y="6542"/>
                  </a:cubicBezTo>
                  <a:lnTo>
                    <a:pt x="5052" y="6555"/>
                  </a:lnTo>
                  <a:lnTo>
                    <a:pt x="5003" y="6564"/>
                  </a:lnTo>
                  <a:cubicBezTo>
                    <a:pt x="4962" y="6573"/>
                    <a:pt x="4922" y="6578"/>
                    <a:pt x="4881" y="6578"/>
                  </a:cubicBezTo>
                  <a:cubicBezTo>
                    <a:pt x="4854" y="6578"/>
                    <a:pt x="4827" y="6578"/>
                    <a:pt x="4805" y="6573"/>
                  </a:cubicBezTo>
                  <a:lnTo>
                    <a:pt x="4787" y="6573"/>
                  </a:lnTo>
                  <a:cubicBezTo>
                    <a:pt x="4787" y="6542"/>
                    <a:pt x="4791" y="6515"/>
                    <a:pt x="4791" y="6488"/>
                  </a:cubicBezTo>
                  <a:cubicBezTo>
                    <a:pt x="4800" y="6447"/>
                    <a:pt x="4809" y="6407"/>
                    <a:pt x="4823" y="6371"/>
                  </a:cubicBezTo>
                  <a:cubicBezTo>
                    <a:pt x="4841" y="6321"/>
                    <a:pt x="4859" y="6267"/>
                    <a:pt x="4881" y="6218"/>
                  </a:cubicBezTo>
                  <a:cubicBezTo>
                    <a:pt x="4913" y="6146"/>
                    <a:pt x="4949" y="6079"/>
                    <a:pt x="4994" y="6016"/>
                  </a:cubicBezTo>
                  <a:lnTo>
                    <a:pt x="5016" y="5975"/>
                  </a:lnTo>
                  <a:cubicBezTo>
                    <a:pt x="5034" y="5948"/>
                    <a:pt x="5052" y="5917"/>
                    <a:pt x="5070" y="5894"/>
                  </a:cubicBezTo>
                  <a:cubicBezTo>
                    <a:pt x="5088" y="5863"/>
                    <a:pt x="5111" y="5836"/>
                    <a:pt x="5129" y="5809"/>
                  </a:cubicBezTo>
                  <a:lnTo>
                    <a:pt x="5142" y="5791"/>
                  </a:lnTo>
                  <a:cubicBezTo>
                    <a:pt x="5173" y="5750"/>
                    <a:pt x="5205" y="5714"/>
                    <a:pt x="5241" y="5678"/>
                  </a:cubicBezTo>
                  <a:lnTo>
                    <a:pt x="5268" y="5647"/>
                  </a:lnTo>
                  <a:lnTo>
                    <a:pt x="5281" y="5629"/>
                  </a:lnTo>
                  <a:lnTo>
                    <a:pt x="5317" y="5584"/>
                  </a:lnTo>
                  <a:cubicBezTo>
                    <a:pt x="5385" y="5507"/>
                    <a:pt x="5448" y="5431"/>
                    <a:pt x="5515" y="5359"/>
                  </a:cubicBezTo>
                  <a:lnTo>
                    <a:pt x="5547" y="5318"/>
                  </a:lnTo>
                  <a:cubicBezTo>
                    <a:pt x="5614" y="5251"/>
                    <a:pt x="5673" y="5174"/>
                    <a:pt x="5727" y="5098"/>
                  </a:cubicBezTo>
                  <a:cubicBezTo>
                    <a:pt x="5758" y="5057"/>
                    <a:pt x="5785" y="5012"/>
                    <a:pt x="5808" y="4967"/>
                  </a:cubicBezTo>
                  <a:cubicBezTo>
                    <a:pt x="5839" y="4918"/>
                    <a:pt x="5862" y="4864"/>
                    <a:pt x="5884" y="4814"/>
                  </a:cubicBezTo>
                  <a:cubicBezTo>
                    <a:pt x="5907" y="4765"/>
                    <a:pt x="5929" y="4711"/>
                    <a:pt x="5947" y="4661"/>
                  </a:cubicBezTo>
                  <a:cubicBezTo>
                    <a:pt x="5970" y="4594"/>
                    <a:pt x="5983" y="4527"/>
                    <a:pt x="5992" y="4455"/>
                  </a:cubicBezTo>
                  <a:cubicBezTo>
                    <a:pt x="5997" y="4401"/>
                    <a:pt x="5997" y="4342"/>
                    <a:pt x="5992" y="4288"/>
                  </a:cubicBezTo>
                  <a:cubicBezTo>
                    <a:pt x="5983" y="4230"/>
                    <a:pt x="5974" y="4171"/>
                    <a:pt x="5961" y="4113"/>
                  </a:cubicBezTo>
                  <a:cubicBezTo>
                    <a:pt x="5943" y="4054"/>
                    <a:pt x="5925" y="3996"/>
                    <a:pt x="5898" y="3937"/>
                  </a:cubicBezTo>
                  <a:cubicBezTo>
                    <a:pt x="5871" y="3879"/>
                    <a:pt x="5830" y="3829"/>
                    <a:pt x="5785" y="3789"/>
                  </a:cubicBezTo>
                  <a:cubicBezTo>
                    <a:pt x="5736" y="3744"/>
                    <a:pt x="5677" y="3712"/>
                    <a:pt x="5614" y="3703"/>
                  </a:cubicBezTo>
                  <a:cubicBezTo>
                    <a:pt x="5587" y="3699"/>
                    <a:pt x="5565" y="3699"/>
                    <a:pt x="5538" y="3699"/>
                  </a:cubicBezTo>
                  <a:cubicBezTo>
                    <a:pt x="5493" y="3699"/>
                    <a:pt x="5443" y="3703"/>
                    <a:pt x="5398" y="3708"/>
                  </a:cubicBezTo>
                  <a:cubicBezTo>
                    <a:pt x="5358" y="3717"/>
                    <a:pt x="5322" y="3726"/>
                    <a:pt x="5281" y="3744"/>
                  </a:cubicBezTo>
                  <a:cubicBezTo>
                    <a:pt x="5236" y="3757"/>
                    <a:pt x="5191" y="3780"/>
                    <a:pt x="5146" y="3802"/>
                  </a:cubicBezTo>
                  <a:cubicBezTo>
                    <a:pt x="5129" y="3811"/>
                    <a:pt x="5106" y="3820"/>
                    <a:pt x="5088" y="3834"/>
                  </a:cubicBezTo>
                  <a:lnTo>
                    <a:pt x="5070" y="3843"/>
                  </a:lnTo>
                  <a:lnTo>
                    <a:pt x="5034" y="3865"/>
                  </a:lnTo>
                  <a:cubicBezTo>
                    <a:pt x="4994" y="3888"/>
                    <a:pt x="4958" y="3910"/>
                    <a:pt x="4922" y="3933"/>
                  </a:cubicBezTo>
                  <a:cubicBezTo>
                    <a:pt x="4854" y="3978"/>
                    <a:pt x="4787" y="4027"/>
                    <a:pt x="4724" y="4081"/>
                  </a:cubicBezTo>
                  <a:lnTo>
                    <a:pt x="4692" y="4104"/>
                  </a:lnTo>
                  <a:lnTo>
                    <a:pt x="4661" y="4131"/>
                  </a:lnTo>
                  <a:cubicBezTo>
                    <a:pt x="4638" y="4149"/>
                    <a:pt x="4611" y="4167"/>
                    <a:pt x="4589" y="4185"/>
                  </a:cubicBezTo>
                  <a:cubicBezTo>
                    <a:pt x="4557" y="4212"/>
                    <a:pt x="4526" y="4239"/>
                    <a:pt x="4494" y="4266"/>
                  </a:cubicBezTo>
                  <a:cubicBezTo>
                    <a:pt x="4431" y="4311"/>
                    <a:pt x="4359" y="4356"/>
                    <a:pt x="4287" y="4387"/>
                  </a:cubicBezTo>
                  <a:cubicBezTo>
                    <a:pt x="4247" y="4405"/>
                    <a:pt x="4202" y="4419"/>
                    <a:pt x="4157" y="4423"/>
                  </a:cubicBezTo>
                  <a:lnTo>
                    <a:pt x="4107" y="4423"/>
                  </a:lnTo>
                  <a:cubicBezTo>
                    <a:pt x="4089" y="4419"/>
                    <a:pt x="4071" y="4414"/>
                    <a:pt x="4053" y="4410"/>
                  </a:cubicBezTo>
                  <a:cubicBezTo>
                    <a:pt x="4040" y="4401"/>
                    <a:pt x="4031" y="4396"/>
                    <a:pt x="4017" y="4387"/>
                  </a:cubicBezTo>
                  <a:cubicBezTo>
                    <a:pt x="4004" y="4374"/>
                    <a:pt x="3995" y="4356"/>
                    <a:pt x="3986" y="4338"/>
                  </a:cubicBezTo>
                  <a:cubicBezTo>
                    <a:pt x="3977" y="4315"/>
                    <a:pt x="3972" y="4293"/>
                    <a:pt x="3968" y="4266"/>
                  </a:cubicBezTo>
                  <a:cubicBezTo>
                    <a:pt x="3963" y="4189"/>
                    <a:pt x="3968" y="4113"/>
                    <a:pt x="3981" y="4032"/>
                  </a:cubicBezTo>
                  <a:cubicBezTo>
                    <a:pt x="4004" y="3874"/>
                    <a:pt x="4049" y="3717"/>
                    <a:pt x="4112" y="3568"/>
                  </a:cubicBezTo>
                  <a:cubicBezTo>
                    <a:pt x="4161" y="3469"/>
                    <a:pt x="4211" y="3370"/>
                    <a:pt x="4274" y="3276"/>
                  </a:cubicBezTo>
                  <a:cubicBezTo>
                    <a:pt x="4328" y="3190"/>
                    <a:pt x="4386" y="3096"/>
                    <a:pt x="4454" y="3006"/>
                  </a:cubicBezTo>
                  <a:cubicBezTo>
                    <a:pt x="4476" y="2979"/>
                    <a:pt x="4499" y="2948"/>
                    <a:pt x="4521" y="2925"/>
                  </a:cubicBezTo>
                  <a:lnTo>
                    <a:pt x="4566" y="2867"/>
                  </a:lnTo>
                  <a:lnTo>
                    <a:pt x="4607" y="2817"/>
                  </a:lnTo>
                  <a:lnTo>
                    <a:pt x="4683" y="2727"/>
                  </a:lnTo>
                  <a:cubicBezTo>
                    <a:pt x="4719" y="2682"/>
                    <a:pt x="4760" y="2633"/>
                    <a:pt x="4800" y="2592"/>
                  </a:cubicBezTo>
                  <a:cubicBezTo>
                    <a:pt x="4827" y="2565"/>
                    <a:pt x="4850" y="2543"/>
                    <a:pt x="4877" y="2516"/>
                  </a:cubicBezTo>
                  <a:lnTo>
                    <a:pt x="4931" y="2462"/>
                  </a:lnTo>
                  <a:lnTo>
                    <a:pt x="4944" y="2448"/>
                  </a:lnTo>
                  <a:cubicBezTo>
                    <a:pt x="5030" y="2363"/>
                    <a:pt x="5111" y="2277"/>
                    <a:pt x="5196" y="2210"/>
                  </a:cubicBezTo>
                  <a:lnTo>
                    <a:pt x="5259" y="2156"/>
                  </a:lnTo>
                  <a:lnTo>
                    <a:pt x="5272" y="2142"/>
                  </a:lnTo>
                  <a:cubicBezTo>
                    <a:pt x="5299" y="2124"/>
                    <a:pt x="5322" y="2102"/>
                    <a:pt x="5349" y="2084"/>
                  </a:cubicBezTo>
                  <a:cubicBezTo>
                    <a:pt x="5394" y="2043"/>
                    <a:pt x="5439" y="2003"/>
                    <a:pt x="5484" y="1967"/>
                  </a:cubicBezTo>
                  <a:cubicBezTo>
                    <a:pt x="5533" y="1926"/>
                    <a:pt x="5565" y="1908"/>
                    <a:pt x="5605" y="1881"/>
                  </a:cubicBezTo>
                  <a:cubicBezTo>
                    <a:pt x="5646" y="1850"/>
                    <a:pt x="5677" y="1827"/>
                    <a:pt x="5713" y="1805"/>
                  </a:cubicBezTo>
                  <a:lnTo>
                    <a:pt x="5830" y="1719"/>
                  </a:lnTo>
                  <a:cubicBezTo>
                    <a:pt x="5857" y="1697"/>
                    <a:pt x="5889" y="1674"/>
                    <a:pt x="5920" y="1656"/>
                  </a:cubicBezTo>
                  <a:lnTo>
                    <a:pt x="5956" y="1634"/>
                  </a:lnTo>
                  <a:cubicBezTo>
                    <a:pt x="6028" y="1589"/>
                    <a:pt x="6114" y="1535"/>
                    <a:pt x="6204" y="1490"/>
                  </a:cubicBezTo>
                  <a:cubicBezTo>
                    <a:pt x="6276" y="1449"/>
                    <a:pt x="6357" y="1413"/>
                    <a:pt x="6451" y="1373"/>
                  </a:cubicBezTo>
                  <a:lnTo>
                    <a:pt x="6474" y="1364"/>
                  </a:lnTo>
                  <a:lnTo>
                    <a:pt x="6505" y="1351"/>
                  </a:lnTo>
                  <a:cubicBezTo>
                    <a:pt x="6550" y="1328"/>
                    <a:pt x="6595" y="1310"/>
                    <a:pt x="6645" y="1301"/>
                  </a:cubicBezTo>
                  <a:cubicBezTo>
                    <a:pt x="6658" y="1301"/>
                    <a:pt x="6676" y="1297"/>
                    <a:pt x="6694" y="1297"/>
                  </a:cubicBezTo>
                  <a:cubicBezTo>
                    <a:pt x="6735" y="1297"/>
                    <a:pt x="6757" y="1274"/>
                    <a:pt x="6757" y="1247"/>
                  </a:cubicBezTo>
                  <a:cubicBezTo>
                    <a:pt x="6757" y="1220"/>
                    <a:pt x="6735" y="1198"/>
                    <a:pt x="6708" y="1193"/>
                  </a:cubicBezTo>
                  <a:cubicBezTo>
                    <a:pt x="6658" y="1198"/>
                    <a:pt x="6609" y="1202"/>
                    <a:pt x="6559" y="1216"/>
                  </a:cubicBezTo>
                  <a:cubicBezTo>
                    <a:pt x="6528" y="1220"/>
                    <a:pt x="6496" y="1229"/>
                    <a:pt x="6465" y="1238"/>
                  </a:cubicBezTo>
                  <a:lnTo>
                    <a:pt x="6456" y="1243"/>
                  </a:lnTo>
                  <a:lnTo>
                    <a:pt x="6424" y="1252"/>
                  </a:lnTo>
                  <a:cubicBezTo>
                    <a:pt x="6366" y="1270"/>
                    <a:pt x="6312" y="1288"/>
                    <a:pt x="6258" y="1310"/>
                  </a:cubicBezTo>
                  <a:lnTo>
                    <a:pt x="6217" y="1328"/>
                  </a:lnTo>
                  <a:cubicBezTo>
                    <a:pt x="6172" y="1346"/>
                    <a:pt x="6123" y="1364"/>
                    <a:pt x="6078" y="1386"/>
                  </a:cubicBezTo>
                  <a:lnTo>
                    <a:pt x="6064" y="1391"/>
                  </a:lnTo>
                  <a:lnTo>
                    <a:pt x="6046" y="1400"/>
                  </a:lnTo>
                  <a:cubicBezTo>
                    <a:pt x="6038" y="1384"/>
                    <a:pt x="6024" y="1372"/>
                    <a:pt x="6008" y="1372"/>
                  </a:cubicBezTo>
                  <a:cubicBezTo>
                    <a:pt x="6006" y="1372"/>
                    <a:pt x="6004" y="1372"/>
                    <a:pt x="6001" y="1373"/>
                  </a:cubicBezTo>
                  <a:cubicBezTo>
                    <a:pt x="5997" y="1372"/>
                    <a:pt x="5994" y="1371"/>
                    <a:pt x="5991" y="1371"/>
                  </a:cubicBezTo>
                  <a:cubicBezTo>
                    <a:pt x="5983" y="1371"/>
                    <a:pt x="5977" y="1374"/>
                    <a:pt x="5974" y="1377"/>
                  </a:cubicBezTo>
                  <a:lnTo>
                    <a:pt x="5920" y="1404"/>
                  </a:lnTo>
                  <a:lnTo>
                    <a:pt x="5907" y="1413"/>
                  </a:lnTo>
                  <a:cubicBezTo>
                    <a:pt x="5880" y="1427"/>
                    <a:pt x="5853" y="1440"/>
                    <a:pt x="5830" y="1449"/>
                  </a:cubicBezTo>
                  <a:cubicBezTo>
                    <a:pt x="5803" y="1463"/>
                    <a:pt x="5781" y="1476"/>
                    <a:pt x="5754" y="1485"/>
                  </a:cubicBezTo>
                  <a:lnTo>
                    <a:pt x="5736" y="1499"/>
                  </a:lnTo>
                  <a:cubicBezTo>
                    <a:pt x="5713" y="1508"/>
                    <a:pt x="5695" y="1521"/>
                    <a:pt x="5673" y="1530"/>
                  </a:cubicBezTo>
                  <a:lnTo>
                    <a:pt x="5623" y="1557"/>
                  </a:lnTo>
                  <a:cubicBezTo>
                    <a:pt x="5587" y="1571"/>
                    <a:pt x="5556" y="1589"/>
                    <a:pt x="5524" y="1602"/>
                  </a:cubicBezTo>
                  <a:lnTo>
                    <a:pt x="5502" y="1616"/>
                  </a:lnTo>
                  <a:lnTo>
                    <a:pt x="5461" y="1638"/>
                  </a:lnTo>
                  <a:lnTo>
                    <a:pt x="5371" y="1688"/>
                  </a:lnTo>
                  <a:cubicBezTo>
                    <a:pt x="5331" y="1710"/>
                    <a:pt x="5290" y="1737"/>
                    <a:pt x="5250" y="1764"/>
                  </a:cubicBezTo>
                  <a:lnTo>
                    <a:pt x="5209" y="1787"/>
                  </a:lnTo>
                  <a:cubicBezTo>
                    <a:pt x="5191" y="1800"/>
                    <a:pt x="5169" y="1814"/>
                    <a:pt x="5146" y="1823"/>
                  </a:cubicBezTo>
                  <a:lnTo>
                    <a:pt x="5133" y="1832"/>
                  </a:lnTo>
                  <a:lnTo>
                    <a:pt x="5111" y="1850"/>
                  </a:lnTo>
                  <a:lnTo>
                    <a:pt x="5066" y="1877"/>
                  </a:lnTo>
                  <a:cubicBezTo>
                    <a:pt x="5021" y="1904"/>
                    <a:pt x="4985" y="1931"/>
                    <a:pt x="4944" y="1958"/>
                  </a:cubicBezTo>
                  <a:lnTo>
                    <a:pt x="4931" y="1967"/>
                  </a:lnTo>
                  <a:lnTo>
                    <a:pt x="4881" y="1998"/>
                  </a:lnTo>
                  <a:lnTo>
                    <a:pt x="4841" y="2030"/>
                  </a:lnTo>
                  <a:lnTo>
                    <a:pt x="4805" y="2057"/>
                  </a:lnTo>
                  <a:cubicBezTo>
                    <a:pt x="4782" y="2070"/>
                    <a:pt x="4760" y="2088"/>
                    <a:pt x="4742" y="2102"/>
                  </a:cubicBezTo>
                  <a:cubicBezTo>
                    <a:pt x="4746" y="2066"/>
                    <a:pt x="4760" y="2025"/>
                    <a:pt x="4769" y="1985"/>
                  </a:cubicBezTo>
                  <a:cubicBezTo>
                    <a:pt x="4787" y="1881"/>
                    <a:pt x="4782" y="1778"/>
                    <a:pt x="4760" y="1679"/>
                  </a:cubicBezTo>
                  <a:lnTo>
                    <a:pt x="4751" y="1611"/>
                  </a:lnTo>
                  <a:cubicBezTo>
                    <a:pt x="4733" y="1517"/>
                    <a:pt x="4719" y="1422"/>
                    <a:pt x="4692" y="1328"/>
                  </a:cubicBezTo>
                  <a:cubicBezTo>
                    <a:pt x="4679" y="1279"/>
                    <a:pt x="4670" y="1225"/>
                    <a:pt x="4652" y="1175"/>
                  </a:cubicBezTo>
                  <a:cubicBezTo>
                    <a:pt x="4634" y="1126"/>
                    <a:pt x="4616" y="1081"/>
                    <a:pt x="4589" y="1036"/>
                  </a:cubicBezTo>
                  <a:lnTo>
                    <a:pt x="4557" y="968"/>
                  </a:lnTo>
                  <a:cubicBezTo>
                    <a:pt x="4530" y="919"/>
                    <a:pt x="4503" y="869"/>
                    <a:pt x="4472" y="820"/>
                  </a:cubicBezTo>
                  <a:cubicBezTo>
                    <a:pt x="4458" y="802"/>
                    <a:pt x="4449" y="784"/>
                    <a:pt x="4436" y="761"/>
                  </a:cubicBezTo>
                  <a:cubicBezTo>
                    <a:pt x="4413" y="721"/>
                    <a:pt x="4386" y="680"/>
                    <a:pt x="4355" y="644"/>
                  </a:cubicBezTo>
                  <a:cubicBezTo>
                    <a:pt x="4341" y="626"/>
                    <a:pt x="4319" y="617"/>
                    <a:pt x="4296" y="613"/>
                  </a:cubicBezTo>
                  <a:lnTo>
                    <a:pt x="4278" y="613"/>
                  </a:lnTo>
                  <a:cubicBezTo>
                    <a:pt x="4274" y="586"/>
                    <a:pt x="4265" y="554"/>
                    <a:pt x="4256" y="523"/>
                  </a:cubicBezTo>
                  <a:lnTo>
                    <a:pt x="4251" y="509"/>
                  </a:lnTo>
                  <a:cubicBezTo>
                    <a:pt x="4242" y="469"/>
                    <a:pt x="4224" y="428"/>
                    <a:pt x="4197" y="397"/>
                  </a:cubicBezTo>
                  <a:cubicBezTo>
                    <a:pt x="4184" y="388"/>
                    <a:pt x="4175" y="383"/>
                    <a:pt x="4161" y="383"/>
                  </a:cubicBezTo>
                  <a:cubicBezTo>
                    <a:pt x="4112" y="383"/>
                    <a:pt x="4085" y="433"/>
                    <a:pt x="4112" y="473"/>
                  </a:cubicBezTo>
                  <a:cubicBezTo>
                    <a:pt x="4121" y="514"/>
                    <a:pt x="4130" y="550"/>
                    <a:pt x="4134" y="581"/>
                  </a:cubicBezTo>
                  <a:cubicBezTo>
                    <a:pt x="4139" y="617"/>
                    <a:pt x="4143" y="658"/>
                    <a:pt x="4143" y="694"/>
                  </a:cubicBezTo>
                  <a:lnTo>
                    <a:pt x="4143" y="716"/>
                  </a:lnTo>
                  <a:cubicBezTo>
                    <a:pt x="4148" y="824"/>
                    <a:pt x="4148" y="923"/>
                    <a:pt x="4143" y="1013"/>
                  </a:cubicBezTo>
                  <a:lnTo>
                    <a:pt x="4143" y="1076"/>
                  </a:lnTo>
                  <a:cubicBezTo>
                    <a:pt x="4139" y="1135"/>
                    <a:pt x="4134" y="1193"/>
                    <a:pt x="4121" y="1252"/>
                  </a:cubicBezTo>
                  <a:lnTo>
                    <a:pt x="4112" y="1319"/>
                  </a:lnTo>
                  <a:lnTo>
                    <a:pt x="4112" y="1333"/>
                  </a:lnTo>
                  <a:cubicBezTo>
                    <a:pt x="4103" y="1409"/>
                    <a:pt x="4089" y="1485"/>
                    <a:pt x="4071" y="1557"/>
                  </a:cubicBezTo>
                  <a:cubicBezTo>
                    <a:pt x="4071" y="1571"/>
                    <a:pt x="4062" y="1580"/>
                    <a:pt x="4058" y="1593"/>
                  </a:cubicBezTo>
                  <a:lnTo>
                    <a:pt x="4058" y="1598"/>
                  </a:lnTo>
                  <a:lnTo>
                    <a:pt x="4058" y="1607"/>
                  </a:lnTo>
                  <a:cubicBezTo>
                    <a:pt x="4031" y="1688"/>
                    <a:pt x="3999" y="1764"/>
                    <a:pt x="3968" y="1832"/>
                  </a:cubicBezTo>
                  <a:cubicBezTo>
                    <a:pt x="3927" y="1917"/>
                    <a:pt x="3887" y="1998"/>
                    <a:pt x="3842" y="2079"/>
                  </a:cubicBezTo>
                  <a:cubicBezTo>
                    <a:pt x="3819" y="2120"/>
                    <a:pt x="3788" y="2156"/>
                    <a:pt x="3756" y="2192"/>
                  </a:cubicBezTo>
                  <a:lnTo>
                    <a:pt x="3644" y="2304"/>
                  </a:lnTo>
                  <a:cubicBezTo>
                    <a:pt x="3585" y="2358"/>
                    <a:pt x="3523" y="2408"/>
                    <a:pt x="3460" y="2453"/>
                  </a:cubicBezTo>
                  <a:cubicBezTo>
                    <a:pt x="3424" y="2471"/>
                    <a:pt x="3383" y="2489"/>
                    <a:pt x="3347" y="2502"/>
                  </a:cubicBezTo>
                  <a:cubicBezTo>
                    <a:pt x="3307" y="2516"/>
                    <a:pt x="3275" y="2529"/>
                    <a:pt x="3239" y="2538"/>
                  </a:cubicBezTo>
                  <a:cubicBezTo>
                    <a:pt x="3185" y="2547"/>
                    <a:pt x="3127" y="2552"/>
                    <a:pt x="3073" y="2552"/>
                  </a:cubicBezTo>
                  <a:cubicBezTo>
                    <a:pt x="3050" y="2547"/>
                    <a:pt x="3032" y="2547"/>
                    <a:pt x="3010" y="2543"/>
                  </a:cubicBezTo>
                  <a:cubicBezTo>
                    <a:pt x="3005" y="2538"/>
                    <a:pt x="2996" y="2538"/>
                    <a:pt x="2992" y="2534"/>
                  </a:cubicBezTo>
                  <a:cubicBezTo>
                    <a:pt x="2978" y="2525"/>
                    <a:pt x="2965" y="2516"/>
                    <a:pt x="2956" y="2502"/>
                  </a:cubicBezTo>
                  <a:cubicBezTo>
                    <a:pt x="2938" y="2480"/>
                    <a:pt x="2920" y="2457"/>
                    <a:pt x="2902" y="2430"/>
                  </a:cubicBezTo>
                  <a:cubicBezTo>
                    <a:pt x="2884" y="2390"/>
                    <a:pt x="2870" y="2354"/>
                    <a:pt x="2857" y="2313"/>
                  </a:cubicBezTo>
                  <a:cubicBezTo>
                    <a:pt x="2848" y="2259"/>
                    <a:pt x="2839" y="2210"/>
                    <a:pt x="2834" y="2156"/>
                  </a:cubicBezTo>
                  <a:cubicBezTo>
                    <a:pt x="2825" y="2088"/>
                    <a:pt x="2821" y="2021"/>
                    <a:pt x="2816" y="1953"/>
                  </a:cubicBezTo>
                  <a:lnTo>
                    <a:pt x="2812" y="1899"/>
                  </a:lnTo>
                  <a:cubicBezTo>
                    <a:pt x="2803" y="1796"/>
                    <a:pt x="2794" y="1688"/>
                    <a:pt x="2776" y="1580"/>
                  </a:cubicBezTo>
                  <a:cubicBezTo>
                    <a:pt x="2767" y="1508"/>
                    <a:pt x="2749" y="1436"/>
                    <a:pt x="2722" y="1368"/>
                  </a:cubicBezTo>
                  <a:cubicBezTo>
                    <a:pt x="2690" y="1301"/>
                    <a:pt x="2645" y="1247"/>
                    <a:pt x="2587" y="1202"/>
                  </a:cubicBezTo>
                  <a:cubicBezTo>
                    <a:pt x="2555" y="1180"/>
                    <a:pt x="2524" y="1157"/>
                    <a:pt x="2492" y="1139"/>
                  </a:cubicBezTo>
                  <a:cubicBezTo>
                    <a:pt x="2479" y="1135"/>
                    <a:pt x="2470" y="1126"/>
                    <a:pt x="2456" y="1121"/>
                  </a:cubicBezTo>
                  <a:lnTo>
                    <a:pt x="2438" y="1112"/>
                  </a:lnTo>
                  <a:cubicBezTo>
                    <a:pt x="2416" y="1103"/>
                    <a:pt x="2393" y="1094"/>
                    <a:pt x="2366" y="1090"/>
                  </a:cubicBezTo>
                  <a:cubicBezTo>
                    <a:pt x="2339" y="1085"/>
                    <a:pt x="2317" y="1081"/>
                    <a:pt x="2290" y="1081"/>
                  </a:cubicBezTo>
                  <a:cubicBezTo>
                    <a:pt x="2267" y="1081"/>
                    <a:pt x="2249" y="1085"/>
                    <a:pt x="2231" y="1085"/>
                  </a:cubicBezTo>
                  <a:cubicBezTo>
                    <a:pt x="2195" y="1094"/>
                    <a:pt x="2159" y="1099"/>
                    <a:pt x="2123" y="1112"/>
                  </a:cubicBezTo>
                  <a:cubicBezTo>
                    <a:pt x="2060" y="1130"/>
                    <a:pt x="2006" y="1162"/>
                    <a:pt x="1952" y="1198"/>
                  </a:cubicBezTo>
                  <a:cubicBezTo>
                    <a:pt x="1908" y="1234"/>
                    <a:pt x="1858" y="1270"/>
                    <a:pt x="1818" y="1315"/>
                  </a:cubicBezTo>
                  <a:lnTo>
                    <a:pt x="1804" y="1328"/>
                  </a:lnTo>
                  <a:cubicBezTo>
                    <a:pt x="1714" y="1418"/>
                    <a:pt x="1642" y="1526"/>
                    <a:pt x="1588" y="1647"/>
                  </a:cubicBezTo>
                  <a:cubicBezTo>
                    <a:pt x="1561" y="1710"/>
                    <a:pt x="1543" y="1778"/>
                    <a:pt x="1534" y="1845"/>
                  </a:cubicBezTo>
                  <a:cubicBezTo>
                    <a:pt x="1521" y="1908"/>
                    <a:pt x="1507" y="1976"/>
                    <a:pt x="1498" y="2043"/>
                  </a:cubicBezTo>
                  <a:cubicBezTo>
                    <a:pt x="1480" y="2174"/>
                    <a:pt x="1471" y="2304"/>
                    <a:pt x="1480" y="2439"/>
                  </a:cubicBezTo>
                  <a:cubicBezTo>
                    <a:pt x="1485" y="2538"/>
                    <a:pt x="1489" y="2633"/>
                    <a:pt x="1498" y="2732"/>
                  </a:cubicBezTo>
                  <a:cubicBezTo>
                    <a:pt x="1503" y="2786"/>
                    <a:pt x="1507" y="2835"/>
                    <a:pt x="1507" y="2889"/>
                  </a:cubicBezTo>
                  <a:lnTo>
                    <a:pt x="1507" y="3001"/>
                  </a:lnTo>
                  <a:cubicBezTo>
                    <a:pt x="1503" y="3055"/>
                    <a:pt x="1498" y="3114"/>
                    <a:pt x="1480" y="3168"/>
                  </a:cubicBezTo>
                  <a:cubicBezTo>
                    <a:pt x="1467" y="3217"/>
                    <a:pt x="1449" y="3262"/>
                    <a:pt x="1422" y="3307"/>
                  </a:cubicBezTo>
                  <a:cubicBezTo>
                    <a:pt x="1408" y="3325"/>
                    <a:pt x="1395" y="3343"/>
                    <a:pt x="1381" y="3361"/>
                  </a:cubicBezTo>
                  <a:cubicBezTo>
                    <a:pt x="1368" y="3370"/>
                    <a:pt x="1354" y="3379"/>
                    <a:pt x="1345" y="3384"/>
                  </a:cubicBezTo>
                  <a:cubicBezTo>
                    <a:pt x="1332" y="3393"/>
                    <a:pt x="1318" y="3397"/>
                    <a:pt x="1305" y="3402"/>
                  </a:cubicBezTo>
                  <a:cubicBezTo>
                    <a:pt x="1282" y="3406"/>
                    <a:pt x="1255" y="3406"/>
                    <a:pt x="1233" y="3406"/>
                  </a:cubicBezTo>
                  <a:cubicBezTo>
                    <a:pt x="1215" y="3406"/>
                    <a:pt x="1192" y="3402"/>
                    <a:pt x="1174" y="3397"/>
                  </a:cubicBezTo>
                  <a:cubicBezTo>
                    <a:pt x="1143" y="3379"/>
                    <a:pt x="1116" y="3357"/>
                    <a:pt x="1089" y="3330"/>
                  </a:cubicBezTo>
                  <a:cubicBezTo>
                    <a:pt x="1057" y="3294"/>
                    <a:pt x="1030" y="3253"/>
                    <a:pt x="1003" y="3213"/>
                  </a:cubicBezTo>
                  <a:cubicBezTo>
                    <a:pt x="981" y="3168"/>
                    <a:pt x="958" y="3118"/>
                    <a:pt x="936" y="3073"/>
                  </a:cubicBezTo>
                  <a:cubicBezTo>
                    <a:pt x="913" y="3019"/>
                    <a:pt x="895" y="2966"/>
                    <a:pt x="882" y="2907"/>
                  </a:cubicBezTo>
                  <a:cubicBezTo>
                    <a:pt x="855" y="2790"/>
                    <a:pt x="841" y="2673"/>
                    <a:pt x="828" y="2552"/>
                  </a:cubicBezTo>
                  <a:cubicBezTo>
                    <a:pt x="819" y="2430"/>
                    <a:pt x="819" y="2309"/>
                    <a:pt x="819" y="2205"/>
                  </a:cubicBezTo>
                  <a:cubicBezTo>
                    <a:pt x="828" y="2070"/>
                    <a:pt x="841" y="1935"/>
                    <a:pt x="864" y="1800"/>
                  </a:cubicBezTo>
                  <a:cubicBezTo>
                    <a:pt x="886" y="1679"/>
                    <a:pt x="918" y="1548"/>
                    <a:pt x="963" y="1382"/>
                  </a:cubicBezTo>
                  <a:cubicBezTo>
                    <a:pt x="999" y="1270"/>
                    <a:pt x="1039" y="1162"/>
                    <a:pt x="1093" y="1054"/>
                  </a:cubicBezTo>
                  <a:cubicBezTo>
                    <a:pt x="1152" y="937"/>
                    <a:pt x="1206" y="838"/>
                    <a:pt x="1264" y="743"/>
                  </a:cubicBezTo>
                  <a:cubicBezTo>
                    <a:pt x="1323" y="653"/>
                    <a:pt x="1386" y="568"/>
                    <a:pt x="1462" y="464"/>
                  </a:cubicBezTo>
                  <a:lnTo>
                    <a:pt x="1480" y="442"/>
                  </a:lnTo>
                  <a:cubicBezTo>
                    <a:pt x="1543" y="356"/>
                    <a:pt x="1611" y="275"/>
                    <a:pt x="1683" y="199"/>
                  </a:cubicBezTo>
                  <a:cubicBezTo>
                    <a:pt x="1719" y="163"/>
                    <a:pt x="1764" y="131"/>
                    <a:pt x="1804" y="104"/>
                  </a:cubicBezTo>
                  <a:cubicBezTo>
                    <a:pt x="1818" y="95"/>
                    <a:pt x="1827" y="82"/>
                    <a:pt x="1827" y="68"/>
                  </a:cubicBezTo>
                  <a:cubicBezTo>
                    <a:pt x="1831" y="55"/>
                    <a:pt x="1827" y="37"/>
                    <a:pt x="1818" y="23"/>
                  </a:cubicBezTo>
                  <a:cubicBezTo>
                    <a:pt x="1809" y="10"/>
                    <a:pt x="1791" y="1"/>
                    <a:pt x="1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6"/>
            <p:cNvSpPr/>
            <p:nvPr/>
          </p:nvSpPr>
          <p:spPr>
            <a:xfrm>
              <a:off x="4897575" y="1738250"/>
              <a:ext cx="9700" cy="16375"/>
            </a:xfrm>
            <a:custGeom>
              <a:rect b="b" l="l" r="r" t="t"/>
              <a:pathLst>
                <a:path extrusionOk="0" h="655" w="388">
                  <a:moveTo>
                    <a:pt x="207" y="0"/>
                  </a:moveTo>
                  <a:cubicBezTo>
                    <a:pt x="193" y="0"/>
                    <a:pt x="180" y="4"/>
                    <a:pt x="167" y="11"/>
                  </a:cubicBezTo>
                  <a:cubicBezTo>
                    <a:pt x="154" y="20"/>
                    <a:pt x="140" y="29"/>
                    <a:pt x="131" y="43"/>
                  </a:cubicBezTo>
                  <a:lnTo>
                    <a:pt x="104" y="43"/>
                  </a:lnTo>
                  <a:cubicBezTo>
                    <a:pt x="100" y="20"/>
                    <a:pt x="82" y="7"/>
                    <a:pt x="59" y="7"/>
                  </a:cubicBezTo>
                  <a:cubicBezTo>
                    <a:pt x="37" y="7"/>
                    <a:pt x="14" y="29"/>
                    <a:pt x="14" y="52"/>
                  </a:cubicBezTo>
                  <a:cubicBezTo>
                    <a:pt x="14" y="137"/>
                    <a:pt x="10" y="222"/>
                    <a:pt x="10" y="308"/>
                  </a:cubicBezTo>
                  <a:cubicBezTo>
                    <a:pt x="10" y="380"/>
                    <a:pt x="1" y="452"/>
                    <a:pt x="1" y="524"/>
                  </a:cubicBezTo>
                  <a:cubicBezTo>
                    <a:pt x="1" y="551"/>
                    <a:pt x="19" y="573"/>
                    <a:pt x="46" y="578"/>
                  </a:cubicBezTo>
                  <a:cubicBezTo>
                    <a:pt x="46" y="582"/>
                    <a:pt x="46" y="582"/>
                    <a:pt x="46" y="587"/>
                  </a:cubicBezTo>
                  <a:cubicBezTo>
                    <a:pt x="55" y="609"/>
                    <a:pt x="68" y="632"/>
                    <a:pt x="91" y="641"/>
                  </a:cubicBezTo>
                  <a:cubicBezTo>
                    <a:pt x="104" y="650"/>
                    <a:pt x="120" y="654"/>
                    <a:pt x="136" y="654"/>
                  </a:cubicBezTo>
                  <a:cubicBezTo>
                    <a:pt x="153" y="654"/>
                    <a:pt x="169" y="650"/>
                    <a:pt x="185" y="641"/>
                  </a:cubicBezTo>
                  <a:lnTo>
                    <a:pt x="194" y="636"/>
                  </a:lnTo>
                  <a:cubicBezTo>
                    <a:pt x="203" y="639"/>
                    <a:pt x="212" y="640"/>
                    <a:pt x="221" y="640"/>
                  </a:cubicBezTo>
                  <a:cubicBezTo>
                    <a:pt x="230" y="640"/>
                    <a:pt x="239" y="639"/>
                    <a:pt x="248" y="636"/>
                  </a:cubicBezTo>
                  <a:cubicBezTo>
                    <a:pt x="262" y="641"/>
                    <a:pt x="271" y="641"/>
                    <a:pt x="284" y="641"/>
                  </a:cubicBezTo>
                  <a:cubicBezTo>
                    <a:pt x="311" y="641"/>
                    <a:pt x="334" y="632"/>
                    <a:pt x="356" y="614"/>
                  </a:cubicBezTo>
                  <a:cubicBezTo>
                    <a:pt x="356" y="605"/>
                    <a:pt x="365" y="600"/>
                    <a:pt x="370" y="591"/>
                  </a:cubicBezTo>
                  <a:cubicBezTo>
                    <a:pt x="379" y="578"/>
                    <a:pt x="383" y="560"/>
                    <a:pt x="383" y="542"/>
                  </a:cubicBezTo>
                  <a:cubicBezTo>
                    <a:pt x="388" y="506"/>
                    <a:pt x="388" y="470"/>
                    <a:pt x="388" y="434"/>
                  </a:cubicBezTo>
                  <a:cubicBezTo>
                    <a:pt x="388" y="398"/>
                    <a:pt x="388" y="366"/>
                    <a:pt x="383" y="330"/>
                  </a:cubicBezTo>
                  <a:cubicBezTo>
                    <a:pt x="379" y="294"/>
                    <a:pt x="383" y="254"/>
                    <a:pt x="379" y="218"/>
                  </a:cubicBezTo>
                  <a:cubicBezTo>
                    <a:pt x="379" y="182"/>
                    <a:pt x="379" y="137"/>
                    <a:pt x="379" y="97"/>
                  </a:cubicBezTo>
                  <a:cubicBezTo>
                    <a:pt x="379" y="79"/>
                    <a:pt x="374" y="61"/>
                    <a:pt x="365" y="47"/>
                  </a:cubicBezTo>
                  <a:cubicBezTo>
                    <a:pt x="356" y="34"/>
                    <a:pt x="343" y="20"/>
                    <a:pt x="329" y="11"/>
                  </a:cubicBezTo>
                  <a:cubicBezTo>
                    <a:pt x="314" y="4"/>
                    <a:pt x="298" y="0"/>
                    <a:pt x="281" y="0"/>
                  </a:cubicBezTo>
                  <a:cubicBezTo>
                    <a:pt x="267" y="0"/>
                    <a:pt x="253" y="2"/>
                    <a:pt x="239" y="7"/>
                  </a:cubicBezTo>
                  <a:cubicBezTo>
                    <a:pt x="229" y="2"/>
                    <a:pt x="218" y="0"/>
                    <a:pt x="20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6"/>
            <p:cNvSpPr/>
            <p:nvPr/>
          </p:nvSpPr>
          <p:spPr>
            <a:xfrm>
              <a:off x="4898150" y="1740175"/>
              <a:ext cx="1700" cy="1225"/>
            </a:xfrm>
            <a:custGeom>
              <a:rect b="b" l="l" r="r" t="t"/>
              <a:pathLst>
                <a:path extrusionOk="0" h="49" w="68">
                  <a:moveTo>
                    <a:pt x="27" y="1"/>
                  </a:moveTo>
                  <a:cubicBezTo>
                    <a:pt x="15" y="1"/>
                    <a:pt x="1" y="17"/>
                    <a:pt x="5" y="33"/>
                  </a:cubicBezTo>
                  <a:cubicBezTo>
                    <a:pt x="5" y="44"/>
                    <a:pt x="9" y="48"/>
                    <a:pt x="14" y="48"/>
                  </a:cubicBezTo>
                  <a:cubicBezTo>
                    <a:pt x="32" y="48"/>
                    <a:pt x="68" y="1"/>
                    <a:pt x="35" y="1"/>
                  </a:cubicBezTo>
                  <a:cubicBezTo>
                    <a:pt x="34" y="1"/>
                    <a:pt x="33" y="1"/>
                    <a:pt x="32" y="2"/>
                  </a:cubicBezTo>
                  <a:cubicBezTo>
                    <a:pt x="30" y="1"/>
                    <a:pt x="29" y="1"/>
                    <a:pt x="2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6"/>
            <p:cNvSpPr/>
            <p:nvPr/>
          </p:nvSpPr>
          <p:spPr>
            <a:xfrm>
              <a:off x="4896900" y="1737500"/>
              <a:ext cx="2850" cy="15900"/>
            </a:xfrm>
            <a:custGeom>
              <a:rect b="b" l="l" r="r" t="t"/>
              <a:pathLst>
                <a:path extrusionOk="0" h="636" w="114">
                  <a:moveTo>
                    <a:pt x="55" y="1"/>
                  </a:moveTo>
                  <a:cubicBezTo>
                    <a:pt x="32" y="1"/>
                    <a:pt x="10" y="23"/>
                    <a:pt x="10" y="46"/>
                  </a:cubicBezTo>
                  <a:lnTo>
                    <a:pt x="10" y="324"/>
                  </a:lnTo>
                  <a:cubicBezTo>
                    <a:pt x="10" y="374"/>
                    <a:pt x="10" y="423"/>
                    <a:pt x="5" y="468"/>
                  </a:cubicBezTo>
                  <a:cubicBezTo>
                    <a:pt x="5" y="491"/>
                    <a:pt x="5" y="509"/>
                    <a:pt x="1" y="531"/>
                  </a:cubicBezTo>
                  <a:cubicBezTo>
                    <a:pt x="1" y="554"/>
                    <a:pt x="1" y="576"/>
                    <a:pt x="5" y="599"/>
                  </a:cubicBezTo>
                  <a:cubicBezTo>
                    <a:pt x="13" y="619"/>
                    <a:pt x="29" y="636"/>
                    <a:pt x="48" y="636"/>
                  </a:cubicBezTo>
                  <a:cubicBezTo>
                    <a:pt x="50" y="636"/>
                    <a:pt x="52" y="635"/>
                    <a:pt x="55" y="635"/>
                  </a:cubicBezTo>
                  <a:cubicBezTo>
                    <a:pt x="68" y="635"/>
                    <a:pt x="82" y="630"/>
                    <a:pt x="95" y="621"/>
                  </a:cubicBezTo>
                  <a:cubicBezTo>
                    <a:pt x="100" y="612"/>
                    <a:pt x="109" y="599"/>
                    <a:pt x="109" y="585"/>
                  </a:cubicBezTo>
                  <a:cubicBezTo>
                    <a:pt x="113" y="549"/>
                    <a:pt x="113" y="509"/>
                    <a:pt x="109" y="468"/>
                  </a:cubicBezTo>
                  <a:cubicBezTo>
                    <a:pt x="109" y="423"/>
                    <a:pt x="104" y="374"/>
                    <a:pt x="104" y="324"/>
                  </a:cubicBezTo>
                  <a:cubicBezTo>
                    <a:pt x="104" y="234"/>
                    <a:pt x="100" y="140"/>
                    <a:pt x="100" y="46"/>
                  </a:cubicBezTo>
                  <a:cubicBezTo>
                    <a:pt x="100" y="23"/>
                    <a:pt x="77" y="1"/>
                    <a:pt x="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6"/>
            <p:cNvSpPr/>
            <p:nvPr/>
          </p:nvSpPr>
          <p:spPr>
            <a:xfrm>
              <a:off x="4896575" y="1737750"/>
              <a:ext cx="2500" cy="15625"/>
            </a:xfrm>
            <a:custGeom>
              <a:rect b="b" l="l" r="r" t="t"/>
              <a:pathLst>
                <a:path extrusionOk="0" h="625" w="100">
                  <a:moveTo>
                    <a:pt x="38" y="1"/>
                  </a:moveTo>
                  <a:cubicBezTo>
                    <a:pt x="23" y="1"/>
                    <a:pt x="7" y="11"/>
                    <a:pt x="5" y="31"/>
                  </a:cubicBezTo>
                  <a:lnTo>
                    <a:pt x="5" y="305"/>
                  </a:lnTo>
                  <a:lnTo>
                    <a:pt x="5" y="445"/>
                  </a:lnTo>
                  <a:cubicBezTo>
                    <a:pt x="0" y="490"/>
                    <a:pt x="0" y="530"/>
                    <a:pt x="5" y="575"/>
                  </a:cubicBezTo>
                  <a:cubicBezTo>
                    <a:pt x="0" y="589"/>
                    <a:pt x="9" y="598"/>
                    <a:pt x="18" y="607"/>
                  </a:cubicBezTo>
                  <a:cubicBezTo>
                    <a:pt x="27" y="616"/>
                    <a:pt x="36" y="625"/>
                    <a:pt x="50" y="625"/>
                  </a:cubicBezTo>
                  <a:cubicBezTo>
                    <a:pt x="77" y="625"/>
                    <a:pt x="99" y="602"/>
                    <a:pt x="99" y="575"/>
                  </a:cubicBezTo>
                  <a:cubicBezTo>
                    <a:pt x="99" y="553"/>
                    <a:pt x="99" y="535"/>
                    <a:pt x="95" y="512"/>
                  </a:cubicBezTo>
                  <a:cubicBezTo>
                    <a:pt x="95" y="494"/>
                    <a:pt x="90" y="472"/>
                    <a:pt x="90" y="458"/>
                  </a:cubicBezTo>
                  <a:cubicBezTo>
                    <a:pt x="86" y="413"/>
                    <a:pt x="81" y="368"/>
                    <a:pt x="77" y="323"/>
                  </a:cubicBezTo>
                  <a:cubicBezTo>
                    <a:pt x="77" y="274"/>
                    <a:pt x="72" y="224"/>
                    <a:pt x="72" y="179"/>
                  </a:cubicBezTo>
                  <a:cubicBezTo>
                    <a:pt x="72" y="130"/>
                    <a:pt x="72" y="81"/>
                    <a:pt x="72" y="31"/>
                  </a:cubicBezTo>
                  <a:cubicBezTo>
                    <a:pt x="70" y="11"/>
                    <a:pt x="54" y="1"/>
                    <a:pt x="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6"/>
            <p:cNvSpPr/>
            <p:nvPr/>
          </p:nvSpPr>
          <p:spPr>
            <a:xfrm>
              <a:off x="4890150" y="1737400"/>
              <a:ext cx="2950" cy="17800"/>
            </a:xfrm>
            <a:custGeom>
              <a:rect b="b" l="l" r="r" t="t"/>
              <a:pathLst>
                <a:path extrusionOk="0" h="712" w="118">
                  <a:moveTo>
                    <a:pt x="68" y="0"/>
                  </a:moveTo>
                  <a:cubicBezTo>
                    <a:pt x="44" y="0"/>
                    <a:pt x="19" y="18"/>
                    <a:pt x="23" y="54"/>
                  </a:cubicBezTo>
                  <a:lnTo>
                    <a:pt x="14" y="54"/>
                  </a:lnTo>
                  <a:cubicBezTo>
                    <a:pt x="10" y="153"/>
                    <a:pt x="10" y="252"/>
                    <a:pt x="5" y="355"/>
                  </a:cubicBezTo>
                  <a:lnTo>
                    <a:pt x="5" y="522"/>
                  </a:lnTo>
                  <a:lnTo>
                    <a:pt x="5" y="603"/>
                  </a:lnTo>
                  <a:cubicBezTo>
                    <a:pt x="1" y="625"/>
                    <a:pt x="5" y="652"/>
                    <a:pt x="10" y="679"/>
                  </a:cubicBezTo>
                  <a:cubicBezTo>
                    <a:pt x="20" y="701"/>
                    <a:pt x="40" y="712"/>
                    <a:pt x="59" y="712"/>
                  </a:cubicBezTo>
                  <a:cubicBezTo>
                    <a:pt x="84" y="712"/>
                    <a:pt x="108" y="696"/>
                    <a:pt x="113" y="666"/>
                  </a:cubicBezTo>
                  <a:lnTo>
                    <a:pt x="113" y="522"/>
                  </a:lnTo>
                  <a:lnTo>
                    <a:pt x="113" y="355"/>
                  </a:lnTo>
                  <a:cubicBezTo>
                    <a:pt x="113" y="252"/>
                    <a:pt x="109" y="153"/>
                    <a:pt x="113" y="54"/>
                  </a:cubicBezTo>
                  <a:cubicBezTo>
                    <a:pt x="118" y="18"/>
                    <a:pt x="93" y="0"/>
                    <a:pt x="6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6"/>
            <p:cNvSpPr/>
            <p:nvPr/>
          </p:nvSpPr>
          <p:spPr>
            <a:xfrm>
              <a:off x="4890275" y="1737750"/>
              <a:ext cx="2725" cy="15625"/>
            </a:xfrm>
            <a:custGeom>
              <a:rect b="b" l="l" r="r" t="t"/>
              <a:pathLst>
                <a:path extrusionOk="0" h="625" w="109">
                  <a:moveTo>
                    <a:pt x="61" y="1"/>
                  </a:moveTo>
                  <a:cubicBezTo>
                    <a:pt x="37" y="1"/>
                    <a:pt x="14" y="15"/>
                    <a:pt x="14" y="45"/>
                  </a:cubicBezTo>
                  <a:lnTo>
                    <a:pt x="9" y="45"/>
                  </a:lnTo>
                  <a:cubicBezTo>
                    <a:pt x="9" y="130"/>
                    <a:pt x="5" y="215"/>
                    <a:pt x="5" y="301"/>
                  </a:cubicBezTo>
                  <a:cubicBezTo>
                    <a:pt x="0" y="386"/>
                    <a:pt x="0" y="481"/>
                    <a:pt x="5" y="571"/>
                  </a:cubicBezTo>
                  <a:cubicBezTo>
                    <a:pt x="5" y="598"/>
                    <a:pt x="27" y="625"/>
                    <a:pt x="59" y="625"/>
                  </a:cubicBezTo>
                  <a:cubicBezTo>
                    <a:pt x="86" y="625"/>
                    <a:pt x="108" y="602"/>
                    <a:pt x="108" y="571"/>
                  </a:cubicBezTo>
                  <a:lnTo>
                    <a:pt x="108" y="431"/>
                  </a:lnTo>
                  <a:cubicBezTo>
                    <a:pt x="108" y="386"/>
                    <a:pt x="108" y="350"/>
                    <a:pt x="108" y="310"/>
                  </a:cubicBezTo>
                  <a:lnTo>
                    <a:pt x="108" y="45"/>
                  </a:lnTo>
                  <a:cubicBezTo>
                    <a:pt x="108" y="15"/>
                    <a:pt x="85" y="1"/>
                    <a:pt x="6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6"/>
            <p:cNvSpPr/>
            <p:nvPr/>
          </p:nvSpPr>
          <p:spPr>
            <a:xfrm>
              <a:off x="4895000" y="1862525"/>
              <a:ext cx="13750" cy="17600"/>
            </a:xfrm>
            <a:custGeom>
              <a:rect b="b" l="l" r="r" t="t"/>
              <a:pathLst>
                <a:path extrusionOk="0" h="704" w="550">
                  <a:moveTo>
                    <a:pt x="65" y="1"/>
                  </a:moveTo>
                  <a:cubicBezTo>
                    <a:pt x="46" y="1"/>
                    <a:pt x="27" y="13"/>
                    <a:pt x="27" y="38"/>
                  </a:cubicBezTo>
                  <a:lnTo>
                    <a:pt x="32" y="42"/>
                  </a:lnTo>
                  <a:lnTo>
                    <a:pt x="27" y="119"/>
                  </a:lnTo>
                  <a:lnTo>
                    <a:pt x="27" y="128"/>
                  </a:lnTo>
                  <a:cubicBezTo>
                    <a:pt x="27" y="146"/>
                    <a:pt x="23" y="168"/>
                    <a:pt x="23" y="186"/>
                  </a:cubicBezTo>
                  <a:cubicBezTo>
                    <a:pt x="18" y="227"/>
                    <a:pt x="14" y="272"/>
                    <a:pt x="9" y="312"/>
                  </a:cubicBezTo>
                  <a:cubicBezTo>
                    <a:pt x="5" y="402"/>
                    <a:pt x="0" y="492"/>
                    <a:pt x="0" y="578"/>
                  </a:cubicBezTo>
                  <a:cubicBezTo>
                    <a:pt x="0" y="596"/>
                    <a:pt x="9" y="614"/>
                    <a:pt x="23" y="623"/>
                  </a:cubicBezTo>
                  <a:cubicBezTo>
                    <a:pt x="32" y="645"/>
                    <a:pt x="54" y="663"/>
                    <a:pt x="77" y="663"/>
                  </a:cubicBezTo>
                  <a:lnTo>
                    <a:pt x="86" y="663"/>
                  </a:lnTo>
                  <a:cubicBezTo>
                    <a:pt x="95" y="668"/>
                    <a:pt x="104" y="672"/>
                    <a:pt x="113" y="677"/>
                  </a:cubicBezTo>
                  <a:lnTo>
                    <a:pt x="149" y="677"/>
                  </a:lnTo>
                  <a:cubicBezTo>
                    <a:pt x="162" y="686"/>
                    <a:pt x="176" y="695"/>
                    <a:pt x="189" y="699"/>
                  </a:cubicBezTo>
                  <a:cubicBezTo>
                    <a:pt x="197" y="701"/>
                    <a:pt x="205" y="702"/>
                    <a:pt x="213" y="702"/>
                  </a:cubicBezTo>
                  <a:cubicBezTo>
                    <a:pt x="225" y="702"/>
                    <a:pt x="237" y="700"/>
                    <a:pt x="248" y="695"/>
                  </a:cubicBezTo>
                  <a:lnTo>
                    <a:pt x="257" y="699"/>
                  </a:lnTo>
                  <a:cubicBezTo>
                    <a:pt x="267" y="702"/>
                    <a:pt x="277" y="704"/>
                    <a:pt x="287" y="704"/>
                  </a:cubicBezTo>
                  <a:cubicBezTo>
                    <a:pt x="321" y="704"/>
                    <a:pt x="352" y="687"/>
                    <a:pt x="369" y="659"/>
                  </a:cubicBezTo>
                  <a:lnTo>
                    <a:pt x="378" y="663"/>
                  </a:lnTo>
                  <a:cubicBezTo>
                    <a:pt x="395" y="672"/>
                    <a:pt x="413" y="677"/>
                    <a:pt x="431" y="677"/>
                  </a:cubicBezTo>
                  <a:cubicBezTo>
                    <a:pt x="467" y="677"/>
                    <a:pt x="501" y="660"/>
                    <a:pt x="522" y="627"/>
                  </a:cubicBezTo>
                  <a:cubicBezTo>
                    <a:pt x="540" y="587"/>
                    <a:pt x="549" y="546"/>
                    <a:pt x="545" y="506"/>
                  </a:cubicBezTo>
                  <a:lnTo>
                    <a:pt x="545" y="398"/>
                  </a:lnTo>
                  <a:cubicBezTo>
                    <a:pt x="545" y="362"/>
                    <a:pt x="545" y="317"/>
                    <a:pt x="540" y="276"/>
                  </a:cubicBezTo>
                  <a:lnTo>
                    <a:pt x="540" y="218"/>
                  </a:lnTo>
                  <a:lnTo>
                    <a:pt x="540" y="182"/>
                  </a:lnTo>
                  <a:cubicBezTo>
                    <a:pt x="540" y="155"/>
                    <a:pt x="536" y="128"/>
                    <a:pt x="522" y="101"/>
                  </a:cubicBezTo>
                  <a:cubicBezTo>
                    <a:pt x="513" y="78"/>
                    <a:pt x="491" y="65"/>
                    <a:pt x="464" y="56"/>
                  </a:cubicBezTo>
                  <a:cubicBezTo>
                    <a:pt x="455" y="54"/>
                    <a:pt x="446" y="53"/>
                    <a:pt x="437" y="53"/>
                  </a:cubicBezTo>
                  <a:cubicBezTo>
                    <a:pt x="428" y="53"/>
                    <a:pt x="419" y="54"/>
                    <a:pt x="410" y="56"/>
                  </a:cubicBezTo>
                  <a:lnTo>
                    <a:pt x="401" y="56"/>
                  </a:lnTo>
                  <a:cubicBezTo>
                    <a:pt x="396" y="51"/>
                    <a:pt x="387" y="47"/>
                    <a:pt x="378" y="47"/>
                  </a:cubicBezTo>
                  <a:cubicBezTo>
                    <a:pt x="369" y="45"/>
                    <a:pt x="359" y="44"/>
                    <a:pt x="349" y="44"/>
                  </a:cubicBezTo>
                  <a:cubicBezTo>
                    <a:pt x="339" y="44"/>
                    <a:pt x="329" y="45"/>
                    <a:pt x="320" y="47"/>
                  </a:cubicBezTo>
                  <a:lnTo>
                    <a:pt x="297" y="38"/>
                  </a:lnTo>
                  <a:cubicBezTo>
                    <a:pt x="290" y="36"/>
                    <a:pt x="284" y="35"/>
                    <a:pt x="276" y="35"/>
                  </a:cubicBezTo>
                  <a:cubicBezTo>
                    <a:pt x="269" y="35"/>
                    <a:pt x="261" y="36"/>
                    <a:pt x="252" y="38"/>
                  </a:cubicBezTo>
                  <a:cubicBezTo>
                    <a:pt x="239" y="42"/>
                    <a:pt x="221" y="51"/>
                    <a:pt x="212" y="65"/>
                  </a:cubicBezTo>
                  <a:cubicBezTo>
                    <a:pt x="198" y="65"/>
                    <a:pt x="185" y="65"/>
                    <a:pt x="171" y="69"/>
                  </a:cubicBezTo>
                  <a:cubicBezTo>
                    <a:pt x="167" y="65"/>
                    <a:pt x="158" y="60"/>
                    <a:pt x="153" y="56"/>
                  </a:cubicBezTo>
                  <a:cubicBezTo>
                    <a:pt x="135" y="56"/>
                    <a:pt x="117" y="56"/>
                    <a:pt x="104" y="69"/>
                  </a:cubicBezTo>
                  <a:lnTo>
                    <a:pt x="104" y="38"/>
                  </a:lnTo>
                  <a:cubicBezTo>
                    <a:pt x="104" y="13"/>
                    <a:pt x="85" y="1"/>
                    <a:pt x="6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6"/>
            <p:cNvSpPr/>
            <p:nvPr/>
          </p:nvSpPr>
          <p:spPr>
            <a:xfrm>
              <a:off x="4894775" y="1863800"/>
              <a:ext cx="2050" cy="14625"/>
            </a:xfrm>
            <a:custGeom>
              <a:rect b="b" l="l" r="r" t="t"/>
              <a:pathLst>
                <a:path extrusionOk="0" h="585" w="82">
                  <a:moveTo>
                    <a:pt x="50" y="0"/>
                  </a:moveTo>
                  <a:cubicBezTo>
                    <a:pt x="32" y="5"/>
                    <a:pt x="18" y="18"/>
                    <a:pt x="18" y="32"/>
                  </a:cubicBezTo>
                  <a:lnTo>
                    <a:pt x="14" y="36"/>
                  </a:lnTo>
                  <a:cubicBezTo>
                    <a:pt x="9" y="117"/>
                    <a:pt x="9" y="203"/>
                    <a:pt x="9" y="288"/>
                  </a:cubicBezTo>
                  <a:cubicBezTo>
                    <a:pt x="9" y="329"/>
                    <a:pt x="9" y="374"/>
                    <a:pt x="5" y="414"/>
                  </a:cubicBezTo>
                  <a:lnTo>
                    <a:pt x="5" y="473"/>
                  </a:lnTo>
                  <a:cubicBezTo>
                    <a:pt x="0" y="500"/>
                    <a:pt x="0" y="522"/>
                    <a:pt x="5" y="545"/>
                  </a:cubicBezTo>
                  <a:cubicBezTo>
                    <a:pt x="5" y="554"/>
                    <a:pt x="9" y="567"/>
                    <a:pt x="14" y="572"/>
                  </a:cubicBezTo>
                  <a:cubicBezTo>
                    <a:pt x="23" y="581"/>
                    <a:pt x="33" y="585"/>
                    <a:pt x="43" y="585"/>
                  </a:cubicBezTo>
                  <a:cubicBezTo>
                    <a:pt x="63" y="585"/>
                    <a:pt x="81" y="569"/>
                    <a:pt x="81" y="545"/>
                  </a:cubicBezTo>
                  <a:lnTo>
                    <a:pt x="81" y="482"/>
                  </a:lnTo>
                  <a:cubicBezTo>
                    <a:pt x="81" y="459"/>
                    <a:pt x="81" y="441"/>
                    <a:pt x="81" y="423"/>
                  </a:cubicBezTo>
                  <a:cubicBezTo>
                    <a:pt x="81" y="378"/>
                    <a:pt x="81" y="338"/>
                    <a:pt x="77" y="297"/>
                  </a:cubicBezTo>
                  <a:cubicBezTo>
                    <a:pt x="77" y="212"/>
                    <a:pt x="77" y="122"/>
                    <a:pt x="81" y="32"/>
                  </a:cubicBezTo>
                  <a:cubicBezTo>
                    <a:pt x="81" y="18"/>
                    <a:pt x="68" y="5"/>
                    <a:pt x="5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6"/>
            <p:cNvSpPr/>
            <p:nvPr/>
          </p:nvSpPr>
          <p:spPr>
            <a:xfrm>
              <a:off x="4894650" y="1863350"/>
              <a:ext cx="1825" cy="14875"/>
            </a:xfrm>
            <a:custGeom>
              <a:rect b="b" l="l" r="r" t="t"/>
              <a:pathLst>
                <a:path extrusionOk="0" h="595" w="73">
                  <a:moveTo>
                    <a:pt x="37" y="0"/>
                  </a:moveTo>
                  <a:cubicBezTo>
                    <a:pt x="23" y="0"/>
                    <a:pt x="10" y="14"/>
                    <a:pt x="10" y="32"/>
                  </a:cubicBezTo>
                  <a:cubicBezTo>
                    <a:pt x="5" y="122"/>
                    <a:pt x="1" y="212"/>
                    <a:pt x="1" y="302"/>
                  </a:cubicBezTo>
                  <a:cubicBezTo>
                    <a:pt x="1" y="387"/>
                    <a:pt x="1" y="477"/>
                    <a:pt x="10" y="563"/>
                  </a:cubicBezTo>
                  <a:cubicBezTo>
                    <a:pt x="10" y="572"/>
                    <a:pt x="14" y="581"/>
                    <a:pt x="19" y="585"/>
                  </a:cubicBezTo>
                  <a:cubicBezTo>
                    <a:pt x="28" y="594"/>
                    <a:pt x="32" y="594"/>
                    <a:pt x="41" y="594"/>
                  </a:cubicBezTo>
                  <a:cubicBezTo>
                    <a:pt x="59" y="594"/>
                    <a:pt x="73" y="581"/>
                    <a:pt x="73" y="563"/>
                  </a:cubicBezTo>
                  <a:cubicBezTo>
                    <a:pt x="64" y="477"/>
                    <a:pt x="59" y="387"/>
                    <a:pt x="64" y="302"/>
                  </a:cubicBezTo>
                  <a:cubicBezTo>
                    <a:pt x="64" y="212"/>
                    <a:pt x="64" y="122"/>
                    <a:pt x="68" y="32"/>
                  </a:cubicBezTo>
                  <a:cubicBezTo>
                    <a:pt x="68" y="14"/>
                    <a:pt x="55" y="0"/>
                    <a:pt x="3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6"/>
            <p:cNvSpPr/>
            <p:nvPr/>
          </p:nvSpPr>
          <p:spPr>
            <a:xfrm>
              <a:off x="4886675" y="1863575"/>
              <a:ext cx="2375" cy="15225"/>
            </a:xfrm>
            <a:custGeom>
              <a:rect b="b" l="l" r="r" t="t"/>
              <a:pathLst>
                <a:path extrusionOk="0" h="609" w="95">
                  <a:moveTo>
                    <a:pt x="63" y="0"/>
                  </a:moveTo>
                  <a:cubicBezTo>
                    <a:pt x="45" y="0"/>
                    <a:pt x="32" y="14"/>
                    <a:pt x="32" y="32"/>
                  </a:cubicBezTo>
                  <a:lnTo>
                    <a:pt x="27" y="32"/>
                  </a:lnTo>
                  <a:cubicBezTo>
                    <a:pt x="23" y="122"/>
                    <a:pt x="23" y="216"/>
                    <a:pt x="14" y="306"/>
                  </a:cubicBezTo>
                  <a:cubicBezTo>
                    <a:pt x="9" y="351"/>
                    <a:pt x="9" y="396"/>
                    <a:pt x="5" y="441"/>
                  </a:cubicBezTo>
                  <a:cubicBezTo>
                    <a:pt x="5" y="459"/>
                    <a:pt x="5" y="482"/>
                    <a:pt x="0" y="500"/>
                  </a:cubicBezTo>
                  <a:cubicBezTo>
                    <a:pt x="0" y="522"/>
                    <a:pt x="0" y="540"/>
                    <a:pt x="0" y="563"/>
                  </a:cubicBezTo>
                  <a:cubicBezTo>
                    <a:pt x="0" y="576"/>
                    <a:pt x="5" y="585"/>
                    <a:pt x="14" y="594"/>
                  </a:cubicBezTo>
                  <a:cubicBezTo>
                    <a:pt x="21" y="602"/>
                    <a:pt x="32" y="609"/>
                    <a:pt x="42" y="609"/>
                  </a:cubicBezTo>
                  <a:cubicBezTo>
                    <a:pt x="45" y="609"/>
                    <a:pt x="47" y="609"/>
                    <a:pt x="50" y="608"/>
                  </a:cubicBezTo>
                  <a:cubicBezTo>
                    <a:pt x="52" y="608"/>
                    <a:pt x="54" y="608"/>
                    <a:pt x="56" y="608"/>
                  </a:cubicBezTo>
                  <a:cubicBezTo>
                    <a:pt x="76" y="608"/>
                    <a:pt x="95" y="587"/>
                    <a:pt x="95" y="563"/>
                  </a:cubicBezTo>
                  <a:cubicBezTo>
                    <a:pt x="90" y="522"/>
                    <a:pt x="90" y="482"/>
                    <a:pt x="90" y="441"/>
                  </a:cubicBezTo>
                  <a:cubicBezTo>
                    <a:pt x="86" y="401"/>
                    <a:pt x="90" y="351"/>
                    <a:pt x="90" y="306"/>
                  </a:cubicBezTo>
                  <a:cubicBezTo>
                    <a:pt x="90" y="216"/>
                    <a:pt x="90" y="122"/>
                    <a:pt x="95" y="32"/>
                  </a:cubicBezTo>
                  <a:cubicBezTo>
                    <a:pt x="95" y="14"/>
                    <a:pt x="81" y="0"/>
                    <a:pt x="6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6"/>
            <p:cNvSpPr/>
            <p:nvPr/>
          </p:nvSpPr>
          <p:spPr>
            <a:xfrm>
              <a:off x="4887225" y="1863450"/>
              <a:ext cx="2175" cy="15250"/>
            </a:xfrm>
            <a:custGeom>
              <a:rect b="b" l="l" r="r" t="t"/>
              <a:pathLst>
                <a:path extrusionOk="0" h="610" w="87">
                  <a:moveTo>
                    <a:pt x="46" y="1"/>
                  </a:moveTo>
                  <a:cubicBezTo>
                    <a:pt x="28" y="1"/>
                    <a:pt x="14" y="14"/>
                    <a:pt x="14" y="32"/>
                  </a:cubicBezTo>
                  <a:lnTo>
                    <a:pt x="14" y="28"/>
                  </a:lnTo>
                  <a:cubicBezTo>
                    <a:pt x="5" y="118"/>
                    <a:pt x="5" y="212"/>
                    <a:pt x="5" y="307"/>
                  </a:cubicBezTo>
                  <a:lnTo>
                    <a:pt x="5" y="437"/>
                  </a:lnTo>
                  <a:cubicBezTo>
                    <a:pt x="1" y="487"/>
                    <a:pt x="1" y="532"/>
                    <a:pt x="10" y="581"/>
                  </a:cubicBezTo>
                  <a:cubicBezTo>
                    <a:pt x="14" y="597"/>
                    <a:pt x="31" y="609"/>
                    <a:pt x="48" y="609"/>
                  </a:cubicBezTo>
                  <a:cubicBezTo>
                    <a:pt x="50" y="609"/>
                    <a:pt x="52" y="609"/>
                    <a:pt x="55" y="608"/>
                  </a:cubicBezTo>
                  <a:cubicBezTo>
                    <a:pt x="68" y="604"/>
                    <a:pt x="73" y="599"/>
                    <a:pt x="82" y="590"/>
                  </a:cubicBezTo>
                  <a:cubicBezTo>
                    <a:pt x="86" y="581"/>
                    <a:pt x="86" y="568"/>
                    <a:pt x="86" y="559"/>
                  </a:cubicBezTo>
                  <a:lnTo>
                    <a:pt x="73" y="433"/>
                  </a:lnTo>
                  <a:cubicBezTo>
                    <a:pt x="73" y="410"/>
                    <a:pt x="73" y="388"/>
                    <a:pt x="68" y="365"/>
                  </a:cubicBezTo>
                  <a:cubicBezTo>
                    <a:pt x="68" y="343"/>
                    <a:pt x="68" y="320"/>
                    <a:pt x="68" y="298"/>
                  </a:cubicBezTo>
                  <a:cubicBezTo>
                    <a:pt x="68" y="208"/>
                    <a:pt x="68" y="122"/>
                    <a:pt x="77" y="32"/>
                  </a:cubicBezTo>
                  <a:cubicBezTo>
                    <a:pt x="77" y="14"/>
                    <a:pt x="64" y="1"/>
                    <a:pt x="4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6"/>
            <p:cNvSpPr/>
            <p:nvPr/>
          </p:nvSpPr>
          <p:spPr>
            <a:xfrm>
              <a:off x="4887225" y="1862800"/>
              <a:ext cx="3625" cy="16425"/>
            </a:xfrm>
            <a:custGeom>
              <a:rect b="b" l="l" r="r" t="t"/>
              <a:pathLst>
                <a:path extrusionOk="0" h="657" w="145">
                  <a:moveTo>
                    <a:pt x="86" y="0"/>
                  </a:moveTo>
                  <a:cubicBezTo>
                    <a:pt x="55" y="0"/>
                    <a:pt x="28" y="27"/>
                    <a:pt x="28" y="54"/>
                  </a:cubicBezTo>
                  <a:lnTo>
                    <a:pt x="23" y="58"/>
                  </a:lnTo>
                  <a:lnTo>
                    <a:pt x="23" y="189"/>
                  </a:lnTo>
                  <a:cubicBezTo>
                    <a:pt x="23" y="234"/>
                    <a:pt x="19" y="288"/>
                    <a:pt x="19" y="337"/>
                  </a:cubicBezTo>
                  <a:cubicBezTo>
                    <a:pt x="14" y="387"/>
                    <a:pt x="10" y="432"/>
                    <a:pt x="10" y="477"/>
                  </a:cubicBezTo>
                  <a:cubicBezTo>
                    <a:pt x="10" y="495"/>
                    <a:pt x="5" y="513"/>
                    <a:pt x="5" y="531"/>
                  </a:cubicBezTo>
                  <a:cubicBezTo>
                    <a:pt x="1" y="558"/>
                    <a:pt x="5" y="585"/>
                    <a:pt x="10" y="607"/>
                  </a:cubicBezTo>
                  <a:cubicBezTo>
                    <a:pt x="14" y="634"/>
                    <a:pt x="41" y="657"/>
                    <a:pt x="73" y="657"/>
                  </a:cubicBezTo>
                  <a:cubicBezTo>
                    <a:pt x="100" y="657"/>
                    <a:pt x="127" y="634"/>
                    <a:pt x="136" y="607"/>
                  </a:cubicBezTo>
                  <a:cubicBezTo>
                    <a:pt x="140" y="567"/>
                    <a:pt x="145" y="522"/>
                    <a:pt x="145" y="477"/>
                  </a:cubicBezTo>
                  <a:cubicBezTo>
                    <a:pt x="145" y="432"/>
                    <a:pt x="140" y="382"/>
                    <a:pt x="140" y="333"/>
                  </a:cubicBezTo>
                  <a:lnTo>
                    <a:pt x="140" y="193"/>
                  </a:lnTo>
                  <a:lnTo>
                    <a:pt x="140" y="54"/>
                  </a:lnTo>
                  <a:cubicBezTo>
                    <a:pt x="140" y="27"/>
                    <a:pt x="113" y="0"/>
                    <a:pt x="8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6"/>
            <p:cNvSpPr/>
            <p:nvPr/>
          </p:nvSpPr>
          <p:spPr>
            <a:xfrm>
              <a:off x="4886225" y="1863325"/>
              <a:ext cx="2500" cy="15225"/>
            </a:xfrm>
            <a:custGeom>
              <a:rect b="b" l="l" r="r" t="t"/>
              <a:pathLst>
                <a:path extrusionOk="0" h="609" w="100">
                  <a:moveTo>
                    <a:pt x="54" y="0"/>
                  </a:moveTo>
                  <a:cubicBezTo>
                    <a:pt x="34" y="0"/>
                    <a:pt x="14" y="13"/>
                    <a:pt x="14" y="37"/>
                  </a:cubicBezTo>
                  <a:cubicBezTo>
                    <a:pt x="9" y="127"/>
                    <a:pt x="5" y="213"/>
                    <a:pt x="5" y="303"/>
                  </a:cubicBezTo>
                  <a:cubicBezTo>
                    <a:pt x="5" y="343"/>
                    <a:pt x="0" y="384"/>
                    <a:pt x="5" y="429"/>
                  </a:cubicBezTo>
                  <a:cubicBezTo>
                    <a:pt x="5" y="469"/>
                    <a:pt x="5" y="519"/>
                    <a:pt x="5" y="564"/>
                  </a:cubicBezTo>
                  <a:cubicBezTo>
                    <a:pt x="5" y="591"/>
                    <a:pt x="27" y="609"/>
                    <a:pt x="54" y="609"/>
                  </a:cubicBezTo>
                  <a:cubicBezTo>
                    <a:pt x="77" y="609"/>
                    <a:pt x="99" y="591"/>
                    <a:pt x="99" y="564"/>
                  </a:cubicBezTo>
                  <a:cubicBezTo>
                    <a:pt x="99" y="519"/>
                    <a:pt x="95" y="474"/>
                    <a:pt x="90" y="429"/>
                  </a:cubicBezTo>
                  <a:cubicBezTo>
                    <a:pt x="90" y="379"/>
                    <a:pt x="90" y="343"/>
                    <a:pt x="90" y="303"/>
                  </a:cubicBezTo>
                  <a:cubicBezTo>
                    <a:pt x="90" y="213"/>
                    <a:pt x="90" y="127"/>
                    <a:pt x="95" y="37"/>
                  </a:cubicBezTo>
                  <a:cubicBezTo>
                    <a:pt x="95" y="13"/>
                    <a:pt x="75" y="0"/>
                    <a:pt x="5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6"/>
            <p:cNvSpPr/>
            <p:nvPr/>
          </p:nvSpPr>
          <p:spPr>
            <a:xfrm>
              <a:off x="4872725" y="1730725"/>
              <a:ext cx="9125" cy="9350"/>
            </a:xfrm>
            <a:custGeom>
              <a:rect b="b" l="l" r="r" t="t"/>
              <a:pathLst>
                <a:path extrusionOk="0" h="374" w="365">
                  <a:moveTo>
                    <a:pt x="96" y="0"/>
                  </a:moveTo>
                  <a:cubicBezTo>
                    <a:pt x="92" y="0"/>
                    <a:pt x="89" y="1"/>
                    <a:pt x="86" y="2"/>
                  </a:cubicBezTo>
                  <a:cubicBezTo>
                    <a:pt x="63" y="2"/>
                    <a:pt x="41" y="6"/>
                    <a:pt x="27" y="24"/>
                  </a:cubicBezTo>
                  <a:lnTo>
                    <a:pt x="32" y="24"/>
                  </a:lnTo>
                  <a:cubicBezTo>
                    <a:pt x="1" y="51"/>
                    <a:pt x="1" y="101"/>
                    <a:pt x="32" y="132"/>
                  </a:cubicBezTo>
                  <a:cubicBezTo>
                    <a:pt x="86" y="186"/>
                    <a:pt x="140" y="236"/>
                    <a:pt x="189" y="290"/>
                  </a:cubicBezTo>
                  <a:cubicBezTo>
                    <a:pt x="203" y="312"/>
                    <a:pt x="216" y="335"/>
                    <a:pt x="234" y="353"/>
                  </a:cubicBezTo>
                  <a:cubicBezTo>
                    <a:pt x="248" y="367"/>
                    <a:pt x="268" y="374"/>
                    <a:pt x="287" y="374"/>
                  </a:cubicBezTo>
                  <a:cubicBezTo>
                    <a:pt x="298" y="374"/>
                    <a:pt x="310" y="371"/>
                    <a:pt x="320" y="366"/>
                  </a:cubicBezTo>
                  <a:cubicBezTo>
                    <a:pt x="351" y="348"/>
                    <a:pt x="365" y="312"/>
                    <a:pt x="356" y="281"/>
                  </a:cubicBezTo>
                  <a:cubicBezTo>
                    <a:pt x="347" y="258"/>
                    <a:pt x="342" y="236"/>
                    <a:pt x="329" y="218"/>
                  </a:cubicBezTo>
                  <a:cubicBezTo>
                    <a:pt x="320" y="191"/>
                    <a:pt x="302" y="173"/>
                    <a:pt x="284" y="155"/>
                  </a:cubicBezTo>
                  <a:cubicBezTo>
                    <a:pt x="261" y="132"/>
                    <a:pt x="239" y="114"/>
                    <a:pt x="212" y="92"/>
                  </a:cubicBezTo>
                  <a:cubicBezTo>
                    <a:pt x="189" y="74"/>
                    <a:pt x="162" y="47"/>
                    <a:pt x="140" y="24"/>
                  </a:cubicBezTo>
                  <a:cubicBezTo>
                    <a:pt x="129" y="9"/>
                    <a:pt x="111" y="0"/>
                    <a:pt x="9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6"/>
            <p:cNvSpPr/>
            <p:nvPr/>
          </p:nvSpPr>
          <p:spPr>
            <a:xfrm>
              <a:off x="4875075" y="1731650"/>
              <a:ext cx="7800" cy="7125"/>
            </a:xfrm>
            <a:custGeom>
              <a:rect b="b" l="l" r="r" t="t"/>
              <a:pathLst>
                <a:path extrusionOk="0" h="285" w="312">
                  <a:moveTo>
                    <a:pt x="68" y="1"/>
                  </a:moveTo>
                  <a:cubicBezTo>
                    <a:pt x="46" y="1"/>
                    <a:pt x="28" y="14"/>
                    <a:pt x="19" y="32"/>
                  </a:cubicBezTo>
                  <a:cubicBezTo>
                    <a:pt x="1" y="59"/>
                    <a:pt x="10" y="91"/>
                    <a:pt x="37" y="109"/>
                  </a:cubicBezTo>
                  <a:cubicBezTo>
                    <a:pt x="59" y="118"/>
                    <a:pt x="77" y="131"/>
                    <a:pt x="95" y="145"/>
                  </a:cubicBezTo>
                  <a:cubicBezTo>
                    <a:pt x="113" y="163"/>
                    <a:pt x="131" y="181"/>
                    <a:pt x="149" y="203"/>
                  </a:cubicBezTo>
                  <a:lnTo>
                    <a:pt x="199" y="257"/>
                  </a:lnTo>
                  <a:cubicBezTo>
                    <a:pt x="211" y="274"/>
                    <a:pt x="228" y="284"/>
                    <a:pt x="246" y="284"/>
                  </a:cubicBezTo>
                  <a:cubicBezTo>
                    <a:pt x="256" y="284"/>
                    <a:pt x="266" y="281"/>
                    <a:pt x="275" y="275"/>
                  </a:cubicBezTo>
                  <a:cubicBezTo>
                    <a:pt x="302" y="262"/>
                    <a:pt x="311" y="226"/>
                    <a:pt x="298" y="199"/>
                  </a:cubicBezTo>
                  <a:cubicBezTo>
                    <a:pt x="275" y="163"/>
                    <a:pt x="253" y="127"/>
                    <a:pt x="221" y="100"/>
                  </a:cubicBezTo>
                  <a:cubicBezTo>
                    <a:pt x="199" y="82"/>
                    <a:pt x="181" y="68"/>
                    <a:pt x="158" y="55"/>
                  </a:cubicBezTo>
                  <a:cubicBezTo>
                    <a:pt x="140" y="37"/>
                    <a:pt x="118" y="23"/>
                    <a:pt x="95" y="10"/>
                  </a:cubicBezTo>
                  <a:cubicBezTo>
                    <a:pt x="86" y="5"/>
                    <a:pt x="77" y="1"/>
                    <a:pt x="6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6"/>
            <p:cNvSpPr/>
            <p:nvPr/>
          </p:nvSpPr>
          <p:spPr>
            <a:xfrm>
              <a:off x="4831000" y="1731100"/>
              <a:ext cx="9350" cy="7775"/>
            </a:xfrm>
            <a:custGeom>
              <a:rect b="b" l="l" r="r" t="t"/>
              <a:pathLst>
                <a:path extrusionOk="0" h="311" w="374">
                  <a:moveTo>
                    <a:pt x="59" y="0"/>
                  </a:moveTo>
                  <a:cubicBezTo>
                    <a:pt x="41" y="0"/>
                    <a:pt x="23" y="9"/>
                    <a:pt x="14" y="23"/>
                  </a:cubicBezTo>
                  <a:lnTo>
                    <a:pt x="14" y="18"/>
                  </a:lnTo>
                  <a:lnTo>
                    <a:pt x="14" y="18"/>
                  </a:lnTo>
                  <a:cubicBezTo>
                    <a:pt x="1" y="41"/>
                    <a:pt x="10" y="68"/>
                    <a:pt x="32" y="86"/>
                  </a:cubicBezTo>
                  <a:cubicBezTo>
                    <a:pt x="46" y="95"/>
                    <a:pt x="59" y="104"/>
                    <a:pt x="73" y="117"/>
                  </a:cubicBezTo>
                  <a:cubicBezTo>
                    <a:pt x="108" y="144"/>
                    <a:pt x="140" y="171"/>
                    <a:pt x="176" y="198"/>
                  </a:cubicBezTo>
                  <a:cubicBezTo>
                    <a:pt x="194" y="216"/>
                    <a:pt x="212" y="234"/>
                    <a:pt x="230" y="252"/>
                  </a:cubicBezTo>
                  <a:cubicBezTo>
                    <a:pt x="243" y="270"/>
                    <a:pt x="257" y="284"/>
                    <a:pt x="275" y="297"/>
                  </a:cubicBezTo>
                  <a:cubicBezTo>
                    <a:pt x="287" y="306"/>
                    <a:pt x="302" y="311"/>
                    <a:pt x="316" y="311"/>
                  </a:cubicBezTo>
                  <a:cubicBezTo>
                    <a:pt x="324" y="311"/>
                    <a:pt x="332" y="309"/>
                    <a:pt x="338" y="306"/>
                  </a:cubicBezTo>
                  <a:cubicBezTo>
                    <a:pt x="365" y="288"/>
                    <a:pt x="374" y="257"/>
                    <a:pt x="360" y="230"/>
                  </a:cubicBezTo>
                  <a:cubicBezTo>
                    <a:pt x="342" y="212"/>
                    <a:pt x="329" y="194"/>
                    <a:pt x="311" y="176"/>
                  </a:cubicBezTo>
                  <a:cubicBezTo>
                    <a:pt x="288" y="149"/>
                    <a:pt x="261" y="126"/>
                    <a:pt x="230" y="108"/>
                  </a:cubicBezTo>
                  <a:cubicBezTo>
                    <a:pt x="180" y="77"/>
                    <a:pt x="131" y="41"/>
                    <a:pt x="82" y="9"/>
                  </a:cubicBezTo>
                  <a:cubicBezTo>
                    <a:pt x="73" y="5"/>
                    <a:pt x="68" y="0"/>
                    <a:pt x="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6"/>
            <p:cNvSpPr/>
            <p:nvPr/>
          </p:nvSpPr>
          <p:spPr>
            <a:xfrm>
              <a:off x="4833475" y="1731100"/>
              <a:ext cx="8450" cy="7700"/>
            </a:xfrm>
            <a:custGeom>
              <a:rect b="b" l="l" r="r" t="t"/>
              <a:pathLst>
                <a:path extrusionOk="0" h="308" w="338">
                  <a:moveTo>
                    <a:pt x="54" y="0"/>
                  </a:moveTo>
                  <a:cubicBezTo>
                    <a:pt x="36" y="0"/>
                    <a:pt x="23" y="9"/>
                    <a:pt x="14" y="23"/>
                  </a:cubicBezTo>
                  <a:cubicBezTo>
                    <a:pt x="0" y="41"/>
                    <a:pt x="9" y="68"/>
                    <a:pt x="27" y="81"/>
                  </a:cubicBezTo>
                  <a:cubicBezTo>
                    <a:pt x="54" y="99"/>
                    <a:pt x="81" y="117"/>
                    <a:pt x="104" y="135"/>
                  </a:cubicBezTo>
                  <a:cubicBezTo>
                    <a:pt x="117" y="149"/>
                    <a:pt x="135" y="162"/>
                    <a:pt x="149" y="176"/>
                  </a:cubicBezTo>
                  <a:cubicBezTo>
                    <a:pt x="167" y="189"/>
                    <a:pt x="180" y="207"/>
                    <a:pt x="194" y="221"/>
                  </a:cubicBezTo>
                  <a:cubicBezTo>
                    <a:pt x="207" y="239"/>
                    <a:pt x="221" y="261"/>
                    <a:pt x="234" y="279"/>
                  </a:cubicBezTo>
                  <a:cubicBezTo>
                    <a:pt x="246" y="298"/>
                    <a:pt x="263" y="307"/>
                    <a:pt x="284" y="307"/>
                  </a:cubicBezTo>
                  <a:cubicBezTo>
                    <a:pt x="289" y="307"/>
                    <a:pt x="293" y="307"/>
                    <a:pt x="297" y="306"/>
                  </a:cubicBezTo>
                  <a:cubicBezTo>
                    <a:pt x="311" y="302"/>
                    <a:pt x="320" y="293"/>
                    <a:pt x="329" y="279"/>
                  </a:cubicBezTo>
                  <a:cubicBezTo>
                    <a:pt x="338" y="266"/>
                    <a:pt x="338" y="252"/>
                    <a:pt x="333" y="234"/>
                  </a:cubicBezTo>
                  <a:cubicBezTo>
                    <a:pt x="329" y="221"/>
                    <a:pt x="324" y="212"/>
                    <a:pt x="315" y="198"/>
                  </a:cubicBezTo>
                  <a:cubicBezTo>
                    <a:pt x="311" y="185"/>
                    <a:pt x="302" y="176"/>
                    <a:pt x="293" y="167"/>
                  </a:cubicBezTo>
                  <a:cubicBezTo>
                    <a:pt x="284" y="153"/>
                    <a:pt x="275" y="144"/>
                    <a:pt x="261" y="135"/>
                  </a:cubicBezTo>
                  <a:cubicBezTo>
                    <a:pt x="248" y="122"/>
                    <a:pt x="234" y="113"/>
                    <a:pt x="221" y="104"/>
                  </a:cubicBezTo>
                  <a:lnTo>
                    <a:pt x="158" y="63"/>
                  </a:lnTo>
                  <a:lnTo>
                    <a:pt x="72" y="9"/>
                  </a:lnTo>
                  <a:cubicBezTo>
                    <a:pt x="68" y="5"/>
                    <a:pt x="59" y="0"/>
                    <a:pt x="5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6"/>
            <p:cNvSpPr/>
            <p:nvPr/>
          </p:nvSpPr>
          <p:spPr>
            <a:xfrm>
              <a:off x="4789625" y="1729850"/>
              <a:ext cx="10700" cy="9225"/>
            </a:xfrm>
            <a:custGeom>
              <a:rect b="b" l="l" r="r" t="t"/>
              <a:pathLst>
                <a:path extrusionOk="0" h="369" w="428">
                  <a:moveTo>
                    <a:pt x="72" y="1"/>
                  </a:moveTo>
                  <a:cubicBezTo>
                    <a:pt x="50" y="1"/>
                    <a:pt x="27" y="14"/>
                    <a:pt x="18" y="32"/>
                  </a:cubicBezTo>
                  <a:lnTo>
                    <a:pt x="18" y="37"/>
                  </a:lnTo>
                  <a:cubicBezTo>
                    <a:pt x="0" y="64"/>
                    <a:pt x="9" y="104"/>
                    <a:pt x="41" y="122"/>
                  </a:cubicBezTo>
                  <a:cubicBezTo>
                    <a:pt x="59" y="131"/>
                    <a:pt x="77" y="140"/>
                    <a:pt x="95" y="154"/>
                  </a:cubicBezTo>
                  <a:cubicBezTo>
                    <a:pt x="117" y="163"/>
                    <a:pt x="131" y="176"/>
                    <a:pt x="148" y="185"/>
                  </a:cubicBezTo>
                  <a:cubicBezTo>
                    <a:pt x="180" y="212"/>
                    <a:pt x="207" y="235"/>
                    <a:pt x="234" y="262"/>
                  </a:cubicBezTo>
                  <a:cubicBezTo>
                    <a:pt x="261" y="289"/>
                    <a:pt x="283" y="320"/>
                    <a:pt x="310" y="352"/>
                  </a:cubicBezTo>
                  <a:cubicBezTo>
                    <a:pt x="321" y="362"/>
                    <a:pt x="337" y="368"/>
                    <a:pt x="354" y="368"/>
                  </a:cubicBezTo>
                  <a:cubicBezTo>
                    <a:pt x="365" y="368"/>
                    <a:pt x="376" y="366"/>
                    <a:pt x="387" y="361"/>
                  </a:cubicBezTo>
                  <a:cubicBezTo>
                    <a:pt x="418" y="343"/>
                    <a:pt x="427" y="302"/>
                    <a:pt x="409" y="275"/>
                  </a:cubicBezTo>
                  <a:cubicBezTo>
                    <a:pt x="378" y="217"/>
                    <a:pt x="337" y="167"/>
                    <a:pt x="283" y="131"/>
                  </a:cubicBezTo>
                  <a:cubicBezTo>
                    <a:pt x="256" y="109"/>
                    <a:pt x="229" y="86"/>
                    <a:pt x="198" y="68"/>
                  </a:cubicBezTo>
                  <a:cubicBezTo>
                    <a:pt x="171" y="46"/>
                    <a:pt x="135" y="28"/>
                    <a:pt x="104" y="10"/>
                  </a:cubicBezTo>
                  <a:cubicBezTo>
                    <a:pt x="95" y="5"/>
                    <a:pt x="86" y="1"/>
                    <a:pt x="7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6"/>
            <p:cNvSpPr/>
            <p:nvPr/>
          </p:nvSpPr>
          <p:spPr>
            <a:xfrm>
              <a:off x="4792875" y="1731100"/>
              <a:ext cx="9025" cy="7700"/>
            </a:xfrm>
            <a:custGeom>
              <a:rect b="b" l="l" r="r" t="t"/>
              <a:pathLst>
                <a:path extrusionOk="0" h="308" w="361">
                  <a:moveTo>
                    <a:pt x="50" y="0"/>
                  </a:moveTo>
                  <a:cubicBezTo>
                    <a:pt x="32" y="0"/>
                    <a:pt x="18" y="5"/>
                    <a:pt x="14" y="18"/>
                  </a:cubicBezTo>
                  <a:cubicBezTo>
                    <a:pt x="1" y="36"/>
                    <a:pt x="10" y="63"/>
                    <a:pt x="27" y="77"/>
                  </a:cubicBezTo>
                  <a:cubicBezTo>
                    <a:pt x="63" y="90"/>
                    <a:pt x="95" y="108"/>
                    <a:pt x="126" y="131"/>
                  </a:cubicBezTo>
                  <a:cubicBezTo>
                    <a:pt x="158" y="153"/>
                    <a:pt x="185" y="185"/>
                    <a:pt x="207" y="212"/>
                  </a:cubicBezTo>
                  <a:cubicBezTo>
                    <a:pt x="221" y="230"/>
                    <a:pt x="230" y="248"/>
                    <a:pt x="243" y="261"/>
                  </a:cubicBezTo>
                  <a:cubicBezTo>
                    <a:pt x="257" y="279"/>
                    <a:pt x="261" y="284"/>
                    <a:pt x="270" y="293"/>
                  </a:cubicBezTo>
                  <a:cubicBezTo>
                    <a:pt x="278" y="303"/>
                    <a:pt x="291" y="307"/>
                    <a:pt x="304" y="307"/>
                  </a:cubicBezTo>
                  <a:cubicBezTo>
                    <a:pt x="312" y="307"/>
                    <a:pt x="321" y="305"/>
                    <a:pt x="329" y="302"/>
                  </a:cubicBezTo>
                  <a:cubicBezTo>
                    <a:pt x="351" y="288"/>
                    <a:pt x="360" y="257"/>
                    <a:pt x="347" y="234"/>
                  </a:cubicBezTo>
                  <a:cubicBezTo>
                    <a:pt x="315" y="189"/>
                    <a:pt x="279" y="144"/>
                    <a:pt x="239" y="108"/>
                  </a:cubicBezTo>
                  <a:cubicBezTo>
                    <a:pt x="216" y="86"/>
                    <a:pt x="189" y="68"/>
                    <a:pt x="162" y="50"/>
                  </a:cubicBezTo>
                  <a:cubicBezTo>
                    <a:pt x="131" y="32"/>
                    <a:pt x="99" y="18"/>
                    <a:pt x="72" y="5"/>
                  </a:cubicBezTo>
                  <a:cubicBezTo>
                    <a:pt x="63" y="0"/>
                    <a:pt x="54" y="0"/>
                    <a:pt x="5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6"/>
            <p:cNvSpPr/>
            <p:nvPr/>
          </p:nvSpPr>
          <p:spPr>
            <a:xfrm>
              <a:off x="4797150" y="1732000"/>
              <a:ext cx="5050" cy="6025"/>
            </a:xfrm>
            <a:custGeom>
              <a:rect b="b" l="l" r="r" t="t"/>
              <a:pathLst>
                <a:path extrusionOk="0" h="241" w="202">
                  <a:moveTo>
                    <a:pt x="50" y="113"/>
                  </a:moveTo>
                  <a:cubicBezTo>
                    <a:pt x="50" y="116"/>
                    <a:pt x="50" y="117"/>
                    <a:pt x="52" y="117"/>
                  </a:cubicBezTo>
                  <a:lnTo>
                    <a:pt x="52" y="117"/>
                  </a:lnTo>
                  <a:cubicBezTo>
                    <a:pt x="51" y="116"/>
                    <a:pt x="51" y="114"/>
                    <a:pt x="50" y="113"/>
                  </a:cubicBezTo>
                  <a:close/>
                  <a:moveTo>
                    <a:pt x="41" y="0"/>
                  </a:moveTo>
                  <a:cubicBezTo>
                    <a:pt x="27" y="0"/>
                    <a:pt x="18" y="5"/>
                    <a:pt x="9" y="14"/>
                  </a:cubicBezTo>
                  <a:cubicBezTo>
                    <a:pt x="5" y="18"/>
                    <a:pt x="0" y="32"/>
                    <a:pt x="0" y="41"/>
                  </a:cubicBezTo>
                  <a:cubicBezTo>
                    <a:pt x="0" y="50"/>
                    <a:pt x="5" y="59"/>
                    <a:pt x="9" y="68"/>
                  </a:cubicBezTo>
                  <a:cubicBezTo>
                    <a:pt x="23" y="86"/>
                    <a:pt x="41" y="99"/>
                    <a:pt x="54" y="117"/>
                  </a:cubicBezTo>
                  <a:cubicBezTo>
                    <a:pt x="54" y="117"/>
                    <a:pt x="53" y="117"/>
                    <a:pt x="52" y="117"/>
                  </a:cubicBezTo>
                  <a:lnTo>
                    <a:pt x="52" y="117"/>
                  </a:lnTo>
                  <a:cubicBezTo>
                    <a:pt x="61" y="134"/>
                    <a:pt x="74" y="150"/>
                    <a:pt x="86" y="167"/>
                  </a:cubicBezTo>
                  <a:cubicBezTo>
                    <a:pt x="99" y="185"/>
                    <a:pt x="117" y="203"/>
                    <a:pt x="126" y="225"/>
                  </a:cubicBezTo>
                  <a:cubicBezTo>
                    <a:pt x="135" y="236"/>
                    <a:pt x="146" y="241"/>
                    <a:pt x="156" y="241"/>
                  </a:cubicBezTo>
                  <a:cubicBezTo>
                    <a:pt x="180" y="241"/>
                    <a:pt x="202" y="217"/>
                    <a:pt x="189" y="189"/>
                  </a:cubicBezTo>
                  <a:cubicBezTo>
                    <a:pt x="153" y="126"/>
                    <a:pt x="113" y="68"/>
                    <a:pt x="63" y="14"/>
                  </a:cubicBezTo>
                  <a:cubicBezTo>
                    <a:pt x="59" y="5"/>
                    <a:pt x="50" y="0"/>
                    <a:pt x="4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6"/>
            <p:cNvSpPr/>
            <p:nvPr/>
          </p:nvSpPr>
          <p:spPr>
            <a:xfrm>
              <a:off x="4778250" y="1863575"/>
              <a:ext cx="15425" cy="11150"/>
            </a:xfrm>
            <a:custGeom>
              <a:rect b="b" l="l" r="r" t="t"/>
              <a:pathLst>
                <a:path extrusionOk="0" h="446" w="617">
                  <a:moveTo>
                    <a:pt x="460" y="0"/>
                  </a:moveTo>
                  <a:cubicBezTo>
                    <a:pt x="446" y="0"/>
                    <a:pt x="433" y="5"/>
                    <a:pt x="419" y="9"/>
                  </a:cubicBezTo>
                  <a:lnTo>
                    <a:pt x="419" y="14"/>
                  </a:lnTo>
                  <a:cubicBezTo>
                    <a:pt x="410" y="18"/>
                    <a:pt x="401" y="27"/>
                    <a:pt x="397" y="36"/>
                  </a:cubicBezTo>
                  <a:cubicBezTo>
                    <a:pt x="388" y="36"/>
                    <a:pt x="374" y="41"/>
                    <a:pt x="370" y="45"/>
                  </a:cubicBezTo>
                  <a:cubicBezTo>
                    <a:pt x="361" y="36"/>
                    <a:pt x="352" y="32"/>
                    <a:pt x="338" y="27"/>
                  </a:cubicBezTo>
                  <a:cubicBezTo>
                    <a:pt x="334" y="25"/>
                    <a:pt x="328" y="24"/>
                    <a:pt x="322" y="24"/>
                  </a:cubicBezTo>
                  <a:cubicBezTo>
                    <a:pt x="316" y="24"/>
                    <a:pt x="309" y="25"/>
                    <a:pt x="302" y="27"/>
                  </a:cubicBezTo>
                  <a:lnTo>
                    <a:pt x="275" y="27"/>
                  </a:lnTo>
                  <a:cubicBezTo>
                    <a:pt x="257" y="32"/>
                    <a:pt x="244" y="45"/>
                    <a:pt x="235" y="63"/>
                  </a:cubicBezTo>
                  <a:cubicBezTo>
                    <a:pt x="226" y="77"/>
                    <a:pt x="217" y="95"/>
                    <a:pt x="208" y="113"/>
                  </a:cubicBezTo>
                  <a:cubicBezTo>
                    <a:pt x="194" y="135"/>
                    <a:pt x="181" y="158"/>
                    <a:pt x="163" y="180"/>
                  </a:cubicBezTo>
                  <a:cubicBezTo>
                    <a:pt x="140" y="207"/>
                    <a:pt x="118" y="234"/>
                    <a:pt x="95" y="257"/>
                  </a:cubicBezTo>
                  <a:cubicBezTo>
                    <a:pt x="82" y="270"/>
                    <a:pt x="68" y="279"/>
                    <a:pt x="59" y="293"/>
                  </a:cubicBezTo>
                  <a:cubicBezTo>
                    <a:pt x="37" y="306"/>
                    <a:pt x="19" y="324"/>
                    <a:pt x="14" y="347"/>
                  </a:cubicBezTo>
                  <a:cubicBezTo>
                    <a:pt x="1" y="387"/>
                    <a:pt x="23" y="428"/>
                    <a:pt x="64" y="441"/>
                  </a:cubicBezTo>
                  <a:cubicBezTo>
                    <a:pt x="82" y="446"/>
                    <a:pt x="100" y="446"/>
                    <a:pt x="118" y="446"/>
                  </a:cubicBezTo>
                  <a:lnTo>
                    <a:pt x="244" y="446"/>
                  </a:lnTo>
                  <a:cubicBezTo>
                    <a:pt x="311" y="446"/>
                    <a:pt x="374" y="446"/>
                    <a:pt x="442" y="441"/>
                  </a:cubicBezTo>
                  <a:cubicBezTo>
                    <a:pt x="473" y="441"/>
                    <a:pt x="505" y="437"/>
                    <a:pt x="536" y="432"/>
                  </a:cubicBezTo>
                  <a:cubicBezTo>
                    <a:pt x="563" y="428"/>
                    <a:pt x="586" y="414"/>
                    <a:pt x="599" y="387"/>
                  </a:cubicBezTo>
                  <a:cubicBezTo>
                    <a:pt x="608" y="369"/>
                    <a:pt x="612" y="347"/>
                    <a:pt x="617" y="329"/>
                  </a:cubicBezTo>
                  <a:cubicBezTo>
                    <a:pt x="617" y="284"/>
                    <a:pt x="617" y="243"/>
                    <a:pt x="608" y="203"/>
                  </a:cubicBezTo>
                  <a:cubicBezTo>
                    <a:pt x="599" y="149"/>
                    <a:pt x="590" y="99"/>
                    <a:pt x="572" y="45"/>
                  </a:cubicBezTo>
                  <a:cubicBezTo>
                    <a:pt x="568" y="21"/>
                    <a:pt x="542" y="4"/>
                    <a:pt x="514" y="4"/>
                  </a:cubicBezTo>
                  <a:cubicBezTo>
                    <a:pt x="511" y="4"/>
                    <a:pt x="508" y="5"/>
                    <a:pt x="505" y="5"/>
                  </a:cubicBezTo>
                  <a:lnTo>
                    <a:pt x="500" y="5"/>
                  </a:lnTo>
                  <a:cubicBezTo>
                    <a:pt x="491" y="5"/>
                    <a:pt x="487" y="0"/>
                    <a:pt x="47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6"/>
            <p:cNvSpPr/>
            <p:nvPr/>
          </p:nvSpPr>
          <p:spPr>
            <a:xfrm>
              <a:off x="4787775" y="1868975"/>
              <a:ext cx="22775" cy="11275"/>
            </a:xfrm>
            <a:custGeom>
              <a:rect b="b" l="l" r="r" t="t"/>
              <a:pathLst>
                <a:path extrusionOk="0" h="451" w="911">
                  <a:moveTo>
                    <a:pt x="308" y="0"/>
                  </a:moveTo>
                  <a:cubicBezTo>
                    <a:pt x="265" y="0"/>
                    <a:pt x="219" y="6"/>
                    <a:pt x="174" y="6"/>
                  </a:cubicBezTo>
                  <a:cubicBezTo>
                    <a:pt x="163" y="6"/>
                    <a:pt x="152" y="6"/>
                    <a:pt x="142" y="5"/>
                  </a:cubicBezTo>
                  <a:cubicBezTo>
                    <a:pt x="139" y="5"/>
                    <a:pt x="136" y="5"/>
                    <a:pt x="133" y="5"/>
                  </a:cubicBezTo>
                  <a:cubicBezTo>
                    <a:pt x="2" y="5"/>
                    <a:pt x="0" y="203"/>
                    <a:pt x="129" y="203"/>
                  </a:cubicBezTo>
                  <a:cubicBezTo>
                    <a:pt x="133" y="203"/>
                    <a:pt x="137" y="203"/>
                    <a:pt x="142" y="203"/>
                  </a:cubicBezTo>
                  <a:cubicBezTo>
                    <a:pt x="182" y="203"/>
                    <a:pt x="222" y="207"/>
                    <a:pt x="263" y="212"/>
                  </a:cubicBezTo>
                  <a:cubicBezTo>
                    <a:pt x="425" y="221"/>
                    <a:pt x="582" y="284"/>
                    <a:pt x="704" y="392"/>
                  </a:cubicBezTo>
                  <a:lnTo>
                    <a:pt x="726" y="410"/>
                  </a:lnTo>
                  <a:cubicBezTo>
                    <a:pt x="749" y="432"/>
                    <a:pt x="776" y="446"/>
                    <a:pt x="807" y="450"/>
                  </a:cubicBezTo>
                  <a:cubicBezTo>
                    <a:pt x="811" y="451"/>
                    <a:pt x="814" y="451"/>
                    <a:pt x="817" y="451"/>
                  </a:cubicBezTo>
                  <a:cubicBezTo>
                    <a:pt x="858" y="451"/>
                    <a:pt x="894" y="425"/>
                    <a:pt x="906" y="387"/>
                  </a:cubicBezTo>
                  <a:cubicBezTo>
                    <a:pt x="911" y="365"/>
                    <a:pt x="911" y="338"/>
                    <a:pt x="906" y="315"/>
                  </a:cubicBezTo>
                  <a:cubicBezTo>
                    <a:pt x="897" y="302"/>
                    <a:pt x="893" y="288"/>
                    <a:pt x="884" y="275"/>
                  </a:cubicBezTo>
                  <a:cubicBezTo>
                    <a:pt x="870" y="252"/>
                    <a:pt x="857" y="234"/>
                    <a:pt x="839" y="212"/>
                  </a:cubicBezTo>
                  <a:cubicBezTo>
                    <a:pt x="812" y="176"/>
                    <a:pt x="776" y="144"/>
                    <a:pt x="735" y="122"/>
                  </a:cubicBezTo>
                  <a:lnTo>
                    <a:pt x="735" y="122"/>
                  </a:lnTo>
                  <a:lnTo>
                    <a:pt x="749" y="126"/>
                  </a:lnTo>
                  <a:cubicBezTo>
                    <a:pt x="731" y="113"/>
                    <a:pt x="713" y="104"/>
                    <a:pt x="695" y="90"/>
                  </a:cubicBezTo>
                  <a:cubicBezTo>
                    <a:pt x="681" y="81"/>
                    <a:pt x="663" y="72"/>
                    <a:pt x="645" y="63"/>
                  </a:cubicBezTo>
                  <a:cubicBezTo>
                    <a:pt x="600" y="41"/>
                    <a:pt x="551" y="23"/>
                    <a:pt x="497" y="14"/>
                  </a:cubicBezTo>
                  <a:cubicBezTo>
                    <a:pt x="443" y="5"/>
                    <a:pt x="384" y="0"/>
                    <a:pt x="33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6"/>
            <p:cNvSpPr/>
            <p:nvPr/>
          </p:nvSpPr>
          <p:spPr>
            <a:xfrm>
              <a:off x="4761600" y="1737850"/>
              <a:ext cx="11950" cy="16100"/>
            </a:xfrm>
            <a:custGeom>
              <a:rect b="b" l="l" r="r" t="t"/>
              <a:pathLst>
                <a:path extrusionOk="0" h="644" w="478">
                  <a:moveTo>
                    <a:pt x="122" y="0"/>
                  </a:moveTo>
                  <a:lnTo>
                    <a:pt x="122" y="14"/>
                  </a:lnTo>
                  <a:cubicBezTo>
                    <a:pt x="104" y="18"/>
                    <a:pt x="91" y="23"/>
                    <a:pt x="82" y="36"/>
                  </a:cubicBezTo>
                  <a:cubicBezTo>
                    <a:pt x="68" y="36"/>
                    <a:pt x="55" y="41"/>
                    <a:pt x="46" y="45"/>
                  </a:cubicBezTo>
                  <a:cubicBezTo>
                    <a:pt x="28" y="54"/>
                    <a:pt x="14" y="72"/>
                    <a:pt x="10" y="95"/>
                  </a:cubicBezTo>
                  <a:cubicBezTo>
                    <a:pt x="5" y="130"/>
                    <a:pt x="1" y="166"/>
                    <a:pt x="1" y="202"/>
                  </a:cubicBezTo>
                  <a:lnTo>
                    <a:pt x="1" y="261"/>
                  </a:lnTo>
                  <a:lnTo>
                    <a:pt x="1" y="373"/>
                  </a:lnTo>
                  <a:cubicBezTo>
                    <a:pt x="1" y="405"/>
                    <a:pt x="1" y="436"/>
                    <a:pt x="1" y="468"/>
                  </a:cubicBezTo>
                  <a:cubicBezTo>
                    <a:pt x="1" y="486"/>
                    <a:pt x="5" y="504"/>
                    <a:pt x="10" y="517"/>
                  </a:cubicBezTo>
                  <a:cubicBezTo>
                    <a:pt x="14" y="535"/>
                    <a:pt x="19" y="549"/>
                    <a:pt x="23" y="562"/>
                  </a:cubicBezTo>
                  <a:cubicBezTo>
                    <a:pt x="37" y="598"/>
                    <a:pt x="68" y="621"/>
                    <a:pt x="104" y="621"/>
                  </a:cubicBezTo>
                  <a:cubicBezTo>
                    <a:pt x="127" y="621"/>
                    <a:pt x="145" y="616"/>
                    <a:pt x="163" y="603"/>
                  </a:cubicBezTo>
                  <a:cubicBezTo>
                    <a:pt x="176" y="607"/>
                    <a:pt x="194" y="607"/>
                    <a:pt x="208" y="607"/>
                  </a:cubicBezTo>
                  <a:cubicBezTo>
                    <a:pt x="212" y="612"/>
                    <a:pt x="217" y="616"/>
                    <a:pt x="221" y="621"/>
                  </a:cubicBezTo>
                  <a:cubicBezTo>
                    <a:pt x="230" y="630"/>
                    <a:pt x="239" y="634"/>
                    <a:pt x="253" y="639"/>
                  </a:cubicBezTo>
                  <a:cubicBezTo>
                    <a:pt x="262" y="642"/>
                    <a:pt x="271" y="644"/>
                    <a:pt x="280" y="644"/>
                  </a:cubicBezTo>
                  <a:cubicBezTo>
                    <a:pt x="296" y="644"/>
                    <a:pt x="310" y="639"/>
                    <a:pt x="325" y="630"/>
                  </a:cubicBezTo>
                  <a:cubicBezTo>
                    <a:pt x="334" y="639"/>
                    <a:pt x="347" y="643"/>
                    <a:pt x="361" y="643"/>
                  </a:cubicBezTo>
                  <a:cubicBezTo>
                    <a:pt x="374" y="643"/>
                    <a:pt x="388" y="639"/>
                    <a:pt x="401" y="630"/>
                  </a:cubicBezTo>
                  <a:lnTo>
                    <a:pt x="424" y="630"/>
                  </a:lnTo>
                  <a:cubicBezTo>
                    <a:pt x="437" y="625"/>
                    <a:pt x="451" y="616"/>
                    <a:pt x="460" y="603"/>
                  </a:cubicBezTo>
                  <a:cubicBezTo>
                    <a:pt x="464" y="594"/>
                    <a:pt x="464" y="585"/>
                    <a:pt x="464" y="571"/>
                  </a:cubicBezTo>
                  <a:lnTo>
                    <a:pt x="464" y="567"/>
                  </a:lnTo>
                  <a:cubicBezTo>
                    <a:pt x="469" y="553"/>
                    <a:pt x="473" y="540"/>
                    <a:pt x="473" y="526"/>
                  </a:cubicBezTo>
                  <a:lnTo>
                    <a:pt x="473" y="472"/>
                  </a:lnTo>
                  <a:lnTo>
                    <a:pt x="473" y="333"/>
                  </a:lnTo>
                  <a:lnTo>
                    <a:pt x="473" y="211"/>
                  </a:lnTo>
                  <a:cubicBezTo>
                    <a:pt x="473" y="171"/>
                    <a:pt x="473" y="139"/>
                    <a:pt x="478" y="99"/>
                  </a:cubicBezTo>
                  <a:cubicBezTo>
                    <a:pt x="478" y="90"/>
                    <a:pt x="478" y="86"/>
                    <a:pt x="469" y="77"/>
                  </a:cubicBezTo>
                  <a:cubicBezTo>
                    <a:pt x="469" y="68"/>
                    <a:pt x="464" y="59"/>
                    <a:pt x="460" y="54"/>
                  </a:cubicBezTo>
                  <a:cubicBezTo>
                    <a:pt x="455" y="32"/>
                    <a:pt x="437" y="18"/>
                    <a:pt x="419" y="14"/>
                  </a:cubicBezTo>
                  <a:cubicBezTo>
                    <a:pt x="415" y="12"/>
                    <a:pt x="411" y="12"/>
                    <a:pt x="406" y="12"/>
                  </a:cubicBezTo>
                  <a:cubicBezTo>
                    <a:pt x="396" y="12"/>
                    <a:pt x="384" y="15"/>
                    <a:pt x="374" y="18"/>
                  </a:cubicBezTo>
                  <a:cubicBezTo>
                    <a:pt x="365" y="14"/>
                    <a:pt x="352" y="9"/>
                    <a:pt x="338" y="9"/>
                  </a:cubicBezTo>
                  <a:cubicBezTo>
                    <a:pt x="316" y="9"/>
                    <a:pt x="289" y="23"/>
                    <a:pt x="275" y="45"/>
                  </a:cubicBezTo>
                  <a:cubicBezTo>
                    <a:pt x="266" y="36"/>
                    <a:pt x="253" y="36"/>
                    <a:pt x="239" y="32"/>
                  </a:cubicBezTo>
                  <a:lnTo>
                    <a:pt x="217" y="32"/>
                  </a:lnTo>
                  <a:cubicBezTo>
                    <a:pt x="212" y="27"/>
                    <a:pt x="203" y="18"/>
                    <a:pt x="194" y="14"/>
                  </a:cubicBezTo>
                  <a:cubicBezTo>
                    <a:pt x="176" y="5"/>
                    <a:pt x="163" y="0"/>
                    <a:pt x="14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6"/>
            <p:cNvSpPr/>
            <p:nvPr/>
          </p:nvSpPr>
          <p:spPr>
            <a:xfrm>
              <a:off x="4771625" y="1738400"/>
              <a:ext cx="2050" cy="15325"/>
            </a:xfrm>
            <a:custGeom>
              <a:rect b="b" l="l" r="r" t="t"/>
              <a:pathLst>
                <a:path extrusionOk="0" h="613" w="82">
                  <a:moveTo>
                    <a:pt x="50" y="1"/>
                  </a:moveTo>
                  <a:cubicBezTo>
                    <a:pt x="32" y="1"/>
                    <a:pt x="18" y="14"/>
                    <a:pt x="18" y="32"/>
                  </a:cubicBezTo>
                  <a:lnTo>
                    <a:pt x="14" y="32"/>
                  </a:lnTo>
                  <a:cubicBezTo>
                    <a:pt x="14" y="77"/>
                    <a:pt x="9" y="126"/>
                    <a:pt x="9" y="176"/>
                  </a:cubicBezTo>
                  <a:cubicBezTo>
                    <a:pt x="9" y="225"/>
                    <a:pt x="9" y="279"/>
                    <a:pt x="9" y="329"/>
                  </a:cubicBezTo>
                  <a:cubicBezTo>
                    <a:pt x="9" y="378"/>
                    <a:pt x="5" y="432"/>
                    <a:pt x="5" y="486"/>
                  </a:cubicBezTo>
                  <a:lnTo>
                    <a:pt x="5" y="540"/>
                  </a:lnTo>
                  <a:cubicBezTo>
                    <a:pt x="0" y="558"/>
                    <a:pt x="5" y="572"/>
                    <a:pt x="5" y="585"/>
                  </a:cubicBezTo>
                  <a:cubicBezTo>
                    <a:pt x="9" y="603"/>
                    <a:pt x="24" y="612"/>
                    <a:pt x="39" y="612"/>
                  </a:cubicBezTo>
                  <a:cubicBezTo>
                    <a:pt x="53" y="612"/>
                    <a:pt x="68" y="603"/>
                    <a:pt x="72" y="585"/>
                  </a:cubicBezTo>
                  <a:cubicBezTo>
                    <a:pt x="72" y="572"/>
                    <a:pt x="77" y="558"/>
                    <a:pt x="77" y="545"/>
                  </a:cubicBezTo>
                  <a:lnTo>
                    <a:pt x="77" y="491"/>
                  </a:lnTo>
                  <a:lnTo>
                    <a:pt x="77" y="338"/>
                  </a:lnTo>
                  <a:lnTo>
                    <a:pt x="77" y="185"/>
                  </a:lnTo>
                  <a:cubicBezTo>
                    <a:pt x="77" y="135"/>
                    <a:pt x="77" y="82"/>
                    <a:pt x="81" y="32"/>
                  </a:cubicBezTo>
                  <a:cubicBezTo>
                    <a:pt x="81" y="14"/>
                    <a:pt x="63" y="1"/>
                    <a:pt x="5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6"/>
            <p:cNvSpPr/>
            <p:nvPr/>
          </p:nvSpPr>
          <p:spPr>
            <a:xfrm>
              <a:off x="4771950" y="1739425"/>
              <a:ext cx="2050" cy="14400"/>
            </a:xfrm>
            <a:custGeom>
              <a:rect b="b" l="l" r="r" t="t"/>
              <a:pathLst>
                <a:path extrusionOk="0" h="576" w="82">
                  <a:moveTo>
                    <a:pt x="50" y="0"/>
                  </a:moveTo>
                  <a:cubicBezTo>
                    <a:pt x="41" y="0"/>
                    <a:pt x="37" y="5"/>
                    <a:pt x="28" y="9"/>
                  </a:cubicBezTo>
                  <a:lnTo>
                    <a:pt x="32" y="9"/>
                  </a:lnTo>
                  <a:cubicBezTo>
                    <a:pt x="23" y="18"/>
                    <a:pt x="19" y="23"/>
                    <a:pt x="19" y="32"/>
                  </a:cubicBezTo>
                  <a:cubicBezTo>
                    <a:pt x="14" y="76"/>
                    <a:pt x="14" y="121"/>
                    <a:pt x="10" y="171"/>
                  </a:cubicBezTo>
                  <a:cubicBezTo>
                    <a:pt x="10" y="216"/>
                    <a:pt x="10" y="252"/>
                    <a:pt x="10" y="292"/>
                  </a:cubicBezTo>
                  <a:cubicBezTo>
                    <a:pt x="5" y="333"/>
                    <a:pt x="10" y="378"/>
                    <a:pt x="5" y="418"/>
                  </a:cubicBezTo>
                  <a:cubicBezTo>
                    <a:pt x="1" y="459"/>
                    <a:pt x="1" y="504"/>
                    <a:pt x="5" y="544"/>
                  </a:cubicBezTo>
                  <a:cubicBezTo>
                    <a:pt x="5" y="553"/>
                    <a:pt x="10" y="562"/>
                    <a:pt x="14" y="567"/>
                  </a:cubicBezTo>
                  <a:cubicBezTo>
                    <a:pt x="19" y="576"/>
                    <a:pt x="28" y="576"/>
                    <a:pt x="37" y="576"/>
                  </a:cubicBezTo>
                  <a:cubicBezTo>
                    <a:pt x="55" y="576"/>
                    <a:pt x="68" y="562"/>
                    <a:pt x="68" y="544"/>
                  </a:cubicBezTo>
                  <a:cubicBezTo>
                    <a:pt x="64" y="508"/>
                    <a:pt x="64" y="468"/>
                    <a:pt x="68" y="427"/>
                  </a:cubicBezTo>
                  <a:cubicBezTo>
                    <a:pt x="68" y="382"/>
                    <a:pt x="68" y="337"/>
                    <a:pt x="68" y="297"/>
                  </a:cubicBezTo>
                  <a:cubicBezTo>
                    <a:pt x="73" y="207"/>
                    <a:pt x="73" y="121"/>
                    <a:pt x="82" y="32"/>
                  </a:cubicBezTo>
                  <a:cubicBezTo>
                    <a:pt x="82" y="14"/>
                    <a:pt x="68" y="0"/>
                    <a:pt x="5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6"/>
            <p:cNvSpPr/>
            <p:nvPr/>
          </p:nvSpPr>
          <p:spPr>
            <a:xfrm>
              <a:off x="4776800" y="1738975"/>
              <a:ext cx="2050" cy="14900"/>
            </a:xfrm>
            <a:custGeom>
              <a:rect b="b" l="l" r="r" t="t"/>
              <a:pathLst>
                <a:path extrusionOk="0" h="596" w="82">
                  <a:moveTo>
                    <a:pt x="38" y="0"/>
                  </a:moveTo>
                  <a:cubicBezTo>
                    <a:pt x="20" y="0"/>
                    <a:pt x="2" y="9"/>
                    <a:pt x="5" y="27"/>
                  </a:cubicBezTo>
                  <a:cubicBezTo>
                    <a:pt x="5" y="121"/>
                    <a:pt x="5" y="216"/>
                    <a:pt x="0" y="310"/>
                  </a:cubicBezTo>
                  <a:lnTo>
                    <a:pt x="0" y="450"/>
                  </a:lnTo>
                  <a:lnTo>
                    <a:pt x="0" y="522"/>
                  </a:lnTo>
                  <a:cubicBezTo>
                    <a:pt x="0" y="531"/>
                    <a:pt x="0" y="544"/>
                    <a:pt x="5" y="553"/>
                  </a:cubicBezTo>
                  <a:cubicBezTo>
                    <a:pt x="5" y="567"/>
                    <a:pt x="14" y="576"/>
                    <a:pt x="23" y="585"/>
                  </a:cubicBezTo>
                  <a:cubicBezTo>
                    <a:pt x="28" y="592"/>
                    <a:pt x="35" y="596"/>
                    <a:pt x="43" y="596"/>
                  </a:cubicBezTo>
                  <a:cubicBezTo>
                    <a:pt x="50" y="596"/>
                    <a:pt x="57" y="593"/>
                    <a:pt x="63" y="589"/>
                  </a:cubicBezTo>
                  <a:cubicBezTo>
                    <a:pt x="72" y="585"/>
                    <a:pt x="77" y="580"/>
                    <a:pt x="81" y="571"/>
                  </a:cubicBezTo>
                  <a:cubicBezTo>
                    <a:pt x="81" y="562"/>
                    <a:pt x="81" y="553"/>
                    <a:pt x="81" y="549"/>
                  </a:cubicBezTo>
                  <a:cubicBezTo>
                    <a:pt x="77" y="463"/>
                    <a:pt x="77" y="378"/>
                    <a:pt x="72" y="297"/>
                  </a:cubicBezTo>
                  <a:cubicBezTo>
                    <a:pt x="72" y="211"/>
                    <a:pt x="72" y="117"/>
                    <a:pt x="72" y="27"/>
                  </a:cubicBezTo>
                  <a:cubicBezTo>
                    <a:pt x="74" y="9"/>
                    <a:pt x="56" y="0"/>
                    <a:pt x="3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6"/>
            <p:cNvSpPr/>
            <p:nvPr/>
          </p:nvSpPr>
          <p:spPr>
            <a:xfrm>
              <a:off x="4777250" y="1738525"/>
              <a:ext cx="2275" cy="14825"/>
            </a:xfrm>
            <a:custGeom>
              <a:rect b="b" l="l" r="r" t="t"/>
              <a:pathLst>
                <a:path extrusionOk="0" h="593" w="91">
                  <a:moveTo>
                    <a:pt x="45" y="0"/>
                  </a:moveTo>
                  <a:cubicBezTo>
                    <a:pt x="25" y="0"/>
                    <a:pt x="5" y="14"/>
                    <a:pt x="5" y="41"/>
                  </a:cubicBezTo>
                  <a:lnTo>
                    <a:pt x="5" y="310"/>
                  </a:lnTo>
                  <a:lnTo>
                    <a:pt x="5" y="450"/>
                  </a:lnTo>
                  <a:lnTo>
                    <a:pt x="5" y="508"/>
                  </a:lnTo>
                  <a:cubicBezTo>
                    <a:pt x="0" y="526"/>
                    <a:pt x="5" y="544"/>
                    <a:pt x="9" y="562"/>
                  </a:cubicBezTo>
                  <a:cubicBezTo>
                    <a:pt x="13" y="583"/>
                    <a:pt x="31" y="593"/>
                    <a:pt x="50" y="593"/>
                  </a:cubicBezTo>
                  <a:cubicBezTo>
                    <a:pt x="56" y="593"/>
                    <a:pt x="62" y="592"/>
                    <a:pt x="68" y="589"/>
                  </a:cubicBezTo>
                  <a:cubicBezTo>
                    <a:pt x="77" y="580"/>
                    <a:pt x="81" y="571"/>
                    <a:pt x="86" y="562"/>
                  </a:cubicBezTo>
                  <a:cubicBezTo>
                    <a:pt x="86" y="558"/>
                    <a:pt x="86" y="558"/>
                    <a:pt x="86" y="553"/>
                  </a:cubicBezTo>
                  <a:cubicBezTo>
                    <a:pt x="90" y="517"/>
                    <a:pt x="86" y="481"/>
                    <a:pt x="86" y="450"/>
                  </a:cubicBezTo>
                  <a:lnTo>
                    <a:pt x="86" y="310"/>
                  </a:lnTo>
                  <a:lnTo>
                    <a:pt x="86" y="41"/>
                  </a:lnTo>
                  <a:cubicBezTo>
                    <a:pt x="86" y="14"/>
                    <a:pt x="65" y="0"/>
                    <a:pt x="4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6"/>
            <p:cNvSpPr/>
            <p:nvPr/>
          </p:nvSpPr>
          <p:spPr>
            <a:xfrm>
              <a:off x="4777475" y="1738175"/>
              <a:ext cx="2500" cy="15025"/>
            </a:xfrm>
            <a:custGeom>
              <a:rect b="b" l="l" r="r" t="t"/>
              <a:pathLst>
                <a:path extrusionOk="0" h="601" w="100">
                  <a:moveTo>
                    <a:pt x="59" y="1"/>
                  </a:moveTo>
                  <a:cubicBezTo>
                    <a:pt x="36" y="1"/>
                    <a:pt x="18" y="19"/>
                    <a:pt x="18" y="41"/>
                  </a:cubicBezTo>
                  <a:cubicBezTo>
                    <a:pt x="18" y="126"/>
                    <a:pt x="18" y="216"/>
                    <a:pt x="18" y="302"/>
                  </a:cubicBezTo>
                  <a:cubicBezTo>
                    <a:pt x="18" y="347"/>
                    <a:pt x="9" y="392"/>
                    <a:pt x="5" y="437"/>
                  </a:cubicBezTo>
                  <a:cubicBezTo>
                    <a:pt x="0" y="477"/>
                    <a:pt x="0" y="513"/>
                    <a:pt x="0" y="554"/>
                  </a:cubicBezTo>
                  <a:cubicBezTo>
                    <a:pt x="0" y="563"/>
                    <a:pt x="5" y="572"/>
                    <a:pt x="9" y="576"/>
                  </a:cubicBezTo>
                  <a:cubicBezTo>
                    <a:pt x="14" y="590"/>
                    <a:pt x="23" y="594"/>
                    <a:pt x="36" y="599"/>
                  </a:cubicBezTo>
                  <a:cubicBezTo>
                    <a:pt x="39" y="600"/>
                    <a:pt x="42" y="601"/>
                    <a:pt x="45" y="601"/>
                  </a:cubicBezTo>
                  <a:cubicBezTo>
                    <a:pt x="53" y="601"/>
                    <a:pt x="63" y="598"/>
                    <a:pt x="72" y="594"/>
                  </a:cubicBezTo>
                  <a:cubicBezTo>
                    <a:pt x="81" y="590"/>
                    <a:pt x="90" y="576"/>
                    <a:pt x="95" y="567"/>
                  </a:cubicBezTo>
                  <a:cubicBezTo>
                    <a:pt x="95" y="549"/>
                    <a:pt x="95" y="531"/>
                    <a:pt x="99" y="513"/>
                  </a:cubicBezTo>
                  <a:lnTo>
                    <a:pt x="99" y="455"/>
                  </a:lnTo>
                  <a:cubicBezTo>
                    <a:pt x="99" y="405"/>
                    <a:pt x="99" y="356"/>
                    <a:pt x="99" y="306"/>
                  </a:cubicBezTo>
                  <a:cubicBezTo>
                    <a:pt x="99" y="216"/>
                    <a:pt x="99" y="131"/>
                    <a:pt x="99" y="41"/>
                  </a:cubicBezTo>
                  <a:cubicBezTo>
                    <a:pt x="95" y="19"/>
                    <a:pt x="81" y="1"/>
                    <a:pt x="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6"/>
            <p:cNvSpPr/>
            <p:nvPr/>
          </p:nvSpPr>
          <p:spPr>
            <a:xfrm>
              <a:off x="4842025" y="1760000"/>
              <a:ext cx="2725" cy="30950"/>
            </a:xfrm>
            <a:custGeom>
              <a:rect b="b" l="l" r="r" t="t"/>
              <a:pathLst>
                <a:path extrusionOk="0" h="1238" w="109">
                  <a:moveTo>
                    <a:pt x="68" y="0"/>
                  </a:moveTo>
                  <a:cubicBezTo>
                    <a:pt x="50" y="0"/>
                    <a:pt x="36" y="14"/>
                    <a:pt x="36" y="32"/>
                  </a:cubicBezTo>
                  <a:lnTo>
                    <a:pt x="36" y="230"/>
                  </a:lnTo>
                  <a:lnTo>
                    <a:pt x="36" y="284"/>
                  </a:lnTo>
                  <a:cubicBezTo>
                    <a:pt x="36" y="302"/>
                    <a:pt x="32" y="329"/>
                    <a:pt x="32" y="351"/>
                  </a:cubicBezTo>
                  <a:cubicBezTo>
                    <a:pt x="32" y="401"/>
                    <a:pt x="27" y="455"/>
                    <a:pt x="18" y="504"/>
                  </a:cubicBezTo>
                  <a:cubicBezTo>
                    <a:pt x="14" y="558"/>
                    <a:pt x="9" y="594"/>
                    <a:pt x="5" y="639"/>
                  </a:cubicBezTo>
                  <a:cubicBezTo>
                    <a:pt x="5" y="689"/>
                    <a:pt x="5" y="738"/>
                    <a:pt x="0" y="788"/>
                  </a:cubicBezTo>
                  <a:cubicBezTo>
                    <a:pt x="0" y="837"/>
                    <a:pt x="0" y="886"/>
                    <a:pt x="0" y="936"/>
                  </a:cubicBezTo>
                  <a:cubicBezTo>
                    <a:pt x="0" y="976"/>
                    <a:pt x="5" y="1017"/>
                    <a:pt x="5" y="1057"/>
                  </a:cubicBezTo>
                  <a:cubicBezTo>
                    <a:pt x="5" y="1098"/>
                    <a:pt x="9" y="1152"/>
                    <a:pt x="9" y="1197"/>
                  </a:cubicBezTo>
                  <a:cubicBezTo>
                    <a:pt x="14" y="1219"/>
                    <a:pt x="32" y="1237"/>
                    <a:pt x="54" y="1237"/>
                  </a:cubicBezTo>
                  <a:cubicBezTo>
                    <a:pt x="77" y="1237"/>
                    <a:pt x="95" y="1219"/>
                    <a:pt x="95" y="1197"/>
                  </a:cubicBezTo>
                  <a:cubicBezTo>
                    <a:pt x="95" y="1152"/>
                    <a:pt x="99" y="1107"/>
                    <a:pt x="99" y="1062"/>
                  </a:cubicBezTo>
                  <a:cubicBezTo>
                    <a:pt x="99" y="1017"/>
                    <a:pt x="99" y="981"/>
                    <a:pt x="104" y="940"/>
                  </a:cubicBezTo>
                  <a:cubicBezTo>
                    <a:pt x="108" y="842"/>
                    <a:pt x="104" y="738"/>
                    <a:pt x="99" y="639"/>
                  </a:cubicBezTo>
                  <a:lnTo>
                    <a:pt x="99" y="509"/>
                  </a:lnTo>
                  <a:lnTo>
                    <a:pt x="99" y="356"/>
                  </a:lnTo>
                  <a:lnTo>
                    <a:pt x="99" y="288"/>
                  </a:lnTo>
                  <a:lnTo>
                    <a:pt x="99" y="239"/>
                  </a:lnTo>
                  <a:lnTo>
                    <a:pt x="99" y="32"/>
                  </a:lnTo>
                  <a:cubicBezTo>
                    <a:pt x="99" y="14"/>
                    <a:pt x="86" y="0"/>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6"/>
            <p:cNvSpPr/>
            <p:nvPr/>
          </p:nvSpPr>
          <p:spPr>
            <a:xfrm>
              <a:off x="4838600" y="1779900"/>
              <a:ext cx="1700" cy="13750"/>
            </a:xfrm>
            <a:custGeom>
              <a:rect b="b" l="l" r="r" t="t"/>
              <a:pathLst>
                <a:path extrusionOk="0" h="550" w="68">
                  <a:moveTo>
                    <a:pt x="34" y="1"/>
                  </a:moveTo>
                  <a:cubicBezTo>
                    <a:pt x="17" y="1"/>
                    <a:pt x="0" y="10"/>
                    <a:pt x="2" y="28"/>
                  </a:cubicBezTo>
                  <a:lnTo>
                    <a:pt x="2" y="32"/>
                  </a:lnTo>
                  <a:lnTo>
                    <a:pt x="2" y="284"/>
                  </a:lnTo>
                  <a:lnTo>
                    <a:pt x="2" y="464"/>
                  </a:lnTo>
                  <a:lnTo>
                    <a:pt x="2" y="518"/>
                  </a:lnTo>
                  <a:cubicBezTo>
                    <a:pt x="2" y="527"/>
                    <a:pt x="7" y="536"/>
                    <a:pt x="11" y="540"/>
                  </a:cubicBezTo>
                  <a:cubicBezTo>
                    <a:pt x="16" y="545"/>
                    <a:pt x="25" y="549"/>
                    <a:pt x="34" y="549"/>
                  </a:cubicBezTo>
                  <a:cubicBezTo>
                    <a:pt x="52" y="549"/>
                    <a:pt x="65" y="536"/>
                    <a:pt x="65" y="518"/>
                  </a:cubicBezTo>
                  <a:lnTo>
                    <a:pt x="65" y="464"/>
                  </a:lnTo>
                  <a:lnTo>
                    <a:pt x="65" y="279"/>
                  </a:lnTo>
                  <a:lnTo>
                    <a:pt x="65" y="28"/>
                  </a:lnTo>
                  <a:cubicBezTo>
                    <a:pt x="68" y="10"/>
                    <a:pt x="51" y="1"/>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6"/>
            <p:cNvSpPr/>
            <p:nvPr/>
          </p:nvSpPr>
          <p:spPr>
            <a:xfrm>
              <a:off x="4803675" y="1758075"/>
              <a:ext cx="1825" cy="13425"/>
            </a:xfrm>
            <a:custGeom>
              <a:rect b="b" l="l" r="r" t="t"/>
              <a:pathLst>
                <a:path extrusionOk="0" h="537" w="73">
                  <a:moveTo>
                    <a:pt x="32" y="1"/>
                  </a:moveTo>
                  <a:cubicBezTo>
                    <a:pt x="18" y="1"/>
                    <a:pt x="0" y="14"/>
                    <a:pt x="5" y="32"/>
                  </a:cubicBezTo>
                  <a:cubicBezTo>
                    <a:pt x="9" y="109"/>
                    <a:pt x="9" y="181"/>
                    <a:pt x="9" y="257"/>
                  </a:cubicBezTo>
                  <a:lnTo>
                    <a:pt x="9" y="379"/>
                  </a:lnTo>
                  <a:cubicBezTo>
                    <a:pt x="9" y="401"/>
                    <a:pt x="9" y="419"/>
                    <a:pt x="9" y="437"/>
                  </a:cubicBezTo>
                  <a:lnTo>
                    <a:pt x="9" y="509"/>
                  </a:lnTo>
                  <a:cubicBezTo>
                    <a:pt x="14" y="523"/>
                    <a:pt x="27" y="536"/>
                    <a:pt x="41" y="536"/>
                  </a:cubicBezTo>
                  <a:cubicBezTo>
                    <a:pt x="59" y="536"/>
                    <a:pt x="72" y="523"/>
                    <a:pt x="72" y="509"/>
                  </a:cubicBezTo>
                  <a:cubicBezTo>
                    <a:pt x="72" y="464"/>
                    <a:pt x="72" y="424"/>
                    <a:pt x="68" y="383"/>
                  </a:cubicBezTo>
                  <a:cubicBezTo>
                    <a:pt x="63" y="343"/>
                    <a:pt x="68" y="302"/>
                    <a:pt x="68" y="257"/>
                  </a:cubicBezTo>
                  <a:cubicBezTo>
                    <a:pt x="68" y="185"/>
                    <a:pt x="68" y="109"/>
                    <a:pt x="63" y="32"/>
                  </a:cubicBezTo>
                  <a:cubicBezTo>
                    <a:pt x="63" y="14"/>
                    <a:pt x="50" y="1"/>
                    <a:pt x="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6"/>
            <p:cNvSpPr/>
            <p:nvPr/>
          </p:nvSpPr>
          <p:spPr>
            <a:xfrm>
              <a:off x="4800750" y="1765275"/>
              <a:ext cx="1600" cy="7575"/>
            </a:xfrm>
            <a:custGeom>
              <a:rect b="b" l="l" r="r" t="t"/>
              <a:pathLst>
                <a:path extrusionOk="0" h="303" w="64">
                  <a:moveTo>
                    <a:pt x="32" y="1"/>
                  </a:moveTo>
                  <a:cubicBezTo>
                    <a:pt x="17" y="1"/>
                    <a:pt x="3" y="10"/>
                    <a:pt x="0" y="28"/>
                  </a:cubicBezTo>
                  <a:lnTo>
                    <a:pt x="0" y="199"/>
                  </a:lnTo>
                  <a:lnTo>
                    <a:pt x="0" y="271"/>
                  </a:lnTo>
                  <a:cubicBezTo>
                    <a:pt x="0" y="284"/>
                    <a:pt x="14" y="302"/>
                    <a:pt x="32" y="302"/>
                  </a:cubicBezTo>
                  <a:cubicBezTo>
                    <a:pt x="50" y="302"/>
                    <a:pt x="63" y="284"/>
                    <a:pt x="63" y="271"/>
                  </a:cubicBezTo>
                  <a:lnTo>
                    <a:pt x="63" y="208"/>
                  </a:lnTo>
                  <a:lnTo>
                    <a:pt x="63" y="28"/>
                  </a:lnTo>
                  <a:cubicBezTo>
                    <a:pt x="61" y="10"/>
                    <a:pt x="47" y="1"/>
                    <a:pt x="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6"/>
            <p:cNvSpPr/>
            <p:nvPr/>
          </p:nvSpPr>
          <p:spPr>
            <a:xfrm>
              <a:off x="4886100" y="1761375"/>
              <a:ext cx="1725" cy="29225"/>
            </a:xfrm>
            <a:custGeom>
              <a:rect b="b" l="l" r="r" t="t"/>
              <a:pathLst>
                <a:path extrusionOk="0" h="1169" w="69">
                  <a:moveTo>
                    <a:pt x="32" y="0"/>
                  </a:moveTo>
                  <a:cubicBezTo>
                    <a:pt x="17" y="0"/>
                    <a:pt x="1" y="10"/>
                    <a:pt x="1" y="31"/>
                  </a:cubicBezTo>
                  <a:lnTo>
                    <a:pt x="1" y="598"/>
                  </a:lnTo>
                  <a:lnTo>
                    <a:pt x="1" y="849"/>
                  </a:lnTo>
                  <a:lnTo>
                    <a:pt x="1" y="980"/>
                  </a:lnTo>
                  <a:lnTo>
                    <a:pt x="1" y="1056"/>
                  </a:lnTo>
                  <a:lnTo>
                    <a:pt x="1" y="1092"/>
                  </a:lnTo>
                  <a:lnTo>
                    <a:pt x="1" y="1137"/>
                  </a:lnTo>
                  <a:cubicBezTo>
                    <a:pt x="1" y="1155"/>
                    <a:pt x="14" y="1169"/>
                    <a:pt x="32" y="1169"/>
                  </a:cubicBezTo>
                  <a:cubicBezTo>
                    <a:pt x="46" y="1169"/>
                    <a:pt x="59" y="1155"/>
                    <a:pt x="59" y="1137"/>
                  </a:cubicBezTo>
                  <a:cubicBezTo>
                    <a:pt x="59" y="1115"/>
                    <a:pt x="59" y="1088"/>
                    <a:pt x="64" y="1061"/>
                  </a:cubicBezTo>
                  <a:cubicBezTo>
                    <a:pt x="68" y="1038"/>
                    <a:pt x="64" y="1011"/>
                    <a:pt x="64" y="989"/>
                  </a:cubicBezTo>
                  <a:lnTo>
                    <a:pt x="64" y="854"/>
                  </a:lnTo>
                  <a:lnTo>
                    <a:pt x="64" y="598"/>
                  </a:lnTo>
                  <a:lnTo>
                    <a:pt x="64" y="31"/>
                  </a:lnTo>
                  <a:cubicBezTo>
                    <a:pt x="64" y="10"/>
                    <a:pt x="48" y="0"/>
                    <a:pt x="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6"/>
            <p:cNvSpPr/>
            <p:nvPr/>
          </p:nvSpPr>
          <p:spPr>
            <a:xfrm>
              <a:off x="4534200" y="1369750"/>
              <a:ext cx="140100" cy="213575"/>
            </a:xfrm>
            <a:custGeom>
              <a:rect b="b" l="l" r="r" t="t"/>
              <a:pathLst>
                <a:path extrusionOk="0" h="8543" w="5604">
                  <a:moveTo>
                    <a:pt x="500" y="2906"/>
                  </a:moveTo>
                  <a:cubicBezTo>
                    <a:pt x="499" y="2909"/>
                    <a:pt x="498" y="2911"/>
                    <a:pt x="497" y="2913"/>
                  </a:cubicBezTo>
                  <a:lnTo>
                    <a:pt x="497" y="2913"/>
                  </a:lnTo>
                  <a:cubicBezTo>
                    <a:pt x="499" y="2911"/>
                    <a:pt x="500" y="2909"/>
                    <a:pt x="500" y="2906"/>
                  </a:cubicBezTo>
                  <a:close/>
                  <a:moveTo>
                    <a:pt x="4247" y="0"/>
                  </a:moveTo>
                  <a:cubicBezTo>
                    <a:pt x="4139" y="0"/>
                    <a:pt x="4027" y="9"/>
                    <a:pt x="3915" y="23"/>
                  </a:cubicBezTo>
                  <a:lnTo>
                    <a:pt x="3924" y="9"/>
                  </a:lnTo>
                  <a:lnTo>
                    <a:pt x="3924" y="9"/>
                  </a:lnTo>
                  <a:cubicBezTo>
                    <a:pt x="3366" y="81"/>
                    <a:pt x="2830" y="274"/>
                    <a:pt x="2353" y="576"/>
                  </a:cubicBezTo>
                  <a:cubicBezTo>
                    <a:pt x="2111" y="729"/>
                    <a:pt x="1877" y="904"/>
                    <a:pt x="1661" y="1098"/>
                  </a:cubicBezTo>
                  <a:cubicBezTo>
                    <a:pt x="1445" y="1291"/>
                    <a:pt x="1247" y="1503"/>
                    <a:pt x="1062" y="1732"/>
                  </a:cubicBezTo>
                  <a:cubicBezTo>
                    <a:pt x="712" y="2164"/>
                    <a:pt x="437" y="2659"/>
                    <a:pt x="262" y="3190"/>
                  </a:cubicBezTo>
                  <a:cubicBezTo>
                    <a:pt x="221" y="3320"/>
                    <a:pt x="185" y="3451"/>
                    <a:pt x="158" y="3585"/>
                  </a:cubicBezTo>
                  <a:cubicBezTo>
                    <a:pt x="122" y="3752"/>
                    <a:pt x="91" y="3923"/>
                    <a:pt x="68" y="4089"/>
                  </a:cubicBezTo>
                  <a:cubicBezTo>
                    <a:pt x="19" y="4431"/>
                    <a:pt x="1" y="4778"/>
                    <a:pt x="14" y="5124"/>
                  </a:cubicBezTo>
                  <a:cubicBezTo>
                    <a:pt x="23" y="5466"/>
                    <a:pt x="77" y="5803"/>
                    <a:pt x="167" y="6136"/>
                  </a:cubicBezTo>
                  <a:cubicBezTo>
                    <a:pt x="257" y="6460"/>
                    <a:pt x="397" y="6775"/>
                    <a:pt x="577" y="7063"/>
                  </a:cubicBezTo>
                  <a:cubicBezTo>
                    <a:pt x="730" y="7297"/>
                    <a:pt x="914" y="7513"/>
                    <a:pt x="1121" y="7702"/>
                  </a:cubicBezTo>
                  <a:cubicBezTo>
                    <a:pt x="1323" y="7882"/>
                    <a:pt x="1548" y="8030"/>
                    <a:pt x="1791" y="8147"/>
                  </a:cubicBezTo>
                  <a:cubicBezTo>
                    <a:pt x="2034" y="8260"/>
                    <a:pt x="2295" y="8349"/>
                    <a:pt x="2556" y="8408"/>
                  </a:cubicBezTo>
                  <a:cubicBezTo>
                    <a:pt x="2695" y="8444"/>
                    <a:pt x="2835" y="8466"/>
                    <a:pt x="2974" y="8484"/>
                  </a:cubicBezTo>
                  <a:cubicBezTo>
                    <a:pt x="3046" y="8498"/>
                    <a:pt x="3118" y="8507"/>
                    <a:pt x="3190" y="8516"/>
                  </a:cubicBezTo>
                  <a:cubicBezTo>
                    <a:pt x="3262" y="8520"/>
                    <a:pt x="3339" y="8525"/>
                    <a:pt x="3415" y="8534"/>
                  </a:cubicBezTo>
                  <a:lnTo>
                    <a:pt x="3397" y="8534"/>
                  </a:lnTo>
                  <a:lnTo>
                    <a:pt x="3460" y="8543"/>
                  </a:lnTo>
                  <a:cubicBezTo>
                    <a:pt x="3478" y="8543"/>
                    <a:pt x="3496" y="8538"/>
                    <a:pt x="3505" y="8525"/>
                  </a:cubicBezTo>
                  <a:cubicBezTo>
                    <a:pt x="3519" y="8511"/>
                    <a:pt x="3523" y="8498"/>
                    <a:pt x="3523" y="8480"/>
                  </a:cubicBezTo>
                  <a:cubicBezTo>
                    <a:pt x="3523" y="8466"/>
                    <a:pt x="3519" y="8448"/>
                    <a:pt x="3505" y="8439"/>
                  </a:cubicBezTo>
                  <a:cubicBezTo>
                    <a:pt x="3501" y="8435"/>
                    <a:pt x="3496" y="8430"/>
                    <a:pt x="3492" y="8426"/>
                  </a:cubicBezTo>
                  <a:cubicBezTo>
                    <a:pt x="3438" y="8426"/>
                    <a:pt x="3384" y="8421"/>
                    <a:pt x="3330" y="8417"/>
                  </a:cubicBezTo>
                  <a:cubicBezTo>
                    <a:pt x="3267" y="8412"/>
                    <a:pt x="3204" y="8403"/>
                    <a:pt x="3141" y="8390"/>
                  </a:cubicBezTo>
                  <a:lnTo>
                    <a:pt x="3087" y="8381"/>
                  </a:lnTo>
                  <a:lnTo>
                    <a:pt x="3042" y="8372"/>
                  </a:lnTo>
                  <a:lnTo>
                    <a:pt x="3060" y="8372"/>
                  </a:lnTo>
                  <a:cubicBezTo>
                    <a:pt x="2691" y="8327"/>
                    <a:pt x="2331" y="8237"/>
                    <a:pt x="1985" y="8098"/>
                  </a:cubicBezTo>
                  <a:lnTo>
                    <a:pt x="1989" y="8098"/>
                  </a:lnTo>
                  <a:cubicBezTo>
                    <a:pt x="1760" y="8003"/>
                    <a:pt x="1544" y="7877"/>
                    <a:pt x="1346" y="7729"/>
                  </a:cubicBezTo>
                  <a:cubicBezTo>
                    <a:pt x="1157" y="7580"/>
                    <a:pt x="990" y="7409"/>
                    <a:pt x="842" y="7216"/>
                  </a:cubicBezTo>
                  <a:cubicBezTo>
                    <a:pt x="676" y="7000"/>
                    <a:pt x="536" y="6766"/>
                    <a:pt x="433" y="6514"/>
                  </a:cubicBezTo>
                  <a:cubicBezTo>
                    <a:pt x="307" y="6208"/>
                    <a:pt x="221" y="5884"/>
                    <a:pt x="176" y="5556"/>
                  </a:cubicBezTo>
                  <a:lnTo>
                    <a:pt x="176" y="5574"/>
                  </a:lnTo>
                  <a:cubicBezTo>
                    <a:pt x="118" y="5093"/>
                    <a:pt x="118" y="4607"/>
                    <a:pt x="185" y="4130"/>
                  </a:cubicBezTo>
                  <a:cubicBezTo>
                    <a:pt x="185" y="4134"/>
                    <a:pt x="185" y="4139"/>
                    <a:pt x="185" y="4143"/>
                  </a:cubicBezTo>
                  <a:cubicBezTo>
                    <a:pt x="217" y="3909"/>
                    <a:pt x="262" y="3680"/>
                    <a:pt x="316" y="3446"/>
                  </a:cubicBezTo>
                  <a:cubicBezTo>
                    <a:pt x="360" y="3264"/>
                    <a:pt x="422" y="3086"/>
                    <a:pt x="497" y="2913"/>
                  </a:cubicBezTo>
                  <a:lnTo>
                    <a:pt x="497" y="2913"/>
                  </a:lnTo>
                  <a:cubicBezTo>
                    <a:pt x="495" y="2915"/>
                    <a:pt x="493" y="2918"/>
                    <a:pt x="491" y="2920"/>
                  </a:cubicBezTo>
                  <a:cubicBezTo>
                    <a:pt x="653" y="2551"/>
                    <a:pt x="855" y="2204"/>
                    <a:pt x="1098" y="1885"/>
                  </a:cubicBezTo>
                  <a:lnTo>
                    <a:pt x="1103" y="1880"/>
                  </a:lnTo>
                  <a:cubicBezTo>
                    <a:pt x="1368" y="1539"/>
                    <a:pt x="1679" y="1228"/>
                    <a:pt x="2025" y="958"/>
                  </a:cubicBezTo>
                  <a:cubicBezTo>
                    <a:pt x="2322" y="729"/>
                    <a:pt x="2646" y="535"/>
                    <a:pt x="2992" y="387"/>
                  </a:cubicBezTo>
                  <a:lnTo>
                    <a:pt x="3001" y="387"/>
                  </a:lnTo>
                  <a:cubicBezTo>
                    <a:pt x="3271" y="274"/>
                    <a:pt x="3559" y="194"/>
                    <a:pt x="3852" y="149"/>
                  </a:cubicBezTo>
                  <a:lnTo>
                    <a:pt x="3861" y="149"/>
                  </a:lnTo>
                  <a:cubicBezTo>
                    <a:pt x="3986" y="133"/>
                    <a:pt x="4114" y="125"/>
                    <a:pt x="4241" y="125"/>
                  </a:cubicBezTo>
                  <a:cubicBezTo>
                    <a:pt x="4368" y="125"/>
                    <a:pt x="4495" y="133"/>
                    <a:pt x="4621" y="149"/>
                  </a:cubicBezTo>
                  <a:lnTo>
                    <a:pt x="4607" y="149"/>
                  </a:lnTo>
                  <a:cubicBezTo>
                    <a:pt x="4837" y="185"/>
                    <a:pt x="5062" y="243"/>
                    <a:pt x="5273" y="328"/>
                  </a:cubicBezTo>
                  <a:lnTo>
                    <a:pt x="5282" y="328"/>
                  </a:lnTo>
                  <a:lnTo>
                    <a:pt x="5291" y="333"/>
                  </a:lnTo>
                  <a:lnTo>
                    <a:pt x="5282" y="333"/>
                  </a:lnTo>
                  <a:cubicBezTo>
                    <a:pt x="5350" y="364"/>
                    <a:pt x="5417" y="391"/>
                    <a:pt x="5485" y="427"/>
                  </a:cubicBezTo>
                  <a:cubicBezTo>
                    <a:pt x="5496" y="434"/>
                    <a:pt x="5506" y="436"/>
                    <a:pt x="5516" y="436"/>
                  </a:cubicBezTo>
                  <a:cubicBezTo>
                    <a:pt x="5571" y="436"/>
                    <a:pt x="5604" y="354"/>
                    <a:pt x="5543" y="319"/>
                  </a:cubicBezTo>
                  <a:cubicBezTo>
                    <a:pt x="5147" y="113"/>
                    <a:pt x="4702" y="0"/>
                    <a:pt x="42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6"/>
            <p:cNvSpPr/>
            <p:nvPr/>
          </p:nvSpPr>
          <p:spPr>
            <a:xfrm>
              <a:off x="4630825" y="1373225"/>
              <a:ext cx="25" cy="25"/>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6"/>
            <p:cNvSpPr/>
            <p:nvPr/>
          </p:nvSpPr>
          <p:spPr>
            <a:xfrm>
              <a:off x="4630825" y="1373225"/>
              <a:ext cx="25" cy="25"/>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6"/>
            <p:cNvSpPr/>
            <p:nvPr/>
          </p:nvSpPr>
          <p:spPr>
            <a:xfrm>
              <a:off x="4630700" y="1373225"/>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6"/>
            <p:cNvSpPr/>
            <p:nvPr/>
          </p:nvSpPr>
          <p:spPr>
            <a:xfrm>
              <a:off x="4666350" y="1377725"/>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6"/>
            <p:cNvSpPr/>
            <p:nvPr/>
          </p:nvSpPr>
          <p:spPr>
            <a:xfrm>
              <a:off x="4561650" y="1416975"/>
              <a:ext cx="25" cy="25"/>
            </a:xfrm>
            <a:custGeom>
              <a:rect b="b" l="l" r="r" t="t"/>
              <a:pathLst>
                <a:path extrusionOk="0" h="1" w="1">
                  <a:moveTo>
                    <a:pt x="0" y="0"/>
                  </a:move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6"/>
            <p:cNvSpPr/>
            <p:nvPr/>
          </p:nvSpPr>
          <p:spPr>
            <a:xfrm>
              <a:off x="4630925" y="1373225"/>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6"/>
            <p:cNvSpPr/>
            <p:nvPr/>
          </p:nvSpPr>
          <p:spPr>
            <a:xfrm>
              <a:off x="4630700" y="1373225"/>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6"/>
            <p:cNvSpPr/>
            <p:nvPr/>
          </p:nvSpPr>
          <p:spPr>
            <a:xfrm>
              <a:off x="4609100" y="1379300"/>
              <a:ext cx="150" cy="25"/>
            </a:xfrm>
            <a:custGeom>
              <a:rect b="b" l="l" r="r" t="t"/>
              <a:pathLst>
                <a:path extrusionOk="0" h="1" w="6">
                  <a:moveTo>
                    <a:pt x="5" y="0"/>
                  </a:moveTo>
                  <a:lnTo>
                    <a:pt x="1" y="0"/>
                  </a:lnTo>
                  <a:lnTo>
                    <a:pt x="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6"/>
            <p:cNvSpPr/>
            <p:nvPr/>
          </p:nvSpPr>
          <p:spPr>
            <a:xfrm>
              <a:off x="4609100" y="1379300"/>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6"/>
            <p:cNvSpPr/>
            <p:nvPr/>
          </p:nvSpPr>
          <p:spPr>
            <a:xfrm>
              <a:off x="4609100" y="1379300"/>
              <a:ext cx="25" cy="25"/>
            </a:xfrm>
            <a:custGeom>
              <a:rect b="b" l="l" r="r" t="t"/>
              <a:pathLst>
                <a:path extrusionOk="0" h="1" w="1">
                  <a:moveTo>
                    <a:pt x="1" y="0"/>
                  </a:move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6"/>
            <p:cNvSpPr/>
            <p:nvPr/>
          </p:nvSpPr>
          <p:spPr>
            <a:xfrm>
              <a:off x="4561875" y="1416625"/>
              <a:ext cx="25" cy="150"/>
            </a:xfrm>
            <a:custGeom>
              <a:rect b="b" l="l" r="r" t="t"/>
              <a:pathLst>
                <a:path extrusionOk="0" h="6" w="1">
                  <a:moveTo>
                    <a:pt x="0" y="5"/>
                  </a:moveTo>
                  <a:lnTo>
                    <a:pt x="0" y="5"/>
                  </a:lnTo>
                  <a:lnTo>
                    <a:pt x="0" y="5"/>
                  </a:lnTo>
                  <a:lnTo>
                    <a:pt x="0" y="5"/>
                  </a:lnTo>
                  <a:lnTo>
                    <a:pt x="0" y="5"/>
                  </a:lnTo>
                  <a:lnTo>
                    <a:pt x="0" y="1"/>
                  </a:lnTo>
                  <a:lnTo>
                    <a:pt x="0" y="1"/>
                  </a:lnTo>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6"/>
            <p:cNvSpPr/>
            <p:nvPr/>
          </p:nvSpPr>
          <p:spPr>
            <a:xfrm>
              <a:off x="4561750" y="1416850"/>
              <a:ext cx="25" cy="25"/>
            </a:xfrm>
            <a:custGeom>
              <a:rect b="b" l="l" r="r" t="t"/>
              <a:pathLst>
                <a:path extrusionOk="0" h="1" w="1">
                  <a:moveTo>
                    <a:pt x="1" y="1"/>
                  </a:moveTo>
                  <a:lnTo>
                    <a:pt x="1" y="1"/>
                  </a:ln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6"/>
            <p:cNvSpPr/>
            <p:nvPr/>
          </p:nvSpPr>
          <p:spPr>
            <a:xfrm>
              <a:off x="4583575" y="1572075"/>
              <a:ext cx="250" cy="125"/>
            </a:xfrm>
            <a:custGeom>
              <a:rect b="b" l="l" r="r" t="t"/>
              <a:pathLst>
                <a:path extrusionOk="0" h="5" w="10">
                  <a:moveTo>
                    <a:pt x="10" y="5"/>
                  </a:moveTo>
                  <a:cubicBezTo>
                    <a:pt x="10" y="0"/>
                    <a:pt x="5" y="0"/>
                    <a:pt x="1" y="0"/>
                  </a:cubicBezTo>
                  <a:cubicBezTo>
                    <a:pt x="5" y="0"/>
                    <a:pt x="10" y="0"/>
                    <a:pt x="10"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6"/>
            <p:cNvSpPr/>
            <p:nvPr/>
          </p:nvSpPr>
          <p:spPr>
            <a:xfrm>
              <a:off x="4671075" y="1370425"/>
              <a:ext cx="121250" cy="185500"/>
            </a:xfrm>
            <a:custGeom>
              <a:rect b="b" l="l" r="r" t="t"/>
              <a:pathLst>
                <a:path extrusionOk="0" h="7420" w="4850">
                  <a:moveTo>
                    <a:pt x="923" y="0"/>
                  </a:moveTo>
                  <a:cubicBezTo>
                    <a:pt x="828" y="0"/>
                    <a:pt x="729" y="9"/>
                    <a:pt x="635" y="32"/>
                  </a:cubicBezTo>
                  <a:cubicBezTo>
                    <a:pt x="423" y="77"/>
                    <a:pt x="225" y="153"/>
                    <a:pt x="41" y="261"/>
                  </a:cubicBezTo>
                  <a:cubicBezTo>
                    <a:pt x="10" y="279"/>
                    <a:pt x="1" y="315"/>
                    <a:pt x="19" y="346"/>
                  </a:cubicBezTo>
                  <a:cubicBezTo>
                    <a:pt x="31" y="365"/>
                    <a:pt x="52" y="375"/>
                    <a:pt x="74" y="375"/>
                  </a:cubicBezTo>
                  <a:cubicBezTo>
                    <a:pt x="84" y="375"/>
                    <a:pt x="94" y="373"/>
                    <a:pt x="104" y="369"/>
                  </a:cubicBezTo>
                  <a:cubicBezTo>
                    <a:pt x="176" y="328"/>
                    <a:pt x="248" y="292"/>
                    <a:pt x="324" y="256"/>
                  </a:cubicBezTo>
                  <a:lnTo>
                    <a:pt x="333" y="256"/>
                  </a:lnTo>
                  <a:cubicBezTo>
                    <a:pt x="468" y="202"/>
                    <a:pt x="608" y="162"/>
                    <a:pt x="752" y="140"/>
                  </a:cubicBezTo>
                  <a:lnTo>
                    <a:pt x="734" y="140"/>
                  </a:lnTo>
                  <a:cubicBezTo>
                    <a:pt x="795" y="133"/>
                    <a:pt x="855" y="129"/>
                    <a:pt x="915" y="129"/>
                  </a:cubicBezTo>
                  <a:cubicBezTo>
                    <a:pt x="976" y="129"/>
                    <a:pt x="1035" y="133"/>
                    <a:pt x="1094" y="140"/>
                  </a:cubicBezTo>
                  <a:cubicBezTo>
                    <a:pt x="1202" y="158"/>
                    <a:pt x="1310" y="185"/>
                    <a:pt x="1409" y="229"/>
                  </a:cubicBezTo>
                  <a:cubicBezTo>
                    <a:pt x="1539" y="283"/>
                    <a:pt x="1661" y="355"/>
                    <a:pt x="1773" y="445"/>
                  </a:cubicBezTo>
                  <a:cubicBezTo>
                    <a:pt x="1953" y="589"/>
                    <a:pt x="2110" y="751"/>
                    <a:pt x="2250" y="936"/>
                  </a:cubicBezTo>
                  <a:cubicBezTo>
                    <a:pt x="2250" y="936"/>
                    <a:pt x="2254" y="940"/>
                    <a:pt x="2254" y="940"/>
                  </a:cubicBezTo>
                  <a:lnTo>
                    <a:pt x="2254" y="945"/>
                  </a:lnTo>
                  <a:lnTo>
                    <a:pt x="2259" y="949"/>
                  </a:lnTo>
                  <a:cubicBezTo>
                    <a:pt x="2515" y="1296"/>
                    <a:pt x="2736" y="1665"/>
                    <a:pt x="2920" y="2056"/>
                  </a:cubicBezTo>
                  <a:cubicBezTo>
                    <a:pt x="3109" y="2434"/>
                    <a:pt x="3280" y="2825"/>
                    <a:pt x="3455" y="3212"/>
                  </a:cubicBezTo>
                  <a:cubicBezTo>
                    <a:pt x="3509" y="3329"/>
                    <a:pt x="3563" y="3446"/>
                    <a:pt x="3622" y="3558"/>
                  </a:cubicBezTo>
                  <a:cubicBezTo>
                    <a:pt x="3694" y="3702"/>
                    <a:pt x="3775" y="3842"/>
                    <a:pt x="3860" y="3977"/>
                  </a:cubicBezTo>
                  <a:cubicBezTo>
                    <a:pt x="4108" y="4373"/>
                    <a:pt x="4387" y="4746"/>
                    <a:pt x="4571" y="5173"/>
                  </a:cubicBezTo>
                  <a:cubicBezTo>
                    <a:pt x="4634" y="5331"/>
                    <a:pt x="4684" y="5497"/>
                    <a:pt x="4711" y="5668"/>
                  </a:cubicBezTo>
                  <a:lnTo>
                    <a:pt x="4711" y="5655"/>
                  </a:lnTo>
                  <a:cubicBezTo>
                    <a:pt x="4729" y="5785"/>
                    <a:pt x="4729" y="5916"/>
                    <a:pt x="4711" y="6046"/>
                  </a:cubicBezTo>
                  <a:cubicBezTo>
                    <a:pt x="4693" y="6154"/>
                    <a:pt x="4666" y="6262"/>
                    <a:pt x="4625" y="6366"/>
                  </a:cubicBezTo>
                  <a:cubicBezTo>
                    <a:pt x="4625" y="6366"/>
                    <a:pt x="4625" y="6370"/>
                    <a:pt x="4621" y="6370"/>
                  </a:cubicBezTo>
                  <a:lnTo>
                    <a:pt x="4621" y="6375"/>
                  </a:lnTo>
                  <a:cubicBezTo>
                    <a:pt x="4580" y="6469"/>
                    <a:pt x="4526" y="6564"/>
                    <a:pt x="4463" y="6649"/>
                  </a:cubicBezTo>
                  <a:cubicBezTo>
                    <a:pt x="4378" y="6757"/>
                    <a:pt x="4279" y="6851"/>
                    <a:pt x="4166" y="6937"/>
                  </a:cubicBezTo>
                  <a:cubicBezTo>
                    <a:pt x="4045" y="7027"/>
                    <a:pt x="3914" y="7103"/>
                    <a:pt x="3779" y="7166"/>
                  </a:cubicBezTo>
                  <a:lnTo>
                    <a:pt x="3770" y="7166"/>
                  </a:lnTo>
                  <a:cubicBezTo>
                    <a:pt x="3631" y="7220"/>
                    <a:pt x="3491" y="7261"/>
                    <a:pt x="3343" y="7283"/>
                  </a:cubicBezTo>
                  <a:lnTo>
                    <a:pt x="3334" y="7283"/>
                  </a:lnTo>
                  <a:cubicBezTo>
                    <a:pt x="3280" y="7292"/>
                    <a:pt x="3231" y="7292"/>
                    <a:pt x="3177" y="7292"/>
                  </a:cubicBezTo>
                  <a:cubicBezTo>
                    <a:pt x="3158" y="7294"/>
                    <a:pt x="3140" y="7294"/>
                    <a:pt x="3121" y="7294"/>
                  </a:cubicBezTo>
                  <a:cubicBezTo>
                    <a:pt x="3077" y="7294"/>
                    <a:pt x="3032" y="7291"/>
                    <a:pt x="2988" y="7288"/>
                  </a:cubicBezTo>
                  <a:lnTo>
                    <a:pt x="3001" y="7288"/>
                  </a:lnTo>
                  <a:cubicBezTo>
                    <a:pt x="2889" y="7270"/>
                    <a:pt x="2776" y="7247"/>
                    <a:pt x="2664" y="7220"/>
                  </a:cubicBezTo>
                  <a:lnTo>
                    <a:pt x="2628" y="7283"/>
                  </a:lnTo>
                  <a:cubicBezTo>
                    <a:pt x="2619" y="7297"/>
                    <a:pt x="2605" y="7315"/>
                    <a:pt x="2596" y="7333"/>
                  </a:cubicBezTo>
                  <a:cubicBezTo>
                    <a:pt x="2718" y="7360"/>
                    <a:pt x="2844" y="7387"/>
                    <a:pt x="2970" y="7405"/>
                  </a:cubicBezTo>
                  <a:cubicBezTo>
                    <a:pt x="3040" y="7415"/>
                    <a:pt x="3109" y="7420"/>
                    <a:pt x="3176" y="7420"/>
                  </a:cubicBezTo>
                  <a:cubicBezTo>
                    <a:pt x="3199" y="7420"/>
                    <a:pt x="3222" y="7419"/>
                    <a:pt x="3244" y="7418"/>
                  </a:cubicBezTo>
                  <a:cubicBezTo>
                    <a:pt x="3325" y="7414"/>
                    <a:pt x="3406" y="7405"/>
                    <a:pt x="3487" y="7387"/>
                  </a:cubicBezTo>
                  <a:cubicBezTo>
                    <a:pt x="3631" y="7355"/>
                    <a:pt x="3775" y="7306"/>
                    <a:pt x="3910" y="7238"/>
                  </a:cubicBezTo>
                  <a:cubicBezTo>
                    <a:pt x="4045" y="7175"/>
                    <a:pt x="4171" y="7094"/>
                    <a:pt x="4288" y="6995"/>
                  </a:cubicBezTo>
                  <a:cubicBezTo>
                    <a:pt x="4405" y="6901"/>
                    <a:pt x="4508" y="6793"/>
                    <a:pt x="4594" y="6672"/>
                  </a:cubicBezTo>
                  <a:cubicBezTo>
                    <a:pt x="4679" y="6550"/>
                    <a:pt x="4747" y="6420"/>
                    <a:pt x="4787" y="6276"/>
                  </a:cubicBezTo>
                  <a:cubicBezTo>
                    <a:pt x="4832" y="6127"/>
                    <a:pt x="4850" y="5970"/>
                    <a:pt x="4846" y="5812"/>
                  </a:cubicBezTo>
                  <a:cubicBezTo>
                    <a:pt x="4841" y="5664"/>
                    <a:pt x="4814" y="5515"/>
                    <a:pt x="4774" y="5371"/>
                  </a:cubicBezTo>
                  <a:cubicBezTo>
                    <a:pt x="4729" y="5223"/>
                    <a:pt x="4670" y="5079"/>
                    <a:pt x="4603" y="4944"/>
                  </a:cubicBezTo>
                  <a:cubicBezTo>
                    <a:pt x="4531" y="4800"/>
                    <a:pt x="4450" y="4661"/>
                    <a:pt x="4364" y="4530"/>
                  </a:cubicBezTo>
                  <a:cubicBezTo>
                    <a:pt x="4202" y="4265"/>
                    <a:pt x="4022" y="4013"/>
                    <a:pt x="3865" y="3747"/>
                  </a:cubicBezTo>
                  <a:cubicBezTo>
                    <a:pt x="3775" y="3590"/>
                    <a:pt x="3698" y="3428"/>
                    <a:pt x="3622" y="3266"/>
                  </a:cubicBezTo>
                  <a:cubicBezTo>
                    <a:pt x="3536" y="3091"/>
                    <a:pt x="3455" y="2906"/>
                    <a:pt x="3374" y="2726"/>
                  </a:cubicBezTo>
                  <a:cubicBezTo>
                    <a:pt x="3195" y="2326"/>
                    <a:pt x="3010" y="1925"/>
                    <a:pt x="2794" y="1539"/>
                  </a:cubicBezTo>
                  <a:cubicBezTo>
                    <a:pt x="2686" y="1350"/>
                    <a:pt x="2569" y="1165"/>
                    <a:pt x="2443" y="985"/>
                  </a:cubicBezTo>
                  <a:cubicBezTo>
                    <a:pt x="2326" y="814"/>
                    <a:pt x="2191" y="657"/>
                    <a:pt x="2047" y="513"/>
                  </a:cubicBezTo>
                  <a:cubicBezTo>
                    <a:pt x="1800" y="274"/>
                    <a:pt x="1503" y="86"/>
                    <a:pt x="1161" y="23"/>
                  </a:cubicBezTo>
                  <a:cubicBezTo>
                    <a:pt x="1085" y="9"/>
                    <a:pt x="1004" y="0"/>
                    <a:pt x="9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6"/>
            <p:cNvSpPr/>
            <p:nvPr/>
          </p:nvSpPr>
          <p:spPr>
            <a:xfrm>
              <a:off x="4727300" y="1393700"/>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6"/>
            <p:cNvSpPr/>
            <p:nvPr/>
          </p:nvSpPr>
          <p:spPr>
            <a:xfrm>
              <a:off x="4727300" y="1393700"/>
              <a:ext cx="25" cy="25"/>
            </a:xfrm>
            <a:custGeom>
              <a:rect b="b" l="l" r="r" t="t"/>
              <a:pathLst>
                <a:path extrusionOk="0" h="1" w="1">
                  <a:moveTo>
                    <a:pt x="1" y="0"/>
                  </a:moveTo>
                  <a:lnTo>
                    <a:pt x="1"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6"/>
            <p:cNvSpPr/>
            <p:nvPr/>
          </p:nvSpPr>
          <p:spPr>
            <a:xfrm>
              <a:off x="4727425" y="1393925"/>
              <a:ext cx="25" cy="25"/>
            </a:xfrm>
            <a:custGeom>
              <a:rect b="b" l="l" r="r" t="t"/>
              <a:pathLst>
                <a:path extrusionOk="0" h="1" w="1">
                  <a:moveTo>
                    <a:pt x="0" y="0"/>
                  </a:moveTo>
                  <a:lnTo>
                    <a:pt x="0" y="0"/>
                  </a:ln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6"/>
            <p:cNvSpPr/>
            <p:nvPr/>
          </p:nvSpPr>
          <p:spPr>
            <a:xfrm>
              <a:off x="4786575" y="1529675"/>
              <a:ext cx="25" cy="125"/>
            </a:xfrm>
            <a:custGeom>
              <a:rect b="b" l="l" r="r" t="t"/>
              <a:pathLst>
                <a:path extrusionOk="0" h="5" w="1">
                  <a:moveTo>
                    <a:pt x="1" y="0"/>
                  </a:moveTo>
                  <a:cubicBezTo>
                    <a:pt x="1" y="0"/>
                    <a:pt x="1" y="0"/>
                    <a:pt x="1" y="0"/>
                  </a:cubicBezTo>
                  <a:lnTo>
                    <a:pt x="1" y="0"/>
                  </a:lnTo>
                  <a:lnTo>
                    <a:pt x="1" y="5"/>
                  </a:lnTo>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6"/>
            <p:cNvSpPr/>
            <p:nvPr/>
          </p:nvSpPr>
          <p:spPr>
            <a:xfrm>
              <a:off x="4786575" y="1529775"/>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36"/>
            <p:cNvSpPr/>
            <p:nvPr/>
          </p:nvSpPr>
          <p:spPr>
            <a:xfrm>
              <a:off x="4765425" y="1549575"/>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6"/>
            <p:cNvSpPr/>
            <p:nvPr/>
          </p:nvSpPr>
          <p:spPr>
            <a:xfrm>
              <a:off x="4765425" y="1549575"/>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6"/>
            <p:cNvSpPr/>
            <p:nvPr/>
          </p:nvSpPr>
          <p:spPr>
            <a:xfrm>
              <a:off x="4765325" y="1549575"/>
              <a:ext cx="25" cy="25"/>
            </a:xfrm>
            <a:custGeom>
              <a:rect b="b" l="l" r="r" t="t"/>
              <a:pathLst>
                <a:path extrusionOk="0" h="1" w="1">
                  <a:moveTo>
                    <a:pt x="0" y="0"/>
                  </a:moveTo>
                  <a:lnTo>
                    <a:pt x="0" y="0"/>
                  </a:ln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6"/>
            <p:cNvSpPr/>
            <p:nvPr/>
          </p:nvSpPr>
          <p:spPr>
            <a:xfrm>
              <a:off x="4754625" y="1552600"/>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36"/>
            <p:cNvSpPr/>
            <p:nvPr/>
          </p:nvSpPr>
          <p:spPr>
            <a:xfrm>
              <a:off x="4462675" y="1335550"/>
              <a:ext cx="122625" cy="133875"/>
            </a:xfrm>
            <a:custGeom>
              <a:rect b="b" l="l" r="r" t="t"/>
              <a:pathLst>
                <a:path extrusionOk="0" h="5355" w="4905">
                  <a:moveTo>
                    <a:pt x="2835" y="0"/>
                  </a:moveTo>
                  <a:cubicBezTo>
                    <a:pt x="2822" y="0"/>
                    <a:pt x="2808" y="0"/>
                    <a:pt x="2794" y="0"/>
                  </a:cubicBezTo>
                  <a:cubicBezTo>
                    <a:pt x="2542" y="0"/>
                    <a:pt x="2295" y="36"/>
                    <a:pt x="2056" y="117"/>
                  </a:cubicBezTo>
                  <a:lnTo>
                    <a:pt x="2052" y="108"/>
                  </a:lnTo>
                  <a:cubicBezTo>
                    <a:pt x="1580" y="266"/>
                    <a:pt x="1157" y="540"/>
                    <a:pt x="828" y="909"/>
                  </a:cubicBezTo>
                  <a:cubicBezTo>
                    <a:pt x="450" y="1328"/>
                    <a:pt x="190" y="1840"/>
                    <a:pt x="77" y="2394"/>
                  </a:cubicBezTo>
                  <a:cubicBezTo>
                    <a:pt x="19" y="2664"/>
                    <a:pt x="1" y="2938"/>
                    <a:pt x="19" y="3213"/>
                  </a:cubicBezTo>
                  <a:cubicBezTo>
                    <a:pt x="28" y="3347"/>
                    <a:pt x="50" y="3482"/>
                    <a:pt x="82" y="3617"/>
                  </a:cubicBezTo>
                  <a:cubicBezTo>
                    <a:pt x="113" y="3748"/>
                    <a:pt x="158" y="3874"/>
                    <a:pt x="212" y="4000"/>
                  </a:cubicBezTo>
                  <a:cubicBezTo>
                    <a:pt x="437" y="4526"/>
                    <a:pt x="851" y="4944"/>
                    <a:pt x="1377" y="5174"/>
                  </a:cubicBezTo>
                  <a:cubicBezTo>
                    <a:pt x="1637" y="5295"/>
                    <a:pt x="1923" y="5354"/>
                    <a:pt x="2213" y="5354"/>
                  </a:cubicBezTo>
                  <a:cubicBezTo>
                    <a:pt x="2224" y="5354"/>
                    <a:pt x="2235" y="5354"/>
                    <a:pt x="2245" y="5354"/>
                  </a:cubicBezTo>
                  <a:cubicBezTo>
                    <a:pt x="2389" y="5349"/>
                    <a:pt x="2529" y="5322"/>
                    <a:pt x="2668" y="5277"/>
                  </a:cubicBezTo>
                  <a:cubicBezTo>
                    <a:pt x="2812" y="5232"/>
                    <a:pt x="2952" y="5160"/>
                    <a:pt x="3078" y="5066"/>
                  </a:cubicBezTo>
                  <a:cubicBezTo>
                    <a:pt x="3091" y="5057"/>
                    <a:pt x="3100" y="5043"/>
                    <a:pt x="3105" y="5030"/>
                  </a:cubicBezTo>
                  <a:cubicBezTo>
                    <a:pt x="3114" y="4994"/>
                    <a:pt x="3091" y="4962"/>
                    <a:pt x="3060" y="4953"/>
                  </a:cubicBezTo>
                  <a:cubicBezTo>
                    <a:pt x="3054" y="4952"/>
                    <a:pt x="3048" y="4951"/>
                    <a:pt x="3041" y="4951"/>
                  </a:cubicBezTo>
                  <a:cubicBezTo>
                    <a:pt x="3032" y="4951"/>
                    <a:pt x="3023" y="4953"/>
                    <a:pt x="3015" y="4958"/>
                  </a:cubicBezTo>
                  <a:cubicBezTo>
                    <a:pt x="2925" y="5021"/>
                    <a:pt x="2835" y="5079"/>
                    <a:pt x="2736" y="5120"/>
                  </a:cubicBezTo>
                  <a:lnTo>
                    <a:pt x="2727" y="5124"/>
                  </a:lnTo>
                  <a:lnTo>
                    <a:pt x="2731" y="5124"/>
                  </a:lnTo>
                  <a:cubicBezTo>
                    <a:pt x="2614" y="5169"/>
                    <a:pt x="2497" y="5201"/>
                    <a:pt x="2376" y="5219"/>
                  </a:cubicBezTo>
                  <a:cubicBezTo>
                    <a:pt x="2311" y="5225"/>
                    <a:pt x="2246" y="5229"/>
                    <a:pt x="2182" y="5229"/>
                  </a:cubicBezTo>
                  <a:cubicBezTo>
                    <a:pt x="2107" y="5229"/>
                    <a:pt x="2032" y="5224"/>
                    <a:pt x="1958" y="5214"/>
                  </a:cubicBezTo>
                  <a:cubicBezTo>
                    <a:pt x="1787" y="5187"/>
                    <a:pt x="1625" y="5142"/>
                    <a:pt x="1467" y="5079"/>
                  </a:cubicBezTo>
                  <a:lnTo>
                    <a:pt x="1472" y="5079"/>
                  </a:lnTo>
                  <a:cubicBezTo>
                    <a:pt x="1296" y="5007"/>
                    <a:pt x="1134" y="4913"/>
                    <a:pt x="986" y="4796"/>
                  </a:cubicBezTo>
                  <a:cubicBezTo>
                    <a:pt x="693" y="4571"/>
                    <a:pt x="464" y="4274"/>
                    <a:pt x="325" y="3937"/>
                  </a:cubicBezTo>
                  <a:lnTo>
                    <a:pt x="325" y="3932"/>
                  </a:lnTo>
                  <a:cubicBezTo>
                    <a:pt x="244" y="3739"/>
                    <a:pt x="190" y="3536"/>
                    <a:pt x="163" y="3329"/>
                  </a:cubicBezTo>
                  <a:lnTo>
                    <a:pt x="163" y="3347"/>
                  </a:lnTo>
                  <a:cubicBezTo>
                    <a:pt x="131" y="3109"/>
                    <a:pt x="136" y="2866"/>
                    <a:pt x="167" y="2628"/>
                  </a:cubicBezTo>
                  <a:cubicBezTo>
                    <a:pt x="167" y="2632"/>
                    <a:pt x="167" y="2637"/>
                    <a:pt x="167" y="2641"/>
                  </a:cubicBezTo>
                  <a:cubicBezTo>
                    <a:pt x="203" y="2376"/>
                    <a:pt x="275" y="2115"/>
                    <a:pt x="379" y="1863"/>
                  </a:cubicBezTo>
                  <a:cubicBezTo>
                    <a:pt x="482" y="1620"/>
                    <a:pt x="612" y="1391"/>
                    <a:pt x="774" y="1179"/>
                  </a:cubicBezTo>
                  <a:lnTo>
                    <a:pt x="779" y="1179"/>
                  </a:lnTo>
                  <a:cubicBezTo>
                    <a:pt x="779" y="1175"/>
                    <a:pt x="783" y="1175"/>
                    <a:pt x="783" y="1170"/>
                  </a:cubicBezTo>
                  <a:cubicBezTo>
                    <a:pt x="936" y="977"/>
                    <a:pt x="1112" y="801"/>
                    <a:pt x="1305" y="648"/>
                  </a:cubicBezTo>
                  <a:lnTo>
                    <a:pt x="1305" y="648"/>
                  </a:lnTo>
                  <a:lnTo>
                    <a:pt x="1301" y="653"/>
                  </a:lnTo>
                  <a:cubicBezTo>
                    <a:pt x="1481" y="513"/>
                    <a:pt x="1679" y="396"/>
                    <a:pt x="1886" y="306"/>
                  </a:cubicBezTo>
                  <a:cubicBezTo>
                    <a:pt x="2088" y="221"/>
                    <a:pt x="2299" y="167"/>
                    <a:pt x="2515" y="135"/>
                  </a:cubicBezTo>
                  <a:lnTo>
                    <a:pt x="2497" y="135"/>
                  </a:lnTo>
                  <a:cubicBezTo>
                    <a:pt x="2596" y="122"/>
                    <a:pt x="2694" y="115"/>
                    <a:pt x="2792" y="115"/>
                  </a:cubicBezTo>
                  <a:cubicBezTo>
                    <a:pt x="2890" y="115"/>
                    <a:pt x="2988" y="122"/>
                    <a:pt x="3087" y="135"/>
                  </a:cubicBezTo>
                  <a:lnTo>
                    <a:pt x="3069" y="135"/>
                  </a:lnTo>
                  <a:cubicBezTo>
                    <a:pt x="3244" y="158"/>
                    <a:pt x="3420" y="207"/>
                    <a:pt x="3582" y="275"/>
                  </a:cubicBezTo>
                  <a:lnTo>
                    <a:pt x="3568" y="270"/>
                  </a:lnTo>
                  <a:lnTo>
                    <a:pt x="3568" y="270"/>
                  </a:lnTo>
                  <a:cubicBezTo>
                    <a:pt x="3716" y="333"/>
                    <a:pt x="3856" y="414"/>
                    <a:pt x="3986" y="513"/>
                  </a:cubicBezTo>
                  <a:cubicBezTo>
                    <a:pt x="4112" y="612"/>
                    <a:pt x="4225" y="725"/>
                    <a:pt x="4324" y="851"/>
                  </a:cubicBezTo>
                  <a:cubicBezTo>
                    <a:pt x="4427" y="990"/>
                    <a:pt x="4517" y="1143"/>
                    <a:pt x="4585" y="1305"/>
                  </a:cubicBezTo>
                  <a:cubicBezTo>
                    <a:pt x="4585" y="1310"/>
                    <a:pt x="4585" y="1314"/>
                    <a:pt x="4589" y="1314"/>
                  </a:cubicBezTo>
                  <a:cubicBezTo>
                    <a:pt x="4670" y="1521"/>
                    <a:pt x="4729" y="1732"/>
                    <a:pt x="4756" y="1953"/>
                  </a:cubicBezTo>
                  <a:cubicBezTo>
                    <a:pt x="4774" y="2074"/>
                    <a:pt x="4778" y="2196"/>
                    <a:pt x="4774" y="2322"/>
                  </a:cubicBezTo>
                  <a:cubicBezTo>
                    <a:pt x="4774" y="2353"/>
                    <a:pt x="4796" y="2380"/>
                    <a:pt x="4828" y="2385"/>
                  </a:cubicBezTo>
                  <a:lnTo>
                    <a:pt x="4859" y="2358"/>
                  </a:lnTo>
                  <a:lnTo>
                    <a:pt x="4895" y="2335"/>
                  </a:lnTo>
                  <a:cubicBezTo>
                    <a:pt x="4895" y="2331"/>
                    <a:pt x="4895" y="2326"/>
                    <a:pt x="4895" y="2322"/>
                  </a:cubicBezTo>
                  <a:cubicBezTo>
                    <a:pt x="4904" y="2011"/>
                    <a:pt x="4859" y="1705"/>
                    <a:pt x="4756" y="1413"/>
                  </a:cubicBezTo>
                  <a:cubicBezTo>
                    <a:pt x="4675" y="1184"/>
                    <a:pt x="4562" y="972"/>
                    <a:pt x="4418" y="783"/>
                  </a:cubicBezTo>
                  <a:cubicBezTo>
                    <a:pt x="4153" y="432"/>
                    <a:pt x="3779" y="185"/>
                    <a:pt x="3357" y="72"/>
                  </a:cubicBezTo>
                  <a:cubicBezTo>
                    <a:pt x="3190" y="27"/>
                    <a:pt x="3011" y="0"/>
                    <a:pt x="28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36"/>
            <p:cNvSpPr/>
            <p:nvPr/>
          </p:nvSpPr>
          <p:spPr>
            <a:xfrm>
              <a:off x="4482025" y="1364800"/>
              <a:ext cx="25" cy="25"/>
            </a:xfrm>
            <a:custGeom>
              <a:rect b="b" l="l" r="r" t="t"/>
              <a:pathLst>
                <a:path extrusionOk="0" h="1" w="1">
                  <a:moveTo>
                    <a:pt x="0" y="0"/>
                  </a:move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6"/>
            <p:cNvSpPr/>
            <p:nvPr/>
          </p:nvSpPr>
          <p:spPr>
            <a:xfrm>
              <a:off x="4470550" y="1433725"/>
              <a:ext cx="25" cy="25"/>
            </a:xfrm>
            <a:custGeom>
              <a:rect b="b" l="l" r="r" t="t"/>
              <a:pathLst>
                <a:path extrusionOk="0" h="1" w="1">
                  <a:moveTo>
                    <a:pt x="1" y="1"/>
                  </a:moveTo>
                  <a:lnTo>
                    <a:pt x="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6"/>
            <p:cNvSpPr/>
            <p:nvPr/>
          </p:nvSpPr>
          <p:spPr>
            <a:xfrm>
              <a:off x="4470675" y="1433950"/>
              <a:ext cx="25" cy="25"/>
            </a:xfrm>
            <a:custGeom>
              <a:rect b="b" l="l" r="r" t="t"/>
              <a:pathLst>
                <a:path extrusionOk="0" h="1" w="1">
                  <a:moveTo>
                    <a:pt x="0" y="1"/>
                  </a:moveTo>
                  <a:lnTo>
                    <a:pt x="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6"/>
            <p:cNvSpPr/>
            <p:nvPr/>
          </p:nvSpPr>
          <p:spPr>
            <a:xfrm>
              <a:off x="4482025" y="1364800"/>
              <a:ext cx="25" cy="25"/>
            </a:xfrm>
            <a:custGeom>
              <a:rect b="b" l="l" r="r" t="t"/>
              <a:pathLst>
                <a:path extrusionOk="0" h="1" w="1">
                  <a:moveTo>
                    <a:pt x="0" y="0"/>
                  </a:move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6"/>
            <p:cNvSpPr/>
            <p:nvPr/>
          </p:nvSpPr>
          <p:spPr>
            <a:xfrm>
              <a:off x="4470675" y="1433725"/>
              <a:ext cx="25" cy="250"/>
            </a:xfrm>
            <a:custGeom>
              <a:rect b="b" l="l" r="r" t="t"/>
              <a:pathLst>
                <a:path extrusionOk="0" h="10" w="1">
                  <a:moveTo>
                    <a:pt x="0" y="5"/>
                  </a:moveTo>
                  <a:lnTo>
                    <a:pt x="0" y="10"/>
                  </a:lnTo>
                  <a:cubicBezTo>
                    <a:pt x="0" y="5"/>
                    <a:pt x="0" y="5"/>
                    <a:pt x="0" y="1"/>
                  </a:cubicBezTo>
                  <a:lnTo>
                    <a:pt x="0" y="1"/>
                  </a:lnTo>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6"/>
            <p:cNvSpPr/>
            <p:nvPr/>
          </p:nvSpPr>
          <p:spPr>
            <a:xfrm>
              <a:off x="4499125" y="1462400"/>
              <a:ext cx="250" cy="150"/>
            </a:xfrm>
            <a:custGeom>
              <a:rect b="b" l="l" r="r" t="t"/>
              <a:pathLst>
                <a:path extrusionOk="0" h="6" w="10">
                  <a:moveTo>
                    <a:pt x="9" y="5"/>
                  </a:moveTo>
                  <a:lnTo>
                    <a:pt x="0" y="1"/>
                  </a:lnTo>
                  <a:lnTo>
                    <a:pt x="9" y="5"/>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6"/>
            <p:cNvSpPr/>
            <p:nvPr/>
          </p:nvSpPr>
          <p:spPr>
            <a:xfrm>
              <a:off x="4531050" y="1463650"/>
              <a:ext cx="25" cy="25"/>
            </a:xfrm>
            <a:custGeom>
              <a:rect b="b" l="l" r="r" t="t"/>
              <a:pathLst>
                <a:path extrusionOk="0" h="1" w="1">
                  <a:moveTo>
                    <a:pt x="1" y="0"/>
                  </a:move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6"/>
            <p:cNvSpPr/>
            <p:nvPr/>
          </p:nvSpPr>
          <p:spPr>
            <a:xfrm>
              <a:off x="4530825" y="1463650"/>
              <a:ext cx="150" cy="25"/>
            </a:xfrm>
            <a:custGeom>
              <a:rect b="b" l="l" r="r" t="t"/>
              <a:pathLst>
                <a:path extrusionOk="0" h="1" w="6">
                  <a:moveTo>
                    <a:pt x="1" y="0"/>
                  </a:moveTo>
                  <a:lnTo>
                    <a:pt x="5" y="0"/>
                  </a:lnTo>
                  <a:lnTo>
                    <a:pt x="5" y="0"/>
                  </a:lnTo>
                  <a:lnTo>
                    <a:pt x="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6"/>
            <p:cNvSpPr/>
            <p:nvPr/>
          </p:nvSpPr>
          <p:spPr>
            <a:xfrm>
              <a:off x="4619900" y="1580375"/>
              <a:ext cx="7900" cy="2850"/>
            </a:xfrm>
            <a:custGeom>
              <a:rect b="b" l="l" r="r" t="t"/>
              <a:pathLst>
                <a:path extrusionOk="0" h="114" w="316">
                  <a:moveTo>
                    <a:pt x="28" y="1"/>
                  </a:moveTo>
                  <a:cubicBezTo>
                    <a:pt x="14" y="10"/>
                    <a:pt x="5" y="23"/>
                    <a:pt x="5" y="41"/>
                  </a:cubicBezTo>
                  <a:cubicBezTo>
                    <a:pt x="1" y="59"/>
                    <a:pt x="5" y="73"/>
                    <a:pt x="14" y="86"/>
                  </a:cubicBezTo>
                  <a:cubicBezTo>
                    <a:pt x="23" y="100"/>
                    <a:pt x="41" y="109"/>
                    <a:pt x="55" y="113"/>
                  </a:cubicBezTo>
                  <a:lnTo>
                    <a:pt x="262" y="113"/>
                  </a:lnTo>
                  <a:cubicBezTo>
                    <a:pt x="275" y="113"/>
                    <a:pt x="293" y="104"/>
                    <a:pt x="302" y="91"/>
                  </a:cubicBezTo>
                  <a:cubicBezTo>
                    <a:pt x="311" y="77"/>
                    <a:pt x="316" y="59"/>
                    <a:pt x="316" y="46"/>
                  </a:cubicBezTo>
                  <a:cubicBezTo>
                    <a:pt x="311" y="28"/>
                    <a:pt x="302" y="14"/>
                    <a:pt x="293" y="5"/>
                  </a:cubicBezTo>
                  <a:lnTo>
                    <a:pt x="284"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6"/>
            <p:cNvSpPr/>
            <p:nvPr/>
          </p:nvSpPr>
          <p:spPr>
            <a:xfrm>
              <a:off x="4611575" y="1579475"/>
              <a:ext cx="15325" cy="3750"/>
            </a:xfrm>
            <a:custGeom>
              <a:rect b="b" l="l" r="r" t="t"/>
              <a:pathLst>
                <a:path extrusionOk="0" h="150" w="613">
                  <a:moveTo>
                    <a:pt x="55" y="1"/>
                  </a:moveTo>
                  <a:cubicBezTo>
                    <a:pt x="46" y="5"/>
                    <a:pt x="37" y="5"/>
                    <a:pt x="32" y="14"/>
                  </a:cubicBezTo>
                  <a:lnTo>
                    <a:pt x="28" y="10"/>
                  </a:lnTo>
                  <a:cubicBezTo>
                    <a:pt x="14" y="19"/>
                    <a:pt x="5" y="37"/>
                    <a:pt x="5" y="55"/>
                  </a:cubicBezTo>
                  <a:cubicBezTo>
                    <a:pt x="1" y="86"/>
                    <a:pt x="23" y="118"/>
                    <a:pt x="59" y="122"/>
                  </a:cubicBezTo>
                  <a:cubicBezTo>
                    <a:pt x="221" y="131"/>
                    <a:pt x="379" y="140"/>
                    <a:pt x="541" y="149"/>
                  </a:cubicBezTo>
                  <a:cubicBezTo>
                    <a:pt x="554" y="149"/>
                    <a:pt x="572" y="145"/>
                    <a:pt x="586" y="136"/>
                  </a:cubicBezTo>
                  <a:cubicBezTo>
                    <a:pt x="599" y="127"/>
                    <a:pt x="608" y="113"/>
                    <a:pt x="608" y="95"/>
                  </a:cubicBezTo>
                  <a:cubicBezTo>
                    <a:pt x="613" y="73"/>
                    <a:pt x="604" y="55"/>
                    <a:pt x="586" y="41"/>
                  </a:cubicBezTo>
                  <a:cubicBezTo>
                    <a:pt x="469" y="41"/>
                    <a:pt x="356" y="37"/>
                    <a:pt x="244" y="28"/>
                  </a:cubicBezTo>
                  <a:cubicBezTo>
                    <a:pt x="181" y="23"/>
                    <a:pt x="113" y="14"/>
                    <a:pt x="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6"/>
            <p:cNvSpPr/>
            <p:nvPr/>
          </p:nvSpPr>
          <p:spPr>
            <a:xfrm>
              <a:off x="4612925" y="1579700"/>
              <a:ext cx="17800" cy="4025"/>
            </a:xfrm>
            <a:custGeom>
              <a:rect b="b" l="l" r="r" t="t"/>
              <a:pathLst>
                <a:path extrusionOk="0" h="161" w="712">
                  <a:moveTo>
                    <a:pt x="41" y="1"/>
                  </a:moveTo>
                  <a:cubicBezTo>
                    <a:pt x="23" y="10"/>
                    <a:pt x="10" y="28"/>
                    <a:pt x="5" y="46"/>
                  </a:cubicBezTo>
                  <a:cubicBezTo>
                    <a:pt x="1" y="82"/>
                    <a:pt x="28" y="113"/>
                    <a:pt x="59" y="118"/>
                  </a:cubicBezTo>
                  <a:cubicBezTo>
                    <a:pt x="253" y="140"/>
                    <a:pt x="446" y="154"/>
                    <a:pt x="640" y="158"/>
                  </a:cubicBezTo>
                  <a:cubicBezTo>
                    <a:pt x="643" y="160"/>
                    <a:pt x="647" y="160"/>
                    <a:pt x="651" y="160"/>
                  </a:cubicBezTo>
                  <a:cubicBezTo>
                    <a:pt x="662" y="160"/>
                    <a:pt x="675" y="156"/>
                    <a:pt x="685" y="149"/>
                  </a:cubicBezTo>
                  <a:cubicBezTo>
                    <a:pt x="698" y="140"/>
                    <a:pt x="707" y="122"/>
                    <a:pt x="712" y="109"/>
                  </a:cubicBezTo>
                  <a:cubicBezTo>
                    <a:pt x="712" y="73"/>
                    <a:pt x="689" y="41"/>
                    <a:pt x="658" y="37"/>
                  </a:cubicBezTo>
                  <a:cubicBezTo>
                    <a:pt x="590" y="37"/>
                    <a:pt x="523" y="32"/>
                    <a:pt x="455" y="28"/>
                  </a:cubicBezTo>
                  <a:cubicBezTo>
                    <a:pt x="365" y="28"/>
                    <a:pt x="275" y="28"/>
                    <a:pt x="185" y="19"/>
                  </a:cubicBezTo>
                  <a:cubicBezTo>
                    <a:pt x="136" y="14"/>
                    <a:pt x="86" y="5"/>
                    <a:pt x="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6"/>
            <p:cNvSpPr/>
            <p:nvPr/>
          </p:nvSpPr>
          <p:spPr>
            <a:xfrm>
              <a:off x="4592125" y="1453200"/>
              <a:ext cx="156800" cy="135550"/>
            </a:xfrm>
            <a:custGeom>
              <a:rect b="b" l="l" r="r" t="t"/>
              <a:pathLst>
                <a:path extrusionOk="0" h="5422" w="6272">
                  <a:moveTo>
                    <a:pt x="5705" y="0"/>
                  </a:moveTo>
                  <a:cubicBezTo>
                    <a:pt x="5754" y="144"/>
                    <a:pt x="5799" y="297"/>
                    <a:pt x="5844" y="450"/>
                  </a:cubicBezTo>
                  <a:lnTo>
                    <a:pt x="5840" y="441"/>
                  </a:lnTo>
                  <a:lnTo>
                    <a:pt x="5840" y="441"/>
                  </a:lnTo>
                  <a:cubicBezTo>
                    <a:pt x="5943" y="823"/>
                    <a:pt x="6029" y="1210"/>
                    <a:pt x="6083" y="1602"/>
                  </a:cubicBezTo>
                  <a:lnTo>
                    <a:pt x="6083" y="1588"/>
                  </a:lnTo>
                  <a:cubicBezTo>
                    <a:pt x="6114" y="1826"/>
                    <a:pt x="6132" y="2065"/>
                    <a:pt x="6141" y="2308"/>
                  </a:cubicBezTo>
                  <a:cubicBezTo>
                    <a:pt x="6146" y="2533"/>
                    <a:pt x="6137" y="2753"/>
                    <a:pt x="6110" y="2974"/>
                  </a:cubicBezTo>
                  <a:lnTo>
                    <a:pt x="6110" y="2983"/>
                  </a:lnTo>
                  <a:cubicBezTo>
                    <a:pt x="6083" y="3190"/>
                    <a:pt x="6024" y="3392"/>
                    <a:pt x="5948" y="3590"/>
                  </a:cubicBezTo>
                  <a:cubicBezTo>
                    <a:pt x="5876" y="3756"/>
                    <a:pt x="5781" y="3918"/>
                    <a:pt x="5669" y="4062"/>
                  </a:cubicBezTo>
                  <a:lnTo>
                    <a:pt x="5669" y="4067"/>
                  </a:lnTo>
                  <a:cubicBezTo>
                    <a:pt x="5669" y="4067"/>
                    <a:pt x="5669" y="4071"/>
                    <a:pt x="5669" y="4071"/>
                  </a:cubicBezTo>
                  <a:cubicBezTo>
                    <a:pt x="5547" y="4224"/>
                    <a:pt x="5408" y="4368"/>
                    <a:pt x="5250" y="4490"/>
                  </a:cubicBezTo>
                  <a:cubicBezTo>
                    <a:pt x="5025" y="4661"/>
                    <a:pt x="4778" y="4800"/>
                    <a:pt x="4517" y="4913"/>
                  </a:cubicBezTo>
                  <a:cubicBezTo>
                    <a:pt x="4310" y="4994"/>
                    <a:pt x="4099" y="5065"/>
                    <a:pt x="3883" y="5124"/>
                  </a:cubicBezTo>
                  <a:cubicBezTo>
                    <a:pt x="3653" y="5182"/>
                    <a:pt x="3419" y="5232"/>
                    <a:pt x="3186" y="5263"/>
                  </a:cubicBezTo>
                  <a:lnTo>
                    <a:pt x="3204" y="5263"/>
                  </a:lnTo>
                  <a:cubicBezTo>
                    <a:pt x="3024" y="5287"/>
                    <a:pt x="2843" y="5299"/>
                    <a:pt x="2663" y="5299"/>
                  </a:cubicBezTo>
                  <a:cubicBezTo>
                    <a:pt x="2499" y="5299"/>
                    <a:pt x="2336" y="5289"/>
                    <a:pt x="2173" y="5268"/>
                  </a:cubicBezTo>
                  <a:lnTo>
                    <a:pt x="2187" y="5268"/>
                  </a:lnTo>
                  <a:cubicBezTo>
                    <a:pt x="1935" y="5236"/>
                    <a:pt x="1687" y="5169"/>
                    <a:pt x="1449" y="5074"/>
                  </a:cubicBezTo>
                  <a:cubicBezTo>
                    <a:pt x="1148" y="4944"/>
                    <a:pt x="873" y="4760"/>
                    <a:pt x="644" y="4526"/>
                  </a:cubicBezTo>
                  <a:cubicBezTo>
                    <a:pt x="554" y="4436"/>
                    <a:pt x="473" y="4341"/>
                    <a:pt x="396" y="4238"/>
                  </a:cubicBezTo>
                  <a:cubicBezTo>
                    <a:pt x="302" y="4116"/>
                    <a:pt x="212" y="3986"/>
                    <a:pt x="126" y="3851"/>
                  </a:cubicBezTo>
                  <a:cubicBezTo>
                    <a:pt x="114" y="3832"/>
                    <a:pt x="93" y="3822"/>
                    <a:pt x="71" y="3822"/>
                  </a:cubicBezTo>
                  <a:cubicBezTo>
                    <a:pt x="61" y="3822"/>
                    <a:pt x="51" y="3824"/>
                    <a:pt x="41" y="3828"/>
                  </a:cubicBezTo>
                  <a:cubicBezTo>
                    <a:pt x="14" y="3846"/>
                    <a:pt x="1" y="3887"/>
                    <a:pt x="19" y="3914"/>
                  </a:cubicBezTo>
                  <a:cubicBezTo>
                    <a:pt x="203" y="4224"/>
                    <a:pt x="432" y="4503"/>
                    <a:pt x="693" y="4746"/>
                  </a:cubicBezTo>
                  <a:cubicBezTo>
                    <a:pt x="815" y="4850"/>
                    <a:pt x="941" y="4944"/>
                    <a:pt x="1076" y="5025"/>
                  </a:cubicBezTo>
                  <a:cubicBezTo>
                    <a:pt x="1206" y="5101"/>
                    <a:pt x="1346" y="5169"/>
                    <a:pt x="1490" y="5223"/>
                  </a:cubicBezTo>
                  <a:cubicBezTo>
                    <a:pt x="1782" y="5331"/>
                    <a:pt x="2088" y="5394"/>
                    <a:pt x="2394" y="5412"/>
                  </a:cubicBezTo>
                  <a:cubicBezTo>
                    <a:pt x="2484" y="5418"/>
                    <a:pt x="2574" y="5421"/>
                    <a:pt x="2665" y="5421"/>
                  </a:cubicBezTo>
                  <a:cubicBezTo>
                    <a:pt x="2895" y="5421"/>
                    <a:pt x="3126" y="5401"/>
                    <a:pt x="3352" y="5362"/>
                  </a:cubicBezTo>
                  <a:cubicBezTo>
                    <a:pt x="3631" y="5317"/>
                    <a:pt x="3901" y="5250"/>
                    <a:pt x="4171" y="5169"/>
                  </a:cubicBezTo>
                  <a:cubicBezTo>
                    <a:pt x="4427" y="5088"/>
                    <a:pt x="4679" y="4980"/>
                    <a:pt x="4917" y="4854"/>
                  </a:cubicBezTo>
                  <a:cubicBezTo>
                    <a:pt x="5147" y="4728"/>
                    <a:pt x="5358" y="4575"/>
                    <a:pt x="5547" y="4391"/>
                  </a:cubicBezTo>
                  <a:cubicBezTo>
                    <a:pt x="5736" y="4211"/>
                    <a:pt x="5889" y="3999"/>
                    <a:pt x="6006" y="3765"/>
                  </a:cubicBezTo>
                  <a:cubicBezTo>
                    <a:pt x="6065" y="3644"/>
                    <a:pt x="6114" y="3513"/>
                    <a:pt x="6155" y="3383"/>
                  </a:cubicBezTo>
                  <a:cubicBezTo>
                    <a:pt x="6195" y="3244"/>
                    <a:pt x="6222" y="3100"/>
                    <a:pt x="6240" y="2951"/>
                  </a:cubicBezTo>
                  <a:cubicBezTo>
                    <a:pt x="6258" y="2794"/>
                    <a:pt x="6267" y="2632"/>
                    <a:pt x="6272" y="2470"/>
                  </a:cubicBezTo>
                  <a:cubicBezTo>
                    <a:pt x="6272" y="2303"/>
                    <a:pt x="6263" y="2132"/>
                    <a:pt x="6249" y="1966"/>
                  </a:cubicBezTo>
                  <a:cubicBezTo>
                    <a:pt x="6222" y="1615"/>
                    <a:pt x="6168" y="1269"/>
                    <a:pt x="6092" y="927"/>
                  </a:cubicBezTo>
                  <a:cubicBezTo>
                    <a:pt x="6033" y="666"/>
                    <a:pt x="5966" y="414"/>
                    <a:pt x="5889" y="162"/>
                  </a:cubicBezTo>
                  <a:cubicBezTo>
                    <a:pt x="5849" y="139"/>
                    <a:pt x="5813" y="117"/>
                    <a:pt x="5781" y="86"/>
                  </a:cubicBezTo>
                  <a:cubicBezTo>
                    <a:pt x="5754" y="63"/>
                    <a:pt x="5736" y="41"/>
                    <a:pt x="5718" y="14"/>
                  </a:cubicBezTo>
                  <a:lnTo>
                    <a:pt x="5705"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6"/>
            <p:cNvSpPr/>
            <p:nvPr/>
          </p:nvSpPr>
          <p:spPr>
            <a:xfrm>
              <a:off x="4744750" y="1527750"/>
              <a:ext cx="25" cy="150"/>
            </a:xfrm>
            <a:custGeom>
              <a:rect b="b" l="l" r="r" t="t"/>
              <a:pathLst>
                <a:path extrusionOk="0" h="6" w="1">
                  <a:moveTo>
                    <a:pt x="0" y="5"/>
                  </a:moveTo>
                  <a:cubicBezTo>
                    <a:pt x="0" y="1"/>
                    <a:pt x="0" y="1"/>
                    <a:pt x="0" y="1"/>
                  </a:cubicBezTo>
                  <a:cubicBezTo>
                    <a:pt x="0" y="1"/>
                    <a:pt x="0" y="1"/>
                    <a:pt x="0" y="5"/>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6"/>
            <p:cNvSpPr/>
            <p:nvPr/>
          </p:nvSpPr>
          <p:spPr>
            <a:xfrm>
              <a:off x="4733725" y="1554850"/>
              <a:ext cx="25" cy="25"/>
            </a:xfrm>
            <a:custGeom>
              <a:rect b="b" l="l" r="r" t="t"/>
              <a:pathLst>
                <a:path extrusionOk="0" h="1" w="1">
                  <a:moveTo>
                    <a:pt x="0" y="1"/>
                  </a:moveTo>
                  <a:lnTo>
                    <a:pt x="0" y="1"/>
                  </a:lnTo>
                  <a:lnTo>
                    <a:pt x="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6"/>
            <p:cNvSpPr/>
            <p:nvPr/>
          </p:nvSpPr>
          <p:spPr>
            <a:xfrm>
              <a:off x="4733600" y="1554975"/>
              <a:ext cx="25" cy="25"/>
            </a:xfrm>
            <a:custGeom>
              <a:rect b="b" l="l" r="r" t="t"/>
              <a:pathLst>
                <a:path extrusionOk="0" h="1" w="1">
                  <a:moveTo>
                    <a:pt x="1" y="0"/>
                  </a:moveTo>
                  <a:lnTo>
                    <a:pt x="1" y="0"/>
                  </a:lnTo>
                  <a:lnTo>
                    <a:pt x="1"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6"/>
            <p:cNvSpPr/>
            <p:nvPr/>
          </p:nvSpPr>
          <p:spPr>
            <a:xfrm>
              <a:off x="4704925" y="1575775"/>
              <a:ext cx="150" cy="25"/>
            </a:xfrm>
            <a:custGeom>
              <a:rect b="b" l="l" r="r" t="t"/>
              <a:pathLst>
                <a:path extrusionOk="0" h="1" w="6">
                  <a:moveTo>
                    <a:pt x="1" y="1"/>
                  </a:moveTo>
                  <a:lnTo>
                    <a:pt x="5" y="1"/>
                  </a:lnTo>
                  <a:lnTo>
                    <a:pt x="1"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6"/>
            <p:cNvSpPr/>
            <p:nvPr/>
          </p:nvSpPr>
          <p:spPr>
            <a:xfrm>
              <a:off x="4551975" y="1506725"/>
              <a:ext cx="43225" cy="51425"/>
            </a:xfrm>
            <a:custGeom>
              <a:rect b="b" l="l" r="r" t="t"/>
              <a:pathLst>
                <a:path extrusionOk="0" h="2057" w="1729">
                  <a:moveTo>
                    <a:pt x="846" y="0"/>
                  </a:moveTo>
                  <a:cubicBezTo>
                    <a:pt x="801" y="5"/>
                    <a:pt x="756" y="9"/>
                    <a:pt x="716" y="14"/>
                  </a:cubicBezTo>
                  <a:lnTo>
                    <a:pt x="702" y="18"/>
                  </a:lnTo>
                  <a:cubicBezTo>
                    <a:pt x="635" y="32"/>
                    <a:pt x="567" y="54"/>
                    <a:pt x="504" y="81"/>
                  </a:cubicBezTo>
                  <a:cubicBezTo>
                    <a:pt x="446" y="108"/>
                    <a:pt x="387" y="144"/>
                    <a:pt x="338" y="185"/>
                  </a:cubicBezTo>
                  <a:cubicBezTo>
                    <a:pt x="284" y="230"/>
                    <a:pt x="234" y="279"/>
                    <a:pt x="194" y="333"/>
                  </a:cubicBezTo>
                  <a:cubicBezTo>
                    <a:pt x="122" y="423"/>
                    <a:pt x="72" y="527"/>
                    <a:pt x="45" y="639"/>
                  </a:cubicBezTo>
                  <a:cubicBezTo>
                    <a:pt x="1" y="851"/>
                    <a:pt x="19" y="1076"/>
                    <a:pt x="104" y="1278"/>
                  </a:cubicBezTo>
                  <a:cubicBezTo>
                    <a:pt x="185" y="1480"/>
                    <a:pt x="315" y="1665"/>
                    <a:pt x="486" y="1809"/>
                  </a:cubicBezTo>
                  <a:cubicBezTo>
                    <a:pt x="567" y="1881"/>
                    <a:pt x="662" y="1939"/>
                    <a:pt x="761" y="1984"/>
                  </a:cubicBezTo>
                  <a:cubicBezTo>
                    <a:pt x="860" y="2025"/>
                    <a:pt x="963" y="2052"/>
                    <a:pt x="1071" y="2056"/>
                  </a:cubicBezTo>
                  <a:cubicBezTo>
                    <a:pt x="1080" y="2057"/>
                    <a:pt x="1089" y="2057"/>
                    <a:pt x="1097" y="2057"/>
                  </a:cubicBezTo>
                  <a:cubicBezTo>
                    <a:pt x="1193" y="2057"/>
                    <a:pt x="1291" y="2035"/>
                    <a:pt x="1377" y="1998"/>
                  </a:cubicBezTo>
                  <a:cubicBezTo>
                    <a:pt x="1494" y="1948"/>
                    <a:pt x="1598" y="1876"/>
                    <a:pt x="1683" y="1782"/>
                  </a:cubicBezTo>
                  <a:cubicBezTo>
                    <a:pt x="1728" y="1737"/>
                    <a:pt x="1685" y="1673"/>
                    <a:pt x="1636" y="1673"/>
                  </a:cubicBezTo>
                  <a:cubicBezTo>
                    <a:pt x="1621" y="1673"/>
                    <a:pt x="1606" y="1678"/>
                    <a:pt x="1593" y="1692"/>
                  </a:cubicBezTo>
                  <a:cubicBezTo>
                    <a:pt x="1562" y="1728"/>
                    <a:pt x="1526" y="1764"/>
                    <a:pt x="1485" y="1795"/>
                  </a:cubicBezTo>
                  <a:lnTo>
                    <a:pt x="1481" y="1795"/>
                  </a:lnTo>
                  <a:cubicBezTo>
                    <a:pt x="1436" y="1831"/>
                    <a:pt x="1386" y="1863"/>
                    <a:pt x="1332" y="1885"/>
                  </a:cubicBezTo>
                  <a:lnTo>
                    <a:pt x="1346" y="1881"/>
                  </a:lnTo>
                  <a:lnTo>
                    <a:pt x="1346" y="1881"/>
                  </a:lnTo>
                  <a:cubicBezTo>
                    <a:pt x="1292" y="1903"/>
                    <a:pt x="1238" y="1917"/>
                    <a:pt x="1184" y="1926"/>
                  </a:cubicBezTo>
                  <a:cubicBezTo>
                    <a:pt x="1154" y="1930"/>
                    <a:pt x="1125" y="1933"/>
                    <a:pt x="1095" y="1933"/>
                  </a:cubicBezTo>
                  <a:cubicBezTo>
                    <a:pt x="1066" y="1933"/>
                    <a:pt x="1035" y="1930"/>
                    <a:pt x="1004" y="1926"/>
                  </a:cubicBezTo>
                  <a:cubicBezTo>
                    <a:pt x="941" y="1917"/>
                    <a:pt x="878" y="1899"/>
                    <a:pt x="819" y="1872"/>
                  </a:cubicBezTo>
                  <a:lnTo>
                    <a:pt x="819" y="1872"/>
                  </a:lnTo>
                  <a:cubicBezTo>
                    <a:pt x="819" y="1872"/>
                    <a:pt x="824" y="1876"/>
                    <a:pt x="824" y="1876"/>
                  </a:cubicBezTo>
                  <a:lnTo>
                    <a:pt x="815" y="1872"/>
                  </a:lnTo>
                  <a:cubicBezTo>
                    <a:pt x="743" y="1840"/>
                    <a:pt x="671" y="1795"/>
                    <a:pt x="608" y="1746"/>
                  </a:cubicBezTo>
                  <a:cubicBezTo>
                    <a:pt x="527" y="1683"/>
                    <a:pt x="450" y="1611"/>
                    <a:pt x="387" y="1530"/>
                  </a:cubicBezTo>
                  <a:cubicBezTo>
                    <a:pt x="329" y="1449"/>
                    <a:pt x="275" y="1359"/>
                    <a:pt x="234" y="1264"/>
                  </a:cubicBezTo>
                  <a:cubicBezTo>
                    <a:pt x="234" y="1264"/>
                    <a:pt x="234" y="1260"/>
                    <a:pt x="234" y="1260"/>
                  </a:cubicBezTo>
                  <a:lnTo>
                    <a:pt x="234" y="1255"/>
                  </a:lnTo>
                  <a:cubicBezTo>
                    <a:pt x="198" y="1170"/>
                    <a:pt x="171" y="1076"/>
                    <a:pt x="158" y="981"/>
                  </a:cubicBezTo>
                  <a:cubicBezTo>
                    <a:pt x="149" y="905"/>
                    <a:pt x="149" y="824"/>
                    <a:pt x="158" y="747"/>
                  </a:cubicBezTo>
                  <a:cubicBezTo>
                    <a:pt x="171" y="680"/>
                    <a:pt x="189" y="617"/>
                    <a:pt x="216" y="554"/>
                  </a:cubicBezTo>
                  <a:cubicBezTo>
                    <a:pt x="239" y="500"/>
                    <a:pt x="266" y="450"/>
                    <a:pt x="302" y="401"/>
                  </a:cubicBezTo>
                  <a:cubicBezTo>
                    <a:pt x="338" y="356"/>
                    <a:pt x="378" y="315"/>
                    <a:pt x="423" y="279"/>
                  </a:cubicBezTo>
                  <a:lnTo>
                    <a:pt x="428" y="275"/>
                  </a:lnTo>
                  <a:cubicBezTo>
                    <a:pt x="482" y="234"/>
                    <a:pt x="545" y="203"/>
                    <a:pt x="603" y="176"/>
                  </a:cubicBezTo>
                  <a:cubicBezTo>
                    <a:pt x="657" y="158"/>
                    <a:pt x="711" y="144"/>
                    <a:pt x="765" y="135"/>
                  </a:cubicBezTo>
                  <a:lnTo>
                    <a:pt x="770" y="135"/>
                  </a:lnTo>
                  <a:cubicBezTo>
                    <a:pt x="795" y="133"/>
                    <a:pt x="818" y="132"/>
                    <a:pt x="842" y="132"/>
                  </a:cubicBezTo>
                  <a:cubicBezTo>
                    <a:pt x="865" y="132"/>
                    <a:pt x="889" y="133"/>
                    <a:pt x="914" y="135"/>
                  </a:cubicBezTo>
                  <a:cubicBezTo>
                    <a:pt x="954" y="140"/>
                    <a:pt x="990" y="149"/>
                    <a:pt x="1031" y="167"/>
                  </a:cubicBezTo>
                  <a:cubicBezTo>
                    <a:pt x="1067" y="180"/>
                    <a:pt x="1098" y="198"/>
                    <a:pt x="1130" y="221"/>
                  </a:cubicBezTo>
                  <a:cubicBezTo>
                    <a:pt x="1148" y="234"/>
                    <a:pt x="1161" y="248"/>
                    <a:pt x="1175" y="261"/>
                  </a:cubicBezTo>
                  <a:cubicBezTo>
                    <a:pt x="1186" y="273"/>
                    <a:pt x="1202" y="278"/>
                    <a:pt x="1217" y="278"/>
                  </a:cubicBezTo>
                  <a:cubicBezTo>
                    <a:pt x="1233" y="278"/>
                    <a:pt x="1249" y="273"/>
                    <a:pt x="1260" y="261"/>
                  </a:cubicBezTo>
                  <a:cubicBezTo>
                    <a:pt x="1269" y="252"/>
                    <a:pt x="1274" y="243"/>
                    <a:pt x="1278" y="234"/>
                  </a:cubicBezTo>
                  <a:cubicBezTo>
                    <a:pt x="1269" y="234"/>
                    <a:pt x="1260" y="230"/>
                    <a:pt x="1251" y="225"/>
                  </a:cubicBezTo>
                  <a:cubicBezTo>
                    <a:pt x="1242" y="221"/>
                    <a:pt x="1229" y="212"/>
                    <a:pt x="1220" y="207"/>
                  </a:cubicBezTo>
                  <a:cubicBezTo>
                    <a:pt x="1197" y="189"/>
                    <a:pt x="1179" y="167"/>
                    <a:pt x="1166" y="140"/>
                  </a:cubicBezTo>
                  <a:cubicBezTo>
                    <a:pt x="1157" y="126"/>
                    <a:pt x="1148" y="113"/>
                    <a:pt x="1143" y="99"/>
                  </a:cubicBezTo>
                  <a:cubicBezTo>
                    <a:pt x="1143" y="90"/>
                    <a:pt x="1139" y="86"/>
                    <a:pt x="1139" y="77"/>
                  </a:cubicBezTo>
                  <a:cubicBezTo>
                    <a:pt x="1125" y="72"/>
                    <a:pt x="1116" y="63"/>
                    <a:pt x="1103" y="59"/>
                  </a:cubicBezTo>
                  <a:cubicBezTo>
                    <a:pt x="1040" y="32"/>
                    <a:pt x="972" y="14"/>
                    <a:pt x="905" y="5"/>
                  </a:cubicBezTo>
                  <a:cubicBezTo>
                    <a:pt x="882" y="5"/>
                    <a:pt x="864" y="5"/>
                    <a:pt x="84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6"/>
            <p:cNvSpPr/>
            <p:nvPr/>
          </p:nvSpPr>
          <p:spPr>
            <a:xfrm>
              <a:off x="4570875" y="1510100"/>
              <a:ext cx="25" cy="25"/>
            </a:xfrm>
            <a:custGeom>
              <a:rect b="b" l="l" r="r" t="t"/>
              <a:pathLst>
                <a:path extrusionOk="0" h="1" w="1">
                  <a:moveTo>
                    <a:pt x="0" y="0"/>
                  </a:moveTo>
                  <a:lnTo>
                    <a:pt x="0" y="0"/>
                  </a:ln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6"/>
            <p:cNvSpPr/>
            <p:nvPr/>
          </p:nvSpPr>
          <p:spPr>
            <a:xfrm>
              <a:off x="4562550" y="1513700"/>
              <a:ext cx="25" cy="25"/>
            </a:xfrm>
            <a:custGeom>
              <a:rect b="b" l="l" r="r" t="t"/>
              <a:pathLst>
                <a:path extrusionOk="0" h="1" w="1">
                  <a:moveTo>
                    <a:pt x="0" y="0"/>
                  </a:moveTo>
                  <a:lnTo>
                    <a:pt x="0" y="0"/>
                  </a:ln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6"/>
            <p:cNvSpPr/>
            <p:nvPr/>
          </p:nvSpPr>
          <p:spPr>
            <a:xfrm>
              <a:off x="4557700" y="1538100"/>
              <a:ext cx="25" cy="250"/>
            </a:xfrm>
            <a:custGeom>
              <a:rect b="b" l="l" r="r" t="t"/>
              <a:pathLst>
                <a:path extrusionOk="0" h="10" w="1">
                  <a:moveTo>
                    <a:pt x="1" y="9"/>
                  </a:moveTo>
                  <a:lnTo>
                    <a:pt x="1" y="9"/>
                  </a:lnTo>
                  <a:cubicBezTo>
                    <a:pt x="1" y="5"/>
                    <a:pt x="1" y="5"/>
                    <a:pt x="1" y="0"/>
                  </a:cubicBezTo>
                  <a:lnTo>
                    <a:pt x="1" y="5"/>
                  </a:lnTo>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6"/>
            <p:cNvSpPr/>
            <p:nvPr/>
          </p:nvSpPr>
          <p:spPr>
            <a:xfrm>
              <a:off x="4588975" y="1551600"/>
              <a:ext cx="150" cy="25"/>
            </a:xfrm>
            <a:custGeom>
              <a:rect b="b" l="l" r="r" t="t"/>
              <a:pathLst>
                <a:path extrusionOk="0" h="1" w="6">
                  <a:moveTo>
                    <a:pt x="1" y="0"/>
                  </a:moveTo>
                  <a:lnTo>
                    <a:pt x="5" y="0"/>
                  </a:lnTo>
                  <a:lnTo>
                    <a:pt x="1"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6"/>
            <p:cNvSpPr/>
            <p:nvPr/>
          </p:nvSpPr>
          <p:spPr>
            <a:xfrm>
              <a:off x="4572325" y="1553500"/>
              <a:ext cx="25" cy="25"/>
            </a:xfrm>
            <a:custGeom>
              <a:rect b="b" l="l" r="r" t="t"/>
              <a:pathLst>
                <a:path extrusionOk="0" h="1" w="1">
                  <a:moveTo>
                    <a:pt x="1" y="1"/>
                  </a:moveTo>
                  <a:lnTo>
                    <a:pt x="1"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6"/>
            <p:cNvSpPr/>
            <p:nvPr/>
          </p:nvSpPr>
          <p:spPr>
            <a:xfrm>
              <a:off x="4573575" y="1518875"/>
              <a:ext cx="11275" cy="25200"/>
            </a:xfrm>
            <a:custGeom>
              <a:rect b="b" l="l" r="r" t="t"/>
              <a:pathLst>
                <a:path extrusionOk="0" h="1008" w="451">
                  <a:moveTo>
                    <a:pt x="122" y="0"/>
                  </a:moveTo>
                  <a:cubicBezTo>
                    <a:pt x="108" y="0"/>
                    <a:pt x="99" y="5"/>
                    <a:pt x="90" y="9"/>
                  </a:cubicBezTo>
                  <a:cubicBezTo>
                    <a:pt x="77" y="18"/>
                    <a:pt x="63" y="32"/>
                    <a:pt x="59" y="45"/>
                  </a:cubicBezTo>
                  <a:cubicBezTo>
                    <a:pt x="0" y="212"/>
                    <a:pt x="0" y="392"/>
                    <a:pt x="54" y="558"/>
                  </a:cubicBezTo>
                  <a:cubicBezTo>
                    <a:pt x="81" y="644"/>
                    <a:pt x="117" y="725"/>
                    <a:pt x="167" y="801"/>
                  </a:cubicBezTo>
                  <a:cubicBezTo>
                    <a:pt x="212" y="873"/>
                    <a:pt x="275" y="936"/>
                    <a:pt x="342" y="990"/>
                  </a:cubicBezTo>
                  <a:cubicBezTo>
                    <a:pt x="351" y="1003"/>
                    <a:pt x="369" y="1008"/>
                    <a:pt x="387" y="1008"/>
                  </a:cubicBezTo>
                  <a:cubicBezTo>
                    <a:pt x="401" y="1008"/>
                    <a:pt x="419" y="1003"/>
                    <a:pt x="428" y="990"/>
                  </a:cubicBezTo>
                  <a:cubicBezTo>
                    <a:pt x="441" y="981"/>
                    <a:pt x="446" y="963"/>
                    <a:pt x="446" y="945"/>
                  </a:cubicBezTo>
                  <a:cubicBezTo>
                    <a:pt x="450" y="931"/>
                    <a:pt x="441" y="913"/>
                    <a:pt x="428" y="904"/>
                  </a:cubicBezTo>
                  <a:cubicBezTo>
                    <a:pt x="383" y="864"/>
                    <a:pt x="342" y="823"/>
                    <a:pt x="306" y="778"/>
                  </a:cubicBezTo>
                  <a:cubicBezTo>
                    <a:pt x="261" y="725"/>
                    <a:pt x="230" y="666"/>
                    <a:pt x="198" y="603"/>
                  </a:cubicBezTo>
                  <a:cubicBezTo>
                    <a:pt x="176" y="536"/>
                    <a:pt x="153" y="468"/>
                    <a:pt x="144" y="401"/>
                  </a:cubicBezTo>
                  <a:cubicBezTo>
                    <a:pt x="135" y="342"/>
                    <a:pt x="135" y="284"/>
                    <a:pt x="144" y="225"/>
                  </a:cubicBezTo>
                  <a:cubicBezTo>
                    <a:pt x="149" y="176"/>
                    <a:pt x="162" y="126"/>
                    <a:pt x="180" y="77"/>
                  </a:cubicBezTo>
                  <a:cubicBezTo>
                    <a:pt x="189" y="45"/>
                    <a:pt x="171" y="9"/>
                    <a:pt x="14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6"/>
            <p:cNvSpPr/>
            <p:nvPr/>
          </p:nvSpPr>
          <p:spPr>
            <a:xfrm>
              <a:off x="4563725" y="1520000"/>
              <a:ext cx="13025" cy="4750"/>
            </a:xfrm>
            <a:custGeom>
              <a:rect b="b" l="l" r="r" t="t"/>
              <a:pathLst>
                <a:path extrusionOk="0" h="190" w="521">
                  <a:moveTo>
                    <a:pt x="268" y="0"/>
                  </a:moveTo>
                  <a:cubicBezTo>
                    <a:pt x="237" y="0"/>
                    <a:pt x="205" y="5"/>
                    <a:pt x="174" y="14"/>
                  </a:cubicBezTo>
                  <a:cubicBezTo>
                    <a:pt x="133" y="23"/>
                    <a:pt x="97" y="41"/>
                    <a:pt x="61" y="63"/>
                  </a:cubicBezTo>
                  <a:cubicBezTo>
                    <a:pt x="0" y="97"/>
                    <a:pt x="36" y="180"/>
                    <a:pt x="92" y="180"/>
                  </a:cubicBezTo>
                  <a:cubicBezTo>
                    <a:pt x="102" y="180"/>
                    <a:pt x="113" y="177"/>
                    <a:pt x="124" y="171"/>
                  </a:cubicBezTo>
                  <a:cubicBezTo>
                    <a:pt x="160" y="149"/>
                    <a:pt x="196" y="135"/>
                    <a:pt x="237" y="126"/>
                  </a:cubicBezTo>
                  <a:lnTo>
                    <a:pt x="300" y="126"/>
                  </a:lnTo>
                  <a:cubicBezTo>
                    <a:pt x="318" y="131"/>
                    <a:pt x="340" y="135"/>
                    <a:pt x="363" y="144"/>
                  </a:cubicBezTo>
                  <a:cubicBezTo>
                    <a:pt x="385" y="153"/>
                    <a:pt x="408" y="167"/>
                    <a:pt x="426" y="180"/>
                  </a:cubicBezTo>
                  <a:cubicBezTo>
                    <a:pt x="437" y="186"/>
                    <a:pt x="448" y="189"/>
                    <a:pt x="459" y="189"/>
                  </a:cubicBezTo>
                  <a:cubicBezTo>
                    <a:pt x="480" y="189"/>
                    <a:pt x="499" y="178"/>
                    <a:pt x="511" y="158"/>
                  </a:cubicBezTo>
                  <a:cubicBezTo>
                    <a:pt x="520" y="144"/>
                    <a:pt x="520" y="126"/>
                    <a:pt x="520" y="113"/>
                  </a:cubicBezTo>
                  <a:cubicBezTo>
                    <a:pt x="511" y="95"/>
                    <a:pt x="502" y="81"/>
                    <a:pt x="489" y="72"/>
                  </a:cubicBezTo>
                  <a:cubicBezTo>
                    <a:pt x="462" y="54"/>
                    <a:pt x="435" y="36"/>
                    <a:pt x="403" y="27"/>
                  </a:cubicBezTo>
                  <a:cubicBezTo>
                    <a:pt x="385" y="18"/>
                    <a:pt x="363" y="14"/>
                    <a:pt x="345" y="9"/>
                  </a:cubicBezTo>
                  <a:cubicBezTo>
                    <a:pt x="327" y="5"/>
                    <a:pt x="309" y="5"/>
                    <a:pt x="29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6"/>
            <p:cNvSpPr/>
            <p:nvPr/>
          </p:nvSpPr>
          <p:spPr>
            <a:xfrm>
              <a:off x="4622375" y="1586000"/>
              <a:ext cx="23075" cy="36025"/>
            </a:xfrm>
            <a:custGeom>
              <a:rect b="b" l="l" r="r" t="t"/>
              <a:pathLst>
                <a:path extrusionOk="0" h="1441" w="923">
                  <a:moveTo>
                    <a:pt x="765" y="1"/>
                  </a:moveTo>
                  <a:cubicBezTo>
                    <a:pt x="729" y="14"/>
                    <a:pt x="711" y="46"/>
                    <a:pt x="720" y="82"/>
                  </a:cubicBezTo>
                  <a:cubicBezTo>
                    <a:pt x="729" y="127"/>
                    <a:pt x="743" y="172"/>
                    <a:pt x="747" y="217"/>
                  </a:cubicBezTo>
                  <a:cubicBezTo>
                    <a:pt x="756" y="302"/>
                    <a:pt x="756" y="392"/>
                    <a:pt x="747" y="478"/>
                  </a:cubicBezTo>
                  <a:cubicBezTo>
                    <a:pt x="734" y="568"/>
                    <a:pt x="707" y="658"/>
                    <a:pt x="675" y="743"/>
                  </a:cubicBezTo>
                  <a:cubicBezTo>
                    <a:pt x="635" y="829"/>
                    <a:pt x="590" y="905"/>
                    <a:pt x="536" y="982"/>
                  </a:cubicBezTo>
                  <a:cubicBezTo>
                    <a:pt x="419" y="1130"/>
                    <a:pt x="271" y="1247"/>
                    <a:pt x="95" y="1319"/>
                  </a:cubicBezTo>
                  <a:cubicBezTo>
                    <a:pt x="77" y="1323"/>
                    <a:pt x="59" y="1332"/>
                    <a:pt x="41" y="1337"/>
                  </a:cubicBezTo>
                  <a:cubicBezTo>
                    <a:pt x="23" y="1341"/>
                    <a:pt x="10" y="1355"/>
                    <a:pt x="1" y="1368"/>
                  </a:cubicBezTo>
                  <a:cubicBezTo>
                    <a:pt x="5" y="1368"/>
                    <a:pt x="10" y="1373"/>
                    <a:pt x="14" y="1373"/>
                  </a:cubicBezTo>
                  <a:cubicBezTo>
                    <a:pt x="19" y="1368"/>
                    <a:pt x="19" y="1368"/>
                    <a:pt x="23" y="1364"/>
                  </a:cubicBezTo>
                  <a:cubicBezTo>
                    <a:pt x="27" y="1363"/>
                    <a:pt x="30" y="1362"/>
                    <a:pt x="34" y="1362"/>
                  </a:cubicBezTo>
                  <a:cubicBezTo>
                    <a:pt x="44" y="1362"/>
                    <a:pt x="53" y="1366"/>
                    <a:pt x="59" y="1373"/>
                  </a:cubicBezTo>
                  <a:cubicBezTo>
                    <a:pt x="82" y="1395"/>
                    <a:pt x="100" y="1418"/>
                    <a:pt x="118" y="1440"/>
                  </a:cubicBezTo>
                  <a:cubicBezTo>
                    <a:pt x="239" y="1395"/>
                    <a:pt x="352" y="1328"/>
                    <a:pt x="450" y="1247"/>
                  </a:cubicBezTo>
                  <a:cubicBezTo>
                    <a:pt x="563" y="1153"/>
                    <a:pt x="657" y="1036"/>
                    <a:pt x="734" y="910"/>
                  </a:cubicBezTo>
                  <a:cubicBezTo>
                    <a:pt x="882" y="649"/>
                    <a:pt x="923" y="338"/>
                    <a:pt x="846" y="46"/>
                  </a:cubicBezTo>
                  <a:cubicBezTo>
                    <a:pt x="837" y="19"/>
                    <a:pt x="810" y="1"/>
                    <a:pt x="78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6"/>
            <p:cNvSpPr/>
            <p:nvPr/>
          </p:nvSpPr>
          <p:spPr>
            <a:xfrm>
              <a:off x="4630825" y="1615375"/>
              <a:ext cx="25" cy="25"/>
            </a:xfrm>
            <a:custGeom>
              <a:rect b="b" l="l" r="r" t="t"/>
              <a:pathLst>
                <a:path extrusionOk="0" h="1" w="1">
                  <a:moveTo>
                    <a:pt x="0" y="0"/>
                  </a:moveTo>
                  <a:lnTo>
                    <a:pt x="0" y="0"/>
                  </a:ln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6"/>
            <p:cNvSpPr/>
            <p:nvPr/>
          </p:nvSpPr>
          <p:spPr>
            <a:xfrm>
              <a:off x="4630700" y="1615375"/>
              <a:ext cx="150" cy="125"/>
            </a:xfrm>
            <a:custGeom>
              <a:rect b="b" l="l" r="r" t="t"/>
              <a:pathLst>
                <a:path extrusionOk="0" h="5" w="6">
                  <a:moveTo>
                    <a:pt x="1" y="5"/>
                  </a:moveTo>
                  <a:cubicBezTo>
                    <a:pt x="1" y="5"/>
                    <a:pt x="1" y="0"/>
                    <a:pt x="5" y="0"/>
                  </a:cubicBezTo>
                  <a:cubicBezTo>
                    <a:pt x="1" y="0"/>
                    <a:pt x="1" y="5"/>
                    <a:pt x="1" y="5"/>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6"/>
            <p:cNvSpPr/>
            <p:nvPr/>
          </p:nvSpPr>
          <p:spPr>
            <a:xfrm>
              <a:off x="4678275" y="1584200"/>
              <a:ext cx="43425" cy="28825"/>
            </a:xfrm>
            <a:custGeom>
              <a:rect b="b" l="l" r="r" t="t"/>
              <a:pathLst>
                <a:path extrusionOk="0" h="1153" w="1737">
                  <a:moveTo>
                    <a:pt x="63" y="1"/>
                  </a:moveTo>
                  <a:cubicBezTo>
                    <a:pt x="27" y="5"/>
                    <a:pt x="0" y="32"/>
                    <a:pt x="0" y="64"/>
                  </a:cubicBezTo>
                  <a:lnTo>
                    <a:pt x="0" y="68"/>
                  </a:lnTo>
                  <a:cubicBezTo>
                    <a:pt x="0" y="172"/>
                    <a:pt x="14" y="275"/>
                    <a:pt x="41" y="374"/>
                  </a:cubicBezTo>
                  <a:cubicBezTo>
                    <a:pt x="63" y="464"/>
                    <a:pt x="104" y="550"/>
                    <a:pt x="153" y="626"/>
                  </a:cubicBezTo>
                  <a:cubicBezTo>
                    <a:pt x="252" y="766"/>
                    <a:pt x="387" y="878"/>
                    <a:pt x="540" y="950"/>
                  </a:cubicBezTo>
                  <a:cubicBezTo>
                    <a:pt x="711" y="1027"/>
                    <a:pt x="887" y="1081"/>
                    <a:pt x="1071" y="1103"/>
                  </a:cubicBezTo>
                  <a:cubicBezTo>
                    <a:pt x="1265" y="1135"/>
                    <a:pt x="1458" y="1148"/>
                    <a:pt x="1656" y="1153"/>
                  </a:cubicBezTo>
                  <a:cubicBezTo>
                    <a:pt x="1737" y="1153"/>
                    <a:pt x="1737" y="1031"/>
                    <a:pt x="1656" y="1031"/>
                  </a:cubicBezTo>
                  <a:cubicBezTo>
                    <a:pt x="1485" y="1022"/>
                    <a:pt x="1314" y="1013"/>
                    <a:pt x="1143" y="991"/>
                  </a:cubicBezTo>
                  <a:lnTo>
                    <a:pt x="1161" y="991"/>
                  </a:lnTo>
                  <a:cubicBezTo>
                    <a:pt x="986" y="968"/>
                    <a:pt x="815" y="928"/>
                    <a:pt x="648" y="860"/>
                  </a:cubicBezTo>
                  <a:lnTo>
                    <a:pt x="653" y="860"/>
                  </a:lnTo>
                  <a:lnTo>
                    <a:pt x="644" y="856"/>
                  </a:lnTo>
                  <a:cubicBezTo>
                    <a:pt x="563" y="824"/>
                    <a:pt x="491" y="779"/>
                    <a:pt x="423" y="730"/>
                  </a:cubicBezTo>
                  <a:cubicBezTo>
                    <a:pt x="375" y="690"/>
                    <a:pt x="332" y="647"/>
                    <a:pt x="292" y="599"/>
                  </a:cubicBezTo>
                  <a:lnTo>
                    <a:pt x="292" y="599"/>
                  </a:lnTo>
                  <a:cubicBezTo>
                    <a:pt x="292" y="599"/>
                    <a:pt x="293" y="599"/>
                    <a:pt x="293" y="599"/>
                  </a:cubicBezTo>
                  <a:lnTo>
                    <a:pt x="288" y="595"/>
                  </a:lnTo>
                  <a:lnTo>
                    <a:pt x="288" y="595"/>
                  </a:lnTo>
                  <a:cubicBezTo>
                    <a:pt x="290" y="596"/>
                    <a:pt x="291" y="598"/>
                    <a:pt x="292" y="599"/>
                  </a:cubicBezTo>
                  <a:lnTo>
                    <a:pt x="292" y="599"/>
                  </a:lnTo>
                  <a:cubicBezTo>
                    <a:pt x="288" y="599"/>
                    <a:pt x="288" y="595"/>
                    <a:pt x="284" y="595"/>
                  </a:cubicBezTo>
                  <a:cubicBezTo>
                    <a:pt x="284" y="590"/>
                    <a:pt x="279" y="590"/>
                    <a:pt x="279" y="590"/>
                  </a:cubicBezTo>
                  <a:lnTo>
                    <a:pt x="279" y="590"/>
                  </a:lnTo>
                  <a:lnTo>
                    <a:pt x="279" y="590"/>
                  </a:lnTo>
                  <a:lnTo>
                    <a:pt x="284" y="590"/>
                  </a:lnTo>
                  <a:cubicBezTo>
                    <a:pt x="248" y="545"/>
                    <a:pt x="221" y="491"/>
                    <a:pt x="194" y="437"/>
                  </a:cubicBezTo>
                  <a:cubicBezTo>
                    <a:pt x="162" y="365"/>
                    <a:pt x="144" y="284"/>
                    <a:pt x="135" y="203"/>
                  </a:cubicBezTo>
                  <a:cubicBezTo>
                    <a:pt x="131" y="158"/>
                    <a:pt x="126" y="113"/>
                    <a:pt x="126" y="64"/>
                  </a:cubicBezTo>
                  <a:cubicBezTo>
                    <a:pt x="126" y="32"/>
                    <a:pt x="95" y="5"/>
                    <a:pt x="6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6"/>
            <p:cNvSpPr/>
            <p:nvPr/>
          </p:nvSpPr>
          <p:spPr>
            <a:xfrm>
              <a:off x="4638450" y="1491100"/>
              <a:ext cx="28600" cy="22475"/>
            </a:xfrm>
            <a:custGeom>
              <a:rect b="b" l="l" r="r" t="t"/>
              <a:pathLst>
                <a:path extrusionOk="0" h="899" w="1144">
                  <a:moveTo>
                    <a:pt x="181" y="468"/>
                  </a:moveTo>
                  <a:cubicBezTo>
                    <a:pt x="181" y="468"/>
                    <a:pt x="181" y="468"/>
                    <a:pt x="181" y="469"/>
                  </a:cubicBezTo>
                  <a:lnTo>
                    <a:pt x="181" y="469"/>
                  </a:lnTo>
                  <a:cubicBezTo>
                    <a:pt x="181" y="468"/>
                    <a:pt x="181" y="468"/>
                    <a:pt x="181" y="468"/>
                  </a:cubicBezTo>
                  <a:close/>
                  <a:moveTo>
                    <a:pt x="986" y="0"/>
                  </a:moveTo>
                  <a:cubicBezTo>
                    <a:pt x="955" y="9"/>
                    <a:pt x="937" y="45"/>
                    <a:pt x="946" y="77"/>
                  </a:cubicBezTo>
                  <a:cubicBezTo>
                    <a:pt x="964" y="135"/>
                    <a:pt x="977" y="189"/>
                    <a:pt x="986" y="247"/>
                  </a:cubicBezTo>
                  <a:cubicBezTo>
                    <a:pt x="991" y="306"/>
                    <a:pt x="991" y="360"/>
                    <a:pt x="986" y="418"/>
                  </a:cubicBezTo>
                  <a:cubicBezTo>
                    <a:pt x="977" y="459"/>
                    <a:pt x="968" y="499"/>
                    <a:pt x="950" y="540"/>
                  </a:cubicBezTo>
                  <a:cubicBezTo>
                    <a:pt x="937" y="571"/>
                    <a:pt x="919" y="603"/>
                    <a:pt x="901" y="630"/>
                  </a:cubicBezTo>
                  <a:cubicBezTo>
                    <a:pt x="878" y="652"/>
                    <a:pt x="860" y="675"/>
                    <a:pt x="833" y="697"/>
                  </a:cubicBezTo>
                  <a:cubicBezTo>
                    <a:pt x="779" y="738"/>
                    <a:pt x="716" y="765"/>
                    <a:pt x="649" y="774"/>
                  </a:cubicBezTo>
                  <a:cubicBezTo>
                    <a:pt x="631" y="776"/>
                    <a:pt x="613" y="777"/>
                    <a:pt x="595" y="777"/>
                  </a:cubicBezTo>
                  <a:cubicBezTo>
                    <a:pt x="577" y="777"/>
                    <a:pt x="559" y="776"/>
                    <a:pt x="541" y="774"/>
                  </a:cubicBezTo>
                  <a:cubicBezTo>
                    <a:pt x="505" y="765"/>
                    <a:pt x="469" y="756"/>
                    <a:pt x="437" y="742"/>
                  </a:cubicBezTo>
                  <a:cubicBezTo>
                    <a:pt x="401" y="729"/>
                    <a:pt x="370" y="706"/>
                    <a:pt x="343" y="688"/>
                  </a:cubicBezTo>
                  <a:cubicBezTo>
                    <a:pt x="311" y="661"/>
                    <a:pt x="280" y="630"/>
                    <a:pt x="257" y="603"/>
                  </a:cubicBezTo>
                  <a:lnTo>
                    <a:pt x="257" y="603"/>
                  </a:lnTo>
                  <a:lnTo>
                    <a:pt x="253" y="598"/>
                  </a:lnTo>
                  <a:cubicBezTo>
                    <a:pt x="253" y="598"/>
                    <a:pt x="253" y="595"/>
                    <a:pt x="250" y="594"/>
                  </a:cubicBezTo>
                  <a:lnTo>
                    <a:pt x="250" y="594"/>
                  </a:lnTo>
                  <a:cubicBezTo>
                    <a:pt x="224" y="559"/>
                    <a:pt x="203" y="520"/>
                    <a:pt x="185" y="477"/>
                  </a:cubicBezTo>
                  <a:lnTo>
                    <a:pt x="185" y="477"/>
                  </a:lnTo>
                  <a:cubicBezTo>
                    <a:pt x="186" y="478"/>
                    <a:pt x="187" y="478"/>
                    <a:pt x="187" y="478"/>
                  </a:cubicBezTo>
                  <a:cubicBezTo>
                    <a:pt x="187" y="478"/>
                    <a:pt x="186" y="477"/>
                    <a:pt x="185" y="476"/>
                  </a:cubicBezTo>
                  <a:lnTo>
                    <a:pt x="185" y="476"/>
                  </a:lnTo>
                  <a:cubicBezTo>
                    <a:pt x="158" y="413"/>
                    <a:pt x="140" y="351"/>
                    <a:pt x="131" y="283"/>
                  </a:cubicBezTo>
                  <a:cubicBezTo>
                    <a:pt x="127" y="256"/>
                    <a:pt x="127" y="234"/>
                    <a:pt x="122" y="212"/>
                  </a:cubicBezTo>
                  <a:cubicBezTo>
                    <a:pt x="122" y="176"/>
                    <a:pt x="95" y="149"/>
                    <a:pt x="64" y="149"/>
                  </a:cubicBezTo>
                  <a:cubicBezTo>
                    <a:pt x="28" y="149"/>
                    <a:pt x="1" y="176"/>
                    <a:pt x="1" y="212"/>
                  </a:cubicBezTo>
                  <a:cubicBezTo>
                    <a:pt x="5" y="319"/>
                    <a:pt x="28" y="427"/>
                    <a:pt x="73" y="531"/>
                  </a:cubicBezTo>
                  <a:cubicBezTo>
                    <a:pt x="109" y="616"/>
                    <a:pt x="158" y="688"/>
                    <a:pt x="226" y="751"/>
                  </a:cubicBezTo>
                  <a:cubicBezTo>
                    <a:pt x="328" y="846"/>
                    <a:pt x="464" y="899"/>
                    <a:pt x="602" y="899"/>
                  </a:cubicBezTo>
                  <a:cubicBezTo>
                    <a:pt x="622" y="899"/>
                    <a:pt x="642" y="898"/>
                    <a:pt x="662" y="895"/>
                  </a:cubicBezTo>
                  <a:cubicBezTo>
                    <a:pt x="739" y="886"/>
                    <a:pt x="811" y="859"/>
                    <a:pt x="874" y="819"/>
                  </a:cubicBezTo>
                  <a:cubicBezTo>
                    <a:pt x="946" y="774"/>
                    <a:pt x="1000" y="715"/>
                    <a:pt x="1040" y="643"/>
                  </a:cubicBezTo>
                  <a:cubicBezTo>
                    <a:pt x="1144" y="463"/>
                    <a:pt x="1121" y="239"/>
                    <a:pt x="1063" y="45"/>
                  </a:cubicBezTo>
                  <a:cubicBezTo>
                    <a:pt x="1054" y="18"/>
                    <a:pt x="1031" y="0"/>
                    <a:pt x="10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6"/>
            <p:cNvSpPr/>
            <p:nvPr/>
          </p:nvSpPr>
          <p:spPr>
            <a:xfrm>
              <a:off x="4708200" y="1480750"/>
              <a:ext cx="23625" cy="19750"/>
            </a:xfrm>
            <a:custGeom>
              <a:rect b="b" l="l" r="r" t="t"/>
              <a:pathLst>
                <a:path extrusionOk="0" h="790" w="945">
                  <a:moveTo>
                    <a:pt x="832" y="0"/>
                  </a:moveTo>
                  <a:cubicBezTo>
                    <a:pt x="796" y="9"/>
                    <a:pt x="778" y="45"/>
                    <a:pt x="787" y="77"/>
                  </a:cubicBezTo>
                  <a:cubicBezTo>
                    <a:pt x="801" y="122"/>
                    <a:pt x="810" y="167"/>
                    <a:pt x="814" y="212"/>
                  </a:cubicBezTo>
                  <a:cubicBezTo>
                    <a:pt x="823" y="261"/>
                    <a:pt x="823" y="315"/>
                    <a:pt x="814" y="369"/>
                  </a:cubicBezTo>
                  <a:cubicBezTo>
                    <a:pt x="810" y="405"/>
                    <a:pt x="801" y="441"/>
                    <a:pt x="787" y="477"/>
                  </a:cubicBezTo>
                  <a:cubicBezTo>
                    <a:pt x="774" y="500"/>
                    <a:pt x="760" y="527"/>
                    <a:pt x="747" y="549"/>
                  </a:cubicBezTo>
                  <a:cubicBezTo>
                    <a:pt x="729" y="572"/>
                    <a:pt x="711" y="590"/>
                    <a:pt x="688" y="608"/>
                  </a:cubicBezTo>
                  <a:cubicBezTo>
                    <a:pt x="648" y="635"/>
                    <a:pt x="603" y="657"/>
                    <a:pt x="553" y="661"/>
                  </a:cubicBezTo>
                  <a:cubicBezTo>
                    <a:pt x="538" y="664"/>
                    <a:pt x="523" y="665"/>
                    <a:pt x="508" y="665"/>
                  </a:cubicBezTo>
                  <a:cubicBezTo>
                    <a:pt x="465" y="665"/>
                    <a:pt x="424" y="656"/>
                    <a:pt x="387" y="639"/>
                  </a:cubicBezTo>
                  <a:cubicBezTo>
                    <a:pt x="360" y="626"/>
                    <a:pt x="333" y="612"/>
                    <a:pt x="310" y="594"/>
                  </a:cubicBezTo>
                  <a:cubicBezTo>
                    <a:pt x="283" y="572"/>
                    <a:pt x="261" y="549"/>
                    <a:pt x="238" y="522"/>
                  </a:cubicBezTo>
                  <a:cubicBezTo>
                    <a:pt x="211" y="486"/>
                    <a:pt x="193" y="450"/>
                    <a:pt x="176" y="414"/>
                  </a:cubicBezTo>
                  <a:cubicBezTo>
                    <a:pt x="158" y="360"/>
                    <a:pt x="140" y="306"/>
                    <a:pt x="131" y="252"/>
                  </a:cubicBezTo>
                  <a:cubicBezTo>
                    <a:pt x="131" y="230"/>
                    <a:pt x="126" y="207"/>
                    <a:pt x="126" y="180"/>
                  </a:cubicBezTo>
                  <a:cubicBezTo>
                    <a:pt x="126" y="140"/>
                    <a:pt x="95" y="119"/>
                    <a:pt x="63" y="119"/>
                  </a:cubicBezTo>
                  <a:cubicBezTo>
                    <a:pt x="32" y="119"/>
                    <a:pt x="0" y="140"/>
                    <a:pt x="0" y="180"/>
                  </a:cubicBezTo>
                  <a:cubicBezTo>
                    <a:pt x="5" y="275"/>
                    <a:pt x="27" y="369"/>
                    <a:pt x="59" y="455"/>
                  </a:cubicBezTo>
                  <a:cubicBezTo>
                    <a:pt x="90" y="531"/>
                    <a:pt x="135" y="599"/>
                    <a:pt x="193" y="657"/>
                  </a:cubicBezTo>
                  <a:cubicBezTo>
                    <a:pt x="278" y="741"/>
                    <a:pt x="394" y="790"/>
                    <a:pt x="514" y="790"/>
                  </a:cubicBezTo>
                  <a:cubicBezTo>
                    <a:pt x="529" y="790"/>
                    <a:pt x="543" y="789"/>
                    <a:pt x="558" y="787"/>
                  </a:cubicBezTo>
                  <a:cubicBezTo>
                    <a:pt x="693" y="769"/>
                    <a:pt x="810" y="693"/>
                    <a:pt x="873" y="572"/>
                  </a:cubicBezTo>
                  <a:cubicBezTo>
                    <a:pt x="913" y="504"/>
                    <a:pt x="936" y="423"/>
                    <a:pt x="940" y="342"/>
                  </a:cubicBezTo>
                  <a:cubicBezTo>
                    <a:pt x="945" y="243"/>
                    <a:pt x="936" y="140"/>
                    <a:pt x="904" y="45"/>
                  </a:cubicBezTo>
                  <a:cubicBezTo>
                    <a:pt x="895" y="18"/>
                    <a:pt x="873" y="0"/>
                    <a:pt x="8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6"/>
            <p:cNvSpPr/>
            <p:nvPr/>
          </p:nvSpPr>
          <p:spPr>
            <a:xfrm>
              <a:off x="4642850" y="1455950"/>
              <a:ext cx="18800" cy="12100"/>
            </a:xfrm>
            <a:custGeom>
              <a:rect b="b" l="l" r="r" t="t"/>
              <a:pathLst>
                <a:path extrusionOk="0" h="484" w="752">
                  <a:moveTo>
                    <a:pt x="596" y="1"/>
                  </a:moveTo>
                  <a:cubicBezTo>
                    <a:pt x="589" y="1"/>
                    <a:pt x="583" y="1"/>
                    <a:pt x="576" y="3"/>
                  </a:cubicBezTo>
                  <a:lnTo>
                    <a:pt x="549" y="3"/>
                  </a:lnTo>
                  <a:cubicBezTo>
                    <a:pt x="518" y="3"/>
                    <a:pt x="486" y="7"/>
                    <a:pt x="455" y="12"/>
                  </a:cubicBezTo>
                  <a:cubicBezTo>
                    <a:pt x="392" y="25"/>
                    <a:pt x="329" y="38"/>
                    <a:pt x="270" y="61"/>
                  </a:cubicBezTo>
                  <a:lnTo>
                    <a:pt x="252" y="70"/>
                  </a:lnTo>
                  <a:cubicBezTo>
                    <a:pt x="212" y="151"/>
                    <a:pt x="167" y="227"/>
                    <a:pt x="117" y="308"/>
                  </a:cubicBezTo>
                  <a:cubicBezTo>
                    <a:pt x="86" y="358"/>
                    <a:pt x="54" y="412"/>
                    <a:pt x="18" y="461"/>
                  </a:cubicBezTo>
                  <a:cubicBezTo>
                    <a:pt x="9" y="466"/>
                    <a:pt x="5" y="475"/>
                    <a:pt x="0" y="484"/>
                  </a:cubicBezTo>
                  <a:lnTo>
                    <a:pt x="32" y="461"/>
                  </a:lnTo>
                  <a:cubicBezTo>
                    <a:pt x="171" y="389"/>
                    <a:pt x="320" y="331"/>
                    <a:pt x="473" y="290"/>
                  </a:cubicBezTo>
                  <a:cubicBezTo>
                    <a:pt x="495" y="281"/>
                    <a:pt x="522" y="277"/>
                    <a:pt x="545" y="272"/>
                  </a:cubicBezTo>
                  <a:cubicBezTo>
                    <a:pt x="590" y="263"/>
                    <a:pt x="630" y="254"/>
                    <a:pt x="671" y="236"/>
                  </a:cubicBezTo>
                  <a:cubicBezTo>
                    <a:pt x="720" y="218"/>
                    <a:pt x="752" y="164"/>
                    <a:pt x="747" y="110"/>
                  </a:cubicBezTo>
                  <a:cubicBezTo>
                    <a:pt x="743" y="88"/>
                    <a:pt x="734" y="70"/>
                    <a:pt x="720" y="56"/>
                  </a:cubicBezTo>
                  <a:cubicBezTo>
                    <a:pt x="702" y="29"/>
                    <a:pt x="675" y="12"/>
                    <a:pt x="644" y="7"/>
                  </a:cubicBezTo>
                  <a:cubicBezTo>
                    <a:pt x="628" y="4"/>
                    <a:pt x="612" y="1"/>
                    <a:pt x="5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6"/>
            <p:cNvSpPr/>
            <p:nvPr/>
          </p:nvSpPr>
          <p:spPr>
            <a:xfrm>
              <a:off x="4701225" y="1447600"/>
              <a:ext cx="36575" cy="15725"/>
            </a:xfrm>
            <a:custGeom>
              <a:rect b="b" l="l" r="r" t="t"/>
              <a:pathLst>
                <a:path extrusionOk="0" h="629" w="1463">
                  <a:moveTo>
                    <a:pt x="366" y="1"/>
                  </a:moveTo>
                  <a:cubicBezTo>
                    <a:pt x="340" y="1"/>
                    <a:pt x="314" y="2"/>
                    <a:pt x="288" y="4"/>
                  </a:cubicBezTo>
                  <a:cubicBezTo>
                    <a:pt x="257" y="4"/>
                    <a:pt x="221" y="8"/>
                    <a:pt x="189" y="13"/>
                  </a:cubicBezTo>
                  <a:lnTo>
                    <a:pt x="189" y="8"/>
                  </a:lnTo>
                  <a:lnTo>
                    <a:pt x="162" y="17"/>
                  </a:lnTo>
                  <a:cubicBezTo>
                    <a:pt x="144" y="22"/>
                    <a:pt x="122" y="26"/>
                    <a:pt x="104" y="35"/>
                  </a:cubicBezTo>
                  <a:cubicBezTo>
                    <a:pt x="72" y="49"/>
                    <a:pt x="50" y="71"/>
                    <a:pt x="36" y="98"/>
                  </a:cubicBezTo>
                  <a:cubicBezTo>
                    <a:pt x="0" y="175"/>
                    <a:pt x="50" y="260"/>
                    <a:pt x="126" y="269"/>
                  </a:cubicBezTo>
                  <a:cubicBezTo>
                    <a:pt x="171" y="274"/>
                    <a:pt x="212" y="274"/>
                    <a:pt x="257" y="274"/>
                  </a:cubicBezTo>
                  <a:lnTo>
                    <a:pt x="333" y="274"/>
                  </a:lnTo>
                  <a:cubicBezTo>
                    <a:pt x="486" y="278"/>
                    <a:pt x="643" y="301"/>
                    <a:pt x="792" y="341"/>
                  </a:cubicBezTo>
                  <a:cubicBezTo>
                    <a:pt x="913" y="377"/>
                    <a:pt x="1030" y="431"/>
                    <a:pt x="1143" y="494"/>
                  </a:cubicBezTo>
                  <a:cubicBezTo>
                    <a:pt x="1201" y="530"/>
                    <a:pt x="1255" y="566"/>
                    <a:pt x="1309" y="611"/>
                  </a:cubicBezTo>
                  <a:cubicBezTo>
                    <a:pt x="1327" y="622"/>
                    <a:pt x="1346" y="628"/>
                    <a:pt x="1366" y="628"/>
                  </a:cubicBezTo>
                  <a:cubicBezTo>
                    <a:pt x="1391" y="628"/>
                    <a:pt x="1415" y="618"/>
                    <a:pt x="1431" y="597"/>
                  </a:cubicBezTo>
                  <a:cubicBezTo>
                    <a:pt x="1462" y="561"/>
                    <a:pt x="1458" y="507"/>
                    <a:pt x="1417" y="476"/>
                  </a:cubicBezTo>
                  <a:cubicBezTo>
                    <a:pt x="1332" y="404"/>
                    <a:pt x="1237" y="337"/>
                    <a:pt x="1138" y="274"/>
                  </a:cubicBezTo>
                  <a:cubicBezTo>
                    <a:pt x="1039" y="211"/>
                    <a:pt x="931" y="152"/>
                    <a:pt x="823" y="107"/>
                  </a:cubicBezTo>
                  <a:cubicBezTo>
                    <a:pt x="711" y="58"/>
                    <a:pt x="594" y="26"/>
                    <a:pt x="477" y="8"/>
                  </a:cubicBezTo>
                  <a:cubicBezTo>
                    <a:pt x="440" y="3"/>
                    <a:pt x="403" y="1"/>
                    <a:pt x="3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6"/>
            <p:cNvSpPr/>
            <p:nvPr/>
          </p:nvSpPr>
          <p:spPr>
            <a:xfrm>
              <a:off x="4673325" y="1395825"/>
              <a:ext cx="81450" cy="81850"/>
            </a:xfrm>
            <a:custGeom>
              <a:rect b="b" l="l" r="r" t="t"/>
              <a:pathLst>
                <a:path extrusionOk="0" h="3274" w="3258">
                  <a:moveTo>
                    <a:pt x="72" y="1"/>
                  </a:moveTo>
                  <a:cubicBezTo>
                    <a:pt x="59" y="1"/>
                    <a:pt x="50" y="5"/>
                    <a:pt x="41" y="10"/>
                  </a:cubicBezTo>
                  <a:lnTo>
                    <a:pt x="41" y="5"/>
                  </a:lnTo>
                  <a:cubicBezTo>
                    <a:pt x="9" y="19"/>
                    <a:pt x="0" y="59"/>
                    <a:pt x="18" y="86"/>
                  </a:cubicBezTo>
                  <a:cubicBezTo>
                    <a:pt x="167" y="343"/>
                    <a:pt x="333" y="590"/>
                    <a:pt x="513" y="824"/>
                  </a:cubicBezTo>
                  <a:cubicBezTo>
                    <a:pt x="878" y="1292"/>
                    <a:pt x="1319" y="1688"/>
                    <a:pt x="1813" y="2007"/>
                  </a:cubicBezTo>
                  <a:cubicBezTo>
                    <a:pt x="2061" y="2165"/>
                    <a:pt x="2317" y="2304"/>
                    <a:pt x="2551" y="2484"/>
                  </a:cubicBezTo>
                  <a:lnTo>
                    <a:pt x="2560" y="2493"/>
                  </a:lnTo>
                  <a:lnTo>
                    <a:pt x="2556" y="2493"/>
                  </a:lnTo>
                  <a:cubicBezTo>
                    <a:pt x="2691" y="2596"/>
                    <a:pt x="2812" y="2713"/>
                    <a:pt x="2916" y="2844"/>
                  </a:cubicBezTo>
                  <a:cubicBezTo>
                    <a:pt x="2916" y="2848"/>
                    <a:pt x="2920" y="2848"/>
                    <a:pt x="2920" y="2853"/>
                  </a:cubicBezTo>
                  <a:cubicBezTo>
                    <a:pt x="2992" y="2947"/>
                    <a:pt x="3051" y="3051"/>
                    <a:pt x="3100" y="3154"/>
                  </a:cubicBezTo>
                  <a:cubicBezTo>
                    <a:pt x="3109" y="3181"/>
                    <a:pt x="3118" y="3204"/>
                    <a:pt x="3127" y="3226"/>
                  </a:cubicBezTo>
                  <a:cubicBezTo>
                    <a:pt x="3134" y="3256"/>
                    <a:pt x="3160" y="3274"/>
                    <a:pt x="3187" y="3274"/>
                  </a:cubicBezTo>
                  <a:cubicBezTo>
                    <a:pt x="3193" y="3274"/>
                    <a:pt x="3198" y="3273"/>
                    <a:pt x="3203" y="3271"/>
                  </a:cubicBezTo>
                  <a:cubicBezTo>
                    <a:pt x="3239" y="3262"/>
                    <a:pt x="3257" y="3226"/>
                    <a:pt x="3248" y="3195"/>
                  </a:cubicBezTo>
                  <a:cubicBezTo>
                    <a:pt x="3177" y="3006"/>
                    <a:pt x="3073" y="2830"/>
                    <a:pt x="2938" y="2677"/>
                  </a:cubicBezTo>
                  <a:cubicBezTo>
                    <a:pt x="2808" y="2533"/>
                    <a:pt x="2659" y="2408"/>
                    <a:pt x="2497" y="2295"/>
                  </a:cubicBezTo>
                  <a:cubicBezTo>
                    <a:pt x="2335" y="2183"/>
                    <a:pt x="2164" y="2084"/>
                    <a:pt x="1998" y="1980"/>
                  </a:cubicBezTo>
                  <a:cubicBezTo>
                    <a:pt x="1827" y="1877"/>
                    <a:pt x="1665" y="1764"/>
                    <a:pt x="1508" y="1643"/>
                  </a:cubicBezTo>
                  <a:cubicBezTo>
                    <a:pt x="1332" y="1512"/>
                    <a:pt x="1170" y="1364"/>
                    <a:pt x="1013" y="1206"/>
                  </a:cubicBezTo>
                  <a:cubicBezTo>
                    <a:pt x="860" y="1053"/>
                    <a:pt x="716" y="891"/>
                    <a:pt x="581" y="716"/>
                  </a:cubicBezTo>
                  <a:cubicBezTo>
                    <a:pt x="414" y="500"/>
                    <a:pt x="261" y="271"/>
                    <a:pt x="126" y="32"/>
                  </a:cubicBezTo>
                  <a:cubicBezTo>
                    <a:pt x="113" y="14"/>
                    <a:pt x="95" y="1"/>
                    <a:pt x="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6"/>
            <p:cNvSpPr/>
            <p:nvPr/>
          </p:nvSpPr>
          <p:spPr>
            <a:xfrm>
              <a:off x="4575475" y="1395825"/>
              <a:ext cx="100125" cy="119750"/>
            </a:xfrm>
            <a:custGeom>
              <a:rect b="b" l="l" r="r" t="t"/>
              <a:pathLst>
                <a:path extrusionOk="0" h="4790" w="4005">
                  <a:moveTo>
                    <a:pt x="3941" y="1"/>
                  </a:moveTo>
                  <a:cubicBezTo>
                    <a:pt x="3905" y="1"/>
                    <a:pt x="3879" y="28"/>
                    <a:pt x="3879" y="64"/>
                  </a:cubicBezTo>
                  <a:lnTo>
                    <a:pt x="3879" y="73"/>
                  </a:lnTo>
                  <a:cubicBezTo>
                    <a:pt x="3883" y="176"/>
                    <a:pt x="3879" y="280"/>
                    <a:pt x="3865" y="388"/>
                  </a:cubicBezTo>
                  <a:lnTo>
                    <a:pt x="3865" y="370"/>
                  </a:lnTo>
                  <a:cubicBezTo>
                    <a:pt x="3820" y="640"/>
                    <a:pt x="3744" y="905"/>
                    <a:pt x="3636" y="1157"/>
                  </a:cubicBezTo>
                  <a:cubicBezTo>
                    <a:pt x="3478" y="1508"/>
                    <a:pt x="3303" y="1845"/>
                    <a:pt x="3100" y="2169"/>
                  </a:cubicBezTo>
                  <a:cubicBezTo>
                    <a:pt x="2898" y="2511"/>
                    <a:pt x="2673" y="2839"/>
                    <a:pt x="2434" y="3154"/>
                  </a:cubicBezTo>
                  <a:cubicBezTo>
                    <a:pt x="2106" y="3586"/>
                    <a:pt x="1728" y="3973"/>
                    <a:pt x="1310" y="4306"/>
                  </a:cubicBezTo>
                  <a:cubicBezTo>
                    <a:pt x="1233" y="4364"/>
                    <a:pt x="1157" y="4418"/>
                    <a:pt x="1076" y="4472"/>
                  </a:cubicBezTo>
                  <a:cubicBezTo>
                    <a:pt x="1004" y="4513"/>
                    <a:pt x="927" y="4553"/>
                    <a:pt x="851" y="4585"/>
                  </a:cubicBezTo>
                  <a:lnTo>
                    <a:pt x="864" y="4576"/>
                  </a:lnTo>
                  <a:lnTo>
                    <a:pt x="864" y="4576"/>
                  </a:lnTo>
                  <a:cubicBezTo>
                    <a:pt x="774" y="4616"/>
                    <a:pt x="685" y="4643"/>
                    <a:pt x="590" y="4661"/>
                  </a:cubicBezTo>
                  <a:cubicBezTo>
                    <a:pt x="563" y="4664"/>
                    <a:pt x="536" y="4665"/>
                    <a:pt x="509" y="4665"/>
                  </a:cubicBezTo>
                  <a:cubicBezTo>
                    <a:pt x="482" y="4665"/>
                    <a:pt x="455" y="4664"/>
                    <a:pt x="428" y="4661"/>
                  </a:cubicBezTo>
                  <a:cubicBezTo>
                    <a:pt x="392" y="4652"/>
                    <a:pt x="356" y="4643"/>
                    <a:pt x="325" y="4634"/>
                  </a:cubicBezTo>
                  <a:cubicBezTo>
                    <a:pt x="298" y="4621"/>
                    <a:pt x="275" y="4607"/>
                    <a:pt x="253" y="4589"/>
                  </a:cubicBezTo>
                  <a:cubicBezTo>
                    <a:pt x="235" y="4576"/>
                    <a:pt x="212" y="4553"/>
                    <a:pt x="199" y="4535"/>
                  </a:cubicBezTo>
                  <a:cubicBezTo>
                    <a:pt x="172" y="4504"/>
                    <a:pt x="154" y="4468"/>
                    <a:pt x="136" y="4432"/>
                  </a:cubicBezTo>
                  <a:cubicBezTo>
                    <a:pt x="136" y="4427"/>
                    <a:pt x="136" y="4423"/>
                    <a:pt x="131" y="4418"/>
                  </a:cubicBezTo>
                  <a:cubicBezTo>
                    <a:pt x="127" y="4405"/>
                    <a:pt x="118" y="4391"/>
                    <a:pt x="104" y="4382"/>
                  </a:cubicBezTo>
                  <a:cubicBezTo>
                    <a:pt x="96" y="4377"/>
                    <a:pt x="86" y="4373"/>
                    <a:pt x="75" y="4373"/>
                  </a:cubicBezTo>
                  <a:cubicBezTo>
                    <a:pt x="68" y="4373"/>
                    <a:pt x="62" y="4374"/>
                    <a:pt x="55" y="4378"/>
                  </a:cubicBezTo>
                  <a:cubicBezTo>
                    <a:pt x="23" y="4387"/>
                    <a:pt x="1" y="4418"/>
                    <a:pt x="10" y="4454"/>
                  </a:cubicBezTo>
                  <a:cubicBezTo>
                    <a:pt x="32" y="4508"/>
                    <a:pt x="64" y="4562"/>
                    <a:pt x="100" y="4612"/>
                  </a:cubicBezTo>
                  <a:cubicBezTo>
                    <a:pt x="167" y="4697"/>
                    <a:pt x="266" y="4756"/>
                    <a:pt x="374" y="4778"/>
                  </a:cubicBezTo>
                  <a:cubicBezTo>
                    <a:pt x="414" y="4785"/>
                    <a:pt x="456" y="4789"/>
                    <a:pt x="498" y="4789"/>
                  </a:cubicBezTo>
                  <a:cubicBezTo>
                    <a:pt x="514" y="4789"/>
                    <a:pt x="529" y="4788"/>
                    <a:pt x="545" y="4787"/>
                  </a:cubicBezTo>
                  <a:cubicBezTo>
                    <a:pt x="662" y="4778"/>
                    <a:pt x="779" y="4747"/>
                    <a:pt x="887" y="4702"/>
                  </a:cubicBezTo>
                  <a:cubicBezTo>
                    <a:pt x="995" y="4657"/>
                    <a:pt x="1094" y="4603"/>
                    <a:pt x="1193" y="4544"/>
                  </a:cubicBezTo>
                  <a:cubicBezTo>
                    <a:pt x="1251" y="4504"/>
                    <a:pt x="1310" y="4459"/>
                    <a:pt x="1364" y="4418"/>
                  </a:cubicBezTo>
                  <a:cubicBezTo>
                    <a:pt x="1436" y="4364"/>
                    <a:pt x="1503" y="4306"/>
                    <a:pt x="1571" y="4247"/>
                  </a:cubicBezTo>
                  <a:cubicBezTo>
                    <a:pt x="1706" y="4135"/>
                    <a:pt x="1836" y="4014"/>
                    <a:pt x="1958" y="3892"/>
                  </a:cubicBezTo>
                  <a:cubicBezTo>
                    <a:pt x="2201" y="3636"/>
                    <a:pt x="2430" y="3370"/>
                    <a:pt x="2637" y="3087"/>
                  </a:cubicBezTo>
                  <a:cubicBezTo>
                    <a:pt x="2808" y="2862"/>
                    <a:pt x="2961" y="2628"/>
                    <a:pt x="3109" y="2385"/>
                  </a:cubicBezTo>
                  <a:cubicBezTo>
                    <a:pt x="3258" y="2147"/>
                    <a:pt x="3397" y="1913"/>
                    <a:pt x="3523" y="1670"/>
                  </a:cubicBezTo>
                  <a:cubicBezTo>
                    <a:pt x="3663" y="1413"/>
                    <a:pt x="3775" y="1148"/>
                    <a:pt x="3870" y="878"/>
                  </a:cubicBezTo>
                  <a:cubicBezTo>
                    <a:pt x="3959" y="617"/>
                    <a:pt x="4004" y="343"/>
                    <a:pt x="4004" y="64"/>
                  </a:cubicBezTo>
                  <a:cubicBezTo>
                    <a:pt x="4000" y="32"/>
                    <a:pt x="3973" y="1"/>
                    <a:pt x="394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6"/>
            <p:cNvSpPr/>
            <p:nvPr/>
          </p:nvSpPr>
          <p:spPr>
            <a:xfrm>
              <a:off x="4738325" y="2319950"/>
              <a:ext cx="25" cy="25"/>
            </a:xfrm>
            <a:custGeom>
              <a:rect b="b" l="l" r="r" t="t"/>
              <a:pathLst>
                <a:path extrusionOk="0" h="1" w="1">
                  <a:moveTo>
                    <a:pt x="1" y="1"/>
                  </a:moveTo>
                  <a:lnTo>
                    <a:pt x="1"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6"/>
            <p:cNvSpPr/>
            <p:nvPr/>
          </p:nvSpPr>
          <p:spPr>
            <a:xfrm>
              <a:off x="4736075" y="2322425"/>
              <a:ext cx="5325" cy="15225"/>
            </a:xfrm>
            <a:custGeom>
              <a:rect b="b" l="l" r="r" t="t"/>
              <a:pathLst>
                <a:path extrusionOk="0" h="609" w="213">
                  <a:moveTo>
                    <a:pt x="1" y="1"/>
                  </a:moveTo>
                  <a:lnTo>
                    <a:pt x="1" y="1"/>
                  </a:lnTo>
                  <a:cubicBezTo>
                    <a:pt x="10" y="199"/>
                    <a:pt x="37" y="392"/>
                    <a:pt x="77" y="590"/>
                  </a:cubicBezTo>
                  <a:lnTo>
                    <a:pt x="91" y="595"/>
                  </a:lnTo>
                  <a:cubicBezTo>
                    <a:pt x="127" y="599"/>
                    <a:pt x="158" y="604"/>
                    <a:pt x="194" y="608"/>
                  </a:cubicBezTo>
                  <a:lnTo>
                    <a:pt x="212" y="608"/>
                  </a:lnTo>
                  <a:cubicBezTo>
                    <a:pt x="172" y="437"/>
                    <a:pt x="145" y="262"/>
                    <a:pt x="131" y="86"/>
                  </a:cubicBezTo>
                  <a:cubicBezTo>
                    <a:pt x="127" y="59"/>
                    <a:pt x="127" y="28"/>
                    <a:pt x="122" y="5"/>
                  </a:cubicBezTo>
                  <a:cubicBezTo>
                    <a:pt x="82" y="5"/>
                    <a:pt x="41" y="5"/>
                    <a:pt x="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6"/>
            <p:cNvSpPr/>
            <p:nvPr/>
          </p:nvSpPr>
          <p:spPr>
            <a:xfrm>
              <a:off x="4741150" y="2337625"/>
              <a:ext cx="25" cy="25"/>
            </a:xfrm>
            <a:custGeom>
              <a:rect b="b" l="l" r="r" t="t"/>
              <a:pathLst>
                <a:path extrusionOk="0" h="1" w="1">
                  <a:moveTo>
                    <a:pt x="0" y="0"/>
                  </a:move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6"/>
            <p:cNvSpPr/>
            <p:nvPr/>
          </p:nvSpPr>
          <p:spPr>
            <a:xfrm>
              <a:off x="4766775" y="2319175"/>
              <a:ext cx="8700" cy="15200"/>
            </a:xfrm>
            <a:custGeom>
              <a:rect b="b" l="l" r="r" t="t"/>
              <a:pathLst>
                <a:path extrusionOk="0" h="608" w="348">
                  <a:moveTo>
                    <a:pt x="109" y="0"/>
                  </a:moveTo>
                  <a:lnTo>
                    <a:pt x="113" y="5"/>
                  </a:lnTo>
                  <a:cubicBezTo>
                    <a:pt x="77" y="18"/>
                    <a:pt x="37" y="27"/>
                    <a:pt x="1" y="36"/>
                  </a:cubicBezTo>
                  <a:cubicBezTo>
                    <a:pt x="55" y="234"/>
                    <a:pt x="136" y="428"/>
                    <a:pt x="244" y="608"/>
                  </a:cubicBezTo>
                  <a:cubicBezTo>
                    <a:pt x="248" y="603"/>
                    <a:pt x="253" y="599"/>
                    <a:pt x="257" y="594"/>
                  </a:cubicBezTo>
                  <a:cubicBezTo>
                    <a:pt x="284" y="581"/>
                    <a:pt x="311" y="563"/>
                    <a:pt x="334" y="545"/>
                  </a:cubicBezTo>
                  <a:lnTo>
                    <a:pt x="347" y="536"/>
                  </a:lnTo>
                  <a:cubicBezTo>
                    <a:pt x="284" y="428"/>
                    <a:pt x="230" y="315"/>
                    <a:pt x="185" y="203"/>
                  </a:cubicBezTo>
                  <a:cubicBezTo>
                    <a:pt x="158" y="135"/>
                    <a:pt x="136" y="68"/>
                    <a:pt x="122"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6"/>
            <p:cNvSpPr/>
            <p:nvPr/>
          </p:nvSpPr>
          <p:spPr>
            <a:xfrm>
              <a:off x="4736200" y="2330975"/>
              <a:ext cx="108550" cy="41075"/>
            </a:xfrm>
            <a:custGeom>
              <a:rect b="b" l="l" r="r" t="t"/>
              <a:pathLst>
                <a:path extrusionOk="0" h="1643" w="4342">
                  <a:moveTo>
                    <a:pt x="3847" y="730"/>
                  </a:moveTo>
                  <a:lnTo>
                    <a:pt x="3856" y="734"/>
                  </a:lnTo>
                  <a:lnTo>
                    <a:pt x="3856" y="730"/>
                  </a:lnTo>
                  <a:close/>
                  <a:moveTo>
                    <a:pt x="1534" y="1"/>
                  </a:moveTo>
                  <a:cubicBezTo>
                    <a:pt x="1507" y="1"/>
                    <a:pt x="1480" y="19"/>
                    <a:pt x="1476" y="46"/>
                  </a:cubicBezTo>
                  <a:cubicBezTo>
                    <a:pt x="1467" y="77"/>
                    <a:pt x="1485" y="113"/>
                    <a:pt x="1521" y="122"/>
                  </a:cubicBezTo>
                  <a:cubicBezTo>
                    <a:pt x="2034" y="221"/>
                    <a:pt x="2542" y="334"/>
                    <a:pt x="3046" y="473"/>
                  </a:cubicBezTo>
                  <a:cubicBezTo>
                    <a:pt x="3181" y="509"/>
                    <a:pt x="3316" y="545"/>
                    <a:pt x="3451" y="586"/>
                  </a:cubicBezTo>
                  <a:cubicBezTo>
                    <a:pt x="3586" y="626"/>
                    <a:pt x="3716" y="671"/>
                    <a:pt x="3847" y="725"/>
                  </a:cubicBezTo>
                  <a:lnTo>
                    <a:pt x="3856" y="730"/>
                  </a:lnTo>
                  <a:lnTo>
                    <a:pt x="3860" y="730"/>
                  </a:lnTo>
                  <a:cubicBezTo>
                    <a:pt x="3959" y="766"/>
                    <a:pt x="4049" y="815"/>
                    <a:pt x="4134" y="873"/>
                  </a:cubicBezTo>
                  <a:cubicBezTo>
                    <a:pt x="4157" y="891"/>
                    <a:pt x="4179" y="914"/>
                    <a:pt x="4197" y="936"/>
                  </a:cubicBezTo>
                  <a:cubicBezTo>
                    <a:pt x="4202" y="945"/>
                    <a:pt x="4211" y="959"/>
                    <a:pt x="4215" y="968"/>
                  </a:cubicBezTo>
                  <a:cubicBezTo>
                    <a:pt x="4215" y="977"/>
                    <a:pt x="4220" y="981"/>
                    <a:pt x="4220" y="990"/>
                  </a:cubicBezTo>
                  <a:lnTo>
                    <a:pt x="4220" y="1004"/>
                  </a:lnTo>
                  <a:cubicBezTo>
                    <a:pt x="4220" y="1013"/>
                    <a:pt x="4215" y="1022"/>
                    <a:pt x="4215" y="1026"/>
                  </a:cubicBezTo>
                  <a:cubicBezTo>
                    <a:pt x="4211" y="1040"/>
                    <a:pt x="4202" y="1049"/>
                    <a:pt x="4197" y="1058"/>
                  </a:cubicBezTo>
                  <a:cubicBezTo>
                    <a:pt x="4179" y="1080"/>
                    <a:pt x="4161" y="1098"/>
                    <a:pt x="4139" y="1112"/>
                  </a:cubicBezTo>
                  <a:cubicBezTo>
                    <a:pt x="4076" y="1161"/>
                    <a:pt x="4004" y="1197"/>
                    <a:pt x="3932" y="1224"/>
                  </a:cubicBezTo>
                  <a:cubicBezTo>
                    <a:pt x="3635" y="1346"/>
                    <a:pt x="3325" y="1427"/>
                    <a:pt x="3010" y="1467"/>
                  </a:cubicBezTo>
                  <a:lnTo>
                    <a:pt x="3023" y="1467"/>
                  </a:lnTo>
                  <a:cubicBezTo>
                    <a:pt x="2751" y="1503"/>
                    <a:pt x="2476" y="1521"/>
                    <a:pt x="2201" y="1521"/>
                  </a:cubicBezTo>
                  <a:cubicBezTo>
                    <a:pt x="1918" y="1521"/>
                    <a:pt x="1635" y="1502"/>
                    <a:pt x="1354" y="1463"/>
                  </a:cubicBezTo>
                  <a:lnTo>
                    <a:pt x="1359" y="1463"/>
                  </a:lnTo>
                  <a:cubicBezTo>
                    <a:pt x="1210" y="1445"/>
                    <a:pt x="1062" y="1418"/>
                    <a:pt x="913" y="1391"/>
                  </a:cubicBezTo>
                  <a:cubicBezTo>
                    <a:pt x="783" y="1368"/>
                    <a:pt x="657" y="1332"/>
                    <a:pt x="536" y="1287"/>
                  </a:cubicBezTo>
                  <a:cubicBezTo>
                    <a:pt x="473" y="1260"/>
                    <a:pt x="414" y="1229"/>
                    <a:pt x="365" y="1188"/>
                  </a:cubicBezTo>
                  <a:lnTo>
                    <a:pt x="351" y="1179"/>
                  </a:lnTo>
                  <a:lnTo>
                    <a:pt x="360" y="1188"/>
                  </a:lnTo>
                  <a:cubicBezTo>
                    <a:pt x="329" y="1166"/>
                    <a:pt x="302" y="1139"/>
                    <a:pt x="279" y="1107"/>
                  </a:cubicBezTo>
                  <a:cubicBezTo>
                    <a:pt x="257" y="1076"/>
                    <a:pt x="239" y="1044"/>
                    <a:pt x="221" y="1008"/>
                  </a:cubicBezTo>
                  <a:cubicBezTo>
                    <a:pt x="194" y="941"/>
                    <a:pt x="176" y="869"/>
                    <a:pt x="171" y="797"/>
                  </a:cubicBezTo>
                  <a:cubicBezTo>
                    <a:pt x="170" y="798"/>
                    <a:pt x="170" y="798"/>
                    <a:pt x="169" y="799"/>
                  </a:cubicBezTo>
                  <a:lnTo>
                    <a:pt x="169" y="799"/>
                  </a:lnTo>
                  <a:cubicBezTo>
                    <a:pt x="157" y="717"/>
                    <a:pt x="153" y="631"/>
                    <a:pt x="144" y="545"/>
                  </a:cubicBezTo>
                  <a:cubicBezTo>
                    <a:pt x="140" y="433"/>
                    <a:pt x="135" y="316"/>
                    <a:pt x="126" y="203"/>
                  </a:cubicBezTo>
                  <a:cubicBezTo>
                    <a:pt x="126" y="160"/>
                    <a:pt x="95" y="139"/>
                    <a:pt x="63" y="139"/>
                  </a:cubicBezTo>
                  <a:cubicBezTo>
                    <a:pt x="32" y="139"/>
                    <a:pt x="0" y="160"/>
                    <a:pt x="0" y="203"/>
                  </a:cubicBezTo>
                  <a:cubicBezTo>
                    <a:pt x="9" y="325"/>
                    <a:pt x="14" y="446"/>
                    <a:pt x="23" y="572"/>
                  </a:cubicBezTo>
                  <a:cubicBezTo>
                    <a:pt x="27" y="671"/>
                    <a:pt x="36" y="770"/>
                    <a:pt x="54" y="873"/>
                  </a:cubicBezTo>
                  <a:cubicBezTo>
                    <a:pt x="68" y="954"/>
                    <a:pt x="95" y="1035"/>
                    <a:pt x="135" y="1112"/>
                  </a:cubicBezTo>
                  <a:cubicBezTo>
                    <a:pt x="153" y="1148"/>
                    <a:pt x="176" y="1179"/>
                    <a:pt x="203" y="1211"/>
                  </a:cubicBezTo>
                  <a:cubicBezTo>
                    <a:pt x="234" y="1242"/>
                    <a:pt x="266" y="1274"/>
                    <a:pt x="306" y="1301"/>
                  </a:cubicBezTo>
                  <a:cubicBezTo>
                    <a:pt x="392" y="1364"/>
                    <a:pt x="491" y="1409"/>
                    <a:pt x="594" y="1440"/>
                  </a:cubicBezTo>
                  <a:cubicBezTo>
                    <a:pt x="738" y="1481"/>
                    <a:pt x="882" y="1517"/>
                    <a:pt x="1030" y="1539"/>
                  </a:cubicBezTo>
                  <a:cubicBezTo>
                    <a:pt x="1354" y="1593"/>
                    <a:pt x="1687" y="1629"/>
                    <a:pt x="2020" y="1638"/>
                  </a:cubicBezTo>
                  <a:cubicBezTo>
                    <a:pt x="2095" y="1641"/>
                    <a:pt x="2169" y="1643"/>
                    <a:pt x="2243" y="1643"/>
                  </a:cubicBezTo>
                  <a:cubicBezTo>
                    <a:pt x="2511" y="1643"/>
                    <a:pt x="2777" y="1624"/>
                    <a:pt x="3041" y="1589"/>
                  </a:cubicBezTo>
                  <a:cubicBezTo>
                    <a:pt x="3361" y="1548"/>
                    <a:pt x="3676" y="1463"/>
                    <a:pt x="3977" y="1341"/>
                  </a:cubicBezTo>
                  <a:cubicBezTo>
                    <a:pt x="4089" y="1301"/>
                    <a:pt x="4188" y="1238"/>
                    <a:pt x="4274" y="1157"/>
                  </a:cubicBezTo>
                  <a:cubicBezTo>
                    <a:pt x="4296" y="1130"/>
                    <a:pt x="4314" y="1098"/>
                    <a:pt x="4328" y="1062"/>
                  </a:cubicBezTo>
                  <a:cubicBezTo>
                    <a:pt x="4341" y="1026"/>
                    <a:pt x="4341" y="990"/>
                    <a:pt x="4332" y="954"/>
                  </a:cubicBezTo>
                  <a:cubicBezTo>
                    <a:pt x="4328" y="923"/>
                    <a:pt x="4314" y="896"/>
                    <a:pt x="4292" y="869"/>
                  </a:cubicBezTo>
                  <a:cubicBezTo>
                    <a:pt x="4269" y="837"/>
                    <a:pt x="4242" y="810"/>
                    <a:pt x="4211" y="783"/>
                  </a:cubicBezTo>
                  <a:cubicBezTo>
                    <a:pt x="4134" y="730"/>
                    <a:pt x="4053" y="680"/>
                    <a:pt x="3963" y="644"/>
                  </a:cubicBezTo>
                  <a:cubicBezTo>
                    <a:pt x="3707" y="536"/>
                    <a:pt x="3442" y="446"/>
                    <a:pt x="3172" y="379"/>
                  </a:cubicBezTo>
                  <a:cubicBezTo>
                    <a:pt x="2636" y="226"/>
                    <a:pt x="2097" y="109"/>
                    <a:pt x="155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6"/>
            <p:cNvSpPr/>
            <p:nvPr/>
          </p:nvSpPr>
          <p:spPr>
            <a:xfrm>
              <a:off x="4735775" y="2331325"/>
              <a:ext cx="39700" cy="8350"/>
            </a:xfrm>
            <a:custGeom>
              <a:rect b="b" l="l" r="r" t="t"/>
              <a:pathLst>
                <a:path extrusionOk="0" h="334" w="1588">
                  <a:moveTo>
                    <a:pt x="1515" y="0"/>
                  </a:moveTo>
                  <a:cubicBezTo>
                    <a:pt x="1502" y="0"/>
                    <a:pt x="1488" y="5"/>
                    <a:pt x="1479" y="9"/>
                  </a:cubicBezTo>
                  <a:lnTo>
                    <a:pt x="1484" y="5"/>
                  </a:lnTo>
                  <a:lnTo>
                    <a:pt x="1484" y="5"/>
                  </a:lnTo>
                  <a:cubicBezTo>
                    <a:pt x="1457" y="27"/>
                    <a:pt x="1430" y="45"/>
                    <a:pt x="1398" y="63"/>
                  </a:cubicBezTo>
                  <a:cubicBezTo>
                    <a:pt x="1317" y="108"/>
                    <a:pt x="1227" y="140"/>
                    <a:pt x="1137" y="167"/>
                  </a:cubicBezTo>
                  <a:lnTo>
                    <a:pt x="1133" y="167"/>
                  </a:lnTo>
                  <a:cubicBezTo>
                    <a:pt x="1003" y="198"/>
                    <a:pt x="873" y="213"/>
                    <a:pt x="739" y="213"/>
                  </a:cubicBezTo>
                  <a:cubicBezTo>
                    <a:pt x="721" y="213"/>
                    <a:pt x="702" y="212"/>
                    <a:pt x="683" y="212"/>
                  </a:cubicBezTo>
                  <a:cubicBezTo>
                    <a:pt x="490" y="203"/>
                    <a:pt x="296" y="185"/>
                    <a:pt x="103" y="149"/>
                  </a:cubicBezTo>
                  <a:cubicBezTo>
                    <a:pt x="97" y="148"/>
                    <a:pt x="92" y="147"/>
                    <a:pt x="87" y="147"/>
                  </a:cubicBezTo>
                  <a:cubicBezTo>
                    <a:pt x="15" y="147"/>
                    <a:pt x="1" y="262"/>
                    <a:pt x="85" y="270"/>
                  </a:cubicBezTo>
                  <a:cubicBezTo>
                    <a:pt x="308" y="315"/>
                    <a:pt x="535" y="334"/>
                    <a:pt x="759" y="334"/>
                  </a:cubicBezTo>
                  <a:cubicBezTo>
                    <a:pt x="783" y="334"/>
                    <a:pt x="807" y="334"/>
                    <a:pt x="831" y="333"/>
                  </a:cubicBezTo>
                  <a:cubicBezTo>
                    <a:pt x="962" y="329"/>
                    <a:pt x="1088" y="311"/>
                    <a:pt x="1209" y="275"/>
                  </a:cubicBezTo>
                  <a:cubicBezTo>
                    <a:pt x="1331" y="239"/>
                    <a:pt x="1448" y="185"/>
                    <a:pt x="1551" y="113"/>
                  </a:cubicBezTo>
                  <a:cubicBezTo>
                    <a:pt x="1578" y="90"/>
                    <a:pt x="1587" y="54"/>
                    <a:pt x="1565" y="23"/>
                  </a:cubicBezTo>
                  <a:cubicBezTo>
                    <a:pt x="1556" y="9"/>
                    <a:pt x="1538" y="0"/>
                    <a:pt x="15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6"/>
            <p:cNvSpPr/>
            <p:nvPr/>
          </p:nvSpPr>
          <p:spPr>
            <a:xfrm>
              <a:off x="4519125" y="2267000"/>
              <a:ext cx="13875" cy="19800"/>
            </a:xfrm>
            <a:custGeom>
              <a:rect b="b" l="l" r="r" t="t"/>
              <a:pathLst>
                <a:path extrusionOk="0" h="792" w="555">
                  <a:moveTo>
                    <a:pt x="478" y="0"/>
                  </a:moveTo>
                  <a:lnTo>
                    <a:pt x="437" y="54"/>
                  </a:lnTo>
                  <a:lnTo>
                    <a:pt x="437" y="63"/>
                  </a:lnTo>
                  <a:cubicBezTo>
                    <a:pt x="437" y="63"/>
                    <a:pt x="437" y="63"/>
                    <a:pt x="433" y="68"/>
                  </a:cubicBezTo>
                  <a:cubicBezTo>
                    <a:pt x="275" y="261"/>
                    <a:pt x="131" y="468"/>
                    <a:pt x="1" y="684"/>
                  </a:cubicBezTo>
                  <a:cubicBezTo>
                    <a:pt x="1" y="688"/>
                    <a:pt x="5" y="693"/>
                    <a:pt x="5" y="697"/>
                  </a:cubicBezTo>
                  <a:cubicBezTo>
                    <a:pt x="28" y="724"/>
                    <a:pt x="50" y="751"/>
                    <a:pt x="73" y="778"/>
                  </a:cubicBezTo>
                  <a:lnTo>
                    <a:pt x="77" y="783"/>
                  </a:lnTo>
                  <a:lnTo>
                    <a:pt x="82" y="792"/>
                  </a:lnTo>
                  <a:cubicBezTo>
                    <a:pt x="167" y="634"/>
                    <a:pt x="266" y="486"/>
                    <a:pt x="374" y="346"/>
                  </a:cubicBezTo>
                  <a:cubicBezTo>
                    <a:pt x="433" y="265"/>
                    <a:pt x="496" y="189"/>
                    <a:pt x="554" y="108"/>
                  </a:cubicBezTo>
                  <a:lnTo>
                    <a:pt x="550" y="99"/>
                  </a:lnTo>
                  <a:cubicBezTo>
                    <a:pt x="527" y="68"/>
                    <a:pt x="500" y="36"/>
                    <a:pt x="47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6"/>
            <p:cNvSpPr/>
            <p:nvPr/>
          </p:nvSpPr>
          <p:spPr>
            <a:xfrm>
              <a:off x="4521050" y="2286675"/>
              <a:ext cx="25" cy="25"/>
            </a:xfrm>
            <a:custGeom>
              <a:rect b="b" l="l" r="r" t="t"/>
              <a:pathLst>
                <a:path extrusionOk="0" h="1" w="1">
                  <a:moveTo>
                    <a:pt x="0" y="0"/>
                  </a:moveTo>
                  <a:lnTo>
                    <a:pt x="0" y="0"/>
                  </a:ln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6"/>
            <p:cNvSpPr/>
            <p:nvPr/>
          </p:nvSpPr>
          <p:spPr>
            <a:xfrm>
              <a:off x="4530050" y="2268450"/>
              <a:ext cx="125" cy="125"/>
            </a:xfrm>
            <a:custGeom>
              <a:rect b="b" l="l" r="r" t="t"/>
              <a:pathLst>
                <a:path extrusionOk="0" h="5" w="5">
                  <a:moveTo>
                    <a:pt x="5" y="1"/>
                  </a:moveTo>
                  <a:cubicBezTo>
                    <a:pt x="5" y="1"/>
                    <a:pt x="0" y="1"/>
                    <a:pt x="0" y="5"/>
                  </a:cubicBezTo>
                  <a:lnTo>
                    <a:pt x="5"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6"/>
            <p:cNvSpPr/>
            <p:nvPr/>
          </p:nvSpPr>
          <p:spPr>
            <a:xfrm>
              <a:off x="4547025" y="2289025"/>
              <a:ext cx="8450" cy="16900"/>
            </a:xfrm>
            <a:custGeom>
              <a:rect b="b" l="l" r="r" t="t"/>
              <a:pathLst>
                <a:path extrusionOk="0" h="676" w="338">
                  <a:moveTo>
                    <a:pt x="239" y="1"/>
                  </a:moveTo>
                  <a:cubicBezTo>
                    <a:pt x="122" y="208"/>
                    <a:pt x="46" y="428"/>
                    <a:pt x="1" y="658"/>
                  </a:cubicBezTo>
                  <a:lnTo>
                    <a:pt x="14" y="658"/>
                  </a:lnTo>
                  <a:cubicBezTo>
                    <a:pt x="46" y="662"/>
                    <a:pt x="77" y="671"/>
                    <a:pt x="109" y="676"/>
                  </a:cubicBezTo>
                  <a:lnTo>
                    <a:pt x="122" y="676"/>
                  </a:lnTo>
                  <a:cubicBezTo>
                    <a:pt x="149" y="550"/>
                    <a:pt x="181" y="433"/>
                    <a:pt x="225" y="316"/>
                  </a:cubicBezTo>
                  <a:cubicBezTo>
                    <a:pt x="257" y="235"/>
                    <a:pt x="297" y="158"/>
                    <a:pt x="338" y="82"/>
                  </a:cubicBezTo>
                  <a:cubicBezTo>
                    <a:pt x="329" y="73"/>
                    <a:pt x="315" y="64"/>
                    <a:pt x="306" y="55"/>
                  </a:cubicBezTo>
                  <a:cubicBezTo>
                    <a:pt x="293" y="46"/>
                    <a:pt x="266" y="28"/>
                    <a:pt x="248" y="10"/>
                  </a:cubicBezTo>
                  <a:lnTo>
                    <a:pt x="239"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6"/>
            <p:cNvSpPr/>
            <p:nvPr/>
          </p:nvSpPr>
          <p:spPr>
            <a:xfrm>
              <a:off x="4505425" y="2281450"/>
              <a:ext cx="81900" cy="89925"/>
            </a:xfrm>
            <a:custGeom>
              <a:rect b="b" l="l" r="r" t="t"/>
              <a:pathLst>
                <a:path extrusionOk="0" h="3597" w="3276">
                  <a:moveTo>
                    <a:pt x="568" y="1"/>
                  </a:moveTo>
                  <a:cubicBezTo>
                    <a:pt x="552" y="1"/>
                    <a:pt x="535" y="8"/>
                    <a:pt x="522" y="25"/>
                  </a:cubicBezTo>
                  <a:cubicBezTo>
                    <a:pt x="450" y="124"/>
                    <a:pt x="373" y="218"/>
                    <a:pt x="297" y="317"/>
                  </a:cubicBezTo>
                  <a:cubicBezTo>
                    <a:pt x="230" y="394"/>
                    <a:pt x="171" y="475"/>
                    <a:pt x="117" y="560"/>
                  </a:cubicBezTo>
                  <a:cubicBezTo>
                    <a:pt x="72" y="632"/>
                    <a:pt x="36" y="709"/>
                    <a:pt x="18" y="794"/>
                  </a:cubicBezTo>
                  <a:cubicBezTo>
                    <a:pt x="5" y="830"/>
                    <a:pt x="0" y="871"/>
                    <a:pt x="0" y="911"/>
                  </a:cubicBezTo>
                  <a:cubicBezTo>
                    <a:pt x="0" y="956"/>
                    <a:pt x="5" y="1006"/>
                    <a:pt x="18" y="1051"/>
                  </a:cubicBezTo>
                  <a:cubicBezTo>
                    <a:pt x="41" y="1154"/>
                    <a:pt x="81" y="1253"/>
                    <a:pt x="140" y="1347"/>
                  </a:cubicBezTo>
                  <a:cubicBezTo>
                    <a:pt x="216" y="1473"/>
                    <a:pt x="301" y="1595"/>
                    <a:pt x="396" y="1707"/>
                  </a:cubicBezTo>
                  <a:cubicBezTo>
                    <a:pt x="603" y="1968"/>
                    <a:pt x="823" y="2216"/>
                    <a:pt x="1066" y="2445"/>
                  </a:cubicBezTo>
                  <a:cubicBezTo>
                    <a:pt x="1309" y="2684"/>
                    <a:pt x="1575" y="2899"/>
                    <a:pt x="1858" y="3088"/>
                  </a:cubicBezTo>
                  <a:cubicBezTo>
                    <a:pt x="2128" y="3273"/>
                    <a:pt x="2416" y="3426"/>
                    <a:pt x="2722" y="3534"/>
                  </a:cubicBezTo>
                  <a:cubicBezTo>
                    <a:pt x="2830" y="3579"/>
                    <a:pt x="2947" y="3597"/>
                    <a:pt x="3064" y="3597"/>
                  </a:cubicBezTo>
                  <a:cubicBezTo>
                    <a:pt x="3100" y="3592"/>
                    <a:pt x="3136" y="3579"/>
                    <a:pt x="3172" y="3561"/>
                  </a:cubicBezTo>
                  <a:cubicBezTo>
                    <a:pt x="3203" y="3543"/>
                    <a:pt x="3226" y="3516"/>
                    <a:pt x="3244" y="3489"/>
                  </a:cubicBezTo>
                  <a:cubicBezTo>
                    <a:pt x="3262" y="3457"/>
                    <a:pt x="3271" y="3426"/>
                    <a:pt x="3271" y="3394"/>
                  </a:cubicBezTo>
                  <a:cubicBezTo>
                    <a:pt x="3275" y="3354"/>
                    <a:pt x="3275" y="3318"/>
                    <a:pt x="3266" y="3277"/>
                  </a:cubicBezTo>
                  <a:cubicBezTo>
                    <a:pt x="3248" y="3183"/>
                    <a:pt x="3221" y="3093"/>
                    <a:pt x="3181" y="3007"/>
                  </a:cubicBezTo>
                  <a:cubicBezTo>
                    <a:pt x="3059" y="2755"/>
                    <a:pt x="2924" y="2513"/>
                    <a:pt x="2767" y="2279"/>
                  </a:cubicBezTo>
                  <a:cubicBezTo>
                    <a:pt x="2470" y="1811"/>
                    <a:pt x="2146" y="1361"/>
                    <a:pt x="1813" y="916"/>
                  </a:cubicBezTo>
                  <a:cubicBezTo>
                    <a:pt x="1809" y="911"/>
                    <a:pt x="1809" y="911"/>
                    <a:pt x="1804" y="907"/>
                  </a:cubicBezTo>
                  <a:cubicBezTo>
                    <a:pt x="1791" y="894"/>
                    <a:pt x="1776" y="888"/>
                    <a:pt x="1761" y="888"/>
                  </a:cubicBezTo>
                  <a:cubicBezTo>
                    <a:pt x="1749" y="888"/>
                    <a:pt x="1737" y="892"/>
                    <a:pt x="1728" y="898"/>
                  </a:cubicBezTo>
                  <a:cubicBezTo>
                    <a:pt x="1696" y="916"/>
                    <a:pt x="1687" y="956"/>
                    <a:pt x="1710" y="983"/>
                  </a:cubicBezTo>
                  <a:cubicBezTo>
                    <a:pt x="2020" y="1401"/>
                    <a:pt x="2326" y="1829"/>
                    <a:pt x="2609" y="2265"/>
                  </a:cubicBezTo>
                  <a:cubicBezTo>
                    <a:pt x="2686" y="2382"/>
                    <a:pt x="2758" y="2499"/>
                    <a:pt x="2834" y="2621"/>
                  </a:cubicBezTo>
                  <a:cubicBezTo>
                    <a:pt x="2906" y="2738"/>
                    <a:pt x="2974" y="2859"/>
                    <a:pt x="3037" y="2985"/>
                  </a:cubicBezTo>
                  <a:lnTo>
                    <a:pt x="3037" y="2998"/>
                  </a:lnTo>
                  <a:cubicBezTo>
                    <a:pt x="3038" y="2998"/>
                    <a:pt x="3039" y="2998"/>
                    <a:pt x="3040" y="2999"/>
                  </a:cubicBezTo>
                  <a:lnTo>
                    <a:pt x="3040" y="2999"/>
                  </a:lnTo>
                  <a:cubicBezTo>
                    <a:pt x="3041" y="3000"/>
                    <a:pt x="3041" y="3002"/>
                    <a:pt x="3041" y="3003"/>
                  </a:cubicBezTo>
                  <a:cubicBezTo>
                    <a:pt x="3086" y="3093"/>
                    <a:pt x="3122" y="3192"/>
                    <a:pt x="3145" y="3291"/>
                  </a:cubicBezTo>
                  <a:cubicBezTo>
                    <a:pt x="3149" y="3322"/>
                    <a:pt x="3154" y="3349"/>
                    <a:pt x="3149" y="3381"/>
                  </a:cubicBezTo>
                  <a:cubicBezTo>
                    <a:pt x="3149" y="3394"/>
                    <a:pt x="3145" y="3403"/>
                    <a:pt x="3145" y="3417"/>
                  </a:cubicBezTo>
                  <a:cubicBezTo>
                    <a:pt x="3140" y="3421"/>
                    <a:pt x="3136" y="3430"/>
                    <a:pt x="3131" y="3439"/>
                  </a:cubicBezTo>
                  <a:cubicBezTo>
                    <a:pt x="3131" y="3439"/>
                    <a:pt x="3127" y="3444"/>
                    <a:pt x="3122" y="3448"/>
                  </a:cubicBezTo>
                  <a:lnTo>
                    <a:pt x="3104" y="3462"/>
                  </a:lnTo>
                  <a:cubicBezTo>
                    <a:pt x="3095" y="3466"/>
                    <a:pt x="3082" y="3471"/>
                    <a:pt x="3068" y="3471"/>
                  </a:cubicBezTo>
                  <a:cubicBezTo>
                    <a:pt x="3046" y="3475"/>
                    <a:pt x="3019" y="3475"/>
                    <a:pt x="2992" y="3475"/>
                  </a:cubicBezTo>
                  <a:cubicBezTo>
                    <a:pt x="2915" y="3466"/>
                    <a:pt x="2834" y="3444"/>
                    <a:pt x="2762" y="3417"/>
                  </a:cubicBezTo>
                  <a:cubicBezTo>
                    <a:pt x="2461" y="3309"/>
                    <a:pt x="2177" y="3160"/>
                    <a:pt x="1916" y="2980"/>
                  </a:cubicBezTo>
                  <a:lnTo>
                    <a:pt x="1916" y="2980"/>
                  </a:lnTo>
                  <a:lnTo>
                    <a:pt x="1925" y="2989"/>
                  </a:lnTo>
                  <a:cubicBezTo>
                    <a:pt x="1467" y="2670"/>
                    <a:pt x="1048" y="2297"/>
                    <a:pt x="684" y="1869"/>
                  </a:cubicBezTo>
                  <a:lnTo>
                    <a:pt x="684" y="1869"/>
                  </a:lnTo>
                  <a:lnTo>
                    <a:pt x="688" y="1874"/>
                  </a:lnTo>
                  <a:cubicBezTo>
                    <a:pt x="594" y="1761"/>
                    <a:pt x="499" y="1644"/>
                    <a:pt x="409" y="1523"/>
                  </a:cubicBezTo>
                  <a:cubicBezTo>
                    <a:pt x="328" y="1419"/>
                    <a:pt x="257" y="1307"/>
                    <a:pt x="198" y="1190"/>
                  </a:cubicBezTo>
                  <a:cubicBezTo>
                    <a:pt x="167" y="1131"/>
                    <a:pt x="149" y="1069"/>
                    <a:pt x="135" y="1006"/>
                  </a:cubicBezTo>
                  <a:cubicBezTo>
                    <a:pt x="126" y="965"/>
                    <a:pt x="126" y="925"/>
                    <a:pt x="126" y="889"/>
                  </a:cubicBezTo>
                  <a:cubicBezTo>
                    <a:pt x="131" y="848"/>
                    <a:pt x="140" y="812"/>
                    <a:pt x="149" y="776"/>
                  </a:cubicBezTo>
                  <a:cubicBezTo>
                    <a:pt x="175" y="707"/>
                    <a:pt x="209" y="646"/>
                    <a:pt x="248" y="585"/>
                  </a:cubicBezTo>
                  <a:lnTo>
                    <a:pt x="248" y="585"/>
                  </a:lnTo>
                  <a:cubicBezTo>
                    <a:pt x="296" y="515"/>
                    <a:pt x="353" y="446"/>
                    <a:pt x="405" y="380"/>
                  </a:cubicBezTo>
                  <a:cubicBezTo>
                    <a:pt x="477" y="290"/>
                    <a:pt x="549" y="200"/>
                    <a:pt x="616" y="110"/>
                  </a:cubicBezTo>
                  <a:cubicBezTo>
                    <a:pt x="660" y="63"/>
                    <a:pt x="616" y="1"/>
                    <a:pt x="5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6"/>
            <p:cNvSpPr/>
            <p:nvPr/>
          </p:nvSpPr>
          <p:spPr>
            <a:xfrm>
              <a:off x="4517900" y="2282150"/>
              <a:ext cx="32825" cy="24225"/>
            </a:xfrm>
            <a:custGeom>
              <a:rect b="b" l="l" r="r" t="t"/>
              <a:pathLst>
                <a:path extrusionOk="0" h="969" w="1313">
                  <a:moveTo>
                    <a:pt x="72" y="0"/>
                  </a:moveTo>
                  <a:cubicBezTo>
                    <a:pt x="58" y="0"/>
                    <a:pt x="44" y="5"/>
                    <a:pt x="32" y="15"/>
                  </a:cubicBezTo>
                  <a:cubicBezTo>
                    <a:pt x="5" y="37"/>
                    <a:pt x="0" y="78"/>
                    <a:pt x="23" y="105"/>
                  </a:cubicBezTo>
                  <a:cubicBezTo>
                    <a:pt x="176" y="303"/>
                    <a:pt x="347" y="487"/>
                    <a:pt x="540" y="649"/>
                  </a:cubicBezTo>
                  <a:cubicBezTo>
                    <a:pt x="639" y="730"/>
                    <a:pt x="743" y="802"/>
                    <a:pt x="860" y="861"/>
                  </a:cubicBezTo>
                  <a:cubicBezTo>
                    <a:pt x="972" y="915"/>
                    <a:pt x="1094" y="951"/>
                    <a:pt x="1220" y="969"/>
                  </a:cubicBezTo>
                  <a:cubicBezTo>
                    <a:pt x="1221" y="969"/>
                    <a:pt x="1223" y="969"/>
                    <a:pt x="1225" y="969"/>
                  </a:cubicBezTo>
                  <a:cubicBezTo>
                    <a:pt x="1284" y="969"/>
                    <a:pt x="1313" y="900"/>
                    <a:pt x="1269" y="861"/>
                  </a:cubicBezTo>
                  <a:cubicBezTo>
                    <a:pt x="1260" y="852"/>
                    <a:pt x="1247" y="843"/>
                    <a:pt x="1233" y="843"/>
                  </a:cubicBezTo>
                  <a:lnTo>
                    <a:pt x="1238" y="847"/>
                  </a:lnTo>
                  <a:cubicBezTo>
                    <a:pt x="1202" y="843"/>
                    <a:pt x="1170" y="834"/>
                    <a:pt x="1139" y="829"/>
                  </a:cubicBezTo>
                  <a:cubicBezTo>
                    <a:pt x="1049" y="807"/>
                    <a:pt x="959" y="771"/>
                    <a:pt x="873" y="730"/>
                  </a:cubicBezTo>
                  <a:lnTo>
                    <a:pt x="873" y="730"/>
                  </a:lnTo>
                  <a:lnTo>
                    <a:pt x="887" y="735"/>
                  </a:lnTo>
                  <a:lnTo>
                    <a:pt x="873" y="726"/>
                  </a:lnTo>
                  <a:cubicBezTo>
                    <a:pt x="738" y="654"/>
                    <a:pt x="617" y="564"/>
                    <a:pt x="509" y="460"/>
                  </a:cubicBezTo>
                  <a:cubicBezTo>
                    <a:pt x="369" y="325"/>
                    <a:pt x="239" y="177"/>
                    <a:pt x="122" y="24"/>
                  </a:cubicBezTo>
                  <a:cubicBezTo>
                    <a:pt x="109" y="9"/>
                    <a:pt x="91" y="0"/>
                    <a:pt x="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6"/>
            <p:cNvSpPr/>
            <p:nvPr/>
          </p:nvSpPr>
          <p:spPr>
            <a:xfrm>
              <a:off x="4772075" y="1985250"/>
              <a:ext cx="57275" cy="333950"/>
            </a:xfrm>
            <a:custGeom>
              <a:rect b="b" l="l" r="r" t="t"/>
              <a:pathLst>
                <a:path extrusionOk="0" h="13358" w="2291">
                  <a:moveTo>
                    <a:pt x="567" y="9007"/>
                  </a:moveTo>
                  <a:cubicBezTo>
                    <a:pt x="567" y="9008"/>
                    <a:pt x="567" y="9009"/>
                    <a:pt x="567" y="9010"/>
                  </a:cubicBezTo>
                  <a:lnTo>
                    <a:pt x="567" y="9010"/>
                  </a:lnTo>
                  <a:cubicBezTo>
                    <a:pt x="567" y="9009"/>
                    <a:pt x="567" y="9008"/>
                    <a:pt x="567" y="9007"/>
                  </a:cubicBezTo>
                  <a:close/>
                  <a:moveTo>
                    <a:pt x="2290" y="1"/>
                  </a:moveTo>
                  <a:lnTo>
                    <a:pt x="2290" y="1"/>
                  </a:lnTo>
                  <a:cubicBezTo>
                    <a:pt x="2250" y="23"/>
                    <a:pt x="2205" y="46"/>
                    <a:pt x="2155" y="64"/>
                  </a:cubicBezTo>
                  <a:lnTo>
                    <a:pt x="2160" y="64"/>
                  </a:lnTo>
                  <a:cubicBezTo>
                    <a:pt x="2119" y="352"/>
                    <a:pt x="2079" y="640"/>
                    <a:pt x="2034" y="923"/>
                  </a:cubicBezTo>
                  <a:cubicBezTo>
                    <a:pt x="2020" y="1027"/>
                    <a:pt x="2002" y="1126"/>
                    <a:pt x="1984" y="1229"/>
                  </a:cubicBezTo>
                  <a:lnTo>
                    <a:pt x="1962" y="1382"/>
                  </a:lnTo>
                  <a:lnTo>
                    <a:pt x="1948" y="1459"/>
                  </a:lnTo>
                  <a:cubicBezTo>
                    <a:pt x="1944" y="1472"/>
                    <a:pt x="1944" y="1490"/>
                    <a:pt x="1939" y="1504"/>
                  </a:cubicBezTo>
                  <a:cubicBezTo>
                    <a:pt x="1935" y="1535"/>
                    <a:pt x="1930" y="1562"/>
                    <a:pt x="1926" y="1594"/>
                  </a:cubicBezTo>
                  <a:cubicBezTo>
                    <a:pt x="1782" y="2435"/>
                    <a:pt x="1611" y="3280"/>
                    <a:pt x="1431" y="4117"/>
                  </a:cubicBezTo>
                  <a:cubicBezTo>
                    <a:pt x="1080" y="5791"/>
                    <a:pt x="698" y="7464"/>
                    <a:pt x="414" y="9156"/>
                  </a:cubicBezTo>
                  <a:cubicBezTo>
                    <a:pt x="302" y="9839"/>
                    <a:pt x="203" y="10523"/>
                    <a:pt x="131" y="11212"/>
                  </a:cubicBezTo>
                  <a:cubicBezTo>
                    <a:pt x="95" y="11562"/>
                    <a:pt x="63" y="11909"/>
                    <a:pt x="41" y="12260"/>
                  </a:cubicBezTo>
                  <a:cubicBezTo>
                    <a:pt x="32" y="12431"/>
                    <a:pt x="23" y="12602"/>
                    <a:pt x="14" y="12773"/>
                  </a:cubicBezTo>
                  <a:cubicBezTo>
                    <a:pt x="9" y="12858"/>
                    <a:pt x="9" y="12944"/>
                    <a:pt x="5" y="13029"/>
                  </a:cubicBezTo>
                  <a:cubicBezTo>
                    <a:pt x="5" y="13074"/>
                    <a:pt x="5" y="13114"/>
                    <a:pt x="0" y="13159"/>
                  </a:cubicBezTo>
                  <a:cubicBezTo>
                    <a:pt x="0" y="13200"/>
                    <a:pt x="0" y="13245"/>
                    <a:pt x="0" y="13290"/>
                  </a:cubicBezTo>
                  <a:cubicBezTo>
                    <a:pt x="0" y="13308"/>
                    <a:pt x="9" y="13321"/>
                    <a:pt x="18" y="13335"/>
                  </a:cubicBezTo>
                  <a:cubicBezTo>
                    <a:pt x="32" y="13348"/>
                    <a:pt x="45" y="13353"/>
                    <a:pt x="63" y="13357"/>
                  </a:cubicBezTo>
                  <a:cubicBezTo>
                    <a:pt x="95" y="13357"/>
                    <a:pt x="126" y="13330"/>
                    <a:pt x="126" y="13294"/>
                  </a:cubicBezTo>
                  <a:lnTo>
                    <a:pt x="126" y="13191"/>
                  </a:lnTo>
                  <a:cubicBezTo>
                    <a:pt x="126" y="13155"/>
                    <a:pt x="126" y="13105"/>
                    <a:pt x="131" y="13060"/>
                  </a:cubicBezTo>
                  <a:cubicBezTo>
                    <a:pt x="131" y="12966"/>
                    <a:pt x="135" y="12872"/>
                    <a:pt x="140" y="12777"/>
                  </a:cubicBezTo>
                  <a:cubicBezTo>
                    <a:pt x="149" y="12597"/>
                    <a:pt x="158" y="12422"/>
                    <a:pt x="171" y="12242"/>
                  </a:cubicBezTo>
                  <a:cubicBezTo>
                    <a:pt x="194" y="11882"/>
                    <a:pt x="225" y="11522"/>
                    <a:pt x="261" y="11167"/>
                  </a:cubicBezTo>
                  <a:cubicBezTo>
                    <a:pt x="338" y="10443"/>
                    <a:pt x="445" y="9724"/>
                    <a:pt x="567" y="9010"/>
                  </a:cubicBezTo>
                  <a:lnTo>
                    <a:pt x="567" y="9010"/>
                  </a:lnTo>
                  <a:cubicBezTo>
                    <a:pt x="566" y="9012"/>
                    <a:pt x="565" y="9014"/>
                    <a:pt x="564" y="9017"/>
                  </a:cubicBezTo>
                  <a:lnTo>
                    <a:pt x="564" y="9017"/>
                  </a:lnTo>
                  <a:cubicBezTo>
                    <a:pt x="856" y="7324"/>
                    <a:pt x="1238" y="5653"/>
                    <a:pt x="1588" y="3978"/>
                  </a:cubicBezTo>
                  <a:cubicBezTo>
                    <a:pt x="1759" y="3164"/>
                    <a:pt x="1926" y="2345"/>
                    <a:pt x="2065" y="1526"/>
                  </a:cubicBezTo>
                  <a:cubicBezTo>
                    <a:pt x="2065" y="1522"/>
                    <a:pt x="2065" y="1517"/>
                    <a:pt x="2065" y="1517"/>
                  </a:cubicBezTo>
                  <a:cubicBezTo>
                    <a:pt x="2151" y="1009"/>
                    <a:pt x="2227" y="509"/>
                    <a:pt x="229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6"/>
            <p:cNvSpPr/>
            <p:nvPr/>
          </p:nvSpPr>
          <p:spPr>
            <a:xfrm>
              <a:off x="4721800" y="2011350"/>
              <a:ext cx="17450" cy="311950"/>
            </a:xfrm>
            <a:custGeom>
              <a:rect b="b" l="l" r="r" t="t"/>
              <a:pathLst>
                <a:path extrusionOk="0" h="12478" w="698">
                  <a:moveTo>
                    <a:pt x="698" y="1"/>
                  </a:moveTo>
                  <a:lnTo>
                    <a:pt x="698" y="1"/>
                  </a:lnTo>
                  <a:cubicBezTo>
                    <a:pt x="657" y="10"/>
                    <a:pt x="617" y="14"/>
                    <a:pt x="572" y="19"/>
                  </a:cubicBezTo>
                  <a:lnTo>
                    <a:pt x="572" y="23"/>
                  </a:lnTo>
                  <a:cubicBezTo>
                    <a:pt x="383" y="1485"/>
                    <a:pt x="221" y="2956"/>
                    <a:pt x="117" y="4427"/>
                  </a:cubicBezTo>
                  <a:cubicBezTo>
                    <a:pt x="59" y="5278"/>
                    <a:pt x="18" y="6132"/>
                    <a:pt x="5" y="6983"/>
                  </a:cubicBezTo>
                  <a:cubicBezTo>
                    <a:pt x="0" y="7401"/>
                    <a:pt x="0" y="7819"/>
                    <a:pt x="5" y="8233"/>
                  </a:cubicBezTo>
                  <a:cubicBezTo>
                    <a:pt x="9" y="8638"/>
                    <a:pt x="14" y="9043"/>
                    <a:pt x="23" y="9443"/>
                  </a:cubicBezTo>
                  <a:cubicBezTo>
                    <a:pt x="36" y="9956"/>
                    <a:pt x="59" y="10469"/>
                    <a:pt x="113" y="10977"/>
                  </a:cubicBezTo>
                  <a:cubicBezTo>
                    <a:pt x="135" y="11234"/>
                    <a:pt x="171" y="11486"/>
                    <a:pt x="212" y="11742"/>
                  </a:cubicBezTo>
                  <a:cubicBezTo>
                    <a:pt x="234" y="11864"/>
                    <a:pt x="257" y="11985"/>
                    <a:pt x="284" y="12111"/>
                  </a:cubicBezTo>
                  <a:cubicBezTo>
                    <a:pt x="302" y="12219"/>
                    <a:pt x="329" y="12322"/>
                    <a:pt x="360" y="12426"/>
                  </a:cubicBezTo>
                  <a:cubicBezTo>
                    <a:pt x="365" y="12444"/>
                    <a:pt x="374" y="12457"/>
                    <a:pt x="387" y="12466"/>
                  </a:cubicBezTo>
                  <a:cubicBezTo>
                    <a:pt x="397" y="12473"/>
                    <a:pt x="409" y="12477"/>
                    <a:pt x="422" y="12477"/>
                  </a:cubicBezTo>
                  <a:cubicBezTo>
                    <a:pt x="427" y="12477"/>
                    <a:pt x="432" y="12477"/>
                    <a:pt x="437" y="12475"/>
                  </a:cubicBezTo>
                  <a:cubicBezTo>
                    <a:pt x="468" y="12466"/>
                    <a:pt x="491" y="12430"/>
                    <a:pt x="482" y="12399"/>
                  </a:cubicBezTo>
                  <a:cubicBezTo>
                    <a:pt x="450" y="12295"/>
                    <a:pt x="423" y="12187"/>
                    <a:pt x="405" y="12079"/>
                  </a:cubicBezTo>
                  <a:cubicBezTo>
                    <a:pt x="374" y="11949"/>
                    <a:pt x="351" y="11819"/>
                    <a:pt x="329" y="11688"/>
                  </a:cubicBezTo>
                  <a:cubicBezTo>
                    <a:pt x="288" y="11423"/>
                    <a:pt x="252" y="11162"/>
                    <a:pt x="230" y="10896"/>
                  </a:cubicBezTo>
                  <a:lnTo>
                    <a:pt x="230" y="10905"/>
                  </a:lnTo>
                  <a:cubicBezTo>
                    <a:pt x="149" y="10096"/>
                    <a:pt x="140" y="9286"/>
                    <a:pt x="131" y="8476"/>
                  </a:cubicBezTo>
                  <a:cubicBezTo>
                    <a:pt x="126" y="8062"/>
                    <a:pt x="122" y="7653"/>
                    <a:pt x="126" y="7239"/>
                  </a:cubicBezTo>
                  <a:cubicBezTo>
                    <a:pt x="131" y="6812"/>
                    <a:pt x="140" y="6389"/>
                    <a:pt x="158" y="5966"/>
                  </a:cubicBezTo>
                  <a:cubicBezTo>
                    <a:pt x="225" y="4256"/>
                    <a:pt x="387" y="2556"/>
                    <a:pt x="590" y="860"/>
                  </a:cubicBezTo>
                  <a:cubicBezTo>
                    <a:pt x="626" y="572"/>
                    <a:pt x="662" y="284"/>
                    <a:pt x="69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6"/>
            <p:cNvSpPr/>
            <p:nvPr/>
          </p:nvSpPr>
          <p:spPr>
            <a:xfrm>
              <a:off x="4727525" y="2283975"/>
              <a:ext cx="25" cy="250"/>
            </a:xfrm>
            <a:custGeom>
              <a:rect b="b" l="l" r="r" t="t"/>
              <a:pathLst>
                <a:path extrusionOk="0" h="10" w="1">
                  <a:moveTo>
                    <a:pt x="1" y="9"/>
                  </a:moveTo>
                  <a:lnTo>
                    <a:pt x="1" y="0"/>
                  </a:lnTo>
                  <a:lnTo>
                    <a:pt x="1" y="9"/>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6"/>
            <p:cNvSpPr/>
            <p:nvPr/>
          </p:nvSpPr>
          <p:spPr>
            <a:xfrm>
              <a:off x="4731250" y="2316775"/>
              <a:ext cx="44400" cy="8325"/>
            </a:xfrm>
            <a:custGeom>
              <a:rect b="b" l="l" r="r" t="t"/>
              <a:pathLst>
                <a:path extrusionOk="0" h="333" w="1776">
                  <a:moveTo>
                    <a:pt x="1678" y="0"/>
                  </a:moveTo>
                  <a:cubicBezTo>
                    <a:pt x="1671" y="0"/>
                    <a:pt x="1662" y="3"/>
                    <a:pt x="1656" y="6"/>
                  </a:cubicBezTo>
                  <a:cubicBezTo>
                    <a:pt x="1611" y="33"/>
                    <a:pt x="1566" y="56"/>
                    <a:pt x="1516" y="78"/>
                  </a:cubicBezTo>
                  <a:cubicBezTo>
                    <a:pt x="1377" y="132"/>
                    <a:pt x="1233" y="173"/>
                    <a:pt x="1084" y="191"/>
                  </a:cubicBezTo>
                  <a:lnTo>
                    <a:pt x="1089" y="191"/>
                  </a:lnTo>
                  <a:cubicBezTo>
                    <a:pt x="976" y="204"/>
                    <a:pt x="863" y="210"/>
                    <a:pt x="749" y="210"/>
                  </a:cubicBezTo>
                  <a:cubicBezTo>
                    <a:pt x="521" y="210"/>
                    <a:pt x="291" y="188"/>
                    <a:pt x="63" y="164"/>
                  </a:cubicBezTo>
                  <a:cubicBezTo>
                    <a:pt x="50" y="164"/>
                    <a:pt x="32" y="168"/>
                    <a:pt x="23" y="182"/>
                  </a:cubicBezTo>
                  <a:cubicBezTo>
                    <a:pt x="9" y="191"/>
                    <a:pt x="0" y="209"/>
                    <a:pt x="0" y="227"/>
                  </a:cubicBezTo>
                  <a:cubicBezTo>
                    <a:pt x="0" y="240"/>
                    <a:pt x="9" y="258"/>
                    <a:pt x="23" y="267"/>
                  </a:cubicBezTo>
                  <a:cubicBezTo>
                    <a:pt x="32" y="281"/>
                    <a:pt x="50" y="285"/>
                    <a:pt x="63" y="285"/>
                  </a:cubicBezTo>
                  <a:cubicBezTo>
                    <a:pt x="287" y="318"/>
                    <a:pt x="512" y="333"/>
                    <a:pt x="738" y="333"/>
                  </a:cubicBezTo>
                  <a:cubicBezTo>
                    <a:pt x="793" y="333"/>
                    <a:pt x="849" y="332"/>
                    <a:pt x="904" y="330"/>
                  </a:cubicBezTo>
                  <a:cubicBezTo>
                    <a:pt x="1188" y="326"/>
                    <a:pt x="1467" y="249"/>
                    <a:pt x="1719" y="114"/>
                  </a:cubicBezTo>
                  <a:cubicBezTo>
                    <a:pt x="1776" y="84"/>
                    <a:pt x="1752" y="2"/>
                    <a:pt x="1692" y="2"/>
                  </a:cubicBezTo>
                  <a:cubicBezTo>
                    <a:pt x="1690" y="2"/>
                    <a:pt x="1689" y="2"/>
                    <a:pt x="1687" y="2"/>
                  </a:cubicBezTo>
                  <a:cubicBezTo>
                    <a:pt x="1685" y="1"/>
                    <a:pt x="1682" y="0"/>
                    <a:pt x="167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36"/>
            <p:cNvSpPr/>
            <p:nvPr/>
          </p:nvSpPr>
          <p:spPr>
            <a:xfrm>
              <a:off x="4525950" y="1992225"/>
              <a:ext cx="89250" cy="273175"/>
            </a:xfrm>
            <a:custGeom>
              <a:rect b="b" l="l" r="r" t="t"/>
              <a:pathLst>
                <a:path extrusionOk="0" h="10927" w="3570">
                  <a:moveTo>
                    <a:pt x="3448" y="1"/>
                  </a:moveTo>
                  <a:cubicBezTo>
                    <a:pt x="3426" y="455"/>
                    <a:pt x="3390" y="910"/>
                    <a:pt x="3340" y="1364"/>
                  </a:cubicBezTo>
                  <a:lnTo>
                    <a:pt x="3345" y="1364"/>
                  </a:lnTo>
                  <a:cubicBezTo>
                    <a:pt x="3178" y="2808"/>
                    <a:pt x="2877" y="4230"/>
                    <a:pt x="2450" y="5620"/>
                  </a:cubicBezTo>
                  <a:cubicBezTo>
                    <a:pt x="2279" y="6173"/>
                    <a:pt x="2090" y="6717"/>
                    <a:pt x="1874" y="7257"/>
                  </a:cubicBezTo>
                  <a:cubicBezTo>
                    <a:pt x="1640" y="7842"/>
                    <a:pt x="1383" y="8422"/>
                    <a:pt x="1086" y="8985"/>
                  </a:cubicBezTo>
                  <a:cubicBezTo>
                    <a:pt x="763" y="9614"/>
                    <a:pt x="371" y="10213"/>
                    <a:pt x="25" y="10838"/>
                  </a:cubicBezTo>
                  <a:cubicBezTo>
                    <a:pt x="0" y="10884"/>
                    <a:pt x="39" y="10926"/>
                    <a:pt x="80" y="10926"/>
                  </a:cubicBezTo>
                  <a:cubicBezTo>
                    <a:pt x="99" y="10926"/>
                    <a:pt x="119" y="10918"/>
                    <a:pt x="133" y="10897"/>
                  </a:cubicBezTo>
                  <a:cubicBezTo>
                    <a:pt x="326" y="10550"/>
                    <a:pt x="529" y="10213"/>
                    <a:pt x="731" y="9875"/>
                  </a:cubicBezTo>
                  <a:cubicBezTo>
                    <a:pt x="830" y="9704"/>
                    <a:pt x="934" y="9533"/>
                    <a:pt x="1028" y="9358"/>
                  </a:cubicBezTo>
                  <a:cubicBezTo>
                    <a:pt x="1122" y="9187"/>
                    <a:pt x="1208" y="9025"/>
                    <a:pt x="1293" y="8854"/>
                  </a:cubicBezTo>
                  <a:cubicBezTo>
                    <a:pt x="1608" y="8224"/>
                    <a:pt x="1887" y="7577"/>
                    <a:pt x="2135" y="6920"/>
                  </a:cubicBezTo>
                  <a:cubicBezTo>
                    <a:pt x="2643" y="5557"/>
                    <a:pt x="3025" y="4149"/>
                    <a:pt x="3273" y="2714"/>
                  </a:cubicBezTo>
                  <a:cubicBezTo>
                    <a:pt x="3426" y="1836"/>
                    <a:pt x="3525" y="950"/>
                    <a:pt x="3570" y="59"/>
                  </a:cubicBezTo>
                  <a:cubicBezTo>
                    <a:pt x="3543" y="46"/>
                    <a:pt x="3511" y="32"/>
                    <a:pt x="3484" y="19"/>
                  </a:cubicBezTo>
                  <a:lnTo>
                    <a:pt x="3448"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6"/>
            <p:cNvSpPr/>
            <p:nvPr/>
          </p:nvSpPr>
          <p:spPr>
            <a:xfrm>
              <a:off x="4609550" y="2026300"/>
              <a:ext cx="25" cy="25"/>
            </a:xfrm>
            <a:custGeom>
              <a:rect b="b" l="l" r="r" t="t"/>
              <a:pathLst>
                <a:path extrusionOk="0" h="1" w="1">
                  <a:moveTo>
                    <a:pt x="1" y="1"/>
                  </a:moveTo>
                  <a:lnTo>
                    <a:pt x="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6"/>
            <p:cNvSpPr/>
            <p:nvPr/>
          </p:nvSpPr>
          <p:spPr>
            <a:xfrm>
              <a:off x="4609450" y="2026300"/>
              <a:ext cx="125" cy="150"/>
            </a:xfrm>
            <a:custGeom>
              <a:rect b="b" l="l" r="r" t="t"/>
              <a:pathLst>
                <a:path extrusionOk="0" h="6" w="5">
                  <a:moveTo>
                    <a:pt x="5" y="5"/>
                  </a:moveTo>
                  <a:cubicBezTo>
                    <a:pt x="0" y="5"/>
                    <a:pt x="0" y="5"/>
                    <a:pt x="5" y="1"/>
                  </a:cubicBezTo>
                  <a:cubicBezTo>
                    <a:pt x="0" y="5"/>
                    <a:pt x="0" y="5"/>
                    <a:pt x="5" y="5"/>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6"/>
            <p:cNvSpPr/>
            <p:nvPr/>
          </p:nvSpPr>
          <p:spPr>
            <a:xfrm>
              <a:off x="4572775" y="2173425"/>
              <a:ext cx="25" cy="125"/>
            </a:xfrm>
            <a:custGeom>
              <a:rect b="b" l="l" r="r" t="t"/>
              <a:pathLst>
                <a:path extrusionOk="0" h="5" w="1">
                  <a:moveTo>
                    <a:pt x="1" y="5"/>
                  </a:moveTo>
                  <a:lnTo>
                    <a:pt x="1" y="0"/>
                  </a:lnTo>
                  <a:lnTo>
                    <a:pt x="1" y="5"/>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6"/>
            <p:cNvSpPr/>
            <p:nvPr/>
          </p:nvSpPr>
          <p:spPr>
            <a:xfrm>
              <a:off x="4572675" y="2173525"/>
              <a:ext cx="250" cy="375"/>
            </a:xfrm>
            <a:custGeom>
              <a:rect b="b" l="l" r="r" t="t"/>
              <a:pathLst>
                <a:path extrusionOk="0" h="15" w="10">
                  <a:moveTo>
                    <a:pt x="5" y="1"/>
                  </a:moveTo>
                  <a:lnTo>
                    <a:pt x="5" y="1"/>
                  </a:lnTo>
                  <a:cubicBezTo>
                    <a:pt x="0" y="5"/>
                    <a:pt x="0" y="10"/>
                    <a:pt x="0" y="14"/>
                  </a:cubicBezTo>
                  <a:cubicBezTo>
                    <a:pt x="0" y="10"/>
                    <a:pt x="9" y="1"/>
                    <a:pt x="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6"/>
            <p:cNvSpPr/>
            <p:nvPr/>
          </p:nvSpPr>
          <p:spPr>
            <a:xfrm>
              <a:off x="4558600" y="2012150"/>
              <a:ext cx="146025" cy="282050"/>
            </a:xfrm>
            <a:custGeom>
              <a:rect b="b" l="l" r="r" t="t"/>
              <a:pathLst>
                <a:path extrusionOk="0" h="11282" w="5841">
                  <a:moveTo>
                    <a:pt x="5714" y="0"/>
                  </a:moveTo>
                  <a:cubicBezTo>
                    <a:pt x="5714" y="50"/>
                    <a:pt x="5710" y="99"/>
                    <a:pt x="5701" y="149"/>
                  </a:cubicBezTo>
                  <a:lnTo>
                    <a:pt x="5705" y="145"/>
                  </a:lnTo>
                  <a:lnTo>
                    <a:pt x="5705" y="145"/>
                  </a:lnTo>
                  <a:cubicBezTo>
                    <a:pt x="5664" y="471"/>
                    <a:pt x="5601" y="798"/>
                    <a:pt x="5516" y="1116"/>
                  </a:cubicBezTo>
                  <a:cubicBezTo>
                    <a:pt x="5431" y="1453"/>
                    <a:pt x="5323" y="1782"/>
                    <a:pt x="5210" y="2106"/>
                  </a:cubicBezTo>
                  <a:cubicBezTo>
                    <a:pt x="4999" y="2726"/>
                    <a:pt x="4756" y="3334"/>
                    <a:pt x="4527" y="3945"/>
                  </a:cubicBezTo>
                  <a:cubicBezTo>
                    <a:pt x="4477" y="4080"/>
                    <a:pt x="4423" y="4215"/>
                    <a:pt x="4369" y="4346"/>
                  </a:cubicBezTo>
                  <a:cubicBezTo>
                    <a:pt x="3816" y="5745"/>
                    <a:pt x="3118" y="7085"/>
                    <a:pt x="2291" y="8345"/>
                  </a:cubicBezTo>
                  <a:cubicBezTo>
                    <a:pt x="2151" y="8557"/>
                    <a:pt x="2003" y="8768"/>
                    <a:pt x="1859" y="8979"/>
                  </a:cubicBezTo>
                  <a:cubicBezTo>
                    <a:pt x="1710" y="9186"/>
                    <a:pt x="1557" y="9393"/>
                    <a:pt x="1409" y="9596"/>
                  </a:cubicBezTo>
                  <a:lnTo>
                    <a:pt x="1418" y="9582"/>
                  </a:lnTo>
                  <a:lnTo>
                    <a:pt x="1418" y="9582"/>
                  </a:lnTo>
                  <a:cubicBezTo>
                    <a:pt x="1000" y="10149"/>
                    <a:pt x="532" y="10684"/>
                    <a:pt x="23" y="11175"/>
                  </a:cubicBezTo>
                  <a:cubicBezTo>
                    <a:pt x="1" y="11202"/>
                    <a:pt x="1" y="11238"/>
                    <a:pt x="23" y="11265"/>
                  </a:cubicBezTo>
                  <a:cubicBezTo>
                    <a:pt x="37" y="11276"/>
                    <a:pt x="54" y="11282"/>
                    <a:pt x="70" y="11282"/>
                  </a:cubicBezTo>
                  <a:cubicBezTo>
                    <a:pt x="86" y="11282"/>
                    <a:pt x="102" y="11276"/>
                    <a:pt x="113" y="11265"/>
                  </a:cubicBezTo>
                  <a:cubicBezTo>
                    <a:pt x="383" y="11008"/>
                    <a:pt x="640" y="10734"/>
                    <a:pt x="883" y="10450"/>
                  </a:cubicBezTo>
                  <a:cubicBezTo>
                    <a:pt x="1126" y="10172"/>
                    <a:pt x="1351" y="9884"/>
                    <a:pt x="1571" y="9587"/>
                  </a:cubicBezTo>
                  <a:cubicBezTo>
                    <a:pt x="1791" y="9294"/>
                    <a:pt x="2012" y="8984"/>
                    <a:pt x="2223" y="8673"/>
                  </a:cubicBezTo>
                  <a:cubicBezTo>
                    <a:pt x="2430" y="8363"/>
                    <a:pt x="2637" y="8039"/>
                    <a:pt x="2835" y="7715"/>
                  </a:cubicBezTo>
                  <a:cubicBezTo>
                    <a:pt x="3226" y="7072"/>
                    <a:pt x="3582" y="6406"/>
                    <a:pt x="3906" y="5722"/>
                  </a:cubicBezTo>
                  <a:cubicBezTo>
                    <a:pt x="4068" y="5385"/>
                    <a:pt x="4221" y="5039"/>
                    <a:pt x="4365" y="4688"/>
                  </a:cubicBezTo>
                  <a:cubicBezTo>
                    <a:pt x="4437" y="4517"/>
                    <a:pt x="4509" y="4341"/>
                    <a:pt x="4576" y="4170"/>
                  </a:cubicBezTo>
                  <a:cubicBezTo>
                    <a:pt x="4634" y="4013"/>
                    <a:pt x="4693" y="3855"/>
                    <a:pt x="4751" y="3698"/>
                  </a:cubicBezTo>
                  <a:cubicBezTo>
                    <a:pt x="4990" y="3077"/>
                    <a:pt x="5233" y="2456"/>
                    <a:pt x="5440" y="1822"/>
                  </a:cubicBezTo>
                  <a:cubicBezTo>
                    <a:pt x="5543" y="1498"/>
                    <a:pt x="5638" y="1165"/>
                    <a:pt x="5714" y="832"/>
                  </a:cubicBezTo>
                  <a:cubicBezTo>
                    <a:pt x="5773" y="562"/>
                    <a:pt x="5818" y="288"/>
                    <a:pt x="5840" y="14"/>
                  </a:cubicBezTo>
                  <a:cubicBezTo>
                    <a:pt x="5800" y="14"/>
                    <a:pt x="5759" y="5"/>
                    <a:pt x="57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6"/>
            <p:cNvSpPr/>
            <p:nvPr/>
          </p:nvSpPr>
          <p:spPr>
            <a:xfrm>
              <a:off x="4701100" y="2015750"/>
              <a:ext cx="25" cy="350"/>
            </a:xfrm>
            <a:custGeom>
              <a:rect b="b" l="l" r="r" t="t"/>
              <a:pathLst>
                <a:path extrusionOk="0" h="14" w="1">
                  <a:moveTo>
                    <a:pt x="1" y="14"/>
                  </a:moveTo>
                  <a:cubicBezTo>
                    <a:pt x="1" y="9"/>
                    <a:pt x="1" y="5"/>
                    <a:pt x="1" y="0"/>
                  </a:cubicBezTo>
                  <a:cubicBezTo>
                    <a:pt x="1" y="5"/>
                    <a:pt x="1" y="9"/>
                    <a:pt x="1" y="14"/>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6"/>
            <p:cNvSpPr/>
            <p:nvPr/>
          </p:nvSpPr>
          <p:spPr>
            <a:xfrm>
              <a:off x="4526225" y="2263350"/>
              <a:ext cx="35550" cy="30825"/>
            </a:xfrm>
            <a:custGeom>
              <a:rect b="b" l="l" r="r" t="t"/>
              <a:pathLst>
                <a:path extrusionOk="0" h="1233" w="1422">
                  <a:moveTo>
                    <a:pt x="77" y="1"/>
                  </a:moveTo>
                  <a:cubicBezTo>
                    <a:pt x="74" y="1"/>
                    <a:pt x="71" y="1"/>
                    <a:pt x="68" y="2"/>
                  </a:cubicBezTo>
                  <a:cubicBezTo>
                    <a:pt x="54" y="2"/>
                    <a:pt x="41" y="7"/>
                    <a:pt x="27" y="16"/>
                  </a:cubicBezTo>
                  <a:cubicBezTo>
                    <a:pt x="14" y="25"/>
                    <a:pt x="5" y="38"/>
                    <a:pt x="5" y="56"/>
                  </a:cubicBezTo>
                  <a:cubicBezTo>
                    <a:pt x="0" y="74"/>
                    <a:pt x="5" y="88"/>
                    <a:pt x="18" y="101"/>
                  </a:cubicBezTo>
                  <a:cubicBezTo>
                    <a:pt x="176" y="344"/>
                    <a:pt x="365" y="564"/>
                    <a:pt x="581" y="762"/>
                  </a:cubicBezTo>
                  <a:cubicBezTo>
                    <a:pt x="689" y="870"/>
                    <a:pt x="806" y="960"/>
                    <a:pt x="936" y="1046"/>
                  </a:cubicBezTo>
                  <a:cubicBezTo>
                    <a:pt x="1057" y="1127"/>
                    <a:pt x="1188" y="1185"/>
                    <a:pt x="1327" y="1226"/>
                  </a:cubicBezTo>
                  <a:cubicBezTo>
                    <a:pt x="1336" y="1230"/>
                    <a:pt x="1344" y="1232"/>
                    <a:pt x="1352" y="1232"/>
                  </a:cubicBezTo>
                  <a:cubicBezTo>
                    <a:pt x="1360" y="1232"/>
                    <a:pt x="1368" y="1230"/>
                    <a:pt x="1377" y="1226"/>
                  </a:cubicBezTo>
                  <a:cubicBezTo>
                    <a:pt x="1390" y="1221"/>
                    <a:pt x="1404" y="1208"/>
                    <a:pt x="1408" y="1194"/>
                  </a:cubicBezTo>
                  <a:cubicBezTo>
                    <a:pt x="1422" y="1158"/>
                    <a:pt x="1404" y="1122"/>
                    <a:pt x="1372" y="1113"/>
                  </a:cubicBezTo>
                  <a:cubicBezTo>
                    <a:pt x="1278" y="1086"/>
                    <a:pt x="1183" y="1046"/>
                    <a:pt x="1098" y="1001"/>
                  </a:cubicBezTo>
                  <a:cubicBezTo>
                    <a:pt x="927" y="897"/>
                    <a:pt x="765" y="776"/>
                    <a:pt x="621" y="636"/>
                  </a:cubicBezTo>
                  <a:lnTo>
                    <a:pt x="621" y="636"/>
                  </a:lnTo>
                  <a:lnTo>
                    <a:pt x="635" y="645"/>
                  </a:lnTo>
                  <a:cubicBezTo>
                    <a:pt x="441" y="456"/>
                    <a:pt x="266" y="249"/>
                    <a:pt x="113" y="25"/>
                  </a:cubicBezTo>
                  <a:cubicBezTo>
                    <a:pt x="105" y="10"/>
                    <a:pt x="92" y="1"/>
                    <a:pt x="7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6"/>
            <p:cNvSpPr/>
            <p:nvPr/>
          </p:nvSpPr>
          <p:spPr>
            <a:xfrm>
              <a:off x="4614050" y="1900350"/>
              <a:ext cx="78075" cy="60700"/>
            </a:xfrm>
            <a:custGeom>
              <a:rect b="b" l="l" r="r" t="t"/>
              <a:pathLst>
                <a:path extrusionOk="0" h="2428" w="3123">
                  <a:moveTo>
                    <a:pt x="23" y="1"/>
                  </a:moveTo>
                  <a:lnTo>
                    <a:pt x="23" y="1"/>
                  </a:lnTo>
                  <a:cubicBezTo>
                    <a:pt x="1" y="288"/>
                    <a:pt x="19" y="572"/>
                    <a:pt x="73" y="851"/>
                  </a:cubicBezTo>
                  <a:cubicBezTo>
                    <a:pt x="136" y="1179"/>
                    <a:pt x="266" y="1490"/>
                    <a:pt x="451" y="1768"/>
                  </a:cubicBezTo>
                  <a:cubicBezTo>
                    <a:pt x="545" y="1908"/>
                    <a:pt x="662" y="2029"/>
                    <a:pt x="788" y="2137"/>
                  </a:cubicBezTo>
                  <a:cubicBezTo>
                    <a:pt x="914" y="2241"/>
                    <a:pt x="1062" y="2317"/>
                    <a:pt x="1215" y="2371"/>
                  </a:cubicBezTo>
                  <a:cubicBezTo>
                    <a:pt x="1329" y="2408"/>
                    <a:pt x="1449" y="2428"/>
                    <a:pt x="1569" y="2428"/>
                  </a:cubicBezTo>
                  <a:cubicBezTo>
                    <a:pt x="1610" y="2428"/>
                    <a:pt x="1651" y="2425"/>
                    <a:pt x="1692" y="2421"/>
                  </a:cubicBezTo>
                  <a:cubicBezTo>
                    <a:pt x="1863" y="2412"/>
                    <a:pt x="2025" y="2362"/>
                    <a:pt x="2174" y="2286"/>
                  </a:cubicBezTo>
                  <a:cubicBezTo>
                    <a:pt x="2304" y="2209"/>
                    <a:pt x="2421" y="2115"/>
                    <a:pt x="2520" y="2002"/>
                  </a:cubicBezTo>
                  <a:cubicBezTo>
                    <a:pt x="2632" y="1881"/>
                    <a:pt x="2731" y="1742"/>
                    <a:pt x="2812" y="1593"/>
                  </a:cubicBezTo>
                  <a:cubicBezTo>
                    <a:pt x="2880" y="1472"/>
                    <a:pt x="2934" y="1341"/>
                    <a:pt x="2979" y="1206"/>
                  </a:cubicBezTo>
                  <a:cubicBezTo>
                    <a:pt x="3024" y="1071"/>
                    <a:pt x="3060" y="936"/>
                    <a:pt x="3082" y="797"/>
                  </a:cubicBezTo>
                  <a:lnTo>
                    <a:pt x="3082" y="788"/>
                  </a:lnTo>
                  <a:cubicBezTo>
                    <a:pt x="3082" y="788"/>
                    <a:pt x="3082" y="788"/>
                    <a:pt x="3082" y="783"/>
                  </a:cubicBezTo>
                  <a:cubicBezTo>
                    <a:pt x="3100" y="675"/>
                    <a:pt x="3114" y="563"/>
                    <a:pt x="3123" y="450"/>
                  </a:cubicBezTo>
                  <a:cubicBezTo>
                    <a:pt x="3123" y="450"/>
                    <a:pt x="3123" y="446"/>
                    <a:pt x="3123" y="446"/>
                  </a:cubicBezTo>
                  <a:lnTo>
                    <a:pt x="3123" y="441"/>
                  </a:lnTo>
                  <a:lnTo>
                    <a:pt x="3123" y="428"/>
                  </a:lnTo>
                  <a:lnTo>
                    <a:pt x="3123" y="405"/>
                  </a:lnTo>
                  <a:lnTo>
                    <a:pt x="3123" y="396"/>
                  </a:lnTo>
                  <a:lnTo>
                    <a:pt x="3123" y="369"/>
                  </a:lnTo>
                  <a:cubicBezTo>
                    <a:pt x="3123" y="369"/>
                    <a:pt x="3123" y="365"/>
                    <a:pt x="3123" y="360"/>
                  </a:cubicBezTo>
                  <a:lnTo>
                    <a:pt x="3123" y="329"/>
                  </a:lnTo>
                  <a:lnTo>
                    <a:pt x="3123" y="320"/>
                  </a:lnTo>
                  <a:lnTo>
                    <a:pt x="3123" y="288"/>
                  </a:lnTo>
                  <a:lnTo>
                    <a:pt x="3123" y="252"/>
                  </a:lnTo>
                  <a:lnTo>
                    <a:pt x="3123" y="243"/>
                  </a:lnTo>
                  <a:lnTo>
                    <a:pt x="3123" y="221"/>
                  </a:lnTo>
                  <a:lnTo>
                    <a:pt x="3123" y="207"/>
                  </a:lnTo>
                  <a:cubicBezTo>
                    <a:pt x="3123" y="171"/>
                    <a:pt x="3123" y="135"/>
                    <a:pt x="3118" y="100"/>
                  </a:cubicBezTo>
                  <a:cubicBezTo>
                    <a:pt x="3118" y="100"/>
                    <a:pt x="3118" y="95"/>
                    <a:pt x="3118" y="95"/>
                  </a:cubicBezTo>
                  <a:cubicBezTo>
                    <a:pt x="3118" y="95"/>
                    <a:pt x="3118" y="91"/>
                    <a:pt x="3118" y="86"/>
                  </a:cubicBezTo>
                  <a:lnTo>
                    <a:pt x="3118" y="68"/>
                  </a:lnTo>
                  <a:cubicBezTo>
                    <a:pt x="3118" y="64"/>
                    <a:pt x="3118" y="64"/>
                    <a:pt x="3118" y="64"/>
                  </a:cubicBezTo>
                  <a:cubicBezTo>
                    <a:pt x="3118" y="59"/>
                    <a:pt x="3118" y="55"/>
                    <a:pt x="3118" y="50"/>
                  </a:cubicBezTo>
                  <a:lnTo>
                    <a:pt x="3118" y="46"/>
                  </a:lnTo>
                  <a:cubicBezTo>
                    <a:pt x="3118" y="41"/>
                    <a:pt x="3118" y="37"/>
                    <a:pt x="3118" y="32"/>
                  </a:cubicBezTo>
                  <a:cubicBezTo>
                    <a:pt x="3118" y="32"/>
                    <a:pt x="3118" y="32"/>
                    <a:pt x="3118" y="28"/>
                  </a:cubicBezTo>
                  <a:lnTo>
                    <a:pt x="3073" y="28"/>
                  </a:lnTo>
                  <a:cubicBezTo>
                    <a:pt x="3051" y="28"/>
                    <a:pt x="3033" y="28"/>
                    <a:pt x="3010" y="23"/>
                  </a:cubicBezTo>
                  <a:lnTo>
                    <a:pt x="2988" y="14"/>
                  </a:lnTo>
                  <a:lnTo>
                    <a:pt x="2988" y="28"/>
                  </a:lnTo>
                  <a:lnTo>
                    <a:pt x="2992" y="23"/>
                  </a:lnTo>
                  <a:cubicBezTo>
                    <a:pt x="2992" y="23"/>
                    <a:pt x="2992" y="28"/>
                    <a:pt x="2992" y="28"/>
                  </a:cubicBezTo>
                  <a:cubicBezTo>
                    <a:pt x="2992" y="32"/>
                    <a:pt x="2992" y="32"/>
                    <a:pt x="2992" y="37"/>
                  </a:cubicBezTo>
                  <a:lnTo>
                    <a:pt x="2992" y="73"/>
                  </a:lnTo>
                  <a:cubicBezTo>
                    <a:pt x="2997" y="113"/>
                    <a:pt x="2997" y="153"/>
                    <a:pt x="2997" y="189"/>
                  </a:cubicBezTo>
                  <a:cubicBezTo>
                    <a:pt x="2997" y="194"/>
                    <a:pt x="2997" y="194"/>
                    <a:pt x="2997" y="194"/>
                  </a:cubicBezTo>
                  <a:lnTo>
                    <a:pt x="2997" y="225"/>
                  </a:lnTo>
                  <a:lnTo>
                    <a:pt x="2997" y="257"/>
                  </a:lnTo>
                  <a:lnTo>
                    <a:pt x="2997" y="284"/>
                  </a:lnTo>
                  <a:lnTo>
                    <a:pt x="2997" y="293"/>
                  </a:lnTo>
                  <a:lnTo>
                    <a:pt x="2997" y="311"/>
                  </a:lnTo>
                  <a:cubicBezTo>
                    <a:pt x="2997" y="315"/>
                    <a:pt x="2997" y="320"/>
                    <a:pt x="2997" y="320"/>
                  </a:cubicBezTo>
                  <a:lnTo>
                    <a:pt x="2997" y="338"/>
                  </a:lnTo>
                  <a:lnTo>
                    <a:pt x="2997" y="351"/>
                  </a:lnTo>
                  <a:lnTo>
                    <a:pt x="2997" y="374"/>
                  </a:lnTo>
                  <a:lnTo>
                    <a:pt x="2997" y="378"/>
                  </a:lnTo>
                  <a:lnTo>
                    <a:pt x="2997" y="383"/>
                  </a:lnTo>
                  <a:cubicBezTo>
                    <a:pt x="2997" y="383"/>
                    <a:pt x="2997" y="387"/>
                    <a:pt x="2997" y="387"/>
                  </a:cubicBezTo>
                  <a:lnTo>
                    <a:pt x="2997" y="410"/>
                  </a:lnTo>
                  <a:cubicBezTo>
                    <a:pt x="2992" y="486"/>
                    <a:pt x="2983" y="563"/>
                    <a:pt x="2974" y="639"/>
                  </a:cubicBezTo>
                  <a:cubicBezTo>
                    <a:pt x="2970" y="675"/>
                    <a:pt x="2965" y="707"/>
                    <a:pt x="2961" y="738"/>
                  </a:cubicBezTo>
                  <a:cubicBezTo>
                    <a:pt x="2925" y="932"/>
                    <a:pt x="2871" y="1125"/>
                    <a:pt x="2799" y="1305"/>
                  </a:cubicBezTo>
                  <a:cubicBezTo>
                    <a:pt x="2727" y="1472"/>
                    <a:pt x="2641" y="1625"/>
                    <a:pt x="2533" y="1768"/>
                  </a:cubicBezTo>
                  <a:lnTo>
                    <a:pt x="2529" y="1773"/>
                  </a:lnTo>
                  <a:cubicBezTo>
                    <a:pt x="2448" y="1881"/>
                    <a:pt x="2349" y="1980"/>
                    <a:pt x="2246" y="2061"/>
                  </a:cubicBezTo>
                  <a:cubicBezTo>
                    <a:pt x="2160" y="2124"/>
                    <a:pt x="2070" y="2178"/>
                    <a:pt x="1976" y="2223"/>
                  </a:cubicBezTo>
                  <a:cubicBezTo>
                    <a:pt x="1890" y="2254"/>
                    <a:pt x="1800" y="2281"/>
                    <a:pt x="1710" y="2295"/>
                  </a:cubicBezTo>
                  <a:cubicBezTo>
                    <a:pt x="1665" y="2302"/>
                    <a:pt x="1619" y="2305"/>
                    <a:pt x="1573" y="2305"/>
                  </a:cubicBezTo>
                  <a:cubicBezTo>
                    <a:pt x="1527" y="2305"/>
                    <a:pt x="1481" y="2302"/>
                    <a:pt x="1436" y="2295"/>
                  </a:cubicBezTo>
                  <a:cubicBezTo>
                    <a:pt x="1341" y="2281"/>
                    <a:pt x="1251" y="2254"/>
                    <a:pt x="1166" y="2218"/>
                  </a:cubicBezTo>
                  <a:cubicBezTo>
                    <a:pt x="1071" y="2178"/>
                    <a:pt x="981" y="2124"/>
                    <a:pt x="900" y="2065"/>
                  </a:cubicBezTo>
                  <a:cubicBezTo>
                    <a:pt x="792" y="1980"/>
                    <a:pt x="698" y="1881"/>
                    <a:pt x="617" y="1773"/>
                  </a:cubicBezTo>
                  <a:cubicBezTo>
                    <a:pt x="617" y="1777"/>
                    <a:pt x="617" y="1777"/>
                    <a:pt x="617" y="1782"/>
                  </a:cubicBezTo>
                  <a:cubicBezTo>
                    <a:pt x="617" y="1777"/>
                    <a:pt x="613" y="1773"/>
                    <a:pt x="613" y="1773"/>
                  </a:cubicBezTo>
                  <a:cubicBezTo>
                    <a:pt x="509" y="1634"/>
                    <a:pt x="419" y="1481"/>
                    <a:pt x="352" y="1323"/>
                  </a:cubicBezTo>
                  <a:cubicBezTo>
                    <a:pt x="352" y="1323"/>
                    <a:pt x="352" y="1319"/>
                    <a:pt x="352" y="1319"/>
                  </a:cubicBezTo>
                  <a:cubicBezTo>
                    <a:pt x="347" y="1314"/>
                    <a:pt x="347" y="1314"/>
                    <a:pt x="347" y="1310"/>
                  </a:cubicBezTo>
                  <a:cubicBezTo>
                    <a:pt x="257" y="1094"/>
                    <a:pt x="194" y="864"/>
                    <a:pt x="163" y="630"/>
                  </a:cubicBezTo>
                  <a:lnTo>
                    <a:pt x="163" y="648"/>
                  </a:lnTo>
                  <a:cubicBezTo>
                    <a:pt x="136" y="437"/>
                    <a:pt x="131" y="225"/>
                    <a:pt x="145" y="14"/>
                  </a:cubicBezTo>
                  <a:lnTo>
                    <a:pt x="86" y="14"/>
                  </a:lnTo>
                  <a:cubicBezTo>
                    <a:pt x="68" y="14"/>
                    <a:pt x="50" y="10"/>
                    <a:pt x="32" y="5"/>
                  </a:cubicBezTo>
                  <a:lnTo>
                    <a:pt x="23"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6"/>
            <p:cNvSpPr/>
            <p:nvPr/>
          </p:nvSpPr>
          <p:spPr>
            <a:xfrm>
              <a:off x="4683900" y="1933600"/>
              <a:ext cx="100" cy="175"/>
            </a:xfrm>
            <a:custGeom>
              <a:rect b="b" l="l" r="r" t="t"/>
              <a:pathLst>
                <a:path extrusionOk="0" h="7" w="4">
                  <a:moveTo>
                    <a:pt x="2" y="1"/>
                  </a:moveTo>
                  <a:lnTo>
                    <a:pt x="2" y="1"/>
                  </a:lnTo>
                  <a:cubicBezTo>
                    <a:pt x="2" y="1"/>
                    <a:pt x="1" y="1"/>
                    <a:pt x="0" y="2"/>
                  </a:cubicBezTo>
                  <a:cubicBezTo>
                    <a:pt x="0" y="2"/>
                    <a:pt x="0" y="7"/>
                    <a:pt x="0" y="7"/>
                  </a:cubicBezTo>
                  <a:cubicBezTo>
                    <a:pt x="0" y="7"/>
                    <a:pt x="3" y="1"/>
                    <a:pt x="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6"/>
            <p:cNvSpPr/>
            <p:nvPr/>
          </p:nvSpPr>
          <p:spPr>
            <a:xfrm>
              <a:off x="4688500" y="1916425"/>
              <a:ext cx="25" cy="250"/>
            </a:xfrm>
            <a:custGeom>
              <a:rect b="b" l="l" r="r" t="t"/>
              <a:pathLst>
                <a:path extrusionOk="0" h="10" w="1">
                  <a:moveTo>
                    <a:pt x="1" y="10"/>
                  </a:moveTo>
                  <a:cubicBezTo>
                    <a:pt x="1" y="5"/>
                    <a:pt x="1" y="1"/>
                    <a:pt x="1" y="1"/>
                  </a:cubicBezTo>
                  <a:lnTo>
                    <a:pt x="1" y="1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36"/>
            <p:cNvSpPr/>
            <p:nvPr/>
          </p:nvSpPr>
          <p:spPr>
            <a:xfrm>
              <a:off x="4688400" y="1916775"/>
              <a:ext cx="25" cy="25"/>
            </a:xfrm>
            <a:custGeom>
              <a:rect b="b" l="l" r="r" t="t"/>
              <a:pathLst>
                <a:path extrusionOk="0" h="1" w="1">
                  <a:moveTo>
                    <a:pt x="0" y="0"/>
                  </a:moveTo>
                  <a:lnTo>
                    <a:pt x="0"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36"/>
            <p:cNvSpPr/>
            <p:nvPr/>
          </p:nvSpPr>
          <p:spPr>
            <a:xfrm>
              <a:off x="4683900" y="1933525"/>
              <a:ext cx="25" cy="150"/>
            </a:xfrm>
            <a:custGeom>
              <a:rect b="b" l="l" r="r" t="t"/>
              <a:pathLst>
                <a:path extrusionOk="0" h="6" w="1">
                  <a:moveTo>
                    <a:pt x="0" y="1"/>
                  </a:moveTo>
                  <a:lnTo>
                    <a:pt x="0" y="1"/>
                  </a:lnTo>
                  <a:lnTo>
                    <a:pt x="0" y="1"/>
                  </a:lnTo>
                  <a:lnTo>
                    <a:pt x="0" y="5"/>
                  </a:lnTo>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36"/>
            <p:cNvSpPr/>
            <p:nvPr/>
          </p:nvSpPr>
          <p:spPr>
            <a:xfrm>
              <a:off x="4622600" y="1933650"/>
              <a:ext cx="150" cy="250"/>
            </a:xfrm>
            <a:custGeom>
              <a:rect b="b" l="l" r="r" t="t"/>
              <a:pathLst>
                <a:path extrusionOk="0" h="10" w="6">
                  <a:moveTo>
                    <a:pt x="1" y="0"/>
                  </a:moveTo>
                  <a:lnTo>
                    <a:pt x="1" y="5"/>
                  </a:lnTo>
                  <a:lnTo>
                    <a:pt x="3" y="5"/>
                  </a:lnTo>
                  <a:cubicBezTo>
                    <a:pt x="2" y="4"/>
                    <a:pt x="1" y="2"/>
                    <a:pt x="1" y="0"/>
                  </a:cubicBezTo>
                  <a:close/>
                  <a:moveTo>
                    <a:pt x="3" y="5"/>
                  </a:moveTo>
                  <a:cubicBezTo>
                    <a:pt x="4" y="6"/>
                    <a:pt x="5" y="7"/>
                    <a:pt x="5" y="9"/>
                  </a:cubicBezTo>
                  <a:lnTo>
                    <a:pt x="5" y="5"/>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36"/>
            <p:cNvSpPr/>
            <p:nvPr/>
          </p:nvSpPr>
          <p:spPr>
            <a:xfrm>
              <a:off x="4629250" y="1945100"/>
              <a:ext cx="125" cy="150"/>
            </a:xfrm>
            <a:custGeom>
              <a:rect b="b" l="l" r="r" t="t"/>
              <a:pathLst>
                <a:path extrusionOk="0" h="6" w="5">
                  <a:moveTo>
                    <a:pt x="0" y="1"/>
                  </a:moveTo>
                  <a:lnTo>
                    <a:pt x="0" y="5"/>
                  </a:lnTo>
                  <a:lnTo>
                    <a:pt x="5" y="5"/>
                  </a:lnTo>
                  <a:lnTo>
                    <a:pt x="0"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36"/>
            <p:cNvSpPr/>
            <p:nvPr/>
          </p:nvSpPr>
          <p:spPr>
            <a:xfrm>
              <a:off x="4677250" y="1945225"/>
              <a:ext cx="25" cy="25"/>
            </a:xfrm>
            <a:custGeom>
              <a:rect b="b" l="l" r="r" t="t"/>
              <a:pathLst>
                <a:path extrusionOk="0" h="1" w="1">
                  <a:moveTo>
                    <a:pt x="1" y="0"/>
                  </a:moveTo>
                  <a:lnTo>
                    <a:pt x="1"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36"/>
            <p:cNvSpPr/>
            <p:nvPr/>
          </p:nvSpPr>
          <p:spPr>
            <a:xfrm>
              <a:off x="4796350" y="1895625"/>
              <a:ext cx="36125" cy="63425"/>
            </a:xfrm>
            <a:custGeom>
              <a:rect b="b" l="l" r="r" t="t"/>
              <a:pathLst>
                <a:path extrusionOk="0" h="2537" w="1445">
                  <a:moveTo>
                    <a:pt x="28" y="1"/>
                  </a:moveTo>
                  <a:cubicBezTo>
                    <a:pt x="14" y="95"/>
                    <a:pt x="5" y="190"/>
                    <a:pt x="1" y="284"/>
                  </a:cubicBezTo>
                  <a:lnTo>
                    <a:pt x="10" y="275"/>
                  </a:lnTo>
                  <a:lnTo>
                    <a:pt x="10" y="275"/>
                  </a:lnTo>
                  <a:cubicBezTo>
                    <a:pt x="5" y="383"/>
                    <a:pt x="10" y="495"/>
                    <a:pt x="14" y="603"/>
                  </a:cubicBezTo>
                  <a:cubicBezTo>
                    <a:pt x="32" y="819"/>
                    <a:pt x="68" y="1035"/>
                    <a:pt x="131" y="1242"/>
                  </a:cubicBezTo>
                  <a:cubicBezTo>
                    <a:pt x="194" y="1454"/>
                    <a:pt x="289" y="1661"/>
                    <a:pt x="406" y="1845"/>
                  </a:cubicBezTo>
                  <a:cubicBezTo>
                    <a:pt x="505" y="2002"/>
                    <a:pt x="631" y="2146"/>
                    <a:pt x="770" y="2268"/>
                  </a:cubicBezTo>
                  <a:lnTo>
                    <a:pt x="779" y="2272"/>
                  </a:lnTo>
                  <a:cubicBezTo>
                    <a:pt x="811" y="2295"/>
                    <a:pt x="842" y="2322"/>
                    <a:pt x="874" y="2344"/>
                  </a:cubicBezTo>
                  <a:cubicBezTo>
                    <a:pt x="901" y="2362"/>
                    <a:pt x="928" y="2380"/>
                    <a:pt x="955" y="2398"/>
                  </a:cubicBezTo>
                  <a:lnTo>
                    <a:pt x="959" y="2398"/>
                  </a:lnTo>
                  <a:cubicBezTo>
                    <a:pt x="991" y="2416"/>
                    <a:pt x="1027" y="2434"/>
                    <a:pt x="1058" y="2448"/>
                  </a:cubicBezTo>
                  <a:cubicBezTo>
                    <a:pt x="1063" y="2452"/>
                    <a:pt x="1063" y="2452"/>
                    <a:pt x="1067" y="2452"/>
                  </a:cubicBezTo>
                  <a:lnTo>
                    <a:pt x="1081" y="2457"/>
                  </a:lnTo>
                  <a:cubicBezTo>
                    <a:pt x="1112" y="2470"/>
                    <a:pt x="1144" y="2484"/>
                    <a:pt x="1180" y="2497"/>
                  </a:cubicBezTo>
                  <a:lnTo>
                    <a:pt x="1184" y="2497"/>
                  </a:lnTo>
                  <a:lnTo>
                    <a:pt x="1198" y="2502"/>
                  </a:lnTo>
                  <a:lnTo>
                    <a:pt x="1216" y="2511"/>
                  </a:lnTo>
                  <a:cubicBezTo>
                    <a:pt x="1243" y="2520"/>
                    <a:pt x="1270" y="2524"/>
                    <a:pt x="1297" y="2533"/>
                  </a:cubicBezTo>
                  <a:lnTo>
                    <a:pt x="1369" y="2533"/>
                  </a:lnTo>
                  <a:cubicBezTo>
                    <a:pt x="1376" y="2535"/>
                    <a:pt x="1383" y="2536"/>
                    <a:pt x="1389" y="2536"/>
                  </a:cubicBezTo>
                  <a:cubicBezTo>
                    <a:pt x="1398" y="2536"/>
                    <a:pt x="1407" y="2534"/>
                    <a:pt x="1418" y="2529"/>
                  </a:cubicBezTo>
                  <a:cubicBezTo>
                    <a:pt x="1432" y="2520"/>
                    <a:pt x="1441" y="2506"/>
                    <a:pt x="1445" y="2493"/>
                  </a:cubicBezTo>
                  <a:cubicBezTo>
                    <a:pt x="1445" y="2488"/>
                    <a:pt x="1445" y="2479"/>
                    <a:pt x="1445" y="2475"/>
                  </a:cubicBezTo>
                  <a:cubicBezTo>
                    <a:pt x="1445" y="2466"/>
                    <a:pt x="1441" y="2452"/>
                    <a:pt x="1436" y="2443"/>
                  </a:cubicBezTo>
                  <a:cubicBezTo>
                    <a:pt x="1427" y="2430"/>
                    <a:pt x="1414" y="2421"/>
                    <a:pt x="1400" y="2416"/>
                  </a:cubicBezTo>
                  <a:lnTo>
                    <a:pt x="1373" y="2412"/>
                  </a:lnTo>
                  <a:lnTo>
                    <a:pt x="1333" y="2412"/>
                  </a:lnTo>
                  <a:cubicBezTo>
                    <a:pt x="1306" y="2403"/>
                    <a:pt x="1279" y="2398"/>
                    <a:pt x="1256" y="2389"/>
                  </a:cubicBezTo>
                  <a:lnTo>
                    <a:pt x="1252" y="2389"/>
                  </a:lnTo>
                  <a:lnTo>
                    <a:pt x="1238" y="2385"/>
                  </a:lnTo>
                  <a:lnTo>
                    <a:pt x="1234" y="2385"/>
                  </a:lnTo>
                  <a:lnTo>
                    <a:pt x="1216" y="2380"/>
                  </a:lnTo>
                  <a:lnTo>
                    <a:pt x="1211" y="2380"/>
                  </a:lnTo>
                  <a:cubicBezTo>
                    <a:pt x="1193" y="2371"/>
                    <a:pt x="1171" y="2367"/>
                    <a:pt x="1153" y="2358"/>
                  </a:cubicBezTo>
                  <a:cubicBezTo>
                    <a:pt x="1148" y="2353"/>
                    <a:pt x="1148" y="2353"/>
                    <a:pt x="1144" y="2353"/>
                  </a:cubicBezTo>
                  <a:lnTo>
                    <a:pt x="1126" y="2353"/>
                  </a:lnTo>
                  <a:cubicBezTo>
                    <a:pt x="1094" y="2335"/>
                    <a:pt x="1063" y="2322"/>
                    <a:pt x="1031" y="2304"/>
                  </a:cubicBezTo>
                  <a:lnTo>
                    <a:pt x="1027" y="2304"/>
                  </a:lnTo>
                  <a:lnTo>
                    <a:pt x="1022" y="2299"/>
                  </a:lnTo>
                  <a:cubicBezTo>
                    <a:pt x="991" y="2281"/>
                    <a:pt x="959" y="2259"/>
                    <a:pt x="928" y="2236"/>
                  </a:cubicBezTo>
                  <a:lnTo>
                    <a:pt x="923" y="2236"/>
                  </a:lnTo>
                  <a:lnTo>
                    <a:pt x="883" y="2205"/>
                  </a:lnTo>
                  <a:lnTo>
                    <a:pt x="878" y="2200"/>
                  </a:lnTo>
                  <a:lnTo>
                    <a:pt x="851" y="2182"/>
                  </a:lnTo>
                  <a:cubicBezTo>
                    <a:pt x="847" y="2178"/>
                    <a:pt x="847" y="2178"/>
                    <a:pt x="847" y="2178"/>
                  </a:cubicBezTo>
                  <a:cubicBezTo>
                    <a:pt x="757" y="2101"/>
                    <a:pt x="676" y="2016"/>
                    <a:pt x="604" y="1922"/>
                  </a:cubicBezTo>
                  <a:cubicBezTo>
                    <a:pt x="496" y="1782"/>
                    <a:pt x="410" y="1634"/>
                    <a:pt x="343" y="1472"/>
                  </a:cubicBezTo>
                  <a:cubicBezTo>
                    <a:pt x="343" y="1467"/>
                    <a:pt x="338" y="1463"/>
                    <a:pt x="334" y="1458"/>
                  </a:cubicBezTo>
                  <a:lnTo>
                    <a:pt x="334" y="1463"/>
                  </a:lnTo>
                  <a:cubicBezTo>
                    <a:pt x="244" y="1251"/>
                    <a:pt x="185" y="1026"/>
                    <a:pt x="154" y="797"/>
                  </a:cubicBezTo>
                  <a:cubicBezTo>
                    <a:pt x="118" y="540"/>
                    <a:pt x="118" y="284"/>
                    <a:pt x="149" y="28"/>
                  </a:cubicBezTo>
                  <a:cubicBezTo>
                    <a:pt x="145" y="28"/>
                    <a:pt x="140" y="23"/>
                    <a:pt x="136" y="23"/>
                  </a:cubicBezTo>
                  <a:lnTo>
                    <a:pt x="131" y="23"/>
                  </a:lnTo>
                  <a:lnTo>
                    <a:pt x="122" y="28"/>
                  </a:lnTo>
                  <a:cubicBezTo>
                    <a:pt x="118" y="30"/>
                    <a:pt x="113" y="31"/>
                    <a:pt x="109" y="31"/>
                  </a:cubicBezTo>
                  <a:cubicBezTo>
                    <a:pt x="104" y="31"/>
                    <a:pt x="100" y="30"/>
                    <a:pt x="95" y="28"/>
                  </a:cubicBezTo>
                  <a:lnTo>
                    <a:pt x="91" y="37"/>
                  </a:lnTo>
                  <a:cubicBezTo>
                    <a:pt x="85" y="41"/>
                    <a:pt x="78" y="43"/>
                    <a:pt x="71" y="43"/>
                  </a:cubicBezTo>
                  <a:cubicBezTo>
                    <a:pt x="55" y="43"/>
                    <a:pt x="39" y="34"/>
                    <a:pt x="32" y="19"/>
                  </a:cubicBezTo>
                  <a:cubicBezTo>
                    <a:pt x="32" y="14"/>
                    <a:pt x="32" y="5"/>
                    <a:pt x="2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36"/>
            <p:cNvSpPr/>
            <p:nvPr/>
          </p:nvSpPr>
          <p:spPr>
            <a:xfrm>
              <a:off x="4800300" y="1915300"/>
              <a:ext cx="25" cy="25"/>
            </a:xfrm>
            <a:custGeom>
              <a:rect b="b" l="l" r="r" t="t"/>
              <a:pathLst>
                <a:path extrusionOk="0" h="1" w="1">
                  <a:moveTo>
                    <a:pt x="0" y="1"/>
                  </a:moveTo>
                  <a:lnTo>
                    <a:pt x="0"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36"/>
            <p:cNvSpPr/>
            <p:nvPr/>
          </p:nvSpPr>
          <p:spPr>
            <a:xfrm>
              <a:off x="4804900" y="1932175"/>
              <a:ext cx="25" cy="25"/>
            </a:xfrm>
            <a:custGeom>
              <a:rect b="b" l="l" r="r" t="t"/>
              <a:pathLst>
                <a:path extrusionOk="0" h="1" w="1">
                  <a:moveTo>
                    <a:pt x="1" y="1"/>
                  </a:moveTo>
                  <a:lnTo>
                    <a:pt x="1"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36"/>
            <p:cNvSpPr/>
            <p:nvPr/>
          </p:nvSpPr>
          <p:spPr>
            <a:xfrm>
              <a:off x="4611800" y="1883025"/>
              <a:ext cx="82025" cy="20500"/>
            </a:xfrm>
            <a:custGeom>
              <a:rect b="b" l="l" r="r" t="t"/>
              <a:pathLst>
                <a:path extrusionOk="0" h="820" w="3281">
                  <a:moveTo>
                    <a:pt x="3159" y="127"/>
                  </a:moveTo>
                  <a:lnTo>
                    <a:pt x="3159" y="694"/>
                  </a:lnTo>
                  <a:lnTo>
                    <a:pt x="127" y="694"/>
                  </a:lnTo>
                  <a:lnTo>
                    <a:pt x="127" y="127"/>
                  </a:lnTo>
                  <a:close/>
                  <a:moveTo>
                    <a:pt x="64" y="1"/>
                  </a:moveTo>
                  <a:cubicBezTo>
                    <a:pt x="28" y="1"/>
                    <a:pt x="1" y="28"/>
                    <a:pt x="1" y="64"/>
                  </a:cubicBezTo>
                  <a:lnTo>
                    <a:pt x="1" y="757"/>
                  </a:lnTo>
                  <a:cubicBezTo>
                    <a:pt x="1" y="788"/>
                    <a:pt x="28" y="815"/>
                    <a:pt x="64" y="819"/>
                  </a:cubicBezTo>
                  <a:lnTo>
                    <a:pt x="3222" y="819"/>
                  </a:lnTo>
                  <a:cubicBezTo>
                    <a:pt x="3253" y="815"/>
                    <a:pt x="3280" y="788"/>
                    <a:pt x="3280" y="757"/>
                  </a:cubicBezTo>
                  <a:lnTo>
                    <a:pt x="3280" y="64"/>
                  </a:lnTo>
                  <a:cubicBezTo>
                    <a:pt x="3280" y="28"/>
                    <a:pt x="3253" y="1"/>
                    <a:pt x="322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36"/>
            <p:cNvSpPr/>
            <p:nvPr/>
          </p:nvSpPr>
          <p:spPr>
            <a:xfrm>
              <a:off x="4802100" y="1877850"/>
              <a:ext cx="25775" cy="3175"/>
            </a:xfrm>
            <a:custGeom>
              <a:rect b="b" l="l" r="r" t="t"/>
              <a:pathLst>
                <a:path extrusionOk="0" h="127" w="1031">
                  <a:moveTo>
                    <a:pt x="0" y="1"/>
                  </a:moveTo>
                  <a:cubicBezTo>
                    <a:pt x="9" y="10"/>
                    <a:pt x="14" y="14"/>
                    <a:pt x="14" y="23"/>
                  </a:cubicBezTo>
                  <a:cubicBezTo>
                    <a:pt x="14" y="28"/>
                    <a:pt x="18" y="32"/>
                    <a:pt x="18" y="37"/>
                  </a:cubicBezTo>
                  <a:lnTo>
                    <a:pt x="23" y="50"/>
                  </a:lnTo>
                  <a:cubicBezTo>
                    <a:pt x="36" y="50"/>
                    <a:pt x="45" y="55"/>
                    <a:pt x="54" y="64"/>
                  </a:cubicBezTo>
                  <a:cubicBezTo>
                    <a:pt x="59" y="77"/>
                    <a:pt x="63" y="95"/>
                    <a:pt x="68" y="113"/>
                  </a:cubicBezTo>
                  <a:cubicBezTo>
                    <a:pt x="68" y="118"/>
                    <a:pt x="68" y="122"/>
                    <a:pt x="68" y="127"/>
                  </a:cubicBezTo>
                  <a:lnTo>
                    <a:pt x="1026" y="127"/>
                  </a:lnTo>
                  <a:cubicBezTo>
                    <a:pt x="1026" y="86"/>
                    <a:pt x="1026" y="46"/>
                    <a:pt x="103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36"/>
            <p:cNvSpPr/>
            <p:nvPr/>
          </p:nvSpPr>
          <p:spPr>
            <a:xfrm>
              <a:off x="4801075" y="1877850"/>
              <a:ext cx="150" cy="150"/>
            </a:xfrm>
            <a:custGeom>
              <a:rect b="b" l="l" r="r" t="t"/>
              <a:pathLst>
                <a:path extrusionOk="0" h="6" w="6">
                  <a:moveTo>
                    <a:pt x="1" y="1"/>
                  </a:moveTo>
                  <a:lnTo>
                    <a:pt x="1" y="5"/>
                  </a:lnTo>
                  <a:lnTo>
                    <a:pt x="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36"/>
            <p:cNvSpPr/>
            <p:nvPr/>
          </p:nvSpPr>
          <p:spPr>
            <a:xfrm>
              <a:off x="4794675" y="1887750"/>
              <a:ext cx="34900" cy="10725"/>
            </a:xfrm>
            <a:custGeom>
              <a:rect b="b" l="l" r="r" t="t"/>
              <a:pathLst>
                <a:path extrusionOk="0" h="429" w="1396">
                  <a:moveTo>
                    <a:pt x="126" y="1"/>
                  </a:moveTo>
                  <a:lnTo>
                    <a:pt x="95" y="19"/>
                  </a:lnTo>
                  <a:lnTo>
                    <a:pt x="90" y="19"/>
                  </a:lnTo>
                  <a:cubicBezTo>
                    <a:pt x="63" y="32"/>
                    <a:pt x="36" y="41"/>
                    <a:pt x="9" y="50"/>
                  </a:cubicBezTo>
                  <a:cubicBezTo>
                    <a:pt x="7" y="52"/>
                    <a:pt x="6" y="54"/>
                    <a:pt x="5" y="54"/>
                  </a:cubicBezTo>
                  <a:cubicBezTo>
                    <a:pt x="4" y="54"/>
                    <a:pt x="3" y="52"/>
                    <a:pt x="0" y="50"/>
                  </a:cubicBezTo>
                  <a:lnTo>
                    <a:pt x="0" y="361"/>
                  </a:lnTo>
                  <a:cubicBezTo>
                    <a:pt x="0" y="397"/>
                    <a:pt x="27" y="428"/>
                    <a:pt x="68" y="428"/>
                  </a:cubicBezTo>
                  <a:lnTo>
                    <a:pt x="1395" y="428"/>
                  </a:lnTo>
                  <a:cubicBezTo>
                    <a:pt x="1386" y="383"/>
                    <a:pt x="1382" y="343"/>
                    <a:pt x="1373" y="302"/>
                  </a:cubicBezTo>
                  <a:lnTo>
                    <a:pt x="126" y="302"/>
                  </a:lnTo>
                  <a:lnTo>
                    <a:pt x="12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6"/>
            <p:cNvSpPr/>
            <p:nvPr/>
          </p:nvSpPr>
          <p:spPr>
            <a:xfrm>
              <a:off x="4775450" y="1674625"/>
              <a:ext cx="26100" cy="60325"/>
            </a:xfrm>
            <a:custGeom>
              <a:rect b="b" l="l" r="r" t="t"/>
              <a:pathLst>
                <a:path extrusionOk="0" h="2413" w="1044">
                  <a:moveTo>
                    <a:pt x="50" y="1"/>
                  </a:moveTo>
                  <a:cubicBezTo>
                    <a:pt x="18" y="10"/>
                    <a:pt x="0" y="46"/>
                    <a:pt x="9" y="77"/>
                  </a:cubicBezTo>
                  <a:cubicBezTo>
                    <a:pt x="275" y="815"/>
                    <a:pt x="590" y="1535"/>
                    <a:pt x="864" y="2273"/>
                  </a:cubicBezTo>
                  <a:lnTo>
                    <a:pt x="882" y="2327"/>
                  </a:lnTo>
                  <a:lnTo>
                    <a:pt x="895" y="2336"/>
                  </a:lnTo>
                  <a:cubicBezTo>
                    <a:pt x="886" y="2322"/>
                    <a:pt x="891" y="2304"/>
                    <a:pt x="909" y="2295"/>
                  </a:cubicBezTo>
                  <a:cubicBezTo>
                    <a:pt x="913" y="2291"/>
                    <a:pt x="918" y="2291"/>
                    <a:pt x="922" y="2291"/>
                  </a:cubicBezTo>
                  <a:cubicBezTo>
                    <a:pt x="931" y="2291"/>
                    <a:pt x="940" y="2291"/>
                    <a:pt x="945" y="2300"/>
                  </a:cubicBezTo>
                  <a:cubicBezTo>
                    <a:pt x="981" y="2331"/>
                    <a:pt x="1012" y="2372"/>
                    <a:pt x="1044" y="2412"/>
                  </a:cubicBezTo>
                  <a:cubicBezTo>
                    <a:pt x="760" y="1616"/>
                    <a:pt x="414" y="842"/>
                    <a:pt x="126" y="46"/>
                  </a:cubicBezTo>
                  <a:cubicBezTo>
                    <a:pt x="122" y="19"/>
                    <a:pt x="99" y="1"/>
                    <a:pt x="7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6"/>
            <p:cNvSpPr/>
            <p:nvPr/>
          </p:nvSpPr>
          <p:spPr>
            <a:xfrm>
              <a:off x="4808850" y="1760775"/>
              <a:ext cx="10475" cy="58300"/>
            </a:xfrm>
            <a:custGeom>
              <a:rect b="b" l="l" r="r" t="t"/>
              <a:pathLst>
                <a:path extrusionOk="0" h="2332" w="419">
                  <a:moveTo>
                    <a:pt x="41" y="1"/>
                  </a:moveTo>
                  <a:cubicBezTo>
                    <a:pt x="36" y="50"/>
                    <a:pt x="27" y="95"/>
                    <a:pt x="23" y="145"/>
                  </a:cubicBezTo>
                  <a:lnTo>
                    <a:pt x="18" y="140"/>
                  </a:lnTo>
                  <a:lnTo>
                    <a:pt x="18" y="149"/>
                  </a:lnTo>
                  <a:cubicBezTo>
                    <a:pt x="18" y="163"/>
                    <a:pt x="14" y="181"/>
                    <a:pt x="9" y="194"/>
                  </a:cubicBezTo>
                  <a:cubicBezTo>
                    <a:pt x="9" y="244"/>
                    <a:pt x="5" y="289"/>
                    <a:pt x="0" y="334"/>
                  </a:cubicBezTo>
                  <a:lnTo>
                    <a:pt x="0" y="338"/>
                  </a:lnTo>
                  <a:cubicBezTo>
                    <a:pt x="68" y="595"/>
                    <a:pt x="126" y="855"/>
                    <a:pt x="185" y="1116"/>
                  </a:cubicBezTo>
                  <a:cubicBezTo>
                    <a:pt x="270" y="1517"/>
                    <a:pt x="342" y="1922"/>
                    <a:pt x="410" y="2331"/>
                  </a:cubicBezTo>
                  <a:cubicBezTo>
                    <a:pt x="410" y="2106"/>
                    <a:pt x="419" y="1881"/>
                    <a:pt x="419" y="1656"/>
                  </a:cubicBezTo>
                  <a:cubicBezTo>
                    <a:pt x="419" y="1652"/>
                    <a:pt x="419" y="1647"/>
                    <a:pt x="419" y="1643"/>
                  </a:cubicBezTo>
                  <a:cubicBezTo>
                    <a:pt x="347" y="1251"/>
                    <a:pt x="261" y="864"/>
                    <a:pt x="167" y="478"/>
                  </a:cubicBezTo>
                  <a:cubicBezTo>
                    <a:pt x="126" y="320"/>
                    <a:pt x="86" y="158"/>
                    <a:pt x="4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6"/>
            <p:cNvSpPr/>
            <p:nvPr/>
          </p:nvSpPr>
          <p:spPr>
            <a:xfrm>
              <a:off x="4809175" y="1764275"/>
              <a:ext cx="25" cy="125"/>
            </a:xfrm>
            <a:custGeom>
              <a:rect b="b" l="l" r="r" t="t"/>
              <a:pathLst>
                <a:path extrusionOk="0" h="5" w="1">
                  <a:moveTo>
                    <a:pt x="1" y="5"/>
                  </a:moveTo>
                  <a:lnTo>
                    <a:pt x="1" y="0"/>
                  </a:lnTo>
                  <a:lnTo>
                    <a:pt x="1"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6"/>
            <p:cNvSpPr/>
            <p:nvPr/>
          </p:nvSpPr>
          <p:spPr>
            <a:xfrm>
              <a:off x="4825050" y="1840625"/>
              <a:ext cx="25" cy="250"/>
            </a:xfrm>
            <a:custGeom>
              <a:rect b="b" l="l" r="r" t="t"/>
              <a:pathLst>
                <a:path extrusionOk="0" h="10" w="1">
                  <a:moveTo>
                    <a:pt x="0" y="10"/>
                  </a:moveTo>
                  <a:cubicBezTo>
                    <a:pt x="0" y="5"/>
                    <a:pt x="0" y="5"/>
                    <a:pt x="0" y="1"/>
                  </a:cubicBezTo>
                  <a:lnTo>
                    <a:pt x="0" y="1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6"/>
            <p:cNvSpPr/>
            <p:nvPr/>
          </p:nvSpPr>
          <p:spPr>
            <a:xfrm>
              <a:off x="4825050" y="1851325"/>
              <a:ext cx="2725" cy="13275"/>
            </a:xfrm>
            <a:custGeom>
              <a:rect b="b" l="l" r="r" t="t"/>
              <a:pathLst>
                <a:path extrusionOk="0" h="531" w="109">
                  <a:moveTo>
                    <a:pt x="54" y="0"/>
                  </a:moveTo>
                  <a:cubicBezTo>
                    <a:pt x="50" y="5"/>
                    <a:pt x="41" y="5"/>
                    <a:pt x="36" y="5"/>
                  </a:cubicBezTo>
                  <a:lnTo>
                    <a:pt x="36" y="9"/>
                  </a:lnTo>
                  <a:cubicBezTo>
                    <a:pt x="32" y="5"/>
                    <a:pt x="27" y="5"/>
                    <a:pt x="23" y="5"/>
                  </a:cubicBezTo>
                  <a:lnTo>
                    <a:pt x="23" y="9"/>
                  </a:lnTo>
                  <a:cubicBezTo>
                    <a:pt x="23" y="23"/>
                    <a:pt x="14" y="36"/>
                    <a:pt x="5" y="41"/>
                  </a:cubicBezTo>
                  <a:cubicBezTo>
                    <a:pt x="5" y="158"/>
                    <a:pt x="14" y="279"/>
                    <a:pt x="18" y="401"/>
                  </a:cubicBezTo>
                  <a:cubicBezTo>
                    <a:pt x="18" y="410"/>
                    <a:pt x="9" y="423"/>
                    <a:pt x="0" y="428"/>
                  </a:cubicBezTo>
                  <a:cubicBezTo>
                    <a:pt x="5" y="455"/>
                    <a:pt x="9" y="486"/>
                    <a:pt x="14" y="517"/>
                  </a:cubicBezTo>
                  <a:cubicBezTo>
                    <a:pt x="14" y="522"/>
                    <a:pt x="14" y="526"/>
                    <a:pt x="18" y="531"/>
                  </a:cubicBezTo>
                  <a:lnTo>
                    <a:pt x="108" y="531"/>
                  </a:lnTo>
                  <a:cubicBezTo>
                    <a:pt x="104" y="472"/>
                    <a:pt x="95" y="419"/>
                    <a:pt x="90" y="365"/>
                  </a:cubicBezTo>
                  <a:cubicBezTo>
                    <a:pt x="77" y="243"/>
                    <a:pt x="63" y="122"/>
                    <a:pt x="5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6"/>
            <p:cNvSpPr/>
            <p:nvPr/>
          </p:nvSpPr>
          <p:spPr>
            <a:xfrm>
              <a:off x="4825825" y="1877975"/>
              <a:ext cx="8000" cy="106125"/>
            </a:xfrm>
            <a:custGeom>
              <a:rect b="b" l="l" r="r" t="t"/>
              <a:pathLst>
                <a:path extrusionOk="0" h="4245" w="320">
                  <a:moveTo>
                    <a:pt x="1" y="0"/>
                  </a:moveTo>
                  <a:cubicBezTo>
                    <a:pt x="14" y="194"/>
                    <a:pt x="32" y="392"/>
                    <a:pt x="46" y="585"/>
                  </a:cubicBezTo>
                  <a:cubicBezTo>
                    <a:pt x="109" y="1404"/>
                    <a:pt x="158" y="2227"/>
                    <a:pt x="176" y="3046"/>
                  </a:cubicBezTo>
                  <a:cubicBezTo>
                    <a:pt x="185" y="3424"/>
                    <a:pt x="185" y="3806"/>
                    <a:pt x="176" y="4184"/>
                  </a:cubicBezTo>
                  <a:cubicBezTo>
                    <a:pt x="176" y="4225"/>
                    <a:pt x="208" y="4245"/>
                    <a:pt x="239" y="4245"/>
                  </a:cubicBezTo>
                  <a:cubicBezTo>
                    <a:pt x="271" y="4245"/>
                    <a:pt x="302" y="4225"/>
                    <a:pt x="302" y="4184"/>
                  </a:cubicBezTo>
                  <a:cubicBezTo>
                    <a:pt x="320" y="3361"/>
                    <a:pt x="293" y="2538"/>
                    <a:pt x="248" y="1714"/>
                  </a:cubicBezTo>
                  <a:cubicBezTo>
                    <a:pt x="221" y="1305"/>
                    <a:pt x="194" y="896"/>
                    <a:pt x="163" y="486"/>
                  </a:cubicBezTo>
                  <a:cubicBezTo>
                    <a:pt x="149" y="329"/>
                    <a:pt x="140" y="167"/>
                    <a:pt x="127" y="5"/>
                  </a:cubicBezTo>
                  <a:cubicBezTo>
                    <a:pt x="86" y="5"/>
                    <a:pt x="50" y="5"/>
                    <a:pt x="1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6"/>
            <p:cNvSpPr/>
            <p:nvPr/>
          </p:nvSpPr>
          <p:spPr>
            <a:xfrm>
              <a:off x="4577850" y="1811400"/>
              <a:ext cx="38475" cy="160125"/>
            </a:xfrm>
            <a:custGeom>
              <a:rect b="b" l="l" r="r" t="t"/>
              <a:pathLst>
                <a:path extrusionOk="0" h="6405" w="1539">
                  <a:moveTo>
                    <a:pt x="1431" y="0"/>
                  </a:moveTo>
                  <a:cubicBezTo>
                    <a:pt x="1300" y="967"/>
                    <a:pt x="1111" y="1921"/>
                    <a:pt x="886" y="2870"/>
                  </a:cubicBezTo>
                  <a:lnTo>
                    <a:pt x="890" y="2870"/>
                  </a:lnTo>
                  <a:cubicBezTo>
                    <a:pt x="751" y="3449"/>
                    <a:pt x="607" y="4023"/>
                    <a:pt x="455" y="4593"/>
                  </a:cubicBezTo>
                  <a:cubicBezTo>
                    <a:pt x="383" y="4881"/>
                    <a:pt x="306" y="5169"/>
                    <a:pt x="230" y="5457"/>
                  </a:cubicBezTo>
                  <a:cubicBezTo>
                    <a:pt x="194" y="5596"/>
                    <a:pt x="158" y="5736"/>
                    <a:pt x="117" y="5875"/>
                  </a:cubicBezTo>
                  <a:cubicBezTo>
                    <a:pt x="81" y="6024"/>
                    <a:pt x="41" y="6172"/>
                    <a:pt x="5" y="6321"/>
                  </a:cubicBezTo>
                  <a:cubicBezTo>
                    <a:pt x="0" y="6334"/>
                    <a:pt x="0" y="6352"/>
                    <a:pt x="5" y="6370"/>
                  </a:cubicBezTo>
                  <a:cubicBezTo>
                    <a:pt x="14" y="6384"/>
                    <a:pt x="27" y="6393"/>
                    <a:pt x="41" y="6402"/>
                  </a:cubicBezTo>
                  <a:cubicBezTo>
                    <a:pt x="47" y="6404"/>
                    <a:pt x="54" y="6404"/>
                    <a:pt x="60" y="6404"/>
                  </a:cubicBezTo>
                  <a:cubicBezTo>
                    <a:pt x="86" y="6404"/>
                    <a:pt x="111" y="6391"/>
                    <a:pt x="122" y="6366"/>
                  </a:cubicBezTo>
                  <a:cubicBezTo>
                    <a:pt x="167" y="6168"/>
                    <a:pt x="221" y="5970"/>
                    <a:pt x="270" y="5781"/>
                  </a:cubicBezTo>
                  <a:cubicBezTo>
                    <a:pt x="324" y="5587"/>
                    <a:pt x="374" y="5389"/>
                    <a:pt x="423" y="5196"/>
                  </a:cubicBezTo>
                  <a:cubicBezTo>
                    <a:pt x="527" y="4809"/>
                    <a:pt x="630" y="4422"/>
                    <a:pt x="729" y="4031"/>
                  </a:cubicBezTo>
                  <a:cubicBezTo>
                    <a:pt x="927" y="3257"/>
                    <a:pt x="1111" y="2479"/>
                    <a:pt x="1269" y="1696"/>
                  </a:cubicBezTo>
                  <a:cubicBezTo>
                    <a:pt x="1377" y="1174"/>
                    <a:pt x="1467" y="652"/>
                    <a:pt x="1539" y="122"/>
                  </a:cubicBezTo>
                  <a:cubicBezTo>
                    <a:pt x="1503" y="86"/>
                    <a:pt x="1462" y="45"/>
                    <a:pt x="143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6"/>
            <p:cNvSpPr/>
            <p:nvPr/>
          </p:nvSpPr>
          <p:spPr>
            <a:xfrm>
              <a:off x="4600000" y="1883150"/>
              <a:ext cx="25" cy="350"/>
            </a:xfrm>
            <a:custGeom>
              <a:rect b="b" l="l" r="r" t="t"/>
              <a:pathLst>
                <a:path extrusionOk="0" h="14" w="1">
                  <a:moveTo>
                    <a:pt x="0" y="14"/>
                  </a:moveTo>
                  <a:lnTo>
                    <a:pt x="0" y="0"/>
                  </a:lnTo>
                  <a:lnTo>
                    <a:pt x="0" y="14"/>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6"/>
            <p:cNvSpPr/>
            <p:nvPr/>
          </p:nvSpPr>
          <p:spPr>
            <a:xfrm>
              <a:off x="4578075" y="1968850"/>
              <a:ext cx="255075" cy="46025"/>
            </a:xfrm>
            <a:custGeom>
              <a:rect b="b" l="l" r="r" t="t"/>
              <a:pathLst>
                <a:path extrusionOk="0" h="1841" w="10203">
                  <a:moveTo>
                    <a:pt x="68" y="0"/>
                  </a:moveTo>
                  <a:cubicBezTo>
                    <a:pt x="50" y="0"/>
                    <a:pt x="27" y="9"/>
                    <a:pt x="18" y="23"/>
                  </a:cubicBezTo>
                  <a:lnTo>
                    <a:pt x="14" y="23"/>
                  </a:lnTo>
                  <a:cubicBezTo>
                    <a:pt x="5" y="36"/>
                    <a:pt x="0" y="54"/>
                    <a:pt x="0" y="72"/>
                  </a:cubicBezTo>
                  <a:cubicBezTo>
                    <a:pt x="5" y="86"/>
                    <a:pt x="14" y="99"/>
                    <a:pt x="27" y="113"/>
                  </a:cubicBezTo>
                  <a:cubicBezTo>
                    <a:pt x="257" y="320"/>
                    <a:pt x="509" y="509"/>
                    <a:pt x="769" y="675"/>
                  </a:cubicBezTo>
                  <a:cubicBezTo>
                    <a:pt x="1030" y="841"/>
                    <a:pt x="1305" y="990"/>
                    <a:pt x="1588" y="1120"/>
                  </a:cubicBezTo>
                  <a:cubicBezTo>
                    <a:pt x="2164" y="1372"/>
                    <a:pt x="2767" y="1557"/>
                    <a:pt x="3383" y="1669"/>
                  </a:cubicBezTo>
                  <a:cubicBezTo>
                    <a:pt x="4008" y="1786"/>
                    <a:pt x="4643" y="1840"/>
                    <a:pt x="5277" y="1840"/>
                  </a:cubicBezTo>
                  <a:cubicBezTo>
                    <a:pt x="5898" y="1840"/>
                    <a:pt x="6519" y="1791"/>
                    <a:pt x="7135" y="1696"/>
                  </a:cubicBezTo>
                  <a:cubicBezTo>
                    <a:pt x="7670" y="1620"/>
                    <a:pt x="8201" y="1498"/>
                    <a:pt x="8718" y="1332"/>
                  </a:cubicBezTo>
                  <a:cubicBezTo>
                    <a:pt x="8970" y="1251"/>
                    <a:pt x="9218" y="1152"/>
                    <a:pt x="9461" y="1039"/>
                  </a:cubicBezTo>
                  <a:cubicBezTo>
                    <a:pt x="9582" y="981"/>
                    <a:pt x="9704" y="922"/>
                    <a:pt x="9821" y="855"/>
                  </a:cubicBezTo>
                  <a:cubicBezTo>
                    <a:pt x="9875" y="823"/>
                    <a:pt x="9938" y="792"/>
                    <a:pt x="9996" y="756"/>
                  </a:cubicBezTo>
                  <a:cubicBezTo>
                    <a:pt x="10059" y="720"/>
                    <a:pt x="10118" y="679"/>
                    <a:pt x="10172" y="630"/>
                  </a:cubicBezTo>
                  <a:cubicBezTo>
                    <a:pt x="10199" y="608"/>
                    <a:pt x="10203" y="572"/>
                    <a:pt x="10181" y="545"/>
                  </a:cubicBezTo>
                  <a:cubicBezTo>
                    <a:pt x="10170" y="529"/>
                    <a:pt x="10153" y="521"/>
                    <a:pt x="10135" y="521"/>
                  </a:cubicBezTo>
                  <a:cubicBezTo>
                    <a:pt x="10121" y="521"/>
                    <a:pt x="10107" y="526"/>
                    <a:pt x="10095" y="536"/>
                  </a:cubicBezTo>
                  <a:cubicBezTo>
                    <a:pt x="10050" y="572"/>
                    <a:pt x="10005" y="608"/>
                    <a:pt x="9956" y="634"/>
                  </a:cubicBezTo>
                  <a:cubicBezTo>
                    <a:pt x="9488" y="913"/>
                    <a:pt x="8993" y="1129"/>
                    <a:pt x="8476" y="1278"/>
                  </a:cubicBezTo>
                  <a:lnTo>
                    <a:pt x="8489" y="1273"/>
                  </a:lnTo>
                  <a:lnTo>
                    <a:pt x="8489" y="1273"/>
                  </a:lnTo>
                  <a:cubicBezTo>
                    <a:pt x="7976" y="1422"/>
                    <a:pt x="7450" y="1534"/>
                    <a:pt x="6919" y="1602"/>
                  </a:cubicBezTo>
                  <a:cubicBezTo>
                    <a:pt x="6469" y="1665"/>
                    <a:pt x="6010" y="1701"/>
                    <a:pt x="5556" y="1714"/>
                  </a:cubicBezTo>
                  <a:lnTo>
                    <a:pt x="5560" y="1714"/>
                  </a:lnTo>
                  <a:cubicBezTo>
                    <a:pt x="5461" y="1717"/>
                    <a:pt x="5361" y="1719"/>
                    <a:pt x="5261" y="1719"/>
                  </a:cubicBezTo>
                  <a:cubicBezTo>
                    <a:pt x="4466" y="1719"/>
                    <a:pt x="3673" y="1623"/>
                    <a:pt x="2897" y="1435"/>
                  </a:cubicBezTo>
                  <a:lnTo>
                    <a:pt x="2897" y="1435"/>
                  </a:lnTo>
                  <a:lnTo>
                    <a:pt x="2911" y="1440"/>
                  </a:lnTo>
                  <a:cubicBezTo>
                    <a:pt x="2303" y="1291"/>
                    <a:pt x="1714" y="1066"/>
                    <a:pt x="1165" y="765"/>
                  </a:cubicBezTo>
                  <a:cubicBezTo>
                    <a:pt x="783" y="554"/>
                    <a:pt x="428" y="302"/>
                    <a:pt x="104" y="9"/>
                  </a:cubicBezTo>
                  <a:cubicBezTo>
                    <a:pt x="95" y="5"/>
                    <a:pt x="81" y="0"/>
                    <a:pt x="6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6"/>
            <p:cNvSpPr/>
            <p:nvPr/>
          </p:nvSpPr>
          <p:spPr>
            <a:xfrm>
              <a:off x="4777025" y="1753700"/>
              <a:ext cx="3625" cy="102375"/>
            </a:xfrm>
            <a:custGeom>
              <a:rect b="b" l="l" r="r" t="t"/>
              <a:pathLst>
                <a:path extrusionOk="0" h="4095" w="145">
                  <a:moveTo>
                    <a:pt x="23" y="0"/>
                  </a:moveTo>
                  <a:cubicBezTo>
                    <a:pt x="14" y="1255"/>
                    <a:pt x="9" y="2511"/>
                    <a:pt x="0" y="3766"/>
                  </a:cubicBezTo>
                  <a:lnTo>
                    <a:pt x="0" y="4031"/>
                  </a:lnTo>
                  <a:lnTo>
                    <a:pt x="5" y="4031"/>
                  </a:lnTo>
                  <a:cubicBezTo>
                    <a:pt x="32" y="4040"/>
                    <a:pt x="59" y="4049"/>
                    <a:pt x="86" y="4067"/>
                  </a:cubicBezTo>
                  <a:cubicBezTo>
                    <a:pt x="99" y="4076"/>
                    <a:pt x="113" y="4085"/>
                    <a:pt x="122" y="4094"/>
                  </a:cubicBezTo>
                  <a:lnTo>
                    <a:pt x="140" y="999"/>
                  </a:lnTo>
                  <a:cubicBezTo>
                    <a:pt x="140" y="666"/>
                    <a:pt x="144" y="333"/>
                    <a:pt x="14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6"/>
            <p:cNvSpPr/>
            <p:nvPr/>
          </p:nvSpPr>
          <p:spPr>
            <a:xfrm>
              <a:off x="4776900" y="1862125"/>
              <a:ext cx="25" cy="25"/>
            </a:xfrm>
            <a:custGeom>
              <a:rect b="b" l="l" r="r" t="t"/>
              <a:pathLst>
                <a:path extrusionOk="0" h="1" w="1">
                  <a:moveTo>
                    <a:pt x="1" y="0"/>
                  </a:move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6"/>
            <p:cNvSpPr/>
            <p:nvPr/>
          </p:nvSpPr>
          <p:spPr>
            <a:xfrm>
              <a:off x="4807725" y="1753575"/>
              <a:ext cx="3850" cy="111475"/>
            </a:xfrm>
            <a:custGeom>
              <a:rect b="b" l="l" r="r" t="t"/>
              <a:pathLst>
                <a:path extrusionOk="0" h="4459" w="154">
                  <a:moveTo>
                    <a:pt x="36" y="1"/>
                  </a:moveTo>
                  <a:cubicBezTo>
                    <a:pt x="27" y="1292"/>
                    <a:pt x="18" y="2583"/>
                    <a:pt x="14" y="3874"/>
                  </a:cubicBezTo>
                  <a:lnTo>
                    <a:pt x="5" y="3879"/>
                  </a:lnTo>
                  <a:cubicBezTo>
                    <a:pt x="5" y="4063"/>
                    <a:pt x="5" y="4248"/>
                    <a:pt x="0" y="4432"/>
                  </a:cubicBezTo>
                  <a:cubicBezTo>
                    <a:pt x="0" y="4441"/>
                    <a:pt x="5" y="4454"/>
                    <a:pt x="9" y="4459"/>
                  </a:cubicBezTo>
                  <a:lnTo>
                    <a:pt x="122" y="4459"/>
                  </a:lnTo>
                  <a:cubicBezTo>
                    <a:pt x="126" y="4450"/>
                    <a:pt x="131" y="4441"/>
                    <a:pt x="131" y="4432"/>
                  </a:cubicBezTo>
                  <a:cubicBezTo>
                    <a:pt x="135" y="3307"/>
                    <a:pt x="140" y="2178"/>
                    <a:pt x="149" y="1054"/>
                  </a:cubicBezTo>
                  <a:cubicBezTo>
                    <a:pt x="149" y="703"/>
                    <a:pt x="153" y="356"/>
                    <a:pt x="153" y="10"/>
                  </a:cubicBezTo>
                  <a:lnTo>
                    <a:pt x="90" y="5"/>
                  </a:lnTo>
                  <a:lnTo>
                    <a:pt x="36"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6"/>
            <p:cNvSpPr/>
            <p:nvPr/>
          </p:nvSpPr>
          <p:spPr>
            <a:xfrm>
              <a:off x="4784675" y="1774500"/>
              <a:ext cx="19800" cy="90550"/>
            </a:xfrm>
            <a:custGeom>
              <a:rect b="b" l="l" r="r" t="t"/>
              <a:pathLst>
                <a:path extrusionOk="0" h="3622" w="792">
                  <a:moveTo>
                    <a:pt x="23" y="1"/>
                  </a:moveTo>
                  <a:lnTo>
                    <a:pt x="18" y="1089"/>
                  </a:lnTo>
                  <a:lnTo>
                    <a:pt x="5" y="3105"/>
                  </a:lnTo>
                  <a:lnTo>
                    <a:pt x="0" y="3599"/>
                  </a:lnTo>
                  <a:lnTo>
                    <a:pt x="176" y="3613"/>
                  </a:lnTo>
                  <a:cubicBezTo>
                    <a:pt x="279" y="3613"/>
                    <a:pt x="382" y="3617"/>
                    <a:pt x="490" y="3622"/>
                  </a:cubicBezTo>
                  <a:lnTo>
                    <a:pt x="769" y="3622"/>
                  </a:lnTo>
                  <a:lnTo>
                    <a:pt x="792" y="1"/>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6"/>
            <p:cNvSpPr/>
            <p:nvPr/>
          </p:nvSpPr>
          <p:spPr>
            <a:xfrm>
              <a:off x="4816275" y="1753700"/>
              <a:ext cx="3725" cy="111125"/>
            </a:xfrm>
            <a:custGeom>
              <a:rect b="b" l="l" r="r" t="t"/>
              <a:pathLst>
                <a:path extrusionOk="0" h="4445" w="149">
                  <a:moveTo>
                    <a:pt x="149" y="0"/>
                  </a:moveTo>
                  <a:lnTo>
                    <a:pt x="99" y="5"/>
                  </a:lnTo>
                  <a:lnTo>
                    <a:pt x="104" y="5"/>
                  </a:lnTo>
                  <a:cubicBezTo>
                    <a:pt x="77" y="5"/>
                    <a:pt x="50" y="9"/>
                    <a:pt x="27" y="9"/>
                  </a:cubicBezTo>
                  <a:lnTo>
                    <a:pt x="5" y="3779"/>
                  </a:lnTo>
                  <a:cubicBezTo>
                    <a:pt x="5" y="4000"/>
                    <a:pt x="5" y="4220"/>
                    <a:pt x="0" y="4445"/>
                  </a:cubicBezTo>
                  <a:lnTo>
                    <a:pt x="122" y="4440"/>
                  </a:lnTo>
                  <a:cubicBezTo>
                    <a:pt x="131" y="3298"/>
                    <a:pt x="135" y="2155"/>
                    <a:pt x="144" y="1013"/>
                  </a:cubicBezTo>
                  <a:cubicBezTo>
                    <a:pt x="144" y="675"/>
                    <a:pt x="144" y="338"/>
                    <a:pt x="149"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6"/>
            <p:cNvSpPr/>
            <p:nvPr/>
          </p:nvSpPr>
          <p:spPr>
            <a:xfrm>
              <a:off x="4847200" y="1753125"/>
              <a:ext cx="3725" cy="111375"/>
            </a:xfrm>
            <a:custGeom>
              <a:rect b="b" l="l" r="r" t="t"/>
              <a:pathLst>
                <a:path extrusionOk="0" h="4455" w="149">
                  <a:moveTo>
                    <a:pt x="27" y="1"/>
                  </a:moveTo>
                  <a:cubicBezTo>
                    <a:pt x="18" y="1305"/>
                    <a:pt x="9" y="2610"/>
                    <a:pt x="5" y="3915"/>
                  </a:cubicBezTo>
                  <a:cubicBezTo>
                    <a:pt x="5" y="4095"/>
                    <a:pt x="0" y="4275"/>
                    <a:pt x="0" y="4454"/>
                  </a:cubicBezTo>
                  <a:lnTo>
                    <a:pt x="126" y="4454"/>
                  </a:lnTo>
                  <a:cubicBezTo>
                    <a:pt x="131" y="3334"/>
                    <a:pt x="140" y="2214"/>
                    <a:pt x="144" y="1090"/>
                  </a:cubicBezTo>
                  <a:cubicBezTo>
                    <a:pt x="149" y="734"/>
                    <a:pt x="149" y="374"/>
                    <a:pt x="149" y="19"/>
                  </a:cubicBezTo>
                  <a:lnTo>
                    <a:pt x="144" y="19"/>
                  </a:lnTo>
                  <a:cubicBezTo>
                    <a:pt x="104" y="14"/>
                    <a:pt x="68" y="10"/>
                    <a:pt x="2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6"/>
            <p:cNvSpPr/>
            <p:nvPr/>
          </p:nvSpPr>
          <p:spPr>
            <a:xfrm>
              <a:off x="4824150" y="1797450"/>
              <a:ext cx="19575" cy="67150"/>
            </a:xfrm>
            <a:custGeom>
              <a:rect b="b" l="l" r="r" t="t"/>
              <a:pathLst>
                <a:path extrusionOk="0" h="2686" w="783">
                  <a:moveTo>
                    <a:pt x="14" y="0"/>
                  </a:moveTo>
                  <a:lnTo>
                    <a:pt x="14" y="189"/>
                  </a:lnTo>
                  <a:lnTo>
                    <a:pt x="5" y="2209"/>
                  </a:lnTo>
                  <a:lnTo>
                    <a:pt x="0" y="2686"/>
                  </a:lnTo>
                  <a:cubicBezTo>
                    <a:pt x="113" y="2686"/>
                    <a:pt x="225" y="2681"/>
                    <a:pt x="342" y="2681"/>
                  </a:cubicBezTo>
                  <a:lnTo>
                    <a:pt x="769" y="2681"/>
                  </a:lnTo>
                  <a:lnTo>
                    <a:pt x="783" y="0"/>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36"/>
            <p:cNvSpPr/>
            <p:nvPr/>
          </p:nvSpPr>
          <p:spPr>
            <a:xfrm>
              <a:off x="4857325" y="1753800"/>
              <a:ext cx="3725" cy="110700"/>
            </a:xfrm>
            <a:custGeom>
              <a:rect b="b" l="l" r="r" t="t"/>
              <a:pathLst>
                <a:path extrusionOk="0" h="4428" w="149">
                  <a:moveTo>
                    <a:pt x="149" y="1"/>
                  </a:moveTo>
                  <a:cubicBezTo>
                    <a:pt x="108" y="1"/>
                    <a:pt x="68" y="5"/>
                    <a:pt x="27" y="5"/>
                  </a:cubicBezTo>
                  <a:cubicBezTo>
                    <a:pt x="18" y="1256"/>
                    <a:pt x="9" y="2511"/>
                    <a:pt x="5" y="3762"/>
                  </a:cubicBezTo>
                  <a:cubicBezTo>
                    <a:pt x="5" y="3982"/>
                    <a:pt x="5" y="4207"/>
                    <a:pt x="0" y="4427"/>
                  </a:cubicBezTo>
                  <a:lnTo>
                    <a:pt x="126" y="4427"/>
                  </a:lnTo>
                  <a:cubicBezTo>
                    <a:pt x="131" y="3280"/>
                    <a:pt x="140" y="2138"/>
                    <a:pt x="144" y="995"/>
                  </a:cubicBezTo>
                  <a:cubicBezTo>
                    <a:pt x="144" y="667"/>
                    <a:pt x="144" y="334"/>
                    <a:pt x="14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36"/>
            <p:cNvSpPr/>
            <p:nvPr/>
          </p:nvSpPr>
          <p:spPr>
            <a:xfrm>
              <a:off x="4888250" y="1753800"/>
              <a:ext cx="3725" cy="110475"/>
            </a:xfrm>
            <a:custGeom>
              <a:rect b="b" l="l" r="r" t="t"/>
              <a:pathLst>
                <a:path extrusionOk="0" h="4419" w="149">
                  <a:moveTo>
                    <a:pt x="149" y="1"/>
                  </a:moveTo>
                  <a:cubicBezTo>
                    <a:pt x="108" y="1"/>
                    <a:pt x="68" y="5"/>
                    <a:pt x="23" y="5"/>
                  </a:cubicBezTo>
                  <a:cubicBezTo>
                    <a:pt x="18" y="1292"/>
                    <a:pt x="9" y="2583"/>
                    <a:pt x="0" y="3874"/>
                  </a:cubicBezTo>
                  <a:cubicBezTo>
                    <a:pt x="0" y="4054"/>
                    <a:pt x="0" y="4239"/>
                    <a:pt x="0" y="4418"/>
                  </a:cubicBezTo>
                  <a:lnTo>
                    <a:pt x="122" y="4418"/>
                  </a:lnTo>
                  <a:cubicBezTo>
                    <a:pt x="131" y="3298"/>
                    <a:pt x="135" y="2174"/>
                    <a:pt x="144" y="1049"/>
                  </a:cubicBezTo>
                  <a:cubicBezTo>
                    <a:pt x="144" y="703"/>
                    <a:pt x="149" y="352"/>
                    <a:pt x="14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6"/>
            <p:cNvSpPr/>
            <p:nvPr/>
          </p:nvSpPr>
          <p:spPr>
            <a:xfrm>
              <a:off x="4865075" y="1760100"/>
              <a:ext cx="19825" cy="104400"/>
            </a:xfrm>
            <a:custGeom>
              <a:rect b="b" l="l" r="r" t="t"/>
              <a:pathLst>
                <a:path extrusionOk="0" h="4176" w="793">
                  <a:moveTo>
                    <a:pt x="28" y="1"/>
                  </a:moveTo>
                  <a:lnTo>
                    <a:pt x="19" y="1670"/>
                  </a:lnTo>
                  <a:lnTo>
                    <a:pt x="5" y="3685"/>
                  </a:lnTo>
                  <a:lnTo>
                    <a:pt x="1" y="4175"/>
                  </a:lnTo>
                  <a:lnTo>
                    <a:pt x="459" y="4175"/>
                  </a:lnTo>
                  <a:cubicBezTo>
                    <a:pt x="464" y="4171"/>
                    <a:pt x="468" y="4166"/>
                    <a:pt x="477" y="4166"/>
                  </a:cubicBezTo>
                  <a:cubicBezTo>
                    <a:pt x="510" y="4165"/>
                    <a:pt x="543" y="4164"/>
                    <a:pt x="575" y="4164"/>
                  </a:cubicBezTo>
                  <a:cubicBezTo>
                    <a:pt x="640" y="4164"/>
                    <a:pt x="704" y="4166"/>
                    <a:pt x="770" y="4166"/>
                  </a:cubicBezTo>
                  <a:lnTo>
                    <a:pt x="792" y="455"/>
                  </a:lnTo>
                  <a:lnTo>
                    <a:pt x="792" y="433"/>
                  </a:lnTo>
                  <a:lnTo>
                    <a:pt x="792" y="5"/>
                  </a:lnTo>
                  <a:lnTo>
                    <a:pt x="28" y="1"/>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6"/>
            <p:cNvSpPr/>
            <p:nvPr/>
          </p:nvSpPr>
          <p:spPr>
            <a:xfrm>
              <a:off x="4781400" y="1729400"/>
              <a:ext cx="23425" cy="9750"/>
            </a:xfrm>
            <a:custGeom>
              <a:rect b="b" l="l" r="r" t="t"/>
              <a:pathLst>
                <a:path extrusionOk="0" h="390" w="937">
                  <a:moveTo>
                    <a:pt x="644" y="154"/>
                  </a:moveTo>
                  <a:lnTo>
                    <a:pt x="657" y="158"/>
                  </a:lnTo>
                  <a:cubicBezTo>
                    <a:pt x="653" y="154"/>
                    <a:pt x="648" y="154"/>
                    <a:pt x="644" y="154"/>
                  </a:cubicBezTo>
                  <a:close/>
                  <a:moveTo>
                    <a:pt x="172" y="257"/>
                  </a:moveTo>
                  <a:lnTo>
                    <a:pt x="167" y="266"/>
                  </a:lnTo>
                  <a:cubicBezTo>
                    <a:pt x="172" y="266"/>
                    <a:pt x="172" y="262"/>
                    <a:pt x="172" y="257"/>
                  </a:cubicBezTo>
                  <a:close/>
                  <a:moveTo>
                    <a:pt x="491" y="1"/>
                  </a:moveTo>
                  <a:cubicBezTo>
                    <a:pt x="392" y="1"/>
                    <a:pt x="293" y="23"/>
                    <a:pt x="203" y="73"/>
                  </a:cubicBezTo>
                  <a:cubicBezTo>
                    <a:pt x="163" y="95"/>
                    <a:pt x="122" y="127"/>
                    <a:pt x="91" y="158"/>
                  </a:cubicBezTo>
                  <a:cubicBezTo>
                    <a:pt x="55" y="199"/>
                    <a:pt x="28" y="244"/>
                    <a:pt x="10" y="293"/>
                  </a:cubicBezTo>
                  <a:cubicBezTo>
                    <a:pt x="1" y="329"/>
                    <a:pt x="19" y="361"/>
                    <a:pt x="55" y="370"/>
                  </a:cubicBezTo>
                  <a:cubicBezTo>
                    <a:pt x="60" y="371"/>
                    <a:pt x="67" y="372"/>
                    <a:pt x="73" y="372"/>
                  </a:cubicBezTo>
                  <a:cubicBezTo>
                    <a:pt x="82" y="372"/>
                    <a:pt x="92" y="370"/>
                    <a:pt x="100" y="365"/>
                  </a:cubicBezTo>
                  <a:cubicBezTo>
                    <a:pt x="118" y="356"/>
                    <a:pt x="127" y="343"/>
                    <a:pt x="131" y="329"/>
                  </a:cubicBezTo>
                  <a:lnTo>
                    <a:pt x="140" y="307"/>
                  </a:lnTo>
                  <a:lnTo>
                    <a:pt x="131" y="320"/>
                  </a:lnTo>
                  <a:cubicBezTo>
                    <a:pt x="140" y="302"/>
                    <a:pt x="154" y="280"/>
                    <a:pt x="167" y="262"/>
                  </a:cubicBezTo>
                  <a:cubicBezTo>
                    <a:pt x="185" y="244"/>
                    <a:pt x="199" y="226"/>
                    <a:pt x="221" y="212"/>
                  </a:cubicBezTo>
                  <a:cubicBezTo>
                    <a:pt x="248" y="190"/>
                    <a:pt x="284" y="167"/>
                    <a:pt x="320" y="154"/>
                  </a:cubicBezTo>
                  <a:cubicBezTo>
                    <a:pt x="352" y="140"/>
                    <a:pt x="388" y="131"/>
                    <a:pt x="424" y="127"/>
                  </a:cubicBezTo>
                  <a:cubicBezTo>
                    <a:pt x="444" y="124"/>
                    <a:pt x="465" y="123"/>
                    <a:pt x="486" y="123"/>
                  </a:cubicBezTo>
                  <a:cubicBezTo>
                    <a:pt x="508" y="123"/>
                    <a:pt x="529" y="124"/>
                    <a:pt x="549" y="127"/>
                  </a:cubicBezTo>
                  <a:cubicBezTo>
                    <a:pt x="585" y="131"/>
                    <a:pt x="621" y="140"/>
                    <a:pt x="657" y="154"/>
                  </a:cubicBezTo>
                  <a:cubicBezTo>
                    <a:pt x="680" y="163"/>
                    <a:pt x="698" y="176"/>
                    <a:pt x="720" y="190"/>
                  </a:cubicBezTo>
                  <a:cubicBezTo>
                    <a:pt x="734" y="203"/>
                    <a:pt x="747" y="217"/>
                    <a:pt x="761" y="235"/>
                  </a:cubicBezTo>
                  <a:cubicBezTo>
                    <a:pt x="774" y="253"/>
                    <a:pt x="783" y="266"/>
                    <a:pt x="792" y="284"/>
                  </a:cubicBezTo>
                  <a:cubicBezTo>
                    <a:pt x="801" y="307"/>
                    <a:pt x="806" y="325"/>
                    <a:pt x="810" y="343"/>
                  </a:cubicBezTo>
                  <a:cubicBezTo>
                    <a:pt x="818" y="369"/>
                    <a:pt x="842" y="390"/>
                    <a:pt x="871" y="390"/>
                  </a:cubicBezTo>
                  <a:cubicBezTo>
                    <a:pt x="876" y="390"/>
                    <a:pt x="881" y="389"/>
                    <a:pt x="887" y="388"/>
                  </a:cubicBezTo>
                  <a:cubicBezTo>
                    <a:pt x="918" y="379"/>
                    <a:pt x="936" y="343"/>
                    <a:pt x="932" y="311"/>
                  </a:cubicBezTo>
                  <a:cubicBezTo>
                    <a:pt x="909" y="212"/>
                    <a:pt x="851" y="127"/>
                    <a:pt x="770" y="73"/>
                  </a:cubicBezTo>
                  <a:cubicBezTo>
                    <a:pt x="729" y="46"/>
                    <a:pt x="684" y="28"/>
                    <a:pt x="639" y="19"/>
                  </a:cubicBezTo>
                  <a:cubicBezTo>
                    <a:pt x="590" y="5"/>
                    <a:pt x="540" y="1"/>
                    <a:pt x="49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6"/>
            <p:cNvSpPr/>
            <p:nvPr/>
          </p:nvSpPr>
          <p:spPr>
            <a:xfrm>
              <a:off x="4822900" y="1729525"/>
              <a:ext cx="22400" cy="9350"/>
            </a:xfrm>
            <a:custGeom>
              <a:rect b="b" l="l" r="r" t="t"/>
              <a:pathLst>
                <a:path extrusionOk="0" h="374" w="896">
                  <a:moveTo>
                    <a:pt x="437" y="0"/>
                  </a:moveTo>
                  <a:cubicBezTo>
                    <a:pt x="392" y="0"/>
                    <a:pt x="352" y="5"/>
                    <a:pt x="307" y="18"/>
                  </a:cubicBezTo>
                  <a:lnTo>
                    <a:pt x="307" y="14"/>
                  </a:lnTo>
                  <a:cubicBezTo>
                    <a:pt x="262" y="27"/>
                    <a:pt x="221" y="45"/>
                    <a:pt x="181" y="68"/>
                  </a:cubicBezTo>
                  <a:cubicBezTo>
                    <a:pt x="140" y="95"/>
                    <a:pt x="109" y="126"/>
                    <a:pt x="77" y="167"/>
                  </a:cubicBezTo>
                  <a:cubicBezTo>
                    <a:pt x="50" y="203"/>
                    <a:pt x="28" y="248"/>
                    <a:pt x="14" y="293"/>
                  </a:cubicBezTo>
                  <a:cubicBezTo>
                    <a:pt x="1" y="341"/>
                    <a:pt x="39" y="373"/>
                    <a:pt x="76" y="373"/>
                  </a:cubicBezTo>
                  <a:cubicBezTo>
                    <a:pt x="101" y="373"/>
                    <a:pt x="127" y="358"/>
                    <a:pt x="136" y="324"/>
                  </a:cubicBezTo>
                  <a:cubicBezTo>
                    <a:pt x="136" y="315"/>
                    <a:pt x="140" y="306"/>
                    <a:pt x="145" y="297"/>
                  </a:cubicBezTo>
                  <a:cubicBezTo>
                    <a:pt x="154" y="275"/>
                    <a:pt x="167" y="257"/>
                    <a:pt x="181" y="234"/>
                  </a:cubicBezTo>
                  <a:cubicBezTo>
                    <a:pt x="194" y="221"/>
                    <a:pt x="208" y="203"/>
                    <a:pt x="226" y="189"/>
                  </a:cubicBezTo>
                  <a:cubicBezTo>
                    <a:pt x="248" y="176"/>
                    <a:pt x="266" y="162"/>
                    <a:pt x="293" y="153"/>
                  </a:cubicBezTo>
                  <a:cubicBezTo>
                    <a:pt x="325" y="140"/>
                    <a:pt x="356" y="131"/>
                    <a:pt x="388" y="126"/>
                  </a:cubicBezTo>
                  <a:cubicBezTo>
                    <a:pt x="406" y="124"/>
                    <a:pt x="422" y="123"/>
                    <a:pt x="439" y="123"/>
                  </a:cubicBezTo>
                  <a:cubicBezTo>
                    <a:pt x="456" y="123"/>
                    <a:pt x="473" y="124"/>
                    <a:pt x="491" y="126"/>
                  </a:cubicBezTo>
                  <a:cubicBezTo>
                    <a:pt x="527" y="131"/>
                    <a:pt x="563" y="140"/>
                    <a:pt x="599" y="153"/>
                  </a:cubicBezTo>
                  <a:cubicBezTo>
                    <a:pt x="621" y="167"/>
                    <a:pt x="644" y="180"/>
                    <a:pt x="666" y="194"/>
                  </a:cubicBezTo>
                  <a:cubicBezTo>
                    <a:pt x="689" y="212"/>
                    <a:pt x="707" y="230"/>
                    <a:pt x="725" y="252"/>
                  </a:cubicBezTo>
                  <a:cubicBezTo>
                    <a:pt x="738" y="270"/>
                    <a:pt x="747" y="293"/>
                    <a:pt x="756" y="311"/>
                  </a:cubicBezTo>
                  <a:lnTo>
                    <a:pt x="752" y="297"/>
                  </a:lnTo>
                  <a:lnTo>
                    <a:pt x="752" y="297"/>
                  </a:lnTo>
                  <a:cubicBezTo>
                    <a:pt x="756" y="306"/>
                    <a:pt x="761" y="315"/>
                    <a:pt x="761" y="320"/>
                  </a:cubicBezTo>
                  <a:cubicBezTo>
                    <a:pt x="770" y="352"/>
                    <a:pt x="795" y="367"/>
                    <a:pt x="821" y="367"/>
                  </a:cubicBezTo>
                  <a:cubicBezTo>
                    <a:pt x="858" y="367"/>
                    <a:pt x="896" y="336"/>
                    <a:pt x="882" y="288"/>
                  </a:cubicBezTo>
                  <a:cubicBezTo>
                    <a:pt x="851" y="203"/>
                    <a:pt x="792" y="126"/>
                    <a:pt x="711" y="77"/>
                  </a:cubicBezTo>
                  <a:cubicBezTo>
                    <a:pt x="675" y="54"/>
                    <a:pt x="630" y="36"/>
                    <a:pt x="585" y="23"/>
                  </a:cubicBezTo>
                  <a:cubicBezTo>
                    <a:pt x="540" y="9"/>
                    <a:pt x="495" y="0"/>
                    <a:pt x="44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6"/>
            <p:cNvSpPr/>
            <p:nvPr/>
          </p:nvSpPr>
          <p:spPr>
            <a:xfrm>
              <a:off x="4865200" y="1730200"/>
              <a:ext cx="20600" cy="9050"/>
            </a:xfrm>
            <a:custGeom>
              <a:rect b="b" l="l" r="r" t="t"/>
              <a:pathLst>
                <a:path extrusionOk="0" h="362" w="824">
                  <a:moveTo>
                    <a:pt x="414" y="0"/>
                  </a:moveTo>
                  <a:cubicBezTo>
                    <a:pt x="328" y="0"/>
                    <a:pt x="248" y="27"/>
                    <a:pt x="176" y="68"/>
                  </a:cubicBezTo>
                  <a:lnTo>
                    <a:pt x="176" y="72"/>
                  </a:lnTo>
                  <a:cubicBezTo>
                    <a:pt x="140" y="95"/>
                    <a:pt x="104" y="126"/>
                    <a:pt x="77" y="162"/>
                  </a:cubicBezTo>
                  <a:cubicBezTo>
                    <a:pt x="50" y="198"/>
                    <a:pt x="23" y="239"/>
                    <a:pt x="9" y="284"/>
                  </a:cubicBezTo>
                  <a:cubicBezTo>
                    <a:pt x="0" y="315"/>
                    <a:pt x="18" y="351"/>
                    <a:pt x="54" y="360"/>
                  </a:cubicBezTo>
                  <a:cubicBezTo>
                    <a:pt x="58" y="361"/>
                    <a:pt x="62" y="362"/>
                    <a:pt x="66" y="362"/>
                  </a:cubicBezTo>
                  <a:cubicBezTo>
                    <a:pt x="77" y="362"/>
                    <a:pt x="89" y="358"/>
                    <a:pt x="99" y="351"/>
                  </a:cubicBezTo>
                  <a:cubicBezTo>
                    <a:pt x="113" y="347"/>
                    <a:pt x="122" y="333"/>
                    <a:pt x="131" y="315"/>
                  </a:cubicBezTo>
                  <a:lnTo>
                    <a:pt x="131" y="306"/>
                  </a:lnTo>
                  <a:cubicBezTo>
                    <a:pt x="140" y="288"/>
                    <a:pt x="153" y="266"/>
                    <a:pt x="167" y="243"/>
                  </a:cubicBezTo>
                  <a:cubicBezTo>
                    <a:pt x="180" y="225"/>
                    <a:pt x="198" y="212"/>
                    <a:pt x="216" y="194"/>
                  </a:cubicBezTo>
                  <a:cubicBezTo>
                    <a:pt x="239" y="180"/>
                    <a:pt x="261" y="167"/>
                    <a:pt x="288" y="153"/>
                  </a:cubicBezTo>
                  <a:cubicBezTo>
                    <a:pt x="331" y="136"/>
                    <a:pt x="377" y="127"/>
                    <a:pt x="424" y="127"/>
                  </a:cubicBezTo>
                  <a:cubicBezTo>
                    <a:pt x="440" y="127"/>
                    <a:pt x="456" y="128"/>
                    <a:pt x="472" y="131"/>
                  </a:cubicBezTo>
                  <a:cubicBezTo>
                    <a:pt x="522" y="140"/>
                    <a:pt x="571" y="158"/>
                    <a:pt x="616" y="189"/>
                  </a:cubicBezTo>
                  <a:cubicBezTo>
                    <a:pt x="630" y="203"/>
                    <a:pt x="648" y="221"/>
                    <a:pt x="661" y="234"/>
                  </a:cubicBezTo>
                  <a:cubicBezTo>
                    <a:pt x="675" y="257"/>
                    <a:pt x="688" y="275"/>
                    <a:pt x="697" y="297"/>
                  </a:cubicBezTo>
                  <a:cubicBezTo>
                    <a:pt x="702" y="311"/>
                    <a:pt x="711" y="324"/>
                    <a:pt x="724" y="333"/>
                  </a:cubicBezTo>
                  <a:cubicBezTo>
                    <a:pt x="734" y="340"/>
                    <a:pt x="747" y="344"/>
                    <a:pt x="759" y="344"/>
                  </a:cubicBezTo>
                  <a:cubicBezTo>
                    <a:pt x="764" y="344"/>
                    <a:pt x="769" y="343"/>
                    <a:pt x="774" y="342"/>
                  </a:cubicBezTo>
                  <a:cubicBezTo>
                    <a:pt x="787" y="338"/>
                    <a:pt x="801" y="324"/>
                    <a:pt x="810" y="311"/>
                  </a:cubicBezTo>
                  <a:cubicBezTo>
                    <a:pt x="819" y="297"/>
                    <a:pt x="823" y="279"/>
                    <a:pt x="819" y="266"/>
                  </a:cubicBezTo>
                  <a:cubicBezTo>
                    <a:pt x="810" y="248"/>
                    <a:pt x="801" y="230"/>
                    <a:pt x="792" y="207"/>
                  </a:cubicBezTo>
                  <a:cubicBezTo>
                    <a:pt x="783" y="189"/>
                    <a:pt x="769" y="167"/>
                    <a:pt x="756" y="153"/>
                  </a:cubicBezTo>
                  <a:cubicBezTo>
                    <a:pt x="724" y="117"/>
                    <a:pt x="693" y="86"/>
                    <a:pt x="652" y="63"/>
                  </a:cubicBezTo>
                  <a:cubicBezTo>
                    <a:pt x="621" y="45"/>
                    <a:pt x="585" y="27"/>
                    <a:pt x="544" y="18"/>
                  </a:cubicBezTo>
                  <a:cubicBezTo>
                    <a:pt x="504" y="5"/>
                    <a:pt x="459" y="0"/>
                    <a:pt x="4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6"/>
            <p:cNvSpPr/>
            <p:nvPr/>
          </p:nvSpPr>
          <p:spPr>
            <a:xfrm>
              <a:off x="4782750" y="1862125"/>
              <a:ext cx="127800" cy="18800"/>
            </a:xfrm>
            <a:custGeom>
              <a:rect b="b" l="l" r="r" t="t"/>
              <a:pathLst>
                <a:path extrusionOk="0" h="752" w="5112">
                  <a:moveTo>
                    <a:pt x="23" y="0"/>
                  </a:moveTo>
                  <a:cubicBezTo>
                    <a:pt x="19" y="31"/>
                    <a:pt x="14" y="58"/>
                    <a:pt x="10" y="90"/>
                  </a:cubicBezTo>
                  <a:cubicBezTo>
                    <a:pt x="5" y="99"/>
                    <a:pt x="5" y="112"/>
                    <a:pt x="1" y="126"/>
                  </a:cubicBezTo>
                  <a:lnTo>
                    <a:pt x="4985" y="126"/>
                  </a:lnTo>
                  <a:lnTo>
                    <a:pt x="4985" y="625"/>
                  </a:lnTo>
                  <a:lnTo>
                    <a:pt x="779" y="625"/>
                  </a:lnTo>
                  <a:lnTo>
                    <a:pt x="788" y="634"/>
                  </a:lnTo>
                  <a:cubicBezTo>
                    <a:pt x="806" y="657"/>
                    <a:pt x="815" y="679"/>
                    <a:pt x="824" y="702"/>
                  </a:cubicBezTo>
                  <a:cubicBezTo>
                    <a:pt x="828" y="715"/>
                    <a:pt x="833" y="724"/>
                    <a:pt x="837" y="738"/>
                  </a:cubicBezTo>
                  <a:cubicBezTo>
                    <a:pt x="837" y="742"/>
                    <a:pt x="837" y="747"/>
                    <a:pt x="842" y="751"/>
                  </a:cubicBezTo>
                  <a:lnTo>
                    <a:pt x="5048" y="751"/>
                  </a:lnTo>
                  <a:cubicBezTo>
                    <a:pt x="5080" y="747"/>
                    <a:pt x="5111" y="720"/>
                    <a:pt x="5111" y="688"/>
                  </a:cubicBezTo>
                  <a:lnTo>
                    <a:pt x="5111" y="63"/>
                  </a:lnTo>
                  <a:cubicBezTo>
                    <a:pt x="5111" y="31"/>
                    <a:pt x="5084" y="0"/>
                    <a:pt x="504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6"/>
            <p:cNvSpPr/>
            <p:nvPr/>
          </p:nvSpPr>
          <p:spPr>
            <a:xfrm>
              <a:off x="4759475" y="1736950"/>
              <a:ext cx="149275" cy="18675"/>
            </a:xfrm>
            <a:custGeom>
              <a:rect b="b" l="l" r="r" t="t"/>
              <a:pathLst>
                <a:path extrusionOk="0" h="747" w="5971">
                  <a:moveTo>
                    <a:pt x="5844" y="126"/>
                  </a:moveTo>
                  <a:lnTo>
                    <a:pt x="5844" y="625"/>
                  </a:lnTo>
                  <a:lnTo>
                    <a:pt x="126" y="625"/>
                  </a:lnTo>
                  <a:lnTo>
                    <a:pt x="126" y="126"/>
                  </a:lnTo>
                  <a:close/>
                  <a:moveTo>
                    <a:pt x="63" y="0"/>
                  </a:moveTo>
                  <a:cubicBezTo>
                    <a:pt x="27" y="0"/>
                    <a:pt x="0" y="27"/>
                    <a:pt x="0" y="63"/>
                  </a:cubicBezTo>
                  <a:lnTo>
                    <a:pt x="0" y="684"/>
                  </a:lnTo>
                  <a:cubicBezTo>
                    <a:pt x="0" y="720"/>
                    <a:pt x="27" y="747"/>
                    <a:pt x="63" y="747"/>
                  </a:cubicBezTo>
                  <a:lnTo>
                    <a:pt x="5907" y="747"/>
                  </a:lnTo>
                  <a:cubicBezTo>
                    <a:pt x="5943" y="747"/>
                    <a:pt x="5970" y="720"/>
                    <a:pt x="5970" y="684"/>
                  </a:cubicBezTo>
                  <a:lnTo>
                    <a:pt x="5970" y="63"/>
                  </a:lnTo>
                  <a:cubicBezTo>
                    <a:pt x="5970" y="27"/>
                    <a:pt x="5943" y="0"/>
                    <a:pt x="590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6"/>
            <p:cNvSpPr/>
            <p:nvPr/>
          </p:nvSpPr>
          <p:spPr>
            <a:xfrm>
              <a:off x="4567825" y="1725250"/>
              <a:ext cx="239125" cy="168100"/>
            </a:xfrm>
            <a:custGeom>
              <a:rect b="b" l="l" r="r" t="t"/>
              <a:pathLst>
                <a:path extrusionOk="0" h="6724" w="9565">
                  <a:moveTo>
                    <a:pt x="1" y="0"/>
                  </a:moveTo>
                  <a:lnTo>
                    <a:pt x="1" y="0"/>
                  </a:lnTo>
                  <a:cubicBezTo>
                    <a:pt x="109" y="531"/>
                    <a:pt x="275" y="1048"/>
                    <a:pt x="500" y="1539"/>
                  </a:cubicBezTo>
                  <a:lnTo>
                    <a:pt x="496" y="1548"/>
                  </a:lnTo>
                  <a:cubicBezTo>
                    <a:pt x="752" y="2110"/>
                    <a:pt x="1071" y="2645"/>
                    <a:pt x="1449" y="3140"/>
                  </a:cubicBezTo>
                  <a:cubicBezTo>
                    <a:pt x="1832" y="3635"/>
                    <a:pt x="2259" y="4094"/>
                    <a:pt x="2731" y="4503"/>
                  </a:cubicBezTo>
                  <a:cubicBezTo>
                    <a:pt x="3199" y="4917"/>
                    <a:pt x="3708" y="5282"/>
                    <a:pt x="4247" y="5596"/>
                  </a:cubicBezTo>
                  <a:cubicBezTo>
                    <a:pt x="4513" y="5754"/>
                    <a:pt x="4787" y="5898"/>
                    <a:pt x="5066" y="6028"/>
                  </a:cubicBezTo>
                  <a:cubicBezTo>
                    <a:pt x="5408" y="6190"/>
                    <a:pt x="5759" y="6321"/>
                    <a:pt x="6119" y="6429"/>
                  </a:cubicBezTo>
                  <a:cubicBezTo>
                    <a:pt x="6479" y="6537"/>
                    <a:pt x="6848" y="6618"/>
                    <a:pt x="7221" y="6667"/>
                  </a:cubicBezTo>
                  <a:cubicBezTo>
                    <a:pt x="7500" y="6704"/>
                    <a:pt x="7781" y="6723"/>
                    <a:pt x="8060" y="6723"/>
                  </a:cubicBezTo>
                  <a:cubicBezTo>
                    <a:pt x="8156" y="6723"/>
                    <a:pt x="8251" y="6721"/>
                    <a:pt x="8346" y="6717"/>
                  </a:cubicBezTo>
                  <a:cubicBezTo>
                    <a:pt x="8454" y="6712"/>
                    <a:pt x="8557" y="6703"/>
                    <a:pt x="8661" y="6694"/>
                  </a:cubicBezTo>
                  <a:cubicBezTo>
                    <a:pt x="8764" y="6685"/>
                    <a:pt x="8868" y="6676"/>
                    <a:pt x="8971" y="6654"/>
                  </a:cubicBezTo>
                  <a:cubicBezTo>
                    <a:pt x="9079" y="6636"/>
                    <a:pt x="9187" y="6609"/>
                    <a:pt x="9286" y="6568"/>
                  </a:cubicBezTo>
                  <a:cubicBezTo>
                    <a:pt x="9376" y="6537"/>
                    <a:pt x="9452" y="6478"/>
                    <a:pt x="9506" y="6406"/>
                  </a:cubicBezTo>
                  <a:cubicBezTo>
                    <a:pt x="9556" y="6339"/>
                    <a:pt x="9565" y="6249"/>
                    <a:pt x="9538" y="6172"/>
                  </a:cubicBezTo>
                  <a:cubicBezTo>
                    <a:pt x="9502" y="6100"/>
                    <a:pt x="9443" y="6046"/>
                    <a:pt x="9367" y="6019"/>
                  </a:cubicBezTo>
                  <a:cubicBezTo>
                    <a:pt x="9326" y="6001"/>
                    <a:pt x="9286" y="5988"/>
                    <a:pt x="9245" y="5979"/>
                  </a:cubicBezTo>
                  <a:cubicBezTo>
                    <a:pt x="9191" y="5970"/>
                    <a:pt x="9142" y="5961"/>
                    <a:pt x="9092" y="5956"/>
                  </a:cubicBezTo>
                  <a:cubicBezTo>
                    <a:pt x="9012" y="5946"/>
                    <a:pt x="8931" y="5941"/>
                    <a:pt x="8850" y="5941"/>
                  </a:cubicBezTo>
                  <a:cubicBezTo>
                    <a:pt x="8823" y="5941"/>
                    <a:pt x="8796" y="5942"/>
                    <a:pt x="8769" y="5943"/>
                  </a:cubicBezTo>
                  <a:cubicBezTo>
                    <a:pt x="8625" y="5943"/>
                    <a:pt x="8485" y="5952"/>
                    <a:pt x="8341" y="5952"/>
                  </a:cubicBezTo>
                  <a:lnTo>
                    <a:pt x="8305" y="5952"/>
                  </a:lnTo>
                  <a:cubicBezTo>
                    <a:pt x="8229" y="5952"/>
                    <a:pt x="8215" y="6064"/>
                    <a:pt x="8292" y="6078"/>
                  </a:cubicBezTo>
                  <a:cubicBezTo>
                    <a:pt x="8355" y="6078"/>
                    <a:pt x="8413" y="6078"/>
                    <a:pt x="8476" y="6073"/>
                  </a:cubicBezTo>
                  <a:cubicBezTo>
                    <a:pt x="8562" y="6069"/>
                    <a:pt x="8647" y="6069"/>
                    <a:pt x="8733" y="6064"/>
                  </a:cubicBezTo>
                  <a:lnTo>
                    <a:pt x="8715" y="6064"/>
                  </a:lnTo>
                  <a:cubicBezTo>
                    <a:pt x="8742" y="6064"/>
                    <a:pt x="8769" y="6063"/>
                    <a:pt x="8796" y="6063"/>
                  </a:cubicBezTo>
                  <a:cubicBezTo>
                    <a:pt x="8943" y="6063"/>
                    <a:pt x="9087" y="6074"/>
                    <a:pt x="9232" y="6105"/>
                  </a:cubicBezTo>
                  <a:cubicBezTo>
                    <a:pt x="9272" y="6114"/>
                    <a:pt x="9313" y="6132"/>
                    <a:pt x="9353" y="6150"/>
                  </a:cubicBezTo>
                  <a:cubicBezTo>
                    <a:pt x="9367" y="6159"/>
                    <a:pt x="9380" y="6168"/>
                    <a:pt x="9398" y="6181"/>
                  </a:cubicBezTo>
                  <a:cubicBezTo>
                    <a:pt x="9403" y="6190"/>
                    <a:pt x="9407" y="6195"/>
                    <a:pt x="9416" y="6204"/>
                  </a:cubicBezTo>
                  <a:lnTo>
                    <a:pt x="9425" y="6226"/>
                  </a:lnTo>
                  <a:cubicBezTo>
                    <a:pt x="9425" y="6240"/>
                    <a:pt x="9430" y="6249"/>
                    <a:pt x="9430" y="6258"/>
                  </a:cubicBezTo>
                  <a:cubicBezTo>
                    <a:pt x="9430" y="6271"/>
                    <a:pt x="9425" y="6280"/>
                    <a:pt x="9425" y="6289"/>
                  </a:cubicBezTo>
                  <a:cubicBezTo>
                    <a:pt x="9421" y="6303"/>
                    <a:pt x="9416" y="6312"/>
                    <a:pt x="9412" y="6325"/>
                  </a:cubicBezTo>
                  <a:cubicBezTo>
                    <a:pt x="9403" y="6339"/>
                    <a:pt x="9394" y="6352"/>
                    <a:pt x="9380" y="6366"/>
                  </a:cubicBezTo>
                  <a:cubicBezTo>
                    <a:pt x="9358" y="6384"/>
                    <a:pt x="9335" y="6402"/>
                    <a:pt x="9313" y="6415"/>
                  </a:cubicBezTo>
                  <a:cubicBezTo>
                    <a:pt x="9250" y="6447"/>
                    <a:pt x="9187" y="6474"/>
                    <a:pt x="9124" y="6492"/>
                  </a:cubicBezTo>
                  <a:cubicBezTo>
                    <a:pt x="8976" y="6528"/>
                    <a:pt x="8827" y="6555"/>
                    <a:pt x="8679" y="6568"/>
                  </a:cubicBezTo>
                  <a:cubicBezTo>
                    <a:pt x="8503" y="6582"/>
                    <a:pt x="8328" y="6591"/>
                    <a:pt x="8152" y="6595"/>
                  </a:cubicBezTo>
                  <a:lnTo>
                    <a:pt x="8166" y="6595"/>
                  </a:lnTo>
                  <a:cubicBezTo>
                    <a:pt x="8148" y="6595"/>
                    <a:pt x="8130" y="6595"/>
                    <a:pt x="8112" y="6595"/>
                  </a:cubicBezTo>
                  <a:cubicBezTo>
                    <a:pt x="7559" y="6595"/>
                    <a:pt x="7006" y="6528"/>
                    <a:pt x="6465" y="6393"/>
                  </a:cubicBezTo>
                  <a:lnTo>
                    <a:pt x="6474" y="6393"/>
                  </a:lnTo>
                  <a:cubicBezTo>
                    <a:pt x="6101" y="6298"/>
                    <a:pt x="5732" y="6177"/>
                    <a:pt x="5377" y="6024"/>
                  </a:cubicBezTo>
                  <a:cubicBezTo>
                    <a:pt x="5075" y="5893"/>
                    <a:pt x="4778" y="5749"/>
                    <a:pt x="4486" y="5587"/>
                  </a:cubicBezTo>
                  <a:lnTo>
                    <a:pt x="4486" y="5587"/>
                  </a:lnTo>
                  <a:lnTo>
                    <a:pt x="4504" y="5596"/>
                  </a:lnTo>
                  <a:cubicBezTo>
                    <a:pt x="3739" y="5169"/>
                    <a:pt x="3033" y="4643"/>
                    <a:pt x="2412" y="4026"/>
                  </a:cubicBezTo>
                  <a:lnTo>
                    <a:pt x="2412" y="4026"/>
                  </a:lnTo>
                  <a:cubicBezTo>
                    <a:pt x="2412" y="4031"/>
                    <a:pt x="2417" y="4035"/>
                    <a:pt x="2421" y="4040"/>
                  </a:cubicBezTo>
                  <a:cubicBezTo>
                    <a:pt x="1863" y="3496"/>
                    <a:pt x="1382" y="2875"/>
                    <a:pt x="982" y="2205"/>
                  </a:cubicBezTo>
                  <a:lnTo>
                    <a:pt x="982" y="2205"/>
                  </a:lnTo>
                  <a:cubicBezTo>
                    <a:pt x="986" y="2209"/>
                    <a:pt x="986" y="2214"/>
                    <a:pt x="991" y="2218"/>
                  </a:cubicBezTo>
                  <a:cubicBezTo>
                    <a:pt x="667" y="1665"/>
                    <a:pt x="415" y="1075"/>
                    <a:pt x="239" y="459"/>
                  </a:cubicBezTo>
                  <a:cubicBezTo>
                    <a:pt x="203" y="324"/>
                    <a:pt x="167" y="189"/>
                    <a:pt x="140" y="50"/>
                  </a:cubicBezTo>
                  <a:lnTo>
                    <a:pt x="1"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6"/>
            <p:cNvSpPr/>
            <p:nvPr/>
          </p:nvSpPr>
          <p:spPr>
            <a:xfrm>
              <a:off x="4800525" y="1885625"/>
              <a:ext cx="25" cy="25"/>
            </a:xfrm>
            <a:custGeom>
              <a:rect b="b" l="l" r="r" t="t"/>
              <a:pathLst>
                <a:path extrusionOk="0" h="1" w="1">
                  <a:moveTo>
                    <a:pt x="0" y="0"/>
                  </a:moveTo>
                  <a:lnTo>
                    <a:pt x="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6"/>
            <p:cNvSpPr/>
            <p:nvPr/>
          </p:nvSpPr>
          <p:spPr>
            <a:xfrm>
              <a:off x="4800525" y="1885725"/>
              <a:ext cx="25" cy="25"/>
            </a:xfrm>
            <a:custGeom>
              <a:rect b="b" l="l" r="r" t="t"/>
              <a:pathLst>
                <a:path extrusionOk="0" h="1" w="1">
                  <a:moveTo>
                    <a:pt x="0" y="1"/>
                  </a:moveTo>
                  <a:lnTo>
                    <a:pt x="0" y="1"/>
                  </a:lnTo>
                  <a:lnTo>
                    <a:pt x="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6"/>
            <p:cNvSpPr/>
            <p:nvPr/>
          </p:nvSpPr>
          <p:spPr>
            <a:xfrm>
              <a:off x="4619450" y="1725475"/>
              <a:ext cx="135775" cy="145675"/>
            </a:xfrm>
            <a:custGeom>
              <a:rect b="b" l="l" r="r" t="t"/>
              <a:pathLst>
                <a:path extrusionOk="0" h="5827" w="5431">
                  <a:moveTo>
                    <a:pt x="1" y="0"/>
                  </a:moveTo>
                  <a:cubicBezTo>
                    <a:pt x="244" y="1134"/>
                    <a:pt x="792" y="2196"/>
                    <a:pt x="1503" y="3104"/>
                  </a:cubicBezTo>
                  <a:lnTo>
                    <a:pt x="1508" y="3104"/>
                  </a:lnTo>
                  <a:cubicBezTo>
                    <a:pt x="1913" y="3622"/>
                    <a:pt x="2371" y="4089"/>
                    <a:pt x="2880" y="4503"/>
                  </a:cubicBezTo>
                  <a:cubicBezTo>
                    <a:pt x="3132" y="4710"/>
                    <a:pt x="3393" y="4895"/>
                    <a:pt x="3663" y="5066"/>
                  </a:cubicBezTo>
                  <a:cubicBezTo>
                    <a:pt x="3797" y="5151"/>
                    <a:pt x="3932" y="5232"/>
                    <a:pt x="4067" y="5304"/>
                  </a:cubicBezTo>
                  <a:cubicBezTo>
                    <a:pt x="4216" y="5385"/>
                    <a:pt x="4369" y="5462"/>
                    <a:pt x="4517" y="5533"/>
                  </a:cubicBezTo>
                  <a:cubicBezTo>
                    <a:pt x="4783" y="5664"/>
                    <a:pt x="5062" y="5785"/>
                    <a:pt x="5358" y="5826"/>
                  </a:cubicBezTo>
                  <a:cubicBezTo>
                    <a:pt x="5361" y="5826"/>
                    <a:pt x="5364" y="5826"/>
                    <a:pt x="5366" y="5826"/>
                  </a:cubicBezTo>
                  <a:cubicBezTo>
                    <a:pt x="5398" y="5826"/>
                    <a:pt x="5422" y="5801"/>
                    <a:pt x="5426" y="5772"/>
                  </a:cubicBezTo>
                  <a:cubicBezTo>
                    <a:pt x="5430" y="5736"/>
                    <a:pt x="5403" y="5704"/>
                    <a:pt x="5372" y="5700"/>
                  </a:cubicBezTo>
                  <a:cubicBezTo>
                    <a:pt x="5314" y="5695"/>
                    <a:pt x="5260" y="5682"/>
                    <a:pt x="5206" y="5668"/>
                  </a:cubicBezTo>
                  <a:cubicBezTo>
                    <a:pt x="4990" y="5610"/>
                    <a:pt x="4783" y="5529"/>
                    <a:pt x="4585" y="5430"/>
                  </a:cubicBezTo>
                  <a:cubicBezTo>
                    <a:pt x="4400" y="5340"/>
                    <a:pt x="4220" y="5250"/>
                    <a:pt x="4045" y="5151"/>
                  </a:cubicBezTo>
                  <a:cubicBezTo>
                    <a:pt x="3433" y="4800"/>
                    <a:pt x="2866" y="4373"/>
                    <a:pt x="2362" y="3878"/>
                  </a:cubicBezTo>
                  <a:lnTo>
                    <a:pt x="2367" y="3878"/>
                  </a:lnTo>
                  <a:cubicBezTo>
                    <a:pt x="1818" y="3343"/>
                    <a:pt x="1346" y="2735"/>
                    <a:pt x="954" y="2074"/>
                  </a:cubicBezTo>
                  <a:cubicBezTo>
                    <a:pt x="633" y="1520"/>
                    <a:pt x="377" y="930"/>
                    <a:pt x="207" y="318"/>
                  </a:cubicBezTo>
                  <a:lnTo>
                    <a:pt x="207" y="318"/>
                  </a:lnTo>
                  <a:cubicBezTo>
                    <a:pt x="207" y="319"/>
                    <a:pt x="207" y="319"/>
                    <a:pt x="208" y="320"/>
                  </a:cubicBezTo>
                  <a:cubicBezTo>
                    <a:pt x="176" y="216"/>
                    <a:pt x="149" y="108"/>
                    <a:pt x="127" y="0"/>
                  </a:cubicBezTo>
                  <a:cubicBezTo>
                    <a:pt x="113" y="2"/>
                    <a:pt x="101" y="4"/>
                    <a:pt x="88" y="4"/>
                  </a:cubicBezTo>
                  <a:cubicBezTo>
                    <a:pt x="76" y="4"/>
                    <a:pt x="64" y="2"/>
                    <a:pt x="5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36"/>
            <p:cNvSpPr/>
            <p:nvPr/>
          </p:nvSpPr>
          <p:spPr>
            <a:xfrm>
              <a:off x="4752050" y="1853350"/>
              <a:ext cx="33875" cy="23375"/>
            </a:xfrm>
            <a:custGeom>
              <a:rect b="b" l="l" r="r" t="t"/>
              <a:pathLst>
                <a:path extrusionOk="0" h="935" w="1355">
                  <a:moveTo>
                    <a:pt x="981" y="0"/>
                  </a:moveTo>
                  <a:cubicBezTo>
                    <a:pt x="959" y="0"/>
                    <a:pt x="941" y="0"/>
                    <a:pt x="918" y="5"/>
                  </a:cubicBezTo>
                  <a:lnTo>
                    <a:pt x="918" y="9"/>
                  </a:lnTo>
                  <a:cubicBezTo>
                    <a:pt x="869" y="14"/>
                    <a:pt x="819" y="27"/>
                    <a:pt x="774" y="45"/>
                  </a:cubicBezTo>
                  <a:cubicBezTo>
                    <a:pt x="671" y="86"/>
                    <a:pt x="572" y="135"/>
                    <a:pt x="486" y="203"/>
                  </a:cubicBezTo>
                  <a:cubicBezTo>
                    <a:pt x="320" y="324"/>
                    <a:pt x="162" y="454"/>
                    <a:pt x="14" y="594"/>
                  </a:cubicBezTo>
                  <a:cubicBezTo>
                    <a:pt x="5" y="607"/>
                    <a:pt x="1" y="621"/>
                    <a:pt x="1" y="639"/>
                  </a:cubicBezTo>
                  <a:cubicBezTo>
                    <a:pt x="1" y="657"/>
                    <a:pt x="10" y="670"/>
                    <a:pt x="19" y="684"/>
                  </a:cubicBezTo>
                  <a:cubicBezTo>
                    <a:pt x="32" y="693"/>
                    <a:pt x="50" y="697"/>
                    <a:pt x="68" y="697"/>
                  </a:cubicBezTo>
                  <a:cubicBezTo>
                    <a:pt x="81" y="697"/>
                    <a:pt x="95" y="688"/>
                    <a:pt x="108" y="679"/>
                  </a:cubicBezTo>
                  <a:cubicBezTo>
                    <a:pt x="189" y="607"/>
                    <a:pt x="266" y="531"/>
                    <a:pt x="347" y="463"/>
                  </a:cubicBezTo>
                  <a:cubicBezTo>
                    <a:pt x="466" y="358"/>
                    <a:pt x="598" y="269"/>
                    <a:pt x="735" y="193"/>
                  </a:cubicBezTo>
                  <a:lnTo>
                    <a:pt x="735" y="193"/>
                  </a:lnTo>
                  <a:cubicBezTo>
                    <a:pt x="739" y="193"/>
                    <a:pt x="743" y="189"/>
                    <a:pt x="747" y="189"/>
                  </a:cubicBezTo>
                  <a:cubicBezTo>
                    <a:pt x="797" y="162"/>
                    <a:pt x="851" y="144"/>
                    <a:pt x="905" y="131"/>
                  </a:cubicBezTo>
                  <a:cubicBezTo>
                    <a:pt x="936" y="126"/>
                    <a:pt x="968" y="126"/>
                    <a:pt x="999" y="126"/>
                  </a:cubicBezTo>
                  <a:cubicBezTo>
                    <a:pt x="1022" y="126"/>
                    <a:pt x="1044" y="131"/>
                    <a:pt x="1067" y="140"/>
                  </a:cubicBezTo>
                  <a:cubicBezTo>
                    <a:pt x="1089" y="149"/>
                    <a:pt x="1112" y="158"/>
                    <a:pt x="1130" y="171"/>
                  </a:cubicBezTo>
                  <a:cubicBezTo>
                    <a:pt x="1148" y="185"/>
                    <a:pt x="1170" y="198"/>
                    <a:pt x="1184" y="216"/>
                  </a:cubicBezTo>
                  <a:cubicBezTo>
                    <a:pt x="1197" y="230"/>
                    <a:pt x="1206" y="248"/>
                    <a:pt x="1215" y="261"/>
                  </a:cubicBezTo>
                  <a:cubicBezTo>
                    <a:pt x="1220" y="275"/>
                    <a:pt x="1224" y="293"/>
                    <a:pt x="1229" y="306"/>
                  </a:cubicBezTo>
                  <a:cubicBezTo>
                    <a:pt x="1229" y="324"/>
                    <a:pt x="1229" y="342"/>
                    <a:pt x="1229" y="356"/>
                  </a:cubicBezTo>
                  <a:cubicBezTo>
                    <a:pt x="1224" y="382"/>
                    <a:pt x="1220" y="405"/>
                    <a:pt x="1215" y="427"/>
                  </a:cubicBezTo>
                  <a:cubicBezTo>
                    <a:pt x="1197" y="472"/>
                    <a:pt x="1175" y="513"/>
                    <a:pt x="1152" y="553"/>
                  </a:cubicBezTo>
                  <a:cubicBezTo>
                    <a:pt x="1112" y="607"/>
                    <a:pt x="1067" y="657"/>
                    <a:pt x="1013" y="702"/>
                  </a:cubicBezTo>
                  <a:cubicBezTo>
                    <a:pt x="968" y="742"/>
                    <a:pt x="914" y="778"/>
                    <a:pt x="860" y="810"/>
                  </a:cubicBezTo>
                  <a:lnTo>
                    <a:pt x="846" y="814"/>
                  </a:lnTo>
                  <a:cubicBezTo>
                    <a:pt x="828" y="819"/>
                    <a:pt x="815" y="828"/>
                    <a:pt x="810" y="846"/>
                  </a:cubicBezTo>
                  <a:cubicBezTo>
                    <a:pt x="787" y="889"/>
                    <a:pt x="821" y="935"/>
                    <a:pt x="862" y="935"/>
                  </a:cubicBezTo>
                  <a:cubicBezTo>
                    <a:pt x="869" y="935"/>
                    <a:pt x="876" y="934"/>
                    <a:pt x="882" y="931"/>
                  </a:cubicBezTo>
                  <a:cubicBezTo>
                    <a:pt x="981" y="891"/>
                    <a:pt x="1067" y="828"/>
                    <a:pt x="1143" y="756"/>
                  </a:cubicBezTo>
                  <a:cubicBezTo>
                    <a:pt x="1184" y="715"/>
                    <a:pt x="1220" y="670"/>
                    <a:pt x="1251" y="625"/>
                  </a:cubicBezTo>
                  <a:cubicBezTo>
                    <a:pt x="1283" y="580"/>
                    <a:pt x="1310" y="531"/>
                    <a:pt x="1328" y="481"/>
                  </a:cubicBezTo>
                  <a:cubicBezTo>
                    <a:pt x="1346" y="432"/>
                    <a:pt x="1355" y="382"/>
                    <a:pt x="1355" y="329"/>
                  </a:cubicBezTo>
                  <a:cubicBezTo>
                    <a:pt x="1350" y="279"/>
                    <a:pt x="1337" y="230"/>
                    <a:pt x="1314" y="189"/>
                  </a:cubicBezTo>
                  <a:cubicBezTo>
                    <a:pt x="1301" y="167"/>
                    <a:pt x="1287" y="144"/>
                    <a:pt x="1269" y="126"/>
                  </a:cubicBezTo>
                  <a:cubicBezTo>
                    <a:pt x="1197" y="45"/>
                    <a:pt x="1089" y="0"/>
                    <a:pt x="98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36"/>
            <p:cNvSpPr/>
            <p:nvPr/>
          </p:nvSpPr>
          <p:spPr>
            <a:xfrm>
              <a:off x="4863725" y="1601300"/>
              <a:ext cx="150050" cy="93150"/>
            </a:xfrm>
            <a:custGeom>
              <a:rect b="b" l="l" r="r" t="t"/>
              <a:pathLst>
                <a:path extrusionOk="0" h="3726" w="6002">
                  <a:moveTo>
                    <a:pt x="5939" y="1"/>
                  </a:moveTo>
                  <a:cubicBezTo>
                    <a:pt x="5921" y="1"/>
                    <a:pt x="5907" y="10"/>
                    <a:pt x="5894" y="23"/>
                  </a:cubicBezTo>
                  <a:lnTo>
                    <a:pt x="5894" y="19"/>
                  </a:lnTo>
                  <a:cubicBezTo>
                    <a:pt x="5691" y="298"/>
                    <a:pt x="5471" y="568"/>
                    <a:pt x="5241" y="828"/>
                  </a:cubicBezTo>
                  <a:cubicBezTo>
                    <a:pt x="5035" y="1049"/>
                    <a:pt x="4819" y="1256"/>
                    <a:pt x="4594" y="1454"/>
                  </a:cubicBezTo>
                  <a:lnTo>
                    <a:pt x="4603" y="1445"/>
                  </a:lnTo>
                  <a:lnTo>
                    <a:pt x="4603" y="1445"/>
                  </a:lnTo>
                  <a:cubicBezTo>
                    <a:pt x="3991" y="1976"/>
                    <a:pt x="3312" y="2430"/>
                    <a:pt x="2583" y="2799"/>
                  </a:cubicBezTo>
                  <a:lnTo>
                    <a:pt x="2592" y="2794"/>
                  </a:lnTo>
                  <a:lnTo>
                    <a:pt x="2592" y="2794"/>
                  </a:lnTo>
                  <a:cubicBezTo>
                    <a:pt x="1949" y="3118"/>
                    <a:pt x="1269" y="3357"/>
                    <a:pt x="567" y="3505"/>
                  </a:cubicBezTo>
                  <a:lnTo>
                    <a:pt x="585" y="3505"/>
                  </a:lnTo>
                  <a:cubicBezTo>
                    <a:pt x="392" y="3546"/>
                    <a:pt x="199" y="3577"/>
                    <a:pt x="1" y="3600"/>
                  </a:cubicBezTo>
                  <a:lnTo>
                    <a:pt x="1" y="3726"/>
                  </a:lnTo>
                  <a:lnTo>
                    <a:pt x="127" y="3712"/>
                  </a:lnTo>
                  <a:cubicBezTo>
                    <a:pt x="783" y="3618"/>
                    <a:pt x="1422" y="3442"/>
                    <a:pt x="2029" y="3186"/>
                  </a:cubicBezTo>
                  <a:cubicBezTo>
                    <a:pt x="2646" y="2934"/>
                    <a:pt x="3231" y="2614"/>
                    <a:pt x="3779" y="2241"/>
                  </a:cubicBezTo>
                  <a:cubicBezTo>
                    <a:pt x="4045" y="2057"/>
                    <a:pt x="4306" y="1859"/>
                    <a:pt x="4553" y="1647"/>
                  </a:cubicBezTo>
                  <a:cubicBezTo>
                    <a:pt x="4801" y="1445"/>
                    <a:pt x="5030" y="1224"/>
                    <a:pt x="5250" y="995"/>
                  </a:cubicBezTo>
                  <a:cubicBezTo>
                    <a:pt x="5516" y="716"/>
                    <a:pt x="5763" y="415"/>
                    <a:pt x="5988" y="104"/>
                  </a:cubicBezTo>
                  <a:cubicBezTo>
                    <a:pt x="5997" y="91"/>
                    <a:pt x="6002" y="73"/>
                    <a:pt x="6002" y="59"/>
                  </a:cubicBezTo>
                  <a:cubicBezTo>
                    <a:pt x="6002" y="23"/>
                    <a:pt x="5970" y="1"/>
                    <a:pt x="5939"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36"/>
            <p:cNvSpPr/>
            <p:nvPr/>
          </p:nvSpPr>
          <p:spPr>
            <a:xfrm>
              <a:off x="4928175" y="1671250"/>
              <a:ext cx="125" cy="25"/>
            </a:xfrm>
            <a:custGeom>
              <a:rect b="b" l="l" r="r" t="t"/>
              <a:pathLst>
                <a:path extrusionOk="0" h="1" w="5">
                  <a:moveTo>
                    <a:pt x="0" y="1"/>
                  </a:moveTo>
                  <a:lnTo>
                    <a:pt x="5" y="1"/>
                  </a:lnTo>
                  <a:lnTo>
                    <a:pt x="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36"/>
            <p:cNvSpPr/>
            <p:nvPr/>
          </p:nvSpPr>
          <p:spPr>
            <a:xfrm>
              <a:off x="4851025" y="1580825"/>
              <a:ext cx="145875" cy="66500"/>
            </a:xfrm>
            <a:custGeom>
              <a:rect b="b" l="l" r="r" t="t"/>
              <a:pathLst>
                <a:path extrusionOk="0" h="2660" w="5835">
                  <a:moveTo>
                    <a:pt x="5767" y="1"/>
                  </a:moveTo>
                  <a:lnTo>
                    <a:pt x="5763" y="5"/>
                  </a:lnTo>
                  <a:cubicBezTo>
                    <a:pt x="5745" y="5"/>
                    <a:pt x="5731" y="14"/>
                    <a:pt x="5718" y="23"/>
                  </a:cubicBezTo>
                  <a:cubicBezTo>
                    <a:pt x="5673" y="68"/>
                    <a:pt x="5624" y="113"/>
                    <a:pt x="5579" y="154"/>
                  </a:cubicBezTo>
                  <a:cubicBezTo>
                    <a:pt x="4998" y="653"/>
                    <a:pt x="4355" y="1072"/>
                    <a:pt x="3667" y="1405"/>
                  </a:cubicBezTo>
                  <a:lnTo>
                    <a:pt x="3662" y="1405"/>
                  </a:lnTo>
                  <a:lnTo>
                    <a:pt x="3653" y="1409"/>
                  </a:lnTo>
                  <a:cubicBezTo>
                    <a:pt x="2551" y="1944"/>
                    <a:pt x="1359" y="2286"/>
                    <a:pt x="158" y="2511"/>
                  </a:cubicBezTo>
                  <a:lnTo>
                    <a:pt x="171" y="2511"/>
                  </a:lnTo>
                  <a:lnTo>
                    <a:pt x="0" y="2543"/>
                  </a:lnTo>
                  <a:cubicBezTo>
                    <a:pt x="18" y="2579"/>
                    <a:pt x="32" y="2619"/>
                    <a:pt x="45" y="2660"/>
                  </a:cubicBezTo>
                  <a:cubicBezTo>
                    <a:pt x="1179" y="2453"/>
                    <a:pt x="2295" y="2151"/>
                    <a:pt x="3347" y="1688"/>
                  </a:cubicBezTo>
                  <a:cubicBezTo>
                    <a:pt x="3788" y="1495"/>
                    <a:pt x="4215" y="1270"/>
                    <a:pt x="4625" y="1013"/>
                  </a:cubicBezTo>
                  <a:cubicBezTo>
                    <a:pt x="4827" y="883"/>
                    <a:pt x="5025" y="748"/>
                    <a:pt x="5219" y="604"/>
                  </a:cubicBezTo>
                  <a:cubicBezTo>
                    <a:pt x="5426" y="446"/>
                    <a:pt x="5624" y="284"/>
                    <a:pt x="5812" y="109"/>
                  </a:cubicBezTo>
                  <a:cubicBezTo>
                    <a:pt x="5835" y="82"/>
                    <a:pt x="5835" y="41"/>
                    <a:pt x="5808" y="19"/>
                  </a:cubicBezTo>
                  <a:cubicBezTo>
                    <a:pt x="5794" y="10"/>
                    <a:pt x="5781" y="1"/>
                    <a:pt x="576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36"/>
            <p:cNvSpPr/>
            <p:nvPr/>
          </p:nvSpPr>
          <p:spPr>
            <a:xfrm>
              <a:off x="4942675" y="1615925"/>
              <a:ext cx="25" cy="25"/>
            </a:xfrm>
            <a:custGeom>
              <a:rect b="b" l="l" r="r" t="t"/>
              <a:pathLst>
                <a:path extrusionOk="0" h="1" w="1">
                  <a:moveTo>
                    <a:pt x="1" y="1"/>
                  </a:moveTo>
                  <a:lnTo>
                    <a:pt x="1" y="1"/>
                  </a:lnTo>
                  <a:lnTo>
                    <a:pt x="1"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36"/>
            <p:cNvSpPr/>
            <p:nvPr/>
          </p:nvSpPr>
          <p:spPr>
            <a:xfrm>
              <a:off x="4993400" y="1546075"/>
              <a:ext cx="35575" cy="37500"/>
            </a:xfrm>
            <a:custGeom>
              <a:rect b="b" l="l" r="r" t="t"/>
              <a:pathLst>
                <a:path extrusionOk="0" h="1500" w="1423">
                  <a:moveTo>
                    <a:pt x="180" y="1113"/>
                  </a:moveTo>
                  <a:cubicBezTo>
                    <a:pt x="178" y="1116"/>
                    <a:pt x="176" y="1118"/>
                    <a:pt x="176" y="1121"/>
                  </a:cubicBezTo>
                  <a:cubicBezTo>
                    <a:pt x="177" y="1118"/>
                    <a:pt x="179" y="1116"/>
                    <a:pt x="180" y="1113"/>
                  </a:cubicBezTo>
                  <a:close/>
                  <a:moveTo>
                    <a:pt x="1139" y="1"/>
                  </a:moveTo>
                  <a:cubicBezTo>
                    <a:pt x="1125" y="1"/>
                    <a:pt x="1107" y="1"/>
                    <a:pt x="1094" y="5"/>
                  </a:cubicBezTo>
                  <a:cubicBezTo>
                    <a:pt x="1049" y="10"/>
                    <a:pt x="1004" y="23"/>
                    <a:pt x="968" y="41"/>
                  </a:cubicBezTo>
                  <a:cubicBezTo>
                    <a:pt x="918" y="59"/>
                    <a:pt x="873" y="86"/>
                    <a:pt x="828" y="113"/>
                  </a:cubicBezTo>
                  <a:cubicBezTo>
                    <a:pt x="747" y="172"/>
                    <a:pt x="671" y="235"/>
                    <a:pt x="603" y="311"/>
                  </a:cubicBezTo>
                  <a:cubicBezTo>
                    <a:pt x="567" y="352"/>
                    <a:pt x="536" y="397"/>
                    <a:pt x="504" y="446"/>
                  </a:cubicBezTo>
                  <a:cubicBezTo>
                    <a:pt x="459" y="518"/>
                    <a:pt x="419" y="590"/>
                    <a:pt x="383" y="667"/>
                  </a:cubicBezTo>
                  <a:cubicBezTo>
                    <a:pt x="312" y="812"/>
                    <a:pt x="250" y="967"/>
                    <a:pt x="180" y="1113"/>
                  </a:cubicBezTo>
                  <a:lnTo>
                    <a:pt x="180" y="1113"/>
                  </a:lnTo>
                  <a:cubicBezTo>
                    <a:pt x="181" y="1111"/>
                    <a:pt x="183" y="1109"/>
                    <a:pt x="185" y="1108"/>
                  </a:cubicBezTo>
                  <a:lnTo>
                    <a:pt x="185" y="1108"/>
                  </a:lnTo>
                  <a:cubicBezTo>
                    <a:pt x="135" y="1211"/>
                    <a:pt x="81" y="1305"/>
                    <a:pt x="18" y="1400"/>
                  </a:cubicBezTo>
                  <a:cubicBezTo>
                    <a:pt x="1" y="1431"/>
                    <a:pt x="10" y="1467"/>
                    <a:pt x="41" y="1490"/>
                  </a:cubicBezTo>
                  <a:cubicBezTo>
                    <a:pt x="50" y="1496"/>
                    <a:pt x="61" y="1499"/>
                    <a:pt x="72" y="1499"/>
                  </a:cubicBezTo>
                  <a:cubicBezTo>
                    <a:pt x="93" y="1499"/>
                    <a:pt x="115" y="1488"/>
                    <a:pt x="126" y="1467"/>
                  </a:cubicBezTo>
                  <a:cubicBezTo>
                    <a:pt x="269" y="1249"/>
                    <a:pt x="363" y="1004"/>
                    <a:pt x="470" y="768"/>
                  </a:cubicBezTo>
                  <a:lnTo>
                    <a:pt x="470" y="768"/>
                  </a:lnTo>
                  <a:lnTo>
                    <a:pt x="477" y="757"/>
                  </a:lnTo>
                  <a:cubicBezTo>
                    <a:pt x="509" y="685"/>
                    <a:pt x="549" y="617"/>
                    <a:pt x="590" y="550"/>
                  </a:cubicBezTo>
                  <a:cubicBezTo>
                    <a:pt x="617" y="500"/>
                    <a:pt x="648" y="451"/>
                    <a:pt x="684" y="406"/>
                  </a:cubicBezTo>
                  <a:cubicBezTo>
                    <a:pt x="743" y="338"/>
                    <a:pt x="815" y="280"/>
                    <a:pt x="887" y="226"/>
                  </a:cubicBezTo>
                  <a:cubicBezTo>
                    <a:pt x="936" y="194"/>
                    <a:pt x="990" y="163"/>
                    <a:pt x="1044" y="140"/>
                  </a:cubicBezTo>
                  <a:cubicBezTo>
                    <a:pt x="1071" y="136"/>
                    <a:pt x="1094" y="127"/>
                    <a:pt x="1121" y="127"/>
                  </a:cubicBezTo>
                  <a:cubicBezTo>
                    <a:pt x="1127" y="125"/>
                    <a:pt x="1134" y="123"/>
                    <a:pt x="1141" y="123"/>
                  </a:cubicBezTo>
                  <a:cubicBezTo>
                    <a:pt x="1148" y="123"/>
                    <a:pt x="1154" y="125"/>
                    <a:pt x="1161" y="127"/>
                  </a:cubicBezTo>
                  <a:lnTo>
                    <a:pt x="1193" y="136"/>
                  </a:lnTo>
                  <a:cubicBezTo>
                    <a:pt x="1202" y="140"/>
                    <a:pt x="1211" y="145"/>
                    <a:pt x="1220" y="154"/>
                  </a:cubicBezTo>
                  <a:cubicBezTo>
                    <a:pt x="1229" y="163"/>
                    <a:pt x="1238" y="172"/>
                    <a:pt x="1247" y="181"/>
                  </a:cubicBezTo>
                  <a:cubicBezTo>
                    <a:pt x="1256" y="203"/>
                    <a:pt x="1269" y="221"/>
                    <a:pt x="1274" y="244"/>
                  </a:cubicBezTo>
                  <a:cubicBezTo>
                    <a:pt x="1296" y="289"/>
                    <a:pt x="1301" y="338"/>
                    <a:pt x="1287" y="388"/>
                  </a:cubicBezTo>
                  <a:cubicBezTo>
                    <a:pt x="1283" y="419"/>
                    <a:pt x="1274" y="451"/>
                    <a:pt x="1260" y="478"/>
                  </a:cubicBezTo>
                  <a:cubicBezTo>
                    <a:pt x="1260" y="478"/>
                    <a:pt x="1260" y="478"/>
                    <a:pt x="1260" y="478"/>
                  </a:cubicBezTo>
                  <a:lnTo>
                    <a:pt x="1260" y="478"/>
                  </a:lnTo>
                  <a:cubicBezTo>
                    <a:pt x="1256" y="482"/>
                    <a:pt x="1251" y="487"/>
                    <a:pt x="1251" y="491"/>
                  </a:cubicBezTo>
                  <a:lnTo>
                    <a:pt x="1260" y="478"/>
                  </a:lnTo>
                  <a:lnTo>
                    <a:pt x="1260" y="478"/>
                  </a:lnTo>
                  <a:cubicBezTo>
                    <a:pt x="1233" y="532"/>
                    <a:pt x="1197" y="581"/>
                    <a:pt x="1157" y="631"/>
                  </a:cubicBezTo>
                  <a:cubicBezTo>
                    <a:pt x="1094" y="703"/>
                    <a:pt x="1022" y="766"/>
                    <a:pt x="941" y="820"/>
                  </a:cubicBezTo>
                  <a:cubicBezTo>
                    <a:pt x="914" y="838"/>
                    <a:pt x="887" y="856"/>
                    <a:pt x="855" y="874"/>
                  </a:cubicBezTo>
                  <a:cubicBezTo>
                    <a:pt x="824" y="887"/>
                    <a:pt x="810" y="928"/>
                    <a:pt x="828" y="955"/>
                  </a:cubicBezTo>
                  <a:cubicBezTo>
                    <a:pt x="838" y="976"/>
                    <a:pt x="858" y="990"/>
                    <a:pt x="880" y="990"/>
                  </a:cubicBezTo>
                  <a:cubicBezTo>
                    <a:pt x="890" y="990"/>
                    <a:pt x="900" y="987"/>
                    <a:pt x="909" y="982"/>
                  </a:cubicBezTo>
                  <a:cubicBezTo>
                    <a:pt x="1017" y="923"/>
                    <a:pt x="1116" y="851"/>
                    <a:pt x="1202" y="761"/>
                  </a:cubicBezTo>
                  <a:cubicBezTo>
                    <a:pt x="1301" y="671"/>
                    <a:pt x="1373" y="554"/>
                    <a:pt x="1409" y="424"/>
                  </a:cubicBezTo>
                  <a:cubicBezTo>
                    <a:pt x="1422" y="370"/>
                    <a:pt x="1422" y="311"/>
                    <a:pt x="1409" y="257"/>
                  </a:cubicBezTo>
                  <a:cubicBezTo>
                    <a:pt x="1400" y="226"/>
                    <a:pt x="1391" y="194"/>
                    <a:pt x="1377" y="167"/>
                  </a:cubicBezTo>
                  <a:cubicBezTo>
                    <a:pt x="1368" y="140"/>
                    <a:pt x="1355" y="118"/>
                    <a:pt x="1337" y="95"/>
                  </a:cubicBezTo>
                  <a:cubicBezTo>
                    <a:pt x="1310" y="59"/>
                    <a:pt x="1269" y="32"/>
                    <a:pt x="1224" y="14"/>
                  </a:cubicBezTo>
                  <a:cubicBezTo>
                    <a:pt x="1197" y="5"/>
                    <a:pt x="1170" y="1"/>
                    <a:pt x="1139"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36"/>
            <p:cNvSpPr/>
            <p:nvPr/>
          </p:nvSpPr>
          <p:spPr>
            <a:xfrm>
              <a:off x="5014650" y="1556775"/>
              <a:ext cx="44575" cy="22850"/>
            </a:xfrm>
            <a:custGeom>
              <a:rect b="b" l="l" r="r" t="t"/>
              <a:pathLst>
                <a:path extrusionOk="0" h="914" w="1783">
                  <a:moveTo>
                    <a:pt x="1179" y="0"/>
                  </a:moveTo>
                  <a:cubicBezTo>
                    <a:pt x="1107" y="9"/>
                    <a:pt x="1040" y="23"/>
                    <a:pt x="972" y="45"/>
                  </a:cubicBezTo>
                  <a:cubicBezTo>
                    <a:pt x="900" y="68"/>
                    <a:pt x="824" y="95"/>
                    <a:pt x="757" y="126"/>
                  </a:cubicBezTo>
                  <a:cubicBezTo>
                    <a:pt x="554" y="216"/>
                    <a:pt x="370" y="329"/>
                    <a:pt x="163" y="405"/>
                  </a:cubicBezTo>
                  <a:lnTo>
                    <a:pt x="163" y="405"/>
                  </a:lnTo>
                  <a:cubicBezTo>
                    <a:pt x="127" y="417"/>
                    <a:pt x="91" y="429"/>
                    <a:pt x="55" y="437"/>
                  </a:cubicBezTo>
                  <a:cubicBezTo>
                    <a:pt x="19" y="441"/>
                    <a:pt x="1" y="477"/>
                    <a:pt x="5" y="509"/>
                  </a:cubicBezTo>
                  <a:cubicBezTo>
                    <a:pt x="13" y="541"/>
                    <a:pt x="40" y="559"/>
                    <a:pt x="71" y="559"/>
                  </a:cubicBezTo>
                  <a:cubicBezTo>
                    <a:pt x="74" y="559"/>
                    <a:pt x="78" y="559"/>
                    <a:pt x="82" y="558"/>
                  </a:cubicBezTo>
                  <a:cubicBezTo>
                    <a:pt x="230" y="518"/>
                    <a:pt x="374" y="464"/>
                    <a:pt x="509" y="387"/>
                  </a:cubicBezTo>
                  <a:cubicBezTo>
                    <a:pt x="653" y="311"/>
                    <a:pt x="801" y="243"/>
                    <a:pt x="950" y="185"/>
                  </a:cubicBezTo>
                  <a:lnTo>
                    <a:pt x="959" y="185"/>
                  </a:lnTo>
                  <a:cubicBezTo>
                    <a:pt x="1040" y="158"/>
                    <a:pt x="1121" y="135"/>
                    <a:pt x="1206" y="126"/>
                  </a:cubicBezTo>
                  <a:cubicBezTo>
                    <a:pt x="1260" y="126"/>
                    <a:pt x="1314" y="126"/>
                    <a:pt x="1368" y="135"/>
                  </a:cubicBezTo>
                  <a:cubicBezTo>
                    <a:pt x="1418" y="144"/>
                    <a:pt x="1463" y="162"/>
                    <a:pt x="1508" y="180"/>
                  </a:cubicBezTo>
                  <a:cubicBezTo>
                    <a:pt x="1539" y="194"/>
                    <a:pt x="1571" y="216"/>
                    <a:pt x="1602" y="239"/>
                  </a:cubicBezTo>
                  <a:cubicBezTo>
                    <a:pt x="1611" y="248"/>
                    <a:pt x="1620" y="257"/>
                    <a:pt x="1629" y="270"/>
                  </a:cubicBezTo>
                  <a:lnTo>
                    <a:pt x="1643" y="293"/>
                  </a:lnTo>
                  <a:cubicBezTo>
                    <a:pt x="1643" y="297"/>
                    <a:pt x="1643" y="302"/>
                    <a:pt x="1647" y="306"/>
                  </a:cubicBezTo>
                  <a:cubicBezTo>
                    <a:pt x="1647" y="315"/>
                    <a:pt x="1647" y="324"/>
                    <a:pt x="1647" y="329"/>
                  </a:cubicBezTo>
                  <a:cubicBezTo>
                    <a:pt x="1643" y="338"/>
                    <a:pt x="1638" y="347"/>
                    <a:pt x="1634" y="356"/>
                  </a:cubicBezTo>
                  <a:cubicBezTo>
                    <a:pt x="1625" y="374"/>
                    <a:pt x="1616" y="392"/>
                    <a:pt x="1602" y="405"/>
                  </a:cubicBezTo>
                  <a:cubicBezTo>
                    <a:pt x="1566" y="450"/>
                    <a:pt x="1521" y="486"/>
                    <a:pt x="1476" y="518"/>
                  </a:cubicBezTo>
                  <a:lnTo>
                    <a:pt x="1481" y="513"/>
                  </a:lnTo>
                  <a:lnTo>
                    <a:pt x="1472" y="518"/>
                  </a:lnTo>
                  <a:cubicBezTo>
                    <a:pt x="1337" y="603"/>
                    <a:pt x="1193" y="675"/>
                    <a:pt x="1040" y="729"/>
                  </a:cubicBezTo>
                  <a:cubicBezTo>
                    <a:pt x="995" y="743"/>
                    <a:pt x="950" y="756"/>
                    <a:pt x="900" y="770"/>
                  </a:cubicBezTo>
                  <a:cubicBezTo>
                    <a:pt x="873" y="779"/>
                    <a:pt x="842" y="783"/>
                    <a:pt x="815" y="788"/>
                  </a:cubicBezTo>
                  <a:lnTo>
                    <a:pt x="801" y="788"/>
                  </a:lnTo>
                  <a:cubicBezTo>
                    <a:pt x="800" y="787"/>
                    <a:pt x="799" y="787"/>
                    <a:pt x="797" y="787"/>
                  </a:cubicBezTo>
                  <a:cubicBezTo>
                    <a:pt x="720" y="787"/>
                    <a:pt x="717" y="909"/>
                    <a:pt x="797" y="913"/>
                  </a:cubicBezTo>
                  <a:cubicBezTo>
                    <a:pt x="828" y="913"/>
                    <a:pt x="860" y="909"/>
                    <a:pt x="887" y="900"/>
                  </a:cubicBezTo>
                  <a:cubicBezTo>
                    <a:pt x="927" y="895"/>
                    <a:pt x="963" y="882"/>
                    <a:pt x="999" y="873"/>
                  </a:cubicBezTo>
                  <a:cubicBezTo>
                    <a:pt x="1089" y="846"/>
                    <a:pt x="1179" y="810"/>
                    <a:pt x="1269" y="770"/>
                  </a:cubicBezTo>
                  <a:cubicBezTo>
                    <a:pt x="1359" y="734"/>
                    <a:pt x="1445" y="684"/>
                    <a:pt x="1530" y="630"/>
                  </a:cubicBezTo>
                  <a:cubicBezTo>
                    <a:pt x="1602" y="585"/>
                    <a:pt x="1670" y="527"/>
                    <a:pt x="1724" y="459"/>
                  </a:cubicBezTo>
                  <a:cubicBezTo>
                    <a:pt x="1769" y="401"/>
                    <a:pt x="1782" y="329"/>
                    <a:pt x="1769" y="261"/>
                  </a:cubicBezTo>
                  <a:cubicBezTo>
                    <a:pt x="1733" y="180"/>
                    <a:pt x="1670" y="113"/>
                    <a:pt x="1593" y="81"/>
                  </a:cubicBezTo>
                  <a:cubicBezTo>
                    <a:pt x="1530" y="50"/>
                    <a:pt x="1467" y="27"/>
                    <a:pt x="1400" y="14"/>
                  </a:cubicBezTo>
                  <a:cubicBezTo>
                    <a:pt x="1368" y="9"/>
                    <a:pt x="1332" y="5"/>
                    <a:pt x="1301" y="0"/>
                  </a:cubicBezTo>
                  <a:lnTo>
                    <a:pt x="1269" y="0"/>
                  </a:lnTo>
                  <a:cubicBezTo>
                    <a:pt x="1238" y="0"/>
                    <a:pt x="1211" y="0"/>
                    <a:pt x="1179" y="5"/>
                  </a:cubicBezTo>
                  <a:lnTo>
                    <a:pt x="1179"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36"/>
            <p:cNvSpPr/>
            <p:nvPr/>
          </p:nvSpPr>
          <p:spPr>
            <a:xfrm>
              <a:off x="5033150" y="1574625"/>
              <a:ext cx="35975" cy="20975"/>
            </a:xfrm>
            <a:custGeom>
              <a:rect b="b" l="l" r="r" t="t"/>
              <a:pathLst>
                <a:path extrusionOk="0" h="839" w="1439">
                  <a:moveTo>
                    <a:pt x="860" y="1"/>
                  </a:moveTo>
                  <a:cubicBezTo>
                    <a:pt x="849" y="1"/>
                    <a:pt x="837" y="1"/>
                    <a:pt x="826" y="2"/>
                  </a:cubicBezTo>
                  <a:lnTo>
                    <a:pt x="795" y="2"/>
                  </a:lnTo>
                  <a:cubicBezTo>
                    <a:pt x="709" y="2"/>
                    <a:pt x="624" y="6"/>
                    <a:pt x="538" y="15"/>
                  </a:cubicBezTo>
                  <a:lnTo>
                    <a:pt x="543" y="11"/>
                  </a:lnTo>
                  <a:lnTo>
                    <a:pt x="543" y="11"/>
                  </a:lnTo>
                  <a:cubicBezTo>
                    <a:pt x="390" y="29"/>
                    <a:pt x="237" y="56"/>
                    <a:pt x="84" y="83"/>
                  </a:cubicBezTo>
                  <a:cubicBezTo>
                    <a:pt x="1" y="87"/>
                    <a:pt x="14" y="206"/>
                    <a:pt x="84" y="206"/>
                  </a:cubicBezTo>
                  <a:cubicBezTo>
                    <a:pt x="90" y="206"/>
                    <a:pt x="96" y="206"/>
                    <a:pt x="102" y="204"/>
                  </a:cubicBezTo>
                  <a:cubicBezTo>
                    <a:pt x="201" y="190"/>
                    <a:pt x="300" y="172"/>
                    <a:pt x="399" y="154"/>
                  </a:cubicBezTo>
                  <a:cubicBezTo>
                    <a:pt x="529" y="137"/>
                    <a:pt x="660" y="123"/>
                    <a:pt x="790" y="119"/>
                  </a:cubicBezTo>
                  <a:cubicBezTo>
                    <a:pt x="885" y="119"/>
                    <a:pt x="979" y="128"/>
                    <a:pt x="1069" y="150"/>
                  </a:cubicBezTo>
                  <a:cubicBezTo>
                    <a:pt x="1110" y="163"/>
                    <a:pt x="1146" y="177"/>
                    <a:pt x="1182" y="195"/>
                  </a:cubicBezTo>
                  <a:cubicBezTo>
                    <a:pt x="1200" y="208"/>
                    <a:pt x="1222" y="226"/>
                    <a:pt x="1236" y="240"/>
                  </a:cubicBezTo>
                  <a:cubicBezTo>
                    <a:pt x="1249" y="253"/>
                    <a:pt x="1263" y="271"/>
                    <a:pt x="1276" y="289"/>
                  </a:cubicBezTo>
                  <a:cubicBezTo>
                    <a:pt x="1285" y="307"/>
                    <a:pt x="1294" y="330"/>
                    <a:pt x="1303" y="352"/>
                  </a:cubicBezTo>
                  <a:cubicBezTo>
                    <a:pt x="1308" y="379"/>
                    <a:pt x="1312" y="411"/>
                    <a:pt x="1312" y="442"/>
                  </a:cubicBezTo>
                  <a:cubicBezTo>
                    <a:pt x="1312" y="460"/>
                    <a:pt x="1308" y="483"/>
                    <a:pt x="1303" y="501"/>
                  </a:cubicBezTo>
                  <a:cubicBezTo>
                    <a:pt x="1299" y="523"/>
                    <a:pt x="1294" y="541"/>
                    <a:pt x="1285" y="559"/>
                  </a:cubicBezTo>
                  <a:cubicBezTo>
                    <a:pt x="1276" y="573"/>
                    <a:pt x="1263" y="586"/>
                    <a:pt x="1254" y="600"/>
                  </a:cubicBezTo>
                  <a:cubicBezTo>
                    <a:pt x="1236" y="613"/>
                    <a:pt x="1222" y="627"/>
                    <a:pt x="1204" y="636"/>
                  </a:cubicBezTo>
                  <a:cubicBezTo>
                    <a:pt x="1168" y="654"/>
                    <a:pt x="1137" y="667"/>
                    <a:pt x="1096" y="681"/>
                  </a:cubicBezTo>
                  <a:cubicBezTo>
                    <a:pt x="1014" y="700"/>
                    <a:pt x="925" y="713"/>
                    <a:pt x="838" y="713"/>
                  </a:cubicBezTo>
                  <a:cubicBezTo>
                    <a:pt x="825" y="713"/>
                    <a:pt x="812" y="713"/>
                    <a:pt x="799" y="712"/>
                  </a:cubicBezTo>
                  <a:cubicBezTo>
                    <a:pt x="664" y="712"/>
                    <a:pt x="529" y="703"/>
                    <a:pt x="394" y="685"/>
                  </a:cubicBezTo>
                  <a:cubicBezTo>
                    <a:pt x="295" y="672"/>
                    <a:pt x="196" y="654"/>
                    <a:pt x="93" y="640"/>
                  </a:cubicBezTo>
                  <a:cubicBezTo>
                    <a:pt x="89" y="640"/>
                    <a:pt x="85" y="639"/>
                    <a:pt x="81" y="639"/>
                  </a:cubicBezTo>
                  <a:cubicBezTo>
                    <a:pt x="11" y="639"/>
                    <a:pt x="3" y="753"/>
                    <a:pt x="79" y="762"/>
                  </a:cubicBezTo>
                  <a:cubicBezTo>
                    <a:pt x="147" y="771"/>
                    <a:pt x="214" y="784"/>
                    <a:pt x="282" y="793"/>
                  </a:cubicBezTo>
                  <a:cubicBezTo>
                    <a:pt x="376" y="807"/>
                    <a:pt x="475" y="820"/>
                    <a:pt x="570" y="829"/>
                  </a:cubicBezTo>
                  <a:cubicBezTo>
                    <a:pt x="673" y="838"/>
                    <a:pt x="781" y="838"/>
                    <a:pt x="885" y="838"/>
                  </a:cubicBezTo>
                  <a:cubicBezTo>
                    <a:pt x="984" y="834"/>
                    <a:pt x="1078" y="816"/>
                    <a:pt x="1168" y="789"/>
                  </a:cubicBezTo>
                  <a:cubicBezTo>
                    <a:pt x="1245" y="762"/>
                    <a:pt x="1317" y="717"/>
                    <a:pt x="1371" y="649"/>
                  </a:cubicBezTo>
                  <a:cubicBezTo>
                    <a:pt x="1393" y="622"/>
                    <a:pt x="1411" y="586"/>
                    <a:pt x="1420" y="546"/>
                  </a:cubicBezTo>
                  <a:cubicBezTo>
                    <a:pt x="1434" y="501"/>
                    <a:pt x="1438" y="451"/>
                    <a:pt x="1434" y="402"/>
                  </a:cubicBezTo>
                  <a:cubicBezTo>
                    <a:pt x="1425" y="307"/>
                    <a:pt x="1389" y="217"/>
                    <a:pt x="1321" y="150"/>
                  </a:cubicBezTo>
                  <a:cubicBezTo>
                    <a:pt x="1290" y="123"/>
                    <a:pt x="1254" y="96"/>
                    <a:pt x="1218" y="78"/>
                  </a:cubicBezTo>
                  <a:cubicBezTo>
                    <a:pt x="1173" y="56"/>
                    <a:pt x="1128" y="38"/>
                    <a:pt x="1078" y="29"/>
                  </a:cubicBezTo>
                  <a:cubicBezTo>
                    <a:pt x="1008" y="13"/>
                    <a:pt x="934" y="1"/>
                    <a:pt x="86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36"/>
            <p:cNvSpPr/>
            <p:nvPr/>
          </p:nvSpPr>
          <p:spPr>
            <a:xfrm>
              <a:off x="5012075" y="1591300"/>
              <a:ext cx="46800" cy="21950"/>
            </a:xfrm>
            <a:custGeom>
              <a:rect b="b" l="l" r="r" t="t"/>
              <a:pathLst>
                <a:path extrusionOk="0" h="878" w="1872">
                  <a:moveTo>
                    <a:pt x="999" y="0"/>
                  </a:moveTo>
                  <a:cubicBezTo>
                    <a:pt x="967" y="0"/>
                    <a:pt x="940" y="23"/>
                    <a:pt x="936" y="54"/>
                  </a:cubicBezTo>
                  <a:lnTo>
                    <a:pt x="940" y="50"/>
                  </a:lnTo>
                  <a:lnTo>
                    <a:pt x="940" y="50"/>
                  </a:lnTo>
                  <a:cubicBezTo>
                    <a:pt x="936" y="86"/>
                    <a:pt x="963" y="117"/>
                    <a:pt x="994" y="122"/>
                  </a:cubicBezTo>
                  <a:cubicBezTo>
                    <a:pt x="1017" y="126"/>
                    <a:pt x="1039" y="131"/>
                    <a:pt x="1057" y="135"/>
                  </a:cubicBezTo>
                  <a:cubicBezTo>
                    <a:pt x="1192" y="171"/>
                    <a:pt x="1318" y="230"/>
                    <a:pt x="1440" y="302"/>
                  </a:cubicBezTo>
                  <a:cubicBezTo>
                    <a:pt x="1521" y="347"/>
                    <a:pt x="1593" y="405"/>
                    <a:pt x="1665" y="468"/>
                  </a:cubicBezTo>
                  <a:cubicBezTo>
                    <a:pt x="1683" y="491"/>
                    <a:pt x="1701" y="513"/>
                    <a:pt x="1719" y="540"/>
                  </a:cubicBezTo>
                  <a:cubicBezTo>
                    <a:pt x="1728" y="554"/>
                    <a:pt x="1732" y="567"/>
                    <a:pt x="1737" y="581"/>
                  </a:cubicBezTo>
                  <a:cubicBezTo>
                    <a:pt x="1737" y="585"/>
                    <a:pt x="1737" y="594"/>
                    <a:pt x="1741" y="603"/>
                  </a:cubicBezTo>
                  <a:cubicBezTo>
                    <a:pt x="1741" y="608"/>
                    <a:pt x="1741" y="612"/>
                    <a:pt x="1741" y="617"/>
                  </a:cubicBezTo>
                  <a:cubicBezTo>
                    <a:pt x="1737" y="621"/>
                    <a:pt x="1737" y="626"/>
                    <a:pt x="1732" y="630"/>
                  </a:cubicBezTo>
                  <a:cubicBezTo>
                    <a:pt x="1728" y="635"/>
                    <a:pt x="1723" y="644"/>
                    <a:pt x="1723" y="648"/>
                  </a:cubicBezTo>
                  <a:cubicBezTo>
                    <a:pt x="1710" y="657"/>
                    <a:pt x="1692" y="671"/>
                    <a:pt x="1678" y="680"/>
                  </a:cubicBezTo>
                  <a:cubicBezTo>
                    <a:pt x="1638" y="702"/>
                    <a:pt x="1597" y="716"/>
                    <a:pt x="1552" y="729"/>
                  </a:cubicBezTo>
                  <a:cubicBezTo>
                    <a:pt x="1480" y="747"/>
                    <a:pt x="1408" y="756"/>
                    <a:pt x="1336" y="756"/>
                  </a:cubicBezTo>
                  <a:cubicBezTo>
                    <a:pt x="1165" y="752"/>
                    <a:pt x="994" y="725"/>
                    <a:pt x="833" y="675"/>
                  </a:cubicBezTo>
                  <a:lnTo>
                    <a:pt x="833" y="675"/>
                  </a:lnTo>
                  <a:lnTo>
                    <a:pt x="846" y="680"/>
                  </a:lnTo>
                  <a:cubicBezTo>
                    <a:pt x="711" y="644"/>
                    <a:pt x="581" y="599"/>
                    <a:pt x="450" y="549"/>
                  </a:cubicBezTo>
                  <a:cubicBezTo>
                    <a:pt x="392" y="527"/>
                    <a:pt x="329" y="504"/>
                    <a:pt x="270" y="477"/>
                  </a:cubicBezTo>
                  <a:lnTo>
                    <a:pt x="180" y="441"/>
                  </a:lnTo>
                  <a:cubicBezTo>
                    <a:pt x="153" y="428"/>
                    <a:pt x="122" y="419"/>
                    <a:pt x="99" y="401"/>
                  </a:cubicBezTo>
                  <a:cubicBezTo>
                    <a:pt x="88" y="394"/>
                    <a:pt x="75" y="390"/>
                    <a:pt x="63" y="390"/>
                  </a:cubicBezTo>
                  <a:cubicBezTo>
                    <a:pt x="43" y="390"/>
                    <a:pt x="25" y="398"/>
                    <a:pt x="14" y="414"/>
                  </a:cubicBezTo>
                  <a:cubicBezTo>
                    <a:pt x="5" y="428"/>
                    <a:pt x="0" y="446"/>
                    <a:pt x="0" y="459"/>
                  </a:cubicBezTo>
                  <a:cubicBezTo>
                    <a:pt x="5" y="477"/>
                    <a:pt x="9" y="491"/>
                    <a:pt x="23" y="504"/>
                  </a:cubicBezTo>
                  <a:cubicBezTo>
                    <a:pt x="77" y="531"/>
                    <a:pt x="131" y="558"/>
                    <a:pt x="189" y="576"/>
                  </a:cubicBezTo>
                  <a:cubicBezTo>
                    <a:pt x="257" y="608"/>
                    <a:pt x="329" y="635"/>
                    <a:pt x="401" y="662"/>
                  </a:cubicBezTo>
                  <a:cubicBezTo>
                    <a:pt x="545" y="720"/>
                    <a:pt x="698" y="765"/>
                    <a:pt x="851" y="806"/>
                  </a:cubicBezTo>
                  <a:cubicBezTo>
                    <a:pt x="994" y="846"/>
                    <a:pt x="1147" y="869"/>
                    <a:pt x="1300" y="878"/>
                  </a:cubicBezTo>
                  <a:cubicBezTo>
                    <a:pt x="1363" y="878"/>
                    <a:pt x="1426" y="878"/>
                    <a:pt x="1494" y="869"/>
                  </a:cubicBezTo>
                  <a:cubicBezTo>
                    <a:pt x="1557" y="860"/>
                    <a:pt x="1620" y="842"/>
                    <a:pt x="1678" y="819"/>
                  </a:cubicBezTo>
                  <a:cubicBezTo>
                    <a:pt x="1723" y="801"/>
                    <a:pt x="1759" y="779"/>
                    <a:pt x="1791" y="747"/>
                  </a:cubicBezTo>
                  <a:cubicBezTo>
                    <a:pt x="1809" y="734"/>
                    <a:pt x="1818" y="720"/>
                    <a:pt x="1831" y="707"/>
                  </a:cubicBezTo>
                  <a:cubicBezTo>
                    <a:pt x="1845" y="689"/>
                    <a:pt x="1854" y="666"/>
                    <a:pt x="1858" y="644"/>
                  </a:cubicBezTo>
                  <a:cubicBezTo>
                    <a:pt x="1872" y="572"/>
                    <a:pt x="1849" y="495"/>
                    <a:pt x="1800" y="441"/>
                  </a:cubicBezTo>
                  <a:cubicBezTo>
                    <a:pt x="1777" y="410"/>
                    <a:pt x="1746" y="378"/>
                    <a:pt x="1714" y="351"/>
                  </a:cubicBezTo>
                  <a:cubicBezTo>
                    <a:pt x="1674" y="315"/>
                    <a:pt x="1638" y="284"/>
                    <a:pt x="1593" y="257"/>
                  </a:cubicBezTo>
                  <a:cubicBezTo>
                    <a:pt x="1507" y="198"/>
                    <a:pt x="1413" y="144"/>
                    <a:pt x="1314" y="99"/>
                  </a:cubicBezTo>
                  <a:cubicBezTo>
                    <a:pt x="1264" y="77"/>
                    <a:pt x="1210" y="54"/>
                    <a:pt x="1156" y="36"/>
                  </a:cubicBezTo>
                  <a:cubicBezTo>
                    <a:pt x="1107" y="23"/>
                    <a:pt x="1057" y="9"/>
                    <a:pt x="100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36"/>
            <p:cNvSpPr/>
            <p:nvPr/>
          </p:nvSpPr>
          <p:spPr>
            <a:xfrm>
              <a:off x="5006775" y="1578700"/>
              <a:ext cx="12175" cy="8575"/>
            </a:xfrm>
            <a:custGeom>
              <a:rect b="b" l="l" r="r" t="t"/>
              <a:pathLst>
                <a:path extrusionOk="0" h="343" w="487">
                  <a:moveTo>
                    <a:pt x="383" y="0"/>
                  </a:moveTo>
                  <a:lnTo>
                    <a:pt x="383" y="5"/>
                  </a:lnTo>
                  <a:cubicBezTo>
                    <a:pt x="239" y="36"/>
                    <a:pt x="109" y="122"/>
                    <a:pt x="19" y="234"/>
                  </a:cubicBezTo>
                  <a:cubicBezTo>
                    <a:pt x="5" y="248"/>
                    <a:pt x="1" y="261"/>
                    <a:pt x="1" y="279"/>
                  </a:cubicBezTo>
                  <a:cubicBezTo>
                    <a:pt x="1" y="297"/>
                    <a:pt x="5" y="311"/>
                    <a:pt x="19" y="324"/>
                  </a:cubicBezTo>
                  <a:cubicBezTo>
                    <a:pt x="32" y="333"/>
                    <a:pt x="46" y="342"/>
                    <a:pt x="64" y="342"/>
                  </a:cubicBezTo>
                  <a:cubicBezTo>
                    <a:pt x="82" y="342"/>
                    <a:pt x="95" y="333"/>
                    <a:pt x="109" y="324"/>
                  </a:cubicBezTo>
                  <a:cubicBezTo>
                    <a:pt x="136" y="288"/>
                    <a:pt x="163" y="257"/>
                    <a:pt x="199" y="230"/>
                  </a:cubicBezTo>
                  <a:cubicBezTo>
                    <a:pt x="239" y="198"/>
                    <a:pt x="280" y="171"/>
                    <a:pt x="325" y="153"/>
                  </a:cubicBezTo>
                  <a:cubicBezTo>
                    <a:pt x="356" y="140"/>
                    <a:pt x="383" y="131"/>
                    <a:pt x="415" y="122"/>
                  </a:cubicBezTo>
                  <a:cubicBezTo>
                    <a:pt x="487" y="104"/>
                    <a:pt x="473" y="0"/>
                    <a:pt x="39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36"/>
            <p:cNvSpPr/>
            <p:nvPr/>
          </p:nvSpPr>
          <p:spPr>
            <a:xfrm>
              <a:off x="4622150" y="1618175"/>
              <a:ext cx="91125" cy="40400"/>
            </a:xfrm>
            <a:custGeom>
              <a:rect b="b" l="l" r="r" t="t"/>
              <a:pathLst>
                <a:path extrusionOk="0" h="1616" w="3645">
                  <a:moveTo>
                    <a:pt x="68" y="1"/>
                  </a:moveTo>
                  <a:cubicBezTo>
                    <a:pt x="46" y="1"/>
                    <a:pt x="23" y="10"/>
                    <a:pt x="10" y="32"/>
                  </a:cubicBezTo>
                  <a:lnTo>
                    <a:pt x="10" y="28"/>
                  </a:lnTo>
                  <a:cubicBezTo>
                    <a:pt x="1" y="41"/>
                    <a:pt x="1" y="59"/>
                    <a:pt x="5" y="72"/>
                  </a:cubicBezTo>
                  <a:cubicBezTo>
                    <a:pt x="10" y="90"/>
                    <a:pt x="19" y="104"/>
                    <a:pt x="32" y="113"/>
                  </a:cubicBezTo>
                  <a:cubicBezTo>
                    <a:pt x="549" y="482"/>
                    <a:pt x="1130" y="752"/>
                    <a:pt x="1715" y="990"/>
                  </a:cubicBezTo>
                  <a:cubicBezTo>
                    <a:pt x="2012" y="1107"/>
                    <a:pt x="2313" y="1215"/>
                    <a:pt x="2614" y="1319"/>
                  </a:cubicBezTo>
                  <a:cubicBezTo>
                    <a:pt x="2691" y="1346"/>
                    <a:pt x="2767" y="1368"/>
                    <a:pt x="2839" y="1395"/>
                  </a:cubicBezTo>
                  <a:cubicBezTo>
                    <a:pt x="2916" y="1422"/>
                    <a:pt x="3001" y="1454"/>
                    <a:pt x="3078" y="1481"/>
                  </a:cubicBezTo>
                  <a:cubicBezTo>
                    <a:pt x="3159" y="1512"/>
                    <a:pt x="3240" y="1539"/>
                    <a:pt x="3321" y="1557"/>
                  </a:cubicBezTo>
                  <a:cubicBezTo>
                    <a:pt x="3406" y="1584"/>
                    <a:pt x="3496" y="1602"/>
                    <a:pt x="3582" y="1616"/>
                  </a:cubicBezTo>
                  <a:cubicBezTo>
                    <a:pt x="3600" y="1616"/>
                    <a:pt x="3618" y="1611"/>
                    <a:pt x="3627" y="1598"/>
                  </a:cubicBezTo>
                  <a:cubicBezTo>
                    <a:pt x="3640" y="1584"/>
                    <a:pt x="3644" y="1571"/>
                    <a:pt x="3644" y="1553"/>
                  </a:cubicBezTo>
                  <a:cubicBezTo>
                    <a:pt x="3644" y="1539"/>
                    <a:pt x="3640" y="1521"/>
                    <a:pt x="3631" y="1508"/>
                  </a:cubicBezTo>
                  <a:cubicBezTo>
                    <a:pt x="3618" y="1499"/>
                    <a:pt x="3604" y="1490"/>
                    <a:pt x="3586" y="1490"/>
                  </a:cubicBezTo>
                  <a:lnTo>
                    <a:pt x="3582" y="1490"/>
                  </a:lnTo>
                  <a:cubicBezTo>
                    <a:pt x="3393" y="1458"/>
                    <a:pt x="3204" y="1404"/>
                    <a:pt x="3028" y="1337"/>
                  </a:cubicBezTo>
                  <a:cubicBezTo>
                    <a:pt x="2934" y="1301"/>
                    <a:pt x="2839" y="1269"/>
                    <a:pt x="2745" y="1238"/>
                  </a:cubicBezTo>
                  <a:lnTo>
                    <a:pt x="2493" y="1148"/>
                  </a:lnTo>
                  <a:cubicBezTo>
                    <a:pt x="2142" y="1026"/>
                    <a:pt x="1796" y="896"/>
                    <a:pt x="1454" y="752"/>
                  </a:cubicBezTo>
                  <a:lnTo>
                    <a:pt x="1458" y="752"/>
                  </a:lnTo>
                  <a:cubicBezTo>
                    <a:pt x="977" y="549"/>
                    <a:pt x="522" y="302"/>
                    <a:pt x="95" y="10"/>
                  </a:cubicBezTo>
                  <a:cubicBezTo>
                    <a:pt x="86" y="5"/>
                    <a:pt x="77" y="1"/>
                    <a:pt x="6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36"/>
            <p:cNvSpPr/>
            <p:nvPr/>
          </p:nvSpPr>
          <p:spPr>
            <a:xfrm>
              <a:off x="4602925" y="1625700"/>
              <a:ext cx="103050" cy="46075"/>
            </a:xfrm>
            <a:custGeom>
              <a:rect b="b" l="l" r="r" t="t"/>
              <a:pathLst>
                <a:path extrusionOk="0" h="1843" w="4122">
                  <a:moveTo>
                    <a:pt x="54" y="1"/>
                  </a:moveTo>
                  <a:lnTo>
                    <a:pt x="59" y="5"/>
                  </a:lnTo>
                  <a:cubicBezTo>
                    <a:pt x="45" y="10"/>
                    <a:pt x="27" y="19"/>
                    <a:pt x="23" y="32"/>
                  </a:cubicBezTo>
                  <a:cubicBezTo>
                    <a:pt x="0" y="64"/>
                    <a:pt x="14" y="100"/>
                    <a:pt x="41" y="118"/>
                  </a:cubicBezTo>
                  <a:cubicBezTo>
                    <a:pt x="1197" y="991"/>
                    <a:pt x="2542" y="1575"/>
                    <a:pt x="3968" y="1827"/>
                  </a:cubicBezTo>
                  <a:lnTo>
                    <a:pt x="4031" y="1841"/>
                  </a:lnTo>
                  <a:cubicBezTo>
                    <a:pt x="4036" y="1842"/>
                    <a:pt x="4041" y="1843"/>
                    <a:pt x="4045" y="1843"/>
                  </a:cubicBezTo>
                  <a:cubicBezTo>
                    <a:pt x="4058" y="1843"/>
                    <a:pt x="4071" y="1838"/>
                    <a:pt x="4081" y="1832"/>
                  </a:cubicBezTo>
                  <a:cubicBezTo>
                    <a:pt x="4108" y="1818"/>
                    <a:pt x="4121" y="1778"/>
                    <a:pt x="4103" y="1751"/>
                  </a:cubicBezTo>
                  <a:cubicBezTo>
                    <a:pt x="4099" y="1733"/>
                    <a:pt x="4085" y="1724"/>
                    <a:pt x="4067" y="1719"/>
                  </a:cubicBezTo>
                  <a:cubicBezTo>
                    <a:pt x="3352" y="1598"/>
                    <a:pt x="2655" y="1395"/>
                    <a:pt x="1989" y="1108"/>
                  </a:cubicBezTo>
                  <a:cubicBezTo>
                    <a:pt x="1318" y="820"/>
                    <a:pt x="684" y="451"/>
                    <a:pt x="104" y="10"/>
                  </a:cubicBezTo>
                  <a:cubicBezTo>
                    <a:pt x="95" y="5"/>
                    <a:pt x="81" y="1"/>
                    <a:pt x="7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36"/>
            <p:cNvSpPr/>
            <p:nvPr/>
          </p:nvSpPr>
          <p:spPr>
            <a:xfrm>
              <a:off x="4559400" y="1618175"/>
              <a:ext cx="65600" cy="107375"/>
            </a:xfrm>
            <a:custGeom>
              <a:rect b="b" l="l" r="r" t="t"/>
              <a:pathLst>
                <a:path extrusionOk="0" h="4295" w="2624">
                  <a:moveTo>
                    <a:pt x="2529" y="1"/>
                  </a:moveTo>
                  <a:cubicBezTo>
                    <a:pt x="2380" y="28"/>
                    <a:pt x="2232" y="68"/>
                    <a:pt x="2092" y="126"/>
                  </a:cubicBezTo>
                  <a:cubicBezTo>
                    <a:pt x="1957" y="180"/>
                    <a:pt x="1822" y="243"/>
                    <a:pt x="1701" y="324"/>
                  </a:cubicBezTo>
                  <a:cubicBezTo>
                    <a:pt x="1444" y="482"/>
                    <a:pt x="1220" y="680"/>
                    <a:pt x="1031" y="905"/>
                  </a:cubicBezTo>
                  <a:cubicBezTo>
                    <a:pt x="833" y="1139"/>
                    <a:pt x="666" y="1391"/>
                    <a:pt x="527" y="1661"/>
                  </a:cubicBezTo>
                  <a:cubicBezTo>
                    <a:pt x="392" y="1926"/>
                    <a:pt x="284" y="2205"/>
                    <a:pt x="203" y="2493"/>
                  </a:cubicBezTo>
                  <a:cubicBezTo>
                    <a:pt x="117" y="2781"/>
                    <a:pt x="63" y="3073"/>
                    <a:pt x="36" y="3374"/>
                  </a:cubicBezTo>
                  <a:cubicBezTo>
                    <a:pt x="0" y="3667"/>
                    <a:pt x="18" y="3964"/>
                    <a:pt x="95" y="4252"/>
                  </a:cubicBezTo>
                  <a:cubicBezTo>
                    <a:pt x="102" y="4278"/>
                    <a:pt x="128" y="4295"/>
                    <a:pt x="155" y="4295"/>
                  </a:cubicBezTo>
                  <a:cubicBezTo>
                    <a:pt x="160" y="4295"/>
                    <a:pt x="166" y="4294"/>
                    <a:pt x="171" y="4292"/>
                  </a:cubicBezTo>
                  <a:cubicBezTo>
                    <a:pt x="207" y="4283"/>
                    <a:pt x="225" y="4247"/>
                    <a:pt x="216" y="4211"/>
                  </a:cubicBezTo>
                  <a:cubicBezTo>
                    <a:pt x="198" y="4153"/>
                    <a:pt x="180" y="4090"/>
                    <a:pt x="171" y="4027"/>
                  </a:cubicBezTo>
                  <a:cubicBezTo>
                    <a:pt x="171" y="4025"/>
                    <a:pt x="171" y="4024"/>
                    <a:pt x="171" y="4022"/>
                  </a:cubicBezTo>
                  <a:cubicBezTo>
                    <a:pt x="140" y="3806"/>
                    <a:pt x="140" y="3590"/>
                    <a:pt x="162" y="3374"/>
                  </a:cubicBezTo>
                  <a:cubicBezTo>
                    <a:pt x="180" y="3168"/>
                    <a:pt x="216" y="2965"/>
                    <a:pt x="261" y="2763"/>
                  </a:cubicBezTo>
                  <a:cubicBezTo>
                    <a:pt x="306" y="2574"/>
                    <a:pt x="360" y="2389"/>
                    <a:pt x="428" y="2209"/>
                  </a:cubicBezTo>
                  <a:cubicBezTo>
                    <a:pt x="549" y="1867"/>
                    <a:pt x="720" y="1539"/>
                    <a:pt x="932" y="1238"/>
                  </a:cubicBezTo>
                  <a:cubicBezTo>
                    <a:pt x="1094" y="1008"/>
                    <a:pt x="1287" y="797"/>
                    <a:pt x="1507" y="617"/>
                  </a:cubicBezTo>
                  <a:lnTo>
                    <a:pt x="1507" y="617"/>
                  </a:lnTo>
                  <a:lnTo>
                    <a:pt x="1494" y="626"/>
                  </a:lnTo>
                  <a:cubicBezTo>
                    <a:pt x="1660" y="491"/>
                    <a:pt x="1845" y="374"/>
                    <a:pt x="2043" y="284"/>
                  </a:cubicBezTo>
                  <a:cubicBezTo>
                    <a:pt x="2209" y="207"/>
                    <a:pt x="2389" y="153"/>
                    <a:pt x="2569" y="122"/>
                  </a:cubicBezTo>
                  <a:cubicBezTo>
                    <a:pt x="2587" y="117"/>
                    <a:pt x="2601" y="104"/>
                    <a:pt x="2610" y="90"/>
                  </a:cubicBezTo>
                  <a:cubicBezTo>
                    <a:pt x="2623" y="59"/>
                    <a:pt x="2610" y="23"/>
                    <a:pt x="2583" y="5"/>
                  </a:cubicBezTo>
                  <a:cubicBezTo>
                    <a:pt x="2574" y="1"/>
                    <a:pt x="2565" y="1"/>
                    <a:pt x="255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6"/>
            <p:cNvSpPr/>
            <p:nvPr/>
          </p:nvSpPr>
          <p:spPr>
            <a:xfrm>
              <a:off x="4625525" y="1683300"/>
              <a:ext cx="6425" cy="41425"/>
            </a:xfrm>
            <a:custGeom>
              <a:rect b="b" l="l" r="r" t="t"/>
              <a:pathLst>
                <a:path extrusionOk="0" h="1657" w="257">
                  <a:moveTo>
                    <a:pt x="68" y="0"/>
                  </a:moveTo>
                  <a:cubicBezTo>
                    <a:pt x="32" y="0"/>
                    <a:pt x="5" y="32"/>
                    <a:pt x="10" y="63"/>
                  </a:cubicBezTo>
                  <a:cubicBezTo>
                    <a:pt x="1" y="320"/>
                    <a:pt x="5" y="581"/>
                    <a:pt x="32" y="832"/>
                  </a:cubicBezTo>
                  <a:cubicBezTo>
                    <a:pt x="55" y="1089"/>
                    <a:pt x="91" y="1345"/>
                    <a:pt x="131" y="1597"/>
                  </a:cubicBezTo>
                  <a:cubicBezTo>
                    <a:pt x="131" y="1615"/>
                    <a:pt x="136" y="1629"/>
                    <a:pt x="149" y="1642"/>
                  </a:cubicBezTo>
                  <a:cubicBezTo>
                    <a:pt x="161" y="1652"/>
                    <a:pt x="175" y="1657"/>
                    <a:pt x="189" y="1657"/>
                  </a:cubicBezTo>
                  <a:cubicBezTo>
                    <a:pt x="207" y="1657"/>
                    <a:pt x="224" y="1650"/>
                    <a:pt x="239" y="1638"/>
                  </a:cubicBezTo>
                  <a:cubicBezTo>
                    <a:pt x="248" y="1624"/>
                    <a:pt x="257" y="1611"/>
                    <a:pt x="253" y="1593"/>
                  </a:cubicBezTo>
                  <a:cubicBezTo>
                    <a:pt x="217" y="1341"/>
                    <a:pt x="181" y="1084"/>
                    <a:pt x="158" y="828"/>
                  </a:cubicBezTo>
                  <a:cubicBezTo>
                    <a:pt x="131" y="576"/>
                    <a:pt x="122" y="315"/>
                    <a:pt x="131" y="59"/>
                  </a:cubicBezTo>
                  <a:cubicBezTo>
                    <a:pt x="131" y="27"/>
                    <a:pt x="104" y="0"/>
                    <a:pt x="6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6"/>
            <p:cNvSpPr/>
            <p:nvPr/>
          </p:nvSpPr>
          <p:spPr>
            <a:xfrm>
              <a:off x="4561625" y="1721875"/>
              <a:ext cx="70100" cy="8675"/>
            </a:xfrm>
            <a:custGeom>
              <a:rect b="b" l="l" r="r" t="t"/>
              <a:pathLst>
                <a:path extrusionOk="0" h="347" w="2804">
                  <a:moveTo>
                    <a:pt x="2732" y="0"/>
                  </a:moveTo>
                  <a:cubicBezTo>
                    <a:pt x="2723" y="0"/>
                    <a:pt x="2719" y="5"/>
                    <a:pt x="2710" y="5"/>
                  </a:cubicBezTo>
                  <a:lnTo>
                    <a:pt x="2710" y="9"/>
                  </a:lnTo>
                  <a:cubicBezTo>
                    <a:pt x="2656" y="32"/>
                    <a:pt x="2606" y="54"/>
                    <a:pt x="2552" y="72"/>
                  </a:cubicBezTo>
                  <a:cubicBezTo>
                    <a:pt x="2503" y="90"/>
                    <a:pt x="2449" y="108"/>
                    <a:pt x="2395" y="122"/>
                  </a:cubicBezTo>
                  <a:cubicBezTo>
                    <a:pt x="2174" y="171"/>
                    <a:pt x="1945" y="198"/>
                    <a:pt x="1720" y="207"/>
                  </a:cubicBezTo>
                  <a:cubicBezTo>
                    <a:pt x="1511" y="216"/>
                    <a:pt x="1298" y="225"/>
                    <a:pt x="1089" y="225"/>
                  </a:cubicBezTo>
                  <a:lnTo>
                    <a:pt x="1089" y="225"/>
                  </a:lnTo>
                  <a:cubicBezTo>
                    <a:pt x="830" y="225"/>
                    <a:pt x="575" y="193"/>
                    <a:pt x="325" y="131"/>
                  </a:cubicBezTo>
                  <a:cubicBezTo>
                    <a:pt x="249" y="108"/>
                    <a:pt x="177" y="81"/>
                    <a:pt x="105" y="50"/>
                  </a:cubicBezTo>
                  <a:cubicBezTo>
                    <a:pt x="100" y="49"/>
                    <a:pt x="96" y="48"/>
                    <a:pt x="91" y="48"/>
                  </a:cubicBezTo>
                  <a:cubicBezTo>
                    <a:pt x="32" y="48"/>
                    <a:pt x="1" y="129"/>
                    <a:pt x="55" y="162"/>
                  </a:cubicBezTo>
                  <a:cubicBezTo>
                    <a:pt x="253" y="248"/>
                    <a:pt x="469" y="302"/>
                    <a:pt x="685" y="320"/>
                  </a:cubicBezTo>
                  <a:cubicBezTo>
                    <a:pt x="845" y="338"/>
                    <a:pt x="1007" y="346"/>
                    <a:pt x="1170" y="346"/>
                  </a:cubicBezTo>
                  <a:cubicBezTo>
                    <a:pt x="1241" y="346"/>
                    <a:pt x="1312" y="345"/>
                    <a:pt x="1382" y="342"/>
                  </a:cubicBezTo>
                  <a:cubicBezTo>
                    <a:pt x="1486" y="342"/>
                    <a:pt x="1589" y="333"/>
                    <a:pt x="1697" y="329"/>
                  </a:cubicBezTo>
                  <a:cubicBezTo>
                    <a:pt x="1814" y="324"/>
                    <a:pt x="1931" y="315"/>
                    <a:pt x="2053" y="306"/>
                  </a:cubicBezTo>
                  <a:cubicBezTo>
                    <a:pt x="2174" y="293"/>
                    <a:pt x="2296" y="270"/>
                    <a:pt x="2417" y="243"/>
                  </a:cubicBezTo>
                  <a:cubicBezTo>
                    <a:pt x="2476" y="230"/>
                    <a:pt x="2525" y="212"/>
                    <a:pt x="2579" y="194"/>
                  </a:cubicBezTo>
                  <a:cubicBezTo>
                    <a:pt x="2633" y="176"/>
                    <a:pt x="2696" y="149"/>
                    <a:pt x="2755" y="122"/>
                  </a:cubicBezTo>
                  <a:cubicBezTo>
                    <a:pt x="2786" y="108"/>
                    <a:pt x="2804" y="72"/>
                    <a:pt x="2791" y="41"/>
                  </a:cubicBezTo>
                  <a:cubicBezTo>
                    <a:pt x="2782" y="18"/>
                    <a:pt x="2759" y="0"/>
                    <a:pt x="273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6"/>
            <p:cNvSpPr/>
            <p:nvPr/>
          </p:nvSpPr>
          <p:spPr>
            <a:xfrm>
              <a:off x="4693900" y="1609400"/>
              <a:ext cx="28925" cy="42750"/>
            </a:xfrm>
            <a:custGeom>
              <a:rect b="b" l="l" r="r" t="t"/>
              <a:pathLst>
                <a:path extrusionOk="0" h="1710" w="1157">
                  <a:moveTo>
                    <a:pt x="1085" y="1"/>
                  </a:moveTo>
                  <a:cubicBezTo>
                    <a:pt x="1062" y="1"/>
                    <a:pt x="1040" y="14"/>
                    <a:pt x="1031" y="32"/>
                  </a:cubicBezTo>
                  <a:cubicBezTo>
                    <a:pt x="712" y="567"/>
                    <a:pt x="356" y="1089"/>
                    <a:pt x="19" y="1616"/>
                  </a:cubicBezTo>
                  <a:cubicBezTo>
                    <a:pt x="1" y="1647"/>
                    <a:pt x="14" y="1683"/>
                    <a:pt x="41" y="1701"/>
                  </a:cubicBezTo>
                  <a:cubicBezTo>
                    <a:pt x="51" y="1707"/>
                    <a:pt x="61" y="1709"/>
                    <a:pt x="72" y="1709"/>
                  </a:cubicBezTo>
                  <a:cubicBezTo>
                    <a:pt x="94" y="1709"/>
                    <a:pt x="114" y="1697"/>
                    <a:pt x="127" y="1679"/>
                  </a:cubicBezTo>
                  <a:cubicBezTo>
                    <a:pt x="464" y="1148"/>
                    <a:pt x="819" y="630"/>
                    <a:pt x="1139" y="95"/>
                  </a:cubicBezTo>
                  <a:cubicBezTo>
                    <a:pt x="1157" y="64"/>
                    <a:pt x="1148" y="28"/>
                    <a:pt x="1116" y="10"/>
                  </a:cubicBezTo>
                  <a:cubicBezTo>
                    <a:pt x="1107" y="5"/>
                    <a:pt x="1098" y="1"/>
                    <a:pt x="108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6"/>
            <p:cNvSpPr/>
            <p:nvPr/>
          </p:nvSpPr>
          <p:spPr>
            <a:xfrm>
              <a:off x="4703125" y="1610625"/>
              <a:ext cx="38725" cy="60775"/>
            </a:xfrm>
            <a:custGeom>
              <a:rect b="b" l="l" r="r" t="t"/>
              <a:pathLst>
                <a:path extrusionOk="0" h="2431" w="1549">
                  <a:moveTo>
                    <a:pt x="1467" y="0"/>
                  </a:moveTo>
                  <a:cubicBezTo>
                    <a:pt x="1448" y="0"/>
                    <a:pt x="1430" y="13"/>
                    <a:pt x="1422" y="33"/>
                  </a:cubicBezTo>
                  <a:cubicBezTo>
                    <a:pt x="1215" y="433"/>
                    <a:pt x="990" y="824"/>
                    <a:pt x="756" y="1207"/>
                  </a:cubicBezTo>
                  <a:cubicBezTo>
                    <a:pt x="518" y="1589"/>
                    <a:pt x="275" y="1967"/>
                    <a:pt x="19" y="2336"/>
                  </a:cubicBezTo>
                  <a:cubicBezTo>
                    <a:pt x="1" y="2367"/>
                    <a:pt x="10" y="2403"/>
                    <a:pt x="41" y="2421"/>
                  </a:cubicBezTo>
                  <a:cubicBezTo>
                    <a:pt x="55" y="2430"/>
                    <a:pt x="68" y="2430"/>
                    <a:pt x="86" y="2430"/>
                  </a:cubicBezTo>
                  <a:cubicBezTo>
                    <a:pt x="104" y="2426"/>
                    <a:pt x="118" y="2412"/>
                    <a:pt x="122" y="2399"/>
                  </a:cubicBezTo>
                  <a:cubicBezTo>
                    <a:pt x="383" y="2030"/>
                    <a:pt x="626" y="1652"/>
                    <a:pt x="864" y="1270"/>
                  </a:cubicBezTo>
                  <a:cubicBezTo>
                    <a:pt x="1103" y="887"/>
                    <a:pt x="1328" y="496"/>
                    <a:pt x="1530" y="91"/>
                  </a:cubicBezTo>
                  <a:cubicBezTo>
                    <a:pt x="1548" y="64"/>
                    <a:pt x="1535" y="24"/>
                    <a:pt x="1508" y="6"/>
                  </a:cubicBezTo>
                  <a:cubicBezTo>
                    <a:pt x="1499" y="1"/>
                    <a:pt x="1485" y="1"/>
                    <a:pt x="1476" y="1"/>
                  </a:cubicBezTo>
                  <a:cubicBezTo>
                    <a:pt x="1473" y="1"/>
                    <a:pt x="1470" y="0"/>
                    <a:pt x="146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6"/>
            <p:cNvSpPr/>
            <p:nvPr/>
          </p:nvSpPr>
          <p:spPr>
            <a:xfrm>
              <a:off x="4719775" y="1608850"/>
              <a:ext cx="132550" cy="34100"/>
            </a:xfrm>
            <a:custGeom>
              <a:rect b="b" l="l" r="r" t="t"/>
              <a:pathLst>
                <a:path extrusionOk="0" h="1364" w="5302">
                  <a:moveTo>
                    <a:pt x="342" y="0"/>
                  </a:moveTo>
                  <a:cubicBezTo>
                    <a:pt x="293" y="0"/>
                    <a:pt x="248" y="0"/>
                    <a:pt x="198" y="5"/>
                  </a:cubicBezTo>
                  <a:cubicBezTo>
                    <a:pt x="149" y="9"/>
                    <a:pt x="104" y="9"/>
                    <a:pt x="54" y="18"/>
                  </a:cubicBezTo>
                  <a:cubicBezTo>
                    <a:pt x="23" y="27"/>
                    <a:pt x="0" y="63"/>
                    <a:pt x="9" y="95"/>
                  </a:cubicBezTo>
                  <a:cubicBezTo>
                    <a:pt x="14" y="113"/>
                    <a:pt x="27" y="126"/>
                    <a:pt x="41" y="135"/>
                  </a:cubicBezTo>
                  <a:cubicBezTo>
                    <a:pt x="50" y="138"/>
                    <a:pt x="62" y="141"/>
                    <a:pt x="73" y="141"/>
                  </a:cubicBezTo>
                  <a:cubicBezTo>
                    <a:pt x="78" y="141"/>
                    <a:pt x="82" y="141"/>
                    <a:pt x="86" y="140"/>
                  </a:cubicBezTo>
                  <a:lnTo>
                    <a:pt x="104" y="140"/>
                  </a:lnTo>
                  <a:cubicBezTo>
                    <a:pt x="215" y="131"/>
                    <a:pt x="324" y="126"/>
                    <a:pt x="434" y="126"/>
                  </a:cubicBezTo>
                  <a:cubicBezTo>
                    <a:pt x="596" y="126"/>
                    <a:pt x="757" y="136"/>
                    <a:pt x="918" y="158"/>
                  </a:cubicBezTo>
                  <a:lnTo>
                    <a:pt x="900" y="158"/>
                  </a:lnTo>
                  <a:cubicBezTo>
                    <a:pt x="1274" y="212"/>
                    <a:pt x="1642" y="297"/>
                    <a:pt x="2002" y="418"/>
                  </a:cubicBezTo>
                  <a:cubicBezTo>
                    <a:pt x="2344" y="531"/>
                    <a:pt x="2677" y="666"/>
                    <a:pt x="3010" y="796"/>
                  </a:cubicBezTo>
                  <a:cubicBezTo>
                    <a:pt x="3343" y="927"/>
                    <a:pt x="3680" y="1057"/>
                    <a:pt x="4027" y="1161"/>
                  </a:cubicBezTo>
                  <a:cubicBezTo>
                    <a:pt x="4364" y="1264"/>
                    <a:pt x="4710" y="1332"/>
                    <a:pt x="5061" y="1359"/>
                  </a:cubicBezTo>
                  <a:cubicBezTo>
                    <a:pt x="5111" y="1359"/>
                    <a:pt x="5160" y="1363"/>
                    <a:pt x="5214" y="1363"/>
                  </a:cubicBezTo>
                  <a:cubicBezTo>
                    <a:pt x="5217" y="1363"/>
                    <a:pt x="5220" y="1364"/>
                    <a:pt x="5222" y="1364"/>
                  </a:cubicBezTo>
                  <a:cubicBezTo>
                    <a:pt x="5302" y="1364"/>
                    <a:pt x="5302" y="1237"/>
                    <a:pt x="5222" y="1237"/>
                  </a:cubicBezTo>
                  <a:cubicBezTo>
                    <a:pt x="5220" y="1237"/>
                    <a:pt x="5217" y="1237"/>
                    <a:pt x="5214" y="1237"/>
                  </a:cubicBezTo>
                  <a:cubicBezTo>
                    <a:pt x="5088" y="1237"/>
                    <a:pt x="4962" y="1228"/>
                    <a:pt x="4841" y="1210"/>
                  </a:cubicBezTo>
                  <a:cubicBezTo>
                    <a:pt x="4130" y="1120"/>
                    <a:pt x="3464" y="841"/>
                    <a:pt x="2799" y="580"/>
                  </a:cubicBezTo>
                  <a:cubicBezTo>
                    <a:pt x="2466" y="450"/>
                    <a:pt x="2133" y="320"/>
                    <a:pt x="1791" y="221"/>
                  </a:cubicBezTo>
                  <a:cubicBezTo>
                    <a:pt x="1422" y="108"/>
                    <a:pt x="1040" y="41"/>
                    <a:pt x="653" y="9"/>
                  </a:cubicBezTo>
                  <a:cubicBezTo>
                    <a:pt x="576" y="5"/>
                    <a:pt x="500" y="5"/>
                    <a:pt x="419" y="5"/>
                  </a:cubicBezTo>
                  <a:lnTo>
                    <a:pt x="342" y="5"/>
                  </a:lnTo>
                  <a:lnTo>
                    <a:pt x="342"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6"/>
            <p:cNvSpPr/>
            <p:nvPr/>
          </p:nvSpPr>
          <p:spPr>
            <a:xfrm>
              <a:off x="4785675" y="1697475"/>
              <a:ext cx="79100" cy="15525"/>
            </a:xfrm>
            <a:custGeom>
              <a:rect b="b" l="l" r="r" t="t"/>
              <a:pathLst>
                <a:path extrusionOk="0" h="621" w="3164">
                  <a:moveTo>
                    <a:pt x="73" y="0"/>
                  </a:moveTo>
                  <a:cubicBezTo>
                    <a:pt x="46" y="0"/>
                    <a:pt x="23" y="18"/>
                    <a:pt x="14" y="41"/>
                  </a:cubicBezTo>
                  <a:lnTo>
                    <a:pt x="10" y="41"/>
                  </a:lnTo>
                  <a:cubicBezTo>
                    <a:pt x="1" y="72"/>
                    <a:pt x="14" y="108"/>
                    <a:pt x="46" y="121"/>
                  </a:cubicBezTo>
                  <a:cubicBezTo>
                    <a:pt x="275" y="229"/>
                    <a:pt x="513" y="319"/>
                    <a:pt x="756" y="391"/>
                  </a:cubicBezTo>
                  <a:cubicBezTo>
                    <a:pt x="1013" y="468"/>
                    <a:pt x="1274" y="526"/>
                    <a:pt x="1535" y="562"/>
                  </a:cubicBezTo>
                  <a:cubicBezTo>
                    <a:pt x="1800" y="603"/>
                    <a:pt x="2070" y="621"/>
                    <a:pt x="2335" y="621"/>
                  </a:cubicBezTo>
                  <a:cubicBezTo>
                    <a:pt x="2596" y="621"/>
                    <a:pt x="2853" y="594"/>
                    <a:pt x="3109" y="540"/>
                  </a:cubicBezTo>
                  <a:cubicBezTo>
                    <a:pt x="3141" y="535"/>
                    <a:pt x="3163" y="504"/>
                    <a:pt x="3159" y="468"/>
                  </a:cubicBezTo>
                  <a:cubicBezTo>
                    <a:pt x="3155" y="441"/>
                    <a:pt x="3131" y="417"/>
                    <a:pt x="3104" y="417"/>
                  </a:cubicBezTo>
                  <a:cubicBezTo>
                    <a:pt x="3099" y="417"/>
                    <a:pt x="3095" y="417"/>
                    <a:pt x="3091" y="418"/>
                  </a:cubicBezTo>
                  <a:cubicBezTo>
                    <a:pt x="2857" y="463"/>
                    <a:pt x="2619" y="490"/>
                    <a:pt x="2380" y="495"/>
                  </a:cubicBezTo>
                  <a:lnTo>
                    <a:pt x="2389" y="495"/>
                  </a:lnTo>
                  <a:cubicBezTo>
                    <a:pt x="2371" y="495"/>
                    <a:pt x="2353" y="495"/>
                    <a:pt x="2335" y="495"/>
                  </a:cubicBezTo>
                  <a:cubicBezTo>
                    <a:pt x="1881" y="495"/>
                    <a:pt x="1427" y="441"/>
                    <a:pt x="986" y="324"/>
                  </a:cubicBezTo>
                  <a:lnTo>
                    <a:pt x="986" y="324"/>
                  </a:lnTo>
                  <a:lnTo>
                    <a:pt x="999" y="328"/>
                  </a:lnTo>
                  <a:cubicBezTo>
                    <a:pt x="689" y="252"/>
                    <a:pt x="383" y="144"/>
                    <a:pt x="95" y="5"/>
                  </a:cubicBezTo>
                  <a:cubicBezTo>
                    <a:pt x="86" y="0"/>
                    <a:pt x="77" y="0"/>
                    <a:pt x="7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6"/>
            <p:cNvSpPr/>
            <p:nvPr/>
          </p:nvSpPr>
          <p:spPr>
            <a:xfrm>
              <a:off x="4848775" y="1640100"/>
              <a:ext cx="17000" cy="69625"/>
            </a:xfrm>
            <a:custGeom>
              <a:rect b="b" l="l" r="r" t="t"/>
              <a:pathLst>
                <a:path extrusionOk="0" h="2785" w="680">
                  <a:moveTo>
                    <a:pt x="68" y="1"/>
                  </a:moveTo>
                  <a:cubicBezTo>
                    <a:pt x="59" y="1"/>
                    <a:pt x="45" y="1"/>
                    <a:pt x="36" y="10"/>
                  </a:cubicBezTo>
                  <a:lnTo>
                    <a:pt x="41" y="10"/>
                  </a:lnTo>
                  <a:cubicBezTo>
                    <a:pt x="9" y="23"/>
                    <a:pt x="0" y="64"/>
                    <a:pt x="18" y="95"/>
                  </a:cubicBezTo>
                  <a:cubicBezTo>
                    <a:pt x="95" y="212"/>
                    <a:pt x="162" y="338"/>
                    <a:pt x="216" y="469"/>
                  </a:cubicBezTo>
                  <a:cubicBezTo>
                    <a:pt x="354" y="819"/>
                    <a:pt x="448" y="1184"/>
                    <a:pt x="498" y="1561"/>
                  </a:cubicBezTo>
                  <a:lnTo>
                    <a:pt x="498" y="1561"/>
                  </a:lnTo>
                  <a:cubicBezTo>
                    <a:pt x="497" y="1560"/>
                    <a:pt x="496" y="1558"/>
                    <a:pt x="495" y="1557"/>
                  </a:cubicBezTo>
                  <a:lnTo>
                    <a:pt x="495" y="1557"/>
                  </a:lnTo>
                  <a:cubicBezTo>
                    <a:pt x="518" y="1746"/>
                    <a:pt x="536" y="1940"/>
                    <a:pt x="545" y="2133"/>
                  </a:cubicBezTo>
                  <a:cubicBezTo>
                    <a:pt x="554" y="2331"/>
                    <a:pt x="549" y="2524"/>
                    <a:pt x="531" y="2722"/>
                  </a:cubicBezTo>
                  <a:cubicBezTo>
                    <a:pt x="531" y="2740"/>
                    <a:pt x="536" y="2754"/>
                    <a:pt x="549" y="2767"/>
                  </a:cubicBezTo>
                  <a:cubicBezTo>
                    <a:pt x="560" y="2779"/>
                    <a:pt x="576" y="2784"/>
                    <a:pt x="592" y="2784"/>
                  </a:cubicBezTo>
                  <a:cubicBezTo>
                    <a:pt x="608" y="2784"/>
                    <a:pt x="623" y="2779"/>
                    <a:pt x="635" y="2767"/>
                  </a:cubicBezTo>
                  <a:cubicBezTo>
                    <a:pt x="648" y="2754"/>
                    <a:pt x="653" y="2740"/>
                    <a:pt x="653" y="2722"/>
                  </a:cubicBezTo>
                  <a:cubicBezTo>
                    <a:pt x="675" y="2497"/>
                    <a:pt x="680" y="2268"/>
                    <a:pt x="666" y="2043"/>
                  </a:cubicBezTo>
                  <a:cubicBezTo>
                    <a:pt x="653" y="1805"/>
                    <a:pt x="626" y="1566"/>
                    <a:pt x="585" y="1332"/>
                  </a:cubicBezTo>
                  <a:cubicBezTo>
                    <a:pt x="545" y="1094"/>
                    <a:pt x="486" y="855"/>
                    <a:pt x="410" y="631"/>
                  </a:cubicBezTo>
                  <a:cubicBezTo>
                    <a:pt x="342" y="419"/>
                    <a:pt x="243" y="217"/>
                    <a:pt x="122" y="32"/>
                  </a:cubicBezTo>
                  <a:cubicBezTo>
                    <a:pt x="113" y="10"/>
                    <a:pt x="90" y="1"/>
                    <a:pt x="6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6"/>
            <p:cNvSpPr/>
            <p:nvPr/>
          </p:nvSpPr>
          <p:spPr>
            <a:xfrm>
              <a:off x="4685125" y="1502450"/>
              <a:ext cx="21525" cy="18100"/>
            </a:xfrm>
            <a:custGeom>
              <a:rect b="b" l="l" r="r" t="t"/>
              <a:pathLst>
                <a:path extrusionOk="0" h="724" w="861">
                  <a:moveTo>
                    <a:pt x="302" y="0"/>
                  </a:moveTo>
                  <a:cubicBezTo>
                    <a:pt x="271" y="0"/>
                    <a:pt x="241" y="6"/>
                    <a:pt x="212" y="18"/>
                  </a:cubicBezTo>
                  <a:cubicBezTo>
                    <a:pt x="14" y="104"/>
                    <a:pt x="1" y="554"/>
                    <a:pt x="145" y="684"/>
                  </a:cubicBezTo>
                  <a:cubicBezTo>
                    <a:pt x="167" y="702"/>
                    <a:pt x="190" y="711"/>
                    <a:pt x="217" y="711"/>
                  </a:cubicBezTo>
                  <a:cubicBezTo>
                    <a:pt x="275" y="720"/>
                    <a:pt x="332" y="724"/>
                    <a:pt x="388" y="724"/>
                  </a:cubicBezTo>
                  <a:cubicBezTo>
                    <a:pt x="482" y="724"/>
                    <a:pt x="574" y="713"/>
                    <a:pt x="667" y="693"/>
                  </a:cubicBezTo>
                  <a:cubicBezTo>
                    <a:pt x="734" y="684"/>
                    <a:pt x="793" y="653"/>
                    <a:pt x="833" y="599"/>
                  </a:cubicBezTo>
                  <a:cubicBezTo>
                    <a:pt x="860" y="545"/>
                    <a:pt x="860" y="482"/>
                    <a:pt x="833" y="428"/>
                  </a:cubicBezTo>
                  <a:cubicBezTo>
                    <a:pt x="755" y="267"/>
                    <a:pt x="512" y="0"/>
                    <a:pt x="3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6"/>
            <p:cNvSpPr/>
            <p:nvPr/>
          </p:nvSpPr>
          <p:spPr>
            <a:xfrm>
              <a:off x="4609225" y="1509650"/>
              <a:ext cx="48375" cy="40275"/>
            </a:xfrm>
            <a:custGeom>
              <a:rect b="b" l="l" r="r" t="t"/>
              <a:pathLst>
                <a:path extrusionOk="0" h="1611" w="1935">
                  <a:moveTo>
                    <a:pt x="967" y="0"/>
                  </a:moveTo>
                  <a:cubicBezTo>
                    <a:pt x="432" y="0"/>
                    <a:pt x="0" y="360"/>
                    <a:pt x="0" y="806"/>
                  </a:cubicBezTo>
                  <a:cubicBezTo>
                    <a:pt x="0" y="1246"/>
                    <a:pt x="432" y="1611"/>
                    <a:pt x="967" y="1611"/>
                  </a:cubicBezTo>
                  <a:cubicBezTo>
                    <a:pt x="1503" y="1611"/>
                    <a:pt x="1935" y="1246"/>
                    <a:pt x="1935" y="806"/>
                  </a:cubicBezTo>
                  <a:cubicBezTo>
                    <a:pt x="1935" y="360"/>
                    <a:pt x="1503" y="0"/>
                    <a:pt x="96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6"/>
            <p:cNvSpPr/>
            <p:nvPr/>
          </p:nvSpPr>
          <p:spPr>
            <a:xfrm>
              <a:off x="4664325" y="1537550"/>
              <a:ext cx="36250" cy="9150"/>
            </a:xfrm>
            <a:custGeom>
              <a:rect b="b" l="l" r="r" t="t"/>
              <a:pathLst>
                <a:path extrusionOk="0" h="366" w="1450">
                  <a:moveTo>
                    <a:pt x="1449" y="270"/>
                  </a:moveTo>
                  <a:cubicBezTo>
                    <a:pt x="1449" y="271"/>
                    <a:pt x="1448" y="271"/>
                    <a:pt x="1447" y="272"/>
                  </a:cubicBezTo>
                  <a:lnTo>
                    <a:pt x="1447" y="272"/>
                  </a:lnTo>
                  <a:cubicBezTo>
                    <a:pt x="1448" y="271"/>
                    <a:pt x="1449" y="271"/>
                    <a:pt x="1449" y="270"/>
                  </a:cubicBezTo>
                  <a:close/>
                  <a:moveTo>
                    <a:pt x="1" y="0"/>
                  </a:moveTo>
                  <a:cubicBezTo>
                    <a:pt x="239" y="256"/>
                    <a:pt x="783" y="346"/>
                    <a:pt x="1112" y="364"/>
                  </a:cubicBezTo>
                  <a:cubicBezTo>
                    <a:pt x="1127" y="365"/>
                    <a:pt x="1143" y="365"/>
                    <a:pt x="1158" y="365"/>
                  </a:cubicBezTo>
                  <a:cubicBezTo>
                    <a:pt x="1266" y="365"/>
                    <a:pt x="1377" y="349"/>
                    <a:pt x="1447" y="272"/>
                  </a:cubicBezTo>
                  <a:lnTo>
                    <a:pt x="1447" y="272"/>
                  </a:lnTo>
                  <a:cubicBezTo>
                    <a:pt x="1435" y="283"/>
                    <a:pt x="1401" y="288"/>
                    <a:pt x="1358" y="288"/>
                  </a:cubicBezTo>
                  <a:cubicBezTo>
                    <a:pt x="1263" y="288"/>
                    <a:pt x="1124" y="267"/>
                    <a:pt x="1085" y="261"/>
                  </a:cubicBezTo>
                  <a:cubicBezTo>
                    <a:pt x="959" y="252"/>
                    <a:pt x="837" y="238"/>
                    <a:pt x="711" y="216"/>
                  </a:cubicBezTo>
                  <a:cubicBezTo>
                    <a:pt x="468" y="162"/>
                    <a:pt x="230" y="90"/>
                    <a:pt x="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6"/>
            <p:cNvSpPr/>
            <p:nvPr/>
          </p:nvSpPr>
          <p:spPr>
            <a:xfrm>
              <a:off x="5411775" y="1590175"/>
              <a:ext cx="210775" cy="264200"/>
            </a:xfrm>
            <a:custGeom>
              <a:rect b="b" l="l" r="r" t="t"/>
              <a:pathLst>
                <a:path extrusionOk="0" h="10568" w="8431">
                  <a:moveTo>
                    <a:pt x="2412" y="0"/>
                  </a:moveTo>
                  <a:cubicBezTo>
                    <a:pt x="2362" y="0"/>
                    <a:pt x="2317" y="32"/>
                    <a:pt x="2299" y="81"/>
                  </a:cubicBezTo>
                  <a:lnTo>
                    <a:pt x="2295" y="72"/>
                  </a:lnTo>
                  <a:cubicBezTo>
                    <a:pt x="2286" y="99"/>
                    <a:pt x="2277" y="131"/>
                    <a:pt x="2272" y="158"/>
                  </a:cubicBezTo>
                  <a:cubicBezTo>
                    <a:pt x="2268" y="180"/>
                    <a:pt x="2263" y="203"/>
                    <a:pt x="2259" y="221"/>
                  </a:cubicBezTo>
                  <a:cubicBezTo>
                    <a:pt x="2245" y="270"/>
                    <a:pt x="2227" y="320"/>
                    <a:pt x="2209" y="369"/>
                  </a:cubicBezTo>
                  <a:lnTo>
                    <a:pt x="2196" y="401"/>
                  </a:lnTo>
                  <a:lnTo>
                    <a:pt x="2151" y="504"/>
                  </a:lnTo>
                  <a:cubicBezTo>
                    <a:pt x="2142" y="531"/>
                    <a:pt x="2128" y="554"/>
                    <a:pt x="2115" y="581"/>
                  </a:cubicBezTo>
                  <a:cubicBezTo>
                    <a:pt x="2097" y="621"/>
                    <a:pt x="2079" y="662"/>
                    <a:pt x="2061" y="702"/>
                  </a:cubicBezTo>
                  <a:lnTo>
                    <a:pt x="2016" y="815"/>
                  </a:lnTo>
                  <a:lnTo>
                    <a:pt x="1993" y="869"/>
                  </a:lnTo>
                  <a:cubicBezTo>
                    <a:pt x="1980" y="896"/>
                    <a:pt x="1966" y="923"/>
                    <a:pt x="1953" y="954"/>
                  </a:cubicBezTo>
                  <a:cubicBezTo>
                    <a:pt x="1939" y="986"/>
                    <a:pt x="1921" y="1008"/>
                    <a:pt x="1908" y="1040"/>
                  </a:cubicBezTo>
                  <a:lnTo>
                    <a:pt x="1899" y="1053"/>
                  </a:lnTo>
                  <a:cubicBezTo>
                    <a:pt x="1863" y="1112"/>
                    <a:pt x="1827" y="1165"/>
                    <a:pt x="1795" y="1224"/>
                  </a:cubicBezTo>
                  <a:cubicBezTo>
                    <a:pt x="1759" y="1278"/>
                    <a:pt x="1719" y="1336"/>
                    <a:pt x="1687" y="1381"/>
                  </a:cubicBezTo>
                  <a:lnTo>
                    <a:pt x="1656" y="1426"/>
                  </a:lnTo>
                  <a:lnTo>
                    <a:pt x="1624" y="1467"/>
                  </a:lnTo>
                  <a:cubicBezTo>
                    <a:pt x="1606" y="1494"/>
                    <a:pt x="1588" y="1516"/>
                    <a:pt x="1570" y="1543"/>
                  </a:cubicBezTo>
                  <a:cubicBezTo>
                    <a:pt x="1539" y="1584"/>
                    <a:pt x="1507" y="1620"/>
                    <a:pt x="1476" y="1660"/>
                  </a:cubicBezTo>
                  <a:lnTo>
                    <a:pt x="1440" y="1710"/>
                  </a:lnTo>
                  <a:cubicBezTo>
                    <a:pt x="1404" y="1755"/>
                    <a:pt x="1368" y="1800"/>
                    <a:pt x="1327" y="1845"/>
                  </a:cubicBezTo>
                  <a:cubicBezTo>
                    <a:pt x="1309" y="1863"/>
                    <a:pt x="1291" y="1881"/>
                    <a:pt x="1269" y="1894"/>
                  </a:cubicBezTo>
                  <a:lnTo>
                    <a:pt x="1264" y="1899"/>
                  </a:lnTo>
                  <a:cubicBezTo>
                    <a:pt x="1224" y="1948"/>
                    <a:pt x="1179" y="1998"/>
                    <a:pt x="1129" y="2047"/>
                  </a:cubicBezTo>
                  <a:lnTo>
                    <a:pt x="1125" y="2052"/>
                  </a:lnTo>
                  <a:lnTo>
                    <a:pt x="1111" y="2070"/>
                  </a:lnTo>
                  <a:cubicBezTo>
                    <a:pt x="1093" y="2097"/>
                    <a:pt x="1075" y="2124"/>
                    <a:pt x="1057" y="2151"/>
                  </a:cubicBezTo>
                  <a:lnTo>
                    <a:pt x="1071" y="2137"/>
                  </a:lnTo>
                  <a:lnTo>
                    <a:pt x="1071" y="2137"/>
                  </a:lnTo>
                  <a:cubicBezTo>
                    <a:pt x="1039" y="2173"/>
                    <a:pt x="1012" y="2214"/>
                    <a:pt x="990" y="2254"/>
                  </a:cubicBezTo>
                  <a:lnTo>
                    <a:pt x="958" y="2304"/>
                  </a:lnTo>
                  <a:cubicBezTo>
                    <a:pt x="945" y="2322"/>
                    <a:pt x="931" y="2340"/>
                    <a:pt x="918" y="2358"/>
                  </a:cubicBezTo>
                  <a:lnTo>
                    <a:pt x="882" y="2412"/>
                  </a:lnTo>
                  <a:cubicBezTo>
                    <a:pt x="873" y="2430"/>
                    <a:pt x="860" y="2448"/>
                    <a:pt x="851" y="2466"/>
                  </a:cubicBezTo>
                  <a:cubicBezTo>
                    <a:pt x="842" y="2488"/>
                    <a:pt x="833" y="2515"/>
                    <a:pt x="828" y="2538"/>
                  </a:cubicBezTo>
                  <a:cubicBezTo>
                    <a:pt x="824" y="2560"/>
                    <a:pt x="819" y="2578"/>
                    <a:pt x="815" y="2601"/>
                  </a:cubicBezTo>
                  <a:lnTo>
                    <a:pt x="810" y="2632"/>
                  </a:lnTo>
                  <a:cubicBezTo>
                    <a:pt x="815" y="2650"/>
                    <a:pt x="819" y="2668"/>
                    <a:pt x="824" y="2691"/>
                  </a:cubicBezTo>
                  <a:cubicBezTo>
                    <a:pt x="824" y="2704"/>
                    <a:pt x="828" y="2718"/>
                    <a:pt x="828" y="2727"/>
                  </a:cubicBezTo>
                  <a:cubicBezTo>
                    <a:pt x="833" y="2754"/>
                    <a:pt x="833" y="2776"/>
                    <a:pt x="828" y="2803"/>
                  </a:cubicBezTo>
                  <a:cubicBezTo>
                    <a:pt x="828" y="2807"/>
                    <a:pt x="828" y="2812"/>
                    <a:pt x="824" y="2821"/>
                  </a:cubicBezTo>
                  <a:lnTo>
                    <a:pt x="815" y="2825"/>
                  </a:lnTo>
                  <a:lnTo>
                    <a:pt x="774" y="2839"/>
                  </a:lnTo>
                  <a:lnTo>
                    <a:pt x="765" y="2839"/>
                  </a:lnTo>
                  <a:cubicBezTo>
                    <a:pt x="752" y="2861"/>
                    <a:pt x="734" y="2879"/>
                    <a:pt x="711" y="2888"/>
                  </a:cubicBezTo>
                  <a:cubicBezTo>
                    <a:pt x="693" y="2897"/>
                    <a:pt x="675" y="2906"/>
                    <a:pt x="662" y="2911"/>
                  </a:cubicBezTo>
                  <a:cubicBezTo>
                    <a:pt x="639" y="2915"/>
                    <a:pt x="621" y="2920"/>
                    <a:pt x="603" y="2924"/>
                  </a:cubicBezTo>
                  <a:lnTo>
                    <a:pt x="549" y="2938"/>
                  </a:lnTo>
                  <a:lnTo>
                    <a:pt x="531" y="2942"/>
                  </a:lnTo>
                  <a:lnTo>
                    <a:pt x="513" y="2942"/>
                  </a:lnTo>
                  <a:cubicBezTo>
                    <a:pt x="486" y="2947"/>
                    <a:pt x="455" y="2951"/>
                    <a:pt x="428" y="2951"/>
                  </a:cubicBezTo>
                  <a:lnTo>
                    <a:pt x="396" y="2951"/>
                  </a:lnTo>
                  <a:cubicBezTo>
                    <a:pt x="338" y="2983"/>
                    <a:pt x="284" y="3028"/>
                    <a:pt x="239" y="3077"/>
                  </a:cubicBezTo>
                  <a:cubicBezTo>
                    <a:pt x="198" y="3127"/>
                    <a:pt x="162" y="3176"/>
                    <a:pt x="126" y="3226"/>
                  </a:cubicBezTo>
                  <a:cubicBezTo>
                    <a:pt x="95" y="3275"/>
                    <a:pt x="68" y="3329"/>
                    <a:pt x="50" y="3388"/>
                  </a:cubicBezTo>
                  <a:cubicBezTo>
                    <a:pt x="14" y="3487"/>
                    <a:pt x="0" y="3595"/>
                    <a:pt x="9" y="3698"/>
                  </a:cubicBezTo>
                  <a:lnTo>
                    <a:pt x="9" y="3721"/>
                  </a:lnTo>
                  <a:cubicBezTo>
                    <a:pt x="14" y="3775"/>
                    <a:pt x="18" y="3824"/>
                    <a:pt x="27" y="3878"/>
                  </a:cubicBezTo>
                  <a:cubicBezTo>
                    <a:pt x="36" y="3928"/>
                    <a:pt x="45" y="3964"/>
                    <a:pt x="54" y="4009"/>
                  </a:cubicBezTo>
                  <a:cubicBezTo>
                    <a:pt x="77" y="4094"/>
                    <a:pt x="104" y="4180"/>
                    <a:pt x="135" y="4265"/>
                  </a:cubicBezTo>
                  <a:lnTo>
                    <a:pt x="140" y="4279"/>
                  </a:lnTo>
                  <a:cubicBezTo>
                    <a:pt x="153" y="4328"/>
                    <a:pt x="176" y="4373"/>
                    <a:pt x="198" y="4418"/>
                  </a:cubicBezTo>
                  <a:cubicBezTo>
                    <a:pt x="225" y="4454"/>
                    <a:pt x="252" y="4490"/>
                    <a:pt x="284" y="4521"/>
                  </a:cubicBezTo>
                  <a:lnTo>
                    <a:pt x="297" y="4535"/>
                  </a:lnTo>
                  <a:cubicBezTo>
                    <a:pt x="351" y="4598"/>
                    <a:pt x="414" y="4647"/>
                    <a:pt x="486" y="4683"/>
                  </a:cubicBezTo>
                  <a:cubicBezTo>
                    <a:pt x="522" y="4701"/>
                    <a:pt x="558" y="4715"/>
                    <a:pt x="594" y="4728"/>
                  </a:cubicBezTo>
                  <a:lnTo>
                    <a:pt x="639" y="4742"/>
                  </a:lnTo>
                  <a:lnTo>
                    <a:pt x="729" y="4778"/>
                  </a:lnTo>
                  <a:cubicBezTo>
                    <a:pt x="743" y="4782"/>
                    <a:pt x="752" y="4787"/>
                    <a:pt x="765" y="4796"/>
                  </a:cubicBezTo>
                  <a:lnTo>
                    <a:pt x="774" y="4805"/>
                  </a:lnTo>
                  <a:cubicBezTo>
                    <a:pt x="792" y="4832"/>
                    <a:pt x="806" y="4859"/>
                    <a:pt x="819" y="4886"/>
                  </a:cubicBezTo>
                  <a:lnTo>
                    <a:pt x="828" y="4917"/>
                  </a:lnTo>
                  <a:cubicBezTo>
                    <a:pt x="851" y="4962"/>
                    <a:pt x="864" y="5007"/>
                    <a:pt x="878" y="5052"/>
                  </a:cubicBezTo>
                  <a:cubicBezTo>
                    <a:pt x="887" y="5088"/>
                    <a:pt x="896" y="5124"/>
                    <a:pt x="905" y="5160"/>
                  </a:cubicBezTo>
                  <a:cubicBezTo>
                    <a:pt x="914" y="5196"/>
                    <a:pt x="927" y="5232"/>
                    <a:pt x="936" y="5273"/>
                  </a:cubicBezTo>
                  <a:cubicBezTo>
                    <a:pt x="954" y="5322"/>
                    <a:pt x="967" y="5367"/>
                    <a:pt x="990" y="5417"/>
                  </a:cubicBezTo>
                  <a:cubicBezTo>
                    <a:pt x="1017" y="5484"/>
                    <a:pt x="1053" y="5547"/>
                    <a:pt x="1089" y="5610"/>
                  </a:cubicBezTo>
                  <a:lnTo>
                    <a:pt x="1147" y="5709"/>
                  </a:lnTo>
                  <a:lnTo>
                    <a:pt x="1174" y="5763"/>
                  </a:lnTo>
                  <a:cubicBezTo>
                    <a:pt x="1219" y="5835"/>
                    <a:pt x="1269" y="5907"/>
                    <a:pt x="1318" y="5979"/>
                  </a:cubicBezTo>
                  <a:lnTo>
                    <a:pt x="1363" y="6046"/>
                  </a:lnTo>
                  <a:cubicBezTo>
                    <a:pt x="1395" y="6096"/>
                    <a:pt x="1435" y="6150"/>
                    <a:pt x="1476" y="6195"/>
                  </a:cubicBezTo>
                  <a:cubicBezTo>
                    <a:pt x="1498" y="6226"/>
                    <a:pt x="1525" y="6253"/>
                    <a:pt x="1552" y="6280"/>
                  </a:cubicBezTo>
                  <a:lnTo>
                    <a:pt x="1588" y="6312"/>
                  </a:lnTo>
                  <a:cubicBezTo>
                    <a:pt x="1620" y="6348"/>
                    <a:pt x="1660" y="6384"/>
                    <a:pt x="1696" y="6415"/>
                  </a:cubicBezTo>
                  <a:lnTo>
                    <a:pt x="1710" y="6429"/>
                  </a:lnTo>
                  <a:cubicBezTo>
                    <a:pt x="1759" y="6469"/>
                    <a:pt x="1809" y="6514"/>
                    <a:pt x="1858" y="6550"/>
                  </a:cubicBezTo>
                  <a:cubicBezTo>
                    <a:pt x="1944" y="6613"/>
                    <a:pt x="2038" y="6676"/>
                    <a:pt x="2142" y="6739"/>
                  </a:cubicBezTo>
                  <a:cubicBezTo>
                    <a:pt x="2191" y="6771"/>
                    <a:pt x="2241" y="6798"/>
                    <a:pt x="2290" y="6820"/>
                  </a:cubicBezTo>
                  <a:lnTo>
                    <a:pt x="2308" y="6829"/>
                  </a:lnTo>
                  <a:cubicBezTo>
                    <a:pt x="2367" y="6852"/>
                    <a:pt x="2421" y="6879"/>
                    <a:pt x="2479" y="6901"/>
                  </a:cubicBezTo>
                  <a:cubicBezTo>
                    <a:pt x="2524" y="6919"/>
                    <a:pt x="2573" y="6933"/>
                    <a:pt x="2618" y="6951"/>
                  </a:cubicBezTo>
                  <a:lnTo>
                    <a:pt x="2641" y="6955"/>
                  </a:lnTo>
                  <a:cubicBezTo>
                    <a:pt x="2686" y="6969"/>
                    <a:pt x="2726" y="6982"/>
                    <a:pt x="2771" y="6991"/>
                  </a:cubicBezTo>
                  <a:cubicBezTo>
                    <a:pt x="2870" y="7018"/>
                    <a:pt x="2969" y="7041"/>
                    <a:pt x="3068" y="7063"/>
                  </a:cubicBezTo>
                  <a:lnTo>
                    <a:pt x="3145" y="7077"/>
                  </a:lnTo>
                  <a:lnTo>
                    <a:pt x="3226" y="7095"/>
                  </a:lnTo>
                  <a:cubicBezTo>
                    <a:pt x="3275" y="7104"/>
                    <a:pt x="3320" y="7117"/>
                    <a:pt x="3370" y="7126"/>
                  </a:cubicBezTo>
                  <a:lnTo>
                    <a:pt x="3383" y="7131"/>
                  </a:lnTo>
                  <a:cubicBezTo>
                    <a:pt x="3397" y="7131"/>
                    <a:pt x="3406" y="7135"/>
                    <a:pt x="3415" y="7140"/>
                  </a:cubicBezTo>
                  <a:cubicBezTo>
                    <a:pt x="3415" y="7162"/>
                    <a:pt x="3419" y="7189"/>
                    <a:pt x="3419" y="7216"/>
                  </a:cubicBezTo>
                  <a:cubicBezTo>
                    <a:pt x="3424" y="7266"/>
                    <a:pt x="3424" y="7315"/>
                    <a:pt x="3419" y="7365"/>
                  </a:cubicBezTo>
                  <a:cubicBezTo>
                    <a:pt x="3415" y="7410"/>
                    <a:pt x="3406" y="7455"/>
                    <a:pt x="3392" y="7500"/>
                  </a:cubicBezTo>
                  <a:cubicBezTo>
                    <a:pt x="3388" y="7536"/>
                    <a:pt x="3374" y="7567"/>
                    <a:pt x="3365" y="7603"/>
                  </a:cubicBezTo>
                  <a:cubicBezTo>
                    <a:pt x="3338" y="7657"/>
                    <a:pt x="3307" y="7711"/>
                    <a:pt x="3275" y="7760"/>
                  </a:cubicBezTo>
                  <a:cubicBezTo>
                    <a:pt x="3244" y="7814"/>
                    <a:pt x="3208" y="7864"/>
                    <a:pt x="3172" y="7913"/>
                  </a:cubicBezTo>
                  <a:cubicBezTo>
                    <a:pt x="3154" y="7945"/>
                    <a:pt x="3131" y="7972"/>
                    <a:pt x="3104" y="7999"/>
                  </a:cubicBezTo>
                  <a:lnTo>
                    <a:pt x="3086" y="8012"/>
                  </a:lnTo>
                  <a:cubicBezTo>
                    <a:pt x="3077" y="8021"/>
                    <a:pt x="3068" y="8030"/>
                    <a:pt x="3059" y="8035"/>
                  </a:cubicBezTo>
                  <a:cubicBezTo>
                    <a:pt x="3032" y="8062"/>
                    <a:pt x="3001" y="8080"/>
                    <a:pt x="2969" y="8093"/>
                  </a:cubicBezTo>
                  <a:lnTo>
                    <a:pt x="2942" y="8102"/>
                  </a:lnTo>
                  <a:lnTo>
                    <a:pt x="2929" y="8116"/>
                  </a:lnTo>
                  <a:cubicBezTo>
                    <a:pt x="2888" y="8156"/>
                    <a:pt x="2866" y="8206"/>
                    <a:pt x="2857" y="8260"/>
                  </a:cubicBezTo>
                  <a:cubicBezTo>
                    <a:pt x="2857" y="8287"/>
                    <a:pt x="2848" y="8309"/>
                    <a:pt x="2848" y="8336"/>
                  </a:cubicBezTo>
                  <a:lnTo>
                    <a:pt x="2843" y="8390"/>
                  </a:lnTo>
                  <a:cubicBezTo>
                    <a:pt x="2839" y="8426"/>
                    <a:pt x="2834" y="8458"/>
                    <a:pt x="2834" y="8494"/>
                  </a:cubicBezTo>
                  <a:lnTo>
                    <a:pt x="2834" y="8674"/>
                  </a:lnTo>
                  <a:cubicBezTo>
                    <a:pt x="2834" y="8737"/>
                    <a:pt x="2843" y="8795"/>
                    <a:pt x="2848" y="8858"/>
                  </a:cubicBezTo>
                  <a:cubicBezTo>
                    <a:pt x="2857" y="8984"/>
                    <a:pt x="2879" y="9106"/>
                    <a:pt x="2897" y="9223"/>
                  </a:cubicBezTo>
                  <a:cubicBezTo>
                    <a:pt x="2915" y="9330"/>
                    <a:pt x="2938" y="9443"/>
                    <a:pt x="2960" y="9551"/>
                  </a:cubicBezTo>
                  <a:cubicBezTo>
                    <a:pt x="2983" y="9650"/>
                    <a:pt x="3005" y="9762"/>
                    <a:pt x="3037" y="9875"/>
                  </a:cubicBezTo>
                  <a:cubicBezTo>
                    <a:pt x="3068" y="9965"/>
                    <a:pt x="3091" y="10064"/>
                    <a:pt x="3113" y="10176"/>
                  </a:cubicBezTo>
                  <a:cubicBezTo>
                    <a:pt x="3118" y="10212"/>
                    <a:pt x="3127" y="10244"/>
                    <a:pt x="3131" y="10275"/>
                  </a:cubicBezTo>
                  <a:cubicBezTo>
                    <a:pt x="3136" y="10284"/>
                    <a:pt x="3140" y="10293"/>
                    <a:pt x="3140" y="10302"/>
                  </a:cubicBezTo>
                  <a:cubicBezTo>
                    <a:pt x="3181" y="10392"/>
                    <a:pt x="3230" y="10482"/>
                    <a:pt x="3275" y="10568"/>
                  </a:cubicBezTo>
                  <a:cubicBezTo>
                    <a:pt x="3293" y="10568"/>
                    <a:pt x="3307" y="10563"/>
                    <a:pt x="3320" y="10559"/>
                  </a:cubicBezTo>
                  <a:cubicBezTo>
                    <a:pt x="3329" y="10527"/>
                    <a:pt x="3338" y="10496"/>
                    <a:pt x="3347" y="10464"/>
                  </a:cubicBezTo>
                  <a:lnTo>
                    <a:pt x="3370" y="10406"/>
                  </a:lnTo>
                  <a:cubicBezTo>
                    <a:pt x="3379" y="10379"/>
                    <a:pt x="3383" y="10347"/>
                    <a:pt x="3392" y="10320"/>
                  </a:cubicBezTo>
                  <a:cubicBezTo>
                    <a:pt x="3415" y="10239"/>
                    <a:pt x="3442" y="10163"/>
                    <a:pt x="3478" y="10091"/>
                  </a:cubicBezTo>
                  <a:cubicBezTo>
                    <a:pt x="3518" y="10014"/>
                    <a:pt x="3559" y="9942"/>
                    <a:pt x="3608" y="9870"/>
                  </a:cubicBezTo>
                  <a:cubicBezTo>
                    <a:pt x="3626" y="9830"/>
                    <a:pt x="3649" y="9789"/>
                    <a:pt x="3671" y="9749"/>
                  </a:cubicBezTo>
                  <a:cubicBezTo>
                    <a:pt x="3752" y="9627"/>
                    <a:pt x="3838" y="9506"/>
                    <a:pt x="3928" y="9389"/>
                  </a:cubicBezTo>
                  <a:cubicBezTo>
                    <a:pt x="3959" y="9353"/>
                    <a:pt x="3986" y="9317"/>
                    <a:pt x="4018" y="9277"/>
                  </a:cubicBezTo>
                  <a:cubicBezTo>
                    <a:pt x="4040" y="9254"/>
                    <a:pt x="4063" y="9227"/>
                    <a:pt x="4081" y="9205"/>
                  </a:cubicBezTo>
                  <a:lnTo>
                    <a:pt x="4112" y="9173"/>
                  </a:lnTo>
                  <a:lnTo>
                    <a:pt x="4157" y="9119"/>
                  </a:lnTo>
                  <a:cubicBezTo>
                    <a:pt x="4175" y="9097"/>
                    <a:pt x="4193" y="9074"/>
                    <a:pt x="4211" y="9056"/>
                  </a:cubicBezTo>
                  <a:cubicBezTo>
                    <a:pt x="4242" y="9020"/>
                    <a:pt x="4274" y="8993"/>
                    <a:pt x="4305" y="8966"/>
                  </a:cubicBezTo>
                  <a:lnTo>
                    <a:pt x="4346" y="8939"/>
                  </a:lnTo>
                  <a:cubicBezTo>
                    <a:pt x="4373" y="8921"/>
                    <a:pt x="4395" y="8903"/>
                    <a:pt x="4422" y="8881"/>
                  </a:cubicBezTo>
                  <a:cubicBezTo>
                    <a:pt x="4445" y="8863"/>
                    <a:pt x="4467" y="8845"/>
                    <a:pt x="4490" y="8827"/>
                  </a:cubicBezTo>
                  <a:lnTo>
                    <a:pt x="4535" y="8791"/>
                  </a:lnTo>
                  <a:cubicBezTo>
                    <a:pt x="4553" y="8773"/>
                    <a:pt x="4571" y="8759"/>
                    <a:pt x="4589" y="8746"/>
                  </a:cubicBezTo>
                  <a:lnTo>
                    <a:pt x="4643" y="8701"/>
                  </a:lnTo>
                  <a:lnTo>
                    <a:pt x="4710" y="8647"/>
                  </a:lnTo>
                  <a:cubicBezTo>
                    <a:pt x="4773" y="8597"/>
                    <a:pt x="4836" y="8552"/>
                    <a:pt x="4904" y="8512"/>
                  </a:cubicBezTo>
                  <a:cubicBezTo>
                    <a:pt x="4949" y="8476"/>
                    <a:pt x="4998" y="8444"/>
                    <a:pt x="5048" y="8417"/>
                  </a:cubicBezTo>
                  <a:lnTo>
                    <a:pt x="5070" y="8404"/>
                  </a:lnTo>
                  <a:lnTo>
                    <a:pt x="5084" y="8390"/>
                  </a:lnTo>
                  <a:cubicBezTo>
                    <a:pt x="5102" y="8377"/>
                    <a:pt x="5115" y="8368"/>
                    <a:pt x="5133" y="8354"/>
                  </a:cubicBezTo>
                  <a:cubicBezTo>
                    <a:pt x="5138" y="8350"/>
                    <a:pt x="5147" y="8341"/>
                    <a:pt x="5151" y="8332"/>
                  </a:cubicBezTo>
                  <a:cubicBezTo>
                    <a:pt x="5165" y="8309"/>
                    <a:pt x="5169" y="8282"/>
                    <a:pt x="5174" y="8260"/>
                  </a:cubicBezTo>
                  <a:cubicBezTo>
                    <a:pt x="5174" y="8233"/>
                    <a:pt x="5169" y="8206"/>
                    <a:pt x="5160" y="8179"/>
                  </a:cubicBezTo>
                  <a:cubicBezTo>
                    <a:pt x="5138" y="8125"/>
                    <a:pt x="5115" y="8075"/>
                    <a:pt x="5084" y="8026"/>
                  </a:cubicBezTo>
                  <a:cubicBezTo>
                    <a:pt x="5066" y="7990"/>
                    <a:pt x="5048" y="7958"/>
                    <a:pt x="5030" y="7922"/>
                  </a:cubicBezTo>
                  <a:cubicBezTo>
                    <a:pt x="5003" y="7846"/>
                    <a:pt x="4976" y="7769"/>
                    <a:pt x="4958" y="7688"/>
                  </a:cubicBezTo>
                  <a:cubicBezTo>
                    <a:pt x="4935" y="7603"/>
                    <a:pt x="4913" y="7522"/>
                    <a:pt x="4899" y="7432"/>
                  </a:cubicBezTo>
                  <a:cubicBezTo>
                    <a:pt x="4890" y="7342"/>
                    <a:pt x="4890" y="7266"/>
                    <a:pt x="4890" y="7203"/>
                  </a:cubicBezTo>
                  <a:cubicBezTo>
                    <a:pt x="4890" y="7167"/>
                    <a:pt x="4890" y="7131"/>
                    <a:pt x="4895" y="7090"/>
                  </a:cubicBezTo>
                  <a:cubicBezTo>
                    <a:pt x="4899" y="7054"/>
                    <a:pt x="4899" y="7014"/>
                    <a:pt x="4899" y="6978"/>
                  </a:cubicBezTo>
                  <a:cubicBezTo>
                    <a:pt x="4940" y="6955"/>
                    <a:pt x="4980" y="6933"/>
                    <a:pt x="5021" y="6910"/>
                  </a:cubicBezTo>
                  <a:lnTo>
                    <a:pt x="5025" y="6910"/>
                  </a:lnTo>
                  <a:cubicBezTo>
                    <a:pt x="5043" y="6897"/>
                    <a:pt x="5057" y="6888"/>
                    <a:pt x="5075" y="6883"/>
                  </a:cubicBezTo>
                  <a:lnTo>
                    <a:pt x="5111" y="6861"/>
                  </a:lnTo>
                  <a:cubicBezTo>
                    <a:pt x="5133" y="6847"/>
                    <a:pt x="5156" y="6834"/>
                    <a:pt x="5178" y="6820"/>
                  </a:cubicBezTo>
                  <a:lnTo>
                    <a:pt x="5223" y="6793"/>
                  </a:lnTo>
                  <a:cubicBezTo>
                    <a:pt x="5259" y="6775"/>
                    <a:pt x="5291" y="6757"/>
                    <a:pt x="5318" y="6735"/>
                  </a:cubicBezTo>
                  <a:cubicBezTo>
                    <a:pt x="5358" y="6712"/>
                    <a:pt x="5399" y="6690"/>
                    <a:pt x="5439" y="6667"/>
                  </a:cubicBezTo>
                  <a:lnTo>
                    <a:pt x="5466" y="6649"/>
                  </a:lnTo>
                  <a:cubicBezTo>
                    <a:pt x="5484" y="6640"/>
                    <a:pt x="5489" y="6640"/>
                    <a:pt x="5493" y="6640"/>
                  </a:cubicBezTo>
                  <a:cubicBezTo>
                    <a:pt x="5511" y="6631"/>
                    <a:pt x="5529" y="6622"/>
                    <a:pt x="5547" y="6613"/>
                  </a:cubicBezTo>
                  <a:cubicBezTo>
                    <a:pt x="5556" y="6609"/>
                    <a:pt x="5565" y="6604"/>
                    <a:pt x="5574" y="6600"/>
                  </a:cubicBezTo>
                  <a:lnTo>
                    <a:pt x="5592" y="6586"/>
                  </a:lnTo>
                  <a:lnTo>
                    <a:pt x="5615" y="6573"/>
                  </a:lnTo>
                  <a:cubicBezTo>
                    <a:pt x="5646" y="6555"/>
                    <a:pt x="5673" y="6532"/>
                    <a:pt x="5700" y="6514"/>
                  </a:cubicBezTo>
                  <a:cubicBezTo>
                    <a:pt x="5723" y="6505"/>
                    <a:pt x="5745" y="6492"/>
                    <a:pt x="5767" y="6483"/>
                  </a:cubicBezTo>
                  <a:lnTo>
                    <a:pt x="5794" y="6465"/>
                  </a:lnTo>
                  <a:lnTo>
                    <a:pt x="5844" y="6438"/>
                  </a:lnTo>
                  <a:lnTo>
                    <a:pt x="5884" y="6420"/>
                  </a:lnTo>
                  <a:lnTo>
                    <a:pt x="5911" y="6406"/>
                  </a:lnTo>
                  <a:lnTo>
                    <a:pt x="5961" y="6366"/>
                  </a:lnTo>
                  <a:cubicBezTo>
                    <a:pt x="5988" y="6343"/>
                    <a:pt x="6015" y="6325"/>
                    <a:pt x="6042" y="6303"/>
                  </a:cubicBezTo>
                  <a:lnTo>
                    <a:pt x="6082" y="6271"/>
                  </a:lnTo>
                  <a:lnTo>
                    <a:pt x="6118" y="6244"/>
                  </a:lnTo>
                  <a:cubicBezTo>
                    <a:pt x="6145" y="6226"/>
                    <a:pt x="6168" y="6204"/>
                    <a:pt x="6190" y="6181"/>
                  </a:cubicBezTo>
                  <a:lnTo>
                    <a:pt x="6240" y="6141"/>
                  </a:lnTo>
                  <a:lnTo>
                    <a:pt x="6267" y="6118"/>
                  </a:lnTo>
                  <a:cubicBezTo>
                    <a:pt x="6307" y="6087"/>
                    <a:pt x="6348" y="6046"/>
                    <a:pt x="6388" y="6006"/>
                  </a:cubicBezTo>
                  <a:cubicBezTo>
                    <a:pt x="6433" y="5957"/>
                    <a:pt x="6483" y="5907"/>
                    <a:pt x="6537" y="5853"/>
                  </a:cubicBezTo>
                  <a:cubicBezTo>
                    <a:pt x="6559" y="5831"/>
                    <a:pt x="6582" y="5804"/>
                    <a:pt x="6604" y="5781"/>
                  </a:cubicBezTo>
                  <a:cubicBezTo>
                    <a:pt x="6627" y="5754"/>
                    <a:pt x="6640" y="5741"/>
                    <a:pt x="6658" y="5718"/>
                  </a:cubicBezTo>
                  <a:cubicBezTo>
                    <a:pt x="6690" y="5678"/>
                    <a:pt x="6717" y="5637"/>
                    <a:pt x="6744" y="5592"/>
                  </a:cubicBezTo>
                  <a:cubicBezTo>
                    <a:pt x="6766" y="5552"/>
                    <a:pt x="6789" y="5516"/>
                    <a:pt x="6811" y="5480"/>
                  </a:cubicBezTo>
                  <a:cubicBezTo>
                    <a:pt x="6847" y="5421"/>
                    <a:pt x="6883" y="5358"/>
                    <a:pt x="6915" y="5300"/>
                  </a:cubicBezTo>
                  <a:lnTo>
                    <a:pt x="6928" y="5277"/>
                  </a:lnTo>
                  <a:cubicBezTo>
                    <a:pt x="6942" y="5255"/>
                    <a:pt x="6951" y="5237"/>
                    <a:pt x="6964" y="5214"/>
                  </a:cubicBezTo>
                  <a:lnTo>
                    <a:pt x="6973" y="5201"/>
                  </a:lnTo>
                  <a:lnTo>
                    <a:pt x="6987" y="5169"/>
                  </a:lnTo>
                  <a:lnTo>
                    <a:pt x="7000" y="5138"/>
                  </a:lnTo>
                  <a:cubicBezTo>
                    <a:pt x="7009" y="5111"/>
                    <a:pt x="7018" y="5088"/>
                    <a:pt x="7027" y="5066"/>
                  </a:cubicBezTo>
                  <a:cubicBezTo>
                    <a:pt x="7032" y="5057"/>
                    <a:pt x="7036" y="5048"/>
                    <a:pt x="7041" y="5039"/>
                  </a:cubicBezTo>
                  <a:cubicBezTo>
                    <a:pt x="7054" y="5052"/>
                    <a:pt x="7072" y="5066"/>
                    <a:pt x="7090" y="5075"/>
                  </a:cubicBezTo>
                  <a:lnTo>
                    <a:pt x="7108" y="5084"/>
                  </a:lnTo>
                  <a:lnTo>
                    <a:pt x="7126" y="5084"/>
                  </a:lnTo>
                  <a:cubicBezTo>
                    <a:pt x="7171" y="5088"/>
                    <a:pt x="7207" y="5102"/>
                    <a:pt x="7243" y="5120"/>
                  </a:cubicBezTo>
                  <a:lnTo>
                    <a:pt x="7270" y="5133"/>
                  </a:lnTo>
                  <a:cubicBezTo>
                    <a:pt x="7293" y="5142"/>
                    <a:pt x="7320" y="5147"/>
                    <a:pt x="7342" y="5151"/>
                  </a:cubicBezTo>
                  <a:lnTo>
                    <a:pt x="7463" y="5151"/>
                  </a:lnTo>
                  <a:cubicBezTo>
                    <a:pt x="7481" y="5147"/>
                    <a:pt x="7499" y="5142"/>
                    <a:pt x="7522" y="5138"/>
                  </a:cubicBezTo>
                  <a:cubicBezTo>
                    <a:pt x="7535" y="5133"/>
                    <a:pt x="7544" y="5129"/>
                    <a:pt x="7558" y="5124"/>
                  </a:cubicBezTo>
                  <a:lnTo>
                    <a:pt x="7580" y="5120"/>
                  </a:lnTo>
                  <a:lnTo>
                    <a:pt x="7616" y="5106"/>
                  </a:lnTo>
                  <a:cubicBezTo>
                    <a:pt x="7634" y="5102"/>
                    <a:pt x="7657" y="5097"/>
                    <a:pt x="7679" y="5093"/>
                  </a:cubicBezTo>
                  <a:lnTo>
                    <a:pt x="7684" y="5093"/>
                  </a:lnTo>
                  <a:cubicBezTo>
                    <a:pt x="7684" y="5093"/>
                    <a:pt x="7693" y="5088"/>
                    <a:pt x="7693" y="5088"/>
                  </a:cubicBezTo>
                  <a:lnTo>
                    <a:pt x="7702" y="5084"/>
                  </a:lnTo>
                  <a:lnTo>
                    <a:pt x="7706" y="5084"/>
                  </a:lnTo>
                  <a:lnTo>
                    <a:pt x="7832" y="5025"/>
                  </a:lnTo>
                  <a:lnTo>
                    <a:pt x="7976" y="4962"/>
                  </a:lnTo>
                  <a:lnTo>
                    <a:pt x="7990" y="4958"/>
                  </a:lnTo>
                  <a:cubicBezTo>
                    <a:pt x="8044" y="4931"/>
                    <a:pt x="8098" y="4904"/>
                    <a:pt x="8147" y="4868"/>
                  </a:cubicBezTo>
                  <a:cubicBezTo>
                    <a:pt x="8161" y="4854"/>
                    <a:pt x="8174" y="4841"/>
                    <a:pt x="8188" y="4827"/>
                  </a:cubicBezTo>
                  <a:cubicBezTo>
                    <a:pt x="8197" y="4818"/>
                    <a:pt x="8206" y="4809"/>
                    <a:pt x="8215" y="4796"/>
                  </a:cubicBezTo>
                  <a:lnTo>
                    <a:pt x="8237" y="4773"/>
                  </a:lnTo>
                  <a:lnTo>
                    <a:pt x="8264" y="4746"/>
                  </a:lnTo>
                  <a:lnTo>
                    <a:pt x="8296" y="4715"/>
                  </a:lnTo>
                  <a:lnTo>
                    <a:pt x="8305" y="4692"/>
                  </a:lnTo>
                  <a:cubicBezTo>
                    <a:pt x="8323" y="4652"/>
                    <a:pt x="8336" y="4620"/>
                    <a:pt x="8350" y="4580"/>
                  </a:cubicBezTo>
                  <a:cubicBezTo>
                    <a:pt x="8368" y="4535"/>
                    <a:pt x="8381" y="4485"/>
                    <a:pt x="8390" y="4436"/>
                  </a:cubicBezTo>
                  <a:cubicBezTo>
                    <a:pt x="8417" y="4337"/>
                    <a:pt x="8426" y="4238"/>
                    <a:pt x="8431" y="4135"/>
                  </a:cubicBezTo>
                  <a:lnTo>
                    <a:pt x="8431" y="4058"/>
                  </a:lnTo>
                  <a:lnTo>
                    <a:pt x="8431" y="3968"/>
                  </a:lnTo>
                  <a:lnTo>
                    <a:pt x="8431" y="3955"/>
                  </a:lnTo>
                  <a:cubicBezTo>
                    <a:pt x="8431" y="3887"/>
                    <a:pt x="8426" y="3820"/>
                    <a:pt x="8417" y="3757"/>
                  </a:cubicBezTo>
                  <a:cubicBezTo>
                    <a:pt x="8413" y="3734"/>
                    <a:pt x="8408" y="3712"/>
                    <a:pt x="8404" y="3694"/>
                  </a:cubicBezTo>
                  <a:cubicBezTo>
                    <a:pt x="8399" y="3680"/>
                    <a:pt x="8395" y="3671"/>
                    <a:pt x="8395" y="3658"/>
                  </a:cubicBezTo>
                  <a:cubicBezTo>
                    <a:pt x="8381" y="3622"/>
                    <a:pt x="8368" y="3586"/>
                    <a:pt x="8354" y="3550"/>
                  </a:cubicBezTo>
                  <a:cubicBezTo>
                    <a:pt x="8327" y="3500"/>
                    <a:pt x="8291" y="3451"/>
                    <a:pt x="8251" y="3415"/>
                  </a:cubicBezTo>
                  <a:cubicBezTo>
                    <a:pt x="8215" y="3383"/>
                    <a:pt x="8183" y="3356"/>
                    <a:pt x="8147" y="3334"/>
                  </a:cubicBezTo>
                  <a:lnTo>
                    <a:pt x="8125" y="3320"/>
                  </a:lnTo>
                  <a:cubicBezTo>
                    <a:pt x="8093" y="3298"/>
                    <a:pt x="8062" y="3280"/>
                    <a:pt x="8026" y="3262"/>
                  </a:cubicBezTo>
                  <a:cubicBezTo>
                    <a:pt x="7985" y="3244"/>
                    <a:pt x="7949" y="3230"/>
                    <a:pt x="7909" y="3221"/>
                  </a:cubicBezTo>
                  <a:lnTo>
                    <a:pt x="7877" y="3208"/>
                  </a:lnTo>
                  <a:cubicBezTo>
                    <a:pt x="7855" y="3203"/>
                    <a:pt x="7828" y="3194"/>
                    <a:pt x="7801" y="3185"/>
                  </a:cubicBezTo>
                  <a:cubicBezTo>
                    <a:pt x="7778" y="3181"/>
                    <a:pt x="7742" y="3176"/>
                    <a:pt x="7711" y="3172"/>
                  </a:cubicBezTo>
                  <a:lnTo>
                    <a:pt x="7684" y="3172"/>
                  </a:lnTo>
                  <a:cubicBezTo>
                    <a:pt x="7670" y="3172"/>
                    <a:pt x="7657" y="3176"/>
                    <a:pt x="7643" y="3176"/>
                  </a:cubicBezTo>
                  <a:cubicBezTo>
                    <a:pt x="7607" y="3181"/>
                    <a:pt x="7567" y="3185"/>
                    <a:pt x="7531" y="3194"/>
                  </a:cubicBezTo>
                  <a:cubicBezTo>
                    <a:pt x="7508" y="3203"/>
                    <a:pt x="7486" y="3212"/>
                    <a:pt x="7463" y="3226"/>
                  </a:cubicBezTo>
                  <a:lnTo>
                    <a:pt x="7445" y="3230"/>
                  </a:lnTo>
                  <a:cubicBezTo>
                    <a:pt x="7432" y="3239"/>
                    <a:pt x="7414" y="3248"/>
                    <a:pt x="7400" y="3262"/>
                  </a:cubicBezTo>
                  <a:cubicBezTo>
                    <a:pt x="7405" y="3266"/>
                    <a:pt x="7405" y="3275"/>
                    <a:pt x="7405" y="3280"/>
                  </a:cubicBezTo>
                  <a:cubicBezTo>
                    <a:pt x="7423" y="3347"/>
                    <a:pt x="7387" y="3415"/>
                    <a:pt x="7320" y="3433"/>
                  </a:cubicBezTo>
                  <a:lnTo>
                    <a:pt x="7243" y="3455"/>
                  </a:lnTo>
                  <a:cubicBezTo>
                    <a:pt x="7221" y="3473"/>
                    <a:pt x="7198" y="3487"/>
                    <a:pt x="7176" y="3496"/>
                  </a:cubicBezTo>
                  <a:cubicBezTo>
                    <a:pt x="7171" y="3491"/>
                    <a:pt x="7171" y="3487"/>
                    <a:pt x="7167" y="3487"/>
                  </a:cubicBezTo>
                  <a:lnTo>
                    <a:pt x="7149" y="3491"/>
                  </a:lnTo>
                  <a:cubicBezTo>
                    <a:pt x="7131" y="3496"/>
                    <a:pt x="7113" y="3505"/>
                    <a:pt x="7095" y="3505"/>
                  </a:cubicBezTo>
                  <a:cubicBezTo>
                    <a:pt x="7072" y="3509"/>
                    <a:pt x="7050" y="3514"/>
                    <a:pt x="7023" y="3514"/>
                  </a:cubicBezTo>
                  <a:cubicBezTo>
                    <a:pt x="6960" y="3509"/>
                    <a:pt x="6897" y="3500"/>
                    <a:pt x="6838" y="3482"/>
                  </a:cubicBezTo>
                  <a:cubicBezTo>
                    <a:pt x="6739" y="3451"/>
                    <a:pt x="6645" y="3401"/>
                    <a:pt x="6564" y="3338"/>
                  </a:cubicBezTo>
                  <a:cubicBezTo>
                    <a:pt x="6555" y="3338"/>
                    <a:pt x="6546" y="3334"/>
                    <a:pt x="6537" y="3334"/>
                  </a:cubicBezTo>
                  <a:cubicBezTo>
                    <a:pt x="6514" y="3325"/>
                    <a:pt x="6496" y="3316"/>
                    <a:pt x="6478" y="3302"/>
                  </a:cubicBezTo>
                  <a:cubicBezTo>
                    <a:pt x="6460" y="3280"/>
                    <a:pt x="6442" y="3257"/>
                    <a:pt x="6424" y="3239"/>
                  </a:cubicBezTo>
                  <a:cubicBezTo>
                    <a:pt x="6379" y="3203"/>
                    <a:pt x="6339" y="3163"/>
                    <a:pt x="6303" y="3118"/>
                  </a:cubicBezTo>
                  <a:cubicBezTo>
                    <a:pt x="6262" y="3068"/>
                    <a:pt x="6231" y="3014"/>
                    <a:pt x="6199" y="2960"/>
                  </a:cubicBezTo>
                  <a:cubicBezTo>
                    <a:pt x="6190" y="2938"/>
                    <a:pt x="6177" y="2915"/>
                    <a:pt x="6168" y="2893"/>
                  </a:cubicBezTo>
                  <a:cubicBezTo>
                    <a:pt x="6145" y="2852"/>
                    <a:pt x="6123" y="2812"/>
                    <a:pt x="6100" y="2772"/>
                  </a:cubicBezTo>
                  <a:cubicBezTo>
                    <a:pt x="6046" y="2673"/>
                    <a:pt x="6006" y="2574"/>
                    <a:pt x="5965" y="2470"/>
                  </a:cubicBezTo>
                  <a:lnTo>
                    <a:pt x="5952" y="2430"/>
                  </a:lnTo>
                  <a:cubicBezTo>
                    <a:pt x="5934" y="2385"/>
                    <a:pt x="5920" y="2340"/>
                    <a:pt x="5907" y="2290"/>
                  </a:cubicBezTo>
                  <a:lnTo>
                    <a:pt x="5902" y="2277"/>
                  </a:lnTo>
                  <a:cubicBezTo>
                    <a:pt x="5875" y="2236"/>
                    <a:pt x="5853" y="2196"/>
                    <a:pt x="5835" y="2151"/>
                  </a:cubicBezTo>
                  <a:cubicBezTo>
                    <a:pt x="5812" y="2097"/>
                    <a:pt x="5790" y="2034"/>
                    <a:pt x="5767" y="1980"/>
                  </a:cubicBezTo>
                  <a:lnTo>
                    <a:pt x="5745" y="1921"/>
                  </a:lnTo>
                  <a:lnTo>
                    <a:pt x="5723" y="1876"/>
                  </a:lnTo>
                  <a:lnTo>
                    <a:pt x="5718" y="1863"/>
                  </a:lnTo>
                  <a:cubicBezTo>
                    <a:pt x="5705" y="1836"/>
                    <a:pt x="5696" y="1804"/>
                    <a:pt x="5678" y="1782"/>
                  </a:cubicBezTo>
                  <a:cubicBezTo>
                    <a:pt x="5660" y="1746"/>
                    <a:pt x="5637" y="1719"/>
                    <a:pt x="5615" y="1687"/>
                  </a:cubicBezTo>
                  <a:lnTo>
                    <a:pt x="5606" y="1674"/>
                  </a:lnTo>
                  <a:cubicBezTo>
                    <a:pt x="5588" y="1651"/>
                    <a:pt x="5565" y="1629"/>
                    <a:pt x="5547" y="1606"/>
                  </a:cubicBezTo>
                  <a:cubicBezTo>
                    <a:pt x="5516" y="1575"/>
                    <a:pt x="5484" y="1543"/>
                    <a:pt x="5448" y="1516"/>
                  </a:cubicBezTo>
                  <a:cubicBezTo>
                    <a:pt x="5421" y="1498"/>
                    <a:pt x="5394" y="1485"/>
                    <a:pt x="5363" y="1471"/>
                  </a:cubicBezTo>
                  <a:cubicBezTo>
                    <a:pt x="5327" y="1453"/>
                    <a:pt x="5286" y="1435"/>
                    <a:pt x="5246" y="1426"/>
                  </a:cubicBezTo>
                  <a:cubicBezTo>
                    <a:pt x="5196" y="1408"/>
                    <a:pt x="5142" y="1399"/>
                    <a:pt x="5088" y="1390"/>
                  </a:cubicBezTo>
                  <a:cubicBezTo>
                    <a:pt x="5016" y="1377"/>
                    <a:pt x="4949" y="1368"/>
                    <a:pt x="4877" y="1359"/>
                  </a:cubicBezTo>
                  <a:cubicBezTo>
                    <a:pt x="4845" y="1354"/>
                    <a:pt x="4818" y="1350"/>
                    <a:pt x="4787" y="1345"/>
                  </a:cubicBezTo>
                  <a:lnTo>
                    <a:pt x="4670" y="1345"/>
                  </a:lnTo>
                  <a:cubicBezTo>
                    <a:pt x="4611" y="1345"/>
                    <a:pt x="4553" y="1345"/>
                    <a:pt x="4494" y="1341"/>
                  </a:cubicBezTo>
                  <a:cubicBezTo>
                    <a:pt x="4458" y="1336"/>
                    <a:pt x="4422" y="1327"/>
                    <a:pt x="4386" y="1323"/>
                  </a:cubicBezTo>
                  <a:lnTo>
                    <a:pt x="4355" y="1314"/>
                  </a:lnTo>
                  <a:cubicBezTo>
                    <a:pt x="4310" y="1305"/>
                    <a:pt x="4265" y="1296"/>
                    <a:pt x="4220" y="1278"/>
                  </a:cubicBezTo>
                  <a:lnTo>
                    <a:pt x="4197" y="1269"/>
                  </a:lnTo>
                  <a:lnTo>
                    <a:pt x="4170" y="1264"/>
                  </a:lnTo>
                  <a:cubicBezTo>
                    <a:pt x="4099" y="1255"/>
                    <a:pt x="4027" y="1237"/>
                    <a:pt x="3955" y="1215"/>
                  </a:cubicBezTo>
                  <a:lnTo>
                    <a:pt x="3919" y="1201"/>
                  </a:lnTo>
                  <a:cubicBezTo>
                    <a:pt x="3842" y="1174"/>
                    <a:pt x="3770" y="1148"/>
                    <a:pt x="3698" y="1112"/>
                  </a:cubicBezTo>
                  <a:lnTo>
                    <a:pt x="3662" y="1094"/>
                  </a:lnTo>
                  <a:cubicBezTo>
                    <a:pt x="3640" y="1085"/>
                    <a:pt x="3613" y="1071"/>
                    <a:pt x="3590" y="1058"/>
                  </a:cubicBezTo>
                  <a:lnTo>
                    <a:pt x="3541" y="1031"/>
                  </a:lnTo>
                  <a:lnTo>
                    <a:pt x="3433" y="990"/>
                  </a:lnTo>
                  <a:cubicBezTo>
                    <a:pt x="3383" y="963"/>
                    <a:pt x="3329" y="936"/>
                    <a:pt x="3280" y="905"/>
                  </a:cubicBezTo>
                  <a:lnTo>
                    <a:pt x="3235" y="873"/>
                  </a:lnTo>
                  <a:cubicBezTo>
                    <a:pt x="3203" y="855"/>
                    <a:pt x="3176" y="833"/>
                    <a:pt x="3149" y="815"/>
                  </a:cubicBezTo>
                  <a:cubicBezTo>
                    <a:pt x="3118" y="797"/>
                    <a:pt x="3091" y="765"/>
                    <a:pt x="3059" y="734"/>
                  </a:cubicBezTo>
                  <a:cubicBezTo>
                    <a:pt x="3032" y="707"/>
                    <a:pt x="3014" y="693"/>
                    <a:pt x="2992" y="671"/>
                  </a:cubicBezTo>
                  <a:lnTo>
                    <a:pt x="2974" y="657"/>
                  </a:lnTo>
                  <a:cubicBezTo>
                    <a:pt x="2951" y="635"/>
                    <a:pt x="2924" y="612"/>
                    <a:pt x="2902" y="590"/>
                  </a:cubicBezTo>
                  <a:cubicBezTo>
                    <a:pt x="2879" y="567"/>
                    <a:pt x="2861" y="549"/>
                    <a:pt x="2848" y="527"/>
                  </a:cubicBezTo>
                  <a:lnTo>
                    <a:pt x="2825" y="504"/>
                  </a:lnTo>
                  <a:cubicBezTo>
                    <a:pt x="2794" y="468"/>
                    <a:pt x="2758" y="432"/>
                    <a:pt x="2722" y="396"/>
                  </a:cubicBezTo>
                  <a:cubicBezTo>
                    <a:pt x="2690" y="360"/>
                    <a:pt x="2672" y="342"/>
                    <a:pt x="2645" y="315"/>
                  </a:cubicBezTo>
                  <a:cubicBezTo>
                    <a:pt x="2605" y="275"/>
                    <a:pt x="2564" y="230"/>
                    <a:pt x="2524" y="189"/>
                  </a:cubicBezTo>
                  <a:lnTo>
                    <a:pt x="2524" y="153"/>
                  </a:lnTo>
                  <a:lnTo>
                    <a:pt x="2524" y="126"/>
                  </a:lnTo>
                  <a:cubicBezTo>
                    <a:pt x="2524" y="117"/>
                    <a:pt x="2511" y="104"/>
                    <a:pt x="2502" y="95"/>
                  </a:cubicBezTo>
                  <a:lnTo>
                    <a:pt x="2470" y="50"/>
                  </a:lnTo>
                  <a:cubicBezTo>
                    <a:pt x="2461" y="32"/>
                    <a:pt x="2448" y="18"/>
                    <a:pt x="243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6"/>
            <p:cNvSpPr/>
            <p:nvPr/>
          </p:nvSpPr>
          <p:spPr>
            <a:xfrm>
              <a:off x="5536500" y="1792500"/>
              <a:ext cx="6650" cy="3775"/>
            </a:xfrm>
            <a:custGeom>
              <a:rect b="b" l="l" r="r" t="t"/>
              <a:pathLst>
                <a:path extrusionOk="0" h="151" w="266">
                  <a:moveTo>
                    <a:pt x="72" y="0"/>
                  </a:moveTo>
                  <a:cubicBezTo>
                    <a:pt x="32" y="5"/>
                    <a:pt x="5" y="36"/>
                    <a:pt x="5" y="77"/>
                  </a:cubicBezTo>
                  <a:lnTo>
                    <a:pt x="0" y="77"/>
                  </a:lnTo>
                  <a:cubicBezTo>
                    <a:pt x="5" y="113"/>
                    <a:pt x="36" y="144"/>
                    <a:pt x="72" y="149"/>
                  </a:cubicBezTo>
                  <a:lnTo>
                    <a:pt x="131" y="149"/>
                  </a:lnTo>
                  <a:cubicBezTo>
                    <a:pt x="137" y="150"/>
                    <a:pt x="143" y="151"/>
                    <a:pt x="150" y="151"/>
                  </a:cubicBezTo>
                  <a:cubicBezTo>
                    <a:pt x="164" y="151"/>
                    <a:pt x="179" y="149"/>
                    <a:pt x="194" y="149"/>
                  </a:cubicBezTo>
                  <a:cubicBezTo>
                    <a:pt x="230" y="149"/>
                    <a:pt x="266" y="117"/>
                    <a:pt x="266" y="81"/>
                  </a:cubicBezTo>
                  <a:lnTo>
                    <a:pt x="257" y="77"/>
                  </a:lnTo>
                  <a:cubicBezTo>
                    <a:pt x="221" y="59"/>
                    <a:pt x="189" y="32"/>
                    <a:pt x="16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6"/>
            <p:cNvSpPr/>
            <p:nvPr/>
          </p:nvSpPr>
          <p:spPr>
            <a:xfrm>
              <a:off x="5220350" y="1796100"/>
              <a:ext cx="407375" cy="233150"/>
            </a:xfrm>
            <a:custGeom>
              <a:rect b="b" l="l" r="r" t="t"/>
              <a:pathLst>
                <a:path extrusionOk="0" h="9326" w="16295">
                  <a:moveTo>
                    <a:pt x="9916" y="0"/>
                  </a:moveTo>
                  <a:cubicBezTo>
                    <a:pt x="9821" y="14"/>
                    <a:pt x="9736" y="54"/>
                    <a:pt x="9659" y="117"/>
                  </a:cubicBezTo>
                  <a:cubicBezTo>
                    <a:pt x="9124" y="477"/>
                    <a:pt x="8606" y="833"/>
                    <a:pt x="8287" y="1408"/>
                  </a:cubicBezTo>
                  <a:cubicBezTo>
                    <a:pt x="8031" y="1876"/>
                    <a:pt x="7909" y="2407"/>
                    <a:pt x="7846" y="2938"/>
                  </a:cubicBezTo>
                  <a:cubicBezTo>
                    <a:pt x="7770" y="3545"/>
                    <a:pt x="7756" y="4166"/>
                    <a:pt x="7671" y="4773"/>
                  </a:cubicBezTo>
                  <a:cubicBezTo>
                    <a:pt x="7666" y="4814"/>
                    <a:pt x="7662" y="4854"/>
                    <a:pt x="7653" y="4899"/>
                  </a:cubicBezTo>
                  <a:lnTo>
                    <a:pt x="7644" y="4940"/>
                  </a:lnTo>
                  <a:cubicBezTo>
                    <a:pt x="7635" y="4998"/>
                    <a:pt x="7626" y="5057"/>
                    <a:pt x="7617" y="5115"/>
                  </a:cubicBezTo>
                  <a:lnTo>
                    <a:pt x="7581" y="5309"/>
                  </a:lnTo>
                  <a:lnTo>
                    <a:pt x="7549" y="5489"/>
                  </a:lnTo>
                  <a:cubicBezTo>
                    <a:pt x="7540" y="5538"/>
                    <a:pt x="7527" y="5588"/>
                    <a:pt x="7518" y="5637"/>
                  </a:cubicBezTo>
                  <a:lnTo>
                    <a:pt x="7509" y="5678"/>
                  </a:lnTo>
                  <a:cubicBezTo>
                    <a:pt x="7500" y="5736"/>
                    <a:pt x="7486" y="5799"/>
                    <a:pt x="7473" y="5858"/>
                  </a:cubicBezTo>
                  <a:lnTo>
                    <a:pt x="7459" y="5920"/>
                  </a:lnTo>
                  <a:lnTo>
                    <a:pt x="7446" y="5965"/>
                  </a:lnTo>
                  <a:cubicBezTo>
                    <a:pt x="7432" y="6006"/>
                    <a:pt x="7428" y="6051"/>
                    <a:pt x="7423" y="6096"/>
                  </a:cubicBezTo>
                  <a:cubicBezTo>
                    <a:pt x="7365" y="6114"/>
                    <a:pt x="7311" y="6132"/>
                    <a:pt x="7248" y="6150"/>
                  </a:cubicBezTo>
                  <a:lnTo>
                    <a:pt x="7234" y="6154"/>
                  </a:lnTo>
                  <a:cubicBezTo>
                    <a:pt x="7158" y="6177"/>
                    <a:pt x="7086" y="6199"/>
                    <a:pt x="7014" y="6226"/>
                  </a:cubicBezTo>
                  <a:lnTo>
                    <a:pt x="6938" y="6249"/>
                  </a:lnTo>
                  <a:cubicBezTo>
                    <a:pt x="6888" y="6267"/>
                    <a:pt x="6843" y="6280"/>
                    <a:pt x="6794" y="6294"/>
                  </a:cubicBezTo>
                  <a:cubicBezTo>
                    <a:pt x="6731" y="6316"/>
                    <a:pt x="6663" y="6343"/>
                    <a:pt x="6596" y="6370"/>
                  </a:cubicBezTo>
                  <a:lnTo>
                    <a:pt x="6573" y="6379"/>
                  </a:lnTo>
                  <a:cubicBezTo>
                    <a:pt x="6524" y="6397"/>
                    <a:pt x="6470" y="6411"/>
                    <a:pt x="6420" y="6429"/>
                  </a:cubicBezTo>
                  <a:lnTo>
                    <a:pt x="6375" y="6438"/>
                  </a:lnTo>
                  <a:cubicBezTo>
                    <a:pt x="6308" y="6460"/>
                    <a:pt x="6236" y="6483"/>
                    <a:pt x="6164" y="6510"/>
                  </a:cubicBezTo>
                  <a:cubicBezTo>
                    <a:pt x="6146" y="6514"/>
                    <a:pt x="6128" y="6523"/>
                    <a:pt x="6110" y="6528"/>
                  </a:cubicBezTo>
                  <a:lnTo>
                    <a:pt x="6069" y="6541"/>
                  </a:lnTo>
                  <a:lnTo>
                    <a:pt x="6006" y="6559"/>
                  </a:lnTo>
                  <a:lnTo>
                    <a:pt x="5966" y="6577"/>
                  </a:lnTo>
                  <a:cubicBezTo>
                    <a:pt x="5903" y="6595"/>
                    <a:pt x="5844" y="6622"/>
                    <a:pt x="5786" y="6645"/>
                  </a:cubicBezTo>
                  <a:lnTo>
                    <a:pt x="5759" y="6654"/>
                  </a:lnTo>
                  <a:cubicBezTo>
                    <a:pt x="5705" y="6672"/>
                    <a:pt x="5651" y="6690"/>
                    <a:pt x="5597" y="6708"/>
                  </a:cubicBezTo>
                  <a:cubicBezTo>
                    <a:pt x="5543" y="6721"/>
                    <a:pt x="5480" y="6744"/>
                    <a:pt x="5421" y="6762"/>
                  </a:cubicBezTo>
                  <a:lnTo>
                    <a:pt x="5390" y="6775"/>
                  </a:lnTo>
                  <a:cubicBezTo>
                    <a:pt x="5345" y="6789"/>
                    <a:pt x="5296" y="6807"/>
                    <a:pt x="5251" y="6820"/>
                  </a:cubicBezTo>
                  <a:cubicBezTo>
                    <a:pt x="5210" y="6829"/>
                    <a:pt x="5174" y="6838"/>
                    <a:pt x="5134" y="6847"/>
                  </a:cubicBezTo>
                  <a:lnTo>
                    <a:pt x="5093" y="6856"/>
                  </a:lnTo>
                  <a:lnTo>
                    <a:pt x="5071" y="6865"/>
                  </a:lnTo>
                  <a:cubicBezTo>
                    <a:pt x="5021" y="6874"/>
                    <a:pt x="4972" y="6888"/>
                    <a:pt x="4922" y="6901"/>
                  </a:cubicBezTo>
                  <a:cubicBezTo>
                    <a:pt x="4873" y="6919"/>
                    <a:pt x="4819" y="6937"/>
                    <a:pt x="4769" y="6951"/>
                  </a:cubicBezTo>
                  <a:cubicBezTo>
                    <a:pt x="4733" y="6960"/>
                    <a:pt x="4693" y="6964"/>
                    <a:pt x="4657" y="6973"/>
                  </a:cubicBezTo>
                  <a:lnTo>
                    <a:pt x="4598" y="6987"/>
                  </a:lnTo>
                  <a:cubicBezTo>
                    <a:pt x="4544" y="7000"/>
                    <a:pt x="4490" y="7009"/>
                    <a:pt x="4436" y="7018"/>
                  </a:cubicBezTo>
                  <a:lnTo>
                    <a:pt x="4373" y="7032"/>
                  </a:lnTo>
                  <a:cubicBezTo>
                    <a:pt x="4333" y="7036"/>
                    <a:pt x="4292" y="7045"/>
                    <a:pt x="4247" y="7050"/>
                  </a:cubicBezTo>
                  <a:lnTo>
                    <a:pt x="4166" y="7063"/>
                  </a:lnTo>
                  <a:lnTo>
                    <a:pt x="4067" y="7077"/>
                  </a:lnTo>
                  <a:lnTo>
                    <a:pt x="4004" y="7090"/>
                  </a:lnTo>
                  <a:lnTo>
                    <a:pt x="3883" y="7108"/>
                  </a:lnTo>
                  <a:lnTo>
                    <a:pt x="3829" y="7117"/>
                  </a:lnTo>
                  <a:cubicBezTo>
                    <a:pt x="3784" y="7126"/>
                    <a:pt x="3739" y="7135"/>
                    <a:pt x="3694" y="7140"/>
                  </a:cubicBezTo>
                  <a:cubicBezTo>
                    <a:pt x="3636" y="7149"/>
                    <a:pt x="3582" y="7153"/>
                    <a:pt x="3532" y="7158"/>
                  </a:cubicBezTo>
                  <a:lnTo>
                    <a:pt x="3492" y="7162"/>
                  </a:lnTo>
                  <a:cubicBezTo>
                    <a:pt x="3456" y="7171"/>
                    <a:pt x="3415" y="7176"/>
                    <a:pt x="3375" y="7180"/>
                  </a:cubicBezTo>
                  <a:cubicBezTo>
                    <a:pt x="3330" y="7185"/>
                    <a:pt x="3285" y="7189"/>
                    <a:pt x="3240" y="7189"/>
                  </a:cubicBezTo>
                  <a:cubicBezTo>
                    <a:pt x="3204" y="7189"/>
                    <a:pt x="3168" y="7185"/>
                    <a:pt x="3132" y="7180"/>
                  </a:cubicBezTo>
                  <a:cubicBezTo>
                    <a:pt x="3109" y="7176"/>
                    <a:pt x="3087" y="7171"/>
                    <a:pt x="3069" y="7167"/>
                  </a:cubicBezTo>
                  <a:cubicBezTo>
                    <a:pt x="3051" y="7158"/>
                    <a:pt x="3033" y="7144"/>
                    <a:pt x="3019" y="7135"/>
                  </a:cubicBezTo>
                  <a:cubicBezTo>
                    <a:pt x="2988" y="7108"/>
                    <a:pt x="2961" y="7077"/>
                    <a:pt x="2934" y="7050"/>
                  </a:cubicBezTo>
                  <a:lnTo>
                    <a:pt x="2920" y="7036"/>
                  </a:lnTo>
                  <a:cubicBezTo>
                    <a:pt x="2907" y="7018"/>
                    <a:pt x="2893" y="7005"/>
                    <a:pt x="2880" y="6991"/>
                  </a:cubicBezTo>
                  <a:lnTo>
                    <a:pt x="2871" y="6978"/>
                  </a:lnTo>
                  <a:lnTo>
                    <a:pt x="2835" y="6937"/>
                  </a:lnTo>
                  <a:lnTo>
                    <a:pt x="2808" y="6915"/>
                  </a:lnTo>
                  <a:cubicBezTo>
                    <a:pt x="2794" y="6897"/>
                    <a:pt x="2776" y="6879"/>
                    <a:pt x="2763" y="6861"/>
                  </a:cubicBezTo>
                  <a:cubicBezTo>
                    <a:pt x="2745" y="6847"/>
                    <a:pt x="2713" y="6816"/>
                    <a:pt x="2695" y="6793"/>
                  </a:cubicBezTo>
                  <a:lnTo>
                    <a:pt x="2668" y="6762"/>
                  </a:lnTo>
                  <a:lnTo>
                    <a:pt x="2646" y="6730"/>
                  </a:lnTo>
                  <a:cubicBezTo>
                    <a:pt x="2628" y="6712"/>
                    <a:pt x="2610" y="6699"/>
                    <a:pt x="2592" y="6681"/>
                  </a:cubicBezTo>
                  <a:cubicBezTo>
                    <a:pt x="2506" y="6604"/>
                    <a:pt x="2412" y="6537"/>
                    <a:pt x="2317" y="6474"/>
                  </a:cubicBezTo>
                  <a:cubicBezTo>
                    <a:pt x="2272" y="6442"/>
                    <a:pt x="2218" y="6415"/>
                    <a:pt x="2169" y="6397"/>
                  </a:cubicBezTo>
                  <a:cubicBezTo>
                    <a:pt x="2111" y="6375"/>
                    <a:pt x="2052" y="6361"/>
                    <a:pt x="1989" y="6352"/>
                  </a:cubicBezTo>
                  <a:cubicBezTo>
                    <a:pt x="1977" y="6352"/>
                    <a:pt x="1965" y="6350"/>
                    <a:pt x="1953" y="6350"/>
                  </a:cubicBezTo>
                  <a:cubicBezTo>
                    <a:pt x="1947" y="6350"/>
                    <a:pt x="1941" y="6351"/>
                    <a:pt x="1935" y="6352"/>
                  </a:cubicBezTo>
                  <a:cubicBezTo>
                    <a:pt x="1927" y="6351"/>
                    <a:pt x="1919" y="6351"/>
                    <a:pt x="1912" y="6351"/>
                  </a:cubicBezTo>
                  <a:cubicBezTo>
                    <a:pt x="1888" y="6351"/>
                    <a:pt x="1865" y="6356"/>
                    <a:pt x="1845" y="6366"/>
                  </a:cubicBezTo>
                  <a:cubicBezTo>
                    <a:pt x="1800" y="6375"/>
                    <a:pt x="1760" y="6397"/>
                    <a:pt x="1733" y="6429"/>
                  </a:cubicBezTo>
                  <a:cubicBezTo>
                    <a:pt x="1719" y="6442"/>
                    <a:pt x="1706" y="6460"/>
                    <a:pt x="1697" y="6478"/>
                  </a:cubicBezTo>
                  <a:cubicBezTo>
                    <a:pt x="1683" y="6501"/>
                    <a:pt x="1679" y="6528"/>
                    <a:pt x="1674" y="6555"/>
                  </a:cubicBezTo>
                  <a:cubicBezTo>
                    <a:pt x="1670" y="6573"/>
                    <a:pt x="1670" y="6586"/>
                    <a:pt x="1674" y="6604"/>
                  </a:cubicBezTo>
                  <a:cubicBezTo>
                    <a:pt x="1674" y="6627"/>
                    <a:pt x="1679" y="6654"/>
                    <a:pt x="1688" y="6676"/>
                  </a:cubicBezTo>
                  <a:cubicBezTo>
                    <a:pt x="1697" y="6717"/>
                    <a:pt x="1719" y="6757"/>
                    <a:pt x="1742" y="6789"/>
                  </a:cubicBezTo>
                  <a:cubicBezTo>
                    <a:pt x="1769" y="6825"/>
                    <a:pt x="1796" y="6861"/>
                    <a:pt x="1827" y="6892"/>
                  </a:cubicBezTo>
                  <a:cubicBezTo>
                    <a:pt x="1841" y="6906"/>
                    <a:pt x="1854" y="6915"/>
                    <a:pt x="1868" y="6928"/>
                  </a:cubicBezTo>
                  <a:cubicBezTo>
                    <a:pt x="1854" y="6924"/>
                    <a:pt x="1841" y="6924"/>
                    <a:pt x="1823" y="6924"/>
                  </a:cubicBezTo>
                  <a:cubicBezTo>
                    <a:pt x="1674" y="6910"/>
                    <a:pt x="1553" y="6901"/>
                    <a:pt x="1445" y="6897"/>
                  </a:cubicBezTo>
                  <a:cubicBezTo>
                    <a:pt x="1382" y="6897"/>
                    <a:pt x="1319" y="6892"/>
                    <a:pt x="1256" y="6888"/>
                  </a:cubicBezTo>
                  <a:cubicBezTo>
                    <a:pt x="1215" y="6883"/>
                    <a:pt x="1175" y="6879"/>
                    <a:pt x="1130" y="6874"/>
                  </a:cubicBezTo>
                  <a:lnTo>
                    <a:pt x="1067" y="6870"/>
                  </a:lnTo>
                  <a:cubicBezTo>
                    <a:pt x="995" y="6861"/>
                    <a:pt x="927" y="6856"/>
                    <a:pt x="855" y="6856"/>
                  </a:cubicBezTo>
                  <a:cubicBezTo>
                    <a:pt x="797" y="6856"/>
                    <a:pt x="743" y="6861"/>
                    <a:pt x="684" y="6865"/>
                  </a:cubicBezTo>
                  <a:cubicBezTo>
                    <a:pt x="621" y="6874"/>
                    <a:pt x="559" y="6888"/>
                    <a:pt x="500" y="6910"/>
                  </a:cubicBezTo>
                  <a:cubicBezTo>
                    <a:pt x="464" y="6928"/>
                    <a:pt x="433" y="6946"/>
                    <a:pt x="406" y="6969"/>
                  </a:cubicBezTo>
                  <a:cubicBezTo>
                    <a:pt x="392" y="6978"/>
                    <a:pt x="383" y="6987"/>
                    <a:pt x="379" y="7000"/>
                  </a:cubicBezTo>
                  <a:cubicBezTo>
                    <a:pt x="347" y="7036"/>
                    <a:pt x="338" y="7086"/>
                    <a:pt x="352" y="7135"/>
                  </a:cubicBezTo>
                  <a:cubicBezTo>
                    <a:pt x="361" y="7176"/>
                    <a:pt x="383" y="7212"/>
                    <a:pt x="410" y="7239"/>
                  </a:cubicBezTo>
                  <a:cubicBezTo>
                    <a:pt x="419" y="7248"/>
                    <a:pt x="428" y="7257"/>
                    <a:pt x="437" y="7261"/>
                  </a:cubicBezTo>
                  <a:cubicBezTo>
                    <a:pt x="401" y="7261"/>
                    <a:pt x="365" y="7266"/>
                    <a:pt x="329" y="7270"/>
                  </a:cubicBezTo>
                  <a:cubicBezTo>
                    <a:pt x="302" y="7270"/>
                    <a:pt x="280" y="7279"/>
                    <a:pt x="253" y="7284"/>
                  </a:cubicBezTo>
                  <a:cubicBezTo>
                    <a:pt x="203" y="7288"/>
                    <a:pt x="158" y="7302"/>
                    <a:pt x="113" y="7324"/>
                  </a:cubicBezTo>
                  <a:cubicBezTo>
                    <a:pt x="86" y="7342"/>
                    <a:pt x="59" y="7365"/>
                    <a:pt x="41" y="7392"/>
                  </a:cubicBezTo>
                  <a:cubicBezTo>
                    <a:pt x="28" y="7405"/>
                    <a:pt x="19" y="7419"/>
                    <a:pt x="14" y="7437"/>
                  </a:cubicBezTo>
                  <a:cubicBezTo>
                    <a:pt x="10" y="7450"/>
                    <a:pt x="5" y="7464"/>
                    <a:pt x="5" y="7477"/>
                  </a:cubicBezTo>
                  <a:cubicBezTo>
                    <a:pt x="1" y="7509"/>
                    <a:pt x="10" y="7536"/>
                    <a:pt x="23" y="7562"/>
                  </a:cubicBezTo>
                  <a:cubicBezTo>
                    <a:pt x="32" y="7571"/>
                    <a:pt x="37" y="7585"/>
                    <a:pt x="46" y="7594"/>
                  </a:cubicBezTo>
                  <a:cubicBezTo>
                    <a:pt x="68" y="7616"/>
                    <a:pt x="91" y="7634"/>
                    <a:pt x="118" y="7652"/>
                  </a:cubicBezTo>
                  <a:lnTo>
                    <a:pt x="131" y="7661"/>
                  </a:lnTo>
                  <a:cubicBezTo>
                    <a:pt x="163" y="7679"/>
                    <a:pt x="194" y="7702"/>
                    <a:pt x="230" y="7715"/>
                  </a:cubicBezTo>
                  <a:lnTo>
                    <a:pt x="316" y="7756"/>
                  </a:lnTo>
                  <a:cubicBezTo>
                    <a:pt x="334" y="7760"/>
                    <a:pt x="352" y="7769"/>
                    <a:pt x="374" y="7774"/>
                  </a:cubicBezTo>
                  <a:lnTo>
                    <a:pt x="410" y="7783"/>
                  </a:lnTo>
                  <a:cubicBezTo>
                    <a:pt x="451" y="7792"/>
                    <a:pt x="487" y="7801"/>
                    <a:pt x="523" y="7814"/>
                  </a:cubicBezTo>
                  <a:cubicBezTo>
                    <a:pt x="532" y="7819"/>
                    <a:pt x="541" y="7828"/>
                    <a:pt x="550" y="7832"/>
                  </a:cubicBezTo>
                  <a:lnTo>
                    <a:pt x="559" y="7841"/>
                  </a:lnTo>
                  <a:cubicBezTo>
                    <a:pt x="550" y="7850"/>
                    <a:pt x="536" y="7859"/>
                    <a:pt x="532" y="7873"/>
                  </a:cubicBezTo>
                  <a:cubicBezTo>
                    <a:pt x="518" y="7891"/>
                    <a:pt x="514" y="7922"/>
                    <a:pt x="518" y="7945"/>
                  </a:cubicBezTo>
                  <a:cubicBezTo>
                    <a:pt x="527" y="7967"/>
                    <a:pt x="541" y="7990"/>
                    <a:pt x="563" y="8003"/>
                  </a:cubicBezTo>
                  <a:cubicBezTo>
                    <a:pt x="612" y="8030"/>
                    <a:pt x="662" y="8057"/>
                    <a:pt x="716" y="8084"/>
                  </a:cubicBezTo>
                  <a:cubicBezTo>
                    <a:pt x="770" y="8107"/>
                    <a:pt x="828" y="8125"/>
                    <a:pt x="882" y="8138"/>
                  </a:cubicBezTo>
                  <a:cubicBezTo>
                    <a:pt x="1004" y="8179"/>
                    <a:pt x="1130" y="8201"/>
                    <a:pt x="1260" y="8210"/>
                  </a:cubicBezTo>
                  <a:cubicBezTo>
                    <a:pt x="1364" y="8224"/>
                    <a:pt x="1472" y="8228"/>
                    <a:pt x="1575" y="8228"/>
                  </a:cubicBezTo>
                  <a:lnTo>
                    <a:pt x="1958" y="8228"/>
                  </a:lnTo>
                  <a:cubicBezTo>
                    <a:pt x="2088" y="8228"/>
                    <a:pt x="2218" y="8228"/>
                    <a:pt x="2349" y="8219"/>
                  </a:cubicBezTo>
                  <a:cubicBezTo>
                    <a:pt x="2425" y="8215"/>
                    <a:pt x="2506" y="8210"/>
                    <a:pt x="2583" y="8206"/>
                  </a:cubicBezTo>
                  <a:lnTo>
                    <a:pt x="2718" y="8197"/>
                  </a:lnTo>
                  <a:lnTo>
                    <a:pt x="2803" y="8192"/>
                  </a:lnTo>
                  <a:cubicBezTo>
                    <a:pt x="2893" y="8183"/>
                    <a:pt x="2983" y="8179"/>
                    <a:pt x="3078" y="8170"/>
                  </a:cubicBezTo>
                  <a:cubicBezTo>
                    <a:pt x="3213" y="8156"/>
                    <a:pt x="3339" y="8143"/>
                    <a:pt x="3465" y="8143"/>
                  </a:cubicBezTo>
                  <a:lnTo>
                    <a:pt x="3708" y="8143"/>
                  </a:lnTo>
                  <a:cubicBezTo>
                    <a:pt x="3753" y="8143"/>
                    <a:pt x="3797" y="8138"/>
                    <a:pt x="3838" y="8134"/>
                  </a:cubicBezTo>
                  <a:cubicBezTo>
                    <a:pt x="3865" y="8129"/>
                    <a:pt x="3892" y="8125"/>
                    <a:pt x="3919" y="8116"/>
                  </a:cubicBezTo>
                  <a:lnTo>
                    <a:pt x="4049" y="8116"/>
                  </a:lnTo>
                  <a:lnTo>
                    <a:pt x="4112" y="8111"/>
                  </a:lnTo>
                  <a:lnTo>
                    <a:pt x="4238" y="8102"/>
                  </a:lnTo>
                  <a:lnTo>
                    <a:pt x="4238" y="8102"/>
                  </a:lnTo>
                  <a:cubicBezTo>
                    <a:pt x="4225" y="8120"/>
                    <a:pt x="4207" y="8143"/>
                    <a:pt x="4189" y="8161"/>
                  </a:cubicBezTo>
                  <a:lnTo>
                    <a:pt x="4157" y="8197"/>
                  </a:lnTo>
                  <a:cubicBezTo>
                    <a:pt x="4130" y="8228"/>
                    <a:pt x="4103" y="8264"/>
                    <a:pt x="4076" y="8305"/>
                  </a:cubicBezTo>
                  <a:cubicBezTo>
                    <a:pt x="4058" y="8327"/>
                    <a:pt x="4045" y="8345"/>
                    <a:pt x="4031" y="8359"/>
                  </a:cubicBezTo>
                  <a:cubicBezTo>
                    <a:pt x="4022" y="8377"/>
                    <a:pt x="4004" y="8395"/>
                    <a:pt x="3995" y="8408"/>
                  </a:cubicBezTo>
                  <a:cubicBezTo>
                    <a:pt x="3964" y="8453"/>
                    <a:pt x="3932" y="8498"/>
                    <a:pt x="3910" y="8543"/>
                  </a:cubicBezTo>
                  <a:cubicBezTo>
                    <a:pt x="3883" y="8606"/>
                    <a:pt x="3860" y="8674"/>
                    <a:pt x="3851" y="8741"/>
                  </a:cubicBezTo>
                  <a:lnTo>
                    <a:pt x="3851" y="8750"/>
                  </a:lnTo>
                  <a:cubicBezTo>
                    <a:pt x="3856" y="8764"/>
                    <a:pt x="3860" y="8782"/>
                    <a:pt x="3860" y="8800"/>
                  </a:cubicBezTo>
                  <a:cubicBezTo>
                    <a:pt x="3860" y="8822"/>
                    <a:pt x="3856" y="8845"/>
                    <a:pt x="3847" y="8867"/>
                  </a:cubicBezTo>
                  <a:cubicBezTo>
                    <a:pt x="3847" y="8876"/>
                    <a:pt x="3847" y="8885"/>
                    <a:pt x="3847" y="8894"/>
                  </a:cubicBezTo>
                  <a:cubicBezTo>
                    <a:pt x="3856" y="8926"/>
                    <a:pt x="3874" y="8953"/>
                    <a:pt x="3901" y="8971"/>
                  </a:cubicBezTo>
                  <a:cubicBezTo>
                    <a:pt x="3914" y="8980"/>
                    <a:pt x="3928" y="8984"/>
                    <a:pt x="3941" y="8984"/>
                  </a:cubicBezTo>
                  <a:lnTo>
                    <a:pt x="3959" y="8984"/>
                  </a:lnTo>
                  <a:cubicBezTo>
                    <a:pt x="3959" y="8989"/>
                    <a:pt x="3959" y="8998"/>
                    <a:pt x="3959" y="9007"/>
                  </a:cubicBezTo>
                  <a:cubicBezTo>
                    <a:pt x="3946" y="9020"/>
                    <a:pt x="3937" y="9038"/>
                    <a:pt x="3923" y="9052"/>
                  </a:cubicBezTo>
                  <a:cubicBezTo>
                    <a:pt x="3914" y="9070"/>
                    <a:pt x="3905" y="9088"/>
                    <a:pt x="3905" y="9110"/>
                  </a:cubicBezTo>
                  <a:cubicBezTo>
                    <a:pt x="3896" y="9146"/>
                    <a:pt x="3901" y="9182"/>
                    <a:pt x="3910" y="9218"/>
                  </a:cubicBezTo>
                  <a:cubicBezTo>
                    <a:pt x="3914" y="9222"/>
                    <a:pt x="3914" y="9222"/>
                    <a:pt x="3914" y="9227"/>
                  </a:cubicBezTo>
                  <a:cubicBezTo>
                    <a:pt x="3919" y="9236"/>
                    <a:pt x="3923" y="9249"/>
                    <a:pt x="3932" y="9258"/>
                  </a:cubicBezTo>
                  <a:cubicBezTo>
                    <a:pt x="3941" y="9272"/>
                    <a:pt x="3950" y="9281"/>
                    <a:pt x="3968" y="9290"/>
                  </a:cubicBezTo>
                  <a:cubicBezTo>
                    <a:pt x="4009" y="9312"/>
                    <a:pt x="4054" y="9326"/>
                    <a:pt x="4103" y="9326"/>
                  </a:cubicBezTo>
                  <a:cubicBezTo>
                    <a:pt x="4126" y="9321"/>
                    <a:pt x="4153" y="9321"/>
                    <a:pt x="4180" y="9317"/>
                  </a:cubicBezTo>
                  <a:cubicBezTo>
                    <a:pt x="4211" y="9312"/>
                    <a:pt x="4234" y="9308"/>
                    <a:pt x="4270" y="9303"/>
                  </a:cubicBezTo>
                  <a:cubicBezTo>
                    <a:pt x="4328" y="9281"/>
                    <a:pt x="4382" y="9254"/>
                    <a:pt x="4427" y="9209"/>
                  </a:cubicBezTo>
                  <a:lnTo>
                    <a:pt x="4472" y="9173"/>
                  </a:lnTo>
                  <a:lnTo>
                    <a:pt x="4517" y="9137"/>
                  </a:lnTo>
                  <a:cubicBezTo>
                    <a:pt x="4553" y="9110"/>
                    <a:pt x="4589" y="9074"/>
                    <a:pt x="4625" y="9043"/>
                  </a:cubicBezTo>
                  <a:cubicBezTo>
                    <a:pt x="4639" y="9029"/>
                    <a:pt x="4648" y="9016"/>
                    <a:pt x="4661" y="9007"/>
                  </a:cubicBezTo>
                  <a:lnTo>
                    <a:pt x="4684" y="8980"/>
                  </a:lnTo>
                  <a:cubicBezTo>
                    <a:pt x="4688" y="8984"/>
                    <a:pt x="4693" y="8984"/>
                    <a:pt x="4697" y="8989"/>
                  </a:cubicBezTo>
                  <a:cubicBezTo>
                    <a:pt x="4711" y="8998"/>
                    <a:pt x="4724" y="9002"/>
                    <a:pt x="4742" y="9011"/>
                  </a:cubicBezTo>
                  <a:cubicBezTo>
                    <a:pt x="4756" y="9011"/>
                    <a:pt x="4769" y="9011"/>
                    <a:pt x="4787" y="9016"/>
                  </a:cubicBezTo>
                  <a:lnTo>
                    <a:pt x="4819" y="9020"/>
                  </a:lnTo>
                  <a:lnTo>
                    <a:pt x="4855" y="9020"/>
                  </a:lnTo>
                  <a:cubicBezTo>
                    <a:pt x="4922" y="9007"/>
                    <a:pt x="4990" y="8984"/>
                    <a:pt x="5053" y="8953"/>
                  </a:cubicBezTo>
                  <a:lnTo>
                    <a:pt x="5062" y="8953"/>
                  </a:lnTo>
                  <a:cubicBezTo>
                    <a:pt x="5098" y="8935"/>
                    <a:pt x="5129" y="8917"/>
                    <a:pt x="5156" y="8894"/>
                  </a:cubicBezTo>
                  <a:cubicBezTo>
                    <a:pt x="5192" y="8872"/>
                    <a:pt x="5219" y="8840"/>
                    <a:pt x="5251" y="8813"/>
                  </a:cubicBezTo>
                  <a:lnTo>
                    <a:pt x="5287" y="8786"/>
                  </a:lnTo>
                  <a:cubicBezTo>
                    <a:pt x="5296" y="8773"/>
                    <a:pt x="5309" y="8759"/>
                    <a:pt x="5323" y="8746"/>
                  </a:cubicBezTo>
                  <a:lnTo>
                    <a:pt x="5345" y="8723"/>
                  </a:lnTo>
                  <a:cubicBezTo>
                    <a:pt x="5394" y="8674"/>
                    <a:pt x="5444" y="8624"/>
                    <a:pt x="5493" y="8575"/>
                  </a:cubicBezTo>
                  <a:lnTo>
                    <a:pt x="5520" y="8552"/>
                  </a:lnTo>
                  <a:lnTo>
                    <a:pt x="5538" y="8534"/>
                  </a:lnTo>
                  <a:cubicBezTo>
                    <a:pt x="5561" y="8512"/>
                    <a:pt x="5583" y="8489"/>
                    <a:pt x="5606" y="8467"/>
                  </a:cubicBezTo>
                  <a:lnTo>
                    <a:pt x="5624" y="8449"/>
                  </a:lnTo>
                  <a:cubicBezTo>
                    <a:pt x="5633" y="8440"/>
                    <a:pt x="5642" y="8426"/>
                    <a:pt x="5655" y="8417"/>
                  </a:cubicBezTo>
                  <a:cubicBezTo>
                    <a:pt x="5687" y="8390"/>
                    <a:pt x="5727" y="8368"/>
                    <a:pt x="5768" y="8345"/>
                  </a:cubicBezTo>
                  <a:cubicBezTo>
                    <a:pt x="5835" y="8318"/>
                    <a:pt x="5907" y="8296"/>
                    <a:pt x="5979" y="8282"/>
                  </a:cubicBezTo>
                  <a:cubicBezTo>
                    <a:pt x="5993" y="8282"/>
                    <a:pt x="6002" y="8278"/>
                    <a:pt x="6011" y="8278"/>
                  </a:cubicBezTo>
                  <a:cubicBezTo>
                    <a:pt x="6020" y="8273"/>
                    <a:pt x="6029" y="8273"/>
                    <a:pt x="6038" y="8273"/>
                  </a:cubicBezTo>
                  <a:cubicBezTo>
                    <a:pt x="6110" y="8264"/>
                    <a:pt x="6182" y="8260"/>
                    <a:pt x="6258" y="8260"/>
                  </a:cubicBezTo>
                  <a:lnTo>
                    <a:pt x="6276" y="8260"/>
                  </a:lnTo>
                  <a:cubicBezTo>
                    <a:pt x="6362" y="8260"/>
                    <a:pt x="6443" y="8264"/>
                    <a:pt x="6524" y="8264"/>
                  </a:cubicBezTo>
                  <a:lnTo>
                    <a:pt x="6600" y="8269"/>
                  </a:lnTo>
                  <a:cubicBezTo>
                    <a:pt x="6659" y="8269"/>
                    <a:pt x="6717" y="8278"/>
                    <a:pt x="6780" y="8282"/>
                  </a:cubicBezTo>
                  <a:lnTo>
                    <a:pt x="6947" y="8291"/>
                  </a:lnTo>
                  <a:cubicBezTo>
                    <a:pt x="7027" y="8296"/>
                    <a:pt x="7113" y="8296"/>
                    <a:pt x="7194" y="8296"/>
                  </a:cubicBezTo>
                  <a:lnTo>
                    <a:pt x="7302" y="8296"/>
                  </a:lnTo>
                  <a:cubicBezTo>
                    <a:pt x="7351" y="8296"/>
                    <a:pt x="7405" y="8296"/>
                    <a:pt x="7455" y="8300"/>
                  </a:cubicBezTo>
                  <a:lnTo>
                    <a:pt x="7482" y="8300"/>
                  </a:lnTo>
                  <a:cubicBezTo>
                    <a:pt x="7513" y="8300"/>
                    <a:pt x="7545" y="8300"/>
                    <a:pt x="7572" y="8305"/>
                  </a:cubicBezTo>
                  <a:cubicBezTo>
                    <a:pt x="7582" y="8306"/>
                    <a:pt x="7593" y="8307"/>
                    <a:pt x="7603" y="8307"/>
                  </a:cubicBezTo>
                  <a:cubicBezTo>
                    <a:pt x="7624" y="8307"/>
                    <a:pt x="7644" y="8305"/>
                    <a:pt x="7662" y="8305"/>
                  </a:cubicBezTo>
                  <a:cubicBezTo>
                    <a:pt x="7756" y="8309"/>
                    <a:pt x="7851" y="8314"/>
                    <a:pt x="7945" y="8318"/>
                  </a:cubicBezTo>
                  <a:lnTo>
                    <a:pt x="8323" y="8318"/>
                  </a:lnTo>
                  <a:cubicBezTo>
                    <a:pt x="8386" y="8318"/>
                    <a:pt x="8449" y="8323"/>
                    <a:pt x="8512" y="8327"/>
                  </a:cubicBezTo>
                  <a:cubicBezTo>
                    <a:pt x="8584" y="8332"/>
                    <a:pt x="8656" y="8332"/>
                    <a:pt x="8732" y="8332"/>
                  </a:cubicBezTo>
                  <a:lnTo>
                    <a:pt x="8881" y="8332"/>
                  </a:lnTo>
                  <a:cubicBezTo>
                    <a:pt x="9074" y="8341"/>
                    <a:pt x="9272" y="8354"/>
                    <a:pt x="9461" y="8368"/>
                  </a:cubicBezTo>
                  <a:lnTo>
                    <a:pt x="9655" y="8381"/>
                  </a:lnTo>
                  <a:lnTo>
                    <a:pt x="9794" y="8381"/>
                  </a:lnTo>
                  <a:cubicBezTo>
                    <a:pt x="9893" y="8381"/>
                    <a:pt x="9997" y="8377"/>
                    <a:pt x="10096" y="8377"/>
                  </a:cubicBezTo>
                  <a:lnTo>
                    <a:pt x="10289" y="8377"/>
                  </a:lnTo>
                  <a:cubicBezTo>
                    <a:pt x="10374" y="8377"/>
                    <a:pt x="10460" y="8377"/>
                    <a:pt x="10541" y="8381"/>
                  </a:cubicBezTo>
                  <a:cubicBezTo>
                    <a:pt x="10635" y="8386"/>
                    <a:pt x="10730" y="8386"/>
                    <a:pt x="10824" y="8386"/>
                  </a:cubicBezTo>
                  <a:lnTo>
                    <a:pt x="10968" y="8386"/>
                  </a:lnTo>
                  <a:cubicBezTo>
                    <a:pt x="11139" y="8386"/>
                    <a:pt x="11319" y="8386"/>
                    <a:pt x="11490" y="8404"/>
                  </a:cubicBezTo>
                  <a:lnTo>
                    <a:pt x="11540" y="8404"/>
                  </a:lnTo>
                  <a:lnTo>
                    <a:pt x="11648" y="8417"/>
                  </a:lnTo>
                  <a:lnTo>
                    <a:pt x="11796" y="8426"/>
                  </a:lnTo>
                  <a:cubicBezTo>
                    <a:pt x="11845" y="8431"/>
                    <a:pt x="11886" y="8431"/>
                    <a:pt x="11926" y="8435"/>
                  </a:cubicBezTo>
                  <a:lnTo>
                    <a:pt x="11976" y="8435"/>
                  </a:lnTo>
                  <a:cubicBezTo>
                    <a:pt x="12061" y="8435"/>
                    <a:pt x="12142" y="8440"/>
                    <a:pt x="12223" y="8440"/>
                  </a:cubicBezTo>
                  <a:lnTo>
                    <a:pt x="12417" y="8440"/>
                  </a:lnTo>
                  <a:cubicBezTo>
                    <a:pt x="12502" y="8440"/>
                    <a:pt x="12588" y="8435"/>
                    <a:pt x="12673" y="8426"/>
                  </a:cubicBezTo>
                  <a:cubicBezTo>
                    <a:pt x="12736" y="8426"/>
                    <a:pt x="12795" y="8417"/>
                    <a:pt x="12858" y="8408"/>
                  </a:cubicBezTo>
                  <a:cubicBezTo>
                    <a:pt x="12912" y="8399"/>
                    <a:pt x="12966" y="8390"/>
                    <a:pt x="13020" y="8372"/>
                  </a:cubicBezTo>
                  <a:cubicBezTo>
                    <a:pt x="13051" y="8381"/>
                    <a:pt x="13083" y="8386"/>
                    <a:pt x="13114" y="8386"/>
                  </a:cubicBezTo>
                  <a:lnTo>
                    <a:pt x="13128" y="8386"/>
                  </a:lnTo>
                  <a:lnTo>
                    <a:pt x="13159" y="8390"/>
                  </a:lnTo>
                  <a:cubicBezTo>
                    <a:pt x="13213" y="8399"/>
                    <a:pt x="13267" y="8404"/>
                    <a:pt x="13321" y="8408"/>
                  </a:cubicBezTo>
                  <a:lnTo>
                    <a:pt x="13339" y="8408"/>
                  </a:lnTo>
                  <a:cubicBezTo>
                    <a:pt x="13389" y="8404"/>
                    <a:pt x="13433" y="8399"/>
                    <a:pt x="13483" y="8399"/>
                  </a:cubicBezTo>
                  <a:lnTo>
                    <a:pt x="13528" y="8399"/>
                  </a:lnTo>
                  <a:cubicBezTo>
                    <a:pt x="13577" y="8395"/>
                    <a:pt x="13627" y="8395"/>
                    <a:pt x="13676" y="8390"/>
                  </a:cubicBezTo>
                  <a:lnTo>
                    <a:pt x="13703" y="8390"/>
                  </a:lnTo>
                  <a:lnTo>
                    <a:pt x="13762" y="8386"/>
                  </a:lnTo>
                  <a:lnTo>
                    <a:pt x="13829" y="8377"/>
                  </a:lnTo>
                  <a:lnTo>
                    <a:pt x="13892" y="8363"/>
                  </a:lnTo>
                  <a:lnTo>
                    <a:pt x="13910" y="8359"/>
                  </a:lnTo>
                  <a:cubicBezTo>
                    <a:pt x="13924" y="8368"/>
                    <a:pt x="13933" y="8372"/>
                    <a:pt x="13946" y="8372"/>
                  </a:cubicBezTo>
                  <a:cubicBezTo>
                    <a:pt x="14005" y="8368"/>
                    <a:pt x="14054" y="8363"/>
                    <a:pt x="14108" y="8359"/>
                  </a:cubicBezTo>
                  <a:lnTo>
                    <a:pt x="14230" y="8345"/>
                  </a:lnTo>
                  <a:cubicBezTo>
                    <a:pt x="14297" y="8336"/>
                    <a:pt x="14365" y="8332"/>
                    <a:pt x="14432" y="8318"/>
                  </a:cubicBezTo>
                  <a:cubicBezTo>
                    <a:pt x="14527" y="8309"/>
                    <a:pt x="14617" y="8291"/>
                    <a:pt x="14716" y="8273"/>
                  </a:cubicBezTo>
                  <a:cubicBezTo>
                    <a:pt x="14729" y="8264"/>
                    <a:pt x="14743" y="8255"/>
                    <a:pt x="14761" y="8255"/>
                  </a:cubicBezTo>
                  <a:lnTo>
                    <a:pt x="14788" y="8251"/>
                  </a:lnTo>
                  <a:cubicBezTo>
                    <a:pt x="14806" y="8251"/>
                    <a:pt x="14819" y="8246"/>
                    <a:pt x="14837" y="8242"/>
                  </a:cubicBezTo>
                  <a:cubicBezTo>
                    <a:pt x="14963" y="8201"/>
                    <a:pt x="15089" y="8156"/>
                    <a:pt x="15206" y="8107"/>
                  </a:cubicBezTo>
                  <a:lnTo>
                    <a:pt x="15242" y="8089"/>
                  </a:lnTo>
                  <a:cubicBezTo>
                    <a:pt x="15287" y="8071"/>
                    <a:pt x="15336" y="8053"/>
                    <a:pt x="15381" y="8035"/>
                  </a:cubicBezTo>
                  <a:cubicBezTo>
                    <a:pt x="15449" y="8003"/>
                    <a:pt x="15512" y="7967"/>
                    <a:pt x="15579" y="7927"/>
                  </a:cubicBezTo>
                  <a:cubicBezTo>
                    <a:pt x="15633" y="7895"/>
                    <a:pt x="15687" y="7859"/>
                    <a:pt x="15737" y="7819"/>
                  </a:cubicBezTo>
                  <a:cubicBezTo>
                    <a:pt x="15786" y="7778"/>
                    <a:pt x="15840" y="7733"/>
                    <a:pt x="15890" y="7688"/>
                  </a:cubicBezTo>
                  <a:cubicBezTo>
                    <a:pt x="15939" y="7643"/>
                    <a:pt x="15980" y="7603"/>
                    <a:pt x="16025" y="7562"/>
                  </a:cubicBezTo>
                  <a:lnTo>
                    <a:pt x="16065" y="7522"/>
                  </a:lnTo>
                  <a:lnTo>
                    <a:pt x="16083" y="7504"/>
                  </a:lnTo>
                  <a:lnTo>
                    <a:pt x="16110" y="7477"/>
                  </a:lnTo>
                  <a:cubicBezTo>
                    <a:pt x="16097" y="7437"/>
                    <a:pt x="16101" y="7392"/>
                    <a:pt x="16124" y="7360"/>
                  </a:cubicBezTo>
                  <a:cubicBezTo>
                    <a:pt x="16128" y="7351"/>
                    <a:pt x="16133" y="7342"/>
                    <a:pt x="16137" y="7333"/>
                  </a:cubicBezTo>
                  <a:cubicBezTo>
                    <a:pt x="16146" y="7320"/>
                    <a:pt x="16155" y="7306"/>
                    <a:pt x="16164" y="7288"/>
                  </a:cubicBezTo>
                  <a:cubicBezTo>
                    <a:pt x="16169" y="7275"/>
                    <a:pt x="16173" y="7252"/>
                    <a:pt x="16182" y="7234"/>
                  </a:cubicBezTo>
                  <a:lnTo>
                    <a:pt x="16173" y="7221"/>
                  </a:lnTo>
                  <a:cubicBezTo>
                    <a:pt x="16187" y="7180"/>
                    <a:pt x="16200" y="7135"/>
                    <a:pt x="16214" y="7090"/>
                  </a:cubicBezTo>
                  <a:lnTo>
                    <a:pt x="16223" y="7050"/>
                  </a:lnTo>
                  <a:cubicBezTo>
                    <a:pt x="16241" y="6991"/>
                    <a:pt x="16254" y="6928"/>
                    <a:pt x="16263" y="6865"/>
                  </a:cubicBezTo>
                  <a:lnTo>
                    <a:pt x="16268" y="6847"/>
                  </a:lnTo>
                  <a:cubicBezTo>
                    <a:pt x="16272" y="6816"/>
                    <a:pt x="16277" y="6789"/>
                    <a:pt x="16277" y="6762"/>
                  </a:cubicBezTo>
                  <a:lnTo>
                    <a:pt x="16277" y="6730"/>
                  </a:lnTo>
                  <a:cubicBezTo>
                    <a:pt x="16277" y="6708"/>
                    <a:pt x="16281" y="6685"/>
                    <a:pt x="16281" y="6667"/>
                  </a:cubicBezTo>
                  <a:cubicBezTo>
                    <a:pt x="16290" y="6537"/>
                    <a:pt x="16295" y="6406"/>
                    <a:pt x="16295" y="6276"/>
                  </a:cubicBezTo>
                  <a:cubicBezTo>
                    <a:pt x="16290" y="6159"/>
                    <a:pt x="16286" y="6033"/>
                    <a:pt x="16272" y="5912"/>
                  </a:cubicBezTo>
                  <a:cubicBezTo>
                    <a:pt x="16259" y="5808"/>
                    <a:pt x="16245" y="5709"/>
                    <a:pt x="16232" y="5610"/>
                  </a:cubicBezTo>
                  <a:lnTo>
                    <a:pt x="16223" y="5561"/>
                  </a:lnTo>
                  <a:cubicBezTo>
                    <a:pt x="16214" y="5507"/>
                    <a:pt x="16209" y="5453"/>
                    <a:pt x="16200" y="5399"/>
                  </a:cubicBezTo>
                  <a:lnTo>
                    <a:pt x="16196" y="5381"/>
                  </a:lnTo>
                  <a:cubicBezTo>
                    <a:pt x="16191" y="5336"/>
                    <a:pt x="16178" y="5291"/>
                    <a:pt x="16173" y="5246"/>
                  </a:cubicBezTo>
                  <a:lnTo>
                    <a:pt x="16160" y="5192"/>
                  </a:lnTo>
                  <a:cubicBezTo>
                    <a:pt x="16142" y="5075"/>
                    <a:pt x="16115" y="4958"/>
                    <a:pt x="16092" y="4841"/>
                  </a:cubicBezTo>
                  <a:cubicBezTo>
                    <a:pt x="16083" y="4809"/>
                    <a:pt x="16079" y="4773"/>
                    <a:pt x="16070" y="4742"/>
                  </a:cubicBezTo>
                  <a:cubicBezTo>
                    <a:pt x="16061" y="4706"/>
                    <a:pt x="16056" y="4683"/>
                    <a:pt x="16052" y="4652"/>
                  </a:cubicBezTo>
                  <a:cubicBezTo>
                    <a:pt x="16038" y="4589"/>
                    <a:pt x="16025" y="4526"/>
                    <a:pt x="16007" y="4463"/>
                  </a:cubicBezTo>
                  <a:cubicBezTo>
                    <a:pt x="15989" y="4368"/>
                    <a:pt x="15962" y="4279"/>
                    <a:pt x="15935" y="4189"/>
                  </a:cubicBezTo>
                  <a:lnTo>
                    <a:pt x="15912" y="4112"/>
                  </a:lnTo>
                  <a:cubicBezTo>
                    <a:pt x="15881" y="3995"/>
                    <a:pt x="15849" y="3874"/>
                    <a:pt x="15818" y="3757"/>
                  </a:cubicBezTo>
                  <a:cubicBezTo>
                    <a:pt x="15818" y="3752"/>
                    <a:pt x="15818" y="3752"/>
                    <a:pt x="15818" y="3748"/>
                  </a:cubicBezTo>
                  <a:cubicBezTo>
                    <a:pt x="15795" y="3698"/>
                    <a:pt x="15777" y="3649"/>
                    <a:pt x="15759" y="3599"/>
                  </a:cubicBezTo>
                  <a:cubicBezTo>
                    <a:pt x="15746" y="3563"/>
                    <a:pt x="15732" y="3523"/>
                    <a:pt x="15719" y="3482"/>
                  </a:cubicBezTo>
                  <a:lnTo>
                    <a:pt x="15710" y="3460"/>
                  </a:lnTo>
                  <a:lnTo>
                    <a:pt x="15687" y="3392"/>
                  </a:lnTo>
                  <a:cubicBezTo>
                    <a:pt x="15678" y="3370"/>
                    <a:pt x="15678" y="3347"/>
                    <a:pt x="15687" y="3325"/>
                  </a:cubicBezTo>
                  <a:cubicBezTo>
                    <a:pt x="15674" y="3293"/>
                    <a:pt x="15665" y="3262"/>
                    <a:pt x="15651" y="3235"/>
                  </a:cubicBezTo>
                  <a:cubicBezTo>
                    <a:pt x="15647" y="3226"/>
                    <a:pt x="15647" y="3221"/>
                    <a:pt x="15642" y="3217"/>
                  </a:cubicBezTo>
                  <a:cubicBezTo>
                    <a:pt x="15633" y="3194"/>
                    <a:pt x="15624" y="3176"/>
                    <a:pt x="15620" y="3158"/>
                  </a:cubicBezTo>
                  <a:cubicBezTo>
                    <a:pt x="15606" y="3127"/>
                    <a:pt x="15597" y="3100"/>
                    <a:pt x="15584" y="3068"/>
                  </a:cubicBezTo>
                  <a:cubicBezTo>
                    <a:pt x="15561" y="3014"/>
                    <a:pt x="15539" y="2956"/>
                    <a:pt x="15516" y="2902"/>
                  </a:cubicBezTo>
                  <a:cubicBezTo>
                    <a:pt x="15494" y="2843"/>
                    <a:pt x="15476" y="2798"/>
                    <a:pt x="15458" y="2744"/>
                  </a:cubicBezTo>
                  <a:cubicBezTo>
                    <a:pt x="15431" y="2686"/>
                    <a:pt x="15404" y="2628"/>
                    <a:pt x="15372" y="2569"/>
                  </a:cubicBezTo>
                  <a:cubicBezTo>
                    <a:pt x="15341" y="2511"/>
                    <a:pt x="15309" y="2457"/>
                    <a:pt x="15273" y="2398"/>
                  </a:cubicBezTo>
                  <a:cubicBezTo>
                    <a:pt x="15255" y="2367"/>
                    <a:pt x="15233" y="2340"/>
                    <a:pt x="15215" y="2308"/>
                  </a:cubicBezTo>
                  <a:lnTo>
                    <a:pt x="15174" y="2245"/>
                  </a:lnTo>
                  <a:lnTo>
                    <a:pt x="15138" y="2187"/>
                  </a:lnTo>
                  <a:cubicBezTo>
                    <a:pt x="15120" y="2155"/>
                    <a:pt x="15098" y="2119"/>
                    <a:pt x="15075" y="2088"/>
                  </a:cubicBezTo>
                  <a:cubicBezTo>
                    <a:pt x="15062" y="2065"/>
                    <a:pt x="15057" y="2038"/>
                    <a:pt x="15066" y="2011"/>
                  </a:cubicBezTo>
                  <a:cubicBezTo>
                    <a:pt x="15071" y="1989"/>
                    <a:pt x="15084" y="1966"/>
                    <a:pt x="15102" y="1953"/>
                  </a:cubicBezTo>
                  <a:lnTo>
                    <a:pt x="15062" y="1872"/>
                  </a:lnTo>
                  <a:cubicBezTo>
                    <a:pt x="15017" y="1795"/>
                    <a:pt x="14977" y="1714"/>
                    <a:pt x="14932" y="1638"/>
                  </a:cubicBezTo>
                  <a:lnTo>
                    <a:pt x="14882" y="1561"/>
                  </a:lnTo>
                  <a:lnTo>
                    <a:pt x="14864" y="1530"/>
                  </a:lnTo>
                  <a:cubicBezTo>
                    <a:pt x="14860" y="1521"/>
                    <a:pt x="14851" y="1512"/>
                    <a:pt x="14846" y="1498"/>
                  </a:cubicBezTo>
                  <a:lnTo>
                    <a:pt x="14819" y="1462"/>
                  </a:lnTo>
                  <a:lnTo>
                    <a:pt x="14792" y="1431"/>
                  </a:lnTo>
                  <a:cubicBezTo>
                    <a:pt x="14783" y="1417"/>
                    <a:pt x="14774" y="1404"/>
                    <a:pt x="14765" y="1390"/>
                  </a:cubicBezTo>
                  <a:lnTo>
                    <a:pt x="14756" y="1372"/>
                  </a:lnTo>
                  <a:cubicBezTo>
                    <a:pt x="14720" y="1314"/>
                    <a:pt x="14680" y="1260"/>
                    <a:pt x="14639" y="1201"/>
                  </a:cubicBezTo>
                  <a:cubicBezTo>
                    <a:pt x="14603" y="1165"/>
                    <a:pt x="14567" y="1134"/>
                    <a:pt x="14527" y="1107"/>
                  </a:cubicBezTo>
                  <a:cubicBezTo>
                    <a:pt x="14504" y="1089"/>
                    <a:pt x="14482" y="1071"/>
                    <a:pt x="14459" y="1057"/>
                  </a:cubicBezTo>
                  <a:lnTo>
                    <a:pt x="14432" y="1040"/>
                  </a:lnTo>
                  <a:cubicBezTo>
                    <a:pt x="14419" y="1031"/>
                    <a:pt x="14405" y="1026"/>
                    <a:pt x="14392" y="1022"/>
                  </a:cubicBezTo>
                  <a:cubicBezTo>
                    <a:pt x="14266" y="860"/>
                    <a:pt x="14144" y="716"/>
                    <a:pt x="14023" y="581"/>
                  </a:cubicBezTo>
                  <a:cubicBezTo>
                    <a:pt x="13969" y="518"/>
                    <a:pt x="13901" y="459"/>
                    <a:pt x="13829" y="419"/>
                  </a:cubicBezTo>
                  <a:lnTo>
                    <a:pt x="13807" y="410"/>
                  </a:lnTo>
                  <a:cubicBezTo>
                    <a:pt x="13793" y="405"/>
                    <a:pt x="13780" y="405"/>
                    <a:pt x="13766" y="405"/>
                  </a:cubicBezTo>
                  <a:cubicBezTo>
                    <a:pt x="13762" y="403"/>
                    <a:pt x="13756" y="402"/>
                    <a:pt x="13751" y="402"/>
                  </a:cubicBezTo>
                  <a:cubicBezTo>
                    <a:pt x="13745" y="402"/>
                    <a:pt x="13739" y="403"/>
                    <a:pt x="13735" y="405"/>
                  </a:cubicBezTo>
                  <a:cubicBezTo>
                    <a:pt x="13703" y="405"/>
                    <a:pt x="13676" y="419"/>
                    <a:pt x="13654" y="437"/>
                  </a:cubicBezTo>
                  <a:cubicBezTo>
                    <a:pt x="13636" y="455"/>
                    <a:pt x="13618" y="477"/>
                    <a:pt x="13604" y="504"/>
                  </a:cubicBezTo>
                  <a:lnTo>
                    <a:pt x="13573" y="558"/>
                  </a:lnTo>
                  <a:cubicBezTo>
                    <a:pt x="13537" y="612"/>
                    <a:pt x="13505" y="662"/>
                    <a:pt x="13474" y="720"/>
                  </a:cubicBezTo>
                  <a:cubicBezTo>
                    <a:pt x="13460" y="752"/>
                    <a:pt x="13442" y="783"/>
                    <a:pt x="13429" y="815"/>
                  </a:cubicBezTo>
                  <a:lnTo>
                    <a:pt x="13424" y="824"/>
                  </a:lnTo>
                  <a:cubicBezTo>
                    <a:pt x="13406" y="864"/>
                    <a:pt x="13393" y="905"/>
                    <a:pt x="13380" y="945"/>
                  </a:cubicBezTo>
                  <a:lnTo>
                    <a:pt x="13357" y="999"/>
                  </a:lnTo>
                  <a:cubicBezTo>
                    <a:pt x="13353" y="1013"/>
                    <a:pt x="13348" y="1026"/>
                    <a:pt x="13344" y="1035"/>
                  </a:cubicBezTo>
                  <a:cubicBezTo>
                    <a:pt x="13303" y="1147"/>
                    <a:pt x="13267" y="1260"/>
                    <a:pt x="13231" y="1372"/>
                  </a:cubicBezTo>
                  <a:cubicBezTo>
                    <a:pt x="13164" y="1584"/>
                    <a:pt x="13119" y="1804"/>
                    <a:pt x="13105" y="2029"/>
                  </a:cubicBezTo>
                  <a:cubicBezTo>
                    <a:pt x="13101" y="2137"/>
                    <a:pt x="13110" y="2245"/>
                    <a:pt x="13132" y="2353"/>
                  </a:cubicBezTo>
                  <a:cubicBezTo>
                    <a:pt x="13141" y="2407"/>
                    <a:pt x="13155" y="2461"/>
                    <a:pt x="13168" y="2511"/>
                  </a:cubicBezTo>
                  <a:cubicBezTo>
                    <a:pt x="13177" y="2556"/>
                    <a:pt x="13191" y="2596"/>
                    <a:pt x="13204" y="2641"/>
                  </a:cubicBezTo>
                  <a:lnTo>
                    <a:pt x="13222" y="2695"/>
                  </a:lnTo>
                  <a:lnTo>
                    <a:pt x="13254" y="2807"/>
                  </a:lnTo>
                  <a:cubicBezTo>
                    <a:pt x="13272" y="2866"/>
                    <a:pt x="13290" y="2924"/>
                    <a:pt x="13308" y="2983"/>
                  </a:cubicBezTo>
                  <a:lnTo>
                    <a:pt x="13308" y="2969"/>
                  </a:lnTo>
                  <a:cubicBezTo>
                    <a:pt x="13344" y="3104"/>
                    <a:pt x="13389" y="3221"/>
                    <a:pt x="13429" y="3334"/>
                  </a:cubicBezTo>
                  <a:cubicBezTo>
                    <a:pt x="13474" y="3442"/>
                    <a:pt x="13514" y="3572"/>
                    <a:pt x="13550" y="3689"/>
                  </a:cubicBezTo>
                  <a:cubicBezTo>
                    <a:pt x="13564" y="3734"/>
                    <a:pt x="13577" y="3775"/>
                    <a:pt x="13591" y="3820"/>
                  </a:cubicBezTo>
                  <a:lnTo>
                    <a:pt x="13600" y="3865"/>
                  </a:lnTo>
                  <a:cubicBezTo>
                    <a:pt x="13609" y="3901"/>
                    <a:pt x="13618" y="3932"/>
                    <a:pt x="13627" y="3968"/>
                  </a:cubicBezTo>
                  <a:cubicBezTo>
                    <a:pt x="13636" y="4004"/>
                    <a:pt x="13640" y="4018"/>
                    <a:pt x="13645" y="4045"/>
                  </a:cubicBezTo>
                  <a:cubicBezTo>
                    <a:pt x="13654" y="4072"/>
                    <a:pt x="13658" y="4103"/>
                    <a:pt x="13667" y="4126"/>
                  </a:cubicBezTo>
                  <a:cubicBezTo>
                    <a:pt x="13672" y="4153"/>
                    <a:pt x="13685" y="4189"/>
                    <a:pt x="13690" y="4216"/>
                  </a:cubicBezTo>
                  <a:lnTo>
                    <a:pt x="13712" y="4288"/>
                  </a:lnTo>
                  <a:cubicBezTo>
                    <a:pt x="13739" y="4377"/>
                    <a:pt x="13762" y="4472"/>
                    <a:pt x="13784" y="4566"/>
                  </a:cubicBezTo>
                  <a:lnTo>
                    <a:pt x="13789" y="4589"/>
                  </a:lnTo>
                  <a:cubicBezTo>
                    <a:pt x="13843" y="4809"/>
                    <a:pt x="13888" y="5030"/>
                    <a:pt x="13919" y="5246"/>
                  </a:cubicBezTo>
                  <a:cubicBezTo>
                    <a:pt x="13928" y="5309"/>
                    <a:pt x="13937" y="5372"/>
                    <a:pt x="13946" y="5435"/>
                  </a:cubicBezTo>
                  <a:cubicBezTo>
                    <a:pt x="13946" y="5448"/>
                    <a:pt x="13946" y="5466"/>
                    <a:pt x="13951" y="5480"/>
                  </a:cubicBezTo>
                  <a:lnTo>
                    <a:pt x="13955" y="5520"/>
                  </a:lnTo>
                  <a:cubicBezTo>
                    <a:pt x="13964" y="5556"/>
                    <a:pt x="13969" y="5588"/>
                    <a:pt x="13973" y="5619"/>
                  </a:cubicBezTo>
                  <a:cubicBezTo>
                    <a:pt x="13982" y="5678"/>
                    <a:pt x="13987" y="5732"/>
                    <a:pt x="13991" y="5786"/>
                  </a:cubicBezTo>
                  <a:cubicBezTo>
                    <a:pt x="13991" y="5862"/>
                    <a:pt x="13991" y="5938"/>
                    <a:pt x="13978" y="6010"/>
                  </a:cubicBezTo>
                  <a:cubicBezTo>
                    <a:pt x="13933" y="6037"/>
                    <a:pt x="13883" y="6060"/>
                    <a:pt x="13834" y="6082"/>
                  </a:cubicBezTo>
                  <a:cubicBezTo>
                    <a:pt x="13798" y="6096"/>
                    <a:pt x="13762" y="6105"/>
                    <a:pt x="13726" y="6118"/>
                  </a:cubicBezTo>
                  <a:cubicBezTo>
                    <a:pt x="13627" y="6150"/>
                    <a:pt x="13528" y="6177"/>
                    <a:pt x="13429" y="6204"/>
                  </a:cubicBezTo>
                  <a:cubicBezTo>
                    <a:pt x="13317" y="6231"/>
                    <a:pt x="13204" y="6258"/>
                    <a:pt x="13092" y="6285"/>
                  </a:cubicBezTo>
                  <a:cubicBezTo>
                    <a:pt x="12979" y="6312"/>
                    <a:pt x="12871" y="6330"/>
                    <a:pt x="12763" y="6348"/>
                  </a:cubicBezTo>
                  <a:lnTo>
                    <a:pt x="12741" y="6352"/>
                  </a:lnTo>
                  <a:cubicBezTo>
                    <a:pt x="12624" y="6370"/>
                    <a:pt x="12511" y="6393"/>
                    <a:pt x="12399" y="6415"/>
                  </a:cubicBezTo>
                  <a:cubicBezTo>
                    <a:pt x="12304" y="6438"/>
                    <a:pt x="12214" y="6460"/>
                    <a:pt x="12124" y="6483"/>
                  </a:cubicBezTo>
                  <a:lnTo>
                    <a:pt x="12061" y="6501"/>
                  </a:lnTo>
                  <a:cubicBezTo>
                    <a:pt x="12052" y="6501"/>
                    <a:pt x="12048" y="6505"/>
                    <a:pt x="12039" y="6505"/>
                  </a:cubicBezTo>
                  <a:cubicBezTo>
                    <a:pt x="11998" y="6514"/>
                    <a:pt x="11962" y="6519"/>
                    <a:pt x="11922" y="6523"/>
                  </a:cubicBezTo>
                  <a:lnTo>
                    <a:pt x="11845" y="6532"/>
                  </a:lnTo>
                  <a:cubicBezTo>
                    <a:pt x="11783" y="6541"/>
                    <a:pt x="11720" y="6559"/>
                    <a:pt x="11661" y="6573"/>
                  </a:cubicBezTo>
                  <a:lnTo>
                    <a:pt x="11621" y="6586"/>
                  </a:lnTo>
                  <a:lnTo>
                    <a:pt x="11603" y="6591"/>
                  </a:lnTo>
                  <a:lnTo>
                    <a:pt x="11585" y="6595"/>
                  </a:lnTo>
                  <a:lnTo>
                    <a:pt x="11553" y="6595"/>
                  </a:lnTo>
                  <a:lnTo>
                    <a:pt x="11495" y="6604"/>
                  </a:lnTo>
                  <a:cubicBezTo>
                    <a:pt x="11382" y="6622"/>
                    <a:pt x="11270" y="6636"/>
                    <a:pt x="11157" y="6658"/>
                  </a:cubicBezTo>
                  <a:lnTo>
                    <a:pt x="11108" y="6667"/>
                  </a:lnTo>
                  <a:cubicBezTo>
                    <a:pt x="11058" y="6676"/>
                    <a:pt x="11013" y="6685"/>
                    <a:pt x="10964" y="6690"/>
                  </a:cubicBezTo>
                  <a:cubicBezTo>
                    <a:pt x="10914" y="6699"/>
                    <a:pt x="10856" y="6703"/>
                    <a:pt x="10806" y="6708"/>
                  </a:cubicBezTo>
                  <a:lnTo>
                    <a:pt x="10779" y="6708"/>
                  </a:lnTo>
                  <a:cubicBezTo>
                    <a:pt x="10649" y="6721"/>
                    <a:pt x="10523" y="6735"/>
                    <a:pt x="10406" y="6739"/>
                  </a:cubicBezTo>
                  <a:cubicBezTo>
                    <a:pt x="10329" y="6744"/>
                    <a:pt x="10253" y="6753"/>
                    <a:pt x="10177" y="6757"/>
                  </a:cubicBezTo>
                  <a:lnTo>
                    <a:pt x="10028" y="6771"/>
                  </a:lnTo>
                  <a:cubicBezTo>
                    <a:pt x="9911" y="6780"/>
                    <a:pt x="9794" y="6793"/>
                    <a:pt x="9682" y="6807"/>
                  </a:cubicBezTo>
                  <a:cubicBezTo>
                    <a:pt x="9565" y="6820"/>
                    <a:pt x="9443" y="6829"/>
                    <a:pt x="9326" y="6834"/>
                  </a:cubicBezTo>
                  <a:cubicBezTo>
                    <a:pt x="9277" y="6838"/>
                    <a:pt x="9227" y="6843"/>
                    <a:pt x="9178" y="6847"/>
                  </a:cubicBezTo>
                  <a:cubicBezTo>
                    <a:pt x="9110" y="6856"/>
                    <a:pt x="9047" y="6861"/>
                    <a:pt x="8984" y="6865"/>
                  </a:cubicBezTo>
                  <a:cubicBezTo>
                    <a:pt x="8944" y="6865"/>
                    <a:pt x="8903" y="6865"/>
                    <a:pt x="8863" y="6870"/>
                  </a:cubicBezTo>
                  <a:lnTo>
                    <a:pt x="8809" y="6874"/>
                  </a:lnTo>
                  <a:cubicBezTo>
                    <a:pt x="8777" y="6874"/>
                    <a:pt x="8746" y="6879"/>
                    <a:pt x="8714" y="6879"/>
                  </a:cubicBezTo>
                  <a:lnTo>
                    <a:pt x="8687" y="6879"/>
                  </a:lnTo>
                  <a:cubicBezTo>
                    <a:pt x="8665" y="6897"/>
                    <a:pt x="8638" y="6910"/>
                    <a:pt x="8611" y="6915"/>
                  </a:cubicBezTo>
                  <a:cubicBezTo>
                    <a:pt x="8602" y="6919"/>
                    <a:pt x="8588" y="6919"/>
                    <a:pt x="8580" y="6919"/>
                  </a:cubicBezTo>
                  <a:cubicBezTo>
                    <a:pt x="8557" y="6919"/>
                    <a:pt x="8539" y="6915"/>
                    <a:pt x="8521" y="6906"/>
                  </a:cubicBezTo>
                  <a:cubicBezTo>
                    <a:pt x="8517" y="6901"/>
                    <a:pt x="8512" y="6897"/>
                    <a:pt x="8508" y="6892"/>
                  </a:cubicBezTo>
                  <a:lnTo>
                    <a:pt x="8445" y="6901"/>
                  </a:lnTo>
                  <a:lnTo>
                    <a:pt x="8409" y="6906"/>
                  </a:lnTo>
                  <a:lnTo>
                    <a:pt x="8377" y="6906"/>
                  </a:lnTo>
                  <a:cubicBezTo>
                    <a:pt x="8382" y="6906"/>
                    <a:pt x="8391" y="6897"/>
                    <a:pt x="8395" y="6888"/>
                  </a:cubicBezTo>
                  <a:cubicBezTo>
                    <a:pt x="8440" y="6816"/>
                    <a:pt x="8485" y="6739"/>
                    <a:pt x="8526" y="6667"/>
                  </a:cubicBezTo>
                  <a:lnTo>
                    <a:pt x="8535" y="6649"/>
                  </a:lnTo>
                  <a:cubicBezTo>
                    <a:pt x="8575" y="6577"/>
                    <a:pt x="8615" y="6505"/>
                    <a:pt x="8651" y="6433"/>
                  </a:cubicBezTo>
                  <a:lnTo>
                    <a:pt x="8683" y="6379"/>
                  </a:lnTo>
                  <a:cubicBezTo>
                    <a:pt x="8683" y="6379"/>
                    <a:pt x="8683" y="6370"/>
                    <a:pt x="8683" y="6370"/>
                  </a:cubicBezTo>
                  <a:cubicBezTo>
                    <a:pt x="8683" y="6370"/>
                    <a:pt x="8683" y="6366"/>
                    <a:pt x="8683" y="6366"/>
                  </a:cubicBezTo>
                  <a:cubicBezTo>
                    <a:pt x="8723" y="6294"/>
                    <a:pt x="8764" y="6226"/>
                    <a:pt x="8795" y="6159"/>
                  </a:cubicBezTo>
                  <a:cubicBezTo>
                    <a:pt x="8831" y="6078"/>
                    <a:pt x="8863" y="5992"/>
                    <a:pt x="8894" y="5903"/>
                  </a:cubicBezTo>
                  <a:cubicBezTo>
                    <a:pt x="8903" y="5867"/>
                    <a:pt x="8917" y="5831"/>
                    <a:pt x="8930" y="5795"/>
                  </a:cubicBezTo>
                  <a:cubicBezTo>
                    <a:pt x="8944" y="5759"/>
                    <a:pt x="8962" y="5705"/>
                    <a:pt x="8975" y="5660"/>
                  </a:cubicBezTo>
                  <a:cubicBezTo>
                    <a:pt x="8998" y="5588"/>
                    <a:pt x="9020" y="5511"/>
                    <a:pt x="9043" y="5426"/>
                  </a:cubicBezTo>
                  <a:lnTo>
                    <a:pt x="9056" y="5381"/>
                  </a:lnTo>
                  <a:cubicBezTo>
                    <a:pt x="9074" y="5327"/>
                    <a:pt x="9092" y="5268"/>
                    <a:pt x="9101" y="5210"/>
                  </a:cubicBezTo>
                  <a:cubicBezTo>
                    <a:pt x="9106" y="5169"/>
                    <a:pt x="9106" y="5129"/>
                    <a:pt x="9106" y="5088"/>
                  </a:cubicBezTo>
                  <a:lnTo>
                    <a:pt x="9079" y="5075"/>
                  </a:lnTo>
                  <a:cubicBezTo>
                    <a:pt x="9029" y="5052"/>
                    <a:pt x="8989" y="5021"/>
                    <a:pt x="8948" y="4985"/>
                  </a:cubicBezTo>
                  <a:cubicBezTo>
                    <a:pt x="8908" y="4971"/>
                    <a:pt x="8872" y="4958"/>
                    <a:pt x="8836" y="4940"/>
                  </a:cubicBezTo>
                  <a:cubicBezTo>
                    <a:pt x="8800" y="4922"/>
                    <a:pt x="8768" y="4895"/>
                    <a:pt x="8741" y="4872"/>
                  </a:cubicBezTo>
                  <a:cubicBezTo>
                    <a:pt x="8701" y="4827"/>
                    <a:pt x="8660" y="4778"/>
                    <a:pt x="8629" y="4724"/>
                  </a:cubicBezTo>
                  <a:cubicBezTo>
                    <a:pt x="8611" y="4697"/>
                    <a:pt x="8593" y="4665"/>
                    <a:pt x="8580" y="4634"/>
                  </a:cubicBezTo>
                  <a:cubicBezTo>
                    <a:pt x="8566" y="4616"/>
                    <a:pt x="8557" y="4593"/>
                    <a:pt x="8553" y="4571"/>
                  </a:cubicBezTo>
                  <a:cubicBezTo>
                    <a:pt x="8544" y="4562"/>
                    <a:pt x="8539" y="4548"/>
                    <a:pt x="8530" y="4539"/>
                  </a:cubicBezTo>
                  <a:cubicBezTo>
                    <a:pt x="8499" y="4490"/>
                    <a:pt x="8467" y="4440"/>
                    <a:pt x="8436" y="4391"/>
                  </a:cubicBezTo>
                  <a:cubicBezTo>
                    <a:pt x="8400" y="4323"/>
                    <a:pt x="8364" y="4256"/>
                    <a:pt x="8337" y="4189"/>
                  </a:cubicBezTo>
                  <a:cubicBezTo>
                    <a:pt x="8323" y="4162"/>
                    <a:pt x="8314" y="4130"/>
                    <a:pt x="8305" y="4099"/>
                  </a:cubicBezTo>
                  <a:cubicBezTo>
                    <a:pt x="8296" y="4076"/>
                    <a:pt x="8292" y="4049"/>
                    <a:pt x="8287" y="4022"/>
                  </a:cubicBezTo>
                  <a:lnTo>
                    <a:pt x="8283" y="4000"/>
                  </a:lnTo>
                  <a:cubicBezTo>
                    <a:pt x="8278" y="3968"/>
                    <a:pt x="8274" y="3937"/>
                    <a:pt x="8274" y="3905"/>
                  </a:cubicBezTo>
                  <a:lnTo>
                    <a:pt x="8274" y="3865"/>
                  </a:lnTo>
                  <a:cubicBezTo>
                    <a:pt x="8269" y="3860"/>
                    <a:pt x="8265" y="3851"/>
                    <a:pt x="8260" y="3847"/>
                  </a:cubicBezTo>
                  <a:cubicBezTo>
                    <a:pt x="8251" y="3824"/>
                    <a:pt x="8233" y="3806"/>
                    <a:pt x="8215" y="3793"/>
                  </a:cubicBezTo>
                  <a:cubicBezTo>
                    <a:pt x="8215" y="3775"/>
                    <a:pt x="8215" y="3757"/>
                    <a:pt x="8215" y="3734"/>
                  </a:cubicBezTo>
                  <a:cubicBezTo>
                    <a:pt x="8220" y="3680"/>
                    <a:pt x="8229" y="3622"/>
                    <a:pt x="8238" y="3572"/>
                  </a:cubicBezTo>
                  <a:cubicBezTo>
                    <a:pt x="8242" y="3532"/>
                    <a:pt x="8251" y="3491"/>
                    <a:pt x="8256" y="3451"/>
                  </a:cubicBezTo>
                  <a:lnTo>
                    <a:pt x="8265" y="3406"/>
                  </a:lnTo>
                  <a:cubicBezTo>
                    <a:pt x="8274" y="3356"/>
                    <a:pt x="8283" y="3302"/>
                    <a:pt x="8296" y="3253"/>
                  </a:cubicBezTo>
                  <a:cubicBezTo>
                    <a:pt x="8301" y="3235"/>
                    <a:pt x="8305" y="3217"/>
                    <a:pt x="8305" y="3203"/>
                  </a:cubicBezTo>
                  <a:lnTo>
                    <a:pt x="8328" y="3104"/>
                  </a:lnTo>
                  <a:cubicBezTo>
                    <a:pt x="8341" y="3041"/>
                    <a:pt x="8350" y="2978"/>
                    <a:pt x="8368" y="2920"/>
                  </a:cubicBezTo>
                  <a:cubicBezTo>
                    <a:pt x="8382" y="2875"/>
                    <a:pt x="8395" y="2830"/>
                    <a:pt x="8409" y="2789"/>
                  </a:cubicBezTo>
                  <a:cubicBezTo>
                    <a:pt x="8409" y="2780"/>
                    <a:pt x="8413" y="2771"/>
                    <a:pt x="8418" y="2762"/>
                  </a:cubicBezTo>
                  <a:lnTo>
                    <a:pt x="8422" y="2735"/>
                  </a:lnTo>
                  <a:cubicBezTo>
                    <a:pt x="8436" y="2695"/>
                    <a:pt x="8445" y="2659"/>
                    <a:pt x="8463" y="2623"/>
                  </a:cubicBezTo>
                  <a:cubicBezTo>
                    <a:pt x="8476" y="2614"/>
                    <a:pt x="8485" y="2605"/>
                    <a:pt x="8494" y="2592"/>
                  </a:cubicBezTo>
                  <a:cubicBezTo>
                    <a:pt x="8494" y="2587"/>
                    <a:pt x="8494" y="2587"/>
                    <a:pt x="8499" y="2583"/>
                  </a:cubicBezTo>
                  <a:cubicBezTo>
                    <a:pt x="8512" y="2547"/>
                    <a:pt x="8535" y="2506"/>
                    <a:pt x="8553" y="2466"/>
                  </a:cubicBezTo>
                  <a:cubicBezTo>
                    <a:pt x="8584" y="2403"/>
                    <a:pt x="8620" y="2340"/>
                    <a:pt x="8660" y="2281"/>
                  </a:cubicBezTo>
                  <a:cubicBezTo>
                    <a:pt x="8683" y="2250"/>
                    <a:pt x="8705" y="2218"/>
                    <a:pt x="8728" y="2187"/>
                  </a:cubicBezTo>
                  <a:cubicBezTo>
                    <a:pt x="8728" y="2187"/>
                    <a:pt x="8728" y="2182"/>
                    <a:pt x="8728" y="2182"/>
                  </a:cubicBezTo>
                  <a:lnTo>
                    <a:pt x="8737" y="2164"/>
                  </a:lnTo>
                  <a:lnTo>
                    <a:pt x="8741" y="2164"/>
                  </a:lnTo>
                  <a:cubicBezTo>
                    <a:pt x="8759" y="2137"/>
                    <a:pt x="8782" y="2110"/>
                    <a:pt x="8800" y="2074"/>
                  </a:cubicBezTo>
                  <a:cubicBezTo>
                    <a:pt x="8831" y="2029"/>
                    <a:pt x="8867" y="1984"/>
                    <a:pt x="8899" y="1944"/>
                  </a:cubicBezTo>
                  <a:cubicBezTo>
                    <a:pt x="8899" y="1944"/>
                    <a:pt x="8903" y="1939"/>
                    <a:pt x="8899" y="1939"/>
                  </a:cubicBezTo>
                  <a:cubicBezTo>
                    <a:pt x="8899" y="1935"/>
                    <a:pt x="8903" y="1930"/>
                    <a:pt x="8903" y="1930"/>
                  </a:cubicBezTo>
                  <a:lnTo>
                    <a:pt x="8957" y="1867"/>
                  </a:lnTo>
                  <a:lnTo>
                    <a:pt x="8957" y="1863"/>
                  </a:lnTo>
                  <a:cubicBezTo>
                    <a:pt x="8962" y="1858"/>
                    <a:pt x="8962" y="1858"/>
                    <a:pt x="8962" y="1854"/>
                  </a:cubicBezTo>
                  <a:lnTo>
                    <a:pt x="9002" y="1822"/>
                  </a:lnTo>
                  <a:cubicBezTo>
                    <a:pt x="9155" y="1539"/>
                    <a:pt x="9340" y="1278"/>
                    <a:pt x="9475" y="981"/>
                  </a:cubicBezTo>
                  <a:lnTo>
                    <a:pt x="9916"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6"/>
            <p:cNvSpPr/>
            <p:nvPr/>
          </p:nvSpPr>
          <p:spPr>
            <a:xfrm>
              <a:off x="5480825" y="1960750"/>
              <a:ext cx="36000" cy="7475"/>
            </a:xfrm>
            <a:custGeom>
              <a:rect b="b" l="l" r="r" t="t"/>
              <a:pathLst>
                <a:path extrusionOk="0" h="299" w="1440">
                  <a:moveTo>
                    <a:pt x="1359" y="0"/>
                  </a:moveTo>
                  <a:cubicBezTo>
                    <a:pt x="1346" y="9"/>
                    <a:pt x="1328" y="14"/>
                    <a:pt x="1310" y="18"/>
                  </a:cubicBezTo>
                  <a:lnTo>
                    <a:pt x="1319" y="18"/>
                  </a:lnTo>
                  <a:lnTo>
                    <a:pt x="1242" y="36"/>
                  </a:lnTo>
                  <a:cubicBezTo>
                    <a:pt x="1215" y="41"/>
                    <a:pt x="1188" y="45"/>
                    <a:pt x="1166" y="50"/>
                  </a:cubicBezTo>
                  <a:cubicBezTo>
                    <a:pt x="1139" y="54"/>
                    <a:pt x="1107" y="54"/>
                    <a:pt x="1085" y="59"/>
                  </a:cubicBezTo>
                  <a:cubicBezTo>
                    <a:pt x="1058" y="63"/>
                    <a:pt x="1031" y="63"/>
                    <a:pt x="1004" y="68"/>
                  </a:cubicBezTo>
                  <a:cubicBezTo>
                    <a:pt x="896" y="81"/>
                    <a:pt x="792" y="90"/>
                    <a:pt x="689" y="104"/>
                  </a:cubicBezTo>
                  <a:cubicBezTo>
                    <a:pt x="581" y="117"/>
                    <a:pt x="464" y="135"/>
                    <a:pt x="356" y="158"/>
                  </a:cubicBezTo>
                  <a:cubicBezTo>
                    <a:pt x="306" y="167"/>
                    <a:pt x="257" y="180"/>
                    <a:pt x="207" y="189"/>
                  </a:cubicBezTo>
                  <a:lnTo>
                    <a:pt x="63" y="230"/>
                  </a:lnTo>
                  <a:lnTo>
                    <a:pt x="32" y="239"/>
                  </a:lnTo>
                  <a:cubicBezTo>
                    <a:pt x="14" y="239"/>
                    <a:pt x="0" y="252"/>
                    <a:pt x="5" y="270"/>
                  </a:cubicBezTo>
                  <a:cubicBezTo>
                    <a:pt x="5" y="286"/>
                    <a:pt x="18" y="298"/>
                    <a:pt x="31" y="298"/>
                  </a:cubicBezTo>
                  <a:cubicBezTo>
                    <a:pt x="33" y="298"/>
                    <a:pt x="35" y="298"/>
                    <a:pt x="36" y="297"/>
                  </a:cubicBezTo>
                  <a:cubicBezTo>
                    <a:pt x="77" y="293"/>
                    <a:pt x="113" y="279"/>
                    <a:pt x="149" y="270"/>
                  </a:cubicBezTo>
                  <a:lnTo>
                    <a:pt x="261" y="243"/>
                  </a:lnTo>
                  <a:lnTo>
                    <a:pt x="329" y="225"/>
                  </a:lnTo>
                  <a:cubicBezTo>
                    <a:pt x="351" y="221"/>
                    <a:pt x="374" y="216"/>
                    <a:pt x="401" y="212"/>
                  </a:cubicBezTo>
                  <a:lnTo>
                    <a:pt x="459" y="203"/>
                  </a:lnTo>
                  <a:cubicBezTo>
                    <a:pt x="482" y="198"/>
                    <a:pt x="504" y="194"/>
                    <a:pt x="522" y="194"/>
                  </a:cubicBezTo>
                  <a:cubicBezTo>
                    <a:pt x="581" y="185"/>
                    <a:pt x="630" y="180"/>
                    <a:pt x="684" y="176"/>
                  </a:cubicBezTo>
                  <a:cubicBezTo>
                    <a:pt x="729" y="171"/>
                    <a:pt x="770" y="167"/>
                    <a:pt x="815" y="167"/>
                  </a:cubicBezTo>
                  <a:cubicBezTo>
                    <a:pt x="909" y="162"/>
                    <a:pt x="1008" y="153"/>
                    <a:pt x="1107" y="149"/>
                  </a:cubicBezTo>
                  <a:cubicBezTo>
                    <a:pt x="1152" y="144"/>
                    <a:pt x="1202" y="140"/>
                    <a:pt x="1247" y="135"/>
                  </a:cubicBezTo>
                  <a:lnTo>
                    <a:pt x="1319" y="122"/>
                  </a:lnTo>
                  <a:cubicBezTo>
                    <a:pt x="1350" y="117"/>
                    <a:pt x="1377" y="108"/>
                    <a:pt x="1404" y="95"/>
                  </a:cubicBezTo>
                  <a:cubicBezTo>
                    <a:pt x="1426" y="86"/>
                    <a:pt x="1440" y="59"/>
                    <a:pt x="1431" y="32"/>
                  </a:cubicBezTo>
                  <a:cubicBezTo>
                    <a:pt x="1422" y="14"/>
                    <a:pt x="1404" y="0"/>
                    <a:pt x="1381" y="0"/>
                  </a:cubicBezTo>
                  <a:cubicBezTo>
                    <a:pt x="1377" y="0"/>
                    <a:pt x="1372" y="0"/>
                    <a:pt x="1364" y="5"/>
                  </a:cubicBezTo>
                  <a:lnTo>
                    <a:pt x="1359"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6"/>
            <p:cNvSpPr/>
            <p:nvPr/>
          </p:nvSpPr>
          <p:spPr>
            <a:xfrm>
              <a:off x="5486000" y="1960175"/>
              <a:ext cx="27800" cy="6725"/>
            </a:xfrm>
            <a:custGeom>
              <a:rect b="b" l="l" r="r" t="t"/>
              <a:pathLst>
                <a:path extrusionOk="0" h="269" w="1112">
                  <a:moveTo>
                    <a:pt x="1040" y="1"/>
                  </a:moveTo>
                  <a:cubicBezTo>
                    <a:pt x="1035" y="1"/>
                    <a:pt x="1026" y="1"/>
                    <a:pt x="1022" y="5"/>
                  </a:cubicBezTo>
                  <a:lnTo>
                    <a:pt x="1017" y="5"/>
                  </a:lnTo>
                  <a:cubicBezTo>
                    <a:pt x="995" y="14"/>
                    <a:pt x="968" y="19"/>
                    <a:pt x="945" y="28"/>
                  </a:cubicBezTo>
                  <a:cubicBezTo>
                    <a:pt x="909" y="32"/>
                    <a:pt x="878" y="41"/>
                    <a:pt x="842" y="46"/>
                  </a:cubicBezTo>
                  <a:cubicBezTo>
                    <a:pt x="819" y="50"/>
                    <a:pt x="801" y="55"/>
                    <a:pt x="779" y="55"/>
                  </a:cubicBezTo>
                  <a:cubicBezTo>
                    <a:pt x="756" y="59"/>
                    <a:pt x="747" y="59"/>
                    <a:pt x="729" y="64"/>
                  </a:cubicBezTo>
                  <a:cubicBezTo>
                    <a:pt x="653" y="73"/>
                    <a:pt x="576" y="77"/>
                    <a:pt x="500" y="86"/>
                  </a:cubicBezTo>
                  <a:cubicBezTo>
                    <a:pt x="468" y="86"/>
                    <a:pt x="437" y="91"/>
                    <a:pt x="401" y="95"/>
                  </a:cubicBezTo>
                  <a:cubicBezTo>
                    <a:pt x="369" y="100"/>
                    <a:pt x="324" y="109"/>
                    <a:pt x="284" y="118"/>
                  </a:cubicBezTo>
                  <a:cubicBezTo>
                    <a:pt x="203" y="131"/>
                    <a:pt x="122" y="158"/>
                    <a:pt x="45" y="185"/>
                  </a:cubicBezTo>
                  <a:cubicBezTo>
                    <a:pt x="1" y="205"/>
                    <a:pt x="22" y="269"/>
                    <a:pt x="62" y="269"/>
                  </a:cubicBezTo>
                  <a:cubicBezTo>
                    <a:pt x="67" y="269"/>
                    <a:pt x="72" y="268"/>
                    <a:pt x="77" y="266"/>
                  </a:cubicBezTo>
                  <a:cubicBezTo>
                    <a:pt x="108" y="253"/>
                    <a:pt x="140" y="244"/>
                    <a:pt x="167" y="235"/>
                  </a:cubicBezTo>
                  <a:cubicBezTo>
                    <a:pt x="198" y="226"/>
                    <a:pt x="212" y="221"/>
                    <a:pt x="234" y="212"/>
                  </a:cubicBezTo>
                  <a:lnTo>
                    <a:pt x="275" y="203"/>
                  </a:lnTo>
                  <a:cubicBezTo>
                    <a:pt x="293" y="199"/>
                    <a:pt x="311" y="199"/>
                    <a:pt x="329" y="194"/>
                  </a:cubicBezTo>
                  <a:cubicBezTo>
                    <a:pt x="347" y="190"/>
                    <a:pt x="356" y="190"/>
                    <a:pt x="369" y="190"/>
                  </a:cubicBezTo>
                  <a:cubicBezTo>
                    <a:pt x="383" y="185"/>
                    <a:pt x="401" y="185"/>
                    <a:pt x="419" y="185"/>
                  </a:cubicBezTo>
                  <a:cubicBezTo>
                    <a:pt x="491" y="176"/>
                    <a:pt x="558" y="167"/>
                    <a:pt x="630" y="163"/>
                  </a:cubicBezTo>
                  <a:cubicBezTo>
                    <a:pt x="666" y="163"/>
                    <a:pt x="702" y="163"/>
                    <a:pt x="743" y="158"/>
                  </a:cubicBezTo>
                  <a:cubicBezTo>
                    <a:pt x="779" y="154"/>
                    <a:pt x="815" y="154"/>
                    <a:pt x="855" y="149"/>
                  </a:cubicBezTo>
                  <a:cubicBezTo>
                    <a:pt x="891" y="145"/>
                    <a:pt x="918" y="136"/>
                    <a:pt x="950" y="131"/>
                  </a:cubicBezTo>
                  <a:cubicBezTo>
                    <a:pt x="986" y="127"/>
                    <a:pt x="1026" y="113"/>
                    <a:pt x="1062" y="100"/>
                  </a:cubicBezTo>
                  <a:cubicBezTo>
                    <a:pt x="1112" y="77"/>
                    <a:pt x="1098" y="1"/>
                    <a:pt x="104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6"/>
            <p:cNvSpPr/>
            <p:nvPr/>
          </p:nvSpPr>
          <p:spPr>
            <a:xfrm>
              <a:off x="5487000" y="1959050"/>
              <a:ext cx="24100" cy="6550"/>
            </a:xfrm>
            <a:custGeom>
              <a:rect b="b" l="l" r="r" t="t"/>
              <a:pathLst>
                <a:path extrusionOk="0" h="262" w="964">
                  <a:moveTo>
                    <a:pt x="941" y="1"/>
                  </a:moveTo>
                  <a:cubicBezTo>
                    <a:pt x="838" y="14"/>
                    <a:pt x="739" y="32"/>
                    <a:pt x="640" y="50"/>
                  </a:cubicBezTo>
                  <a:lnTo>
                    <a:pt x="644" y="50"/>
                  </a:lnTo>
                  <a:cubicBezTo>
                    <a:pt x="604" y="59"/>
                    <a:pt x="563" y="64"/>
                    <a:pt x="523" y="68"/>
                  </a:cubicBezTo>
                  <a:lnTo>
                    <a:pt x="460" y="77"/>
                  </a:lnTo>
                  <a:lnTo>
                    <a:pt x="262" y="118"/>
                  </a:lnTo>
                  <a:cubicBezTo>
                    <a:pt x="190" y="131"/>
                    <a:pt x="118" y="145"/>
                    <a:pt x="50" y="158"/>
                  </a:cubicBezTo>
                  <a:cubicBezTo>
                    <a:pt x="37" y="158"/>
                    <a:pt x="23" y="167"/>
                    <a:pt x="14" y="176"/>
                  </a:cubicBezTo>
                  <a:cubicBezTo>
                    <a:pt x="5" y="190"/>
                    <a:pt x="1" y="203"/>
                    <a:pt x="1" y="217"/>
                  </a:cubicBezTo>
                  <a:cubicBezTo>
                    <a:pt x="5" y="244"/>
                    <a:pt x="32" y="262"/>
                    <a:pt x="59" y="262"/>
                  </a:cubicBezTo>
                  <a:cubicBezTo>
                    <a:pt x="127" y="248"/>
                    <a:pt x="199" y="235"/>
                    <a:pt x="271" y="221"/>
                  </a:cubicBezTo>
                  <a:cubicBezTo>
                    <a:pt x="343" y="208"/>
                    <a:pt x="401" y="199"/>
                    <a:pt x="469" y="185"/>
                  </a:cubicBezTo>
                  <a:cubicBezTo>
                    <a:pt x="536" y="176"/>
                    <a:pt x="613" y="163"/>
                    <a:pt x="680" y="154"/>
                  </a:cubicBezTo>
                  <a:cubicBezTo>
                    <a:pt x="752" y="140"/>
                    <a:pt x="838" y="122"/>
                    <a:pt x="910" y="104"/>
                  </a:cubicBezTo>
                  <a:cubicBezTo>
                    <a:pt x="928" y="100"/>
                    <a:pt x="941" y="95"/>
                    <a:pt x="950" y="82"/>
                  </a:cubicBezTo>
                  <a:cubicBezTo>
                    <a:pt x="959" y="68"/>
                    <a:pt x="964" y="55"/>
                    <a:pt x="964" y="41"/>
                  </a:cubicBezTo>
                  <a:cubicBezTo>
                    <a:pt x="959" y="23"/>
                    <a:pt x="950" y="10"/>
                    <a:pt x="94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6"/>
            <p:cNvSpPr/>
            <p:nvPr/>
          </p:nvSpPr>
          <p:spPr>
            <a:xfrm>
              <a:off x="5290650" y="1712875"/>
              <a:ext cx="474625" cy="462375"/>
            </a:xfrm>
            <a:custGeom>
              <a:rect b="b" l="l" r="r" t="t"/>
              <a:pathLst>
                <a:path extrusionOk="0" h="18495" w="18985">
                  <a:moveTo>
                    <a:pt x="13842" y="6415"/>
                  </a:moveTo>
                  <a:lnTo>
                    <a:pt x="13819" y="6425"/>
                  </a:lnTo>
                  <a:lnTo>
                    <a:pt x="13819" y="6425"/>
                  </a:lnTo>
                  <a:cubicBezTo>
                    <a:pt x="13827" y="6422"/>
                    <a:pt x="13835" y="6419"/>
                    <a:pt x="13842" y="6415"/>
                  </a:cubicBezTo>
                  <a:close/>
                  <a:moveTo>
                    <a:pt x="16465" y="0"/>
                  </a:moveTo>
                  <a:cubicBezTo>
                    <a:pt x="16452" y="0"/>
                    <a:pt x="16438" y="0"/>
                    <a:pt x="16425" y="9"/>
                  </a:cubicBezTo>
                  <a:lnTo>
                    <a:pt x="16429" y="9"/>
                  </a:lnTo>
                  <a:cubicBezTo>
                    <a:pt x="16425" y="63"/>
                    <a:pt x="16416" y="122"/>
                    <a:pt x="16402" y="176"/>
                  </a:cubicBezTo>
                  <a:cubicBezTo>
                    <a:pt x="16393" y="230"/>
                    <a:pt x="16375" y="284"/>
                    <a:pt x="16357" y="338"/>
                  </a:cubicBezTo>
                  <a:lnTo>
                    <a:pt x="16339" y="396"/>
                  </a:lnTo>
                  <a:cubicBezTo>
                    <a:pt x="16335" y="414"/>
                    <a:pt x="16326" y="437"/>
                    <a:pt x="16321" y="455"/>
                  </a:cubicBezTo>
                  <a:cubicBezTo>
                    <a:pt x="16317" y="459"/>
                    <a:pt x="16317" y="459"/>
                    <a:pt x="16317" y="464"/>
                  </a:cubicBezTo>
                  <a:cubicBezTo>
                    <a:pt x="16308" y="486"/>
                    <a:pt x="16299" y="509"/>
                    <a:pt x="16285" y="531"/>
                  </a:cubicBezTo>
                  <a:cubicBezTo>
                    <a:pt x="16236" y="644"/>
                    <a:pt x="16177" y="752"/>
                    <a:pt x="16110" y="855"/>
                  </a:cubicBezTo>
                  <a:lnTo>
                    <a:pt x="16083" y="891"/>
                  </a:lnTo>
                  <a:cubicBezTo>
                    <a:pt x="16056" y="932"/>
                    <a:pt x="16033" y="968"/>
                    <a:pt x="16006" y="1008"/>
                  </a:cubicBezTo>
                  <a:lnTo>
                    <a:pt x="15975" y="1062"/>
                  </a:lnTo>
                  <a:cubicBezTo>
                    <a:pt x="15952" y="1098"/>
                    <a:pt x="15925" y="1138"/>
                    <a:pt x="15903" y="1174"/>
                  </a:cubicBezTo>
                  <a:cubicBezTo>
                    <a:pt x="15862" y="1233"/>
                    <a:pt x="15813" y="1291"/>
                    <a:pt x="15763" y="1341"/>
                  </a:cubicBezTo>
                  <a:cubicBezTo>
                    <a:pt x="15741" y="1363"/>
                    <a:pt x="15718" y="1386"/>
                    <a:pt x="15691" y="1404"/>
                  </a:cubicBezTo>
                  <a:lnTo>
                    <a:pt x="15673" y="1426"/>
                  </a:lnTo>
                  <a:cubicBezTo>
                    <a:pt x="15651" y="1458"/>
                    <a:pt x="15628" y="1489"/>
                    <a:pt x="15606" y="1521"/>
                  </a:cubicBezTo>
                  <a:cubicBezTo>
                    <a:pt x="15592" y="1534"/>
                    <a:pt x="15579" y="1552"/>
                    <a:pt x="15561" y="1566"/>
                  </a:cubicBezTo>
                  <a:lnTo>
                    <a:pt x="15552" y="1579"/>
                  </a:lnTo>
                  <a:lnTo>
                    <a:pt x="15538" y="1593"/>
                  </a:lnTo>
                  <a:lnTo>
                    <a:pt x="15511" y="1629"/>
                  </a:lnTo>
                  <a:lnTo>
                    <a:pt x="15480" y="1665"/>
                  </a:lnTo>
                  <a:lnTo>
                    <a:pt x="15462" y="1665"/>
                  </a:lnTo>
                  <a:cubicBezTo>
                    <a:pt x="15453" y="1665"/>
                    <a:pt x="15444" y="1665"/>
                    <a:pt x="15430" y="1669"/>
                  </a:cubicBezTo>
                  <a:cubicBezTo>
                    <a:pt x="15417" y="1674"/>
                    <a:pt x="15403" y="1683"/>
                    <a:pt x="15390" y="1692"/>
                  </a:cubicBezTo>
                  <a:cubicBezTo>
                    <a:pt x="15377" y="1710"/>
                    <a:pt x="15359" y="1728"/>
                    <a:pt x="15345" y="1746"/>
                  </a:cubicBezTo>
                  <a:lnTo>
                    <a:pt x="15336" y="1755"/>
                  </a:lnTo>
                  <a:lnTo>
                    <a:pt x="15323" y="1773"/>
                  </a:lnTo>
                  <a:lnTo>
                    <a:pt x="15291" y="1809"/>
                  </a:lnTo>
                  <a:cubicBezTo>
                    <a:pt x="15260" y="1845"/>
                    <a:pt x="15228" y="1876"/>
                    <a:pt x="15192" y="1912"/>
                  </a:cubicBezTo>
                  <a:lnTo>
                    <a:pt x="15093" y="2016"/>
                  </a:lnTo>
                  <a:lnTo>
                    <a:pt x="15071" y="2043"/>
                  </a:lnTo>
                  <a:lnTo>
                    <a:pt x="15048" y="2065"/>
                  </a:lnTo>
                  <a:lnTo>
                    <a:pt x="15039" y="2074"/>
                  </a:lnTo>
                  <a:cubicBezTo>
                    <a:pt x="15017" y="2083"/>
                    <a:pt x="15008" y="2088"/>
                    <a:pt x="14994" y="2097"/>
                  </a:cubicBezTo>
                  <a:cubicBezTo>
                    <a:pt x="14981" y="2110"/>
                    <a:pt x="14967" y="2128"/>
                    <a:pt x="14954" y="2146"/>
                  </a:cubicBezTo>
                  <a:cubicBezTo>
                    <a:pt x="14913" y="2205"/>
                    <a:pt x="14868" y="2263"/>
                    <a:pt x="14832" y="2326"/>
                  </a:cubicBezTo>
                  <a:cubicBezTo>
                    <a:pt x="14792" y="2389"/>
                    <a:pt x="14760" y="2461"/>
                    <a:pt x="14729" y="2533"/>
                  </a:cubicBezTo>
                  <a:cubicBezTo>
                    <a:pt x="14702" y="2592"/>
                    <a:pt x="14684" y="2655"/>
                    <a:pt x="14670" y="2718"/>
                  </a:cubicBezTo>
                  <a:cubicBezTo>
                    <a:pt x="14675" y="2727"/>
                    <a:pt x="14675" y="2740"/>
                    <a:pt x="14675" y="2753"/>
                  </a:cubicBezTo>
                  <a:lnTo>
                    <a:pt x="14675" y="2771"/>
                  </a:lnTo>
                  <a:cubicBezTo>
                    <a:pt x="14675" y="2794"/>
                    <a:pt x="14675" y="2812"/>
                    <a:pt x="14675" y="2834"/>
                  </a:cubicBezTo>
                  <a:cubicBezTo>
                    <a:pt x="14675" y="2852"/>
                    <a:pt x="14679" y="2875"/>
                    <a:pt x="14684" y="2897"/>
                  </a:cubicBezTo>
                  <a:cubicBezTo>
                    <a:pt x="14697" y="2992"/>
                    <a:pt x="14720" y="3086"/>
                    <a:pt x="14747" y="3181"/>
                  </a:cubicBezTo>
                  <a:cubicBezTo>
                    <a:pt x="14760" y="3230"/>
                    <a:pt x="14774" y="3280"/>
                    <a:pt x="14792" y="3334"/>
                  </a:cubicBezTo>
                  <a:cubicBezTo>
                    <a:pt x="14805" y="3343"/>
                    <a:pt x="14814" y="3347"/>
                    <a:pt x="14828" y="3347"/>
                  </a:cubicBezTo>
                  <a:cubicBezTo>
                    <a:pt x="14873" y="3496"/>
                    <a:pt x="14927" y="3635"/>
                    <a:pt x="14981" y="3770"/>
                  </a:cubicBezTo>
                  <a:lnTo>
                    <a:pt x="14990" y="3784"/>
                  </a:lnTo>
                  <a:lnTo>
                    <a:pt x="14999" y="3811"/>
                  </a:lnTo>
                  <a:lnTo>
                    <a:pt x="15008" y="3833"/>
                  </a:lnTo>
                  <a:lnTo>
                    <a:pt x="15048" y="3941"/>
                  </a:lnTo>
                  <a:cubicBezTo>
                    <a:pt x="15071" y="3986"/>
                    <a:pt x="15089" y="4036"/>
                    <a:pt x="15107" y="4085"/>
                  </a:cubicBezTo>
                  <a:lnTo>
                    <a:pt x="15129" y="4144"/>
                  </a:lnTo>
                  <a:cubicBezTo>
                    <a:pt x="15143" y="4175"/>
                    <a:pt x="15152" y="4202"/>
                    <a:pt x="15161" y="4234"/>
                  </a:cubicBezTo>
                  <a:cubicBezTo>
                    <a:pt x="15179" y="4279"/>
                    <a:pt x="15188" y="4328"/>
                    <a:pt x="15197" y="4377"/>
                  </a:cubicBezTo>
                  <a:lnTo>
                    <a:pt x="15206" y="4418"/>
                  </a:lnTo>
                  <a:cubicBezTo>
                    <a:pt x="15206" y="4431"/>
                    <a:pt x="15210" y="4449"/>
                    <a:pt x="15215" y="4463"/>
                  </a:cubicBezTo>
                  <a:lnTo>
                    <a:pt x="15219" y="4481"/>
                  </a:lnTo>
                  <a:cubicBezTo>
                    <a:pt x="15228" y="4526"/>
                    <a:pt x="15237" y="4566"/>
                    <a:pt x="15246" y="4602"/>
                  </a:cubicBezTo>
                  <a:cubicBezTo>
                    <a:pt x="15251" y="4661"/>
                    <a:pt x="15255" y="4724"/>
                    <a:pt x="15255" y="4787"/>
                  </a:cubicBezTo>
                  <a:cubicBezTo>
                    <a:pt x="15260" y="4845"/>
                    <a:pt x="15255" y="4904"/>
                    <a:pt x="15246" y="4967"/>
                  </a:cubicBezTo>
                  <a:cubicBezTo>
                    <a:pt x="15237" y="5016"/>
                    <a:pt x="15224" y="5070"/>
                    <a:pt x="15206" y="5120"/>
                  </a:cubicBezTo>
                  <a:lnTo>
                    <a:pt x="15197" y="5160"/>
                  </a:lnTo>
                  <a:cubicBezTo>
                    <a:pt x="15183" y="5201"/>
                    <a:pt x="15170" y="5241"/>
                    <a:pt x="15156" y="5282"/>
                  </a:cubicBezTo>
                  <a:cubicBezTo>
                    <a:pt x="15129" y="5340"/>
                    <a:pt x="15102" y="5394"/>
                    <a:pt x="15075" y="5448"/>
                  </a:cubicBezTo>
                  <a:lnTo>
                    <a:pt x="15048" y="5493"/>
                  </a:lnTo>
                  <a:cubicBezTo>
                    <a:pt x="15030" y="5529"/>
                    <a:pt x="15012" y="5561"/>
                    <a:pt x="14990" y="5597"/>
                  </a:cubicBezTo>
                  <a:cubicBezTo>
                    <a:pt x="14985" y="5606"/>
                    <a:pt x="14981" y="5619"/>
                    <a:pt x="14972" y="5633"/>
                  </a:cubicBezTo>
                  <a:cubicBezTo>
                    <a:pt x="14913" y="5741"/>
                    <a:pt x="14841" y="5840"/>
                    <a:pt x="14756" y="5930"/>
                  </a:cubicBezTo>
                  <a:lnTo>
                    <a:pt x="14715" y="5966"/>
                  </a:lnTo>
                  <a:cubicBezTo>
                    <a:pt x="14702" y="5979"/>
                    <a:pt x="14688" y="5993"/>
                    <a:pt x="14675" y="6001"/>
                  </a:cubicBezTo>
                  <a:lnTo>
                    <a:pt x="14666" y="6006"/>
                  </a:lnTo>
                  <a:lnTo>
                    <a:pt x="14621" y="6051"/>
                  </a:lnTo>
                  <a:lnTo>
                    <a:pt x="14589" y="6073"/>
                  </a:lnTo>
                  <a:cubicBezTo>
                    <a:pt x="14549" y="6109"/>
                    <a:pt x="14508" y="6145"/>
                    <a:pt x="14463" y="6172"/>
                  </a:cubicBezTo>
                  <a:cubicBezTo>
                    <a:pt x="14409" y="6213"/>
                    <a:pt x="14351" y="6240"/>
                    <a:pt x="14288" y="6262"/>
                  </a:cubicBezTo>
                  <a:lnTo>
                    <a:pt x="14270" y="6271"/>
                  </a:lnTo>
                  <a:cubicBezTo>
                    <a:pt x="14229" y="6285"/>
                    <a:pt x="14193" y="6298"/>
                    <a:pt x="14162" y="6312"/>
                  </a:cubicBezTo>
                  <a:lnTo>
                    <a:pt x="14144" y="6316"/>
                  </a:lnTo>
                  <a:cubicBezTo>
                    <a:pt x="14117" y="6330"/>
                    <a:pt x="14085" y="6343"/>
                    <a:pt x="14058" y="6352"/>
                  </a:cubicBezTo>
                  <a:cubicBezTo>
                    <a:pt x="14036" y="6357"/>
                    <a:pt x="14013" y="6361"/>
                    <a:pt x="13982" y="6370"/>
                  </a:cubicBezTo>
                  <a:cubicBezTo>
                    <a:pt x="13923" y="6384"/>
                    <a:pt x="13865" y="6406"/>
                    <a:pt x="13811" y="6429"/>
                  </a:cubicBezTo>
                  <a:lnTo>
                    <a:pt x="13819" y="6425"/>
                  </a:lnTo>
                  <a:lnTo>
                    <a:pt x="13819" y="6425"/>
                  </a:lnTo>
                  <a:cubicBezTo>
                    <a:pt x="13778" y="6442"/>
                    <a:pt x="13736" y="6454"/>
                    <a:pt x="13694" y="6469"/>
                  </a:cubicBezTo>
                  <a:lnTo>
                    <a:pt x="13627" y="6492"/>
                  </a:lnTo>
                  <a:lnTo>
                    <a:pt x="13532" y="6523"/>
                  </a:lnTo>
                  <a:cubicBezTo>
                    <a:pt x="13505" y="6532"/>
                    <a:pt x="13478" y="6541"/>
                    <a:pt x="13442" y="6555"/>
                  </a:cubicBezTo>
                  <a:cubicBezTo>
                    <a:pt x="13371" y="6585"/>
                    <a:pt x="13295" y="6600"/>
                    <a:pt x="13220" y="6600"/>
                  </a:cubicBezTo>
                  <a:cubicBezTo>
                    <a:pt x="13195" y="6600"/>
                    <a:pt x="13170" y="6599"/>
                    <a:pt x="13145" y="6595"/>
                  </a:cubicBezTo>
                  <a:lnTo>
                    <a:pt x="13123" y="6604"/>
                  </a:lnTo>
                  <a:lnTo>
                    <a:pt x="13069" y="6622"/>
                  </a:lnTo>
                  <a:cubicBezTo>
                    <a:pt x="13055" y="6604"/>
                    <a:pt x="13042" y="6591"/>
                    <a:pt x="13024" y="6586"/>
                  </a:cubicBezTo>
                  <a:cubicBezTo>
                    <a:pt x="13001" y="6604"/>
                    <a:pt x="12974" y="6613"/>
                    <a:pt x="12943" y="6613"/>
                  </a:cubicBezTo>
                  <a:cubicBezTo>
                    <a:pt x="12929" y="6613"/>
                    <a:pt x="12920" y="6609"/>
                    <a:pt x="12907" y="6609"/>
                  </a:cubicBezTo>
                  <a:cubicBezTo>
                    <a:pt x="12893" y="6618"/>
                    <a:pt x="12889" y="6627"/>
                    <a:pt x="12880" y="6640"/>
                  </a:cubicBezTo>
                  <a:cubicBezTo>
                    <a:pt x="12866" y="6667"/>
                    <a:pt x="12862" y="6694"/>
                    <a:pt x="12871" y="6721"/>
                  </a:cubicBezTo>
                  <a:lnTo>
                    <a:pt x="12898" y="6789"/>
                  </a:lnTo>
                  <a:lnTo>
                    <a:pt x="12902" y="6811"/>
                  </a:lnTo>
                  <a:cubicBezTo>
                    <a:pt x="12916" y="6852"/>
                    <a:pt x="12929" y="6892"/>
                    <a:pt x="12947" y="6928"/>
                  </a:cubicBezTo>
                  <a:cubicBezTo>
                    <a:pt x="12974" y="7005"/>
                    <a:pt x="13006" y="7081"/>
                    <a:pt x="13037" y="7153"/>
                  </a:cubicBezTo>
                  <a:lnTo>
                    <a:pt x="13051" y="7185"/>
                  </a:lnTo>
                  <a:lnTo>
                    <a:pt x="13064" y="7216"/>
                  </a:lnTo>
                  <a:cubicBezTo>
                    <a:pt x="13082" y="7261"/>
                    <a:pt x="13100" y="7306"/>
                    <a:pt x="13109" y="7356"/>
                  </a:cubicBezTo>
                  <a:lnTo>
                    <a:pt x="13114" y="7369"/>
                  </a:lnTo>
                  <a:cubicBezTo>
                    <a:pt x="13132" y="7423"/>
                    <a:pt x="13150" y="7482"/>
                    <a:pt x="13168" y="7531"/>
                  </a:cubicBezTo>
                  <a:cubicBezTo>
                    <a:pt x="13195" y="7625"/>
                    <a:pt x="13222" y="7724"/>
                    <a:pt x="13249" y="7819"/>
                  </a:cubicBezTo>
                  <a:lnTo>
                    <a:pt x="13253" y="7841"/>
                  </a:lnTo>
                  <a:lnTo>
                    <a:pt x="13262" y="7859"/>
                  </a:lnTo>
                  <a:cubicBezTo>
                    <a:pt x="13285" y="7954"/>
                    <a:pt x="13312" y="8062"/>
                    <a:pt x="13334" y="8179"/>
                  </a:cubicBezTo>
                  <a:lnTo>
                    <a:pt x="13352" y="8278"/>
                  </a:lnTo>
                  <a:cubicBezTo>
                    <a:pt x="13370" y="8363"/>
                    <a:pt x="13384" y="8440"/>
                    <a:pt x="13397" y="8516"/>
                  </a:cubicBezTo>
                  <a:lnTo>
                    <a:pt x="13397" y="8534"/>
                  </a:lnTo>
                  <a:cubicBezTo>
                    <a:pt x="13411" y="8602"/>
                    <a:pt x="13420" y="8674"/>
                    <a:pt x="13429" y="8741"/>
                  </a:cubicBezTo>
                  <a:cubicBezTo>
                    <a:pt x="13429" y="8759"/>
                    <a:pt x="13433" y="8777"/>
                    <a:pt x="13438" y="8791"/>
                  </a:cubicBezTo>
                  <a:cubicBezTo>
                    <a:pt x="13451" y="8894"/>
                    <a:pt x="13460" y="8989"/>
                    <a:pt x="13469" y="9079"/>
                  </a:cubicBezTo>
                  <a:cubicBezTo>
                    <a:pt x="13483" y="9173"/>
                    <a:pt x="13487" y="9285"/>
                    <a:pt x="13492" y="9407"/>
                  </a:cubicBezTo>
                  <a:cubicBezTo>
                    <a:pt x="13496" y="9488"/>
                    <a:pt x="13496" y="9564"/>
                    <a:pt x="13496" y="9645"/>
                  </a:cubicBezTo>
                  <a:lnTo>
                    <a:pt x="13496" y="9758"/>
                  </a:lnTo>
                  <a:cubicBezTo>
                    <a:pt x="13496" y="9866"/>
                    <a:pt x="13487" y="9969"/>
                    <a:pt x="13478" y="10073"/>
                  </a:cubicBezTo>
                  <a:cubicBezTo>
                    <a:pt x="13460" y="10185"/>
                    <a:pt x="13438" y="10293"/>
                    <a:pt x="13411" y="10406"/>
                  </a:cubicBezTo>
                  <a:cubicBezTo>
                    <a:pt x="13393" y="10478"/>
                    <a:pt x="13375" y="10545"/>
                    <a:pt x="13348" y="10613"/>
                  </a:cubicBezTo>
                  <a:cubicBezTo>
                    <a:pt x="13339" y="10631"/>
                    <a:pt x="13334" y="10644"/>
                    <a:pt x="13325" y="10658"/>
                  </a:cubicBezTo>
                  <a:cubicBezTo>
                    <a:pt x="13321" y="10667"/>
                    <a:pt x="13316" y="10676"/>
                    <a:pt x="13312" y="10680"/>
                  </a:cubicBezTo>
                  <a:cubicBezTo>
                    <a:pt x="13276" y="10734"/>
                    <a:pt x="13285" y="10806"/>
                    <a:pt x="13330" y="10851"/>
                  </a:cubicBezTo>
                  <a:cubicBezTo>
                    <a:pt x="13339" y="10860"/>
                    <a:pt x="13348" y="10869"/>
                    <a:pt x="13361" y="10873"/>
                  </a:cubicBezTo>
                  <a:cubicBezTo>
                    <a:pt x="13411" y="10865"/>
                    <a:pt x="13465" y="10860"/>
                    <a:pt x="13519" y="10860"/>
                  </a:cubicBezTo>
                  <a:lnTo>
                    <a:pt x="13622" y="10860"/>
                  </a:lnTo>
                  <a:cubicBezTo>
                    <a:pt x="13721" y="10842"/>
                    <a:pt x="13820" y="10824"/>
                    <a:pt x="13941" y="10806"/>
                  </a:cubicBezTo>
                  <a:cubicBezTo>
                    <a:pt x="13955" y="10833"/>
                    <a:pt x="13986" y="10851"/>
                    <a:pt x="14018" y="10851"/>
                  </a:cubicBezTo>
                  <a:lnTo>
                    <a:pt x="14454" y="10851"/>
                  </a:lnTo>
                  <a:cubicBezTo>
                    <a:pt x="14499" y="10847"/>
                    <a:pt x="14540" y="10842"/>
                    <a:pt x="14580" y="10838"/>
                  </a:cubicBezTo>
                  <a:cubicBezTo>
                    <a:pt x="14621" y="10833"/>
                    <a:pt x="14657" y="10833"/>
                    <a:pt x="14697" y="10833"/>
                  </a:cubicBezTo>
                  <a:lnTo>
                    <a:pt x="14756" y="10833"/>
                  </a:lnTo>
                  <a:cubicBezTo>
                    <a:pt x="14801" y="10833"/>
                    <a:pt x="14846" y="10833"/>
                    <a:pt x="14895" y="10838"/>
                  </a:cubicBezTo>
                  <a:cubicBezTo>
                    <a:pt x="14909" y="10838"/>
                    <a:pt x="14922" y="10842"/>
                    <a:pt x="14936" y="10847"/>
                  </a:cubicBezTo>
                  <a:cubicBezTo>
                    <a:pt x="14945" y="10851"/>
                    <a:pt x="14954" y="10856"/>
                    <a:pt x="14967" y="10865"/>
                  </a:cubicBezTo>
                  <a:lnTo>
                    <a:pt x="14985" y="10882"/>
                  </a:lnTo>
                  <a:cubicBezTo>
                    <a:pt x="14999" y="10909"/>
                    <a:pt x="15012" y="10936"/>
                    <a:pt x="15026" y="10959"/>
                  </a:cubicBezTo>
                  <a:cubicBezTo>
                    <a:pt x="15044" y="10981"/>
                    <a:pt x="15053" y="10999"/>
                    <a:pt x="15066" y="11026"/>
                  </a:cubicBezTo>
                  <a:cubicBezTo>
                    <a:pt x="15084" y="11094"/>
                    <a:pt x="15093" y="11161"/>
                    <a:pt x="15089" y="11233"/>
                  </a:cubicBezTo>
                  <a:lnTo>
                    <a:pt x="15089" y="11238"/>
                  </a:lnTo>
                  <a:cubicBezTo>
                    <a:pt x="15098" y="11305"/>
                    <a:pt x="15102" y="11364"/>
                    <a:pt x="15107" y="11427"/>
                  </a:cubicBezTo>
                  <a:cubicBezTo>
                    <a:pt x="15107" y="11490"/>
                    <a:pt x="15107" y="11557"/>
                    <a:pt x="15107" y="11620"/>
                  </a:cubicBezTo>
                  <a:cubicBezTo>
                    <a:pt x="15093" y="11688"/>
                    <a:pt x="15080" y="11751"/>
                    <a:pt x="15062" y="11814"/>
                  </a:cubicBezTo>
                  <a:cubicBezTo>
                    <a:pt x="15039" y="11890"/>
                    <a:pt x="15017" y="11949"/>
                    <a:pt x="14999" y="11998"/>
                  </a:cubicBezTo>
                  <a:cubicBezTo>
                    <a:pt x="14972" y="12057"/>
                    <a:pt x="14940" y="12115"/>
                    <a:pt x="14909" y="12174"/>
                  </a:cubicBezTo>
                  <a:lnTo>
                    <a:pt x="14886" y="12205"/>
                  </a:lnTo>
                  <a:cubicBezTo>
                    <a:pt x="14864" y="12246"/>
                    <a:pt x="14837" y="12286"/>
                    <a:pt x="14810" y="12327"/>
                  </a:cubicBezTo>
                  <a:cubicBezTo>
                    <a:pt x="14796" y="12349"/>
                    <a:pt x="14778" y="12367"/>
                    <a:pt x="14765" y="12385"/>
                  </a:cubicBezTo>
                  <a:cubicBezTo>
                    <a:pt x="14751" y="12390"/>
                    <a:pt x="14742" y="12399"/>
                    <a:pt x="14729" y="12403"/>
                  </a:cubicBezTo>
                  <a:lnTo>
                    <a:pt x="14706" y="12417"/>
                  </a:lnTo>
                  <a:lnTo>
                    <a:pt x="14693" y="12421"/>
                  </a:lnTo>
                  <a:cubicBezTo>
                    <a:pt x="14679" y="12435"/>
                    <a:pt x="14666" y="12444"/>
                    <a:pt x="14648" y="12448"/>
                  </a:cubicBezTo>
                  <a:cubicBezTo>
                    <a:pt x="14580" y="12484"/>
                    <a:pt x="14508" y="12502"/>
                    <a:pt x="14436" y="12502"/>
                  </a:cubicBezTo>
                  <a:cubicBezTo>
                    <a:pt x="14405" y="12502"/>
                    <a:pt x="14373" y="12502"/>
                    <a:pt x="14342" y="12497"/>
                  </a:cubicBezTo>
                  <a:lnTo>
                    <a:pt x="14283" y="12497"/>
                  </a:lnTo>
                  <a:cubicBezTo>
                    <a:pt x="14216" y="12506"/>
                    <a:pt x="14148" y="12511"/>
                    <a:pt x="14081" y="12515"/>
                  </a:cubicBezTo>
                  <a:lnTo>
                    <a:pt x="14000" y="12515"/>
                  </a:lnTo>
                  <a:cubicBezTo>
                    <a:pt x="13941" y="12515"/>
                    <a:pt x="13883" y="12520"/>
                    <a:pt x="13824" y="12520"/>
                  </a:cubicBezTo>
                  <a:lnTo>
                    <a:pt x="13330" y="12520"/>
                  </a:lnTo>
                  <a:cubicBezTo>
                    <a:pt x="13226" y="12520"/>
                    <a:pt x="13123" y="12529"/>
                    <a:pt x="13019" y="12542"/>
                  </a:cubicBezTo>
                  <a:lnTo>
                    <a:pt x="13001" y="12542"/>
                  </a:lnTo>
                  <a:cubicBezTo>
                    <a:pt x="12956" y="12547"/>
                    <a:pt x="12911" y="12551"/>
                    <a:pt x="12866" y="12551"/>
                  </a:cubicBezTo>
                  <a:lnTo>
                    <a:pt x="12655" y="12551"/>
                  </a:lnTo>
                  <a:cubicBezTo>
                    <a:pt x="12623" y="12551"/>
                    <a:pt x="12578" y="12547"/>
                    <a:pt x="12542" y="12547"/>
                  </a:cubicBezTo>
                  <a:lnTo>
                    <a:pt x="12515" y="12547"/>
                  </a:lnTo>
                  <a:cubicBezTo>
                    <a:pt x="12452" y="12542"/>
                    <a:pt x="12389" y="12538"/>
                    <a:pt x="12322" y="12538"/>
                  </a:cubicBezTo>
                  <a:lnTo>
                    <a:pt x="11877" y="12538"/>
                  </a:lnTo>
                  <a:cubicBezTo>
                    <a:pt x="11814" y="12538"/>
                    <a:pt x="11751" y="12538"/>
                    <a:pt x="11683" y="12533"/>
                  </a:cubicBezTo>
                  <a:lnTo>
                    <a:pt x="11575" y="12533"/>
                  </a:lnTo>
                  <a:lnTo>
                    <a:pt x="11422" y="12529"/>
                  </a:lnTo>
                  <a:cubicBezTo>
                    <a:pt x="11400" y="12538"/>
                    <a:pt x="11382" y="12556"/>
                    <a:pt x="11368" y="12578"/>
                  </a:cubicBezTo>
                  <a:cubicBezTo>
                    <a:pt x="11395" y="12596"/>
                    <a:pt x="11409" y="12623"/>
                    <a:pt x="11413" y="12655"/>
                  </a:cubicBezTo>
                  <a:cubicBezTo>
                    <a:pt x="11413" y="12682"/>
                    <a:pt x="11409" y="12704"/>
                    <a:pt x="11395" y="12727"/>
                  </a:cubicBezTo>
                  <a:cubicBezTo>
                    <a:pt x="11400" y="12731"/>
                    <a:pt x="11404" y="12731"/>
                    <a:pt x="11404" y="12731"/>
                  </a:cubicBezTo>
                  <a:lnTo>
                    <a:pt x="11395" y="12749"/>
                  </a:lnTo>
                  <a:cubicBezTo>
                    <a:pt x="11382" y="12772"/>
                    <a:pt x="11373" y="12790"/>
                    <a:pt x="11364" y="12812"/>
                  </a:cubicBezTo>
                  <a:cubicBezTo>
                    <a:pt x="11350" y="12853"/>
                    <a:pt x="11337" y="12893"/>
                    <a:pt x="11323" y="12934"/>
                  </a:cubicBezTo>
                  <a:lnTo>
                    <a:pt x="11301" y="13006"/>
                  </a:lnTo>
                  <a:cubicBezTo>
                    <a:pt x="11287" y="13042"/>
                    <a:pt x="11274" y="13082"/>
                    <a:pt x="11260" y="13123"/>
                  </a:cubicBezTo>
                  <a:cubicBezTo>
                    <a:pt x="11242" y="13163"/>
                    <a:pt x="11233" y="13195"/>
                    <a:pt x="11220" y="13235"/>
                  </a:cubicBezTo>
                  <a:lnTo>
                    <a:pt x="11220" y="13240"/>
                  </a:lnTo>
                  <a:lnTo>
                    <a:pt x="11188" y="13325"/>
                  </a:lnTo>
                  <a:lnTo>
                    <a:pt x="11184" y="13334"/>
                  </a:lnTo>
                  <a:cubicBezTo>
                    <a:pt x="11170" y="13375"/>
                    <a:pt x="11152" y="13420"/>
                    <a:pt x="11134" y="13456"/>
                  </a:cubicBezTo>
                  <a:cubicBezTo>
                    <a:pt x="11121" y="13483"/>
                    <a:pt x="11107" y="13514"/>
                    <a:pt x="11094" y="13537"/>
                  </a:cubicBezTo>
                  <a:lnTo>
                    <a:pt x="11076" y="13573"/>
                  </a:lnTo>
                  <a:cubicBezTo>
                    <a:pt x="11058" y="13604"/>
                    <a:pt x="11044" y="13636"/>
                    <a:pt x="11031" y="13667"/>
                  </a:cubicBezTo>
                  <a:cubicBezTo>
                    <a:pt x="11031" y="13672"/>
                    <a:pt x="11026" y="13672"/>
                    <a:pt x="11026" y="13676"/>
                  </a:cubicBezTo>
                  <a:lnTo>
                    <a:pt x="11013" y="13708"/>
                  </a:lnTo>
                  <a:cubicBezTo>
                    <a:pt x="10995" y="13753"/>
                    <a:pt x="10977" y="13802"/>
                    <a:pt x="10959" y="13847"/>
                  </a:cubicBezTo>
                  <a:lnTo>
                    <a:pt x="10950" y="13883"/>
                  </a:lnTo>
                  <a:lnTo>
                    <a:pt x="10945" y="13897"/>
                  </a:lnTo>
                  <a:lnTo>
                    <a:pt x="10936" y="13919"/>
                  </a:lnTo>
                  <a:cubicBezTo>
                    <a:pt x="10932" y="13933"/>
                    <a:pt x="10927" y="13951"/>
                    <a:pt x="10923" y="13964"/>
                  </a:cubicBezTo>
                  <a:cubicBezTo>
                    <a:pt x="10918" y="13978"/>
                    <a:pt x="10905" y="14009"/>
                    <a:pt x="10896" y="14027"/>
                  </a:cubicBezTo>
                  <a:lnTo>
                    <a:pt x="10887" y="14054"/>
                  </a:lnTo>
                  <a:cubicBezTo>
                    <a:pt x="10882" y="14068"/>
                    <a:pt x="10873" y="14086"/>
                    <a:pt x="10869" y="14099"/>
                  </a:cubicBezTo>
                  <a:lnTo>
                    <a:pt x="10887" y="14072"/>
                  </a:lnTo>
                  <a:lnTo>
                    <a:pt x="10887" y="14072"/>
                  </a:lnTo>
                  <a:cubicBezTo>
                    <a:pt x="10869" y="14099"/>
                    <a:pt x="10860" y="14126"/>
                    <a:pt x="10851" y="14148"/>
                  </a:cubicBezTo>
                  <a:lnTo>
                    <a:pt x="10846" y="14166"/>
                  </a:lnTo>
                  <a:cubicBezTo>
                    <a:pt x="10810" y="14238"/>
                    <a:pt x="10770" y="14310"/>
                    <a:pt x="10725" y="14378"/>
                  </a:cubicBezTo>
                  <a:cubicBezTo>
                    <a:pt x="10684" y="14436"/>
                    <a:pt x="10635" y="14490"/>
                    <a:pt x="10581" y="14540"/>
                  </a:cubicBezTo>
                  <a:cubicBezTo>
                    <a:pt x="10563" y="14553"/>
                    <a:pt x="10541" y="14567"/>
                    <a:pt x="10523" y="14585"/>
                  </a:cubicBezTo>
                  <a:lnTo>
                    <a:pt x="10496" y="14603"/>
                  </a:lnTo>
                  <a:cubicBezTo>
                    <a:pt x="10473" y="14621"/>
                    <a:pt x="10451" y="14639"/>
                    <a:pt x="10428" y="14652"/>
                  </a:cubicBezTo>
                  <a:cubicBezTo>
                    <a:pt x="10419" y="14657"/>
                    <a:pt x="10410" y="14666"/>
                    <a:pt x="10401" y="14675"/>
                  </a:cubicBezTo>
                  <a:lnTo>
                    <a:pt x="10370" y="14675"/>
                  </a:lnTo>
                  <a:cubicBezTo>
                    <a:pt x="10361" y="14670"/>
                    <a:pt x="10356" y="14666"/>
                    <a:pt x="10352" y="14666"/>
                  </a:cubicBezTo>
                  <a:cubicBezTo>
                    <a:pt x="10338" y="14657"/>
                    <a:pt x="10320" y="14652"/>
                    <a:pt x="10302" y="14652"/>
                  </a:cubicBezTo>
                  <a:cubicBezTo>
                    <a:pt x="10289" y="14657"/>
                    <a:pt x="10271" y="14657"/>
                    <a:pt x="10257" y="14661"/>
                  </a:cubicBezTo>
                  <a:cubicBezTo>
                    <a:pt x="10230" y="14670"/>
                    <a:pt x="10212" y="14688"/>
                    <a:pt x="10199" y="14711"/>
                  </a:cubicBezTo>
                  <a:lnTo>
                    <a:pt x="10194" y="14729"/>
                  </a:lnTo>
                  <a:cubicBezTo>
                    <a:pt x="10167" y="14756"/>
                    <a:pt x="10145" y="14783"/>
                    <a:pt x="10127" y="14814"/>
                  </a:cubicBezTo>
                  <a:lnTo>
                    <a:pt x="10122" y="14819"/>
                  </a:lnTo>
                  <a:cubicBezTo>
                    <a:pt x="10118" y="14846"/>
                    <a:pt x="10104" y="14868"/>
                    <a:pt x="10082" y="14886"/>
                  </a:cubicBezTo>
                  <a:lnTo>
                    <a:pt x="10068" y="14895"/>
                  </a:lnTo>
                  <a:lnTo>
                    <a:pt x="10055" y="14904"/>
                  </a:lnTo>
                  <a:cubicBezTo>
                    <a:pt x="10023" y="14945"/>
                    <a:pt x="9992" y="14981"/>
                    <a:pt x="9956" y="15012"/>
                  </a:cubicBezTo>
                  <a:lnTo>
                    <a:pt x="9911" y="15053"/>
                  </a:lnTo>
                  <a:lnTo>
                    <a:pt x="9897" y="15071"/>
                  </a:lnTo>
                  <a:lnTo>
                    <a:pt x="9870" y="15093"/>
                  </a:lnTo>
                  <a:cubicBezTo>
                    <a:pt x="9843" y="15120"/>
                    <a:pt x="9816" y="15147"/>
                    <a:pt x="9785" y="15174"/>
                  </a:cubicBezTo>
                  <a:cubicBezTo>
                    <a:pt x="9740" y="15215"/>
                    <a:pt x="9690" y="15246"/>
                    <a:pt x="9641" y="15282"/>
                  </a:cubicBezTo>
                  <a:lnTo>
                    <a:pt x="9618" y="15296"/>
                  </a:lnTo>
                  <a:cubicBezTo>
                    <a:pt x="9623" y="15309"/>
                    <a:pt x="9623" y="15318"/>
                    <a:pt x="9618" y="15327"/>
                  </a:cubicBezTo>
                  <a:cubicBezTo>
                    <a:pt x="9609" y="15368"/>
                    <a:pt x="9564" y="15386"/>
                    <a:pt x="9537" y="15399"/>
                  </a:cubicBezTo>
                  <a:lnTo>
                    <a:pt x="9479" y="15422"/>
                  </a:lnTo>
                  <a:lnTo>
                    <a:pt x="9452" y="15435"/>
                  </a:lnTo>
                  <a:lnTo>
                    <a:pt x="9429" y="15444"/>
                  </a:lnTo>
                  <a:lnTo>
                    <a:pt x="9407" y="15453"/>
                  </a:lnTo>
                  <a:cubicBezTo>
                    <a:pt x="9402" y="15453"/>
                    <a:pt x="9393" y="15458"/>
                    <a:pt x="9384" y="15462"/>
                  </a:cubicBezTo>
                  <a:cubicBezTo>
                    <a:pt x="9339" y="15489"/>
                    <a:pt x="9290" y="15516"/>
                    <a:pt x="9254" y="15534"/>
                  </a:cubicBezTo>
                  <a:cubicBezTo>
                    <a:pt x="9137" y="15597"/>
                    <a:pt x="9029" y="15660"/>
                    <a:pt x="8953" y="15705"/>
                  </a:cubicBezTo>
                  <a:lnTo>
                    <a:pt x="8930" y="15714"/>
                  </a:lnTo>
                  <a:lnTo>
                    <a:pt x="8876" y="15746"/>
                  </a:lnTo>
                  <a:cubicBezTo>
                    <a:pt x="8849" y="15763"/>
                    <a:pt x="8827" y="15777"/>
                    <a:pt x="8800" y="15795"/>
                  </a:cubicBezTo>
                  <a:lnTo>
                    <a:pt x="8791" y="15804"/>
                  </a:lnTo>
                  <a:lnTo>
                    <a:pt x="8768" y="15817"/>
                  </a:lnTo>
                  <a:lnTo>
                    <a:pt x="8755" y="15817"/>
                  </a:lnTo>
                  <a:cubicBezTo>
                    <a:pt x="8737" y="15817"/>
                    <a:pt x="8723" y="15822"/>
                    <a:pt x="8710" y="15826"/>
                  </a:cubicBezTo>
                  <a:cubicBezTo>
                    <a:pt x="8660" y="15849"/>
                    <a:pt x="8611" y="15867"/>
                    <a:pt x="8557" y="15880"/>
                  </a:cubicBezTo>
                  <a:lnTo>
                    <a:pt x="8534" y="15889"/>
                  </a:lnTo>
                  <a:lnTo>
                    <a:pt x="8449" y="15912"/>
                  </a:lnTo>
                  <a:lnTo>
                    <a:pt x="8363" y="15939"/>
                  </a:lnTo>
                  <a:lnTo>
                    <a:pt x="8219" y="15984"/>
                  </a:lnTo>
                  <a:lnTo>
                    <a:pt x="8008" y="16047"/>
                  </a:lnTo>
                  <a:cubicBezTo>
                    <a:pt x="7909" y="16074"/>
                    <a:pt x="7810" y="16101"/>
                    <a:pt x="7720" y="16123"/>
                  </a:cubicBezTo>
                  <a:lnTo>
                    <a:pt x="7711" y="16128"/>
                  </a:lnTo>
                  <a:cubicBezTo>
                    <a:pt x="7652" y="16150"/>
                    <a:pt x="7598" y="16168"/>
                    <a:pt x="7540" y="16186"/>
                  </a:cubicBezTo>
                  <a:cubicBezTo>
                    <a:pt x="7365" y="16240"/>
                    <a:pt x="7189" y="16285"/>
                    <a:pt x="7009" y="16317"/>
                  </a:cubicBezTo>
                  <a:cubicBezTo>
                    <a:pt x="6978" y="16326"/>
                    <a:pt x="6946" y="16335"/>
                    <a:pt x="6910" y="16344"/>
                  </a:cubicBezTo>
                  <a:lnTo>
                    <a:pt x="6924" y="16348"/>
                  </a:lnTo>
                  <a:lnTo>
                    <a:pt x="6865" y="16353"/>
                  </a:lnTo>
                  <a:lnTo>
                    <a:pt x="6892" y="16353"/>
                  </a:lnTo>
                  <a:cubicBezTo>
                    <a:pt x="6861" y="16353"/>
                    <a:pt x="6829" y="16357"/>
                    <a:pt x="6798" y="16366"/>
                  </a:cubicBezTo>
                  <a:cubicBezTo>
                    <a:pt x="6766" y="16371"/>
                    <a:pt x="6739" y="16375"/>
                    <a:pt x="6712" y="16384"/>
                  </a:cubicBezTo>
                  <a:lnTo>
                    <a:pt x="6658" y="16393"/>
                  </a:lnTo>
                  <a:cubicBezTo>
                    <a:pt x="6618" y="16402"/>
                    <a:pt x="6577" y="16411"/>
                    <a:pt x="6541" y="16420"/>
                  </a:cubicBezTo>
                  <a:cubicBezTo>
                    <a:pt x="6465" y="16438"/>
                    <a:pt x="6393" y="16447"/>
                    <a:pt x="6321" y="16461"/>
                  </a:cubicBezTo>
                  <a:lnTo>
                    <a:pt x="6298" y="16465"/>
                  </a:lnTo>
                  <a:lnTo>
                    <a:pt x="6181" y="16488"/>
                  </a:lnTo>
                  <a:cubicBezTo>
                    <a:pt x="6060" y="16510"/>
                    <a:pt x="5938" y="16533"/>
                    <a:pt x="5821" y="16551"/>
                  </a:cubicBezTo>
                  <a:cubicBezTo>
                    <a:pt x="5732" y="16569"/>
                    <a:pt x="5642" y="16578"/>
                    <a:pt x="5570" y="16582"/>
                  </a:cubicBezTo>
                  <a:lnTo>
                    <a:pt x="5511" y="16591"/>
                  </a:lnTo>
                  <a:lnTo>
                    <a:pt x="5457" y="16596"/>
                  </a:lnTo>
                  <a:cubicBezTo>
                    <a:pt x="5327" y="16609"/>
                    <a:pt x="5201" y="16623"/>
                    <a:pt x="5075" y="16636"/>
                  </a:cubicBezTo>
                  <a:lnTo>
                    <a:pt x="4773" y="16672"/>
                  </a:lnTo>
                  <a:cubicBezTo>
                    <a:pt x="4724" y="16677"/>
                    <a:pt x="4674" y="16681"/>
                    <a:pt x="4629" y="16686"/>
                  </a:cubicBezTo>
                  <a:lnTo>
                    <a:pt x="4589" y="16690"/>
                  </a:lnTo>
                  <a:cubicBezTo>
                    <a:pt x="4526" y="16695"/>
                    <a:pt x="4463" y="16699"/>
                    <a:pt x="4404" y="16708"/>
                  </a:cubicBezTo>
                  <a:lnTo>
                    <a:pt x="4341" y="16713"/>
                  </a:lnTo>
                  <a:lnTo>
                    <a:pt x="4305" y="16717"/>
                  </a:lnTo>
                  <a:lnTo>
                    <a:pt x="4211" y="16731"/>
                  </a:lnTo>
                  <a:cubicBezTo>
                    <a:pt x="4153" y="16735"/>
                    <a:pt x="4099" y="16744"/>
                    <a:pt x="4040" y="16744"/>
                  </a:cubicBezTo>
                  <a:cubicBezTo>
                    <a:pt x="3923" y="16758"/>
                    <a:pt x="3802" y="16767"/>
                    <a:pt x="3685" y="16776"/>
                  </a:cubicBezTo>
                  <a:lnTo>
                    <a:pt x="3523" y="16785"/>
                  </a:lnTo>
                  <a:lnTo>
                    <a:pt x="3469" y="16789"/>
                  </a:lnTo>
                  <a:lnTo>
                    <a:pt x="3415" y="16794"/>
                  </a:lnTo>
                  <a:lnTo>
                    <a:pt x="3361" y="16798"/>
                  </a:lnTo>
                  <a:cubicBezTo>
                    <a:pt x="3280" y="16803"/>
                    <a:pt x="3203" y="16807"/>
                    <a:pt x="3127" y="16812"/>
                  </a:cubicBezTo>
                  <a:lnTo>
                    <a:pt x="3091" y="16821"/>
                  </a:lnTo>
                  <a:lnTo>
                    <a:pt x="2717" y="16861"/>
                  </a:lnTo>
                  <a:cubicBezTo>
                    <a:pt x="2623" y="16875"/>
                    <a:pt x="2533" y="16884"/>
                    <a:pt x="2439" y="16893"/>
                  </a:cubicBezTo>
                  <a:cubicBezTo>
                    <a:pt x="2326" y="16906"/>
                    <a:pt x="2209" y="16915"/>
                    <a:pt x="2092" y="16915"/>
                  </a:cubicBezTo>
                  <a:lnTo>
                    <a:pt x="1746" y="16915"/>
                  </a:lnTo>
                  <a:cubicBezTo>
                    <a:pt x="1687" y="16915"/>
                    <a:pt x="1624" y="16915"/>
                    <a:pt x="1566" y="16911"/>
                  </a:cubicBezTo>
                  <a:lnTo>
                    <a:pt x="1462" y="16906"/>
                  </a:lnTo>
                  <a:lnTo>
                    <a:pt x="1386" y="16902"/>
                  </a:lnTo>
                  <a:lnTo>
                    <a:pt x="905" y="16902"/>
                  </a:lnTo>
                  <a:cubicBezTo>
                    <a:pt x="837" y="16902"/>
                    <a:pt x="774" y="16893"/>
                    <a:pt x="711" y="16888"/>
                  </a:cubicBezTo>
                  <a:cubicBezTo>
                    <a:pt x="653" y="16879"/>
                    <a:pt x="603" y="16870"/>
                    <a:pt x="545" y="16861"/>
                  </a:cubicBezTo>
                  <a:lnTo>
                    <a:pt x="527" y="16861"/>
                  </a:lnTo>
                  <a:cubicBezTo>
                    <a:pt x="482" y="16857"/>
                    <a:pt x="437" y="16848"/>
                    <a:pt x="387" y="16843"/>
                  </a:cubicBezTo>
                  <a:lnTo>
                    <a:pt x="360" y="16839"/>
                  </a:lnTo>
                  <a:lnTo>
                    <a:pt x="320" y="16834"/>
                  </a:lnTo>
                  <a:lnTo>
                    <a:pt x="279" y="16825"/>
                  </a:lnTo>
                  <a:cubicBezTo>
                    <a:pt x="221" y="16821"/>
                    <a:pt x="167" y="16812"/>
                    <a:pt x="117" y="16812"/>
                  </a:cubicBezTo>
                  <a:lnTo>
                    <a:pt x="86" y="16821"/>
                  </a:lnTo>
                  <a:cubicBezTo>
                    <a:pt x="68" y="16825"/>
                    <a:pt x="50" y="16839"/>
                    <a:pt x="36" y="16857"/>
                  </a:cubicBezTo>
                  <a:cubicBezTo>
                    <a:pt x="14" y="16875"/>
                    <a:pt x="5" y="16897"/>
                    <a:pt x="0" y="16929"/>
                  </a:cubicBezTo>
                  <a:cubicBezTo>
                    <a:pt x="0" y="16951"/>
                    <a:pt x="5" y="16978"/>
                    <a:pt x="14" y="17001"/>
                  </a:cubicBezTo>
                  <a:cubicBezTo>
                    <a:pt x="14" y="17005"/>
                    <a:pt x="14" y="17014"/>
                    <a:pt x="18" y="17019"/>
                  </a:cubicBezTo>
                  <a:cubicBezTo>
                    <a:pt x="32" y="17077"/>
                    <a:pt x="41" y="17127"/>
                    <a:pt x="50" y="17176"/>
                  </a:cubicBezTo>
                  <a:cubicBezTo>
                    <a:pt x="54" y="17199"/>
                    <a:pt x="54" y="17217"/>
                    <a:pt x="59" y="17239"/>
                  </a:cubicBezTo>
                  <a:lnTo>
                    <a:pt x="68" y="17280"/>
                  </a:lnTo>
                  <a:cubicBezTo>
                    <a:pt x="72" y="17316"/>
                    <a:pt x="77" y="17352"/>
                    <a:pt x="81" y="17387"/>
                  </a:cubicBezTo>
                  <a:lnTo>
                    <a:pt x="90" y="17432"/>
                  </a:lnTo>
                  <a:cubicBezTo>
                    <a:pt x="99" y="17500"/>
                    <a:pt x="108" y="17558"/>
                    <a:pt x="113" y="17621"/>
                  </a:cubicBezTo>
                  <a:cubicBezTo>
                    <a:pt x="122" y="17693"/>
                    <a:pt x="122" y="17770"/>
                    <a:pt x="122" y="17846"/>
                  </a:cubicBezTo>
                  <a:cubicBezTo>
                    <a:pt x="122" y="17869"/>
                    <a:pt x="117" y="17891"/>
                    <a:pt x="113" y="17918"/>
                  </a:cubicBezTo>
                  <a:lnTo>
                    <a:pt x="104" y="17945"/>
                  </a:lnTo>
                  <a:lnTo>
                    <a:pt x="95" y="17963"/>
                  </a:lnTo>
                  <a:cubicBezTo>
                    <a:pt x="81" y="17995"/>
                    <a:pt x="86" y="18035"/>
                    <a:pt x="108" y="18062"/>
                  </a:cubicBezTo>
                  <a:cubicBezTo>
                    <a:pt x="117" y="18089"/>
                    <a:pt x="140" y="18107"/>
                    <a:pt x="167" y="18121"/>
                  </a:cubicBezTo>
                  <a:cubicBezTo>
                    <a:pt x="279" y="18157"/>
                    <a:pt x="392" y="18193"/>
                    <a:pt x="509" y="18220"/>
                  </a:cubicBezTo>
                  <a:lnTo>
                    <a:pt x="522" y="18224"/>
                  </a:lnTo>
                  <a:lnTo>
                    <a:pt x="540" y="18229"/>
                  </a:lnTo>
                  <a:lnTo>
                    <a:pt x="603" y="18242"/>
                  </a:lnTo>
                  <a:lnTo>
                    <a:pt x="635" y="18251"/>
                  </a:lnTo>
                  <a:lnTo>
                    <a:pt x="648" y="18256"/>
                  </a:lnTo>
                  <a:lnTo>
                    <a:pt x="711" y="18269"/>
                  </a:lnTo>
                  <a:cubicBezTo>
                    <a:pt x="770" y="18283"/>
                    <a:pt x="828" y="18296"/>
                    <a:pt x="891" y="18305"/>
                  </a:cubicBezTo>
                  <a:cubicBezTo>
                    <a:pt x="1129" y="18350"/>
                    <a:pt x="1363" y="18377"/>
                    <a:pt x="1620" y="18400"/>
                  </a:cubicBezTo>
                  <a:lnTo>
                    <a:pt x="1638" y="18400"/>
                  </a:lnTo>
                  <a:lnTo>
                    <a:pt x="1714" y="18409"/>
                  </a:lnTo>
                  <a:lnTo>
                    <a:pt x="1795" y="18413"/>
                  </a:lnTo>
                  <a:cubicBezTo>
                    <a:pt x="1827" y="18413"/>
                    <a:pt x="1858" y="18422"/>
                    <a:pt x="1890" y="18422"/>
                  </a:cubicBezTo>
                  <a:lnTo>
                    <a:pt x="1921" y="18427"/>
                  </a:lnTo>
                  <a:lnTo>
                    <a:pt x="1980" y="18431"/>
                  </a:lnTo>
                  <a:lnTo>
                    <a:pt x="2002" y="18431"/>
                  </a:lnTo>
                  <a:cubicBezTo>
                    <a:pt x="2115" y="18445"/>
                    <a:pt x="2227" y="18454"/>
                    <a:pt x="2340" y="18458"/>
                  </a:cubicBezTo>
                  <a:cubicBezTo>
                    <a:pt x="2470" y="18467"/>
                    <a:pt x="2596" y="18476"/>
                    <a:pt x="2722" y="18485"/>
                  </a:cubicBezTo>
                  <a:cubicBezTo>
                    <a:pt x="2812" y="18490"/>
                    <a:pt x="2902" y="18494"/>
                    <a:pt x="2996" y="18494"/>
                  </a:cubicBezTo>
                  <a:lnTo>
                    <a:pt x="3100" y="18494"/>
                  </a:lnTo>
                  <a:cubicBezTo>
                    <a:pt x="3370" y="18485"/>
                    <a:pt x="3595" y="18481"/>
                    <a:pt x="3824" y="18463"/>
                  </a:cubicBezTo>
                  <a:cubicBezTo>
                    <a:pt x="3896" y="18454"/>
                    <a:pt x="3964" y="18449"/>
                    <a:pt x="4036" y="18445"/>
                  </a:cubicBezTo>
                  <a:lnTo>
                    <a:pt x="4058" y="18445"/>
                  </a:lnTo>
                  <a:cubicBezTo>
                    <a:pt x="4175" y="18436"/>
                    <a:pt x="4305" y="18427"/>
                    <a:pt x="4436" y="18409"/>
                  </a:cubicBezTo>
                  <a:cubicBezTo>
                    <a:pt x="4521" y="18400"/>
                    <a:pt x="4607" y="18391"/>
                    <a:pt x="4692" y="18382"/>
                  </a:cubicBezTo>
                  <a:lnTo>
                    <a:pt x="4755" y="18377"/>
                  </a:lnTo>
                  <a:lnTo>
                    <a:pt x="4818" y="18373"/>
                  </a:lnTo>
                  <a:cubicBezTo>
                    <a:pt x="4850" y="18373"/>
                    <a:pt x="4877" y="18364"/>
                    <a:pt x="4908" y="18364"/>
                  </a:cubicBezTo>
                  <a:cubicBezTo>
                    <a:pt x="4913" y="18391"/>
                    <a:pt x="4931" y="18413"/>
                    <a:pt x="4958" y="18422"/>
                  </a:cubicBezTo>
                  <a:cubicBezTo>
                    <a:pt x="4975" y="18432"/>
                    <a:pt x="4993" y="18437"/>
                    <a:pt x="5011" y="18437"/>
                  </a:cubicBezTo>
                  <a:cubicBezTo>
                    <a:pt x="5050" y="18437"/>
                    <a:pt x="5088" y="18414"/>
                    <a:pt x="5106" y="18377"/>
                  </a:cubicBezTo>
                  <a:lnTo>
                    <a:pt x="5133" y="18310"/>
                  </a:lnTo>
                  <a:cubicBezTo>
                    <a:pt x="5156" y="18260"/>
                    <a:pt x="5174" y="18215"/>
                    <a:pt x="5201" y="18166"/>
                  </a:cubicBezTo>
                  <a:cubicBezTo>
                    <a:pt x="5214" y="18139"/>
                    <a:pt x="5228" y="18107"/>
                    <a:pt x="5241" y="18080"/>
                  </a:cubicBezTo>
                  <a:lnTo>
                    <a:pt x="5246" y="18067"/>
                  </a:lnTo>
                  <a:cubicBezTo>
                    <a:pt x="5255" y="18049"/>
                    <a:pt x="5264" y="18035"/>
                    <a:pt x="5273" y="18017"/>
                  </a:cubicBezTo>
                  <a:cubicBezTo>
                    <a:pt x="5327" y="17950"/>
                    <a:pt x="5390" y="17891"/>
                    <a:pt x="5453" y="17837"/>
                  </a:cubicBezTo>
                  <a:cubicBezTo>
                    <a:pt x="5484" y="17810"/>
                    <a:pt x="5516" y="17788"/>
                    <a:pt x="5552" y="17770"/>
                  </a:cubicBezTo>
                  <a:cubicBezTo>
                    <a:pt x="5606" y="17747"/>
                    <a:pt x="5664" y="17729"/>
                    <a:pt x="5723" y="17720"/>
                  </a:cubicBezTo>
                  <a:cubicBezTo>
                    <a:pt x="5772" y="17711"/>
                    <a:pt x="5821" y="17707"/>
                    <a:pt x="5871" y="17707"/>
                  </a:cubicBezTo>
                  <a:lnTo>
                    <a:pt x="5875" y="17707"/>
                  </a:lnTo>
                  <a:lnTo>
                    <a:pt x="5907" y="17702"/>
                  </a:lnTo>
                  <a:cubicBezTo>
                    <a:pt x="5932" y="17699"/>
                    <a:pt x="5960" y="17696"/>
                    <a:pt x="5987" y="17696"/>
                  </a:cubicBezTo>
                  <a:cubicBezTo>
                    <a:pt x="5998" y="17696"/>
                    <a:pt x="6009" y="17697"/>
                    <a:pt x="6019" y="17698"/>
                  </a:cubicBezTo>
                  <a:lnTo>
                    <a:pt x="6406" y="17698"/>
                  </a:lnTo>
                  <a:cubicBezTo>
                    <a:pt x="6483" y="17698"/>
                    <a:pt x="6559" y="17698"/>
                    <a:pt x="6640" y="17702"/>
                  </a:cubicBezTo>
                  <a:lnTo>
                    <a:pt x="6757" y="17707"/>
                  </a:lnTo>
                  <a:cubicBezTo>
                    <a:pt x="6811" y="17707"/>
                    <a:pt x="6870" y="17711"/>
                    <a:pt x="6928" y="17716"/>
                  </a:cubicBezTo>
                  <a:lnTo>
                    <a:pt x="6964" y="17716"/>
                  </a:lnTo>
                  <a:lnTo>
                    <a:pt x="7090" y="17720"/>
                  </a:lnTo>
                  <a:cubicBezTo>
                    <a:pt x="7284" y="17729"/>
                    <a:pt x="7481" y="17734"/>
                    <a:pt x="7675" y="17734"/>
                  </a:cubicBezTo>
                  <a:lnTo>
                    <a:pt x="8539" y="17734"/>
                  </a:lnTo>
                  <a:cubicBezTo>
                    <a:pt x="8593" y="17734"/>
                    <a:pt x="8642" y="17738"/>
                    <a:pt x="8692" y="17738"/>
                  </a:cubicBezTo>
                  <a:lnTo>
                    <a:pt x="9681" y="17738"/>
                  </a:lnTo>
                  <a:cubicBezTo>
                    <a:pt x="9798" y="17738"/>
                    <a:pt x="9915" y="17734"/>
                    <a:pt x="10032" y="17734"/>
                  </a:cubicBezTo>
                  <a:cubicBezTo>
                    <a:pt x="10122" y="17734"/>
                    <a:pt x="10208" y="17729"/>
                    <a:pt x="10298" y="17729"/>
                  </a:cubicBezTo>
                  <a:lnTo>
                    <a:pt x="10415" y="17729"/>
                  </a:lnTo>
                  <a:cubicBezTo>
                    <a:pt x="10473" y="17729"/>
                    <a:pt x="10536" y="17725"/>
                    <a:pt x="10599" y="17720"/>
                  </a:cubicBezTo>
                  <a:cubicBezTo>
                    <a:pt x="10671" y="17720"/>
                    <a:pt x="10738" y="17716"/>
                    <a:pt x="10806" y="17716"/>
                  </a:cubicBezTo>
                  <a:cubicBezTo>
                    <a:pt x="10923" y="17716"/>
                    <a:pt x="11040" y="17711"/>
                    <a:pt x="11157" y="17707"/>
                  </a:cubicBezTo>
                  <a:lnTo>
                    <a:pt x="11265" y="17707"/>
                  </a:lnTo>
                  <a:cubicBezTo>
                    <a:pt x="11382" y="17707"/>
                    <a:pt x="11494" y="17702"/>
                    <a:pt x="11611" y="17702"/>
                  </a:cubicBezTo>
                  <a:lnTo>
                    <a:pt x="14459" y="17702"/>
                  </a:lnTo>
                  <a:cubicBezTo>
                    <a:pt x="14477" y="17720"/>
                    <a:pt x="14504" y="17729"/>
                    <a:pt x="14531" y="17729"/>
                  </a:cubicBezTo>
                  <a:cubicBezTo>
                    <a:pt x="14558" y="17729"/>
                    <a:pt x="14580" y="17720"/>
                    <a:pt x="14603" y="17707"/>
                  </a:cubicBezTo>
                  <a:lnTo>
                    <a:pt x="14652" y="17666"/>
                  </a:lnTo>
                  <a:lnTo>
                    <a:pt x="14684" y="17639"/>
                  </a:lnTo>
                  <a:lnTo>
                    <a:pt x="14742" y="17594"/>
                  </a:lnTo>
                  <a:cubicBezTo>
                    <a:pt x="14787" y="17554"/>
                    <a:pt x="14832" y="17509"/>
                    <a:pt x="14873" y="17464"/>
                  </a:cubicBezTo>
                  <a:cubicBezTo>
                    <a:pt x="14913" y="17419"/>
                    <a:pt x="14963" y="17365"/>
                    <a:pt x="15003" y="17311"/>
                  </a:cubicBezTo>
                  <a:lnTo>
                    <a:pt x="15053" y="17248"/>
                  </a:lnTo>
                  <a:cubicBezTo>
                    <a:pt x="15071" y="17221"/>
                    <a:pt x="15093" y="17199"/>
                    <a:pt x="15116" y="17172"/>
                  </a:cubicBezTo>
                  <a:lnTo>
                    <a:pt x="15174" y="17095"/>
                  </a:lnTo>
                  <a:lnTo>
                    <a:pt x="15215" y="17041"/>
                  </a:lnTo>
                  <a:lnTo>
                    <a:pt x="15327" y="16906"/>
                  </a:lnTo>
                  <a:cubicBezTo>
                    <a:pt x="15345" y="16879"/>
                    <a:pt x="15363" y="16857"/>
                    <a:pt x="15386" y="16834"/>
                  </a:cubicBezTo>
                  <a:lnTo>
                    <a:pt x="15394" y="16825"/>
                  </a:lnTo>
                  <a:lnTo>
                    <a:pt x="15421" y="16794"/>
                  </a:lnTo>
                  <a:lnTo>
                    <a:pt x="15448" y="16758"/>
                  </a:lnTo>
                  <a:cubicBezTo>
                    <a:pt x="15484" y="16713"/>
                    <a:pt x="15520" y="16663"/>
                    <a:pt x="15556" y="16609"/>
                  </a:cubicBezTo>
                  <a:cubicBezTo>
                    <a:pt x="15579" y="16573"/>
                    <a:pt x="15606" y="16537"/>
                    <a:pt x="15628" y="16497"/>
                  </a:cubicBezTo>
                  <a:lnTo>
                    <a:pt x="15651" y="16461"/>
                  </a:lnTo>
                  <a:lnTo>
                    <a:pt x="15696" y="16393"/>
                  </a:lnTo>
                  <a:cubicBezTo>
                    <a:pt x="15741" y="16317"/>
                    <a:pt x="15786" y="16245"/>
                    <a:pt x="15831" y="16173"/>
                  </a:cubicBezTo>
                  <a:lnTo>
                    <a:pt x="15889" y="16069"/>
                  </a:lnTo>
                  <a:lnTo>
                    <a:pt x="15903" y="16051"/>
                  </a:lnTo>
                  <a:lnTo>
                    <a:pt x="15921" y="16015"/>
                  </a:lnTo>
                  <a:cubicBezTo>
                    <a:pt x="15934" y="15993"/>
                    <a:pt x="15943" y="15975"/>
                    <a:pt x="15957" y="15952"/>
                  </a:cubicBezTo>
                  <a:cubicBezTo>
                    <a:pt x="15993" y="15889"/>
                    <a:pt x="16024" y="15822"/>
                    <a:pt x="16056" y="15754"/>
                  </a:cubicBezTo>
                  <a:lnTo>
                    <a:pt x="16087" y="15692"/>
                  </a:lnTo>
                  <a:lnTo>
                    <a:pt x="16078" y="15701"/>
                  </a:lnTo>
                  <a:cubicBezTo>
                    <a:pt x="16191" y="15489"/>
                    <a:pt x="16290" y="15269"/>
                    <a:pt x="16375" y="15039"/>
                  </a:cubicBezTo>
                  <a:cubicBezTo>
                    <a:pt x="16389" y="15008"/>
                    <a:pt x="16398" y="14972"/>
                    <a:pt x="16411" y="14940"/>
                  </a:cubicBezTo>
                  <a:lnTo>
                    <a:pt x="16420" y="14909"/>
                  </a:lnTo>
                  <a:lnTo>
                    <a:pt x="16434" y="14868"/>
                  </a:lnTo>
                  <a:cubicBezTo>
                    <a:pt x="16447" y="14828"/>
                    <a:pt x="16465" y="14787"/>
                    <a:pt x="16479" y="14747"/>
                  </a:cubicBezTo>
                  <a:lnTo>
                    <a:pt x="16497" y="14697"/>
                  </a:lnTo>
                  <a:cubicBezTo>
                    <a:pt x="16501" y="14684"/>
                    <a:pt x="16506" y="14670"/>
                    <a:pt x="16515" y="14657"/>
                  </a:cubicBezTo>
                  <a:cubicBezTo>
                    <a:pt x="16564" y="14657"/>
                    <a:pt x="16609" y="14625"/>
                    <a:pt x="16627" y="14576"/>
                  </a:cubicBezTo>
                  <a:cubicBezTo>
                    <a:pt x="16677" y="14441"/>
                    <a:pt x="16731" y="14306"/>
                    <a:pt x="16789" y="14175"/>
                  </a:cubicBezTo>
                  <a:lnTo>
                    <a:pt x="16830" y="14081"/>
                  </a:lnTo>
                  <a:lnTo>
                    <a:pt x="16834" y="14068"/>
                  </a:lnTo>
                  <a:cubicBezTo>
                    <a:pt x="16848" y="14036"/>
                    <a:pt x="16857" y="14018"/>
                    <a:pt x="16866" y="14000"/>
                  </a:cubicBezTo>
                  <a:cubicBezTo>
                    <a:pt x="16888" y="13942"/>
                    <a:pt x="16911" y="13883"/>
                    <a:pt x="16929" y="13825"/>
                  </a:cubicBezTo>
                  <a:lnTo>
                    <a:pt x="16942" y="13789"/>
                  </a:lnTo>
                  <a:lnTo>
                    <a:pt x="16951" y="13757"/>
                  </a:lnTo>
                  <a:lnTo>
                    <a:pt x="16965" y="13726"/>
                  </a:lnTo>
                  <a:cubicBezTo>
                    <a:pt x="16992" y="13640"/>
                    <a:pt x="17018" y="13559"/>
                    <a:pt x="17045" y="13478"/>
                  </a:cubicBezTo>
                  <a:cubicBezTo>
                    <a:pt x="17086" y="13361"/>
                    <a:pt x="17113" y="13249"/>
                    <a:pt x="17153" y="13100"/>
                  </a:cubicBezTo>
                  <a:cubicBezTo>
                    <a:pt x="17185" y="12979"/>
                    <a:pt x="17212" y="12857"/>
                    <a:pt x="17243" y="12736"/>
                  </a:cubicBezTo>
                  <a:cubicBezTo>
                    <a:pt x="17275" y="12623"/>
                    <a:pt x="17297" y="12506"/>
                    <a:pt x="17315" y="12403"/>
                  </a:cubicBezTo>
                  <a:lnTo>
                    <a:pt x="17324" y="12363"/>
                  </a:lnTo>
                  <a:lnTo>
                    <a:pt x="17324" y="12349"/>
                  </a:lnTo>
                  <a:lnTo>
                    <a:pt x="17324" y="12336"/>
                  </a:lnTo>
                  <a:cubicBezTo>
                    <a:pt x="17329" y="12313"/>
                    <a:pt x="17333" y="12291"/>
                    <a:pt x="17338" y="12268"/>
                  </a:cubicBezTo>
                  <a:lnTo>
                    <a:pt x="17360" y="12183"/>
                  </a:lnTo>
                  <a:lnTo>
                    <a:pt x="17374" y="12124"/>
                  </a:lnTo>
                  <a:cubicBezTo>
                    <a:pt x="17383" y="12079"/>
                    <a:pt x="17396" y="12039"/>
                    <a:pt x="17405" y="11994"/>
                  </a:cubicBezTo>
                  <a:lnTo>
                    <a:pt x="17423" y="11922"/>
                  </a:lnTo>
                  <a:cubicBezTo>
                    <a:pt x="17437" y="11877"/>
                    <a:pt x="17446" y="11836"/>
                    <a:pt x="17455" y="11791"/>
                  </a:cubicBezTo>
                  <a:lnTo>
                    <a:pt x="17473" y="11719"/>
                  </a:lnTo>
                  <a:lnTo>
                    <a:pt x="17477" y="11701"/>
                  </a:lnTo>
                  <a:lnTo>
                    <a:pt x="17482" y="11679"/>
                  </a:lnTo>
                  <a:cubicBezTo>
                    <a:pt x="17486" y="11656"/>
                    <a:pt x="17491" y="11634"/>
                    <a:pt x="17495" y="11611"/>
                  </a:cubicBezTo>
                  <a:cubicBezTo>
                    <a:pt x="17518" y="11517"/>
                    <a:pt x="17540" y="11422"/>
                    <a:pt x="17567" y="11328"/>
                  </a:cubicBezTo>
                  <a:lnTo>
                    <a:pt x="17594" y="11215"/>
                  </a:lnTo>
                  <a:lnTo>
                    <a:pt x="17621" y="11125"/>
                  </a:lnTo>
                  <a:lnTo>
                    <a:pt x="17626" y="11089"/>
                  </a:lnTo>
                  <a:lnTo>
                    <a:pt x="17635" y="11058"/>
                  </a:lnTo>
                  <a:cubicBezTo>
                    <a:pt x="17653" y="10990"/>
                    <a:pt x="17671" y="10918"/>
                    <a:pt x="17689" y="10847"/>
                  </a:cubicBezTo>
                  <a:cubicBezTo>
                    <a:pt x="17707" y="10766"/>
                    <a:pt x="17725" y="10680"/>
                    <a:pt x="17747" y="10599"/>
                  </a:cubicBezTo>
                  <a:cubicBezTo>
                    <a:pt x="17756" y="10559"/>
                    <a:pt x="17765" y="10518"/>
                    <a:pt x="17779" y="10473"/>
                  </a:cubicBezTo>
                  <a:lnTo>
                    <a:pt x="17783" y="10460"/>
                  </a:lnTo>
                  <a:cubicBezTo>
                    <a:pt x="17792" y="10428"/>
                    <a:pt x="17801" y="10397"/>
                    <a:pt x="17806" y="10365"/>
                  </a:cubicBezTo>
                  <a:lnTo>
                    <a:pt x="17828" y="10293"/>
                  </a:lnTo>
                  <a:lnTo>
                    <a:pt x="17833" y="10275"/>
                  </a:lnTo>
                  <a:cubicBezTo>
                    <a:pt x="17846" y="10221"/>
                    <a:pt x="17860" y="10172"/>
                    <a:pt x="17873" y="10118"/>
                  </a:cubicBezTo>
                  <a:lnTo>
                    <a:pt x="17873" y="10104"/>
                  </a:lnTo>
                  <a:cubicBezTo>
                    <a:pt x="17887" y="10059"/>
                    <a:pt x="17896" y="10014"/>
                    <a:pt x="17900" y="9969"/>
                  </a:cubicBezTo>
                  <a:cubicBezTo>
                    <a:pt x="17909" y="9920"/>
                    <a:pt x="17914" y="9870"/>
                    <a:pt x="17914" y="9821"/>
                  </a:cubicBezTo>
                  <a:cubicBezTo>
                    <a:pt x="17914" y="9798"/>
                    <a:pt x="17909" y="9776"/>
                    <a:pt x="17900" y="9753"/>
                  </a:cubicBezTo>
                  <a:cubicBezTo>
                    <a:pt x="17896" y="9749"/>
                    <a:pt x="17891" y="9744"/>
                    <a:pt x="17891" y="9740"/>
                  </a:cubicBezTo>
                  <a:cubicBezTo>
                    <a:pt x="17918" y="9641"/>
                    <a:pt x="17941" y="9551"/>
                    <a:pt x="17959" y="9474"/>
                  </a:cubicBezTo>
                  <a:cubicBezTo>
                    <a:pt x="17963" y="9438"/>
                    <a:pt x="17972" y="9407"/>
                    <a:pt x="17981" y="9375"/>
                  </a:cubicBezTo>
                  <a:lnTo>
                    <a:pt x="17990" y="9330"/>
                  </a:lnTo>
                  <a:cubicBezTo>
                    <a:pt x="18004" y="9263"/>
                    <a:pt x="18017" y="9205"/>
                    <a:pt x="18026" y="9146"/>
                  </a:cubicBezTo>
                  <a:cubicBezTo>
                    <a:pt x="18040" y="9079"/>
                    <a:pt x="18049" y="9011"/>
                    <a:pt x="18058" y="8944"/>
                  </a:cubicBezTo>
                  <a:lnTo>
                    <a:pt x="18067" y="8908"/>
                  </a:lnTo>
                  <a:lnTo>
                    <a:pt x="18080" y="8795"/>
                  </a:lnTo>
                  <a:cubicBezTo>
                    <a:pt x="18098" y="8683"/>
                    <a:pt x="18121" y="8575"/>
                    <a:pt x="18143" y="8462"/>
                  </a:cubicBezTo>
                  <a:cubicBezTo>
                    <a:pt x="18166" y="8354"/>
                    <a:pt x="18188" y="8233"/>
                    <a:pt x="18215" y="8116"/>
                  </a:cubicBezTo>
                  <a:lnTo>
                    <a:pt x="18233" y="8044"/>
                  </a:lnTo>
                  <a:cubicBezTo>
                    <a:pt x="18251" y="7954"/>
                    <a:pt x="18274" y="7864"/>
                    <a:pt x="18292" y="7774"/>
                  </a:cubicBezTo>
                  <a:lnTo>
                    <a:pt x="18301" y="7742"/>
                  </a:lnTo>
                  <a:cubicBezTo>
                    <a:pt x="18323" y="7639"/>
                    <a:pt x="18341" y="7540"/>
                    <a:pt x="18368" y="7441"/>
                  </a:cubicBezTo>
                  <a:cubicBezTo>
                    <a:pt x="18382" y="7378"/>
                    <a:pt x="18395" y="7320"/>
                    <a:pt x="18404" y="7257"/>
                  </a:cubicBezTo>
                  <a:lnTo>
                    <a:pt x="18409" y="7239"/>
                  </a:lnTo>
                  <a:cubicBezTo>
                    <a:pt x="18418" y="7198"/>
                    <a:pt x="18427" y="7158"/>
                    <a:pt x="18436" y="7122"/>
                  </a:cubicBezTo>
                  <a:cubicBezTo>
                    <a:pt x="18445" y="7081"/>
                    <a:pt x="18454" y="7027"/>
                    <a:pt x="18463" y="6982"/>
                  </a:cubicBezTo>
                  <a:lnTo>
                    <a:pt x="18467" y="6937"/>
                  </a:lnTo>
                  <a:cubicBezTo>
                    <a:pt x="18481" y="6888"/>
                    <a:pt x="18490" y="6834"/>
                    <a:pt x="18499" y="6784"/>
                  </a:cubicBezTo>
                  <a:cubicBezTo>
                    <a:pt x="18544" y="6559"/>
                    <a:pt x="18593" y="6339"/>
                    <a:pt x="18642" y="6118"/>
                  </a:cubicBezTo>
                  <a:cubicBezTo>
                    <a:pt x="18692" y="5898"/>
                    <a:pt x="18732" y="5678"/>
                    <a:pt x="18773" y="5457"/>
                  </a:cubicBezTo>
                  <a:cubicBezTo>
                    <a:pt x="18786" y="5372"/>
                    <a:pt x="18804" y="5286"/>
                    <a:pt x="18822" y="5201"/>
                  </a:cubicBezTo>
                  <a:lnTo>
                    <a:pt x="18822" y="5187"/>
                  </a:lnTo>
                  <a:lnTo>
                    <a:pt x="18827" y="5169"/>
                  </a:lnTo>
                  <a:cubicBezTo>
                    <a:pt x="18849" y="5039"/>
                    <a:pt x="18876" y="4904"/>
                    <a:pt x="18899" y="4773"/>
                  </a:cubicBezTo>
                  <a:lnTo>
                    <a:pt x="18912" y="4701"/>
                  </a:lnTo>
                  <a:cubicBezTo>
                    <a:pt x="18930" y="4607"/>
                    <a:pt x="18944" y="4508"/>
                    <a:pt x="18957" y="4409"/>
                  </a:cubicBezTo>
                  <a:cubicBezTo>
                    <a:pt x="18971" y="4288"/>
                    <a:pt x="18980" y="4171"/>
                    <a:pt x="18984" y="4063"/>
                  </a:cubicBezTo>
                  <a:lnTo>
                    <a:pt x="18984" y="3937"/>
                  </a:lnTo>
                  <a:lnTo>
                    <a:pt x="18984" y="3892"/>
                  </a:lnTo>
                  <a:lnTo>
                    <a:pt x="18984" y="3707"/>
                  </a:lnTo>
                  <a:lnTo>
                    <a:pt x="18984" y="3653"/>
                  </a:lnTo>
                  <a:lnTo>
                    <a:pt x="18984" y="3631"/>
                  </a:lnTo>
                  <a:lnTo>
                    <a:pt x="18984" y="3604"/>
                  </a:lnTo>
                  <a:cubicBezTo>
                    <a:pt x="18984" y="3572"/>
                    <a:pt x="18980" y="3550"/>
                    <a:pt x="18980" y="3518"/>
                  </a:cubicBezTo>
                  <a:lnTo>
                    <a:pt x="18980" y="3446"/>
                  </a:lnTo>
                  <a:lnTo>
                    <a:pt x="18980" y="3424"/>
                  </a:lnTo>
                  <a:lnTo>
                    <a:pt x="18980" y="3343"/>
                  </a:lnTo>
                  <a:lnTo>
                    <a:pt x="18962" y="2969"/>
                  </a:lnTo>
                  <a:cubicBezTo>
                    <a:pt x="18953" y="2821"/>
                    <a:pt x="18944" y="2704"/>
                    <a:pt x="18926" y="2601"/>
                  </a:cubicBezTo>
                  <a:lnTo>
                    <a:pt x="18921" y="2565"/>
                  </a:lnTo>
                  <a:cubicBezTo>
                    <a:pt x="18908" y="2470"/>
                    <a:pt x="18894" y="2371"/>
                    <a:pt x="18872" y="2272"/>
                  </a:cubicBezTo>
                  <a:cubicBezTo>
                    <a:pt x="18849" y="2173"/>
                    <a:pt x="18822" y="2070"/>
                    <a:pt x="18786" y="1953"/>
                  </a:cubicBezTo>
                  <a:cubicBezTo>
                    <a:pt x="18755" y="1845"/>
                    <a:pt x="18714" y="1737"/>
                    <a:pt x="18665" y="1638"/>
                  </a:cubicBezTo>
                  <a:cubicBezTo>
                    <a:pt x="18647" y="1593"/>
                    <a:pt x="18620" y="1552"/>
                    <a:pt x="18598" y="1512"/>
                  </a:cubicBezTo>
                  <a:lnTo>
                    <a:pt x="18580" y="1485"/>
                  </a:lnTo>
                  <a:cubicBezTo>
                    <a:pt x="18553" y="1435"/>
                    <a:pt x="18517" y="1386"/>
                    <a:pt x="18485" y="1341"/>
                  </a:cubicBezTo>
                  <a:cubicBezTo>
                    <a:pt x="18449" y="1291"/>
                    <a:pt x="18413" y="1242"/>
                    <a:pt x="18373" y="1201"/>
                  </a:cubicBezTo>
                  <a:cubicBezTo>
                    <a:pt x="18337" y="1161"/>
                    <a:pt x="18296" y="1121"/>
                    <a:pt x="18260" y="1089"/>
                  </a:cubicBezTo>
                  <a:lnTo>
                    <a:pt x="18193" y="1026"/>
                  </a:lnTo>
                  <a:lnTo>
                    <a:pt x="18170" y="1008"/>
                  </a:lnTo>
                  <a:cubicBezTo>
                    <a:pt x="18098" y="945"/>
                    <a:pt x="18035" y="887"/>
                    <a:pt x="17963" y="833"/>
                  </a:cubicBezTo>
                  <a:lnTo>
                    <a:pt x="17941" y="815"/>
                  </a:lnTo>
                  <a:lnTo>
                    <a:pt x="17923" y="801"/>
                  </a:lnTo>
                  <a:cubicBezTo>
                    <a:pt x="17905" y="788"/>
                    <a:pt x="17887" y="774"/>
                    <a:pt x="17864" y="765"/>
                  </a:cubicBezTo>
                  <a:cubicBezTo>
                    <a:pt x="17846" y="752"/>
                    <a:pt x="17815" y="729"/>
                    <a:pt x="17788" y="716"/>
                  </a:cubicBezTo>
                  <a:lnTo>
                    <a:pt x="17765" y="702"/>
                  </a:lnTo>
                  <a:cubicBezTo>
                    <a:pt x="17689" y="653"/>
                    <a:pt x="17626" y="612"/>
                    <a:pt x="17572" y="572"/>
                  </a:cubicBezTo>
                  <a:cubicBezTo>
                    <a:pt x="17540" y="549"/>
                    <a:pt x="17504" y="527"/>
                    <a:pt x="17473" y="509"/>
                  </a:cubicBezTo>
                  <a:cubicBezTo>
                    <a:pt x="17437" y="486"/>
                    <a:pt x="17410" y="473"/>
                    <a:pt x="17378" y="459"/>
                  </a:cubicBezTo>
                  <a:lnTo>
                    <a:pt x="17360" y="450"/>
                  </a:lnTo>
                  <a:lnTo>
                    <a:pt x="17315" y="428"/>
                  </a:lnTo>
                  <a:lnTo>
                    <a:pt x="17239" y="387"/>
                  </a:lnTo>
                  <a:lnTo>
                    <a:pt x="17207" y="369"/>
                  </a:lnTo>
                  <a:lnTo>
                    <a:pt x="17194" y="365"/>
                  </a:lnTo>
                  <a:lnTo>
                    <a:pt x="17176" y="356"/>
                  </a:lnTo>
                  <a:lnTo>
                    <a:pt x="17167" y="347"/>
                  </a:lnTo>
                  <a:lnTo>
                    <a:pt x="17153" y="342"/>
                  </a:lnTo>
                  <a:lnTo>
                    <a:pt x="17140" y="338"/>
                  </a:lnTo>
                  <a:cubicBezTo>
                    <a:pt x="17131" y="329"/>
                    <a:pt x="17117" y="324"/>
                    <a:pt x="17108" y="320"/>
                  </a:cubicBezTo>
                  <a:cubicBezTo>
                    <a:pt x="17099" y="315"/>
                    <a:pt x="17090" y="315"/>
                    <a:pt x="17081" y="315"/>
                  </a:cubicBezTo>
                  <a:cubicBezTo>
                    <a:pt x="17072" y="315"/>
                    <a:pt x="17063" y="315"/>
                    <a:pt x="17054" y="320"/>
                  </a:cubicBezTo>
                  <a:cubicBezTo>
                    <a:pt x="17041" y="324"/>
                    <a:pt x="17032" y="329"/>
                    <a:pt x="17018" y="338"/>
                  </a:cubicBezTo>
                  <a:lnTo>
                    <a:pt x="16974" y="311"/>
                  </a:lnTo>
                  <a:lnTo>
                    <a:pt x="16960" y="306"/>
                  </a:lnTo>
                  <a:cubicBezTo>
                    <a:pt x="16915" y="284"/>
                    <a:pt x="16870" y="261"/>
                    <a:pt x="16825" y="239"/>
                  </a:cubicBezTo>
                  <a:lnTo>
                    <a:pt x="16740" y="180"/>
                  </a:lnTo>
                  <a:lnTo>
                    <a:pt x="16695" y="153"/>
                  </a:lnTo>
                  <a:cubicBezTo>
                    <a:pt x="16663" y="135"/>
                    <a:pt x="16627" y="117"/>
                    <a:pt x="16596" y="99"/>
                  </a:cubicBezTo>
                  <a:lnTo>
                    <a:pt x="16564" y="81"/>
                  </a:lnTo>
                  <a:cubicBezTo>
                    <a:pt x="16555" y="32"/>
                    <a:pt x="16515" y="0"/>
                    <a:pt x="1646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6"/>
            <p:cNvSpPr/>
            <p:nvPr/>
          </p:nvSpPr>
          <p:spPr>
            <a:xfrm>
              <a:off x="5417500" y="2155425"/>
              <a:ext cx="278150" cy="87975"/>
            </a:xfrm>
            <a:custGeom>
              <a:rect b="b" l="l" r="r" t="t"/>
              <a:pathLst>
                <a:path extrusionOk="0" h="3519" w="11126">
                  <a:moveTo>
                    <a:pt x="954" y="0"/>
                  </a:moveTo>
                  <a:cubicBezTo>
                    <a:pt x="914" y="0"/>
                    <a:pt x="878" y="5"/>
                    <a:pt x="842" y="9"/>
                  </a:cubicBezTo>
                  <a:lnTo>
                    <a:pt x="837" y="5"/>
                  </a:lnTo>
                  <a:cubicBezTo>
                    <a:pt x="783" y="9"/>
                    <a:pt x="729" y="18"/>
                    <a:pt x="680" y="36"/>
                  </a:cubicBezTo>
                  <a:cubicBezTo>
                    <a:pt x="653" y="41"/>
                    <a:pt x="626" y="50"/>
                    <a:pt x="604" y="68"/>
                  </a:cubicBezTo>
                  <a:cubicBezTo>
                    <a:pt x="577" y="81"/>
                    <a:pt x="554" y="108"/>
                    <a:pt x="545" y="135"/>
                  </a:cubicBezTo>
                  <a:lnTo>
                    <a:pt x="527" y="144"/>
                  </a:lnTo>
                  <a:lnTo>
                    <a:pt x="496" y="158"/>
                  </a:lnTo>
                  <a:cubicBezTo>
                    <a:pt x="478" y="167"/>
                    <a:pt x="460" y="176"/>
                    <a:pt x="442" y="185"/>
                  </a:cubicBezTo>
                  <a:cubicBezTo>
                    <a:pt x="383" y="221"/>
                    <a:pt x="329" y="261"/>
                    <a:pt x="280" y="315"/>
                  </a:cubicBezTo>
                  <a:cubicBezTo>
                    <a:pt x="230" y="369"/>
                    <a:pt x="181" y="428"/>
                    <a:pt x="145" y="495"/>
                  </a:cubicBezTo>
                  <a:cubicBezTo>
                    <a:pt x="100" y="558"/>
                    <a:pt x="64" y="626"/>
                    <a:pt x="37" y="693"/>
                  </a:cubicBezTo>
                  <a:cubicBezTo>
                    <a:pt x="10" y="765"/>
                    <a:pt x="1" y="842"/>
                    <a:pt x="1" y="914"/>
                  </a:cubicBezTo>
                  <a:cubicBezTo>
                    <a:pt x="5" y="968"/>
                    <a:pt x="10" y="1022"/>
                    <a:pt x="19" y="1076"/>
                  </a:cubicBezTo>
                  <a:cubicBezTo>
                    <a:pt x="19" y="1089"/>
                    <a:pt x="14" y="1098"/>
                    <a:pt x="14" y="1112"/>
                  </a:cubicBezTo>
                  <a:cubicBezTo>
                    <a:pt x="5" y="1202"/>
                    <a:pt x="14" y="1292"/>
                    <a:pt x="32" y="1381"/>
                  </a:cubicBezTo>
                  <a:lnTo>
                    <a:pt x="41" y="1426"/>
                  </a:lnTo>
                  <a:cubicBezTo>
                    <a:pt x="50" y="1530"/>
                    <a:pt x="77" y="1629"/>
                    <a:pt x="118" y="1728"/>
                  </a:cubicBezTo>
                  <a:cubicBezTo>
                    <a:pt x="163" y="1818"/>
                    <a:pt x="212" y="1903"/>
                    <a:pt x="275" y="1984"/>
                  </a:cubicBezTo>
                  <a:lnTo>
                    <a:pt x="311" y="2038"/>
                  </a:lnTo>
                  <a:cubicBezTo>
                    <a:pt x="338" y="2074"/>
                    <a:pt x="361" y="2110"/>
                    <a:pt x="388" y="2146"/>
                  </a:cubicBezTo>
                  <a:cubicBezTo>
                    <a:pt x="401" y="2164"/>
                    <a:pt x="415" y="2178"/>
                    <a:pt x="428" y="2196"/>
                  </a:cubicBezTo>
                  <a:cubicBezTo>
                    <a:pt x="437" y="2200"/>
                    <a:pt x="446" y="2209"/>
                    <a:pt x="451" y="2214"/>
                  </a:cubicBezTo>
                  <a:lnTo>
                    <a:pt x="464" y="2223"/>
                  </a:lnTo>
                  <a:cubicBezTo>
                    <a:pt x="464" y="2245"/>
                    <a:pt x="473" y="2263"/>
                    <a:pt x="478" y="2281"/>
                  </a:cubicBezTo>
                  <a:cubicBezTo>
                    <a:pt x="496" y="2317"/>
                    <a:pt x="514" y="2349"/>
                    <a:pt x="536" y="2385"/>
                  </a:cubicBezTo>
                  <a:cubicBezTo>
                    <a:pt x="559" y="2389"/>
                    <a:pt x="581" y="2403"/>
                    <a:pt x="595" y="2421"/>
                  </a:cubicBezTo>
                  <a:cubicBezTo>
                    <a:pt x="626" y="2461"/>
                    <a:pt x="653" y="2502"/>
                    <a:pt x="676" y="2547"/>
                  </a:cubicBezTo>
                  <a:lnTo>
                    <a:pt x="694" y="2578"/>
                  </a:lnTo>
                  <a:cubicBezTo>
                    <a:pt x="702" y="2592"/>
                    <a:pt x="711" y="2610"/>
                    <a:pt x="720" y="2628"/>
                  </a:cubicBezTo>
                  <a:lnTo>
                    <a:pt x="779" y="2700"/>
                  </a:lnTo>
                  <a:cubicBezTo>
                    <a:pt x="806" y="2736"/>
                    <a:pt x="837" y="2772"/>
                    <a:pt x="869" y="2812"/>
                  </a:cubicBezTo>
                  <a:cubicBezTo>
                    <a:pt x="896" y="2835"/>
                    <a:pt x="918" y="2862"/>
                    <a:pt x="936" y="2884"/>
                  </a:cubicBezTo>
                  <a:lnTo>
                    <a:pt x="954" y="2907"/>
                  </a:lnTo>
                  <a:cubicBezTo>
                    <a:pt x="981" y="2933"/>
                    <a:pt x="1004" y="2960"/>
                    <a:pt x="1031" y="2992"/>
                  </a:cubicBezTo>
                  <a:cubicBezTo>
                    <a:pt x="1040" y="3005"/>
                    <a:pt x="1053" y="3019"/>
                    <a:pt x="1062" y="3028"/>
                  </a:cubicBezTo>
                  <a:lnTo>
                    <a:pt x="1113" y="3070"/>
                  </a:lnTo>
                  <a:lnTo>
                    <a:pt x="1116" y="3077"/>
                  </a:lnTo>
                  <a:lnTo>
                    <a:pt x="1224" y="3167"/>
                  </a:lnTo>
                  <a:lnTo>
                    <a:pt x="1256" y="3194"/>
                  </a:lnTo>
                  <a:lnTo>
                    <a:pt x="1274" y="3212"/>
                  </a:lnTo>
                  <a:lnTo>
                    <a:pt x="1287" y="3226"/>
                  </a:lnTo>
                  <a:cubicBezTo>
                    <a:pt x="1310" y="3239"/>
                    <a:pt x="1328" y="3253"/>
                    <a:pt x="1350" y="3266"/>
                  </a:cubicBezTo>
                  <a:lnTo>
                    <a:pt x="1386" y="3289"/>
                  </a:lnTo>
                  <a:cubicBezTo>
                    <a:pt x="1413" y="3302"/>
                    <a:pt x="1436" y="3320"/>
                    <a:pt x="1458" y="3334"/>
                  </a:cubicBezTo>
                  <a:lnTo>
                    <a:pt x="1485" y="3352"/>
                  </a:lnTo>
                  <a:cubicBezTo>
                    <a:pt x="1512" y="3374"/>
                    <a:pt x="1535" y="3392"/>
                    <a:pt x="1562" y="3406"/>
                  </a:cubicBezTo>
                  <a:cubicBezTo>
                    <a:pt x="1607" y="3433"/>
                    <a:pt x="1656" y="3451"/>
                    <a:pt x="1701" y="3473"/>
                  </a:cubicBezTo>
                  <a:cubicBezTo>
                    <a:pt x="1742" y="3487"/>
                    <a:pt x="1787" y="3500"/>
                    <a:pt x="1832" y="3509"/>
                  </a:cubicBezTo>
                  <a:lnTo>
                    <a:pt x="1859" y="3514"/>
                  </a:lnTo>
                  <a:lnTo>
                    <a:pt x="2196" y="3514"/>
                  </a:lnTo>
                  <a:cubicBezTo>
                    <a:pt x="2259" y="3514"/>
                    <a:pt x="2317" y="3514"/>
                    <a:pt x="2376" y="3518"/>
                  </a:cubicBezTo>
                  <a:lnTo>
                    <a:pt x="2538" y="3505"/>
                  </a:lnTo>
                  <a:lnTo>
                    <a:pt x="2583" y="3505"/>
                  </a:lnTo>
                  <a:cubicBezTo>
                    <a:pt x="2686" y="3500"/>
                    <a:pt x="2794" y="3496"/>
                    <a:pt x="2907" y="3496"/>
                  </a:cubicBezTo>
                  <a:lnTo>
                    <a:pt x="3118" y="3496"/>
                  </a:lnTo>
                  <a:lnTo>
                    <a:pt x="3195" y="3500"/>
                  </a:lnTo>
                  <a:lnTo>
                    <a:pt x="3285" y="3500"/>
                  </a:lnTo>
                  <a:cubicBezTo>
                    <a:pt x="3348" y="3500"/>
                    <a:pt x="3406" y="3505"/>
                    <a:pt x="3465" y="3509"/>
                  </a:cubicBezTo>
                  <a:cubicBezTo>
                    <a:pt x="3510" y="3509"/>
                    <a:pt x="3550" y="3514"/>
                    <a:pt x="3591" y="3514"/>
                  </a:cubicBezTo>
                  <a:lnTo>
                    <a:pt x="3726" y="3514"/>
                  </a:lnTo>
                  <a:cubicBezTo>
                    <a:pt x="3802" y="3514"/>
                    <a:pt x="3879" y="3518"/>
                    <a:pt x="3959" y="3518"/>
                  </a:cubicBezTo>
                  <a:lnTo>
                    <a:pt x="5080" y="3518"/>
                  </a:lnTo>
                  <a:lnTo>
                    <a:pt x="5170" y="3509"/>
                  </a:lnTo>
                  <a:cubicBezTo>
                    <a:pt x="5260" y="3500"/>
                    <a:pt x="5354" y="3496"/>
                    <a:pt x="5449" y="3491"/>
                  </a:cubicBezTo>
                  <a:lnTo>
                    <a:pt x="5565" y="3491"/>
                  </a:lnTo>
                  <a:cubicBezTo>
                    <a:pt x="5610" y="3491"/>
                    <a:pt x="5651" y="3491"/>
                    <a:pt x="5696" y="3496"/>
                  </a:cubicBezTo>
                  <a:cubicBezTo>
                    <a:pt x="5723" y="3500"/>
                    <a:pt x="5754" y="3505"/>
                    <a:pt x="5781" y="3514"/>
                  </a:cubicBezTo>
                  <a:lnTo>
                    <a:pt x="5876" y="3509"/>
                  </a:lnTo>
                  <a:cubicBezTo>
                    <a:pt x="5970" y="3509"/>
                    <a:pt x="6060" y="3505"/>
                    <a:pt x="6150" y="3505"/>
                  </a:cubicBezTo>
                  <a:lnTo>
                    <a:pt x="6393" y="3505"/>
                  </a:lnTo>
                  <a:lnTo>
                    <a:pt x="6501" y="3500"/>
                  </a:lnTo>
                  <a:cubicBezTo>
                    <a:pt x="6627" y="3496"/>
                    <a:pt x="6753" y="3496"/>
                    <a:pt x="6879" y="3491"/>
                  </a:cubicBezTo>
                  <a:lnTo>
                    <a:pt x="7140" y="3491"/>
                  </a:lnTo>
                  <a:cubicBezTo>
                    <a:pt x="7293" y="3491"/>
                    <a:pt x="7450" y="3491"/>
                    <a:pt x="7603" y="3496"/>
                  </a:cubicBezTo>
                  <a:lnTo>
                    <a:pt x="9088" y="3496"/>
                  </a:lnTo>
                  <a:lnTo>
                    <a:pt x="9344" y="3500"/>
                  </a:lnTo>
                  <a:cubicBezTo>
                    <a:pt x="9479" y="3500"/>
                    <a:pt x="9619" y="3509"/>
                    <a:pt x="9758" y="3509"/>
                  </a:cubicBezTo>
                  <a:lnTo>
                    <a:pt x="10163" y="3509"/>
                  </a:lnTo>
                  <a:cubicBezTo>
                    <a:pt x="10208" y="3509"/>
                    <a:pt x="10258" y="3505"/>
                    <a:pt x="10303" y="3500"/>
                  </a:cubicBezTo>
                  <a:cubicBezTo>
                    <a:pt x="10365" y="3487"/>
                    <a:pt x="10419" y="3446"/>
                    <a:pt x="10451" y="3388"/>
                  </a:cubicBezTo>
                  <a:lnTo>
                    <a:pt x="10491" y="3329"/>
                  </a:lnTo>
                  <a:cubicBezTo>
                    <a:pt x="10532" y="3266"/>
                    <a:pt x="10577" y="3203"/>
                    <a:pt x="10617" y="3136"/>
                  </a:cubicBezTo>
                  <a:lnTo>
                    <a:pt x="10658" y="3064"/>
                  </a:lnTo>
                  <a:cubicBezTo>
                    <a:pt x="10694" y="3001"/>
                    <a:pt x="10730" y="2938"/>
                    <a:pt x="10761" y="2875"/>
                  </a:cubicBezTo>
                  <a:cubicBezTo>
                    <a:pt x="10770" y="2862"/>
                    <a:pt x="10784" y="2835"/>
                    <a:pt x="10797" y="2812"/>
                  </a:cubicBezTo>
                  <a:lnTo>
                    <a:pt x="10820" y="2763"/>
                  </a:lnTo>
                  <a:cubicBezTo>
                    <a:pt x="10847" y="2709"/>
                    <a:pt x="10869" y="2655"/>
                    <a:pt x="10892" y="2601"/>
                  </a:cubicBezTo>
                  <a:cubicBezTo>
                    <a:pt x="10901" y="2574"/>
                    <a:pt x="10910" y="2547"/>
                    <a:pt x="10923" y="2520"/>
                  </a:cubicBezTo>
                  <a:cubicBezTo>
                    <a:pt x="10950" y="2457"/>
                    <a:pt x="10973" y="2389"/>
                    <a:pt x="10991" y="2326"/>
                  </a:cubicBezTo>
                  <a:lnTo>
                    <a:pt x="11013" y="2268"/>
                  </a:lnTo>
                  <a:cubicBezTo>
                    <a:pt x="11045" y="2173"/>
                    <a:pt x="11067" y="2070"/>
                    <a:pt x="11076" y="1966"/>
                  </a:cubicBezTo>
                  <a:lnTo>
                    <a:pt x="11076" y="1944"/>
                  </a:lnTo>
                  <a:cubicBezTo>
                    <a:pt x="11081" y="1876"/>
                    <a:pt x="11090" y="1813"/>
                    <a:pt x="11099" y="1746"/>
                  </a:cubicBezTo>
                  <a:cubicBezTo>
                    <a:pt x="11108" y="1710"/>
                    <a:pt x="11117" y="1669"/>
                    <a:pt x="11121" y="1629"/>
                  </a:cubicBezTo>
                  <a:cubicBezTo>
                    <a:pt x="11126" y="1575"/>
                    <a:pt x="11126" y="1525"/>
                    <a:pt x="11121" y="1471"/>
                  </a:cubicBezTo>
                  <a:lnTo>
                    <a:pt x="11121" y="1359"/>
                  </a:lnTo>
                  <a:lnTo>
                    <a:pt x="11121" y="1251"/>
                  </a:lnTo>
                  <a:cubicBezTo>
                    <a:pt x="11121" y="1215"/>
                    <a:pt x="11117" y="1166"/>
                    <a:pt x="11112" y="1121"/>
                  </a:cubicBezTo>
                  <a:cubicBezTo>
                    <a:pt x="11108" y="1089"/>
                    <a:pt x="11099" y="1058"/>
                    <a:pt x="11090" y="1026"/>
                  </a:cubicBezTo>
                  <a:lnTo>
                    <a:pt x="11085" y="1008"/>
                  </a:lnTo>
                  <a:cubicBezTo>
                    <a:pt x="11072" y="963"/>
                    <a:pt x="11063" y="918"/>
                    <a:pt x="11049" y="873"/>
                  </a:cubicBezTo>
                  <a:cubicBezTo>
                    <a:pt x="11072" y="855"/>
                    <a:pt x="11090" y="824"/>
                    <a:pt x="11094" y="792"/>
                  </a:cubicBezTo>
                  <a:cubicBezTo>
                    <a:pt x="11094" y="716"/>
                    <a:pt x="11076" y="644"/>
                    <a:pt x="11036" y="581"/>
                  </a:cubicBezTo>
                  <a:cubicBezTo>
                    <a:pt x="11018" y="554"/>
                    <a:pt x="11000" y="522"/>
                    <a:pt x="10986" y="495"/>
                  </a:cubicBezTo>
                  <a:lnTo>
                    <a:pt x="10973" y="482"/>
                  </a:lnTo>
                  <a:cubicBezTo>
                    <a:pt x="10946" y="441"/>
                    <a:pt x="10919" y="401"/>
                    <a:pt x="10887" y="360"/>
                  </a:cubicBezTo>
                  <a:cubicBezTo>
                    <a:pt x="10856" y="324"/>
                    <a:pt x="10824" y="293"/>
                    <a:pt x="10788" y="261"/>
                  </a:cubicBezTo>
                  <a:cubicBezTo>
                    <a:pt x="10757" y="234"/>
                    <a:pt x="10721" y="212"/>
                    <a:pt x="10685" y="189"/>
                  </a:cubicBezTo>
                  <a:cubicBezTo>
                    <a:pt x="10644" y="162"/>
                    <a:pt x="10599" y="140"/>
                    <a:pt x="10554" y="117"/>
                  </a:cubicBezTo>
                  <a:cubicBezTo>
                    <a:pt x="10532" y="113"/>
                    <a:pt x="10514" y="104"/>
                    <a:pt x="10491" y="95"/>
                  </a:cubicBezTo>
                  <a:cubicBezTo>
                    <a:pt x="10469" y="86"/>
                    <a:pt x="10446" y="83"/>
                    <a:pt x="10422" y="83"/>
                  </a:cubicBezTo>
                  <a:cubicBezTo>
                    <a:pt x="10408" y="83"/>
                    <a:pt x="10394" y="84"/>
                    <a:pt x="10379" y="86"/>
                  </a:cubicBezTo>
                  <a:lnTo>
                    <a:pt x="10370" y="86"/>
                  </a:lnTo>
                  <a:cubicBezTo>
                    <a:pt x="10347" y="81"/>
                    <a:pt x="10325" y="77"/>
                    <a:pt x="10303" y="72"/>
                  </a:cubicBezTo>
                  <a:lnTo>
                    <a:pt x="10123" y="72"/>
                  </a:lnTo>
                  <a:cubicBezTo>
                    <a:pt x="10073" y="72"/>
                    <a:pt x="10019" y="81"/>
                    <a:pt x="9970" y="86"/>
                  </a:cubicBezTo>
                  <a:lnTo>
                    <a:pt x="9875" y="90"/>
                  </a:lnTo>
                  <a:lnTo>
                    <a:pt x="9889" y="90"/>
                  </a:lnTo>
                  <a:cubicBezTo>
                    <a:pt x="9785" y="95"/>
                    <a:pt x="9682" y="99"/>
                    <a:pt x="9569" y="99"/>
                  </a:cubicBezTo>
                  <a:lnTo>
                    <a:pt x="9448" y="99"/>
                  </a:lnTo>
                  <a:cubicBezTo>
                    <a:pt x="9358" y="99"/>
                    <a:pt x="9268" y="99"/>
                    <a:pt x="9182" y="95"/>
                  </a:cubicBezTo>
                  <a:cubicBezTo>
                    <a:pt x="9056" y="86"/>
                    <a:pt x="8930" y="86"/>
                    <a:pt x="8804" y="81"/>
                  </a:cubicBezTo>
                  <a:cubicBezTo>
                    <a:pt x="8764" y="81"/>
                    <a:pt x="8723" y="81"/>
                    <a:pt x="8683" y="77"/>
                  </a:cubicBezTo>
                  <a:lnTo>
                    <a:pt x="8616" y="72"/>
                  </a:lnTo>
                  <a:lnTo>
                    <a:pt x="8526" y="72"/>
                  </a:lnTo>
                  <a:cubicBezTo>
                    <a:pt x="8499" y="72"/>
                    <a:pt x="8458" y="72"/>
                    <a:pt x="8427" y="68"/>
                  </a:cubicBezTo>
                  <a:cubicBezTo>
                    <a:pt x="8202" y="54"/>
                    <a:pt x="7977" y="54"/>
                    <a:pt x="7761" y="54"/>
                  </a:cubicBezTo>
                  <a:lnTo>
                    <a:pt x="3622" y="54"/>
                  </a:lnTo>
                  <a:cubicBezTo>
                    <a:pt x="3573" y="54"/>
                    <a:pt x="3519" y="54"/>
                    <a:pt x="3469" y="50"/>
                  </a:cubicBezTo>
                  <a:lnTo>
                    <a:pt x="1494" y="50"/>
                  </a:lnTo>
                  <a:lnTo>
                    <a:pt x="1413" y="41"/>
                  </a:lnTo>
                  <a:lnTo>
                    <a:pt x="1332" y="32"/>
                  </a:lnTo>
                  <a:lnTo>
                    <a:pt x="1229" y="23"/>
                  </a:lnTo>
                  <a:cubicBezTo>
                    <a:pt x="1130" y="9"/>
                    <a:pt x="1040" y="0"/>
                    <a:pt x="9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6"/>
            <p:cNvSpPr/>
            <p:nvPr/>
          </p:nvSpPr>
          <p:spPr>
            <a:xfrm>
              <a:off x="5351725" y="1984375"/>
              <a:ext cx="316375" cy="42525"/>
            </a:xfrm>
            <a:custGeom>
              <a:rect b="b" l="l" r="r" t="t"/>
              <a:pathLst>
                <a:path extrusionOk="0" h="1701" w="12655">
                  <a:moveTo>
                    <a:pt x="12020" y="0"/>
                  </a:moveTo>
                  <a:cubicBezTo>
                    <a:pt x="11849" y="0"/>
                    <a:pt x="11687" y="5"/>
                    <a:pt x="11521" y="9"/>
                  </a:cubicBezTo>
                  <a:lnTo>
                    <a:pt x="11516" y="5"/>
                  </a:lnTo>
                  <a:lnTo>
                    <a:pt x="11076" y="5"/>
                  </a:lnTo>
                  <a:cubicBezTo>
                    <a:pt x="11008" y="5"/>
                    <a:pt x="10941" y="9"/>
                    <a:pt x="10878" y="22"/>
                  </a:cubicBezTo>
                  <a:cubicBezTo>
                    <a:pt x="10842" y="31"/>
                    <a:pt x="10806" y="49"/>
                    <a:pt x="10774" y="72"/>
                  </a:cubicBezTo>
                  <a:cubicBezTo>
                    <a:pt x="10756" y="90"/>
                    <a:pt x="10738" y="103"/>
                    <a:pt x="10725" y="126"/>
                  </a:cubicBezTo>
                  <a:lnTo>
                    <a:pt x="10716" y="139"/>
                  </a:lnTo>
                  <a:cubicBezTo>
                    <a:pt x="10689" y="166"/>
                    <a:pt x="10657" y="189"/>
                    <a:pt x="10626" y="216"/>
                  </a:cubicBezTo>
                  <a:lnTo>
                    <a:pt x="10603" y="234"/>
                  </a:lnTo>
                  <a:cubicBezTo>
                    <a:pt x="10567" y="261"/>
                    <a:pt x="10531" y="288"/>
                    <a:pt x="10495" y="315"/>
                  </a:cubicBezTo>
                  <a:cubicBezTo>
                    <a:pt x="10468" y="333"/>
                    <a:pt x="10441" y="351"/>
                    <a:pt x="10414" y="369"/>
                  </a:cubicBezTo>
                  <a:lnTo>
                    <a:pt x="10365" y="405"/>
                  </a:lnTo>
                  <a:lnTo>
                    <a:pt x="10302" y="450"/>
                  </a:lnTo>
                  <a:lnTo>
                    <a:pt x="10257" y="486"/>
                  </a:lnTo>
                  <a:cubicBezTo>
                    <a:pt x="10221" y="508"/>
                    <a:pt x="10180" y="531"/>
                    <a:pt x="10144" y="549"/>
                  </a:cubicBezTo>
                  <a:cubicBezTo>
                    <a:pt x="10104" y="567"/>
                    <a:pt x="10063" y="580"/>
                    <a:pt x="10027" y="598"/>
                  </a:cubicBezTo>
                  <a:lnTo>
                    <a:pt x="10041" y="598"/>
                  </a:lnTo>
                  <a:cubicBezTo>
                    <a:pt x="9964" y="621"/>
                    <a:pt x="9874" y="648"/>
                    <a:pt x="9784" y="675"/>
                  </a:cubicBezTo>
                  <a:cubicBezTo>
                    <a:pt x="9753" y="684"/>
                    <a:pt x="9722" y="688"/>
                    <a:pt x="9686" y="697"/>
                  </a:cubicBezTo>
                  <a:lnTo>
                    <a:pt x="9650" y="706"/>
                  </a:lnTo>
                  <a:cubicBezTo>
                    <a:pt x="9609" y="711"/>
                    <a:pt x="9569" y="720"/>
                    <a:pt x="9528" y="724"/>
                  </a:cubicBezTo>
                  <a:lnTo>
                    <a:pt x="9497" y="729"/>
                  </a:lnTo>
                  <a:cubicBezTo>
                    <a:pt x="9483" y="729"/>
                    <a:pt x="9470" y="733"/>
                    <a:pt x="9456" y="742"/>
                  </a:cubicBezTo>
                  <a:cubicBezTo>
                    <a:pt x="9357" y="760"/>
                    <a:pt x="9267" y="778"/>
                    <a:pt x="9173" y="792"/>
                  </a:cubicBezTo>
                  <a:cubicBezTo>
                    <a:pt x="9105" y="801"/>
                    <a:pt x="9038" y="810"/>
                    <a:pt x="8970" y="819"/>
                  </a:cubicBezTo>
                  <a:cubicBezTo>
                    <a:pt x="8930" y="823"/>
                    <a:pt x="8889" y="823"/>
                    <a:pt x="8849" y="832"/>
                  </a:cubicBezTo>
                  <a:cubicBezTo>
                    <a:pt x="8763" y="841"/>
                    <a:pt x="8673" y="846"/>
                    <a:pt x="8588" y="855"/>
                  </a:cubicBezTo>
                  <a:lnTo>
                    <a:pt x="8538" y="855"/>
                  </a:lnTo>
                  <a:lnTo>
                    <a:pt x="8439" y="859"/>
                  </a:lnTo>
                  <a:lnTo>
                    <a:pt x="8412" y="859"/>
                  </a:lnTo>
                  <a:cubicBezTo>
                    <a:pt x="8363" y="859"/>
                    <a:pt x="8313" y="864"/>
                    <a:pt x="8268" y="868"/>
                  </a:cubicBezTo>
                  <a:lnTo>
                    <a:pt x="8223" y="868"/>
                  </a:lnTo>
                  <a:cubicBezTo>
                    <a:pt x="8165" y="868"/>
                    <a:pt x="8111" y="873"/>
                    <a:pt x="8053" y="877"/>
                  </a:cubicBezTo>
                  <a:cubicBezTo>
                    <a:pt x="7823" y="891"/>
                    <a:pt x="7589" y="904"/>
                    <a:pt x="7360" y="913"/>
                  </a:cubicBezTo>
                  <a:cubicBezTo>
                    <a:pt x="7238" y="918"/>
                    <a:pt x="7117" y="922"/>
                    <a:pt x="6995" y="927"/>
                  </a:cubicBezTo>
                  <a:cubicBezTo>
                    <a:pt x="6901" y="931"/>
                    <a:pt x="6811" y="931"/>
                    <a:pt x="6716" y="931"/>
                  </a:cubicBezTo>
                  <a:lnTo>
                    <a:pt x="6204" y="931"/>
                  </a:lnTo>
                  <a:cubicBezTo>
                    <a:pt x="6105" y="931"/>
                    <a:pt x="6001" y="931"/>
                    <a:pt x="5902" y="927"/>
                  </a:cubicBezTo>
                  <a:lnTo>
                    <a:pt x="5713" y="927"/>
                  </a:lnTo>
                  <a:cubicBezTo>
                    <a:pt x="5650" y="927"/>
                    <a:pt x="5587" y="922"/>
                    <a:pt x="5520" y="922"/>
                  </a:cubicBezTo>
                  <a:cubicBezTo>
                    <a:pt x="5434" y="918"/>
                    <a:pt x="5344" y="913"/>
                    <a:pt x="5254" y="904"/>
                  </a:cubicBezTo>
                  <a:lnTo>
                    <a:pt x="5155" y="900"/>
                  </a:lnTo>
                  <a:lnTo>
                    <a:pt x="5110" y="895"/>
                  </a:lnTo>
                  <a:lnTo>
                    <a:pt x="4391" y="850"/>
                  </a:lnTo>
                  <a:lnTo>
                    <a:pt x="4197" y="837"/>
                  </a:lnTo>
                  <a:cubicBezTo>
                    <a:pt x="4008" y="823"/>
                    <a:pt x="3815" y="810"/>
                    <a:pt x="3621" y="801"/>
                  </a:cubicBezTo>
                  <a:lnTo>
                    <a:pt x="3468" y="801"/>
                  </a:lnTo>
                  <a:cubicBezTo>
                    <a:pt x="3396" y="801"/>
                    <a:pt x="3320" y="801"/>
                    <a:pt x="3248" y="792"/>
                  </a:cubicBezTo>
                  <a:cubicBezTo>
                    <a:pt x="3185" y="792"/>
                    <a:pt x="3122" y="787"/>
                    <a:pt x="3064" y="787"/>
                  </a:cubicBezTo>
                  <a:lnTo>
                    <a:pt x="2168" y="787"/>
                  </a:lnTo>
                  <a:cubicBezTo>
                    <a:pt x="2110" y="787"/>
                    <a:pt x="2060" y="787"/>
                    <a:pt x="2002" y="783"/>
                  </a:cubicBezTo>
                  <a:lnTo>
                    <a:pt x="1480" y="783"/>
                  </a:lnTo>
                  <a:cubicBezTo>
                    <a:pt x="1404" y="783"/>
                    <a:pt x="1323" y="774"/>
                    <a:pt x="1242" y="769"/>
                  </a:cubicBezTo>
                  <a:cubicBezTo>
                    <a:pt x="1161" y="765"/>
                    <a:pt x="1071" y="756"/>
                    <a:pt x="985" y="756"/>
                  </a:cubicBezTo>
                  <a:cubicBezTo>
                    <a:pt x="940" y="756"/>
                    <a:pt x="895" y="756"/>
                    <a:pt x="850" y="765"/>
                  </a:cubicBezTo>
                  <a:cubicBezTo>
                    <a:pt x="823" y="751"/>
                    <a:pt x="801" y="747"/>
                    <a:pt x="774" y="742"/>
                  </a:cubicBezTo>
                  <a:cubicBezTo>
                    <a:pt x="765" y="742"/>
                    <a:pt x="756" y="747"/>
                    <a:pt x="747" y="747"/>
                  </a:cubicBezTo>
                  <a:cubicBezTo>
                    <a:pt x="715" y="756"/>
                    <a:pt x="688" y="769"/>
                    <a:pt x="661" y="787"/>
                  </a:cubicBezTo>
                  <a:cubicBezTo>
                    <a:pt x="643" y="796"/>
                    <a:pt x="625" y="805"/>
                    <a:pt x="612" y="810"/>
                  </a:cubicBezTo>
                  <a:cubicBezTo>
                    <a:pt x="594" y="819"/>
                    <a:pt x="576" y="828"/>
                    <a:pt x="558" y="837"/>
                  </a:cubicBezTo>
                  <a:cubicBezTo>
                    <a:pt x="531" y="850"/>
                    <a:pt x="504" y="864"/>
                    <a:pt x="477" y="882"/>
                  </a:cubicBezTo>
                  <a:cubicBezTo>
                    <a:pt x="436" y="909"/>
                    <a:pt x="400" y="936"/>
                    <a:pt x="364" y="967"/>
                  </a:cubicBezTo>
                  <a:cubicBezTo>
                    <a:pt x="333" y="999"/>
                    <a:pt x="306" y="1030"/>
                    <a:pt x="274" y="1062"/>
                  </a:cubicBezTo>
                  <a:cubicBezTo>
                    <a:pt x="247" y="1093"/>
                    <a:pt x="220" y="1129"/>
                    <a:pt x="189" y="1165"/>
                  </a:cubicBezTo>
                  <a:cubicBezTo>
                    <a:pt x="175" y="1183"/>
                    <a:pt x="157" y="1201"/>
                    <a:pt x="144" y="1224"/>
                  </a:cubicBezTo>
                  <a:cubicBezTo>
                    <a:pt x="135" y="1237"/>
                    <a:pt x="121" y="1251"/>
                    <a:pt x="117" y="1269"/>
                  </a:cubicBezTo>
                  <a:cubicBezTo>
                    <a:pt x="108" y="1264"/>
                    <a:pt x="99" y="1264"/>
                    <a:pt x="90" y="1264"/>
                  </a:cubicBezTo>
                  <a:lnTo>
                    <a:pt x="72" y="1264"/>
                  </a:lnTo>
                  <a:cubicBezTo>
                    <a:pt x="50" y="1269"/>
                    <a:pt x="32" y="1282"/>
                    <a:pt x="18" y="1305"/>
                  </a:cubicBezTo>
                  <a:cubicBezTo>
                    <a:pt x="5" y="1323"/>
                    <a:pt x="0" y="1345"/>
                    <a:pt x="5" y="1368"/>
                  </a:cubicBezTo>
                  <a:lnTo>
                    <a:pt x="14" y="1395"/>
                  </a:lnTo>
                  <a:lnTo>
                    <a:pt x="18" y="1399"/>
                  </a:lnTo>
                  <a:cubicBezTo>
                    <a:pt x="41" y="1413"/>
                    <a:pt x="59" y="1431"/>
                    <a:pt x="72" y="1449"/>
                  </a:cubicBezTo>
                  <a:cubicBezTo>
                    <a:pt x="86" y="1476"/>
                    <a:pt x="95" y="1503"/>
                    <a:pt x="99" y="1530"/>
                  </a:cubicBezTo>
                  <a:cubicBezTo>
                    <a:pt x="104" y="1543"/>
                    <a:pt x="108" y="1557"/>
                    <a:pt x="113" y="1570"/>
                  </a:cubicBezTo>
                  <a:cubicBezTo>
                    <a:pt x="113" y="1584"/>
                    <a:pt x="126" y="1597"/>
                    <a:pt x="135" y="1611"/>
                  </a:cubicBezTo>
                  <a:cubicBezTo>
                    <a:pt x="144" y="1615"/>
                    <a:pt x="157" y="1624"/>
                    <a:pt x="166" y="1629"/>
                  </a:cubicBezTo>
                  <a:cubicBezTo>
                    <a:pt x="189" y="1642"/>
                    <a:pt x="207" y="1651"/>
                    <a:pt x="229" y="1660"/>
                  </a:cubicBezTo>
                  <a:lnTo>
                    <a:pt x="252" y="1669"/>
                  </a:lnTo>
                  <a:cubicBezTo>
                    <a:pt x="319" y="1673"/>
                    <a:pt x="382" y="1673"/>
                    <a:pt x="445" y="1673"/>
                  </a:cubicBezTo>
                  <a:lnTo>
                    <a:pt x="558" y="1673"/>
                  </a:lnTo>
                  <a:cubicBezTo>
                    <a:pt x="666" y="1673"/>
                    <a:pt x="769" y="1673"/>
                    <a:pt x="877" y="1669"/>
                  </a:cubicBezTo>
                  <a:lnTo>
                    <a:pt x="945" y="1669"/>
                  </a:lnTo>
                  <a:cubicBezTo>
                    <a:pt x="1048" y="1669"/>
                    <a:pt x="1152" y="1673"/>
                    <a:pt x="1246" y="1678"/>
                  </a:cubicBezTo>
                  <a:lnTo>
                    <a:pt x="1332" y="1682"/>
                  </a:lnTo>
                  <a:cubicBezTo>
                    <a:pt x="1368" y="1682"/>
                    <a:pt x="1408" y="1691"/>
                    <a:pt x="1444" y="1691"/>
                  </a:cubicBezTo>
                  <a:cubicBezTo>
                    <a:pt x="1480" y="1691"/>
                    <a:pt x="1512" y="1696"/>
                    <a:pt x="1543" y="1700"/>
                  </a:cubicBezTo>
                  <a:lnTo>
                    <a:pt x="1642" y="1700"/>
                  </a:lnTo>
                  <a:cubicBezTo>
                    <a:pt x="1701" y="1700"/>
                    <a:pt x="1763" y="1696"/>
                    <a:pt x="1826" y="1696"/>
                  </a:cubicBezTo>
                  <a:lnTo>
                    <a:pt x="2204" y="1696"/>
                  </a:lnTo>
                  <a:cubicBezTo>
                    <a:pt x="2240" y="1691"/>
                    <a:pt x="2276" y="1687"/>
                    <a:pt x="2312" y="1687"/>
                  </a:cubicBezTo>
                  <a:cubicBezTo>
                    <a:pt x="2402" y="1682"/>
                    <a:pt x="2497" y="1682"/>
                    <a:pt x="2591" y="1682"/>
                  </a:cubicBezTo>
                  <a:lnTo>
                    <a:pt x="2627" y="1682"/>
                  </a:lnTo>
                  <a:cubicBezTo>
                    <a:pt x="2740" y="1682"/>
                    <a:pt x="2852" y="1678"/>
                    <a:pt x="2965" y="1673"/>
                  </a:cubicBezTo>
                  <a:cubicBezTo>
                    <a:pt x="3055" y="1669"/>
                    <a:pt x="3145" y="1669"/>
                    <a:pt x="3239" y="1664"/>
                  </a:cubicBezTo>
                  <a:lnTo>
                    <a:pt x="3954" y="1664"/>
                  </a:lnTo>
                  <a:cubicBezTo>
                    <a:pt x="4161" y="1660"/>
                    <a:pt x="4368" y="1655"/>
                    <a:pt x="4575" y="1655"/>
                  </a:cubicBezTo>
                  <a:cubicBezTo>
                    <a:pt x="4854" y="1655"/>
                    <a:pt x="5146" y="1655"/>
                    <a:pt x="5434" y="1646"/>
                  </a:cubicBezTo>
                  <a:lnTo>
                    <a:pt x="6379" y="1646"/>
                  </a:lnTo>
                  <a:lnTo>
                    <a:pt x="6563" y="1651"/>
                  </a:lnTo>
                  <a:lnTo>
                    <a:pt x="7684" y="1651"/>
                  </a:lnTo>
                  <a:cubicBezTo>
                    <a:pt x="7805" y="1651"/>
                    <a:pt x="7927" y="1651"/>
                    <a:pt x="8048" y="1660"/>
                  </a:cubicBezTo>
                  <a:lnTo>
                    <a:pt x="8642" y="1660"/>
                  </a:lnTo>
                  <a:cubicBezTo>
                    <a:pt x="8656" y="1659"/>
                    <a:pt x="8671" y="1658"/>
                    <a:pt x="8686" y="1658"/>
                  </a:cubicBezTo>
                  <a:cubicBezTo>
                    <a:pt x="8730" y="1658"/>
                    <a:pt x="8773" y="1663"/>
                    <a:pt x="8817" y="1673"/>
                  </a:cubicBezTo>
                  <a:lnTo>
                    <a:pt x="8880" y="1673"/>
                  </a:lnTo>
                  <a:cubicBezTo>
                    <a:pt x="8961" y="1673"/>
                    <a:pt x="9047" y="1673"/>
                    <a:pt x="9128" y="1678"/>
                  </a:cubicBezTo>
                  <a:lnTo>
                    <a:pt x="9492" y="1678"/>
                  </a:lnTo>
                  <a:cubicBezTo>
                    <a:pt x="9582" y="1678"/>
                    <a:pt x="9668" y="1678"/>
                    <a:pt x="9757" y="1673"/>
                  </a:cubicBezTo>
                  <a:lnTo>
                    <a:pt x="9892" y="1673"/>
                  </a:lnTo>
                  <a:cubicBezTo>
                    <a:pt x="10005" y="1673"/>
                    <a:pt x="10113" y="1669"/>
                    <a:pt x="10221" y="1664"/>
                  </a:cubicBezTo>
                  <a:cubicBezTo>
                    <a:pt x="10338" y="1655"/>
                    <a:pt x="10459" y="1651"/>
                    <a:pt x="10581" y="1651"/>
                  </a:cubicBezTo>
                  <a:lnTo>
                    <a:pt x="10801" y="1642"/>
                  </a:lnTo>
                  <a:lnTo>
                    <a:pt x="10950" y="1637"/>
                  </a:lnTo>
                  <a:cubicBezTo>
                    <a:pt x="11071" y="1633"/>
                    <a:pt x="11193" y="1633"/>
                    <a:pt x="11314" y="1633"/>
                  </a:cubicBezTo>
                  <a:lnTo>
                    <a:pt x="11687" y="1633"/>
                  </a:lnTo>
                  <a:cubicBezTo>
                    <a:pt x="11737" y="1633"/>
                    <a:pt x="11791" y="1633"/>
                    <a:pt x="11840" y="1637"/>
                  </a:cubicBezTo>
                  <a:lnTo>
                    <a:pt x="11899" y="1637"/>
                  </a:lnTo>
                  <a:cubicBezTo>
                    <a:pt x="11930" y="1637"/>
                    <a:pt x="11962" y="1642"/>
                    <a:pt x="11993" y="1642"/>
                  </a:cubicBezTo>
                  <a:cubicBezTo>
                    <a:pt x="12065" y="1642"/>
                    <a:pt x="12137" y="1624"/>
                    <a:pt x="12205" y="1593"/>
                  </a:cubicBezTo>
                  <a:cubicBezTo>
                    <a:pt x="12263" y="1566"/>
                    <a:pt x="12317" y="1516"/>
                    <a:pt x="12349" y="1462"/>
                  </a:cubicBezTo>
                  <a:lnTo>
                    <a:pt x="12376" y="1417"/>
                  </a:lnTo>
                  <a:cubicBezTo>
                    <a:pt x="12394" y="1390"/>
                    <a:pt x="12412" y="1363"/>
                    <a:pt x="12430" y="1336"/>
                  </a:cubicBezTo>
                  <a:cubicBezTo>
                    <a:pt x="12466" y="1287"/>
                    <a:pt x="12493" y="1237"/>
                    <a:pt x="12520" y="1183"/>
                  </a:cubicBezTo>
                  <a:cubicBezTo>
                    <a:pt x="12551" y="1111"/>
                    <a:pt x="12574" y="1035"/>
                    <a:pt x="12587" y="954"/>
                  </a:cubicBezTo>
                  <a:lnTo>
                    <a:pt x="12605" y="882"/>
                  </a:lnTo>
                  <a:cubicBezTo>
                    <a:pt x="12619" y="823"/>
                    <a:pt x="12632" y="760"/>
                    <a:pt x="12641" y="702"/>
                  </a:cubicBezTo>
                  <a:cubicBezTo>
                    <a:pt x="12646" y="661"/>
                    <a:pt x="12650" y="621"/>
                    <a:pt x="12650" y="580"/>
                  </a:cubicBezTo>
                  <a:cubicBezTo>
                    <a:pt x="12655" y="544"/>
                    <a:pt x="12655" y="508"/>
                    <a:pt x="12650" y="477"/>
                  </a:cubicBezTo>
                  <a:lnTo>
                    <a:pt x="12650" y="463"/>
                  </a:lnTo>
                  <a:lnTo>
                    <a:pt x="12650" y="378"/>
                  </a:lnTo>
                  <a:cubicBezTo>
                    <a:pt x="12655" y="310"/>
                    <a:pt x="12646" y="238"/>
                    <a:pt x="12623" y="171"/>
                  </a:cubicBezTo>
                  <a:cubicBezTo>
                    <a:pt x="12614" y="144"/>
                    <a:pt x="12596" y="117"/>
                    <a:pt x="12578" y="99"/>
                  </a:cubicBezTo>
                  <a:cubicBezTo>
                    <a:pt x="12542" y="58"/>
                    <a:pt x="12493" y="36"/>
                    <a:pt x="12443" y="27"/>
                  </a:cubicBezTo>
                  <a:cubicBezTo>
                    <a:pt x="12376" y="9"/>
                    <a:pt x="12308" y="5"/>
                    <a:pt x="12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6"/>
            <p:cNvSpPr/>
            <p:nvPr/>
          </p:nvSpPr>
          <p:spPr>
            <a:xfrm>
              <a:off x="5298300" y="1999100"/>
              <a:ext cx="26225" cy="13775"/>
            </a:xfrm>
            <a:custGeom>
              <a:rect b="b" l="l" r="r" t="t"/>
              <a:pathLst>
                <a:path extrusionOk="0" h="551" w="1049">
                  <a:moveTo>
                    <a:pt x="931" y="0"/>
                  </a:moveTo>
                  <a:lnTo>
                    <a:pt x="931" y="5"/>
                  </a:lnTo>
                  <a:lnTo>
                    <a:pt x="886" y="9"/>
                  </a:lnTo>
                  <a:lnTo>
                    <a:pt x="882" y="9"/>
                  </a:lnTo>
                  <a:cubicBezTo>
                    <a:pt x="868" y="9"/>
                    <a:pt x="859" y="9"/>
                    <a:pt x="846" y="14"/>
                  </a:cubicBezTo>
                  <a:cubicBezTo>
                    <a:pt x="823" y="18"/>
                    <a:pt x="801" y="23"/>
                    <a:pt x="778" y="27"/>
                  </a:cubicBezTo>
                  <a:cubicBezTo>
                    <a:pt x="724" y="36"/>
                    <a:pt x="670" y="41"/>
                    <a:pt x="621" y="45"/>
                  </a:cubicBezTo>
                  <a:lnTo>
                    <a:pt x="576" y="45"/>
                  </a:lnTo>
                  <a:cubicBezTo>
                    <a:pt x="527" y="41"/>
                    <a:pt x="482" y="41"/>
                    <a:pt x="432" y="36"/>
                  </a:cubicBezTo>
                  <a:lnTo>
                    <a:pt x="203" y="36"/>
                  </a:lnTo>
                  <a:cubicBezTo>
                    <a:pt x="185" y="36"/>
                    <a:pt x="167" y="41"/>
                    <a:pt x="149" y="41"/>
                  </a:cubicBezTo>
                  <a:cubicBezTo>
                    <a:pt x="131" y="45"/>
                    <a:pt x="113" y="59"/>
                    <a:pt x="99" y="72"/>
                  </a:cubicBezTo>
                  <a:cubicBezTo>
                    <a:pt x="95" y="71"/>
                    <a:pt x="91" y="70"/>
                    <a:pt x="86" y="70"/>
                  </a:cubicBezTo>
                  <a:cubicBezTo>
                    <a:pt x="75" y="70"/>
                    <a:pt x="62" y="74"/>
                    <a:pt x="50" y="77"/>
                  </a:cubicBezTo>
                  <a:cubicBezTo>
                    <a:pt x="14" y="95"/>
                    <a:pt x="0" y="140"/>
                    <a:pt x="18" y="176"/>
                  </a:cubicBezTo>
                  <a:cubicBezTo>
                    <a:pt x="32" y="216"/>
                    <a:pt x="50" y="252"/>
                    <a:pt x="68" y="288"/>
                  </a:cubicBezTo>
                  <a:cubicBezTo>
                    <a:pt x="90" y="333"/>
                    <a:pt x="122" y="374"/>
                    <a:pt x="153" y="414"/>
                  </a:cubicBezTo>
                  <a:cubicBezTo>
                    <a:pt x="176" y="441"/>
                    <a:pt x="203" y="468"/>
                    <a:pt x="239" y="491"/>
                  </a:cubicBezTo>
                  <a:cubicBezTo>
                    <a:pt x="288" y="522"/>
                    <a:pt x="351" y="545"/>
                    <a:pt x="414" y="549"/>
                  </a:cubicBezTo>
                  <a:cubicBezTo>
                    <a:pt x="432" y="550"/>
                    <a:pt x="451" y="551"/>
                    <a:pt x="470" y="551"/>
                  </a:cubicBezTo>
                  <a:cubicBezTo>
                    <a:pt x="538" y="551"/>
                    <a:pt x="608" y="543"/>
                    <a:pt x="675" y="522"/>
                  </a:cubicBezTo>
                  <a:cubicBezTo>
                    <a:pt x="688" y="522"/>
                    <a:pt x="706" y="513"/>
                    <a:pt x="715" y="504"/>
                  </a:cubicBezTo>
                  <a:cubicBezTo>
                    <a:pt x="738" y="491"/>
                    <a:pt x="756" y="473"/>
                    <a:pt x="769" y="450"/>
                  </a:cubicBezTo>
                  <a:cubicBezTo>
                    <a:pt x="783" y="428"/>
                    <a:pt x="792" y="401"/>
                    <a:pt x="796" y="374"/>
                  </a:cubicBezTo>
                  <a:cubicBezTo>
                    <a:pt x="805" y="342"/>
                    <a:pt x="814" y="315"/>
                    <a:pt x="828" y="284"/>
                  </a:cubicBezTo>
                  <a:cubicBezTo>
                    <a:pt x="837" y="270"/>
                    <a:pt x="841" y="261"/>
                    <a:pt x="850" y="248"/>
                  </a:cubicBezTo>
                  <a:lnTo>
                    <a:pt x="868" y="239"/>
                  </a:lnTo>
                  <a:cubicBezTo>
                    <a:pt x="882" y="234"/>
                    <a:pt x="895" y="221"/>
                    <a:pt x="909" y="207"/>
                  </a:cubicBezTo>
                  <a:lnTo>
                    <a:pt x="940" y="198"/>
                  </a:lnTo>
                  <a:cubicBezTo>
                    <a:pt x="954" y="194"/>
                    <a:pt x="967" y="189"/>
                    <a:pt x="981" y="185"/>
                  </a:cubicBezTo>
                  <a:cubicBezTo>
                    <a:pt x="999" y="176"/>
                    <a:pt x="1017" y="158"/>
                    <a:pt x="1026" y="140"/>
                  </a:cubicBezTo>
                  <a:cubicBezTo>
                    <a:pt x="1044" y="113"/>
                    <a:pt x="1048" y="77"/>
                    <a:pt x="1035" y="50"/>
                  </a:cubicBezTo>
                  <a:cubicBezTo>
                    <a:pt x="1017" y="18"/>
                    <a:pt x="985" y="0"/>
                    <a:pt x="9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6"/>
            <p:cNvSpPr/>
            <p:nvPr/>
          </p:nvSpPr>
          <p:spPr>
            <a:xfrm>
              <a:off x="5287950" y="2336600"/>
              <a:ext cx="411750" cy="39175"/>
            </a:xfrm>
            <a:custGeom>
              <a:rect b="b" l="l" r="r" t="t"/>
              <a:pathLst>
                <a:path extrusionOk="0" h="1567" w="16470">
                  <a:moveTo>
                    <a:pt x="2794" y="1"/>
                  </a:moveTo>
                  <a:cubicBezTo>
                    <a:pt x="2731" y="5"/>
                    <a:pt x="2672" y="14"/>
                    <a:pt x="2610" y="23"/>
                  </a:cubicBezTo>
                  <a:cubicBezTo>
                    <a:pt x="2551" y="37"/>
                    <a:pt x="2493" y="46"/>
                    <a:pt x="2434" y="64"/>
                  </a:cubicBezTo>
                  <a:cubicBezTo>
                    <a:pt x="2371" y="77"/>
                    <a:pt x="2322" y="95"/>
                    <a:pt x="2263" y="109"/>
                  </a:cubicBezTo>
                  <a:cubicBezTo>
                    <a:pt x="2191" y="131"/>
                    <a:pt x="2119" y="154"/>
                    <a:pt x="2052" y="181"/>
                  </a:cubicBezTo>
                  <a:lnTo>
                    <a:pt x="1939" y="217"/>
                  </a:lnTo>
                  <a:cubicBezTo>
                    <a:pt x="1903" y="230"/>
                    <a:pt x="1863" y="239"/>
                    <a:pt x="1827" y="248"/>
                  </a:cubicBezTo>
                  <a:lnTo>
                    <a:pt x="1768" y="266"/>
                  </a:lnTo>
                  <a:cubicBezTo>
                    <a:pt x="1714" y="284"/>
                    <a:pt x="1656" y="302"/>
                    <a:pt x="1602" y="320"/>
                  </a:cubicBezTo>
                  <a:cubicBezTo>
                    <a:pt x="1480" y="365"/>
                    <a:pt x="1368" y="410"/>
                    <a:pt x="1255" y="469"/>
                  </a:cubicBezTo>
                  <a:cubicBezTo>
                    <a:pt x="1201" y="491"/>
                    <a:pt x="1152" y="518"/>
                    <a:pt x="1102" y="545"/>
                  </a:cubicBezTo>
                  <a:cubicBezTo>
                    <a:pt x="1062" y="567"/>
                    <a:pt x="1022" y="585"/>
                    <a:pt x="981" y="608"/>
                  </a:cubicBezTo>
                  <a:lnTo>
                    <a:pt x="950" y="626"/>
                  </a:lnTo>
                  <a:cubicBezTo>
                    <a:pt x="837" y="684"/>
                    <a:pt x="725" y="752"/>
                    <a:pt x="621" y="824"/>
                  </a:cubicBezTo>
                  <a:lnTo>
                    <a:pt x="594" y="846"/>
                  </a:lnTo>
                  <a:cubicBezTo>
                    <a:pt x="554" y="873"/>
                    <a:pt x="509" y="905"/>
                    <a:pt x="473" y="936"/>
                  </a:cubicBezTo>
                  <a:cubicBezTo>
                    <a:pt x="437" y="968"/>
                    <a:pt x="401" y="1004"/>
                    <a:pt x="369" y="1040"/>
                  </a:cubicBezTo>
                  <a:lnTo>
                    <a:pt x="351" y="1053"/>
                  </a:lnTo>
                  <a:cubicBezTo>
                    <a:pt x="329" y="1080"/>
                    <a:pt x="306" y="1103"/>
                    <a:pt x="288" y="1125"/>
                  </a:cubicBezTo>
                  <a:cubicBezTo>
                    <a:pt x="266" y="1152"/>
                    <a:pt x="243" y="1175"/>
                    <a:pt x="221" y="1197"/>
                  </a:cubicBezTo>
                  <a:cubicBezTo>
                    <a:pt x="180" y="1242"/>
                    <a:pt x="140" y="1283"/>
                    <a:pt x="95" y="1319"/>
                  </a:cubicBezTo>
                  <a:cubicBezTo>
                    <a:pt x="86" y="1323"/>
                    <a:pt x="81" y="1328"/>
                    <a:pt x="72" y="1332"/>
                  </a:cubicBezTo>
                  <a:lnTo>
                    <a:pt x="59" y="1341"/>
                  </a:lnTo>
                  <a:cubicBezTo>
                    <a:pt x="45" y="1346"/>
                    <a:pt x="32" y="1359"/>
                    <a:pt x="32" y="1377"/>
                  </a:cubicBezTo>
                  <a:cubicBezTo>
                    <a:pt x="14" y="1391"/>
                    <a:pt x="5" y="1409"/>
                    <a:pt x="5" y="1431"/>
                  </a:cubicBezTo>
                  <a:cubicBezTo>
                    <a:pt x="0" y="1472"/>
                    <a:pt x="32" y="1508"/>
                    <a:pt x="77" y="1512"/>
                  </a:cubicBezTo>
                  <a:lnTo>
                    <a:pt x="797" y="1512"/>
                  </a:lnTo>
                  <a:cubicBezTo>
                    <a:pt x="1098" y="1517"/>
                    <a:pt x="1327" y="1526"/>
                    <a:pt x="1543" y="1539"/>
                  </a:cubicBezTo>
                  <a:lnTo>
                    <a:pt x="1624" y="1544"/>
                  </a:lnTo>
                  <a:cubicBezTo>
                    <a:pt x="1719" y="1553"/>
                    <a:pt x="1809" y="1557"/>
                    <a:pt x="1903" y="1562"/>
                  </a:cubicBezTo>
                  <a:cubicBezTo>
                    <a:pt x="1971" y="1562"/>
                    <a:pt x="2034" y="1566"/>
                    <a:pt x="2101" y="1566"/>
                  </a:cubicBezTo>
                  <a:lnTo>
                    <a:pt x="2124" y="1566"/>
                  </a:lnTo>
                  <a:cubicBezTo>
                    <a:pt x="2191" y="1566"/>
                    <a:pt x="2259" y="1557"/>
                    <a:pt x="2317" y="1535"/>
                  </a:cubicBezTo>
                  <a:cubicBezTo>
                    <a:pt x="2335" y="1526"/>
                    <a:pt x="2344" y="1517"/>
                    <a:pt x="2358" y="1503"/>
                  </a:cubicBezTo>
                  <a:cubicBezTo>
                    <a:pt x="2407" y="1503"/>
                    <a:pt x="2457" y="1503"/>
                    <a:pt x="2506" y="1508"/>
                  </a:cubicBezTo>
                  <a:cubicBezTo>
                    <a:pt x="2619" y="1508"/>
                    <a:pt x="2731" y="1512"/>
                    <a:pt x="2843" y="1517"/>
                  </a:cubicBezTo>
                  <a:lnTo>
                    <a:pt x="2929" y="1521"/>
                  </a:lnTo>
                  <a:lnTo>
                    <a:pt x="2992" y="1521"/>
                  </a:lnTo>
                  <a:cubicBezTo>
                    <a:pt x="3028" y="1521"/>
                    <a:pt x="3068" y="1526"/>
                    <a:pt x="3104" y="1526"/>
                  </a:cubicBezTo>
                  <a:lnTo>
                    <a:pt x="4958" y="1526"/>
                  </a:lnTo>
                  <a:cubicBezTo>
                    <a:pt x="5039" y="1526"/>
                    <a:pt x="5115" y="1521"/>
                    <a:pt x="5192" y="1517"/>
                  </a:cubicBezTo>
                  <a:lnTo>
                    <a:pt x="5367" y="1512"/>
                  </a:lnTo>
                  <a:lnTo>
                    <a:pt x="5529" y="1512"/>
                  </a:lnTo>
                  <a:cubicBezTo>
                    <a:pt x="5606" y="1512"/>
                    <a:pt x="5682" y="1512"/>
                    <a:pt x="5759" y="1508"/>
                  </a:cubicBezTo>
                  <a:cubicBezTo>
                    <a:pt x="5862" y="1503"/>
                    <a:pt x="5961" y="1503"/>
                    <a:pt x="6064" y="1503"/>
                  </a:cubicBezTo>
                  <a:lnTo>
                    <a:pt x="6177" y="1503"/>
                  </a:lnTo>
                  <a:cubicBezTo>
                    <a:pt x="6334" y="1503"/>
                    <a:pt x="6492" y="1508"/>
                    <a:pt x="6649" y="1512"/>
                  </a:cubicBezTo>
                  <a:cubicBezTo>
                    <a:pt x="6771" y="1517"/>
                    <a:pt x="6892" y="1521"/>
                    <a:pt x="7014" y="1521"/>
                  </a:cubicBezTo>
                  <a:lnTo>
                    <a:pt x="7135" y="1526"/>
                  </a:lnTo>
                  <a:lnTo>
                    <a:pt x="7873" y="1526"/>
                  </a:lnTo>
                  <a:cubicBezTo>
                    <a:pt x="7994" y="1530"/>
                    <a:pt x="8111" y="1530"/>
                    <a:pt x="8228" y="1530"/>
                  </a:cubicBezTo>
                  <a:lnTo>
                    <a:pt x="10923" y="1530"/>
                  </a:lnTo>
                  <a:cubicBezTo>
                    <a:pt x="10968" y="1530"/>
                    <a:pt x="11008" y="1530"/>
                    <a:pt x="11053" y="1526"/>
                  </a:cubicBezTo>
                  <a:lnTo>
                    <a:pt x="12093" y="1526"/>
                  </a:lnTo>
                  <a:cubicBezTo>
                    <a:pt x="12246" y="1526"/>
                    <a:pt x="12398" y="1521"/>
                    <a:pt x="12551" y="1521"/>
                  </a:cubicBezTo>
                  <a:lnTo>
                    <a:pt x="12911" y="1512"/>
                  </a:lnTo>
                  <a:cubicBezTo>
                    <a:pt x="13186" y="1508"/>
                    <a:pt x="13460" y="1503"/>
                    <a:pt x="13735" y="1503"/>
                  </a:cubicBezTo>
                  <a:lnTo>
                    <a:pt x="15242" y="1503"/>
                  </a:lnTo>
                  <a:cubicBezTo>
                    <a:pt x="15278" y="1503"/>
                    <a:pt x="15318" y="1508"/>
                    <a:pt x="15354" y="1508"/>
                  </a:cubicBezTo>
                  <a:lnTo>
                    <a:pt x="15449" y="1508"/>
                  </a:lnTo>
                  <a:cubicBezTo>
                    <a:pt x="15485" y="1508"/>
                    <a:pt x="15520" y="1512"/>
                    <a:pt x="15556" y="1512"/>
                  </a:cubicBezTo>
                  <a:lnTo>
                    <a:pt x="16371" y="1512"/>
                  </a:lnTo>
                  <a:cubicBezTo>
                    <a:pt x="16411" y="1503"/>
                    <a:pt x="16447" y="1476"/>
                    <a:pt x="16461" y="1436"/>
                  </a:cubicBezTo>
                  <a:cubicBezTo>
                    <a:pt x="16470" y="1400"/>
                    <a:pt x="16470" y="1364"/>
                    <a:pt x="16456" y="1332"/>
                  </a:cubicBezTo>
                  <a:cubicBezTo>
                    <a:pt x="16452" y="1323"/>
                    <a:pt x="16447" y="1310"/>
                    <a:pt x="16438" y="1301"/>
                  </a:cubicBezTo>
                  <a:cubicBezTo>
                    <a:pt x="16425" y="1274"/>
                    <a:pt x="16407" y="1247"/>
                    <a:pt x="16389" y="1224"/>
                  </a:cubicBezTo>
                  <a:cubicBezTo>
                    <a:pt x="16357" y="1179"/>
                    <a:pt x="16326" y="1139"/>
                    <a:pt x="16290" y="1098"/>
                  </a:cubicBezTo>
                  <a:lnTo>
                    <a:pt x="16263" y="1067"/>
                  </a:lnTo>
                  <a:cubicBezTo>
                    <a:pt x="16249" y="1049"/>
                    <a:pt x="16240" y="1031"/>
                    <a:pt x="16227" y="1017"/>
                  </a:cubicBezTo>
                  <a:lnTo>
                    <a:pt x="16213" y="999"/>
                  </a:lnTo>
                  <a:lnTo>
                    <a:pt x="16195" y="977"/>
                  </a:lnTo>
                  <a:cubicBezTo>
                    <a:pt x="16186" y="959"/>
                    <a:pt x="16173" y="945"/>
                    <a:pt x="16159" y="932"/>
                  </a:cubicBezTo>
                  <a:cubicBezTo>
                    <a:pt x="16119" y="882"/>
                    <a:pt x="16069" y="842"/>
                    <a:pt x="16024" y="801"/>
                  </a:cubicBezTo>
                  <a:lnTo>
                    <a:pt x="15988" y="774"/>
                  </a:lnTo>
                  <a:cubicBezTo>
                    <a:pt x="15957" y="747"/>
                    <a:pt x="15925" y="720"/>
                    <a:pt x="15894" y="698"/>
                  </a:cubicBezTo>
                  <a:cubicBezTo>
                    <a:pt x="15862" y="675"/>
                    <a:pt x="15808" y="644"/>
                    <a:pt x="15768" y="617"/>
                  </a:cubicBezTo>
                  <a:lnTo>
                    <a:pt x="15754" y="608"/>
                  </a:lnTo>
                  <a:lnTo>
                    <a:pt x="15736" y="599"/>
                  </a:lnTo>
                  <a:cubicBezTo>
                    <a:pt x="15700" y="576"/>
                    <a:pt x="15669" y="554"/>
                    <a:pt x="15633" y="536"/>
                  </a:cubicBezTo>
                  <a:lnTo>
                    <a:pt x="15574" y="505"/>
                  </a:lnTo>
                  <a:cubicBezTo>
                    <a:pt x="15547" y="491"/>
                    <a:pt x="15525" y="478"/>
                    <a:pt x="15498" y="464"/>
                  </a:cubicBezTo>
                  <a:cubicBezTo>
                    <a:pt x="15453" y="437"/>
                    <a:pt x="15404" y="410"/>
                    <a:pt x="15354" y="388"/>
                  </a:cubicBezTo>
                  <a:lnTo>
                    <a:pt x="15291" y="356"/>
                  </a:lnTo>
                  <a:cubicBezTo>
                    <a:pt x="15269" y="347"/>
                    <a:pt x="15246" y="338"/>
                    <a:pt x="15219" y="325"/>
                  </a:cubicBezTo>
                  <a:lnTo>
                    <a:pt x="15120" y="271"/>
                  </a:lnTo>
                  <a:lnTo>
                    <a:pt x="15089" y="257"/>
                  </a:lnTo>
                  <a:cubicBezTo>
                    <a:pt x="15026" y="221"/>
                    <a:pt x="14963" y="194"/>
                    <a:pt x="14895" y="172"/>
                  </a:cubicBezTo>
                  <a:cubicBezTo>
                    <a:pt x="14823" y="149"/>
                    <a:pt x="14751" y="127"/>
                    <a:pt x="14675" y="113"/>
                  </a:cubicBezTo>
                  <a:cubicBezTo>
                    <a:pt x="14616" y="104"/>
                    <a:pt x="14553" y="100"/>
                    <a:pt x="14495" y="91"/>
                  </a:cubicBezTo>
                  <a:cubicBezTo>
                    <a:pt x="14396" y="86"/>
                    <a:pt x="14288" y="77"/>
                    <a:pt x="14180" y="73"/>
                  </a:cubicBezTo>
                  <a:cubicBezTo>
                    <a:pt x="14162" y="55"/>
                    <a:pt x="14135" y="41"/>
                    <a:pt x="14108" y="41"/>
                  </a:cubicBezTo>
                  <a:lnTo>
                    <a:pt x="14072" y="32"/>
                  </a:lnTo>
                  <a:cubicBezTo>
                    <a:pt x="14054" y="32"/>
                    <a:pt x="14040" y="28"/>
                    <a:pt x="14022" y="28"/>
                  </a:cubicBezTo>
                  <a:cubicBezTo>
                    <a:pt x="13995" y="28"/>
                    <a:pt x="13973" y="23"/>
                    <a:pt x="13950" y="23"/>
                  </a:cubicBezTo>
                  <a:lnTo>
                    <a:pt x="13739" y="23"/>
                  </a:lnTo>
                  <a:lnTo>
                    <a:pt x="13465" y="32"/>
                  </a:lnTo>
                  <a:lnTo>
                    <a:pt x="13375" y="37"/>
                  </a:lnTo>
                  <a:lnTo>
                    <a:pt x="13231" y="46"/>
                  </a:lnTo>
                  <a:cubicBezTo>
                    <a:pt x="13159" y="46"/>
                    <a:pt x="13087" y="50"/>
                    <a:pt x="13010" y="55"/>
                  </a:cubicBezTo>
                  <a:cubicBezTo>
                    <a:pt x="12907" y="55"/>
                    <a:pt x="12803" y="59"/>
                    <a:pt x="12700" y="59"/>
                  </a:cubicBezTo>
                  <a:lnTo>
                    <a:pt x="12583" y="59"/>
                  </a:lnTo>
                  <a:cubicBezTo>
                    <a:pt x="12470" y="59"/>
                    <a:pt x="12358" y="59"/>
                    <a:pt x="12246" y="50"/>
                  </a:cubicBezTo>
                  <a:cubicBezTo>
                    <a:pt x="12183" y="46"/>
                    <a:pt x="12120" y="41"/>
                    <a:pt x="12057" y="41"/>
                  </a:cubicBezTo>
                  <a:lnTo>
                    <a:pt x="11998" y="41"/>
                  </a:lnTo>
                  <a:lnTo>
                    <a:pt x="11859" y="37"/>
                  </a:lnTo>
                  <a:cubicBezTo>
                    <a:pt x="11791" y="37"/>
                    <a:pt x="11728" y="32"/>
                    <a:pt x="11665" y="28"/>
                  </a:cubicBezTo>
                  <a:cubicBezTo>
                    <a:pt x="11634" y="28"/>
                    <a:pt x="11602" y="28"/>
                    <a:pt x="11566" y="23"/>
                  </a:cubicBezTo>
                  <a:lnTo>
                    <a:pt x="11004" y="23"/>
                  </a:lnTo>
                  <a:cubicBezTo>
                    <a:pt x="10977" y="41"/>
                    <a:pt x="10941" y="55"/>
                    <a:pt x="10905" y="55"/>
                  </a:cubicBezTo>
                  <a:lnTo>
                    <a:pt x="10860" y="55"/>
                  </a:lnTo>
                  <a:lnTo>
                    <a:pt x="10801" y="50"/>
                  </a:lnTo>
                  <a:cubicBezTo>
                    <a:pt x="10743" y="46"/>
                    <a:pt x="10685" y="46"/>
                    <a:pt x="10622" y="46"/>
                  </a:cubicBezTo>
                  <a:lnTo>
                    <a:pt x="10572" y="46"/>
                  </a:lnTo>
                  <a:cubicBezTo>
                    <a:pt x="10352" y="50"/>
                    <a:pt x="10122" y="55"/>
                    <a:pt x="9875" y="59"/>
                  </a:cubicBezTo>
                  <a:lnTo>
                    <a:pt x="9641" y="59"/>
                  </a:lnTo>
                  <a:cubicBezTo>
                    <a:pt x="9483" y="59"/>
                    <a:pt x="9326" y="64"/>
                    <a:pt x="9173" y="64"/>
                  </a:cubicBezTo>
                  <a:lnTo>
                    <a:pt x="8822" y="64"/>
                  </a:lnTo>
                  <a:cubicBezTo>
                    <a:pt x="8701" y="64"/>
                    <a:pt x="8575" y="64"/>
                    <a:pt x="8453" y="68"/>
                  </a:cubicBezTo>
                  <a:cubicBezTo>
                    <a:pt x="8341" y="73"/>
                    <a:pt x="8228" y="73"/>
                    <a:pt x="8116" y="73"/>
                  </a:cubicBezTo>
                  <a:lnTo>
                    <a:pt x="6046" y="73"/>
                  </a:lnTo>
                  <a:cubicBezTo>
                    <a:pt x="6019" y="73"/>
                    <a:pt x="5988" y="73"/>
                    <a:pt x="5961" y="68"/>
                  </a:cubicBezTo>
                  <a:cubicBezTo>
                    <a:pt x="5934" y="64"/>
                    <a:pt x="5898" y="64"/>
                    <a:pt x="5867" y="64"/>
                  </a:cubicBezTo>
                  <a:lnTo>
                    <a:pt x="5831" y="64"/>
                  </a:lnTo>
                  <a:cubicBezTo>
                    <a:pt x="5786" y="64"/>
                    <a:pt x="5736" y="64"/>
                    <a:pt x="5682" y="68"/>
                  </a:cubicBezTo>
                  <a:cubicBezTo>
                    <a:pt x="5660" y="64"/>
                    <a:pt x="5633" y="50"/>
                    <a:pt x="5615" y="32"/>
                  </a:cubicBezTo>
                  <a:lnTo>
                    <a:pt x="4009" y="32"/>
                  </a:lnTo>
                  <a:cubicBezTo>
                    <a:pt x="3959" y="32"/>
                    <a:pt x="3914" y="32"/>
                    <a:pt x="3865" y="37"/>
                  </a:cubicBezTo>
                  <a:cubicBezTo>
                    <a:pt x="3766" y="41"/>
                    <a:pt x="3667" y="41"/>
                    <a:pt x="3568" y="41"/>
                  </a:cubicBezTo>
                  <a:cubicBezTo>
                    <a:pt x="3496" y="41"/>
                    <a:pt x="3424" y="46"/>
                    <a:pt x="3352" y="55"/>
                  </a:cubicBezTo>
                  <a:lnTo>
                    <a:pt x="3257" y="68"/>
                  </a:lnTo>
                  <a:lnTo>
                    <a:pt x="3212" y="68"/>
                  </a:lnTo>
                  <a:cubicBezTo>
                    <a:pt x="3163" y="68"/>
                    <a:pt x="3113" y="73"/>
                    <a:pt x="3068" y="73"/>
                  </a:cubicBezTo>
                  <a:cubicBezTo>
                    <a:pt x="3055" y="46"/>
                    <a:pt x="3028" y="23"/>
                    <a:pt x="3001" y="14"/>
                  </a:cubicBezTo>
                  <a:cubicBezTo>
                    <a:pt x="2981" y="8"/>
                    <a:pt x="2961" y="3"/>
                    <a:pt x="2942" y="3"/>
                  </a:cubicBezTo>
                  <a:cubicBezTo>
                    <a:pt x="2934" y="3"/>
                    <a:pt x="2927" y="4"/>
                    <a:pt x="2920" y="5"/>
                  </a:cubicBezTo>
                  <a:cubicBezTo>
                    <a:pt x="2870" y="5"/>
                    <a:pt x="2834" y="5"/>
                    <a:pt x="2794" y="10"/>
                  </a:cubicBezTo>
                  <a:lnTo>
                    <a:pt x="279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6"/>
            <p:cNvSpPr/>
            <p:nvPr/>
          </p:nvSpPr>
          <p:spPr>
            <a:xfrm>
              <a:off x="5426725" y="2214925"/>
              <a:ext cx="137900" cy="123175"/>
            </a:xfrm>
            <a:custGeom>
              <a:rect b="b" l="l" r="r" t="t"/>
              <a:pathLst>
                <a:path extrusionOk="0" h="4927" w="5516">
                  <a:moveTo>
                    <a:pt x="131" y="0"/>
                  </a:moveTo>
                  <a:cubicBezTo>
                    <a:pt x="109" y="0"/>
                    <a:pt x="91" y="5"/>
                    <a:pt x="73" y="14"/>
                  </a:cubicBezTo>
                  <a:cubicBezTo>
                    <a:pt x="46" y="32"/>
                    <a:pt x="23" y="59"/>
                    <a:pt x="14" y="90"/>
                  </a:cubicBezTo>
                  <a:cubicBezTo>
                    <a:pt x="1" y="122"/>
                    <a:pt x="5" y="158"/>
                    <a:pt x="19" y="185"/>
                  </a:cubicBezTo>
                  <a:cubicBezTo>
                    <a:pt x="28" y="203"/>
                    <a:pt x="37" y="221"/>
                    <a:pt x="50" y="234"/>
                  </a:cubicBezTo>
                  <a:lnTo>
                    <a:pt x="73" y="275"/>
                  </a:lnTo>
                  <a:cubicBezTo>
                    <a:pt x="59" y="293"/>
                    <a:pt x="50" y="315"/>
                    <a:pt x="55" y="338"/>
                  </a:cubicBezTo>
                  <a:lnTo>
                    <a:pt x="55" y="428"/>
                  </a:lnTo>
                  <a:lnTo>
                    <a:pt x="64" y="401"/>
                  </a:lnTo>
                  <a:lnTo>
                    <a:pt x="55" y="437"/>
                  </a:lnTo>
                  <a:cubicBezTo>
                    <a:pt x="55" y="509"/>
                    <a:pt x="50" y="580"/>
                    <a:pt x="46" y="657"/>
                  </a:cubicBezTo>
                  <a:cubicBezTo>
                    <a:pt x="41" y="765"/>
                    <a:pt x="32" y="873"/>
                    <a:pt x="32" y="981"/>
                  </a:cubicBezTo>
                  <a:lnTo>
                    <a:pt x="41" y="954"/>
                  </a:lnTo>
                  <a:lnTo>
                    <a:pt x="41" y="954"/>
                  </a:lnTo>
                  <a:cubicBezTo>
                    <a:pt x="37" y="994"/>
                    <a:pt x="32" y="1035"/>
                    <a:pt x="37" y="1080"/>
                  </a:cubicBezTo>
                  <a:lnTo>
                    <a:pt x="37" y="1093"/>
                  </a:lnTo>
                  <a:lnTo>
                    <a:pt x="37" y="1201"/>
                  </a:lnTo>
                  <a:lnTo>
                    <a:pt x="37" y="1215"/>
                  </a:lnTo>
                  <a:cubicBezTo>
                    <a:pt x="37" y="1309"/>
                    <a:pt x="37" y="1399"/>
                    <a:pt x="41" y="1489"/>
                  </a:cubicBezTo>
                  <a:cubicBezTo>
                    <a:pt x="46" y="1584"/>
                    <a:pt x="59" y="1687"/>
                    <a:pt x="64" y="1786"/>
                  </a:cubicBezTo>
                  <a:cubicBezTo>
                    <a:pt x="82" y="2011"/>
                    <a:pt x="86" y="2231"/>
                    <a:pt x="91" y="2434"/>
                  </a:cubicBezTo>
                  <a:lnTo>
                    <a:pt x="91" y="2627"/>
                  </a:lnTo>
                  <a:lnTo>
                    <a:pt x="91" y="2780"/>
                  </a:lnTo>
                  <a:lnTo>
                    <a:pt x="91" y="3019"/>
                  </a:lnTo>
                  <a:lnTo>
                    <a:pt x="91" y="3113"/>
                  </a:lnTo>
                  <a:lnTo>
                    <a:pt x="91" y="3244"/>
                  </a:lnTo>
                  <a:lnTo>
                    <a:pt x="91" y="3289"/>
                  </a:lnTo>
                  <a:lnTo>
                    <a:pt x="91" y="3334"/>
                  </a:lnTo>
                  <a:lnTo>
                    <a:pt x="91" y="3379"/>
                  </a:lnTo>
                  <a:lnTo>
                    <a:pt x="91" y="3644"/>
                  </a:lnTo>
                  <a:lnTo>
                    <a:pt x="91" y="3689"/>
                  </a:lnTo>
                  <a:lnTo>
                    <a:pt x="91" y="3734"/>
                  </a:lnTo>
                  <a:cubicBezTo>
                    <a:pt x="91" y="3788"/>
                    <a:pt x="91" y="3846"/>
                    <a:pt x="95" y="3905"/>
                  </a:cubicBezTo>
                  <a:cubicBezTo>
                    <a:pt x="95" y="3936"/>
                    <a:pt x="95" y="3972"/>
                    <a:pt x="100" y="4004"/>
                  </a:cubicBezTo>
                  <a:cubicBezTo>
                    <a:pt x="100" y="4049"/>
                    <a:pt x="104" y="4089"/>
                    <a:pt x="104" y="4130"/>
                  </a:cubicBezTo>
                  <a:cubicBezTo>
                    <a:pt x="104" y="4211"/>
                    <a:pt x="95" y="4287"/>
                    <a:pt x="86" y="4368"/>
                  </a:cubicBezTo>
                  <a:lnTo>
                    <a:pt x="82" y="4449"/>
                  </a:lnTo>
                  <a:cubicBezTo>
                    <a:pt x="77" y="4499"/>
                    <a:pt x="73" y="4548"/>
                    <a:pt x="64" y="4598"/>
                  </a:cubicBezTo>
                  <a:lnTo>
                    <a:pt x="59" y="4625"/>
                  </a:lnTo>
                  <a:lnTo>
                    <a:pt x="59" y="4652"/>
                  </a:lnTo>
                  <a:cubicBezTo>
                    <a:pt x="50" y="4683"/>
                    <a:pt x="55" y="4719"/>
                    <a:pt x="68" y="4746"/>
                  </a:cubicBezTo>
                  <a:cubicBezTo>
                    <a:pt x="50" y="4764"/>
                    <a:pt x="41" y="4787"/>
                    <a:pt x="41" y="4814"/>
                  </a:cubicBezTo>
                  <a:cubicBezTo>
                    <a:pt x="41" y="4841"/>
                    <a:pt x="50" y="4868"/>
                    <a:pt x="68" y="4890"/>
                  </a:cubicBezTo>
                  <a:cubicBezTo>
                    <a:pt x="86" y="4908"/>
                    <a:pt x="109" y="4922"/>
                    <a:pt x="136" y="4922"/>
                  </a:cubicBezTo>
                  <a:cubicBezTo>
                    <a:pt x="190" y="4922"/>
                    <a:pt x="235" y="4917"/>
                    <a:pt x="284" y="4917"/>
                  </a:cubicBezTo>
                  <a:lnTo>
                    <a:pt x="320" y="4917"/>
                  </a:lnTo>
                  <a:cubicBezTo>
                    <a:pt x="351" y="4917"/>
                    <a:pt x="383" y="4922"/>
                    <a:pt x="414" y="4922"/>
                  </a:cubicBezTo>
                  <a:lnTo>
                    <a:pt x="500" y="4926"/>
                  </a:lnTo>
                  <a:lnTo>
                    <a:pt x="1535" y="4926"/>
                  </a:lnTo>
                  <a:cubicBezTo>
                    <a:pt x="1670" y="4926"/>
                    <a:pt x="1805" y="4922"/>
                    <a:pt x="1939" y="4922"/>
                  </a:cubicBezTo>
                  <a:lnTo>
                    <a:pt x="2902" y="4922"/>
                  </a:lnTo>
                  <a:cubicBezTo>
                    <a:pt x="3024" y="4917"/>
                    <a:pt x="3150" y="4917"/>
                    <a:pt x="3271" y="4917"/>
                  </a:cubicBezTo>
                  <a:lnTo>
                    <a:pt x="3622" y="4917"/>
                  </a:lnTo>
                  <a:cubicBezTo>
                    <a:pt x="3775" y="4917"/>
                    <a:pt x="3932" y="4917"/>
                    <a:pt x="4090" y="4913"/>
                  </a:cubicBezTo>
                  <a:lnTo>
                    <a:pt x="4324" y="4913"/>
                  </a:lnTo>
                  <a:cubicBezTo>
                    <a:pt x="4571" y="4913"/>
                    <a:pt x="4801" y="4904"/>
                    <a:pt x="5021" y="4895"/>
                  </a:cubicBezTo>
                  <a:lnTo>
                    <a:pt x="5071" y="4895"/>
                  </a:lnTo>
                  <a:cubicBezTo>
                    <a:pt x="5134" y="4895"/>
                    <a:pt x="5192" y="4899"/>
                    <a:pt x="5250" y="4904"/>
                  </a:cubicBezTo>
                  <a:lnTo>
                    <a:pt x="5354" y="4904"/>
                  </a:lnTo>
                  <a:cubicBezTo>
                    <a:pt x="5357" y="4904"/>
                    <a:pt x="5360" y="4904"/>
                    <a:pt x="5363" y="4904"/>
                  </a:cubicBezTo>
                  <a:cubicBezTo>
                    <a:pt x="5427" y="4904"/>
                    <a:pt x="5485" y="4860"/>
                    <a:pt x="5502" y="4791"/>
                  </a:cubicBezTo>
                  <a:cubicBezTo>
                    <a:pt x="5511" y="4728"/>
                    <a:pt x="5516" y="4665"/>
                    <a:pt x="5511" y="4602"/>
                  </a:cubicBezTo>
                  <a:cubicBezTo>
                    <a:pt x="5511" y="4571"/>
                    <a:pt x="5507" y="4544"/>
                    <a:pt x="5502" y="4512"/>
                  </a:cubicBezTo>
                  <a:cubicBezTo>
                    <a:pt x="5498" y="4418"/>
                    <a:pt x="5493" y="4314"/>
                    <a:pt x="5493" y="4193"/>
                  </a:cubicBezTo>
                  <a:cubicBezTo>
                    <a:pt x="5493" y="4152"/>
                    <a:pt x="5493" y="4112"/>
                    <a:pt x="5498" y="4071"/>
                  </a:cubicBezTo>
                  <a:lnTo>
                    <a:pt x="5498" y="4035"/>
                  </a:lnTo>
                  <a:lnTo>
                    <a:pt x="5498" y="3954"/>
                  </a:lnTo>
                  <a:lnTo>
                    <a:pt x="5498" y="3936"/>
                  </a:lnTo>
                  <a:lnTo>
                    <a:pt x="5498" y="3860"/>
                  </a:lnTo>
                  <a:lnTo>
                    <a:pt x="5498" y="3725"/>
                  </a:lnTo>
                  <a:lnTo>
                    <a:pt x="5498" y="3559"/>
                  </a:lnTo>
                  <a:cubicBezTo>
                    <a:pt x="5498" y="3500"/>
                    <a:pt x="5498" y="3446"/>
                    <a:pt x="5502" y="3388"/>
                  </a:cubicBezTo>
                  <a:cubicBezTo>
                    <a:pt x="5502" y="3338"/>
                    <a:pt x="5502" y="3284"/>
                    <a:pt x="5493" y="3235"/>
                  </a:cubicBezTo>
                  <a:lnTo>
                    <a:pt x="5493" y="3221"/>
                  </a:lnTo>
                  <a:cubicBezTo>
                    <a:pt x="5493" y="3190"/>
                    <a:pt x="5493" y="3163"/>
                    <a:pt x="5493" y="3140"/>
                  </a:cubicBezTo>
                  <a:cubicBezTo>
                    <a:pt x="5493" y="3113"/>
                    <a:pt x="5493" y="3100"/>
                    <a:pt x="5493" y="3082"/>
                  </a:cubicBezTo>
                  <a:cubicBezTo>
                    <a:pt x="5489" y="3037"/>
                    <a:pt x="5489" y="2987"/>
                    <a:pt x="5484" y="2942"/>
                  </a:cubicBezTo>
                  <a:cubicBezTo>
                    <a:pt x="5484" y="2861"/>
                    <a:pt x="5489" y="2776"/>
                    <a:pt x="5493" y="2708"/>
                  </a:cubicBezTo>
                  <a:lnTo>
                    <a:pt x="5493" y="2659"/>
                  </a:lnTo>
                  <a:cubicBezTo>
                    <a:pt x="5498" y="2564"/>
                    <a:pt x="5498" y="2465"/>
                    <a:pt x="5498" y="2348"/>
                  </a:cubicBezTo>
                  <a:lnTo>
                    <a:pt x="5498" y="2299"/>
                  </a:lnTo>
                  <a:lnTo>
                    <a:pt x="5498" y="2200"/>
                  </a:lnTo>
                  <a:cubicBezTo>
                    <a:pt x="5498" y="2155"/>
                    <a:pt x="5489" y="2110"/>
                    <a:pt x="5484" y="2070"/>
                  </a:cubicBezTo>
                  <a:lnTo>
                    <a:pt x="5480" y="2029"/>
                  </a:lnTo>
                  <a:cubicBezTo>
                    <a:pt x="5475" y="1989"/>
                    <a:pt x="5475" y="1944"/>
                    <a:pt x="5471" y="1899"/>
                  </a:cubicBezTo>
                  <a:lnTo>
                    <a:pt x="5466" y="1836"/>
                  </a:lnTo>
                  <a:lnTo>
                    <a:pt x="5466" y="1818"/>
                  </a:lnTo>
                  <a:cubicBezTo>
                    <a:pt x="5462" y="1755"/>
                    <a:pt x="5462" y="1687"/>
                    <a:pt x="5462" y="1620"/>
                  </a:cubicBezTo>
                  <a:lnTo>
                    <a:pt x="5462" y="1588"/>
                  </a:lnTo>
                  <a:lnTo>
                    <a:pt x="5462" y="1480"/>
                  </a:lnTo>
                  <a:cubicBezTo>
                    <a:pt x="5462" y="1458"/>
                    <a:pt x="5462" y="1431"/>
                    <a:pt x="5466" y="1404"/>
                  </a:cubicBezTo>
                  <a:cubicBezTo>
                    <a:pt x="5466" y="1390"/>
                    <a:pt x="5471" y="1377"/>
                    <a:pt x="5475" y="1363"/>
                  </a:cubicBezTo>
                  <a:cubicBezTo>
                    <a:pt x="5484" y="1345"/>
                    <a:pt x="5493" y="1332"/>
                    <a:pt x="5502" y="1314"/>
                  </a:cubicBezTo>
                  <a:cubicBezTo>
                    <a:pt x="5511" y="1278"/>
                    <a:pt x="5511" y="1242"/>
                    <a:pt x="5493" y="1210"/>
                  </a:cubicBezTo>
                  <a:cubicBezTo>
                    <a:pt x="5480" y="1179"/>
                    <a:pt x="5448" y="1152"/>
                    <a:pt x="5417" y="1143"/>
                  </a:cubicBezTo>
                  <a:cubicBezTo>
                    <a:pt x="5385" y="1134"/>
                    <a:pt x="5358" y="1129"/>
                    <a:pt x="5327" y="1125"/>
                  </a:cubicBezTo>
                  <a:cubicBezTo>
                    <a:pt x="5286" y="1120"/>
                    <a:pt x="5241" y="1120"/>
                    <a:pt x="5201" y="1120"/>
                  </a:cubicBezTo>
                  <a:lnTo>
                    <a:pt x="5084" y="1120"/>
                  </a:lnTo>
                  <a:cubicBezTo>
                    <a:pt x="4990" y="1125"/>
                    <a:pt x="4895" y="1129"/>
                    <a:pt x="4801" y="1138"/>
                  </a:cubicBezTo>
                  <a:cubicBezTo>
                    <a:pt x="4751" y="1143"/>
                    <a:pt x="4702" y="1147"/>
                    <a:pt x="4652" y="1156"/>
                  </a:cubicBezTo>
                  <a:lnTo>
                    <a:pt x="4558" y="1165"/>
                  </a:lnTo>
                  <a:lnTo>
                    <a:pt x="4477" y="1170"/>
                  </a:lnTo>
                  <a:lnTo>
                    <a:pt x="4441" y="1170"/>
                  </a:lnTo>
                  <a:cubicBezTo>
                    <a:pt x="4400" y="1170"/>
                    <a:pt x="4360" y="1174"/>
                    <a:pt x="4319" y="1179"/>
                  </a:cubicBezTo>
                  <a:lnTo>
                    <a:pt x="4279" y="1179"/>
                  </a:lnTo>
                  <a:cubicBezTo>
                    <a:pt x="4198" y="1183"/>
                    <a:pt x="4112" y="1183"/>
                    <a:pt x="4031" y="1188"/>
                  </a:cubicBezTo>
                  <a:lnTo>
                    <a:pt x="3595" y="1188"/>
                  </a:lnTo>
                  <a:cubicBezTo>
                    <a:pt x="3541" y="1188"/>
                    <a:pt x="3483" y="1183"/>
                    <a:pt x="3429" y="1179"/>
                  </a:cubicBezTo>
                  <a:cubicBezTo>
                    <a:pt x="3370" y="1179"/>
                    <a:pt x="3316" y="1174"/>
                    <a:pt x="3253" y="1174"/>
                  </a:cubicBezTo>
                  <a:cubicBezTo>
                    <a:pt x="3217" y="1174"/>
                    <a:pt x="3181" y="1174"/>
                    <a:pt x="3141" y="1170"/>
                  </a:cubicBezTo>
                  <a:lnTo>
                    <a:pt x="3105" y="1170"/>
                  </a:lnTo>
                  <a:cubicBezTo>
                    <a:pt x="3042" y="1170"/>
                    <a:pt x="2979" y="1165"/>
                    <a:pt x="2911" y="1165"/>
                  </a:cubicBezTo>
                  <a:lnTo>
                    <a:pt x="2866" y="1165"/>
                  </a:lnTo>
                  <a:cubicBezTo>
                    <a:pt x="2790" y="1165"/>
                    <a:pt x="2718" y="1165"/>
                    <a:pt x="2641" y="1161"/>
                  </a:cubicBezTo>
                  <a:lnTo>
                    <a:pt x="2533" y="1156"/>
                  </a:lnTo>
                  <a:lnTo>
                    <a:pt x="2367" y="1156"/>
                  </a:lnTo>
                  <a:lnTo>
                    <a:pt x="2191" y="1147"/>
                  </a:lnTo>
                  <a:lnTo>
                    <a:pt x="2101" y="1143"/>
                  </a:lnTo>
                  <a:cubicBezTo>
                    <a:pt x="2011" y="1138"/>
                    <a:pt x="1922" y="1134"/>
                    <a:pt x="1827" y="1134"/>
                  </a:cubicBezTo>
                  <a:lnTo>
                    <a:pt x="1278" y="1134"/>
                  </a:lnTo>
                  <a:cubicBezTo>
                    <a:pt x="1220" y="1098"/>
                    <a:pt x="1166" y="1062"/>
                    <a:pt x="1116" y="1017"/>
                  </a:cubicBezTo>
                  <a:lnTo>
                    <a:pt x="1098" y="999"/>
                  </a:lnTo>
                  <a:cubicBezTo>
                    <a:pt x="1040" y="958"/>
                    <a:pt x="986" y="913"/>
                    <a:pt x="932" y="864"/>
                  </a:cubicBezTo>
                  <a:lnTo>
                    <a:pt x="914" y="850"/>
                  </a:lnTo>
                  <a:lnTo>
                    <a:pt x="900" y="837"/>
                  </a:lnTo>
                  <a:lnTo>
                    <a:pt x="882" y="823"/>
                  </a:lnTo>
                  <a:lnTo>
                    <a:pt x="851" y="796"/>
                  </a:lnTo>
                  <a:cubicBezTo>
                    <a:pt x="779" y="729"/>
                    <a:pt x="702" y="666"/>
                    <a:pt x="630" y="598"/>
                  </a:cubicBezTo>
                  <a:cubicBezTo>
                    <a:pt x="594" y="567"/>
                    <a:pt x="558" y="527"/>
                    <a:pt x="522" y="486"/>
                  </a:cubicBezTo>
                  <a:cubicBezTo>
                    <a:pt x="477" y="437"/>
                    <a:pt x="441" y="392"/>
                    <a:pt x="405" y="342"/>
                  </a:cubicBezTo>
                  <a:cubicBezTo>
                    <a:pt x="374" y="297"/>
                    <a:pt x="347" y="252"/>
                    <a:pt x="320" y="203"/>
                  </a:cubicBezTo>
                  <a:lnTo>
                    <a:pt x="307" y="176"/>
                  </a:lnTo>
                  <a:cubicBezTo>
                    <a:pt x="284" y="131"/>
                    <a:pt x="253" y="90"/>
                    <a:pt x="226" y="50"/>
                  </a:cubicBezTo>
                  <a:cubicBezTo>
                    <a:pt x="199" y="23"/>
                    <a:pt x="167" y="9"/>
                    <a:pt x="131" y="9"/>
                  </a:cubicBezTo>
                  <a:lnTo>
                    <a:pt x="131"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6"/>
            <p:cNvSpPr/>
            <p:nvPr/>
          </p:nvSpPr>
          <p:spPr>
            <a:xfrm>
              <a:off x="5409300" y="1535525"/>
              <a:ext cx="291650" cy="342325"/>
            </a:xfrm>
            <a:custGeom>
              <a:rect b="b" l="l" r="r" t="t"/>
              <a:pathLst>
                <a:path extrusionOk="0" h="13693" w="11666">
                  <a:moveTo>
                    <a:pt x="5048" y="0"/>
                  </a:moveTo>
                  <a:lnTo>
                    <a:pt x="4791" y="9"/>
                  </a:lnTo>
                  <a:lnTo>
                    <a:pt x="4688" y="14"/>
                  </a:lnTo>
                  <a:lnTo>
                    <a:pt x="4616" y="14"/>
                  </a:lnTo>
                  <a:cubicBezTo>
                    <a:pt x="4526" y="14"/>
                    <a:pt x="4431" y="18"/>
                    <a:pt x="4337" y="27"/>
                  </a:cubicBezTo>
                  <a:cubicBezTo>
                    <a:pt x="4229" y="41"/>
                    <a:pt x="4121" y="54"/>
                    <a:pt x="4018" y="72"/>
                  </a:cubicBezTo>
                  <a:cubicBezTo>
                    <a:pt x="3784" y="108"/>
                    <a:pt x="3559" y="166"/>
                    <a:pt x="3334" y="238"/>
                  </a:cubicBezTo>
                  <a:cubicBezTo>
                    <a:pt x="3248" y="270"/>
                    <a:pt x="3163" y="306"/>
                    <a:pt x="3077" y="351"/>
                  </a:cubicBezTo>
                  <a:lnTo>
                    <a:pt x="3032" y="369"/>
                  </a:lnTo>
                  <a:cubicBezTo>
                    <a:pt x="2929" y="418"/>
                    <a:pt x="2830" y="477"/>
                    <a:pt x="2731" y="540"/>
                  </a:cubicBezTo>
                  <a:cubicBezTo>
                    <a:pt x="2672" y="571"/>
                    <a:pt x="2627" y="612"/>
                    <a:pt x="2578" y="652"/>
                  </a:cubicBezTo>
                  <a:lnTo>
                    <a:pt x="2520" y="693"/>
                  </a:lnTo>
                  <a:lnTo>
                    <a:pt x="2506" y="702"/>
                  </a:lnTo>
                  <a:cubicBezTo>
                    <a:pt x="2461" y="733"/>
                    <a:pt x="2421" y="769"/>
                    <a:pt x="2376" y="805"/>
                  </a:cubicBezTo>
                  <a:lnTo>
                    <a:pt x="2367" y="810"/>
                  </a:lnTo>
                  <a:lnTo>
                    <a:pt x="2349" y="823"/>
                  </a:lnTo>
                  <a:cubicBezTo>
                    <a:pt x="2304" y="859"/>
                    <a:pt x="2263" y="895"/>
                    <a:pt x="2227" y="931"/>
                  </a:cubicBezTo>
                  <a:lnTo>
                    <a:pt x="2209" y="949"/>
                  </a:lnTo>
                  <a:cubicBezTo>
                    <a:pt x="2169" y="994"/>
                    <a:pt x="2128" y="1035"/>
                    <a:pt x="2083" y="1075"/>
                  </a:cubicBezTo>
                  <a:lnTo>
                    <a:pt x="2070" y="1080"/>
                  </a:lnTo>
                  <a:cubicBezTo>
                    <a:pt x="2052" y="1080"/>
                    <a:pt x="2034" y="1080"/>
                    <a:pt x="2016" y="1084"/>
                  </a:cubicBezTo>
                  <a:lnTo>
                    <a:pt x="1971" y="1084"/>
                  </a:lnTo>
                  <a:cubicBezTo>
                    <a:pt x="1939" y="1084"/>
                    <a:pt x="1908" y="1089"/>
                    <a:pt x="1876" y="1093"/>
                  </a:cubicBezTo>
                  <a:lnTo>
                    <a:pt x="1827" y="1098"/>
                  </a:lnTo>
                  <a:cubicBezTo>
                    <a:pt x="1701" y="1111"/>
                    <a:pt x="1579" y="1138"/>
                    <a:pt x="1458" y="1174"/>
                  </a:cubicBezTo>
                  <a:cubicBezTo>
                    <a:pt x="1354" y="1206"/>
                    <a:pt x="1255" y="1246"/>
                    <a:pt x="1161" y="1291"/>
                  </a:cubicBezTo>
                  <a:cubicBezTo>
                    <a:pt x="1111" y="1314"/>
                    <a:pt x="1062" y="1341"/>
                    <a:pt x="1017" y="1368"/>
                  </a:cubicBezTo>
                  <a:cubicBezTo>
                    <a:pt x="990" y="1386"/>
                    <a:pt x="968" y="1404"/>
                    <a:pt x="941" y="1417"/>
                  </a:cubicBezTo>
                  <a:lnTo>
                    <a:pt x="878" y="1458"/>
                  </a:lnTo>
                  <a:cubicBezTo>
                    <a:pt x="828" y="1489"/>
                    <a:pt x="783" y="1521"/>
                    <a:pt x="743" y="1557"/>
                  </a:cubicBezTo>
                  <a:cubicBezTo>
                    <a:pt x="716" y="1584"/>
                    <a:pt x="689" y="1611"/>
                    <a:pt x="666" y="1638"/>
                  </a:cubicBezTo>
                  <a:lnTo>
                    <a:pt x="639" y="1669"/>
                  </a:lnTo>
                  <a:lnTo>
                    <a:pt x="608" y="1701"/>
                  </a:lnTo>
                  <a:cubicBezTo>
                    <a:pt x="581" y="1727"/>
                    <a:pt x="558" y="1754"/>
                    <a:pt x="536" y="1781"/>
                  </a:cubicBezTo>
                  <a:cubicBezTo>
                    <a:pt x="504" y="1822"/>
                    <a:pt x="482" y="1867"/>
                    <a:pt x="459" y="1912"/>
                  </a:cubicBezTo>
                  <a:cubicBezTo>
                    <a:pt x="455" y="1921"/>
                    <a:pt x="450" y="1930"/>
                    <a:pt x="450" y="1939"/>
                  </a:cubicBezTo>
                  <a:lnTo>
                    <a:pt x="428" y="1966"/>
                  </a:lnTo>
                  <a:lnTo>
                    <a:pt x="410" y="1993"/>
                  </a:lnTo>
                  <a:cubicBezTo>
                    <a:pt x="369" y="2038"/>
                    <a:pt x="333" y="2087"/>
                    <a:pt x="302" y="2137"/>
                  </a:cubicBezTo>
                  <a:cubicBezTo>
                    <a:pt x="293" y="2155"/>
                    <a:pt x="279" y="2173"/>
                    <a:pt x="270" y="2195"/>
                  </a:cubicBezTo>
                  <a:lnTo>
                    <a:pt x="261" y="2213"/>
                  </a:lnTo>
                  <a:lnTo>
                    <a:pt x="239" y="2254"/>
                  </a:lnTo>
                  <a:lnTo>
                    <a:pt x="216" y="2294"/>
                  </a:lnTo>
                  <a:cubicBezTo>
                    <a:pt x="194" y="2344"/>
                    <a:pt x="167" y="2393"/>
                    <a:pt x="144" y="2443"/>
                  </a:cubicBezTo>
                  <a:cubicBezTo>
                    <a:pt x="117" y="2501"/>
                    <a:pt x="95" y="2560"/>
                    <a:pt x="77" y="2623"/>
                  </a:cubicBezTo>
                  <a:cubicBezTo>
                    <a:pt x="59" y="2677"/>
                    <a:pt x="45" y="2735"/>
                    <a:pt x="32" y="2798"/>
                  </a:cubicBezTo>
                  <a:cubicBezTo>
                    <a:pt x="23" y="2857"/>
                    <a:pt x="14" y="2920"/>
                    <a:pt x="9" y="2996"/>
                  </a:cubicBezTo>
                  <a:cubicBezTo>
                    <a:pt x="5" y="3055"/>
                    <a:pt x="0" y="3113"/>
                    <a:pt x="0" y="3176"/>
                  </a:cubicBezTo>
                  <a:lnTo>
                    <a:pt x="0" y="3190"/>
                  </a:lnTo>
                  <a:lnTo>
                    <a:pt x="0" y="3342"/>
                  </a:lnTo>
                  <a:cubicBezTo>
                    <a:pt x="0" y="3387"/>
                    <a:pt x="9" y="3428"/>
                    <a:pt x="14" y="3468"/>
                  </a:cubicBezTo>
                  <a:lnTo>
                    <a:pt x="18" y="3504"/>
                  </a:lnTo>
                  <a:lnTo>
                    <a:pt x="18" y="3527"/>
                  </a:lnTo>
                  <a:cubicBezTo>
                    <a:pt x="27" y="3581"/>
                    <a:pt x="32" y="3639"/>
                    <a:pt x="41" y="3698"/>
                  </a:cubicBezTo>
                  <a:cubicBezTo>
                    <a:pt x="63" y="3810"/>
                    <a:pt x="90" y="3923"/>
                    <a:pt x="122" y="4035"/>
                  </a:cubicBezTo>
                  <a:cubicBezTo>
                    <a:pt x="153" y="4143"/>
                    <a:pt x="185" y="4256"/>
                    <a:pt x="216" y="4364"/>
                  </a:cubicBezTo>
                  <a:lnTo>
                    <a:pt x="234" y="4427"/>
                  </a:lnTo>
                  <a:cubicBezTo>
                    <a:pt x="257" y="4499"/>
                    <a:pt x="279" y="4575"/>
                    <a:pt x="293" y="4652"/>
                  </a:cubicBezTo>
                  <a:cubicBezTo>
                    <a:pt x="311" y="4742"/>
                    <a:pt x="329" y="4832"/>
                    <a:pt x="342" y="4917"/>
                  </a:cubicBezTo>
                  <a:lnTo>
                    <a:pt x="347" y="4949"/>
                  </a:lnTo>
                  <a:cubicBezTo>
                    <a:pt x="347" y="4962"/>
                    <a:pt x="347" y="4967"/>
                    <a:pt x="347" y="4971"/>
                  </a:cubicBezTo>
                  <a:lnTo>
                    <a:pt x="347" y="4980"/>
                  </a:lnTo>
                  <a:cubicBezTo>
                    <a:pt x="351" y="5002"/>
                    <a:pt x="356" y="5016"/>
                    <a:pt x="356" y="5034"/>
                  </a:cubicBezTo>
                  <a:cubicBezTo>
                    <a:pt x="365" y="5070"/>
                    <a:pt x="392" y="5106"/>
                    <a:pt x="423" y="5128"/>
                  </a:cubicBezTo>
                  <a:cubicBezTo>
                    <a:pt x="450" y="5137"/>
                    <a:pt x="477" y="5146"/>
                    <a:pt x="504" y="5151"/>
                  </a:cubicBezTo>
                  <a:lnTo>
                    <a:pt x="522" y="5151"/>
                  </a:lnTo>
                  <a:cubicBezTo>
                    <a:pt x="554" y="5151"/>
                    <a:pt x="581" y="5146"/>
                    <a:pt x="608" y="5142"/>
                  </a:cubicBezTo>
                  <a:lnTo>
                    <a:pt x="626" y="5142"/>
                  </a:lnTo>
                  <a:lnTo>
                    <a:pt x="644" y="5137"/>
                  </a:lnTo>
                  <a:cubicBezTo>
                    <a:pt x="662" y="5133"/>
                    <a:pt x="680" y="5128"/>
                    <a:pt x="702" y="5124"/>
                  </a:cubicBezTo>
                  <a:cubicBezTo>
                    <a:pt x="720" y="5119"/>
                    <a:pt x="738" y="5115"/>
                    <a:pt x="756" y="5110"/>
                  </a:cubicBezTo>
                  <a:cubicBezTo>
                    <a:pt x="774" y="5106"/>
                    <a:pt x="792" y="5097"/>
                    <a:pt x="806" y="5088"/>
                  </a:cubicBezTo>
                  <a:cubicBezTo>
                    <a:pt x="833" y="5074"/>
                    <a:pt x="855" y="5056"/>
                    <a:pt x="869" y="5029"/>
                  </a:cubicBezTo>
                  <a:cubicBezTo>
                    <a:pt x="891" y="4984"/>
                    <a:pt x="905" y="4935"/>
                    <a:pt x="905" y="4881"/>
                  </a:cubicBezTo>
                  <a:cubicBezTo>
                    <a:pt x="905" y="4854"/>
                    <a:pt x="909" y="4827"/>
                    <a:pt x="909" y="4800"/>
                  </a:cubicBezTo>
                  <a:cubicBezTo>
                    <a:pt x="914" y="4778"/>
                    <a:pt x="918" y="4760"/>
                    <a:pt x="923" y="4737"/>
                  </a:cubicBezTo>
                  <a:cubicBezTo>
                    <a:pt x="927" y="4715"/>
                    <a:pt x="936" y="4688"/>
                    <a:pt x="945" y="4665"/>
                  </a:cubicBezTo>
                  <a:cubicBezTo>
                    <a:pt x="954" y="4643"/>
                    <a:pt x="968" y="4625"/>
                    <a:pt x="981" y="4607"/>
                  </a:cubicBezTo>
                  <a:lnTo>
                    <a:pt x="1017" y="4557"/>
                  </a:lnTo>
                  <a:cubicBezTo>
                    <a:pt x="1026" y="4539"/>
                    <a:pt x="1039" y="4521"/>
                    <a:pt x="1053" y="4503"/>
                  </a:cubicBezTo>
                  <a:lnTo>
                    <a:pt x="1084" y="4454"/>
                  </a:lnTo>
                  <a:cubicBezTo>
                    <a:pt x="1107" y="4413"/>
                    <a:pt x="1134" y="4373"/>
                    <a:pt x="1165" y="4337"/>
                  </a:cubicBezTo>
                  <a:lnTo>
                    <a:pt x="1165" y="4337"/>
                  </a:lnTo>
                  <a:lnTo>
                    <a:pt x="1152" y="4346"/>
                  </a:lnTo>
                  <a:cubicBezTo>
                    <a:pt x="1174" y="4323"/>
                    <a:pt x="1192" y="4296"/>
                    <a:pt x="1210" y="4269"/>
                  </a:cubicBezTo>
                  <a:cubicBezTo>
                    <a:pt x="1219" y="4251"/>
                    <a:pt x="1233" y="4233"/>
                    <a:pt x="1242" y="4215"/>
                  </a:cubicBezTo>
                  <a:cubicBezTo>
                    <a:pt x="1255" y="4197"/>
                    <a:pt x="1278" y="4179"/>
                    <a:pt x="1300" y="4161"/>
                  </a:cubicBezTo>
                  <a:lnTo>
                    <a:pt x="1327" y="4134"/>
                  </a:lnTo>
                  <a:cubicBezTo>
                    <a:pt x="1341" y="4121"/>
                    <a:pt x="1354" y="4107"/>
                    <a:pt x="1368" y="4094"/>
                  </a:cubicBezTo>
                  <a:cubicBezTo>
                    <a:pt x="1381" y="4080"/>
                    <a:pt x="1404" y="4062"/>
                    <a:pt x="1426" y="4044"/>
                  </a:cubicBezTo>
                  <a:cubicBezTo>
                    <a:pt x="1462" y="3999"/>
                    <a:pt x="1498" y="3954"/>
                    <a:pt x="1539" y="3905"/>
                  </a:cubicBezTo>
                  <a:cubicBezTo>
                    <a:pt x="1561" y="3873"/>
                    <a:pt x="1579" y="3851"/>
                    <a:pt x="1593" y="3824"/>
                  </a:cubicBezTo>
                  <a:cubicBezTo>
                    <a:pt x="1606" y="3797"/>
                    <a:pt x="1615" y="3788"/>
                    <a:pt x="1629" y="3770"/>
                  </a:cubicBezTo>
                  <a:cubicBezTo>
                    <a:pt x="1642" y="3747"/>
                    <a:pt x="1669" y="3725"/>
                    <a:pt x="1687" y="3702"/>
                  </a:cubicBezTo>
                  <a:cubicBezTo>
                    <a:pt x="1710" y="3675"/>
                    <a:pt x="1732" y="3648"/>
                    <a:pt x="1750" y="3621"/>
                  </a:cubicBezTo>
                  <a:cubicBezTo>
                    <a:pt x="1804" y="3549"/>
                    <a:pt x="1849" y="3477"/>
                    <a:pt x="1885" y="3401"/>
                  </a:cubicBezTo>
                  <a:cubicBezTo>
                    <a:pt x="1899" y="3374"/>
                    <a:pt x="1912" y="3342"/>
                    <a:pt x="1921" y="3316"/>
                  </a:cubicBezTo>
                  <a:lnTo>
                    <a:pt x="1944" y="3271"/>
                  </a:lnTo>
                  <a:cubicBezTo>
                    <a:pt x="1962" y="3235"/>
                    <a:pt x="1980" y="3199"/>
                    <a:pt x="1998" y="3163"/>
                  </a:cubicBezTo>
                  <a:lnTo>
                    <a:pt x="2002" y="3149"/>
                  </a:lnTo>
                  <a:cubicBezTo>
                    <a:pt x="2043" y="3073"/>
                    <a:pt x="2079" y="2992"/>
                    <a:pt x="2101" y="2933"/>
                  </a:cubicBezTo>
                  <a:cubicBezTo>
                    <a:pt x="2101" y="2929"/>
                    <a:pt x="2101" y="2929"/>
                    <a:pt x="2101" y="2924"/>
                  </a:cubicBezTo>
                  <a:lnTo>
                    <a:pt x="2101" y="2920"/>
                  </a:lnTo>
                  <a:lnTo>
                    <a:pt x="2110" y="2906"/>
                  </a:lnTo>
                  <a:cubicBezTo>
                    <a:pt x="2124" y="2875"/>
                    <a:pt x="2142" y="2839"/>
                    <a:pt x="2155" y="2807"/>
                  </a:cubicBezTo>
                  <a:cubicBezTo>
                    <a:pt x="2178" y="2758"/>
                    <a:pt x="2200" y="2708"/>
                    <a:pt x="2223" y="2663"/>
                  </a:cubicBezTo>
                  <a:cubicBezTo>
                    <a:pt x="2245" y="2605"/>
                    <a:pt x="2268" y="2546"/>
                    <a:pt x="2290" y="2488"/>
                  </a:cubicBezTo>
                  <a:lnTo>
                    <a:pt x="2322" y="2402"/>
                  </a:lnTo>
                  <a:cubicBezTo>
                    <a:pt x="2331" y="2375"/>
                    <a:pt x="2340" y="2348"/>
                    <a:pt x="2349" y="2326"/>
                  </a:cubicBezTo>
                  <a:lnTo>
                    <a:pt x="2371" y="2276"/>
                  </a:lnTo>
                  <a:cubicBezTo>
                    <a:pt x="2380" y="2258"/>
                    <a:pt x="2385" y="2236"/>
                    <a:pt x="2394" y="2213"/>
                  </a:cubicBezTo>
                  <a:cubicBezTo>
                    <a:pt x="2403" y="2191"/>
                    <a:pt x="2412" y="2168"/>
                    <a:pt x="2416" y="2150"/>
                  </a:cubicBezTo>
                  <a:cubicBezTo>
                    <a:pt x="2430" y="2119"/>
                    <a:pt x="2439" y="2087"/>
                    <a:pt x="2452" y="2060"/>
                  </a:cubicBezTo>
                  <a:cubicBezTo>
                    <a:pt x="2461" y="2083"/>
                    <a:pt x="2470" y="2101"/>
                    <a:pt x="2484" y="2119"/>
                  </a:cubicBezTo>
                  <a:cubicBezTo>
                    <a:pt x="2506" y="2159"/>
                    <a:pt x="2529" y="2191"/>
                    <a:pt x="2556" y="2227"/>
                  </a:cubicBezTo>
                  <a:lnTo>
                    <a:pt x="2587" y="2272"/>
                  </a:lnTo>
                  <a:cubicBezTo>
                    <a:pt x="2619" y="2321"/>
                    <a:pt x="2659" y="2380"/>
                    <a:pt x="2704" y="2434"/>
                  </a:cubicBezTo>
                  <a:cubicBezTo>
                    <a:pt x="2776" y="2524"/>
                    <a:pt x="2852" y="2609"/>
                    <a:pt x="2933" y="2686"/>
                  </a:cubicBezTo>
                  <a:cubicBezTo>
                    <a:pt x="2978" y="2731"/>
                    <a:pt x="3028" y="2771"/>
                    <a:pt x="3073" y="2812"/>
                  </a:cubicBezTo>
                  <a:cubicBezTo>
                    <a:pt x="3122" y="2852"/>
                    <a:pt x="3176" y="2893"/>
                    <a:pt x="3230" y="2929"/>
                  </a:cubicBezTo>
                  <a:cubicBezTo>
                    <a:pt x="3266" y="2956"/>
                    <a:pt x="3307" y="2987"/>
                    <a:pt x="3343" y="3014"/>
                  </a:cubicBezTo>
                  <a:lnTo>
                    <a:pt x="3334" y="3001"/>
                  </a:lnTo>
                  <a:lnTo>
                    <a:pt x="3365" y="3028"/>
                  </a:lnTo>
                  <a:cubicBezTo>
                    <a:pt x="3379" y="3041"/>
                    <a:pt x="3388" y="3050"/>
                    <a:pt x="3401" y="3059"/>
                  </a:cubicBezTo>
                  <a:cubicBezTo>
                    <a:pt x="3415" y="3068"/>
                    <a:pt x="3428" y="3082"/>
                    <a:pt x="3446" y="3095"/>
                  </a:cubicBezTo>
                  <a:cubicBezTo>
                    <a:pt x="3482" y="3127"/>
                    <a:pt x="3523" y="3154"/>
                    <a:pt x="3568" y="3176"/>
                  </a:cubicBezTo>
                  <a:lnTo>
                    <a:pt x="3631" y="3212"/>
                  </a:lnTo>
                  <a:lnTo>
                    <a:pt x="3676" y="3239"/>
                  </a:lnTo>
                  <a:cubicBezTo>
                    <a:pt x="3703" y="3253"/>
                    <a:pt x="3725" y="3266"/>
                    <a:pt x="3752" y="3280"/>
                  </a:cubicBezTo>
                  <a:lnTo>
                    <a:pt x="3784" y="3293"/>
                  </a:lnTo>
                  <a:cubicBezTo>
                    <a:pt x="3856" y="3329"/>
                    <a:pt x="3928" y="3360"/>
                    <a:pt x="4004" y="3383"/>
                  </a:cubicBezTo>
                  <a:lnTo>
                    <a:pt x="4045" y="3396"/>
                  </a:lnTo>
                  <a:cubicBezTo>
                    <a:pt x="4139" y="3428"/>
                    <a:pt x="4238" y="3446"/>
                    <a:pt x="4337" y="3455"/>
                  </a:cubicBezTo>
                  <a:lnTo>
                    <a:pt x="4373" y="3459"/>
                  </a:lnTo>
                  <a:lnTo>
                    <a:pt x="4404" y="3464"/>
                  </a:lnTo>
                  <a:lnTo>
                    <a:pt x="4436" y="3468"/>
                  </a:lnTo>
                  <a:lnTo>
                    <a:pt x="4436" y="3468"/>
                  </a:lnTo>
                  <a:lnTo>
                    <a:pt x="4418" y="3464"/>
                  </a:lnTo>
                  <a:lnTo>
                    <a:pt x="4418" y="3464"/>
                  </a:lnTo>
                  <a:lnTo>
                    <a:pt x="4485" y="3477"/>
                  </a:lnTo>
                  <a:cubicBezTo>
                    <a:pt x="4499" y="3477"/>
                    <a:pt x="4508" y="3482"/>
                    <a:pt x="4521" y="3482"/>
                  </a:cubicBezTo>
                  <a:cubicBezTo>
                    <a:pt x="4562" y="3486"/>
                    <a:pt x="4602" y="3486"/>
                    <a:pt x="4647" y="3491"/>
                  </a:cubicBezTo>
                  <a:cubicBezTo>
                    <a:pt x="4701" y="3491"/>
                    <a:pt x="4755" y="3500"/>
                    <a:pt x="4805" y="3504"/>
                  </a:cubicBezTo>
                  <a:cubicBezTo>
                    <a:pt x="4836" y="3509"/>
                    <a:pt x="4868" y="3513"/>
                    <a:pt x="4899" y="3513"/>
                  </a:cubicBezTo>
                  <a:cubicBezTo>
                    <a:pt x="4926" y="3518"/>
                    <a:pt x="4953" y="3518"/>
                    <a:pt x="4980" y="3522"/>
                  </a:cubicBezTo>
                  <a:lnTo>
                    <a:pt x="5021" y="3527"/>
                  </a:lnTo>
                  <a:lnTo>
                    <a:pt x="5097" y="3536"/>
                  </a:lnTo>
                  <a:cubicBezTo>
                    <a:pt x="5160" y="3545"/>
                    <a:pt x="5223" y="3563"/>
                    <a:pt x="5286" y="3581"/>
                  </a:cubicBezTo>
                  <a:lnTo>
                    <a:pt x="5322" y="3590"/>
                  </a:lnTo>
                  <a:cubicBezTo>
                    <a:pt x="5363" y="3599"/>
                    <a:pt x="5408" y="3612"/>
                    <a:pt x="5448" y="3626"/>
                  </a:cubicBezTo>
                  <a:cubicBezTo>
                    <a:pt x="5507" y="3657"/>
                    <a:pt x="5565" y="3693"/>
                    <a:pt x="5615" y="3734"/>
                  </a:cubicBezTo>
                  <a:lnTo>
                    <a:pt x="5633" y="3743"/>
                  </a:lnTo>
                  <a:cubicBezTo>
                    <a:pt x="5655" y="3765"/>
                    <a:pt x="5682" y="3788"/>
                    <a:pt x="5705" y="3810"/>
                  </a:cubicBezTo>
                  <a:lnTo>
                    <a:pt x="5727" y="3837"/>
                  </a:lnTo>
                  <a:cubicBezTo>
                    <a:pt x="5741" y="3855"/>
                    <a:pt x="5759" y="3873"/>
                    <a:pt x="5772" y="3887"/>
                  </a:cubicBezTo>
                  <a:cubicBezTo>
                    <a:pt x="5839" y="3990"/>
                    <a:pt x="5898" y="4094"/>
                    <a:pt x="5947" y="4206"/>
                  </a:cubicBezTo>
                  <a:cubicBezTo>
                    <a:pt x="5947" y="4229"/>
                    <a:pt x="5943" y="4247"/>
                    <a:pt x="5943" y="4260"/>
                  </a:cubicBezTo>
                  <a:cubicBezTo>
                    <a:pt x="5943" y="4292"/>
                    <a:pt x="5947" y="4323"/>
                    <a:pt x="5956" y="4355"/>
                  </a:cubicBezTo>
                  <a:lnTo>
                    <a:pt x="5961" y="4377"/>
                  </a:lnTo>
                  <a:cubicBezTo>
                    <a:pt x="5970" y="4409"/>
                    <a:pt x="5979" y="4445"/>
                    <a:pt x="5988" y="4476"/>
                  </a:cubicBezTo>
                  <a:cubicBezTo>
                    <a:pt x="6006" y="4521"/>
                    <a:pt x="6019" y="4571"/>
                    <a:pt x="6037" y="4616"/>
                  </a:cubicBezTo>
                  <a:lnTo>
                    <a:pt x="6051" y="4656"/>
                  </a:lnTo>
                  <a:cubicBezTo>
                    <a:pt x="6087" y="4760"/>
                    <a:pt x="6132" y="4859"/>
                    <a:pt x="6186" y="4953"/>
                  </a:cubicBezTo>
                  <a:cubicBezTo>
                    <a:pt x="6285" y="5151"/>
                    <a:pt x="6415" y="5326"/>
                    <a:pt x="6564" y="5488"/>
                  </a:cubicBezTo>
                  <a:cubicBezTo>
                    <a:pt x="6582" y="5502"/>
                    <a:pt x="6600" y="5515"/>
                    <a:pt x="6622" y="5520"/>
                  </a:cubicBezTo>
                  <a:cubicBezTo>
                    <a:pt x="6631" y="5520"/>
                    <a:pt x="6640" y="5524"/>
                    <a:pt x="6649" y="5524"/>
                  </a:cubicBezTo>
                  <a:cubicBezTo>
                    <a:pt x="6730" y="5587"/>
                    <a:pt x="6820" y="5637"/>
                    <a:pt x="6924" y="5668"/>
                  </a:cubicBezTo>
                  <a:cubicBezTo>
                    <a:pt x="6982" y="5686"/>
                    <a:pt x="7045" y="5695"/>
                    <a:pt x="7108" y="5700"/>
                  </a:cubicBezTo>
                  <a:cubicBezTo>
                    <a:pt x="7131" y="5700"/>
                    <a:pt x="7158" y="5695"/>
                    <a:pt x="7180" y="5691"/>
                  </a:cubicBezTo>
                  <a:cubicBezTo>
                    <a:pt x="7198" y="5691"/>
                    <a:pt x="7216" y="5682"/>
                    <a:pt x="7234" y="5677"/>
                  </a:cubicBezTo>
                  <a:lnTo>
                    <a:pt x="7252" y="5668"/>
                  </a:lnTo>
                  <a:lnTo>
                    <a:pt x="7279" y="5659"/>
                  </a:lnTo>
                  <a:cubicBezTo>
                    <a:pt x="7320" y="5646"/>
                    <a:pt x="7365" y="5632"/>
                    <a:pt x="7405" y="5619"/>
                  </a:cubicBezTo>
                  <a:cubicBezTo>
                    <a:pt x="7472" y="5601"/>
                    <a:pt x="7508" y="5533"/>
                    <a:pt x="7490" y="5466"/>
                  </a:cubicBezTo>
                  <a:cubicBezTo>
                    <a:pt x="7490" y="5457"/>
                    <a:pt x="7486" y="5448"/>
                    <a:pt x="7481" y="5443"/>
                  </a:cubicBezTo>
                  <a:lnTo>
                    <a:pt x="7544" y="5403"/>
                  </a:lnTo>
                  <a:lnTo>
                    <a:pt x="7562" y="5389"/>
                  </a:lnTo>
                  <a:cubicBezTo>
                    <a:pt x="7571" y="5380"/>
                    <a:pt x="7580" y="5376"/>
                    <a:pt x="7594" y="5371"/>
                  </a:cubicBezTo>
                  <a:cubicBezTo>
                    <a:pt x="7607" y="5367"/>
                    <a:pt x="7621" y="5362"/>
                    <a:pt x="7639" y="5362"/>
                  </a:cubicBezTo>
                  <a:cubicBezTo>
                    <a:pt x="7655" y="5359"/>
                    <a:pt x="7673" y="5356"/>
                    <a:pt x="7692" y="5356"/>
                  </a:cubicBezTo>
                  <a:cubicBezTo>
                    <a:pt x="7700" y="5356"/>
                    <a:pt x="7708" y="5357"/>
                    <a:pt x="7715" y="5358"/>
                  </a:cubicBezTo>
                  <a:lnTo>
                    <a:pt x="7801" y="5358"/>
                  </a:lnTo>
                  <a:cubicBezTo>
                    <a:pt x="7832" y="5358"/>
                    <a:pt x="7864" y="5358"/>
                    <a:pt x="7895" y="5362"/>
                  </a:cubicBezTo>
                  <a:lnTo>
                    <a:pt x="7981" y="5362"/>
                  </a:lnTo>
                  <a:cubicBezTo>
                    <a:pt x="8030" y="5371"/>
                    <a:pt x="8075" y="5385"/>
                    <a:pt x="8125" y="5403"/>
                  </a:cubicBezTo>
                  <a:lnTo>
                    <a:pt x="8147" y="5412"/>
                  </a:lnTo>
                  <a:cubicBezTo>
                    <a:pt x="8179" y="5430"/>
                    <a:pt x="8206" y="5443"/>
                    <a:pt x="8233" y="5466"/>
                  </a:cubicBezTo>
                  <a:cubicBezTo>
                    <a:pt x="8291" y="5511"/>
                    <a:pt x="8341" y="5560"/>
                    <a:pt x="8390" y="5614"/>
                  </a:cubicBezTo>
                  <a:cubicBezTo>
                    <a:pt x="8426" y="5664"/>
                    <a:pt x="8458" y="5722"/>
                    <a:pt x="8485" y="5781"/>
                  </a:cubicBezTo>
                  <a:cubicBezTo>
                    <a:pt x="8512" y="5853"/>
                    <a:pt x="8530" y="5929"/>
                    <a:pt x="8543" y="6006"/>
                  </a:cubicBezTo>
                  <a:cubicBezTo>
                    <a:pt x="8552" y="6114"/>
                    <a:pt x="8557" y="6226"/>
                    <a:pt x="8548" y="6334"/>
                  </a:cubicBezTo>
                  <a:cubicBezTo>
                    <a:pt x="8539" y="6388"/>
                    <a:pt x="8525" y="6438"/>
                    <a:pt x="8516" y="6492"/>
                  </a:cubicBezTo>
                  <a:lnTo>
                    <a:pt x="8507" y="6514"/>
                  </a:lnTo>
                  <a:lnTo>
                    <a:pt x="8503" y="6541"/>
                  </a:lnTo>
                  <a:cubicBezTo>
                    <a:pt x="8494" y="6591"/>
                    <a:pt x="8485" y="6644"/>
                    <a:pt x="8480" y="6698"/>
                  </a:cubicBezTo>
                  <a:cubicBezTo>
                    <a:pt x="8476" y="6725"/>
                    <a:pt x="8476" y="6748"/>
                    <a:pt x="8476" y="6775"/>
                  </a:cubicBezTo>
                  <a:lnTo>
                    <a:pt x="8462" y="6793"/>
                  </a:lnTo>
                  <a:lnTo>
                    <a:pt x="8440" y="6824"/>
                  </a:lnTo>
                  <a:lnTo>
                    <a:pt x="8417" y="6851"/>
                  </a:lnTo>
                  <a:cubicBezTo>
                    <a:pt x="8399" y="6878"/>
                    <a:pt x="8372" y="6901"/>
                    <a:pt x="8350" y="6923"/>
                  </a:cubicBezTo>
                  <a:lnTo>
                    <a:pt x="8323" y="6955"/>
                  </a:lnTo>
                  <a:lnTo>
                    <a:pt x="8300" y="6977"/>
                  </a:lnTo>
                  <a:cubicBezTo>
                    <a:pt x="8291" y="6986"/>
                    <a:pt x="8282" y="6995"/>
                    <a:pt x="8273" y="7004"/>
                  </a:cubicBezTo>
                  <a:cubicBezTo>
                    <a:pt x="8260" y="7022"/>
                    <a:pt x="8246" y="7036"/>
                    <a:pt x="8233" y="7045"/>
                  </a:cubicBezTo>
                  <a:cubicBezTo>
                    <a:pt x="8183" y="7081"/>
                    <a:pt x="8129" y="7112"/>
                    <a:pt x="8075" y="7135"/>
                  </a:cubicBezTo>
                  <a:lnTo>
                    <a:pt x="8062" y="7139"/>
                  </a:lnTo>
                  <a:lnTo>
                    <a:pt x="7922" y="7207"/>
                  </a:lnTo>
                  <a:lnTo>
                    <a:pt x="7792" y="7261"/>
                  </a:lnTo>
                  <a:lnTo>
                    <a:pt x="7787" y="7261"/>
                  </a:lnTo>
                  <a:lnTo>
                    <a:pt x="7778" y="7265"/>
                  </a:lnTo>
                  <a:cubicBezTo>
                    <a:pt x="7778" y="7265"/>
                    <a:pt x="7769" y="7270"/>
                    <a:pt x="7769" y="7270"/>
                  </a:cubicBezTo>
                  <a:lnTo>
                    <a:pt x="7765" y="7270"/>
                  </a:lnTo>
                  <a:cubicBezTo>
                    <a:pt x="7751" y="7270"/>
                    <a:pt x="7724" y="7279"/>
                    <a:pt x="7702" y="7288"/>
                  </a:cubicBezTo>
                  <a:lnTo>
                    <a:pt x="7666" y="7297"/>
                  </a:lnTo>
                  <a:lnTo>
                    <a:pt x="7648" y="7301"/>
                  </a:lnTo>
                  <a:lnTo>
                    <a:pt x="7607" y="7315"/>
                  </a:lnTo>
                  <a:cubicBezTo>
                    <a:pt x="7589" y="7319"/>
                    <a:pt x="7571" y="7324"/>
                    <a:pt x="7549" y="7324"/>
                  </a:cubicBezTo>
                  <a:cubicBezTo>
                    <a:pt x="7522" y="7328"/>
                    <a:pt x="7495" y="7333"/>
                    <a:pt x="7472" y="7333"/>
                  </a:cubicBezTo>
                  <a:lnTo>
                    <a:pt x="7428" y="7333"/>
                  </a:lnTo>
                  <a:cubicBezTo>
                    <a:pt x="7405" y="7328"/>
                    <a:pt x="7378" y="7319"/>
                    <a:pt x="7356" y="7310"/>
                  </a:cubicBezTo>
                  <a:lnTo>
                    <a:pt x="7333" y="7297"/>
                  </a:lnTo>
                  <a:cubicBezTo>
                    <a:pt x="7297" y="7279"/>
                    <a:pt x="7257" y="7265"/>
                    <a:pt x="7216" y="7261"/>
                  </a:cubicBezTo>
                  <a:cubicBezTo>
                    <a:pt x="7185" y="7261"/>
                    <a:pt x="7153" y="7270"/>
                    <a:pt x="7131" y="7292"/>
                  </a:cubicBezTo>
                  <a:cubicBezTo>
                    <a:pt x="7117" y="7301"/>
                    <a:pt x="7104" y="7310"/>
                    <a:pt x="7095" y="7324"/>
                  </a:cubicBezTo>
                  <a:lnTo>
                    <a:pt x="7077" y="7351"/>
                  </a:lnTo>
                  <a:cubicBezTo>
                    <a:pt x="7068" y="7364"/>
                    <a:pt x="7059" y="7378"/>
                    <a:pt x="7050" y="7396"/>
                  </a:cubicBezTo>
                  <a:cubicBezTo>
                    <a:pt x="7041" y="7409"/>
                    <a:pt x="7027" y="7436"/>
                    <a:pt x="7014" y="7454"/>
                  </a:cubicBezTo>
                  <a:lnTo>
                    <a:pt x="7005" y="7477"/>
                  </a:lnTo>
                  <a:cubicBezTo>
                    <a:pt x="6969" y="7540"/>
                    <a:pt x="6937" y="7598"/>
                    <a:pt x="6897" y="7657"/>
                  </a:cubicBezTo>
                  <a:cubicBezTo>
                    <a:pt x="6874" y="7693"/>
                    <a:pt x="6852" y="7729"/>
                    <a:pt x="6829" y="7769"/>
                  </a:cubicBezTo>
                  <a:cubicBezTo>
                    <a:pt x="6802" y="7814"/>
                    <a:pt x="6771" y="7859"/>
                    <a:pt x="6739" y="7900"/>
                  </a:cubicBezTo>
                  <a:cubicBezTo>
                    <a:pt x="6703" y="7949"/>
                    <a:pt x="6663" y="7990"/>
                    <a:pt x="6622" y="8030"/>
                  </a:cubicBezTo>
                  <a:cubicBezTo>
                    <a:pt x="6568" y="8089"/>
                    <a:pt x="6519" y="8138"/>
                    <a:pt x="6474" y="8188"/>
                  </a:cubicBezTo>
                  <a:cubicBezTo>
                    <a:pt x="6433" y="8228"/>
                    <a:pt x="6393" y="8264"/>
                    <a:pt x="6352" y="8300"/>
                  </a:cubicBezTo>
                  <a:lnTo>
                    <a:pt x="6325" y="8318"/>
                  </a:lnTo>
                  <a:lnTo>
                    <a:pt x="6280" y="8363"/>
                  </a:lnTo>
                  <a:cubicBezTo>
                    <a:pt x="6253" y="8381"/>
                    <a:pt x="6231" y="8403"/>
                    <a:pt x="6208" y="8421"/>
                  </a:cubicBezTo>
                  <a:lnTo>
                    <a:pt x="6168" y="8453"/>
                  </a:lnTo>
                  <a:lnTo>
                    <a:pt x="6132" y="8484"/>
                  </a:lnTo>
                  <a:lnTo>
                    <a:pt x="6046" y="8547"/>
                  </a:lnTo>
                  <a:cubicBezTo>
                    <a:pt x="5992" y="8588"/>
                    <a:pt x="5943" y="8624"/>
                    <a:pt x="5889" y="8664"/>
                  </a:cubicBezTo>
                  <a:lnTo>
                    <a:pt x="5781" y="8745"/>
                  </a:lnTo>
                  <a:cubicBezTo>
                    <a:pt x="5696" y="8808"/>
                    <a:pt x="5606" y="8867"/>
                    <a:pt x="5511" y="8912"/>
                  </a:cubicBezTo>
                  <a:lnTo>
                    <a:pt x="5466" y="8930"/>
                  </a:lnTo>
                  <a:lnTo>
                    <a:pt x="5412" y="8952"/>
                  </a:lnTo>
                  <a:cubicBezTo>
                    <a:pt x="5367" y="8970"/>
                    <a:pt x="5322" y="8988"/>
                    <a:pt x="5277" y="9006"/>
                  </a:cubicBezTo>
                  <a:lnTo>
                    <a:pt x="5232" y="9029"/>
                  </a:lnTo>
                  <a:lnTo>
                    <a:pt x="5183" y="9051"/>
                  </a:lnTo>
                  <a:cubicBezTo>
                    <a:pt x="5160" y="9060"/>
                    <a:pt x="5133" y="9074"/>
                    <a:pt x="5115" y="9087"/>
                  </a:cubicBezTo>
                  <a:cubicBezTo>
                    <a:pt x="5084" y="9105"/>
                    <a:pt x="5057" y="9137"/>
                    <a:pt x="5043" y="9168"/>
                  </a:cubicBezTo>
                  <a:cubicBezTo>
                    <a:pt x="5025" y="9195"/>
                    <a:pt x="5016" y="9227"/>
                    <a:pt x="5012" y="9263"/>
                  </a:cubicBezTo>
                  <a:cubicBezTo>
                    <a:pt x="4998" y="9326"/>
                    <a:pt x="4994" y="9393"/>
                    <a:pt x="4998" y="9456"/>
                  </a:cubicBezTo>
                  <a:cubicBezTo>
                    <a:pt x="5007" y="9569"/>
                    <a:pt x="5025" y="9686"/>
                    <a:pt x="5052" y="9794"/>
                  </a:cubicBezTo>
                  <a:cubicBezTo>
                    <a:pt x="5061" y="9821"/>
                    <a:pt x="5070" y="9852"/>
                    <a:pt x="5075" y="9874"/>
                  </a:cubicBezTo>
                  <a:lnTo>
                    <a:pt x="5088" y="9910"/>
                  </a:lnTo>
                  <a:cubicBezTo>
                    <a:pt x="5097" y="9946"/>
                    <a:pt x="5111" y="9987"/>
                    <a:pt x="5120" y="10023"/>
                  </a:cubicBezTo>
                  <a:cubicBezTo>
                    <a:pt x="5147" y="10099"/>
                    <a:pt x="5178" y="10171"/>
                    <a:pt x="5219" y="10239"/>
                  </a:cubicBezTo>
                  <a:cubicBezTo>
                    <a:pt x="5241" y="10284"/>
                    <a:pt x="5282" y="10320"/>
                    <a:pt x="5331" y="10342"/>
                  </a:cubicBezTo>
                  <a:cubicBezTo>
                    <a:pt x="5354" y="10356"/>
                    <a:pt x="5381" y="10365"/>
                    <a:pt x="5408" y="10374"/>
                  </a:cubicBezTo>
                  <a:lnTo>
                    <a:pt x="5444" y="10378"/>
                  </a:lnTo>
                  <a:lnTo>
                    <a:pt x="5462" y="10383"/>
                  </a:lnTo>
                  <a:cubicBezTo>
                    <a:pt x="5538" y="10396"/>
                    <a:pt x="5606" y="10419"/>
                    <a:pt x="5678" y="10446"/>
                  </a:cubicBezTo>
                  <a:cubicBezTo>
                    <a:pt x="5736" y="10473"/>
                    <a:pt x="5795" y="10509"/>
                    <a:pt x="5844" y="10549"/>
                  </a:cubicBezTo>
                  <a:lnTo>
                    <a:pt x="5884" y="10576"/>
                  </a:lnTo>
                  <a:lnTo>
                    <a:pt x="5934" y="10594"/>
                  </a:lnTo>
                  <a:cubicBezTo>
                    <a:pt x="5974" y="10608"/>
                    <a:pt x="6006" y="10635"/>
                    <a:pt x="6024" y="10666"/>
                  </a:cubicBezTo>
                  <a:cubicBezTo>
                    <a:pt x="6033" y="10684"/>
                    <a:pt x="6037" y="10698"/>
                    <a:pt x="6042" y="10711"/>
                  </a:cubicBezTo>
                  <a:lnTo>
                    <a:pt x="6046" y="10716"/>
                  </a:lnTo>
                  <a:cubicBezTo>
                    <a:pt x="6073" y="10743"/>
                    <a:pt x="6105" y="10765"/>
                    <a:pt x="6141" y="10779"/>
                  </a:cubicBezTo>
                  <a:cubicBezTo>
                    <a:pt x="6163" y="10792"/>
                    <a:pt x="6190" y="10801"/>
                    <a:pt x="6217" y="10810"/>
                  </a:cubicBezTo>
                  <a:lnTo>
                    <a:pt x="6276" y="10833"/>
                  </a:lnTo>
                  <a:lnTo>
                    <a:pt x="6285" y="10837"/>
                  </a:lnTo>
                  <a:lnTo>
                    <a:pt x="6298" y="10842"/>
                  </a:lnTo>
                  <a:lnTo>
                    <a:pt x="6307" y="10846"/>
                  </a:lnTo>
                  <a:cubicBezTo>
                    <a:pt x="6316" y="10855"/>
                    <a:pt x="6325" y="10860"/>
                    <a:pt x="6334" y="10860"/>
                  </a:cubicBezTo>
                  <a:cubicBezTo>
                    <a:pt x="6370" y="10873"/>
                    <a:pt x="6402" y="10891"/>
                    <a:pt x="6429" y="10914"/>
                  </a:cubicBezTo>
                  <a:cubicBezTo>
                    <a:pt x="6451" y="10932"/>
                    <a:pt x="6474" y="10945"/>
                    <a:pt x="6496" y="10963"/>
                  </a:cubicBezTo>
                  <a:cubicBezTo>
                    <a:pt x="6528" y="10990"/>
                    <a:pt x="6555" y="11017"/>
                    <a:pt x="6582" y="11049"/>
                  </a:cubicBezTo>
                  <a:lnTo>
                    <a:pt x="6636" y="11112"/>
                  </a:lnTo>
                  <a:cubicBezTo>
                    <a:pt x="6663" y="11139"/>
                    <a:pt x="6690" y="11166"/>
                    <a:pt x="6712" y="11193"/>
                  </a:cubicBezTo>
                  <a:lnTo>
                    <a:pt x="6771" y="11260"/>
                  </a:lnTo>
                  <a:cubicBezTo>
                    <a:pt x="6798" y="11292"/>
                    <a:pt x="6825" y="11323"/>
                    <a:pt x="6852" y="11355"/>
                  </a:cubicBezTo>
                  <a:cubicBezTo>
                    <a:pt x="6879" y="11391"/>
                    <a:pt x="6897" y="11404"/>
                    <a:pt x="6915" y="11431"/>
                  </a:cubicBezTo>
                  <a:cubicBezTo>
                    <a:pt x="6937" y="11454"/>
                    <a:pt x="6964" y="11485"/>
                    <a:pt x="6987" y="11512"/>
                  </a:cubicBezTo>
                  <a:cubicBezTo>
                    <a:pt x="7045" y="11593"/>
                    <a:pt x="7117" y="11683"/>
                    <a:pt x="7176" y="11777"/>
                  </a:cubicBezTo>
                  <a:lnTo>
                    <a:pt x="7189" y="11800"/>
                  </a:lnTo>
                  <a:cubicBezTo>
                    <a:pt x="7198" y="11813"/>
                    <a:pt x="7203" y="11827"/>
                    <a:pt x="7216" y="11840"/>
                  </a:cubicBezTo>
                  <a:lnTo>
                    <a:pt x="7239" y="11872"/>
                  </a:lnTo>
                  <a:lnTo>
                    <a:pt x="7266" y="11908"/>
                  </a:lnTo>
                  <a:cubicBezTo>
                    <a:pt x="7293" y="11948"/>
                    <a:pt x="7320" y="11989"/>
                    <a:pt x="7342" y="12025"/>
                  </a:cubicBezTo>
                  <a:lnTo>
                    <a:pt x="7356" y="12043"/>
                  </a:lnTo>
                  <a:cubicBezTo>
                    <a:pt x="7383" y="12088"/>
                    <a:pt x="7410" y="12133"/>
                    <a:pt x="7441" y="12178"/>
                  </a:cubicBezTo>
                  <a:cubicBezTo>
                    <a:pt x="7468" y="12227"/>
                    <a:pt x="7481" y="12254"/>
                    <a:pt x="7504" y="12290"/>
                  </a:cubicBezTo>
                  <a:lnTo>
                    <a:pt x="7522" y="12322"/>
                  </a:lnTo>
                  <a:lnTo>
                    <a:pt x="7526" y="12335"/>
                  </a:lnTo>
                  <a:lnTo>
                    <a:pt x="7535" y="12349"/>
                  </a:lnTo>
                  <a:cubicBezTo>
                    <a:pt x="7508" y="12362"/>
                    <a:pt x="7490" y="12389"/>
                    <a:pt x="7486" y="12421"/>
                  </a:cubicBezTo>
                  <a:cubicBezTo>
                    <a:pt x="7481" y="12443"/>
                    <a:pt x="7486" y="12470"/>
                    <a:pt x="7499" y="12493"/>
                  </a:cubicBezTo>
                  <a:cubicBezTo>
                    <a:pt x="7522" y="12524"/>
                    <a:pt x="7540" y="12560"/>
                    <a:pt x="7562" y="12592"/>
                  </a:cubicBezTo>
                  <a:lnTo>
                    <a:pt x="7594" y="12650"/>
                  </a:lnTo>
                  <a:lnTo>
                    <a:pt x="7639" y="12713"/>
                  </a:lnTo>
                  <a:cubicBezTo>
                    <a:pt x="7657" y="12745"/>
                    <a:pt x="7675" y="12776"/>
                    <a:pt x="7693" y="12803"/>
                  </a:cubicBezTo>
                  <a:cubicBezTo>
                    <a:pt x="7729" y="12862"/>
                    <a:pt x="7760" y="12916"/>
                    <a:pt x="7792" y="12974"/>
                  </a:cubicBezTo>
                  <a:cubicBezTo>
                    <a:pt x="7823" y="13028"/>
                    <a:pt x="7850" y="13091"/>
                    <a:pt x="7877" y="13149"/>
                  </a:cubicBezTo>
                  <a:cubicBezTo>
                    <a:pt x="7895" y="13203"/>
                    <a:pt x="7918" y="13257"/>
                    <a:pt x="7940" y="13307"/>
                  </a:cubicBezTo>
                  <a:cubicBezTo>
                    <a:pt x="7958" y="13361"/>
                    <a:pt x="7981" y="13419"/>
                    <a:pt x="8003" y="13478"/>
                  </a:cubicBezTo>
                  <a:cubicBezTo>
                    <a:pt x="8017" y="13505"/>
                    <a:pt x="8030" y="13532"/>
                    <a:pt x="8039" y="13563"/>
                  </a:cubicBezTo>
                  <a:cubicBezTo>
                    <a:pt x="8048" y="13595"/>
                    <a:pt x="8057" y="13604"/>
                    <a:pt x="8062" y="13622"/>
                  </a:cubicBezTo>
                  <a:cubicBezTo>
                    <a:pt x="8085" y="13668"/>
                    <a:pt x="8130" y="13692"/>
                    <a:pt x="8175" y="13692"/>
                  </a:cubicBezTo>
                  <a:cubicBezTo>
                    <a:pt x="8209" y="13692"/>
                    <a:pt x="8243" y="13678"/>
                    <a:pt x="8269" y="13649"/>
                  </a:cubicBezTo>
                  <a:cubicBezTo>
                    <a:pt x="8287" y="13658"/>
                    <a:pt x="8305" y="13662"/>
                    <a:pt x="8318" y="13667"/>
                  </a:cubicBezTo>
                  <a:cubicBezTo>
                    <a:pt x="8363" y="13676"/>
                    <a:pt x="8408" y="13680"/>
                    <a:pt x="8449" y="13680"/>
                  </a:cubicBezTo>
                  <a:cubicBezTo>
                    <a:pt x="8525" y="13676"/>
                    <a:pt x="8602" y="13662"/>
                    <a:pt x="8669" y="13631"/>
                  </a:cubicBezTo>
                  <a:cubicBezTo>
                    <a:pt x="8705" y="13622"/>
                    <a:pt x="8737" y="13613"/>
                    <a:pt x="8764" y="13604"/>
                  </a:cubicBezTo>
                  <a:cubicBezTo>
                    <a:pt x="8795" y="13595"/>
                    <a:pt x="8827" y="13581"/>
                    <a:pt x="8858" y="13572"/>
                  </a:cubicBezTo>
                  <a:lnTo>
                    <a:pt x="8926" y="13550"/>
                  </a:lnTo>
                  <a:cubicBezTo>
                    <a:pt x="8975" y="13532"/>
                    <a:pt x="9025" y="13514"/>
                    <a:pt x="9074" y="13496"/>
                  </a:cubicBezTo>
                  <a:lnTo>
                    <a:pt x="9074" y="13496"/>
                  </a:lnTo>
                  <a:lnTo>
                    <a:pt x="9043" y="13505"/>
                  </a:lnTo>
                  <a:cubicBezTo>
                    <a:pt x="9096" y="13482"/>
                    <a:pt x="9155" y="13464"/>
                    <a:pt x="9209" y="13451"/>
                  </a:cubicBezTo>
                  <a:cubicBezTo>
                    <a:pt x="9245" y="13442"/>
                    <a:pt x="9267" y="13437"/>
                    <a:pt x="9290" y="13433"/>
                  </a:cubicBezTo>
                  <a:cubicBezTo>
                    <a:pt x="9317" y="13424"/>
                    <a:pt x="9348" y="13410"/>
                    <a:pt x="9375" y="13397"/>
                  </a:cubicBezTo>
                  <a:lnTo>
                    <a:pt x="9393" y="13388"/>
                  </a:lnTo>
                  <a:cubicBezTo>
                    <a:pt x="9425" y="13379"/>
                    <a:pt x="9461" y="13365"/>
                    <a:pt x="9501" y="13352"/>
                  </a:cubicBezTo>
                  <a:lnTo>
                    <a:pt x="9519" y="13343"/>
                  </a:lnTo>
                  <a:cubicBezTo>
                    <a:pt x="9582" y="13320"/>
                    <a:pt x="9641" y="13289"/>
                    <a:pt x="9690" y="13253"/>
                  </a:cubicBezTo>
                  <a:cubicBezTo>
                    <a:pt x="9735" y="13221"/>
                    <a:pt x="9780" y="13185"/>
                    <a:pt x="9821" y="13149"/>
                  </a:cubicBezTo>
                  <a:lnTo>
                    <a:pt x="9848" y="13127"/>
                  </a:lnTo>
                  <a:cubicBezTo>
                    <a:pt x="9902" y="13082"/>
                    <a:pt x="9947" y="13046"/>
                    <a:pt x="9983" y="13010"/>
                  </a:cubicBezTo>
                  <a:cubicBezTo>
                    <a:pt x="10073" y="12920"/>
                    <a:pt x="10145" y="12821"/>
                    <a:pt x="10203" y="12713"/>
                  </a:cubicBezTo>
                  <a:cubicBezTo>
                    <a:pt x="10226" y="12668"/>
                    <a:pt x="10244" y="12623"/>
                    <a:pt x="10262" y="12578"/>
                  </a:cubicBezTo>
                  <a:cubicBezTo>
                    <a:pt x="10275" y="12574"/>
                    <a:pt x="10284" y="12560"/>
                    <a:pt x="10289" y="12547"/>
                  </a:cubicBezTo>
                  <a:cubicBezTo>
                    <a:pt x="10307" y="12511"/>
                    <a:pt x="10325" y="12475"/>
                    <a:pt x="10338" y="12434"/>
                  </a:cubicBezTo>
                  <a:cubicBezTo>
                    <a:pt x="10347" y="12412"/>
                    <a:pt x="10352" y="12389"/>
                    <a:pt x="10361" y="12362"/>
                  </a:cubicBezTo>
                  <a:cubicBezTo>
                    <a:pt x="10379" y="12299"/>
                    <a:pt x="10397" y="12236"/>
                    <a:pt x="10415" y="12178"/>
                  </a:cubicBezTo>
                  <a:cubicBezTo>
                    <a:pt x="10433" y="12110"/>
                    <a:pt x="10446" y="12038"/>
                    <a:pt x="10451" y="11966"/>
                  </a:cubicBezTo>
                  <a:cubicBezTo>
                    <a:pt x="10451" y="11903"/>
                    <a:pt x="10451" y="11840"/>
                    <a:pt x="10442" y="11782"/>
                  </a:cubicBezTo>
                  <a:cubicBezTo>
                    <a:pt x="10433" y="11710"/>
                    <a:pt x="10424" y="11638"/>
                    <a:pt x="10415" y="11566"/>
                  </a:cubicBezTo>
                  <a:cubicBezTo>
                    <a:pt x="10406" y="11525"/>
                    <a:pt x="10401" y="11494"/>
                    <a:pt x="10392" y="11458"/>
                  </a:cubicBezTo>
                  <a:cubicBezTo>
                    <a:pt x="10388" y="11422"/>
                    <a:pt x="10383" y="11386"/>
                    <a:pt x="10370" y="11346"/>
                  </a:cubicBezTo>
                  <a:cubicBezTo>
                    <a:pt x="10356" y="11292"/>
                    <a:pt x="10343" y="11247"/>
                    <a:pt x="10329" y="11197"/>
                  </a:cubicBezTo>
                  <a:lnTo>
                    <a:pt x="10320" y="11161"/>
                  </a:lnTo>
                  <a:cubicBezTo>
                    <a:pt x="10302" y="11094"/>
                    <a:pt x="10280" y="11040"/>
                    <a:pt x="10262" y="10995"/>
                  </a:cubicBezTo>
                  <a:cubicBezTo>
                    <a:pt x="10253" y="10963"/>
                    <a:pt x="10235" y="10932"/>
                    <a:pt x="10221" y="10900"/>
                  </a:cubicBezTo>
                  <a:cubicBezTo>
                    <a:pt x="10208" y="10869"/>
                    <a:pt x="10203" y="10855"/>
                    <a:pt x="10194" y="10837"/>
                  </a:cubicBezTo>
                  <a:cubicBezTo>
                    <a:pt x="10176" y="10801"/>
                    <a:pt x="10163" y="10765"/>
                    <a:pt x="10149" y="10734"/>
                  </a:cubicBezTo>
                  <a:cubicBezTo>
                    <a:pt x="10136" y="10698"/>
                    <a:pt x="10127" y="10671"/>
                    <a:pt x="10113" y="10639"/>
                  </a:cubicBezTo>
                  <a:lnTo>
                    <a:pt x="10109" y="10626"/>
                  </a:lnTo>
                  <a:lnTo>
                    <a:pt x="10068" y="10531"/>
                  </a:lnTo>
                  <a:cubicBezTo>
                    <a:pt x="10032" y="10446"/>
                    <a:pt x="10005" y="10356"/>
                    <a:pt x="9978" y="10261"/>
                  </a:cubicBezTo>
                  <a:cubicBezTo>
                    <a:pt x="9951" y="10171"/>
                    <a:pt x="9929" y="10077"/>
                    <a:pt x="9915" y="9982"/>
                  </a:cubicBezTo>
                  <a:cubicBezTo>
                    <a:pt x="9915" y="9960"/>
                    <a:pt x="9911" y="9937"/>
                    <a:pt x="9911" y="9915"/>
                  </a:cubicBezTo>
                  <a:cubicBezTo>
                    <a:pt x="9911" y="9897"/>
                    <a:pt x="9911" y="9874"/>
                    <a:pt x="9911" y="9856"/>
                  </a:cubicBezTo>
                  <a:lnTo>
                    <a:pt x="9911" y="9839"/>
                  </a:lnTo>
                  <a:cubicBezTo>
                    <a:pt x="9911" y="9825"/>
                    <a:pt x="9911" y="9812"/>
                    <a:pt x="9906" y="9798"/>
                  </a:cubicBezTo>
                  <a:cubicBezTo>
                    <a:pt x="9920" y="9735"/>
                    <a:pt x="9938" y="9677"/>
                    <a:pt x="9965" y="9614"/>
                  </a:cubicBezTo>
                  <a:cubicBezTo>
                    <a:pt x="9996" y="9542"/>
                    <a:pt x="10028" y="9474"/>
                    <a:pt x="10068" y="9407"/>
                  </a:cubicBezTo>
                  <a:cubicBezTo>
                    <a:pt x="10104" y="9348"/>
                    <a:pt x="10145" y="9290"/>
                    <a:pt x="10190" y="9227"/>
                  </a:cubicBezTo>
                  <a:cubicBezTo>
                    <a:pt x="10221" y="9186"/>
                    <a:pt x="10257" y="9146"/>
                    <a:pt x="10293" y="9105"/>
                  </a:cubicBezTo>
                  <a:cubicBezTo>
                    <a:pt x="10334" y="9065"/>
                    <a:pt x="10374" y="9011"/>
                    <a:pt x="10415" y="8957"/>
                  </a:cubicBezTo>
                  <a:lnTo>
                    <a:pt x="10455" y="8907"/>
                  </a:lnTo>
                  <a:lnTo>
                    <a:pt x="10482" y="8871"/>
                  </a:lnTo>
                  <a:cubicBezTo>
                    <a:pt x="10518" y="8826"/>
                    <a:pt x="10554" y="8781"/>
                    <a:pt x="10590" y="8736"/>
                  </a:cubicBezTo>
                  <a:cubicBezTo>
                    <a:pt x="10613" y="8709"/>
                    <a:pt x="10635" y="8682"/>
                    <a:pt x="10657" y="8655"/>
                  </a:cubicBezTo>
                  <a:lnTo>
                    <a:pt x="10662" y="8655"/>
                  </a:lnTo>
                  <a:cubicBezTo>
                    <a:pt x="10698" y="8655"/>
                    <a:pt x="10729" y="8646"/>
                    <a:pt x="10752" y="8624"/>
                  </a:cubicBezTo>
                  <a:cubicBezTo>
                    <a:pt x="10761" y="8615"/>
                    <a:pt x="10770" y="8610"/>
                    <a:pt x="10774" y="8601"/>
                  </a:cubicBezTo>
                  <a:lnTo>
                    <a:pt x="10833" y="8561"/>
                  </a:lnTo>
                  <a:lnTo>
                    <a:pt x="10846" y="8552"/>
                  </a:lnTo>
                  <a:lnTo>
                    <a:pt x="10860" y="8538"/>
                  </a:lnTo>
                  <a:cubicBezTo>
                    <a:pt x="10909" y="8502"/>
                    <a:pt x="10954" y="8466"/>
                    <a:pt x="10999" y="8426"/>
                  </a:cubicBezTo>
                  <a:cubicBezTo>
                    <a:pt x="11049" y="8372"/>
                    <a:pt x="11098" y="8318"/>
                    <a:pt x="11139" y="8255"/>
                  </a:cubicBezTo>
                  <a:cubicBezTo>
                    <a:pt x="11161" y="8219"/>
                    <a:pt x="11188" y="8183"/>
                    <a:pt x="11211" y="8143"/>
                  </a:cubicBezTo>
                  <a:lnTo>
                    <a:pt x="11242" y="8093"/>
                  </a:lnTo>
                  <a:cubicBezTo>
                    <a:pt x="11269" y="8053"/>
                    <a:pt x="11292" y="8017"/>
                    <a:pt x="11319" y="7976"/>
                  </a:cubicBezTo>
                  <a:lnTo>
                    <a:pt x="11346" y="7940"/>
                  </a:lnTo>
                  <a:cubicBezTo>
                    <a:pt x="11413" y="7837"/>
                    <a:pt x="11472" y="7729"/>
                    <a:pt x="11521" y="7616"/>
                  </a:cubicBezTo>
                  <a:cubicBezTo>
                    <a:pt x="11553" y="7553"/>
                    <a:pt x="11575" y="7490"/>
                    <a:pt x="11593" y="7423"/>
                  </a:cubicBezTo>
                  <a:cubicBezTo>
                    <a:pt x="11638" y="7292"/>
                    <a:pt x="11665" y="7157"/>
                    <a:pt x="11665" y="7022"/>
                  </a:cubicBezTo>
                  <a:cubicBezTo>
                    <a:pt x="11665" y="6937"/>
                    <a:pt x="11656" y="6851"/>
                    <a:pt x="11643" y="6766"/>
                  </a:cubicBezTo>
                  <a:cubicBezTo>
                    <a:pt x="11647" y="6703"/>
                    <a:pt x="11643" y="6644"/>
                    <a:pt x="11629" y="6586"/>
                  </a:cubicBezTo>
                  <a:cubicBezTo>
                    <a:pt x="11625" y="6555"/>
                    <a:pt x="11620" y="6523"/>
                    <a:pt x="11616" y="6492"/>
                  </a:cubicBezTo>
                  <a:lnTo>
                    <a:pt x="11607" y="6424"/>
                  </a:lnTo>
                  <a:cubicBezTo>
                    <a:pt x="11589" y="6298"/>
                    <a:pt x="11566" y="6177"/>
                    <a:pt x="11544" y="6055"/>
                  </a:cubicBezTo>
                  <a:cubicBezTo>
                    <a:pt x="11535" y="5983"/>
                    <a:pt x="11517" y="5916"/>
                    <a:pt x="11499" y="5848"/>
                  </a:cubicBezTo>
                  <a:cubicBezTo>
                    <a:pt x="11481" y="5790"/>
                    <a:pt x="11458" y="5731"/>
                    <a:pt x="11436" y="5668"/>
                  </a:cubicBezTo>
                  <a:cubicBezTo>
                    <a:pt x="11422" y="5623"/>
                    <a:pt x="11400" y="5574"/>
                    <a:pt x="11377" y="5524"/>
                  </a:cubicBezTo>
                  <a:cubicBezTo>
                    <a:pt x="11350" y="5470"/>
                    <a:pt x="11328" y="5412"/>
                    <a:pt x="11301" y="5362"/>
                  </a:cubicBezTo>
                  <a:cubicBezTo>
                    <a:pt x="11256" y="5268"/>
                    <a:pt x="11206" y="5178"/>
                    <a:pt x="11143" y="5092"/>
                  </a:cubicBezTo>
                  <a:cubicBezTo>
                    <a:pt x="11076" y="5007"/>
                    <a:pt x="11004" y="4926"/>
                    <a:pt x="10927" y="4854"/>
                  </a:cubicBezTo>
                  <a:cubicBezTo>
                    <a:pt x="10855" y="4791"/>
                    <a:pt x="10783" y="4733"/>
                    <a:pt x="10707" y="4679"/>
                  </a:cubicBezTo>
                  <a:lnTo>
                    <a:pt x="10671" y="4647"/>
                  </a:lnTo>
                  <a:cubicBezTo>
                    <a:pt x="10626" y="4616"/>
                    <a:pt x="10581" y="4584"/>
                    <a:pt x="10536" y="4553"/>
                  </a:cubicBezTo>
                  <a:cubicBezTo>
                    <a:pt x="10491" y="4521"/>
                    <a:pt x="10451" y="4494"/>
                    <a:pt x="10410" y="4463"/>
                  </a:cubicBezTo>
                  <a:lnTo>
                    <a:pt x="10334" y="4404"/>
                  </a:lnTo>
                  <a:lnTo>
                    <a:pt x="10262" y="4350"/>
                  </a:lnTo>
                  <a:lnTo>
                    <a:pt x="10181" y="4287"/>
                  </a:lnTo>
                  <a:lnTo>
                    <a:pt x="10149" y="4265"/>
                  </a:lnTo>
                  <a:cubicBezTo>
                    <a:pt x="10136" y="4251"/>
                    <a:pt x="10122" y="4242"/>
                    <a:pt x="10109" y="4229"/>
                  </a:cubicBezTo>
                  <a:cubicBezTo>
                    <a:pt x="10073" y="4202"/>
                    <a:pt x="10037" y="4170"/>
                    <a:pt x="10005" y="4139"/>
                  </a:cubicBezTo>
                  <a:lnTo>
                    <a:pt x="9951" y="4094"/>
                  </a:lnTo>
                  <a:cubicBezTo>
                    <a:pt x="9906" y="4053"/>
                    <a:pt x="9857" y="4008"/>
                    <a:pt x="9807" y="3959"/>
                  </a:cubicBezTo>
                  <a:cubicBezTo>
                    <a:pt x="9749" y="3896"/>
                    <a:pt x="9695" y="3824"/>
                    <a:pt x="9645" y="3752"/>
                  </a:cubicBezTo>
                  <a:cubicBezTo>
                    <a:pt x="9591" y="3671"/>
                    <a:pt x="9551" y="3594"/>
                    <a:pt x="9510" y="3522"/>
                  </a:cubicBezTo>
                  <a:cubicBezTo>
                    <a:pt x="9470" y="3450"/>
                    <a:pt x="9447" y="3383"/>
                    <a:pt x="9420" y="3311"/>
                  </a:cubicBezTo>
                  <a:cubicBezTo>
                    <a:pt x="9407" y="3280"/>
                    <a:pt x="9398" y="3248"/>
                    <a:pt x="9384" y="3212"/>
                  </a:cubicBezTo>
                  <a:cubicBezTo>
                    <a:pt x="9362" y="3158"/>
                    <a:pt x="9344" y="3109"/>
                    <a:pt x="9326" y="3050"/>
                  </a:cubicBezTo>
                  <a:cubicBezTo>
                    <a:pt x="9312" y="2996"/>
                    <a:pt x="9294" y="2942"/>
                    <a:pt x="9281" y="2888"/>
                  </a:cubicBezTo>
                  <a:cubicBezTo>
                    <a:pt x="9254" y="2776"/>
                    <a:pt x="9227" y="2668"/>
                    <a:pt x="9191" y="2560"/>
                  </a:cubicBezTo>
                  <a:cubicBezTo>
                    <a:pt x="9182" y="2537"/>
                    <a:pt x="9173" y="2515"/>
                    <a:pt x="9168" y="2492"/>
                  </a:cubicBezTo>
                  <a:cubicBezTo>
                    <a:pt x="9159" y="2470"/>
                    <a:pt x="9155" y="2456"/>
                    <a:pt x="9146" y="2434"/>
                  </a:cubicBezTo>
                  <a:cubicBezTo>
                    <a:pt x="9132" y="2393"/>
                    <a:pt x="9119" y="2353"/>
                    <a:pt x="9101" y="2317"/>
                  </a:cubicBezTo>
                  <a:cubicBezTo>
                    <a:pt x="9060" y="2213"/>
                    <a:pt x="9016" y="2114"/>
                    <a:pt x="8962" y="2015"/>
                  </a:cubicBezTo>
                  <a:cubicBezTo>
                    <a:pt x="8908" y="1925"/>
                    <a:pt x="8849" y="1831"/>
                    <a:pt x="8786" y="1741"/>
                  </a:cubicBezTo>
                  <a:cubicBezTo>
                    <a:pt x="8728" y="1660"/>
                    <a:pt x="8660" y="1584"/>
                    <a:pt x="8597" y="1507"/>
                  </a:cubicBezTo>
                  <a:lnTo>
                    <a:pt x="8570" y="1476"/>
                  </a:lnTo>
                  <a:cubicBezTo>
                    <a:pt x="8489" y="1386"/>
                    <a:pt x="8408" y="1296"/>
                    <a:pt x="8318" y="1215"/>
                  </a:cubicBezTo>
                  <a:cubicBezTo>
                    <a:pt x="8278" y="1179"/>
                    <a:pt x="8233" y="1143"/>
                    <a:pt x="8192" y="1111"/>
                  </a:cubicBezTo>
                  <a:lnTo>
                    <a:pt x="8147" y="1075"/>
                  </a:lnTo>
                  <a:lnTo>
                    <a:pt x="8053" y="1003"/>
                  </a:lnTo>
                  <a:cubicBezTo>
                    <a:pt x="7954" y="927"/>
                    <a:pt x="7855" y="859"/>
                    <a:pt x="7747" y="796"/>
                  </a:cubicBezTo>
                  <a:cubicBezTo>
                    <a:pt x="7571" y="693"/>
                    <a:pt x="7387" y="603"/>
                    <a:pt x="7203" y="522"/>
                  </a:cubicBezTo>
                  <a:cubicBezTo>
                    <a:pt x="7095" y="477"/>
                    <a:pt x="6987" y="432"/>
                    <a:pt x="6874" y="391"/>
                  </a:cubicBezTo>
                  <a:lnTo>
                    <a:pt x="6820" y="369"/>
                  </a:lnTo>
                  <a:cubicBezTo>
                    <a:pt x="6766" y="346"/>
                    <a:pt x="6717" y="328"/>
                    <a:pt x="6663" y="310"/>
                  </a:cubicBezTo>
                  <a:cubicBezTo>
                    <a:pt x="6618" y="297"/>
                    <a:pt x="6577" y="283"/>
                    <a:pt x="6532" y="274"/>
                  </a:cubicBezTo>
                  <a:cubicBezTo>
                    <a:pt x="6496" y="265"/>
                    <a:pt x="6465" y="256"/>
                    <a:pt x="6429" y="247"/>
                  </a:cubicBezTo>
                  <a:lnTo>
                    <a:pt x="6406" y="238"/>
                  </a:lnTo>
                  <a:lnTo>
                    <a:pt x="6379" y="229"/>
                  </a:lnTo>
                  <a:cubicBezTo>
                    <a:pt x="6361" y="216"/>
                    <a:pt x="6343" y="207"/>
                    <a:pt x="6325" y="198"/>
                  </a:cubicBezTo>
                  <a:cubicBezTo>
                    <a:pt x="6258" y="171"/>
                    <a:pt x="6190" y="153"/>
                    <a:pt x="6136" y="144"/>
                  </a:cubicBezTo>
                  <a:cubicBezTo>
                    <a:pt x="6123" y="130"/>
                    <a:pt x="6109" y="126"/>
                    <a:pt x="6091" y="126"/>
                  </a:cubicBezTo>
                  <a:cubicBezTo>
                    <a:pt x="6010" y="108"/>
                    <a:pt x="5934" y="90"/>
                    <a:pt x="5862" y="72"/>
                  </a:cubicBezTo>
                  <a:cubicBezTo>
                    <a:pt x="5732" y="50"/>
                    <a:pt x="5597" y="32"/>
                    <a:pt x="5466" y="23"/>
                  </a:cubicBezTo>
                  <a:lnTo>
                    <a:pt x="5394" y="18"/>
                  </a:lnTo>
                  <a:lnTo>
                    <a:pt x="5381" y="18"/>
                  </a:lnTo>
                  <a:cubicBezTo>
                    <a:pt x="5322" y="9"/>
                    <a:pt x="5268" y="5"/>
                    <a:pt x="5210" y="5"/>
                  </a:cubicBezTo>
                  <a:cubicBezTo>
                    <a:pt x="5169" y="5"/>
                    <a:pt x="5129" y="0"/>
                    <a:pt x="508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6"/>
            <p:cNvSpPr/>
            <p:nvPr/>
          </p:nvSpPr>
          <p:spPr>
            <a:xfrm>
              <a:off x="5390850" y="1707700"/>
              <a:ext cx="105850" cy="129125"/>
            </a:xfrm>
            <a:custGeom>
              <a:rect b="b" l="l" r="r" t="t"/>
              <a:pathLst>
                <a:path extrusionOk="0" h="5165" w="4234">
                  <a:moveTo>
                    <a:pt x="1278" y="0"/>
                  </a:moveTo>
                  <a:cubicBezTo>
                    <a:pt x="1269" y="0"/>
                    <a:pt x="1260" y="5"/>
                    <a:pt x="1251" y="9"/>
                  </a:cubicBezTo>
                  <a:lnTo>
                    <a:pt x="1247" y="18"/>
                  </a:lnTo>
                  <a:cubicBezTo>
                    <a:pt x="1224" y="23"/>
                    <a:pt x="1206" y="41"/>
                    <a:pt x="1202" y="63"/>
                  </a:cubicBezTo>
                  <a:cubicBezTo>
                    <a:pt x="1175" y="144"/>
                    <a:pt x="1139" y="221"/>
                    <a:pt x="1098" y="293"/>
                  </a:cubicBezTo>
                  <a:cubicBezTo>
                    <a:pt x="1031" y="401"/>
                    <a:pt x="954" y="509"/>
                    <a:pt x="878" y="608"/>
                  </a:cubicBezTo>
                  <a:lnTo>
                    <a:pt x="833" y="671"/>
                  </a:lnTo>
                  <a:cubicBezTo>
                    <a:pt x="801" y="711"/>
                    <a:pt x="774" y="756"/>
                    <a:pt x="747" y="797"/>
                  </a:cubicBezTo>
                  <a:cubicBezTo>
                    <a:pt x="729" y="828"/>
                    <a:pt x="711" y="855"/>
                    <a:pt x="693" y="882"/>
                  </a:cubicBezTo>
                  <a:cubicBezTo>
                    <a:pt x="675" y="914"/>
                    <a:pt x="662" y="923"/>
                    <a:pt x="648" y="945"/>
                  </a:cubicBezTo>
                  <a:cubicBezTo>
                    <a:pt x="635" y="963"/>
                    <a:pt x="626" y="986"/>
                    <a:pt x="612" y="1004"/>
                  </a:cubicBezTo>
                  <a:cubicBezTo>
                    <a:pt x="594" y="1035"/>
                    <a:pt x="576" y="1067"/>
                    <a:pt x="554" y="1094"/>
                  </a:cubicBezTo>
                  <a:cubicBezTo>
                    <a:pt x="536" y="1121"/>
                    <a:pt x="509" y="1161"/>
                    <a:pt x="482" y="1193"/>
                  </a:cubicBezTo>
                  <a:cubicBezTo>
                    <a:pt x="405" y="1287"/>
                    <a:pt x="338" y="1395"/>
                    <a:pt x="279" y="1503"/>
                  </a:cubicBezTo>
                  <a:cubicBezTo>
                    <a:pt x="252" y="1552"/>
                    <a:pt x="234" y="1602"/>
                    <a:pt x="212" y="1651"/>
                  </a:cubicBezTo>
                  <a:cubicBezTo>
                    <a:pt x="203" y="1674"/>
                    <a:pt x="189" y="1701"/>
                    <a:pt x="180" y="1723"/>
                  </a:cubicBezTo>
                  <a:lnTo>
                    <a:pt x="162" y="1759"/>
                  </a:lnTo>
                  <a:cubicBezTo>
                    <a:pt x="154" y="1786"/>
                    <a:pt x="140" y="1809"/>
                    <a:pt x="131" y="1836"/>
                  </a:cubicBezTo>
                  <a:cubicBezTo>
                    <a:pt x="113" y="1876"/>
                    <a:pt x="104" y="1917"/>
                    <a:pt x="91" y="1957"/>
                  </a:cubicBezTo>
                  <a:lnTo>
                    <a:pt x="86" y="1971"/>
                  </a:lnTo>
                  <a:cubicBezTo>
                    <a:pt x="82" y="1993"/>
                    <a:pt x="77" y="2002"/>
                    <a:pt x="77" y="2011"/>
                  </a:cubicBezTo>
                  <a:cubicBezTo>
                    <a:pt x="50" y="2115"/>
                    <a:pt x="28" y="2218"/>
                    <a:pt x="19" y="2322"/>
                  </a:cubicBezTo>
                  <a:cubicBezTo>
                    <a:pt x="14" y="2349"/>
                    <a:pt x="10" y="2376"/>
                    <a:pt x="5" y="2403"/>
                  </a:cubicBezTo>
                  <a:cubicBezTo>
                    <a:pt x="1" y="2443"/>
                    <a:pt x="1" y="2484"/>
                    <a:pt x="1" y="2524"/>
                  </a:cubicBezTo>
                  <a:cubicBezTo>
                    <a:pt x="1" y="2565"/>
                    <a:pt x="5" y="2610"/>
                    <a:pt x="5" y="2655"/>
                  </a:cubicBezTo>
                  <a:lnTo>
                    <a:pt x="5" y="2691"/>
                  </a:lnTo>
                  <a:cubicBezTo>
                    <a:pt x="10" y="2749"/>
                    <a:pt x="14" y="2803"/>
                    <a:pt x="19" y="2862"/>
                  </a:cubicBezTo>
                  <a:cubicBezTo>
                    <a:pt x="23" y="2902"/>
                    <a:pt x="32" y="2947"/>
                    <a:pt x="46" y="2987"/>
                  </a:cubicBezTo>
                  <a:lnTo>
                    <a:pt x="50" y="3028"/>
                  </a:lnTo>
                  <a:lnTo>
                    <a:pt x="59" y="3055"/>
                  </a:lnTo>
                  <a:cubicBezTo>
                    <a:pt x="68" y="3113"/>
                    <a:pt x="82" y="3167"/>
                    <a:pt x="100" y="3226"/>
                  </a:cubicBezTo>
                  <a:lnTo>
                    <a:pt x="145" y="3397"/>
                  </a:lnTo>
                  <a:cubicBezTo>
                    <a:pt x="162" y="3451"/>
                    <a:pt x="180" y="3505"/>
                    <a:pt x="203" y="3554"/>
                  </a:cubicBezTo>
                  <a:cubicBezTo>
                    <a:pt x="216" y="3590"/>
                    <a:pt x="234" y="3626"/>
                    <a:pt x="252" y="3662"/>
                  </a:cubicBezTo>
                  <a:lnTo>
                    <a:pt x="275" y="3707"/>
                  </a:lnTo>
                  <a:cubicBezTo>
                    <a:pt x="329" y="3820"/>
                    <a:pt x="392" y="3928"/>
                    <a:pt x="441" y="4018"/>
                  </a:cubicBezTo>
                  <a:cubicBezTo>
                    <a:pt x="473" y="4072"/>
                    <a:pt x="504" y="4121"/>
                    <a:pt x="540" y="4166"/>
                  </a:cubicBezTo>
                  <a:lnTo>
                    <a:pt x="567" y="4211"/>
                  </a:lnTo>
                  <a:cubicBezTo>
                    <a:pt x="585" y="4243"/>
                    <a:pt x="608" y="4274"/>
                    <a:pt x="635" y="4310"/>
                  </a:cubicBezTo>
                  <a:cubicBezTo>
                    <a:pt x="698" y="4400"/>
                    <a:pt x="770" y="4486"/>
                    <a:pt x="842" y="4571"/>
                  </a:cubicBezTo>
                  <a:cubicBezTo>
                    <a:pt x="923" y="4674"/>
                    <a:pt x="1013" y="4769"/>
                    <a:pt x="1107" y="4863"/>
                  </a:cubicBezTo>
                  <a:cubicBezTo>
                    <a:pt x="1143" y="4899"/>
                    <a:pt x="1179" y="4931"/>
                    <a:pt x="1215" y="4962"/>
                  </a:cubicBezTo>
                  <a:lnTo>
                    <a:pt x="1233" y="4976"/>
                  </a:lnTo>
                  <a:cubicBezTo>
                    <a:pt x="1269" y="5012"/>
                    <a:pt x="1305" y="5034"/>
                    <a:pt x="1350" y="5057"/>
                  </a:cubicBezTo>
                  <a:cubicBezTo>
                    <a:pt x="1364" y="5057"/>
                    <a:pt x="1373" y="5061"/>
                    <a:pt x="1386" y="5061"/>
                  </a:cubicBezTo>
                  <a:cubicBezTo>
                    <a:pt x="1377" y="5102"/>
                    <a:pt x="1395" y="5142"/>
                    <a:pt x="1436" y="5160"/>
                  </a:cubicBezTo>
                  <a:cubicBezTo>
                    <a:pt x="1445" y="5165"/>
                    <a:pt x="1454" y="5165"/>
                    <a:pt x="1467" y="5165"/>
                  </a:cubicBezTo>
                  <a:cubicBezTo>
                    <a:pt x="1499" y="5165"/>
                    <a:pt x="1530" y="5147"/>
                    <a:pt x="1544" y="5115"/>
                  </a:cubicBezTo>
                  <a:cubicBezTo>
                    <a:pt x="1557" y="5066"/>
                    <a:pt x="1580" y="5021"/>
                    <a:pt x="1602" y="4980"/>
                  </a:cubicBezTo>
                  <a:cubicBezTo>
                    <a:pt x="1625" y="4940"/>
                    <a:pt x="1638" y="4913"/>
                    <a:pt x="1656" y="4881"/>
                  </a:cubicBezTo>
                  <a:lnTo>
                    <a:pt x="1715" y="4791"/>
                  </a:lnTo>
                  <a:lnTo>
                    <a:pt x="1706" y="4796"/>
                  </a:lnTo>
                  <a:cubicBezTo>
                    <a:pt x="1751" y="4728"/>
                    <a:pt x="1795" y="4661"/>
                    <a:pt x="1840" y="4602"/>
                  </a:cubicBezTo>
                  <a:cubicBezTo>
                    <a:pt x="1863" y="4567"/>
                    <a:pt x="1885" y="4535"/>
                    <a:pt x="1912" y="4499"/>
                  </a:cubicBezTo>
                  <a:cubicBezTo>
                    <a:pt x="1939" y="4468"/>
                    <a:pt x="1962" y="4432"/>
                    <a:pt x="1989" y="4400"/>
                  </a:cubicBezTo>
                  <a:cubicBezTo>
                    <a:pt x="2074" y="4274"/>
                    <a:pt x="2173" y="4157"/>
                    <a:pt x="2281" y="4049"/>
                  </a:cubicBezTo>
                  <a:lnTo>
                    <a:pt x="2295" y="4036"/>
                  </a:lnTo>
                  <a:cubicBezTo>
                    <a:pt x="2349" y="3982"/>
                    <a:pt x="2407" y="3932"/>
                    <a:pt x="2470" y="3883"/>
                  </a:cubicBezTo>
                  <a:lnTo>
                    <a:pt x="2506" y="3856"/>
                  </a:lnTo>
                  <a:cubicBezTo>
                    <a:pt x="2551" y="3820"/>
                    <a:pt x="2596" y="3784"/>
                    <a:pt x="2646" y="3752"/>
                  </a:cubicBezTo>
                  <a:cubicBezTo>
                    <a:pt x="2682" y="3734"/>
                    <a:pt x="2722" y="3716"/>
                    <a:pt x="2758" y="3703"/>
                  </a:cubicBezTo>
                  <a:lnTo>
                    <a:pt x="2776" y="3698"/>
                  </a:lnTo>
                  <a:cubicBezTo>
                    <a:pt x="2803" y="3685"/>
                    <a:pt x="2830" y="3676"/>
                    <a:pt x="2862" y="3667"/>
                  </a:cubicBezTo>
                  <a:lnTo>
                    <a:pt x="2911" y="3658"/>
                  </a:lnTo>
                  <a:cubicBezTo>
                    <a:pt x="2934" y="3653"/>
                    <a:pt x="2961" y="3644"/>
                    <a:pt x="2988" y="3640"/>
                  </a:cubicBezTo>
                  <a:cubicBezTo>
                    <a:pt x="3028" y="3626"/>
                    <a:pt x="3060" y="3599"/>
                    <a:pt x="3082" y="3563"/>
                  </a:cubicBezTo>
                  <a:cubicBezTo>
                    <a:pt x="3096" y="3545"/>
                    <a:pt x="3105" y="3527"/>
                    <a:pt x="3114" y="3509"/>
                  </a:cubicBezTo>
                  <a:cubicBezTo>
                    <a:pt x="3118" y="3496"/>
                    <a:pt x="3127" y="3487"/>
                    <a:pt x="3136" y="3478"/>
                  </a:cubicBezTo>
                  <a:lnTo>
                    <a:pt x="3145" y="3473"/>
                  </a:lnTo>
                  <a:lnTo>
                    <a:pt x="3154" y="3455"/>
                  </a:lnTo>
                  <a:lnTo>
                    <a:pt x="3163" y="3433"/>
                  </a:lnTo>
                  <a:cubicBezTo>
                    <a:pt x="3177" y="3410"/>
                    <a:pt x="3195" y="3397"/>
                    <a:pt x="3222" y="3397"/>
                  </a:cubicBezTo>
                  <a:cubicBezTo>
                    <a:pt x="3231" y="3397"/>
                    <a:pt x="3244" y="3401"/>
                    <a:pt x="3253" y="3406"/>
                  </a:cubicBezTo>
                  <a:cubicBezTo>
                    <a:pt x="3262" y="3410"/>
                    <a:pt x="3267" y="3415"/>
                    <a:pt x="3271" y="3424"/>
                  </a:cubicBezTo>
                  <a:cubicBezTo>
                    <a:pt x="3302" y="3410"/>
                    <a:pt x="3334" y="3397"/>
                    <a:pt x="3374" y="3383"/>
                  </a:cubicBezTo>
                  <a:lnTo>
                    <a:pt x="3374" y="3383"/>
                  </a:lnTo>
                  <a:lnTo>
                    <a:pt x="3361" y="3388"/>
                  </a:lnTo>
                  <a:lnTo>
                    <a:pt x="3383" y="3379"/>
                  </a:lnTo>
                  <a:cubicBezTo>
                    <a:pt x="3419" y="3361"/>
                    <a:pt x="3455" y="3347"/>
                    <a:pt x="3496" y="3334"/>
                  </a:cubicBezTo>
                  <a:cubicBezTo>
                    <a:pt x="3518" y="3329"/>
                    <a:pt x="3536" y="3325"/>
                    <a:pt x="3559" y="3320"/>
                  </a:cubicBezTo>
                  <a:lnTo>
                    <a:pt x="3595" y="3320"/>
                  </a:lnTo>
                  <a:cubicBezTo>
                    <a:pt x="3622" y="3325"/>
                    <a:pt x="3649" y="3334"/>
                    <a:pt x="3667" y="3352"/>
                  </a:cubicBezTo>
                  <a:cubicBezTo>
                    <a:pt x="3685" y="3365"/>
                    <a:pt x="3694" y="3388"/>
                    <a:pt x="3698" y="3410"/>
                  </a:cubicBezTo>
                  <a:cubicBezTo>
                    <a:pt x="3734" y="3406"/>
                    <a:pt x="3775" y="3401"/>
                    <a:pt x="3811" y="3383"/>
                  </a:cubicBezTo>
                  <a:cubicBezTo>
                    <a:pt x="3842" y="3370"/>
                    <a:pt x="3874" y="3352"/>
                    <a:pt x="3901" y="3329"/>
                  </a:cubicBezTo>
                  <a:cubicBezTo>
                    <a:pt x="3923" y="3307"/>
                    <a:pt x="3946" y="3284"/>
                    <a:pt x="3968" y="3257"/>
                  </a:cubicBezTo>
                  <a:cubicBezTo>
                    <a:pt x="4000" y="3212"/>
                    <a:pt x="4027" y="3167"/>
                    <a:pt x="4054" y="3118"/>
                  </a:cubicBezTo>
                  <a:lnTo>
                    <a:pt x="4063" y="3104"/>
                  </a:lnTo>
                  <a:lnTo>
                    <a:pt x="4072" y="3086"/>
                  </a:lnTo>
                  <a:cubicBezTo>
                    <a:pt x="4103" y="3037"/>
                    <a:pt x="4130" y="2983"/>
                    <a:pt x="4153" y="2929"/>
                  </a:cubicBezTo>
                  <a:cubicBezTo>
                    <a:pt x="4175" y="2871"/>
                    <a:pt x="4193" y="2812"/>
                    <a:pt x="4207" y="2754"/>
                  </a:cubicBezTo>
                  <a:cubicBezTo>
                    <a:pt x="4216" y="2713"/>
                    <a:pt x="4225" y="2677"/>
                    <a:pt x="4229" y="2641"/>
                  </a:cubicBezTo>
                  <a:cubicBezTo>
                    <a:pt x="4229" y="2619"/>
                    <a:pt x="4229" y="2601"/>
                    <a:pt x="4229" y="2578"/>
                  </a:cubicBezTo>
                  <a:lnTo>
                    <a:pt x="4229" y="2551"/>
                  </a:lnTo>
                  <a:cubicBezTo>
                    <a:pt x="4234" y="2520"/>
                    <a:pt x="4225" y="2493"/>
                    <a:pt x="4207" y="2466"/>
                  </a:cubicBezTo>
                  <a:cubicBezTo>
                    <a:pt x="4202" y="2457"/>
                    <a:pt x="4193" y="2448"/>
                    <a:pt x="4180" y="2443"/>
                  </a:cubicBezTo>
                  <a:cubicBezTo>
                    <a:pt x="4162" y="2430"/>
                    <a:pt x="4139" y="2421"/>
                    <a:pt x="4117" y="2421"/>
                  </a:cubicBezTo>
                  <a:lnTo>
                    <a:pt x="4094" y="2421"/>
                  </a:lnTo>
                  <a:cubicBezTo>
                    <a:pt x="4085" y="2416"/>
                    <a:pt x="4072" y="2412"/>
                    <a:pt x="4058" y="2412"/>
                  </a:cubicBezTo>
                  <a:cubicBezTo>
                    <a:pt x="4009" y="2403"/>
                    <a:pt x="3968" y="2394"/>
                    <a:pt x="3928" y="2380"/>
                  </a:cubicBezTo>
                  <a:lnTo>
                    <a:pt x="3869" y="2367"/>
                  </a:lnTo>
                  <a:lnTo>
                    <a:pt x="3784" y="2344"/>
                  </a:lnTo>
                  <a:cubicBezTo>
                    <a:pt x="3739" y="2335"/>
                    <a:pt x="3694" y="2322"/>
                    <a:pt x="3649" y="2313"/>
                  </a:cubicBezTo>
                  <a:cubicBezTo>
                    <a:pt x="3604" y="2304"/>
                    <a:pt x="3554" y="2290"/>
                    <a:pt x="3505" y="2277"/>
                  </a:cubicBezTo>
                  <a:cubicBezTo>
                    <a:pt x="3424" y="2254"/>
                    <a:pt x="3348" y="2227"/>
                    <a:pt x="3271" y="2200"/>
                  </a:cubicBezTo>
                  <a:cubicBezTo>
                    <a:pt x="3186" y="2169"/>
                    <a:pt x="3105" y="2133"/>
                    <a:pt x="3033" y="2088"/>
                  </a:cubicBezTo>
                  <a:cubicBezTo>
                    <a:pt x="2965" y="2043"/>
                    <a:pt x="2884" y="1993"/>
                    <a:pt x="2812" y="1939"/>
                  </a:cubicBezTo>
                  <a:cubicBezTo>
                    <a:pt x="2736" y="1885"/>
                    <a:pt x="2673" y="1836"/>
                    <a:pt x="2605" y="1777"/>
                  </a:cubicBezTo>
                  <a:cubicBezTo>
                    <a:pt x="2551" y="1737"/>
                    <a:pt x="2497" y="1687"/>
                    <a:pt x="2448" y="1642"/>
                  </a:cubicBezTo>
                  <a:cubicBezTo>
                    <a:pt x="2430" y="1624"/>
                    <a:pt x="2412" y="1611"/>
                    <a:pt x="2394" y="1593"/>
                  </a:cubicBezTo>
                  <a:lnTo>
                    <a:pt x="2358" y="1557"/>
                  </a:lnTo>
                  <a:cubicBezTo>
                    <a:pt x="2331" y="1534"/>
                    <a:pt x="2304" y="1512"/>
                    <a:pt x="2281" y="1485"/>
                  </a:cubicBezTo>
                  <a:cubicBezTo>
                    <a:pt x="2232" y="1426"/>
                    <a:pt x="2182" y="1363"/>
                    <a:pt x="2142" y="1301"/>
                  </a:cubicBezTo>
                  <a:cubicBezTo>
                    <a:pt x="2124" y="1278"/>
                    <a:pt x="2110" y="1256"/>
                    <a:pt x="2092" y="1233"/>
                  </a:cubicBezTo>
                  <a:cubicBezTo>
                    <a:pt x="2034" y="1148"/>
                    <a:pt x="1980" y="1062"/>
                    <a:pt x="1930" y="972"/>
                  </a:cubicBezTo>
                  <a:cubicBezTo>
                    <a:pt x="1885" y="882"/>
                    <a:pt x="1845" y="792"/>
                    <a:pt x="1818" y="698"/>
                  </a:cubicBezTo>
                  <a:cubicBezTo>
                    <a:pt x="1791" y="621"/>
                    <a:pt x="1768" y="540"/>
                    <a:pt x="1751" y="464"/>
                  </a:cubicBezTo>
                  <a:cubicBezTo>
                    <a:pt x="1737" y="428"/>
                    <a:pt x="1728" y="392"/>
                    <a:pt x="1719" y="356"/>
                  </a:cubicBezTo>
                  <a:cubicBezTo>
                    <a:pt x="1706" y="293"/>
                    <a:pt x="1683" y="239"/>
                    <a:pt x="1652" y="185"/>
                  </a:cubicBezTo>
                  <a:cubicBezTo>
                    <a:pt x="1634" y="158"/>
                    <a:pt x="1607" y="135"/>
                    <a:pt x="1580" y="117"/>
                  </a:cubicBezTo>
                  <a:cubicBezTo>
                    <a:pt x="1548" y="95"/>
                    <a:pt x="1512" y="81"/>
                    <a:pt x="1476" y="81"/>
                  </a:cubicBezTo>
                  <a:lnTo>
                    <a:pt x="1382" y="81"/>
                  </a:lnTo>
                  <a:lnTo>
                    <a:pt x="1364" y="68"/>
                  </a:lnTo>
                  <a:cubicBezTo>
                    <a:pt x="1350" y="27"/>
                    <a:pt x="1319" y="0"/>
                    <a:pt x="127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6"/>
            <p:cNvSpPr/>
            <p:nvPr/>
          </p:nvSpPr>
          <p:spPr>
            <a:xfrm>
              <a:off x="5422900" y="1790925"/>
              <a:ext cx="149600" cy="178400"/>
            </a:xfrm>
            <a:custGeom>
              <a:rect b="b" l="l" r="r" t="t"/>
              <a:pathLst>
                <a:path extrusionOk="0" h="7136" w="5984">
                  <a:moveTo>
                    <a:pt x="2277" y="0"/>
                  </a:moveTo>
                  <a:cubicBezTo>
                    <a:pt x="2254" y="0"/>
                    <a:pt x="2232" y="5"/>
                    <a:pt x="2214" y="14"/>
                  </a:cubicBezTo>
                  <a:cubicBezTo>
                    <a:pt x="2173" y="23"/>
                    <a:pt x="2137" y="36"/>
                    <a:pt x="2101" y="54"/>
                  </a:cubicBezTo>
                  <a:lnTo>
                    <a:pt x="2079" y="63"/>
                  </a:lnTo>
                  <a:lnTo>
                    <a:pt x="2092" y="63"/>
                  </a:lnTo>
                  <a:cubicBezTo>
                    <a:pt x="2052" y="77"/>
                    <a:pt x="2021" y="86"/>
                    <a:pt x="1989" y="99"/>
                  </a:cubicBezTo>
                  <a:cubicBezTo>
                    <a:pt x="1985" y="95"/>
                    <a:pt x="1980" y="86"/>
                    <a:pt x="1971" y="86"/>
                  </a:cubicBezTo>
                  <a:cubicBezTo>
                    <a:pt x="1964" y="79"/>
                    <a:pt x="1955" y="75"/>
                    <a:pt x="1948" y="75"/>
                  </a:cubicBezTo>
                  <a:cubicBezTo>
                    <a:pt x="1945" y="75"/>
                    <a:pt x="1942" y="76"/>
                    <a:pt x="1940" y="77"/>
                  </a:cubicBezTo>
                  <a:cubicBezTo>
                    <a:pt x="1913" y="77"/>
                    <a:pt x="1890" y="86"/>
                    <a:pt x="1881" y="108"/>
                  </a:cubicBezTo>
                  <a:lnTo>
                    <a:pt x="1872" y="131"/>
                  </a:lnTo>
                  <a:cubicBezTo>
                    <a:pt x="1850" y="176"/>
                    <a:pt x="1827" y="221"/>
                    <a:pt x="1800" y="261"/>
                  </a:cubicBezTo>
                  <a:cubicBezTo>
                    <a:pt x="1787" y="288"/>
                    <a:pt x="1773" y="311"/>
                    <a:pt x="1755" y="338"/>
                  </a:cubicBezTo>
                  <a:lnTo>
                    <a:pt x="1724" y="392"/>
                  </a:lnTo>
                  <a:cubicBezTo>
                    <a:pt x="1715" y="410"/>
                    <a:pt x="1706" y="428"/>
                    <a:pt x="1692" y="446"/>
                  </a:cubicBezTo>
                  <a:cubicBezTo>
                    <a:pt x="1683" y="459"/>
                    <a:pt x="1665" y="486"/>
                    <a:pt x="1656" y="504"/>
                  </a:cubicBezTo>
                  <a:cubicBezTo>
                    <a:pt x="1629" y="554"/>
                    <a:pt x="1607" y="603"/>
                    <a:pt x="1584" y="653"/>
                  </a:cubicBezTo>
                  <a:lnTo>
                    <a:pt x="1593" y="639"/>
                  </a:lnTo>
                  <a:lnTo>
                    <a:pt x="1593" y="639"/>
                  </a:lnTo>
                  <a:cubicBezTo>
                    <a:pt x="1508" y="774"/>
                    <a:pt x="1467" y="981"/>
                    <a:pt x="1422" y="1134"/>
                  </a:cubicBezTo>
                  <a:cubicBezTo>
                    <a:pt x="1373" y="1305"/>
                    <a:pt x="1283" y="1413"/>
                    <a:pt x="1179" y="1552"/>
                  </a:cubicBezTo>
                  <a:cubicBezTo>
                    <a:pt x="810" y="2056"/>
                    <a:pt x="410" y="2619"/>
                    <a:pt x="176" y="3208"/>
                  </a:cubicBezTo>
                  <a:cubicBezTo>
                    <a:pt x="59" y="3509"/>
                    <a:pt x="1" y="3842"/>
                    <a:pt x="68" y="4157"/>
                  </a:cubicBezTo>
                  <a:cubicBezTo>
                    <a:pt x="140" y="4495"/>
                    <a:pt x="347" y="4778"/>
                    <a:pt x="590" y="5016"/>
                  </a:cubicBezTo>
                  <a:cubicBezTo>
                    <a:pt x="779" y="5205"/>
                    <a:pt x="1031" y="5336"/>
                    <a:pt x="945" y="5637"/>
                  </a:cubicBezTo>
                  <a:cubicBezTo>
                    <a:pt x="923" y="5723"/>
                    <a:pt x="900" y="5799"/>
                    <a:pt x="878" y="5876"/>
                  </a:cubicBezTo>
                  <a:cubicBezTo>
                    <a:pt x="864" y="5921"/>
                    <a:pt x="846" y="5961"/>
                    <a:pt x="833" y="6006"/>
                  </a:cubicBezTo>
                  <a:cubicBezTo>
                    <a:pt x="815" y="6051"/>
                    <a:pt x="806" y="6078"/>
                    <a:pt x="792" y="6114"/>
                  </a:cubicBezTo>
                  <a:cubicBezTo>
                    <a:pt x="765" y="6204"/>
                    <a:pt x="734" y="6289"/>
                    <a:pt x="698" y="6375"/>
                  </a:cubicBezTo>
                  <a:lnTo>
                    <a:pt x="702" y="6366"/>
                  </a:lnTo>
                  <a:lnTo>
                    <a:pt x="702" y="6366"/>
                  </a:lnTo>
                  <a:cubicBezTo>
                    <a:pt x="662" y="6460"/>
                    <a:pt x="612" y="6559"/>
                    <a:pt x="563" y="6658"/>
                  </a:cubicBezTo>
                  <a:cubicBezTo>
                    <a:pt x="549" y="6685"/>
                    <a:pt x="536" y="6712"/>
                    <a:pt x="522" y="6739"/>
                  </a:cubicBezTo>
                  <a:lnTo>
                    <a:pt x="491" y="6807"/>
                  </a:lnTo>
                  <a:cubicBezTo>
                    <a:pt x="469" y="6838"/>
                    <a:pt x="455" y="6865"/>
                    <a:pt x="442" y="6892"/>
                  </a:cubicBezTo>
                  <a:cubicBezTo>
                    <a:pt x="433" y="6897"/>
                    <a:pt x="424" y="6906"/>
                    <a:pt x="419" y="6915"/>
                  </a:cubicBezTo>
                  <a:cubicBezTo>
                    <a:pt x="383" y="6942"/>
                    <a:pt x="365" y="6982"/>
                    <a:pt x="365" y="7027"/>
                  </a:cubicBezTo>
                  <a:cubicBezTo>
                    <a:pt x="365" y="7063"/>
                    <a:pt x="388" y="7099"/>
                    <a:pt x="419" y="7122"/>
                  </a:cubicBezTo>
                  <a:cubicBezTo>
                    <a:pt x="437" y="7131"/>
                    <a:pt x="455" y="7135"/>
                    <a:pt x="478" y="7135"/>
                  </a:cubicBezTo>
                  <a:cubicBezTo>
                    <a:pt x="486" y="7135"/>
                    <a:pt x="500" y="7135"/>
                    <a:pt x="509" y="7131"/>
                  </a:cubicBezTo>
                  <a:cubicBezTo>
                    <a:pt x="567" y="7117"/>
                    <a:pt x="617" y="7081"/>
                    <a:pt x="648" y="7032"/>
                  </a:cubicBezTo>
                  <a:lnTo>
                    <a:pt x="747" y="7032"/>
                  </a:lnTo>
                  <a:cubicBezTo>
                    <a:pt x="788" y="7032"/>
                    <a:pt x="828" y="7032"/>
                    <a:pt x="869" y="7027"/>
                  </a:cubicBezTo>
                  <a:lnTo>
                    <a:pt x="923" y="7027"/>
                  </a:lnTo>
                  <a:cubicBezTo>
                    <a:pt x="968" y="7027"/>
                    <a:pt x="1013" y="7018"/>
                    <a:pt x="1058" y="7018"/>
                  </a:cubicBezTo>
                  <a:lnTo>
                    <a:pt x="1229" y="7018"/>
                  </a:lnTo>
                  <a:lnTo>
                    <a:pt x="1341" y="7009"/>
                  </a:lnTo>
                  <a:lnTo>
                    <a:pt x="1404" y="7005"/>
                  </a:lnTo>
                  <a:cubicBezTo>
                    <a:pt x="1485" y="7000"/>
                    <a:pt x="1571" y="6991"/>
                    <a:pt x="1652" y="6982"/>
                  </a:cubicBezTo>
                  <a:lnTo>
                    <a:pt x="1751" y="6973"/>
                  </a:lnTo>
                  <a:cubicBezTo>
                    <a:pt x="1809" y="6969"/>
                    <a:pt x="1868" y="6960"/>
                    <a:pt x="1926" y="6951"/>
                  </a:cubicBezTo>
                  <a:cubicBezTo>
                    <a:pt x="1971" y="6946"/>
                    <a:pt x="2012" y="6937"/>
                    <a:pt x="2057" y="6933"/>
                  </a:cubicBezTo>
                  <a:lnTo>
                    <a:pt x="2092" y="6924"/>
                  </a:lnTo>
                  <a:cubicBezTo>
                    <a:pt x="2155" y="6915"/>
                    <a:pt x="2214" y="6910"/>
                    <a:pt x="2277" y="6901"/>
                  </a:cubicBezTo>
                  <a:cubicBezTo>
                    <a:pt x="2335" y="6897"/>
                    <a:pt x="2389" y="6888"/>
                    <a:pt x="2448" y="6883"/>
                  </a:cubicBezTo>
                  <a:cubicBezTo>
                    <a:pt x="2542" y="6865"/>
                    <a:pt x="2637" y="6856"/>
                    <a:pt x="2727" y="6847"/>
                  </a:cubicBezTo>
                  <a:lnTo>
                    <a:pt x="2830" y="6834"/>
                  </a:lnTo>
                  <a:cubicBezTo>
                    <a:pt x="2898" y="6829"/>
                    <a:pt x="2961" y="6820"/>
                    <a:pt x="3019" y="6811"/>
                  </a:cubicBezTo>
                  <a:lnTo>
                    <a:pt x="3091" y="6802"/>
                  </a:lnTo>
                  <a:cubicBezTo>
                    <a:pt x="3132" y="6798"/>
                    <a:pt x="3172" y="6793"/>
                    <a:pt x="3213" y="6784"/>
                  </a:cubicBezTo>
                  <a:cubicBezTo>
                    <a:pt x="3330" y="6762"/>
                    <a:pt x="3451" y="6739"/>
                    <a:pt x="3577" y="6726"/>
                  </a:cubicBezTo>
                  <a:lnTo>
                    <a:pt x="3627" y="6721"/>
                  </a:lnTo>
                  <a:cubicBezTo>
                    <a:pt x="3667" y="6717"/>
                    <a:pt x="3707" y="6712"/>
                    <a:pt x="3748" y="6703"/>
                  </a:cubicBezTo>
                  <a:cubicBezTo>
                    <a:pt x="3811" y="6694"/>
                    <a:pt x="3874" y="6685"/>
                    <a:pt x="3937" y="6672"/>
                  </a:cubicBezTo>
                  <a:cubicBezTo>
                    <a:pt x="3977" y="6663"/>
                    <a:pt x="4018" y="6658"/>
                    <a:pt x="4058" y="6649"/>
                  </a:cubicBezTo>
                  <a:lnTo>
                    <a:pt x="4112" y="6640"/>
                  </a:lnTo>
                  <a:cubicBezTo>
                    <a:pt x="4166" y="6631"/>
                    <a:pt x="4229" y="6622"/>
                    <a:pt x="4288" y="6609"/>
                  </a:cubicBezTo>
                  <a:lnTo>
                    <a:pt x="4405" y="6586"/>
                  </a:lnTo>
                  <a:cubicBezTo>
                    <a:pt x="4481" y="6568"/>
                    <a:pt x="4558" y="6555"/>
                    <a:pt x="4634" y="6537"/>
                  </a:cubicBezTo>
                  <a:cubicBezTo>
                    <a:pt x="4711" y="6519"/>
                    <a:pt x="4778" y="6505"/>
                    <a:pt x="4850" y="6492"/>
                  </a:cubicBezTo>
                  <a:lnTo>
                    <a:pt x="4985" y="6465"/>
                  </a:lnTo>
                  <a:cubicBezTo>
                    <a:pt x="5089" y="6442"/>
                    <a:pt x="5192" y="6420"/>
                    <a:pt x="5295" y="6393"/>
                  </a:cubicBezTo>
                  <a:lnTo>
                    <a:pt x="5354" y="6379"/>
                  </a:lnTo>
                  <a:lnTo>
                    <a:pt x="5525" y="6343"/>
                  </a:lnTo>
                  <a:lnTo>
                    <a:pt x="5570" y="6334"/>
                  </a:lnTo>
                  <a:lnTo>
                    <a:pt x="5610" y="6325"/>
                  </a:lnTo>
                  <a:cubicBezTo>
                    <a:pt x="5633" y="6321"/>
                    <a:pt x="5651" y="6316"/>
                    <a:pt x="5669" y="6312"/>
                  </a:cubicBezTo>
                  <a:cubicBezTo>
                    <a:pt x="5705" y="6298"/>
                    <a:pt x="5732" y="6276"/>
                    <a:pt x="5745" y="6244"/>
                  </a:cubicBezTo>
                  <a:lnTo>
                    <a:pt x="5750" y="6244"/>
                  </a:lnTo>
                  <a:cubicBezTo>
                    <a:pt x="5984" y="6244"/>
                    <a:pt x="5817" y="5421"/>
                    <a:pt x="5795" y="5259"/>
                  </a:cubicBezTo>
                  <a:cubicBezTo>
                    <a:pt x="5669" y="4396"/>
                    <a:pt x="5287" y="3622"/>
                    <a:pt x="5111" y="2772"/>
                  </a:cubicBezTo>
                  <a:cubicBezTo>
                    <a:pt x="5012" y="2304"/>
                    <a:pt x="5030" y="1899"/>
                    <a:pt x="5206" y="1449"/>
                  </a:cubicBezTo>
                  <a:cubicBezTo>
                    <a:pt x="5322" y="1152"/>
                    <a:pt x="5525" y="896"/>
                    <a:pt x="5624" y="594"/>
                  </a:cubicBezTo>
                  <a:cubicBezTo>
                    <a:pt x="5642" y="554"/>
                    <a:pt x="5642" y="513"/>
                    <a:pt x="5624" y="477"/>
                  </a:cubicBezTo>
                  <a:cubicBezTo>
                    <a:pt x="5606" y="459"/>
                    <a:pt x="5583" y="446"/>
                    <a:pt x="5561" y="441"/>
                  </a:cubicBezTo>
                  <a:lnTo>
                    <a:pt x="5210" y="333"/>
                  </a:lnTo>
                  <a:cubicBezTo>
                    <a:pt x="5120" y="306"/>
                    <a:pt x="5021" y="243"/>
                    <a:pt x="4931" y="221"/>
                  </a:cubicBezTo>
                  <a:cubicBezTo>
                    <a:pt x="4922" y="219"/>
                    <a:pt x="4913" y="218"/>
                    <a:pt x="4904" y="218"/>
                  </a:cubicBezTo>
                  <a:cubicBezTo>
                    <a:pt x="4824" y="218"/>
                    <a:pt x="4748" y="283"/>
                    <a:pt x="4679" y="320"/>
                  </a:cubicBezTo>
                  <a:cubicBezTo>
                    <a:pt x="4571" y="378"/>
                    <a:pt x="4459" y="423"/>
                    <a:pt x="4351" y="477"/>
                  </a:cubicBezTo>
                  <a:cubicBezTo>
                    <a:pt x="3860" y="725"/>
                    <a:pt x="3456" y="1107"/>
                    <a:pt x="3181" y="1579"/>
                  </a:cubicBezTo>
                  <a:cubicBezTo>
                    <a:pt x="3091" y="1737"/>
                    <a:pt x="3010" y="1912"/>
                    <a:pt x="2871" y="2029"/>
                  </a:cubicBezTo>
                  <a:cubicBezTo>
                    <a:pt x="2754" y="1845"/>
                    <a:pt x="2727" y="1615"/>
                    <a:pt x="2677" y="1399"/>
                  </a:cubicBezTo>
                  <a:cubicBezTo>
                    <a:pt x="2619" y="1134"/>
                    <a:pt x="2524" y="878"/>
                    <a:pt x="2461" y="608"/>
                  </a:cubicBezTo>
                  <a:cubicBezTo>
                    <a:pt x="2430" y="482"/>
                    <a:pt x="2412" y="347"/>
                    <a:pt x="2403" y="216"/>
                  </a:cubicBezTo>
                  <a:cubicBezTo>
                    <a:pt x="2398" y="135"/>
                    <a:pt x="2443" y="9"/>
                    <a:pt x="231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6"/>
            <p:cNvSpPr/>
            <p:nvPr/>
          </p:nvSpPr>
          <p:spPr>
            <a:xfrm>
              <a:off x="5397475" y="2025525"/>
              <a:ext cx="178300" cy="55575"/>
            </a:xfrm>
            <a:custGeom>
              <a:rect b="b" l="l" r="r" t="t"/>
              <a:pathLst>
                <a:path extrusionOk="0" h="2223" w="7132">
                  <a:moveTo>
                    <a:pt x="6609" y="0"/>
                  </a:moveTo>
                  <a:cubicBezTo>
                    <a:pt x="6542" y="0"/>
                    <a:pt x="6479" y="0"/>
                    <a:pt x="6411" y="5"/>
                  </a:cubicBezTo>
                  <a:lnTo>
                    <a:pt x="6272" y="9"/>
                  </a:lnTo>
                  <a:cubicBezTo>
                    <a:pt x="6214" y="9"/>
                    <a:pt x="6160" y="14"/>
                    <a:pt x="6101" y="14"/>
                  </a:cubicBezTo>
                  <a:cubicBezTo>
                    <a:pt x="6047" y="18"/>
                    <a:pt x="5980" y="18"/>
                    <a:pt x="5917" y="23"/>
                  </a:cubicBezTo>
                  <a:lnTo>
                    <a:pt x="4333" y="23"/>
                  </a:lnTo>
                  <a:cubicBezTo>
                    <a:pt x="4270" y="23"/>
                    <a:pt x="4207" y="23"/>
                    <a:pt x="4140" y="18"/>
                  </a:cubicBezTo>
                  <a:lnTo>
                    <a:pt x="3784" y="18"/>
                  </a:lnTo>
                  <a:lnTo>
                    <a:pt x="3582" y="23"/>
                  </a:lnTo>
                  <a:lnTo>
                    <a:pt x="2750" y="23"/>
                  </a:lnTo>
                  <a:cubicBezTo>
                    <a:pt x="2592" y="23"/>
                    <a:pt x="2435" y="14"/>
                    <a:pt x="2282" y="9"/>
                  </a:cubicBezTo>
                  <a:lnTo>
                    <a:pt x="2084" y="5"/>
                  </a:lnTo>
                  <a:lnTo>
                    <a:pt x="1405" y="5"/>
                  </a:lnTo>
                  <a:cubicBezTo>
                    <a:pt x="1310" y="5"/>
                    <a:pt x="1220" y="9"/>
                    <a:pt x="1130" y="9"/>
                  </a:cubicBezTo>
                  <a:cubicBezTo>
                    <a:pt x="1018" y="14"/>
                    <a:pt x="905" y="18"/>
                    <a:pt x="793" y="18"/>
                  </a:cubicBezTo>
                  <a:lnTo>
                    <a:pt x="757" y="18"/>
                  </a:lnTo>
                  <a:cubicBezTo>
                    <a:pt x="662" y="18"/>
                    <a:pt x="568" y="18"/>
                    <a:pt x="478" y="27"/>
                  </a:cubicBezTo>
                  <a:cubicBezTo>
                    <a:pt x="442" y="27"/>
                    <a:pt x="406" y="27"/>
                    <a:pt x="370" y="32"/>
                  </a:cubicBezTo>
                  <a:lnTo>
                    <a:pt x="311" y="36"/>
                  </a:lnTo>
                  <a:cubicBezTo>
                    <a:pt x="257" y="41"/>
                    <a:pt x="208" y="50"/>
                    <a:pt x="158" y="63"/>
                  </a:cubicBezTo>
                  <a:cubicBezTo>
                    <a:pt x="149" y="63"/>
                    <a:pt x="149" y="63"/>
                    <a:pt x="145" y="68"/>
                  </a:cubicBezTo>
                  <a:cubicBezTo>
                    <a:pt x="131" y="54"/>
                    <a:pt x="113" y="50"/>
                    <a:pt x="95" y="50"/>
                  </a:cubicBezTo>
                  <a:cubicBezTo>
                    <a:pt x="68" y="50"/>
                    <a:pt x="46" y="59"/>
                    <a:pt x="28" y="77"/>
                  </a:cubicBezTo>
                  <a:cubicBezTo>
                    <a:pt x="10" y="95"/>
                    <a:pt x="1" y="117"/>
                    <a:pt x="1" y="144"/>
                  </a:cubicBezTo>
                  <a:cubicBezTo>
                    <a:pt x="5" y="167"/>
                    <a:pt x="14" y="189"/>
                    <a:pt x="32" y="203"/>
                  </a:cubicBezTo>
                  <a:cubicBezTo>
                    <a:pt x="77" y="257"/>
                    <a:pt x="127" y="306"/>
                    <a:pt x="176" y="351"/>
                  </a:cubicBezTo>
                  <a:cubicBezTo>
                    <a:pt x="208" y="383"/>
                    <a:pt x="235" y="410"/>
                    <a:pt x="266" y="437"/>
                  </a:cubicBezTo>
                  <a:cubicBezTo>
                    <a:pt x="302" y="477"/>
                    <a:pt x="343" y="518"/>
                    <a:pt x="388" y="549"/>
                  </a:cubicBezTo>
                  <a:lnTo>
                    <a:pt x="433" y="585"/>
                  </a:lnTo>
                  <a:lnTo>
                    <a:pt x="509" y="644"/>
                  </a:lnTo>
                  <a:cubicBezTo>
                    <a:pt x="545" y="671"/>
                    <a:pt x="577" y="698"/>
                    <a:pt x="613" y="725"/>
                  </a:cubicBezTo>
                  <a:cubicBezTo>
                    <a:pt x="671" y="770"/>
                    <a:pt x="730" y="815"/>
                    <a:pt x="793" y="855"/>
                  </a:cubicBezTo>
                  <a:cubicBezTo>
                    <a:pt x="851" y="900"/>
                    <a:pt x="905" y="932"/>
                    <a:pt x="968" y="968"/>
                  </a:cubicBezTo>
                  <a:lnTo>
                    <a:pt x="1081" y="1044"/>
                  </a:lnTo>
                  <a:cubicBezTo>
                    <a:pt x="1265" y="1157"/>
                    <a:pt x="1459" y="1265"/>
                    <a:pt x="1656" y="1355"/>
                  </a:cubicBezTo>
                  <a:lnTo>
                    <a:pt x="1688" y="1373"/>
                  </a:lnTo>
                  <a:lnTo>
                    <a:pt x="1796" y="1427"/>
                  </a:lnTo>
                  <a:cubicBezTo>
                    <a:pt x="1868" y="1463"/>
                    <a:pt x="1935" y="1499"/>
                    <a:pt x="2007" y="1530"/>
                  </a:cubicBezTo>
                  <a:cubicBezTo>
                    <a:pt x="2115" y="1575"/>
                    <a:pt x="2223" y="1620"/>
                    <a:pt x="2340" y="1665"/>
                  </a:cubicBezTo>
                  <a:lnTo>
                    <a:pt x="2426" y="1696"/>
                  </a:lnTo>
                  <a:lnTo>
                    <a:pt x="2462" y="1710"/>
                  </a:lnTo>
                  <a:lnTo>
                    <a:pt x="2444" y="1701"/>
                  </a:lnTo>
                  <a:lnTo>
                    <a:pt x="2444" y="1701"/>
                  </a:lnTo>
                  <a:cubicBezTo>
                    <a:pt x="2529" y="1737"/>
                    <a:pt x="2619" y="1764"/>
                    <a:pt x="2709" y="1795"/>
                  </a:cubicBezTo>
                  <a:lnTo>
                    <a:pt x="2808" y="1831"/>
                  </a:lnTo>
                  <a:cubicBezTo>
                    <a:pt x="2885" y="1858"/>
                    <a:pt x="2961" y="1881"/>
                    <a:pt x="3042" y="1903"/>
                  </a:cubicBezTo>
                  <a:lnTo>
                    <a:pt x="3154" y="1935"/>
                  </a:lnTo>
                  <a:cubicBezTo>
                    <a:pt x="3361" y="1993"/>
                    <a:pt x="3586" y="2052"/>
                    <a:pt x="3861" y="2115"/>
                  </a:cubicBezTo>
                  <a:cubicBezTo>
                    <a:pt x="3982" y="2146"/>
                    <a:pt x="4099" y="2164"/>
                    <a:pt x="4212" y="2178"/>
                  </a:cubicBezTo>
                  <a:cubicBezTo>
                    <a:pt x="4324" y="2196"/>
                    <a:pt x="4437" y="2200"/>
                    <a:pt x="4572" y="2209"/>
                  </a:cubicBezTo>
                  <a:lnTo>
                    <a:pt x="4671" y="2214"/>
                  </a:lnTo>
                  <a:cubicBezTo>
                    <a:pt x="4751" y="2218"/>
                    <a:pt x="4837" y="2223"/>
                    <a:pt x="4918" y="2223"/>
                  </a:cubicBezTo>
                  <a:lnTo>
                    <a:pt x="5264" y="2223"/>
                  </a:lnTo>
                  <a:cubicBezTo>
                    <a:pt x="5503" y="2218"/>
                    <a:pt x="5741" y="2196"/>
                    <a:pt x="5975" y="2151"/>
                  </a:cubicBezTo>
                  <a:lnTo>
                    <a:pt x="5966" y="2151"/>
                  </a:lnTo>
                  <a:cubicBezTo>
                    <a:pt x="6002" y="2146"/>
                    <a:pt x="6038" y="2137"/>
                    <a:pt x="6070" y="2124"/>
                  </a:cubicBezTo>
                  <a:cubicBezTo>
                    <a:pt x="6115" y="2110"/>
                    <a:pt x="6155" y="2088"/>
                    <a:pt x="6196" y="2061"/>
                  </a:cubicBezTo>
                  <a:cubicBezTo>
                    <a:pt x="6263" y="2011"/>
                    <a:pt x="6317" y="1944"/>
                    <a:pt x="6353" y="1867"/>
                  </a:cubicBezTo>
                  <a:cubicBezTo>
                    <a:pt x="6362" y="1849"/>
                    <a:pt x="6375" y="1836"/>
                    <a:pt x="6384" y="1818"/>
                  </a:cubicBezTo>
                  <a:cubicBezTo>
                    <a:pt x="6398" y="1800"/>
                    <a:pt x="6407" y="1786"/>
                    <a:pt x="6416" y="1768"/>
                  </a:cubicBezTo>
                  <a:lnTo>
                    <a:pt x="6429" y="1746"/>
                  </a:lnTo>
                  <a:cubicBezTo>
                    <a:pt x="6443" y="1719"/>
                    <a:pt x="6461" y="1696"/>
                    <a:pt x="6474" y="1669"/>
                  </a:cubicBezTo>
                  <a:cubicBezTo>
                    <a:pt x="6506" y="1624"/>
                    <a:pt x="6533" y="1584"/>
                    <a:pt x="6560" y="1539"/>
                  </a:cubicBezTo>
                  <a:lnTo>
                    <a:pt x="6573" y="1512"/>
                  </a:lnTo>
                  <a:cubicBezTo>
                    <a:pt x="6596" y="1476"/>
                    <a:pt x="6618" y="1436"/>
                    <a:pt x="6636" y="1395"/>
                  </a:cubicBezTo>
                  <a:cubicBezTo>
                    <a:pt x="6659" y="1355"/>
                    <a:pt x="6686" y="1296"/>
                    <a:pt x="6704" y="1247"/>
                  </a:cubicBezTo>
                  <a:cubicBezTo>
                    <a:pt x="6735" y="1188"/>
                    <a:pt x="6762" y="1125"/>
                    <a:pt x="6794" y="1062"/>
                  </a:cubicBezTo>
                  <a:lnTo>
                    <a:pt x="6812" y="1031"/>
                  </a:lnTo>
                  <a:cubicBezTo>
                    <a:pt x="6825" y="1004"/>
                    <a:pt x="6839" y="972"/>
                    <a:pt x="6852" y="945"/>
                  </a:cubicBezTo>
                  <a:cubicBezTo>
                    <a:pt x="6870" y="909"/>
                    <a:pt x="6888" y="864"/>
                    <a:pt x="6902" y="824"/>
                  </a:cubicBezTo>
                  <a:lnTo>
                    <a:pt x="6906" y="810"/>
                  </a:lnTo>
                  <a:cubicBezTo>
                    <a:pt x="6933" y="747"/>
                    <a:pt x="6956" y="680"/>
                    <a:pt x="6983" y="612"/>
                  </a:cubicBezTo>
                  <a:cubicBezTo>
                    <a:pt x="7001" y="558"/>
                    <a:pt x="7019" y="509"/>
                    <a:pt x="7032" y="455"/>
                  </a:cubicBezTo>
                  <a:lnTo>
                    <a:pt x="7041" y="405"/>
                  </a:lnTo>
                  <a:cubicBezTo>
                    <a:pt x="7050" y="374"/>
                    <a:pt x="7059" y="342"/>
                    <a:pt x="7068" y="311"/>
                  </a:cubicBezTo>
                  <a:cubicBezTo>
                    <a:pt x="7077" y="293"/>
                    <a:pt x="7086" y="275"/>
                    <a:pt x="7095" y="257"/>
                  </a:cubicBezTo>
                  <a:cubicBezTo>
                    <a:pt x="7122" y="225"/>
                    <a:pt x="7131" y="185"/>
                    <a:pt x="7131" y="144"/>
                  </a:cubicBezTo>
                  <a:cubicBezTo>
                    <a:pt x="7127" y="108"/>
                    <a:pt x="7109" y="77"/>
                    <a:pt x="7077" y="59"/>
                  </a:cubicBezTo>
                  <a:cubicBezTo>
                    <a:pt x="7064" y="54"/>
                    <a:pt x="7055" y="50"/>
                    <a:pt x="7041" y="50"/>
                  </a:cubicBezTo>
                  <a:cubicBezTo>
                    <a:pt x="7028" y="32"/>
                    <a:pt x="7005" y="18"/>
                    <a:pt x="6983" y="14"/>
                  </a:cubicBezTo>
                  <a:cubicBezTo>
                    <a:pt x="6924" y="0"/>
                    <a:pt x="6866" y="0"/>
                    <a:pt x="680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6"/>
            <p:cNvSpPr/>
            <p:nvPr/>
          </p:nvSpPr>
          <p:spPr>
            <a:xfrm>
              <a:off x="5106775" y="2013600"/>
              <a:ext cx="437175" cy="321675"/>
            </a:xfrm>
            <a:custGeom>
              <a:rect b="b" l="l" r="r" t="t"/>
              <a:pathLst>
                <a:path extrusionOk="0" h="12867" w="17487">
                  <a:moveTo>
                    <a:pt x="8296" y="1"/>
                  </a:moveTo>
                  <a:cubicBezTo>
                    <a:pt x="8282" y="1"/>
                    <a:pt x="8264" y="5"/>
                    <a:pt x="8251" y="14"/>
                  </a:cubicBezTo>
                  <a:lnTo>
                    <a:pt x="8259" y="10"/>
                  </a:lnTo>
                  <a:lnTo>
                    <a:pt x="8259" y="10"/>
                  </a:lnTo>
                  <a:cubicBezTo>
                    <a:pt x="8242" y="19"/>
                    <a:pt x="8228" y="32"/>
                    <a:pt x="8215" y="50"/>
                  </a:cubicBezTo>
                  <a:cubicBezTo>
                    <a:pt x="8206" y="37"/>
                    <a:pt x="8197" y="32"/>
                    <a:pt x="8188" y="23"/>
                  </a:cubicBezTo>
                  <a:cubicBezTo>
                    <a:pt x="8161" y="14"/>
                    <a:pt x="8129" y="5"/>
                    <a:pt x="8102" y="5"/>
                  </a:cubicBezTo>
                  <a:lnTo>
                    <a:pt x="8080" y="5"/>
                  </a:lnTo>
                  <a:cubicBezTo>
                    <a:pt x="8053" y="5"/>
                    <a:pt x="8021" y="10"/>
                    <a:pt x="7994" y="14"/>
                  </a:cubicBezTo>
                  <a:lnTo>
                    <a:pt x="7981" y="14"/>
                  </a:lnTo>
                  <a:cubicBezTo>
                    <a:pt x="7945" y="19"/>
                    <a:pt x="7909" y="23"/>
                    <a:pt x="7877" y="32"/>
                  </a:cubicBezTo>
                  <a:cubicBezTo>
                    <a:pt x="7801" y="50"/>
                    <a:pt x="7729" y="73"/>
                    <a:pt x="7652" y="95"/>
                  </a:cubicBezTo>
                  <a:cubicBezTo>
                    <a:pt x="7576" y="113"/>
                    <a:pt x="7504" y="136"/>
                    <a:pt x="7432" y="163"/>
                  </a:cubicBezTo>
                  <a:cubicBezTo>
                    <a:pt x="7400" y="176"/>
                    <a:pt x="7369" y="185"/>
                    <a:pt x="7337" y="199"/>
                  </a:cubicBezTo>
                  <a:lnTo>
                    <a:pt x="7319" y="208"/>
                  </a:lnTo>
                  <a:lnTo>
                    <a:pt x="7252" y="239"/>
                  </a:lnTo>
                  <a:lnTo>
                    <a:pt x="7211" y="257"/>
                  </a:lnTo>
                  <a:cubicBezTo>
                    <a:pt x="7180" y="266"/>
                    <a:pt x="7153" y="280"/>
                    <a:pt x="7121" y="289"/>
                  </a:cubicBezTo>
                  <a:lnTo>
                    <a:pt x="7067" y="302"/>
                  </a:lnTo>
                  <a:cubicBezTo>
                    <a:pt x="7036" y="316"/>
                    <a:pt x="7000" y="325"/>
                    <a:pt x="6968" y="329"/>
                  </a:cubicBezTo>
                  <a:lnTo>
                    <a:pt x="6950" y="334"/>
                  </a:lnTo>
                  <a:cubicBezTo>
                    <a:pt x="6919" y="338"/>
                    <a:pt x="6892" y="347"/>
                    <a:pt x="6869" y="370"/>
                  </a:cubicBezTo>
                  <a:cubicBezTo>
                    <a:pt x="6851" y="388"/>
                    <a:pt x="6842" y="406"/>
                    <a:pt x="6838" y="428"/>
                  </a:cubicBezTo>
                  <a:lnTo>
                    <a:pt x="6788" y="442"/>
                  </a:lnTo>
                  <a:cubicBezTo>
                    <a:pt x="6752" y="451"/>
                    <a:pt x="6716" y="460"/>
                    <a:pt x="6681" y="468"/>
                  </a:cubicBezTo>
                  <a:cubicBezTo>
                    <a:pt x="6636" y="482"/>
                    <a:pt x="6595" y="500"/>
                    <a:pt x="6550" y="513"/>
                  </a:cubicBezTo>
                  <a:lnTo>
                    <a:pt x="6420" y="554"/>
                  </a:lnTo>
                  <a:lnTo>
                    <a:pt x="6321" y="585"/>
                  </a:lnTo>
                  <a:cubicBezTo>
                    <a:pt x="6240" y="608"/>
                    <a:pt x="6159" y="630"/>
                    <a:pt x="6078" y="657"/>
                  </a:cubicBezTo>
                  <a:cubicBezTo>
                    <a:pt x="6028" y="675"/>
                    <a:pt x="5974" y="698"/>
                    <a:pt x="5920" y="720"/>
                  </a:cubicBezTo>
                  <a:lnTo>
                    <a:pt x="5902" y="729"/>
                  </a:lnTo>
                  <a:cubicBezTo>
                    <a:pt x="5830" y="756"/>
                    <a:pt x="5758" y="788"/>
                    <a:pt x="5686" y="824"/>
                  </a:cubicBezTo>
                  <a:lnTo>
                    <a:pt x="5623" y="855"/>
                  </a:lnTo>
                  <a:cubicBezTo>
                    <a:pt x="5583" y="878"/>
                    <a:pt x="5542" y="896"/>
                    <a:pt x="5497" y="914"/>
                  </a:cubicBezTo>
                  <a:lnTo>
                    <a:pt x="5434" y="941"/>
                  </a:lnTo>
                  <a:cubicBezTo>
                    <a:pt x="5344" y="977"/>
                    <a:pt x="5259" y="1017"/>
                    <a:pt x="5173" y="1053"/>
                  </a:cubicBezTo>
                  <a:cubicBezTo>
                    <a:pt x="5088" y="1094"/>
                    <a:pt x="4998" y="1139"/>
                    <a:pt x="4913" y="1188"/>
                  </a:cubicBezTo>
                  <a:cubicBezTo>
                    <a:pt x="4823" y="1233"/>
                    <a:pt x="4733" y="1292"/>
                    <a:pt x="4670" y="1337"/>
                  </a:cubicBezTo>
                  <a:lnTo>
                    <a:pt x="4548" y="1413"/>
                  </a:lnTo>
                  <a:cubicBezTo>
                    <a:pt x="4490" y="1449"/>
                    <a:pt x="4436" y="1481"/>
                    <a:pt x="4377" y="1521"/>
                  </a:cubicBezTo>
                  <a:cubicBezTo>
                    <a:pt x="4346" y="1544"/>
                    <a:pt x="4310" y="1571"/>
                    <a:pt x="4274" y="1593"/>
                  </a:cubicBezTo>
                  <a:lnTo>
                    <a:pt x="4224" y="1629"/>
                  </a:lnTo>
                  <a:cubicBezTo>
                    <a:pt x="4166" y="1670"/>
                    <a:pt x="4107" y="1715"/>
                    <a:pt x="4049" y="1760"/>
                  </a:cubicBezTo>
                  <a:lnTo>
                    <a:pt x="4035" y="1769"/>
                  </a:lnTo>
                  <a:lnTo>
                    <a:pt x="3981" y="1814"/>
                  </a:lnTo>
                  <a:lnTo>
                    <a:pt x="3936" y="1850"/>
                  </a:lnTo>
                  <a:lnTo>
                    <a:pt x="3945" y="1845"/>
                  </a:lnTo>
                  <a:lnTo>
                    <a:pt x="3945" y="1845"/>
                  </a:lnTo>
                  <a:cubicBezTo>
                    <a:pt x="3873" y="1899"/>
                    <a:pt x="3801" y="1962"/>
                    <a:pt x="3729" y="2025"/>
                  </a:cubicBezTo>
                  <a:cubicBezTo>
                    <a:pt x="3666" y="2088"/>
                    <a:pt x="3603" y="2155"/>
                    <a:pt x="3545" y="2218"/>
                  </a:cubicBezTo>
                  <a:lnTo>
                    <a:pt x="3536" y="2227"/>
                  </a:lnTo>
                  <a:cubicBezTo>
                    <a:pt x="3478" y="2290"/>
                    <a:pt x="3424" y="2358"/>
                    <a:pt x="3365" y="2430"/>
                  </a:cubicBezTo>
                  <a:cubicBezTo>
                    <a:pt x="3311" y="2502"/>
                    <a:pt x="3244" y="2583"/>
                    <a:pt x="3185" y="2664"/>
                  </a:cubicBezTo>
                  <a:lnTo>
                    <a:pt x="3208" y="2637"/>
                  </a:lnTo>
                  <a:lnTo>
                    <a:pt x="3208" y="2637"/>
                  </a:lnTo>
                  <a:cubicBezTo>
                    <a:pt x="3055" y="2844"/>
                    <a:pt x="2933" y="3019"/>
                    <a:pt x="2830" y="3190"/>
                  </a:cubicBezTo>
                  <a:cubicBezTo>
                    <a:pt x="2771" y="3285"/>
                    <a:pt x="2722" y="3379"/>
                    <a:pt x="2668" y="3487"/>
                  </a:cubicBezTo>
                  <a:cubicBezTo>
                    <a:pt x="2614" y="3582"/>
                    <a:pt x="2569" y="3681"/>
                    <a:pt x="2519" y="3779"/>
                  </a:cubicBezTo>
                  <a:cubicBezTo>
                    <a:pt x="2470" y="3878"/>
                    <a:pt x="2420" y="3991"/>
                    <a:pt x="2380" y="4090"/>
                  </a:cubicBezTo>
                  <a:lnTo>
                    <a:pt x="2353" y="4153"/>
                  </a:lnTo>
                  <a:cubicBezTo>
                    <a:pt x="2344" y="4180"/>
                    <a:pt x="2330" y="4207"/>
                    <a:pt x="2317" y="4238"/>
                  </a:cubicBezTo>
                  <a:cubicBezTo>
                    <a:pt x="2299" y="4279"/>
                    <a:pt x="2281" y="4315"/>
                    <a:pt x="2263" y="4351"/>
                  </a:cubicBezTo>
                  <a:lnTo>
                    <a:pt x="2240" y="4396"/>
                  </a:lnTo>
                  <a:cubicBezTo>
                    <a:pt x="2191" y="4495"/>
                    <a:pt x="2146" y="4594"/>
                    <a:pt x="2105" y="4693"/>
                  </a:cubicBezTo>
                  <a:cubicBezTo>
                    <a:pt x="2047" y="4814"/>
                    <a:pt x="2011" y="4909"/>
                    <a:pt x="1975" y="4994"/>
                  </a:cubicBezTo>
                  <a:cubicBezTo>
                    <a:pt x="1948" y="5062"/>
                    <a:pt x="1921" y="5134"/>
                    <a:pt x="1898" y="5201"/>
                  </a:cubicBezTo>
                  <a:lnTo>
                    <a:pt x="1858" y="5314"/>
                  </a:lnTo>
                  <a:lnTo>
                    <a:pt x="1854" y="5332"/>
                  </a:lnTo>
                  <a:cubicBezTo>
                    <a:pt x="1813" y="5430"/>
                    <a:pt x="1773" y="5538"/>
                    <a:pt x="1741" y="5646"/>
                  </a:cubicBezTo>
                  <a:cubicBezTo>
                    <a:pt x="1728" y="5678"/>
                    <a:pt x="1719" y="5714"/>
                    <a:pt x="1710" y="5745"/>
                  </a:cubicBezTo>
                  <a:lnTo>
                    <a:pt x="1692" y="5808"/>
                  </a:lnTo>
                  <a:cubicBezTo>
                    <a:pt x="1683" y="5840"/>
                    <a:pt x="1669" y="5871"/>
                    <a:pt x="1660" y="5903"/>
                  </a:cubicBezTo>
                  <a:lnTo>
                    <a:pt x="1638" y="5979"/>
                  </a:lnTo>
                  <a:cubicBezTo>
                    <a:pt x="1615" y="6038"/>
                    <a:pt x="1597" y="6096"/>
                    <a:pt x="1579" y="6155"/>
                  </a:cubicBezTo>
                  <a:cubicBezTo>
                    <a:pt x="1561" y="6213"/>
                    <a:pt x="1543" y="6263"/>
                    <a:pt x="1525" y="6317"/>
                  </a:cubicBezTo>
                  <a:cubicBezTo>
                    <a:pt x="1503" y="6389"/>
                    <a:pt x="1480" y="6461"/>
                    <a:pt x="1462" y="6537"/>
                  </a:cubicBezTo>
                  <a:cubicBezTo>
                    <a:pt x="1449" y="6582"/>
                    <a:pt x="1435" y="6627"/>
                    <a:pt x="1422" y="6672"/>
                  </a:cubicBezTo>
                  <a:cubicBezTo>
                    <a:pt x="1408" y="6731"/>
                    <a:pt x="1386" y="6789"/>
                    <a:pt x="1368" y="6848"/>
                  </a:cubicBezTo>
                  <a:cubicBezTo>
                    <a:pt x="1350" y="6906"/>
                    <a:pt x="1327" y="6960"/>
                    <a:pt x="1309" y="7018"/>
                  </a:cubicBezTo>
                  <a:cubicBezTo>
                    <a:pt x="1291" y="7095"/>
                    <a:pt x="1273" y="7171"/>
                    <a:pt x="1255" y="7243"/>
                  </a:cubicBezTo>
                  <a:cubicBezTo>
                    <a:pt x="1246" y="7284"/>
                    <a:pt x="1233" y="7329"/>
                    <a:pt x="1224" y="7369"/>
                  </a:cubicBezTo>
                  <a:cubicBezTo>
                    <a:pt x="1210" y="7428"/>
                    <a:pt x="1197" y="7486"/>
                    <a:pt x="1179" y="7545"/>
                  </a:cubicBezTo>
                  <a:cubicBezTo>
                    <a:pt x="1170" y="7585"/>
                    <a:pt x="1161" y="7626"/>
                    <a:pt x="1156" y="7671"/>
                  </a:cubicBezTo>
                  <a:lnTo>
                    <a:pt x="1143" y="7720"/>
                  </a:lnTo>
                  <a:cubicBezTo>
                    <a:pt x="1129" y="7783"/>
                    <a:pt x="1120" y="7842"/>
                    <a:pt x="1107" y="7905"/>
                  </a:cubicBezTo>
                  <a:lnTo>
                    <a:pt x="1102" y="7950"/>
                  </a:lnTo>
                  <a:cubicBezTo>
                    <a:pt x="1102" y="7963"/>
                    <a:pt x="1098" y="7981"/>
                    <a:pt x="1093" y="7995"/>
                  </a:cubicBezTo>
                  <a:cubicBezTo>
                    <a:pt x="1089" y="8026"/>
                    <a:pt x="1080" y="8058"/>
                    <a:pt x="1071" y="8089"/>
                  </a:cubicBezTo>
                  <a:cubicBezTo>
                    <a:pt x="1053" y="8143"/>
                    <a:pt x="1039" y="8206"/>
                    <a:pt x="1026" y="8265"/>
                  </a:cubicBezTo>
                  <a:lnTo>
                    <a:pt x="1021" y="8278"/>
                  </a:lnTo>
                  <a:cubicBezTo>
                    <a:pt x="1012" y="8319"/>
                    <a:pt x="1003" y="8359"/>
                    <a:pt x="999" y="8400"/>
                  </a:cubicBezTo>
                  <a:lnTo>
                    <a:pt x="985" y="8454"/>
                  </a:lnTo>
                  <a:cubicBezTo>
                    <a:pt x="967" y="8557"/>
                    <a:pt x="940" y="8660"/>
                    <a:pt x="913" y="8764"/>
                  </a:cubicBezTo>
                  <a:lnTo>
                    <a:pt x="904" y="8786"/>
                  </a:lnTo>
                  <a:lnTo>
                    <a:pt x="886" y="8854"/>
                  </a:lnTo>
                  <a:cubicBezTo>
                    <a:pt x="864" y="8944"/>
                    <a:pt x="837" y="9038"/>
                    <a:pt x="819" y="9133"/>
                  </a:cubicBezTo>
                  <a:cubicBezTo>
                    <a:pt x="814" y="9164"/>
                    <a:pt x="805" y="9196"/>
                    <a:pt x="801" y="9227"/>
                  </a:cubicBezTo>
                  <a:cubicBezTo>
                    <a:pt x="796" y="9254"/>
                    <a:pt x="792" y="9286"/>
                    <a:pt x="783" y="9317"/>
                  </a:cubicBezTo>
                  <a:cubicBezTo>
                    <a:pt x="774" y="9371"/>
                    <a:pt x="760" y="9430"/>
                    <a:pt x="747" y="9484"/>
                  </a:cubicBezTo>
                  <a:cubicBezTo>
                    <a:pt x="729" y="9560"/>
                    <a:pt x="711" y="9641"/>
                    <a:pt x="697" y="9718"/>
                  </a:cubicBezTo>
                  <a:lnTo>
                    <a:pt x="666" y="9848"/>
                  </a:lnTo>
                  <a:cubicBezTo>
                    <a:pt x="657" y="9893"/>
                    <a:pt x="643" y="9943"/>
                    <a:pt x="625" y="9992"/>
                  </a:cubicBezTo>
                  <a:cubicBezTo>
                    <a:pt x="616" y="10024"/>
                    <a:pt x="607" y="10060"/>
                    <a:pt x="598" y="10096"/>
                  </a:cubicBezTo>
                  <a:cubicBezTo>
                    <a:pt x="580" y="10150"/>
                    <a:pt x="571" y="10208"/>
                    <a:pt x="558" y="10262"/>
                  </a:cubicBezTo>
                  <a:lnTo>
                    <a:pt x="558" y="10275"/>
                  </a:lnTo>
                  <a:cubicBezTo>
                    <a:pt x="544" y="10311"/>
                    <a:pt x="535" y="10343"/>
                    <a:pt x="522" y="10383"/>
                  </a:cubicBezTo>
                  <a:lnTo>
                    <a:pt x="504" y="10442"/>
                  </a:lnTo>
                  <a:lnTo>
                    <a:pt x="481" y="10518"/>
                  </a:lnTo>
                  <a:cubicBezTo>
                    <a:pt x="472" y="10550"/>
                    <a:pt x="463" y="10586"/>
                    <a:pt x="450" y="10617"/>
                  </a:cubicBezTo>
                  <a:cubicBezTo>
                    <a:pt x="414" y="10734"/>
                    <a:pt x="382" y="10856"/>
                    <a:pt x="355" y="10977"/>
                  </a:cubicBezTo>
                  <a:cubicBezTo>
                    <a:pt x="346" y="11036"/>
                    <a:pt x="333" y="11094"/>
                    <a:pt x="319" y="11157"/>
                  </a:cubicBezTo>
                  <a:cubicBezTo>
                    <a:pt x="306" y="11202"/>
                    <a:pt x="292" y="11252"/>
                    <a:pt x="284" y="11301"/>
                  </a:cubicBezTo>
                  <a:lnTo>
                    <a:pt x="270" y="11346"/>
                  </a:lnTo>
                  <a:cubicBezTo>
                    <a:pt x="257" y="11400"/>
                    <a:pt x="243" y="11454"/>
                    <a:pt x="230" y="11508"/>
                  </a:cubicBezTo>
                  <a:lnTo>
                    <a:pt x="225" y="11526"/>
                  </a:lnTo>
                  <a:cubicBezTo>
                    <a:pt x="216" y="11580"/>
                    <a:pt x="203" y="11634"/>
                    <a:pt x="194" y="11688"/>
                  </a:cubicBezTo>
                  <a:lnTo>
                    <a:pt x="189" y="11711"/>
                  </a:lnTo>
                  <a:cubicBezTo>
                    <a:pt x="176" y="11796"/>
                    <a:pt x="153" y="11881"/>
                    <a:pt x="131" y="11962"/>
                  </a:cubicBezTo>
                  <a:cubicBezTo>
                    <a:pt x="108" y="12048"/>
                    <a:pt x="81" y="12138"/>
                    <a:pt x="54" y="12223"/>
                  </a:cubicBezTo>
                  <a:cubicBezTo>
                    <a:pt x="45" y="12246"/>
                    <a:pt x="36" y="12273"/>
                    <a:pt x="23" y="12300"/>
                  </a:cubicBezTo>
                  <a:cubicBezTo>
                    <a:pt x="0" y="12349"/>
                    <a:pt x="32" y="12403"/>
                    <a:pt x="86" y="12403"/>
                  </a:cubicBezTo>
                  <a:cubicBezTo>
                    <a:pt x="99" y="12403"/>
                    <a:pt x="108" y="12399"/>
                    <a:pt x="122" y="12394"/>
                  </a:cubicBezTo>
                  <a:cubicBezTo>
                    <a:pt x="149" y="12417"/>
                    <a:pt x="171" y="12439"/>
                    <a:pt x="194" y="12466"/>
                  </a:cubicBezTo>
                  <a:lnTo>
                    <a:pt x="203" y="12475"/>
                  </a:lnTo>
                  <a:cubicBezTo>
                    <a:pt x="225" y="12498"/>
                    <a:pt x="243" y="12520"/>
                    <a:pt x="270" y="12538"/>
                  </a:cubicBezTo>
                  <a:cubicBezTo>
                    <a:pt x="292" y="12556"/>
                    <a:pt x="319" y="12574"/>
                    <a:pt x="351" y="12588"/>
                  </a:cubicBezTo>
                  <a:cubicBezTo>
                    <a:pt x="396" y="12615"/>
                    <a:pt x="441" y="12646"/>
                    <a:pt x="486" y="12664"/>
                  </a:cubicBezTo>
                  <a:cubicBezTo>
                    <a:pt x="526" y="12682"/>
                    <a:pt x="567" y="12700"/>
                    <a:pt x="607" y="12714"/>
                  </a:cubicBezTo>
                  <a:cubicBezTo>
                    <a:pt x="643" y="12727"/>
                    <a:pt x="679" y="12741"/>
                    <a:pt x="711" y="12759"/>
                  </a:cubicBezTo>
                  <a:cubicBezTo>
                    <a:pt x="747" y="12772"/>
                    <a:pt x="783" y="12790"/>
                    <a:pt x="814" y="12804"/>
                  </a:cubicBezTo>
                  <a:lnTo>
                    <a:pt x="850" y="12817"/>
                  </a:lnTo>
                  <a:cubicBezTo>
                    <a:pt x="868" y="12826"/>
                    <a:pt x="891" y="12831"/>
                    <a:pt x="913" y="12831"/>
                  </a:cubicBezTo>
                  <a:cubicBezTo>
                    <a:pt x="936" y="12831"/>
                    <a:pt x="963" y="12826"/>
                    <a:pt x="981" y="12813"/>
                  </a:cubicBezTo>
                  <a:cubicBezTo>
                    <a:pt x="1003" y="12795"/>
                    <a:pt x="1026" y="12777"/>
                    <a:pt x="1039" y="12754"/>
                  </a:cubicBezTo>
                  <a:lnTo>
                    <a:pt x="1053" y="12741"/>
                  </a:lnTo>
                  <a:cubicBezTo>
                    <a:pt x="1075" y="12718"/>
                    <a:pt x="1093" y="12691"/>
                    <a:pt x="1111" y="12664"/>
                  </a:cubicBezTo>
                  <a:lnTo>
                    <a:pt x="1116" y="12651"/>
                  </a:lnTo>
                  <a:cubicBezTo>
                    <a:pt x="1143" y="12615"/>
                    <a:pt x="1165" y="12579"/>
                    <a:pt x="1183" y="12538"/>
                  </a:cubicBezTo>
                  <a:lnTo>
                    <a:pt x="1206" y="12507"/>
                  </a:lnTo>
                  <a:cubicBezTo>
                    <a:pt x="1233" y="12453"/>
                    <a:pt x="1264" y="12403"/>
                    <a:pt x="1291" y="12354"/>
                  </a:cubicBezTo>
                  <a:cubicBezTo>
                    <a:pt x="1332" y="12264"/>
                    <a:pt x="1381" y="12178"/>
                    <a:pt x="1435" y="12093"/>
                  </a:cubicBezTo>
                  <a:cubicBezTo>
                    <a:pt x="1480" y="12025"/>
                    <a:pt x="1525" y="11958"/>
                    <a:pt x="1570" y="11890"/>
                  </a:cubicBezTo>
                  <a:lnTo>
                    <a:pt x="1629" y="11801"/>
                  </a:lnTo>
                  <a:lnTo>
                    <a:pt x="1638" y="11783"/>
                  </a:lnTo>
                  <a:lnTo>
                    <a:pt x="1647" y="11774"/>
                  </a:lnTo>
                  <a:cubicBezTo>
                    <a:pt x="1678" y="11724"/>
                    <a:pt x="1710" y="11679"/>
                    <a:pt x="1741" y="11634"/>
                  </a:cubicBezTo>
                  <a:cubicBezTo>
                    <a:pt x="1759" y="11603"/>
                    <a:pt x="1773" y="11576"/>
                    <a:pt x="1786" y="11549"/>
                  </a:cubicBezTo>
                  <a:lnTo>
                    <a:pt x="1809" y="11508"/>
                  </a:lnTo>
                  <a:lnTo>
                    <a:pt x="1867" y="11409"/>
                  </a:lnTo>
                  <a:lnTo>
                    <a:pt x="1890" y="11364"/>
                  </a:lnTo>
                  <a:cubicBezTo>
                    <a:pt x="1903" y="11342"/>
                    <a:pt x="1916" y="11315"/>
                    <a:pt x="1930" y="11292"/>
                  </a:cubicBezTo>
                  <a:cubicBezTo>
                    <a:pt x="1943" y="11265"/>
                    <a:pt x="1957" y="11243"/>
                    <a:pt x="1970" y="11220"/>
                  </a:cubicBezTo>
                  <a:cubicBezTo>
                    <a:pt x="1993" y="11180"/>
                    <a:pt x="2020" y="11144"/>
                    <a:pt x="2042" y="11108"/>
                  </a:cubicBezTo>
                  <a:lnTo>
                    <a:pt x="2065" y="11072"/>
                  </a:lnTo>
                  <a:cubicBezTo>
                    <a:pt x="2096" y="11022"/>
                    <a:pt x="2123" y="10973"/>
                    <a:pt x="2155" y="10923"/>
                  </a:cubicBezTo>
                  <a:cubicBezTo>
                    <a:pt x="2186" y="10874"/>
                    <a:pt x="2213" y="10824"/>
                    <a:pt x="2236" y="10775"/>
                  </a:cubicBezTo>
                  <a:cubicBezTo>
                    <a:pt x="2254" y="10743"/>
                    <a:pt x="2272" y="10707"/>
                    <a:pt x="2290" y="10676"/>
                  </a:cubicBezTo>
                  <a:lnTo>
                    <a:pt x="2321" y="10617"/>
                  </a:lnTo>
                  <a:cubicBezTo>
                    <a:pt x="2362" y="10550"/>
                    <a:pt x="2393" y="10482"/>
                    <a:pt x="2429" y="10415"/>
                  </a:cubicBezTo>
                  <a:lnTo>
                    <a:pt x="2488" y="10307"/>
                  </a:lnTo>
                  <a:cubicBezTo>
                    <a:pt x="2515" y="10253"/>
                    <a:pt x="2542" y="10204"/>
                    <a:pt x="2569" y="10154"/>
                  </a:cubicBezTo>
                  <a:cubicBezTo>
                    <a:pt x="2596" y="10105"/>
                    <a:pt x="2627" y="10051"/>
                    <a:pt x="2650" y="10001"/>
                  </a:cubicBezTo>
                  <a:cubicBezTo>
                    <a:pt x="2677" y="9952"/>
                    <a:pt x="2713" y="9893"/>
                    <a:pt x="2744" y="9844"/>
                  </a:cubicBezTo>
                  <a:cubicBezTo>
                    <a:pt x="2776" y="9790"/>
                    <a:pt x="2798" y="9740"/>
                    <a:pt x="2830" y="9691"/>
                  </a:cubicBezTo>
                  <a:cubicBezTo>
                    <a:pt x="2839" y="9668"/>
                    <a:pt x="2852" y="9646"/>
                    <a:pt x="2866" y="9623"/>
                  </a:cubicBezTo>
                  <a:cubicBezTo>
                    <a:pt x="2875" y="9596"/>
                    <a:pt x="2893" y="9565"/>
                    <a:pt x="2906" y="9538"/>
                  </a:cubicBezTo>
                  <a:cubicBezTo>
                    <a:pt x="2938" y="9479"/>
                    <a:pt x="2965" y="9430"/>
                    <a:pt x="2996" y="9376"/>
                  </a:cubicBezTo>
                  <a:cubicBezTo>
                    <a:pt x="3023" y="9322"/>
                    <a:pt x="3041" y="9281"/>
                    <a:pt x="3064" y="9236"/>
                  </a:cubicBezTo>
                  <a:cubicBezTo>
                    <a:pt x="3091" y="9182"/>
                    <a:pt x="3113" y="9128"/>
                    <a:pt x="3145" y="9074"/>
                  </a:cubicBezTo>
                  <a:cubicBezTo>
                    <a:pt x="3163" y="9038"/>
                    <a:pt x="3181" y="9002"/>
                    <a:pt x="3199" y="8966"/>
                  </a:cubicBezTo>
                  <a:cubicBezTo>
                    <a:pt x="3235" y="8903"/>
                    <a:pt x="3266" y="8840"/>
                    <a:pt x="3298" y="8777"/>
                  </a:cubicBezTo>
                  <a:lnTo>
                    <a:pt x="3316" y="8741"/>
                  </a:lnTo>
                  <a:lnTo>
                    <a:pt x="3329" y="8705"/>
                  </a:lnTo>
                  <a:lnTo>
                    <a:pt x="3343" y="8705"/>
                  </a:lnTo>
                  <a:cubicBezTo>
                    <a:pt x="3347" y="8707"/>
                    <a:pt x="3351" y="8707"/>
                    <a:pt x="3355" y="8707"/>
                  </a:cubicBezTo>
                  <a:cubicBezTo>
                    <a:pt x="3362" y="8707"/>
                    <a:pt x="3368" y="8705"/>
                    <a:pt x="3374" y="8705"/>
                  </a:cubicBezTo>
                  <a:cubicBezTo>
                    <a:pt x="3397" y="8696"/>
                    <a:pt x="3415" y="8678"/>
                    <a:pt x="3424" y="8656"/>
                  </a:cubicBezTo>
                  <a:lnTo>
                    <a:pt x="3451" y="8584"/>
                  </a:lnTo>
                  <a:lnTo>
                    <a:pt x="3473" y="8512"/>
                  </a:lnTo>
                  <a:lnTo>
                    <a:pt x="3509" y="8422"/>
                  </a:lnTo>
                  <a:lnTo>
                    <a:pt x="3531" y="8359"/>
                  </a:lnTo>
                  <a:cubicBezTo>
                    <a:pt x="3554" y="8310"/>
                    <a:pt x="3576" y="8260"/>
                    <a:pt x="3608" y="8193"/>
                  </a:cubicBezTo>
                  <a:lnTo>
                    <a:pt x="3666" y="8080"/>
                  </a:lnTo>
                  <a:cubicBezTo>
                    <a:pt x="3702" y="8008"/>
                    <a:pt x="3738" y="7936"/>
                    <a:pt x="3779" y="7864"/>
                  </a:cubicBezTo>
                  <a:cubicBezTo>
                    <a:pt x="3801" y="7810"/>
                    <a:pt x="3828" y="7756"/>
                    <a:pt x="3855" y="7707"/>
                  </a:cubicBezTo>
                  <a:lnTo>
                    <a:pt x="3891" y="7653"/>
                  </a:lnTo>
                  <a:cubicBezTo>
                    <a:pt x="3909" y="7617"/>
                    <a:pt x="3932" y="7581"/>
                    <a:pt x="3945" y="7545"/>
                  </a:cubicBezTo>
                  <a:cubicBezTo>
                    <a:pt x="3981" y="7477"/>
                    <a:pt x="4013" y="7405"/>
                    <a:pt x="4044" y="7338"/>
                  </a:cubicBezTo>
                  <a:cubicBezTo>
                    <a:pt x="4067" y="7293"/>
                    <a:pt x="4085" y="7248"/>
                    <a:pt x="4107" y="7203"/>
                  </a:cubicBezTo>
                  <a:lnTo>
                    <a:pt x="4125" y="7171"/>
                  </a:lnTo>
                  <a:lnTo>
                    <a:pt x="4211" y="7005"/>
                  </a:lnTo>
                  <a:cubicBezTo>
                    <a:pt x="4238" y="6951"/>
                    <a:pt x="4265" y="6902"/>
                    <a:pt x="4292" y="6848"/>
                  </a:cubicBezTo>
                  <a:lnTo>
                    <a:pt x="4346" y="6749"/>
                  </a:lnTo>
                  <a:lnTo>
                    <a:pt x="4373" y="6690"/>
                  </a:lnTo>
                  <a:cubicBezTo>
                    <a:pt x="4413" y="6618"/>
                    <a:pt x="4454" y="6546"/>
                    <a:pt x="4490" y="6474"/>
                  </a:cubicBezTo>
                  <a:cubicBezTo>
                    <a:pt x="4544" y="6380"/>
                    <a:pt x="4593" y="6285"/>
                    <a:pt x="4638" y="6191"/>
                  </a:cubicBezTo>
                  <a:cubicBezTo>
                    <a:pt x="4661" y="6146"/>
                    <a:pt x="4683" y="6096"/>
                    <a:pt x="4706" y="6047"/>
                  </a:cubicBezTo>
                  <a:lnTo>
                    <a:pt x="4715" y="6033"/>
                  </a:lnTo>
                  <a:lnTo>
                    <a:pt x="4724" y="6020"/>
                  </a:lnTo>
                  <a:cubicBezTo>
                    <a:pt x="4733" y="6078"/>
                    <a:pt x="4751" y="6137"/>
                    <a:pt x="4764" y="6200"/>
                  </a:cubicBezTo>
                  <a:lnTo>
                    <a:pt x="4782" y="6267"/>
                  </a:lnTo>
                  <a:lnTo>
                    <a:pt x="4782" y="6294"/>
                  </a:lnTo>
                  <a:lnTo>
                    <a:pt x="4787" y="6317"/>
                  </a:lnTo>
                  <a:cubicBezTo>
                    <a:pt x="4773" y="6330"/>
                    <a:pt x="4769" y="6348"/>
                    <a:pt x="4769" y="6366"/>
                  </a:cubicBezTo>
                  <a:cubicBezTo>
                    <a:pt x="4773" y="6398"/>
                    <a:pt x="4778" y="6420"/>
                    <a:pt x="4787" y="6447"/>
                  </a:cubicBezTo>
                  <a:lnTo>
                    <a:pt x="4796" y="6470"/>
                  </a:lnTo>
                  <a:cubicBezTo>
                    <a:pt x="4805" y="6501"/>
                    <a:pt x="4809" y="6533"/>
                    <a:pt x="4818" y="6564"/>
                  </a:cubicBezTo>
                  <a:cubicBezTo>
                    <a:pt x="4827" y="6591"/>
                    <a:pt x="4836" y="6636"/>
                    <a:pt x="4845" y="6677"/>
                  </a:cubicBezTo>
                  <a:lnTo>
                    <a:pt x="4854" y="6722"/>
                  </a:lnTo>
                  <a:lnTo>
                    <a:pt x="4868" y="6767"/>
                  </a:lnTo>
                  <a:lnTo>
                    <a:pt x="4886" y="6852"/>
                  </a:lnTo>
                  <a:cubicBezTo>
                    <a:pt x="4913" y="6956"/>
                    <a:pt x="4935" y="7063"/>
                    <a:pt x="4958" y="7171"/>
                  </a:cubicBezTo>
                  <a:cubicBezTo>
                    <a:pt x="4962" y="7185"/>
                    <a:pt x="4967" y="7203"/>
                    <a:pt x="4971" y="7216"/>
                  </a:cubicBezTo>
                  <a:cubicBezTo>
                    <a:pt x="4976" y="7234"/>
                    <a:pt x="4989" y="7243"/>
                    <a:pt x="5003" y="7248"/>
                  </a:cubicBezTo>
                  <a:cubicBezTo>
                    <a:pt x="5012" y="7293"/>
                    <a:pt x="5021" y="7338"/>
                    <a:pt x="5030" y="7378"/>
                  </a:cubicBezTo>
                  <a:lnTo>
                    <a:pt x="5052" y="7473"/>
                  </a:lnTo>
                  <a:lnTo>
                    <a:pt x="5070" y="7567"/>
                  </a:lnTo>
                  <a:cubicBezTo>
                    <a:pt x="5079" y="7599"/>
                    <a:pt x="5088" y="7635"/>
                    <a:pt x="5097" y="7666"/>
                  </a:cubicBezTo>
                  <a:cubicBezTo>
                    <a:pt x="5102" y="7684"/>
                    <a:pt x="5110" y="7707"/>
                    <a:pt x="5119" y="7725"/>
                  </a:cubicBezTo>
                  <a:cubicBezTo>
                    <a:pt x="5137" y="7819"/>
                    <a:pt x="5151" y="7909"/>
                    <a:pt x="5169" y="7999"/>
                  </a:cubicBezTo>
                  <a:lnTo>
                    <a:pt x="5173" y="8031"/>
                  </a:lnTo>
                  <a:cubicBezTo>
                    <a:pt x="5187" y="8103"/>
                    <a:pt x="5200" y="8175"/>
                    <a:pt x="5209" y="8242"/>
                  </a:cubicBezTo>
                  <a:lnTo>
                    <a:pt x="5232" y="8377"/>
                  </a:lnTo>
                  <a:cubicBezTo>
                    <a:pt x="5250" y="8490"/>
                    <a:pt x="5268" y="8597"/>
                    <a:pt x="5286" y="8705"/>
                  </a:cubicBezTo>
                  <a:cubicBezTo>
                    <a:pt x="5308" y="8831"/>
                    <a:pt x="5331" y="8957"/>
                    <a:pt x="5353" y="9083"/>
                  </a:cubicBezTo>
                  <a:lnTo>
                    <a:pt x="5376" y="9218"/>
                  </a:lnTo>
                  <a:cubicBezTo>
                    <a:pt x="5385" y="9286"/>
                    <a:pt x="5398" y="9353"/>
                    <a:pt x="5407" y="9421"/>
                  </a:cubicBezTo>
                  <a:cubicBezTo>
                    <a:pt x="5412" y="9448"/>
                    <a:pt x="5421" y="9479"/>
                    <a:pt x="5425" y="9511"/>
                  </a:cubicBezTo>
                  <a:lnTo>
                    <a:pt x="5439" y="9578"/>
                  </a:lnTo>
                  <a:lnTo>
                    <a:pt x="5448" y="9650"/>
                  </a:lnTo>
                  <a:lnTo>
                    <a:pt x="5461" y="9727"/>
                  </a:lnTo>
                  <a:cubicBezTo>
                    <a:pt x="5470" y="9785"/>
                    <a:pt x="5484" y="9848"/>
                    <a:pt x="5493" y="9911"/>
                  </a:cubicBezTo>
                  <a:lnTo>
                    <a:pt x="5520" y="10060"/>
                  </a:lnTo>
                  <a:lnTo>
                    <a:pt x="5529" y="10105"/>
                  </a:lnTo>
                  <a:cubicBezTo>
                    <a:pt x="5542" y="10195"/>
                    <a:pt x="5556" y="10284"/>
                    <a:pt x="5574" y="10379"/>
                  </a:cubicBezTo>
                  <a:lnTo>
                    <a:pt x="5592" y="10460"/>
                  </a:lnTo>
                  <a:lnTo>
                    <a:pt x="5610" y="10550"/>
                  </a:lnTo>
                  <a:cubicBezTo>
                    <a:pt x="5623" y="10608"/>
                    <a:pt x="5632" y="10662"/>
                    <a:pt x="5646" y="10721"/>
                  </a:cubicBezTo>
                  <a:cubicBezTo>
                    <a:pt x="5659" y="10775"/>
                    <a:pt x="5673" y="10824"/>
                    <a:pt x="5686" y="10878"/>
                  </a:cubicBezTo>
                  <a:cubicBezTo>
                    <a:pt x="5695" y="10914"/>
                    <a:pt x="5700" y="10946"/>
                    <a:pt x="5709" y="10977"/>
                  </a:cubicBezTo>
                  <a:lnTo>
                    <a:pt x="5722" y="11036"/>
                  </a:lnTo>
                  <a:cubicBezTo>
                    <a:pt x="5731" y="11081"/>
                    <a:pt x="5745" y="11121"/>
                    <a:pt x="5754" y="11166"/>
                  </a:cubicBezTo>
                  <a:cubicBezTo>
                    <a:pt x="5772" y="11229"/>
                    <a:pt x="5790" y="11297"/>
                    <a:pt x="5803" y="11364"/>
                  </a:cubicBezTo>
                  <a:cubicBezTo>
                    <a:pt x="5821" y="11432"/>
                    <a:pt x="5830" y="11481"/>
                    <a:pt x="5844" y="11540"/>
                  </a:cubicBezTo>
                  <a:lnTo>
                    <a:pt x="5857" y="11598"/>
                  </a:lnTo>
                  <a:cubicBezTo>
                    <a:pt x="5862" y="11634"/>
                    <a:pt x="5871" y="11670"/>
                    <a:pt x="5880" y="11706"/>
                  </a:cubicBezTo>
                  <a:cubicBezTo>
                    <a:pt x="5902" y="11819"/>
                    <a:pt x="5934" y="11935"/>
                    <a:pt x="5965" y="12048"/>
                  </a:cubicBezTo>
                  <a:cubicBezTo>
                    <a:pt x="5997" y="12160"/>
                    <a:pt x="6024" y="12264"/>
                    <a:pt x="6042" y="12381"/>
                  </a:cubicBezTo>
                  <a:cubicBezTo>
                    <a:pt x="6051" y="12430"/>
                    <a:pt x="6060" y="12480"/>
                    <a:pt x="6073" y="12529"/>
                  </a:cubicBezTo>
                  <a:cubicBezTo>
                    <a:pt x="6087" y="12592"/>
                    <a:pt x="6105" y="12651"/>
                    <a:pt x="6132" y="12709"/>
                  </a:cubicBezTo>
                  <a:cubicBezTo>
                    <a:pt x="6154" y="12768"/>
                    <a:pt x="6195" y="12817"/>
                    <a:pt x="6244" y="12853"/>
                  </a:cubicBezTo>
                  <a:cubicBezTo>
                    <a:pt x="6253" y="12858"/>
                    <a:pt x="6262" y="12862"/>
                    <a:pt x="6271" y="12867"/>
                  </a:cubicBezTo>
                  <a:cubicBezTo>
                    <a:pt x="6280" y="12862"/>
                    <a:pt x="6289" y="12858"/>
                    <a:pt x="6298" y="12853"/>
                  </a:cubicBezTo>
                  <a:cubicBezTo>
                    <a:pt x="6325" y="12844"/>
                    <a:pt x="6352" y="12840"/>
                    <a:pt x="6379" y="12835"/>
                  </a:cubicBezTo>
                  <a:lnTo>
                    <a:pt x="6420" y="12835"/>
                  </a:lnTo>
                  <a:lnTo>
                    <a:pt x="6456" y="12831"/>
                  </a:lnTo>
                  <a:lnTo>
                    <a:pt x="6564" y="12831"/>
                  </a:lnTo>
                  <a:cubicBezTo>
                    <a:pt x="6627" y="12826"/>
                    <a:pt x="6690" y="12822"/>
                    <a:pt x="6752" y="12808"/>
                  </a:cubicBezTo>
                  <a:lnTo>
                    <a:pt x="6757" y="12808"/>
                  </a:lnTo>
                  <a:lnTo>
                    <a:pt x="6797" y="12790"/>
                  </a:lnTo>
                  <a:cubicBezTo>
                    <a:pt x="6815" y="12786"/>
                    <a:pt x="6838" y="12777"/>
                    <a:pt x="6860" y="12768"/>
                  </a:cubicBezTo>
                  <a:cubicBezTo>
                    <a:pt x="6878" y="12763"/>
                    <a:pt x="6910" y="12754"/>
                    <a:pt x="6937" y="12745"/>
                  </a:cubicBezTo>
                  <a:lnTo>
                    <a:pt x="6964" y="12741"/>
                  </a:lnTo>
                  <a:cubicBezTo>
                    <a:pt x="6995" y="12727"/>
                    <a:pt x="7031" y="12718"/>
                    <a:pt x="7063" y="12705"/>
                  </a:cubicBezTo>
                  <a:lnTo>
                    <a:pt x="7094" y="12696"/>
                  </a:lnTo>
                  <a:cubicBezTo>
                    <a:pt x="7117" y="12687"/>
                    <a:pt x="7121" y="12687"/>
                    <a:pt x="7130" y="12682"/>
                  </a:cubicBezTo>
                  <a:cubicBezTo>
                    <a:pt x="7180" y="12673"/>
                    <a:pt x="7207" y="12628"/>
                    <a:pt x="7202" y="12583"/>
                  </a:cubicBezTo>
                  <a:cubicBezTo>
                    <a:pt x="7198" y="12574"/>
                    <a:pt x="7193" y="12561"/>
                    <a:pt x="7189" y="12552"/>
                  </a:cubicBezTo>
                  <a:lnTo>
                    <a:pt x="7189" y="12525"/>
                  </a:lnTo>
                  <a:cubicBezTo>
                    <a:pt x="7202" y="12421"/>
                    <a:pt x="7211" y="12322"/>
                    <a:pt x="7229" y="12223"/>
                  </a:cubicBezTo>
                  <a:cubicBezTo>
                    <a:pt x="7234" y="12192"/>
                    <a:pt x="7238" y="12165"/>
                    <a:pt x="7238" y="12133"/>
                  </a:cubicBezTo>
                  <a:cubicBezTo>
                    <a:pt x="7243" y="12102"/>
                    <a:pt x="7247" y="12079"/>
                    <a:pt x="7252" y="12048"/>
                  </a:cubicBezTo>
                  <a:cubicBezTo>
                    <a:pt x="7261" y="11998"/>
                    <a:pt x="7265" y="11944"/>
                    <a:pt x="7274" y="11895"/>
                  </a:cubicBezTo>
                  <a:lnTo>
                    <a:pt x="7279" y="11868"/>
                  </a:lnTo>
                  <a:cubicBezTo>
                    <a:pt x="7306" y="11634"/>
                    <a:pt x="7324" y="11396"/>
                    <a:pt x="7342" y="11166"/>
                  </a:cubicBezTo>
                  <a:lnTo>
                    <a:pt x="7346" y="11130"/>
                  </a:lnTo>
                  <a:lnTo>
                    <a:pt x="7369" y="10887"/>
                  </a:lnTo>
                  <a:cubicBezTo>
                    <a:pt x="7378" y="10734"/>
                    <a:pt x="7391" y="10581"/>
                    <a:pt x="7405" y="10428"/>
                  </a:cubicBezTo>
                  <a:cubicBezTo>
                    <a:pt x="7409" y="10374"/>
                    <a:pt x="7414" y="10320"/>
                    <a:pt x="7418" y="10266"/>
                  </a:cubicBezTo>
                  <a:cubicBezTo>
                    <a:pt x="7418" y="10235"/>
                    <a:pt x="7423" y="10204"/>
                    <a:pt x="7427" y="10172"/>
                  </a:cubicBezTo>
                  <a:lnTo>
                    <a:pt x="7436" y="10100"/>
                  </a:lnTo>
                  <a:cubicBezTo>
                    <a:pt x="7445" y="10010"/>
                    <a:pt x="7450" y="9925"/>
                    <a:pt x="7459" y="9835"/>
                  </a:cubicBezTo>
                  <a:lnTo>
                    <a:pt x="7463" y="9763"/>
                  </a:lnTo>
                  <a:cubicBezTo>
                    <a:pt x="7477" y="9587"/>
                    <a:pt x="7477" y="9407"/>
                    <a:pt x="7472" y="9236"/>
                  </a:cubicBezTo>
                  <a:lnTo>
                    <a:pt x="7472" y="8980"/>
                  </a:lnTo>
                  <a:lnTo>
                    <a:pt x="7472" y="8728"/>
                  </a:lnTo>
                  <a:cubicBezTo>
                    <a:pt x="7472" y="8669"/>
                    <a:pt x="7472" y="8611"/>
                    <a:pt x="7477" y="8553"/>
                  </a:cubicBezTo>
                  <a:cubicBezTo>
                    <a:pt x="7481" y="8499"/>
                    <a:pt x="7477" y="8431"/>
                    <a:pt x="7481" y="8368"/>
                  </a:cubicBezTo>
                  <a:lnTo>
                    <a:pt x="7481" y="8256"/>
                  </a:lnTo>
                  <a:lnTo>
                    <a:pt x="7481" y="8179"/>
                  </a:lnTo>
                  <a:cubicBezTo>
                    <a:pt x="7481" y="8116"/>
                    <a:pt x="7486" y="8053"/>
                    <a:pt x="7486" y="7990"/>
                  </a:cubicBezTo>
                  <a:lnTo>
                    <a:pt x="7486" y="7833"/>
                  </a:lnTo>
                  <a:lnTo>
                    <a:pt x="7486" y="7644"/>
                  </a:lnTo>
                  <a:cubicBezTo>
                    <a:pt x="7486" y="7531"/>
                    <a:pt x="7481" y="7414"/>
                    <a:pt x="7472" y="7302"/>
                  </a:cubicBezTo>
                  <a:lnTo>
                    <a:pt x="7472" y="7252"/>
                  </a:lnTo>
                  <a:cubicBezTo>
                    <a:pt x="7468" y="7144"/>
                    <a:pt x="7468" y="7036"/>
                    <a:pt x="7459" y="6929"/>
                  </a:cubicBezTo>
                  <a:cubicBezTo>
                    <a:pt x="7454" y="6875"/>
                    <a:pt x="7454" y="6816"/>
                    <a:pt x="7454" y="6762"/>
                  </a:cubicBezTo>
                  <a:cubicBezTo>
                    <a:pt x="7450" y="6704"/>
                    <a:pt x="7450" y="6636"/>
                    <a:pt x="7445" y="6569"/>
                  </a:cubicBezTo>
                  <a:lnTo>
                    <a:pt x="7441" y="6452"/>
                  </a:lnTo>
                  <a:lnTo>
                    <a:pt x="7427" y="6227"/>
                  </a:lnTo>
                  <a:lnTo>
                    <a:pt x="7427" y="6168"/>
                  </a:lnTo>
                  <a:lnTo>
                    <a:pt x="7423" y="6114"/>
                  </a:lnTo>
                  <a:lnTo>
                    <a:pt x="7423" y="6101"/>
                  </a:lnTo>
                  <a:cubicBezTo>
                    <a:pt x="7427" y="6087"/>
                    <a:pt x="7427" y="6078"/>
                    <a:pt x="7423" y="6065"/>
                  </a:cubicBezTo>
                  <a:cubicBezTo>
                    <a:pt x="7427" y="6065"/>
                    <a:pt x="7427" y="6060"/>
                    <a:pt x="7423" y="6060"/>
                  </a:cubicBezTo>
                  <a:lnTo>
                    <a:pt x="7423" y="6056"/>
                  </a:lnTo>
                  <a:cubicBezTo>
                    <a:pt x="7427" y="6038"/>
                    <a:pt x="7427" y="6024"/>
                    <a:pt x="7423" y="6006"/>
                  </a:cubicBezTo>
                  <a:lnTo>
                    <a:pt x="7423" y="5988"/>
                  </a:lnTo>
                  <a:lnTo>
                    <a:pt x="7423" y="5925"/>
                  </a:lnTo>
                  <a:lnTo>
                    <a:pt x="7418" y="5867"/>
                  </a:lnTo>
                  <a:lnTo>
                    <a:pt x="7418" y="5853"/>
                  </a:lnTo>
                  <a:lnTo>
                    <a:pt x="7418" y="5822"/>
                  </a:lnTo>
                  <a:cubicBezTo>
                    <a:pt x="7405" y="5624"/>
                    <a:pt x="7396" y="5417"/>
                    <a:pt x="7369" y="5215"/>
                  </a:cubicBezTo>
                  <a:lnTo>
                    <a:pt x="7351" y="5075"/>
                  </a:lnTo>
                  <a:cubicBezTo>
                    <a:pt x="7346" y="5012"/>
                    <a:pt x="7337" y="4954"/>
                    <a:pt x="7328" y="4891"/>
                  </a:cubicBezTo>
                  <a:lnTo>
                    <a:pt x="7324" y="4841"/>
                  </a:lnTo>
                  <a:lnTo>
                    <a:pt x="7315" y="4787"/>
                  </a:lnTo>
                  <a:lnTo>
                    <a:pt x="7351" y="4787"/>
                  </a:lnTo>
                  <a:cubicBezTo>
                    <a:pt x="7445" y="4787"/>
                    <a:pt x="7544" y="4796"/>
                    <a:pt x="7639" y="4805"/>
                  </a:cubicBezTo>
                  <a:lnTo>
                    <a:pt x="7679" y="4814"/>
                  </a:lnTo>
                  <a:lnTo>
                    <a:pt x="7720" y="4819"/>
                  </a:lnTo>
                  <a:lnTo>
                    <a:pt x="7747" y="4823"/>
                  </a:lnTo>
                  <a:cubicBezTo>
                    <a:pt x="7796" y="4828"/>
                    <a:pt x="7841" y="4837"/>
                    <a:pt x="7886" y="4841"/>
                  </a:cubicBezTo>
                  <a:cubicBezTo>
                    <a:pt x="7940" y="4846"/>
                    <a:pt x="7999" y="4850"/>
                    <a:pt x="8053" y="4855"/>
                  </a:cubicBezTo>
                  <a:lnTo>
                    <a:pt x="8138" y="4859"/>
                  </a:lnTo>
                  <a:lnTo>
                    <a:pt x="8228" y="4864"/>
                  </a:lnTo>
                  <a:lnTo>
                    <a:pt x="8296" y="4864"/>
                  </a:lnTo>
                  <a:cubicBezTo>
                    <a:pt x="8327" y="4864"/>
                    <a:pt x="8358" y="4864"/>
                    <a:pt x="8390" y="4868"/>
                  </a:cubicBezTo>
                  <a:cubicBezTo>
                    <a:pt x="8448" y="4873"/>
                    <a:pt x="8502" y="4877"/>
                    <a:pt x="8561" y="4877"/>
                  </a:cubicBezTo>
                  <a:cubicBezTo>
                    <a:pt x="8597" y="4877"/>
                    <a:pt x="8628" y="4877"/>
                    <a:pt x="8660" y="4882"/>
                  </a:cubicBezTo>
                  <a:lnTo>
                    <a:pt x="8745" y="4886"/>
                  </a:lnTo>
                  <a:lnTo>
                    <a:pt x="8826" y="4886"/>
                  </a:lnTo>
                  <a:cubicBezTo>
                    <a:pt x="8858" y="4886"/>
                    <a:pt x="8889" y="4891"/>
                    <a:pt x="8925" y="4891"/>
                  </a:cubicBezTo>
                  <a:cubicBezTo>
                    <a:pt x="8984" y="4891"/>
                    <a:pt x="9047" y="4891"/>
                    <a:pt x="9110" y="4895"/>
                  </a:cubicBezTo>
                  <a:lnTo>
                    <a:pt x="9456" y="4895"/>
                  </a:lnTo>
                  <a:cubicBezTo>
                    <a:pt x="9573" y="4895"/>
                    <a:pt x="9686" y="4891"/>
                    <a:pt x="9803" y="4877"/>
                  </a:cubicBezTo>
                  <a:lnTo>
                    <a:pt x="10077" y="4846"/>
                  </a:lnTo>
                  <a:cubicBezTo>
                    <a:pt x="10203" y="4832"/>
                    <a:pt x="10329" y="4819"/>
                    <a:pt x="10450" y="4801"/>
                  </a:cubicBezTo>
                  <a:lnTo>
                    <a:pt x="10540" y="4792"/>
                  </a:lnTo>
                  <a:lnTo>
                    <a:pt x="10626" y="4778"/>
                  </a:lnTo>
                  <a:cubicBezTo>
                    <a:pt x="10752" y="4765"/>
                    <a:pt x="10878" y="4751"/>
                    <a:pt x="10999" y="4738"/>
                  </a:cubicBezTo>
                  <a:cubicBezTo>
                    <a:pt x="11112" y="4729"/>
                    <a:pt x="11224" y="4715"/>
                    <a:pt x="11337" y="4702"/>
                  </a:cubicBezTo>
                  <a:cubicBezTo>
                    <a:pt x="11525" y="4679"/>
                    <a:pt x="11714" y="4661"/>
                    <a:pt x="11899" y="4648"/>
                  </a:cubicBezTo>
                  <a:lnTo>
                    <a:pt x="12083" y="4630"/>
                  </a:lnTo>
                  <a:cubicBezTo>
                    <a:pt x="12142" y="4621"/>
                    <a:pt x="12196" y="4616"/>
                    <a:pt x="12250" y="4607"/>
                  </a:cubicBezTo>
                  <a:lnTo>
                    <a:pt x="12394" y="4589"/>
                  </a:lnTo>
                  <a:cubicBezTo>
                    <a:pt x="12479" y="4580"/>
                    <a:pt x="12565" y="4571"/>
                    <a:pt x="12646" y="4558"/>
                  </a:cubicBezTo>
                  <a:lnTo>
                    <a:pt x="12727" y="4549"/>
                  </a:lnTo>
                  <a:lnTo>
                    <a:pt x="12880" y="4531"/>
                  </a:lnTo>
                  <a:cubicBezTo>
                    <a:pt x="13015" y="4513"/>
                    <a:pt x="13149" y="4490"/>
                    <a:pt x="13284" y="4468"/>
                  </a:cubicBezTo>
                  <a:cubicBezTo>
                    <a:pt x="13379" y="4454"/>
                    <a:pt x="13473" y="4441"/>
                    <a:pt x="13563" y="4427"/>
                  </a:cubicBezTo>
                  <a:cubicBezTo>
                    <a:pt x="13757" y="4400"/>
                    <a:pt x="13950" y="4369"/>
                    <a:pt x="14139" y="4337"/>
                  </a:cubicBezTo>
                  <a:lnTo>
                    <a:pt x="14243" y="4324"/>
                  </a:lnTo>
                  <a:cubicBezTo>
                    <a:pt x="14463" y="4288"/>
                    <a:pt x="14684" y="4238"/>
                    <a:pt x="14899" y="4171"/>
                  </a:cubicBezTo>
                  <a:cubicBezTo>
                    <a:pt x="14953" y="4148"/>
                    <a:pt x="15012" y="4130"/>
                    <a:pt x="15066" y="4112"/>
                  </a:cubicBezTo>
                  <a:cubicBezTo>
                    <a:pt x="15124" y="4094"/>
                    <a:pt x="15165" y="4076"/>
                    <a:pt x="15214" y="4063"/>
                  </a:cubicBezTo>
                  <a:cubicBezTo>
                    <a:pt x="15241" y="4054"/>
                    <a:pt x="15264" y="4045"/>
                    <a:pt x="15291" y="4036"/>
                  </a:cubicBezTo>
                  <a:lnTo>
                    <a:pt x="15367" y="4013"/>
                  </a:lnTo>
                  <a:lnTo>
                    <a:pt x="15403" y="4000"/>
                  </a:lnTo>
                  <a:lnTo>
                    <a:pt x="15520" y="3959"/>
                  </a:lnTo>
                  <a:cubicBezTo>
                    <a:pt x="15619" y="3928"/>
                    <a:pt x="15718" y="3896"/>
                    <a:pt x="15813" y="3860"/>
                  </a:cubicBezTo>
                  <a:cubicBezTo>
                    <a:pt x="15912" y="3824"/>
                    <a:pt x="16011" y="3784"/>
                    <a:pt x="16105" y="3743"/>
                  </a:cubicBezTo>
                  <a:lnTo>
                    <a:pt x="16101" y="3743"/>
                  </a:lnTo>
                  <a:lnTo>
                    <a:pt x="16128" y="3730"/>
                  </a:lnTo>
                  <a:lnTo>
                    <a:pt x="16177" y="3712"/>
                  </a:lnTo>
                  <a:lnTo>
                    <a:pt x="16191" y="3703"/>
                  </a:lnTo>
                  <a:lnTo>
                    <a:pt x="16195" y="3703"/>
                  </a:lnTo>
                  <a:lnTo>
                    <a:pt x="16204" y="3699"/>
                  </a:lnTo>
                  <a:cubicBezTo>
                    <a:pt x="16272" y="3676"/>
                    <a:pt x="16334" y="3649"/>
                    <a:pt x="16397" y="3618"/>
                  </a:cubicBezTo>
                  <a:cubicBezTo>
                    <a:pt x="16465" y="3577"/>
                    <a:pt x="16532" y="3541"/>
                    <a:pt x="16600" y="3501"/>
                  </a:cubicBezTo>
                  <a:cubicBezTo>
                    <a:pt x="16627" y="3483"/>
                    <a:pt x="16649" y="3469"/>
                    <a:pt x="16672" y="3451"/>
                  </a:cubicBezTo>
                  <a:lnTo>
                    <a:pt x="16685" y="3447"/>
                  </a:lnTo>
                  <a:lnTo>
                    <a:pt x="16730" y="3447"/>
                  </a:lnTo>
                  <a:lnTo>
                    <a:pt x="16762" y="3438"/>
                  </a:lnTo>
                  <a:lnTo>
                    <a:pt x="16784" y="3429"/>
                  </a:lnTo>
                  <a:lnTo>
                    <a:pt x="16807" y="3420"/>
                  </a:lnTo>
                  <a:lnTo>
                    <a:pt x="16834" y="3406"/>
                  </a:lnTo>
                  <a:lnTo>
                    <a:pt x="16892" y="3384"/>
                  </a:lnTo>
                  <a:cubicBezTo>
                    <a:pt x="16919" y="3370"/>
                    <a:pt x="16964" y="3352"/>
                    <a:pt x="16973" y="3312"/>
                  </a:cubicBezTo>
                  <a:cubicBezTo>
                    <a:pt x="16978" y="3303"/>
                    <a:pt x="16978" y="3289"/>
                    <a:pt x="16973" y="3280"/>
                  </a:cubicBezTo>
                  <a:cubicBezTo>
                    <a:pt x="16973" y="3276"/>
                    <a:pt x="16973" y="3271"/>
                    <a:pt x="16973" y="3262"/>
                  </a:cubicBezTo>
                  <a:lnTo>
                    <a:pt x="16969" y="3249"/>
                  </a:lnTo>
                  <a:lnTo>
                    <a:pt x="16987" y="3235"/>
                  </a:lnTo>
                  <a:lnTo>
                    <a:pt x="17009" y="3217"/>
                  </a:lnTo>
                  <a:lnTo>
                    <a:pt x="17036" y="3199"/>
                  </a:lnTo>
                  <a:lnTo>
                    <a:pt x="17081" y="3163"/>
                  </a:lnTo>
                  <a:cubicBezTo>
                    <a:pt x="17095" y="3154"/>
                    <a:pt x="17108" y="3145"/>
                    <a:pt x="17126" y="3132"/>
                  </a:cubicBezTo>
                  <a:cubicBezTo>
                    <a:pt x="17167" y="3100"/>
                    <a:pt x="17207" y="3069"/>
                    <a:pt x="17248" y="3033"/>
                  </a:cubicBezTo>
                  <a:cubicBezTo>
                    <a:pt x="17266" y="3015"/>
                    <a:pt x="17288" y="2997"/>
                    <a:pt x="17306" y="2979"/>
                  </a:cubicBezTo>
                  <a:cubicBezTo>
                    <a:pt x="17329" y="2952"/>
                    <a:pt x="17356" y="2929"/>
                    <a:pt x="17383" y="2907"/>
                  </a:cubicBezTo>
                  <a:lnTo>
                    <a:pt x="17396" y="2898"/>
                  </a:lnTo>
                  <a:lnTo>
                    <a:pt x="17423" y="2875"/>
                  </a:lnTo>
                  <a:lnTo>
                    <a:pt x="17437" y="2866"/>
                  </a:lnTo>
                  <a:cubicBezTo>
                    <a:pt x="17468" y="2839"/>
                    <a:pt x="17486" y="2794"/>
                    <a:pt x="17473" y="2754"/>
                  </a:cubicBezTo>
                  <a:cubicBezTo>
                    <a:pt x="17464" y="2718"/>
                    <a:pt x="17428" y="2691"/>
                    <a:pt x="17387" y="2686"/>
                  </a:cubicBezTo>
                  <a:cubicBezTo>
                    <a:pt x="17360" y="2691"/>
                    <a:pt x="17338" y="2695"/>
                    <a:pt x="17311" y="2700"/>
                  </a:cubicBezTo>
                  <a:lnTo>
                    <a:pt x="17288" y="2704"/>
                  </a:lnTo>
                  <a:lnTo>
                    <a:pt x="17176" y="2731"/>
                  </a:lnTo>
                  <a:cubicBezTo>
                    <a:pt x="17113" y="2749"/>
                    <a:pt x="17036" y="2767"/>
                    <a:pt x="16960" y="2776"/>
                  </a:cubicBezTo>
                  <a:cubicBezTo>
                    <a:pt x="16870" y="2790"/>
                    <a:pt x="16793" y="2794"/>
                    <a:pt x="16721" y="2799"/>
                  </a:cubicBezTo>
                  <a:lnTo>
                    <a:pt x="16636" y="2799"/>
                  </a:lnTo>
                  <a:cubicBezTo>
                    <a:pt x="16582" y="2799"/>
                    <a:pt x="16528" y="2799"/>
                    <a:pt x="16478" y="2794"/>
                  </a:cubicBezTo>
                  <a:lnTo>
                    <a:pt x="16411" y="2790"/>
                  </a:lnTo>
                  <a:lnTo>
                    <a:pt x="16240" y="2790"/>
                  </a:lnTo>
                  <a:cubicBezTo>
                    <a:pt x="16227" y="2767"/>
                    <a:pt x="16209" y="2754"/>
                    <a:pt x="16186" y="2740"/>
                  </a:cubicBezTo>
                  <a:cubicBezTo>
                    <a:pt x="16141" y="2722"/>
                    <a:pt x="16092" y="2713"/>
                    <a:pt x="16042" y="2709"/>
                  </a:cubicBezTo>
                  <a:lnTo>
                    <a:pt x="16015" y="2709"/>
                  </a:lnTo>
                  <a:cubicBezTo>
                    <a:pt x="15966" y="2704"/>
                    <a:pt x="15921" y="2700"/>
                    <a:pt x="15876" y="2695"/>
                  </a:cubicBezTo>
                  <a:cubicBezTo>
                    <a:pt x="15790" y="2682"/>
                    <a:pt x="15705" y="2664"/>
                    <a:pt x="15624" y="2650"/>
                  </a:cubicBezTo>
                  <a:lnTo>
                    <a:pt x="15511" y="2628"/>
                  </a:lnTo>
                  <a:cubicBezTo>
                    <a:pt x="15372" y="2601"/>
                    <a:pt x="15250" y="2578"/>
                    <a:pt x="15133" y="2551"/>
                  </a:cubicBezTo>
                  <a:cubicBezTo>
                    <a:pt x="15039" y="2524"/>
                    <a:pt x="14940" y="2502"/>
                    <a:pt x="14845" y="2475"/>
                  </a:cubicBezTo>
                  <a:lnTo>
                    <a:pt x="14755" y="2452"/>
                  </a:lnTo>
                  <a:cubicBezTo>
                    <a:pt x="14702" y="2439"/>
                    <a:pt x="14648" y="2425"/>
                    <a:pt x="14594" y="2412"/>
                  </a:cubicBezTo>
                  <a:lnTo>
                    <a:pt x="14576" y="2403"/>
                  </a:lnTo>
                  <a:lnTo>
                    <a:pt x="14553" y="2398"/>
                  </a:lnTo>
                  <a:cubicBezTo>
                    <a:pt x="14531" y="2389"/>
                    <a:pt x="14504" y="2385"/>
                    <a:pt x="14481" y="2376"/>
                  </a:cubicBezTo>
                  <a:cubicBezTo>
                    <a:pt x="14450" y="2367"/>
                    <a:pt x="14414" y="2358"/>
                    <a:pt x="14382" y="2349"/>
                  </a:cubicBezTo>
                  <a:cubicBezTo>
                    <a:pt x="14328" y="2331"/>
                    <a:pt x="14270" y="2308"/>
                    <a:pt x="14211" y="2286"/>
                  </a:cubicBezTo>
                  <a:lnTo>
                    <a:pt x="14202" y="2286"/>
                  </a:lnTo>
                  <a:lnTo>
                    <a:pt x="14193" y="2281"/>
                  </a:lnTo>
                  <a:lnTo>
                    <a:pt x="14139" y="2259"/>
                  </a:lnTo>
                  <a:lnTo>
                    <a:pt x="14045" y="2218"/>
                  </a:lnTo>
                  <a:lnTo>
                    <a:pt x="14027" y="2209"/>
                  </a:lnTo>
                  <a:lnTo>
                    <a:pt x="13973" y="2187"/>
                  </a:lnTo>
                  <a:cubicBezTo>
                    <a:pt x="13914" y="2160"/>
                    <a:pt x="13851" y="2133"/>
                    <a:pt x="13793" y="2110"/>
                  </a:cubicBezTo>
                  <a:cubicBezTo>
                    <a:pt x="13757" y="2097"/>
                    <a:pt x="13716" y="2084"/>
                    <a:pt x="13680" y="2070"/>
                  </a:cubicBezTo>
                  <a:cubicBezTo>
                    <a:pt x="13640" y="2057"/>
                    <a:pt x="13604" y="2043"/>
                    <a:pt x="13568" y="2025"/>
                  </a:cubicBezTo>
                  <a:cubicBezTo>
                    <a:pt x="13532" y="2012"/>
                    <a:pt x="13496" y="1994"/>
                    <a:pt x="13460" y="1976"/>
                  </a:cubicBezTo>
                  <a:lnTo>
                    <a:pt x="13424" y="1962"/>
                  </a:lnTo>
                  <a:lnTo>
                    <a:pt x="13352" y="1926"/>
                  </a:lnTo>
                  <a:lnTo>
                    <a:pt x="13275" y="1890"/>
                  </a:lnTo>
                  <a:cubicBezTo>
                    <a:pt x="13176" y="1841"/>
                    <a:pt x="13073" y="1796"/>
                    <a:pt x="12970" y="1751"/>
                  </a:cubicBezTo>
                  <a:cubicBezTo>
                    <a:pt x="12916" y="1728"/>
                    <a:pt x="12866" y="1701"/>
                    <a:pt x="12821" y="1674"/>
                  </a:cubicBezTo>
                  <a:lnTo>
                    <a:pt x="12808" y="1670"/>
                  </a:lnTo>
                  <a:cubicBezTo>
                    <a:pt x="12763" y="1643"/>
                    <a:pt x="12713" y="1620"/>
                    <a:pt x="12673" y="1593"/>
                  </a:cubicBezTo>
                  <a:cubicBezTo>
                    <a:pt x="12565" y="1526"/>
                    <a:pt x="12479" y="1467"/>
                    <a:pt x="12389" y="1404"/>
                  </a:cubicBezTo>
                  <a:cubicBezTo>
                    <a:pt x="12218" y="1265"/>
                    <a:pt x="12052" y="1112"/>
                    <a:pt x="11899" y="963"/>
                  </a:cubicBezTo>
                  <a:lnTo>
                    <a:pt x="11858" y="923"/>
                  </a:lnTo>
                  <a:cubicBezTo>
                    <a:pt x="11800" y="869"/>
                    <a:pt x="11737" y="810"/>
                    <a:pt x="11678" y="752"/>
                  </a:cubicBezTo>
                  <a:cubicBezTo>
                    <a:pt x="11660" y="729"/>
                    <a:pt x="11642" y="707"/>
                    <a:pt x="11624" y="684"/>
                  </a:cubicBezTo>
                  <a:cubicBezTo>
                    <a:pt x="11602" y="657"/>
                    <a:pt x="11575" y="626"/>
                    <a:pt x="11548" y="599"/>
                  </a:cubicBezTo>
                  <a:cubicBezTo>
                    <a:pt x="11525" y="576"/>
                    <a:pt x="11494" y="567"/>
                    <a:pt x="11463" y="567"/>
                  </a:cubicBezTo>
                  <a:lnTo>
                    <a:pt x="11445" y="567"/>
                  </a:lnTo>
                  <a:lnTo>
                    <a:pt x="11431" y="563"/>
                  </a:lnTo>
                  <a:cubicBezTo>
                    <a:pt x="11404" y="554"/>
                    <a:pt x="11377" y="545"/>
                    <a:pt x="11350" y="540"/>
                  </a:cubicBezTo>
                  <a:cubicBezTo>
                    <a:pt x="11314" y="536"/>
                    <a:pt x="11274" y="531"/>
                    <a:pt x="11238" y="527"/>
                  </a:cubicBezTo>
                  <a:lnTo>
                    <a:pt x="11125" y="522"/>
                  </a:lnTo>
                  <a:lnTo>
                    <a:pt x="11040" y="513"/>
                  </a:lnTo>
                  <a:cubicBezTo>
                    <a:pt x="10945" y="509"/>
                    <a:pt x="10842" y="504"/>
                    <a:pt x="10734" y="504"/>
                  </a:cubicBezTo>
                  <a:lnTo>
                    <a:pt x="10671" y="504"/>
                  </a:lnTo>
                  <a:cubicBezTo>
                    <a:pt x="10563" y="504"/>
                    <a:pt x="10459" y="509"/>
                    <a:pt x="10351" y="509"/>
                  </a:cubicBezTo>
                  <a:lnTo>
                    <a:pt x="10243" y="509"/>
                  </a:lnTo>
                  <a:cubicBezTo>
                    <a:pt x="10171" y="509"/>
                    <a:pt x="10095" y="509"/>
                    <a:pt x="10018" y="504"/>
                  </a:cubicBezTo>
                  <a:cubicBezTo>
                    <a:pt x="10005" y="500"/>
                    <a:pt x="9991" y="495"/>
                    <a:pt x="9973" y="491"/>
                  </a:cubicBezTo>
                  <a:cubicBezTo>
                    <a:pt x="9964" y="482"/>
                    <a:pt x="9951" y="473"/>
                    <a:pt x="9942" y="460"/>
                  </a:cubicBezTo>
                  <a:cubicBezTo>
                    <a:pt x="9928" y="442"/>
                    <a:pt x="9919" y="424"/>
                    <a:pt x="9911" y="401"/>
                  </a:cubicBezTo>
                  <a:cubicBezTo>
                    <a:pt x="9906" y="392"/>
                    <a:pt x="9902" y="379"/>
                    <a:pt x="9897" y="361"/>
                  </a:cubicBezTo>
                  <a:cubicBezTo>
                    <a:pt x="9897" y="334"/>
                    <a:pt x="9884" y="307"/>
                    <a:pt x="9870" y="284"/>
                  </a:cubicBezTo>
                  <a:cubicBezTo>
                    <a:pt x="9857" y="262"/>
                    <a:pt x="9839" y="244"/>
                    <a:pt x="9816" y="235"/>
                  </a:cubicBezTo>
                  <a:cubicBezTo>
                    <a:pt x="9794" y="221"/>
                    <a:pt x="9771" y="217"/>
                    <a:pt x="9744" y="212"/>
                  </a:cubicBezTo>
                  <a:lnTo>
                    <a:pt x="9740" y="212"/>
                  </a:lnTo>
                  <a:cubicBezTo>
                    <a:pt x="9717" y="212"/>
                    <a:pt x="9699" y="217"/>
                    <a:pt x="9677" y="226"/>
                  </a:cubicBezTo>
                  <a:cubicBezTo>
                    <a:pt x="9654" y="230"/>
                    <a:pt x="9636" y="239"/>
                    <a:pt x="9614" y="248"/>
                  </a:cubicBezTo>
                  <a:lnTo>
                    <a:pt x="9591" y="257"/>
                  </a:lnTo>
                  <a:cubicBezTo>
                    <a:pt x="9528" y="289"/>
                    <a:pt x="9461" y="311"/>
                    <a:pt x="9393" y="325"/>
                  </a:cubicBezTo>
                  <a:lnTo>
                    <a:pt x="9353" y="325"/>
                  </a:lnTo>
                  <a:lnTo>
                    <a:pt x="9321" y="320"/>
                  </a:lnTo>
                  <a:cubicBezTo>
                    <a:pt x="9308" y="316"/>
                    <a:pt x="9294" y="316"/>
                    <a:pt x="9276" y="316"/>
                  </a:cubicBezTo>
                  <a:cubicBezTo>
                    <a:pt x="9267" y="316"/>
                    <a:pt x="9254" y="316"/>
                    <a:pt x="9245" y="320"/>
                  </a:cubicBezTo>
                  <a:cubicBezTo>
                    <a:pt x="9218" y="329"/>
                    <a:pt x="9191" y="343"/>
                    <a:pt x="9173" y="365"/>
                  </a:cubicBezTo>
                  <a:lnTo>
                    <a:pt x="9155" y="388"/>
                  </a:lnTo>
                  <a:cubicBezTo>
                    <a:pt x="9141" y="401"/>
                    <a:pt x="9128" y="415"/>
                    <a:pt x="9114" y="428"/>
                  </a:cubicBezTo>
                  <a:cubicBezTo>
                    <a:pt x="9092" y="446"/>
                    <a:pt x="9069" y="464"/>
                    <a:pt x="9047" y="482"/>
                  </a:cubicBezTo>
                  <a:cubicBezTo>
                    <a:pt x="8993" y="522"/>
                    <a:pt x="8930" y="558"/>
                    <a:pt x="8867" y="590"/>
                  </a:cubicBezTo>
                  <a:cubicBezTo>
                    <a:pt x="8799" y="617"/>
                    <a:pt x="8732" y="635"/>
                    <a:pt x="8660" y="644"/>
                  </a:cubicBezTo>
                  <a:cubicBezTo>
                    <a:pt x="8646" y="648"/>
                    <a:pt x="8633" y="648"/>
                    <a:pt x="8615" y="648"/>
                  </a:cubicBezTo>
                  <a:cubicBezTo>
                    <a:pt x="8597" y="648"/>
                    <a:pt x="8579" y="644"/>
                    <a:pt x="8561" y="639"/>
                  </a:cubicBezTo>
                  <a:cubicBezTo>
                    <a:pt x="8534" y="626"/>
                    <a:pt x="8511" y="612"/>
                    <a:pt x="8489" y="599"/>
                  </a:cubicBezTo>
                  <a:lnTo>
                    <a:pt x="8480" y="590"/>
                  </a:lnTo>
                  <a:cubicBezTo>
                    <a:pt x="8466" y="572"/>
                    <a:pt x="8457" y="554"/>
                    <a:pt x="8448" y="531"/>
                  </a:cubicBezTo>
                  <a:cubicBezTo>
                    <a:pt x="8430" y="495"/>
                    <a:pt x="8417" y="468"/>
                    <a:pt x="8408" y="442"/>
                  </a:cubicBezTo>
                  <a:cubicBezTo>
                    <a:pt x="8394" y="410"/>
                    <a:pt x="8390" y="397"/>
                    <a:pt x="8381" y="374"/>
                  </a:cubicBezTo>
                  <a:cubicBezTo>
                    <a:pt x="8376" y="356"/>
                    <a:pt x="8363" y="338"/>
                    <a:pt x="8345" y="325"/>
                  </a:cubicBezTo>
                  <a:cubicBezTo>
                    <a:pt x="8345" y="302"/>
                    <a:pt x="8345" y="280"/>
                    <a:pt x="8345" y="257"/>
                  </a:cubicBezTo>
                  <a:cubicBezTo>
                    <a:pt x="8349" y="239"/>
                    <a:pt x="8358" y="221"/>
                    <a:pt x="8363" y="203"/>
                  </a:cubicBezTo>
                  <a:lnTo>
                    <a:pt x="8372" y="185"/>
                  </a:lnTo>
                  <a:cubicBezTo>
                    <a:pt x="8385" y="158"/>
                    <a:pt x="8390" y="131"/>
                    <a:pt x="8390" y="104"/>
                  </a:cubicBezTo>
                  <a:cubicBezTo>
                    <a:pt x="8394" y="77"/>
                    <a:pt x="8381" y="50"/>
                    <a:pt x="8363" y="28"/>
                  </a:cubicBezTo>
                  <a:cubicBezTo>
                    <a:pt x="8354" y="19"/>
                    <a:pt x="8340" y="10"/>
                    <a:pt x="8322" y="5"/>
                  </a:cubicBezTo>
                  <a:cubicBezTo>
                    <a:pt x="8313" y="5"/>
                    <a:pt x="8305" y="1"/>
                    <a:pt x="82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6"/>
            <p:cNvSpPr/>
            <p:nvPr/>
          </p:nvSpPr>
          <p:spPr>
            <a:xfrm>
              <a:off x="5192800" y="2211425"/>
              <a:ext cx="6875" cy="11750"/>
            </a:xfrm>
            <a:custGeom>
              <a:rect b="b" l="l" r="r" t="t"/>
              <a:pathLst>
                <a:path extrusionOk="0" h="470" w="275">
                  <a:moveTo>
                    <a:pt x="243" y="1"/>
                  </a:moveTo>
                  <a:cubicBezTo>
                    <a:pt x="239" y="1"/>
                    <a:pt x="230" y="1"/>
                    <a:pt x="225" y="5"/>
                  </a:cubicBezTo>
                  <a:cubicBezTo>
                    <a:pt x="212" y="14"/>
                    <a:pt x="203" y="28"/>
                    <a:pt x="198" y="41"/>
                  </a:cubicBezTo>
                  <a:cubicBezTo>
                    <a:pt x="189" y="50"/>
                    <a:pt x="180" y="64"/>
                    <a:pt x="176" y="73"/>
                  </a:cubicBezTo>
                  <a:cubicBezTo>
                    <a:pt x="162" y="95"/>
                    <a:pt x="149" y="118"/>
                    <a:pt x="140" y="140"/>
                  </a:cubicBezTo>
                  <a:cubicBezTo>
                    <a:pt x="126" y="163"/>
                    <a:pt x="113" y="185"/>
                    <a:pt x="99" y="208"/>
                  </a:cubicBezTo>
                  <a:lnTo>
                    <a:pt x="86" y="235"/>
                  </a:lnTo>
                  <a:cubicBezTo>
                    <a:pt x="77" y="248"/>
                    <a:pt x="72" y="262"/>
                    <a:pt x="68" y="275"/>
                  </a:cubicBezTo>
                  <a:cubicBezTo>
                    <a:pt x="68" y="284"/>
                    <a:pt x="68" y="289"/>
                    <a:pt x="68" y="293"/>
                  </a:cubicBezTo>
                  <a:cubicBezTo>
                    <a:pt x="72" y="298"/>
                    <a:pt x="72" y="307"/>
                    <a:pt x="77" y="307"/>
                  </a:cubicBezTo>
                  <a:cubicBezTo>
                    <a:pt x="72" y="316"/>
                    <a:pt x="72" y="320"/>
                    <a:pt x="68" y="329"/>
                  </a:cubicBezTo>
                  <a:cubicBezTo>
                    <a:pt x="63" y="334"/>
                    <a:pt x="55" y="347"/>
                    <a:pt x="50" y="356"/>
                  </a:cubicBezTo>
                  <a:cubicBezTo>
                    <a:pt x="37" y="374"/>
                    <a:pt x="23" y="397"/>
                    <a:pt x="10" y="415"/>
                  </a:cubicBezTo>
                  <a:cubicBezTo>
                    <a:pt x="1" y="424"/>
                    <a:pt x="1" y="428"/>
                    <a:pt x="1" y="437"/>
                  </a:cubicBezTo>
                  <a:cubicBezTo>
                    <a:pt x="1" y="446"/>
                    <a:pt x="5" y="455"/>
                    <a:pt x="10" y="460"/>
                  </a:cubicBezTo>
                  <a:cubicBezTo>
                    <a:pt x="16" y="466"/>
                    <a:pt x="24" y="470"/>
                    <a:pt x="32" y="470"/>
                  </a:cubicBezTo>
                  <a:cubicBezTo>
                    <a:pt x="40" y="470"/>
                    <a:pt x="48" y="466"/>
                    <a:pt x="55" y="460"/>
                  </a:cubicBezTo>
                  <a:lnTo>
                    <a:pt x="99" y="397"/>
                  </a:lnTo>
                  <a:cubicBezTo>
                    <a:pt x="113" y="379"/>
                    <a:pt x="122" y="361"/>
                    <a:pt x="131" y="338"/>
                  </a:cubicBezTo>
                  <a:cubicBezTo>
                    <a:pt x="144" y="320"/>
                    <a:pt x="149" y="311"/>
                    <a:pt x="158" y="293"/>
                  </a:cubicBezTo>
                  <a:cubicBezTo>
                    <a:pt x="162" y="280"/>
                    <a:pt x="171" y="266"/>
                    <a:pt x="176" y="248"/>
                  </a:cubicBezTo>
                  <a:lnTo>
                    <a:pt x="180" y="244"/>
                  </a:lnTo>
                  <a:lnTo>
                    <a:pt x="185" y="239"/>
                  </a:lnTo>
                  <a:cubicBezTo>
                    <a:pt x="198" y="203"/>
                    <a:pt x="212" y="172"/>
                    <a:pt x="230" y="136"/>
                  </a:cubicBezTo>
                  <a:cubicBezTo>
                    <a:pt x="234" y="122"/>
                    <a:pt x="243" y="104"/>
                    <a:pt x="252" y="91"/>
                  </a:cubicBezTo>
                  <a:cubicBezTo>
                    <a:pt x="261" y="73"/>
                    <a:pt x="266" y="55"/>
                    <a:pt x="275" y="37"/>
                  </a:cubicBezTo>
                  <a:cubicBezTo>
                    <a:pt x="275" y="28"/>
                    <a:pt x="270" y="14"/>
                    <a:pt x="261" y="10"/>
                  </a:cubicBezTo>
                  <a:cubicBezTo>
                    <a:pt x="257" y="5"/>
                    <a:pt x="252" y="1"/>
                    <a:pt x="2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36"/>
            <p:cNvSpPr/>
            <p:nvPr/>
          </p:nvSpPr>
          <p:spPr>
            <a:xfrm>
              <a:off x="5393550" y="1946450"/>
              <a:ext cx="25775" cy="19175"/>
            </a:xfrm>
            <a:custGeom>
              <a:rect b="b" l="l" r="r" t="t"/>
              <a:pathLst>
                <a:path extrusionOk="0" h="767" w="1031">
                  <a:moveTo>
                    <a:pt x="225" y="1"/>
                  </a:moveTo>
                  <a:cubicBezTo>
                    <a:pt x="189" y="1"/>
                    <a:pt x="149" y="10"/>
                    <a:pt x="113" y="19"/>
                  </a:cubicBezTo>
                  <a:cubicBezTo>
                    <a:pt x="86" y="32"/>
                    <a:pt x="59" y="50"/>
                    <a:pt x="37" y="73"/>
                  </a:cubicBezTo>
                  <a:cubicBezTo>
                    <a:pt x="19" y="91"/>
                    <a:pt x="10" y="113"/>
                    <a:pt x="5" y="140"/>
                  </a:cubicBezTo>
                  <a:cubicBezTo>
                    <a:pt x="1" y="176"/>
                    <a:pt x="5" y="212"/>
                    <a:pt x="19" y="248"/>
                  </a:cubicBezTo>
                  <a:cubicBezTo>
                    <a:pt x="28" y="262"/>
                    <a:pt x="37" y="275"/>
                    <a:pt x="46" y="289"/>
                  </a:cubicBezTo>
                  <a:cubicBezTo>
                    <a:pt x="59" y="307"/>
                    <a:pt x="72" y="320"/>
                    <a:pt x="86" y="329"/>
                  </a:cubicBezTo>
                  <a:cubicBezTo>
                    <a:pt x="99" y="343"/>
                    <a:pt x="113" y="356"/>
                    <a:pt x="126" y="365"/>
                  </a:cubicBezTo>
                  <a:cubicBezTo>
                    <a:pt x="149" y="379"/>
                    <a:pt x="167" y="392"/>
                    <a:pt x="185" y="406"/>
                  </a:cubicBezTo>
                  <a:cubicBezTo>
                    <a:pt x="221" y="428"/>
                    <a:pt x="252" y="446"/>
                    <a:pt x="288" y="469"/>
                  </a:cubicBezTo>
                  <a:cubicBezTo>
                    <a:pt x="288" y="473"/>
                    <a:pt x="293" y="473"/>
                    <a:pt x="297" y="478"/>
                  </a:cubicBezTo>
                  <a:cubicBezTo>
                    <a:pt x="329" y="514"/>
                    <a:pt x="365" y="545"/>
                    <a:pt x="401" y="577"/>
                  </a:cubicBezTo>
                  <a:cubicBezTo>
                    <a:pt x="419" y="595"/>
                    <a:pt x="441" y="608"/>
                    <a:pt x="464" y="626"/>
                  </a:cubicBezTo>
                  <a:cubicBezTo>
                    <a:pt x="486" y="640"/>
                    <a:pt x="509" y="653"/>
                    <a:pt x="531" y="667"/>
                  </a:cubicBezTo>
                  <a:cubicBezTo>
                    <a:pt x="567" y="689"/>
                    <a:pt x="603" y="712"/>
                    <a:pt x="639" y="730"/>
                  </a:cubicBezTo>
                  <a:cubicBezTo>
                    <a:pt x="666" y="739"/>
                    <a:pt x="693" y="748"/>
                    <a:pt x="720" y="752"/>
                  </a:cubicBezTo>
                  <a:cubicBezTo>
                    <a:pt x="743" y="757"/>
                    <a:pt x="761" y="761"/>
                    <a:pt x="783" y="766"/>
                  </a:cubicBezTo>
                  <a:cubicBezTo>
                    <a:pt x="792" y="767"/>
                    <a:pt x="800" y="767"/>
                    <a:pt x="809" y="767"/>
                  </a:cubicBezTo>
                  <a:cubicBezTo>
                    <a:pt x="851" y="767"/>
                    <a:pt x="894" y="758"/>
                    <a:pt x="932" y="743"/>
                  </a:cubicBezTo>
                  <a:cubicBezTo>
                    <a:pt x="972" y="725"/>
                    <a:pt x="1004" y="689"/>
                    <a:pt x="1022" y="649"/>
                  </a:cubicBezTo>
                  <a:cubicBezTo>
                    <a:pt x="1026" y="631"/>
                    <a:pt x="1031" y="608"/>
                    <a:pt x="1031" y="590"/>
                  </a:cubicBezTo>
                  <a:lnTo>
                    <a:pt x="1031" y="550"/>
                  </a:lnTo>
                  <a:cubicBezTo>
                    <a:pt x="1031" y="527"/>
                    <a:pt x="1026" y="505"/>
                    <a:pt x="1017" y="487"/>
                  </a:cubicBezTo>
                  <a:cubicBezTo>
                    <a:pt x="1004" y="460"/>
                    <a:pt x="990" y="433"/>
                    <a:pt x="972" y="410"/>
                  </a:cubicBezTo>
                  <a:cubicBezTo>
                    <a:pt x="963" y="397"/>
                    <a:pt x="954" y="383"/>
                    <a:pt x="945" y="370"/>
                  </a:cubicBezTo>
                  <a:cubicBezTo>
                    <a:pt x="923" y="347"/>
                    <a:pt x="905" y="325"/>
                    <a:pt x="887" y="302"/>
                  </a:cubicBezTo>
                  <a:cubicBezTo>
                    <a:pt x="842" y="253"/>
                    <a:pt x="792" y="217"/>
                    <a:pt x="738" y="181"/>
                  </a:cubicBezTo>
                  <a:cubicBezTo>
                    <a:pt x="693" y="149"/>
                    <a:pt x="644" y="122"/>
                    <a:pt x="594" y="95"/>
                  </a:cubicBezTo>
                  <a:cubicBezTo>
                    <a:pt x="558" y="73"/>
                    <a:pt x="518" y="55"/>
                    <a:pt x="473" y="41"/>
                  </a:cubicBezTo>
                  <a:cubicBezTo>
                    <a:pt x="437" y="28"/>
                    <a:pt x="401" y="19"/>
                    <a:pt x="360" y="10"/>
                  </a:cubicBezTo>
                  <a:cubicBezTo>
                    <a:pt x="324" y="1"/>
                    <a:pt x="279" y="1"/>
                    <a:pt x="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36"/>
            <p:cNvSpPr/>
            <p:nvPr/>
          </p:nvSpPr>
          <p:spPr>
            <a:xfrm>
              <a:off x="5039275" y="2317475"/>
              <a:ext cx="89325" cy="41525"/>
            </a:xfrm>
            <a:custGeom>
              <a:rect b="b" l="l" r="r" t="t"/>
              <a:pathLst>
                <a:path extrusionOk="0" h="1661" w="3573">
                  <a:moveTo>
                    <a:pt x="190" y="1"/>
                  </a:moveTo>
                  <a:cubicBezTo>
                    <a:pt x="154" y="10"/>
                    <a:pt x="122" y="23"/>
                    <a:pt x="100" y="46"/>
                  </a:cubicBezTo>
                  <a:cubicBezTo>
                    <a:pt x="86" y="55"/>
                    <a:pt x="77" y="64"/>
                    <a:pt x="68" y="77"/>
                  </a:cubicBezTo>
                  <a:cubicBezTo>
                    <a:pt x="23" y="100"/>
                    <a:pt x="1" y="158"/>
                    <a:pt x="23" y="203"/>
                  </a:cubicBezTo>
                  <a:cubicBezTo>
                    <a:pt x="46" y="262"/>
                    <a:pt x="82" y="311"/>
                    <a:pt x="122" y="356"/>
                  </a:cubicBezTo>
                  <a:cubicBezTo>
                    <a:pt x="149" y="392"/>
                    <a:pt x="185" y="424"/>
                    <a:pt x="221" y="455"/>
                  </a:cubicBezTo>
                  <a:cubicBezTo>
                    <a:pt x="316" y="541"/>
                    <a:pt x="410" y="622"/>
                    <a:pt x="500" y="689"/>
                  </a:cubicBezTo>
                  <a:cubicBezTo>
                    <a:pt x="554" y="730"/>
                    <a:pt x="604" y="770"/>
                    <a:pt x="658" y="802"/>
                  </a:cubicBezTo>
                  <a:cubicBezTo>
                    <a:pt x="707" y="833"/>
                    <a:pt x="757" y="860"/>
                    <a:pt x="806" y="887"/>
                  </a:cubicBezTo>
                  <a:cubicBezTo>
                    <a:pt x="833" y="901"/>
                    <a:pt x="856" y="914"/>
                    <a:pt x="878" y="928"/>
                  </a:cubicBezTo>
                  <a:cubicBezTo>
                    <a:pt x="905" y="941"/>
                    <a:pt x="937" y="959"/>
                    <a:pt x="964" y="973"/>
                  </a:cubicBezTo>
                  <a:lnTo>
                    <a:pt x="1027" y="1009"/>
                  </a:lnTo>
                  <a:lnTo>
                    <a:pt x="1144" y="1072"/>
                  </a:lnTo>
                  <a:lnTo>
                    <a:pt x="1265" y="1135"/>
                  </a:lnTo>
                  <a:lnTo>
                    <a:pt x="1310" y="1153"/>
                  </a:lnTo>
                  <a:lnTo>
                    <a:pt x="1301" y="1153"/>
                  </a:lnTo>
                  <a:cubicBezTo>
                    <a:pt x="1328" y="1166"/>
                    <a:pt x="1351" y="1180"/>
                    <a:pt x="1378" y="1189"/>
                  </a:cubicBezTo>
                  <a:cubicBezTo>
                    <a:pt x="1467" y="1238"/>
                    <a:pt x="1571" y="1288"/>
                    <a:pt x="1683" y="1332"/>
                  </a:cubicBezTo>
                  <a:lnTo>
                    <a:pt x="1773" y="1368"/>
                  </a:lnTo>
                  <a:cubicBezTo>
                    <a:pt x="1854" y="1404"/>
                    <a:pt x="1935" y="1436"/>
                    <a:pt x="2021" y="1467"/>
                  </a:cubicBezTo>
                  <a:cubicBezTo>
                    <a:pt x="2084" y="1490"/>
                    <a:pt x="2147" y="1512"/>
                    <a:pt x="2210" y="1530"/>
                  </a:cubicBezTo>
                  <a:lnTo>
                    <a:pt x="2349" y="1575"/>
                  </a:lnTo>
                  <a:lnTo>
                    <a:pt x="2372" y="1584"/>
                  </a:lnTo>
                  <a:cubicBezTo>
                    <a:pt x="2471" y="1620"/>
                    <a:pt x="2574" y="1647"/>
                    <a:pt x="2678" y="1661"/>
                  </a:cubicBezTo>
                  <a:lnTo>
                    <a:pt x="2732" y="1661"/>
                  </a:lnTo>
                  <a:cubicBezTo>
                    <a:pt x="2759" y="1661"/>
                    <a:pt x="2790" y="1661"/>
                    <a:pt x="2817" y="1656"/>
                  </a:cubicBezTo>
                  <a:cubicBezTo>
                    <a:pt x="2880" y="1647"/>
                    <a:pt x="2943" y="1620"/>
                    <a:pt x="2997" y="1575"/>
                  </a:cubicBezTo>
                  <a:lnTo>
                    <a:pt x="3037" y="1548"/>
                  </a:lnTo>
                  <a:lnTo>
                    <a:pt x="3064" y="1530"/>
                  </a:lnTo>
                  <a:cubicBezTo>
                    <a:pt x="3082" y="1517"/>
                    <a:pt x="3096" y="1503"/>
                    <a:pt x="3114" y="1490"/>
                  </a:cubicBezTo>
                  <a:cubicBezTo>
                    <a:pt x="3159" y="1445"/>
                    <a:pt x="3195" y="1400"/>
                    <a:pt x="3231" y="1350"/>
                  </a:cubicBezTo>
                  <a:cubicBezTo>
                    <a:pt x="3258" y="1314"/>
                    <a:pt x="3285" y="1274"/>
                    <a:pt x="3307" y="1229"/>
                  </a:cubicBezTo>
                  <a:cubicBezTo>
                    <a:pt x="3321" y="1202"/>
                    <a:pt x="3334" y="1180"/>
                    <a:pt x="3352" y="1157"/>
                  </a:cubicBezTo>
                  <a:lnTo>
                    <a:pt x="3375" y="1117"/>
                  </a:lnTo>
                  <a:cubicBezTo>
                    <a:pt x="3402" y="1063"/>
                    <a:pt x="3433" y="1013"/>
                    <a:pt x="3465" y="964"/>
                  </a:cubicBezTo>
                  <a:lnTo>
                    <a:pt x="3478" y="941"/>
                  </a:lnTo>
                  <a:cubicBezTo>
                    <a:pt x="3487" y="923"/>
                    <a:pt x="3501" y="910"/>
                    <a:pt x="3510" y="892"/>
                  </a:cubicBezTo>
                  <a:cubicBezTo>
                    <a:pt x="3550" y="851"/>
                    <a:pt x="3573" y="793"/>
                    <a:pt x="3568" y="734"/>
                  </a:cubicBezTo>
                  <a:cubicBezTo>
                    <a:pt x="3559" y="694"/>
                    <a:pt x="3532" y="662"/>
                    <a:pt x="3496" y="644"/>
                  </a:cubicBezTo>
                  <a:cubicBezTo>
                    <a:pt x="3478" y="640"/>
                    <a:pt x="3465" y="631"/>
                    <a:pt x="3451" y="626"/>
                  </a:cubicBezTo>
                  <a:lnTo>
                    <a:pt x="3384" y="613"/>
                  </a:lnTo>
                  <a:lnTo>
                    <a:pt x="3339" y="599"/>
                  </a:lnTo>
                  <a:cubicBezTo>
                    <a:pt x="3285" y="577"/>
                    <a:pt x="3231" y="554"/>
                    <a:pt x="3177" y="527"/>
                  </a:cubicBezTo>
                  <a:lnTo>
                    <a:pt x="3168" y="523"/>
                  </a:lnTo>
                  <a:lnTo>
                    <a:pt x="3150" y="518"/>
                  </a:lnTo>
                  <a:cubicBezTo>
                    <a:pt x="3096" y="487"/>
                    <a:pt x="3042" y="455"/>
                    <a:pt x="2992" y="419"/>
                  </a:cubicBezTo>
                  <a:cubicBezTo>
                    <a:pt x="2957" y="392"/>
                    <a:pt x="2921" y="365"/>
                    <a:pt x="2885" y="334"/>
                  </a:cubicBezTo>
                  <a:cubicBezTo>
                    <a:pt x="2861" y="314"/>
                    <a:pt x="2831" y="301"/>
                    <a:pt x="2797" y="301"/>
                  </a:cubicBezTo>
                  <a:cubicBezTo>
                    <a:pt x="2791" y="301"/>
                    <a:pt x="2786" y="302"/>
                    <a:pt x="2781" y="302"/>
                  </a:cubicBezTo>
                  <a:cubicBezTo>
                    <a:pt x="2763" y="302"/>
                    <a:pt x="2745" y="302"/>
                    <a:pt x="2727" y="307"/>
                  </a:cubicBezTo>
                  <a:cubicBezTo>
                    <a:pt x="2691" y="307"/>
                    <a:pt x="2660" y="316"/>
                    <a:pt x="2624" y="320"/>
                  </a:cubicBezTo>
                  <a:lnTo>
                    <a:pt x="2597" y="325"/>
                  </a:lnTo>
                  <a:cubicBezTo>
                    <a:pt x="2516" y="338"/>
                    <a:pt x="2430" y="347"/>
                    <a:pt x="2345" y="356"/>
                  </a:cubicBezTo>
                  <a:lnTo>
                    <a:pt x="2259" y="356"/>
                  </a:lnTo>
                  <a:cubicBezTo>
                    <a:pt x="2187" y="356"/>
                    <a:pt x="2120" y="356"/>
                    <a:pt x="2048" y="347"/>
                  </a:cubicBezTo>
                  <a:lnTo>
                    <a:pt x="2034" y="347"/>
                  </a:lnTo>
                  <a:cubicBezTo>
                    <a:pt x="1989" y="347"/>
                    <a:pt x="1940" y="343"/>
                    <a:pt x="1899" y="334"/>
                  </a:cubicBezTo>
                  <a:cubicBezTo>
                    <a:pt x="1854" y="329"/>
                    <a:pt x="1805" y="320"/>
                    <a:pt x="1760" y="311"/>
                  </a:cubicBezTo>
                  <a:lnTo>
                    <a:pt x="1737" y="311"/>
                  </a:lnTo>
                  <a:cubicBezTo>
                    <a:pt x="1665" y="293"/>
                    <a:pt x="1602" y="280"/>
                    <a:pt x="1535" y="271"/>
                  </a:cubicBezTo>
                  <a:lnTo>
                    <a:pt x="1382" y="239"/>
                  </a:lnTo>
                  <a:lnTo>
                    <a:pt x="1315" y="221"/>
                  </a:lnTo>
                  <a:cubicBezTo>
                    <a:pt x="1252" y="208"/>
                    <a:pt x="1189" y="194"/>
                    <a:pt x="1130" y="176"/>
                  </a:cubicBezTo>
                  <a:cubicBezTo>
                    <a:pt x="1072" y="163"/>
                    <a:pt x="1018" y="149"/>
                    <a:pt x="959" y="136"/>
                  </a:cubicBezTo>
                  <a:cubicBezTo>
                    <a:pt x="919" y="127"/>
                    <a:pt x="869" y="113"/>
                    <a:pt x="820" y="100"/>
                  </a:cubicBezTo>
                  <a:lnTo>
                    <a:pt x="793" y="91"/>
                  </a:lnTo>
                  <a:cubicBezTo>
                    <a:pt x="748" y="82"/>
                    <a:pt x="707" y="73"/>
                    <a:pt x="662" y="64"/>
                  </a:cubicBezTo>
                  <a:lnTo>
                    <a:pt x="608" y="55"/>
                  </a:lnTo>
                  <a:lnTo>
                    <a:pt x="586" y="50"/>
                  </a:lnTo>
                  <a:lnTo>
                    <a:pt x="559" y="46"/>
                  </a:lnTo>
                  <a:cubicBezTo>
                    <a:pt x="482" y="23"/>
                    <a:pt x="401" y="10"/>
                    <a:pt x="320" y="5"/>
                  </a:cubicBezTo>
                  <a:lnTo>
                    <a:pt x="293" y="5"/>
                  </a:lnTo>
                  <a:lnTo>
                    <a:pt x="293"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6"/>
            <p:cNvSpPr/>
            <p:nvPr/>
          </p:nvSpPr>
          <p:spPr>
            <a:xfrm>
              <a:off x="5211475" y="2331425"/>
              <a:ext cx="79975" cy="53675"/>
            </a:xfrm>
            <a:custGeom>
              <a:rect b="b" l="l" r="r" t="t"/>
              <a:pathLst>
                <a:path extrusionOk="0" h="2147" w="3199">
                  <a:moveTo>
                    <a:pt x="2938" y="1"/>
                  </a:moveTo>
                  <a:cubicBezTo>
                    <a:pt x="2920" y="1"/>
                    <a:pt x="2902" y="5"/>
                    <a:pt x="2884" y="10"/>
                  </a:cubicBezTo>
                  <a:lnTo>
                    <a:pt x="2866" y="14"/>
                  </a:lnTo>
                  <a:lnTo>
                    <a:pt x="2839" y="23"/>
                  </a:lnTo>
                  <a:lnTo>
                    <a:pt x="2749" y="41"/>
                  </a:lnTo>
                  <a:lnTo>
                    <a:pt x="2659" y="64"/>
                  </a:lnTo>
                  <a:lnTo>
                    <a:pt x="2645" y="68"/>
                  </a:lnTo>
                  <a:lnTo>
                    <a:pt x="2596" y="77"/>
                  </a:lnTo>
                  <a:lnTo>
                    <a:pt x="2600" y="77"/>
                  </a:lnTo>
                  <a:cubicBezTo>
                    <a:pt x="2533" y="95"/>
                    <a:pt x="2461" y="104"/>
                    <a:pt x="2389" y="109"/>
                  </a:cubicBezTo>
                  <a:lnTo>
                    <a:pt x="2353" y="109"/>
                  </a:lnTo>
                  <a:cubicBezTo>
                    <a:pt x="2326" y="109"/>
                    <a:pt x="2304" y="109"/>
                    <a:pt x="2281" y="113"/>
                  </a:cubicBezTo>
                  <a:lnTo>
                    <a:pt x="2241" y="113"/>
                  </a:lnTo>
                  <a:lnTo>
                    <a:pt x="2205" y="118"/>
                  </a:lnTo>
                  <a:cubicBezTo>
                    <a:pt x="2178" y="122"/>
                    <a:pt x="2151" y="127"/>
                    <a:pt x="2124" y="136"/>
                  </a:cubicBezTo>
                  <a:cubicBezTo>
                    <a:pt x="2092" y="145"/>
                    <a:pt x="2065" y="167"/>
                    <a:pt x="2047" y="199"/>
                  </a:cubicBezTo>
                  <a:cubicBezTo>
                    <a:pt x="2029" y="226"/>
                    <a:pt x="2016" y="253"/>
                    <a:pt x="2007" y="280"/>
                  </a:cubicBezTo>
                  <a:cubicBezTo>
                    <a:pt x="1998" y="302"/>
                    <a:pt x="1984" y="325"/>
                    <a:pt x="1975" y="343"/>
                  </a:cubicBezTo>
                  <a:cubicBezTo>
                    <a:pt x="1921" y="419"/>
                    <a:pt x="1858" y="491"/>
                    <a:pt x="1791" y="559"/>
                  </a:cubicBezTo>
                  <a:cubicBezTo>
                    <a:pt x="1750" y="595"/>
                    <a:pt x="1714" y="631"/>
                    <a:pt x="1678" y="671"/>
                  </a:cubicBezTo>
                  <a:lnTo>
                    <a:pt x="1629" y="721"/>
                  </a:lnTo>
                  <a:cubicBezTo>
                    <a:pt x="1597" y="748"/>
                    <a:pt x="1566" y="779"/>
                    <a:pt x="1534" y="806"/>
                  </a:cubicBezTo>
                  <a:lnTo>
                    <a:pt x="1503" y="833"/>
                  </a:lnTo>
                  <a:cubicBezTo>
                    <a:pt x="1453" y="878"/>
                    <a:pt x="1404" y="914"/>
                    <a:pt x="1350" y="950"/>
                  </a:cubicBezTo>
                  <a:cubicBezTo>
                    <a:pt x="1237" y="1031"/>
                    <a:pt x="1143" y="1089"/>
                    <a:pt x="1048" y="1143"/>
                  </a:cubicBezTo>
                  <a:cubicBezTo>
                    <a:pt x="1021" y="1157"/>
                    <a:pt x="990" y="1170"/>
                    <a:pt x="967" y="1184"/>
                  </a:cubicBezTo>
                  <a:lnTo>
                    <a:pt x="945" y="1197"/>
                  </a:lnTo>
                  <a:cubicBezTo>
                    <a:pt x="905" y="1215"/>
                    <a:pt x="869" y="1238"/>
                    <a:pt x="833" y="1260"/>
                  </a:cubicBezTo>
                  <a:lnTo>
                    <a:pt x="770" y="1292"/>
                  </a:lnTo>
                  <a:cubicBezTo>
                    <a:pt x="711" y="1328"/>
                    <a:pt x="635" y="1373"/>
                    <a:pt x="567" y="1418"/>
                  </a:cubicBezTo>
                  <a:cubicBezTo>
                    <a:pt x="531" y="1445"/>
                    <a:pt x="500" y="1467"/>
                    <a:pt x="464" y="1490"/>
                  </a:cubicBezTo>
                  <a:cubicBezTo>
                    <a:pt x="428" y="1517"/>
                    <a:pt x="396" y="1535"/>
                    <a:pt x="365" y="1557"/>
                  </a:cubicBezTo>
                  <a:cubicBezTo>
                    <a:pt x="302" y="1607"/>
                    <a:pt x="234" y="1656"/>
                    <a:pt x="176" y="1710"/>
                  </a:cubicBezTo>
                  <a:lnTo>
                    <a:pt x="162" y="1724"/>
                  </a:lnTo>
                  <a:cubicBezTo>
                    <a:pt x="149" y="1737"/>
                    <a:pt x="131" y="1751"/>
                    <a:pt x="117" y="1764"/>
                  </a:cubicBezTo>
                  <a:lnTo>
                    <a:pt x="104" y="1773"/>
                  </a:lnTo>
                  <a:cubicBezTo>
                    <a:pt x="77" y="1796"/>
                    <a:pt x="54" y="1818"/>
                    <a:pt x="36" y="1850"/>
                  </a:cubicBezTo>
                  <a:cubicBezTo>
                    <a:pt x="32" y="1872"/>
                    <a:pt x="27" y="1890"/>
                    <a:pt x="27" y="1913"/>
                  </a:cubicBezTo>
                  <a:cubicBezTo>
                    <a:pt x="0" y="1944"/>
                    <a:pt x="5" y="1998"/>
                    <a:pt x="36" y="2025"/>
                  </a:cubicBezTo>
                  <a:cubicBezTo>
                    <a:pt x="59" y="2043"/>
                    <a:pt x="81" y="2061"/>
                    <a:pt x="108" y="2070"/>
                  </a:cubicBezTo>
                  <a:cubicBezTo>
                    <a:pt x="140" y="2079"/>
                    <a:pt x="171" y="2093"/>
                    <a:pt x="203" y="2102"/>
                  </a:cubicBezTo>
                  <a:cubicBezTo>
                    <a:pt x="261" y="2115"/>
                    <a:pt x="324" y="2129"/>
                    <a:pt x="383" y="2138"/>
                  </a:cubicBezTo>
                  <a:cubicBezTo>
                    <a:pt x="432" y="2142"/>
                    <a:pt x="482" y="2147"/>
                    <a:pt x="531" y="2147"/>
                  </a:cubicBezTo>
                  <a:cubicBezTo>
                    <a:pt x="608" y="2147"/>
                    <a:pt x="689" y="2138"/>
                    <a:pt x="756" y="2133"/>
                  </a:cubicBezTo>
                  <a:cubicBezTo>
                    <a:pt x="873" y="2120"/>
                    <a:pt x="990" y="2097"/>
                    <a:pt x="1102" y="2066"/>
                  </a:cubicBezTo>
                  <a:cubicBezTo>
                    <a:pt x="1174" y="2043"/>
                    <a:pt x="1246" y="2021"/>
                    <a:pt x="1318" y="1994"/>
                  </a:cubicBezTo>
                  <a:lnTo>
                    <a:pt x="1431" y="1958"/>
                  </a:lnTo>
                  <a:cubicBezTo>
                    <a:pt x="1651" y="1890"/>
                    <a:pt x="1863" y="1814"/>
                    <a:pt x="2074" y="1724"/>
                  </a:cubicBezTo>
                  <a:cubicBezTo>
                    <a:pt x="2101" y="1710"/>
                    <a:pt x="2133" y="1701"/>
                    <a:pt x="2160" y="1688"/>
                  </a:cubicBezTo>
                  <a:cubicBezTo>
                    <a:pt x="2182" y="1679"/>
                    <a:pt x="2209" y="1670"/>
                    <a:pt x="2232" y="1656"/>
                  </a:cubicBezTo>
                  <a:lnTo>
                    <a:pt x="2331" y="1611"/>
                  </a:lnTo>
                  <a:lnTo>
                    <a:pt x="2385" y="1589"/>
                  </a:lnTo>
                  <a:lnTo>
                    <a:pt x="2443" y="1562"/>
                  </a:lnTo>
                  <a:cubicBezTo>
                    <a:pt x="2537" y="1517"/>
                    <a:pt x="2632" y="1476"/>
                    <a:pt x="2717" y="1427"/>
                  </a:cubicBezTo>
                  <a:lnTo>
                    <a:pt x="2740" y="1413"/>
                  </a:lnTo>
                  <a:lnTo>
                    <a:pt x="2762" y="1404"/>
                  </a:lnTo>
                  <a:lnTo>
                    <a:pt x="2780" y="1395"/>
                  </a:lnTo>
                  <a:cubicBezTo>
                    <a:pt x="2821" y="1373"/>
                    <a:pt x="2861" y="1350"/>
                    <a:pt x="2902" y="1323"/>
                  </a:cubicBezTo>
                  <a:cubicBezTo>
                    <a:pt x="2951" y="1292"/>
                    <a:pt x="2996" y="1251"/>
                    <a:pt x="3041" y="1211"/>
                  </a:cubicBezTo>
                  <a:cubicBezTo>
                    <a:pt x="3082" y="1170"/>
                    <a:pt x="3113" y="1121"/>
                    <a:pt x="3140" y="1071"/>
                  </a:cubicBezTo>
                  <a:cubicBezTo>
                    <a:pt x="3163" y="1022"/>
                    <a:pt x="3181" y="968"/>
                    <a:pt x="3185" y="909"/>
                  </a:cubicBezTo>
                  <a:cubicBezTo>
                    <a:pt x="3199" y="797"/>
                    <a:pt x="3199" y="680"/>
                    <a:pt x="3181" y="563"/>
                  </a:cubicBezTo>
                  <a:cubicBezTo>
                    <a:pt x="3176" y="532"/>
                    <a:pt x="3167" y="505"/>
                    <a:pt x="3163" y="473"/>
                  </a:cubicBezTo>
                  <a:lnTo>
                    <a:pt x="3154" y="428"/>
                  </a:lnTo>
                  <a:lnTo>
                    <a:pt x="3145" y="392"/>
                  </a:lnTo>
                  <a:lnTo>
                    <a:pt x="3136" y="356"/>
                  </a:lnTo>
                  <a:cubicBezTo>
                    <a:pt x="3136" y="338"/>
                    <a:pt x="3131" y="320"/>
                    <a:pt x="3127" y="307"/>
                  </a:cubicBezTo>
                  <a:cubicBezTo>
                    <a:pt x="3122" y="289"/>
                    <a:pt x="3113" y="266"/>
                    <a:pt x="3104" y="248"/>
                  </a:cubicBezTo>
                  <a:lnTo>
                    <a:pt x="3095" y="226"/>
                  </a:lnTo>
                  <a:cubicBezTo>
                    <a:pt x="3082" y="199"/>
                    <a:pt x="3068" y="167"/>
                    <a:pt x="3059" y="140"/>
                  </a:cubicBezTo>
                  <a:lnTo>
                    <a:pt x="3059" y="118"/>
                  </a:lnTo>
                  <a:cubicBezTo>
                    <a:pt x="3059" y="113"/>
                    <a:pt x="3059" y="109"/>
                    <a:pt x="3059" y="104"/>
                  </a:cubicBezTo>
                  <a:cubicBezTo>
                    <a:pt x="3050" y="50"/>
                    <a:pt x="3010" y="10"/>
                    <a:pt x="296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6"/>
            <p:cNvSpPr/>
            <p:nvPr/>
          </p:nvSpPr>
          <p:spPr>
            <a:xfrm>
              <a:off x="5469700" y="1590950"/>
              <a:ext cx="125525" cy="91250"/>
            </a:xfrm>
            <a:custGeom>
              <a:rect b="b" l="l" r="r" t="t"/>
              <a:pathLst>
                <a:path extrusionOk="0" h="3650" w="5021">
                  <a:moveTo>
                    <a:pt x="99" y="1"/>
                  </a:moveTo>
                  <a:cubicBezTo>
                    <a:pt x="90" y="1"/>
                    <a:pt x="77" y="1"/>
                    <a:pt x="68" y="5"/>
                  </a:cubicBezTo>
                  <a:lnTo>
                    <a:pt x="72" y="10"/>
                  </a:lnTo>
                  <a:cubicBezTo>
                    <a:pt x="23" y="23"/>
                    <a:pt x="0" y="77"/>
                    <a:pt x="14" y="127"/>
                  </a:cubicBezTo>
                  <a:cubicBezTo>
                    <a:pt x="36" y="190"/>
                    <a:pt x="63" y="248"/>
                    <a:pt x="95" y="307"/>
                  </a:cubicBezTo>
                  <a:cubicBezTo>
                    <a:pt x="126" y="356"/>
                    <a:pt x="158" y="410"/>
                    <a:pt x="189" y="464"/>
                  </a:cubicBezTo>
                  <a:cubicBezTo>
                    <a:pt x="220" y="514"/>
                    <a:pt x="252" y="568"/>
                    <a:pt x="283" y="617"/>
                  </a:cubicBezTo>
                  <a:cubicBezTo>
                    <a:pt x="319" y="671"/>
                    <a:pt x="355" y="721"/>
                    <a:pt x="396" y="766"/>
                  </a:cubicBezTo>
                  <a:cubicBezTo>
                    <a:pt x="468" y="847"/>
                    <a:pt x="544" y="919"/>
                    <a:pt x="630" y="986"/>
                  </a:cubicBezTo>
                  <a:cubicBezTo>
                    <a:pt x="720" y="1063"/>
                    <a:pt x="819" y="1130"/>
                    <a:pt x="922" y="1197"/>
                  </a:cubicBezTo>
                  <a:cubicBezTo>
                    <a:pt x="963" y="1224"/>
                    <a:pt x="1008" y="1251"/>
                    <a:pt x="1053" y="1278"/>
                  </a:cubicBezTo>
                  <a:cubicBezTo>
                    <a:pt x="1098" y="1301"/>
                    <a:pt x="1138" y="1328"/>
                    <a:pt x="1183" y="1350"/>
                  </a:cubicBezTo>
                  <a:cubicBezTo>
                    <a:pt x="1278" y="1404"/>
                    <a:pt x="1372" y="1449"/>
                    <a:pt x="1476" y="1490"/>
                  </a:cubicBezTo>
                  <a:cubicBezTo>
                    <a:pt x="1575" y="1530"/>
                    <a:pt x="1683" y="1562"/>
                    <a:pt x="1791" y="1584"/>
                  </a:cubicBezTo>
                  <a:cubicBezTo>
                    <a:pt x="1844" y="1593"/>
                    <a:pt x="1898" y="1602"/>
                    <a:pt x="1952" y="1611"/>
                  </a:cubicBezTo>
                  <a:cubicBezTo>
                    <a:pt x="2002" y="1620"/>
                    <a:pt x="2056" y="1625"/>
                    <a:pt x="2110" y="1625"/>
                  </a:cubicBezTo>
                  <a:lnTo>
                    <a:pt x="2128" y="1625"/>
                  </a:lnTo>
                  <a:cubicBezTo>
                    <a:pt x="2227" y="1629"/>
                    <a:pt x="2326" y="1647"/>
                    <a:pt x="2420" y="1670"/>
                  </a:cubicBezTo>
                  <a:cubicBezTo>
                    <a:pt x="2470" y="1688"/>
                    <a:pt x="2519" y="1710"/>
                    <a:pt x="2564" y="1733"/>
                  </a:cubicBezTo>
                  <a:cubicBezTo>
                    <a:pt x="2609" y="1755"/>
                    <a:pt x="2654" y="1778"/>
                    <a:pt x="2699" y="1805"/>
                  </a:cubicBezTo>
                  <a:cubicBezTo>
                    <a:pt x="2749" y="1841"/>
                    <a:pt x="2794" y="1881"/>
                    <a:pt x="2834" y="1926"/>
                  </a:cubicBezTo>
                  <a:cubicBezTo>
                    <a:pt x="2875" y="1976"/>
                    <a:pt x="2911" y="2030"/>
                    <a:pt x="2942" y="2084"/>
                  </a:cubicBezTo>
                  <a:cubicBezTo>
                    <a:pt x="2960" y="2111"/>
                    <a:pt x="2978" y="2138"/>
                    <a:pt x="2992" y="2169"/>
                  </a:cubicBezTo>
                  <a:cubicBezTo>
                    <a:pt x="3010" y="2196"/>
                    <a:pt x="3023" y="2219"/>
                    <a:pt x="3037" y="2246"/>
                  </a:cubicBezTo>
                  <a:cubicBezTo>
                    <a:pt x="3055" y="2291"/>
                    <a:pt x="3073" y="2336"/>
                    <a:pt x="3095" y="2381"/>
                  </a:cubicBezTo>
                  <a:cubicBezTo>
                    <a:pt x="3113" y="2426"/>
                    <a:pt x="3136" y="2489"/>
                    <a:pt x="3154" y="2543"/>
                  </a:cubicBezTo>
                  <a:cubicBezTo>
                    <a:pt x="3172" y="2583"/>
                    <a:pt x="3185" y="2628"/>
                    <a:pt x="3203" y="2669"/>
                  </a:cubicBezTo>
                  <a:cubicBezTo>
                    <a:pt x="3226" y="2718"/>
                    <a:pt x="3248" y="2767"/>
                    <a:pt x="3275" y="2812"/>
                  </a:cubicBezTo>
                  <a:cubicBezTo>
                    <a:pt x="3325" y="2893"/>
                    <a:pt x="3379" y="2974"/>
                    <a:pt x="3441" y="3051"/>
                  </a:cubicBezTo>
                  <a:cubicBezTo>
                    <a:pt x="3504" y="3136"/>
                    <a:pt x="3576" y="3217"/>
                    <a:pt x="3657" y="3294"/>
                  </a:cubicBezTo>
                  <a:cubicBezTo>
                    <a:pt x="3702" y="3334"/>
                    <a:pt x="3752" y="3370"/>
                    <a:pt x="3801" y="3406"/>
                  </a:cubicBezTo>
                  <a:cubicBezTo>
                    <a:pt x="3846" y="3438"/>
                    <a:pt x="3900" y="3469"/>
                    <a:pt x="3950" y="3496"/>
                  </a:cubicBezTo>
                  <a:cubicBezTo>
                    <a:pt x="4053" y="3559"/>
                    <a:pt x="4161" y="3600"/>
                    <a:pt x="4278" y="3627"/>
                  </a:cubicBezTo>
                  <a:cubicBezTo>
                    <a:pt x="4332" y="3640"/>
                    <a:pt x="4391" y="3645"/>
                    <a:pt x="4449" y="3649"/>
                  </a:cubicBezTo>
                  <a:cubicBezTo>
                    <a:pt x="4494" y="3649"/>
                    <a:pt x="4539" y="3649"/>
                    <a:pt x="4584" y="3645"/>
                  </a:cubicBezTo>
                  <a:cubicBezTo>
                    <a:pt x="4629" y="3640"/>
                    <a:pt x="4674" y="3627"/>
                    <a:pt x="4719" y="3613"/>
                  </a:cubicBezTo>
                  <a:cubicBezTo>
                    <a:pt x="4755" y="3604"/>
                    <a:pt x="4791" y="3591"/>
                    <a:pt x="4832" y="3573"/>
                  </a:cubicBezTo>
                  <a:cubicBezTo>
                    <a:pt x="4863" y="3559"/>
                    <a:pt x="4895" y="3546"/>
                    <a:pt x="4926" y="3532"/>
                  </a:cubicBezTo>
                  <a:cubicBezTo>
                    <a:pt x="4953" y="3519"/>
                    <a:pt x="4980" y="3501"/>
                    <a:pt x="5003" y="3483"/>
                  </a:cubicBezTo>
                  <a:cubicBezTo>
                    <a:pt x="5007" y="3474"/>
                    <a:pt x="5012" y="3469"/>
                    <a:pt x="5016" y="3460"/>
                  </a:cubicBezTo>
                  <a:cubicBezTo>
                    <a:pt x="5021" y="3433"/>
                    <a:pt x="5003" y="3406"/>
                    <a:pt x="4976" y="3397"/>
                  </a:cubicBezTo>
                  <a:cubicBezTo>
                    <a:pt x="4953" y="3397"/>
                    <a:pt x="4931" y="3402"/>
                    <a:pt x="4913" y="3411"/>
                  </a:cubicBezTo>
                  <a:lnTo>
                    <a:pt x="4854" y="3429"/>
                  </a:lnTo>
                  <a:cubicBezTo>
                    <a:pt x="4809" y="3442"/>
                    <a:pt x="4769" y="3456"/>
                    <a:pt x="4728" y="3465"/>
                  </a:cubicBezTo>
                  <a:lnTo>
                    <a:pt x="4670" y="3469"/>
                  </a:lnTo>
                  <a:lnTo>
                    <a:pt x="4629" y="3478"/>
                  </a:lnTo>
                  <a:lnTo>
                    <a:pt x="4526" y="3478"/>
                  </a:lnTo>
                  <a:cubicBezTo>
                    <a:pt x="4458" y="3469"/>
                    <a:pt x="4395" y="3460"/>
                    <a:pt x="4332" y="3442"/>
                  </a:cubicBezTo>
                  <a:cubicBezTo>
                    <a:pt x="4328" y="3442"/>
                    <a:pt x="4323" y="3442"/>
                    <a:pt x="4323" y="3438"/>
                  </a:cubicBezTo>
                  <a:cubicBezTo>
                    <a:pt x="4247" y="3411"/>
                    <a:pt x="4170" y="3375"/>
                    <a:pt x="4103" y="3334"/>
                  </a:cubicBezTo>
                  <a:cubicBezTo>
                    <a:pt x="4062" y="3307"/>
                    <a:pt x="4026" y="3276"/>
                    <a:pt x="3995" y="3240"/>
                  </a:cubicBezTo>
                  <a:cubicBezTo>
                    <a:pt x="3941" y="3177"/>
                    <a:pt x="3896" y="3109"/>
                    <a:pt x="3855" y="3037"/>
                  </a:cubicBezTo>
                  <a:cubicBezTo>
                    <a:pt x="3815" y="2970"/>
                    <a:pt x="3770" y="2898"/>
                    <a:pt x="3729" y="2821"/>
                  </a:cubicBezTo>
                  <a:lnTo>
                    <a:pt x="3729" y="2821"/>
                  </a:lnTo>
                  <a:lnTo>
                    <a:pt x="3743" y="2839"/>
                  </a:lnTo>
                  <a:cubicBezTo>
                    <a:pt x="3711" y="2776"/>
                    <a:pt x="3671" y="2718"/>
                    <a:pt x="3639" y="2655"/>
                  </a:cubicBezTo>
                  <a:cubicBezTo>
                    <a:pt x="3630" y="2633"/>
                    <a:pt x="3621" y="2610"/>
                    <a:pt x="3612" y="2588"/>
                  </a:cubicBezTo>
                  <a:cubicBezTo>
                    <a:pt x="3599" y="2565"/>
                    <a:pt x="3590" y="2538"/>
                    <a:pt x="3581" y="2511"/>
                  </a:cubicBezTo>
                  <a:lnTo>
                    <a:pt x="3563" y="2471"/>
                  </a:lnTo>
                  <a:cubicBezTo>
                    <a:pt x="3572" y="2466"/>
                    <a:pt x="3581" y="2462"/>
                    <a:pt x="3585" y="2457"/>
                  </a:cubicBezTo>
                  <a:cubicBezTo>
                    <a:pt x="3594" y="2444"/>
                    <a:pt x="3603" y="2430"/>
                    <a:pt x="3599" y="2412"/>
                  </a:cubicBezTo>
                  <a:cubicBezTo>
                    <a:pt x="3599" y="2394"/>
                    <a:pt x="3594" y="2381"/>
                    <a:pt x="3590" y="2367"/>
                  </a:cubicBezTo>
                  <a:cubicBezTo>
                    <a:pt x="3585" y="2354"/>
                    <a:pt x="3581" y="2340"/>
                    <a:pt x="3576" y="2331"/>
                  </a:cubicBezTo>
                  <a:cubicBezTo>
                    <a:pt x="3572" y="2300"/>
                    <a:pt x="3558" y="2273"/>
                    <a:pt x="3549" y="2241"/>
                  </a:cubicBezTo>
                  <a:cubicBezTo>
                    <a:pt x="3536" y="2187"/>
                    <a:pt x="3518" y="2129"/>
                    <a:pt x="3495" y="2075"/>
                  </a:cubicBezTo>
                  <a:cubicBezTo>
                    <a:pt x="3473" y="2012"/>
                    <a:pt x="3446" y="1953"/>
                    <a:pt x="3410" y="1899"/>
                  </a:cubicBezTo>
                  <a:cubicBezTo>
                    <a:pt x="3383" y="1845"/>
                    <a:pt x="3352" y="1796"/>
                    <a:pt x="3316" y="1746"/>
                  </a:cubicBezTo>
                  <a:cubicBezTo>
                    <a:pt x="3284" y="1692"/>
                    <a:pt x="3239" y="1643"/>
                    <a:pt x="3194" y="1598"/>
                  </a:cubicBezTo>
                  <a:cubicBezTo>
                    <a:pt x="3149" y="1562"/>
                    <a:pt x="3095" y="1526"/>
                    <a:pt x="3041" y="1499"/>
                  </a:cubicBezTo>
                  <a:cubicBezTo>
                    <a:pt x="2929" y="1440"/>
                    <a:pt x="2807" y="1400"/>
                    <a:pt x="2681" y="1377"/>
                  </a:cubicBezTo>
                  <a:cubicBezTo>
                    <a:pt x="2636" y="1373"/>
                    <a:pt x="2596" y="1368"/>
                    <a:pt x="2555" y="1368"/>
                  </a:cubicBezTo>
                  <a:lnTo>
                    <a:pt x="2492" y="1368"/>
                  </a:lnTo>
                  <a:cubicBezTo>
                    <a:pt x="2470" y="1368"/>
                    <a:pt x="2443" y="1368"/>
                    <a:pt x="2425" y="1382"/>
                  </a:cubicBezTo>
                  <a:lnTo>
                    <a:pt x="2420" y="1382"/>
                  </a:lnTo>
                  <a:cubicBezTo>
                    <a:pt x="2380" y="1373"/>
                    <a:pt x="2344" y="1368"/>
                    <a:pt x="2308" y="1364"/>
                  </a:cubicBezTo>
                  <a:cubicBezTo>
                    <a:pt x="2267" y="1364"/>
                    <a:pt x="2240" y="1364"/>
                    <a:pt x="2209" y="1359"/>
                  </a:cubicBezTo>
                  <a:cubicBezTo>
                    <a:pt x="2137" y="1355"/>
                    <a:pt x="2060" y="1350"/>
                    <a:pt x="1988" y="1337"/>
                  </a:cubicBezTo>
                  <a:cubicBezTo>
                    <a:pt x="1907" y="1323"/>
                    <a:pt x="1826" y="1305"/>
                    <a:pt x="1746" y="1283"/>
                  </a:cubicBezTo>
                  <a:lnTo>
                    <a:pt x="1746" y="1283"/>
                  </a:lnTo>
                  <a:lnTo>
                    <a:pt x="1705" y="1269"/>
                  </a:lnTo>
                  <a:cubicBezTo>
                    <a:pt x="1651" y="1247"/>
                    <a:pt x="1597" y="1224"/>
                    <a:pt x="1543" y="1206"/>
                  </a:cubicBezTo>
                  <a:cubicBezTo>
                    <a:pt x="1489" y="1184"/>
                    <a:pt x="1431" y="1161"/>
                    <a:pt x="1381" y="1134"/>
                  </a:cubicBezTo>
                  <a:cubicBezTo>
                    <a:pt x="1332" y="1112"/>
                    <a:pt x="1269" y="1085"/>
                    <a:pt x="1215" y="1054"/>
                  </a:cubicBezTo>
                  <a:cubicBezTo>
                    <a:pt x="1156" y="1022"/>
                    <a:pt x="1116" y="1000"/>
                    <a:pt x="1071" y="968"/>
                  </a:cubicBezTo>
                  <a:lnTo>
                    <a:pt x="990" y="910"/>
                  </a:lnTo>
                  <a:cubicBezTo>
                    <a:pt x="954" y="887"/>
                    <a:pt x="922" y="865"/>
                    <a:pt x="891" y="842"/>
                  </a:cubicBezTo>
                  <a:lnTo>
                    <a:pt x="891" y="842"/>
                  </a:lnTo>
                  <a:lnTo>
                    <a:pt x="895" y="847"/>
                  </a:lnTo>
                  <a:cubicBezTo>
                    <a:pt x="814" y="793"/>
                    <a:pt x="742" y="721"/>
                    <a:pt x="666" y="653"/>
                  </a:cubicBezTo>
                  <a:cubicBezTo>
                    <a:pt x="625" y="622"/>
                    <a:pt x="585" y="586"/>
                    <a:pt x="544" y="554"/>
                  </a:cubicBezTo>
                  <a:cubicBezTo>
                    <a:pt x="504" y="518"/>
                    <a:pt x="468" y="478"/>
                    <a:pt x="436" y="442"/>
                  </a:cubicBezTo>
                  <a:lnTo>
                    <a:pt x="436" y="442"/>
                  </a:lnTo>
                  <a:lnTo>
                    <a:pt x="441" y="446"/>
                  </a:lnTo>
                  <a:cubicBezTo>
                    <a:pt x="436" y="442"/>
                    <a:pt x="432" y="437"/>
                    <a:pt x="432" y="433"/>
                  </a:cubicBezTo>
                  <a:cubicBezTo>
                    <a:pt x="423" y="424"/>
                    <a:pt x="409" y="419"/>
                    <a:pt x="396" y="419"/>
                  </a:cubicBezTo>
                  <a:lnTo>
                    <a:pt x="360" y="370"/>
                  </a:lnTo>
                  <a:cubicBezTo>
                    <a:pt x="337" y="329"/>
                    <a:pt x="310" y="293"/>
                    <a:pt x="283" y="253"/>
                  </a:cubicBezTo>
                  <a:cubicBezTo>
                    <a:pt x="261" y="212"/>
                    <a:pt x="238" y="185"/>
                    <a:pt x="220" y="149"/>
                  </a:cubicBezTo>
                  <a:cubicBezTo>
                    <a:pt x="203" y="113"/>
                    <a:pt x="198" y="91"/>
                    <a:pt x="185" y="64"/>
                  </a:cubicBezTo>
                  <a:cubicBezTo>
                    <a:pt x="171" y="23"/>
                    <a:pt x="140" y="1"/>
                    <a:pt x="9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6"/>
            <p:cNvSpPr/>
            <p:nvPr/>
          </p:nvSpPr>
          <p:spPr>
            <a:xfrm>
              <a:off x="5431350" y="1593425"/>
              <a:ext cx="42525" cy="68550"/>
            </a:xfrm>
            <a:custGeom>
              <a:rect b="b" l="l" r="r" t="t"/>
              <a:pathLst>
                <a:path extrusionOk="0" h="2742" w="1701">
                  <a:moveTo>
                    <a:pt x="1575" y="1"/>
                  </a:moveTo>
                  <a:cubicBezTo>
                    <a:pt x="1552" y="1"/>
                    <a:pt x="1534" y="19"/>
                    <a:pt x="1530" y="41"/>
                  </a:cubicBezTo>
                  <a:cubicBezTo>
                    <a:pt x="1521" y="64"/>
                    <a:pt x="1512" y="86"/>
                    <a:pt x="1503" y="104"/>
                  </a:cubicBezTo>
                  <a:cubicBezTo>
                    <a:pt x="1489" y="136"/>
                    <a:pt x="1480" y="167"/>
                    <a:pt x="1471" y="199"/>
                  </a:cubicBezTo>
                  <a:cubicBezTo>
                    <a:pt x="1453" y="262"/>
                    <a:pt x="1435" y="325"/>
                    <a:pt x="1413" y="383"/>
                  </a:cubicBezTo>
                  <a:cubicBezTo>
                    <a:pt x="1395" y="446"/>
                    <a:pt x="1363" y="514"/>
                    <a:pt x="1341" y="577"/>
                  </a:cubicBezTo>
                  <a:cubicBezTo>
                    <a:pt x="1314" y="640"/>
                    <a:pt x="1291" y="698"/>
                    <a:pt x="1260" y="761"/>
                  </a:cubicBezTo>
                  <a:cubicBezTo>
                    <a:pt x="1233" y="820"/>
                    <a:pt x="1206" y="887"/>
                    <a:pt x="1174" y="946"/>
                  </a:cubicBezTo>
                  <a:cubicBezTo>
                    <a:pt x="1138" y="1009"/>
                    <a:pt x="1107" y="1071"/>
                    <a:pt x="1066" y="1130"/>
                  </a:cubicBezTo>
                  <a:cubicBezTo>
                    <a:pt x="1035" y="1175"/>
                    <a:pt x="1008" y="1220"/>
                    <a:pt x="976" y="1265"/>
                  </a:cubicBezTo>
                  <a:cubicBezTo>
                    <a:pt x="945" y="1305"/>
                    <a:pt x="909" y="1364"/>
                    <a:pt x="868" y="1413"/>
                  </a:cubicBezTo>
                  <a:cubicBezTo>
                    <a:pt x="792" y="1512"/>
                    <a:pt x="711" y="1607"/>
                    <a:pt x="625" y="1701"/>
                  </a:cubicBezTo>
                  <a:cubicBezTo>
                    <a:pt x="585" y="1742"/>
                    <a:pt x="544" y="1787"/>
                    <a:pt x="508" y="1827"/>
                  </a:cubicBezTo>
                  <a:cubicBezTo>
                    <a:pt x="468" y="1872"/>
                    <a:pt x="423" y="1917"/>
                    <a:pt x="382" y="1958"/>
                  </a:cubicBezTo>
                  <a:cubicBezTo>
                    <a:pt x="342" y="2003"/>
                    <a:pt x="297" y="2043"/>
                    <a:pt x="256" y="2088"/>
                  </a:cubicBezTo>
                  <a:cubicBezTo>
                    <a:pt x="216" y="2133"/>
                    <a:pt x="175" y="2178"/>
                    <a:pt x="144" y="2232"/>
                  </a:cubicBezTo>
                  <a:cubicBezTo>
                    <a:pt x="126" y="2273"/>
                    <a:pt x="113" y="2318"/>
                    <a:pt x="108" y="2358"/>
                  </a:cubicBezTo>
                  <a:cubicBezTo>
                    <a:pt x="104" y="2385"/>
                    <a:pt x="95" y="2412"/>
                    <a:pt x="90" y="2439"/>
                  </a:cubicBezTo>
                  <a:lnTo>
                    <a:pt x="77" y="2484"/>
                  </a:lnTo>
                  <a:cubicBezTo>
                    <a:pt x="72" y="2498"/>
                    <a:pt x="68" y="2511"/>
                    <a:pt x="68" y="2520"/>
                  </a:cubicBezTo>
                  <a:cubicBezTo>
                    <a:pt x="63" y="2538"/>
                    <a:pt x="68" y="2556"/>
                    <a:pt x="77" y="2570"/>
                  </a:cubicBezTo>
                  <a:cubicBezTo>
                    <a:pt x="81" y="2579"/>
                    <a:pt x="90" y="2588"/>
                    <a:pt x="99" y="2592"/>
                  </a:cubicBezTo>
                  <a:lnTo>
                    <a:pt x="27" y="2651"/>
                  </a:lnTo>
                  <a:cubicBezTo>
                    <a:pt x="5" y="2668"/>
                    <a:pt x="0" y="2695"/>
                    <a:pt x="14" y="2718"/>
                  </a:cubicBezTo>
                  <a:cubicBezTo>
                    <a:pt x="22" y="2732"/>
                    <a:pt x="38" y="2741"/>
                    <a:pt x="54" y="2741"/>
                  </a:cubicBezTo>
                  <a:cubicBezTo>
                    <a:pt x="63" y="2741"/>
                    <a:pt x="73" y="2738"/>
                    <a:pt x="81" y="2731"/>
                  </a:cubicBezTo>
                  <a:cubicBezTo>
                    <a:pt x="135" y="2686"/>
                    <a:pt x="189" y="2646"/>
                    <a:pt x="243" y="2606"/>
                  </a:cubicBezTo>
                  <a:cubicBezTo>
                    <a:pt x="274" y="2583"/>
                    <a:pt x="306" y="2556"/>
                    <a:pt x="333" y="2534"/>
                  </a:cubicBezTo>
                  <a:cubicBezTo>
                    <a:pt x="364" y="2511"/>
                    <a:pt x="391" y="2485"/>
                    <a:pt x="417" y="2458"/>
                  </a:cubicBezTo>
                  <a:lnTo>
                    <a:pt x="417" y="2458"/>
                  </a:lnTo>
                  <a:lnTo>
                    <a:pt x="409" y="2466"/>
                  </a:lnTo>
                  <a:cubicBezTo>
                    <a:pt x="454" y="2426"/>
                    <a:pt x="495" y="2385"/>
                    <a:pt x="540" y="2340"/>
                  </a:cubicBezTo>
                  <a:cubicBezTo>
                    <a:pt x="580" y="2300"/>
                    <a:pt x="630" y="2250"/>
                    <a:pt x="675" y="2205"/>
                  </a:cubicBezTo>
                  <a:cubicBezTo>
                    <a:pt x="720" y="2160"/>
                    <a:pt x="756" y="2120"/>
                    <a:pt x="792" y="2075"/>
                  </a:cubicBezTo>
                  <a:cubicBezTo>
                    <a:pt x="832" y="2030"/>
                    <a:pt x="873" y="1976"/>
                    <a:pt x="909" y="1926"/>
                  </a:cubicBezTo>
                  <a:cubicBezTo>
                    <a:pt x="985" y="1827"/>
                    <a:pt x="1057" y="1728"/>
                    <a:pt x="1125" y="1625"/>
                  </a:cubicBezTo>
                  <a:cubicBezTo>
                    <a:pt x="1161" y="1575"/>
                    <a:pt x="1197" y="1517"/>
                    <a:pt x="1228" y="1463"/>
                  </a:cubicBezTo>
                  <a:lnTo>
                    <a:pt x="1318" y="1323"/>
                  </a:lnTo>
                  <a:cubicBezTo>
                    <a:pt x="1350" y="1269"/>
                    <a:pt x="1377" y="1220"/>
                    <a:pt x="1408" y="1166"/>
                  </a:cubicBezTo>
                  <a:cubicBezTo>
                    <a:pt x="1435" y="1116"/>
                    <a:pt x="1458" y="1067"/>
                    <a:pt x="1480" y="1013"/>
                  </a:cubicBezTo>
                  <a:cubicBezTo>
                    <a:pt x="1503" y="959"/>
                    <a:pt x="1530" y="905"/>
                    <a:pt x="1548" y="851"/>
                  </a:cubicBezTo>
                  <a:cubicBezTo>
                    <a:pt x="1570" y="797"/>
                    <a:pt x="1588" y="734"/>
                    <a:pt x="1606" y="676"/>
                  </a:cubicBezTo>
                  <a:cubicBezTo>
                    <a:pt x="1633" y="572"/>
                    <a:pt x="1656" y="469"/>
                    <a:pt x="1678" y="365"/>
                  </a:cubicBezTo>
                  <a:cubicBezTo>
                    <a:pt x="1692" y="311"/>
                    <a:pt x="1696" y="253"/>
                    <a:pt x="1701" y="199"/>
                  </a:cubicBezTo>
                  <a:cubicBezTo>
                    <a:pt x="1701" y="176"/>
                    <a:pt x="1701" y="158"/>
                    <a:pt x="1696" y="140"/>
                  </a:cubicBezTo>
                  <a:cubicBezTo>
                    <a:pt x="1692" y="122"/>
                    <a:pt x="1692" y="104"/>
                    <a:pt x="1687" y="86"/>
                  </a:cubicBezTo>
                  <a:cubicBezTo>
                    <a:pt x="1678" y="50"/>
                    <a:pt x="1665" y="14"/>
                    <a:pt x="1624" y="10"/>
                  </a:cubicBezTo>
                  <a:cubicBezTo>
                    <a:pt x="1620" y="8"/>
                    <a:pt x="1616" y="6"/>
                    <a:pt x="1613" y="6"/>
                  </a:cubicBezTo>
                  <a:cubicBezTo>
                    <a:pt x="1609" y="6"/>
                    <a:pt x="1606" y="8"/>
                    <a:pt x="1602" y="10"/>
                  </a:cubicBezTo>
                  <a:cubicBezTo>
                    <a:pt x="1597" y="5"/>
                    <a:pt x="1588" y="1"/>
                    <a:pt x="158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6"/>
            <p:cNvSpPr/>
            <p:nvPr/>
          </p:nvSpPr>
          <p:spPr>
            <a:xfrm>
              <a:off x="5596100" y="1682950"/>
              <a:ext cx="15425" cy="25550"/>
            </a:xfrm>
            <a:custGeom>
              <a:rect b="b" l="l" r="r" t="t"/>
              <a:pathLst>
                <a:path extrusionOk="0" h="1022" w="617">
                  <a:moveTo>
                    <a:pt x="540" y="1"/>
                  </a:moveTo>
                  <a:lnTo>
                    <a:pt x="536" y="5"/>
                  </a:lnTo>
                  <a:cubicBezTo>
                    <a:pt x="509" y="14"/>
                    <a:pt x="482" y="23"/>
                    <a:pt x="455" y="37"/>
                  </a:cubicBezTo>
                  <a:cubicBezTo>
                    <a:pt x="437" y="46"/>
                    <a:pt x="419" y="59"/>
                    <a:pt x="396" y="73"/>
                  </a:cubicBezTo>
                  <a:cubicBezTo>
                    <a:pt x="356" y="95"/>
                    <a:pt x="324" y="127"/>
                    <a:pt x="297" y="163"/>
                  </a:cubicBezTo>
                  <a:cubicBezTo>
                    <a:pt x="288" y="172"/>
                    <a:pt x="284" y="181"/>
                    <a:pt x="279" y="190"/>
                  </a:cubicBezTo>
                  <a:cubicBezTo>
                    <a:pt x="275" y="187"/>
                    <a:pt x="269" y="186"/>
                    <a:pt x="264" y="186"/>
                  </a:cubicBezTo>
                  <a:cubicBezTo>
                    <a:pt x="258" y="186"/>
                    <a:pt x="252" y="187"/>
                    <a:pt x="248" y="190"/>
                  </a:cubicBezTo>
                  <a:cubicBezTo>
                    <a:pt x="225" y="194"/>
                    <a:pt x="207" y="217"/>
                    <a:pt x="212" y="244"/>
                  </a:cubicBezTo>
                  <a:cubicBezTo>
                    <a:pt x="212" y="253"/>
                    <a:pt x="212" y="257"/>
                    <a:pt x="216" y="266"/>
                  </a:cubicBezTo>
                  <a:lnTo>
                    <a:pt x="216" y="334"/>
                  </a:lnTo>
                  <a:cubicBezTo>
                    <a:pt x="212" y="361"/>
                    <a:pt x="216" y="392"/>
                    <a:pt x="221" y="419"/>
                  </a:cubicBezTo>
                  <a:cubicBezTo>
                    <a:pt x="221" y="464"/>
                    <a:pt x="221" y="514"/>
                    <a:pt x="212" y="559"/>
                  </a:cubicBezTo>
                  <a:cubicBezTo>
                    <a:pt x="203" y="608"/>
                    <a:pt x="189" y="658"/>
                    <a:pt x="171" y="707"/>
                  </a:cubicBezTo>
                  <a:cubicBezTo>
                    <a:pt x="149" y="747"/>
                    <a:pt x="126" y="783"/>
                    <a:pt x="99" y="819"/>
                  </a:cubicBezTo>
                  <a:cubicBezTo>
                    <a:pt x="90" y="828"/>
                    <a:pt x="86" y="833"/>
                    <a:pt x="77" y="842"/>
                  </a:cubicBezTo>
                  <a:cubicBezTo>
                    <a:pt x="50" y="855"/>
                    <a:pt x="32" y="878"/>
                    <a:pt x="14" y="905"/>
                  </a:cubicBezTo>
                  <a:cubicBezTo>
                    <a:pt x="5" y="914"/>
                    <a:pt x="0" y="927"/>
                    <a:pt x="0" y="941"/>
                  </a:cubicBezTo>
                  <a:cubicBezTo>
                    <a:pt x="0" y="986"/>
                    <a:pt x="32" y="1022"/>
                    <a:pt x="77" y="1022"/>
                  </a:cubicBezTo>
                  <a:cubicBezTo>
                    <a:pt x="113" y="1022"/>
                    <a:pt x="149" y="1008"/>
                    <a:pt x="180" y="986"/>
                  </a:cubicBezTo>
                  <a:cubicBezTo>
                    <a:pt x="212" y="968"/>
                    <a:pt x="239" y="945"/>
                    <a:pt x="266" y="918"/>
                  </a:cubicBezTo>
                  <a:cubicBezTo>
                    <a:pt x="288" y="891"/>
                    <a:pt x="311" y="864"/>
                    <a:pt x="329" y="837"/>
                  </a:cubicBezTo>
                  <a:cubicBezTo>
                    <a:pt x="347" y="810"/>
                    <a:pt x="360" y="788"/>
                    <a:pt x="374" y="761"/>
                  </a:cubicBezTo>
                  <a:cubicBezTo>
                    <a:pt x="405" y="702"/>
                    <a:pt x="423" y="635"/>
                    <a:pt x="428" y="568"/>
                  </a:cubicBezTo>
                  <a:cubicBezTo>
                    <a:pt x="428" y="536"/>
                    <a:pt x="428" y="509"/>
                    <a:pt x="423" y="482"/>
                  </a:cubicBezTo>
                  <a:cubicBezTo>
                    <a:pt x="423" y="460"/>
                    <a:pt x="419" y="442"/>
                    <a:pt x="414" y="419"/>
                  </a:cubicBezTo>
                  <a:lnTo>
                    <a:pt x="414" y="401"/>
                  </a:lnTo>
                  <a:lnTo>
                    <a:pt x="414" y="356"/>
                  </a:lnTo>
                  <a:cubicBezTo>
                    <a:pt x="414" y="343"/>
                    <a:pt x="414" y="320"/>
                    <a:pt x="410" y="302"/>
                  </a:cubicBezTo>
                  <a:cubicBezTo>
                    <a:pt x="410" y="288"/>
                    <a:pt x="410" y="277"/>
                    <a:pt x="410" y="262"/>
                  </a:cubicBezTo>
                  <a:cubicBezTo>
                    <a:pt x="414" y="248"/>
                    <a:pt x="414" y="235"/>
                    <a:pt x="419" y="226"/>
                  </a:cubicBezTo>
                  <a:cubicBezTo>
                    <a:pt x="423" y="221"/>
                    <a:pt x="428" y="217"/>
                    <a:pt x="428" y="212"/>
                  </a:cubicBezTo>
                  <a:cubicBezTo>
                    <a:pt x="446" y="190"/>
                    <a:pt x="468" y="172"/>
                    <a:pt x="491" y="154"/>
                  </a:cubicBezTo>
                  <a:cubicBezTo>
                    <a:pt x="509" y="140"/>
                    <a:pt x="531" y="131"/>
                    <a:pt x="554" y="122"/>
                  </a:cubicBezTo>
                  <a:lnTo>
                    <a:pt x="567" y="118"/>
                  </a:lnTo>
                  <a:cubicBezTo>
                    <a:pt x="599" y="109"/>
                    <a:pt x="617" y="77"/>
                    <a:pt x="612" y="46"/>
                  </a:cubicBezTo>
                  <a:cubicBezTo>
                    <a:pt x="603" y="19"/>
                    <a:pt x="581" y="1"/>
                    <a:pt x="55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6"/>
            <p:cNvSpPr/>
            <p:nvPr/>
          </p:nvSpPr>
          <p:spPr>
            <a:xfrm>
              <a:off x="5505450" y="1701950"/>
              <a:ext cx="115875" cy="67500"/>
            </a:xfrm>
            <a:custGeom>
              <a:rect b="b" l="l" r="r" t="t"/>
              <a:pathLst>
                <a:path extrusionOk="0" h="2700" w="4635">
                  <a:moveTo>
                    <a:pt x="4598" y="1"/>
                  </a:moveTo>
                  <a:cubicBezTo>
                    <a:pt x="4585" y="1"/>
                    <a:pt x="4576" y="10"/>
                    <a:pt x="4567" y="23"/>
                  </a:cubicBezTo>
                  <a:lnTo>
                    <a:pt x="4571" y="19"/>
                  </a:lnTo>
                  <a:lnTo>
                    <a:pt x="4571" y="19"/>
                  </a:lnTo>
                  <a:cubicBezTo>
                    <a:pt x="4567" y="37"/>
                    <a:pt x="4558" y="50"/>
                    <a:pt x="4549" y="68"/>
                  </a:cubicBezTo>
                  <a:cubicBezTo>
                    <a:pt x="4531" y="104"/>
                    <a:pt x="4508" y="136"/>
                    <a:pt x="4486" y="167"/>
                  </a:cubicBezTo>
                  <a:cubicBezTo>
                    <a:pt x="4463" y="190"/>
                    <a:pt x="4445" y="212"/>
                    <a:pt x="4423" y="235"/>
                  </a:cubicBezTo>
                  <a:cubicBezTo>
                    <a:pt x="4396" y="257"/>
                    <a:pt x="4373" y="284"/>
                    <a:pt x="4342" y="302"/>
                  </a:cubicBezTo>
                  <a:lnTo>
                    <a:pt x="4346" y="302"/>
                  </a:lnTo>
                  <a:cubicBezTo>
                    <a:pt x="4301" y="338"/>
                    <a:pt x="4252" y="361"/>
                    <a:pt x="4202" y="383"/>
                  </a:cubicBezTo>
                  <a:lnTo>
                    <a:pt x="4216" y="379"/>
                  </a:lnTo>
                  <a:lnTo>
                    <a:pt x="4216" y="379"/>
                  </a:lnTo>
                  <a:cubicBezTo>
                    <a:pt x="4153" y="401"/>
                    <a:pt x="4085" y="415"/>
                    <a:pt x="4018" y="424"/>
                  </a:cubicBezTo>
                  <a:cubicBezTo>
                    <a:pt x="3982" y="433"/>
                    <a:pt x="3941" y="437"/>
                    <a:pt x="3901" y="446"/>
                  </a:cubicBezTo>
                  <a:cubicBezTo>
                    <a:pt x="3874" y="451"/>
                    <a:pt x="3847" y="455"/>
                    <a:pt x="3815" y="460"/>
                  </a:cubicBezTo>
                  <a:cubicBezTo>
                    <a:pt x="3791" y="462"/>
                    <a:pt x="3766" y="463"/>
                    <a:pt x="3741" y="463"/>
                  </a:cubicBezTo>
                  <a:cubicBezTo>
                    <a:pt x="3716" y="463"/>
                    <a:pt x="3692" y="462"/>
                    <a:pt x="3667" y="460"/>
                  </a:cubicBezTo>
                  <a:cubicBezTo>
                    <a:pt x="3631" y="451"/>
                    <a:pt x="3599" y="442"/>
                    <a:pt x="3564" y="428"/>
                  </a:cubicBezTo>
                  <a:cubicBezTo>
                    <a:pt x="3532" y="419"/>
                    <a:pt x="3496" y="410"/>
                    <a:pt x="3465" y="401"/>
                  </a:cubicBezTo>
                  <a:cubicBezTo>
                    <a:pt x="3433" y="388"/>
                    <a:pt x="3406" y="374"/>
                    <a:pt x="3375" y="361"/>
                  </a:cubicBezTo>
                  <a:cubicBezTo>
                    <a:pt x="3339" y="347"/>
                    <a:pt x="3298" y="338"/>
                    <a:pt x="3262" y="338"/>
                  </a:cubicBezTo>
                  <a:cubicBezTo>
                    <a:pt x="3226" y="338"/>
                    <a:pt x="3190" y="352"/>
                    <a:pt x="3168" y="383"/>
                  </a:cubicBezTo>
                  <a:cubicBezTo>
                    <a:pt x="3150" y="401"/>
                    <a:pt x="3136" y="419"/>
                    <a:pt x="3127" y="437"/>
                  </a:cubicBezTo>
                  <a:cubicBezTo>
                    <a:pt x="3100" y="478"/>
                    <a:pt x="3078" y="518"/>
                    <a:pt x="3060" y="563"/>
                  </a:cubicBezTo>
                  <a:cubicBezTo>
                    <a:pt x="3042" y="604"/>
                    <a:pt x="3019" y="644"/>
                    <a:pt x="2997" y="680"/>
                  </a:cubicBezTo>
                  <a:cubicBezTo>
                    <a:pt x="2974" y="721"/>
                    <a:pt x="2952" y="761"/>
                    <a:pt x="2929" y="802"/>
                  </a:cubicBezTo>
                  <a:cubicBezTo>
                    <a:pt x="2916" y="829"/>
                    <a:pt x="2902" y="851"/>
                    <a:pt x="2889" y="878"/>
                  </a:cubicBezTo>
                  <a:cubicBezTo>
                    <a:pt x="2866" y="905"/>
                    <a:pt x="2844" y="937"/>
                    <a:pt x="2821" y="968"/>
                  </a:cubicBezTo>
                  <a:cubicBezTo>
                    <a:pt x="2781" y="1018"/>
                    <a:pt x="2740" y="1067"/>
                    <a:pt x="2704" y="1117"/>
                  </a:cubicBezTo>
                  <a:cubicBezTo>
                    <a:pt x="2650" y="1180"/>
                    <a:pt x="2596" y="1243"/>
                    <a:pt x="2542" y="1306"/>
                  </a:cubicBezTo>
                  <a:cubicBezTo>
                    <a:pt x="2479" y="1373"/>
                    <a:pt x="2412" y="1441"/>
                    <a:pt x="2344" y="1508"/>
                  </a:cubicBezTo>
                  <a:cubicBezTo>
                    <a:pt x="2281" y="1566"/>
                    <a:pt x="2218" y="1629"/>
                    <a:pt x="2151" y="1683"/>
                  </a:cubicBezTo>
                  <a:cubicBezTo>
                    <a:pt x="2083" y="1742"/>
                    <a:pt x="2016" y="1796"/>
                    <a:pt x="1944" y="1850"/>
                  </a:cubicBezTo>
                  <a:cubicBezTo>
                    <a:pt x="1863" y="1904"/>
                    <a:pt x="1782" y="1962"/>
                    <a:pt x="1697" y="2012"/>
                  </a:cubicBezTo>
                  <a:cubicBezTo>
                    <a:pt x="1652" y="2034"/>
                    <a:pt x="1607" y="2061"/>
                    <a:pt x="1566" y="2088"/>
                  </a:cubicBezTo>
                  <a:cubicBezTo>
                    <a:pt x="1521" y="2111"/>
                    <a:pt x="1467" y="2138"/>
                    <a:pt x="1418" y="2165"/>
                  </a:cubicBezTo>
                  <a:cubicBezTo>
                    <a:pt x="1368" y="2187"/>
                    <a:pt x="1314" y="2210"/>
                    <a:pt x="1265" y="2237"/>
                  </a:cubicBezTo>
                  <a:cubicBezTo>
                    <a:pt x="1220" y="2255"/>
                    <a:pt x="1179" y="2277"/>
                    <a:pt x="1134" y="2291"/>
                  </a:cubicBezTo>
                  <a:cubicBezTo>
                    <a:pt x="1094" y="2309"/>
                    <a:pt x="1049" y="2331"/>
                    <a:pt x="1004" y="2349"/>
                  </a:cubicBezTo>
                  <a:cubicBezTo>
                    <a:pt x="963" y="2367"/>
                    <a:pt x="914" y="2394"/>
                    <a:pt x="864" y="2412"/>
                  </a:cubicBezTo>
                  <a:lnTo>
                    <a:pt x="783" y="2444"/>
                  </a:lnTo>
                  <a:cubicBezTo>
                    <a:pt x="752" y="2457"/>
                    <a:pt x="720" y="2471"/>
                    <a:pt x="693" y="2484"/>
                  </a:cubicBezTo>
                  <a:cubicBezTo>
                    <a:pt x="653" y="2498"/>
                    <a:pt x="608" y="2507"/>
                    <a:pt x="567" y="2516"/>
                  </a:cubicBezTo>
                  <a:cubicBezTo>
                    <a:pt x="527" y="2529"/>
                    <a:pt x="468" y="2538"/>
                    <a:pt x="423" y="2552"/>
                  </a:cubicBezTo>
                  <a:cubicBezTo>
                    <a:pt x="374" y="2565"/>
                    <a:pt x="329" y="2579"/>
                    <a:pt x="284" y="2588"/>
                  </a:cubicBezTo>
                  <a:lnTo>
                    <a:pt x="221" y="2601"/>
                  </a:lnTo>
                  <a:lnTo>
                    <a:pt x="127" y="2619"/>
                  </a:lnTo>
                  <a:lnTo>
                    <a:pt x="77" y="2619"/>
                  </a:lnTo>
                  <a:cubicBezTo>
                    <a:pt x="68" y="2617"/>
                    <a:pt x="59" y="2616"/>
                    <a:pt x="50" y="2616"/>
                  </a:cubicBezTo>
                  <a:cubicBezTo>
                    <a:pt x="41" y="2616"/>
                    <a:pt x="32" y="2617"/>
                    <a:pt x="23" y="2619"/>
                  </a:cubicBezTo>
                  <a:cubicBezTo>
                    <a:pt x="1" y="2633"/>
                    <a:pt x="1" y="2660"/>
                    <a:pt x="23" y="2673"/>
                  </a:cubicBezTo>
                  <a:cubicBezTo>
                    <a:pt x="45" y="2688"/>
                    <a:pt x="71" y="2697"/>
                    <a:pt x="97" y="2697"/>
                  </a:cubicBezTo>
                  <a:cubicBezTo>
                    <a:pt x="102" y="2697"/>
                    <a:pt x="108" y="2696"/>
                    <a:pt x="113" y="2696"/>
                  </a:cubicBezTo>
                  <a:cubicBezTo>
                    <a:pt x="127" y="2698"/>
                    <a:pt x="140" y="2699"/>
                    <a:pt x="153" y="2699"/>
                  </a:cubicBezTo>
                  <a:cubicBezTo>
                    <a:pt x="166" y="2699"/>
                    <a:pt x="178" y="2698"/>
                    <a:pt x="190" y="2696"/>
                  </a:cubicBezTo>
                  <a:lnTo>
                    <a:pt x="271" y="2691"/>
                  </a:lnTo>
                  <a:cubicBezTo>
                    <a:pt x="320" y="2691"/>
                    <a:pt x="374" y="2687"/>
                    <a:pt x="423" y="2678"/>
                  </a:cubicBezTo>
                  <a:cubicBezTo>
                    <a:pt x="473" y="2664"/>
                    <a:pt x="522" y="2651"/>
                    <a:pt x="576" y="2637"/>
                  </a:cubicBezTo>
                  <a:cubicBezTo>
                    <a:pt x="626" y="2628"/>
                    <a:pt x="684" y="2619"/>
                    <a:pt x="738" y="2606"/>
                  </a:cubicBezTo>
                  <a:cubicBezTo>
                    <a:pt x="842" y="2583"/>
                    <a:pt x="945" y="2547"/>
                    <a:pt x="1044" y="2511"/>
                  </a:cubicBezTo>
                  <a:cubicBezTo>
                    <a:pt x="1103" y="2489"/>
                    <a:pt x="1157" y="2466"/>
                    <a:pt x="1211" y="2448"/>
                  </a:cubicBezTo>
                  <a:lnTo>
                    <a:pt x="1296" y="2412"/>
                  </a:lnTo>
                  <a:cubicBezTo>
                    <a:pt x="1319" y="2403"/>
                    <a:pt x="1346" y="2394"/>
                    <a:pt x="1373" y="2381"/>
                  </a:cubicBezTo>
                  <a:cubicBezTo>
                    <a:pt x="1427" y="2354"/>
                    <a:pt x="1476" y="2322"/>
                    <a:pt x="1526" y="2291"/>
                  </a:cubicBezTo>
                  <a:cubicBezTo>
                    <a:pt x="1553" y="2277"/>
                    <a:pt x="1580" y="2264"/>
                    <a:pt x="1607" y="2250"/>
                  </a:cubicBezTo>
                  <a:cubicBezTo>
                    <a:pt x="1629" y="2237"/>
                    <a:pt x="1661" y="2223"/>
                    <a:pt x="1683" y="2205"/>
                  </a:cubicBezTo>
                  <a:cubicBezTo>
                    <a:pt x="1737" y="2178"/>
                    <a:pt x="1787" y="2151"/>
                    <a:pt x="1836" y="2120"/>
                  </a:cubicBezTo>
                  <a:cubicBezTo>
                    <a:pt x="1886" y="2093"/>
                    <a:pt x="1935" y="2066"/>
                    <a:pt x="1980" y="2034"/>
                  </a:cubicBezTo>
                  <a:cubicBezTo>
                    <a:pt x="2029" y="2003"/>
                    <a:pt x="2079" y="1971"/>
                    <a:pt x="2124" y="1935"/>
                  </a:cubicBezTo>
                  <a:lnTo>
                    <a:pt x="2268" y="1823"/>
                  </a:lnTo>
                  <a:cubicBezTo>
                    <a:pt x="2326" y="1778"/>
                    <a:pt x="2380" y="1728"/>
                    <a:pt x="2439" y="1679"/>
                  </a:cubicBezTo>
                  <a:cubicBezTo>
                    <a:pt x="2493" y="1629"/>
                    <a:pt x="2556" y="1575"/>
                    <a:pt x="2614" y="1522"/>
                  </a:cubicBezTo>
                  <a:cubicBezTo>
                    <a:pt x="2668" y="1472"/>
                    <a:pt x="2718" y="1423"/>
                    <a:pt x="2772" y="1373"/>
                  </a:cubicBezTo>
                  <a:cubicBezTo>
                    <a:pt x="2794" y="1346"/>
                    <a:pt x="2821" y="1324"/>
                    <a:pt x="2848" y="1297"/>
                  </a:cubicBezTo>
                  <a:cubicBezTo>
                    <a:pt x="2880" y="1261"/>
                    <a:pt x="2907" y="1225"/>
                    <a:pt x="2934" y="1184"/>
                  </a:cubicBezTo>
                  <a:cubicBezTo>
                    <a:pt x="2947" y="1162"/>
                    <a:pt x="2943" y="1135"/>
                    <a:pt x="2920" y="1121"/>
                  </a:cubicBezTo>
                  <a:lnTo>
                    <a:pt x="2911" y="1121"/>
                  </a:lnTo>
                  <a:cubicBezTo>
                    <a:pt x="2925" y="1108"/>
                    <a:pt x="2934" y="1090"/>
                    <a:pt x="2943" y="1076"/>
                  </a:cubicBezTo>
                  <a:cubicBezTo>
                    <a:pt x="2979" y="1031"/>
                    <a:pt x="3015" y="982"/>
                    <a:pt x="3046" y="928"/>
                  </a:cubicBezTo>
                  <a:cubicBezTo>
                    <a:pt x="3060" y="901"/>
                    <a:pt x="3073" y="874"/>
                    <a:pt x="3087" y="847"/>
                  </a:cubicBezTo>
                  <a:cubicBezTo>
                    <a:pt x="3100" y="820"/>
                    <a:pt x="3118" y="784"/>
                    <a:pt x="3136" y="752"/>
                  </a:cubicBezTo>
                  <a:cubicBezTo>
                    <a:pt x="3168" y="689"/>
                    <a:pt x="3190" y="622"/>
                    <a:pt x="3222" y="554"/>
                  </a:cubicBezTo>
                  <a:lnTo>
                    <a:pt x="3222" y="554"/>
                  </a:lnTo>
                  <a:lnTo>
                    <a:pt x="3213" y="572"/>
                  </a:lnTo>
                  <a:cubicBezTo>
                    <a:pt x="3226" y="541"/>
                    <a:pt x="3244" y="509"/>
                    <a:pt x="3262" y="482"/>
                  </a:cubicBezTo>
                  <a:cubicBezTo>
                    <a:pt x="3289" y="487"/>
                    <a:pt x="3316" y="496"/>
                    <a:pt x="3343" y="509"/>
                  </a:cubicBezTo>
                  <a:cubicBezTo>
                    <a:pt x="3375" y="523"/>
                    <a:pt x="3402" y="536"/>
                    <a:pt x="3433" y="550"/>
                  </a:cubicBezTo>
                  <a:cubicBezTo>
                    <a:pt x="3469" y="563"/>
                    <a:pt x="3501" y="577"/>
                    <a:pt x="3537" y="586"/>
                  </a:cubicBezTo>
                  <a:cubicBezTo>
                    <a:pt x="3577" y="599"/>
                    <a:pt x="3622" y="608"/>
                    <a:pt x="3667" y="613"/>
                  </a:cubicBezTo>
                  <a:lnTo>
                    <a:pt x="3757" y="613"/>
                  </a:lnTo>
                  <a:cubicBezTo>
                    <a:pt x="3784" y="608"/>
                    <a:pt x="3811" y="604"/>
                    <a:pt x="3842" y="599"/>
                  </a:cubicBezTo>
                  <a:cubicBezTo>
                    <a:pt x="3887" y="586"/>
                    <a:pt x="3932" y="572"/>
                    <a:pt x="3977" y="559"/>
                  </a:cubicBezTo>
                  <a:cubicBezTo>
                    <a:pt x="4027" y="541"/>
                    <a:pt x="4076" y="527"/>
                    <a:pt x="4126" y="514"/>
                  </a:cubicBezTo>
                  <a:cubicBezTo>
                    <a:pt x="4171" y="496"/>
                    <a:pt x="4216" y="478"/>
                    <a:pt x="4256" y="455"/>
                  </a:cubicBezTo>
                  <a:cubicBezTo>
                    <a:pt x="4301" y="428"/>
                    <a:pt x="4342" y="401"/>
                    <a:pt x="4378" y="365"/>
                  </a:cubicBezTo>
                  <a:cubicBezTo>
                    <a:pt x="4405" y="343"/>
                    <a:pt x="4427" y="320"/>
                    <a:pt x="4450" y="293"/>
                  </a:cubicBezTo>
                  <a:cubicBezTo>
                    <a:pt x="4472" y="271"/>
                    <a:pt x="4499" y="244"/>
                    <a:pt x="4522" y="217"/>
                  </a:cubicBezTo>
                  <a:cubicBezTo>
                    <a:pt x="4544" y="190"/>
                    <a:pt x="4567" y="163"/>
                    <a:pt x="4585" y="136"/>
                  </a:cubicBezTo>
                  <a:cubicBezTo>
                    <a:pt x="4603" y="104"/>
                    <a:pt x="4616" y="73"/>
                    <a:pt x="4630" y="41"/>
                  </a:cubicBezTo>
                  <a:cubicBezTo>
                    <a:pt x="4634" y="23"/>
                    <a:pt x="4625" y="5"/>
                    <a:pt x="460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6"/>
            <p:cNvSpPr/>
            <p:nvPr/>
          </p:nvSpPr>
          <p:spPr>
            <a:xfrm>
              <a:off x="5574625" y="1713100"/>
              <a:ext cx="35675" cy="19950"/>
            </a:xfrm>
            <a:custGeom>
              <a:rect b="b" l="l" r="r" t="t"/>
              <a:pathLst>
                <a:path extrusionOk="0" h="798" w="1427">
                  <a:moveTo>
                    <a:pt x="1345" y="0"/>
                  </a:moveTo>
                  <a:lnTo>
                    <a:pt x="1345" y="5"/>
                  </a:lnTo>
                  <a:lnTo>
                    <a:pt x="1273" y="23"/>
                  </a:lnTo>
                  <a:cubicBezTo>
                    <a:pt x="1251" y="32"/>
                    <a:pt x="1228" y="41"/>
                    <a:pt x="1210" y="45"/>
                  </a:cubicBezTo>
                  <a:cubicBezTo>
                    <a:pt x="1179" y="54"/>
                    <a:pt x="1147" y="63"/>
                    <a:pt x="1116" y="72"/>
                  </a:cubicBezTo>
                  <a:cubicBezTo>
                    <a:pt x="1044" y="95"/>
                    <a:pt x="967" y="108"/>
                    <a:pt x="895" y="117"/>
                  </a:cubicBezTo>
                  <a:cubicBezTo>
                    <a:pt x="864" y="117"/>
                    <a:pt x="832" y="117"/>
                    <a:pt x="806" y="113"/>
                  </a:cubicBezTo>
                  <a:cubicBezTo>
                    <a:pt x="783" y="113"/>
                    <a:pt x="761" y="108"/>
                    <a:pt x="734" y="104"/>
                  </a:cubicBezTo>
                  <a:cubicBezTo>
                    <a:pt x="711" y="99"/>
                    <a:pt x="693" y="99"/>
                    <a:pt x="671" y="95"/>
                  </a:cubicBezTo>
                  <a:cubicBezTo>
                    <a:pt x="639" y="90"/>
                    <a:pt x="608" y="90"/>
                    <a:pt x="572" y="90"/>
                  </a:cubicBezTo>
                  <a:cubicBezTo>
                    <a:pt x="576" y="72"/>
                    <a:pt x="572" y="54"/>
                    <a:pt x="558" y="41"/>
                  </a:cubicBezTo>
                  <a:cubicBezTo>
                    <a:pt x="546" y="29"/>
                    <a:pt x="530" y="23"/>
                    <a:pt x="515" y="23"/>
                  </a:cubicBezTo>
                  <a:cubicBezTo>
                    <a:pt x="508" y="23"/>
                    <a:pt x="501" y="24"/>
                    <a:pt x="495" y="27"/>
                  </a:cubicBezTo>
                  <a:cubicBezTo>
                    <a:pt x="477" y="36"/>
                    <a:pt x="464" y="54"/>
                    <a:pt x="459" y="72"/>
                  </a:cubicBezTo>
                  <a:cubicBezTo>
                    <a:pt x="450" y="90"/>
                    <a:pt x="437" y="104"/>
                    <a:pt x="428" y="122"/>
                  </a:cubicBezTo>
                  <a:cubicBezTo>
                    <a:pt x="410" y="149"/>
                    <a:pt x="387" y="176"/>
                    <a:pt x="374" y="207"/>
                  </a:cubicBezTo>
                  <a:cubicBezTo>
                    <a:pt x="333" y="266"/>
                    <a:pt x="297" y="329"/>
                    <a:pt x="252" y="383"/>
                  </a:cubicBezTo>
                  <a:cubicBezTo>
                    <a:pt x="207" y="441"/>
                    <a:pt x="171" y="491"/>
                    <a:pt x="131" y="545"/>
                  </a:cubicBezTo>
                  <a:cubicBezTo>
                    <a:pt x="113" y="572"/>
                    <a:pt x="95" y="599"/>
                    <a:pt x="81" y="626"/>
                  </a:cubicBezTo>
                  <a:cubicBezTo>
                    <a:pt x="63" y="648"/>
                    <a:pt x="54" y="675"/>
                    <a:pt x="45" y="702"/>
                  </a:cubicBezTo>
                  <a:cubicBezTo>
                    <a:pt x="41" y="707"/>
                    <a:pt x="41" y="711"/>
                    <a:pt x="45" y="716"/>
                  </a:cubicBezTo>
                  <a:lnTo>
                    <a:pt x="14" y="743"/>
                  </a:lnTo>
                  <a:cubicBezTo>
                    <a:pt x="0" y="756"/>
                    <a:pt x="0" y="774"/>
                    <a:pt x="14" y="788"/>
                  </a:cubicBezTo>
                  <a:cubicBezTo>
                    <a:pt x="21" y="794"/>
                    <a:pt x="28" y="798"/>
                    <a:pt x="36" y="798"/>
                  </a:cubicBezTo>
                  <a:cubicBezTo>
                    <a:pt x="44" y="798"/>
                    <a:pt x="52" y="794"/>
                    <a:pt x="59" y="788"/>
                  </a:cubicBezTo>
                  <a:cubicBezTo>
                    <a:pt x="63" y="779"/>
                    <a:pt x="72" y="774"/>
                    <a:pt x="77" y="765"/>
                  </a:cubicBezTo>
                  <a:cubicBezTo>
                    <a:pt x="85" y="768"/>
                    <a:pt x="92" y="770"/>
                    <a:pt x="99" y="770"/>
                  </a:cubicBezTo>
                  <a:cubicBezTo>
                    <a:pt x="112" y="770"/>
                    <a:pt x="124" y="765"/>
                    <a:pt x="135" y="756"/>
                  </a:cubicBezTo>
                  <a:cubicBezTo>
                    <a:pt x="144" y="747"/>
                    <a:pt x="153" y="734"/>
                    <a:pt x="162" y="725"/>
                  </a:cubicBezTo>
                  <a:cubicBezTo>
                    <a:pt x="171" y="711"/>
                    <a:pt x="185" y="702"/>
                    <a:pt x="194" y="689"/>
                  </a:cubicBezTo>
                  <a:cubicBezTo>
                    <a:pt x="216" y="662"/>
                    <a:pt x="243" y="630"/>
                    <a:pt x="266" y="603"/>
                  </a:cubicBezTo>
                  <a:cubicBezTo>
                    <a:pt x="311" y="549"/>
                    <a:pt x="351" y="495"/>
                    <a:pt x="392" y="437"/>
                  </a:cubicBezTo>
                  <a:cubicBezTo>
                    <a:pt x="423" y="387"/>
                    <a:pt x="450" y="333"/>
                    <a:pt x="473" y="279"/>
                  </a:cubicBezTo>
                  <a:lnTo>
                    <a:pt x="491" y="243"/>
                  </a:lnTo>
                  <a:cubicBezTo>
                    <a:pt x="500" y="225"/>
                    <a:pt x="513" y="207"/>
                    <a:pt x="522" y="189"/>
                  </a:cubicBezTo>
                  <a:lnTo>
                    <a:pt x="527" y="180"/>
                  </a:lnTo>
                  <a:cubicBezTo>
                    <a:pt x="545" y="185"/>
                    <a:pt x="558" y="185"/>
                    <a:pt x="576" y="189"/>
                  </a:cubicBezTo>
                  <a:lnTo>
                    <a:pt x="581" y="189"/>
                  </a:lnTo>
                  <a:cubicBezTo>
                    <a:pt x="608" y="194"/>
                    <a:pt x="630" y="198"/>
                    <a:pt x="657" y="203"/>
                  </a:cubicBezTo>
                  <a:lnTo>
                    <a:pt x="770" y="230"/>
                  </a:lnTo>
                  <a:cubicBezTo>
                    <a:pt x="818" y="241"/>
                    <a:pt x="866" y="249"/>
                    <a:pt x="916" y="249"/>
                  </a:cubicBezTo>
                  <a:cubicBezTo>
                    <a:pt x="927" y="249"/>
                    <a:pt x="938" y="249"/>
                    <a:pt x="949" y="248"/>
                  </a:cubicBezTo>
                  <a:cubicBezTo>
                    <a:pt x="972" y="248"/>
                    <a:pt x="999" y="248"/>
                    <a:pt x="1021" y="243"/>
                  </a:cubicBezTo>
                  <a:cubicBezTo>
                    <a:pt x="1044" y="243"/>
                    <a:pt x="1062" y="239"/>
                    <a:pt x="1080" y="234"/>
                  </a:cubicBezTo>
                  <a:cubicBezTo>
                    <a:pt x="1111" y="225"/>
                    <a:pt x="1143" y="221"/>
                    <a:pt x="1174" y="212"/>
                  </a:cubicBezTo>
                  <a:cubicBezTo>
                    <a:pt x="1206" y="203"/>
                    <a:pt x="1237" y="189"/>
                    <a:pt x="1273" y="176"/>
                  </a:cubicBezTo>
                  <a:cubicBezTo>
                    <a:pt x="1287" y="171"/>
                    <a:pt x="1305" y="162"/>
                    <a:pt x="1323" y="153"/>
                  </a:cubicBezTo>
                  <a:cubicBezTo>
                    <a:pt x="1345" y="144"/>
                    <a:pt x="1368" y="135"/>
                    <a:pt x="1390" y="126"/>
                  </a:cubicBezTo>
                  <a:cubicBezTo>
                    <a:pt x="1399" y="122"/>
                    <a:pt x="1408" y="113"/>
                    <a:pt x="1417" y="104"/>
                  </a:cubicBezTo>
                  <a:cubicBezTo>
                    <a:pt x="1426" y="86"/>
                    <a:pt x="1426" y="68"/>
                    <a:pt x="1422" y="54"/>
                  </a:cubicBezTo>
                  <a:cubicBezTo>
                    <a:pt x="1417" y="23"/>
                    <a:pt x="1390" y="0"/>
                    <a:pt x="135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6"/>
            <p:cNvSpPr/>
            <p:nvPr/>
          </p:nvSpPr>
          <p:spPr>
            <a:xfrm>
              <a:off x="5419525" y="1671375"/>
              <a:ext cx="12300" cy="12450"/>
            </a:xfrm>
            <a:custGeom>
              <a:rect b="b" l="l" r="r" t="t"/>
              <a:pathLst>
                <a:path extrusionOk="0" h="498" w="492">
                  <a:moveTo>
                    <a:pt x="82" y="0"/>
                  </a:moveTo>
                  <a:cubicBezTo>
                    <a:pt x="73" y="0"/>
                    <a:pt x="64" y="0"/>
                    <a:pt x="55" y="5"/>
                  </a:cubicBezTo>
                  <a:lnTo>
                    <a:pt x="50" y="9"/>
                  </a:lnTo>
                  <a:cubicBezTo>
                    <a:pt x="32" y="14"/>
                    <a:pt x="19" y="27"/>
                    <a:pt x="10" y="45"/>
                  </a:cubicBezTo>
                  <a:cubicBezTo>
                    <a:pt x="1" y="63"/>
                    <a:pt x="1" y="86"/>
                    <a:pt x="10" y="104"/>
                  </a:cubicBezTo>
                  <a:cubicBezTo>
                    <a:pt x="14" y="122"/>
                    <a:pt x="28" y="135"/>
                    <a:pt x="46" y="144"/>
                  </a:cubicBezTo>
                  <a:lnTo>
                    <a:pt x="68" y="162"/>
                  </a:lnTo>
                  <a:lnTo>
                    <a:pt x="55" y="149"/>
                  </a:lnTo>
                  <a:lnTo>
                    <a:pt x="86" y="171"/>
                  </a:lnTo>
                  <a:cubicBezTo>
                    <a:pt x="122" y="194"/>
                    <a:pt x="154" y="225"/>
                    <a:pt x="185" y="257"/>
                  </a:cubicBezTo>
                  <a:cubicBezTo>
                    <a:pt x="212" y="288"/>
                    <a:pt x="239" y="324"/>
                    <a:pt x="262" y="360"/>
                  </a:cubicBezTo>
                  <a:cubicBezTo>
                    <a:pt x="289" y="396"/>
                    <a:pt x="316" y="432"/>
                    <a:pt x="347" y="464"/>
                  </a:cubicBezTo>
                  <a:cubicBezTo>
                    <a:pt x="352" y="477"/>
                    <a:pt x="361" y="486"/>
                    <a:pt x="374" y="491"/>
                  </a:cubicBezTo>
                  <a:cubicBezTo>
                    <a:pt x="383" y="495"/>
                    <a:pt x="393" y="497"/>
                    <a:pt x="404" y="497"/>
                  </a:cubicBezTo>
                  <a:cubicBezTo>
                    <a:pt x="415" y="497"/>
                    <a:pt x="426" y="495"/>
                    <a:pt x="437" y="491"/>
                  </a:cubicBezTo>
                  <a:cubicBezTo>
                    <a:pt x="469" y="482"/>
                    <a:pt x="491" y="446"/>
                    <a:pt x="487" y="410"/>
                  </a:cubicBezTo>
                  <a:cubicBezTo>
                    <a:pt x="482" y="369"/>
                    <a:pt x="469" y="333"/>
                    <a:pt x="442" y="302"/>
                  </a:cubicBezTo>
                  <a:lnTo>
                    <a:pt x="374" y="216"/>
                  </a:lnTo>
                  <a:cubicBezTo>
                    <a:pt x="352" y="185"/>
                    <a:pt x="325" y="158"/>
                    <a:pt x="293" y="131"/>
                  </a:cubicBezTo>
                  <a:cubicBezTo>
                    <a:pt x="271" y="113"/>
                    <a:pt x="244" y="95"/>
                    <a:pt x="221" y="77"/>
                  </a:cubicBezTo>
                  <a:lnTo>
                    <a:pt x="226" y="77"/>
                  </a:lnTo>
                  <a:cubicBezTo>
                    <a:pt x="185" y="54"/>
                    <a:pt x="149" y="32"/>
                    <a:pt x="113" y="9"/>
                  </a:cubicBezTo>
                  <a:cubicBezTo>
                    <a:pt x="104" y="5"/>
                    <a:pt x="95" y="0"/>
                    <a:pt x="8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6"/>
            <p:cNvSpPr/>
            <p:nvPr/>
          </p:nvSpPr>
          <p:spPr>
            <a:xfrm>
              <a:off x="5496125" y="1765500"/>
              <a:ext cx="38250" cy="17450"/>
            </a:xfrm>
            <a:custGeom>
              <a:rect b="b" l="l" r="r" t="t"/>
              <a:pathLst>
                <a:path extrusionOk="0" h="698" w="1530">
                  <a:moveTo>
                    <a:pt x="1372" y="136"/>
                  </a:moveTo>
                  <a:cubicBezTo>
                    <a:pt x="1372" y="154"/>
                    <a:pt x="1372" y="167"/>
                    <a:pt x="1372" y="185"/>
                  </a:cubicBezTo>
                  <a:lnTo>
                    <a:pt x="1368" y="176"/>
                  </a:lnTo>
                  <a:cubicBezTo>
                    <a:pt x="1368" y="163"/>
                    <a:pt x="1359" y="149"/>
                    <a:pt x="1350" y="140"/>
                  </a:cubicBezTo>
                  <a:lnTo>
                    <a:pt x="1372" y="136"/>
                  </a:lnTo>
                  <a:close/>
                  <a:moveTo>
                    <a:pt x="1377" y="244"/>
                  </a:moveTo>
                  <a:lnTo>
                    <a:pt x="1377" y="262"/>
                  </a:lnTo>
                  <a:lnTo>
                    <a:pt x="1377" y="271"/>
                  </a:lnTo>
                  <a:lnTo>
                    <a:pt x="1363" y="266"/>
                  </a:lnTo>
                  <a:lnTo>
                    <a:pt x="1368" y="257"/>
                  </a:lnTo>
                  <a:lnTo>
                    <a:pt x="1372" y="257"/>
                  </a:lnTo>
                  <a:cubicBezTo>
                    <a:pt x="1372" y="253"/>
                    <a:pt x="1372" y="248"/>
                    <a:pt x="1377" y="244"/>
                  </a:cubicBezTo>
                  <a:close/>
                  <a:moveTo>
                    <a:pt x="1419" y="0"/>
                  </a:moveTo>
                  <a:cubicBezTo>
                    <a:pt x="1415" y="0"/>
                    <a:pt x="1412" y="0"/>
                    <a:pt x="1408" y="1"/>
                  </a:cubicBezTo>
                  <a:lnTo>
                    <a:pt x="1399" y="1"/>
                  </a:lnTo>
                  <a:cubicBezTo>
                    <a:pt x="1345" y="5"/>
                    <a:pt x="1287" y="19"/>
                    <a:pt x="1233" y="32"/>
                  </a:cubicBezTo>
                  <a:cubicBezTo>
                    <a:pt x="1174" y="46"/>
                    <a:pt x="1116" y="59"/>
                    <a:pt x="1057" y="73"/>
                  </a:cubicBezTo>
                  <a:cubicBezTo>
                    <a:pt x="1003" y="86"/>
                    <a:pt x="954" y="95"/>
                    <a:pt x="900" y="100"/>
                  </a:cubicBezTo>
                  <a:cubicBezTo>
                    <a:pt x="850" y="109"/>
                    <a:pt x="796" y="113"/>
                    <a:pt x="743" y="118"/>
                  </a:cubicBezTo>
                  <a:cubicBezTo>
                    <a:pt x="630" y="127"/>
                    <a:pt x="518" y="140"/>
                    <a:pt x="405" y="154"/>
                  </a:cubicBezTo>
                  <a:lnTo>
                    <a:pt x="248" y="167"/>
                  </a:lnTo>
                  <a:cubicBezTo>
                    <a:pt x="225" y="172"/>
                    <a:pt x="207" y="172"/>
                    <a:pt x="185" y="181"/>
                  </a:cubicBezTo>
                  <a:cubicBezTo>
                    <a:pt x="162" y="185"/>
                    <a:pt x="140" y="199"/>
                    <a:pt x="122" y="217"/>
                  </a:cubicBezTo>
                  <a:cubicBezTo>
                    <a:pt x="108" y="226"/>
                    <a:pt x="95" y="239"/>
                    <a:pt x="86" y="253"/>
                  </a:cubicBezTo>
                  <a:cubicBezTo>
                    <a:pt x="72" y="271"/>
                    <a:pt x="68" y="293"/>
                    <a:pt x="63" y="311"/>
                  </a:cubicBezTo>
                  <a:cubicBezTo>
                    <a:pt x="59" y="334"/>
                    <a:pt x="54" y="352"/>
                    <a:pt x="54" y="374"/>
                  </a:cubicBezTo>
                  <a:cubicBezTo>
                    <a:pt x="50" y="397"/>
                    <a:pt x="54" y="419"/>
                    <a:pt x="59" y="437"/>
                  </a:cubicBezTo>
                  <a:cubicBezTo>
                    <a:pt x="68" y="464"/>
                    <a:pt x="86" y="487"/>
                    <a:pt x="113" y="500"/>
                  </a:cubicBezTo>
                  <a:lnTo>
                    <a:pt x="104" y="496"/>
                  </a:lnTo>
                  <a:cubicBezTo>
                    <a:pt x="95" y="493"/>
                    <a:pt x="86" y="492"/>
                    <a:pt x="77" y="492"/>
                  </a:cubicBezTo>
                  <a:cubicBezTo>
                    <a:pt x="69" y="492"/>
                    <a:pt x="61" y="493"/>
                    <a:pt x="54" y="496"/>
                  </a:cubicBezTo>
                  <a:cubicBezTo>
                    <a:pt x="0" y="518"/>
                    <a:pt x="0" y="590"/>
                    <a:pt x="54" y="613"/>
                  </a:cubicBezTo>
                  <a:cubicBezTo>
                    <a:pt x="99" y="631"/>
                    <a:pt x="144" y="644"/>
                    <a:pt x="194" y="653"/>
                  </a:cubicBezTo>
                  <a:cubicBezTo>
                    <a:pt x="239" y="662"/>
                    <a:pt x="288" y="675"/>
                    <a:pt x="333" y="680"/>
                  </a:cubicBezTo>
                  <a:cubicBezTo>
                    <a:pt x="423" y="693"/>
                    <a:pt x="513" y="693"/>
                    <a:pt x="603" y="698"/>
                  </a:cubicBezTo>
                  <a:lnTo>
                    <a:pt x="738" y="698"/>
                  </a:lnTo>
                  <a:cubicBezTo>
                    <a:pt x="787" y="698"/>
                    <a:pt x="819" y="689"/>
                    <a:pt x="859" y="684"/>
                  </a:cubicBezTo>
                  <a:lnTo>
                    <a:pt x="976" y="671"/>
                  </a:lnTo>
                  <a:cubicBezTo>
                    <a:pt x="1017" y="662"/>
                    <a:pt x="1057" y="653"/>
                    <a:pt x="1098" y="644"/>
                  </a:cubicBezTo>
                  <a:lnTo>
                    <a:pt x="1098" y="644"/>
                  </a:lnTo>
                  <a:lnTo>
                    <a:pt x="1075" y="648"/>
                  </a:lnTo>
                  <a:cubicBezTo>
                    <a:pt x="1156" y="631"/>
                    <a:pt x="1233" y="604"/>
                    <a:pt x="1309" y="577"/>
                  </a:cubicBezTo>
                  <a:cubicBezTo>
                    <a:pt x="1341" y="568"/>
                    <a:pt x="1372" y="554"/>
                    <a:pt x="1404" y="541"/>
                  </a:cubicBezTo>
                  <a:cubicBezTo>
                    <a:pt x="1435" y="527"/>
                    <a:pt x="1462" y="505"/>
                    <a:pt x="1485" y="478"/>
                  </a:cubicBezTo>
                  <a:cubicBezTo>
                    <a:pt x="1503" y="442"/>
                    <a:pt x="1521" y="406"/>
                    <a:pt x="1525" y="365"/>
                  </a:cubicBezTo>
                  <a:cubicBezTo>
                    <a:pt x="1530" y="325"/>
                    <a:pt x="1530" y="280"/>
                    <a:pt x="1521" y="235"/>
                  </a:cubicBezTo>
                  <a:cubicBezTo>
                    <a:pt x="1516" y="194"/>
                    <a:pt x="1516" y="154"/>
                    <a:pt x="1516" y="118"/>
                  </a:cubicBezTo>
                  <a:cubicBezTo>
                    <a:pt x="1516" y="100"/>
                    <a:pt x="1512" y="77"/>
                    <a:pt x="1507" y="59"/>
                  </a:cubicBezTo>
                  <a:cubicBezTo>
                    <a:pt x="1495" y="22"/>
                    <a:pt x="1456" y="0"/>
                    <a:pt x="141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6"/>
            <p:cNvSpPr/>
            <p:nvPr/>
          </p:nvSpPr>
          <p:spPr>
            <a:xfrm>
              <a:off x="5496675" y="1773950"/>
              <a:ext cx="38150" cy="8225"/>
            </a:xfrm>
            <a:custGeom>
              <a:rect b="b" l="l" r="r" t="t"/>
              <a:pathLst>
                <a:path extrusionOk="0" h="329" w="1526">
                  <a:moveTo>
                    <a:pt x="1454" y="0"/>
                  </a:moveTo>
                  <a:lnTo>
                    <a:pt x="1458" y="5"/>
                  </a:lnTo>
                  <a:cubicBezTo>
                    <a:pt x="1436" y="5"/>
                    <a:pt x="1418" y="23"/>
                    <a:pt x="1409" y="41"/>
                  </a:cubicBezTo>
                  <a:lnTo>
                    <a:pt x="1373" y="63"/>
                  </a:lnTo>
                  <a:cubicBezTo>
                    <a:pt x="1355" y="72"/>
                    <a:pt x="1332" y="86"/>
                    <a:pt x="1314" y="95"/>
                  </a:cubicBezTo>
                  <a:cubicBezTo>
                    <a:pt x="1292" y="104"/>
                    <a:pt x="1265" y="113"/>
                    <a:pt x="1238" y="122"/>
                  </a:cubicBezTo>
                  <a:cubicBezTo>
                    <a:pt x="1197" y="135"/>
                    <a:pt x="1152" y="149"/>
                    <a:pt x="1107" y="158"/>
                  </a:cubicBezTo>
                  <a:lnTo>
                    <a:pt x="1103" y="158"/>
                  </a:lnTo>
                  <a:cubicBezTo>
                    <a:pt x="999" y="185"/>
                    <a:pt x="900" y="207"/>
                    <a:pt x="797" y="221"/>
                  </a:cubicBezTo>
                  <a:cubicBezTo>
                    <a:pt x="687" y="238"/>
                    <a:pt x="582" y="243"/>
                    <a:pt x="472" y="243"/>
                  </a:cubicBezTo>
                  <a:lnTo>
                    <a:pt x="472" y="243"/>
                  </a:lnTo>
                  <a:cubicBezTo>
                    <a:pt x="398" y="243"/>
                    <a:pt x="327" y="238"/>
                    <a:pt x="257" y="230"/>
                  </a:cubicBezTo>
                  <a:cubicBezTo>
                    <a:pt x="185" y="221"/>
                    <a:pt x="113" y="207"/>
                    <a:pt x="46" y="189"/>
                  </a:cubicBezTo>
                  <a:cubicBezTo>
                    <a:pt x="43" y="188"/>
                    <a:pt x="41" y="188"/>
                    <a:pt x="39" y="188"/>
                  </a:cubicBezTo>
                  <a:cubicBezTo>
                    <a:pt x="22" y="188"/>
                    <a:pt x="5" y="201"/>
                    <a:pt x="5" y="221"/>
                  </a:cubicBezTo>
                  <a:cubicBezTo>
                    <a:pt x="1" y="230"/>
                    <a:pt x="5" y="239"/>
                    <a:pt x="10" y="248"/>
                  </a:cubicBezTo>
                  <a:cubicBezTo>
                    <a:pt x="19" y="252"/>
                    <a:pt x="23" y="261"/>
                    <a:pt x="37" y="261"/>
                  </a:cubicBezTo>
                  <a:cubicBezTo>
                    <a:pt x="149" y="293"/>
                    <a:pt x="271" y="315"/>
                    <a:pt x="392" y="319"/>
                  </a:cubicBezTo>
                  <a:cubicBezTo>
                    <a:pt x="446" y="324"/>
                    <a:pt x="509" y="328"/>
                    <a:pt x="568" y="328"/>
                  </a:cubicBezTo>
                  <a:cubicBezTo>
                    <a:pt x="626" y="328"/>
                    <a:pt x="680" y="328"/>
                    <a:pt x="734" y="324"/>
                  </a:cubicBezTo>
                  <a:cubicBezTo>
                    <a:pt x="846" y="315"/>
                    <a:pt x="954" y="297"/>
                    <a:pt x="1062" y="275"/>
                  </a:cubicBezTo>
                  <a:cubicBezTo>
                    <a:pt x="1148" y="257"/>
                    <a:pt x="1229" y="234"/>
                    <a:pt x="1310" y="207"/>
                  </a:cubicBezTo>
                  <a:cubicBezTo>
                    <a:pt x="1328" y="203"/>
                    <a:pt x="1346" y="198"/>
                    <a:pt x="1364" y="189"/>
                  </a:cubicBezTo>
                  <a:cubicBezTo>
                    <a:pt x="1382" y="180"/>
                    <a:pt x="1400" y="176"/>
                    <a:pt x="1422" y="167"/>
                  </a:cubicBezTo>
                  <a:cubicBezTo>
                    <a:pt x="1436" y="158"/>
                    <a:pt x="1454" y="153"/>
                    <a:pt x="1467" y="144"/>
                  </a:cubicBezTo>
                  <a:cubicBezTo>
                    <a:pt x="1481" y="135"/>
                    <a:pt x="1494" y="126"/>
                    <a:pt x="1508" y="117"/>
                  </a:cubicBezTo>
                  <a:cubicBezTo>
                    <a:pt x="1521" y="99"/>
                    <a:pt x="1526" y="77"/>
                    <a:pt x="1521" y="54"/>
                  </a:cubicBezTo>
                  <a:cubicBezTo>
                    <a:pt x="1521" y="41"/>
                    <a:pt x="1512" y="27"/>
                    <a:pt x="1503" y="14"/>
                  </a:cubicBezTo>
                  <a:cubicBezTo>
                    <a:pt x="1490" y="5"/>
                    <a:pt x="1476" y="0"/>
                    <a:pt x="146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6"/>
            <p:cNvSpPr/>
            <p:nvPr/>
          </p:nvSpPr>
          <p:spPr>
            <a:xfrm>
              <a:off x="5556850" y="1806100"/>
              <a:ext cx="69650" cy="197400"/>
            </a:xfrm>
            <a:custGeom>
              <a:rect b="b" l="l" r="r" t="t"/>
              <a:pathLst>
                <a:path extrusionOk="0" h="7896" w="2786">
                  <a:moveTo>
                    <a:pt x="324" y="1"/>
                  </a:moveTo>
                  <a:cubicBezTo>
                    <a:pt x="306" y="1"/>
                    <a:pt x="293" y="1"/>
                    <a:pt x="275" y="5"/>
                  </a:cubicBezTo>
                  <a:lnTo>
                    <a:pt x="284" y="10"/>
                  </a:lnTo>
                  <a:cubicBezTo>
                    <a:pt x="252" y="14"/>
                    <a:pt x="221" y="23"/>
                    <a:pt x="198" y="46"/>
                  </a:cubicBezTo>
                  <a:cubicBezTo>
                    <a:pt x="180" y="59"/>
                    <a:pt x="167" y="77"/>
                    <a:pt x="158" y="95"/>
                  </a:cubicBezTo>
                  <a:cubicBezTo>
                    <a:pt x="140" y="122"/>
                    <a:pt x="126" y="149"/>
                    <a:pt x="113" y="181"/>
                  </a:cubicBezTo>
                  <a:lnTo>
                    <a:pt x="95" y="212"/>
                  </a:lnTo>
                  <a:lnTo>
                    <a:pt x="86" y="235"/>
                  </a:lnTo>
                  <a:cubicBezTo>
                    <a:pt x="72" y="226"/>
                    <a:pt x="63" y="221"/>
                    <a:pt x="50" y="221"/>
                  </a:cubicBezTo>
                  <a:lnTo>
                    <a:pt x="45" y="221"/>
                  </a:lnTo>
                  <a:cubicBezTo>
                    <a:pt x="41" y="230"/>
                    <a:pt x="32" y="239"/>
                    <a:pt x="27" y="244"/>
                  </a:cubicBezTo>
                  <a:lnTo>
                    <a:pt x="14" y="266"/>
                  </a:lnTo>
                  <a:cubicBezTo>
                    <a:pt x="9" y="271"/>
                    <a:pt x="5" y="275"/>
                    <a:pt x="0" y="284"/>
                  </a:cubicBezTo>
                  <a:cubicBezTo>
                    <a:pt x="0" y="284"/>
                    <a:pt x="0" y="284"/>
                    <a:pt x="0" y="289"/>
                  </a:cubicBezTo>
                  <a:cubicBezTo>
                    <a:pt x="0" y="298"/>
                    <a:pt x="9" y="311"/>
                    <a:pt x="23" y="316"/>
                  </a:cubicBezTo>
                  <a:cubicBezTo>
                    <a:pt x="50" y="334"/>
                    <a:pt x="77" y="347"/>
                    <a:pt x="104" y="370"/>
                  </a:cubicBezTo>
                  <a:cubicBezTo>
                    <a:pt x="122" y="383"/>
                    <a:pt x="140" y="401"/>
                    <a:pt x="158" y="415"/>
                  </a:cubicBezTo>
                  <a:cubicBezTo>
                    <a:pt x="176" y="433"/>
                    <a:pt x="194" y="451"/>
                    <a:pt x="207" y="473"/>
                  </a:cubicBezTo>
                  <a:lnTo>
                    <a:pt x="216" y="487"/>
                  </a:lnTo>
                  <a:lnTo>
                    <a:pt x="234" y="509"/>
                  </a:lnTo>
                  <a:cubicBezTo>
                    <a:pt x="261" y="550"/>
                    <a:pt x="293" y="586"/>
                    <a:pt x="320" y="622"/>
                  </a:cubicBezTo>
                  <a:cubicBezTo>
                    <a:pt x="351" y="666"/>
                    <a:pt x="387" y="707"/>
                    <a:pt x="419" y="752"/>
                  </a:cubicBezTo>
                  <a:cubicBezTo>
                    <a:pt x="455" y="792"/>
                    <a:pt x="486" y="833"/>
                    <a:pt x="518" y="878"/>
                  </a:cubicBezTo>
                  <a:lnTo>
                    <a:pt x="513" y="864"/>
                  </a:lnTo>
                  <a:lnTo>
                    <a:pt x="522" y="878"/>
                  </a:lnTo>
                  <a:cubicBezTo>
                    <a:pt x="594" y="972"/>
                    <a:pt x="657" y="1076"/>
                    <a:pt x="716" y="1179"/>
                  </a:cubicBezTo>
                  <a:cubicBezTo>
                    <a:pt x="734" y="1215"/>
                    <a:pt x="756" y="1251"/>
                    <a:pt x="774" y="1287"/>
                  </a:cubicBezTo>
                  <a:lnTo>
                    <a:pt x="815" y="1355"/>
                  </a:lnTo>
                  <a:lnTo>
                    <a:pt x="819" y="1373"/>
                  </a:lnTo>
                  <a:cubicBezTo>
                    <a:pt x="833" y="1391"/>
                    <a:pt x="846" y="1413"/>
                    <a:pt x="855" y="1436"/>
                  </a:cubicBezTo>
                  <a:cubicBezTo>
                    <a:pt x="864" y="1458"/>
                    <a:pt x="878" y="1481"/>
                    <a:pt x="887" y="1499"/>
                  </a:cubicBezTo>
                  <a:lnTo>
                    <a:pt x="900" y="1521"/>
                  </a:lnTo>
                  <a:cubicBezTo>
                    <a:pt x="923" y="1571"/>
                    <a:pt x="945" y="1620"/>
                    <a:pt x="968" y="1665"/>
                  </a:cubicBezTo>
                  <a:cubicBezTo>
                    <a:pt x="1004" y="1733"/>
                    <a:pt x="1035" y="1796"/>
                    <a:pt x="1062" y="1859"/>
                  </a:cubicBezTo>
                  <a:cubicBezTo>
                    <a:pt x="1094" y="1926"/>
                    <a:pt x="1116" y="1971"/>
                    <a:pt x="1143" y="2030"/>
                  </a:cubicBezTo>
                  <a:lnTo>
                    <a:pt x="1179" y="2111"/>
                  </a:lnTo>
                  <a:lnTo>
                    <a:pt x="1215" y="2187"/>
                  </a:lnTo>
                  <a:cubicBezTo>
                    <a:pt x="1256" y="2268"/>
                    <a:pt x="1292" y="2349"/>
                    <a:pt x="1328" y="2430"/>
                  </a:cubicBezTo>
                  <a:lnTo>
                    <a:pt x="1368" y="2506"/>
                  </a:lnTo>
                  <a:cubicBezTo>
                    <a:pt x="1391" y="2560"/>
                    <a:pt x="1418" y="2614"/>
                    <a:pt x="1440" y="2664"/>
                  </a:cubicBezTo>
                  <a:cubicBezTo>
                    <a:pt x="1467" y="2731"/>
                    <a:pt x="1494" y="2803"/>
                    <a:pt x="1521" y="2871"/>
                  </a:cubicBezTo>
                  <a:cubicBezTo>
                    <a:pt x="1535" y="2911"/>
                    <a:pt x="1552" y="2956"/>
                    <a:pt x="1566" y="2997"/>
                  </a:cubicBezTo>
                  <a:cubicBezTo>
                    <a:pt x="1593" y="3064"/>
                    <a:pt x="1615" y="3132"/>
                    <a:pt x="1638" y="3195"/>
                  </a:cubicBezTo>
                  <a:cubicBezTo>
                    <a:pt x="1651" y="3235"/>
                    <a:pt x="1665" y="3276"/>
                    <a:pt x="1678" y="3316"/>
                  </a:cubicBezTo>
                  <a:cubicBezTo>
                    <a:pt x="1692" y="3357"/>
                    <a:pt x="1710" y="3402"/>
                    <a:pt x="1728" y="3447"/>
                  </a:cubicBezTo>
                  <a:lnTo>
                    <a:pt x="1741" y="3487"/>
                  </a:lnTo>
                  <a:cubicBezTo>
                    <a:pt x="1764" y="3541"/>
                    <a:pt x="1782" y="3595"/>
                    <a:pt x="1800" y="3649"/>
                  </a:cubicBezTo>
                  <a:cubicBezTo>
                    <a:pt x="1831" y="3757"/>
                    <a:pt x="1867" y="3861"/>
                    <a:pt x="1903" y="3964"/>
                  </a:cubicBezTo>
                  <a:cubicBezTo>
                    <a:pt x="1930" y="4045"/>
                    <a:pt x="1948" y="4121"/>
                    <a:pt x="1971" y="4198"/>
                  </a:cubicBezTo>
                  <a:lnTo>
                    <a:pt x="1998" y="4279"/>
                  </a:lnTo>
                  <a:cubicBezTo>
                    <a:pt x="2029" y="4391"/>
                    <a:pt x="2056" y="4504"/>
                    <a:pt x="2074" y="4594"/>
                  </a:cubicBezTo>
                  <a:cubicBezTo>
                    <a:pt x="2097" y="4697"/>
                    <a:pt x="2124" y="4796"/>
                    <a:pt x="2142" y="4900"/>
                  </a:cubicBezTo>
                  <a:lnTo>
                    <a:pt x="2151" y="4954"/>
                  </a:lnTo>
                  <a:cubicBezTo>
                    <a:pt x="2160" y="4990"/>
                    <a:pt x="2164" y="5026"/>
                    <a:pt x="2173" y="5062"/>
                  </a:cubicBezTo>
                  <a:cubicBezTo>
                    <a:pt x="2182" y="5107"/>
                    <a:pt x="2187" y="5152"/>
                    <a:pt x="2191" y="5197"/>
                  </a:cubicBezTo>
                  <a:lnTo>
                    <a:pt x="2196" y="5219"/>
                  </a:lnTo>
                  <a:cubicBezTo>
                    <a:pt x="2205" y="5296"/>
                    <a:pt x="2214" y="5377"/>
                    <a:pt x="2218" y="5453"/>
                  </a:cubicBezTo>
                  <a:cubicBezTo>
                    <a:pt x="2223" y="5529"/>
                    <a:pt x="2223" y="5606"/>
                    <a:pt x="2223" y="5682"/>
                  </a:cubicBezTo>
                  <a:lnTo>
                    <a:pt x="2223" y="5718"/>
                  </a:lnTo>
                  <a:cubicBezTo>
                    <a:pt x="2223" y="5799"/>
                    <a:pt x="2223" y="5880"/>
                    <a:pt x="2227" y="5961"/>
                  </a:cubicBezTo>
                  <a:cubicBezTo>
                    <a:pt x="2232" y="6024"/>
                    <a:pt x="2227" y="6087"/>
                    <a:pt x="2218" y="6155"/>
                  </a:cubicBezTo>
                  <a:cubicBezTo>
                    <a:pt x="2205" y="6263"/>
                    <a:pt x="2182" y="6371"/>
                    <a:pt x="2155" y="6479"/>
                  </a:cubicBezTo>
                  <a:cubicBezTo>
                    <a:pt x="2142" y="6528"/>
                    <a:pt x="2128" y="6582"/>
                    <a:pt x="2115" y="6632"/>
                  </a:cubicBezTo>
                  <a:cubicBezTo>
                    <a:pt x="2097" y="6686"/>
                    <a:pt x="2079" y="6735"/>
                    <a:pt x="2056" y="6789"/>
                  </a:cubicBezTo>
                  <a:lnTo>
                    <a:pt x="2061" y="6785"/>
                  </a:lnTo>
                  <a:lnTo>
                    <a:pt x="2052" y="6798"/>
                  </a:lnTo>
                  <a:cubicBezTo>
                    <a:pt x="2038" y="6830"/>
                    <a:pt x="2025" y="6861"/>
                    <a:pt x="2011" y="6893"/>
                  </a:cubicBezTo>
                  <a:cubicBezTo>
                    <a:pt x="1984" y="6942"/>
                    <a:pt x="1957" y="6987"/>
                    <a:pt x="1926" y="7028"/>
                  </a:cubicBezTo>
                  <a:lnTo>
                    <a:pt x="1912" y="7046"/>
                  </a:lnTo>
                  <a:lnTo>
                    <a:pt x="1894" y="7068"/>
                  </a:lnTo>
                  <a:lnTo>
                    <a:pt x="1872" y="7100"/>
                  </a:lnTo>
                  <a:cubicBezTo>
                    <a:pt x="1858" y="7113"/>
                    <a:pt x="1845" y="7131"/>
                    <a:pt x="1831" y="7144"/>
                  </a:cubicBezTo>
                  <a:lnTo>
                    <a:pt x="1813" y="7171"/>
                  </a:lnTo>
                  <a:lnTo>
                    <a:pt x="1791" y="7203"/>
                  </a:lnTo>
                  <a:cubicBezTo>
                    <a:pt x="1768" y="7225"/>
                    <a:pt x="1746" y="7248"/>
                    <a:pt x="1723" y="7270"/>
                  </a:cubicBezTo>
                  <a:lnTo>
                    <a:pt x="1696" y="7297"/>
                  </a:lnTo>
                  <a:lnTo>
                    <a:pt x="1678" y="7315"/>
                  </a:lnTo>
                  <a:cubicBezTo>
                    <a:pt x="1656" y="7338"/>
                    <a:pt x="1633" y="7360"/>
                    <a:pt x="1606" y="7378"/>
                  </a:cubicBezTo>
                  <a:lnTo>
                    <a:pt x="1584" y="7396"/>
                  </a:lnTo>
                  <a:cubicBezTo>
                    <a:pt x="1566" y="7410"/>
                    <a:pt x="1548" y="7423"/>
                    <a:pt x="1530" y="7441"/>
                  </a:cubicBezTo>
                  <a:lnTo>
                    <a:pt x="1503" y="7468"/>
                  </a:lnTo>
                  <a:cubicBezTo>
                    <a:pt x="1476" y="7486"/>
                    <a:pt x="1449" y="7504"/>
                    <a:pt x="1422" y="7522"/>
                  </a:cubicBezTo>
                  <a:lnTo>
                    <a:pt x="1382" y="7554"/>
                  </a:lnTo>
                  <a:cubicBezTo>
                    <a:pt x="1350" y="7572"/>
                    <a:pt x="1314" y="7590"/>
                    <a:pt x="1278" y="7608"/>
                  </a:cubicBezTo>
                  <a:lnTo>
                    <a:pt x="1265" y="7617"/>
                  </a:lnTo>
                  <a:cubicBezTo>
                    <a:pt x="1247" y="7626"/>
                    <a:pt x="1224" y="7639"/>
                    <a:pt x="1206" y="7653"/>
                  </a:cubicBezTo>
                  <a:cubicBezTo>
                    <a:pt x="1188" y="7662"/>
                    <a:pt x="1170" y="7675"/>
                    <a:pt x="1152" y="7684"/>
                  </a:cubicBezTo>
                  <a:lnTo>
                    <a:pt x="1116" y="7707"/>
                  </a:lnTo>
                  <a:cubicBezTo>
                    <a:pt x="1094" y="7716"/>
                    <a:pt x="1071" y="7729"/>
                    <a:pt x="1049" y="7743"/>
                  </a:cubicBezTo>
                  <a:lnTo>
                    <a:pt x="1044" y="7743"/>
                  </a:lnTo>
                  <a:lnTo>
                    <a:pt x="1013" y="7752"/>
                  </a:lnTo>
                  <a:lnTo>
                    <a:pt x="972" y="7765"/>
                  </a:lnTo>
                  <a:cubicBezTo>
                    <a:pt x="945" y="7774"/>
                    <a:pt x="914" y="7792"/>
                    <a:pt x="887" y="7810"/>
                  </a:cubicBezTo>
                  <a:cubicBezTo>
                    <a:pt x="864" y="7824"/>
                    <a:pt x="860" y="7851"/>
                    <a:pt x="869" y="7869"/>
                  </a:cubicBezTo>
                  <a:cubicBezTo>
                    <a:pt x="878" y="7887"/>
                    <a:pt x="896" y="7891"/>
                    <a:pt x="909" y="7896"/>
                  </a:cubicBezTo>
                  <a:cubicBezTo>
                    <a:pt x="918" y="7896"/>
                    <a:pt x="927" y="7891"/>
                    <a:pt x="932" y="7887"/>
                  </a:cubicBezTo>
                  <a:cubicBezTo>
                    <a:pt x="954" y="7873"/>
                    <a:pt x="981" y="7860"/>
                    <a:pt x="1004" y="7846"/>
                  </a:cubicBezTo>
                  <a:lnTo>
                    <a:pt x="1044" y="7833"/>
                  </a:lnTo>
                  <a:lnTo>
                    <a:pt x="1071" y="7824"/>
                  </a:lnTo>
                  <a:cubicBezTo>
                    <a:pt x="1085" y="7824"/>
                    <a:pt x="1094" y="7819"/>
                    <a:pt x="1103" y="7815"/>
                  </a:cubicBezTo>
                  <a:cubicBezTo>
                    <a:pt x="1103" y="7824"/>
                    <a:pt x="1103" y="7828"/>
                    <a:pt x="1107" y="7837"/>
                  </a:cubicBezTo>
                  <a:cubicBezTo>
                    <a:pt x="1121" y="7855"/>
                    <a:pt x="1139" y="7869"/>
                    <a:pt x="1161" y="7869"/>
                  </a:cubicBezTo>
                  <a:cubicBezTo>
                    <a:pt x="1170" y="7869"/>
                    <a:pt x="1184" y="7864"/>
                    <a:pt x="1188" y="7860"/>
                  </a:cubicBezTo>
                  <a:cubicBezTo>
                    <a:pt x="1202" y="7851"/>
                    <a:pt x="1211" y="7846"/>
                    <a:pt x="1220" y="7842"/>
                  </a:cubicBezTo>
                  <a:lnTo>
                    <a:pt x="1233" y="7837"/>
                  </a:lnTo>
                  <a:cubicBezTo>
                    <a:pt x="1251" y="7828"/>
                    <a:pt x="1274" y="7824"/>
                    <a:pt x="1292" y="7815"/>
                  </a:cubicBezTo>
                  <a:cubicBezTo>
                    <a:pt x="1310" y="7810"/>
                    <a:pt x="1332" y="7801"/>
                    <a:pt x="1350" y="7792"/>
                  </a:cubicBezTo>
                  <a:lnTo>
                    <a:pt x="1368" y="7788"/>
                  </a:lnTo>
                  <a:lnTo>
                    <a:pt x="1404" y="7774"/>
                  </a:lnTo>
                  <a:lnTo>
                    <a:pt x="1440" y="7761"/>
                  </a:lnTo>
                  <a:lnTo>
                    <a:pt x="1463" y="7756"/>
                  </a:lnTo>
                  <a:cubicBezTo>
                    <a:pt x="1476" y="7752"/>
                    <a:pt x="1485" y="7747"/>
                    <a:pt x="1499" y="7743"/>
                  </a:cubicBezTo>
                  <a:lnTo>
                    <a:pt x="1512" y="7738"/>
                  </a:lnTo>
                  <a:lnTo>
                    <a:pt x="1543" y="7729"/>
                  </a:lnTo>
                  <a:lnTo>
                    <a:pt x="1570" y="7720"/>
                  </a:lnTo>
                  <a:cubicBezTo>
                    <a:pt x="1620" y="7702"/>
                    <a:pt x="1669" y="7684"/>
                    <a:pt x="1719" y="7666"/>
                  </a:cubicBezTo>
                  <a:lnTo>
                    <a:pt x="1764" y="7648"/>
                  </a:lnTo>
                  <a:cubicBezTo>
                    <a:pt x="1795" y="7639"/>
                    <a:pt x="1827" y="7626"/>
                    <a:pt x="1863" y="7612"/>
                  </a:cubicBezTo>
                  <a:lnTo>
                    <a:pt x="1894" y="7603"/>
                  </a:lnTo>
                  <a:cubicBezTo>
                    <a:pt x="1935" y="7594"/>
                    <a:pt x="1975" y="7581"/>
                    <a:pt x="2011" y="7563"/>
                  </a:cubicBezTo>
                  <a:cubicBezTo>
                    <a:pt x="2079" y="7531"/>
                    <a:pt x="2142" y="7495"/>
                    <a:pt x="2196" y="7446"/>
                  </a:cubicBezTo>
                  <a:cubicBezTo>
                    <a:pt x="2232" y="7423"/>
                    <a:pt x="2263" y="7396"/>
                    <a:pt x="2295" y="7374"/>
                  </a:cubicBezTo>
                  <a:lnTo>
                    <a:pt x="2340" y="7338"/>
                  </a:lnTo>
                  <a:cubicBezTo>
                    <a:pt x="2376" y="7311"/>
                    <a:pt x="2412" y="7284"/>
                    <a:pt x="2443" y="7252"/>
                  </a:cubicBezTo>
                  <a:cubicBezTo>
                    <a:pt x="2466" y="7225"/>
                    <a:pt x="2488" y="7198"/>
                    <a:pt x="2506" y="7171"/>
                  </a:cubicBezTo>
                  <a:cubicBezTo>
                    <a:pt x="2538" y="7136"/>
                    <a:pt x="2565" y="7095"/>
                    <a:pt x="2587" y="7059"/>
                  </a:cubicBezTo>
                  <a:cubicBezTo>
                    <a:pt x="2614" y="7014"/>
                    <a:pt x="2637" y="6969"/>
                    <a:pt x="2655" y="6924"/>
                  </a:cubicBezTo>
                  <a:cubicBezTo>
                    <a:pt x="2695" y="6816"/>
                    <a:pt x="2727" y="6704"/>
                    <a:pt x="2740" y="6591"/>
                  </a:cubicBezTo>
                  <a:lnTo>
                    <a:pt x="2745" y="6542"/>
                  </a:lnTo>
                  <a:cubicBezTo>
                    <a:pt x="2754" y="6497"/>
                    <a:pt x="2763" y="6447"/>
                    <a:pt x="2767" y="6402"/>
                  </a:cubicBezTo>
                  <a:cubicBezTo>
                    <a:pt x="2772" y="6353"/>
                    <a:pt x="2772" y="6294"/>
                    <a:pt x="2776" y="6240"/>
                  </a:cubicBezTo>
                  <a:cubicBezTo>
                    <a:pt x="2781" y="6204"/>
                    <a:pt x="2781" y="6168"/>
                    <a:pt x="2785" y="6132"/>
                  </a:cubicBezTo>
                  <a:lnTo>
                    <a:pt x="2785" y="6056"/>
                  </a:lnTo>
                  <a:lnTo>
                    <a:pt x="2785" y="5871"/>
                  </a:lnTo>
                  <a:cubicBezTo>
                    <a:pt x="2785" y="5808"/>
                    <a:pt x="2785" y="5759"/>
                    <a:pt x="2781" y="5700"/>
                  </a:cubicBezTo>
                  <a:cubicBezTo>
                    <a:pt x="2781" y="5673"/>
                    <a:pt x="2776" y="5646"/>
                    <a:pt x="2776" y="5615"/>
                  </a:cubicBezTo>
                  <a:lnTo>
                    <a:pt x="2767" y="5552"/>
                  </a:lnTo>
                  <a:cubicBezTo>
                    <a:pt x="2767" y="5520"/>
                    <a:pt x="2763" y="5489"/>
                    <a:pt x="2763" y="5453"/>
                  </a:cubicBezTo>
                  <a:lnTo>
                    <a:pt x="2758" y="5408"/>
                  </a:lnTo>
                  <a:cubicBezTo>
                    <a:pt x="2754" y="5359"/>
                    <a:pt x="2749" y="5309"/>
                    <a:pt x="2740" y="5255"/>
                  </a:cubicBezTo>
                  <a:lnTo>
                    <a:pt x="2740" y="5228"/>
                  </a:lnTo>
                  <a:cubicBezTo>
                    <a:pt x="2736" y="5188"/>
                    <a:pt x="2731" y="5143"/>
                    <a:pt x="2727" y="5102"/>
                  </a:cubicBezTo>
                  <a:cubicBezTo>
                    <a:pt x="2718" y="5017"/>
                    <a:pt x="2709" y="4931"/>
                    <a:pt x="2695" y="4850"/>
                  </a:cubicBezTo>
                  <a:lnTo>
                    <a:pt x="2691" y="4810"/>
                  </a:lnTo>
                  <a:cubicBezTo>
                    <a:pt x="2673" y="4706"/>
                    <a:pt x="2655" y="4607"/>
                    <a:pt x="2637" y="4504"/>
                  </a:cubicBezTo>
                  <a:cubicBezTo>
                    <a:pt x="2619" y="4423"/>
                    <a:pt x="2605" y="4342"/>
                    <a:pt x="2587" y="4265"/>
                  </a:cubicBezTo>
                  <a:lnTo>
                    <a:pt x="2560" y="4157"/>
                  </a:lnTo>
                  <a:cubicBezTo>
                    <a:pt x="2542" y="4063"/>
                    <a:pt x="2520" y="3968"/>
                    <a:pt x="2493" y="3874"/>
                  </a:cubicBezTo>
                  <a:lnTo>
                    <a:pt x="2475" y="3816"/>
                  </a:lnTo>
                  <a:lnTo>
                    <a:pt x="2461" y="3757"/>
                  </a:lnTo>
                  <a:cubicBezTo>
                    <a:pt x="2452" y="3721"/>
                    <a:pt x="2439" y="3681"/>
                    <a:pt x="2430" y="3640"/>
                  </a:cubicBezTo>
                  <a:cubicBezTo>
                    <a:pt x="2421" y="3613"/>
                    <a:pt x="2412" y="3582"/>
                    <a:pt x="2403" y="3550"/>
                  </a:cubicBezTo>
                  <a:lnTo>
                    <a:pt x="2385" y="3483"/>
                  </a:lnTo>
                  <a:lnTo>
                    <a:pt x="2376" y="3456"/>
                  </a:lnTo>
                  <a:cubicBezTo>
                    <a:pt x="2362" y="3411"/>
                    <a:pt x="2349" y="3361"/>
                    <a:pt x="2335" y="3316"/>
                  </a:cubicBezTo>
                  <a:cubicBezTo>
                    <a:pt x="2326" y="3285"/>
                    <a:pt x="2317" y="3253"/>
                    <a:pt x="2304" y="3222"/>
                  </a:cubicBezTo>
                  <a:lnTo>
                    <a:pt x="2281" y="3154"/>
                  </a:lnTo>
                  <a:cubicBezTo>
                    <a:pt x="2254" y="3064"/>
                    <a:pt x="2227" y="2979"/>
                    <a:pt x="2196" y="2889"/>
                  </a:cubicBezTo>
                  <a:lnTo>
                    <a:pt x="2173" y="2826"/>
                  </a:lnTo>
                  <a:cubicBezTo>
                    <a:pt x="2169" y="2821"/>
                    <a:pt x="2164" y="2812"/>
                    <a:pt x="2160" y="2803"/>
                  </a:cubicBezTo>
                  <a:cubicBezTo>
                    <a:pt x="2155" y="2799"/>
                    <a:pt x="2155" y="2790"/>
                    <a:pt x="2155" y="2781"/>
                  </a:cubicBezTo>
                  <a:cubicBezTo>
                    <a:pt x="2155" y="2781"/>
                    <a:pt x="2151" y="2776"/>
                    <a:pt x="2151" y="2776"/>
                  </a:cubicBezTo>
                  <a:lnTo>
                    <a:pt x="2146" y="2772"/>
                  </a:lnTo>
                  <a:cubicBezTo>
                    <a:pt x="2137" y="2740"/>
                    <a:pt x="2128" y="2709"/>
                    <a:pt x="2119" y="2682"/>
                  </a:cubicBezTo>
                  <a:lnTo>
                    <a:pt x="2088" y="2605"/>
                  </a:lnTo>
                  <a:lnTo>
                    <a:pt x="2083" y="2592"/>
                  </a:lnTo>
                  <a:lnTo>
                    <a:pt x="2074" y="2569"/>
                  </a:lnTo>
                  <a:lnTo>
                    <a:pt x="2043" y="2493"/>
                  </a:lnTo>
                  <a:cubicBezTo>
                    <a:pt x="2011" y="2412"/>
                    <a:pt x="1975" y="2326"/>
                    <a:pt x="1939" y="2250"/>
                  </a:cubicBezTo>
                  <a:lnTo>
                    <a:pt x="1903" y="2178"/>
                  </a:lnTo>
                  <a:cubicBezTo>
                    <a:pt x="1867" y="2115"/>
                    <a:pt x="1836" y="2052"/>
                    <a:pt x="1804" y="1989"/>
                  </a:cubicBezTo>
                  <a:cubicBezTo>
                    <a:pt x="1777" y="1940"/>
                    <a:pt x="1755" y="1886"/>
                    <a:pt x="1732" y="1836"/>
                  </a:cubicBezTo>
                  <a:cubicBezTo>
                    <a:pt x="1732" y="1832"/>
                    <a:pt x="1732" y="1827"/>
                    <a:pt x="1728" y="1827"/>
                  </a:cubicBezTo>
                  <a:cubicBezTo>
                    <a:pt x="1714" y="1800"/>
                    <a:pt x="1701" y="1773"/>
                    <a:pt x="1687" y="1746"/>
                  </a:cubicBezTo>
                  <a:cubicBezTo>
                    <a:pt x="1678" y="1719"/>
                    <a:pt x="1665" y="1701"/>
                    <a:pt x="1656" y="1679"/>
                  </a:cubicBezTo>
                  <a:lnTo>
                    <a:pt x="1633" y="1634"/>
                  </a:lnTo>
                  <a:cubicBezTo>
                    <a:pt x="1602" y="1571"/>
                    <a:pt x="1566" y="1508"/>
                    <a:pt x="1530" y="1445"/>
                  </a:cubicBezTo>
                  <a:lnTo>
                    <a:pt x="1521" y="1431"/>
                  </a:lnTo>
                  <a:cubicBezTo>
                    <a:pt x="1508" y="1409"/>
                    <a:pt x="1494" y="1391"/>
                    <a:pt x="1481" y="1368"/>
                  </a:cubicBezTo>
                  <a:lnTo>
                    <a:pt x="1467" y="1350"/>
                  </a:lnTo>
                  <a:cubicBezTo>
                    <a:pt x="1449" y="1319"/>
                    <a:pt x="1431" y="1287"/>
                    <a:pt x="1413" y="1251"/>
                  </a:cubicBezTo>
                  <a:cubicBezTo>
                    <a:pt x="1382" y="1193"/>
                    <a:pt x="1350" y="1139"/>
                    <a:pt x="1314" y="1085"/>
                  </a:cubicBezTo>
                  <a:lnTo>
                    <a:pt x="1278" y="1022"/>
                  </a:lnTo>
                  <a:cubicBezTo>
                    <a:pt x="1256" y="986"/>
                    <a:pt x="1233" y="950"/>
                    <a:pt x="1206" y="909"/>
                  </a:cubicBezTo>
                  <a:cubicBezTo>
                    <a:pt x="1170" y="855"/>
                    <a:pt x="1134" y="801"/>
                    <a:pt x="1094" y="747"/>
                  </a:cubicBezTo>
                  <a:cubicBezTo>
                    <a:pt x="1085" y="738"/>
                    <a:pt x="1076" y="729"/>
                    <a:pt x="1071" y="720"/>
                  </a:cubicBezTo>
                  <a:lnTo>
                    <a:pt x="1062" y="707"/>
                  </a:lnTo>
                  <a:lnTo>
                    <a:pt x="1026" y="662"/>
                  </a:lnTo>
                  <a:cubicBezTo>
                    <a:pt x="1004" y="631"/>
                    <a:pt x="981" y="599"/>
                    <a:pt x="959" y="572"/>
                  </a:cubicBezTo>
                  <a:lnTo>
                    <a:pt x="918" y="514"/>
                  </a:lnTo>
                  <a:lnTo>
                    <a:pt x="891" y="473"/>
                  </a:lnTo>
                  <a:lnTo>
                    <a:pt x="855" y="446"/>
                  </a:lnTo>
                  <a:cubicBezTo>
                    <a:pt x="824" y="437"/>
                    <a:pt x="797" y="424"/>
                    <a:pt x="779" y="397"/>
                  </a:cubicBezTo>
                  <a:cubicBezTo>
                    <a:pt x="779" y="392"/>
                    <a:pt x="774" y="388"/>
                    <a:pt x="774" y="383"/>
                  </a:cubicBezTo>
                  <a:cubicBezTo>
                    <a:pt x="765" y="370"/>
                    <a:pt x="756" y="352"/>
                    <a:pt x="752" y="334"/>
                  </a:cubicBezTo>
                  <a:lnTo>
                    <a:pt x="738" y="280"/>
                  </a:lnTo>
                  <a:lnTo>
                    <a:pt x="711" y="253"/>
                  </a:lnTo>
                  <a:cubicBezTo>
                    <a:pt x="675" y="212"/>
                    <a:pt x="639" y="172"/>
                    <a:pt x="599" y="140"/>
                  </a:cubicBezTo>
                  <a:cubicBezTo>
                    <a:pt x="554" y="100"/>
                    <a:pt x="509" y="64"/>
                    <a:pt x="455" y="37"/>
                  </a:cubicBezTo>
                  <a:cubicBezTo>
                    <a:pt x="432" y="23"/>
                    <a:pt x="405" y="14"/>
                    <a:pt x="378" y="10"/>
                  </a:cubicBezTo>
                  <a:cubicBezTo>
                    <a:pt x="360" y="1"/>
                    <a:pt x="342" y="1"/>
                    <a:pt x="32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36"/>
            <p:cNvSpPr/>
            <p:nvPr/>
          </p:nvSpPr>
          <p:spPr>
            <a:xfrm>
              <a:off x="5368250" y="1977175"/>
              <a:ext cx="245525" cy="26775"/>
            </a:xfrm>
            <a:custGeom>
              <a:rect b="b" l="l" r="r" t="t"/>
              <a:pathLst>
                <a:path extrusionOk="0" h="1071" w="9821">
                  <a:moveTo>
                    <a:pt x="9762" y="0"/>
                  </a:moveTo>
                  <a:cubicBezTo>
                    <a:pt x="9753" y="0"/>
                    <a:pt x="9744" y="5"/>
                    <a:pt x="9735" y="9"/>
                  </a:cubicBezTo>
                  <a:lnTo>
                    <a:pt x="9749" y="23"/>
                  </a:lnTo>
                  <a:cubicBezTo>
                    <a:pt x="9690" y="68"/>
                    <a:pt x="9627" y="113"/>
                    <a:pt x="9569" y="158"/>
                  </a:cubicBezTo>
                  <a:cubicBezTo>
                    <a:pt x="9524" y="194"/>
                    <a:pt x="9483" y="225"/>
                    <a:pt x="9438" y="261"/>
                  </a:cubicBezTo>
                  <a:cubicBezTo>
                    <a:pt x="9398" y="297"/>
                    <a:pt x="9366" y="328"/>
                    <a:pt x="9326" y="360"/>
                  </a:cubicBezTo>
                  <a:cubicBezTo>
                    <a:pt x="9290" y="391"/>
                    <a:pt x="9258" y="405"/>
                    <a:pt x="9222" y="423"/>
                  </a:cubicBezTo>
                  <a:cubicBezTo>
                    <a:pt x="9191" y="445"/>
                    <a:pt x="9141" y="472"/>
                    <a:pt x="9101" y="495"/>
                  </a:cubicBezTo>
                  <a:cubicBezTo>
                    <a:pt x="9056" y="517"/>
                    <a:pt x="9007" y="535"/>
                    <a:pt x="8966" y="562"/>
                  </a:cubicBezTo>
                  <a:cubicBezTo>
                    <a:pt x="8921" y="585"/>
                    <a:pt x="8885" y="603"/>
                    <a:pt x="8845" y="616"/>
                  </a:cubicBezTo>
                  <a:cubicBezTo>
                    <a:pt x="8759" y="648"/>
                    <a:pt x="8674" y="670"/>
                    <a:pt x="8588" y="693"/>
                  </a:cubicBezTo>
                  <a:cubicBezTo>
                    <a:pt x="8548" y="702"/>
                    <a:pt x="8507" y="711"/>
                    <a:pt x="8471" y="720"/>
                  </a:cubicBezTo>
                  <a:cubicBezTo>
                    <a:pt x="8440" y="729"/>
                    <a:pt x="8404" y="738"/>
                    <a:pt x="8372" y="742"/>
                  </a:cubicBezTo>
                  <a:lnTo>
                    <a:pt x="8363" y="742"/>
                  </a:lnTo>
                  <a:cubicBezTo>
                    <a:pt x="8291" y="751"/>
                    <a:pt x="8215" y="760"/>
                    <a:pt x="8147" y="769"/>
                  </a:cubicBezTo>
                  <a:lnTo>
                    <a:pt x="8071" y="783"/>
                  </a:lnTo>
                  <a:cubicBezTo>
                    <a:pt x="7972" y="796"/>
                    <a:pt x="7868" y="801"/>
                    <a:pt x="7765" y="810"/>
                  </a:cubicBezTo>
                  <a:lnTo>
                    <a:pt x="7473" y="832"/>
                  </a:lnTo>
                  <a:cubicBezTo>
                    <a:pt x="7428" y="837"/>
                    <a:pt x="7383" y="841"/>
                    <a:pt x="7338" y="846"/>
                  </a:cubicBezTo>
                  <a:cubicBezTo>
                    <a:pt x="7279" y="850"/>
                    <a:pt x="7225" y="855"/>
                    <a:pt x="7167" y="859"/>
                  </a:cubicBezTo>
                  <a:cubicBezTo>
                    <a:pt x="7054" y="864"/>
                    <a:pt x="6942" y="873"/>
                    <a:pt x="6829" y="877"/>
                  </a:cubicBezTo>
                  <a:lnTo>
                    <a:pt x="5790" y="877"/>
                  </a:lnTo>
                  <a:cubicBezTo>
                    <a:pt x="5732" y="877"/>
                    <a:pt x="5682" y="877"/>
                    <a:pt x="5628" y="882"/>
                  </a:cubicBezTo>
                  <a:cubicBezTo>
                    <a:pt x="5609" y="883"/>
                    <a:pt x="5590" y="884"/>
                    <a:pt x="5571" y="884"/>
                  </a:cubicBezTo>
                  <a:cubicBezTo>
                    <a:pt x="5533" y="884"/>
                    <a:pt x="5496" y="882"/>
                    <a:pt x="5457" y="882"/>
                  </a:cubicBezTo>
                  <a:lnTo>
                    <a:pt x="5138" y="882"/>
                  </a:lnTo>
                  <a:cubicBezTo>
                    <a:pt x="5030" y="882"/>
                    <a:pt x="4908" y="877"/>
                    <a:pt x="4796" y="873"/>
                  </a:cubicBezTo>
                  <a:lnTo>
                    <a:pt x="4112" y="873"/>
                  </a:lnTo>
                  <a:cubicBezTo>
                    <a:pt x="4022" y="873"/>
                    <a:pt x="3929" y="879"/>
                    <a:pt x="3838" y="879"/>
                  </a:cubicBezTo>
                  <a:cubicBezTo>
                    <a:pt x="3815" y="879"/>
                    <a:pt x="3793" y="878"/>
                    <a:pt x="3770" y="877"/>
                  </a:cubicBezTo>
                  <a:cubicBezTo>
                    <a:pt x="3653" y="877"/>
                    <a:pt x="3541" y="873"/>
                    <a:pt x="3424" y="868"/>
                  </a:cubicBezTo>
                  <a:cubicBezTo>
                    <a:pt x="3311" y="864"/>
                    <a:pt x="3199" y="864"/>
                    <a:pt x="3086" y="859"/>
                  </a:cubicBezTo>
                  <a:cubicBezTo>
                    <a:pt x="2965" y="855"/>
                    <a:pt x="2843" y="850"/>
                    <a:pt x="2717" y="846"/>
                  </a:cubicBezTo>
                  <a:lnTo>
                    <a:pt x="2394" y="846"/>
                  </a:lnTo>
                  <a:cubicBezTo>
                    <a:pt x="2344" y="846"/>
                    <a:pt x="2281" y="850"/>
                    <a:pt x="2223" y="855"/>
                  </a:cubicBezTo>
                  <a:lnTo>
                    <a:pt x="2043" y="855"/>
                  </a:lnTo>
                  <a:cubicBezTo>
                    <a:pt x="1926" y="855"/>
                    <a:pt x="1809" y="850"/>
                    <a:pt x="1687" y="850"/>
                  </a:cubicBezTo>
                  <a:lnTo>
                    <a:pt x="1359" y="850"/>
                  </a:lnTo>
                  <a:cubicBezTo>
                    <a:pt x="1278" y="850"/>
                    <a:pt x="1192" y="850"/>
                    <a:pt x="1111" y="855"/>
                  </a:cubicBezTo>
                  <a:cubicBezTo>
                    <a:pt x="1071" y="855"/>
                    <a:pt x="1031" y="855"/>
                    <a:pt x="986" y="859"/>
                  </a:cubicBezTo>
                  <a:cubicBezTo>
                    <a:pt x="945" y="864"/>
                    <a:pt x="900" y="864"/>
                    <a:pt x="855" y="864"/>
                  </a:cubicBezTo>
                  <a:lnTo>
                    <a:pt x="599" y="873"/>
                  </a:lnTo>
                  <a:cubicBezTo>
                    <a:pt x="554" y="873"/>
                    <a:pt x="513" y="877"/>
                    <a:pt x="468" y="882"/>
                  </a:cubicBezTo>
                  <a:cubicBezTo>
                    <a:pt x="423" y="886"/>
                    <a:pt x="383" y="895"/>
                    <a:pt x="342" y="900"/>
                  </a:cubicBezTo>
                  <a:lnTo>
                    <a:pt x="351" y="900"/>
                  </a:lnTo>
                  <a:cubicBezTo>
                    <a:pt x="243" y="913"/>
                    <a:pt x="140" y="922"/>
                    <a:pt x="32" y="949"/>
                  </a:cubicBezTo>
                  <a:cubicBezTo>
                    <a:pt x="14" y="954"/>
                    <a:pt x="0" y="976"/>
                    <a:pt x="9" y="994"/>
                  </a:cubicBezTo>
                  <a:cubicBezTo>
                    <a:pt x="9" y="999"/>
                    <a:pt x="9" y="999"/>
                    <a:pt x="9" y="1003"/>
                  </a:cubicBezTo>
                  <a:lnTo>
                    <a:pt x="41" y="999"/>
                  </a:lnTo>
                  <a:lnTo>
                    <a:pt x="252" y="999"/>
                  </a:lnTo>
                  <a:cubicBezTo>
                    <a:pt x="311" y="999"/>
                    <a:pt x="365" y="994"/>
                    <a:pt x="423" y="994"/>
                  </a:cubicBezTo>
                  <a:cubicBezTo>
                    <a:pt x="444" y="993"/>
                    <a:pt x="464" y="992"/>
                    <a:pt x="483" y="992"/>
                  </a:cubicBezTo>
                  <a:cubicBezTo>
                    <a:pt x="520" y="992"/>
                    <a:pt x="555" y="994"/>
                    <a:pt x="594" y="994"/>
                  </a:cubicBezTo>
                  <a:cubicBezTo>
                    <a:pt x="612" y="996"/>
                    <a:pt x="630" y="996"/>
                    <a:pt x="648" y="996"/>
                  </a:cubicBezTo>
                  <a:cubicBezTo>
                    <a:pt x="684" y="996"/>
                    <a:pt x="720" y="994"/>
                    <a:pt x="756" y="994"/>
                  </a:cubicBezTo>
                  <a:lnTo>
                    <a:pt x="1116" y="994"/>
                  </a:lnTo>
                  <a:cubicBezTo>
                    <a:pt x="1228" y="999"/>
                    <a:pt x="1336" y="1003"/>
                    <a:pt x="1444" y="1008"/>
                  </a:cubicBezTo>
                  <a:lnTo>
                    <a:pt x="1615" y="1012"/>
                  </a:lnTo>
                  <a:cubicBezTo>
                    <a:pt x="1669" y="1012"/>
                    <a:pt x="1728" y="1017"/>
                    <a:pt x="1786" y="1021"/>
                  </a:cubicBezTo>
                  <a:cubicBezTo>
                    <a:pt x="1908" y="1026"/>
                    <a:pt x="2025" y="1030"/>
                    <a:pt x="2146" y="1035"/>
                  </a:cubicBezTo>
                  <a:lnTo>
                    <a:pt x="2475" y="1035"/>
                  </a:lnTo>
                  <a:cubicBezTo>
                    <a:pt x="2592" y="1035"/>
                    <a:pt x="2708" y="1039"/>
                    <a:pt x="2825" y="1044"/>
                  </a:cubicBezTo>
                  <a:lnTo>
                    <a:pt x="3514" y="1066"/>
                  </a:lnTo>
                  <a:cubicBezTo>
                    <a:pt x="3635" y="1071"/>
                    <a:pt x="3752" y="1071"/>
                    <a:pt x="3874" y="1071"/>
                  </a:cubicBezTo>
                  <a:cubicBezTo>
                    <a:pt x="3991" y="1071"/>
                    <a:pt x="4103" y="1066"/>
                    <a:pt x="4216" y="1062"/>
                  </a:cubicBezTo>
                  <a:cubicBezTo>
                    <a:pt x="4332" y="1057"/>
                    <a:pt x="4436" y="1057"/>
                    <a:pt x="4544" y="1057"/>
                  </a:cubicBezTo>
                  <a:lnTo>
                    <a:pt x="4715" y="1057"/>
                  </a:lnTo>
                  <a:lnTo>
                    <a:pt x="4890" y="1062"/>
                  </a:lnTo>
                  <a:cubicBezTo>
                    <a:pt x="4949" y="1062"/>
                    <a:pt x="5003" y="1062"/>
                    <a:pt x="5057" y="1066"/>
                  </a:cubicBezTo>
                  <a:lnTo>
                    <a:pt x="5223" y="1071"/>
                  </a:lnTo>
                  <a:cubicBezTo>
                    <a:pt x="5331" y="1071"/>
                    <a:pt x="5439" y="1071"/>
                    <a:pt x="5547" y="1066"/>
                  </a:cubicBezTo>
                  <a:lnTo>
                    <a:pt x="5718" y="1062"/>
                  </a:lnTo>
                  <a:lnTo>
                    <a:pt x="5884" y="1062"/>
                  </a:lnTo>
                  <a:lnTo>
                    <a:pt x="6060" y="1057"/>
                  </a:lnTo>
                  <a:lnTo>
                    <a:pt x="6235" y="1053"/>
                  </a:lnTo>
                  <a:cubicBezTo>
                    <a:pt x="6289" y="1053"/>
                    <a:pt x="6348" y="1053"/>
                    <a:pt x="6402" y="1048"/>
                  </a:cubicBezTo>
                  <a:lnTo>
                    <a:pt x="6577" y="1048"/>
                  </a:lnTo>
                  <a:cubicBezTo>
                    <a:pt x="6694" y="1048"/>
                    <a:pt x="6807" y="1048"/>
                    <a:pt x="6924" y="1044"/>
                  </a:cubicBezTo>
                  <a:cubicBezTo>
                    <a:pt x="6982" y="1044"/>
                    <a:pt x="7036" y="1035"/>
                    <a:pt x="7095" y="1030"/>
                  </a:cubicBezTo>
                  <a:lnTo>
                    <a:pt x="7257" y="1017"/>
                  </a:lnTo>
                  <a:cubicBezTo>
                    <a:pt x="7306" y="1012"/>
                    <a:pt x="7356" y="1003"/>
                    <a:pt x="7410" y="999"/>
                  </a:cubicBezTo>
                  <a:cubicBezTo>
                    <a:pt x="7459" y="994"/>
                    <a:pt x="7499" y="990"/>
                    <a:pt x="7549" y="990"/>
                  </a:cubicBezTo>
                  <a:cubicBezTo>
                    <a:pt x="7648" y="981"/>
                    <a:pt x="7747" y="972"/>
                    <a:pt x="7850" y="967"/>
                  </a:cubicBezTo>
                  <a:lnTo>
                    <a:pt x="8003" y="958"/>
                  </a:lnTo>
                  <a:cubicBezTo>
                    <a:pt x="8057" y="954"/>
                    <a:pt x="8107" y="945"/>
                    <a:pt x="8161" y="936"/>
                  </a:cubicBezTo>
                  <a:lnTo>
                    <a:pt x="8165" y="936"/>
                  </a:lnTo>
                  <a:lnTo>
                    <a:pt x="8224" y="927"/>
                  </a:lnTo>
                  <a:lnTo>
                    <a:pt x="8242" y="922"/>
                  </a:lnTo>
                  <a:lnTo>
                    <a:pt x="8228" y="927"/>
                  </a:lnTo>
                  <a:lnTo>
                    <a:pt x="8291" y="918"/>
                  </a:lnTo>
                  <a:cubicBezTo>
                    <a:pt x="8345" y="909"/>
                    <a:pt x="8395" y="904"/>
                    <a:pt x="8449" y="891"/>
                  </a:cubicBezTo>
                  <a:cubicBezTo>
                    <a:pt x="8489" y="886"/>
                    <a:pt x="8530" y="873"/>
                    <a:pt x="8570" y="859"/>
                  </a:cubicBezTo>
                  <a:cubicBezTo>
                    <a:pt x="8665" y="837"/>
                    <a:pt x="8764" y="810"/>
                    <a:pt x="8858" y="774"/>
                  </a:cubicBezTo>
                  <a:cubicBezTo>
                    <a:pt x="8912" y="751"/>
                    <a:pt x="8962" y="729"/>
                    <a:pt x="9016" y="697"/>
                  </a:cubicBezTo>
                  <a:lnTo>
                    <a:pt x="9087" y="657"/>
                  </a:lnTo>
                  <a:cubicBezTo>
                    <a:pt x="9114" y="643"/>
                    <a:pt x="9141" y="630"/>
                    <a:pt x="9164" y="616"/>
                  </a:cubicBezTo>
                  <a:cubicBezTo>
                    <a:pt x="9209" y="589"/>
                    <a:pt x="9254" y="558"/>
                    <a:pt x="9294" y="531"/>
                  </a:cubicBezTo>
                  <a:cubicBezTo>
                    <a:pt x="9344" y="504"/>
                    <a:pt x="9384" y="468"/>
                    <a:pt x="9429" y="432"/>
                  </a:cubicBezTo>
                  <a:cubicBezTo>
                    <a:pt x="9483" y="378"/>
                    <a:pt x="9542" y="324"/>
                    <a:pt x="9596" y="270"/>
                  </a:cubicBezTo>
                  <a:cubicBezTo>
                    <a:pt x="9663" y="212"/>
                    <a:pt x="9735" y="153"/>
                    <a:pt x="9803" y="95"/>
                  </a:cubicBezTo>
                  <a:cubicBezTo>
                    <a:pt x="9816" y="77"/>
                    <a:pt x="9821" y="50"/>
                    <a:pt x="9812" y="27"/>
                  </a:cubicBezTo>
                  <a:cubicBezTo>
                    <a:pt x="9798" y="14"/>
                    <a:pt x="9780" y="5"/>
                    <a:pt x="976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36"/>
            <p:cNvSpPr/>
            <p:nvPr/>
          </p:nvSpPr>
          <p:spPr>
            <a:xfrm>
              <a:off x="5454500" y="1996275"/>
              <a:ext cx="136450" cy="10150"/>
            </a:xfrm>
            <a:custGeom>
              <a:rect b="b" l="l" r="r" t="t"/>
              <a:pathLst>
                <a:path extrusionOk="0" h="406" w="5458">
                  <a:moveTo>
                    <a:pt x="5417" y="1"/>
                  </a:moveTo>
                  <a:cubicBezTo>
                    <a:pt x="5399" y="1"/>
                    <a:pt x="5377" y="5"/>
                    <a:pt x="5359" y="10"/>
                  </a:cubicBezTo>
                  <a:lnTo>
                    <a:pt x="5363" y="10"/>
                  </a:lnTo>
                  <a:lnTo>
                    <a:pt x="5305" y="23"/>
                  </a:lnTo>
                  <a:cubicBezTo>
                    <a:pt x="5278" y="32"/>
                    <a:pt x="5251" y="41"/>
                    <a:pt x="5219" y="50"/>
                  </a:cubicBezTo>
                  <a:cubicBezTo>
                    <a:pt x="5156" y="64"/>
                    <a:pt x="5098" y="82"/>
                    <a:pt x="5035" y="95"/>
                  </a:cubicBezTo>
                  <a:cubicBezTo>
                    <a:pt x="4999" y="104"/>
                    <a:pt x="4963" y="113"/>
                    <a:pt x="4922" y="122"/>
                  </a:cubicBezTo>
                  <a:cubicBezTo>
                    <a:pt x="4909" y="127"/>
                    <a:pt x="4895" y="127"/>
                    <a:pt x="4882" y="131"/>
                  </a:cubicBezTo>
                  <a:lnTo>
                    <a:pt x="4873" y="131"/>
                  </a:lnTo>
                  <a:lnTo>
                    <a:pt x="4774" y="140"/>
                  </a:lnTo>
                  <a:lnTo>
                    <a:pt x="4648" y="149"/>
                  </a:lnTo>
                  <a:lnTo>
                    <a:pt x="4594" y="154"/>
                  </a:lnTo>
                  <a:cubicBezTo>
                    <a:pt x="4513" y="158"/>
                    <a:pt x="4432" y="163"/>
                    <a:pt x="4351" y="167"/>
                  </a:cubicBezTo>
                  <a:lnTo>
                    <a:pt x="4225" y="172"/>
                  </a:lnTo>
                  <a:lnTo>
                    <a:pt x="4171" y="176"/>
                  </a:lnTo>
                  <a:cubicBezTo>
                    <a:pt x="4144" y="176"/>
                    <a:pt x="4117" y="181"/>
                    <a:pt x="4090" y="185"/>
                  </a:cubicBezTo>
                  <a:cubicBezTo>
                    <a:pt x="4081" y="190"/>
                    <a:pt x="4076" y="190"/>
                    <a:pt x="4072" y="194"/>
                  </a:cubicBezTo>
                  <a:cubicBezTo>
                    <a:pt x="3973" y="199"/>
                    <a:pt x="3874" y="208"/>
                    <a:pt x="3771" y="208"/>
                  </a:cubicBezTo>
                  <a:lnTo>
                    <a:pt x="3568" y="208"/>
                  </a:lnTo>
                  <a:cubicBezTo>
                    <a:pt x="3501" y="208"/>
                    <a:pt x="3438" y="203"/>
                    <a:pt x="3370" y="203"/>
                  </a:cubicBezTo>
                  <a:lnTo>
                    <a:pt x="3294" y="203"/>
                  </a:lnTo>
                  <a:cubicBezTo>
                    <a:pt x="3271" y="203"/>
                    <a:pt x="3249" y="212"/>
                    <a:pt x="3235" y="235"/>
                  </a:cubicBezTo>
                  <a:lnTo>
                    <a:pt x="3033" y="239"/>
                  </a:lnTo>
                  <a:cubicBezTo>
                    <a:pt x="2970" y="239"/>
                    <a:pt x="2911" y="244"/>
                    <a:pt x="2848" y="244"/>
                  </a:cubicBezTo>
                  <a:lnTo>
                    <a:pt x="2664" y="248"/>
                  </a:lnTo>
                  <a:cubicBezTo>
                    <a:pt x="2641" y="248"/>
                    <a:pt x="2623" y="248"/>
                    <a:pt x="2601" y="253"/>
                  </a:cubicBezTo>
                  <a:lnTo>
                    <a:pt x="1301" y="253"/>
                  </a:lnTo>
                  <a:cubicBezTo>
                    <a:pt x="1218" y="253"/>
                    <a:pt x="1135" y="247"/>
                    <a:pt x="1053" y="247"/>
                  </a:cubicBezTo>
                  <a:cubicBezTo>
                    <a:pt x="1032" y="247"/>
                    <a:pt x="1011" y="247"/>
                    <a:pt x="990" y="248"/>
                  </a:cubicBezTo>
                  <a:cubicBezTo>
                    <a:pt x="981" y="248"/>
                    <a:pt x="972" y="248"/>
                    <a:pt x="963" y="253"/>
                  </a:cubicBezTo>
                  <a:lnTo>
                    <a:pt x="442" y="253"/>
                  </a:lnTo>
                  <a:cubicBezTo>
                    <a:pt x="397" y="253"/>
                    <a:pt x="356" y="248"/>
                    <a:pt x="311" y="244"/>
                  </a:cubicBezTo>
                  <a:cubicBezTo>
                    <a:pt x="266" y="244"/>
                    <a:pt x="217" y="239"/>
                    <a:pt x="172" y="239"/>
                  </a:cubicBezTo>
                  <a:cubicBezTo>
                    <a:pt x="159" y="238"/>
                    <a:pt x="145" y="237"/>
                    <a:pt x="132" y="237"/>
                  </a:cubicBezTo>
                  <a:cubicBezTo>
                    <a:pt x="100" y="237"/>
                    <a:pt x="69" y="241"/>
                    <a:pt x="37" y="244"/>
                  </a:cubicBezTo>
                  <a:cubicBezTo>
                    <a:pt x="14" y="253"/>
                    <a:pt x="1" y="271"/>
                    <a:pt x="5" y="289"/>
                  </a:cubicBezTo>
                  <a:cubicBezTo>
                    <a:pt x="5" y="298"/>
                    <a:pt x="10" y="311"/>
                    <a:pt x="14" y="320"/>
                  </a:cubicBezTo>
                  <a:cubicBezTo>
                    <a:pt x="22" y="324"/>
                    <a:pt x="32" y="330"/>
                    <a:pt x="43" y="330"/>
                  </a:cubicBezTo>
                  <a:cubicBezTo>
                    <a:pt x="45" y="330"/>
                    <a:pt x="48" y="330"/>
                    <a:pt x="50" y="329"/>
                  </a:cubicBezTo>
                  <a:lnTo>
                    <a:pt x="163" y="329"/>
                  </a:lnTo>
                  <a:cubicBezTo>
                    <a:pt x="199" y="329"/>
                    <a:pt x="239" y="334"/>
                    <a:pt x="280" y="338"/>
                  </a:cubicBezTo>
                  <a:lnTo>
                    <a:pt x="424" y="347"/>
                  </a:lnTo>
                  <a:cubicBezTo>
                    <a:pt x="446" y="356"/>
                    <a:pt x="469" y="365"/>
                    <a:pt x="496" y="365"/>
                  </a:cubicBezTo>
                  <a:lnTo>
                    <a:pt x="532" y="365"/>
                  </a:lnTo>
                  <a:cubicBezTo>
                    <a:pt x="545" y="365"/>
                    <a:pt x="559" y="361"/>
                    <a:pt x="568" y="356"/>
                  </a:cubicBezTo>
                  <a:lnTo>
                    <a:pt x="671" y="356"/>
                  </a:lnTo>
                  <a:lnTo>
                    <a:pt x="694" y="365"/>
                  </a:lnTo>
                  <a:lnTo>
                    <a:pt x="739" y="370"/>
                  </a:lnTo>
                  <a:lnTo>
                    <a:pt x="784" y="379"/>
                  </a:lnTo>
                  <a:cubicBezTo>
                    <a:pt x="811" y="379"/>
                    <a:pt x="833" y="383"/>
                    <a:pt x="855" y="383"/>
                  </a:cubicBezTo>
                  <a:lnTo>
                    <a:pt x="936" y="383"/>
                  </a:lnTo>
                  <a:cubicBezTo>
                    <a:pt x="944" y="385"/>
                    <a:pt x="953" y="385"/>
                    <a:pt x="961" y="385"/>
                  </a:cubicBezTo>
                  <a:cubicBezTo>
                    <a:pt x="982" y="385"/>
                    <a:pt x="1003" y="382"/>
                    <a:pt x="1022" y="379"/>
                  </a:cubicBezTo>
                  <a:cubicBezTo>
                    <a:pt x="1031" y="374"/>
                    <a:pt x="1035" y="370"/>
                    <a:pt x="1044" y="365"/>
                  </a:cubicBezTo>
                  <a:lnTo>
                    <a:pt x="1053" y="365"/>
                  </a:lnTo>
                  <a:lnTo>
                    <a:pt x="1130" y="374"/>
                  </a:lnTo>
                  <a:cubicBezTo>
                    <a:pt x="1193" y="379"/>
                    <a:pt x="1251" y="383"/>
                    <a:pt x="1310" y="383"/>
                  </a:cubicBezTo>
                  <a:cubicBezTo>
                    <a:pt x="1368" y="388"/>
                    <a:pt x="1427" y="392"/>
                    <a:pt x="1485" y="392"/>
                  </a:cubicBezTo>
                  <a:lnTo>
                    <a:pt x="1607" y="392"/>
                  </a:lnTo>
                  <a:cubicBezTo>
                    <a:pt x="1613" y="394"/>
                    <a:pt x="1620" y="394"/>
                    <a:pt x="1626" y="394"/>
                  </a:cubicBezTo>
                  <a:cubicBezTo>
                    <a:pt x="1640" y="394"/>
                    <a:pt x="1654" y="391"/>
                    <a:pt x="1670" y="388"/>
                  </a:cubicBezTo>
                  <a:cubicBezTo>
                    <a:pt x="1674" y="383"/>
                    <a:pt x="1679" y="383"/>
                    <a:pt x="1688" y="379"/>
                  </a:cubicBezTo>
                  <a:lnTo>
                    <a:pt x="1701" y="379"/>
                  </a:lnTo>
                  <a:cubicBezTo>
                    <a:pt x="1809" y="388"/>
                    <a:pt x="1913" y="392"/>
                    <a:pt x="2016" y="392"/>
                  </a:cubicBezTo>
                  <a:lnTo>
                    <a:pt x="2124" y="392"/>
                  </a:lnTo>
                  <a:cubicBezTo>
                    <a:pt x="2223" y="401"/>
                    <a:pt x="2322" y="406"/>
                    <a:pt x="2421" y="406"/>
                  </a:cubicBezTo>
                  <a:lnTo>
                    <a:pt x="2587" y="406"/>
                  </a:lnTo>
                  <a:lnTo>
                    <a:pt x="2677" y="401"/>
                  </a:lnTo>
                  <a:lnTo>
                    <a:pt x="2713" y="401"/>
                  </a:lnTo>
                  <a:cubicBezTo>
                    <a:pt x="2736" y="401"/>
                    <a:pt x="2754" y="401"/>
                    <a:pt x="2776" y="397"/>
                  </a:cubicBezTo>
                  <a:cubicBezTo>
                    <a:pt x="2781" y="392"/>
                    <a:pt x="2790" y="392"/>
                    <a:pt x="2794" y="388"/>
                  </a:cubicBezTo>
                  <a:lnTo>
                    <a:pt x="3001" y="388"/>
                  </a:lnTo>
                  <a:cubicBezTo>
                    <a:pt x="3132" y="388"/>
                    <a:pt x="3258" y="388"/>
                    <a:pt x="3388" y="383"/>
                  </a:cubicBezTo>
                  <a:lnTo>
                    <a:pt x="3586" y="379"/>
                  </a:lnTo>
                  <a:cubicBezTo>
                    <a:pt x="3658" y="379"/>
                    <a:pt x="3726" y="370"/>
                    <a:pt x="3793" y="365"/>
                  </a:cubicBezTo>
                  <a:lnTo>
                    <a:pt x="3951" y="352"/>
                  </a:lnTo>
                  <a:lnTo>
                    <a:pt x="4054" y="347"/>
                  </a:lnTo>
                  <a:lnTo>
                    <a:pt x="4184" y="343"/>
                  </a:lnTo>
                  <a:lnTo>
                    <a:pt x="4297" y="343"/>
                  </a:lnTo>
                  <a:cubicBezTo>
                    <a:pt x="4306" y="338"/>
                    <a:pt x="4310" y="334"/>
                    <a:pt x="4319" y="329"/>
                  </a:cubicBezTo>
                  <a:cubicBezTo>
                    <a:pt x="4324" y="329"/>
                    <a:pt x="4328" y="325"/>
                    <a:pt x="4333" y="320"/>
                  </a:cubicBezTo>
                  <a:lnTo>
                    <a:pt x="4387" y="316"/>
                  </a:lnTo>
                  <a:cubicBezTo>
                    <a:pt x="4459" y="311"/>
                    <a:pt x="4531" y="302"/>
                    <a:pt x="4603" y="298"/>
                  </a:cubicBezTo>
                  <a:cubicBezTo>
                    <a:pt x="4679" y="293"/>
                    <a:pt x="4742" y="289"/>
                    <a:pt x="4810" y="280"/>
                  </a:cubicBezTo>
                  <a:lnTo>
                    <a:pt x="4922" y="271"/>
                  </a:lnTo>
                  <a:lnTo>
                    <a:pt x="4981" y="271"/>
                  </a:lnTo>
                  <a:cubicBezTo>
                    <a:pt x="5030" y="271"/>
                    <a:pt x="5080" y="266"/>
                    <a:pt x="5125" y="257"/>
                  </a:cubicBezTo>
                  <a:cubicBezTo>
                    <a:pt x="5179" y="244"/>
                    <a:pt x="5188" y="167"/>
                    <a:pt x="5138" y="145"/>
                  </a:cubicBezTo>
                  <a:lnTo>
                    <a:pt x="5134" y="140"/>
                  </a:lnTo>
                  <a:cubicBezTo>
                    <a:pt x="5165" y="127"/>
                    <a:pt x="5201" y="118"/>
                    <a:pt x="5237" y="109"/>
                  </a:cubicBezTo>
                  <a:lnTo>
                    <a:pt x="5332" y="86"/>
                  </a:lnTo>
                  <a:lnTo>
                    <a:pt x="5372" y="73"/>
                  </a:lnTo>
                  <a:cubicBezTo>
                    <a:pt x="5390" y="73"/>
                    <a:pt x="5408" y="68"/>
                    <a:pt x="5426" y="59"/>
                  </a:cubicBezTo>
                  <a:cubicBezTo>
                    <a:pt x="5458" y="50"/>
                    <a:pt x="5453" y="1"/>
                    <a:pt x="541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6"/>
            <p:cNvSpPr/>
            <p:nvPr/>
          </p:nvSpPr>
          <p:spPr>
            <a:xfrm>
              <a:off x="5438875" y="2002125"/>
              <a:ext cx="36675" cy="3075"/>
            </a:xfrm>
            <a:custGeom>
              <a:rect b="b" l="l" r="r" t="t"/>
              <a:pathLst>
                <a:path extrusionOk="0" h="123" w="1467">
                  <a:moveTo>
                    <a:pt x="32" y="1"/>
                  </a:moveTo>
                  <a:cubicBezTo>
                    <a:pt x="14" y="1"/>
                    <a:pt x="0" y="14"/>
                    <a:pt x="0" y="32"/>
                  </a:cubicBezTo>
                  <a:cubicBezTo>
                    <a:pt x="0" y="50"/>
                    <a:pt x="18" y="64"/>
                    <a:pt x="32" y="64"/>
                  </a:cubicBezTo>
                  <a:lnTo>
                    <a:pt x="194" y="68"/>
                  </a:lnTo>
                  <a:lnTo>
                    <a:pt x="351" y="73"/>
                  </a:lnTo>
                  <a:lnTo>
                    <a:pt x="459" y="77"/>
                  </a:lnTo>
                  <a:lnTo>
                    <a:pt x="468" y="77"/>
                  </a:lnTo>
                  <a:cubicBezTo>
                    <a:pt x="491" y="82"/>
                    <a:pt x="513" y="86"/>
                    <a:pt x="531" y="91"/>
                  </a:cubicBezTo>
                  <a:cubicBezTo>
                    <a:pt x="554" y="95"/>
                    <a:pt x="572" y="95"/>
                    <a:pt x="594" y="100"/>
                  </a:cubicBezTo>
                  <a:cubicBezTo>
                    <a:pt x="612" y="100"/>
                    <a:pt x="639" y="100"/>
                    <a:pt x="666" y="104"/>
                  </a:cubicBezTo>
                  <a:cubicBezTo>
                    <a:pt x="711" y="109"/>
                    <a:pt x="761" y="109"/>
                    <a:pt x="810" y="113"/>
                  </a:cubicBezTo>
                  <a:lnTo>
                    <a:pt x="923" y="118"/>
                  </a:lnTo>
                  <a:lnTo>
                    <a:pt x="1049" y="122"/>
                  </a:lnTo>
                  <a:lnTo>
                    <a:pt x="1413" y="122"/>
                  </a:lnTo>
                  <a:lnTo>
                    <a:pt x="1431" y="118"/>
                  </a:lnTo>
                  <a:cubicBezTo>
                    <a:pt x="1440" y="118"/>
                    <a:pt x="1444" y="113"/>
                    <a:pt x="1453" y="104"/>
                  </a:cubicBezTo>
                  <a:cubicBezTo>
                    <a:pt x="1467" y="86"/>
                    <a:pt x="1462" y="59"/>
                    <a:pt x="1436" y="55"/>
                  </a:cubicBezTo>
                  <a:cubicBezTo>
                    <a:pt x="1427" y="50"/>
                    <a:pt x="1418" y="46"/>
                    <a:pt x="1409" y="46"/>
                  </a:cubicBezTo>
                  <a:cubicBezTo>
                    <a:pt x="1391" y="46"/>
                    <a:pt x="1373" y="46"/>
                    <a:pt x="1355" y="41"/>
                  </a:cubicBezTo>
                  <a:lnTo>
                    <a:pt x="1314" y="41"/>
                  </a:lnTo>
                  <a:lnTo>
                    <a:pt x="1220" y="37"/>
                  </a:lnTo>
                  <a:cubicBezTo>
                    <a:pt x="1166" y="37"/>
                    <a:pt x="1116" y="32"/>
                    <a:pt x="1062" y="32"/>
                  </a:cubicBezTo>
                  <a:lnTo>
                    <a:pt x="869" y="28"/>
                  </a:lnTo>
                  <a:cubicBezTo>
                    <a:pt x="819" y="28"/>
                    <a:pt x="765" y="23"/>
                    <a:pt x="711" y="23"/>
                  </a:cubicBezTo>
                  <a:cubicBezTo>
                    <a:pt x="662" y="23"/>
                    <a:pt x="594" y="23"/>
                    <a:pt x="536" y="19"/>
                  </a:cubicBezTo>
                  <a:lnTo>
                    <a:pt x="468" y="19"/>
                  </a:lnTo>
                  <a:lnTo>
                    <a:pt x="410" y="5"/>
                  </a:lnTo>
                  <a:lnTo>
                    <a:pt x="405" y="5"/>
                  </a:lnTo>
                  <a:cubicBezTo>
                    <a:pt x="396" y="5"/>
                    <a:pt x="387" y="10"/>
                    <a:pt x="378" y="19"/>
                  </a:cubicBezTo>
                  <a:lnTo>
                    <a:pt x="378" y="14"/>
                  </a:lnTo>
                  <a:lnTo>
                    <a:pt x="356" y="14"/>
                  </a:lnTo>
                  <a:cubicBezTo>
                    <a:pt x="248" y="5"/>
                    <a:pt x="140" y="5"/>
                    <a:pt x="3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6"/>
            <p:cNvSpPr/>
            <p:nvPr/>
          </p:nvSpPr>
          <p:spPr>
            <a:xfrm>
              <a:off x="5338775" y="1999425"/>
              <a:ext cx="38375" cy="21700"/>
            </a:xfrm>
            <a:custGeom>
              <a:rect b="b" l="l" r="r" t="t"/>
              <a:pathLst>
                <a:path extrusionOk="0" h="868" w="1535">
                  <a:moveTo>
                    <a:pt x="1467" y="1"/>
                  </a:moveTo>
                  <a:cubicBezTo>
                    <a:pt x="1454" y="1"/>
                    <a:pt x="1445" y="5"/>
                    <a:pt x="1440" y="5"/>
                  </a:cubicBezTo>
                  <a:lnTo>
                    <a:pt x="1431" y="10"/>
                  </a:lnTo>
                  <a:lnTo>
                    <a:pt x="1427" y="10"/>
                  </a:lnTo>
                  <a:cubicBezTo>
                    <a:pt x="1395" y="14"/>
                    <a:pt x="1364" y="19"/>
                    <a:pt x="1332" y="23"/>
                  </a:cubicBezTo>
                  <a:cubicBezTo>
                    <a:pt x="1301" y="28"/>
                    <a:pt x="1269" y="32"/>
                    <a:pt x="1233" y="37"/>
                  </a:cubicBezTo>
                  <a:cubicBezTo>
                    <a:pt x="1170" y="46"/>
                    <a:pt x="1103" y="59"/>
                    <a:pt x="1040" y="82"/>
                  </a:cubicBezTo>
                  <a:cubicBezTo>
                    <a:pt x="999" y="100"/>
                    <a:pt x="963" y="113"/>
                    <a:pt x="927" y="136"/>
                  </a:cubicBezTo>
                  <a:cubicBezTo>
                    <a:pt x="887" y="154"/>
                    <a:pt x="846" y="181"/>
                    <a:pt x="806" y="203"/>
                  </a:cubicBezTo>
                  <a:cubicBezTo>
                    <a:pt x="711" y="253"/>
                    <a:pt x="626" y="311"/>
                    <a:pt x="541" y="374"/>
                  </a:cubicBezTo>
                  <a:cubicBezTo>
                    <a:pt x="518" y="392"/>
                    <a:pt x="491" y="410"/>
                    <a:pt x="473" y="433"/>
                  </a:cubicBezTo>
                  <a:cubicBezTo>
                    <a:pt x="451" y="455"/>
                    <a:pt x="424" y="478"/>
                    <a:pt x="406" y="500"/>
                  </a:cubicBezTo>
                  <a:cubicBezTo>
                    <a:pt x="365" y="541"/>
                    <a:pt x="329" y="581"/>
                    <a:pt x="293" y="622"/>
                  </a:cubicBezTo>
                  <a:cubicBezTo>
                    <a:pt x="262" y="653"/>
                    <a:pt x="230" y="676"/>
                    <a:pt x="194" y="698"/>
                  </a:cubicBezTo>
                  <a:cubicBezTo>
                    <a:pt x="176" y="712"/>
                    <a:pt x="158" y="716"/>
                    <a:pt x="140" y="730"/>
                  </a:cubicBezTo>
                  <a:cubicBezTo>
                    <a:pt x="109" y="739"/>
                    <a:pt x="82" y="748"/>
                    <a:pt x="50" y="757"/>
                  </a:cubicBezTo>
                  <a:cubicBezTo>
                    <a:pt x="1" y="775"/>
                    <a:pt x="1" y="847"/>
                    <a:pt x="50" y="865"/>
                  </a:cubicBezTo>
                  <a:cubicBezTo>
                    <a:pt x="57" y="867"/>
                    <a:pt x="65" y="868"/>
                    <a:pt x="73" y="868"/>
                  </a:cubicBezTo>
                  <a:cubicBezTo>
                    <a:pt x="81" y="868"/>
                    <a:pt x="88" y="867"/>
                    <a:pt x="95" y="865"/>
                  </a:cubicBezTo>
                  <a:cubicBezTo>
                    <a:pt x="176" y="842"/>
                    <a:pt x="257" y="806"/>
                    <a:pt x="329" y="761"/>
                  </a:cubicBezTo>
                  <a:cubicBezTo>
                    <a:pt x="356" y="739"/>
                    <a:pt x="388" y="721"/>
                    <a:pt x="415" y="694"/>
                  </a:cubicBezTo>
                  <a:cubicBezTo>
                    <a:pt x="446" y="662"/>
                    <a:pt x="482" y="631"/>
                    <a:pt x="514" y="599"/>
                  </a:cubicBezTo>
                  <a:cubicBezTo>
                    <a:pt x="577" y="541"/>
                    <a:pt x="648" y="487"/>
                    <a:pt x="720" y="442"/>
                  </a:cubicBezTo>
                  <a:cubicBezTo>
                    <a:pt x="779" y="406"/>
                    <a:pt x="837" y="370"/>
                    <a:pt x="896" y="334"/>
                  </a:cubicBezTo>
                  <a:lnTo>
                    <a:pt x="896" y="334"/>
                  </a:lnTo>
                  <a:lnTo>
                    <a:pt x="878" y="347"/>
                  </a:lnTo>
                  <a:lnTo>
                    <a:pt x="905" y="329"/>
                  </a:lnTo>
                  <a:lnTo>
                    <a:pt x="941" y="293"/>
                  </a:lnTo>
                  <a:lnTo>
                    <a:pt x="995" y="244"/>
                  </a:lnTo>
                  <a:lnTo>
                    <a:pt x="1026" y="208"/>
                  </a:lnTo>
                  <a:cubicBezTo>
                    <a:pt x="1058" y="176"/>
                    <a:pt x="1098" y="149"/>
                    <a:pt x="1139" y="136"/>
                  </a:cubicBezTo>
                  <a:cubicBezTo>
                    <a:pt x="1170" y="127"/>
                    <a:pt x="1202" y="118"/>
                    <a:pt x="1233" y="113"/>
                  </a:cubicBezTo>
                  <a:lnTo>
                    <a:pt x="1328" y="113"/>
                  </a:lnTo>
                  <a:cubicBezTo>
                    <a:pt x="1386" y="113"/>
                    <a:pt x="1440" y="118"/>
                    <a:pt x="1508" y="122"/>
                  </a:cubicBezTo>
                  <a:cubicBezTo>
                    <a:pt x="1530" y="100"/>
                    <a:pt x="1535" y="73"/>
                    <a:pt x="1526" y="46"/>
                  </a:cubicBezTo>
                  <a:cubicBezTo>
                    <a:pt x="1517" y="28"/>
                    <a:pt x="1508" y="14"/>
                    <a:pt x="1490" y="10"/>
                  </a:cubicBezTo>
                  <a:cubicBezTo>
                    <a:pt x="1481" y="5"/>
                    <a:pt x="1472" y="1"/>
                    <a:pt x="146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6"/>
            <p:cNvSpPr/>
            <p:nvPr/>
          </p:nvSpPr>
          <p:spPr>
            <a:xfrm>
              <a:off x="5318650" y="2016200"/>
              <a:ext cx="18800" cy="12000"/>
            </a:xfrm>
            <a:custGeom>
              <a:rect b="b" l="l" r="r" t="t"/>
              <a:pathLst>
                <a:path extrusionOk="0" h="480" w="752">
                  <a:moveTo>
                    <a:pt x="702" y="0"/>
                  </a:moveTo>
                  <a:cubicBezTo>
                    <a:pt x="680" y="5"/>
                    <a:pt x="662" y="14"/>
                    <a:pt x="644" y="27"/>
                  </a:cubicBezTo>
                  <a:cubicBezTo>
                    <a:pt x="621" y="41"/>
                    <a:pt x="603" y="54"/>
                    <a:pt x="585" y="72"/>
                  </a:cubicBezTo>
                  <a:cubicBezTo>
                    <a:pt x="531" y="113"/>
                    <a:pt x="477" y="153"/>
                    <a:pt x="419" y="189"/>
                  </a:cubicBezTo>
                  <a:lnTo>
                    <a:pt x="428" y="185"/>
                  </a:lnTo>
                  <a:lnTo>
                    <a:pt x="428" y="185"/>
                  </a:lnTo>
                  <a:cubicBezTo>
                    <a:pt x="365" y="221"/>
                    <a:pt x="302" y="252"/>
                    <a:pt x="239" y="288"/>
                  </a:cubicBezTo>
                  <a:cubicBezTo>
                    <a:pt x="203" y="306"/>
                    <a:pt x="171" y="324"/>
                    <a:pt x="135" y="342"/>
                  </a:cubicBezTo>
                  <a:cubicBezTo>
                    <a:pt x="104" y="356"/>
                    <a:pt x="68" y="369"/>
                    <a:pt x="36" y="378"/>
                  </a:cubicBezTo>
                  <a:cubicBezTo>
                    <a:pt x="14" y="387"/>
                    <a:pt x="0" y="414"/>
                    <a:pt x="9" y="441"/>
                  </a:cubicBezTo>
                  <a:cubicBezTo>
                    <a:pt x="14" y="450"/>
                    <a:pt x="23" y="459"/>
                    <a:pt x="36" y="463"/>
                  </a:cubicBezTo>
                  <a:cubicBezTo>
                    <a:pt x="41" y="466"/>
                    <a:pt x="47" y="467"/>
                    <a:pt x="53" y="467"/>
                  </a:cubicBezTo>
                  <a:cubicBezTo>
                    <a:pt x="59" y="467"/>
                    <a:pt x="66" y="466"/>
                    <a:pt x="72" y="463"/>
                  </a:cubicBezTo>
                  <a:cubicBezTo>
                    <a:pt x="90" y="459"/>
                    <a:pt x="108" y="454"/>
                    <a:pt x="126" y="445"/>
                  </a:cubicBezTo>
                  <a:cubicBezTo>
                    <a:pt x="126" y="450"/>
                    <a:pt x="131" y="454"/>
                    <a:pt x="131" y="459"/>
                  </a:cubicBezTo>
                  <a:cubicBezTo>
                    <a:pt x="135" y="459"/>
                    <a:pt x="144" y="463"/>
                    <a:pt x="149" y="463"/>
                  </a:cubicBezTo>
                  <a:cubicBezTo>
                    <a:pt x="158" y="475"/>
                    <a:pt x="170" y="479"/>
                    <a:pt x="183" y="479"/>
                  </a:cubicBezTo>
                  <a:cubicBezTo>
                    <a:pt x="200" y="479"/>
                    <a:pt x="219" y="471"/>
                    <a:pt x="234" y="463"/>
                  </a:cubicBezTo>
                  <a:cubicBezTo>
                    <a:pt x="261" y="454"/>
                    <a:pt x="288" y="441"/>
                    <a:pt x="315" y="423"/>
                  </a:cubicBezTo>
                  <a:cubicBezTo>
                    <a:pt x="365" y="396"/>
                    <a:pt x="414" y="369"/>
                    <a:pt x="464" y="338"/>
                  </a:cubicBezTo>
                  <a:lnTo>
                    <a:pt x="531" y="293"/>
                  </a:lnTo>
                  <a:lnTo>
                    <a:pt x="594" y="252"/>
                  </a:lnTo>
                  <a:cubicBezTo>
                    <a:pt x="612" y="239"/>
                    <a:pt x="635" y="225"/>
                    <a:pt x="653" y="212"/>
                  </a:cubicBezTo>
                  <a:cubicBezTo>
                    <a:pt x="666" y="198"/>
                    <a:pt x="680" y="185"/>
                    <a:pt x="693" y="171"/>
                  </a:cubicBezTo>
                  <a:lnTo>
                    <a:pt x="698" y="171"/>
                  </a:lnTo>
                  <a:cubicBezTo>
                    <a:pt x="707" y="167"/>
                    <a:pt x="711" y="158"/>
                    <a:pt x="711" y="149"/>
                  </a:cubicBezTo>
                  <a:cubicBezTo>
                    <a:pt x="716" y="140"/>
                    <a:pt x="711" y="135"/>
                    <a:pt x="711" y="126"/>
                  </a:cubicBezTo>
                  <a:cubicBezTo>
                    <a:pt x="707" y="122"/>
                    <a:pt x="707" y="117"/>
                    <a:pt x="702" y="108"/>
                  </a:cubicBezTo>
                  <a:lnTo>
                    <a:pt x="716" y="99"/>
                  </a:lnTo>
                  <a:cubicBezTo>
                    <a:pt x="725" y="95"/>
                    <a:pt x="729" y="90"/>
                    <a:pt x="738" y="86"/>
                  </a:cubicBezTo>
                  <a:cubicBezTo>
                    <a:pt x="747" y="72"/>
                    <a:pt x="752" y="59"/>
                    <a:pt x="752" y="45"/>
                  </a:cubicBezTo>
                  <a:cubicBezTo>
                    <a:pt x="747" y="23"/>
                    <a:pt x="729" y="5"/>
                    <a:pt x="702" y="5"/>
                  </a:cubicBezTo>
                  <a:lnTo>
                    <a:pt x="702"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6"/>
            <p:cNvSpPr/>
            <p:nvPr/>
          </p:nvSpPr>
          <p:spPr>
            <a:xfrm>
              <a:off x="5319650" y="2022825"/>
              <a:ext cx="10825" cy="5775"/>
            </a:xfrm>
            <a:custGeom>
              <a:rect b="b" l="l" r="r" t="t"/>
              <a:pathLst>
                <a:path extrusionOk="0" h="231" w="433">
                  <a:moveTo>
                    <a:pt x="388" y="1"/>
                  </a:moveTo>
                  <a:cubicBezTo>
                    <a:pt x="379" y="1"/>
                    <a:pt x="370" y="1"/>
                    <a:pt x="365" y="5"/>
                  </a:cubicBezTo>
                  <a:lnTo>
                    <a:pt x="361" y="5"/>
                  </a:lnTo>
                  <a:cubicBezTo>
                    <a:pt x="334" y="28"/>
                    <a:pt x="302" y="50"/>
                    <a:pt x="271" y="68"/>
                  </a:cubicBezTo>
                  <a:cubicBezTo>
                    <a:pt x="248" y="82"/>
                    <a:pt x="230" y="91"/>
                    <a:pt x="208" y="104"/>
                  </a:cubicBezTo>
                  <a:cubicBezTo>
                    <a:pt x="172" y="117"/>
                    <a:pt x="136" y="131"/>
                    <a:pt x="100" y="140"/>
                  </a:cubicBezTo>
                  <a:lnTo>
                    <a:pt x="109" y="140"/>
                  </a:lnTo>
                  <a:cubicBezTo>
                    <a:pt x="86" y="144"/>
                    <a:pt x="64" y="149"/>
                    <a:pt x="37" y="149"/>
                  </a:cubicBezTo>
                  <a:cubicBezTo>
                    <a:pt x="14" y="153"/>
                    <a:pt x="1" y="171"/>
                    <a:pt x="1" y="194"/>
                  </a:cubicBezTo>
                  <a:cubicBezTo>
                    <a:pt x="5" y="214"/>
                    <a:pt x="20" y="231"/>
                    <a:pt x="39" y="231"/>
                  </a:cubicBezTo>
                  <a:cubicBezTo>
                    <a:pt x="41" y="231"/>
                    <a:pt x="44" y="230"/>
                    <a:pt x="46" y="230"/>
                  </a:cubicBezTo>
                  <a:cubicBezTo>
                    <a:pt x="113" y="225"/>
                    <a:pt x="176" y="207"/>
                    <a:pt x="239" y="180"/>
                  </a:cubicBezTo>
                  <a:cubicBezTo>
                    <a:pt x="257" y="171"/>
                    <a:pt x="275" y="162"/>
                    <a:pt x="293" y="153"/>
                  </a:cubicBezTo>
                  <a:cubicBezTo>
                    <a:pt x="338" y="131"/>
                    <a:pt x="374" y="104"/>
                    <a:pt x="410" y="73"/>
                  </a:cubicBezTo>
                  <a:cubicBezTo>
                    <a:pt x="428" y="59"/>
                    <a:pt x="433" y="32"/>
                    <a:pt x="419" y="14"/>
                  </a:cubicBezTo>
                  <a:cubicBezTo>
                    <a:pt x="410" y="5"/>
                    <a:pt x="401" y="1"/>
                    <a:pt x="38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6"/>
            <p:cNvSpPr/>
            <p:nvPr/>
          </p:nvSpPr>
          <p:spPr>
            <a:xfrm>
              <a:off x="5319425" y="2016150"/>
              <a:ext cx="18475" cy="12550"/>
            </a:xfrm>
            <a:custGeom>
              <a:rect b="b" l="l" r="r" t="t"/>
              <a:pathLst>
                <a:path extrusionOk="0" h="502" w="739">
                  <a:moveTo>
                    <a:pt x="697" y="1"/>
                  </a:moveTo>
                  <a:cubicBezTo>
                    <a:pt x="689" y="1"/>
                    <a:pt x="681" y="3"/>
                    <a:pt x="676" y="7"/>
                  </a:cubicBezTo>
                  <a:cubicBezTo>
                    <a:pt x="644" y="29"/>
                    <a:pt x="613" y="61"/>
                    <a:pt x="586" y="88"/>
                  </a:cubicBezTo>
                  <a:cubicBezTo>
                    <a:pt x="545" y="124"/>
                    <a:pt x="505" y="160"/>
                    <a:pt x="464" y="191"/>
                  </a:cubicBezTo>
                  <a:cubicBezTo>
                    <a:pt x="419" y="223"/>
                    <a:pt x="379" y="250"/>
                    <a:pt x="338" y="277"/>
                  </a:cubicBezTo>
                  <a:cubicBezTo>
                    <a:pt x="316" y="290"/>
                    <a:pt x="293" y="308"/>
                    <a:pt x="275" y="322"/>
                  </a:cubicBezTo>
                  <a:cubicBezTo>
                    <a:pt x="253" y="335"/>
                    <a:pt x="226" y="349"/>
                    <a:pt x="199" y="366"/>
                  </a:cubicBezTo>
                  <a:cubicBezTo>
                    <a:pt x="176" y="380"/>
                    <a:pt x="158" y="389"/>
                    <a:pt x="136" y="398"/>
                  </a:cubicBezTo>
                  <a:cubicBezTo>
                    <a:pt x="113" y="407"/>
                    <a:pt x="86" y="416"/>
                    <a:pt x="64" y="425"/>
                  </a:cubicBezTo>
                  <a:lnTo>
                    <a:pt x="73" y="425"/>
                  </a:lnTo>
                  <a:lnTo>
                    <a:pt x="32" y="434"/>
                  </a:lnTo>
                  <a:cubicBezTo>
                    <a:pt x="23" y="434"/>
                    <a:pt x="14" y="438"/>
                    <a:pt x="10" y="447"/>
                  </a:cubicBezTo>
                  <a:cubicBezTo>
                    <a:pt x="5" y="456"/>
                    <a:pt x="1" y="465"/>
                    <a:pt x="1" y="470"/>
                  </a:cubicBezTo>
                  <a:cubicBezTo>
                    <a:pt x="5" y="479"/>
                    <a:pt x="10" y="488"/>
                    <a:pt x="14" y="497"/>
                  </a:cubicBezTo>
                  <a:cubicBezTo>
                    <a:pt x="23" y="501"/>
                    <a:pt x="32" y="501"/>
                    <a:pt x="41" y="501"/>
                  </a:cubicBezTo>
                  <a:cubicBezTo>
                    <a:pt x="59" y="497"/>
                    <a:pt x="73" y="492"/>
                    <a:pt x="91" y="488"/>
                  </a:cubicBezTo>
                  <a:cubicBezTo>
                    <a:pt x="109" y="483"/>
                    <a:pt x="127" y="479"/>
                    <a:pt x="145" y="470"/>
                  </a:cubicBezTo>
                  <a:cubicBezTo>
                    <a:pt x="176" y="456"/>
                    <a:pt x="208" y="438"/>
                    <a:pt x="239" y="425"/>
                  </a:cubicBezTo>
                  <a:cubicBezTo>
                    <a:pt x="302" y="384"/>
                    <a:pt x="365" y="349"/>
                    <a:pt x="428" y="313"/>
                  </a:cubicBezTo>
                  <a:cubicBezTo>
                    <a:pt x="482" y="272"/>
                    <a:pt x="541" y="236"/>
                    <a:pt x="590" y="191"/>
                  </a:cubicBezTo>
                  <a:cubicBezTo>
                    <a:pt x="617" y="169"/>
                    <a:pt x="649" y="146"/>
                    <a:pt x="671" y="124"/>
                  </a:cubicBezTo>
                  <a:cubicBezTo>
                    <a:pt x="680" y="110"/>
                    <a:pt x="694" y="101"/>
                    <a:pt x="703" y="92"/>
                  </a:cubicBezTo>
                  <a:cubicBezTo>
                    <a:pt x="712" y="83"/>
                    <a:pt x="716" y="70"/>
                    <a:pt x="725" y="61"/>
                  </a:cubicBezTo>
                  <a:cubicBezTo>
                    <a:pt x="739" y="47"/>
                    <a:pt x="739" y="29"/>
                    <a:pt x="725" y="16"/>
                  </a:cubicBezTo>
                  <a:cubicBezTo>
                    <a:pt x="720" y="5"/>
                    <a:pt x="708" y="1"/>
                    <a:pt x="69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6"/>
            <p:cNvSpPr/>
            <p:nvPr/>
          </p:nvSpPr>
          <p:spPr>
            <a:xfrm>
              <a:off x="5234525" y="1992000"/>
              <a:ext cx="96850" cy="8350"/>
            </a:xfrm>
            <a:custGeom>
              <a:rect b="b" l="l" r="r" t="t"/>
              <a:pathLst>
                <a:path extrusionOk="0" h="334" w="3874">
                  <a:moveTo>
                    <a:pt x="3739" y="1"/>
                  </a:moveTo>
                  <a:lnTo>
                    <a:pt x="3743" y="5"/>
                  </a:lnTo>
                  <a:cubicBezTo>
                    <a:pt x="3721" y="5"/>
                    <a:pt x="3694" y="5"/>
                    <a:pt x="3671" y="10"/>
                  </a:cubicBezTo>
                  <a:cubicBezTo>
                    <a:pt x="3613" y="14"/>
                    <a:pt x="3559" y="19"/>
                    <a:pt x="3500" y="23"/>
                  </a:cubicBezTo>
                  <a:cubicBezTo>
                    <a:pt x="3446" y="28"/>
                    <a:pt x="3388" y="32"/>
                    <a:pt x="3334" y="32"/>
                  </a:cubicBezTo>
                  <a:cubicBezTo>
                    <a:pt x="3307" y="32"/>
                    <a:pt x="3284" y="32"/>
                    <a:pt x="3257" y="37"/>
                  </a:cubicBezTo>
                  <a:cubicBezTo>
                    <a:pt x="3230" y="41"/>
                    <a:pt x="3199" y="46"/>
                    <a:pt x="3172" y="46"/>
                  </a:cubicBezTo>
                  <a:lnTo>
                    <a:pt x="2997" y="64"/>
                  </a:lnTo>
                  <a:cubicBezTo>
                    <a:pt x="2938" y="68"/>
                    <a:pt x="2884" y="68"/>
                    <a:pt x="2826" y="77"/>
                  </a:cubicBezTo>
                  <a:cubicBezTo>
                    <a:pt x="2763" y="82"/>
                    <a:pt x="2695" y="82"/>
                    <a:pt x="2632" y="86"/>
                  </a:cubicBezTo>
                  <a:cubicBezTo>
                    <a:pt x="2565" y="91"/>
                    <a:pt x="2515" y="95"/>
                    <a:pt x="2457" y="95"/>
                  </a:cubicBezTo>
                  <a:cubicBezTo>
                    <a:pt x="2340" y="100"/>
                    <a:pt x="2218" y="104"/>
                    <a:pt x="2101" y="104"/>
                  </a:cubicBezTo>
                  <a:cubicBezTo>
                    <a:pt x="1984" y="104"/>
                    <a:pt x="1872" y="109"/>
                    <a:pt x="1755" y="109"/>
                  </a:cubicBezTo>
                  <a:lnTo>
                    <a:pt x="1400" y="109"/>
                  </a:lnTo>
                  <a:cubicBezTo>
                    <a:pt x="1350" y="109"/>
                    <a:pt x="1301" y="109"/>
                    <a:pt x="1251" y="113"/>
                  </a:cubicBezTo>
                  <a:cubicBezTo>
                    <a:pt x="1235" y="115"/>
                    <a:pt x="1218" y="115"/>
                    <a:pt x="1200" y="115"/>
                  </a:cubicBezTo>
                  <a:cubicBezTo>
                    <a:pt x="1166" y="115"/>
                    <a:pt x="1131" y="113"/>
                    <a:pt x="1098" y="113"/>
                  </a:cubicBezTo>
                  <a:cubicBezTo>
                    <a:pt x="1044" y="113"/>
                    <a:pt x="995" y="113"/>
                    <a:pt x="945" y="118"/>
                  </a:cubicBezTo>
                  <a:cubicBezTo>
                    <a:pt x="929" y="119"/>
                    <a:pt x="913" y="120"/>
                    <a:pt x="897" y="120"/>
                  </a:cubicBezTo>
                  <a:cubicBezTo>
                    <a:pt x="865" y="120"/>
                    <a:pt x="834" y="118"/>
                    <a:pt x="801" y="118"/>
                  </a:cubicBezTo>
                  <a:lnTo>
                    <a:pt x="788" y="118"/>
                  </a:lnTo>
                  <a:cubicBezTo>
                    <a:pt x="666" y="118"/>
                    <a:pt x="549" y="104"/>
                    <a:pt x="428" y="95"/>
                  </a:cubicBezTo>
                  <a:cubicBezTo>
                    <a:pt x="365" y="91"/>
                    <a:pt x="302" y="82"/>
                    <a:pt x="243" y="73"/>
                  </a:cubicBezTo>
                  <a:cubicBezTo>
                    <a:pt x="180" y="68"/>
                    <a:pt x="117" y="59"/>
                    <a:pt x="54" y="55"/>
                  </a:cubicBezTo>
                  <a:cubicBezTo>
                    <a:pt x="52" y="54"/>
                    <a:pt x="50" y="54"/>
                    <a:pt x="47" y="54"/>
                  </a:cubicBezTo>
                  <a:cubicBezTo>
                    <a:pt x="27" y="54"/>
                    <a:pt x="9" y="71"/>
                    <a:pt x="5" y="91"/>
                  </a:cubicBezTo>
                  <a:cubicBezTo>
                    <a:pt x="5" y="100"/>
                    <a:pt x="9" y="113"/>
                    <a:pt x="18" y="122"/>
                  </a:cubicBezTo>
                  <a:cubicBezTo>
                    <a:pt x="14" y="127"/>
                    <a:pt x="14" y="127"/>
                    <a:pt x="14" y="131"/>
                  </a:cubicBezTo>
                  <a:cubicBezTo>
                    <a:pt x="0" y="158"/>
                    <a:pt x="14" y="190"/>
                    <a:pt x="36" y="203"/>
                  </a:cubicBezTo>
                  <a:cubicBezTo>
                    <a:pt x="68" y="212"/>
                    <a:pt x="99" y="217"/>
                    <a:pt x="126" y="226"/>
                  </a:cubicBezTo>
                  <a:cubicBezTo>
                    <a:pt x="158" y="230"/>
                    <a:pt x="189" y="239"/>
                    <a:pt x="221" y="244"/>
                  </a:cubicBezTo>
                  <a:cubicBezTo>
                    <a:pt x="257" y="253"/>
                    <a:pt x="288" y="262"/>
                    <a:pt x="320" y="271"/>
                  </a:cubicBezTo>
                  <a:cubicBezTo>
                    <a:pt x="351" y="280"/>
                    <a:pt x="387" y="284"/>
                    <a:pt x="423" y="289"/>
                  </a:cubicBezTo>
                  <a:cubicBezTo>
                    <a:pt x="504" y="302"/>
                    <a:pt x="581" y="311"/>
                    <a:pt x="662" y="320"/>
                  </a:cubicBezTo>
                  <a:cubicBezTo>
                    <a:pt x="702" y="325"/>
                    <a:pt x="738" y="329"/>
                    <a:pt x="774" y="329"/>
                  </a:cubicBezTo>
                  <a:cubicBezTo>
                    <a:pt x="810" y="329"/>
                    <a:pt x="851" y="329"/>
                    <a:pt x="887" y="334"/>
                  </a:cubicBezTo>
                  <a:lnTo>
                    <a:pt x="887" y="334"/>
                  </a:lnTo>
                  <a:cubicBezTo>
                    <a:pt x="1002" y="334"/>
                    <a:pt x="1118" y="334"/>
                    <a:pt x="1233" y="329"/>
                  </a:cubicBezTo>
                  <a:cubicBezTo>
                    <a:pt x="1292" y="329"/>
                    <a:pt x="1350" y="325"/>
                    <a:pt x="1409" y="320"/>
                  </a:cubicBezTo>
                  <a:cubicBezTo>
                    <a:pt x="1467" y="316"/>
                    <a:pt x="1535" y="316"/>
                    <a:pt x="1593" y="311"/>
                  </a:cubicBezTo>
                  <a:cubicBezTo>
                    <a:pt x="1647" y="311"/>
                    <a:pt x="1701" y="307"/>
                    <a:pt x="1755" y="302"/>
                  </a:cubicBezTo>
                  <a:lnTo>
                    <a:pt x="1836" y="298"/>
                  </a:lnTo>
                  <a:lnTo>
                    <a:pt x="1926" y="293"/>
                  </a:lnTo>
                  <a:lnTo>
                    <a:pt x="2101" y="284"/>
                  </a:lnTo>
                  <a:cubicBezTo>
                    <a:pt x="2160" y="284"/>
                    <a:pt x="2218" y="280"/>
                    <a:pt x="2277" y="280"/>
                  </a:cubicBezTo>
                  <a:cubicBezTo>
                    <a:pt x="2335" y="280"/>
                    <a:pt x="2398" y="280"/>
                    <a:pt x="2457" y="275"/>
                  </a:cubicBezTo>
                  <a:cubicBezTo>
                    <a:pt x="2488" y="275"/>
                    <a:pt x="2520" y="275"/>
                    <a:pt x="2547" y="271"/>
                  </a:cubicBezTo>
                  <a:lnTo>
                    <a:pt x="2826" y="271"/>
                  </a:lnTo>
                  <a:lnTo>
                    <a:pt x="3001" y="262"/>
                  </a:lnTo>
                  <a:cubicBezTo>
                    <a:pt x="3064" y="262"/>
                    <a:pt x="3123" y="257"/>
                    <a:pt x="3186" y="257"/>
                  </a:cubicBezTo>
                  <a:cubicBezTo>
                    <a:pt x="3248" y="257"/>
                    <a:pt x="3307" y="253"/>
                    <a:pt x="3370" y="248"/>
                  </a:cubicBezTo>
                  <a:cubicBezTo>
                    <a:pt x="3433" y="244"/>
                    <a:pt x="3482" y="239"/>
                    <a:pt x="3541" y="230"/>
                  </a:cubicBezTo>
                  <a:cubicBezTo>
                    <a:pt x="3608" y="221"/>
                    <a:pt x="3671" y="208"/>
                    <a:pt x="3734" y="190"/>
                  </a:cubicBezTo>
                  <a:cubicBezTo>
                    <a:pt x="3748" y="190"/>
                    <a:pt x="3757" y="185"/>
                    <a:pt x="3770" y="181"/>
                  </a:cubicBezTo>
                  <a:cubicBezTo>
                    <a:pt x="3784" y="176"/>
                    <a:pt x="3797" y="167"/>
                    <a:pt x="3806" y="163"/>
                  </a:cubicBezTo>
                  <a:cubicBezTo>
                    <a:pt x="3815" y="154"/>
                    <a:pt x="3829" y="149"/>
                    <a:pt x="3838" y="140"/>
                  </a:cubicBezTo>
                  <a:cubicBezTo>
                    <a:pt x="3860" y="127"/>
                    <a:pt x="3874" y="100"/>
                    <a:pt x="3874" y="68"/>
                  </a:cubicBezTo>
                  <a:cubicBezTo>
                    <a:pt x="3869" y="50"/>
                    <a:pt x="3860" y="32"/>
                    <a:pt x="3847" y="23"/>
                  </a:cubicBezTo>
                  <a:cubicBezTo>
                    <a:pt x="3833" y="14"/>
                    <a:pt x="3815" y="5"/>
                    <a:pt x="3797" y="5"/>
                  </a:cubicBezTo>
                  <a:cubicBezTo>
                    <a:pt x="3788" y="1"/>
                    <a:pt x="3775" y="1"/>
                    <a:pt x="3761" y="1"/>
                  </a:cubicBezTo>
                  <a:close/>
                  <a:moveTo>
                    <a:pt x="887" y="334"/>
                  </a:moveTo>
                  <a:lnTo>
                    <a:pt x="887" y="334"/>
                  </a:lnTo>
                  <a:cubicBezTo>
                    <a:pt x="885" y="334"/>
                    <a:pt x="884" y="334"/>
                    <a:pt x="882" y="334"/>
                  </a:cubicBezTo>
                  <a:lnTo>
                    <a:pt x="887" y="334"/>
                  </a:lnTo>
                  <a:cubicBezTo>
                    <a:pt x="887" y="334"/>
                    <a:pt x="887" y="334"/>
                    <a:pt x="887" y="334"/>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6"/>
            <p:cNvSpPr/>
            <p:nvPr/>
          </p:nvSpPr>
          <p:spPr>
            <a:xfrm>
              <a:off x="5324275" y="1991225"/>
              <a:ext cx="9925" cy="3200"/>
            </a:xfrm>
            <a:custGeom>
              <a:rect b="b" l="l" r="r" t="t"/>
              <a:pathLst>
                <a:path extrusionOk="0" h="128" w="397">
                  <a:moveTo>
                    <a:pt x="347" y="0"/>
                  </a:moveTo>
                  <a:lnTo>
                    <a:pt x="347" y="9"/>
                  </a:lnTo>
                  <a:lnTo>
                    <a:pt x="315" y="9"/>
                  </a:lnTo>
                  <a:cubicBezTo>
                    <a:pt x="293" y="9"/>
                    <a:pt x="270" y="14"/>
                    <a:pt x="248" y="14"/>
                  </a:cubicBezTo>
                  <a:cubicBezTo>
                    <a:pt x="230" y="18"/>
                    <a:pt x="207" y="23"/>
                    <a:pt x="189" y="23"/>
                  </a:cubicBezTo>
                  <a:lnTo>
                    <a:pt x="162" y="27"/>
                  </a:lnTo>
                  <a:lnTo>
                    <a:pt x="153" y="27"/>
                  </a:lnTo>
                  <a:cubicBezTo>
                    <a:pt x="149" y="32"/>
                    <a:pt x="144" y="32"/>
                    <a:pt x="140" y="36"/>
                  </a:cubicBezTo>
                  <a:cubicBezTo>
                    <a:pt x="135" y="41"/>
                    <a:pt x="131" y="45"/>
                    <a:pt x="126" y="50"/>
                  </a:cubicBezTo>
                  <a:cubicBezTo>
                    <a:pt x="95" y="59"/>
                    <a:pt x="63" y="63"/>
                    <a:pt x="27" y="63"/>
                  </a:cubicBezTo>
                  <a:cubicBezTo>
                    <a:pt x="14" y="68"/>
                    <a:pt x="0" y="81"/>
                    <a:pt x="0" y="99"/>
                  </a:cubicBezTo>
                  <a:cubicBezTo>
                    <a:pt x="4" y="115"/>
                    <a:pt x="15" y="127"/>
                    <a:pt x="30" y="127"/>
                  </a:cubicBezTo>
                  <a:cubicBezTo>
                    <a:pt x="32" y="127"/>
                    <a:pt x="34" y="127"/>
                    <a:pt x="36" y="126"/>
                  </a:cubicBezTo>
                  <a:cubicBezTo>
                    <a:pt x="95" y="117"/>
                    <a:pt x="158" y="108"/>
                    <a:pt x="216" y="99"/>
                  </a:cubicBezTo>
                  <a:cubicBezTo>
                    <a:pt x="243" y="95"/>
                    <a:pt x="270" y="86"/>
                    <a:pt x="297" y="81"/>
                  </a:cubicBezTo>
                  <a:cubicBezTo>
                    <a:pt x="320" y="77"/>
                    <a:pt x="347" y="68"/>
                    <a:pt x="374" y="63"/>
                  </a:cubicBezTo>
                  <a:cubicBezTo>
                    <a:pt x="383" y="59"/>
                    <a:pt x="392" y="50"/>
                    <a:pt x="396" y="41"/>
                  </a:cubicBezTo>
                  <a:cubicBezTo>
                    <a:pt x="396" y="23"/>
                    <a:pt x="387" y="9"/>
                    <a:pt x="374" y="5"/>
                  </a:cubicBezTo>
                  <a:cubicBezTo>
                    <a:pt x="369" y="5"/>
                    <a:pt x="365" y="0"/>
                    <a:pt x="35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6"/>
            <p:cNvSpPr/>
            <p:nvPr/>
          </p:nvSpPr>
          <p:spPr>
            <a:xfrm>
              <a:off x="5221150" y="1980200"/>
              <a:ext cx="17450" cy="10150"/>
            </a:xfrm>
            <a:custGeom>
              <a:rect b="b" l="l" r="r" t="t"/>
              <a:pathLst>
                <a:path extrusionOk="0" h="406" w="698">
                  <a:moveTo>
                    <a:pt x="32" y="1"/>
                  </a:moveTo>
                  <a:lnTo>
                    <a:pt x="36" y="5"/>
                  </a:lnTo>
                  <a:cubicBezTo>
                    <a:pt x="23" y="5"/>
                    <a:pt x="14" y="14"/>
                    <a:pt x="9" y="23"/>
                  </a:cubicBezTo>
                  <a:cubicBezTo>
                    <a:pt x="5" y="32"/>
                    <a:pt x="0" y="41"/>
                    <a:pt x="5" y="50"/>
                  </a:cubicBezTo>
                  <a:cubicBezTo>
                    <a:pt x="5" y="64"/>
                    <a:pt x="14" y="73"/>
                    <a:pt x="18" y="77"/>
                  </a:cubicBezTo>
                  <a:lnTo>
                    <a:pt x="23" y="77"/>
                  </a:lnTo>
                  <a:cubicBezTo>
                    <a:pt x="18" y="82"/>
                    <a:pt x="18" y="86"/>
                    <a:pt x="14" y="91"/>
                  </a:cubicBezTo>
                  <a:cubicBezTo>
                    <a:pt x="14" y="100"/>
                    <a:pt x="14" y="113"/>
                    <a:pt x="23" y="122"/>
                  </a:cubicBezTo>
                  <a:cubicBezTo>
                    <a:pt x="27" y="131"/>
                    <a:pt x="41" y="140"/>
                    <a:pt x="50" y="149"/>
                  </a:cubicBezTo>
                  <a:cubicBezTo>
                    <a:pt x="72" y="167"/>
                    <a:pt x="90" y="185"/>
                    <a:pt x="113" y="198"/>
                  </a:cubicBezTo>
                  <a:cubicBezTo>
                    <a:pt x="135" y="216"/>
                    <a:pt x="158" y="230"/>
                    <a:pt x="185" y="248"/>
                  </a:cubicBezTo>
                  <a:cubicBezTo>
                    <a:pt x="194" y="257"/>
                    <a:pt x="207" y="261"/>
                    <a:pt x="221" y="270"/>
                  </a:cubicBezTo>
                  <a:cubicBezTo>
                    <a:pt x="252" y="288"/>
                    <a:pt x="288" y="306"/>
                    <a:pt x="320" y="324"/>
                  </a:cubicBezTo>
                  <a:lnTo>
                    <a:pt x="396" y="351"/>
                  </a:lnTo>
                  <a:lnTo>
                    <a:pt x="410" y="356"/>
                  </a:lnTo>
                  <a:lnTo>
                    <a:pt x="482" y="387"/>
                  </a:lnTo>
                  <a:lnTo>
                    <a:pt x="509" y="396"/>
                  </a:lnTo>
                  <a:lnTo>
                    <a:pt x="518" y="401"/>
                  </a:lnTo>
                  <a:cubicBezTo>
                    <a:pt x="522" y="401"/>
                    <a:pt x="527" y="405"/>
                    <a:pt x="531" y="405"/>
                  </a:cubicBezTo>
                  <a:cubicBezTo>
                    <a:pt x="540" y="405"/>
                    <a:pt x="544" y="401"/>
                    <a:pt x="553" y="401"/>
                  </a:cubicBezTo>
                  <a:cubicBezTo>
                    <a:pt x="562" y="396"/>
                    <a:pt x="571" y="387"/>
                    <a:pt x="576" y="374"/>
                  </a:cubicBezTo>
                  <a:lnTo>
                    <a:pt x="576" y="369"/>
                  </a:lnTo>
                  <a:lnTo>
                    <a:pt x="589" y="374"/>
                  </a:lnTo>
                  <a:lnTo>
                    <a:pt x="625" y="387"/>
                  </a:lnTo>
                  <a:cubicBezTo>
                    <a:pt x="634" y="387"/>
                    <a:pt x="648" y="392"/>
                    <a:pt x="657" y="392"/>
                  </a:cubicBezTo>
                  <a:cubicBezTo>
                    <a:pt x="679" y="392"/>
                    <a:pt x="697" y="374"/>
                    <a:pt x="693" y="351"/>
                  </a:cubicBezTo>
                  <a:cubicBezTo>
                    <a:pt x="693" y="342"/>
                    <a:pt x="688" y="333"/>
                    <a:pt x="679" y="329"/>
                  </a:cubicBezTo>
                  <a:cubicBezTo>
                    <a:pt x="630" y="302"/>
                    <a:pt x="580" y="284"/>
                    <a:pt x="527" y="266"/>
                  </a:cubicBezTo>
                  <a:cubicBezTo>
                    <a:pt x="459" y="243"/>
                    <a:pt x="392" y="217"/>
                    <a:pt x="329" y="185"/>
                  </a:cubicBezTo>
                  <a:lnTo>
                    <a:pt x="329" y="185"/>
                  </a:lnTo>
                  <a:lnTo>
                    <a:pt x="338" y="189"/>
                  </a:lnTo>
                  <a:cubicBezTo>
                    <a:pt x="288" y="167"/>
                    <a:pt x="243" y="140"/>
                    <a:pt x="198" y="109"/>
                  </a:cubicBezTo>
                  <a:cubicBezTo>
                    <a:pt x="149" y="82"/>
                    <a:pt x="104" y="46"/>
                    <a:pt x="63" y="10"/>
                  </a:cubicBezTo>
                  <a:cubicBezTo>
                    <a:pt x="59" y="5"/>
                    <a:pt x="50" y="1"/>
                    <a:pt x="4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6"/>
            <p:cNvSpPr/>
            <p:nvPr/>
          </p:nvSpPr>
          <p:spPr>
            <a:xfrm>
              <a:off x="5421675" y="1916325"/>
              <a:ext cx="26000" cy="52750"/>
            </a:xfrm>
            <a:custGeom>
              <a:rect b="b" l="l" r="r" t="t"/>
              <a:pathLst>
                <a:path extrusionOk="0" h="2110" w="1040">
                  <a:moveTo>
                    <a:pt x="666" y="0"/>
                  </a:moveTo>
                  <a:cubicBezTo>
                    <a:pt x="652" y="5"/>
                    <a:pt x="639" y="18"/>
                    <a:pt x="639" y="36"/>
                  </a:cubicBezTo>
                  <a:cubicBezTo>
                    <a:pt x="639" y="86"/>
                    <a:pt x="639" y="140"/>
                    <a:pt x="639" y="194"/>
                  </a:cubicBezTo>
                  <a:cubicBezTo>
                    <a:pt x="630" y="275"/>
                    <a:pt x="612" y="360"/>
                    <a:pt x="594" y="441"/>
                  </a:cubicBezTo>
                  <a:cubicBezTo>
                    <a:pt x="585" y="486"/>
                    <a:pt x="576" y="531"/>
                    <a:pt x="567" y="576"/>
                  </a:cubicBezTo>
                  <a:cubicBezTo>
                    <a:pt x="558" y="617"/>
                    <a:pt x="544" y="666"/>
                    <a:pt x="531" y="711"/>
                  </a:cubicBezTo>
                  <a:cubicBezTo>
                    <a:pt x="509" y="801"/>
                    <a:pt x="486" y="891"/>
                    <a:pt x="464" y="981"/>
                  </a:cubicBezTo>
                  <a:cubicBezTo>
                    <a:pt x="441" y="1071"/>
                    <a:pt x="410" y="1152"/>
                    <a:pt x="383" y="1233"/>
                  </a:cubicBezTo>
                  <a:lnTo>
                    <a:pt x="383" y="1228"/>
                  </a:lnTo>
                  <a:cubicBezTo>
                    <a:pt x="374" y="1246"/>
                    <a:pt x="369" y="1264"/>
                    <a:pt x="365" y="1282"/>
                  </a:cubicBezTo>
                  <a:lnTo>
                    <a:pt x="365" y="1278"/>
                  </a:lnTo>
                  <a:cubicBezTo>
                    <a:pt x="324" y="1386"/>
                    <a:pt x="279" y="1489"/>
                    <a:pt x="234" y="1593"/>
                  </a:cubicBezTo>
                  <a:cubicBezTo>
                    <a:pt x="221" y="1633"/>
                    <a:pt x="203" y="1674"/>
                    <a:pt x="185" y="1710"/>
                  </a:cubicBezTo>
                  <a:cubicBezTo>
                    <a:pt x="167" y="1750"/>
                    <a:pt x="153" y="1782"/>
                    <a:pt x="135" y="1813"/>
                  </a:cubicBezTo>
                  <a:cubicBezTo>
                    <a:pt x="122" y="1845"/>
                    <a:pt x="108" y="1872"/>
                    <a:pt x="90" y="1899"/>
                  </a:cubicBezTo>
                  <a:cubicBezTo>
                    <a:pt x="72" y="1921"/>
                    <a:pt x="59" y="1944"/>
                    <a:pt x="45" y="1966"/>
                  </a:cubicBezTo>
                  <a:cubicBezTo>
                    <a:pt x="32" y="1993"/>
                    <a:pt x="0" y="2034"/>
                    <a:pt x="14" y="2070"/>
                  </a:cubicBezTo>
                  <a:cubicBezTo>
                    <a:pt x="23" y="2088"/>
                    <a:pt x="36" y="2101"/>
                    <a:pt x="54" y="2106"/>
                  </a:cubicBezTo>
                  <a:cubicBezTo>
                    <a:pt x="61" y="2108"/>
                    <a:pt x="68" y="2109"/>
                    <a:pt x="74" y="2109"/>
                  </a:cubicBezTo>
                  <a:cubicBezTo>
                    <a:pt x="80" y="2109"/>
                    <a:pt x="86" y="2108"/>
                    <a:pt x="90" y="2106"/>
                  </a:cubicBezTo>
                  <a:cubicBezTo>
                    <a:pt x="104" y="2106"/>
                    <a:pt x="113" y="2101"/>
                    <a:pt x="126" y="2097"/>
                  </a:cubicBezTo>
                  <a:cubicBezTo>
                    <a:pt x="153" y="2088"/>
                    <a:pt x="180" y="2079"/>
                    <a:pt x="207" y="2070"/>
                  </a:cubicBezTo>
                  <a:cubicBezTo>
                    <a:pt x="234" y="2056"/>
                    <a:pt x="261" y="2043"/>
                    <a:pt x="284" y="2025"/>
                  </a:cubicBezTo>
                  <a:cubicBezTo>
                    <a:pt x="311" y="2007"/>
                    <a:pt x="338" y="1984"/>
                    <a:pt x="360" y="1957"/>
                  </a:cubicBezTo>
                  <a:cubicBezTo>
                    <a:pt x="383" y="1930"/>
                    <a:pt x="405" y="1903"/>
                    <a:pt x="423" y="1876"/>
                  </a:cubicBezTo>
                  <a:cubicBezTo>
                    <a:pt x="450" y="1845"/>
                    <a:pt x="473" y="1809"/>
                    <a:pt x="500" y="1777"/>
                  </a:cubicBezTo>
                  <a:cubicBezTo>
                    <a:pt x="522" y="1746"/>
                    <a:pt x="549" y="1692"/>
                    <a:pt x="576" y="1647"/>
                  </a:cubicBezTo>
                  <a:cubicBezTo>
                    <a:pt x="603" y="1606"/>
                    <a:pt x="634" y="1552"/>
                    <a:pt x="661" y="1507"/>
                  </a:cubicBezTo>
                  <a:cubicBezTo>
                    <a:pt x="688" y="1458"/>
                    <a:pt x="715" y="1404"/>
                    <a:pt x="742" y="1354"/>
                  </a:cubicBezTo>
                  <a:cubicBezTo>
                    <a:pt x="796" y="1251"/>
                    <a:pt x="837" y="1143"/>
                    <a:pt x="873" y="1035"/>
                  </a:cubicBezTo>
                  <a:cubicBezTo>
                    <a:pt x="909" y="932"/>
                    <a:pt x="945" y="824"/>
                    <a:pt x="976" y="720"/>
                  </a:cubicBezTo>
                  <a:cubicBezTo>
                    <a:pt x="990" y="666"/>
                    <a:pt x="1008" y="617"/>
                    <a:pt x="1017" y="563"/>
                  </a:cubicBezTo>
                  <a:cubicBezTo>
                    <a:pt x="1030" y="513"/>
                    <a:pt x="1035" y="464"/>
                    <a:pt x="1039" y="414"/>
                  </a:cubicBezTo>
                  <a:cubicBezTo>
                    <a:pt x="1039" y="401"/>
                    <a:pt x="1039" y="383"/>
                    <a:pt x="1039" y="369"/>
                  </a:cubicBezTo>
                  <a:cubicBezTo>
                    <a:pt x="1039" y="351"/>
                    <a:pt x="1030" y="338"/>
                    <a:pt x="1021" y="320"/>
                  </a:cubicBezTo>
                  <a:cubicBezTo>
                    <a:pt x="1017" y="311"/>
                    <a:pt x="1012" y="302"/>
                    <a:pt x="1003" y="293"/>
                  </a:cubicBezTo>
                  <a:cubicBezTo>
                    <a:pt x="981" y="270"/>
                    <a:pt x="954" y="248"/>
                    <a:pt x="922" y="230"/>
                  </a:cubicBezTo>
                  <a:cubicBezTo>
                    <a:pt x="909" y="221"/>
                    <a:pt x="895" y="212"/>
                    <a:pt x="882" y="203"/>
                  </a:cubicBezTo>
                  <a:cubicBezTo>
                    <a:pt x="868" y="194"/>
                    <a:pt x="855" y="180"/>
                    <a:pt x="837" y="171"/>
                  </a:cubicBezTo>
                  <a:cubicBezTo>
                    <a:pt x="823" y="158"/>
                    <a:pt x="801" y="144"/>
                    <a:pt x="783" y="131"/>
                  </a:cubicBezTo>
                  <a:cubicBezTo>
                    <a:pt x="765" y="117"/>
                    <a:pt x="747" y="108"/>
                    <a:pt x="724" y="99"/>
                  </a:cubicBezTo>
                  <a:lnTo>
                    <a:pt x="702" y="99"/>
                  </a:lnTo>
                  <a:lnTo>
                    <a:pt x="702" y="32"/>
                  </a:lnTo>
                  <a:cubicBezTo>
                    <a:pt x="697" y="18"/>
                    <a:pt x="684" y="5"/>
                    <a:pt x="670" y="5"/>
                  </a:cubicBezTo>
                  <a:lnTo>
                    <a:pt x="666"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6"/>
            <p:cNvSpPr/>
            <p:nvPr/>
          </p:nvSpPr>
          <p:spPr>
            <a:xfrm>
              <a:off x="5542800" y="1624400"/>
              <a:ext cx="56700" cy="53225"/>
            </a:xfrm>
            <a:custGeom>
              <a:rect b="b" l="l" r="r" t="t"/>
              <a:pathLst>
                <a:path extrusionOk="0" h="2129" w="2268">
                  <a:moveTo>
                    <a:pt x="56" y="0"/>
                  </a:moveTo>
                  <a:cubicBezTo>
                    <a:pt x="54" y="0"/>
                    <a:pt x="52" y="1"/>
                    <a:pt x="50" y="3"/>
                  </a:cubicBezTo>
                  <a:cubicBezTo>
                    <a:pt x="36" y="3"/>
                    <a:pt x="23" y="12"/>
                    <a:pt x="18" y="30"/>
                  </a:cubicBezTo>
                  <a:lnTo>
                    <a:pt x="5" y="30"/>
                  </a:lnTo>
                  <a:cubicBezTo>
                    <a:pt x="0" y="48"/>
                    <a:pt x="14" y="66"/>
                    <a:pt x="32" y="71"/>
                  </a:cubicBezTo>
                  <a:lnTo>
                    <a:pt x="99" y="98"/>
                  </a:lnTo>
                  <a:cubicBezTo>
                    <a:pt x="126" y="107"/>
                    <a:pt x="158" y="120"/>
                    <a:pt x="180" y="129"/>
                  </a:cubicBezTo>
                  <a:cubicBezTo>
                    <a:pt x="221" y="147"/>
                    <a:pt x="257" y="165"/>
                    <a:pt x="293" y="188"/>
                  </a:cubicBezTo>
                  <a:cubicBezTo>
                    <a:pt x="324" y="210"/>
                    <a:pt x="356" y="237"/>
                    <a:pt x="387" y="264"/>
                  </a:cubicBezTo>
                  <a:cubicBezTo>
                    <a:pt x="417" y="294"/>
                    <a:pt x="443" y="324"/>
                    <a:pt x="469" y="354"/>
                  </a:cubicBezTo>
                  <a:lnTo>
                    <a:pt x="469" y="354"/>
                  </a:lnTo>
                  <a:cubicBezTo>
                    <a:pt x="468" y="354"/>
                    <a:pt x="468" y="354"/>
                    <a:pt x="468" y="354"/>
                  </a:cubicBezTo>
                  <a:lnTo>
                    <a:pt x="468" y="354"/>
                  </a:lnTo>
                  <a:lnTo>
                    <a:pt x="473" y="359"/>
                  </a:lnTo>
                  <a:cubicBezTo>
                    <a:pt x="471" y="357"/>
                    <a:pt x="470" y="356"/>
                    <a:pt x="469" y="354"/>
                  </a:cubicBezTo>
                  <a:lnTo>
                    <a:pt x="469" y="354"/>
                  </a:lnTo>
                  <a:cubicBezTo>
                    <a:pt x="473" y="355"/>
                    <a:pt x="473" y="359"/>
                    <a:pt x="477" y="363"/>
                  </a:cubicBezTo>
                  <a:lnTo>
                    <a:pt x="482" y="368"/>
                  </a:lnTo>
                  <a:lnTo>
                    <a:pt x="482" y="363"/>
                  </a:lnTo>
                  <a:cubicBezTo>
                    <a:pt x="491" y="381"/>
                    <a:pt x="504" y="395"/>
                    <a:pt x="517" y="413"/>
                  </a:cubicBezTo>
                  <a:cubicBezTo>
                    <a:pt x="499" y="417"/>
                    <a:pt x="486" y="431"/>
                    <a:pt x="482" y="449"/>
                  </a:cubicBezTo>
                  <a:cubicBezTo>
                    <a:pt x="477" y="462"/>
                    <a:pt x="482" y="480"/>
                    <a:pt x="486" y="498"/>
                  </a:cubicBezTo>
                  <a:cubicBezTo>
                    <a:pt x="491" y="516"/>
                    <a:pt x="495" y="534"/>
                    <a:pt x="499" y="552"/>
                  </a:cubicBezTo>
                  <a:cubicBezTo>
                    <a:pt x="513" y="588"/>
                    <a:pt x="522" y="624"/>
                    <a:pt x="535" y="660"/>
                  </a:cubicBezTo>
                  <a:cubicBezTo>
                    <a:pt x="549" y="692"/>
                    <a:pt x="562" y="732"/>
                    <a:pt x="576" y="764"/>
                  </a:cubicBezTo>
                  <a:cubicBezTo>
                    <a:pt x="598" y="818"/>
                    <a:pt x="621" y="867"/>
                    <a:pt x="639" y="921"/>
                  </a:cubicBezTo>
                  <a:cubicBezTo>
                    <a:pt x="657" y="975"/>
                    <a:pt x="675" y="1034"/>
                    <a:pt x="702" y="1092"/>
                  </a:cubicBezTo>
                  <a:cubicBezTo>
                    <a:pt x="724" y="1146"/>
                    <a:pt x="747" y="1205"/>
                    <a:pt x="765" y="1254"/>
                  </a:cubicBezTo>
                  <a:cubicBezTo>
                    <a:pt x="792" y="1317"/>
                    <a:pt x="819" y="1380"/>
                    <a:pt x="846" y="1438"/>
                  </a:cubicBezTo>
                  <a:cubicBezTo>
                    <a:pt x="877" y="1492"/>
                    <a:pt x="909" y="1546"/>
                    <a:pt x="940" y="1596"/>
                  </a:cubicBezTo>
                  <a:cubicBezTo>
                    <a:pt x="963" y="1641"/>
                    <a:pt x="990" y="1677"/>
                    <a:pt x="1021" y="1717"/>
                  </a:cubicBezTo>
                  <a:cubicBezTo>
                    <a:pt x="1053" y="1753"/>
                    <a:pt x="1084" y="1785"/>
                    <a:pt x="1120" y="1816"/>
                  </a:cubicBezTo>
                  <a:cubicBezTo>
                    <a:pt x="1188" y="1879"/>
                    <a:pt x="1264" y="1929"/>
                    <a:pt x="1336" y="1987"/>
                  </a:cubicBezTo>
                  <a:cubicBezTo>
                    <a:pt x="1381" y="2019"/>
                    <a:pt x="1431" y="2050"/>
                    <a:pt x="1485" y="2068"/>
                  </a:cubicBezTo>
                  <a:cubicBezTo>
                    <a:pt x="1530" y="2082"/>
                    <a:pt x="1570" y="2095"/>
                    <a:pt x="1615" y="2104"/>
                  </a:cubicBezTo>
                  <a:cubicBezTo>
                    <a:pt x="1660" y="2113"/>
                    <a:pt x="1710" y="2122"/>
                    <a:pt x="1759" y="2127"/>
                  </a:cubicBezTo>
                  <a:cubicBezTo>
                    <a:pt x="1771" y="2128"/>
                    <a:pt x="1783" y="2129"/>
                    <a:pt x="1796" y="2129"/>
                  </a:cubicBezTo>
                  <a:cubicBezTo>
                    <a:pt x="1826" y="2129"/>
                    <a:pt x="1858" y="2125"/>
                    <a:pt x="1890" y="2122"/>
                  </a:cubicBezTo>
                  <a:lnTo>
                    <a:pt x="1885" y="2122"/>
                  </a:lnTo>
                  <a:cubicBezTo>
                    <a:pt x="1912" y="2118"/>
                    <a:pt x="1939" y="2113"/>
                    <a:pt x="1971" y="2104"/>
                  </a:cubicBezTo>
                  <a:cubicBezTo>
                    <a:pt x="1989" y="2095"/>
                    <a:pt x="2007" y="2091"/>
                    <a:pt x="2025" y="2082"/>
                  </a:cubicBezTo>
                  <a:cubicBezTo>
                    <a:pt x="2061" y="2064"/>
                    <a:pt x="2088" y="2041"/>
                    <a:pt x="2114" y="2014"/>
                  </a:cubicBezTo>
                  <a:cubicBezTo>
                    <a:pt x="2141" y="1987"/>
                    <a:pt x="2168" y="1965"/>
                    <a:pt x="2191" y="1938"/>
                  </a:cubicBezTo>
                  <a:cubicBezTo>
                    <a:pt x="2218" y="1911"/>
                    <a:pt x="2236" y="1879"/>
                    <a:pt x="2249" y="1843"/>
                  </a:cubicBezTo>
                  <a:cubicBezTo>
                    <a:pt x="2263" y="1816"/>
                    <a:pt x="2267" y="1785"/>
                    <a:pt x="2267" y="1749"/>
                  </a:cubicBezTo>
                  <a:cubicBezTo>
                    <a:pt x="2267" y="1722"/>
                    <a:pt x="2258" y="1695"/>
                    <a:pt x="2245" y="1668"/>
                  </a:cubicBezTo>
                  <a:cubicBezTo>
                    <a:pt x="2231" y="1650"/>
                    <a:pt x="2213" y="1632"/>
                    <a:pt x="2191" y="1618"/>
                  </a:cubicBezTo>
                  <a:cubicBezTo>
                    <a:pt x="2173" y="1605"/>
                    <a:pt x="2146" y="1600"/>
                    <a:pt x="2123" y="1600"/>
                  </a:cubicBezTo>
                  <a:cubicBezTo>
                    <a:pt x="2110" y="1600"/>
                    <a:pt x="2092" y="1605"/>
                    <a:pt x="2079" y="1609"/>
                  </a:cubicBezTo>
                  <a:cubicBezTo>
                    <a:pt x="2070" y="1614"/>
                    <a:pt x="2061" y="1614"/>
                    <a:pt x="2056" y="1618"/>
                  </a:cubicBezTo>
                  <a:lnTo>
                    <a:pt x="2016" y="1636"/>
                  </a:lnTo>
                  <a:lnTo>
                    <a:pt x="2025" y="1632"/>
                  </a:lnTo>
                  <a:lnTo>
                    <a:pt x="2011" y="1636"/>
                  </a:lnTo>
                  <a:lnTo>
                    <a:pt x="2002" y="1641"/>
                  </a:lnTo>
                  <a:lnTo>
                    <a:pt x="2007" y="1641"/>
                  </a:lnTo>
                  <a:lnTo>
                    <a:pt x="1980" y="1650"/>
                  </a:lnTo>
                  <a:lnTo>
                    <a:pt x="1989" y="1650"/>
                  </a:lnTo>
                  <a:lnTo>
                    <a:pt x="1980" y="1654"/>
                  </a:lnTo>
                  <a:cubicBezTo>
                    <a:pt x="1939" y="1668"/>
                    <a:pt x="1899" y="1681"/>
                    <a:pt x="1854" y="1690"/>
                  </a:cubicBezTo>
                  <a:lnTo>
                    <a:pt x="1777" y="1690"/>
                  </a:lnTo>
                  <a:cubicBezTo>
                    <a:pt x="1737" y="1681"/>
                    <a:pt x="1696" y="1672"/>
                    <a:pt x="1660" y="1663"/>
                  </a:cubicBezTo>
                  <a:cubicBezTo>
                    <a:pt x="1629" y="1650"/>
                    <a:pt x="1597" y="1632"/>
                    <a:pt x="1570" y="1614"/>
                  </a:cubicBezTo>
                  <a:cubicBezTo>
                    <a:pt x="1516" y="1569"/>
                    <a:pt x="1462" y="1524"/>
                    <a:pt x="1413" y="1470"/>
                  </a:cubicBezTo>
                  <a:cubicBezTo>
                    <a:pt x="1368" y="1425"/>
                    <a:pt x="1323" y="1371"/>
                    <a:pt x="1278" y="1322"/>
                  </a:cubicBezTo>
                  <a:cubicBezTo>
                    <a:pt x="1210" y="1236"/>
                    <a:pt x="1147" y="1146"/>
                    <a:pt x="1084" y="1056"/>
                  </a:cubicBezTo>
                  <a:cubicBezTo>
                    <a:pt x="1021" y="962"/>
                    <a:pt x="967" y="867"/>
                    <a:pt x="913" y="768"/>
                  </a:cubicBezTo>
                  <a:cubicBezTo>
                    <a:pt x="886" y="714"/>
                    <a:pt x="864" y="660"/>
                    <a:pt x="832" y="611"/>
                  </a:cubicBezTo>
                  <a:cubicBezTo>
                    <a:pt x="805" y="561"/>
                    <a:pt x="774" y="512"/>
                    <a:pt x="738" y="467"/>
                  </a:cubicBezTo>
                  <a:cubicBezTo>
                    <a:pt x="702" y="417"/>
                    <a:pt x="666" y="377"/>
                    <a:pt x="625" y="332"/>
                  </a:cubicBezTo>
                  <a:cubicBezTo>
                    <a:pt x="589" y="287"/>
                    <a:pt x="549" y="251"/>
                    <a:pt x="504" y="215"/>
                  </a:cubicBezTo>
                  <a:cubicBezTo>
                    <a:pt x="437" y="161"/>
                    <a:pt x="360" y="111"/>
                    <a:pt x="279" y="80"/>
                  </a:cubicBezTo>
                  <a:cubicBezTo>
                    <a:pt x="207" y="53"/>
                    <a:pt x="131" y="30"/>
                    <a:pt x="59" y="3"/>
                  </a:cubicBezTo>
                  <a:cubicBezTo>
                    <a:pt x="59" y="1"/>
                    <a:pt x="58" y="0"/>
                    <a:pt x="5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6"/>
            <p:cNvSpPr/>
            <p:nvPr/>
          </p:nvSpPr>
          <p:spPr>
            <a:xfrm>
              <a:off x="5423025" y="1580825"/>
              <a:ext cx="46025" cy="82175"/>
            </a:xfrm>
            <a:custGeom>
              <a:rect b="b" l="l" r="r" t="t"/>
              <a:pathLst>
                <a:path extrusionOk="0" h="3287" w="1841">
                  <a:moveTo>
                    <a:pt x="1723" y="1"/>
                  </a:moveTo>
                  <a:cubicBezTo>
                    <a:pt x="1696" y="1"/>
                    <a:pt x="1678" y="19"/>
                    <a:pt x="1678" y="46"/>
                  </a:cubicBezTo>
                  <a:cubicBezTo>
                    <a:pt x="1678" y="95"/>
                    <a:pt x="1678" y="140"/>
                    <a:pt x="1669" y="190"/>
                  </a:cubicBezTo>
                  <a:lnTo>
                    <a:pt x="1669" y="176"/>
                  </a:lnTo>
                  <a:cubicBezTo>
                    <a:pt x="1656" y="230"/>
                    <a:pt x="1642" y="284"/>
                    <a:pt x="1624" y="338"/>
                  </a:cubicBezTo>
                  <a:cubicBezTo>
                    <a:pt x="1602" y="397"/>
                    <a:pt x="1579" y="451"/>
                    <a:pt x="1557" y="509"/>
                  </a:cubicBezTo>
                  <a:cubicBezTo>
                    <a:pt x="1521" y="613"/>
                    <a:pt x="1480" y="716"/>
                    <a:pt x="1435" y="815"/>
                  </a:cubicBezTo>
                  <a:cubicBezTo>
                    <a:pt x="1386" y="919"/>
                    <a:pt x="1323" y="1013"/>
                    <a:pt x="1264" y="1112"/>
                  </a:cubicBezTo>
                  <a:cubicBezTo>
                    <a:pt x="1210" y="1207"/>
                    <a:pt x="1156" y="1292"/>
                    <a:pt x="1098" y="1378"/>
                  </a:cubicBezTo>
                  <a:cubicBezTo>
                    <a:pt x="1066" y="1423"/>
                    <a:pt x="1035" y="1463"/>
                    <a:pt x="1003" y="1508"/>
                  </a:cubicBezTo>
                  <a:cubicBezTo>
                    <a:pt x="972" y="1548"/>
                    <a:pt x="936" y="1589"/>
                    <a:pt x="904" y="1629"/>
                  </a:cubicBezTo>
                  <a:cubicBezTo>
                    <a:pt x="841" y="1710"/>
                    <a:pt x="778" y="1782"/>
                    <a:pt x="715" y="1859"/>
                  </a:cubicBezTo>
                  <a:cubicBezTo>
                    <a:pt x="679" y="1899"/>
                    <a:pt x="639" y="1935"/>
                    <a:pt x="603" y="1971"/>
                  </a:cubicBezTo>
                  <a:cubicBezTo>
                    <a:pt x="567" y="2012"/>
                    <a:pt x="526" y="2061"/>
                    <a:pt x="490" y="2102"/>
                  </a:cubicBezTo>
                  <a:cubicBezTo>
                    <a:pt x="410" y="2192"/>
                    <a:pt x="333" y="2286"/>
                    <a:pt x="261" y="2381"/>
                  </a:cubicBezTo>
                  <a:cubicBezTo>
                    <a:pt x="203" y="2453"/>
                    <a:pt x="149" y="2534"/>
                    <a:pt x="108" y="2615"/>
                  </a:cubicBezTo>
                  <a:cubicBezTo>
                    <a:pt x="81" y="2664"/>
                    <a:pt x="63" y="2718"/>
                    <a:pt x="45" y="2768"/>
                  </a:cubicBezTo>
                  <a:cubicBezTo>
                    <a:pt x="32" y="2831"/>
                    <a:pt x="18" y="2889"/>
                    <a:pt x="9" y="2952"/>
                  </a:cubicBezTo>
                  <a:cubicBezTo>
                    <a:pt x="0" y="3002"/>
                    <a:pt x="0" y="3056"/>
                    <a:pt x="9" y="3110"/>
                  </a:cubicBezTo>
                  <a:cubicBezTo>
                    <a:pt x="9" y="3155"/>
                    <a:pt x="27" y="3204"/>
                    <a:pt x="59" y="3240"/>
                  </a:cubicBezTo>
                  <a:cubicBezTo>
                    <a:pt x="81" y="3267"/>
                    <a:pt x="117" y="3280"/>
                    <a:pt x="158" y="3285"/>
                  </a:cubicBezTo>
                  <a:cubicBezTo>
                    <a:pt x="163" y="3286"/>
                    <a:pt x="169" y="3286"/>
                    <a:pt x="175" y="3286"/>
                  </a:cubicBezTo>
                  <a:cubicBezTo>
                    <a:pt x="218" y="3286"/>
                    <a:pt x="259" y="3257"/>
                    <a:pt x="275" y="3213"/>
                  </a:cubicBezTo>
                  <a:cubicBezTo>
                    <a:pt x="284" y="3181"/>
                    <a:pt x="284" y="3146"/>
                    <a:pt x="270" y="3114"/>
                  </a:cubicBezTo>
                  <a:cubicBezTo>
                    <a:pt x="261" y="3083"/>
                    <a:pt x="257" y="3056"/>
                    <a:pt x="252" y="3024"/>
                  </a:cubicBezTo>
                  <a:cubicBezTo>
                    <a:pt x="252" y="2984"/>
                    <a:pt x="252" y="2948"/>
                    <a:pt x="261" y="2912"/>
                  </a:cubicBezTo>
                  <a:cubicBezTo>
                    <a:pt x="279" y="2817"/>
                    <a:pt x="324" y="2727"/>
                    <a:pt x="392" y="2660"/>
                  </a:cubicBezTo>
                  <a:cubicBezTo>
                    <a:pt x="405" y="2646"/>
                    <a:pt x="418" y="2628"/>
                    <a:pt x="432" y="2615"/>
                  </a:cubicBezTo>
                  <a:lnTo>
                    <a:pt x="432" y="2615"/>
                  </a:lnTo>
                  <a:lnTo>
                    <a:pt x="419" y="2628"/>
                  </a:lnTo>
                  <a:cubicBezTo>
                    <a:pt x="446" y="2601"/>
                    <a:pt x="473" y="2570"/>
                    <a:pt x="499" y="2538"/>
                  </a:cubicBezTo>
                  <a:cubicBezTo>
                    <a:pt x="531" y="2511"/>
                    <a:pt x="567" y="2466"/>
                    <a:pt x="598" y="2426"/>
                  </a:cubicBezTo>
                  <a:lnTo>
                    <a:pt x="598" y="2426"/>
                  </a:lnTo>
                  <a:lnTo>
                    <a:pt x="580" y="2444"/>
                  </a:lnTo>
                  <a:cubicBezTo>
                    <a:pt x="616" y="2408"/>
                    <a:pt x="652" y="2367"/>
                    <a:pt x="688" y="2331"/>
                  </a:cubicBezTo>
                  <a:cubicBezTo>
                    <a:pt x="724" y="2295"/>
                    <a:pt x="769" y="2250"/>
                    <a:pt x="810" y="2205"/>
                  </a:cubicBezTo>
                  <a:cubicBezTo>
                    <a:pt x="850" y="2165"/>
                    <a:pt x="895" y="2120"/>
                    <a:pt x="936" y="2070"/>
                  </a:cubicBezTo>
                  <a:cubicBezTo>
                    <a:pt x="976" y="2021"/>
                    <a:pt x="1008" y="1980"/>
                    <a:pt x="1039" y="1935"/>
                  </a:cubicBezTo>
                  <a:cubicBezTo>
                    <a:pt x="1107" y="1854"/>
                    <a:pt x="1174" y="1773"/>
                    <a:pt x="1237" y="1688"/>
                  </a:cubicBezTo>
                  <a:cubicBezTo>
                    <a:pt x="1269" y="1643"/>
                    <a:pt x="1300" y="1593"/>
                    <a:pt x="1327" y="1548"/>
                  </a:cubicBezTo>
                  <a:cubicBezTo>
                    <a:pt x="1359" y="1499"/>
                    <a:pt x="1390" y="1445"/>
                    <a:pt x="1417" y="1391"/>
                  </a:cubicBezTo>
                  <a:cubicBezTo>
                    <a:pt x="1449" y="1342"/>
                    <a:pt x="1471" y="1306"/>
                    <a:pt x="1498" y="1261"/>
                  </a:cubicBezTo>
                  <a:cubicBezTo>
                    <a:pt x="1521" y="1216"/>
                    <a:pt x="1548" y="1162"/>
                    <a:pt x="1570" y="1112"/>
                  </a:cubicBezTo>
                  <a:cubicBezTo>
                    <a:pt x="1593" y="1067"/>
                    <a:pt x="1615" y="1022"/>
                    <a:pt x="1633" y="973"/>
                  </a:cubicBezTo>
                  <a:cubicBezTo>
                    <a:pt x="1651" y="923"/>
                    <a:pt x="1665" y="874"/>
                    <a:pt x="1683" y="824"/>
                  </a:cubicBezTo>
                  <a:cubicBezTo>
                    <a:pt x="1714" y="725"/>
                    <a:pt x="1750" y="631"/>
                    <a:pt x="1777" y="532"/>
                  </a:cubicBezTo>
                  <a:cubicBezTo>
                    <a:pt x="1795" y="487"/>
                    <a:pt x="1809" y="442"/>
                    <a:pt x="1818" y="397"/>
                  </a:cubicBezTo>
                  <a:cubicBezTo>
                    <a:pt x="1831" y="343"/>
                    <a:pt x="1836" y="293"/>
                    <a:pt x="1840" y="244"/>
                  </a:cubicBezTo>
                  <a:cubicBezTo>
                    <a:pt x="1840" y="203"/>
                    <a:pt x="1813" y="172"/>
                    <a:pt x="1773" y="172"/>
                  </a:cubicBezTo>
                  <a:lnTo>
                    <a:pt x="1768" y="172"/>
                  </a:lnTo>
                  <a:lnTo>
                    <a:pt x="1768" y="163"/>
                  </a:lnTo>
                  <a:cubicBezTo>
                    <a:pt x="1768" y="127"/>
                    <a:pt x="1768" y="86"/>
                    <a:pt x="1768" y="50"/>
                  </a:cubicBezTo>
                  <a:cubicBezTo>
                    <a:pt x="1768" y="23"/>
                    <a:pt x="1750" y="5"/>
                    <a:pt x="172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36"/>
            <p:cNvSpPr/>
            <p:nvPr/>
          </p:nvSpPr>
          <p:spPr>
            <a:xfrm>
              <a:off x="5433300" y="1622175"/>
              <a:ext cx="20550" cy="23100"/>
            </a:xfrm>
            <a:custGeom>
              <a:rect b="b" l="l" r="r" t="t"/>
              <a:pathLst>
                <a:path extrusionOk="0" h="924" w="822">
                  <a:moveTo>
                    <a:pt x="776" y="1"/>
                  </a:moveTo>
                  <a:cubicBezTo>
                    <a:pt x="773" y="1"/>
                    <a:pt x="770" y="1"/>
                    <a:pt x="768" y="2"/>
                  </a:cubicBezTo>
                  <a:lnTo>
                    <a:pt x="754" y="2"/>
                  </a:lnTo>
                  <a:cubicBezTo>
                    <a:pt x="741" y="7"/>
                    <a:pt x="727" y="16"/>
                    <a:pt x="718" y="25"/>
                  </a:cubicBezTo>
                  <a:cubicBezTo>
                    <a:pt x="682" y="70"/>
                    <a:pt x="646" y="115"/>
                    <a:pt x="615" y="164"/>
                  </a:cubicBezTo>
                  <a:cubicBezTo>
                    <a:pt x="579" y="214"/>
                    <a:pt x="547" y="259"/>
                    <a:pt x="516" y="304"/>
                  </a:cubicBezTo>
                  <a:cubicBezTo>
                    <a:pt x="448" y="394"/>
                    <a:pt x="385" y="484"/>
                    <a:pt x="313" y="569"/>
                  </a:cubicBezTo>
                  <a:cubicBezTo>
                    <a:pt x="286" y="596"/>
                    <a:pt x="259" y="628"/>
                    <a:pt x="232" y="659"/>
                  </a:cubicBezTo>
                  <a:cubicBezTo>
                    <a:pt x="205" y="686"/>
                    <a:pt x="169" y="722"/>
                    <a:pt x="138" y="758"/>
                  </a:cubicBezTo>
                  <a:cubicBezTo>
                    <a:pt x="142" y="754"/>
                    <a:pt x="142" y="754"/>
                    <a:pt x="147" y="749"/>
                  </a:cubicBezTo>
                  <a:lnTo>
                    <a:pt x="147" y="749"/>
                  </a:lnTo>
                  <a:cubicBezTo>
                    <a:pt x="129" y="772"/>
                    <a:pt x="111" y="790"/>
                    <a:pt x="93" y="808"/>
                  </a:cubicBezTo>
                  <a:cubicBezTo>
                    <a:pt x="70" y="826"/>
                    <a:pt x="53" y="844"/>
                    <a:pt x="26" y="862"/>
                  </a:cubicBezTo>
                  <a:cubicBezTo>
                    <a:pt x="0" y="887"/>
                    <a:pt x="24" y="923"/>
                    <a:pt x="53" y="923"/>
                  </a:cubicBezTo>
                  <a:cubicBezTo>
                    <a:pt x="60" y="923"/>
                    <a:pt x="68" y="921"/>
                    <a:pt x="75" y="916"/>
                  </a:cubicBezTo>
                  <a:cubicBezTo>
                    <a:pt x="88" y="902"/>
                    <a:pt x="106" y="889"/>
                    <a:pt x="124" y="875"/>
                  </a:cubicBezTo>
                  <a:cubicBezTo>
                    <a:pt x="142" y="857"/>
                    <a:pt x="156" y="839"/>
                    <a:pt x="174" y="826"/>
                  </a:cubicBezTo>
                  <a:cubicBezTo>
                    <a:pt x="201" y="794"/>
                    <a:pt x="228" y="763"/>
                    <a:pt x="264" y="736"/>
                  </a:cubicBezTo>
                  <a:cubicBezTo>
                    <a:pt x="277" y="722"/>
                    <a:pt x="295" y="709"/>
                    <a:pt x="309" y="691"/>
                  </a:cubicBezTo>
                  <a:cubicBezTo>
                    <a:pt x="327" y="677"/>
                    <a:pt x="345" y="655"/>
                    <a:pt x="367" y="637"/>
                  </a:cubicBezTo>
                  <a:cubicBezTo>
                    <a:pt x="399" y="601"/>
                    <a:pt x="426" y="569"/>
                    <a:pt x="457" y="533"/>
                  </a:cubicBezTo>
                  <a:cubicBezTo>
                    <a:pt x="516" y="461"/>
                    <a:pt x="574" y="389"/>
                    <a:pt x="628" y="317"/>
                  </a:cubicBezTo>
                  <a:cubicBezTo>
                    <a:pt x="660" y="277"/>
                    <a:pt x="687" y="241"/>
                    <a:pt x="718" y="200"/>
                  </a:cubicBezTo>
                  <a:lnTo>
                    <a:pt x="808" y="79"/>
                  </a:lnTo>
                  <a:cubicBezTo>
                    <a:pt x="822" y="56"/>
                    <a:pt x="817" y="25"/>
                    <a:pt x="795" y="7"/>
                  </a:cubicBezTo>
                  <a:cubicBezTo>
                    <a:pt x="788" y="4"/>
                    <a:pt x="782" y="1"/>
                    <a:pt x="77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36"/>
            <p:cNvSpPr/>
            <p:nvPr/>
          </p:nvSpPr>
          <p:spPr>
            <a:xfrm>
              <a:off x="5429675" y="1623800"/>
              <a:ext cx="23400" cy="27700"/>
            </a:xfrm>
            <a:custGeom>
              <a:rect b="b" l="l" r="r" t="t"/>
              <a:pathLst>
                <a:path extrusionOk="0" h="1108" w="936">
                  <a:moveTo>
                    <a:pt x="899" y="0"/>
                  </a:moveTo>
                  <a:cubicBezTo>
                    <a:pt x="890" y="0"/>
                    <a:pt x="877" y="5"/>
                    <a:pt x="872" y="14"/>
                  </a:cubicBezTo>
                  <a:cubicBezTo>
                    <a:pt x="859" y="27"/>
                    <a:pt x="850" y="45"/>
                    <a:pt x="841" y="63"/>
                  </a:cubicBezTo>
                  <a:cubicBezTo>
                    <a:pt x="832" y="77"/>
                    <a:pt x="823" y="99"/>
                    <a:pt x="809" y="113"/>
                  </a:cubicBezTo>
                  <a:cubicBezTo>
                    <a:pt x="782" y="153"/>
                    <a:pt x="755" y="189"/>
                    <a:pt x="724" y="225"/>
                  </a:cubicBezTo>
                  <a:lnTo>
                    <a:pt x="724" y="230"/>
                  </a:lnTo>
                  <a:lnTo>
                    <a:pt x="724" y="234"/>
                  </a:lnTo>
                  <a:cubicBezTo>
                    <a:pt x="688" y="275"/>
                    <a:pt x="652" y="315"/>
                    <a:pt x="616" y="356"/>
                  </a:cubicBezTo>
                  <a:cubicBezTo>
                    <a:pt x="575" y="396"/>
                    <a:pt x="526" y="450"/>
                    <a:pt x="481" y="500"/>
                  </a:cubicBezTo>
                  <a:cubicBezTo>
                    <a:pt x="476" y="500"/>
                    <a:pt x="472" y="500"/>
                    <a:pt x="467" y="504"/>
                  </a:cubicBezTo>
                  <a:cubicBezTo>
                    <a:pt x="463" y="513"/>
                    <a:pt x="454" y="518"/>
                    <a:pt x="449" y="527"/>
                  </a:cubicBezTo>
                  <a:lnTo>
                    <a:pt x="418" y="563"/>
                  </a:lnTo>
                  <a:lnTo>
                    <a:pt x="337" y="662"/>
                  </a:lnTo>
                  <a:lnTo>
                    <a:pt x="337" y="662"/>
                  </a:lnTo>
                  <a:lnTo>
                    <a:pt x="341" y="653"/>
                  </a:lnTo>
                  <a:lnTo>
                    <a:pt x="341" y="653"/>
                  </a:lnTo>
                  <a:cubicBezTo>
                    <a:pt x="310" y="689"/>
                    <a:pt x="283" y="725"/>
                    <a:pt x="251" y="756"/>
                  </a:cubicBezTo>
                  <a:cubicBezTo>
                    <a:pt x="224" y="783"/>
                    <a:pt x="202" y="815"/>
                    <a:pt x="175" y="837"/>
                  </a:cubicBezTo>
                  <a:lnTo>
                    <a:pt x="130" y="878"/>
                  </a:lnTo>
                  <a:cubicBezTo>
                    <a:pt x="117" y="891"/>
                    <a:pt x="99" y="900"/>
                    <a:pt x="85" y="914"/>
                  </a:cubicBezTo>
                  <a:lnTo>
                    <a:pt x="54" y="936"/>
                  </a:lnTo>
                  <a:cubicBezTo>
                    <a:pt x="45" y="941"/>
                    <a:pt x="36" y="950"/>
                    <a:pt x="36" y="963"/>
                  </a:cubicBezTo>
                  <a:cubicBezTo>
                    <a:pt x="36" y="972"/>
                    <a:pt x="40" y="986"/>
                    <a:pt x="49" y="990"/>
                  </a:cubicBezTo>
                  <a:cubicBezTo>
                    <a:pt x="54" y="995"/>
                    <a:pt x="58" y="995"/>
                    <a:pt x="63" y="995"/>
                  </a:cubicBezTo>
                  <a:cubicBezTo>
                    <a:pt x="49" y="1013"/>
                    <a:pt x="31" y="1031"/>
                    <a:pt x="18" y="1053"/>
                  </a:cubicBezTo>
                  <a:cubicBezTo>
                    <a:pt x="1" y="1074"/>
                    <a:pt x="20" y="1107"/>
                    <a:pt x="48" y="1107"/>
                  </a:cubicBezTo>
                  <a:cubicBezTo>
                    <a:pt x="50" y="1107"/>
                    <a:pt x="52" y="1107"/>
                    <a:pt x="54" y="1107"/>
                  </a:cubicBezTo>
                  <a:cubicBezTo>
                    <a:pt x="67" y="1107"/>
                    <a:pt x="72" y="1098"/>
                    <a:pt x="76" y="1094"/>
                  </a:cubicBezTo>
                  <a:cubicBezTo>
                    <a:pt x="108" y="1053"/>
                    <a:pt x="139" y="1017"/>
                    <a:pt x="175" y="981"/>
                  </a:cubicBezTo>
                  <a:cubicBezTo>
                    <a:pt x="202" y="950"/>
                    <a:pt x="229" y="923"/>
                    <a:pt x="256" y="896"/>
                  </a:cubicBezTo>
                  <a:cubicBezTo>
                    <a:pt x="278" y="864"/>
                    <a:pt x="314" y="824"/>
                    <a:pt x="346" y="788"/>
                  </a:cubicBezTo>
                  <a:lnTo>
                    <a:pt x="436" y="675"/>
                  </a:lnTo>
                  <a:lnTo>
                    <a:pt x="472" y="626"/>
                  </a:lnTo>
                  <a:cubicBezTo>
                    <a:pt x="481" y="617"/>
                    <a:pt x="485" y="608"/>
                    <a:pt x="494" y="599"/>
                  </a:cubicBezTo>
                  <a:cubicBezTo>
                    <a:pt x="508" y="585"/>
                    <a:pt x="517" y="567"/>
                    <a:pt x="526" y="554"/>
                  </a:cubicBezTo>
                  <a:cubicBezTo>
                    <a:pt x="530" y="549"/>
                    <a:pt x="530" y="540"/>
                    <a:pt x="530" y="536"/>
                  </a:cubicBezTo>
                  <a:lnTo>
                    <a:pt x="571" y="495"/>
                  </a:lnTo>
                  <a:cubicBezTo>
                    <a:pt x="620" y="441"/>
                    <a:pt x="665" y="392"/>
                    <a:pt x="710" y="338"/>
                  </a:cubicBezTo>
                  <a:lnTo>
                    <a:pt x="769" y="275"/>
                  </a:lnTo>
                  <a:cubicBezTo>
                    <a:pt x="791" y="248"/>
                    <a:pt x="814" y="216"/>
                    <a:pt x="836" y="194"/>
                  </a:cubicBezTo>
                  <a:cubicBezTo>
                    <a:pt x="854" y="167"/>
                    <a:pt x="868" y="144"/>
                    <a:pt x="881" y="117"/>
                  </a:cubicBezTo>
                  <a:cubicBezTo>
                    <a:pt x="895" y="95"/>
                    <a:pt x="908" y="72"/>
                    <a:pt x="926" y="50"/>
                  </a:cubicBezTo>
                  <a:cubicBezTo>
                    <a:pt x="935" y="32"/>
                    <a:pt x="931" y="14"/>
                    <a:pt x="917" y="5"/>
                  </a:cubicBezTo>
                  <a:cubicBezTo>
                    <a:pt x="913" y="0"/>
                    <a:pt x="904" y="0"/>
                    <a:pt x="89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36"/>
            <p:cNvSpPr/>
            <p:nvPr/>
          </p:nvSpPr>
          <p:spPr>
            <a:xfrm>
              <a:off x="5412000" y="1710175"/>
              <a:ext cx="84475" cy="108225"/>
            </a:xfrm>
            <a:custGeom>
              <a:rect b="b" l="l" r="r" t="t"/>
              <a:pathLst>
                <a:path extrusionOk="0" h="4329" w="3379">
                  <a:moveTo>
                    <a:pt x="644" y="0"/>
                  </a:moveTo>
                  <a:lnTo>
                    <a:pt x="648" y="5"/>
                  </a:lnTo>
                  <a:lnTo>
                    <a:pt x="644" y="5"/>
                  </a:lnTo>
                  <a:cubicBezTo>
                    <a:pt x="626" y="5"/>
                    <a:pt x="612" y="14"/>
                    <a:pt x="603" y="27"/>
                  </a:cubicBezTo>
                  <a:cubicBezTo>
                    <a:pt x="594" y="14"/>
                    <a:pt x="585" y="9"/>
                    <a:pt x="576" y="9"/>
                  </a:cubicBezTo>
                  <a:cubicBezTo>
                    <a:pt x="563" y="9"/>
                    <a:pt x="549" y="18"/>
                    <a:pt x="545" y="27"/>
                  </a:cubicBezTo>
                  <a:cubicBezTo>
                    <a:pt x="540" y="36"/>
                    <a:pt x="536" y="45"/>
                    <a:pt x="540" y="54"/>
                  </a:cubicBezTo>
                  <a:lnTo>
                    <a:pt x="545" y="72"/>
                  </a:lnTo>
                  <a:cubicBezTo>
                    <a:pt x="549" y="104"/>
                    <a:pt x="558" y="140"/>
                    <a:pt x="563" y="171"/>
                  </a:cubicBezTo>
                  <a:cubicBezTo>
                    <a:pt x="567" y="261"/>
                    <a:pt x="563" y="351"/>
                    <a:pt x="545" y="437"/>
                  </a:cubicBezTo>
                  <a:cubicBezTo>
                    <a:pt x="522" y="545"/>
                    <a:pt x="491" y="653"/>
                    <a:pt x="450" y="761"/>
                  </a:cubicBezTo>
                  <a:cubicBezTo>
                    <a:pt x="410" y="873"/>
                    <a:pt x="365" y="986"/>
                    <a:pt x="320" y="1098"/>
                  </a:cubicBezTo>
                  <a:lnTo>
                    <a:pt x="284" y="1179"/>
                  </a:lnTo>
                  <a:lnTo>
                    <a:pt x="248" y="1264"/>
                  </a:lnTo>
                  <a:cubicBezTo>
                    <a:pt x="225" y="1318"/>
                    <a:pt x="203" y="1377"/>
                    <a:pt x="180" y="1435"/>
                  </a:cubicBezTo>
                  <a:cubicBezTo>
                    <a:pt x="158" y="1494"/>
                    <a:pt x="144" y="1557"/>
                    <a:pt x="126" y="1615"/>
                  </a:cubicBezTo>
                  <a:cubicBezTo>
                    <a:pt x="104" y="1678"/>
                    <a:pt x="95" y="1737"/>
                    <a:pt x="86" y="1795"/>
                  </a:cubicBezTo>
                  <a:cubicBezTo>
                    <a:pt x="63" y="1912"/>
                    <a:pt x="36" y="2047"/>
                    <a:pt x="23" y="2187"/>
                  </a:cubicBezTo>
                  <a:cubicBezTo>
                    <a:pt x="14" y="2250"/>
                    <a:pt x="9" y="2317"/>
                    <a:pt x="5" y="2385"/>
                  </a:cubicBezTo>
                  <a:cubicBezTo>
                    <a:pt x="0" y="2443"/>
                    <a:pt x="0" y="2497"/>
                    <a:pt x="5" y="2556"/>
                  </a:cubicBezTo>
                  <a:cubicBezTo>
                    <a:pt x="14" y="2677"/>
                    <a:pt x="27" y="2803"/>
                    <a:pt x="45" y="2920"/>
                  </a:cubicBezTo>
                  <a:cubicBezTo>
                    <a:pt x="59" y="3037"/>
                    <a:pt x="81" y="3149"/>
                    <a:pt x="113" y="3257"/>
                  </a:cubicBezTo>
                  <a:cubicBezTo>
                    <a:pt x="144" y="3361"/>
                    <a:pt x="180" y="3460"/>
                    <a:pt x="225" y="3559"/>
                  </a:cubicBezTo>
                  <a:cubicBezTo>
                    <a:pt x="248" y="3604"/>
                    <a:pt x="270" y="3644"/>
                    <a:pt x="293" y="3689"/>
                  </a:cubicBezTo>
                  <a:cubicBezTo>
                    <a:pt x="320" y="3734"/>
                    <a:pt x="347" y="3784"/>
                    <a:pt x="378" y="3824"/>
                  </a:cubicBezTo>
                  <a:cubicBezTo>
                    <a:pt x="396" y="3856"/>
                    <a:pt x="419" y="3883"/>
                    <a:pt x="441" y="3910"/>
                  </a:cubicBezTo>
                  <a:lnTo>
                    <a:pt x="464" y="3932"/>
                  </a:lnTo>
                  <a:cubicBezTo>
                    <a:pt x="491" y="3964"/>
                    <a:pt x="522" y="4000"/>
                    <a:pt x="549" y="4031"/>
                  </a:cubicBezTo>
                  <a:lnTo>
                    <a:pt x="576" y="4058"/>
                  </a:lnTo>
                  <a:cubicBezTo>
                    <a:pt x="594" y="4081"/>
                    <a:pt x="617" y="4103"/>
                    <a:pt x="639" y="4126"/>
                  </a:cubicBezTo>
                  <a:cubicBezTo>
                    <a:pt x="657" y="4148"/>
                    <a:pt x="684" y="4171"/>
                    <a:pt x="711" y="4193"/>
                  </a:cubicBezTo>
                  <a:lnTo>
                    <a:pt x="725" y="4202"/>
                  </a:lnTo>
                  <a:lnTo>
                    <a:pt x="743" y="4220"/>
                  </a:lnTo>
                  <a:lnTo>
                    <a:pt x="761" y="4238"/>
                  </a:lnTo>
                  <a:cubicBezTo>
                    <a:pt x="783" y="4256"/>
                    <a:pt x="810" y="4274"/>
                    <a:pt x="837" y="4292"/>
                  </a:cubicBezTo>
                  <a:lnTo>
                    <a:pt x="864" y="4310"/>
                  </a:lnTo>
                  <a:cubicBezTo>
                    <a:pt x="887" y="4324"/>
                    <a:pt x="905" y="4328"/>
                    <a:pt x="927" y="4328"/>
                  </a:cubicBezTo>
                  <a:cubicBezTo>
                    <a:pt x="940" y="4328"/>
                    <a:pt x="954" y="4328"/>
                    <a:pt x="967" y="4319"/>
                  </a:cubicBezTo>
                  <a:lnTo>
                    <a:pt x="981" y="4319"/>
                  </a:lnTo>
                  <a:cubicBezTo>
                    <a:pt x="990" y="4319"/>
                    <a:pt x="999" y="4319"/>
                    <a:pt x="1008" y="4315"/>
                  </a:cubicBezTo>
                  <a:cubicBezTo>
                    <a:pt x="1026" y="4310"/>
                    <a:pt x="1039" y="4301"/>
                    <a:pt x="1053" y="4292"/>
                  </a:cubicBezTo>
                  <a:cubicBezTo>
                    <a:pt x="1075" y="4279"/>
                    <a:pt x="1093" y="4265"/>
                    <a:pt x="1111" y="4247"/>
                  </a:cubicBezTo>
                  <a:cubicBezTo>
                    <a:pt x="1138" y="4220"/>
                    <a:pt x="1156" y="4202"/>
                    <a:pt x="1179" y="4180"/>
                  </a:cubicBezTo>
                  <a:cubicBezTo>
                    <a:pt x="1197" y="4157"/>
                    <a:pt x="1206" y="4148"/>
                    <a:pt x="1219" y="4135"/>
                  </a:cubicBezTo>
                  <a:lnTo>
                    <a:pt x="1242" y="4108"/>
                  </a:lnTo>
                  <a:lnTo>
                    <a:pt x="1251" y="4094"/>
                  </a:lnTo>
                  <a:cubicBezTo>
                    <a:pt x="1260" y="4085"/>
                    <a:pt x="1264" y="4076"/>
                    <a:pt x="1273" y="4072"/>
                  </a:cubicBezTo>
                  <a:lnTo>
                    <a:pt x="1291" y="4054"/>
                  </a:lnTo>
                  <a:lnTo>
                    <a:pt x="1309" y="4031"/>
                  </a:lnTo>
                  <a:lnTo>
                    <a:pt x="1345" y="3995"/>
                  </a:lnTo>
                  <a:lnTo>
                    <a:pt x="1390" y="3950"/>
                  </a:lnTo>
                  <a:cubicBezTo>
                    <a:pt x="1417" y="3928"/>
                    <a:pt x="1444" y="3905"/>
                    <a:pt x="1471" y="3887"/>
                  </a:cubicBezTo>
                  <a:cubicBezTo>
                    <a:pt x="1498" y="3865"/>
                    <a:pt x="1512" y="3856"/>
                    <a:pt x="1534" y="3838"/>
                  </a:cubicBezTo>
                  <a:lnTo>
                    <a:pt x="1561" y="3811"/>
                  </a:lnTo>
                  <a:cubicBezTo>
                    <a:pt x="1593" y="3788"/>
                    <a:pt x="1620" y="3761"/>
                    <a:pt x="1651" y="3743"/>
                  </a:cubicBezTo>
                  <a:cubicBezTo>
                    <a:pt x="1683" y="3721"/>
                    <a:pt x="1714" y="3703"/>
                    <a:pt x="1746" y="3685"/>
                  </a:cubicBezTo>
                  <a:cubicBezTo>
                    <a:pt x="1777" y="3667"/>
                    <a:pt x="1800" y="3653"/>
                    <a:pt x="1827" y="3635"/>
                  </a:cubicBezTo>
                  <a:lnTo>
                    <a:pt x="1863" y="3613"/>
                  </a:lnTo>
                  <a:cubicBezTo>
                    <a:pt x="1903" y="3586"/>
                    <a:pt x="1944" y="3554"/>
                    <a:pt x="1984" y="3536"/>
                  </a:cubicBezTo>
                  <a:cubicBezTo>
                    <a:pt x="2016" y="3518"/>
                    <a:pt x="2043" y="3505"/>
                    <a:pt x="2079" y="3496"/>
                  </a:cubicBezTo>
                  <a:lnTo>
                    <a:pt x="2097" y="3491"/>
                  </a:lnTo>
                  <a:cubicBezTo>
                    <a:pt x="2110" y="3487"/>
                    <a:pt x="2128" y="3482"/>
                    <a:pt x="2142" y="3482"/>
                  </a:cubicBezTo>
                  <a:cubicBezTo>
                    <a:pt x="2169" y="3473"/>
                    <a:pt x="2191" y="3460"/>
                    <a:pt x="2209" y="3437"/>
                  </a:cubicBezTo>
                  <a:cubicBezTo>
                    <a:pt x="2218" y="3419"/>
                    <a:pt x="2227" y="3401"/>
                    <a:pt x="2232" y="3383"/>
                  </a:cubicBezTo>
                  <a:lnTo>
                    <a:pt x="2236" y="3365"/>
                  </a:lnTo>
                  <a:cubicBezTo>
                    <a:pt x="2241" y="3361"/>
                    <a:pt x="2245" y="3356"/>
                    <a:pt x="2250" y="3352"/>
                  </a:cubicBezTo>
                  <a:cubicBezTo>
                    <a:pt x="2259" y="3343"/>
                    <a:pt x="2272" y="3334"/>
                    <a:pt x="2281" y="3329"/>
                  </a:cubicBezTo>
                  <a:lnTo>
                    <a:pt x="2299" y="3320"/>
                  </a:lnTo>
                  <a:cubicBezTo>
                    <a:pt x="2317" y="3316"/>
                    <a:pt x="2335" y="3316"/>
                    <a:pt x="2349" y="3311"/>
                  </a:cubicBezTo>
                  <a:lnTo>
                    <a:pt x="2380" y="3307"/>
                  </a:lnTo>
                  <a:lnTo>
                    <a:pt x="2430" y="3298"/>
                  </a:lnTo>
                  <a:cubicBezTo>
                    <a:pt x="2452" y="3293"/>
                    <a:pt x="2475" y="3289"/>
                    <a:pt x="2497" y="3284"/>
                  </a:cubicBezTo>
                  <a:cubicBezTo>
                    <a:pt x="2515" y="3284"/>
                    <a:pt x="2528" y="3284"/>
                    <a:pt x="2546" y="3280"/>
                  </a:cubicBezTo>
                  <a:cubicBezTo>
                    <a:pt x="2578" y="3280"/>
                    <a:pt x="2600" y="3280"/>
                    <a:pt x="2627" y="3275"/>
                  </a:cubicBezTo>
                  <a:lnTo>
                    <a:pt x="2650" y="3275"/>
                  </a:lnTo>
                  <a:cubicBezTo>
                    <a:pt x="2681" y="3275"/>
                    <a:pt x="2713" y="3271"/>
                    <a:pt x="2744" y="3271"/>
                  </a:cubicBezTo>
                  <a:lnTo>
                    <a:pt x="2794" y="3275"/>
                  </a:lnTo>
                  <a:cubicBezTo>
                    <a:pt x="2821" y="3280"/>
                    <a:pt x="2848" y="3280"/>
                    <a:pt x="2879" y="3280"/>
                  </a:cubicBezTo>
                  <a:cubicBezTo>
                    <a:pt x="2924" y="3280"/>
                    <a:pt x="2974" y="3266"/>
                    <a:pt x="3014" y="3244"/>
                  </a:cubicBezTo>
                  <a:cubicBezTo>
                    <a:pt x="3046" y="3230"/>
                    <a:pt x="3073" y="3212"/>
                    <a:pt x="3100" y="3190"/>
                  </a:cubicBezTo>
                  <a:cubicBezTo>
                    <a:pt x="3127" y="3167"/>
                    <a:pt x="3149" y="3145"/>
                    <a:pt x="3172" y="3118"/>
                  </a:cubicBezTo>
                  <a:cubicBezTo>
                    <a:pt x="3199" y="3086"/>
                    <a:pt x="3217" y="3055"/>
                    <a:pt x="3239" y="3023"/>
                  </a:cubicBezTo>
                  <a:lnTo>
                    <a:pt x="3244" y="3010"/>
                  </a:lnTo>
                  <a:cubicBezTo>
                    <a:pt x="3262" y="2987"/>
                    <a:pt x="3275" y="2965"/>
                    <a:pt x="3289" y="2947"/>
                  </a:cubicBezTo>
                  <a:cubicBezTo>
                    <a:pt x="3298" y="2929"/>
                    <a:pt x="3307" y="2911"/>
                    <a:pt x="3316" y="2888"/>
                  </a:cubicBezTo>
                  <a:cubicBezTo>
                    <a:pt x="3334" y="2835"/>
                    <a:pt x="3352" y="2781"/>
                    <a:pt x="3365" y="2722"/>
                  </a:cubicBezTo>
                  <a:cubicBezTo>
                    <a:pt x="3370" y="2695"/>
                    <a:pt x="3356" y="2664"/>
                    <a:pt x="3334" y="2650"/>
                  </a:cubicBezTo>
                  <a:lnTo>
                    <a:pt x="3343" y="2619"/>
                  </a:lnTo>
                  <a:lnTo>
                    <a:pt x="3352" y="2587"/>
                  </a:lnTo>
                  <a:lnTo>
                    <a:pt x="3361" y="2551"/>
                  </a:lnTo>
                  <a:cubicBezTo>
                    <a:pt x="3365" y="2538"/>
                    <a:pt x="3370" y="2524"/>
                    <a:pt x="3370" y="2506"/>
                  </a:cubicBezTo>
                  <a:cubicBezTo>
                    <a:pt x="3379" y="2484"/>
                    <a:pt x="3379" y="2457"/>
                    <a:pt x="3379" y="2434"/>
                  </a:cubicBezTo>
                  <a:cubicBezTo>
                    <a:pt x="3374" y="2416"/>
                    <a:pt x="3370" y="2403"/>
                    <a:pt x="3361" y="2389"/>
                  </a:cubicBezTo>
                  <a:cubicBezTo>
                    <a:pt x="3347" y="2376"/>
                    <a:pt x="3325" y="2362"/>
                    <a:pt x="3307" y="2358"/>
                  </a:cubicBezTo>
                  <a:cubicBezTo>
                    <a:pt x="3280" y="2349"/>
                    <a:pt x="3257" y="2344"/>
                    <a:pt x="3230" y="2340"/>
                  </a:cubicBezTo>
                  <a:cubicBezTo>
                    <a:pt x="3199" y="2331"/>
                    <a:pt x="3167" y="2326"/>
                    <a:pt x="3136" y="2322"/>
                  </a:cubicBezTo>
                  <a:lnTo>
                    <a:pt x="3100" y="2313"/>
                  </a:lnTo>
                  <a:lnTo>
                    <a:pt x="3041" y="2304"/>
                  </a:lnTo>
                  <a:lnTo>
                    <a:pt x="2978" y="2290"/>
                  </a:lnTo>
                  <a:cubicBezTo>
                    <a:pt x="2933" y="2286"/>
                    <a:pt x="2888" y="2272"/>
                    <a:pt x="2848" y="2259"/>
                  </a:cubicBezTo>
                  <a:cubicBezTo>
                    <a:pt x="2843" y="2259"/>
                    <a:pt x="2839" y="2259"/>
                    <a:pt x="2834" y="2254"/>
                  </a:cubicBezTo>
                  <a:lnTo>
                    <a:pt x="2758" y="2232"/>
                  </a:lnTo>
                  <a:lnTo>
                    <a:pt x="2744" y="2232"/>
                  </a:lnTo>
                  <a:cubicBezTo>
                    <a:pt x="2713" y="2218"/>
                    <a:pt x="2681" y="2214"/>
                    <a:pt x="2654" y="2205"/>
                  </a:cubicBezTo>
                  <a:cubicBezTo>
                    <a:pt x="2627" y="2196"/>
                    <a:pt x="2587" y="2182"/>
                    <a:pt x="2555" y="2169"/>
                  </a:cubicBezTo>
                  <a:lnTo>
                    <a:pt x="2528" y="2160"/>
                  </a:lnTo>
                  <a:cubicBezTo>
                    <a:pt x="2479" y="2142"/>
                    <a:pt x="2425" y="2119"/>
                    <a:pt x="2376" y="2097"/>
                  </a:cubicBezTo>
                  <a:cubicBezTo>
                    <a:pt x="2268" y="2043"/>
                    <a:pt x="2169" y="1989"/>
                    <a:pt x="2079" y="1935"/>
                  </a:cubicBezTo>
                  <a:cubicBezTo>
                    <a:pt x="2070" y="1930"/>
                    <a:pt x="2065" y="1930"/>
                    <a:pt x="2061" y="1926"/>
                  </a:cubicBezTo>
                  <a:lnTo>
                    <a:pt x="2025" y="1903"/>
                  </a:lnTo>
                  <a:lnTo>
                    <a:pt x="2011" y="1894"/>
                  </a:lnTo>
                  <a:lnTo>
                    <a:pt x="1962" y="1863"/>
                  </a:lnTo>
                  <a:lnTo>
                    <a:pt x="1912" y="1827"/>
                  </a:lnTo>
                  <a:cubicBezTo>
                    <a:pt x="1876" y="1804"/>
                    <a:pt x="1840" y="1782"/>
                    <a:pt x="1809" y="1764"/>
                  </a:cubicBezTo>
                  <a:lnTo>
                    <a:pt x="1786" y="1746"/>
                  </a:lnTo>
                  <a:cubicBezTo>
                    <a:pt x="1732" y="1714"/>
                    <a:pt x="1687" y="1678"/>
                    <a:pt x="1638" y="1638"/>
                  </a:cubicBezTo>
                  <a:cubicBezTo>
                    <a:pt x="1611" y="1615"/>
                    <a:pt x="1584" y="1597"/>
                    <a:pt x="1557" y="1575"/>
                  </a:cubicBezTo>
                  <a:lnTo>
                    <a:pt x="1503" y="1534"/>
                  </a:lnTo>
                  <a:lnTo>
                    <a:pt x="1449" y="1494"/>
                  </a:lnTo>
                  <a:cubicBezTo>
                    <a:pt x="1417" y="1467"/>
                    <a:pt x="1386" y="1440"/>
                    <a:pt x="1354" y="1408"/>
                  </a:cubicBezTo>
                  <a:cubicBezTo>
                    <a:pt x="1327" y="1377"/>
                    <a:pt x="1300" y="1345"/>
                    <a:pt x="1273" y="1314"/>
                  </a:cubicBezTo>
                  <a:lnTo>
                    <a:pt x="1251" y="1282"/>
                  </a:lnTo>
                  <a:cubicBezTo>
                    <a:pt x="1215" y="1237"/>
                    <a:pt x="1179" y="1193"/>
                    <a:pt x="1152" y="1148"/>
                  </a:cubicBezTo>
                  <a:cubicBezTo>
                    <a:pt x="1134" y="1112"/>
                    <a:pt x="1116" y="1076"/>
                    <a:pt x="1098" y="1044"/>
                  </a:cubicBezTo>
                  <a:lnTo>
                    <a:pt x="1066" y="968"/>
                  </a:lnTo>
                  <a:cubicBezTo>
                    <a:pt x="1048" y="932"/>
                    <a:pt x="1030" y="891"/>
                    <a:pt x="1012" y="851"/>
                  </a:cubicBezTo>
                  <a:lnTo>
                    <a:pt x="999" y="806"/>
                  </a:lnTo>
                  <a:cubicBezTo>
                    <a:pt x="990" y="788"/>
                    <a:pt x="985" y="770"/>
                    <a:pt x="976" y="752"/>
                  </a:cubicBezTo>
                  <a:cubicBezTo>
                    <a:pt x="963" y="716"/>
                    <a:pt x="954" y="684"/>
                    <a:pt x="940" y="648"/>
                  </a:cubicBezTo>
                  <a:cubicBezTo>
                    <a:pt x="931" y="626"/>
                    <a:pt x="927" y="603"/>
                    <a:pt x="918" y="581"/>
                  </a:cubicBezTo>
                  <a:lnTo>
                    <a:pt x="914" y="558"/>
                  </a:lnTo>
                  <a:cubicBezTo>
                    <a:pt x="905" y="527"/>
                    <a:pt x="891" y="500"/>
                    <a:pt x="882" y="468"/>
                  </a:cubicBezTo>
                  <a:lnTo>
                    <a:pt x="878" y="455"/>
                  </a:lnTo>
                  <a:cubicBezTo>
                    <a:pt x="873" y="441"/>
                    <a:pt x="869" y="432"/>
                    <a:pt x="864" y="423"/>
                  </a:cubicBezTo>
                  <a:cubicBezTo>
                    <a:pt x="860" y="401"/>
                    <a:pt x="855" y="378"/>
                    <a:pt x="851" y="360"/>
                  </a:cubicBezTo>
                  <a:cubicBezTo>
                    <a:pt x="846" y="320"/>
                    <a:pt x="837" y="288"/>
                    <a:pt x="828" y="252"/>
                  </a:cubicBezTo>
                  <a:cubicBezTo>
                    <a:pt x="815" y="207"/>
                    <a:pt x="797" y="162"/>
                    <a:pt x="774" y="117"/>
                  </a:cubicBezTo>
                  <a:cubicBezTo>
                    <a:pt x="770" y="117"/>
                    <a:pt x="770" y="113"/>
                    <a:pt x="770" y="113"/>
                  </a:cubicBezTo>
                  <a:cubicBezTo>
                    <a:pt x="770" y="113"/>
                    <a:pt x="765" y="108"/>
                    <a:pt x="765" y="108"/>
                  </a:cubicBezTo>
                  <a:cubicBezTo>
                    <a:pt x="756" y="90"/>
                    <a:pt x="747" y="77"/>
                    <a:pt x="738" y="63"/>
                  </a:cubicBezTo>
                  <a:cubicBezTo>
                    <a:pt x="729" y="50"/>
                    <a:pt x="716" y="36"/>
                    <a:pt x="707" y="27"/>
                  </a:cubicBezTo>
                  <a:cubicBezTo>
                    <a:pt x="689" y="9"/>
                    <a:pt x="666" y="0"/>
                    <a:pt x="6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36"/>
            <p:cNvSpPr/>
            <p:nvPr/>
          </p:nvSpPr>
          <p:spPr>
            <a:xfrm>
              <a:off x="5428650" y="1812075"/>
              <a:ext cx="8450" cy="7150"/>
            </a:xfrm>
            <a:custGeom>
              <a:rect b="b" l="l" r="r" t="t"/>
              <a:pathLst>
                <a:path extrusionOk="0" h="286" w="338">
                  <a:moveTo>
                    <a:pt x="36" y="0"/>
                  </a:moveTo>
                  <a:cubicBezTo>
                    <a:pt x="27" y="0"/>
                    <a:pt x="23" y="5"/>
                    <a:pt x="18" y="5"/>
                  </a:cubicBezTo>
                  <a:lnTo>
                    <a:pt x="14" y="9"/>
                  </a:lnTo>
                  <a:cubicBezTo>
                    <a:pt x="9" y="14"/>
                    <a:pt x="5" y="18"/>
                    <a:pt x="5" y="27"/>
                  </a:cubicBezTo>
                  <a:cubicBezTo>
                    <a:pt x="0" y="36"/>
                    <a:pt x="5" y="45"/>
                    <a:pt x="9" y="50"/>
                  </a:cubicBezTo>
                  <a:lnTo>
                    <a:pt x="14" y="59"/>
                  </a:lnTo>
                  <a:cubicBezTo>
                    <a:pt x="23" y="72"/>
                    <a:pt x="27" y="86"/>
                    <a:pt x="41" y="99"/>
                  </a:cubicBezTo>
                  <a:cubicBezTo>
                    <a:pt x="45" y="108"/>
                    <a:pt x="54" y="117"/>
                    <a:pt x="63" y="122"/>
                  </a:cubicBezTo>
                  <a:cubicBezTo>
                    <a:pt x="77" y="135"/>
                    <a:pt x="86" y="144"/>
                    <a:pt x="99" y="158"/>
                  </a:cubicBezTo>
                  <a:cubicBezTo>
                    <a:pt x="126" y="180"/>
                    <a:pt x="153" y="198"/>
                    <a:pt x="180" y="216"/>
                  </a:cubicBezTo>
                  <a:lnTo>
                    <a:pt x="216" y="239"/>
                  </a:lnTo>
                  <a:cubicBezTo>
                    <a:pt x="225" y="248"/>
                    <a:pt x="234" y="252"/>
                    <a:pt x="243" y="257"/>
                  </a:cubicBezTo>
                  <a:cubicBezTo>
                    <a:pt x="248" y="261"/>
                    <a:pt x="252" y="266"/>
                    <a:pt x="261" y="270"/>
                  </a:cubicBezTo>
                  <a:cubicBezTo>
                    <a:pt x="265" y="275"/>
                    <a:pt x="270" y="279"/>
                    <a:pt x="274" y="284"/>
                  </a:cubicBezTo>
                  <a:cubicBezTo>
                    <a:pt x="280" y="284"/>
                    <a:pt x="286" y="286"/>
                    <a:pt x="291" y="286"/>
                  </a:cubicBezTo>
                  <a:cubicBezTo>
                    <a:pt x="293" y="286"/>
                    <a:pt x="295" y="285"/>
                    <a:pt x="297" y="284"/>
                  </a:cubicBezTo>
                  <a:cubicBezTo>
                    <a:pt x="301" y="284"/>
                    <a:pt x="310" y="284"/>
                    <a:pt x="315" y="279"/>
                  </a:cubicBezTo>
                  <a:cubicBezTo>
                    <a:pt x="324" y="279"/>
                    <a:pt x="333" y="270"/>
                    <a:pt x="337" y="261"/>
                  </a:cubicBezTo>
                  <a:cubicBezTo>
                    <a:pt x="337" y="257"/>
                    <a:pt x="337" y="248"/>
                    <a:pt x="337" y="243"/>
                  </a:cubicBezTo>
                  <a:cubicBezTo>
                    <a:pt x="337" y="234"/>
                    <a:pt x="333" y="230"/>
                    <a:pt x="328" y="221"/>
                  </a:cubicBezTo>
                  <a:cubicBezTo>
                    <a:pt x="306" y="194"/>
                    <a:pt x="274" y="171"/>
                    <a:pt x="248" y="149"/>
                  </a:cubicBezTo>
                  <a:cubicBezTo>
                    <a:pt x="221" y="126"/>
                    <a:pt x="189" y="108"/>
                    <a:pt x="162" y="90"/>
                  </a:cubicBezTo>
                  <a:lnTo>
                    <a:pt x="131" y="72"/>
                  </a:lnTo>
                  <a:cubicBezTo>
                    <a:pt x="117" y="63"/>
                    <a:pt x="108" y="63"/>
                    <a:pt x="95" y="63"/>
                  </a:cubicBezTo>
                  <a:lnTo>
                    <a:pt x="90" y="59"/>
                  </a:lnTo>
                  <a:cubicBezTo>
                    <a:pt x="81" y="45"/>
                    <a:pt x="68" y="27"/>
                    <a:pt x="59" y="14"/>
                  </a:cubicBezTo>
                  <a:cubicBezTo>
                    <a:pt x="54" y="5"/>
                    <a:pt x="45" y="0"/>
                    <a:pt x="3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36"/>
            <p:cNvSpPr/>
            <p:nvPr/>
          </p:nvSpPr>
          <p:spPr>
            <a:xfrm>
              <a:off x="5425725" y="1710050"/>
              <a:ext cx="2150" cy="12175"/>
            </a:xfrm>
            <a:custGeom>
              <a:rect b="b" l="l" r="r" t="t"/>
              <a:pathLst>
                <a:path extrusionOk="0" h="487" w="86">
                  <a:moveTo>
                    <a:pt x="37" y="0"/>
                  </a:moveTo>
                  <a:cubicBezTo>
                    <a:pt x="35" y="0"/>
                    <a:pt x="33" y="0"/>
                    <a:pt x="32" y="1"/>
                  </a:cubicBezTo>
                  <a:lnTo>
                    <a:pt x="27" y="1"/>
                  </a:lnTo>
                  <a:cubicBezTo>
                    <a:pt x="9" y="1"/>
                    <a:pt x="0" y="14"/>
                    <a:pt x="0" y="32"/>
                  </a:cubicBezTo>
                  <a:cubicBezTo>
                    <a:pt x="5" y="100"/>
                    <a:pt x="5" y="167"/>
                    <a:pt x="5" y="235"/>
                  </a:cubicBezTo>
                  <a:cubicBezTo>
                    <a:pt x="5" y="266"/>
                    <a:pt x="5" y="298"/>
                    <a:pt x="9" y="329"/>
                  </a:cubicBezTo>
                  <a:cubicBezTo>
                    <a:pt x="9" y="347"/>
                    <a:pt x="9" y="365"/>
                    <a:pt x="14" y="383"/>
                  </a:cubicBezTo>
                  <a:lnTo>
                    <a:pt x="23" y="460"/>
                  </a:lnTo>
                  <a:cubicBezTo>
                    <a:pt x="27" y="478"/>
                    <a:pt x="41" y="487"/>
                    <a:pt x="59" y="487"/>
                  </a:cubicBezTo>
                  <a:cubicBezTo>
                    <a:pt x="77" y="482"/>
                    <a:pt x="86" y="469"/>
                    <a:pt x="86" y="451"/>
                  </a:cubicBezTo>
                  <a:cubicBezTo>
                    <a:pt x="77" y="379"/>
                    <a:pt x="68" y="311"/>
                    <a:pt x="68" y="239"/>
                  </a:cubicBezTo>
                  <a:cubicBezTo>
                    <a:pt x="68" y="167"/>
                    <a:pt x="68" y="95"/>
                    <a:pt x="63" y="28"/>
                  </a:cubicBezTo>
                  <a:cubicBezTo>
                    <a:pt x="59" y="12"/>
                    <a:pt x="48" y="0"/>
                    <a:pt x="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36"/>
            <p:cNvSpPr/>
            <p:nvPr/>
          </p:nvSpPr>
          <p:spPr>
            <a:xfrm>
              <a:off x="5425600" y="1709600"/>
              <a:ext cx="2175" cy="13750"/>
            </a:xfrm>
            <a:custGeom>
              <a:rect b="b" l="l" r="r" t="t"/>
              <a:pathLst>
                <a:path extrusionOk="0" h="550" w="87">
                  <a:moveTo>
                    <a:pt x="37" y="1"/>
                  </a:moveTo>
                  <a:cubicBezTo>
                    <a:pt x="14" y="5"/>
                    <a:pt x="1" y="23"/>
                    <a:pt x="1" y="41"/>
                  </a:cubicBezTo>
                  <a:cubicBezTo>
                    <a:pt x="1" y="77"/>
                    <a:pt x="5" y="113"/>
                    <a:pt x="5" y="145"/>
                  </a:cubicBezTo>
                  <a:lnTo>
                    <a:pt x="5" y="271"/>
                  </a:lnTo>
                  <a:lnTo>
                    <a:pt x="5" y="370"/>
                  </a:lnTo>
                  <a:cubicBezTo>
                    <a:pt x="5" y="419"/>
                    <a:pt x="5" y="469"/>
                    <a:pt x="10" y="514"/>
                  </a:cubicBezTo>
                  <a:cubicBezTo>
                    <a:pt x="10" y="536"/>
                    <a:pt x="28" y="550"/>
                    <a:pt x="50" y="550"/>
                  </a:cubicBezTo>
                  <a:cubicBezTo>
                    <a:pt x="59" y="550"/>
                    <a:pt x="68" y="545"/>
                    <a:pt x="73" y="536"/>
                  </a:cubicBezTo>
                  <a:cubicBezTo>
                    <a:pt x="82" y="527"/>
                    <a:pt x="86" y="518"/>
                    <a:pt x="82" y="509"/>
                  </a:cubicBezTo>
                  <a:cubicBezTo>
                    <a:pt x="82" y="428"/>
                    <a:pt x="82" y="347"/>
                    <a:pt x="77" y="266"/>
                  </a:cubicBezTo>
                  <a:cubicBezTo>
                    <a:pt x="77" y="185"/>
                    <a:pt x="73" y="113"/>
                    <a:pt x="73" y="37"/>
                  </a:cubicBezTo>
                  <a:cubicBezTo>
                    <a:pt x="68" y="14"/>
                    <a:pt x="55" y="1"/>
                    <a:pt x="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36"/>
            <p:cNvSpPr/>
            <p:nvPr/>
          </p:nvSpPr>
          <p:spPr>
            <a:xfrm>
              <a:off x="5535825" y="1795425"/>
              <a:ext cx="35550" cy="159275"/>
            </a:xfrm>
            <a:custGeom>
              <a:rect b="b" l="l" r="r" t="t"/>
              <a:pathLst>
                <a:path extrusionOk="0" h="6371" w="1422">
                  <a:moveTo>
                    <a:pt x="302" y="0"/>
                  </a:moveTo>
                  <a:lnTo>
                    <a:pt x="306" y="5"/>
                  </a:lnTo>
                  <a:cubicBezTo>
                    <a:pt x="239" y="5"/>
                    <a:pt x="216" y="90"/>
                    <a:pt x="270" y="122"/>
                  </a:cubicBezTo>
                  <a:lnTo>
                    <a:pt x="302" y="144"/>
                  </a:lnTo>
                  <a:cubicBezTo>
                    <a:pt x="324" y="158"/>
                    <a:pt x="342" y="171"/>
                    <a:pt x="360" y="185"/>
                  </a:cubicBezTo>
                  <a:cubicBezTo>
                    <a:pt x="383" y="194"/>
                    <a:pt x="405" y="207"/>
                    <a:pt x="423" y="221"/>
                  </a:cubicBezTo>
                  <a:cubicBezTo>
                    <a:pt x="437" y="234"/>
                    <a:pt x="450" y="248"/>
                    <a:pt x="464" y="261"/>
                  </a:cubicBezTo>
                  <a:cubicBezTo>
                    <a:pt x="468" y="270"/>
                    <a:pt x="473" y="275"/>
                    <a:pt x="473" y="279"/>
                  </a:cubicBezTo>
                  <a:cubicBezTo>
                    <a:pt x="477" y="284"/>
                    <a:pt x="477" y="293"/>
                    <a:pt x="477" y="297"/>
                  </a:cubicBezTo>
                  <a:cubicBezTo>
                    <a:pt x="482" y="324"/>
                    <a:pt x="482" y="351"/>
                    <a:pt x="477" y="378"/>
                  </a:cubicBezTo>
                  <a:cubicBezTo>
                    <a:pt x="459" y="468"/>
                    <a:pt x="432" y="558"/>
                    <a:pt x="396" y="639"/>
                  </a:cubicBezTo>
                  <a:lnTo>
                    <a:pt x="374" y="693"/>
                  </a:lnTo>
                  <a:lnTo>
                    <a:pt x="342" y="765"/>
                  </a:lnTo>
                  <a:cubicBezTo>
                    <a:pt x="311" y="846"/>
                    <a:pt x="284" y="923"/>
                    <a:pt x="252" y="1004"/>
                  </a:cubicBezTo>
                  <a:cubicBezTo>
                    <a:pt x="216" y="1102"/>
                    <a:pt x="189" y="1210"/>
                    <a:pt x="162" y="1314"/>
                  </a:cubicBezTo>
                  <a:cubicBezTo>
                    <a:pt x="131" y="1417"/>
                    <a:pt x="108" y="1516"/>
                    <a:pt x="81" y="1647"/>
                  </a:cubicBezTo>
                  <a:cubicBezTo>
                    <a:pt x="54" y="1773"/>
                    <a:pt x="36" y="1903"/>
                    <a:pt x="27" y="2034"/>
                  </a:cubicBezTo>
                  <a:lnTo>
                    <a:pt x="23" y="2124"/>
                  </a:lnTo>
                  <a:cubicBezTo>
                    <a:pt x="14" y="2214"/>
                    <a:pt x="5" y="2304"/>
                    <a:pt x="5" y="2394"/>
                  </a:cubicBezTo>
                  <a:cubicBezTo>
                    <a:pt x="0" y="2511"/>
                    <a:pt x="0" y="2628"/>
                    <a:pt x="9" y="2744"/>
                  </a:cubicBezTo>
                  <a:cubicBezTo>
                    <a:pt x="18" y="2821"/>
                    <a:pt x="23" y="2897"/>
                    <a:pt x="32" y="2974"/>
                  </a:cubicBezTo>
                  <a:lnTo>
                    <a:pt x="41" y="3091"/>
                  </a:lnTo>
                  <a:cubicBezTo>
                    <a:pt x="54" y="3235"/>
                    <a:pt x="68" y="3374"/>
                    <a:pt x="86" y="3514"/>
                  </a:cubicBezTo>
                  <a:cubicBezTo>
                    <a:pt x="95" y="3608"/>
                    <a:pt x="104" y="3703"/>
                    <a:pt x="113" y="3797"/>
                  </a:cubicBezTo>
                  <a:cubicBezTo>
                    <a:pt x="122" y="3869"/>
                    <a:pt x="126" y="3937"/>
                    <a:pt x="131" y="4009"/>
                  </a:cubicBezTo>
                  <a:cubicBezTo>
                    <a:pt x="135" y="4058"/>
                    <a:pt x="135" y="4108"/>
                    <a:pt x="140" y="4153"/>
                  </a:cubicBezTo>
                  <a:cubicBezTo>
                    <a:pt x="144" y="4220"/>
                    <a:pt x="149" y="4283"/>
                    <a:pt x="153" y="4346"/>
                  </a:cubicBezTo>
                  <a:cubicBezTo>
                    <a:pt x="153" y="4377"/>
                    <a:pt x="153" y="4409"/>
                    <a:pt x="153" y="4445"/>
                  </a:cubicBezTo>
                  <a:cubicBezTo>
                    <a:pt x="158" y="4476"/>
                    <a:pt x="158" y="4499"/>
                    <a:pt x="158" y="4526"/>
                  </a:cubicBezTo>
                  <a:cubicBezTo>
                    <a:pt x="158" y="4607"/>
                    <a:pt x="162" y="4692"/>
                    <a:pt x="162" y="4773"/>
                  </a:cubicBezTo>
                  <a:lnTo>
                    <a:pt x="162" y="4832"/>
                  </a:lnTo>
                  <a:lnTo>
                    <a:pt x="162" y="5124"/>
                  </a:lnTo>
                  <a:cubicBezTo>
                    <a:pt x="162" y="5192"/>
                    <a:pt x="158" y="5259"/>
                    <a:pt x="153" y="5327"/>
                  </a:cubicBezTo>
                  <a:lnTo>
                    <a:pt x="149" y="5403"/>
                  </a:lnTo>
                  <a:cubicBezTo>
                    <a:pt x="144" y="5502"/>
                    <a:pt x="135" y="5601"/>
                    <a:pt x="122" y="5700"/>
                  </a:cubicBezTo>
                  <a:cubicBezTo>
                    <a:pt x="117" y="5750"/>
                    <a:pt x="104" y="5804"/>
                    <a:pt x="95" y="5858"/>
                  </a:cubicBezTo>
                  <a:lnTo>
                    <a:pt x="77" y="5956"/>
                  </a:lnTo>
                  <a:cubicBezTo>
                    <a:pt x="72" y="5983"/>
                    <a:pt x="68" y="6015"/>
                    <a:pt x="59" y="6037"/>
                  </a:cubicBezTo>
                  <a:lnTo>
                    <a:pt x="45" y="6091"/>
                  </a:lnTo>
                  <a:lnTo>
                    <a:pt x="32" y="6154"/>
                  </a:lnTo>
                  <a:lnTo>
                    <a:pt x="23" y="6208"/>
                  </a:lnTo>
                  <a:cubicBezTo>
                    <a:pt x="18" y="6222"/>
                    <a:pt x="14" y="6240"/>
                    <a:pt x="14" y="6258"/>
                  </a:cubicBezTo>
                  <a:cubicBezTo>
                    <a:pt x="9" y="6298"/>
                    <a:pt x="32" y="6334"/>
                    <a:pt x="63" y="6352"/>
                  </a:cubicBezTo>
                  <a:cubicBezTo>
                    <a:pt x="72" y="6357"/>
                    <a:pt x="81" y="6361"/>
                    <a:pt x="90" y="6366"/>
                  </a:cubicBezTo>
                  <a:lnTo>
                    <a:pt x="126" y="6370"/>
                  </a:lnTo>
                  <a:lnTo>
                    <a:pt x="149" y="6370"/>
                  </a:lnTo>
                  <a:cubicBezTo>
                    <a:pt x="176" y="6370"/>
                    <a:pt x="203" y="6366"/>
                    <a:pt x="230" y="6361"/>
                  </a:cubicBezTo>
                  <a:cubicBezTo>
                    <a:pt x="270" y="6357"/>
                    <a:pt x="315" y="6343"/>
                    <a:pt x="356" y="6334"/>
                  </a:cubicBezTo>
                  <a:cubicBezTo>
                    <a:pt x="396" y="6321"/>
                    <a:pt x="432" y="6312"/>
                    <a:pt x="468" y="6294"/>
                  </a:cubicBezTo>
                  <a:lnTo>
                    <a:pt x="486" y="6285"/>
                  </a:lnTo>
                  <a:cubicBezTo>
                    <a:pt x="522" y="6271"/>
                    <a:pt x="554" y="6262"/>
                    <a:pt x="590" y="6253"/>
                  </a:cubicBezTo>
                  <a:lnTo>
                    <a:pt x="612" y="6244"/>
                  </a:lnTo>
                  <a:cubicBezTo>
                    <a:pt x="653" y="6235"/>
                    <a:pt x="698" y="6226"/>
                    <a:pt x="738" y="6217"/>
                  </a:cubicBezTo>
                  <a:lnTo>
                    <a:pt x="796" y="6213"/>
                  </a:lnTo>
                  <a:cubicBezTo>
                    <a:pt x="832" y="6213"/>
                    <a:pt x="873" y="6208"/>
                    <a:pt x="913" y="6199"/>
                  </a:cubicBezTo>
                  <a:cubicBezTo>
                    <a:pt x="958" y="6190"/>
                    <a:pt x="1003" y="6181"/>
                    <a:pt x="1048" y="6168"/>
                  </a:cubicBezTo>
                  <a:cubicBezTo>
                    <a:pt x="1084" y="6159"/>
                    <a:pt x="1125" y="6145"/>
                    <a:pt x="1165" y="6132"/>
                  </a:cubicBezTo>
                  <a:cubicBezTo>
                    <a:pt x="1174" y="6127"/>
                    <a:pt x="1188" y="6123"/>
                    <a:pt x="1201" y="6123"/>
                  </a:cubicBezTo>
                  <a:lnTo>
                    <a:pt x="1215" y="6118"/>
                  </a:lnTo>
                  <a:cubicBezTo>
                    <a:pt x="1242" y="6109"/>
                    <a:pt x="1264" y="6100"/>
                    <a:pt x="1287" y="6091"/>
                  </a:cubicBezTo>
                  <a:cubicBezTo>
                    <a:pt x="1300" y="6082"/>
                    <a:pt x="1314" y="6073"/>
                    <a:pt x="1327" y="6064"/>
                  </a:cubicBezTo>
                  <a:cubicBezTo>
                    <a:pt x="1341" y="6055"/>
                    <a:pt x="1354" y="6042"/>
                    <a:pt x="1368" y="6028"/>
                  </a:cubicBezTo>
                  <a:cubicBezTo>
                    <a:pt x="1377" y="6019"/>
                    <a:pt x="1386" y="6006"/>
                    <a:pt x="1390" y="5992"/>
                  </a:cubicBezTo>
                  <a:cubicBezTo>
                    <a:pt x="1404" y="5970"/>
                    <a:pt x="1408" y="5947"/>
                    <a:pt x="1413" y="5925"/>
                  </a:cubicBezTo>
                  <a:cubicBezTo>
                    <a:pt x="1417" y="5894"/>
                    <a:pt x="1422" y="5862"/>
                    <a:pt x="1422" y="5826"/>
                  </a:cubicBezTo>
                  <a:cubicBezTo>
                    <a:pt x="1422" y="5790"/>
                    <a:pt x="1417" y="5754"/>
                    <a:pt x="1408" y="5718"/>
                  </a:cubicBezTo>
                  <a:cubicBezTo>
                    <a:pt x="1390" y="5610"/>
                    <a:pt x="1363" y="5502"/>
                    <a:pt x="1332" y="5399"/>
                  </a:cubicBezTo>
                  <a:lnTo>
                    <a:pt x="1318" y="5345"/>
                  </a:lnTo>
                  <a:cubicBezTo>
                    <a:pt x="1291" y="5250"/>
                    <a:pt x="1264" y="5160"/>
                    <a:pt x="1242" y="5066"/>
                  </a:cubicBezTo>
                  <a:lnTo>
                    <a:pt x="1224" y="4994"/>
                  </a:lnTo>
                  <a:cubicBezTo>
                    <a:pt x="1206" y="4913"/>
                    <a:pt x="1183" y="4823"/>
                    <a:pt x="1170" y="4742"/>
                  </a:cubicBezTo>
                  <a:cubicBezTo>
                    <a:pt x="1129" y="4517"/>
                    <a:pt x="1080" y="4297"/>
                    <a:pt x="1026" y="4085"/>
                  </a:cubicBezTo>
                  <a:lnTo>
                    <a:pt x="1012" y="4045"/>
                  </a:lnTo>
                  <a:cubicBezTo>
                    <a:pt x="1008" y="4009"/>
                    <a:pt x="999" y="3977"/>
                    <a:pt x="990" y="3946"/>
                  </a:cubicBezTo>
                  <a:cubicBezTo>
                    <a:pt x="976" y="3910"/>
                    <a:pt x="967" y="3878"/>
                    <a:pt x="954" y="3847"/>
                  </a:cubicBezTo>
                  <a:lnTo>
                    <a:pt x="945" y="3815"/>
                  </a:lnTo>
                  <a:lnTo>
                    <a:pt x="918" y="3743"/>
                  </a:lnTo>
                  <a:cubicBezTo>
                    <a:pt x="895" y="3685"/>
                    <a:pt x="877" y="3631"/>
                    <a:pt x="855" y="3572"/>
                  </a:cubicBezTo>
                  <a:cubicBezTo>
                    <a:pt x="855" y="3572"/>
                    <a:pt x="850" y="3563"/>
                    <a:pt x="850" y="3563"/>
                  </a:cubicBezTo>
                  <a:cubicBezTo>
                    <a:pt x="846" y="3563"/>
                    <a:pt x="846" y="3559"/>
                    <a:pt x="846" y="3554"/>
                  </a:cubicBezTo>
                  <a:lnTo>
                    <a:pt x="819" y="3496"/>
                  </a:lnTo>
                  <a:lnTo>
                    <a:pt x="796" y="3442"/>
                  </a:lnTo>
                  <a:cubicBezTo>
                    <a:pt x="783" y="3406"/>
                    <a:pt x="770" y="3370"/>
                    <a:pt x="761" y="3334"/>
                  </a:cubicBezTo>
                  <a:lnTo>
                    <a:pt x="752" y="3302"/>
                  </a:lnTo>
                  <a:cubicBezTo>
                    <a:pt x="738" y="3257"/>
                    <a:pt x="725" y="3217"/>
                    <a:pt x="716" y="3176"/>
                  </a:cubicBezTo>
                  <a:cubicBezTo>
                    <a:pt x="707" y="3149"/>
                    <a:pt x="702" y="3118"/>
                    <a:pt x="693" y="3095"/>
                  </a:cubicBezTo>
                  <a:cubicBezTo>
                    <a:pt x="680" y="3032"/>
                    <a:pt x="666" y="2974"/>
                    <a:pt x="648" y="2915"/>
                  </a:cubicBezTo>
                  <a:cubicBezTo>
                    <a:pt x="630" y="2875"/>
                    <a:pt x="617" y="2834"/>
                    <a:pt x="599" y="2794"/>
                  </a:cubicBezTo>
                  <a:cubicBezTo>
                    <a:pt x="581" y="2753"/>
                    <a:pt x="567" y="2722"/>
                    <a:pt x="554" y="2686"/>
                  </a:cubicBezTo>
                  <a:cubicBezTo>
                    <a:pt x="536" y="2637"/>
                    <a:pt x="522" y="2583"/>
                    <a:pt x="513" y="2529"/>
                  </a:cubicBezTo>
                  <a:cubicBezTo>
                    <a:pt x="504" y="2475"/>
                    <a:pt x="491" y="2425"/>
                    <a:pt x="486" y="2371"/>
                  </a:cubicBezTo>
                  <a:cubicBezTo>
                    <a:pt x="473" y="2281"/>
                    <a:pt x="464" y="2196"/>
                    <a:pt x="455" y="2106"/>
                  </a:cubicBezTo>
                  <a:cubicBezTo>
                    <a:pt x="446" y="2020"/>
                    <a:pt x="446" y="1926"/>
                    <a:pt x="455" y="1836"/>
                  </a:cubicBezTo>
                  <a:cubicBezTo>
                    <a:pt x="464" y="1795"/>
                    <a:pt x="473" y="1750"/>
                    <a:pt x="486" y="1705"/>
                  </a:cubicBezTo>
                  <a:lnTo>
                    <a:pt x="495" y="1660"/>
                  </a:lnTo>
                  <a:lnTo>
                    <a:pt x="513" y="1593"/>
                  </a:lnTo>
                  <a:cubicBezTo>
                    <a:pt x="522" y="1543"/>
                    <a:pt x="531" y="1494"/>
                    <a:pt x="545" y="1449"/>
                  </a:cubicBezTo>
                  <a:cubicBezTo>
                    <a:pt x="563" y="1386"/>
                    <a:pt x="581" y="1323"/>
                    <a:pt x="603" y="1260"/>
                  </a:cubicBezTo>
                  <a:lnTo>
                    <a:pt x="612" y="1219"/>
                  </a:lnTo>
                  <a:cubicBezTo>
                    <a:pt x="635" y="1156"/>
                    <a:pt x="657" y="1098"/>
                    <a:pt x="684" y="1035"/>
                  </a:cubicBezTo>
                  <a:cubicBezTo>
                    <a:pt x="720" y="950"/>
                    <a:pt x="752" y="860"/>
                    <a:pt x="787" y="770"/>
                  </a:cubicBezTo>
                  <a:lnTo>
                    <a:pt x="792" y="747"/>
                  </a:lnTo>
                  <a:lnTo>
                    <a:pt x="801" y="725"/>
                  </a:lnTo>
                  <a:cubicBezTo>
                    <a:pt x="823" y="720"/>
                    <a:pt x="837" y="707"/>
                    <a:pt x="850" y="689"/>
                  </a:cubicBezTo>
                  <a:lnTo>
                    <a:pt x="864" y="671"/>
                  </a:lnTo>
                  <a:cubicBezTo>
                    <a:pt x="873" y="653"/>
                    <a:pt x="886" y="639"/>
                    <a:pt x="900" y="626"/>
                  </a:cubicBezTo>
                  <a:cubicBezTo>
                    <a:pt x="918" y="603"/>
                    <a:pt x="936" y="581"/>
                    <a:pt x="949" y="558"/>
                  </a:cubicBezTo>
                  <a:cubicBezTo>
                    <a:pt x="958" y="549"/>
                    <a:pt x="967" y="536"/>
                    <a:pt x="976" y="522"/>
                  </a:cubicBezTo>
                  <a:cubicBezTo>
                    <a:pt x="990" y="504"/>
                    <a:pt x="994" y="486"/>
                    <a:pt x="1003" y="468"/>
                  </a:cubicBezTo>
                  <a:cubicBezTo>
                    <a:pt x="1008" y="455"/>
                    <a:pt x="1008" y="441"/>
                    <a:pt x="1012" y="428"/>
                  </a:cubicBezTo>
                  <a:cubicBezTo>
                    <a:pt x="1008" y="396"/>
                    <a:pt x="999" y="365"/>
                    <a:pt x="985" y="338"/>
                  </a:cubicBezTo>
                  <a:cubicBezTo>
                    <a:pt x="954" y="279"/>
                    <a:pt x="909" y="230"/>
                    <a:pt x="850" y="189"/>
                  </a:cubicBezTo>
                  <a:cubicBezTo>
                    <a:pt x="783" y="140"/>
                    <a:pt x="711" y="95"/>
                    <a:pt x="630" y="63"/>
                  </a:cubicBezTo>
                  <a:cubicBezTo>
                    <a:pt x="621" y="63"/>
                    <a:pt x="612" y="59"/>
                    <a:pt x="603" y="54"/>
                  </a:cubicBezTo>
                  <a:cubicBezTo>
                    <a:pt x="594" y="54"/>
                    <a:pt x="585" y="54"/>
                    <a:pt x="572" y="50"/>
                  </a:cubicBezTo>
                  <a:cubicBezTo>
                    <a:pt x="558" y="50"/>
                    <a:pt x="540" y="59"/>
                    <a:pt x="527" y="63"/>
                  </a:cubicBezTo>
                  <a:cubicBezTo>
                    <a:pt x="509" y="77"/>
                    <a:pt x="495" y="90"/>
                    <a:pt x="486" y="104"/>
                  </a:cubicBezTo>
                  <a:cubicBezTo>
                    <a:pt x="477" y="99"/>
                    <a:pt x="473" y="95"/>
                    <a:pt x="464" y="90"/>
                  </a:cubicBezTo>
                  <a:lnTo>
                    <a:pt x="450" y="81"/>
                  </a:lnTo>
                  <a:cubicBezTo>
                    <a:pt x="432" y="77"/>
                    <a:pt x="419" y="68"/>
                    <a:pt x="401" y="59"/>
                  </a:cubicBezTo>
                  <a:cubicBezTo>
                    <a:pt x="387" y="50"/>
                    <a:pt x="369" y="36"/>
                    <a:pt x="356" y="27"/>
                  </a:cubicBezTo>
                  <a:lnTo>
                    <a:pt x="333" y="9"/>
                  </a:lnTo>
                  <a:cubicBezTo>
                    <a:pt x="324" y="5"/>
                    <a:pt x="311" y="0"/>
                    <a:pt x="30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36"/>
            <p:cNvSpPr/>
            <p:nvPr/>
          </p:nvSpPr>
          <p:spPr>
            <a:xfrm>
              <a:off x="5466725" y="1791700"/>
              <a:ext cx="16600" cy="7400"/>
            </a:xfrm>
            <a:custGeom>
              <a:rect b="b" l="l" r="r" t="t"/>
              <a:pathLst>
                <a:path extrusionOk="0" h="296" w="664">
                  <a:moveTo>
                    <a:pt x="551" y="1"/>
                  </a:moveTo>
                  <a:lnTo>
                    <a:pt x="560" y="5"/>
                  </a:lnTo>
                  <a:cubicBezTo>
                    <a:pt x="546" y="5"/>
                    <a:pt x="533" y="10"/>
                    <a:pt x="519" y="10"/>
                  </a:cubicBezTo>
                  <a:lnTo>
                    <a:pt x="479" y="19"/>
                  </a:lnTo>
                  <a:cubicBezTo>
                    <a:pt x="456" y="28"/>
                    <a:pt x="429" y="37"/>
                    <a:pt x="402" y="46"/>
                  </a:cubicBezTo>
                  <a:cubicBezTo>
                    <a:pt x="375" y="55"/>
                    <a:pt x="339" y="64"/>
                    <a:pt x="308" y="77"/>
                  </a:cubicBezTo>
                  <a:cubicBezTo>
                    <a:pt x="277" y="86"/>
                    <a:pt x="236" y="100"/>
                    <a:pt x="196" y="113"/>
                  </a:cubicBezTo>
                  <a:lnTo>
                    <a:pt x="205" y="113"/>
                  </a:lnTo>
                  <a:lnTo>
                    <a:pt x="173" y="127"/>
                  </a:lnTo>
                  <a:lnTo>
                    <a:pt x="164" y="131"/>
                  </a:lnTo>
                  <a:lnTo>
                    <a:pt x="83" y="167"/>
                  </a:lnTo>
                  <a:lnTo>
                    <a:pt x="74" y="172"/>
                  </a:lnTo>
                  <a:lnTo>
                    <a:pt x="79" y="167"/>
                  </a:lnTo>
                  <a:lnTo>
                    <a:pt x="61" y="176"/>
                  </a:lnTo>
                  <a:cubicBezTo>
                    <a:pt x="47" y="176"/>
                    <a:pt x="34" y="190"/>
                    <a:pt x="25" y="203"/>
                  </a:cubicBezTo>
                  <a:cubicBezTo>
                    <a:pt x="0" y="244"/>
                    <a:pt x="34" y="295"/>
                    <a:pt x="81" y="295"/>
                  </a:cubicBezTo>
                  <a:cubicBezTo>
                    <a:pt x="86" y="295"/>
                    <a:pt x="91" y="295"/>
                    <a:pt x="97" y="293"/>
                  </a:cubicBezTo>
                  <a:lnTo>
                    <a:pt x="173" y="262"/>
                  </a:lnTo>
                  <a:lnTo>
                    <a:pt x="164" y="262"/>
                  </a:lnTo>
                  <a:cubicBezTo>
                    <a:pt x="209" y="244"/>
                    <a:pt x="254" y="230"/>
                    <a:pt x="304" y="226"/>
                  </a:cubicBezTo>
                  <a:lnTo>
                    <a:pt x="290" y="226"/>
                  </a:lnTo>
                  <a:cubicBezTo>
                    <a:pt x="317" y="221"/>
                    <a:pt x="339" y="217"/>
                    <a:pt x="366" y="212"/>
                  </a:cubicBezTo>
                  <a:lnTo>
                    <a:pt x="344" y="212"/>
                  </a:lnTo>
                  <a:lnTo>
                    <a:pt x="407" y="203"/>
                  </a:lnTo>
                  <a:lnTo>
                    <a:pt x="447" y="199"/>
                  </a:lnTo>
                  <a:lnTo>
                    <a:pt x="497" y="194"/>
                  </a:lnTo>
                  <a:cubicBezTo>
                    <a:pt x="546" y="194"/>
                    <a:pt x="591" y="181"/>
                    <a:pt x="627" y="154"/>
                  </a:cubicBezTo>
                  <a:cubicBezTo>
                    <a:pt x="659" y="122"/>
                    <a:pt x="663" y="82"/>
                    <a:pt x="645" y="46"/>
                  </a:cubicBezTo>
                  <a:cubicBezTo>
                    <a:pt x="632" y="23"/>
                    <a:pt x="609" y="10"/>
                    <a:pt x="587" y="5"/>
                  </a:cubicBezTo>
                  <a:cubicBezTo>
                    <a:pt x="582" y="1"/>
                    <a:pt x="573" y="1"/>
                    <a:pt x="569"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36"/>
            <p:cNvSpPr/>
            <p:nvPr/>
          </p:nvSpPr>
          <p:spPr>
            <a:xfrm>
              <a:off x="5494875" y="2025400"/>
              <a:ext cx="80675" cy="56600"/>
            </a:xfrm>
            <a:custGeom>
              <a:rect b="b" l="l" r="r" t="t"/>
              <a:pathLst>
                <a:path extrusionOk="0" h="2264" w="3227">
                  <a:moveTo>
                    <a:pt x="1242" y="1"/>
                  </a:moveTo>
                  <a:cubicBezTo>
                    <a:pt x="1215" y="1"/>
                    <a:pt x="1193" y="14"/>
                    <a:pt x="1179" y="41"/>
                  </a:cubicBezTo>
                  <a:cubicBezTo>
                    <a:pt x="1170" y="68"/>
                    <a:pt x="1161" y="95"/>
                    <a:pt x="1148" y="127"/>
                  </a:cubicBezTo>
                  <a:cubicBezTo>
                    <a:pt x="1143" y="145"/>
                    <a:pt x="1134" y="163"/>
                    <a:pt x="1125" y="185"/>
                  </a:cubicBezTo>
                  <a:lnTo>
                    <a:pt x="1112" y="208"/>
                  </a:lnTo>
                  <a:cubicBezTo>
                    <a:pt x="1098" y="230"/>
                    <a:pt x="1089" y="253"/>
                    <a:pt x="1080" y="275"/>
                  </a:cubicBezTo>
                  <a:cubicBezTo>
                    <a:pt x="1067" y="298"/>
                    <a:pt x="1053" y="334"/>
                    <a:pt x="1040" y="361"/>
                  </a:cubicBezTo>
                  <a:cubicBezTo>
                    <a:pt x="1004" y="428"/>
                    <a:pt x="963" y="496"/>
                    <a:pt x="927" y="559"/>
                  </a:cubicBezTo>
                  <a:cubicBezTo>
                    <a:pt x="900" y="595"/>
                    <a:pt x="878" y="635"/>
                    <a:pt x="855" y="676"/>
                  </a:cubicBezTo>
                  <a:cubicBezTo>
                    <a:pt x="833" y="716"/>
                    <a:pt x="819" y="739"/>
                    <a:pt x="802" y="770"/>
                  </a:cubicBezTo>
                  <a:lnTo>
                    <a:pt x="775" y="815"/>
                  </a:lnTo>
                  <a:lnTo>
                    <a:pt x="757" y="842"/>
                  </a:lnTo>
                  <a:cubicBezTo>
                    <a:pt x="730" y="887"/>
                    <a:pt x="703" y="928"/>
                    <a:pt x="676" y="973"/>
                  </a:cubicBezTo>
                  <a:lnTo>
                    <a:pt x="617" y="1067"/>
                  </a:lnTo>
                  <a:lnTo>
                    <a:pt x="581" y="1130"/>
                  </a:lnTo>
                  <a:lnTo>
                    <a:pt x="545" y="1184"/>
                  </a:lnTo>
                  <a:cubicBezTo>
                    <a:pt x="523" y="1216"/>
                    <a:pt x="505" y="1247"/>
                    <a:pt x="482" y="1279"/>
                  </a:cubicBezTo>
                  <a:cubicBezTo>
                    <a:pt x="446" y="1342"/>
                    <a:pt x="406" y="1405"/>
                    <a:pt x="370" y="1472"/>
                  </a:cubicBezTo>
                  <a:lnTo>
                    <a:pt x="365" y="1486"/>
                  </a:lnTo>
                  <a:cubicBezTo>
                    <a:pt x="329" y="1549"/>
                    <a:pt x="293" y="1616"/>
                    <a:pt x="253" y="1674"/>
                  </a:cubicBezTo>
                  <a:lnTo>
                    <a:pt x="239" y="1692"/>
                  </a:lnTo>
                  <a:lnTo>
                    <a:pt x="235" y="1701"/>
                  </a:lnTo>
                  <a:cubicBezTo>
                    <a:pt x="221" y="1724"/>
                    <a:pt x="203" y="1746"/>
                    <a:pt x="190" y="1769"/>
                  </a:cubicBezTo>
                  <a:cubicBezTo>
                    <a:pt x="181" y="1782"/>
                    <a:pt x="172" y="1796"/>
                    <a:pt x="158" y="1809"/>
                  </a:cubicBezTo>
                  <a:cubicBezTo>
                    <a:pt x="149" y="1818"/>
                    <a:pt x="140" y="1832"/>
                    <a:pt x="131" y="1845"/>
                  </a:cubicBezTo>
                  <a:cubicBezTo>
                    <a:pt x="122" y="1859"/>
                    <a:pt x="104" y="1881"/>
                    <a:pt x="91" y="1899"/>
                  </a:cubicBezTo>
                  <a:lnTo>
                    <a:pt x="77" y="1922"/>
                  </a:lnTo>
                  <a:lnTo>
                    <a:pt x="64" y="1940"/>
                  </a:lnTo>
                  <a:cubicBezTo>
                    <a:pt x="50" y="1958"/>
                    <a:pt x="37" y="1980"/>
                    <a:pt x="23" y="2003"/>
                  </a:cubicBezTo>
                  <a:cubicBezTo>
                    <a:pt x="1" y="2034"/>
                    <a:pt x="1" y="2079"/>
                    <a:pt x="23" y="2115"/>
                  </a:cubicBezTo>
                  <a:cubicBezTo>
                    <a:pt x="41" y="2133"/>
                    <a:pt x="64" y="2151"/>
                    <a:pt x="86" y="2165"/>
                  </a:cubicBezTo>
                  <a:cubicBezTo>
                    <a:pt x="104" y="2174"/>
                    <a:pt x="118" y="2178"/>
                    <a:pt x="136" y="2183"/>
                  </a:cubicBezTo>
                  <a:cubicBezTo>
                    <a:pt x="190" y="2196"/>
                    <a:pt x="244" y="2205"/>
                    <a:pt x="298" y="2205"/>
                  </a:cubicBezTo>
                  <a:lnTo>
                    <a:pt x="320" y="2205"/>
                  </a:lnTo>
                  <a:cubicBezTo>
                    <a:pt x="365" y="2210"/>
                    <a:pt x="410" y="2214"/>
                    <a:pt x="455" y="2223"/>
                  </a:cubicBezTo>
                  <a:cubicBezTo>
                    <a:pt x="478" y="2228"/>
                    <a:pt x="500" y="2232"/>
                    <a:pt x="523" y="2232"/>
                  </a:cubicBezTo>
                  <a:cubicBezTo>
                    <a:pt x="545" y="2237"/>
                    <a:pt x="568" y="2237"/>
                    <a:pt x="590" y="2237"/>
                  </a:cubicBezTo>
                  <a:lnTo>
                    <a:pt x="680" y="2246"/>
                  </a:lnTo>
                  <a:cubicBezTo>
                    <a:pt x="707" y="2250"/>
                    <a:pt x="734" y="2250"/>
                    <a:pt x="761" y="2255"/>
                  </a:cubicBezTo>
                  <a:lnTo>
                    <a:pt x="986" y="2255"/>
                  </a:lnTo>
                  <a:lnTo>
                    <a:pt x="1017" y="2259"/>
                  </a:lnTo>
                  <a:cubicBezTo>
                    <a:pt x="1044" y="2264"/>
                    <a:pt x="1071" y="2264"/>
                    <a:pt x="1098" y="2264"/>
                  </a:cubicBezTo>
                  <a:lnTo>
                    <a:pt x="1121" y="2264"/>
                  </a:lnTo>
                  <a:lnTo>
                    <a:pt x="1188" y="2259"/>
                  </a:lnTo>
                  <a:lnTo>
                    <a:pt x="1251" y="2255"/>
                  </a:lnTo>
                  <a:lnTo>
                    <a:pt x="1265" y="2255"/>
                  </a:lnTo>
                  <a:cubicBezTo>
                    <a:pt x="1296" y="2255"/>
                    <a:pt x="1328" y="2250"/>
                    <a:pt x="1355" y="2246"/>
                  </a:cubicBezTo>
                  <a:lnTo>
                    <a:pt x="1418" y="2237"/>
                  </a:lnTo>
                  <a:cubicBezTo>
                    <a:pt x="1445" y="2232"/>
                    <a:pt x="1472" y="2228"/>
                    <a:pt x="1499" y="2223"/>
                  </a:cubicBezTo>
                  <a:cubicBezTo>
                    <a:pt x="1535" y="2219"/>
                    <a:pt x="1575" y="2214"/>
                    <a:pt x="1616" y="2214"/>
                  </a:cubicBezTo>
                  <a:lnTo>
                    <a:pt x="1656" y="2214"/>
                  </a:lnTo>
                  <a:cubicBezTo>
                    <a:pt x="1688" y="2214"/>
                    <a:pt x="1715" y="2214"/>
                    <a:pt x="1742" y="2210"/>
                  </a:cubicBezTo>
                  <a:cubicBezTo>
                    <a:pt x="1782" y="2205"/>
                    <a:pt x="1827" y="2196"/>
                    <a:pt x="1868" y="2178"/>
                  </a:cubicBezTo>
                  <a:cubicBezTo>
                    <a:pt x="1899" y="2169"/>
                    <a:pt x="1926" y="2156"/>
                    <a:pt x="1958" y="2151"/>
                  </a:cubicBezTo>
                  <a:cubicBezTo>
                    <a:pt x="1980" y="2147"/>
                    <a:pt x="2003" y="2142"/>
                    <a:pt x="2025" y="2138"/>
                  </a:cubicBezTo>
                  <a:cubicBezTo>
                    <a:pt x="2048" y="2138"/>
                    <a:pt x="2079" y="2133"/>
                    <a:pt x="2102" y="2124"/>
                  </a:cubicBezTo>
                  <a:lnTo>
                    <a:pt x="2192" y="2111"/>
                  </a:lnTo>
                  <a:cubicBezTo>
                    <a:pt x="2205" y="2106"/>
                    <a:pt x="2219" y="2106"/>
                    <a:pt x="2232" y="2102"/>
                  </a:cubicBezTo>
                  <a:cubicBezTo>
                    <a:pt x="2250" y="2097"/>
                    <a:pt x="2268" y="2088"/>
                    <a:pt x="2286" y="2079"/>
                  </a:cubicBezTo>
                  <a:cubicBezTo>
                    <a:pt x="2313" y="2061"/>
                    <a:pt x="2336" y="2043"/>
                    <a:pt x="2358" y="2021"/>
                  </a:cubicBezTo>
                  <a:cubicBezTo>
                    <a:pt x="2412" y="1976"/>
                    <a:pt x="2457" y="1922"/>
                    <a:pt x="2493" y="1863"/>
                  </a:cubicBezTo>
                  <a:cubicBezTo>
                    <a:pt x="2524" y="1809"/>
                    <a:pt x="2556" y="1755"/>
                    <a:pt x="2578" y="1706"/>
                  </a:cubicBezTo>
                  <a:cubicBezTo>
                    <a:pt x="2601" y="1665"/>
                    <a:pt x="2623" y="1621"/>
                    <a:pt x="2641" y="1576"/>
                  </a:cubicBezTo>
                  <a:lnTo>
                    <a:pt x="2659" y="1535"/>
                  </a:lnTo>
                  <a:cubicBezTo>
                    <a:pt x="2682" y="1486"/>
                    <a:pt x="2704" y="1436"/>
                    <a:pt x="2722" y="1387"/>
                  </a:cubicBezTo>
                  <a:cubicBezTo>
                    <a:pt x="2740" y="1337"/>
                    <a:pt x="2767" y="1279"/>
                    <a:pt x="2790" y="1225"/>
                  </a:cubicBezTo>
                  <a:lnTo>
                    <a:pt x="2835" y="1126"/>
                  </a:lnTo>
                  <a:lnTo>
                    <a:pt x="2866" y="1058"/>
                  </a:lnTo>
                  <a:cubicBezTo>
                    <a:pt x="2884" y="1027"/>
                    <a:pt x="2898" y="991"/>
                    <a:pt x="2911" y="955"/>
                  </a:cubicBezTo>
                  <a:lnTo>
                    <a:pt x="2938" y="901"/>
                  </a:lnTo>
                  <a:cubicBezTo>
                    <a:pt x="2952" y="865"/>
                    <a:pt x="2965" y="829"/>
                    <a:pt x="2979" y="793"/>
                  </a:cubicBezTo>
                  <a:lnTo>
                    <a:pt x="2997" y="752"/>
                  </a:lnTo>
                  <a:cubicBezTo>
                    <a:pt x="3010" y="716"/>
                    <a:pt x="3024" y="680"/>
                    <a:pt x="3033" y="644"/>
                  </a:cubicBezTo>
                  <a:lnTo>
                    <a:pt x="3055" y="590"/>
                  </a:lnTo>
                  <a:cubicBezTo>
                    <a:pt x="3078" y="532"/>
                    <a:pt x="3091" y="482"/>
                    <a:pt x="3109" y="433"/>
                  </a:cubicBezTo>
                  <a:cubicBezTo>
                    <a:pt x="3123" y="406"/>
                    <a:pt x="3136" y="379"/>
                    <a:pt x="3145" y="352"/>
                  </a:cubicBezTo>
                  <a:lnTo>
                    <a:pt x="3168" y="298"/>
                  </a:lnTo>
                  <a:cubicBezTo>
                    <a:pt x="3181" y="266"/>
                    <a:pt x="3199" y="230"/>
                    <a:pt x="3208" y="199"/>
                  </a:cubicBezTo>
                  <a:cubicBezTo>
                    <a:pt x="3222" y="172"/>
                    <a:pt x="3226" y="140"/>
                    <a:pt x="3217" y="113"/>
                  </a:cubicBezTo>
                  <a:cubicBezTo>
                    <a:pt x="3208" y="91"/>
                    <a:pt x="3195" y="73"/>
                    <a:pt x="3172" y="64"/>
                  </a:cubicBezTo>
                  <a:cubicBezTo>
                    <a:pt x="3159" y="57"/>
                    <a:pt x="3146" y="53"/>
                    <a:pt x="3131" y="53"/>
                  </a:cubicBezTo>
                  <a:cubicBezTo>
                    <a:pt x="3126" y="53"/>
                    <a:pt x="3120" y="54"/>
                    <a:pt x="3114" y="55"/>
                  </a:cubicBezTo>
                  <a:lnTo>
                    <a:pt x="3060" y="55"/>
                  </a:lnTo>
                  <a:cubicBezTo>
                    <a:pt x="3042" y="59"/>
                    <a:pt x="3024" y="59"/>
                    <a:pt x="3006" y="59"/>
                  </a:cubicBezTo>
                  <a:lnTo>
                    <a:pt x="2862" y="59"/>
                  </a:lnTo>
                  <a:cubicBezTo>
                    <a:pt x="2830" y="59"/>
                    <a:pt x="2790" y="55"/>
                    <a:pt x="2749" y="55"/>
                  </a:cubicBezTo>
                  <a:lnTo>
                    <a:pt x="2349" y="55"/>
                  </a:lnTo>
                  <a:cubicBezTo>
                    <a:pt x="2291" y="55"/>
                    <a:pt x="2241" y="59"/>
                    <a:pt x="2187" y="64"/>
                  </a:cubicBezTo>
                  <a:lnTo>
                    <a:pt x="2016" y="64"/>
                  </a:lnTo>
                  <a:cubicBezTo>
                    <a:pt x="1962" y="64"/>
                    <a:pt x="1908" y="64"/>
                    <a:pt x="1859" y="73"/>
                  </a:cubicBezTo>
                  <a:lnTo>
                    <a:pt x="1373" y="73"/>
                  </a:lnTo>
                  <a:cubicBezTo>
                    <a:pt x="1355" y="73"/>
                    <a:pt x="1341" y="77"/>
                    <a:pt x="1328" y="77"/>
                  </a:cubicBezTo>
                  <a:cubicBezTo>
                    <a:pt x="1319" y="82"/>
                    <a:pt x="1310" y="86"/>
                    <a:pt x="1305" y="91"/>
                  </a:cubicBezTo>
                  <a:cubicBezTo>
                    <a:pt x="1310" y="77"/>
                    <a:pt x="1314" y="59"/>
                    <a:pt x="1310" y="46"/>
                  </a:cubicBezTo>
                  <a:cubicBezTo>
                    <a:pt x="1301" y="32"/>
                    <a:pt x="1287" y="14"/>
                    <a:pt x="1274" y="10"/>
                  </a:cubicBezTo>
                  <a:cubicBezTo>
                    <a:pt x="1265" y="5"/>
                    <a:pt x="1256" y="1"/>
                    <a:pt x="124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36"/>
            <p:cNvSpPr/>
            <p:nvPr/>
          </p:nvSpPr>
          <p:spPr>
            <a:xfrm>
              <a:off x="5529850" y="2075900"/>
              <a:ext cx="16450" cy="4750"/>
            </a:xfrm>
            <a:custGeom>
              <a:rect b="b" l="l" r="r" t="t"/>
              <a:pathLst>
                <a:path extrusionOk="0" h="190" w="658">
                  <a:moveTo>
                    <a:pt x="559" y="1"/>
                  </a:moveTo>
                  <a:cubicBezTo>
                    <a:pt x="518" y="14"/>
                    <a:pt x="482" y="37"/>
                    <a:pt x="442" y="50"/>
                  </a:cubicBezTo>
                  <a:cubicBezTo>
                    <a:pt x="397" y="68"/>
                    <a:pt x="352" y="82"/>
                    <a:pt x="307" y="91"/>
                  </a:cubicBezTo>
                  <a:cubicBezTo>
                    <a:pt x="284" y="95"/>
                    <a:pt x="257" y="100"/>
                    <a:pt x="235" y="104"/>
                  </a:cubicBezTo>
                  <a:cubicBezTo>
                    <a:pt x="208" y="109"/>
                    <a:pt x="181" y="109"/>
                    <a:pt x="154" y="109"/>
                  </a:cubicBezTo>
                  <a:lnTo>
                    <a:pt x="37" y="109"/>
                  </a:lnTo>
                  <a:cubicBezTo>
                    <a:pt x="14" y="109"/>
                    <a:pt x="1" y="131"/>
                    <a:pt x="1" y="149"/>
                  </a:cubicBezTo>
                  <a:cubicBezTo>
                    <a:pt x="5" y="172"/>
                    <a:pt x="23" y="185"/>
                    <a:pt x="41" y="185"/>
                  </a:cubicBezTo>
                  <a:lnTo>
                    <a:pt x="104" y="185"/>
                  </a:lnTo>
                  <a:cubicBezTo>
                    <a:pt x="122" y="185"/>
                    <a:pt x="140" y="190"/>
                    <a:pt x="158" y="190"/>
                  </a:cubicBezTo>
                  <a:lnTo>
                    <a:pt x="226" y="190"/>
                  </a:lnTo>
                  <a:cubicBezTo>
                    <a:pt x="316" y="190"/>
                    <a:pt x="401" y="172"/>
                    <a:pt x="487" y="149"/>
                  </a:cubicBezTo>
                  <a:lnTo>
                    <a:pt x="545" y="131"/>
                  </a:lnTo>
                  <a:lnTo>
                    <a:pt x="599" y="109"/>
                  </a:lnTo>
                  <a:cubicBezTo>
                    <a:pt x="658" y="86"/>
                    <a:pt x="640" y="1"/>
                    <a:pt x="58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36"/>
            <p:cNvSpPr/>
            <p:nvPr/>
          </p:nvSpPr>
          <p:spPr>
            <a:xfrm>
              <a:off x="5277250" y="2027325"/>
              <a:ext cx="266250" cy="304700"/>
            </a:xfrm>
            <a:custGeom>
              <a:rect b="b" l="l" r="r" t="t"/>
              <a:pathLst>
                <a:path extrusionOk="0" h="12188" w="10650">
                  <a:moveTo>
                    <a:pt x="290" y="3983"/>
                  </a:moveTo>
                  <a:cubicBezTo>
                    <a:pt x="283" y="4005"/>
                    <a:pt x="279" y="4025"/>
                    <a:pt x="271" y="4045"/>
                  </a:cubicBezTo>
                  <a:lnTo>
                    <a:pt x="262" y="4076"/>
                  </a:lnTo>
                  <a:lnTo>
                    <a:pt x="253" y="4076"/>
                  </a:lnTo>
                  <a:cubicBezTo>
                    <a:pt x="264" y="4044"/>
                    <a:pt x="276" y="4012"/>
                    <a:pt x="290" y="3983"/>
                  </a:cubicBezTo>
                  <a:close/>
                  <a:moveTo>
                    <a:pt x="4279" y="0"/>
                  </a:moveTo>
                  <a:cubicBezTo>
                    <a:pt x="4266" y="0"/>
                    <a:pt x="4257" y="5"/>
                    <a:pt x="4248" y="14"/>
                  </a:cubicBezTo>
                  <a:lnTo>
                    <a:pt x="4252" y="0"/>
                  </a:lnTo>
                  <a:lnTo>
                    <a:pt x="4252" y="0"/>
                  </a:lnTo>
                  <a:cubicBezTo>
                    <a:pt x="4239" y="18"/>
                    <a:pt x="4239" y="41"/>
                    <a:pt x="4252" y="54"/>
                  </a:cubicBezTo>
                  <a:cubicBezTo>
                    <a:pt x="4288" y="90"/>
                    <a:pt x="4324" y="126"/>
                    <a:pt x="4360" y="167"/>
                  </a:cubicBezTo>
                  <a:lnTo>
                    <a:pt x="4396" y="207"/>
                  </a:lnTo>
                  <a:cubicBezTo>
                    <a:pt x="4419" y="234"/>
                    <a:pt x="4446" y="257"/>
                    <a:pt x="4468" y="284"/>
                  </a:cubicBezTo>
                  <a:lnTo>
                    <a:pt x="4509" y="329"/>
                  </a:lnTo>
                  <a:lnTo>
                    <a:pt x="4554" y="383"/>
                  </a:lnTo>
                  <a:lnTo>
                    <a:pt x="4554" y="383"/>
                  </a:lnTo>
                  <a:lnTo>
                    <a:pt x="4545" y="369"/>
                  </a:lnTo>
                  <a:lnTo>
                    <a:pt x="4545" y="369"/>
                  </a:lnTo>
                  <a:cubicBezTo>
                    <a:pt x="4585" y="419"/>
                    <a:pt x="4626" y="464"/>
                    <a:pt x="4671" y="509"/>
                  </a:cubicBezTo>
                  <a:cubicBezTo>
                    <a:pt x="4711" y="549"/>
                    <a:pt x="4751" y="585"/>
                    <a:pt x="4801" y="621"/>
                  </a:cubicBezTo>
                  <a:lnTo>
                    <a:pt x="4814" y="635"/>
                  </a:lnTo>
                  <a:cubicBezTo>
                    <a:pt x="4859" y="671"/>
                    <a:pt x="4904" y="711"/>
                    <a:pt x="4949" y="747"/>
                  </a:cubicBezTo>
                  <a:cubicBezTo>
                    <a:pt x="4985" y="774"/>
                    <a:pt x="5017" y="801"/>
                    <a:pt x="5053" y="828"/>
                  </a:cubicBezTo>
                  <a:lnTo>
                    <a:pt x="5093" y="860"/>
                  </a:lnTo>
                  <a:lnTo>
                    <a:pt x="5242" y="977"/>
                  </a:lnTo>
                  <a:cubicBezTo>
                    <a:pt x="5282" y="1004"/>
                    <a:pt x="5318" y="1031"/>
                    <a:pt x="5354" y="1058"/>
                  </a:cubicBezTo>
                  <a:lnTo>
                    <a:pt x="5395" y="1089"/>
                  </a:lnTo>
                  <a:lnTo>
                    <a:pt x="5413" y="1103"/>
                  </a:lnTo>
                  <a:cubicBezTo>
                    <a:pt x="5458" y="1134"/>
                    <a:pt x="5498" y="1166"/>
                    <a:pt x="5543" y="1197"/>
                  </a:cubicBezTo>
                  <a:cubicBezTo>
                    <a:pt x="5588" y="1229"/>
                    <a:pt x="5651" y="1269"/>
                    <a:pt x="5701" y="1310"/>
                  </a:cubicBezTo>
                  <a:cubicBezTo>
                    <a:pt x="5809" y="1391"/>
                    <a:pt x="5926" y="1463"/>
                    <a:pt x="6038" y="1535"/>
                  </a:cubicBezTo>
                  <a:cubicBezTo>
                    <a:pt x="6128" y="1593"/>
                    <a:pt x="6227" y="1647"/>
                    <a:pt x="6317" y="1701"/>
                  </a:cubicBezTo>
                  <a:lnTo>
                    <a:pt x="6366" y="1728"/>
                  </a:lnTo>
                  <a:cubicBezTo>
                    <a:pt x="6398" y="1746"/>
                    <a:pt x="6429" y="1764"/>
                    <a:pt x="6456" y="1782"/>
                  </a:cubicBezTo>
                  <a:lnTo>
                    <a:pt x="6528" y="1822"/>
                  </a:lnTo>
                  <a:cubicBezTo>
                    <a:pt x="6587" y="1854"/>
                    <a:pt x="6645" y="1885"/>
                    <a:pt x="6704" y="1917"/>
                  </a:cubicBezTo>
                  <a:cubicBezTo>
                    <a:pt x="6767" y="1944"/>
                    <a:pt x="6821" y="1971"/>
                    <a:pt x="6879" y="2002"/>
                  </a:cubicBezTo>
                  <a:cubicBezTo>
                    <a:pt x="6924" y="2025"/>
                    <a:pt x="6974" y="2043"/>
                    <a:pt x="7019" y="2061"/>
                  </a:cubicBezTo>
                  <a:lnTo>
                    <a:pt x="7059" y="2079"/>
                  </a:lnTo>
                  <a:lnTo>
                    <a:pt x="7122" y="2106"/>
                  </a:lnTo>
                  <a:cubicBezTo>
                    <a:pt x="7190" y="2133"/>
                    <a:pt x="7257" y="2160"/>
                    <a:pt x="7325" y="2187"/>
                  </a:cubicBezTo>
                  <a:lnTo>
                    <a:pt x="7392" y="2209"/>
                  </a:lnTo>
                  <a:lnTo>
                    <a:pt x="7460" y="2236"/>
                  </a:lnTo>
                  <a:cubicBezTo>
                    <a:pt x="7500" y="2250"/>
                    <a:pt x="7545" y="2263"/>
                    <a:pt x="7586" y="2277"/>
                  </a:cubicBezTo>
                  <a:lnTo>
                    <a:pt x="7608" y="2281"/>
                  </a:lnTo>
                  <a:lnTo>
                    <a:pt x="7635" y="2295"/>
                  </a:lnTo>
                  <a:cubicBezTo>
                    <a:pt x="7685" y="2308"/>
                    <a:pt x="7739" y="2326"/>
                    <a:pt x="7788" y="2344"/>
                  </a:cubicBezTo>
                  <a:lnTo>
                    <a:pt x="7883" y="2371"/>
                  </a:lnTo>
                  <a:lnTo>
                    <a:pt x="7977" y="2403"/>
                  </a:lnTo>
                  <a:cubicBezTo>
                    <a:pt x="8071" y="2430"/>
                    <a:pt x="8166" y="2457"/>
                    <a:pt x="8260" y="2484"/>
                  </a:cubicBezTo>
                  <a:lnTo>
                    <a:pt x="8238" y="2488"/>
                  </a:lnTo>
                  <a:lnTo>
                    <a:pt x="8220" y="2497"/>
                  </a:lnTo>
                  <a:cubicBezTo>
                    <a:pt x="8170" y="2520"/>
                    <a:pt x="8116" y="2542"/>
                    <a:pt x="8049" y="2565"/>
                  </a:cubicBezTo>
                  <a:cubicBezTo>
                    <a:pt x="7990" y="2587"/>
                    <a:pt x="7932" y="2605"/>
                    <a:pt x="7869" y="2623"/>
                  </a:cubicBezTo>
                  <a:lnTo>
                    <a:pt x="7680" y="2686"/>
                  </a:lnTo>
                  <a:lnTo>
                    <a:pt x="7491" y="2749"/>
                  </a:lnTo>
                  <a:cubicBezTo>
                    <a:pt x="7406" y="2772"/>
                    <a:pt x="7325" y="2794"/>
                    <a:pt x="7244" y="2821"/>
                  </a:cubicBezTo>
                  <a:lnTo>
                    <a:pt x="7122" y="2857"/>
                  </a:lnTo>
                  <a:cubicBezTo>
                    <a:pt x="7068" y="2871"/>
                    <a:pt x="7019" y="2884"/>
                    <a:pt x="6969" y="2898"/>
                  </a:cubicBezTo>
                  <a:lnTo>
                    <a:pt x="6879" y="2920"/>
                  </a:lnTo>
                  <a:cubicBezTo>
                    <a:pt x="6812" y="2938"/>
                    <a:pt x="6744" y="2956"/>
                    <a:pt x="6681" y="2974"/>
                  </a:cubicBezTo>
                  <a:lnTo>
                    <a:pt x="6641" y="2983"/>
                  </a:lnTo>
                  <a:cubicBezTo>
                    <a:pt x="6483" y="3024"/>
                    <a:pt x="6326" y="3064"/>
                    <a:pt x="6173" y="3105"/>
                  </a:cubicBezTo>
                  <a:lnTo>
                    <a:pt x="6155" y="3109"/>
                  </a:lnTo>
                  <a:lnTo>
                    <a:pt x="6038" y="3132"/>
                  </a:lnTo>
                  <a:lnTo>
                    <a:pt x="5885" y="3168"/>
                  </a:lnTo>
                  <a:lnTo>
                    <a:pt x="5903" y="3168"/>
                  </a:lnTo>
                  <a:cubicBezTo>
                    <a:pt x="5831" y="3181"/>
                    <a:pt x="5764" y="3194"/>
                    <a:pt x="5696" y="3208"/>
                  </a:cubicBezTo>
                  <a:lnTo>
                    <a:pt x="5642" y="3221"/>
                  </a:lnTo>
                  <a:cubicBezTo>
                    <a:pt x="5597" y="3230"/>
                    <a:pt x="5557" y="3239"/>
                    <a:pt x="5512" y="3248"/>
                  </a:cubicBezTo>
                  <a:cubicBezTo>
                    <a:pt x="5458" y="3257"/>
                    <a:pt x="5395" y="3266"/>
                    <a:pt x="5336" y="3280"/>
                  </a:cubicBezTo>
                  <a:cubicBezTo>
                    <a:pt x="5264" y="3293"/>
                    <a:pt x="5192" y="3307"/>
                    <a:pt x="5120" y="3320"/>
                  </a:cubicBezTo>
                  <a:lnTo>
                    <a:pt x="5017" y="3338"/>
                  </a:lnTo>
                  <a:cubicBezTo>
                    <a:pt x="4796" y="3379"/>
                    <a:pt x="4572" y="3419"/>
                    <a:pt x="4347" y="3451"/>
                  </a:cubicBezTo>
                  <a:cubicBezTo>
                    <a:pt x="4149" y="3482"/>
                    <a:pt x="3951" y="3500"/>
                    <a:pt x="3753" y="3518"/>
                  </a:cubicBezTo>
                  <a:lnTo>
                    <a:pt x="3577" y="3536"/>
                  </a:lnTo>
                  <a:lnTo>
                    <a:pt x="3190" y="3577"/>
                  </a:lnTo>
                  <a:cubicBezTo>
                    <a:pt x="3069" y="3590"/>
                    <a:pt x="2943" y="3604"/>
                    <a:pt x="2822" y="3608"/>
                  </a:cubicBezTo>
                  <a:cubicBezTo>
                    <a:pt x="2759" y="3613"/>
                    <a:pt x="2696" y="3617"/>
                    <a:pt x="2633" y="3626"/>
                  </a:cubicBezTo>
                  <a:cubicBezTo>
                    <a:pt x="2570" y="3631"/>
                    <a:pt x="2502" y="3635"/>
                    <a:pt x="2435" y="3640"/>
                  </a:cubicBezTo>
                  <a:lnTo>
                    <a:pt x="2300" y="3649"/>
                  </a:lnTo>
                  <a:cubicBezTo>
                    <a:pt x="2223" y="3653"/>
                    <a:pt x="2147" y="3653"/>
                    <a:pt x="2070" y="3662"/>
                  </a:cubicBezTo>
                  <a:cubicBezTo>
                    <a:pt x="1935" y="3671"/>
                    <a:pt x="1805" y="3676"/>
                    <a:pt x="1674" y="3680"/>
                  </a:cubicBezTo>
                  <a:cubicBezTo>
                    <a:pt x="1544" y="3685"/>
                    <a:pt x="1423" y="3689"/>
                    <a:pt x="1292" y="3689"/>
                  </a:cubicBezTo>
                  <a:lnTo>
                    <a:pt x="1274" y="3689"/>
                  </a:lnTo>
                  <a:cubicBezTo>
                    <a:pt x="1229" y="3689"/>
                    <a:pt x="1189" y="3689"/>
                    <a:pt x="1148" y="3685"/>
                  </a:cubicBezTo>
                  <a:lnTo>
                    <a:pt x="1130" y="3685"/>
                  </a:lnTo>
                  <a:cubicBezTo>
                    <a:pt x="1081" y="3685"/>
                    <a:pt x="1031" y="3680"/>
                    <a:pt x="982" y="3676"/>
                  </a:cubicBezTo>
                  <a:cubicBezTo>
                    <a:pt x="923" y="3671"/>
                    <a:pt x="860" y="3667"/>
                    <a:pt x="797" y="3667"/>
                  </a:cubicBezTo>
                  <a:lnTo>
                    <a:pt x="680" y="3658"/>
                  </a:lnTo>
                  <a:cubicBezTo>
                    <a:pt x="640" y="3649"/>
                    <a:pt x="604" y="3644"/>
                    <a:pt x="568" y="3640"/>
                  </a:cubicBezTo>
                  <a:lnTo>
                    <a:pt x="545" y="3640"/>
                  </a:lnTo>
                  <a:cubicBezTo>
                    <a:pt x="509" y="3635"/>
                    <a:pt x="478" y="3635"/>
                    <a:pt x="446" y="3635"/>
                  </a:cubicBezTo>
                  <a:lnTo>
                    <a:pt x="428" y="3635"/>
                  </a:lnTo>
                  <a:cubicBezTo>
                    <a:pt x="410" y="3635"/>
                    <a:pt x="397" y="3635"/>
                    <a:pt x="383" y="3640"/>
                  </a:cubicBezTo>
                  <a:cubicBezTo>
                    <a:pt x="365" y="3640"/>
                    <a:pt x="356" y="3644"/>
                    <a:pt x="352" y="3649"/>
                  </a:cubicBezTo>
                  <a:cubicBezTo>
                    <a:pt x="329" y="3658"/>
                    <a:pt x="307" y="3667"/>
                    <a:pt x="289" y="3685"/>
                  </a:cubicBezTo>
                  <a:cubicBezTo>
                    <a:pt x="271" y="3698"/>
                    <a:pt x="253" y="3716"/>
                    <a:pt x="239" y="3734"/>
                  </a:cubicBezTo>
                  <a:cubicBezTo>
                    <a:pt x="226" y="3752"/>
                    <a:pt x="212" y="3770"/>
                    <a:pt x="199" y="3788"/>
                  </a:cubicBezTo>
                  <a:cubicBezTo>
                    <a:pt x="167" y="3838"/>
                    <a:pt x="140" y="3892"/>
                    <a:pt x="118" y="3950"/>
                  </a:cubicBezTo>
                  <a:cubicBezTo>
                    <a:pt x="77" y="4067"/>
                    <a:pt x="50" y="4189"/>
                    <a:pt x="37" y="4315"/>
                  </a:cubicBezTo>
                  <a:cubicBezTo>
                    <a:pt x="19" y="4432"/>
                    <a:pt x="10" y="4553"/>
                    <a:pt x="14" y="4679"/>
                  </a:cubicBezTo>
                  <a:lnTo>
                    <a:pt x="14" y="4778"/>
                  </a:lnTo>
                  <a:lnTo>
                    <a:pt x="14" y="4859"/>
                  </a:lnTo>
                  <a:lnTo>
                    <a:pt x="14" y="5034"/>
                  </a:lnTo>
                  <a:cubicBezTo>
                    <a:pt x="14" y="5142"/>
                    <a:pt x="10" y="5250"/>
                    <a:pt x="10" y="5354"/>
                  </a:cubicBezTo>
                  <a:cubicBezTo>
                    <a:pt x="10" y="5480"/>
                    <a:pt x="5" y="5601"/>
                    <a:pt x="5" y="5727"/>
                  </a:cubicBezTo>
                  <a:lnTo>
                    <a:pt x="5" y="5871"/>
                  </a:lnTo>
                  <a:lnTo>
                    <a:pt x="5" y="6029"/>
                  </a:lnTo>
                  <a:lnTo>
                    <a:pt x="5" y="6033"/>
                  </a:lnTo>
                  <a:lnTo>
                    <a:pt x="5" y="6074"/>
                  </a:lnTo>
                  <a:lnTo>
                    <a:pt x="5" y="6240"/>
                  </a:lnTo>
                  <a:lnTo>
                    <a:pt x="5" y="6326"/>
                  </a:lnTo>
                  <a:cubicBezTo>
                    <a:pt x="5" y="6487"/>
                    <a:pt x="1" y="6649"/>
                    <a:pt x="5" y="6811"/>
                  </a:cubicBezTo>
                  <a:cubicBezTo>
                    <a:pt x="5" y="6924"/>
                    <a:pt x="10" y="7036"/>
                    <a:pt x="14" y="7149"/>
                  </a:cubicBezTo>
                  <a:cubicBezTo>
                    <a:pt x="19" y="7248"/>
                    <a:pt x="19" y="7347"/>
                    <a:pt x="23" y="7446"/>
                  </a:cubicBezTo>
                  <a:cubicBezTo>
                    <a:pt x="23" y="7459"/>
                    <a:pt x="23" y="7477"/>
                    <a:pt x="23" y="7495"/>
                  </a:cubicBezTo>
                  <a:lnTo>
                    <a:pt x="23" y="7635"/>
                  </a:lnTo>
                  <a:lnTo>
                    <a:pt x="23" y="7729"/>
                  </a:lnTo>
                  <a:cubicBezTo>
                    <a:pt x="23" y="7791"/>
                    <a:pt x="23" y="7853"/>
                    <a:pt x="23" y="7918"/>
                  </a:cubicBezTo>
                  <a:cubicBezTo>
                    <a:pt x="23" y="7977"/>
                    <a:pt x="28" y="8035"/>
                    <a:pt x="28" y="8093"/>
                  </a:cubicBezTo>
                  <a:lnTo>
                    <a:pt x="28" y="8152"/>
                  </a:lnTo>
                  <a:lnTo>
                    <a:pt x="28" y="8318"/>
                  </a:lnTo>
                  <a:lnTo>
                    <a:pt x="28" y="8633"/>
                  </a:lnTo>
                  <a:lnTo>
                    <a:pt x="28" y="8800"/>
                  </a:lnTo>
                  <a:lnTo>
                    <a:pt x="32" y="8768"/>
                  </a:lnTo>
                  <a:lnTo>
                    <a:pt x="32" y="8980"/>
                  </a:lnTo>
                  <a:lnTo>
                    <a:pt x="32" y="9101"/>
                  </a:lnTo>
                  <a:lnTo>
                    <a:pt x="32" y="9169"/>
                  </a:lnTo>
                  <a:lnTo>
                    <a:pt x="32" y="9196"/>
                  </a:lnTo>
                  <a:lnTo>
                    <a:pt x="32" y="9254"/>
                  </a:lnTo>
                  <a:lnTo>
                    <a:pt x="32" y="9304"/>
                  </a:lnTo>
                  <a:lnTo>
                    <a:pt x="32" y="9308"/>
                  </a:lnTo>
                  <a:lnTo>
                    <a:pt x="32" y="9335"/>
                  </a:lnTo>
                  <a:lnTo>
                    <a:pt x="32" y="9376"/>
                  </a:lnTo>
                  <a:lnTo>
                    <a:pt x="32" y="9443"/>
                  </a:lnTo>
                  <a:lnTo>
                    <a:pt x="37" y="9416"/>
                  </a:lnTo>
                  <a:lnTo>
                    <a:pt x="37" y="9493"/>
                  </a:lnTo>
                  <a:cubicBezTo>
                    <a:pt x="37" y="9605"/>
                    <a:pt x="37" y="9713"/>
                    <a:pt x="41" y="9825"/>
                  </a:cubicBezTo>
                  <a:lnTo>
                    <a:pt x="46" y="9965"/>
                  </a:lnTo>
                  <a:cubicBezTo>
                    <a:pt x="46" y="10028"/>
                    <a:pt x="50" y="10091"/>
                    <a:pt x="50" y="10154"/>
                  </a:cubicBezTo>
                  <a:cubicBezTo>
                    <a:pt x="55" y="10239"/>
                    <a:pt x="59" y="10320"/>
                    <a:pt x="59" y="10406"/>
                  </a:cubicBezTo>
                  <a:lnTo>
                    <a:pt x="59" y="10379"/>
                  </a:lnTo>
                  <a:cubicBezTo>
                    <a:pt x="59" y="10469"/>
                    <a:pt x="59" y="10559"/>
                    <a:pt x="64" y="10649"/>
                  </a:cubicBezTo>
                  <a:cubicBezTo>
                    <a:pt x="64" y="10716"/>
                    <a:pt x="68" y="10779"/>
                    <a:pt x="68" y="10847"/>
                  </a:cubicBezTo>
                  <a:lnTo>
                    <a:pt x="68" y="10874"/>
                  </a:lnTo>
                  <a:lnTo>
                    <a:pt x="68" y="11000"/>
                  </a:lnTo>
                  <a:cubicBezTo>
                    <a:pt x="68" y="11153"/>
                    <a:pt x="64" y="11305"/>
                    <a:pt x="59" y="11449"/>
                  </a:cubicBezTo>
                  <a:cubicBezTo>
                    <a:pt x="55" y="11598"/>
                    <a:pt x="50" y="11737"/>
                    <a:pt x="50" y="11868"/>
                  </a:cubicBezTo>
                  <a:lnTo>
                    <a:pt x="50" y="11872"/>
                  </a:lnTo>
                  <a:cubicBezTo>
                    <a:pt x="50" y="11890"/>
                    <a:pt x="50" y="11913"/>
                    <a:pt x="50" y="11931"/>
                  </a:cubicBezTo>
                  <a:cubicBezTo>
                    <a:pt x="50" y="11949"/>
                    <a:pt x="55" y="11967"/>
                    <a:pt x="55" y="11989"/>
                  </a:cubicBezTo>
                  <a:cubicBezTo>
                    <a:pt x="55" y="12066"/>
                    <a:pt x="55" y="12165"/>
                    <a:pt x="140" y="12183"/>
                  </a:cubicBezTo>
                  <a:lnTo>
                    <a:pt x="167" y="12183"/>
                  </a:lnTo>
                  <a:cubicBezTo>
                    <a:pt x="185" y="12183"/>
                    <a:pt x="203" y="12178"/>
                    <a:pt x="221" y="12174"/>
                  </a:cubicBezTo>
                  <a:cubicBezTo>
                    <a:pt x="230" y="12183"/>
                    <a:pt x="239" y="12187"/>
                    <a:pt x="248" y="12187"/>
                  </a:cubicBezTo>
                  <a:lnTo>
                    <a:pt x="253" y="12187"/>
                  </a:lnTo>
                  <a:cubicBezTo>
                    <a:pt x="280" y="12187"/>
                    <a:pt x="302" y="12174"/>
                    <a:pt x="316" y="12151"/>
                  </a:cubicBezTo>
                  <a:cubicBezTo>
                    <a:pt x="325" y="12147"/>
                    <a:pt x="334" y="12138"/>
                    <a:pt x="343" y="12138"/>
                  </a:cubicBezTo>
                  <a:cubicBezTo>
                    <a:pt x="361" y="12124"/>
                    <a:pt x="374" y="12111"/>
                    <a:pt x="383" y="12088"/>
                  </a:cubicBezTo>
                  <a:cubicBezTo>
                    <a:pt x="388" y="12075"/>
                    <a:pt x="388" y="12057"/>
                    <a:pt x="392" y="12039"/>
                  </a:cubicBezTo>
                  <a:cubicBezTo>
                    <a:pt x="397" y="12007"/>
                    <a:pt x="401" y="11971"/>
                    <a:pt x="410" y="11935"/>
                  </a:cubicBezTo>
                  <a:cubicBezTo>
                    <a:pt x="415" y="11881"/>
                    <a:pt x="419" y="11818"/>
                    <a:pt x="424" y="11760"/>
                  </a:cubicBezTo>
                  <a:lnTo>
                    <a:pt x="424" y="11742"/>
                  </a:lnTo>
                  <a:cubicBezTo>
                    <a:pt x="428" y="11683"/>
                    <a:pt x="433" y="11629"/>
                    <a:pt x="433" y="11571"/>
                  </a:cubicBezTo>
                  <a:cubicBezTo>
                    <a:pt x="437" y="11508"/>
                    <a:pt x="442" y="11440"/>
                    <a:pt x="446" y="11373"/>
                  </a:cubicBezTo>
                  <a:lnTo>
                    <a:pt x="451" y="11319"/>
                  </a:lnTo>
                  <a:cubicBezTo>
                    <a:pt x="473" y="11301"/>
                    <a:pt x="491" y="11279"/>
                    <a:pt x="496" y="11252"/>
                  </a:cubicBezTo>
                  <a:cubicBezTo>
                    <a:pt x="500" y="11216"/>
                    <a:pt x="505" y="11180"/>
                    <a:pt x="509" y="11148"/>
                  </a:cubicBezTo>
                  <a:lnTo>
                    <a:pt x="514" y="11117"/>
                  </a:lnTo>
                  <a:cubicBezTo>
                    <a:pt x="514" y="11081"/>
                    <a:pt x="518" y="11049"/>
                    <a:pt x="523" y="11013"/>
                  </a:cubicBezTo>
                  <a:cubicBezTo>
                    <a:pt x="527" y="10959"/>
                    <a:pt x="532" y="10905"/>
                    <a:pt x="536" y="10851"/>
                  </a:cubicBezTo>
                  <a:lnTo>
                    <a:pt x="536" y="10820"/>
                  </a:lnTo>
                  <a:cubicBezTo>
                    <a:pt x="541" y="10734"/>
                    <a:pt x="545" y="10644"/>
                    <a:pt x="554" y="10554"/>
                  </a:cubicBezTo>
                  <a:lnTo>
                    <a:pt x="563" y="10424"/>
                  </a:lnTo>
                  <a:cubicBezTo>
                    <a:pt x="577" y="10293"/>
                    <a:pt x="586" y="10163"/>
                    <a:pt x="595" y="10032"/>
                  </a:cubicBezTo>
                  <a:lnTo>
                    <a:pt x="595" y="10001"/>
                  </a:lnTo>
                  <a:cubicBezTo>
                    <a:pt x="595" y="9947"/>
                    <a:pt x="599" y="9893"/>
                    <a:pt x="599" y="9839"/>
                  </a:cubicBezTo>
                  <a:lnTo>
                    <a:pt x="599" y="9735"/>
                  </a:lnTo>
                  <a:lnTo>
                    <a:pt x="599" y="9637"/>
                  </a:lnTo>
                  <a:lnTo>
                    <a:pt x="599" y="9394"/>
                  </a:lnTo>
                  <a:cubicBezTo>
                    <a:pt x="599" y="9353"/>
                    <a:pt x="599" y="9308"/>
                    <a:pt x="599" y="9263"/>
                  </a:cubicBezTo>
                  <a:lnTo>
                    <a:pt x="599" y="9200"/>
                  </a:lnTo>
                  <a:lnTo>
                    <a:pt x="599" y="9088"/>
                  </a:lnTo>
                  <a:lnTo>
                    <a:pt x="599" y="8980"/>
                  </a:lnTo>
                  <a:lnTo>
                    <a:pt x="599" y="8953"/>
                  </a:lnTo>
                  <a:lnTo>
                    <a:pt x="599" y="8926"/>
                  </a:lnTo>
                  <a:cubicBezTo>
                    <a:pt x="599" y="8921"/>
                    <a:pt x="604" y="8917"/>
                    <a:pt x="608" y="8912"/>
                  </a:cubicBezTo>
                  <a:cubicBezTo>
                    <a:pt x="626" y="8885"/>
                    <a:pt x="635" y="8854"/>
                    <a:pt x="635" y="8818"/>
                  </a:cubicBezTo>
                  <a:lnTo>
                    <a:pt x="635" y="8764"/>
                  </a:lnTo>
                  <a:cubicBezTo>
                    <a:pt x="635" y="8705"/>
                    <a:pt x="640" y="8656"/>
                    <a:pt x="640" y="8602"/>
                  </a:cubicBezTo>
                  <a:cubicBezTo>
                    <a:pt x="644" y="8498"/>
                    <a:pt x="653" y="8399"/>
                    <a:pt x="653" y="8296"/>
                  </a:cubicBezTo>
                  <a:cubicBezTo>
                    <a:pt x="658" y="8215"/>
                    <a:pt x="658" y="8129"/>
                    <a:pt x="658" y="8044"/>
                  </a:cubicBezTo>
                  <a:lnTo>
                    <a:pt x="658" y="7963"/>
                  </a:lnTo>
                  <a:lnTo>
                    <a:pt x="658" y="7851"/>
                  </a:lnTo>
                  <a:lnTo>
                    <a:pt x="658" y="7806"/>
                  </a:lnTo>
                  <a:cubicBezTo>
                    <a:pt x="658" y="7743"/>
                    <a:pt x="653" y="7680"/>
                    <a:pt x="644" y="7621"/>
                  </a:cubicBezTo>
                  <a:cubicBezTo>
                    <a:pt x="640" y="7603"/>
                    <a:pt x="635" y="7590"/>
                    <a:pt x="622" y="7576"/>
                  </a:cubicBezTo>
                  <a:lnTo>
                    <a:pt x="631" y="7360"/>
                  </a:lnTo>
                  <a:cubicBezTo>
                    <a:pt x="640" y="7239"/>
                    <a:pt x="644" y="7117"/>
                    <a:pt x="649" y="6996"/>
                  </a:cubicBezTo>
                  <a:lnTo>
                    <a:pt x="649" y="6861"/>
                  </a:lnTo>
                  <a:lnTo>
                    <a:pt x="653" y="6726"/>
                  </a:lnTo>
                  <a:lnTo>
                    <a:pt x="653" y="6600"/>
                  </a:lnTo>
                  <a:lnTo>
                    <a:pt x="653" y="6541"/>
                  </a:lnTo>
                  <a:cubicBezTo>
                    <a:pt x="653" y="6366"/>
                    <a:pt x="653" y="6213"/>
                    <a:pt x="640" y="6051"/>
                  </a:cubicBezTo>
                  <a:cubicBezTo>
                    <a:pt x="640" y="6033"/>
                    <a:pt x="635" y="6015"/>
                    <a:pt x="631" y="5997"/>
                  </a:cubicBezTo>
                  <a:lnTo>
                    <a:pt x="626" y="5979"/>
                  </a:lnTo>
                  <a:lnTo>
                    <a:pt x="617" y="5966"/>
                  </a:lnTo>
                  <a:lnTo>
                    <a:pt x="617" y="5952"/>
                  </a:lnTo>
                  <a:lnTo>
                    <a:pt x="617" y="5939"/>
                  </a:lnTo>
                  <a:cubicBezTo>
                    <a:pt x="617" y="5912"/>
                    <a:pt x="617" y="5889"/>
                    <a:pt x="613" y="5867"/>
                  </a:cubicBezTo>
                  <a:lnTo>
                    <a:pt x="613" y="5826"/>
                  </a:lnTo>
                  <a:cubicBezTo>
                    <a:pt x="613" y="5799"/>
                    <a:pt x="608" y="5768"/>
                    <a:pt x="604" y="5741"/>
                  </a:cubicBezTo>
                  <a:lnTo>
                    <a:pt x="604" y="5664"/>
                  </a:lnTo>
                  <a:lnTo>
                    <a:pt x="604" y="5588"/>
                  </a:lnTo>
                  <a:lnTo>
                    <a:pt x="604" y="5498"/>
                  </a:lnTo>
                  <a:lnTo>
                    <a:pt x="604" y="5300"/>
                  </a:lnTo>
                  <a:cubicBezTo>
                    <a:pt x="599" y="5205"/>
                    <a:pt x="595" y="5111"/>
                    <a:pt x="590" y="5012"/>
                  </a:cubicBezTo>
                  <a:lnTo>
                    <a:pt x="590" y="4980"/>
                  </a:lnTo>
                  <a:cubicBezTo>
                    <a:pt x="581" y="4899"/>
                    <a:pt x="577" y="4814"/>
                    <a:pt x="577" y="4733"/>
                  </a:cubicBezTo>
                  <a:cubicBezTo>
                    <a:pt x="577" y="4688"/>
                    <a:pt x="577" y="4639"/>
                    <a:pt x="572" y="4594"/>
                  </a:cubicBezTo>
                  <a:lnTo>
                    <a:pt x="568" y="4499"/>
                  </a:lnTo>
                  <a:lnTo>
                    <a:pt x="568" y="4468"/>
                  </a:lnTo>
                  <a:lnTo>
                    <a:pt x="563" y="4427"/>
                  </a:lnTo>
                  <a:cubicBezTo>
                    <a:pt x="563" y="4409"/>
                    <a:pt x="559" y="4391"/>
                    <a:pt x="550" y="4378"/>
                  </a:cubicBezTo>
                  <a:cubicBezTo>
                    <a:pt x="545" y="4351"/>
                    <a:pt x="523" y="4328"/>
                    <a:pt x="496" y="4319"/>
                  </a:cubicBezTo>
                  <a:lnTo>
                    <a:pt x="496" y="4292"/>
                  </a:lnTo>
                  <a:lnTo>
                    <a:pt x="496" y="4261"/>
                  </a:lnTo>
                  <a:lnTo>
                    <a:pt x="509" y="4247"/>
                  </a:lnTo>
                  <a:cubicBezTo>
                    <a:pt x="518" y="4243"/>
                    <a:pt x="532" y="4238"/>
                    <a:pt x="545" y="4234"/>
                  </a:cubicBezTo>
                  <a:lnTo>
                    <a:pt x="613" y="4234"/>
                  </a:lnTo>
                  <a:cubicBezTo>
                    <a:pt x="635" y="4234"/>
                    <a:pt x="658" y="4234"/>
                    <a:pt x="680" y="4229"/>
                  </a:cubicBezTo>
                  <a:cubicBezTo>
                    <a:pt x="694" y="4225"/>
                    <a:pt x="712" y="4220"/>
                    <a:pt x="725" y="4207"/>
                  </a:cubicBezTo>
                  <a:lnTo>
                    <a:pt x="766" y="4211"/>
                  </a:lnTo>
                  <a:cubicBezTo>
                    <a:pt x="793" y="4211"/>
                    <a:pt x="820" y="4220"/>
                    <a:pt x="847" y="4220"/>
                  </a:cubicBezTo>
                  <a:cubicBezTo>
                    <a:pt x="869" y="4225"/>
                    <a:pt x="910" y="4229"/>
                    <a:pt x="941" y="4234"/>
                  </a:cubicBezTo>
                  <a:lnTo>
                    <a:pt x="991" y="4238"/>
                  </a:lnTo>
                  <a:cubicBezTo>
                    <a:pt x="1031" y="4243"/>
                    <a:pt x="1072" y="4243"/>
                    <a:pt x="1112" y="4252"/>
                  </a:cubicBezTo>
                  <a:cubicBezTo>
                    <a:pt x="1144" y="4252"/>
                    <a:pt x="1171" y="4256"/>
                    <a:pt x="1202" y="4261"/>
                  </a:cubicBezTo>
                  <a:cubicBezTo>
                    <a:pt x="1234" y="4265"/>
                    <a:pt x="1261" y="4270"/>
                    <a:pt x="1283" y="4274"/>
                  </a:cubicBezTo>
                  <a:cubicBezTo>
                    <a:pt x="1342" y="4283"/>
                    <a:pt x="1400" y="4288"/>
                    <a:pt x="1459" y="4288"/>
                  </a:cubicBezTo>
                  <a:lnTo>
                    <a:pt x="1539" y="4297"/>
                  </a:lnTo>
                  <a:lnTo>
                    <a:pt x="1616" y="4301"/>
                  </a:lnTo>
                  <a:cubicBezTo>
                    <a:pt x="1661" y="4306"/>
                    <a:pt x="1701" y="4306"/>
                    <a:pt x="1746" y="4306"/>
                  </a:cubicBezTo>
                  <a:lnTo>
                    <a:pt x="2178" y="4306"/>
                  </a:lnTo>
                  <a:cubicBezTo>
                    <a:pt x="2228" y="4306"/>
                    <a:pt x="2277" y="4306"/>
                    <a:pt x="2327" y="4301"/>
                  </a:cubicBezTo>
                  <a:lnTo>
                    <a:pt x="2511" y="4301"/>
                  </a:lnTo>
                  <a:lnTo>
                    <a:pt x="2687" y="4292"/>
                  </a:lnTo>
                  <a:cubicBezTo>
                    <a:pt x="2741" y="4288"/>
                    <a:pt x="2799" y="4283"/>
                    <a:pt x="2858" y="4279"/>
                  </a:cubicBezTo>
                  <a:lnTo>
                    <a:pt x="2903" y="4274"/>
                  </a:lnTo>
                  <a:cubicBezTo>
                    <a:pt x="2948" y="4270"/>
                    <a:pt x="2988" y="4265"/>
                    <a:pt x="3033" y="4265"/>
                  </a:cubicBezTo>
                  <a:cubicBezTo>
                    <a:pt x="3141" y="4265"/>
                    <a:pt x="3240" y="4261"/>
                    <a:pt x="3357" y="4252"/>
                  </a:cubicBezTo>
                  <a:cubicBezTo>
                    <a:pt x="3591" y="4234"/>
                    <a:pt x="3825" y="4211"/>
                    <a:pt x="4054" y="4189"/>
                  </a:cubicBezTo>
                  <a:lnTo>
                    <a:pt x="4324" y="4162"/>
                  </a:lnTo>
                  <a:lnTo>
                    <a:pt x="4414" y="4153"/>
                  </a:lnTo>
                  <a:lnTo>
                    <a:pt x="4522" y="4139"/>
                  </a:lnTo>
                  <a:cubicBezTo>
                    <a:pt x="4603" y="4130"/>
                    <a:pt x="4684" y="4126"/>
                    <a:pt x="4765" y="4112"/>
                  </a:cubicBezTo>
                  <a:cubicBezTo>
                    <a:pt x="4877" y="4094"/>
                    <a:pt x="4994" y="4085"/>
                    <a:pt x="5102" y="4076"/>
                  </a:cubicBezTo>
                  <a:lnTo>
                    <a:pt x="5143" y="4072"/>
                  </a:lnTo>
                  <a:cubicBezTo>
                    <a:pt x="5192" y="4067"/>
                    <a:pt x="5242" y="4063"/>
                    <a:pt x="5291" y="4058"/>
                  </a:cubicBezTo>
                  <a:cubicBezTo>
                    <a:pt x="5350" y="4049"/>
                    <a:pt x="5408" y="4040"/>
                    <a:pt x="5467" y="4036"/>
                  </a:cubicBezTo>
                  <a:cubicBezTo>
                    <a:pt x="5530" y="4027"/>
                    <a:pt x="5584" y="4022"/>
                    <a:pt x="5642" y="4013"/>
                  </a:cubicBezTo>
                  <a:cubicBezTo>
                    <a:pt x="5701" y="4004"/>
                    <a:pt x="5764" y="4000"/>
                    <a:pt x="5822" y="3991"/>
                  </a:cubicBezTo>
                  <a:cubicBezTo>
                    <a:pt x="5858" y="3986"/>
                    <a:pt x="5894" y="3982"/>
                    <a:pt x="5930" y="3977"/>
                  </a:cubicBezTo>
                  <a:lnTo>
                    <a:pt x="6007" y="3968"/>
                  </a:lnTo>
                  <a:cubicBezTo>
                    <a:pt x="6065" y="3959"/>
                    <a:pt x="6124" y="3950"/>
                    <a:pt x="6182" y="3941"/>
                  </a:cubicBezTo>
                  <a:lnTo>
                    <a:pt x="6236" y="3937"/>
                  </a:lnTo>
                  <a:lnTo>
                    <a:pt x="6312" y="3923"/>
                  </a:lnTo>
                  <a:cubicBezTo>
                    <a:pt x="6362" y="3919"/>
                    <a:pt x="6411" y="3910"/>
                    <a:pt x="6465" y="3901"/>
                  </a:cubicBezTo>
                  <a:lnTo>
                    <a:pt x="6537" y="3892"/>
                  </a:lnTo>
                  <a:lnTo>
                    <a:pt x="6596" y="3883"/>
                  </a:lnTo>
                  <a:lnTo>
                    <a:pt x="6690" y="3869"/>
                  </a:lnTo>
                  <a:lnTo>
                    <a:pt x="6749" y="3856"/>
                  </a:lnTo>
                  <a:cubicBezTo>
                    <a:pt x="6843" y="3842"/>
                    <a:pt x="6938" y="3824"/>
                    <a:pt x="7032" y="3806"/>
                  </a:cubicBezTo>
                  <a:cubicBezTo>
                    <a:pt x="7127" y="3788"/>
                    <a:pt x="7217" y="3770"/>
                    <a:pt x="7307" y="3752"/>
                  </a:cubicBezTo>
                  <a:lnTo>
                    <a:pt x="7329" y="3748"/>
                  </a:lnTo>
                  <a:lnTo>
                    <a:pt x="7397" y="3730"/>
                  </a:lnTo>
                  <a:lnTo>
                    <a:pt x="7464" y="3716"/>
                  </a:lnTo>
                  <a:lnTo>
                    <a:pt x="7649" y="3676"/>
                  </a:lnTo>
                  <a:lnTo>
                    <a:pt x="7865" y="3617"/>
                  </a:lnTo>
                  <a:lnTo>
                    <a:pt x="7887" y="3613"/>
                  </a:lnTo>
                  <a:cubicBezTo>
                    <a:pt x="7923" y="3608"/>
                    <a:pt x="7959" y="3604"/>
                    <a:pt x="7995" y="3599"/>
                  </a:cubicBezTo>
                  <a:cubicBezTo>
                    <a:pt x="8058" y="3590"/>
                    <a:pt x="8125" y="3577"/>
                    <a:pt x="8188" y="3563"/>
                  </a:cubicBezTo>
                  <a:cubicBezTo>
                    <a:pt x="8229" y="3554"/>
                    <a:pt x="8274" y="3545"/>
                    <a:pt x="8314" y="3536"/>
                  </a:cubicBezTo>
                  <a:lnTo>
                    <a:pt x="8373" y="3523"/>
                  </a:lnTo>
                  <a:lnTo>
                    <a:pt x="8391" y="3518"/>
                  </a:lnTo>
                  <a:cubicBezTo>
                    <a:pt x="8458" y="3500"/>
                    <a:pt x="8512" y="3491"/>
                    <a:pt x="8566" y="3478"/>
                  </a:cubicBezTo>
                  <a:cubicBezTo>
                    <a:pt x="8634" y="3460"/>
                    <a:pt x="8697" y="3442"/>
                    <a:pt x="8760" y="3419"/>
                  </a:cubicBezTo>
                  <a:cubicBezTo>
                    <a:pt x="8805" y="3406"/>
                    <a:pt x="8850" y="3392"/>
                    <a:pt x="8890" y="3374"/>
                  </a:cubicBezTo>
                  <a:lnTo>
                    <a:pt x="8926" y="3361"/>
                  </a:lnTo>
                  <a:lnTo>
                    <a:pt x="9079" y="3307"/>
                  </a:lnTo>
                  <a:cubicBezTo>
                    <a:pt x="9187" y="3271"/>
                    <a:pt x="9295" y="3226"/>
                    <a:pt x="9399" y="3176"/>
                  </a:cubicBezTo>
                  <a:cubicBezTo>
                    <a:pt x="9462" y="3145"/>
                    <a:pt x="9520" y="3118"/>
                    <a:pt x="9574" y="3087"/>
                  </a:cubicBezTo>
                  <a:cubicBezTo>
                    <a:pt x="9601" y="3073"/>
                    <a:pt x="9628" y="3060"/>
                    <a:pt x="9650" y="3042"/>
                  </a:cubicBezTo>
                  <a:cubicBezTo>
                    <a:pt x="9677" y="3028"/>
                    <a:pt x="9704" y="3010"/>
                    <a:pt x="9727" y="2992"/>
                  </a:cubicBezTo>
                  <a:cubicBezTo>
                    <a:pt x="9754" y="2974"/>
                    <a:pt x="9772" y="2961"/>
                    <a:pt x="9794" y="2943"/>
                  </a:cubicBezTo>
                  <a:cubicBezTo>
                    <a:pt x="9835" y="2925"/>
                    <a:pt x="9871" y="2902"/>
                    <a:pt x="9907" y="2880"/>
                  </a:cubicBezTo>
                  <a:cubicBezTo>
                    <a:pt x="9970" y="2844"/>
                    <a:pt x="10028" y="2803"/>
                    <a:pt x="10091" y="2767"/>
                  </a:cubicBezTo>
                  <a:cubicBezTo>
                    <a:pt x="10118" y="2749"/>
                    <a:pt x="10145" y="2731"/>
                    <a:pt x="10172" y="2709"/>
                  </a:cubicBezTo>
                  <a:cubicBezTo>
                    <a:pt x="10195" y="2704"/>
                    <a:pt x="10222" y="2695"/>
                    <a:pt x="10244" y="2686"/>
                  </a:cubicBezTo>
                  <a:lnTo>
                    <a:pt x="10267" y="2668"/>
                  </a:lnTo>
                  <a:cubicBezTo>
                    <a:pt x="10307" y="2628"/>
                    <a:pt x="10348" y="2592"/>
                    <a:pt x="10388" y="2551"/>
                  </a:cubicBezTo>
                  <a:lnTo>
                    <a:pt x="10415" y="2524"/>
                  </a:lnTo>
                  <a:cubicBezTo>
                    <a:pt x="10438" y="2497"/>
                    <a:pt x="10460" y="2470"/>
                    <a:pt x="10487" y="2448"/>
                  </a:cubicBezTo>
                  <a:lnTo>
                    <a:pt x="10501" y="2430"/>
                  </a:lnTo>
                  <a:lnTo>
                    <a:pt x="10537" y="2389"/>
                  </a:lnTo>
                  <a:cubicBezTo>
                    <a:pt x="10555" y="2367"/>
                    <a:pt x="10573" y="2349"/>
                    <a:pt x="10591" y="2326"/>
                  </a:cubicBezTo>
                  <a:cubicBezTo>
                    <a:pt x="10604" y="2299"/>
                    <a:pt x="10627" y="2277"/>
                    <a:pt x="10645" y="2254"/>
                  </a:cubicBezTo>
                  <a:lnTo>
                    <a:pt x="10649" y="2250"/>
                  </a:lnTo>
                  <a:cubicBezTo>
                    <a:pt x="10645" y="2223"/>
                    <a:pt x="10627" y="2200"/>
                    <a:pt x="10600" y="2196"/>
                  </a:cubicBezTo>
                  <a:lnTo>
                    <a:pt x="10582" y="2196"/>
                  </a:lnTo>
                  <a:cubicBezTo>
                    <a:pt x="10568" y="2196"/>
                    <a:pt x="10555" y="2200"/>
                    <a:pt x="10541" y="2205"/>
                  </a:cubicBezTo>
                  <a:lnTo>
                    <a:pt x="10528" y="2205"/>
                  </a:lnTo>
                  <a:lnTo>
                    <a:pt x="10505" y="2209"/>
                  </a:lnTo>
                  <a:lnTo>
                    <a:pt x="10492" y="2214"/>
                  </a:lnTo>
                  <a:lnTo>
                    <a:pt x="10474" y="2218"/>
                  </a:lnTo>
                  <a:lnTo>
                    <a:pt x="10406" y="2232"/>
                  </a:lnTo>
                  <a:cubicBezTo>
                    <a:pt x="10375" y="2241"/>
                    <a:pt x="10343" y="2245"/>
                    <a:pt x="10316" y="2254"/>
                  </a:cubicBezTo>
                  <a:lnTo>
                    <a:pt x="9970" y="2254"/>
                  </a:lnTo>
                  <a:cubicBezTo>
                    <a:pt x="9916" y="2254"/>
                    <a:pt x="9857" y="2245"/>
                    <a:pt x="9799" y="2245"/>
                  </a:cubicBezTo>
                  <a:cubicBezTo>
                    <a:pt x="9740" y="2245"/>
                    <a:pt x="9668" y="2241"/>
                    <a:pt x="9601" y="2241"/>
                  </a:cubicBezTo>
                  <a:lnTo>
                    <a:pt x="9471" y="2241"/>
                  </a:lnTo>
                  <a:cubicBezTo>
                    <a:pt x="9448" y="2241"/>
                    <a:pt x="9421" y="2241"/>
                    <a:pt x="9399" y="2250"/>
                  </a:cubicBezTo>
                  <a:cubicBezTo>
                    <a:pt x="9394" y="2250"/>
                    <a:pt x="9394" y="2254"/>
                    <a:pt x="9390" y="2254"/>
                  </a:cubicBezTo>
                  <a:cubicBezTo>
                    <a:pt x="9331" y="2254"/>
                    <a:pt x="9268" y="2254"/>
                    <a:pt x="9210" y="2250"/>
                  </a:cubicBezTo>
                  <a:lnTo>
                    <a:pt x="9165" y="2245"/>
                  </a:lnTo>
                  <a:cubicBezTo>
                    <a:pt x="9111" y="2236"/>
                    <a:pt x="9057" y="2227"/>
                    <a:pt x="9003" y="2218"/>
                  </a:cubicBezTo>
                  <a:cubicBezTo>
                    <a:pt x="8949" y="2209"/>
                    <a:pt x="8913" y="2200"/>
                    <a:pt x="8868" y="2191"/>
                  </a:cubicBezTo>
                  <a:cubicBezTo>
                    <a:pt x="8854" y="2187"/>
                    <a:pt x="8845" y="2187"/>
                    <a:pt x="8836" y="2182"/>
                  </a:cubicBezTo>
                  <a:cubicBezTo>
                    <a:pt x="8827" y="2182"/>
                    <a:pt x="8818" y="2182"/>
                    <a:pt x="8809" y="2178"/>
                  </a:cubicBezTo>
                  <a:cubicBezTo>
                    <a:pt x="8778" y="2169"/>
                    <a:pt x="8742" y="2160"/>
                    <a:pt x="8710" y="2155"/>
                  </a:cubicBezTo>
                  <a:lnTo>
                    <a:pt x="8688" y="2151"/>
                  </a:lnTo>
                  <a:lnTo>
                    <a:pt x="8575" y="2128"/>
                  </a:lnTo>
                  <a:lnTo>
                    <a:pt x="8494" y="2106"/>
                  </a:lnTo>
                  <a:lnTo>
                    <a:pt x="8409" y="2088"/>
                  </a:lnTo>
                  <a:lnTo>
                    <a:pt x="8337" y="2070"/>
                  </a:lnTo>
                  <a:cubicBezTo>
                    <a:pt x="8256" y="2034"/>
                    <a:pt x="8175" y="2011"/>
                    <a:pt x="8094" y="1989"/>
                  </a:cubicBezTo>
                  <a:lnTo>
                    <a:pt x="8053" y="1975"/>
                  </a:lnTo>
                  <a:lnTo>
                    <a:pt x="7905" y="1930"/>
                  </a:lnTo>
                  <a:lnTo>
                    <a:pt x="7833" y="1912"/>
                  </a:lnTo>
                  <a:lnTo>
                    <a:pt x="7590" y="1836"/>
                  </a:lnTo>
                  <a:cubicBezTo>
                    <a:pt x="7527" y="1818"/>
                    <a:pt x="7469" y="1800"/>
                    <a:pt x="7406" y="1782"/>
                  </a:cubicBezTo>
                  <a:lnTo>
                    <a:pt x="7370" y="1768"/>
                  </a:lnTo>
                  <a:cubicBezTo>
                    <a:pt x="7244" y="1728"/>
                    <a:pt x="7113" y="1678"/>
                    <a:pt x="6983" y="1633"/>
                  </a:cubicBezTo>
                  <a:cubicBezTo>
                    <a:pt x="6938" y="1615"/>
                    <a:pt x="6888" y="1593"/>
                    <a:pt x="6843" y="1575"/>
                  </a:cubicBezTo>
                  <a:cubicBezTo>
                    <a:pt x="6771" y="1548"/>
                    <a:pt x="6704" y="1521"/>
                    <a:pt x="6632" y="1494"/>
                  </a:cubicBezTo>
                  <a:lnTo>
                    <a:pt x="6560" y="1463"/>
                  </a:lnTo>
                  <a:lnTo>
                    <a:pt x="6411" y="1391"/>
                  </a:lnTo>
                  <a:lnTo>
                    <a:pt x="6393" y="1382"/>
                  </a:lnTo>
                  <a:lnTo>
                    <a:pt x="6375" y="1373"/>
                  </a:lnTo>
                  <a:lnTo>
                    <a:pt x="6366" y="1368"/>
                  </a:lnTo>
                  <a:cubicBezTo>
                    <a:pt x="6344" y="1332"/>
                    <a:pt x="6312" y="1301"/>
                    <a:pt x="6272" y="1278"/>
                  </a:cubicBezTo>
                  <a:cubicBezTo>
                    <a:pt x="6241" y="1256"/>
                    <a:pt x="6218" y="1238"/>
                    <a:pt x="6191" y="1220"/>
                  </a:cubicBezTo>
                  <a:cubicBezTo>
                    <a:pt x="6142" y="1188"/>
                    <a:pt x="6101" y="1166"/>
                    <a:pt x="6061" y="1143"/>
                  </a:cubicBezTo>
                  <a:cubicBezTo>
                    <a:pt x="6020" y="1121"/>
                    <a:pt x="5971" y="1094"/>
                    <a:pt x="5926" y="1071"/>
                  </a:cubicBezTo>
                  <a:lnTo>
                    <a:pt x="5845" y="1026"/>
                  </a:lnTo>
                  <a:cubicBezTo>
                    <a:pt x="5818" y="1013"/>
                    <a:pt x="5791" y="995"/>
                    <a:pt x="5764" y="981"/>
                  </a:cubicBezTo>
                  <a:cubicBezTo>
                    <a:pt x="5755" y="972"/>
                    <a:pt x="5750" y="963"/>
                    <a:pt x="5741" y="954"/>
                  </a:cubicBezTo>
                  <a:cubicBezTo>
                    <a:pt x="5719" y="932"/>
                    <a:pt x="5696" y="909"/>
                    <a:pt x="5674" y="891"/>
                  </a:cubicBezTo>
                  <a:lnTo>
                    <a:pt x="5638" y="864"/>
                  </a:lnTo>
                  <a:lnTo>
                    <a:pt x="5606" y="833"/>
                  </a:lnTo>
                  <a:cubicBezTo>
                    <a:pt x="5570" y="806"/>
                    <a:pt x="5534" y="783"/>
                    <a:pt x="5498" y="756"/>
                  </a:cubicBezTo>
                  <a:cubicBezTo>
                    <a:pt x="5404" y="698"/>
                    <a:pt x="5318" y="639"/>
                    <a:pt x="5233" y="585"/>
                  </a:cubicBezTo>
                  <a:lnTo>
                    <a:pt x="5089" y="486"/>
                  </a:lnTo>
                  <a:cubicBezTo>
                    <a:pt x="5093" y="473"/>
                    <a:pt x="5093" y="464"/>
                    <a:pt x="5089" y="455"/>
                  </a:cubicBezTo>
                  <a:cubicBezTo>
                    <a:pt x="5084" y="432"/>
                    <a:pt x="5066" y="414"/>
                    <a:pt x="5048" y="401"/>
                  </a:cubicBezTo>
                  <a:lnTo>
                    <a:pt x="4999" y="347"/>
                  </a:lnTo>
                  <a:cubicBezTo>
                    <a:pt x="4967" y="320"/>
                    <a:pt x="4940" y="288"/>
                    <a:pt x="4909" y="257"/>
                  </a:cubicBezTo>
                  <a:lnTo>
                    <a:pt x="4909" y="257"/>
                  </a:lnTo>
                  <a:lnTo>
                    <a:pt x="4918" y="270"/>
                  </a:lnTo>
                  <a:lnTo>
                    <a:pt x="4823" y="153"/>
                  </a:lnTo>
                  <a:lnTo>
                    <a:pt x="4805" y="131"/>
                  </a:lnTo>
                  <a:lnTo>
                    <a:pt x="4787" y="113"/>
                  </a:lnTo>
                  <a:lnTo>
                    <a:pt x="4769" y="90"/>
                  </a:lnTo>
                  <a:cubicBezTo>
                    <a:pt x="4756" y="77"/>
                    <a:pt x="4738" y="68"/>
                    <a:pt x="4724" y="59"/>
                  </a:cubicBezTo>
                  <a:cubicBezTo>
                    <a:pt x="4711" y="50"/>
                    <a:pt x="4693" y="50"/>
                    <a:pt x="4675" y="50"/>
                  </a:cubicBezTo>
                  <a:lnTo>
                    <a:pt x="4662" y="50"/>
                  </a:lnTo>
                  <a:lnTo>
                    <a:pt x="4617" y="45"/>
                  </a:lnTo>
                  <a:cubicBezTo>
                    <a:pt x="4594" y="45"/>
                    <a:pt x="4576" y="41"/>
                    <a:pt x="4558" y="41"/>
                  </a:cubicBezTo>
                  <a:lnTo>
                    <a:pt x="4459" y="41"/>
                  </a:lnTo>
                  <a:cubicBezTo>
                    <a:pt x="4454" y="40"/>
                    <a:pt x="4449" y="39"/>
                    <a:pt x="4444" y="39"/>
                  </a:cubicBezTo>
                  <a:cubicBezTo>
                    <a:pt x="4429" y="39"/>
                    <a:pt x="4414" y="43"/>
                    <a:pt x="4401" y="50"/>
                  </a:cubicBezTo>
                  <a:cubicBezTo>
                    <a:pt x="4387" y="54"/>
                    <a:pt x="4378" y="63"/>
                    <a:pt x="4369" y="72"/>
                  </a:cubicBezTo>
                  <a:lnTo>
                    <a:pt x="4306" y="9"/>
                  </a:lnTo>
                  <a:cubicBezTo>
                    <a:pt x="4297" y="5"/>
                    <a:pt x="4288" y="0"/>
                    <a:pt x="4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36"/>
            <p:cNvSpPr/>
            <p:nvPr/>
          </p:nvSpPr>
          <p:spPr>
            <a:xfrm>
              <a:off x="5120925" y="2018325"/>
              <a:ext cx="233500" cy="315500"/>
            </a:xfrm>
            <a:custGeom>
              <a:rect b="b" l="l" r="r" t="t"/>
              <a:pathLst>
                <a:path extrusionOk="0" h="12620" w="9340">
                  <a:moveTo>
                    <a:pt x="7730" y="1"/>
                  </a:moveTo>
                  <a:lnTo>
                    <a:pt x="7707" y="5"/>
                  </a:lnTo>
                  <a:cubicBezTo>
                    <a:pt x="7676" y="14"/>
                    <a:pt x="7644" y="23"/>
                    <a:pt x="7613" y="28"/>
                  </a:cubicBezTo>
                  <a:lnTo>
                    <a:pt x="7572" y="37"/>
                  </a:lnTo>
                  <a:cubicBezTo>
                    <a:pt x="7527" y="41"/>
                    <a:pt x="7482" y="46"/>
                    <a:pt x="7437" y="59"/>
                  </a:cubicBezTo>
                  <a:cubicBezTo>
                    <a:pt x="7383" y="73"/>
                    <a:pt x="7329" y="86"/>
                    <a:pt x="7275" y="100"/>
                  </a:cubicBezTo>
                  <a:lnTo>
                    <a:pt x="7221" y="118"/>
                  </a:lnTo>
                  <a:cubicBezTo>
                    <a:pt x="7185" y="127"/>
                    <a:pt x="7149" y="136"/>
                    <a:pt x="7118" y="149"/>
                  </a:cubicBezTo>
                  <a:lnTo>
                    <a:pt x="7032" y="172"/>
                  </a:lnTo>
                  <a:lnTo>
                    <a:pt x="6942" y="199"/>
                  </a:lnTo>
                  <a:cubicBezTo>
                    <a:pt x="6906" y="212"/>
                    <a:pt x="6866" y="221"/>
                    <a:pt x="6830" y="230"/>
                  </a:cubicBezTo>
                  <a:cubicBezTo>
                    <a:pt x="6753" y="253"/>
                    <a:pt x="6677" y="275"/>
                    <a:pt x="6600" y="302"/>
                  </a:cubicBezTo>
                  <a:cubicBezTo>
                    <a:pt x="6497" y="338"/>
                    <a:pt x="6380" y="387"/>
                    <a:pt x="6258" y="441"/>
                  </a:cubicBezTo>
                  <a:lnTo>
                    <a:pt x="6240" y="450"/>
                  </a:lnTo>
                  <a:lnTo>
                    <a:pt x="5966" y="563"/>
                  </a:lnTo>
                  <a:cubicBezTo>
                    <a:pt x="5831" y="617"/>
                    <a:pt x="5687" y="680"/>
                    <a:pt x="5548" y="747"/>
                  </a:cubicBezTo>
                  <a:cubicBezTo>
                    <a:pt x="5489" y="770"/>
                    <a:pt x="5440" y="797"/>
                    <a:pt x="5386" y="828"/>
                  </a:cubicBezTo>
                  <a:cubicBezTo>
                    <a:pt x="5332" y="855"/>
                    <a:pt x="5291" y="878"/>
                    <a:pt x="5246" y="905"/>
                  </a:cubicBezTo>
                  <a:lnTo>
                    <a:pt x="5228" y="914"/>
                  </a:lnTo>
                  <a:cubicBezTo>
                    <a:pt x="5125" y="977"/>
                    <a:pt x="5021" y="1044"/>
                    <a:pt x="4909" y="1121"/>
                  </a:cubicBezTo>
                  <a:cubicBezTo>
                    <a:pt x="4792" y="1202"/>
                    <a:pt x="4675" y="1292"/>
                    <a:pt x="4589" y="1364"/>
                  </a:cubicBezTo>
                  <a:lnTo>
                    <a:pt x="4603" y="1355"/>
                  </a:lnTo>
                  <a:lnTo>
                    <a:pt x="4603" y="1355"/>
                  </a:lnTo>
                  <a:cubicBezTo>
                    <a:pt x="4504" y="1436"/>
                    <a:pt x="4410" y="1517"/>
                    <a:pt x="4320" y="1607"/>
                  </a:cubicBezTo>
                  <a:cubicBezTo>
                    <a:pt x="4275" y="1652"/>
                    <a:pt x="4230" y="1701"/>
                    <a:pt x="4185" y="1751"/>
                  </a:cubicBezTo>
                  <a:cubicBezTo>
                    <a:pt x="4144" y="1791"/>
                    <a:pt x="4108" y="1832"/>
                    <a:pt x="4077" y="1872"/>
                  </a:cubicBezTo>
                  <a:lnTo>
                    <a:pt x="4050" y="1904"/>
                  </a:lnTo>
                  <a:cubicBezTo>
                    <a:pt x="3964" y="1998"/>
                    <a:pt x="3892" y="2101"/>
                    <a:pt x="3825" y="2209"/>
                  </a:cubicBezTo>
                  <a:cubicBezTo>
                    <a:pt x="3762" y="2304"/>
                    <a:pt x="3699" y="2407"/>
                    <a:pt x="3636" y="2529"/>
                  </a:cubicBezTo>
                  <a:cubicBezTo>
                    <a:pt x="3573" y="2646"/>
                    <a:pt x="3510" y="2758"/>
                    <a:pt x="3451" y="2884"/>
                  </a:cubicBezTo>
                  <a:cubicBezTo>
                    <a:pt x="3397" y="2997"/>
                    <a:pt x="3352" y="3118"/>
                    <a:pt x="3303" y="3258"/>
                  </a:cubicBezTo>
                  <a:lnTo>
                    <a:pt x="3298" y="3271"/>
                  </a:lnTo>
                  <a:cubicBezTo>
                    <a:pt x="3253" y="3388"/>
                    <a:pt x="3213" y="3496"/>
                    <a:pt x="3177" y="3608"/>
                  </a:cubicBezTo>
                  <a:cubicBezTo>
                    <a:pt x="3159" y="3653"/>
                    <a:pt x="3145" y="3698"/>
                    <a:pt x="3132" y="3739"/>
                  </a:cubicBezTo>
                  <a:cubicBezTo>
                    <a:pt x="3114" y="3793"/>
                    <a:pt x="3096" y="3847"/>
                    <a:pt x="3073" y="3896"/>
                  </a:cubicBezTo>
                  <a:cubicBezTo>
                    <a:pt x="3033" y="4009"/>
                    <a:pt x="2997" y="4130"/>
                    <a:pt x="2947" y="4288"/>
                  </a:cubicBezTo>
                  <a:lnTo>
                    <a:pt x="2934" y="4342"/>
                  </a:lnTo>
                  <a:lnTo>
                    <a:pt x="2894" y="4477"/>
                  </a:lnTo>
                  <a:cubicBezTo>
                    <a:pt x="2880" y="4517"/>
                    <a:pt x="2867" y="4558"/>
                    <a:pt x="2853" y="4603"/>
                  </a:cubicBezTo>
                  <a:lnTo>
                    <a:pt x="2835" y="4657"/>
                  </a:lnTo>
                  <a:lnTo>
                    <a:pt x="2804" y="4760"/>
                  </a:lnTo>
                  <a:cubicBezTo>
                    <a:pt x="2777" y="4855"/>
                    <a:pt x="2745" y="4945"/>
                    <a:pt x="2718" y="5039"/>
                  </a:cubicBezTo>
                  <a:lnTo>
                    <a:pt x="2655" y="5223"/>
                  </a:lnTo>
                  <a:lnTo>
                    <a:pt x="2597" y="5412"/>
                  </a:lnTo>
                  <a:cubicBezTo>
                    <a:pt x="2579" y="5466"/>
                    <a:pt x="2561" y="5525"/>
                    <a:pt x="2538" y="5574"/>
                  </a:cubicBezTo>
                  <a:lnTo>
                    <a:pt x="2511" y="5655"/>
                  </a:lnTo>
                  <a:cubicBezTo>
                    <a:pt x="2484" y="5736"/>
                    <a:pt x="2457" y="5817"/>
                    <a:pt x="2430" y="5898"/>
                  </a:cubicBezTo>
                  <a:cubicBezTo>
                    <a:pt x="2403" y="5975"/>
                    <a:pt x="2367" y="6060"/>
                    <a:pt x="2336" y="6141"/>
                  </a:cubicBezTo>
                  <a:lnTo>
                    <a:pt x="2331" y="6155"/>
                  </a:lnTo>
                  <a:cubicBezTo>
                    <a:pt x="2286" y="6281"/>
                    <a:pt x="2246" y="6407"/>
                    <a:pt x="2201" y="6533"/>
                  </a:cubicBezTo>
                  <a:cubicBezTo>
                    <a:pt x="2169" y="6636"/>
                    <a:pt x="2138" y="6735"/>
                    <a:pt x="2102" y="6834"/>
                  </a:cubicBezTo>
                  <a:lnTo>
                    <a:pt x="2093" y="6861"/>
                  </a:lnTo>
                  <a:lnTo>
                    <a:pt x="2079" y="6888"/>
                  </a:lnTo>
                  <a:lnTo>
                    <a:pt x="2066" y="6937"/>
                  </a:lnTo>
                  <a:lnTo>
                    <a:pt x="2048" y="6973"/>
                  </a:lnTo>
                  <a:cubicBezTo>
                    <a:pt x="2007" y="7090"/>
                    <a:pt x="1962" y="7207"/>
                    <a:pt x="1917" y="7324"/>
                  </a:cubicBezTo>
                  <a:cubicBezTo>
                    <a:pt x="1836" y="7549"/>
                    <a:pt x="1760" y="7779"/>
                    <a:pt x="1683" y="8008"/>
                  </a:cubicBezTo>
                  <a:cubicBezTo>
                    <a:pt x="1652" y="8085"/>
                    <a:pt x="1625" y="8161"/>
                    <a:pt x="1593" y="8242"/>
                  </a:cubicBezTo>
                  <a:cubicBezTo>
                    <a:pt x="1557" y="8337"/>
                    <a:pt x="1521" y="8435"/>
                    <a:pt x="1490" y="8530"/>
                  </a:cubicBezTo>
                  <a:lnTo>
                    <a:pt x="1454" y="8642"/>
                  </a:lnTo>
                  <a:cubicBezTo>
                    <a:pt x="1436" y="8692"/>
                    <a:pt x="1422" y="8741"/>
                    <a:pt x="1404" y="8791"/>
                  </a:cubicBezTo>
                  <a:cubicBezTo>
                    <a:pt x="1373" y="8876"/>
                    <a:pt x="1346" y="8957"/>
                    <a:pt x="1315" y="9043"/>
                  </a:cubicBezTo>
                  <a:cubicBezTo>
                    <a:pt x="1265" y="9169"/>
                    <a:pt x="1216" y="9295"/>
                    <a:pt x="1162" y="9416"/>
                  </a:cubicBezTo>
                  <a:cubicBezTo>
                    <a:pt x="1108" y="9542"/>
                    <a:pt x="1072" y="9655"/>
                    <a:pt x="1027" y="9772"/>
                  </a:cubicBezTo>
                  <a:lnTo>
                    <a:pt x="1009" y="9826"/>
                  </a:lnTo>
                  <a:lnTo>
                    <a:pt x="1009" y="9821"/>
                  </a:lnTo>
                  <a:cubicBezTo>
                    <a:pt x="991" y="9866"/>
                    <a:pt x="977" y="9907"/>
                    <a:pt x="959" y="9952"/>
                  </a:cubicBezTo>
                  <a:lnTo>
                    <a:pt x="941" y="10010"/>
                  </a:lnTo>
                  <a:lnTo>
                    <a:pt x="910" y="10091"/>
                  </a:lnTo>
                  <a:lnTo>
                    <a:pt x="914" y="10082"/>
                  </a:lnTo>
                  <a:lnTo>
                    <a:pt x="901" y="10113"/>
                  </a:lnTo>
                  <a:lnTo>
                    <a:pt x="883" y="10172"/>
                  </a:lnTo>
                  <a:cubicBezTo>
                    <a:pt x="856" y="10235"/>
                    <a:pt x="833" y="10298"/>
                    <a:pt x="806" y="10361"/>
                  </a:cubicBezTo>
                  <a:cubicBezTo>
                    <a:pt x="788" y="10401"/>
                    <a:pt x="775" y="10446"/>
                    <a:pt x="757" y="10487"/>
                  </a:cubicBezTo>
                  <a:lnTo>
                    <a:pt x="730" y="10568"/>
                  </a:lnTo>
                  <a:lnTo>
                    <a:pt x="721" y="10586"/>
                  </a:lnTo>
                  <a:cubicBezTo>
                    <a:pt x="667" y="10721"/>
                    <a:pt x="613" y="10860"/>
                    <a:pt x="563" y="10995"/>
                  </a:cubicBezTo>
                  <a:lnTo>
                    <a:pt x="527" y="11094"/>
                  </a:lnTo>
                  <a:lnTo>
                    <a:pt x="523" y="11108"/>
                  </a:lnTo>
                  <a:lnTo>
                    <a:pt x="518" y="11121"/>
                  </a:lnTo>
                  <a:cubicBezTo>
                    <a:pt x="487" y="11198"/>
                    <a:pt x="460" y="11279"/>
                    <a:pt x="424" y="11355"/>
                  </a:cubicBezTo>
                  <a:lnTo>
                    <a:pt x="415" y="11378"/>
                  </a:lnTo>
                  <a:cubicBezTo>
                    <a:pt x="401" y="11414"/>
                    <a:pt x="383" y="11454"/>
                    <a:pt x="365" y="11490"/>
                  </a:cubicBezTo>
                  <a:lnTo>
                    <a:pt x="343" y="11535"/>
                  </a:lnTo>
                  <a:cubicBezTo>
                    <a:pt x="329" y="11567"/>
                    <a:pt x="316" y="11603"/>
                    <a:pt x="302" y="11634"/>
                  </a:cubicBezTo>
                  <a:cubicBezTo>
                    <a:pt x="266" y="11724"/>
                    <a:pt x="230" y="11809"/>
                    <a:pt x="194" y="11899"/>
                  </a:cubicBezTo>
                  <a:lnTo>
                    <a:pt x="176" y="11944"/>
                  </a:lnTo>
                  <a:cubicBezTo>
                    <a:pt x="163" y="11980"/>
                    <a:pt x="149" y="12016"/>
                    <a:pt x="136" y="12057"/>
                  </a:cubicBezTo>
                  <a:lnTo>
                    <a:pt x="118" y="12102"/>
                  </a:lnTo>
                  <a:lnTo>
                    <a:pt x="86" y="12192"/>
                  </a:lnTo>
                  <a:lnTo>
                    <a:pt x="86" y="12205"/>
                  </a:lnTo>
                  <a:lnTo>
                    <a:pt x="77" y="12214"/>
                  </a:lnTo>
                  <a:lnTo>
                    <a:pt x="77" y="12219"/>
                  </a:lnTo>
                  <a:lnTo>
                    <a:pt x="77" y="12223"/>
                  </a:lnTo>
                  <a:lnTo>
                    <a:pt x="73" y="12237"/>
                  </a:lnTo>
                  <a:cubicBezTo>
                    <a:pt x="64" y="12259"/>
                    <a:pt x="59" y="12277"/>
                    <a:pt x="50" y="12300"/>
                  </a:cubicBezTo>
                  <a:lnTo>
                    <a:pt x="32" y="12345"/>
                  </a:lnTo>
                  <a:lnTo>
                    <a:pt x="28" y="12358"/>
                  </a:lnTo>
                  <a:cubicBezTo>
                    <a:pt x="23" y="12372"/>
                    <a:pt x="19" y="12381"/>
                    <a:pt x="14" y="12394"/>
                  </a:cubicBezTo>
                  <a:cubicBezTo>
                    <a:pt x="1" y="12430"/>
                    <a:pt x="5" y="12466"/>
                    <a:pt x="28" y="12493"/>
                  </a:cubicBezTo>
                  <a:cubicBezTo>
                    <a:pt x="37" y="12511"/>
                    <a:pt x="55" y="12525"/>
                    <a:pt x="73" y="12534"/>
                  </a:cubicBezTo>
                  <a:lnTo>
                    <a:pt x="86" y="12543"/>
                  </a:lnTo>
                  <a:cubicBezTo>
                    <a:pt x="100" y="12552"/>
                    <a:pt x="113" y="12561"/>
                    <a:pt x="127" y="12565"/>
                  </a:cubicBezTo>
                  <a:cubicBezTo>
                    <a:pt x="145" y="12574"/>
                    <a:pt x="167" y="12579"/>
                    <a:pt x="190" y="12588"/>
                  </a:cubicBezTo>
                  <a:lnTo>
                    <a:pt x="208" y="12592"/>
                  </a:lnTo>
                  <a:lnTo>
                    <a:pt x="235" y="12601"/>
                  </a:lnTo>
                  <a:cubicBezTo>
                    <a:pt x="253" y="12606"/>
                    <a:pt x="271" y="12606"/>
                    <a:pt x="289" y="12606"/>
                  </a:cubicBezTo>
                  <a:lnTo>
                    <a:pt x="347" y="12606"/>
                  </a:lnTo>
                  <a:cubicBezTo>
                    <a:pt x="356" y="12606"/>
                    <a:pt x="370" y="12610"/>
                    <a:pt x="379" y="12610"/>
                  </a:cubicBezTo>
                  <a:cubicBezTo>
                    <a:pt x="392" y="12619"/>
                    <a:pt x="401" y="12619"/>
                    <a:pt x="415" y="12619"/>
                  </a:cubicBezTo>
                  <a:cubicBezTo>
                    <a:pt x="437" y="12619"/>
                    <a:pt x="455" y="12615"/>
                    <a:pt x="473" y="12601"/>
                  </a:cubicBezTo>
                  <a:cubicBezTo>
                    <a:pt x="487" y="12592"/>
                    <a:pt x="500" y="12583"/>
                    <a:pt x="509" y="12570"/>
                  </a:cubicBezTo>
                  <a:cubicBezTo>
                    <a:pt x="532" y="12547"/>
                    <a:pt x="545" y="12525"/>
                    <a:pt x="559" y="12502"/>
                  </a:cubicBezTo>
                  <a:cubicBezTo>
                    <a:pt x="572" y="12480"/>
                    <a:pt x="586" y="12462"/>
                    <a:pt x="595" y="12439"/>
                  </a:cubicBezTo>
                  <a:cubicBezTo>
                    <a:pt x="635" y="12367"/>
                    <a:pt x="671" y="12295"/>
                    <a:pt x="707" y="12219"/>
                  </a:cubicBezTo>
                  <a:lnTo>
                    <a:pt x="725" y="12178"/>
                  </a:lnTo>
                  <a:cubicBezTo>
                    <a:pt x="752" y="12129"/>
                    <a:pt x="784" y="12079"/>
                    <a:pt x="811" y="12025"/>
                  </a:cubicBezTo>
                  <a:lnTo>
                    <a:pt x="856" y="11935"/>
                  </a:lnTo>
                  <a:cubicBezTo>
                    <a:pt x="865" y="11940"/>
                    <a:pt x="878" y="11944"/>
                    <a:pt x="887" y="11944"/>
                  </a:cubicBezTo>
                  <a:cubicBezTo>
                    <a:pt x="919" y="11944"/>
                    <a:pt x="950" y="11926"/>
                    <a:pt x="968" y="11895"/>
                  </a:cubicBezTo>
                  <a:cubicBezTo>
                    <a:pt x="973" y="11877"/>
                    <a:pt x="982" y="11863"/>
                    <a:pt x="991" y="11845"/>
                  </a:cubicBezTo>
                  <a:lnTo>
                    <a:pt x="1013" y="11823"/>
                  </a:lnTo>
                  <a:cubicBezTo>
                    <a:pt x="1040" y="11782"/>
                    <a:pt x="1067" y="11742"/>
                    <a:pt x="1094" y="11701"/>
                  </a:cubicBezTo>
                  <a:cubicBezTo>
                    <a:pt x="1130" y="11648"/>
                    <a:pt x="1162" y="11594"/>
                    <a:pt x="1198" y="11540"/>
                  </a:cubicBezTo>
                  <a:cubicBezTo>
                    <a:pt x="1256" y="11436"/>
                    <a:pt x="1319" y="11333"/>
                    <a:pt x="1377" y="11229"/>
                  </a:cubicBezTo>
                  <a:cubicBezTo>
                    <a:pt x="1436" y="11130"/>
                    <a:pt x="1490" y="11027"/>
                    <a:pt x="1544" y="10928"/>
                  </a:cubicBezTo>
                  <a:lnTo>
                    <a:pt x="1652" y="10730"/>
                  </a:lnTo>
                  <a:lnTo>
                    <a:pt x="1724" y="10590"/>
                  </a:lnTo>
                  <a:lnTo>
                    <a:pt x="1949" y="10172"/>
                  </a:lnTo>
                  <a:lnTo>
                    <a:pt x="2061" y="9961"/>
                  </a:lnTo>
                  <a:cubicBezTo>
                    <a:pt x="2075" y="9938"/>
                    <a:pt x="2088" y="9916"/>
                    <a:pt x="2102" y="9889"/>
                  </a:cubicBezTo>
                  <a:cubicBezTo>
                    <a:pt x="2115" y="9866"/>
                    <a:pt x="2129" y="9844"/>
                    <a:pt x="2142" y="9817"/>
                  </a:cubicBezTo>
                  <a:cubicBezTo>
                    <a:pt x="2165" y="9772"/>
                    <a:pt x="2192" y="9727"/>
                    <a:pt x="2214" y="9682"/>
                  </a:cubicBezTo>
                  <a:lnTo>
                    <a:pt x="2264" y="9583"/>
                  </a:lnTo>
                  <a:cubicBezTo>
                    <a:pt x="2295" y="9520"/>
                    <a:pt x="2331" y="9457"/>
                    <a:pt x="2363" y="9394"/>
                  </a:cubicBezTo>
                  <a:lnTo>
                    <a:pt x="2394" y="9326"/>
                  </a:lnTo>
                  <a:cubicBezTo>
                    <a:pt x="2435" y="9250"/>
                    <a:pt x="2475" y="9173"/>
                    <a:pt x="2516" y="9097"/>
                  </a:cubicBezTo>
                  <a:lnTo>
                    <a:pt x="2565" y="9011"/>
                  </a:lnTo>
                  <a:cubicBezTo>
                    <a:pt x="2606" y="8939"/>
                    <a:pt x="2646" y="8867"/>
                    <a:pt x="2682" y="8791"/>
                  </a:cubicBezTo>
                  <a:lnTo>
                    <a:pt x="2741" y="8692"/>
                  </a:lnTo>
                  <a:cubicBezTo>
                    <a:pt x="2777" y="8620"/>
                    <a:pt x="2817" y="8548"/>
                    <a:pt x="2858" y="8476"/>
                  </a:cubicBezTo>
                  <a:cubicBezTo>
                    <a:pt x="2885" y="8422"/>
                    <a:pt x="2912" y="8368"/>
                    <a:pt x="2938" y="8314"/>
                  </a:cubicBezTo>
                  <a:lnTo>
                    <a:pt x="2965" y="8269"/>
                  </a:lnTo>
                  <a:cubicBezTo>
                    <a:pt x="2983" y="8229"/>
                    <a:pt x="3001" y="8193"/>
                    <a:pt x="3019" y="8157"/>
                  </a:cubicBezTo>
                  <a:cubicBezTo>
                    <a:pt x="3073" y="8062"/>
                    <a:pt x="3118" y="7963"/>
                    <a:pt x="3168" y="7869"/>
                  </a:cubicBezTo>
                  <a:cubicBezTo>
                    <a:pt x="3217" y="7770"/>
                    <a:pt x="3271" y="7666"/>
                    <a:pt x="3325" y="7567"/>
                  </a:cubicBezTo>
                  <a:cubicBezTo>
                    <a:pt x="3357" y="7509"/>
                    <a:pt x="3388" y="7446"/>
                    <a:pt x="3415" y="7387"/>
                  </a:cubicBezTo>
                  <a:cubicBezTo>
                    <a:pt x="3433" y="7347"/>
                    <a:pt x="3451" y="7311"/>
                    <a:pt x="3474" y="7275"/>
                  </a:cubicBezTo>
                  <a:cubicBezTo>
                    <a:pt x="3492" y="7239"/>
                    <a:pt x="3505" y="7212"/>
                    <a:pt x="3519" y="7180"/>
                  </a:cubicBezTo>
                  <a:lnTo>
                    <a:pt x="3555" y="7117"/>
                  </a:lnTo>
                  <a:cubicBezTo>
                    <a:pt x="3573" y="7077"/>
                    <a:pt x="3595" y="7032"/>
                    <a:pt x="3613" y="6991"/>
                  </a:cubicBezTo>
                  <a:lnTo>
                    <a:pt x="3631" y="6955"/>
                  </a:lnTo>
                  <a:cubicBezTo>
                    <a:pt x="3672" y="6870"/>
                    <a:pt x="3712" y="6780"/>
                    <a:pt x="3753" y="6690"/>
                  </a:cubicBezTo>
                  <a:lnTo>
                    <a:pt x="3780" y="6627"/>
                  </a:lnTo>
                  <a:lnTo>
                    <a:pt x="3816" y="6542"/>
                  </a:lnTo>
                  <a:cubicBezTo>
                    <a:pt x="3834" y="6492"/>
                    <a:pt x="3852" y="6447"/>
                    <a:pt x="3874" y="6398"/>
                  </a:cubicBezTo>
                  <a:lnTo>
                    <a:pt x="3879" y="6375"/>
                  </a:lnTo>
                  <a:lnTo>
                    <a:pt x="3906" y="6299"/>
                  </a:lnTo>
                  <a:lnTo>
                    <a:pt x="3946" y="6191"/>
                  </a:lnTo>
                  <a:cubicBezTo>
                    <a:pt x="3969" y="6141"/>
                    <a:pt x="3987" y="6087"/>
                    <a:pt x="4009" y="6038"/>
                  </a:cubicBezTo>
                  <a:cubicBezTo>
                    <a:pt x="4041" y="6029"/>
                    <a:pt x="4059" y="6002"/>
                    <a:pt x="4054" y="5970"/>
                  </a:cubicBezTo>
                  <a:lnTo>
                    <a:pt x="4054" y="5957"/>
                  </a:lnTo>
                  <a:lnTo>
                    <a:pt x="4054" y="5943"/>
                  </a:lnTo>
                  <a:cubicBezTo>
                    <a:pt x="4072" y="5898"/>
                    <a:pt x="4086" y="5858"/>
                    <a:pt x="4099" y="5813"/>
                  </a:cubicBezTo>
                  <a:cubicBezTo>
                    <a:pt x="4104" y="5799"/>
                    <a:pt x="4099" y="5790"/>
                    <a:pt x="4095" y="5777"/>
                  </a:cubicBezTo>
                  <a:cubicBezTo>
                    <a:pt x="4086" y="5768"/>
                    <a:pt x="4077" y="5759"/>
                    <a:pt x="4063" y="5754"/>
                  </a:cubicBezTo>
                  <a:lnTo>
                    <a:pt x="4041" y="5754"/>
                  </a:lnTo>
                  <a:cubicBezTo>
                    <a:pt x="4041" y="5727"/>
                    <a:pt x="4041" y="5700"/>
                    <a:pt x="4036" y="5669"/>
                  </a:cubicBezTo>
                  <a:cubicBezTo>
                    <a:pt x="4027" y="5615"/>
                    <a:pt x="4018" y="5556"/>
                    <a:pt x="4009" y="5502"/>
                  </a:cubicBezTo>
                  <a:lnTo>
                    <a:pt x="3996" y="5453"/>
                  </a:lnTo>
                  <a:cubicBezTo>
                    <a:pt x="3991" y="5426"/>
                    <a:pt x="3987" y="5403"/>
                    <a:pt x="3982" y="5376"/>
                  </a:cubicBezTo>
                  <a:cubicBezTo>
                    <a:pt x="3973" y="5327"/>
                    <a:pt x="3969" y="5282"/>
                    <a:pt x="3960" y="5232"/>
                  </a:cubicBezTo>
                  <a:cubicBezTo>
                    <a:pt x="3955" y="5174"/>
                    <a:pt x="3946" y="5120"/>
                    <a:pt x="3937" y="5066"/>
                  </a:cubicBezTo>
                  <a:cubicBezTo>
                    <a:pt x="3928" y="5012"/>
                    <a:pt x="3919" y="4958"/>
                    <a:pt x="3910" y="4904"/>
                  </a:cubicBezTo>
                  <a:lnTo>
                    <a:pt x="3901" y="4855"/>
                  </a:lnTo>
                  <a:cubicBezTo>
                    <a:pt x="3888" y="4778"/>
                    <a:pt x="3883" y="4697"/>
                    <a:pt x="3879" y="4621"/>
                  </a:cubicBezTo>
                  <a:cubicBezTo>
                    <a:pt x="3870" y="4526"/>
                    <a:pt x="3861" y="4436"/>
                    <a:pt x="3852" y="4346"/>
                  </a:cubicBezTo>
                  <a:cubicBezTo>
                    <a:pt x="3847" y="4306"/>
                    <a:pt x="3843" y="4261"/>
                    <a:pt x="3838" y="4216"/>
                  </a:cubicBezTo>
                  <a:cubicBezTo>
                    <a:pt x="3838" y="4175"/>
                    <a:pt x="3838" y="4126"/>
                    <a:pt x="3838" y="4081"/>
                  </a:cubicBezTo>
                  <a:cubicBezTo>
                    <a:pt x="3843" y="4031"/>
                    <a:pt x="3838" y="3986"/>
                    <a:pt x="3847" y="3941"/>
                  </a:cubicBezTo>
                  <a:lnTo>
                    <a:pt x="3847" y="3869"/>
                  </a:lnTo>
                  <a:lnTo>
                    <a:pt x="3852" y="3802"/>
                  </a:lnTo>
                  <a:cubicBezTo>
                    <a:pt x="3861" y="3739"/>
                    <a:pt x="3870" y="3680"/>
                    <a:pt x="3879" y="3617"/>
                  </a:cubicBezTo>
                  <a:lnTo>
                    <a:pt x="3888" y="3581"/>
                  </a:lnTo>
                  <a:cubicBezTo>
                    <a:pt x="3897" y="3528"/>
                    <a:pt x="3906" y="3469"/>
                    <a:pt x="3919" y="3415"/>
                  </a:cubicBezTo>
                  <a:cubicBezTo>
                    <a:pt x="3933" y="3366"/>
                    <a:pt x="3951" y="3298"/>
                    <a:pt x="3978" y="3231"/>
                  </a:cubicBezTo>
                  <a:lnTo>
                    <a:pt x="3996" y="3163"/>
                  </a:lnTo>
                  <a:cubicBezTo>
                    <a:pt x="4009" y="3123"/>
                    <a:pt x="4023" y="3082"/>
                    <a:pt x="4036" y="3042"/>
                  </a:cubicBezTo>
                  <a:cubicBezTo>
                    <a:pt x="4045" y="3019"/>
                    <a:pt x="4054" y="2997"/>
                    <a:pt x="4063" y="2974"/>
                  </a:cubicBezTo>
                  <a:lnTo>
                    <a:pt x="4086" y="2929"/>
                  </a:lnTo>
                  <a:lnTo>
                    <a:pt x="4104" y="2880"/>
                  </a:lnTo>
                  <a:lnTo>
                    <a:pt x="4122" y="2830"/>
                  </a:lnTo>
                  <a:lnTo>
                    <a:pt x="4126" y="2812"/>
                  </a:lnTo>
                  <a:cubicBezTo>
                    <a:pt x="4131" y="2803"/>
                    <a:pt x="4140" y="2794"/>
                    <a:pt x="4144" y="2781"/>
                  </a:cubicBezTo>
                  <a:cubicBezTo>
                    <a:pt x="4162" y="2749"/>
                    <a:pt x="4185" y="2713"/>
                    <a:pt x="4207" y="2682"/>
                  </a:cubicBezTo>
                  <a:cubicBezTo>
                    <a:pt x="4270" y="2596"/>
                    <a:pt x="4342" y="2515"/>
                    <a:pt x="4414" y="2439"/>
                  </a:cubicBezTo>
                  <a:cubicBezTo>
                    <a:pt x="4459" y="2398"/>
                    <a:pt x="4500" y="2353"/>
                    <a:pt x="4540" y="2313"/>
                  </a:cubicBezTo>
                  <a:cubicBezTo>
                    <a:pt x="4571" y="2286"/>
                    <a:pt x="4607" y="2259"/>
                    <a:pt x="4639" y="2227"/>
                  </a:cubicBezTo>
                  <a:lnTo>
                    <a:pt x="4657" y="2214"/>
                  </a:lnTo>
                  <a:cubicBezTo>
                    <a:pt x="4738" y="2151"/>
                    <a:pt x="4828" y="2088"/>
                    <a:pt x="4918" y="2029"/>
                  </a:cubicBezTo>
                  <a:cubicBezTo>
                    <a:pt x="4999" y="1980"/>
                    <a:pt x="5080" y="1935"/>
                    <a:pt x="5161" y="1890"/>
                  </a:cubicBezTo>
                  <a:lnTo>
                    <a:pt x="5206" y="1868"/>
                  </a:lnTo>
                  <a:cubicBezTo>
                    <a:pt x="5255" y="1841"/>
                    <a:pt x="5305" y="1809"/>
                    <a:pt x="5350" y="1782"/>
                  </a:cubicBezTo>
                  <a:lnTo>
                    <a:pt x="5372" y="1773"/>
                  </a:lnTo>
                  <a:cubicBezTo>
                    <a:pt x="5413" y="1746"/>
                    <a:pt x="5458" y="1719"/>
                    <a:pt x="5498" y="1697"/>
                  </a:cubicBezTo>
                  <a:lnTo>
                    <a:pt x="5570" y="1661"/>
                  </a:lnTo>
                  <a:lnTo>
                    <a:pt x="5656" y="1616"/>
                  </a:lnTo>
                  <a:lnTo>
                    <a:pt x="5683" y="1598"/>
                  </a:lnTo>
                  <a:cubicBezTo>
                    <a:pt x="5723" y="1575"/>
                    <a:pt x="5759" y="1557"/>
                    <a:pt x="5800" y="1535"/>
                  </a:cubicBezTo>
                  <a:cubicBezTo>
                    <a:pt x="5827" y="1521"/>
                    <a:pt x="5858" y="1508"/>
                    <a:pt x="5885" y="1494"/>
                  </a:cubicBezTo>
                  <a:lnTo>
                    <a:pt x="5939" y="1467"/>
                  </a:lnTo>
                  <a:lnTo>
                    <a:pt x="5975" y="1449"/>
                  </a:lnTo>
                  <a:cubicBezTo>
                    <a:pt x="6002" y="1436"/>
                    <a:pt x="6029" y="1422"/>
                    <a:pt x="6056" y="1409"/>
                  </a:cubicBezTo>
                  <a:cubicBezTo>
                    <a:pt x="6101" y="1391"/>
                    <a:pt x="6146" y="1373"/>
                    <a:pt x="6191" y="1355"/>
                  </a:cubicBezTo>
                  <a:cubicBezTo>
                    <a:pt x="6245" y="1328"/>
                    <a:pt x="6303" y="1305"/>
                    <a:pt x="6362" y="1283"/>
                  </a:cubicBezTo>
                  <a:cubicBezTo>
                    <a:pt x="6398" y="1265"/>
                    <a:pt x="6438" y="1251"/>
                    <a:pt x="6483" y="1233"/>
                  </a:cubicBezTo>
                  <a:lnTo>
                    <a:pt x="6578" y="1197"/>
                  </a:lnTo>
                  <a:lnTo>
                    <a:pt x="6645" y="1175"/>
                  </a:lnTo>
                  <a:lnTo>
                    <a:pt x="6731" y="1143"/>
                  </a:lnTo>
                  <a:cubicBezTo>
                    <a:pt x="6803" y="1116"/>
                    <a:pt x="6879" y="1085"/>
                    <a:pt x="6951" y="1062"/>
                  </a:cubicBezTo>
                  <a:lnTo>
                    <a:pt x="7019" y="1044"/>
                  </a:lnTo>
                  <a:cubicBezTo>
                    <a:pt x="7050" y="1035"/>
                    <a:pt x="7086" y="1022"/>
                    <a:pt x="7122" y="1013"/>
                  </a:cubicBezTo>
                  <a:lnTo>
                    <a:pt x="7253" y="968"/>
                  </a:lnTo>
                  <a:lnTo>
                    <a:pt x="7284" y="954"/>
                  </a:lnTo>
                  <a:cubicBezTo>
                    <a:pt x="7383" y="918"/>
                    <a:pt x="7487" y="882"/>
                    <a:pt x="7590" y="851"/>
                  </a:cubicBezTo>
                  <a:cubicBezTo>
                    <a:pt x="7626" y="842"/>
                    <a:pt x="7667" y="833"/>
                    <a:pt x="7707" y="824"/>
                  </a:cubicBezTo>
                  <a:cubicBezTo>
                    <a:pt x="7747" y="815"/>
                    <a:pt x="7783" y="806"/>
                    <a:pt x="7819" y="797"/>
                  </a:cubicBezTo>
                  <a:lnTo>
                    <a:pt x="7828" y="797"/>
                  </a:lnTo>
                  <a:lnTo>
                    <a:pt x="7918" y="779"/>
                  </a:lnTo>
                  <a:lnTo>
                    <a:pt x="8017" y="761"/>
                  </a:lnTo>
                  <a:lnTo>
                    <a:pt x="8035" y="761"/>
                  </a:lnTo>
                  <a:cubicBezTo>
                    <a:pt x="8089" y="752"/>
                    <a:pt x="8148" y="743"/>
                    <a:pt x="8202" y="729"/>
                  </a:cubicBezTo>
                  <a:lnTo>
                    <a:pt x="8283" y="711"/>
                  </a:lnTo>
                  <a:cubicBezTo>
                    <a:pt x="8323" y="702"/>
                    <a:pt x="8368" y="693"/>
                    <a:pt x="8409" y="684"/>
                  </a:cubicBezTo>
                  <a:lnTo>
                    <a:pt x="8431" y="680"/>
                  </a:lnTo>
                  <a:cubicBezTo>
                    <a:pt x="8449" y="680"/>
                    <a:pt x="8463" y="675"/>
                    <a:pt x="8481" y="675"/>
                  </a:cubicBezTo>
                  <a:cubicBezTo>
                    <a:pt x="8521" y="666"/>
                    <a:pt x="8571" y="657"/>
                    <a:pt x="8620" y="648"/>
                  </a:cubicBezTo>
                  <a:cubicBezTo>
                    <a:pt x="8643" y="639"/>
                    <a:pt x="8670" y="635"/>
                    <a:pt x="8697" y="630"/>
                  </a:cubicBezTo>
                  <a:lnTo>
                    <a:pt x="8778" y="617"/>
                  </a:lnTo>
                  <a:cubicBezTo>
                    <a:pt x="8850" y="599"/>
                    <a:pt x="8917" y="576"/>
                    <a:pt x="8985" y="554"/>
                  </a:cubicBezTo>
                  <a:lnTo>
                    <a:pt x="9048" y="531"/>
                  </a:lnTo>
                  <a:lnTo>
                    <a:pt x="9151" y="495"/>
                  </a:lnTo>
                  <a:lnTo>
                    <a:pt x="9178" y="486"/>
                  </a:lnTo>
                  <a:cubicBezTo>
                    <a:pt x="9205" y="477"/>
                    <a:pt x="9228" y="468"/>
                    <a:pt x="9255" y="455"/>
                  </a:cubicBezTo>
                  <a:cubicBezTo>
                    <a:pt x="9277" y="441"/>
                    <a:pt x="9331" y="414"/>
                    <a:pt x="9336" y="369"/>
                  </a:cubicBezTo>
                  <a:cubicBezTo>
                    <a:pt x="9340" y="320"/>
                    <a:pt x="9318" y="266"/>
                    <a:pt x="9286" y="230"/>
                  </a:cubicBezTo>
                  <a:cubicBezTo>
                    <a:pt x="9273" y="212"/>
                    <a:pt x="9259" y="199"/>
                    <a:pt x="9241" y="181"/>
                  </a:cubicBezTo>
                  <a:lnTo>
                    <a:pt x="9228" y="172"/>
                  </a:lnTo>
                  <a:lnTo>
                    <a:pt x="9219" y="158"/>
                  </a:lnTo>
                  <a:cubicBezTo>
                    <a:pt x="9210" y="136"/>
                    <a:pt x="9192" y="113"/>
                    <a:pt x="9165" y="109"/>
                  </a:cubicBezTo>
                  <a:lnTo>
                    <a:pt x="9151" y="109"/>
                  </a:lnTo>
                  <a:cubicBezTo>
                    <a:pt x="9129" y="109"/>
                    <a:pt x="9102" y="122"/>
                    <a:pt x="9084" y="136"/>
                  </a:cubicBezTo>
                  <a:cubicBezTo>
                    <a:pt x="9075" y="145"/>
                    <a:pt x="9061" y="154"/>
                    <a:pt x="9052" y="163"/>
                  </a:cubicBezTo>
                  <a:lnTo>
                    <a:pt x="9048" y="163"/>
                  </a:lnTo>
                  <a:cubicBezTo>
                    <a:pt x="9039" y="163"/>
                    <a:pt x="9030" y="163"/>
                    <a:pt x="9021" y="167"/>
                  </a:cubicBezTo>
                  <a:cubicBezTo>
                    <a:pt x="9012" y="167"/>
                    <a:pt x="9007" y="167"/>
                    <a:pt x="8998" y="172"/>
                  </a:cubicBezTo>
                  <a:lnTo>
                    <a:pt x="8940" y="181"/>
                  </a:lnTo>
                  <a:lnTo>
                    <a:pt x="8895" y="190"/>
                  </a:lnTo>
                  <a:cubicBezTo>
                    <a:pt x="8872" y="194"/>
                    <a:pt x="8850" y="194"/>
                    <a:pt x="8827" y="194"/>
                  </a:cubicBezTo>
                  <a:lnTo>
                    <a:pt x="8710" y="194"/>
                  </a:lnTo>
                  <a:cubicBezTo>
                    <a:pt x="8692" y="194"/>
                    <a:pt x="8679" y="194"/>
                    <a:pt x="8665" y="199"/>
                  </a:cubicBezTo>
                  <a:cubicBezTo>
                    <a:pt x="8652" y="203"/>
                    <a:pt x="8643" y="208"/>
                    <a:pt x="8629" y="212"/>
                  </a:cubicBezTo>
                  <a:cubicBezTo>
                    <a:pt x="8620" y="212"/>
                    <a:pt x="8611" y="217"/>
                    <a:pt x="8602" y="221"/>
                  </a:cubicBezTo>
                  <a:cubicBezTo>
                    <a:pt x="8589" y="230"/>
                    <a:pt x="8575" y="239"/>
                    <a:pt x="8566" y="253"/>
                  </a:cubicBezTo>
                  <a:lnTo>
                    <a:pt x="8535" y="279"/>
                  </a:lnTo>
                  <a:lnTo>
                    <a:pt x="8454" y="347"/>
                  </a:lnTo>
                  <a:cubicBezTo>
                    <a:pt x="8413" y="378"/>
                    <a:pt x="8368" y="410"/>
                    <a:pt x="8328" y="437"/>
                  </a:cubicBezTo>
                  <a:cubicBezTo>
                    <a:pt x="8314" y="450"/>
                    <a:pt x="8301" y="455"/>
                    <a:pt x="8287" y="464"/>
                  </a:cubicBezTo>
                  <a:lnTo>
                    <a:pt x="8238" y="477"/>
                  </a:lnTo>
                  <a:cubicBezTo>
                    <a:pt x="8193" y="486"/>
                    <a:pt x="8148" y="495"/>
                    <a:pt x="8103" y="504"/>
                  </a:cubicBezTo>
                  <a:lnTo>
                    <a:pt x="8040" y="504"/>
                  </a:lnTo>
                  <a:lnTo>
                    <a:pt x="8031" y="500"/>
                  </a:lnTo>
                  <a:lnTo>
                    <a:pt x="8013" y="491"/>
                  </a:lnTo>
                  <a:cubicBezTo>
                    <a:pt x="8004" y="486"/>
                    <a:pt x="7990" y="477"/>
                    <a:pt x="7981" y="473"/>
                  </a:cubicBezTo>
                  <a:cubicBezTo>
                    <a:pt x="7968" y="464"/>
                    <a:pt x="7954" y="455"/>
                    <a:pt x="7941" y="450"/>
                  </a:cubicBezTo>
                  <a:cubicBezTo>
                    <a:pt x="7932" y="446"/>
                    <a:pt x="7918" y="441"/>
                    <a:pt x="7909" y="432"/>
                  </a:cubicBezTo>
                  <a:cubicBezTo>
                    <a:pt x="7891" y="419"/>
                    <a:pt x="7878" y="405"/>
                    <a:pt x="7860" y="392"/>
                  </a:cubicBezTo>
                  <a:cubicBezTo>
                    <a:pt x="7846" y="374"/>
                    <a:pt x="7837" y="351"/>
                    <a:pt x="7824" y="333"/>
                  </a:cubicBezTo>
                  <a:cubicBezTo>
                    <a:pt x="7819" y="315"/>
                    <a:pt x="7815" y="297"/>
                    <a:pt x="7810" y="284"/>
                  </a:cubicBezTo>
                  <a:cubicBezTo>
                    <a:pt x="7810" y="266"/>
                    <a:pt x="7806" y="248"/>
                    <a:pt x="7801" y="235"/>
                  </a:cubicBezTo>
                  <a:lnTo>
                    <a:pt x="7797" y="199"/>
                  </a:lnTo>
                  <a:cubicBezTo>
                    <a:pt x="7797" y="185"/>
                    <a:pt x="7792" y="176"/>
                    <a:pt x="7792" y="163"/>
                  </a:cubicBezTo>
                  <a:cubicBezTo>
                    <a:pt x="7797" y="145"/>
                    <a:pt x="7792" y="127"/>
                    <a:pt x="7783" y="109"/>
                  </a:cubicBezTo>
                  <a:cubicBezTo>
                    <a:pt x="7801" y="95"/>
                    <a:pt x="7806" y="73"/>
                    <a:pt x="7801" y="50"/>
                  </a:cubicBezTo>
                  <a:cubicBezTo>
                    <a:pt x="7792" y="28"/>
                    <a:pt x="7770" y="10"/>
                    <a:pt x="7743" y="10"/>
                  </a:cubicBezTo>
                  <a:lnTo>
                    <a:pt x="774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36"/>
            <p:cNvSpPr/>
            <p:nvPr/>
          </p:nvSpPr>
          <p:spPr>
            <a:xfrm>
              <a:off x="5107775" y="2042400"/>
              <a:ext cx="124200" cy="282875"/>
            </a:xfrm>
            <a:custGeom>
              <a:rect b="b" l="l" r="r" t="t"/>
              <a:pathLst>
                <a:path extrusionOk="0" h="11315" w="4968">
                  <a:moveTo>
                    <a:pt x="4886" y="0"/>
                  </a:moveTo>
                  <a:cubicBezTo>
                    <a:pt x="4792" y="68"/>
                    <a:pt x="4688" y="122"/>
                    <a:pt x="4589" y="185"/>
                  </a:cubicBezTo>
                  <a:cubicBezTo>
                    <a:pt x="4495" y="243"/>
                    <a:pt x="4382" y="311"/>
                    <a:pt x="4283" y="383"/>
                  </a:cubicBezTo>
                  <a:cubicBezTo>
                    <a:pt x="4234" y="419"/>
                    <a:pt x="4184" y="455"/>
                    <a:pt x="4139" y="491"/>
                  </a:cubicBezTo>
                  <a:cubicBezTo>
                    <a:pt x="4090" y="527"/>
                    <a:pt x="4063" y="549"/>
                    <a:pt x="4022" y="576"/>
                  </a:cubicBezTo>
                  <a:cubicBezTo>
                    <a:pt x="3982" y="608"/>
                    <a:pt x="3941" y="639"/>
                    <a:pt x="3901" y="671"/>
                  </a:cubicBezTo>
                  <a:cubicBezTo>
                    <a:pt x="3860" y="702"/>
                    <a:pt x="3820" y="743"/>
                    <a:pt x="3775" y="774"/>
                  </a:cubicBezTo>
                  <a:cubicBezTo>
                    <a:pt x="3734" y="806"/>
                    <a:pt x="3689" y="842"/>
                    <a:pt x="3649" y="878"/>
                  </a:cubicBezTo>
                  <a:cubicBezTo>
                    <a:pt x="3608" y="909"/>
                    <a:pt x="3559" y="954"/>
                    <a:pt x="3518" y="994"/>
                  </a:cubicBezTo>
                  <a:cubicBezTo>
                    <a:pt x="3429" y="1084"/>
                    <a:pt x="3339" y="1179"/>
                    <a:pt x="3258" y="1278"/>
                  </a:cubicBezTo>
                  <a:cubicBezTo>
                    <a:pt x="3217" y="1327"/>
                    <a:pt x="3177" y="1377"/>
                    <a:pt x="3136" y="1426"/>
                  </a:cubicBezTo>
                  <a:cubicBezTo>
                    <a:pt x="3100" y="1476"/>
                    <a:pt x="3069" y="1521"/>
                    <a:pt x="3037" y="1570"/>
                  </a:cubicBezTo>
                  <a:cubicBezTo>
                    <a:pt x="3001" y="1615"/>
                    <a:pt x="2965" y="1665"/>
                    <a:pt x="2929" y="1714"/>
                  </a:cubicBezTo>
                  <a:cubicBezTo>
                    <a:pt x="2893" y="1764"/>
                    <a:pt x="2862" y="1813"/>
                    <a:pt x="2826" y="1863"/>
                  </a:cubicBezTo>
                  <a:cubicBezTo>
                    <a:pt x="2776" y="1935"/>
                    <a:pt x="2727" y="2011"/>
                    <a:pt x="2682" y="2088"/>
                  </a:cubicBezTo>
                  <a:cubicBezTo>
                    <a:pt x="2637" y="2164"/>
                    <a:pt x="2596" y="2236"/>
                    <a:pt x="2551" y="2313"/>
                  </a:cubicBezTo>
                  <a:cubicBezTo>
                    <a:pt x="2461" y="2475"/>
                    <a:pt x="2385" y="2641"/>
                    <a:pt x="2308" y="2807"/>
                  </a:cubicBezTo>
                  <a:lnTo>
                    <a:pt x="2322" y="2780"/>
                  </a:lnTo>
                  <a:lnTo>
                    <a:pt x="2322" y="2780"/>
                  </a:lnTo>
                  <a:cubicBezTo>
                    <a:pt x="2295" y="2839"/>
                    <a:pt x="2268" y="2902"/>
                    <a:pt x="2241" y="2960"/>
                  </a:cubicBezTo>
                  <a:cubicBezTo>
                    <a:pt x="2209" y="3023"/>
                    <a:pt x="2191" y="3073"/>
                    <a:pt x="2169" y="3131"/>
                  </a:cubicBezTo>
                  <a:cubicBezTo>
                    <a:pt x="2128" y="3239"/>
                    <a:pt x="2083" y="3347"/>
                    <a:pt x="2043" y="3455"/>
                  </a:cubicBezTo>
                  <a:cubicBezTo>
                    <a:pt x="2007" y="3563"/>
                    <a:pt x="1966" y="3680"/>
                    <a:pt x="1930" y="3793"/>
                  </a:cubicBezTo>
                  <a:cubicBezTo>
                    <a:pt x="1899" y="3905"/>
                    <a:pt x="1858" y="4018"/>
                    <a:pt x="1823" y="4130"/>
                  </a:cubicBezTo>
                  <a:cubicBezTo>
                    <a:pt x="1787" y="4242"/>
                    <a:pt x="1751" y="4364"/>
                    <a:pt x="1710" y="4481"/>
                  </a:cubicBezTo>
                  <a:cubicBezTo>
                    <a:pt x="1692" y="4539"/>
                    <a:pt x="1674" y="4602"/>
                    <a:pt x="1652" y="4661"/>
                  </a:cubicBezTo>
                  <a:cubicBezTo>
                    <a:pt x="1634" y="4719"/>
                    <a:pt x="1620" y="4769"/>
                    <a:pt x="1602" y="4818"/>
                  </a:cubicBezTo>
                  <a:cubicBezTo>
                    <a:pt x="1571" y="4917"/>
                    <a:pt x="1544" y="5016"/>
                    <a:pt x="1517" y="5115"/>
                  </a:cubicBezTo>
                  <a:cubicBezTo>
                    <a:pt x="1485" y="5223"/>
                    <a:pt x="1463" y="5336"/>
                    <a:pt x="1431" y="5444"/>
                  </a:cubicBezTo>
                  <a:cubicBezTo>
                    <a:pt x="1404" y="5552"/>
                    <a:pt x="1386" y="5655"/>
                    <a:pt x="1359" y="5759"/>
                  </a:cubicBezTo>
                  <a:cubicBezTo>
                    <a:pt x="1332" y="5866"/>
                    <a:pt x="1305" y="5983"/>
                    <a:pt x="1274" y="6096"/>
                  </a:cubicBezTo>
                  <a:cubicBezTo>
                    <a:pt x="1247" y="6195"/>
                    <a:pt x="1215" y="6298"/>
                    <a:pt x="1193" y="6397"/>
                  </a:cubicBezTo>
                  <a:cubicBezTo>
                    <a:pt x="1179" y="6460"/>
                    <a:pt x="1166" y="6523"/>
                    <a:pt x="1152" y="6582"/>
                  </a:cubicBezTo>
                  <a:cubicBezTo>
                    <a:pt x="1139" y="6645"/>
                    <a:pt x="1130" y="6703"/>
                    <a:pt x="1116" y="6762"/>
                  </a:cubicBezTo>
                  <a:cubicBezTo>
                    <a:pt x="1089" y="6879"/>
                    <a:pt x="1067" y="6996"/>
                    <a:pt x="1049" y="7113"/>
                  </a:cubicBezTo>
                  <a:cubicBezTo>
                    <a:pt x="1035" y="7176"/>
                    <a:pt x="1022" y="7239"/>
                    <a:pt x="1008" y="7297"/>
                  </a:cubicBezTo>
                  <a:cubicBezTo>
                    <a:pt x="995" y="7360"/>
                    <a:pt x="986" y="7410"/>
                    <a:pt x="972" y="7468"/>
                  </a:cubicBezTo>
                  <a:cubicBezTo>
                    <a:pt x="950" y="7567"/>
                    <a:pt x="927" y="7666"/>
                    <a:pt x="909" y="7769"/>
                  </a:cubicBezTo>
                  <a:cubicBezTo>
                    <a:pt x="887" y="7886"/>
                    <a:pt x="860" y="8003"/>
                    <a:pt x="833" y="8120"/>
                  </a:cubicBezTo>
                  <a:cubicBezTo>
                    <a:pt x="824" y="8165"/>
                    <a:pt x="815" y="8215"/>
                    <a:pt x="801" y="8260"/>
                  </a:cubicBezTo>
                  <a:lnTo>
                    <a:pt x="797" y="8255"/>
                  </a:lnTo>
                  <a:cubicBezTo>
                    <a:pt x="791" y="8254"/>
                    <a:pt x="785" y="8253"/>
                    <a:pt x="779" y="8253"/>
                  </a:cubicBezTo>
                  <a:cubicBezTo>
                    <a:pt x="744" y="8253"/>
                    <a:pt x="709" y="8274"/>
                    <a:pt x="698" y="8305"/>
                  </a:cubicBezTo>
                  <a:cubicBezTo>
                    <a:pt x="675" y="8368"/>
                    <a:pt x="662" y="8435"/>
                    <a:pt x="653" y="8503"/>
                  </a:cubicBezTo>
                  <a:cubicBezTo>
                    <a:pt x="639" y="8566"/>
                    <a:pt x="626" y="8629"/>
                    <a:pt x="617" y="8692"/>
                  </a:cubicBezTo>
                  <a:cubicBezTo>
                    <a:pt x="603" y="8755"/>
                    <a:pt x="590" y="8813"/>
                    <a:pt x="576" y="8876"/>
                  </a:cubicBezTo>
                  <a:cubicBezTo>
                    <a:pt x="563" y="8939"/>
                    <a:pt x="545" y="8993"/>
                    <a:pt x="531" y="9056"/>
                  </a:cubicBezTo>
                  <a:cubicBezTo>
                    <a:pt x="500" y="9168"/>
                    <a:pt x="468" y="9285"/>
                    <a:pt x="437" y="9402"/>
                  </a:cubicBezTo>
                  <a:cubicBezTo>
                    <a:pt x="401" y="9515"/>
                    <a:pt x="369" y="9636"/>
                    <a:pt x="338" y="9753"/>
                  </a:cubicBezTo>
                  <a:cubicBezTo>
                    <a:pt x="324" y="9816"/>
                    <a:pt x="306" y="9879"/>
                    <a:pt x="293" y="9942"/>
                  </a:cubicBezTo>
                  <a:cubicBezTo>
                    <a:pt x="293" y="9942"/>
                    <a:pt x="293" y="9942"/>
                    <a:pt x="293" y="9942"/>
                  </a:cubicBezTo>
                  <a:lnTo>
                    <a:pt x="293" y="9942"/>
                  </a:lnTo>
                  <a:cubicBezTo>
                    <a:pt x="293" y="9942"/>
                    <a:pt x="288" y="9947"/>
                    <a:pt x="288" y="9951"/>
                  </a:cubicBezTo>
                  <a:lnTo>
                    <a:pt x="293" y="9942"/>
                  </a:lnTo>
                  <a:lnTo>
                    <a:pt x="293" y="9942"/>
                  </a:lnTo>
                  <a:cubicBezTo>
                    <a:pt x="252" y="10037"/>
                    <a:pt x="221" y="10131"/>
                    <a:pt x="199" y="10230"/>
                  </a:cubicBezTo>
                  <a:cubicBezTo>
                    <a:pt x="176" y="10316"/>
                    <a:pt x="163" y="10401"/>
                    <a:pt x="145" y="10482"/>
                  </a:cubicBezTo>
                  <a:cubicBezTo>
                    <a:pt x="127" y="10563"/>
                    <a:pt x="104" y="10635"/>
                    <a:pt x="86" y="10716"/>
                  </a:cubicBezTo>
                  <a:lnTo>
                    <a:pt x="82" y="10734"/>
                  </a:lnTo>
                  <a:cubicBezTo>
                    <a:pt x="50" y="10842"/>
                    <a:pt x="28" y="10954"/>
                    <a:pt x="14" y="11062"/>
                  </a:cubicBezTo>
                  <a:cubicBezTo>
                    <a:pt x="1" y="11121"/>
                    <a:pt x="1" y="11179"/>
                    <a:pt x="23" y="11233"/>
                  </a:cubicBezTo>
                  <a:cubicBezTo>
                    <a:pt x="55" y="11283"/>
                    <a:pt x="109" y="11310"/>
                    <a:pt x="172" y="11310"/>
                  </a:cubicBezTo>
                  <a:lnTo>
                    <a:pt x="158" y="11310"/>
                  </a:lnTo>
                  <a:cubicBezTo>
                    <a:pt x="168" y="11313"/>
                    <a:pt x="177" y="11314"/>
                    <a:pt x="187" y="11314"/>
                  </a:cubicBezTo>
                  <a:cubicBezTo>
                    <a:pt x="204" y="11314"/>
                    <a:pt x="222" y="11310"/>
                    <a:pt x="239" y="11301"/>
                  </a:cubicBezTo>
                  <a:cubicBezTo>
                    <a:pt x="261" y="11292"/>
                    <a:pt x="279" y="11269"/>
                    <a:pt x="288" y="11247"/>
                  </a:cubicBezTo>
                  <a:cubicBezTo>
                    <a:pt x="302" y="11220"/>
                    <a:pt x="311" y="11193"/>
                    <a:pt x="320" y="11166"/>
                  </a:cubicBezTo>
                  <a:cubicBezTo>
                    <a:pt x="329" y="11134"/>
                    <a:pt x="338" y="11107"/>
                    <a:pt x="347" y="11076"/>
                  </a:cubicBezTo>
                  <a:cubicBezTo>
                    <a:pt x="374" y="10986"/>
                    <a:pt x="396" y="10891"/>
                    <a:pt x="419" y="10797"/>
                  </a:cubicBezTo>
                  <a:cubicBezTo>
                    <a:pt x="450" y="10689"/>
                    <a:pt x="473" y="10581"/>
                    <a:pt x="500" y="10473"/>
                  </a:cubicBezTo>
                  <a:cubicBezTo>
                    <a:pt x="531" y="10365"/>
                    <a:pt x="558" y="10257"/>
                    <a:pt x="585" y="10149"/>
                  </a:cubicBezTo>
                  <a:cubicBezTo>
                    <a:pt x="644" y="9933"/>
                    <a:pt x="689" y="9717"/>
                    <a:pt x="738" y="9497"/>
                  </a:cubicBezTo>
                  <a:cubicBezTo>
                    <a:pt x="770" y="9384"/>
                    <a:pt x="797" y="9272"/>
                    <a:pt x="828" y="9159"/>
                  </a:cubicBezTo>
                  <a:cubicBezTo>
                    <a:pt x="864" y="9043"/>
                    <a:pt x="887" y="8939"/>
                    <a:pt x="918" y="8831"/>
                  </a:cubicBezTo>
                  <a:cubicBezTo>
                    <a:pt x="950" y="8719"/>
                    <a:pt x="972" y="8620"/>
                    <a:pt x="999" y="8516"/>
                  </a:cubicBezTo>
                  <a:cubicBezTo>
                    <a:pt x="1022" y="8408"/>
                    <a:pt x="1049" y="8305"/>
                    <a:pt x="1071" y="8197"/>
                  </a:cubicBezTo>
                  <a:cubicBezTo>
                    <a:pt x="1094" y="8080"/>
                    <a:pt x="1121" y="7963"/>
                    <a:pt x="1143" y="7846"/>
                  </a:cubicBezTo>
                  <a:cubicBezTo>
                    <a:pt x="1161" y="7747"/>
                    <a:pt x="1188" y="7648"/>
                    <a:pt x="1211" y="7544"/>
                  </a:cubicBezTo>
                  <a:cubicBezTo>
                    <a:pt x="1220" y="7490"/>
                    <a:pt x="1233" y="7432"/>
                    <a:pt x="1247" y="7378"/>
                  </a:cubicBezTo>
                  <a:cubicBezTo>
                    <a:pt x="1256" y="7320"/>
                    <a:pt x="1274" y="7252"/>
                    <a:pt x="1283" y="7194"/>
                  </a:cubicBezTo>
                  <a:cubicBezTo>
                    <a:pt x="1305" y="7077"/>
                    <a:pt x="1328" y="6960"/>
                    <a:pt x="1350" y="6843"/>
                  </a:cubicBezTo>
                  <a:cubicBezTo>
                    <a:pt x="1364" y="6780"/>
                    <a:pt x="1377" y="6721"/>
                    <a:pt x="1391" y="6663"/>
                  </a:cubicBezTo>
                  <a:cubicBezTo>
                    <a:pt x="1404" y="6604"/>
                    <a:pt x="1413" y="6537"/>
                    <a:pt x="1431" y="6478"/>
                  </a:cubicBezTo>
                  <a:cubicBezTo>
                    <a:pt x="1454" y="6375"/>
                    <a:pt x="1481" y="6276"/>
                    <a:pt x="1508" y="6177"/>
                  </a:cubicBezTo>
                  <a:cubicBezTo>
                    <a:pt x="1539" y="6064"/>
                    <a:pt x="1566" y="5952"/>
                    <a:pt x="1593" y="5839"/>
                  </a:cubicBezTo>
                  <a:cubicBezTo>
                    <a:pt x="1625" y="5727"/>
                    <a:pt x="1643" y="5624"/>
                    <a:pt x="1670" y="5520"/>
                  </a:cubicBezTo>
                  <a:cubicBezTo>
                    <a:pt x="1701" y="5417"/>
                    <a:pt x="1728" y="5304"/>
                    <a:pt x="1751" y="5196"/>
                  </a:cubicBezTo>
                  <a:cubicBezTo>
                    <a:pt x="1778" y="5088"/>
                    <a:pt x="1809" y="4998"/>
                    <a:pt x="1841" y="4899"/>
                  </a:cubicBezTo>
                  <a:cubicBezTo>
                    <a:pt x="1912" y="4665"/>
                    <a:pt x="1984" y="4436"/>
                    <a:pt x="2056" y="4206"/>
                  </a:cubicBezTo>
                  <a:cubicBezTo>
                    <a:pt x="2092" y="4094"/>
                    <a:pt x="2133" y="3982"/>
                    <a:pt x="2169" y="3869"/>
                  </a:cubicBezTo>
                  <a:cubicBezTo>
                    <a:pt x="2205" y="3757"/>
                    <a:pt x="2241" y="3644"/>
                    <a:pt x="2281" y="3532"/>
                  </a:cubicBezTo>
                  <a:cubicBezTo>
                    <a:pt x="2317" y="3419"/>
                    <a:pt x="2358" y="3329"/>
                    <a:pt x="2398" y="3226"/>
                  </a:cubicBezTo>
                  <a:cubicBezTo>
                    <a:pt x="2439" y="3122"/>
                    <a:pt x="2475" y="3041"/>
                    <a:pt x="2515" y="2947"/>
                  </a:cubicBezTo>
                  <a:cubicBezTo>
                    <a:pt x="2547" y="2884"/>
                    <a:pt x="2578" y="2816"/>
                    <a:pt x="2610" y="2749"/>
                  </a:cubicBezTo>
                  <a:lnTo>
                    <a:pt x="2610" y="2749"/>
                  </a:lnTo>
                  <a:lnTo>
                    <a:pt x="2605" y="2758"/>
                  </a:lnTo>
                  <a:cubicBezTo>
                    <a:pt x="2614" y="2740"/>
                    <a:pt x="2623" y="2717"/>
                    <a:pt x="2632" y="2699"/>
                  </a:cubicBezTo>
                  <a:cubicBezTo>
                    <a:pt x="2655" y="2650"/>
                    <a:pt x="2677" y="2600"/>
                    <a:pt x="2704" y="2551"/>
                  </a:cubicBezTo>
                  <a:cubicBezTo>
                    <a:pt x="2727" y="2502"/>
                    <a:pt x="2758" y="2443"/>
                    <a:pt x="2790" y="2389"/>
                  </a:cubicBezTo>
                  <a:cubicBezTo>
                    <a:pt x="2844" y="2286"/>
                    <a:pt x="2911" y="2182"/>
                    <a:pt x="2974" y="2079"/>
                  </a:cubicBezTo>
                  <a:cubicBezTo>
                    <a:pt x="3042" y="1980"/>
                    <a:pt x="3105" y="1876"/>
                    <a:pt x="3177" y="1777"/>
                  </a:cubicBezTo>
                  <a:cubicBezTo>
                    <a:pt x="3249" y="1678"/>
                    <a:pt x="3312" y="1575"/>
                    <a:pt x="3384" y="1480"/>
                  </a:cubicBezTo>
                  <a:cubicBezTo>
                    <a:pt x="3447" y="1399"/>
                    <a:pt x="3505" y="1323"/>
                    <a:pt x="3572" y="1242"/>
                  </a:cubicBezTo>
                  <a:cubicBezTo>
                    <a:pt x="3649" y="1152"/>
                    <a:pt x="3730" y="1066"/>
                    <a:pt x="3815" y="985"/>
                  </a:cubicBezTo>
                  <a:cubicBezTo>
                    <a:pt x="3856" y="949"/>
                    <a:pt x="3892" y="914"/>
                    <a:pt x="3932" y="878"/>
                  </a:cubicBezTo>
                  <a:cubicBezTo>
                    <a:pt x="3973" y="842"/>
                    <a:pt x="4013" y="801"/>
                    <a:pt x="4054" y="765"/>
                  </a:cubicBezTo>
                  <a:cubicBezTo>
                    <a:pt x="4126" y="698"/>
                    <a:pt x="4202" y="635"/>
                    <a:pt x="4274" y="572"/>
                  </a:cubicBezTo>
                  <a:lnTo>
                    <a:pt x="4409" y="459"/>
                  </a:lnTo>
                  <a:cubicBezTo>
                    <a:pt x="4454" y="419"/>
                    <a:pt x="4504" y="383"/>
                    <a:pt x="4553" y="347"/>
                  </a:cubicBezTo>
                  <a:cubicBezTo>
                    <a:pt x="4594" y="320"/>
                    <a:pt x="4630" y="288"/>
                    <a:pt x="4670" y="261"/>
                  </a:cubicBezTo>
                  <a:lnTo>
                    <a:pt x="4670" y="261"/>
                  </a:lnTo>
                  <a:lnTo>
                    <a:pt x="4661" y="270"/>
                  </a:lnTo>
                  <a:lnTo>
                    <a:pt x="4702" y="243"/>
                  </a:lnTo>
                  <a:cubicBezTo>
                    <a:pt x="4778" y="189"/>
                    <a:pt x="4859" y="144"/>
                    <a:pt x="4931" y="95"/>
                  </a:cubicBezTo>
                  <a:cubicBezTo>
                    <a:pt x="4954" y="81"/>
                    <a:pt x="4967" y="54"/>
                    <a:pt x="4954" y="27"/>
                  </a:cubicBezTo>
                  <a:cubicBezTo>
                    <a:pt x="4945" y="14"/>
                    <a:pt x="4927" y="0"/>
                    <a:pt x="4909" y="0"/>
                  </a:cubicBezTo>
                  <a:cubicBezTo>
                    <a:pt x="4904" y="0"/>
                    <a:pt x="4895" y="5"/>
                    <a:pt x="4891" y="5"/>
                  </a:cubicBezTo>
                  <a:lnTo>
                    <a:pt x="488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36"/>
            <p:cNvSpPr/>
            <p:nvPr/>
          </p:nvSpPr>
          <p:spPr>
            <a:xfrm>
              <a:off x="5123625" y="2158225"/>
              <a:ext cx="28825" cy="106600"/>
            </a:xfrm>
            <a:custGeom>
              <a:rect b="b" l="l" r="r" t="t"/>
              <a:pathLst>
                <a:path extrusionOk="0" h="4264" w="1153">
                  <a:moveTo>
                    <a:pt x="1103" y="1"/>
                  </a:moveTo>
                  <a:cubicBezTo>
                    <a:pt x="1081" y="1"/>
                    <a:pt x="1063" y="14"/>
                    <a:pt x="1058" y="37"/>
                  </a:cubicBezTo>
                  <a:lnTo>
                    <a:pt x="1058" y="28"/>
                  </a:lnTo>
                  <a:cubicBezTo>
                    <a:pt x="1040" y="100"/>
                    <a:pt x="1018" y="167"/>
                    <a:pt x="995" y="239"/>
                  </a:cubicBezTo>
                  <a:cubicBezTo>
                    <a:pt x="973" y="307"/>
                    <a:pt x="955" y="370"/>
                    <a:pt x="932" y="433"/>
                  </a:cubicBezTo>
                  <a:cubicBezTo>
                    <a:pt x="892" y="554"/>
                    <a:pt x="851" y="671"/>
                    <a:pt x="806" y="793"/>
                  </a:cubicBezTo>
                  <a:cubicBezTo>
                    <a:pt x="788" y="851"/>
                    <a:pt x="766" y="910"/>
                    <a:pt x="748" y="973"/>
                  </a:cubicBezTo>
                  <a:cubicBezTo>
                    <a:pt x="730" y="1031"/>
                    <a:pt x="712" y="1085"/>
                    <a:pt x="694" y="1139"/>
                  </a:cubicBezTo>
                  <a:cubicBezTo>
                    <a:pt x="680" y="1197"/>
                    <a:pt x="667" y="1242"/>
                    <a:pt x="653" y="1296"/>
                  </a:cubicBezTo>
                  <a:cubicBezTo>
                    <a:pt x="640" y="1350"/>
                    <a:pt x="617" y="1409"/>
                    <a:pt x="604" y="1467"/>
                  </a:cubicBezTo>
                  <a:cubicBezTo>
                    <a:pt x="563" y="1607"/>
                    <a:pt x="532" y="1746"/>
                    <a:pt x="496" y="1890"/>
                  </a:cubicBezTo>
                  <a:cubicBezTo>
                    <a:pt x="482" y="1958"/>
                    <a:pt x="464" y="2025"/>
                    <a:pt x="455" y="2093"/>
                  </a:cubicBezTo>
                  <a:cubicBezTo>
                    <a:pt x="437" y="2174"/>
                    <a:pt x="424" y="2255"/>
                    <a:pt x="410" y="2340"/>
                  </a:cubicBezTo>
                  <a:cubicBezTo>
                    <a:pt x="410" y="2342"/>
                    <a:pt x="410" y="2343"/>
                    <a:pt x="410" y="2345"/>
                  </a:cubicBezTo>
                  <a:cubicBezTo>
                    <a:pt x="392" y="2444"/>
                    <a:pt x="370" y="2543"/>
                    <a:pt x="352" y="2642"/>
                  </a:cubicBezTo>
                  <a:cubicBezTo>
                    <a:pt x="343" y="2696"/>
                    <a:pt x="334" y="2754"/>
                    <a:pt x="320" y="2808"/>
                  </a:cubicBezTo>
                  <a:cubicBezTo>
                    <a:pt x="307" y="2866"/>
                    <a:pt x="293" y="2920"/>
                    <a:pt x="280" y="2983"/>
                  </a:cubicBezTo>
                  <a:cubicBezTo>
                    <a:pt x="266" y="3042"/>
                    <a:pt x="253" y="3100"/>
                    <a:pt x="239" y="3159"/>
                  </a:cubicBezTo>
                  <a:cubicBezTo>
                    <a:pt x="230" y="3217"/>
                    <a:pt x="217" y="3280"/>
                    <a:pt x="203" y="3339"/>
                  </a:cubicBezTo>
                  <a:cubicBezTo>
                    <a:pt x="172" y="3465"/>
                    <a:pt x="140" y="3591"/>
                    <a:pt x="113" y="3717"/>
                  </a:cubicBezTo>
                  <a:cubicBezTo>
                    <a:pt x="95" y="3802"/>
                    <a:pt x="77" y="3888"/>
                    <a:pt x="59" y="3973"/>
                  </a:cubicBezTo>
                  <a:cubicBezTo>
                    <a:pt x="50" y="4014"/>
                    <a:pt x="41" y="4054"/>
                    <a:pt x="32" y="4095"/>
                  </a:cubicBezTo>
                  <a:cubicBezTo>
                    <a:pt x="28" y="4135"/>
                    <a:pt x="19" y="4180"/>
                    <a:pt x="10" y="4221"/>
                  </a:cubicBezTo>
                  <a:cubicBezTo>
                    <a:pt x="1" y="4239"/>
                    <a:pt x="10" y="4257"/>
                    <a:pt x="28" y="4261"/>
                  </a:cubicBezTo>
                  <a:cubicBezTo>
                    <a:pt x="32" y="4263"/>
                    <a:pt x="36" y="4264"/>
                    <a:pt x="40" y="4264"/>
                  </a:cubicBezTo>
                  <a:cubicBezTo>
                    <a:pt x="53" y="4264"/>
                    <a:pt x="65" y="4254"/>
                    <a:pt x="68" y="4243"/>
                  </a:cubicBezTo>
                  <a:cubicBezTo>
                    <a:pt x="82" y="4180"/>
                    <a:pt x="95" y="4117"/>
                    <a:pt x="109" y="4054"/>
                  </a:cubicBezTo>
                  <a:cubicBezTo>
                    <a:pt x="122" y="3996"/>
                    <a:pt x="136" y="3933"/>
                    <a:pt x="154" y="3874"/>
                  </a:cubicBezTo>
                  <a:cubicBezTo>
                    <a:pt x="167" y="3811"/>
                    <a:pt x="185" y="3753"/>
                    <a:pt x="203" y="3690"/>
                  </a:cubicBezTo>
                  <a:cubicBezTo>
                    <a:pt x="221" y="3631"/>
                    <a:pt x="239" y="3568"/>
                    <a:pt x="257" y="3505"/>
                  </a:cubicBezTo>
                  <a:cubicBezTo>
                    <a:pt x="271" y="3447"/>
                    <a:pt x="289" y="3384"/>
                    <a:pt x="307" y="3325"/>
                  </a:cubicBezTo>
                  <a:cubicBezTo>
                    <a:pt x="320" y="3262"/>
                    <a:pt x="338" y="3204"/>
                    <a:pt x="356" y="3141"/>
                  </a:cubicBezTo>
                  <a:cubicBezTo>
                    <a:pt x="374" y="3082"/>
                    <a:pt x="388" y="3024"/>
                    <a:pt x="401" y="2965"/>
                  </a:cubicBezTo>
                  <a:cubicBezTo>
                    <a:pt x="419" y="2907"/>
                    <a:pt x="433" y="2853"/>
                    <a:pt x="451" y="2799"/>
                  </a:cubicBezTo>
                  <a:cubicBezTo>
                    <a:pt x="464" y="2741"/>
                    <a:pt x="478" y="2691"/>
                    <a:pt x="491" y="2637"/>
                  </a:cubicBezTo>
                  <a:cubicBezTo>
                    <a:pt x="500" y="2583"/>
                    <a:pt x="514" y="2543"/>
                    <a:pt x="523" y="2493"/>
                  </a:cubicBezTo>
                  <a:cubicBezTo>
                    <a:pt x="550" y="2381"/>
                    <a:pt x="572" y="2264"/>
                    <a:pt x="590" y="2151"/>
                  </a:cubicBezTo>
                  <a:cubicBezTo>
                    <a:pt x="613" y="2048"/>
                    <a:pt x="640" y="1949"/>
                    <a:pt x="662" y="1845"/>
                  </a:cubicBezTo>
                  <a:cubicBezTo>
                    <a:pt x="689" y="1746"/>
                    <a:pt x="712" y="1629"/>
                    <a:pt x="739" y="1526"/>
                  </a:cubicBezTo>
                  <a:cubicBezTo>
                    <a:pt x="752" y="1467"/>
                    <a:pt x="770" y="1413"/>
                    <a:pt x="784" y="1355"/>
                  </a:cubicBezTo>
                  <a:cubicBezTo>
                    <a:pt x="797" y="1301"/>
                    <a:pt x="811" y="1247"/>
                    <a:pt x="824" y="1193"/>
                  </a:cubicBezTo>
                  <a:cubicBezTo>
                    <a:pt x="851" y="1081"/>
                    <a:pt x="878" y="964"/>
                    <a:pt x="919" y="851"/>
                  </a:cubicBezTo>
                  <a:cubicBezTo>
                    <a:pt x="937" y="788"/>
                    <a:pt x="955" y="730"/>
                    <a:pt x="973" y="671"/>
                  </a:cubicBezTo>
                  <a:cubicBezTo>
                    <a:pt x="991" y="608"/>
                    <a:pt x="1013" y="550"/>
                    <a:pt x="1031" y="487"/>
                  </a:cubicBezTo>
                  <a:cubicBezTo>
                    <a:pt x="1067" y="361"/>
                    <a:pt x="1099" y="230"/>
                    <a:pt x="1135" y="104"/>
                  </a:cubicBezTo>
                  <a:lnTo>
                    <a:pt x="1148" y="59"/>
                  </a:lnTo>
                  <a:cubicBezTo>
                    <a:pt x="1153" y="32"/>
                    <a:pt x="1139" y="10"/>
                    <a:pt x="11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36"/>
            <p:cNvSpPr/>
            <p:nvPr/>
          </p:nvSpPr>
          <p:spPr>
            <a:xfrm>
              <a:off x="5152550" y="2141275"/>
              <a:ext cx="6075" cy="13425"/>
            </a:xfrm>
            <a:custGeom>
              <a:rect b="b" l="l" r="r" t="t"/>
              <a:pathLst>
                <a:path extrusionOk="0" h="537" w="243">
                  <a:moveTo>
                    <a:pt x="211" y="1"/>
                  </a:moveTo>
                  <a:cubicBezTo>
                    <a:pt x="210" y="1"/>
                    <a:pt x="209" y="2"/>
                    <a:pt x="207" y="4"/>
                  </a:cubicBezTo>
                  <a:cubicBezTo>
                    <a:pt x="193" y="4"/>
                    <a:pt x="184" y="13"/>
                    <a:pt x="180" y="27"/>
                  </a:cubicBezTo>
                  <a:lnTo>
                    <a:pt x="180" y="22"/>
                  </a:lnTo>
                  <a:cubicBezTo>
                    <a:pt x="148" y="103"/>
                    <a:pt x="117" y="180"/>
                    <a:pt x="85" y="260"/>
                  </a:cubicBezTo>
                  <a:cubicBezTo>
                    <a:pt x="72" y="296"/>
                    <a:pt x="59" y="337"/>
                    <a:pt x="45" y="373"/>
                  </a:cubicBezTo>
                  <a:cubicBezTo>
                    <a:pt x="32" y="413"/>
                    <a:pt x="18" y="454"/>
                    <a:pt x="9" y="494"/>
                  </a:cubicBezTo>
                  <a:cubicBezTo>
                    <a:pt x="0" y="512"/>
                    <a:pt x="9" y="530"/>
                    <a:pt x="27" y="535"/>
                  </a:cubicBezTo>
                  <a:cubicBezTo>
                    <a:pt x="30" y="536"/>
                    <a:pt x="33" y="536"/>
                    <a:pt x="36" y="536"/>
                  </a:cubicBezTo>
                  <a:cubicBezTo>
                    <a:pt x="51" y="536"/>
                    <a:pt x="64" y="527"/>
                    <a:pt x="67" y="512"/>
                  </a:cubicBezTo>
                  <a:cubicBezTo>
                    <a:pt x="76" y="476"/>
                    <a:pt x="90" y="440"/>
                    <a:pt x="103" y="400"/>
                  </a:cubicBezTo>
                  <a:cubicBezTo>
                    <a:pt x="117" y="364"/>
                    <a:pt x="130" y="319"/>
                    <a:pt x="144" y="278"/>
                  </a:cubicBezTo>
                  <a:cubicBezTo>
                    <a:pt x="175" y="202"/>
                    <a:pt x="207" y="121"/>
                    <a:pt x="238" y="40"/>
                  </a:cubicBezTo>
                  <a:cubicBezTo>
                    <a:pt x="243" y="27"/>
                    <a:pt x="234" y="9"/>
                    <a:pt x="216" y="4"/>
                  </a:cubicBezTo>
                  <a:cubicBezTo>
                    <a:pt x="214" y="2"/>
                    <a:pt x="213" y="1"/>
                    <a:pt x="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36"/>
            <p:cNvSpPr/>
            <p:nvPr/>
          </p:nvSpPr>
          <p:spPr>
            <a:xfrm>
              <a:off x="5224850" y="2058250"/>
              <a:ext cx="44225" cy="276175"/>
            </a:xfrm>
            <a:custGeom>
              <a:rect b="b" l="l" r="r" t="t"/>
              <a:pathLst>
                <a:path extrusionOk="0" h="11047" w="1769">
                  <a:moveTo>
                    <a:pt x="1413" y="1"/>
                  </a:moveTo>
                  <a:cubicBezTo>
                    <a:pt x="1409" y="1"/>
                    <a:pt x="1400" y="5"/>
                    <a:pt x="1391" y="10"/>
                  </a:cubicBezTo>
                  <a:lnTo>
                    <a:pt x="1395" y="5"/>
                  </a:lnTo>
                  <a:lnTo>
                    <a:pt x="1395" y="5"/>
                  </a:lnTo>
                  <a:lnTo>
                    <a:pt x="1341" y="32"/>
                  </a:lnTo>
                  <a:cubicBezTo>
                    <a:pt x="1314" y="46"/>
                    <a:pt x="1292" y="59"/>
                    <a:pt x="1265" y="77"/>
                  </a:cubicBezTo>
                  <a:cubicBezTo>
                    <a:pt x="1229" y="104"/>
                    <a:pt x="1193" y="136"/>
                    <a:pt x="1152" y="158"/>
                  </a:cubicBezTo>
                  <a:cubicBezTo>
                    <a:pt x="1098" y="185"/>
                    <a:pt x="1049" y="212"/>
                    <a:pt x="999" y="248"/>
                  </a:cubicBezTo>
                  <a:cubicBezTo>
                    <a:pt x="950" y="280"/>
                    <a:pt x="914" y="311"/>
                    <a:pt x="869" y="347"/>
                  </a:cubicBezTo>
                  <a:cubicBezTo>
                    <a:pt x="819" y="387"/>
                    <a:pt x="770" y="437"/>
                    <a:pt x="729" y="486"/>
                  </a:cubicBezTo>
                  <a:cubicBezTo>
                    <a:pt x="689" y="531"/>
                    <a:pt x="657" y="581"/>
                    <a:pt x="617" y="626"/>
                  </a:cubicBezTo>
                  <a:cubicBezTo>
                    <a:pt x="576" y="675"/>
                    <a:pt x="531" y="720"/>
                    <a:pt x="491" y="770"/>
                  </a:cubicBezTo>
                  <a:cubicBezTo>
                    <a:pt x="459" y="810"/>
                    <a:pt x="428" y="851"/>
                    <a:pt x="405" y="896"/>
                  </a:cubicBezTo>
                  <a:cubicBezTo>
                    <a:pt x="370" y="954"/>
                    <a:pt x="338" y="1004"/>
                    <a:pt x="311" y="1058"/>
                  </a:cubicBezTo>
                  <a:cubicBezTo>
                    <a:pt x="280" y="1112"/>
                    <a:pt x="257" y="1170"/>
                    <a:pt x="235" y="1224"/>
                  </a:cubicBezTo>
                  <a:cubicBezTo>
                    <a:pt x="190" y="1328"/>
                    <a:pt x="154" y="1436"/>
                    <a:pt x="127" y="1539"/>
                  </a:cubicBezTo>
                  <a:cubicBezTo>
                    <a:pt x="91" y="1661"/>
                    <a:pt x="68" y="1782"/>
                    <a:pt x="46" y="1904"/>
                  </a:cubicBezTo>
                  <a:cubicBezTo>
                    <a:pt x="28" y="2020"/>
                    <a:pt x="14" y="2137"/>
                    <a:pt x="5" y="2254"/>
                  </a:cubicBezTo>
                  <a:cubicBezTo>
                    <a:pt x="1" y="2376"/>
                    <a:pt x="5" y="2502"/>
                    <a:pt x="10" y="2628"/>
                  </a:cubicBezTo>
                  <a:cubicBezTo>
                    <a:pt x="14" y="2749"/>
                    <a:pt x="23" y="2862"/>
                    <a:pt x="32" y="2983"/>
                  </a:cubicBezTo>
                  <a:cubicBezTo>
                    <a:pt x="41" y="3100"/>
                    <a:pt x="55" y="3208"/>
                    <a:pt x="68" y="3316"/>
                  </a:cubicBezTo>
                  <a:cubicBezTo>
                    <a:pt x="77" y="3424"/>
                    <a:pt x="91" y="3541"/>
                    <a:pt x="104" y="3649"/>
                  </a:cubicBezTo>
                  <a:cubicBezTo>
                    <a:pt x="122" y="3761"/>
                    <a:pt x="136" y="3878"/>
                    <a:pt x="149" y="3991"/>
                  </a:cubicBezTo>
                  <a:cubicBezTo>
                    <a:pt x="163" y="4108"/>
                    <a:pt x="176" y="4220"/>
                    <a:pt x="190" y="4337"/>
                  </a:cubicBezTo>
                  <a:cubicBezTo>
                    <a:pt x="208" y="4450"/>
                    <a:pt x="217" y="4562"/>
                    <a:pt x="230" y="4675"/>
                  </a:cubicBezTo>
                  <a:cubicBezTo>
                    <a:pt x="248" y="4787"/>
                    <a:pt x="275" y="4909"/>
                    <a:pt x="293" y="5026"/>
                  </a:cubicBezTo>
                  <a:cubicBezTo>
                    <a:pt x="316" y="5143"/>
                    <a:pt x="334" y="5246"/>
                    <a:pt x="352" y="5354"/>
                  </a:cubicBezTo>
                  <a:cubicBezTo>
                    <a:pt x="370" y="5475"/>
                    <a:pt x="392" y="5592"/>
                    <a:pt x="414" y="5714"/>
                  </a:cubicBezTo>
                  <a:cubicBezTo>
                    <a:pt x="428" y="5772"/>
                    <a:pt x="441" y="5831"/>
                    <a:pt x="459" y="5889"/>
                  </a:cubicBezTo>
                  <a:cubicBezTo>
                    <a:pt x="473" y="5952"/>
                    <a:pt x="486" y="6002"/>
                    <a:pt x="500" y="6060"/>
                  </a:cubicBezTo>
                  <a:cubicBezTo>
                    <a:pt x="527" y="6177"/>
                    <a:pt x="558" y="6290"/>
                    <a:pt x="576" y="6407"/>
                  </a:cubicBezTo>
                  <a:cubicBezTo>
                    <a:pt x="599" y="6524"/>
                    <a:pt x="621" y="6641"/>
                    <a:pt x="648" y="6758"/>
                  </a:cubicBezTo>
                  <a:cubicBezTo>
                    <a:pt x="675" y="6874"/>
                    <a:pt x="707" y="6991"/>
                    <a:pt x="729" y="7108"/>
                  </a:cubicBezTo>
                  <a:cubicBezTo>
                    <a:pt x="743" y="7162"/>
                    <a:pt x="752" y="7221"/>
                    <a:pt x="761" y="7275"/>
                  </a:cubicBezTo>
                  <a:cubicBezTo>
                    <a:pt x="770" y="7333"/>
                    <a:pt x="783" y="7387"/>
                    <a:pt x="792" y="7446"/>
                  </a:cubicBezTo>
                  <a:cubicBezTo>
                    <a:pt x="815" y="7558"/>
                    <a:pt x="828" y="7675"/>
                    <a:pt x="851" y="7792"/>
                  </a:cubicBezTo>
                  <a:cubicBezTo>
                    <a:pt x="878" y="7909"/>
                    <a:pt x="900" y="8022"/>
                    <a:pt x="923" y="8134"/>
                  </a:cubicBezTo>
                  <a:cubicBezTo>
                    <a:pt x="936" y="8188"/>
                    <a:pt x="945" y="8242"/>
                    <a:pt x="954" y="8292"/>
                  </a:cubicBezTo>
                  <a:lnTo>
                    <a:pt x="936" y="8292"/>
                  </a:lnTo>
                  <a:cubicBezTo>
                    <a:pt x="887" y="8301"/>
                    <a:pt x="855" y="8341"/>
                    <a:pt x="860" y="8391"/>
                  </a:cubicBezTo>
                  <a:cubicBezTo>
                    <a:pt x="864" y="8418"/>
                    <a:pt x="869" y="8444"/>
                    <a:pt x="873" y="8471"/>
                  </a:cubicBezTo>
                  <a:cubicBezTo>
                    <a:pt x="882" y="8498"/>
                    <a:pt x="887" y="8525"/>
                    <a:pt x="896" y="8557"/>
                  </a:cubicBezTo>
                  <a:cubicBezTo>
                    <a:pt x="909" y="8620"/>
                    <a:pt x="923" y="8683"/>
                    <a:pt x="936" y="8746"/>
                  </a:cubicBezTo>
                  <a:cubicBezTo>
                    <a:pt x="950" y="8791"/>
                    <a:pt x="959" y="8836"/>
                    <a:pt x="968" y="8881"/>
                  </a:cubicBezTo>
                  <a:lnTo>
                    <a:pt x="977" y="8930"/>
                  </a:lnTo>
                  <a:cubicBezTo>
                    <a:pt x="986" y="9011"/>
                    <a:pt x="1004" y="9088"/>
                    <a:pt x="1017" y="9164"/>
                  </a:cubicBezTo>
                  <a:cubicBezTo>
                    <a:pt x="1026" y="9218"/>
                    <a:pt x="1040" y="9268"/>
                    <a:pt x="1053" y="9322"/>
                  </a:cubicBezTo>
                  <a:cubicBezTo>
                    <a:pt x="1035" y="9344"/>
                    <a:pt x="1031" y="9376"/>
                    <a:pt x="1035" y="9407"/>
                  </a:cubicBezTo>
                  <a:cubicBezTo>
                    <a:pt x="1040" y="9439"/>
                    <a:pt x="1044" y="9475"/>
                    <a:pt x="1049" y="9506"/>
                  </a:cubicBezTo>
                  <a:cubicBezTo>
                    <a:pt x="1058" y="9551"/>
                    <a:pt x="1067" y="9592"/>
                    <a:pt x="1080" y="9637"/>
                  </a:cubicBezTo>
                  <a:lnTo>
                    <a:pt x="1085" y="9646"/>
                  </a:lnTo>
                  <a:lnTo>
                    <a:pt x="1107" y="9736"/>
                  </a:lnTo>
                  <a:cubicBezTo>
                    <a:pt x="1139" y="9871"/>
                    <a:pt x="1170" y="10006"/>
                    <a:pt x="1211" y="10140"/>
                  </a:cubicBezTo>
                  <a:cubicBezTo>
                    <a:pt x="1229" y="10203"/>
                    <a:pt x="1247" y="10266"/>
                    <a:pt x="1269" y="10329"/>
                  </a:cubicBezTo>
                  <a:cubicBezTo>
                    <a:pt x="1287" y="10388"/>
                    <a:pt x="1310" y="10451"/>
                    <a:pt x="1332" y="10514"/>
                  </a:cubicBezTo>
                  <a:cubicBezTo>
                    <a:pt x="1373" y="10640"/>
                    <a:pt x="1409" y="10766"/>
                    <a:pt x="1449" y="10892"/>
                  </a:cubicBezTo>
                  <a:lnTo>
                    <a:pt x="1463" y="10923"/>
                  </a:lnTo>
                  <a:cubicBezTo>
                    <a:pt x="1463" y="10932"/>
                    <a:pt x="1467" y="10941"/>
                    <a:pt x="1472" y="10950"/>
                  </a:cubicBezTo>
                  <a:cubicBezTo>
                    <a:pt x="1476" y="10959"/>
                    <a:pt x="1476" y="10959"/>
                    <a:pt x="1476" y="10964"/>
                  </a:cubicBezTo>
                  <a:lnTo>
                    <a:pt x="1499" y="11000"/>
                  </a:lnTo>
                  <a:cubicBezTo>
                    <a:pt x="1508" y="11013"/>
                    <a:pt x="1526" y="11027"/>
                    <a:pt x="1539" y="11036"/>
                  </a:cubicBezTo>
                  <a:cubicBezTo>
                    <a:pt x="1552" y="11042"/>
                    <a:pt x="1565" y="11046"/>
                    <a:pt x="1579" y="11046"/>
                  </a:cubicBezTo>
                  <a:cubicBezTo>
                    <a:pt x="1583" y="11046"/>
                    <a:pt x="1588" y="11046"/>
                    <a:pt x="1593" y="11045"/>
                  </a:cubicBezTo>
                  <a:cubicBezTo>
                    <a:pt x="1602" y="11045"/>
                    <a:pt x="1607" y="11045"/>
                    <a:pt x="1616" y="11040"/>
                  </a:cubicBezTo>
                  <a:lnTo>
                    <a:pt x="1665" y="11031"/>
                  </a:lnTo>
                  <a:cubicBezTo>
                    <a:pt x="1706" y="11022"/>
                    <a:pt x="1742" y="11000"/>
                    <a:pt x="1760" y="10964"/>
                  </a:cubicBezTo>
                  <a:cubicBezTo>
                    <a:pt x="1769" y="10946"/>
                    <a:pt x="1769" y="10923"/>
                    <a:pt x="1764" y="10905"/>
                  </a:cubicBezTo>
                  <a:lnTo>
                    <a:pt x="1764" y="10887"/>
                  </a:lnTo>
                  <a:cubicBezTo>
                    <a:pt x="1764" y="10869"/>
                    <a:pt x="1764" y="10851"/>
                    <a:pt x="1760" y="10833"/>
                  </a:cubicBezTo>
                  <a:cubicBezTo>
                    <a:pt x="1751" y="10811"/>
                    <a:pt x="1751" y="10784"/>
                    <a:pt x="1742" y="10766"/>
                  </a:cubicBezTo>
                  <a:cubicBezTo>
                    <a:pt x="1710" y="10635"/>
                    <a:pt x="1688" y="10509"/>
                    <a:pt x="1652" y="10383"/>
                  </a:cubicBezTo>
                  <a:cubicBezTo>
                    <a:pt x="1638" y="10338"/>
                    <a:pt x="1629" y="10293"/>
                    <a:pt x="1620" y="10248"/>
                  </a:cubicBezTo>
                  <a:lnTo>
                    <a:pt x="1584" y="10118"/>
                  </a:lnTo>
                  <a:cubicBezTo>
                    <a:pt x="1562" y="10006"/>
                    <a:pt x="1535" y="9898"/>
                    <a:pt x="1512" y="9790"/>
                  </a:cubicBezTo>
                  <a:cubicBezTo>
                    <a:pt x="1490" y="9677"/>
                    <a:pt x="1467" y="9560"/>
                    <a:pt x="1445" y="9443"/>
                  </a:cubicBezTo>
                  <a:cubicBezTo>
                    <a:pt x="1422" y="9331"/>
                    <a:pt x="1404" y="9218"/>
                    <a:pt x="1377" y="9110"/>
                  </a:cubicBezTo>
                  <a:cubicBezTo>
                    <a:pt x="1350" y="8993"/>
                    <a:pt x="1328" y="8872"/>
                    <a:pt x="1301" y="8750"/>
                  </a:cubicBezTo>
                  <a:cubicBezTo>
                    <a:pt x="1274" y="8642"/>
                    <a:pt x="1256" y="8530"/>
                    <a:pt x="1233" y="8422"/>
                  </a:cubicBezTo>
                  <a:cubicBezTo>
                    <a:pt x="1193" y="8188"/>
                    <a:pt x="1139" y="7954"/>
                    <a:pt x="1094" y="7720"/>
                  </a:cubicBezTo>
                  <a:cubicBezTo>
                    <a:pt x="1071" y="7608"/>
                    <a:pt x="1053" y="7491"/>
                    <a:pt x="1035" y="7374"/>
                  </a:cubicBezTo>
                  <a:cubicBezTo>
                    <a:pt x="1017" y="7261"/>
                    <a:pt x="995" y="7149"/>
                    <a:pt x="972" y="7032"/>
                  </a:cubicBezTo>
                  <a:cubicBezTo>
                    <a:pt x="945" y="6919"/>
                    <a:pt x="914" y="6807"/>
                    <a:pt x="891" y="6695"/>
                  </a:cubicBezTo>
                  <a:cubicBezTo>
                    <a:pt x="882" y="6641"/>
                    <a:pt x="869" y="6582"/>
                    <a:pt x="860" y="6524"/>
                  </a:cubicBezTo>
                  <a:cubicBezTo>
                    <a:pt x="846" y="6465"/>
                    <a:pt x="833" y="6398"/>
                    <a:pt x="819" y="6335"/>
                  </a:cubicBezTo>
                  <a:cubicBezTo>
                    <a:pt x="797" y="6222"/>
                    <a:pt x="770" y="6105"/>
                    <a:pt x="743" y="5993"/>
                  </a:cubicBezTo>
                  <a:cubicBezTo>
                    <a:pt x="716" y="5880"/>
                    <a:pt x="680" y="5759"/>
                    <a:pt x="657" y="5637"/>
                  </a:cubicBezTo>
                  <a:cubicBezTo>
                    <a:pt x="617" y="5412"/>
                    <a:pt x="576" y="5187"/>
                    <a:pt x="540" y="4963"/>
                  </a:cubicBezTo>
                  <a:cubicBezTo>
                    <a:pt x="518" y="4846"/>
                    <a:pt x="491" y="4733"/>
                    <a:pt x="477" y="4616"/>
                  </a:cubicBezTo>
                  <a:cubicBezTo>
                    <a:pt x="468" y="4558"/>
                    <a:pt x="464" y="4499"/>
                    <a:pt x="455" y="4441"/>
                  </a:cubicBezTo>
                  <a:cubicBezTo>
                    <a:pt x="450" y="4382"/>
                    <a:pt x="441" y="4328"/>
                    <a:pt x="437" y="4270"/>
                  </a:cubicBezTo>
                  <a:cubicBezTo>
                    <a:pt x="405" y="4040"/>
                    <a:pt x="379" y="3806"/>
                    <a:pt x="347" y="3577"/>
                  </a:cubicBezTo>
                  <a:cubicBezTo>
                    <a:pt x="334" y="3478"/>
                    <a:pt x="325" y="3384"/>
                    <a:pt x="316" y="3285"/>
                  </a:cubicBezTo>
                  <a:cubicBezTo>
                    <a:pt x="302" y="3186"/>
                    <a:pt x="293" y="3087"/>
                    <a:pt x="284" y="2988"/>
                  </a:cubicBezTo>
                  <a:cubicBezTo>
                    <a:pt x="266" y="2777"/>
                    <a:pt x="253" y="2561"/>
                    <a:pt x="253" y="2350"/>
                  </a:cubicBezTo>
                  <a:lnTo>
                    <a:pt x="253" y="2350"/>
                  </a:lnTo>
                  <a:cubicBezTo>
                    <a:pt x="253" y="2297"/>
                    <a:pt x="253" y="2249"/>
                    <a:pt x="257" y="2196"/>
                  </a:cubicBezTo>
                  <a:cubicBezTo>
                    <a:pt x="262" y="2128"/>
                    <a:pt x="271" y="2061"/>
                    <a:pt x="284" y="1993"/>
                  </a:cubicBezTo>
                  <a:cubicBezTo>
                    <a:pt x="293" y="1926"/>
                    <a:pt x="307" y="1850"/>
                    <a:pt x="320" y="1782"/>
                  </a:cubicBezTo>
                  <a:cubicBezTo>
                    <a:pt x="325" y="1755"/>
                    <a:pt x="329" y="1724"/>
                    <a:pt x="334" y="1697"/>
                  </a:cubicBezTo>
                  <a:cubicBezTo>
                    <a:pt x="338" y="1670"/>
                    <a:pt x="347" y="1634"/>
                    <a:pt x="356" y="1602"/>
                  </a:cubicBezTo>
                  <a:cubicBezTo>
                    <a:pt x="387" y="1494"/>
                    <a:pt x="423" y="1386"/>
                    <a:pt x="464" y="1278"/>
                  </a:cubicBezTo>
                  <a:cubicBezTo>
                    <a:pt x="504" y="1175"/>
                    <a:pt x="554" y="1076"/>
                    <a:pt x="608" y="977"/>
                  </a:cubicBezTo>
                  <a:cubicBezTo>
                    <a:pt x="639" y="932"/>
                    <a:pt x="671" y="882"/>
                    <a:pt x="707" y="842"/>
                  </a:cubicBezTo>
                  <a:cubicBezTo>
                    <a:pt x="729" y="815"/>
                    <a:pt x="747" y="792"/>
                    <a:pt x="765" y="765"/>
                  </a:cubicBezTo>
                  <a:cubicBezTo>
                    <a:pt x="788" y="738"/>
                    <a:pt x="806" y="716"/>
                    <a:pt x="824" y="689"/>
                  </a:cubicBezTo>
                  <a:cubicBezTo>
                    <a:pt x="860" y="639"/>
                    <a:pt x="891" y="590"/>
                    <a:pt x="932" y="545"/>
                  </a:cubicBezTo>
                  <a:cubicBezTo>
                    <a:pt x="972" y="495"/>
                    <a:pt x="1013" y="459"/>
                    <a:pt x="1053" y="414"/>
                  </a:cubicBezTo>
                  <a:cubicBezTo>
                    <a:pt x="1107" y="365"/>
                    <a:pt x="1161" y="320"/>
                    <a:pt x="1220" y="280"/>
                  </a:cubicBezTo>
                  <a:cubicBezTo>
                    <a:pt x="1278" y="235"/>
                    <a:pt x="1323" y="185"/>
                    <a:pt x="1382" y="145"/>
                  </a:cubicBezTo>
                  <a:lnTo>
                    <a:pt x="1440" y="118"/>
                  </a:lnTo>
                  <a:cubicBezTo>
                    <a:pt x="1472" y="104"/>
                    <a:pt x="1485" y="73"/>
                    <a:pt x="1472" y="41"/>
                  </a:cubicBezTo>
                  <a:cubicBezTo>
                    <a:pt x="1463" y="19"/>
                    <a:pt x="1440" y="1"/>
                    <a:pt x="14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36"/>
            <p:cNvSpPr/>
            <p:nvPr/>
          </p:nvSpPr>
          <p:spPr>
            <a:xfrm>
              <a:off x="5220125" y="2073550"/>
              <a:ext cx="29600" cy="196600"/>
            </a:xfrm>
            <a:custGeom>
              <a:rect b="b" l="l" r="r" t="t"/>
              <a:pathLst>
                <a:path extrusionOk="0" h="7864" w="1184">
                  <a:moveTo>
                    <a:pt x="797" y="0"/>
                  </a:moveTo>
                  <a:cubicBezTo>
                    <a:pt x="788" y="0"/>
                    <a:pt x="779" y="5"/>
                    <a:pt x="770" y="14"/>
                  </a:cubicBezTo>
                  <a:lnTo>
                    <a:pt x="761" y="5"/>
                  </a:lnTo>
                  <a:lnTo>
                    <a:pt x="738" y="23"/>
                  </a:lnTo>
                  <a:cubicBezTo>
                    <a:pt x="720" y="23"/>
                    <a:pt x="707" y="27"/>
                    <a:pt x="693" y="36"/>
                  </a:cubicBezTo>
                  <a:cubicBezTo>
                    <a:pt x="680" y="45"/>
                    <a:pt x="671" y="54"/>
                    <a:pt x="662" y="68"/>
                  </a:cubicBezTo>
                  <a:lnTo>
                    <a:pt x="630" y="113"/>
                  </a:lnTo>
                  <a:cubicBezTo>
                    <a:pt x="612" y="140"/>
                    <a:pt x="590" y="171"/>
                    <a:pt x="568" y="203"/>
                  </a:cubicBezTo>
                  <a:lnTo>
                    <a:pt x="550" y="203"/>
                  </a:lnTo>
                  <a:cubicBezTo>
                    <a:pt x="536" y="203"/>
                    <a:pt x="518" y="212"/>
                    <a:pt x="509" y="225"/>
                  </a:cubicBezTo>
                  <a:cubicBezTo>
                    <a:pt x="496" y="239"/>
                    <a:pt x="487" y="252"/>
                    <a:pt x="478" y="270"/>
                  </a:cubicBezTo>
                  <a:cubicBezTo>
                    <a:pt x="469" y="288"/>
                    <a:pt x="455" y="306"/>
                    <a:pt x="442" y="324"/>
                  </a:cubicBezTo>
                  <a:cubicBezTo>
                    <a:pt x="419" y="360"/>
                    <a:pt x="397" y="396"/>
                    <a:pt x="370" y="437"/>
                  </a:cubicBezTo>
                  <a:cubicBezTo>
                    <a:pt x="320" y="513"/>
                    <a:pt x="280" y="594"/>
                    <a:pt x="244" y="680"/>
                  </a:cubicBezTo>
                  <a:cubicBezTo>
                    <a:pt x="226" y="729"/>
                    <a:pt x="208" y="779"/>
                    <a:pt x="190" y="828"/>
                  </a:cubicBezTo>
                  <a:cubicBezTo>
                    <a:pt x="172" y="878"/>
                    <a:pt x="163" y="914"/>
                    <a:pt x="149" y="954"/>
                  </a:cubicBezTo>
                  <a:cubicBezTo>
                    <a:pt x="140" y="981"/>
                    <a:pt x="131" y="1004"/>
                    <a:pt x="127" y="1031"/>
                  </a:cubicBezTo>
                  <a:cubicBezTo>
                    <a:pt x="122" y="1053"/>
                    <a:pt x="113" y="1076"/>
                    <a:pt x="109" y="1103"/>
                  </a:cubicBezTo>
                  <a:cubicBezTo>
                    <a:pt x="104" y="1125"/>
                    <a:pt x="104" y="1139"/>
                    <a:pt x="100" y="1157"/>
                  </a:cubicBezTo>
                  <a:cubicBezTo>
                    <a:pt x="91" y="1170"/>
                    <a:pt x="82" y="1184"/>
                    <a:pt x="77" y="1197"/>
                  </a:cubicBezTo>
                  <a:cubicBezTo>
                    <a:pt x="68" y="1229"/>
                    <a:pt x="64" y="1256"/>
                    <a:pt x="59" y="1287"/>
                  </a:cubicBezTo>
                  <a:cubicBezTo>
                    <a:pt x="55" y="1332"/>
                    <a:pt x="46" y="1381"/>
                    <a:pt x="41" y="1431"/>
                  </a:cubicBezTo>
                  <a:cubicBezTo>
                    <a:pt x="37" y="1498"/>
                    <a:pt x="32" y="1566"/>
                    <a:pt x="32" y="1638"/>
                  </a:cubicBezTo>
                  <a:cubicBezTo>
                    <a:pt x="14" y="1647"/>
                    <a:pt x="5" y="1665"/>
                    <a:pt x="5" y="1683"/>
                  </a:cubicBezTo>
                  <a:cubicBezTo>
                    <a:pt x="1" y="1737"/>
                    <a:pt x="5" y="1795"/>
                    <a:pt x="1" y="1849"/>
                  </a:cubicBezTo>
                  <a:cubicBezTo>
                    <a:pt x="1" y="1917"/>
                    <a:pt x="1" y="1984"/>
                    <a:pt x="5" y="2047"/>
                  </a:cubicBezTo>
                  <a:cubicBezTo>
                    <a:pt x="10" y="2115"/>
                    <a:pt x="10" y="2178"/>
                    <a:pt x="14" y="2241"/>
                  </a:cubicBezTo>
                  <a:cubicBezTo>
                    <a:pt x="19" y="2308"/>
                    <a:pt x="23" y="2371"/>
                    <a:pt x="32" y="2439"/>
                  </a:cubicBezTo>
                  <a:cubicBezTo>
                    <a:pt x="32" y="2457"/>
                    <a:pt x="37" y="2479"/>
                    <a:pt x="37" y="2502"/>
                  </a:cubicBezTo>
                  <a:lnTo>
                    <a:pt x="55" y="2614"/>
                  </a:lnTo>
                  <a:cubicBezTo>
                    <a:pt x="59" y="2646"/>
                    <a:pt x="68" y="2677"/>
                    <a:pt x="73" y="2709"/>
                  </a:cubicBezTo>
                  <a:cubicBezTo>
                    <a:pt x="77" y="2727"/>
                    <a:pt x="77" y="2749"/>
                    <a:pt x="82" y="2767"/>
                  </a:cubicBezTo>
                  <a:lnTo>
                    <a:pt x="82" y="2772"/>
                  </a:lnTo>
                  <a:cubicBezTo>
                    <a:pt x="86" y="2817"/>
                    <a:pt x="91" y="2857"/>
                    <a:pt x="95" y="2898"/>
                  </a:cubicBezTo>
                  <a:cubicBezTo>
                    <a:pt x="95" y="2916"/>
                    <a:pt x="100" y="2934"/>
                    <a:pt x="104" y="2951"/>
                  </a:cubicBezTo>
                  <a:cubicBezTo>
                    <a:pt x="109" y="3014"/>
                    <a:pt x="118" y="3077"/>
                    <a:pt x="127" y="3140"/>
                  </a:cubicBezTo>
                  <a:cubicBezTo>
                    <a:pt x="145" y="3262"/>
                    <a:pt x="163" y="3383"/>
                    <a:pt x="185" y="3500"/>
                  </a:cubicBezTo>
                  <a:cubicBezTo>
                    <a:pt x="190" y="3550"/>
                    <a:pt x="203" y="3599"/>
                    <a:pt x="212" y="3649"/>
                  </a:cubicBezTo>
                  <a:cubicBezTo>
                    <a:pt x="212" y="3658"/>
                    <a:pt x="217" y="3667"/>
                    <a:pt x="217" y="3676"/>
                  </a:cubicBezTo>
                  <a:cubicBezTo>
                    <a:pt x="226" y="3743"/>
                    <a:pt x="239" y="3806"/>
                    <a:pt x="253" y="3869"/>
                  </a:cubicBezTo>
                  <a:cubicBezTo>
                    <a:pt x="266" y="3919"/>
                    <a:pt x="275" y="3968"/>
                    <a:pt x="289" y="4018"/>
                  </a:cubicBezTo>
                  <a:cubicBezTo>
                    <a:pt x="275" y="4045"/>
                    <a:pt x="271" y="4076"/>
                    <a:pt x="275" y="4108"/>
                  </a:cubicBezTo>
                  <a:cubicBezTo>
                    <a:pt x="275" y="4135"/>
                    <a:pt x="275" y="4162"/>
                    <a:pt x="284" y="4189"/>
                  </a:cubicBezTo>
                  <a:cubicBezTo>
                    <a:pt x="289" y="4211"/>
                    <a:pt x="289" y="4247"/>
                    <a:pt x="293" y="4279"/>
                  </a:cubicBezTo>
                  <a:cubicBezTo>
                    <a:pt x="302" y="4337"/>
                    <a:pt x="316" y="4396"/>
                    <a:pt x="325" y="4454"/>
                  </a:cubicBezTo>
                  <a:cubicBezTo>
                    <a:pt x="338" y="4513"/>
                    <a:pt x="347" y="4558"/>
                    <a:pt x="361" y="4607"/>
                  </a:cubicBezTo>
                  <a:cubicBezTo>
                    <a:pt x="370" y="4638"/>
                    <a:pt x="379" y="4670"/>
                    <a:pt x="388" y="4701"/>
                  </a:cubicBezTo>
                  <a:cubicBezTo>
                    <a:pt x="392" y="4715"/>
                    <a:pt x="397" y="4728"/>
                    <a:pt x="397" y="4742"/>
                  </a:cubicBezTo>
                  <a:cubicBezTo>
                    <a:pt x="401" y="4760"/>
                    <a:pt x="410" y="4782"/>
                    <a:pt x="424" y="4796"/>
                  </a:cubicBezTo>
                  <a:cubicBezTo>
                    <a:pt x="433" y="4809"/>
                    <a:pt x="442" y="4814"/>
                    <a:pt x="451" y="4823"/>
                  </a:cubicBezTo>
                  <a:lnTo>
                    <a:pt x="482" y="4935"/>
                  </a:lnTo>
                  <a:lnTo>
                    <a:pt x="500" y="5039"/>
                  </a:lnTo>
                  <a:cubicBezTo>
                    <a:pt x="505" y="5079"/>
                    <a:pt x="514" y="5120"/>
                    <a:pt x="523" y="5156"/>
                  </a:cubicBezTo>
                  <a:cubicBezTo>
                    <a:pt x="527" y="5178"/>
                    <a:pt x="536" y="5201"/>
                    <a:pt x="541" y="5223"/>
                  </a:cubicBezTo>
                  <a:cubicBezTo>
                    <a:pt x="545" y="5232"/>
                    <a:pt x="545" y="5241"/>
                    <a:pt x="550" y="5255"/>
                  </a:cubicBezTo>
                  <a:cubicBezTo>
                    <a:pt x="550" y="5264"/>
                    <a:pt x="550" y="5268"/>
                    <a:pt x="550" y="5277"/>
                  </a:cubicBezTo>
                  <a:cubicBezTo>
                    <a:pt x="554" y="5309"/>
                    <a:pt x="559" y="5340"/>
                    <a:pt x="563" y="5372"/>
                  </a:cubicBezTo>
                  <a:cubicBezTo>
                    <a:pt x="572" y="5430"/>
                    <a:pt x="581" y="5484"/>
                    <a:pt x="590" y="5543"/>
                  </a:cubicBezTo>
                  <a:cubicBezTo>
                    <a:pt x="599" y="5597"/>
                    <a:pt x="612" y="5664"/>
                    <a:pt x="626" y="5727"/>
                  </a:cubicBezTo>
                  <a:lnTo>
                    <a:pt x="644" y="5808"/>
                  </a:lnTo>
                  <a:cubicBezTo>
                    <a:pt x="653" y="5840"/>
                    <a:pt x="657" y="5871"/>
                    <a:pt x="671" y="5903"/>
                  </a:cubicBezTo>
                  <a:cubicBezTo>
                    <a:pt x="675" y="5916"/>
                    <a:pt x="684" y="5930"/>
                    <a:pt x="693" y="5939"/>
                  </a:cubicBezTo>
                  <a:cubicBezTo>
                    <a:pt x="707" y="6015"/>
                    <a:pt x="716" y="6087"/>
                    <a:pt x="729" y="6164"/>
                  </a:cubicBezTo>
                  <a:cubicBezTo>
                    <a:pt x="738" y="6213"/>
                    <a:pt x="747" y="6267"/>
                    <a:pt x="756" y="6316"/>
                  </a:cubicBezTo>
                  <a:lnTo>
                    <a:pt x="756" y="6325"/>
                  </a:lnTo>
                  <a:cubicBezTo>
                    <a:pt x="761" y="6348"/>
                    <a:pt x="761" y="6375"/>
                    <a:pt x="765" y="6397"/>
                  </a:cubicBezTo>
                  <a:cubicBezTo>
                    <a:pt x="774" y="6460"/>
                    <a:pt x="783" y="6528"/>
                    <a:pt x="797" y="6591"/>
                  </a:cubicBezTo>
                  <a:cubicBezTo>
                    <a:pt x="810" y="6703"/>
                    <a:pt x="833" y="6816"/>
                    <a:pt x="855" y="6928"/>
                  </a:cubicBezTo>
                  <a:cubicBezTo>
                    <a:pt x="882" y="7050"/>
                    <a:pt x="905" y="7171"/>
                    <a:pt x="932" y="7297"/>
                  </a:cubicBezTo>
                  <a:cubicBezTo>
                    <a:pt x="932" y="7302"/>
                    <a:pt x="932" y="7306"/>
                    <a:pt x="936" y="7315"/>
                  </a:cubicBezTo>
                  <a:cubicBezTo>
                    <a:pt x="945" y="7378"/>
                    <a:pt x="954" y="7441"/>
                    <a:pt x="963" y="7504"/>
                  </a:cubicBezTo>
                  <a:cubicBezTo>
                    <a:pt x="972" y="7554"/>
                    <a:pt x="977" y="7603"/>
                    <a:pt x="986" y="7653"/>
                  </a:cubicBezTo>
                  <a:cubicBezTo>
                    <a:pt x="990" y="7680"/>
                    <a:pt x="990" y="7702"/>
                    <a:pt x="995" y="7729"/>
                  </a:cubicBezTo>
                  <a:cubicBezTo>
                    <a:pt x="995" y="7738"/>
                    <a:pt x="999" y="7752"/>
                    <a:pt x="1004" y="7765"/>
                  </a:cubicBezTo>
                  <a:cubicBezTo>
                    <a:pt x="1004" y="7774"/>
                    <a:pt x="1004" y="7779"/>
                    <a:pt x="1008" y="7788"/>
                  </a:cubicBezTo>
                  <a:lnTo>
                    <a:pt x="1013" y="7806"/>
                  </a:lnTo>
                  <a:cubicBezTo>
                    <a:pt x="1017" y="7815"/>
                    <a:pt x="1022" y="7823"/>
                    <a:pt x="1031" y="7832"/>
                  </a:cubicBezTo>
                  <a:cubicBezTo>
                    <a:pt x="1049" y="7855"/>
                    <a:pt x="1076" y="7864"/>
                    <a:pt x="1098" y="7864"/>
                  </a:cubicBezTo>
                  <a:cubicBezTo>
                    <a:pt x="1116" y="7859"/>
                    <a:pt x="1134" y="7850"/>
                    <a:pt x="1148" y="7837"/>
                  </a:cubicBezTo>
                  <a:lnTo>
                    <a:pt x="1157" y="7837"/>
                  </a:lnTo>
                  <a:cubicBezTo>
                    <a:pt x="1175" y="7832"/>
                    <a:pt x="1184" y="7815"/>
                    <a:pt x="1179" y="7801"/>
                  </a:cubicBezTo>
                  <a:cubicBezTo>
                    <a:pt x="1179" y="7792"/>
                    <a:pt x="1175" y="7779"/>
                    <a:pt x="1175" y="7770"/>
                  </a:cubicBezTo>
                  <a:cubicBezTo>
                    <a:pt x="1175" y="7756"/>
                    <a:pt x="1175" y="7747"/>
                    <a:pt x="1175" y="7734"/>
                  </a:cubicBezTo>
                  <a:cubicBezTo>
                    <a:pt x="1170" y="7693"/>
                    <a:pt x="1166" y="7648"/>
                    <a:pt x="1157" y="7608"/>
                  </a:cubicBezTo>
                  <a:cubicBezTo>
                    <a:pt x="1152" y="7572"/>
                    <a:pt x="1143" y="7531"/>
                    <a:pt x="1134" y="7495"/>
                  </a:cubicBezTo>
                  <a:lnTo>
                    <a:pt x="1134" y="7491"/>
                  </a:lnTo>
                  <a:cubicBezTo>
                    <a:pt x="1148" y="7473"/>
                    <a:pt x="1152" y="7455"/>
                    <a:pt x="1152" y="7432"/>
                  </a:cubicBezTo>
                  <a:cubicBezTo>
                    <a:pt x="1143" y="7360"/>
                    <a:pt x="1134" y="7284"/>
                    <a:pt x="1116" y="7212"/>
                  </a:cubicBezTo>
                  <a:cubicBezTo>
                    <a:pt x="1107" y="7144"/>
                    <a:pt x="1089" y="7077"/>
                    <a:pt x="1076" y="7009"/>
                  </a:cubicBezTo>
                  <a:cubicBezTo>
                    <a:pt x="1058" y="6919"/>
                    <a:pt x="1035" y="6834"/>
                    <a:pt x="1022" y="6744"/>
                  </a:cubicBezTo>
                  <a:cubicBezTo>
                    <a:pt x="1022" y="6739"/>
                    <a:pt x="1022" y="6730"/>
                    <a:pt x="1022" y="6726"/>
                  </a:cubicBezTo>
                  <a:cubicBezTo>
                    <a:pt x="1022" y="6708"/>
                    <a:pt x="1022" y="6685"/>
                    <a:pt x="1017" y="6667"/>
                  </a:cubicBezTo>
                  <a:cubicBezTo>
                    <a:pt x="1013" y="6631"/>
                    <a:pt x="1008" y="6600"/>
                    <a:pt x="1004" y="6564"/>
                  </a:cubicBezTo>
                  <a:cubicBezTo>
                    <a:pt x="999" y="6532"/>
                    <a:pt x="990" y="6483"/>
                    <a:pt x="986" y="6442"/>
                  </a:cubicBezTo>
                  <a:cubicBezTo>
                    <a:pt x="977" y="6379"/>
                    <a:pt x="963" y="6312"/>
                    <a:pt x="954" y="6249"/>
                  </a:cubicBezTo>
                  <a:cubicBezTo>
                    <a:pt x="932" y="6119"/>
                    <a:pt x="896" y="5988"/>
                    <a:pt x="869" y="5858"/>
                  </a:cubicBezTo>
                  <a:cubicBezTo>
                    <a:pt x="855" y="5795"/>
                    <a:pt x="837" y="5732"/>
                    <a:pt x="824" y="5669"/>
                  </a:cubicBezTo>
                  <a:lnTo>
                    <a:pt x="815" y="5610"/>
                  </a:lnTo>
                  <a:cubicBezTo>
                    <a:pt x="815" y="5606"/>
                    <a:pt x="815" y="5597"/>
                    <a:pt x="810" y="5588"/>
                  </a:cubicBezTo>
                  <a:cubicBezTo>
                    <a:pt x="806" y="5556"/>
                    <a:pt x="801" y="5525"/>
                    <a:pt x="792" y="5493"/>
                  </a:cubicBezTo>
                  <a:cubicBezTo>
                    <a:pt x="792" y="5484"/>
                    <a:pt x="783" y="5471"/>
                    <a:pt x="783" y="5457"/>
                  </a:cubicBezTo>
                  <a:cubicBezTo>
                    <a:pt x="756" y="5327"/>
                    <a:pt x="734" y="5192"/>
                    <a:pt x="698" y="5057"/>
                  </a:cubicBezTo>
                  <a:cubicBezTo>
                    <a:pt x="693" y="5034"/>
                    <a:pt x="689" y="5012"/>
                    <a:pt x="684" y="4989"/>
                  </a:cubicBezTo>
                  <a:cubicBezTo>
                    <a:pt x="662" y="4886"/>
                    <a:pt x="639" y="4782"/>
                    <a:pt x="608" y="4679"/>
                  </a:cubicBezTo>
                  <a:cubicBezTo>
                    <a:pt x="603" y="4665"/>
                    <a:pt x="599" y="4656"/>
                    <a:pt x="585" y="4647"/>
                  </a:cubicBezTo>
                  <a:cubicBezTo>
                    <a:pt x="576" y="4611"/>
                    <a:pt x="568" y="4575"/>
                    <a:pt x="559" y="4535"/>
                  </a:cubicBezTo>
                  <a:cubicBezTo>
                    <a:pt x="545" y="4481"/>
                    <a:pt x="536" y="4418"/>
                    <a:pt x="523" y="4355"/>
                  </a:cubicBezTo>
                  <a:cubicBezTo>
                    <a:pt x="514" y="4319"/>
                    <a:pt x="505" y="4279"/>
                    <a:pt x="496" y="4243"/>
                  </a:cubicBezTo>
                  <a:cubicBezTo>
                    <a:pt x="496" y="4238"/>
                    <a:pt x="496" y="4234"/>
                    <a:pt x="496" y="4229"/>
                  </a:cubicBezTo>
                  <a:cubicBezTo>
                    <a:pt x="496" y="4184"/>
                    <a:pt x="487" y="4144"/>
                    <a:pt x="478" y="4099"/>
                  </a:cubicBezTo>
                  <a:lnTo>
                    <a:pt x="460" y="4022"/>
                  </a:lnTo>
                  <a:lnTo>
                    <a:pt x="428" y="3883"/>
                  </a:lnTo>
                  <a:cubicBezTo>
                    <a:pt x="419" y="3829"/>
                    <a:pt x="406" y="3766"/>
                    <a:pt x="397" y="3707"/>
                  </a:cubicBezTo>
                  <a:lnTo>
                    <a:pt x="374" y="3568"/>
                  </a:lnTo>
                  <a:cubicBezTo>
                    <a:pt x="374" y="3554"/>
                    <a:pt x="370" y="3545"/>
                    <a:pt x="370" y="3532"/>
                  </a:cubicBezTo>
                  <a:cubicBezTo>
                    <a:pt x="365" y="3523"/>
                    <a:pt x="365" y="3505"/>
                    <a:pt x="361" y="3491"/>
                  </a:cubicBezTo>
                  <a:cubicBezTo>
                    <a:pt x="356" y="3428"/>
                    <a:pt x="343" y="3370"/>
                    <a:pt x="334" y="3307"/>
                  </a:cubicBezTo>
                  <a:cubicBezTo>
                    <a:pt x="329" y="3266"/>
                    <a:pt x="325" y="3230"/>
                    <a:pt x="316" y="3194"/>
                  </a:cubicBezTo>
                  <a:cubicBezTo>
                    <a:pt x="334" y="3190"/>
                    <a:pt x="347" y="3181"/>
                    <a:pt x="356" y="3167"/>
                  </a:cubicBezTo>
                  <a:cubicBezTo>
                    <a:pt x="365" y="3158"/>
                    <a:pt x="370" y="3149"/>
                    <a:pt x="374" y="3145"/>
                  </a:cubicBezTo>
                  <a:cubicBezTo>
                    <a:pt x="379" y="3122"/>
                    <a:pt x="383" y="3100"/>
                    <a:pt x="383" y="3082"/>
                  </a:cubicBezTo>
                  <a:cubicBezTo>
                    <a:pt x="383" y="3064"/>
                    <a:pt x="383" y="3041"/>
                    <a:pt x="379" y="3023"/>
                  </a:cubicBezTo>
                  <a:cubicBezTo>
                    <a:pt x="379" y="2992"/>
                    <a:pt x="374" y="2960"/>
                    <a:pt x="374" y="2929"/>
                  </a:cubicBezTo>
                  <a:cubicBezTo>
                    <a:pt x="370" y="2875"/>
                    <a:pt x="365" y="2812"/>
                    <a:pt x="361" y="2754"/>
                  </a:cubicBezTo>
                  <a:cubicBezTo>
                    <a:pt x="352" y="2637"/>
                    <a:pt x="343" y="2520"/>
                    <a:pt x="338" y="2403"/>
                  </a:cubicBezTo>
                  <a:cubicBezTo>
                    <a:pt x="329" y="2290"/>
                    <a:pt x="325" y="2164"/>
                    <a:pt x="320" y="2047"/>
                  </a:cubicBezTo>
                  <a:cubicBezTo>
                    <a:pt x="311" y="1926"/>
                    <a:pt x="311" y="1822"/>
                    <a:pt x="311" y="1705"/>
                  </a:cubicBezTo>
                  <a:lnTo>
                    <a:pt x="311" y="1669"/>
                  </a:lnTo>
                  <a:cubicBezTo>
                    <a:pt x="311" y="1656"/>
                    <a:pt x="311" y="1642"/>
                    <a:pt x="311" y="1624"/>
                  </a:cubicBezTo>
                  <a:lnTo>
                    <a:pt x="311" y="1440"/>
                  </a:lnTo>
                  <a:lnTo>
                    <a:pt x="311" y="1336"/>
                  </a:lnTo>
                  <a:lnTo>
                    <a:pt x="311" y="1247"/>
                  </a:lnTo>
                  <a:cubicBezTo>
                    <a:pt x="307" y="1224"/>
                    <a:pt x="293" y="1202"/>
                    <a:pt x="266" y="1193"/>
                  </a:cubicBezTo>
                  <a:cubicBezTo>
                    <a:pt x="275" y="1152"/>
                    <a:pt x="289" y="1112"/>
                    <a:pt x="298" y="1076"/>
                  </a:cubicBezTo>
                  <a:lnTo>
                    <a:pt x="307" y="1053"/>
                  </a:lnTo>
                  <a:cubicBezTo>
                    <a:pt x="311" y="1035"/>
                    <a:pt x="316" y="1013"/>
                    <a:pt x="325" y="995"/>
                  </a:cubicBezTo>
                  <a:cubicBezTo>
                    <a:pt x="329" y="981"/>
                    <a:pt x="334" y="963"/>
                    <a:pt x="343" y="950"/>
                  </a:cubicBezTo>
                  <a:cubicBezTo>
                    <a:pt x="343" y="941"/>
                    <a:pt x="347" y="936"/>
                    <a:pt x="347" y="927"/>
                  </a:cubicBezTo>
                  <a:cubicBezTo>
                    <a:pt x="356" y="914"/>
                    <a:pt x="361" y="896"/>
                    <a:pt x="365" y="878"/>
                  </a:cubicBezTo>
                  <a:cubicBezTo>
                    <a:pt x="392" y="819"/>
                    <a:pt x="419" y="761"/>
                    <a:pt x="446" y="698"/>
                  </a:cubicBezTo>
                  <a:cubicBezTo>
                    <a:pt x="460" y="666"/>
                    <a:pt x="473" y="635"/>
                    <a:pt x="482" y="603"/>
                  </a:cubicBezTo>
                  <a:cubicBezTo>
                    <a:pt x="487" y="590"/>
                    <a:pt x="491" y="572"/>
                    <a:pt x="496" y="549"/>
                  </a:cubicBezTo>
                  <a:cubicBezTo>
                    <a:pt x="496" y="536"/>
                    <a:pt x="500" y="527"/>
                    <a:pt x="500" y="513"/>
                  </a:cubicBezTo>
                  <a:lnTo>
                    <a:pt x="505" y="504"/>
                  </a:lnTo>
                  <a:lnTo>
                    <a:pt x="514" y="495"/>
                  </a:lnTo>
                  <a:cubicBezTo>
                    <a:pt x="532" y="473"/>
                    <a:pt x="550" y="446"/>
                    <a:pt x="572" y="423"/>
                  </a:cubicBezTo>
                  <a:lnTo>
                    <a:pt x="644" y="324"/>
                  </a:lnTo>
                  <a:lnTo>
                    <a:pt x="680" y="275"/>
                  </a:lnTo>
                  <a:lnTo>
                    <a:pt x="716" y="225"/>
                  </a:lnTo>
                  <a:cubicBezTo>
                    <a:pt x="734" y="207"/>
                    <a:pt x="747" y="189"/>
                    <a:pt x="761" y="171"/>
                  </a:cubicBezTo>
                  <a:cubicBezTo>
                    <a:pt x="774" y="153"/>
                    <a:pt x="779" y="149"/>
                    <a:pt x="788" y="135"/>
                  </a:cubicBezTo>
                  <a:cubicBezTo>
                    <a:pt x="792" y="131"/>
                    <a:pt x="797" y="126"/>
                    <a:pt x="801" y="122"/>
                  </a:cubicBezTo>
                  <a:lnTo>
                    <a:pt x="828" y="95"/>
                  </a:lnTo>
                  <a:cubicBezTo>
                    <a:pt x="855" y="77"/>
                    <a:pt x="860" y="45"/>
                    <a:pt x="842" y="23"/>
                  </a:cubicBezTo>
                  <a:cubicBezTo>
                    <a:pt x="833" y="9"/>
                    <a:pt x="815" y="0"/>
                    <a:pt x="7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36"/>
            <p:cNvSpPr/>
            <p:nvPr/>
          </p:nvSpPr>
          <p:spPr>
            <a:xfrm>
              <a:off x="5513775" y="2025975"/>
              <a:ext cx="117550" cy="83125"/>
            </a:xfrm>
            <a:custGeom>
              <a:rect b="b" l="l" r="r" t="t"/>
              <a:pathLst>
                <a:path extrusionOk="0" h="3325" w="4702">
                  <a:moveTo>
                    <a:pt x="2754" y="0"/>
                  </a:moveTo>
                  <a:cubicBezTo>
                    <a:pt x="2731" y="0"/>
                    <a:pt x="2709" y="5"/>
                    <a:pt x="2686" y="14"/>
                  </a:cubicBezTo>
                  <a:cubicBezTo>
                    <a:pt x="2628" y="41"/>
                    <a:pt x="2578" y="86"/>
                    <a:pt x="2547" y="135"/>
                  </a:cubicBezTo>
                  <a:cubicBezTo>
                    <a:pt x="2524" y="167"/>
                    <a:pt x="2506" y="203"/>
                    <a:pt x="2493" y="239"/>
                  </a:cubicBezTo>
                  <a:cubicBezTo>
                    <a:pt x="2484" y="257"/>
                    <a:pt x="2475" y="279"/>
                    <a:pt x="2466" y="293"/>
                  </a:cubicBezTo>
                  <a:cubicBezTo>
                    <a:pt x="2416" y="392"/>
                    <a:pt x="2376" y="495"/>
                    <a:pt x="2335" y="599"/>
                  </a:cubicBezTo>
                  <a:lnTo>
                    <a:pt x="2308" y="671"/>
                  </a:lnTo>
                  <a:cubicBezTo>
                    <a:pt x="2290" y="720"/>
                    <a:pt x="2272" y="774"/>
                    <a:pt x="2254" y="824"/>
                  </a:cubicBezTo>
                  <a:cubicBezTo>
                    <a:pt x="2241" y="869"/>
                    <a:pt x="2232" y="918"/>
                    <a:pt x="2218" y="963"/>
                  </a:cubicBezTo>
                  <a:lnTo>
                    <a:pt x="2205" y="1022"/>
                  </a:lnTo>
                  <a:cubicBezTo>
                    <a:pt x="2187" y="1085"/>
                    <a:pt x="2164" y="1152"/>
                    <a:pt x="2142" y="1215"/>
                  </a:cubicBezTo>
                  <a:lnTo>
                    <a:pt x="2133" y="1229"/>
                  </a:lnTo>
                  <a:cubicBezTo>
                    <a:pt x="2124" y="1256"/>
                    <a:pt x="2115" y="1283"/>
                    <a:pt x="2101" y="1314"/>
                  </a:cubicBezTo>
                  <a:cubicBezTo>
                    <a:pt x="2088" y="1346"/>
                    <a:pt x="2070" y="1386"/>
                    <a:pt x="2052" y="1418"/>
                  </a:cubicBezTo>
                  <a:lnTo>
                    <a:pt x="2047" y="1431"/>
                  </a:lnTo>
                  <a:cubicBezTo>
                    <a:pt x="2011" y="1499"/>
                    <a:pt x="1980" y="1566"/>
                    <a:pt x="1948" y="1633"/>
                  </a:cubicBezTo>
                  <a:cubicBezTo>
                    <a:pt x="1917" y="1705"/>
                    <a:pt x="1885" y="1759"/>
                    <a:pt x="1854" y="1818"/>
                  </a:cubicBezTo>
                  <a:lnTo>
                    <a:pt x="1836" y="1845"/>
                  </a:lnTo>
                  <a:cubicBezTo>
                    <a:pt x="1822" y="1876"/>
                    <a:pt x="1800" y="1903"/>
                    <a:pt x="1782" y="1930"/>
                  </a:cubicBezTo>
                  <a:cubicBezTo>
                    <a:pt x="1755" y="1962"/>
                    <a:pt x="1728" y="1998"/>
                    <a:pt x="1696" y="2029"/>
                  </a:cubicBezTo>
                  <a:cubicBezTo>
                    <a:pt x="1647" y="2074"/>
                    <a:pt x="1598" y="2115"/>
                    <a:pt x="1539" y="2146"/>
                  </a:cubicBezTo>
                  <a:cubicBezTo>
                    <a:pt x="1526" y="2155"/>
                    <a:pt x="1512" y="2160"/>
                    <a:pt x="1499" y="2164"/>
                  </a:cubicBezTo>
                  <a:cubicBezTo>
                    <a:pt x="1481" y="2169"/>
                    <a:pt x="1463" y="2169"/>
                    <a:pt x="1445" y="2169"/>
                  </a:cubicBezTo>
                  <a:cubicBezTo>
                    <a:pt x="1413" y="2173"/>
                    <a:pt x="1386" y="2178"/>
                    <a:pt x="1359" y="2182"/>
                  </a:cubicBezTo>
                  <a:cubicBezTo>
                    <a:pt x="1328" y="2196"/>
                    <a:pt x="1296" y="2209"/>
                    <a:pt x="1269" y="2227"/>
                  </a:cubicBezTo>
                  <a:cubicBezTo>
                    <a:pt x="1238" y="2250"/>
                    <a:pt x="1211" y="2272"/>
                    <a:pt x="1184" y="2304"/>
                  </a:cubicBezTo>
                  <a:cubicBezTo>
                    <a:pt x="1161" y="2322"/>
                    <a:pt x="1143" y="2349"/>
                    <a:pt x="1125" y="2371"/>
                  </a:cubicBezTo>
                  <a:cubicBezTo>
                    <a:pt x="1112" y="2394"/>
                    <a:pt x="1094" y="2416"/>
                    <a:pt x="1076" y="2439"/>
                  </a:cubicBezTo>
                  <a:cubicBezTo>
                    <a:pt x="1040" y="2479"/>
                    <a:pt x="1004" y="2520"/>
                    <a:pt x="968" y="2560"/>
                  </a:cubicBezTo>
                  <a:lnTo>
                    <a:pt x="927" y="2596"/>
                  </a:lnTo>
                  <a:cubicBezTo>
                    <a:pt x="887" y="2637"/>
                    <a:pt x="846" y="2677"/>
                    <a:pt x="801" y="2713"/>
                  </a:cubicBezTo>
                  <a:cubicBezTo>
                    <a:pt x="761" y="2749"/>
                    <a:pt x="702" y="2799"/>
                    <a:pt x="648" y="2839"/>
                  </a:cubicBezTo>
                  <a:lnTo>
                    <a:pt x="617" y="2862"/>
                  </a:lnTo>
                  <a:cubicBezTo>
                    <a:pt x="554" y="2916"/>
                    <a:pt x="491" y="2970"/>
                    <a:pt x="419" y="3019"/>
                  </a:cubicBezTo>
                  <a:cubicBezTo>
                    <a:pt x="369" y="3055"/>
                    <a:pt x="315" y="3087"/>
                    <a:pt x="239" y="3132"/>
                  </a:cubicBezTo>
                  <a:cubicBezTo>
                    <a:pt x="185" y="3163"/>
                    <a:pt x="122" y="3190"/>
                    <a:pt x="63" y="3217"/>
                  </a:cubicBezTo>
                  <a:cubicBezTo>
                    <a:pt x="54" y="3222"/>
                    <a:pt x="46" y="3230"/>
                    <a:pt x="41" y="3239"/>
                  </a:cubicBezTo>
                  <a:cubicBezTo>
                    <a:pt x="19" y="3239"/>
                    <a:pt x="1" y="3257"/>
                    <a:pt x="1" y="3280"/>
                  </a:cubicBezTo>
                  <a:cubicBezTo>
                    <a:pt x="5" y="3302"/>
                    <a:pt x="19" y="3316"/>
                    <a:pt x="41" y="3316"/>
                  </a:cubicBezTo>
                  <a:cubicBezTo>
                    <a:pt x="54" y="3320"/>
                    <a:pt x="68" y="3325"/>
                    <a:pt x="86" y="3325"/>
                  </a:cubicBezTo>
                  <a:cubicBezTo>
                    <a:pt x="90" y="3325"/>
                    <a:pt x="95" y="3325"/>
                    <a:pt x="104" y="3320"/>
                  </a:cubicBezTo>
                  <a:cubicBezTo>
                    <a:pt x="131" y="3311"/>
                    <a:pt x="158" y="3302"/>
                    <a:pt x="185" y="3289"/>
                  </a:cubicBezTo>
                  <a:cubicBezTo>
                    <a:pt x="243" y="3280"/>
                    <a:pt x="306" y="3271"/>
                    <a:pt x="369" y="3266"/>
                  </a:cubicBezTo>
                  <a:cubicBezTo>
                    <a:pt x="419" y="3257"/>
                    <a:pt x="468" y="3253"/>
                    <a:pt x="513" y="3244"/>
                  </a:cubicBezTo>
                  <a:cubicBezTo>
                    <a:pt x="567" y="3230"/>
                    <a:pt x="621" y="3217"/>
                    <a:pt x="675" y="3204"/>
                  </a:cubicBezTo>
                  <a:cubicBezTo>
                    <a:pt x="788" y="3177"/>
                    <a:pt x="900" y="3145"/>
                    <a:pt x="1013" y="3109"/>
                  </a:cubicBezTo>
                  <a:cubicBezTo>
                    <a:pt x="1125" y="3073"/>
                    <a:pt x="1233" y="3028"/>
                    <a:pt x="1355" y="2979"/>
                  </a:cubicBezTo>
                  <a:cubicBezTo>
                    <a:pt x="1395" y="2961"/>
                    <a:pt x="1436" y="2943"/>
                    <a:pt x="1472" y="2925"/>
                  </a:cubicBezTo>
                  <a:lnTo>
                    <a:pt x="1512" y="2907"/>
                  </a:lnTo>
                  <a:lnTo>
                    <a:pt x="1602" y="2866"/>
                  </a:lnTo>
                  <a:lnTo>
                    <a:pt x="1687" y="2826"/>
                  </a:lnTo>
                  <a:lnTo>
                    <a:pt x="1705" y="2817"/>
                  </a:lnTo>
                  <a:cubicBezTo>
                    <a:pt x="1755" y="2794"/>
                    <a:pt x="1804" y="2776"/>
                    <a:pt x="1849" y="2749"/>
                  </a:cubicBezTo>
                  <a:lnTo>
                    <a:pt x="1903" y="2718"/>
                  </a:lnTo>
                  <a:lnTo>
                    <a:pt x="1926" y="2709"/>
                  </a:lnTo>
                  <a:lnTo>
                    <a:pt x="2029" y="2664"/>
                  </a:lnTo>
                  <a:lnTo>
                    <a:pt x="2061" y="2650"/>
                  </a:lnTo>
                  <a:cubicBezTo>
                    <a:pt x="2079" y="2641"/>
                    <a:pt x="2101" y="2632"/>
                    <a:pt x="2124" y="2619"/>
                  </a:cubicBezTo>
                  <a:lnTo>
                    <a:pt x="2160" y="2605"/>
                  </a:lnTo>
                  <a:lnTo>
                    <a:pt x="2218" y="2578"/>
                  </a:lnTo>
                  <a:lnTo>
                    <a:pt x="2245" y="2565"/>
                  </a:lnTo>
                  <a:lnTo>
                    <a:pt x="2367" y="2506"/>
                  </a:lnTo>
                  <a:lnTo>
                    <a:pt x="2443" y="2466"/>
                  </a:lnTo>
                  <a:cubicBezTo>
                    <a:pt x="2565" y="2407"/>
                    <a:pt x="2686" y="2340"/>
                    <a:pt x="2799" y="2277"/>
                  </a:cubicBezTo>
                  <a:cubicBezTo>
                    <a:pt x="2893" y="2218"/>
                    <a:pt x="2983" y="2164"/>
                    <a:pt x="3064" y="2106"/>
                  </a:cubicBezTo>
                  <a:lnTo>
                    <a:pt x="3195" y="2016"/>
                  </a:lnTo>
                  <a:lnTo>
                    <a:pt x="3244" y="1980"/>
                  </a:lnTo>
                  <a:lnTo>
                    <a:pt x="3253" y="1971"/>
                  </a:lnTo>
                  <a:cubicBezTo>
                    <a:pt x="3284" y="1953"/>
                    <a:pt x="3307" y="1926"/>
                    <a:pt x="3329" y="1899"/>
                  </a:cubicBezTo>
                  <a:cubicBezTo>
                    <a:pt x="3338" y="1885"/>
                    <a:pt x="3343" y="1867"/>
                    <a:pt x="3338" y="1849"/>
                  </a:cubicBezTo>
                  <a:lnTo>
                    <a:pt x="3370" y="1822"/>
                  </a:lnTo>
                  <a:cubicBezTo>
                    <a:pt x="3460" y="1737"/>
                    <a:pt x="3550" y="1651"/>
                    <a:pt x="3635" y="1566"/>
                  </a:cubicBezTo>
                  <a:lnTo>
                    <a:pt x="3649" y="1553"/>
                  </a:lnTo>
                  <a:lnTo>
                    <a:pt x="3685" y="1521"/>
                  </a:lnTo>
                  <a:cubicBezTo>
                    <a:pt x="3770" y="1436"/>
                    <a:pt x="3860" y="1346"/>
                    <a:pt x="3937" y="1251"/>
                  </a:cubicBezTo>
                  <a:cubicBezTo>
                    <a:pt x="3950" y="1238"/>
                    <a:pt x="3964" y="1224"/>
                    <a:pt x="3977" y="1211"/>
                  </a:cubicBezTo>
                  <a:cubicBezTo>
                    <a:pt x="3995" y="1184"/>
                    <a:pt x="4009" y="1157"/>
                    <a:pt x="4022" y="1130"/>
                  </a:cubicBezTo>
                  <a:lnTo>
                    <a:pt x="4045" y="1103"/>
                  </a:lnTo>
                  <a:lnTo>
                    <a:pt x="4063" y="1080"/>
                  </a:lnTo>
                  <a:cubicBezTo>
                    <a:pt x="4153" y="977"/>
                    <a:pt x="4225" y="891"/>
                    <a:pt x="4288" y="810"/>
                  </a:cubicBezTo>
                  <a:cubicBezTo>
                    <a:pt x="4355" y="729"/>
                    <a:pt x="4432" y="626"/>
                    <a:pt x="4504" y="522"/>
                  </a:cubicBezTo>
                  <a:cubicBezTo>
                    <a:pt x="4535" y="477"/>
                    <a:pt x="4567" y="428"/>
                    <a:pt x="4598" y="378"/>
                  </a:cubicBezTo>
                  <a:lnTo>
                    <a:pt x="4607" y="365"/>
                  </a:lnTo>
                  <a:cubicBezTo>
                    <a:pt x="4621" y="342"/>
                    <a:pt x="4634" y="315"/>
                    <a:pt x="4652" y="293"/>
                  </a:cubicBezTo>
                  <a:cubicBezTo>
                    <a:pt x="4666" y="279"/>
                    <a:pt x="4675" y="266"/>
                    <a:pt x="4684" y="248"/>
                  </a:cubicBezTo>
                  <a:cubicBezTo>
                    <a:pt x="4697" y="225"/>
                    <a:pt x="4702" y="194"/>
                    <a:pt x="4702" y="167"/>
                  </a:cubicBezTo>
                  <a:cubicBezTo>
                    <a:pt x="4697" y="153"/>
                    <a:pt x="4697" y="140"/>
                    <a:pt x="4693" y="131"/>
                  </a:cubicBezTo>
                  <a:cubicBezTo>
                    <a:pt x="4684" y="113"/>
                    <a:pt x="4670" y="95"/>
                    <a:pt x="4657" y="81"/>
                  </a:cubicBezTo>
                  <a:cubicBezTo>
                    <a:pt x="4643" y="72"/>
                    <a:pt x="4630" y="63"/>
                    <a:pt x="4612" y="59"/>
                  </a:cubicBezTo>
                  <a:cubicBezTo>
                    <a:pt x="4603" y="54"/>
                    <a:pt x="4594" y="50"/>
                    <a:pt x="4585" y="50"/>
                  </a:cubicBezTo>
                  <a:cubicBezTo>
                    <a:pt x="4571" y="45"/>
                    <a:pt x="4558" y="45"/>
                    <a:pt x="4540" y="41"/>
                  </a:cubicBezTo>
                  <a:lnTo>
                    <a:pt x="4441" y="41"/>
                  </a:lnTo>
                  <a:cubicBezTo>
                    <a:pt x="4355" y="45"/>
                    <a:pt x="4270" y="54"/>
                    <a:pt x="4184" y="72"/>
                  </a:cubicBezTo>
                  <a:lnTo>
                    <a:pt x="4099" y="86"/>
                  </a:lnTo>
                  <a:cubicBezTo>
                    <a:pt x="4067" y="90"/>
                    <a:pt x="4036" y="95"/>
                    <a:pt x="4000" y="99"/>
                  </a:cubicBezTo>
                  <a:cubicBezTo>
                    <a:pt x="3964" y="104"/>
                    <a:pt x="3923" y="108"/>
                    <a:pt x="3887" y="108"/>
                  </a:cubicBezTo>
                  <a:lnTo>
                    <a:pt x="3838" y="108"/>
                  </a:lnTo>
                  <a:cubicBezTo>
                    <a:pt x="3775" y="108"/>
                    <a:pt x="3712" y="108"/>
                    <a:pt x="3649" y="113"/>
                  </a:cubicBezTo>
                  <a:cubicBezTo>
                    <a:pt x="3536" y="104"/>
                    <a:pt x="3428" y="95"/>
                    <a:pt x="3316" y="77"/>
                  </a:cubicBezTo>
                  <a:cubicBezTo>
                    <a:pt x="3284" y="72"/>
                    <a:pt x="3249" y="63"/>
                    <a:pt x="3213" y="59"/>
                  </a:cubicBezTo>
                  <a:lnTo>
                    <a:pt x="3150" y="45"/>
                  </a:lnTo>
                  <a:cubicBezTo>
                    <a:pt x="3109" y="41"/>
                    <a:pt x="3073" y="36"/>
                    <a:pt x="3033" y="27"/>
                  </a:cubicBezTo>
                  <a:lnTo>
                    <a:pt x="2992" y="23"/>
                  </a:lnTo>
                  <a:lnTo>
                    <a:pt x="2970" y="18"/>
                  </a:lnTo>
                  <a:cubicBezTo>
                    <a:pt x="2934" y="14"/>
                    <a:pt x="2898" y="9"/>
                    <a:pt x="2862" y="5"/>
                  </a:cubicBezTo>
                  <a:lnTo>
                    <a:pt x="2844" y="5"/>
                  </a:lnTo>
                  <a:lnTo>
                    <a:pt x="2799"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36"/>
            <p:cNvSpPr/>
            <p:nvPr/>
          </p:nvSpPr>
          <p:spPr>
            <a:xfrm>
              <a:off x="5297850" y="1714325"/>
              <a:ext cx="467650" cy="460475"/>
            </a:xfrm>
            <a:custGeom>
              <a:rect b="b" l="l" r="r" t="t"/>
              <a:pathLst>
                <a:path extrusionOk="0" h="18419" w="18706">
                  <a:moveTo>
                    <a:pt x="16218" y="1"/>
                  </a:moveTo>
                  <a:cubicBezTo>
                    <a:pt x="16191" y="1"/>
                    <a:pt x="16164" y="10"/>
                    <a:pt x="16141" y="19"/>
                  </a:cubicBezTo>
                  <a:lnTo>
                    <a:pt x="16150" y="41"/>
                  </a:lnTo>
                  <a:cubicBezTo>
                    <a:pt x="16101" y="68"/>
                    <a:pt x="16096" y="127"/>
                    <a:pt x="16092" y="167"/>
                  </a:cubicBezTo>
                  <a:lnTo>
                    <a:pt x="16092" y="190"/>
                  </a:lnTo>
                  <a:cubicBezTo>
                    <a:pt x="16092" y="217"/>
                    <a:pt x="16087" y="244"/>
                    <a:pt x="16087" y="275"/>
                  </a:cubicBezTo>
                  <a:cubicBezTo>
                    <a:pt x="16078" y="311"/>
                    <a:pt x="16069" y="347"/>
                    <a:pt x="16060" y="388"/>
                  </a:cubicBezTo>
                  <a:cubicBezTo>
                    <a:pt x="16060" y="397"/>
                    <a:pt x="16060" y="406"/>
                    <a:pt x="16060" y="419"/>
                  </a:cubicBezTo>
                  <a:cubicBezTo>
                    <a:pt x="16038" y="428"/>
                    <a:pt x="16015" y="442"/>
                    <a:pt x="16006" y="464"/>
                  </a:cubicBezTo>
                  <a:cubicBezTo>
                    <a:pt x="15988" y="487"/>
                    <a:pt x="15988" y="514"/>
                    <a:pt x="15993" y="541"/>
                  </a:cubicBezTo>
                  <a:cubicBezTo>
                    <a:pt x="15997" y="550"/>
                    <a:pt x="16002" y="563"/>
                    <a:pt x="16011" y="572"/>
                  </a:cubicBezTo>
                  <a:lnTo>
                    <a:pt x="16006" y="581"/>
                  </a:lnTo>
                  <a:lnTo>
                    <a:pt x="16002" y="595"/>
                  </a:lnTo>
                  <a:cubicBezTo>
                    <a:pt x="15984" y="649"/>
                    <a:pt x="15961" y="698"/>
                    <a:pt x="15934" y="743"/>
                  </a:cubicBezTo>
                  <a:cubicBezTo>
                    <a:pt x="15898" y="815"/>
                    <a:pt x="15853" y="878"/>
                    <a:pt x="15804" y="937"/>
                  </a:cubicBezTo>
                  <a:cubicBezTo>
                    <a:pt x="15768" y="977"/>
                    <a:pt x="15727" y="1009"/>
                    <a:pt x="15691" y="1045"/>
                  </a:cubicBezTo>
                  <a:cubicBezTo>
                    <a:pt x="15651" y="1080"/>
                    <a:pt x="15619" y="1103"/>
                    <a:pt x="15588" y="1134"/>
                  </a:cubicBezTo>
                  <a:lnTo>
                    <a:pt x="15579" y="1148"/>
                  </a:lnTo>
                  <a:cubicBezTo>
                    <a:pt x="15543" y="1179"/>
                    <a:pt x="15511" y="1211"/>
                    <a:pt x="15480" y="1242"/>
                  </a:cubicBezTo>
                  <a:lnTo>
                    <a:pt x="15444" y="1269"/>
                  </a:lnTo>
                  <a:cubicBezTo>
                    <a:pt x="15421" y="1292"/>
                    <a:pt x="15399" y="1314"/>
                    <a:pt x="15376" y="1337"/>
                  </a:cubicBezTo>
                  <a:cubicBezTo>
                    <a:pt x="15331" y="1377"/>
                    <a:pt x="15286" y="1418"/>
                    <a:pt x="15246" y="1463"/>
                  </a:cubicBezTo>
                  <a:lnTo>
                    <a:pt x="15142" y="1557"/>
                  </a:lnTo>
                  <a:cubicBezTo>
                    <a:pt x="15098" y="1598"/>
                    <a:pt x="15057" y="1643"/>
                    <a:pt x="15017" y="1688"/>
                  </a:cubicBezTo>
                  <a:lnTo>
                    <a:pt x="14976" y="1737"/>
                  </a:lnTo>
                  <a:lnTo>
                    <a:pt x="14931" y="1787"/>
                  </a:lnTo>
                  <a:lnTo>
                    <a:pt x="14900" y="1823"/>
                  </a:lnTo>
                  <a:lnTo>
                    <a:pt x="14850" y="1877"/>
                  </a:lnTo>
                  <a:lnTo>
                    <a:pt x="14801" y="1926"/>
                  </a:lnTo>
                  <a:lnTo>
                    <a:pt x="14760" y="1971"/>
                  </a:lnTo>
                  <a:cubicBezTo>
                    <a:pt x="14720" y="2012"/>
                    <a:pt x="14684" y="2052"/>
                    <a:pt x="14648" y="2097"/>
                  </a:cubicBezTo>
                  <a:cubicBezTo>
                    <a:pt x="14621" y="2124"/>
                    <a:pt x="14598" y="2151"/>
                    <a:pt x="14580" y="2183"/>
                  </a:cubicBezTo>
                  <a:lnTo>
                    <a:pt x="14558" y="2219"/>
                  </a:lnTo>
                  <a:lnTo>
                    <a:pt x="14544" y="2241"/>
                  </a:lnTo>
                  <a:cubicBezTo>
                    <a:pt x="14522" y="2273"/>
                    <a:pt x="14499" y="2309"/>
                    <a:pt x="14477" y="2345"/>
                  </a:cubicBezTo>
                  <a:cubicBezTo>
                    <a:pt x="14450" y="2399"/>
                    <a:pt x="14423" y="2453"/>
                    <a:pt x="14405" y="2511"/>
                  </a:cubicBezTo>
                  <a:cubicBezTo>
                    <a:pt x="14387" y="2570"/>
                    <a:pt x="14373" y="2633"/>
                    <a:pt x="14369" y="2695"/>
                  </a:cubicBezTo>
                  <a:cubicBezTo>
                    <a:pt x="14364" y="2718"/>
                    <a:pt x="14360" y="2745"/>
                    <a:pt x="14364" y="2772"/>
                  </a:cubicBezTo>
                  <a:cubicBezTo>
                    <a:pt x="14364" y="2812"/>
                    <a:pt x="14364" y="2853"/>
                    <a:pt x="14373" y="2889"/>
                  </a:cubicBezTo>
                  <a:cubicBezTo>
                    <a:pt x="14387" y="2947"/>
                    <a:pt x="14405" y="3006"/>
                    <a:pt x="14423" y="3064"/>
                  </a:cubicBezTo>
                  <a:cubicBezTo>
                    <a:pt x="14441" y="3114"/>
                    <a:pt x="14459" y="3163"/>
                    <a:pt x="14481" y="3213"/>
                  </a:cubicBezTo>
                  <a:lnTo>
                    <a:pt x="14490" y="3226"/>
                  </a:lnTo>
                  <a:cubicBezTo>
                    <a:pt x="14499" y="3249"/>
                    <a:pt x="14508" y="3267"/>
                    <a:pt x="14517" y="3285"/>
                  </a:cubicBezTo>
                  <a:cubicBezTo>
                    <a:pt x="14526" y="3303"/>
                    <a:pt x="14535" y="3325"/>
                    <a:pt x="14540" y="3343"/>
                  </a:cubicBezTo>
                  <a:lnTo>
                    <a:pt x="14553" y="3370"/>
                  </a:lnTo>
                  <a:cubicBezTo>
                    <a:pt x="14576" y="3433"/>
                    <a:pt x="14598" y="3492"/>
                    <a:pt x="14625" y="3550"/>
                  </a:cubicBezTo>
                  <a:lnTo>
                    <a:pt x="14634" y="3568"/>
                  </a:lnTo>
                  <a:cubicBezTo>
                    <a:pt x="14675" y="3672"/>
                    <a:pt x="14720" y="3780"/>
                    <a:pt x="14756" y="3888"/>
                  </a:cubicBezTo>
                  <a:cubicBezTo>
                    <a:pt x="14765" y="3919"/>
                    <a:pt x="14774" y="3951"/>
                    <a:pt x="14783" y="3982"/>
                  </a:cubicBezTo>
                  <a:cubicBezTo>
                    <a:pt x="14792" y="4014"/>
                    <a:pt x="14805" y="4063"/>
                    <a:pt x="14819" y="4099"/>
                  </a:cubicBezTo>
                  <a:cubicBezTo>
                    <a:pt x="14841" y="4176"/>
                    <a:pt x="14859" y="4248"/>
                    <a:pt x="14873" y="4324"/>
                  </a:cubicBezTo>
                  <a:cubicBezTo>
                    <a:pt x="14882" y="4382"/>
                    <a:pt x="14891" y="4432"/>
                    <a:pt x="14895" y="4486"/>
                  </a:cubicBezTo>
                  <a:lnTo>
                    <a:pt x="14904" y="4544"/>
                  </a:lnTo>
                  <a:cubicBezTo>
                    <a:pt x="14913" y="4616"/>
                    <a:pt x="14922" y="4693"/>
                    <a:pt x="14927" y="4769"/>
                  </a:cubicBezTo>
                  <a:cubicBezTo>
                    <a:pt x="14931" y="4846"/>
                    <a:pt x="14927" y="4922"/>
                    <a:pt x="14927" y="4994"/>
                  </a:cubicBezTo>
                  <a:lnTo>
                    <a:pt x="14927" y="5044"/>
                  </a:lnTo>
                  <a:cubicBezTo>
                    <a:pt x="14927" y="5066"/>
                    <a:pt x="14931" y="5089"/>
                    <a:pt x="14940" y="5111"/>
                  </a:cubicBezTo>
                  <a:cubicBezTo>
                    <a:pt x="14931" y="5170"/>
                    <a:pt x="14922" y="5233"/>
                    <a:pt x="14909" y="5296"/>
                  </a:cubicBezTo>
                  <a:cubicBezTo>
                    <a:pt x="14895" y="5363"/>
                    <a:pt x="14873" y="5431"/>
                    <a:pt x="14841" y="5494"/>
                  </a:cubicBezTo>
                  <a:cubicBezTo>
                    <a:pt x="14814" y="5543"/>
                    <a:pt x="14783" y="5588"/>
                    <a:pt x="14751" y="5633"/>
                  </a:cubicBezTo>
                  <a:cubicBezTo>
                    <a:pt x="14711" y="5678"/>
                    <a:pt x="14670" y="5723"/>
                    <a:pt x="14630" y="5768"/>
                  </a:cubicBezTo>
                  <a:cubicBezTo>
                    <a:pt x="14598" y="5800"/>
                    <a:pt x="14567" y="5831"/>
                    <a:pt x="14531" y="5858"/>
                  </a:cubicBezTo>
                  <a:lnTo>
                    <a:pt x="14504" y="5885"/>
                  </a:lnTo>
                  <a:cubicBezTo>
                    <a:pt x="14450" y="5930"/>
                    <a:pt x="14396" y="5970"/>
                    <a:pt x="14342" y="6011"/>
                  </a:cubicBezTo>
                  <a:lnTo>
                    <a:pt x="14292" y="6042"/>
                  </a:lnTo>
                  <a:cubicBezTo>
                    <a:pt x="14247" y="6069"/>
                    <a:pt x="14207" y="6096"/>
                    <a:pt x="14162" y="6132"/>
                  </a:cubicBezTo>
                  <a:lnTo>
                    <a:pt x="14144" y="6137"/>
                  </a:lnTo>
                  <a:cubicBezTo>
                    <a:pt x="14126" y="6137"/>
                    <a:pt x="14112" y="6141"/>
                    <a:pt x="14094" y="6150"/>
                  </a:cubicBezTo>
                  <a:cubicBezTo>
                    <a:pt x="14085" y="6155"/>
                    <a:pt x="14076" y="6159"/>
                    <a:pt x="14063" y="6164"/>
                  </a:cubicBezTo>
                  <a:cubicBezTo>
                    <a:pt x="14054" y="6173"/>
                    <a:pt x="14031" y="6182"/>
                    <a:pt x="14013" y="6191"/>
                  </a:cubicBezTo>
                  <a:cubicBezTo>
                    <a:pt x="13982" y="6204"/>
                    <a:pt x="13950" y="6213"/>
                    <a:pt x="13923" y="6222"/>
                  </a:cubicBezTo>
                  <a:lnTo>
                    <a:pt x="13901" y="6231"/>
                  </a:lnTo>
                  <a:cubicBezTo>
                    <a:pt x="13829" y="6249"/>
                    <a:pt x="13761" y="6267"/>
                    <a:pt x="13694" y="6294"/>
                  </a:cubicBezTo>
                  <a:cubicBezTo>
                    <a:pt x="13617" y="6326"/>
                    <a:pt x="13545" y="6357"/>
                    <a:pt x="13478" y="6398"/>
                  </a:cubicBezTo>
                  <a:lnTo>
                    <a:pt x="13438" y="6416"/>
                  </a:lnTo>
                  <a:lnTo>
                    <a:pt x="13415" y="6429"/>
                  </a:lnTo>
                  <a:cubicBezTo>
                    <a:pt x="13384" y="6438"/>
                    <a:pt x="13348" y="6447"/>
                    <a:pt x="13312" y="6456"/>
                  </a:cubicBezTo>
                  <a:cubicBezTo>
                    <a:pt x="13195" y="6492"/>
                    <a:pt x="13073" y="6528"/>
                    <a:pt x="12952" y="6555"/>
                  </a:cubicBezTo>
                  <a:lnTo>
                    <a:pt x="12925" y="6560"/>
                  </a:lnTo>
                  <a:cubicBezTo>
                    <a:pt x="12898" y="6564"/>
                    <a:pt x="12875" y="6573"/>
                    <a:pt x="12848" y="6582"/>
                  </a:cubicBezTo>
                  <a:cubicBezTo>
                    <a:pt x="12835" y="6582"/>
                    <a:pt x="12821" y="6591"/>
                    <a:pt x="12812" y="6605"/>
                  </a:cubicBezTo>
                  <a:lnTo>
                    <a:pt x="12772" y="6605"/>
                  </a:lnTo>
                  <a:cubicBezTo>
                    <a:pt x="12754" y="6591"/>
                    <a:pt x="12736" y="6582"/>
                    <a:pt x="12718" y="6582"/>
                  </a:cubicBezTo>
                  <a:cubicBezTo>
                    <a:pt x="12709" y="6582"/>
                    <a:pt x="12695" y="6587"/>
                    <a:pt x="12686" y="6591"/>
                  </a:cubicBezTo>
                  <a:cubicBezTo>
                    <a:pt x="12668" y="6600"/>
                    <a:pt x="12655" y="6614"/>
                    <a:pt x="12646" y="6632"/>
                  </a:cubicBezTo>
                  <a:cubicBezTo>
                    <a:pt x="12641" y="6650"/>
                    <a:pt x="12641" y="6672"/>
                    <a:pt x="12646" y="6690"/>
                  </a:cubicBezTo>
                  <a:lnTo>
                    <a:pt x="12686" y="6803"/>
                  </a:lnTo>
                  <a:cubicBezTo>
                    <a:pt x="12700" y="6834"/>
                    <a:pt x="12713" y="6866"/>
                    <a:pt x="12722" y="6897"/>
                  </a:cubicBezTo>
                  <a:cubicBezTo>
                    <a:pt x="12745" y="6965"/>
                    <a:pt x="12772" y="7032"/>
                    <a:pt x="12794" y="7104"/>
                  </a:cubicBezTo>
                  <a:cubicBezTo>
                    <a:pt x="12817" y="7181"/>
                    <a:pt x="12839" y="7262"/>
                    <a:pt x="12862" y="7343"/>
                  </a:cubicBezTo>
                  <a:lnTo>
                    <a:pt x="12884" y="7428"/>
                  </a:lnTo>
                  <a:cubicBezTo>
                    <a:pt x="12911" y="7527"/>
                    <a:pt x="12934" y="7626"/>
                    <a:pt x="12956" y="7725"/>
                  </a:cubicBezTo>
                  <a:cubicBezTo>
                    <a:pt x="12965" y="7788"/>
                    <a:pt x="12983" y="7851"/>
                    <a:pt x="13001" y="7914"/>
                  </a:cubicBezTo>
                  <a:cubicBezTo>
                    <a:pt x="13015" y="7972"/>
                    <a:pt x="13024" y="8022"/>
                    <a:pt x="13037" y="8076"/>
                  </a:cubicBezTo>
                  <a:cubicBezTo>
                    <a:pt x="13051" y="8134"/>
                    <a:pt x="13064" y="8193"/>
                    <a:pt x="13069" y="8256"/>
                  </a:cubicBezTo>
                  <a:lnTo>
                    <a:pt x="13073" y="8301"/>
                  </a:lnTo>
                  <a:cubicBezTo>
                    <a:pt x="13078" y="8346"/>
                    <a:pt x="13087" y="8391"/>
                    <a:pt x="13091" y="8436"/>
                  </a:cubicBezTo>
                  <a:lnTo>
                    <a:pt x="13109" y="8530"/>
                  </a:lnTo>
                  <a:cubicBezTo>
                    <a:pt x="13114" y="8557"/>
                    <a:pt x="13118" y="8584"/>
                    <a:pt x="13123" y="8611"/>
                  </a:cubicBezTo>
                  <a:cubicBezTo>
                    <a:pt x="13136" y="8670"/>
                    <a:pt x="13141" y="8728"/>
                    <a:pt x="13145" y="8791"/>
                  </a:cubicBezTo>
                  <a:lnTo>
                    <a:pt x="13150" y="8836"/>
                  </a:lnTo>
                  <a:cubicBezTo>
                    <a:pt x="13150" y="8868"/>
                    <a:pt x="13154" y="8899"/>
                    <a:pt x="13159" y="8931"/>
                  </a:cubicBezTo>
                  <a:cubicBezTo>
                    <a:pt x="13159" y="8985"/>
                    <a:pt x="13159" y="9043"/>
                    <a:pt x="13163" y="9097"/>
                  </a:cubicBezTo>
                  <a:lnTo>
                    <a:pt x="13163" y="9183"/>
                  </a:lnTo>
                  <a:lnTo>
                    <a:pt x="13163" y="9183"/>
                  </a:lnTo>
                  <a:cubicBezTo>
                    <a:pt x="13168" y="9322"/>
                    <a:pt x="13168" y="9434"/>
                    <a:pt x="13159" y="9538"/>
                  </a:cubicBezTo>
                  <a:lnTo>
                    <a:pt x="13150" y="9659"/>
                  </a:lnTo>
                  <a:lnTo>
                    <a:pt x="13132" y="9916"/>
                  </a:lnTo>
                  <a:cubicBezTo>
                    <a:pt x="13127" y="9974"/>
                    <a:pt x="13127" y="10033"/>
                    <a:pt x="13123" y="10096"/>
                  </a:cubicBezTo>
                  <a:cubicBezTo>
                    <a:pt x="13118" y="10154"/>
                    <a:pt x="13114" y="10213"/>
                    <a:pt x="13109" y="10276"/>
                  </a:cubicBezTo>
                  <a:cubicBezTo>
                    <a:pt x="13105" y="10334"/>
                    <a:pt x="13100" y="10402"/>
                    <a:pt x="13091" y="10460"/>
                  </a:cubicBezTo>
                  <a:cubicBezTo>
                    <a:pt x="13091" y="10483"/>
                    <a:pt x="13087" y="10501"/>
                    <a:pt x="13087" y="10523"/>
                  </a:cubicBezTo>
                  <a:cubicBezTo>
                    <a:pt x="13082" y="10546"/>
                    <a:pt x="13078" y="10564"/>
                    <a:pt x="13078" y="10586"/>
                  </a:cubicBezTo>
                  <a:cubicBezTo>
                    <a:pt x="13073" y="10609"/>
                    <a:pt x="13055" y="10613"/>
                    <a:pt x="13046" y="10631"/>
                  </a:cubicBezTo>
                  <a:cubicBezTo>
                    <a:pt x="13037" y="10640"/>
                    <a:pt x="13033" y="10654"/>
                    <a:pt x="13024" y="10667"/>
                  </a:cubicBezTo>
                  <a:cubicBezTo>
                    <a:pt x="13010" y="10717"/>
                    <a:pt x="13042" y="10766"/>
                    <a:pt x="13096" y="10766"/>
                  </a:cubicBezTo>
                  <a:cubicBezTo>
                    <a:pt x="13105" y="10766"/>
                    <a:pt x="13114" y="10766"/>
                    <a:pt x="13123" y="10762"/>
                  </a:cubicBezTo>
                  <a:cubicBezTo>
                    <a:pt x="13141" y="10780"/>
                    <a:pt x="13163" y="10789"/>
                    <a:pt x="13190" y="10793"/>
                  </a:cubicBezTo>
                  <a:lnTo>
                    <a:pt x="13213" y="10793"/>
                  </a:lnTo>
                  <a:cubicBezTo>
                    <a:pt x="13231" y="10793"/>
                    <a:pt x="13244" y="10798"/>
                    <a:pt x="13258" y="10798"/>
                  </a:cubicBezTo>
                  <a:cubicBezTo>
                    <a:pt x="13294" y="10798"/>
                    <a:pt x="13330" y="10793"/>
                    <a:pt x="13361" y="10793"/>
                  </a:cubicBezTo>
                  <a:lnTo>
                    <a:pt x="13402" y="10789"/>
                  </a:lnTo>
                  <a:lnTo>
                    <a:pt x="13433" y="10780"/>
                  </a:lnTo>
                  <a:cubicBezTo>
                    <a:pt x="13465" y="10775"/>
                    <a:pt x="13501" y="10771"/>
                    <a:pt x="13532" y="10766"/>
                  </a:cubicBezTo>
                  <a:lnTo>
                    <a:pt x="13568" y="10762"/>
                  </a:lnTo>
                  <a:cubicBezTo>
                    <a:pt x="13613" y="10757"/>
                    <a:pt x="13653" y="10753"/>
                    <a:pt x="13694" y="10753"/>
                  </a:cubicBezTo>
                  <a:lnTo>
                    <a:pt x="13730" y="10753"/>
                  </a:lnTo>
                  <a:cubicBezTo>
                    <a:pt x="13824" y="10753"/>
                    <a:pt x="13923" y="10766"/>
                    <a:pt x="14018" y="10780"/>
                  </a:cubicBezTo>
                  <a:lnTo>
                    <a:pt x="14045" y="10784"/>
                  </a:lnTo>
                  <a:lnTo>
                    <a:pt x="14085" y="10784"/>
                  </a:lnTo>
                  <a:cubicBezTo>
                    <a:pt x="14139" y="10784"/>
                    <a:pt x="14189" y="10766"/>
                    <a:pt x="14229" y="10735"/>
                  </a:cubicBezTo>
                  <a:cubicBezTo>
                    <a:pt x="14252" y="10712"/>
                    <a:pt x="14270" y="10685"/>
                    <a:pt x="14288" y="10658"/>
                  </a:cubicBezTo>
                  <a:cubicBezTo>
                    <a:pt x="14337" y="10582"/>
                    <a:pt x="14378" y="10496"/>
                    <a:pt x="14400" y="10411"/>
                  </a:cubicBezTo>
                  <a:cubicBezTo>
                    <a:pt x="14436" y="10285"/>
                    <a:pt x="14472" y="10159"/>
                    <a:pt x="14508" y="10037"/>
                  </a:cubicBezTo>
                  <a:lnTo>
                    <a:pt x="14517" y="10015"/>
                  </a:lnTo>
                  <a:cubicBezTo>
                    <a:pt x="14535" y="9961"/>
                    <a:pt x="14549" y="9907"/>
                    <a:pt x="14567" y="9857"/>
                  </a:cubicBezTo>
                  <a:cubicBezTo>
                    <a:pt x="14580" y="9821"/>
                    <a:pt x="14594" y="9785"/>
                    <a:pt x="14612" y="9754"/>
                  </a:cubicBezTo>
                  <a:lnTo>
                    <a:pt x="14634" y="9691"/>
                  </a:lnTo>
                  <a:lnTo>
                    <a:pt x="14670" y="9605"/>
                  </a:lnTo>
                  <a:cubicBezTo>
                    <a:pt x="14702" y="9524"/>
                    <a:pt x="14733" y="9443"/>
                    <a:pt x="14760" y="9362"/>
                  </a:cubicBezTo>
                  <a:cubicBezTo>
                    <a:pt x="14832" y="9178"/>
                    <a:pt x="14891" y="8980"/>
                    <a:pt x="14949" y="8796"/>
                  </a:cubicBezTo>
                  <a:lnTo>
                    <a:pt x="14954" y="8773"/>
                  </a:lnTo>
                  <a:lnTo>
                    <a:pt x="15021" y="8553"/>
                  </a:lnTo>
                  <a:cubicBezTo>
                    <a:pt x="15062" y="8418"/>
                    <a:pt x="15102" y="8283"/>
                    <a:pt x="15142" y="8148"/>
                  </a:cubicBezTo>
                  <a:cubicBezTo>
                    <a:pt x="15165" y="8080"/>
                    <a:pt x="15187" y="8008"/>
                    <a:pt x="15205" y="7936"/>
                  </a:cubicBezTo>
                  <a:lnTo>
                    <a:pt x="15241" y="7815"/>
                  </a:lnTo>
                  <a:cubicBezTo>
                    <a:pt x="15250" y="7779"/>
                    <a:pt x="15264" y="7747"/>
                    <a:pt x="15273" y="7711"/>
                  </a:cubicBezTo>
                  <a:lnTo>
                    <a:pt x="15295" y="7644"/>
                  </a:lnTo>
                  <a:cubicBezTo>
                    <a:pt x="15309" y="7599"/>
                    <a:pt x="15322" y="7554"/>
                    <a:pt x="15336" y="7509"/>
                  </a:cubicBezTo>
                  <a:lnTo>
                    <a:pt x="15345" y="7478"/>
                  </a:lnTo>
                  <a:cubicBezTo>
                    <a:pt x="15385" y="7334"/>
                    <a:pt x="15430" y="7185"/>
                    <a:pt x="15466" y="7037"/>
                  </a:cubicBezTo>
                  <a:cubicBezTo>
                    <a:pt x="15484" y="6969"/>
                    <a:pt x="15502" y="6902"/>
                    <a:pt x="15520" y="6834"/>
                  </a:cubicBezTo>
                  <a:cubicBezTo>
                    <a:pt x="15525" y="6798"/>
                    <a:pt x="15534" y="6767"/>
                    <a:pt x="15543" y="6731"/>
                  </a:cubicBezTo>
                  <a:cubicBezTo>
                    <a:pt x="15556" y="6681"/>
                    <a:pt x="15565" y="6636"/>
                    <a:pt x="15579" y="6591"/>
                  </a:cubicBezTo>
                  <a:lnTo>
                    <a:pt x="15579" y="6591"/>
                  </a:lnTo>
                  <a:lnTo>
                    <a:pt x="15570" y="6618"/>
                  </a:lnTo>
                  <a:cubicBezTo>
                    <a:pt x="15579" y="6582"/>
                    <a:pt x="15588" y="6546"/>
                    <a:pt x="15597" y="6510"/>
                  </a:cubicBezTo>
                  <a:lnTo>
                    <a:pt x="15610" y="6447"/>
                  </a:lnTo>
                  <a:lnTo>
                    <a:pt x="15628" y="6380"/>
                  </a:lnTo>
                  <a:cubicBezTo>
                    <a:pt x="15646" y="6294"/>
                    <a:pt x="15664" y="6209"/>
                    <a:pt x="15682" y="6119"/>
                  </a:cubicBezTo>
                  <a:lnTo>
                    <a:pt x="15691" y="6069"/>
                  </a:lnTo>
                  <a:cubicBezTo>
                    <a:pt x="15709" y="5984"/>
                    <a:pt x="15727" y="5894"/>
                    <a:pt x="15745" y="5809"/>
                  </a:cubicBezTo>
                  <a:lnTo>
                    <a:pt x="15763" y="5737"/>
                  </a:lnTo>
                  <a:cubicBezTo>
                    <a:pt x="15777" y="5687"/>
                    <a:pt x="15786" y="5642"/>
                    <a:pt x="15799" y="5597"/>
                  </a:cubicBezTo>
                  <a:cubicBezTo>
                    <a:pt x="15808" y="5552"/>
                    <a:pt x="15817" y="5498"/>
                    <a:pt x="15831" y="5449"/>
                  </a:cubicBezTo>
                  <a:lnTo>
                    <a:pt x="15853" y="5332"/>
                  </a:lnTo>
                  <a:cubicBezTo>
                    <a:pt x="15867" y="5278"/>
                    <a:pt x="15880" y="5219"/>
                    <a:pt x="15898" y="5165"/>
                  </a:cubicBezTo>
                  <a:cubicBezTo>
                    <a:pt x="15907" y="5125"/>
                    <a:pt x="15916" y="5089"/>
                    <a:pt x="15925" y="5053"/>
                  </a:cubicBezTo>
                  <a:lnTo>
                    <a:pt x="15939" y="5003"/>
                  </a:lnTo>
                  <a:cubicBezTo>
                    <a:pt x="15961" y="4904"/>
                    <a:pt x="15979" y="4801"/>
                    <a:pt x="15997" y="4706"/>
                  </a:cubicBezTo>
                  <a:lnTo>
                    <a:pt x="16015" y="4616"/>
                  </a:lnTo>
                  <a:lnTo>
                    <a:pt x="16038" y="4499"/>
                  </a:lnTo>
                  <a:cubicBezTo>
                    <a:pt x="16056" y="4414"/>
                    <a:pt x="16069" y="4328"/>
                    <a:pt x="16083" y="4248"/>
                  </a:cubicBezTo>
                  <a:lnTo>
                    <a:pt x="16110" y="4068"/>
                  </a:lnTo>
                  <a:lnTo>
                    <a:pt x="16137" y="3883"/>
                  </a:lnTo>
                  <a:cubicBezTo>
                    <a:pt x="16168" y="3793"/>
                    <a:pt x="16195" y="3703"/>
                    <a:pt x="16222" y="3613"/>
                  </a:cubicBezTo>
                  <a:cubicBezTo>
                    <a:pt x="16236" y="3564"/>
                    <a:pt x="16254" y="3514"/>
                    <a:pt x="16267" y="3469"/>
                  </a:cubicBezTo>
                  <a:cubicBezTo>
                    <a:pt x="16285" y="3411"/>
                    <a:pt x="16308" y="3348"/>
                    <a:pt x="16321" y="3289"/>
                  </a:cubicBezTo>
                  <a:cubicBezTo>
                    <a:pt x="16362" y="3154"/>
                    <a:pt x="16393" y="3037"/>
                    <a:pt x="16416" y="2929"/>
                  </a:cubicBezTo>
                  <a:lnTo>
                    <a:pt x="16429" y="2875"/>
                  </a:lnTo>
                  <a:cubicBezTo>
                    <a:pt x="16438" y="2835"/>
                    <a:pt x="16447" y="2799"/>
                    <a:pt x="16456" y="2763"/>
                  </a:cubicBezTo>
                  <a:lnTo>
                    <a:pt x="16465" y="2736"/>
                  </a:lnTo>
                  <a:lnTo>
                    <a:pt x="16470" y="2709"/>
                  </a:lnTo>
                  <a:lnTo>
                    <a:pt x="16479" y="2664"/>
                  </a:lnTo>
                  <a:lnTo>
                    <a:pt x="16492" y="2615"/>
                  </a:lnTo>
                  <a:cubicBezTo>
                    <a:pt x="16515" y="2507"/>
                    <a:pt x="16546" y="2403"/>
                    <a:pt x="16587" y="2300"/>
                  </a:cubicBezTo>
                  <a:lnTo>
                    <a:pt x="16623" y="2201"/>
                  </a:lnTo>
                  <a:cubicBezTo>
                    <a:pt x="16645" y="2129"/>
                    <a:pt x="16672" y="2061"/>
                    <a:pt x="16699" y="1994"/>
                  </a:cubicBezTo>
                  <a:cubicBezTo>
                    <a:pt x="16717" y="1940"/>
                    <a:pt x="16744" y="1886"/>
                    <a:pt x="16766" y="1832"/>
                  </a:cubicBezTo>
                  <a:cubicBezTo>
                    <a:pt x="16780" y="1796"/>
                    <a:pt x="16798" y="1755"/>
                    <a:pt x="16811" y="1719"/>
                  </a:cubicBezTo>
                  <a:cubicBezTo>
                    <a:pt x="16829" y="1683"/>
                    <a:pt x="16843" y="1652"/>
                    <a:pt x="16861" y="1616"/>
                  </a:cubicBezTo>
                  <a:lnTo>
                    <a:pt x="16888" y="1553"/>
                  </a:lnTo>
                  <a:cubicBezTo>
                    <a:pt x="16901" y="1530"/>
                    <a:pt x="16910" y="1503"/>
                    <a:pt x="16924" y="1476"/>
                  </a:cubicBezTo>
                  <a:cubicBezTo>
                    <a:pt x="16951" y="1427"/>
                    <a:pt x="16978" y="1391"/>
                    <a:pt x="17005" y="1350"/>
                  </a:cubicBezTo>
                  <a:lnTo>
                    <a:pt x="17032" y="1310"/>
                  </a:lnTo>
                  <a:cubicBezTo>
                    <a:pt x="17072" y="1355"/>
                    <a:pt x="17104" y="1395"/>
                    <a:pt x="17135" y="1431"/>
                  </a:cubicBezTo>
                  <a:lnTo>
                    <a:pt x="17149" y="1449"/>
                  </a:lnTo>
                  <a:cubicBezTo>
                    <a:pt x="17176" y="1485"/>
                    <a:pt x="17194" y="1512"/>
                    <a:pt x="17216" y="1544"/>
                  </a:cubicBezTo>
                  <a:cubicBezTo>
                    <a:pt x="17243" y="1584"/>
                    <a:pt x="17266" y="1629"/>
                    <a:pt x="17293" y="1670"/>
                  </a:cubicBezTo>
                  <a:cubicBezTo>
                    <a:pt x="17333" y="1755"/>
                    <a:pt x="17378" y="1841"/>
                    <a:pt x="17419" y="1931"/>
                  </a:cubicBezTo>
                  <a:cubicBezTo>
                    <a:pt x="17473" y="2070"/>
                    <a:pt x="17513" y="2205"/>
                    <a:pt x="17545" y="2349"/>
                  </a:cubicBezTo>
                  <a:cubicBezTo>
                    <a:pt x="17572" y="2462"/>
                    <a:pt x="17594" y="2588"/>
                    <a:pt x="17612" y="2736"/>
                  </a:cubicBezTo>
                  <a:lnTo>
                    <a:pt x="17621" y="2785"/>
                  </a:lnTo>
                  <a:cubicBezTo>
                    <a:pt x="17639" y="2934"/>
                    <a:pt x="17657" y="3091"/>
                    <a:pt x="17666" y="3249"/>
                  </a:cubicBezTo>
                  <a:cubicBezTo>
                    <a:pt x="17666" y="3285"/>
                    <a:pt x="17666" y="3321"/>
                    <a:pt x="17671" y="3357"/>
                  </a:cubicBezTo>
                  <a:cubicBezTo>
                    <a:pt x="17675" y="3411"/>
                    <a:pt x="17675" y="3456"/>
                    <a:pt x="17680" y="3505"/>
                  </a:cubicBezTo>
                  <a:cubicBezTo>
                    <a:pt x="17680" y="3586"/>
                    <a:pt x="17684" y="3672"/>
                    <a:pt x="17680" y="3757"/>
                  </a:cubicBezTo>
                  <a:cubicBezTo>
                    <a:pt x="17680" y="3811"/>
                    <a:pt x="17680" y="3865"/>
                    <a:pt x="17680" y="3919"/>
                  </a:cubicBezTo>
                  <a:lnTo>
                    <a:pt x="17675" y="4005"/>
                  </a:lnTo>
                  <a:cubicBezTo>
                    <a:pt x="17675" y="4090"/>
                    <a:pt x="17666" y="4176"/>
                    <a:pt x="17662" y="4252"/>
                  </a:cubicBezTo>
                  <a:cubicBezTo>
                    <a:pt x="17653" y="4436"/>
                    <a:pt x="17639" y="4594"/>
                    <a:pt x="17626" y="4738"/>
                  </a:cubicBezTo>
                  <a:cubicBezTo>
                    <a:pt x="17590" y="5026"/>
                    <a:pt x="17558" y="5318"/>
                    <a:pt x="17527" y="5606"/>
                  </a:cubicBezTo>
                  <a:cubicBezTo>
                    <a:pt x="17513" y="5692"/>
                    <a:pt x="17504" y="5782"/>
                    <a:pt x="17491" y="5872"/>
                  </a:cubicBezTo>
                  <a:cubicBezTo>
                    <a:pt x="17486" y="5943"/>
                    <a:pt x="17477" y="6020"/>
                    <a:pt x="17464" y="6096"/>
                  </a:cubicBezTo>
                  <a:lnTo>
                    <a:pt x="17455" y="6164"/>
                  </a:lnTo>
                  <a:cubicBezTo>
                    <a:pt x="17437" y="6285"/>
                    <a:pt x="17419" y="6407"/>
                    <a:pt x="17405" y="6524"/>
                  </a:cubicBezTo>
                  <a:lnTo>
                    <a:pt x="17405" y="6542"/>
                  </a:lnTo>
                  <a:cubicBezTo>
                    <a:pt x="17401" y="6573"/>
                    <a:pt x="17396" y="6600"/>
                    <a:pt x="17392" y="6632"/>
                  </a:cubicBezTo>
                  <a:lnTo>
                    <a:pt x="17401" y="6600"/>
                  </a:lnTo>
                  <a:lnTo>
                    <a:pt x="17392" y="6641"/>
                  </a:lnTo>
                  <a:lnTo>
                    <a:pt x="17383" y="6686"/>
                  </a:lnTo>
                  <a:lnTo>
                    <a:pt x="17378" y="6731"/>
                  </a:lnTo>
                  <a:lnTo>
                    <a:pt x="17369" y="6776"/>
                  </a:lnTo>
                  <a:lnTo>
                    <a:pt x="17369" y="6803"/>
                  </a:lnTo>
                  <a:lnTo>
                    <a:pt x="17360" y="6866"/>
                  </a:lnTo>
                  <a:lnTo>
                    <a:pt x="17351" y="6920"/>
                  </a:lnTo>
                  <a:lnTo>
                    <a:pt x="17347" y="6969"/>
                  </a:lnTo>
                  <a:lnTo>
                    <a:pt x="17342" y="7014"/>
                  </a:lnTo>
                  <a:cubicBezTo>
                    <a:pt x="17324" y="7140"/>
                    <a:pt x="17302" y="7262"/>
                    <a:pt x="17279" y="7383"/>
                  </a:cubicBezTo>
                  <a:lnTo>
                    <a:pt x="17266" y="7469"/>
                  </a:lnTo>
                  <a:lnTo>
                    <a:pt x="17252" y="7536"/>
                  </a:lnTo>
                  <a:lnTo>
                    <a:pt x="17252" y="7559"/>
                  </a:lnTo>
                  <a:cubicBezTo>
                    <a:pt x="17230" y="7680"/>
                    <a:pt x="17207" y="7806"/>
                    <a:pt x="17180" y="7927"/>
                  </a:cubicBezTo>
                  <a:cubicBezTo>
                    <a:pt x="17162" y="7999"/>
                    <a:pt x="17144" y="8071"/>
                    <a:pt x="17126" y="8143"/>
                  </a:cubicBezTo>
                  <a:cubicBezTo>
                    <a:pt x="17108" y="8215"/>
                    <a:pt x="17090" y="8301"/>
                    <a:pt x="17072" y="8377"/>
                  </a:cubicBezTo>
                  <a:lnTo>
                    <a:pt x="17041" y="8530"/>
                  </a:lnTo>
                  <a:lnTo>
                    <a:pt x="17000" y="8724"/>
                  </a:lnTo>
                  <a:lnTo>
                    <a:pt x="16973" y="8836"/>
                  </a:lnTo>
                  <a:cubicBezTo>
                    <a:pt x="16964" y="8881"/>
                    <a:pt x="16955" y="8926"/>
                    <a:pt x="16946" y="8971"/>
                  </a:cubicBezTo>
                  <a:lnTo>
                    <a:pt x="16924" y="9070"/>
                  </a:lnTo>
                  <a:cubicBezTo>
                    <a:pt x="16915" y="9115"/>
                    <a:pt x="16901" y="9165"/>
                    <a:pt x="16888" y="9209"/>
                  </a:cubicBezTo>
                  <a:lnTo>
                    <a:pt x="16883" y="9232"/>
                  </a:lnTo>
                  <a:lnTo>
                    <a:pt x="16861" y="9317"/>
                  </a:lnTo>
                  <a:cubicBezTo>
                    <a:pt x="16847" y="9385"/>
                    <a:pt x="16829" y="9452"/>
                    <a:pt x="16816" y="9520"/>
                  </a:cubicBezTo>
                  <a:cubicBezTo>
                    <a:pt x="16798" y="9614"/>
                    <a:pt x="16775" y="9704"/>
                    <a:pt x="16753" y="9794"/>
                  </a:cubicBezTo>
                  <a:cubicBezTo>
                    <a:pt x="16735" y="9862"/>
                    <a:pt x="16721" y="9934"/>
                    <a:pt x="16704" y="10001"/>
                  </a:cubicBezTo>
                  <a:lnTo>
                    <a:pt x="16690" y="10055"/>
                  </a:lnTo>
                  <a:cubicBezTo>
                    <a:pt x="16677" y="10127"/>
                    <a:pt x="16659" y="10204"/>
                    <a:pt x="16641" y="10276"/>
                  </a:cubicBezTo>
                  <a:lnTo>
                    <a:pt x="16605" y="10411"/>
                  </a:lnTo>
                  <a:lnTo>
                    <a:pt x="16578" y="10523"/>
                  </a:lnTo>
                  <a:lnTo>
                    <a:pt x="16533" y="10690"/>
                  </a:lnTo>
                  <a:lnTo>
                    <a:pt x="16501" y="10824"/>
                  </a:lnTo>
                  <a:cubicBezTo>
                    <a:pt x="16479" y="10910"/>
                    <a:pt x="16456" y="10995"/>
                    <a:pt x="16434" y="11081"/>
                  </a:cubicBezTo>
                  <a:cubicBezTo>
                    <a:pt x="16407" y="11189"/>
                    <a:pt x="16380" y="11297"/>
                    <a:pt x="16348" y="11405"/>
                  </a:cubicBezTo>
                  <a:lnTo>
                    <a:pt x="16321" y="11499"/>
                  </a:lnTo>
                  <a:cubicBezTo>
                    <a:pt x="16290" y="11630"/>
                    <a:pt x="16240" y="11796"/>
                    <a:pt x="16186" y="11967"/>
                  </a:cubicBezTo>
                  <a:cubicBezTo>
                    <a:pt x="16137" y="12116"/>
                    <a:pt x="16087" y="12264"/>
                    <a:pt x="16038" y="12408"/>
                  </a:cubicBezTo>
                  <a:cubicBezTo>
                    <a:pt x="16011" y="12480"/>
                    <a:pt x="15984" y="12547"/>
                    <a:pt x="15957" y="12619"/>
                  </a:cubicBezTo>
                  <a:lnTo>
                    <a:pt x="15943" y="12660"/>
                  </a:lnTo>
                  <a:cubicBezTo>
                    <a:pt x="15912" y="12745"/>
                    <a:pt x="15880" y="12826"/>
                    <a:pt x="15849" y="12916"/>
                  </a:cubicBezTo>
                  <a:lnTo>
                    <a:pt x="15822" y="12988"/>
                  </a:lnTo>
                  <a:cubicBezTo>
                    <a:pt x="15804" y="13051"/>
                    <a:pt x="15781" y="13110"/>
                    <a:pt x="15759" y="13164"/>
                  </a:cubicBezTo>
                  <a:cubicBezTo>
                    <a:pt x="15732" y="13245"/>
                    <a:pt x="15696" y="13326"/>
                    <a:pt x="15664" y="13407"/>
                  </a:cubicBezTo>
                  <a:cubicBezTo>
                    <a:pt x="15601" y="13551"/>
                    <a:pt x="15529" y="13699"/>
                    <a:pt x="15453" y="13848"/>
                  </a:cubicBezTo>
                  <a:cubicBezTo>
                    <a:pt x="15412" y="13924"/>
                    <a:pt x="15372" y="14001"/>
                    <a:pt x="15331" y="14072"/>
                  </a:cubicBezTo>
                  <a:cubicBezTo>
                    <a:pt x="15313" y="14108"/>
                    <a:pt x="15295" y="14140"/>
                    <a:pt x="15277" y="14176"/>
                  </a:cubicBezTo>
                  <a:lnTo>
                    <a:pt x="15264" y="14203"/>
                  </a:lnTo>
                  <a:lnTo>
                    <a:pt x="15228" y="14275"/>
                  </a:lnTo>
                  <a:cubicBezTo>
                    <a:pt x="15169" y="14387"/>
                    <a:pt x="15098" y="14513"/>
                    <a:pt x="15012" y="14662"/>
                  </a:cubicBezTo>
                  <a:lnTo>
                    <a:pt x="14949" y="14761"/>
                  </a:lnTo>
                  <a:lnTo>
                    <a:pt x="14895" y="14855"/>
                  </a:lnTo>
                  <a:cubicBezTo>
                    <a:pt x="14868" y="14896"/>
                    <a:pt x="14841" y="14936"/>
                    <a:pt x="14819" y="14977"/>
                  </a:cubicBezTo>
                  <a:lnTo>
                    <a:pt x="14778" y="15040"/>
                  </a:lnTo>
                  <a:lnTo>
                    <a:pt x="14738" y="15098"/>
                  </a:lnTo>
                  <a:lnTo>
                    <a:pt x="14711" y="15139"/>
                  </a:lnTo>
                  <a:cubicBezTo>
                    <a:pt x="14684" y="15179"/>
                    <a:pt x="14657" y="15224"/>
                    <a:pt x="14630" y="15265"/>
                  </a:cubicBezTo>
                  <a:cubicBezTo>
                    <a:pt x="14567" y="15355"/>
                    <a:pt x="14504" y="15445"/>
                    <a:pt x="14441" y="15535"/>
                  </a:cubicBezTo>
                  <a:cubicBezTo>
                    <a:pt x="14351" y="15647"/>
                    <a:pt x="14261" y="15755"/>
                    <a:pt x="14171" y="15863"/>
                  </a:cubicBezTo>
                  <a:lnTo>
                    <a:pt x="14094" y="15953"/>
                  </a:lnTo>
                  <a:lnTo>
                    <a:pt x="14036" y="16025"/>
                  </a:lnTo>
                  <a:cubicBezTo>
                    <a:pt x="14004" y="16065"/>
                    <a:pt x="13968" y="16110"/>
                    <a:pt x="13932" y="16151"/>
                  </a:cubicBezTo>
                  <a:lnTo>
                    <a:pt x="13887" y="16200"/>
                  </a:lnTo>
                  <a:lnTo>
                    <a:pt x="13860" y="16232"/>
                  </a:lnTo>
                  <a:cubicBezTo>
                    <a:pt x="13842" y="16250"/>
                    <a:pt x="13829" y="16272"/>
                    <a:pt x="13811" y="16290"/>
                  </a:cubicBezTo>
                  <a:lnTo>
                    <a:pt x="13788" y="16322"/>
                  </a:lnTo>
                  <a:cubicBezTo>
                    <a:pt x="13779" y="16331"/>
                    <a:pt x="13770" y="16344"/>
                    <a:pt x="13761" y="16353"/>
                  </a:cubicBezTo>
                  <a:cubicBezTo>
                    <a:pt x="13730" y="16380"/>
                    <a:pt x="13698" y="16407"/>
                    <a:pt x="13671" y="16434"/>
                  </a:cubicBezTo>
                  <a:lnTo>
                    <a:pt x="13613" y="16479"/>
                  </a:lnTo>
                  <a:cubicBezTo>
                    <a:pt x="13554" y="16533"/>
                    <a:pt x="13496" y="16583"/>
                    <a:pt x="13433" y="16632"/>
                  </a:cubicBezTo>
                  <a:lnTo>
                    <a:pt x="13411" y="16650"/>
                  </a:lnTo>
                  <a:cubicBezTo>
                    <a:pt x="13348" y="16700"/>
                    <a:pt x="13285" y="16749"/>
                    <a:pt x="13222" y="16794"/>
                  </a:cubicBezTo>
                  <a:cubicBezTo>
                    <a:pt x="13181" y="16821"/>
                    <a:pt x="13145" y="16848"/>
                    <a:pt x="13105" y="16875"/>
                  </a:cubicBezTo>
                  <a:cubicBezTo>
                    <a:pt x="13064" y="16898"/>
                    <a:pt x="13042" y="16916"/>
                    <a:pt x="13006" y="16934"/>
                  </a:cubicBezTo>
                  <a:cubicBezTo>
                    <a:pt x="12943" y="16970"/>
                    <a:pt x="12889" y="17001"/>
                    <a:pt x="12830" y="17028"/>
                  </a:cubicBezTo>
                  <a:cubicBezTo>
                    <a:pt x="12794" y="17046"/>
                    <a:pt x="12763" y="17064"/>
                    <a:pt x="12727" y="17082"/>
                  </a:cubicBezTo>
                  <a:lnTo>
                    <a:pt x="12650" y="17118"/>
                  </a:lnTo>
                  <a:lnTo>
                    <a:pt x="12628" y="17127"/>
                  </a:lnTo>
                  <a:cubicBezTo>
                    <a:pt x="12610" y="17136"/>
                    <a:pt x="12587" y="17145"/>
                    <a:pt x="12565" y="17154"/>
                  </a:cubicBezTo>
                  <a:lnTo>
                    <a:pt x="12484" y="17154"/>
                  </a:lnTo>
                  <a:lnTo>
                    <a:pt x="12380" y="17159"/>
                  </a:lnTo>
                  <a:cubicBezTo>
                    <a:pt x="12349" y="17159"/>
                    <a:pt x="12313" y="17163"/>
                    <a:pt x="12281" y="17163"/>
                  </a:cubicBezTo>
                  <a:lnTo>
                    <a:pt x="11868" y="17163"/>
                  </a:lnTo>
                  <a:lnTo>
                    <a:pt x="11710" y="17168"/>
                  </a:lnTo>
                  <a:cubicBezTo>
                    <a:pt x="11625" y="17168"/>
                    <a:pt x="11539" y="17172"/>
                    <a:pt x="11454" y="17172"/>
                  </a:cubicBezTo>
                  <a:lnTo>
                    <a:pt x="7675" y="17172"/>
                  </a:lnTo>
                  <a:cubicBezTo>
                    <a:pt x="7540" y="17172"/>
                    <a:pt x="7405" y="17172"/>
                    <a:pt x="7265" y="17163"/>
                  </a:cubicBezTo>
                  <a:cubicBezTo>
                    <a:pt x="7193" y="17159"/>
                    <a:pt x="7121" y="17159"/>
                    <a:pt x="7050" y="17159"/>
                  </a:cubicBezTo>
                  <a:lnTo>
                    <a:pt x="6015" y="17159"/>
                  </a:lnTo>
                  <a:cubicBezTo>
                    <a:pt x="5880" y="17159"/>
                    <a:pt x="5740" y="17159"/>
                    <a:pt x="5605" y="17163"/>
                  </a:cubicBezTo>
                  <a:cubicBezTo>
                    <a:pt x="5538" y="17168"/>
                    <a:pt x="5466" y="17172"/>
                    <a:pt x="5394" y="17177"/>
                  </a:cubicBezTo>
                  <a:cubicBezTo>
                    <a:pt x="5363" y="17177"/>
                    <a:pt x="5327" y="17177"/>
                    <a:pt x="5291" y="17181"/>
                  </a:cubicBezTo>
                  <a:lnTo>
                    <a:pt x="5201" y="17186"/>
                  </a:lnTo>
                  <a:cubicBezTo>
                    <a:pt x="5070" y="17195"/>
                    <a:pt x="4940" y="17208"/>
                    <a:pt x="4809" y="17231"/>
                  </a:cubicBezTo>
                  <a:cubicBezTo>
                    <a:pt x="4751" y="17244"/>
                    <a:pt x="4692" y="17253"/>
                    <a:pt x="4638" y="17267"/>
                  </a:cubicBezTo>
                  <a:cubicBezTo>
                    <a:pt x="4526" y="17289"/>
                    <a:pt x="4418" y="17334"/>
                    <a:pt x="4319" y="17388"/>
                  </a:cubicBezTo>
                  <a:cubicBezTo>
                    <a:pt x="4260" y="17419"/>
                    <a:pt x="4206" y="17460"/>
                    <a:pt x="4161" y="17505"/>
                  </a:cubicBezTo>
                  <a:cubicBezTo>
                    <a:pt x="4130" y="17541"/>
                    <a:pt x="4103" y="17581"/>
                    <a:pt x="4080" y="17626"/>
                  </a:cubicBezTo>
                  <a:cubicBezTo>
                    <a:pt x="4062" y="17667"/>
                    <a:pt x="4044" y="17703"/>
                    <a:pt x="4017" y="17739"/>
                  </a:cubicBezTo>
                  <a:cubicBezTo>
                    <a:pt x="4008" y="17748"/>
                    <a:pt x="3999" y="17757"/>
                    <a:pt x="3990" y="17766"/>
                  </a:cubicBezTo>
                  <a:cubicBezTo>
                    <a:pt x="3968" y="17779"/>
                    <a:pt x="3945" y="17793"/>
                    <a:pt x="3923" y="17802"/>
                  </a:cubicBezTo>
                  <a:cubicBezTo>
                    <a:pt x="3860" y="17824"/>
                    <a:pt x="3793" y="17842"/>
                    <a:pt x="3725" y="17851"/>
                  </a:cubicBezTo>
                  <a:cubicBezTo>
                    <a:pt x="3644" y="17860"/>
                    <a:pt x="3563" y="17865"/>
                    <a:pt x="3487" y="17865"/>
                  </a:cubicBezTo>
                  <a:lnTo>
                    <a:pt x="3379" y="17865"/>
                  </a:lnTo>
                  <a:cubicBezTo>
                    <a:pt x="3302" y="17865"/>
                    <a:pt x="3239" y="17865"/>
                    <a:pt x="3172" y="17856"/>
                  </a:cubicBezTo>
                  <a:cubicBezTo>
                    <a:pt x="3140" y="17856"/>
                    <a:pt x="3104" y="17851"/>
                    <a:pt x="3068" y="17847"/>
                  </a:cubicBezTo>
                  <a:lnTo>
                    <a:pt x="2983" y="17842"/>
                  </a:lnTo>
                  <a:cubicBezTo>
                    <a:pt x="2897" y="17838"/>
                    <a:pt x="2812" y="17829"/>
                    <a:pt x="2726" y="17824"/>
                  </a:cubicBezTo>
                  <a:lnTo>
                    <a:pt x="2591" y="17811"/>
                  </a:lnTo>
                  <a:lnTo>
                    <a:pt x="2447" y="17802"/>
                  </a:lnTo>
                  <a:cubicBezTo>
                    <a:pt x="2362" y="17797"/>
                    <a:pt x="2272" y="17793"/>
                    <a:pt x="2187" y="17784"/>
                  </a:cubicBezTo>
                  <a:cubicBezTo>
                    <a:pt x="2133" y="17775"/>
                    <a:pt x="2074" y="17770"/>
                    <a:pt x="2020" y="17770"/>
                  </a:cubicBezTo>
                  <a:cubicBezTo>
                    <a:pt x="1944" y="17761"/>
                    <a:pt x="1863" y="17757"/>
                    <a:pt x="1786" y="17748"/>
                  </a:cubicBezTo>
                  <a:lnTo>
                    <a:pt x="1665" y="17734"/>
                  </a:lnTo>
                  <a:cubicBezTo>
                    <a:pt x="1575" y="17725"/>
                    <a:pt x="1489" y="17712"/>
                    <a:pt x="1399" y="17707"/>
                  </a:cubicBezTo>
                  <a:cubicBezTo>
                    <a:pt x="1269" y="17694"/>
                    <a:pt x="1143" y="17680"/>
                    <a:pt x="1017" y="17671"/>
                  </a:cubicBezTo>
                  <a:cubicBezTo>
                    <a:pt x="954" y="17662"/>
                    <a:pt x="891" y="17658"/>
                    <a:pt x="828" y="17653"/>
                  </a:cubicBezTo>
                  <a:cubicBezTo>
                    <a:pt x="765" y="17649"/>
                    <a:pt x="688" y="17640"/>
                    <a:pt x="621" y="17635"/>
                  </a:cubicBezTo>
                  <a:cubicBezTo>
                    <a:pt x="563" y="17631"/>
                    <a:pt x="509" y="17622"/>
                    <a:pt x="450" y="17617"/>
                  </a:cubicBezTo>
                  <a:lnTo>
                    <a:pt x="369" y="17608"/>
                  </a:lnTo>
                  <a:cubicBezTo>
                    <a:pt x="288" y="17599"/>
                    <a:pt x="207" y="17595"/>
                    <a:pt x="117" y="17590"/>
                  </a:cubicBezTo>
                  <a:cubicBezTo>
                    <a:pt x="90" y="17595"/>
                    <a:pt x="68" y="17613"/>
                    <a:pt x="63" y="17640"/>
                  </a:cubicBezTo>
                  <a:cubicBezTo>
                    <a:pt x="36" y="17644"/>
                    <a:pt x="18" y="17662"/>
                    <a:pt x="14" y="17689"/>
                  </a:cubicBezTo>
                  <a:cubicBezTo>
                    <a:pt x="5" y="17721"/>
                    <a:pt x="0" y="17752"/>
                    <a:pt x="0" y="17788"/>
                  </a:cubicBezTo>
                  <a:cubicBezTo>
                    <a:pt x="0" y="17824"/>
                    <a:pt x="5" y="17856"/>
                    <a:pt x="18" y="17892"/>
                  </a:cubicBezTo>
                  <a:cubicBezTo>
                    <a:pt x="23" y="17905"/>
                    <a:pt x="27" y="17923"/>
                    <a:pt x="36" y="17937"/>
                  </a:cubicBezTo>
                  <a:lnTo>
                    <a:pt x="45" y="17968"/>
                  </a:lnTo>
                  <a:cubicBezTo>
                    <a:pt x="54" y="17991"/>
                    <a:pt x="63" y="18009"/>
                    <a:pt x="68" y="18031"/>
                  </a:cubicBezTo>
                  <a:cubicBezTo>
                    <a:pt x="81" y="18072"/>
                    <a:pt x="104" y="18108"/>
                    <a:pt x="131" y="18139"/>
                  </a:cubicBezTo>
                  <a:cubicBezTo>
                    <a:pt x="167" y="18166"/>
                    <a:pt x="203" y="18193"/>
                    <a:pt x="243" y="18207"/>
                  </a:cubicBezTo>
                  <a:cubicBezTo>
                    <a:pt x="270" y="18216"/>
                    <a:pt x="293" y="18225"/>
                    <a:pt x="320" y="18234"/>
                  </a:cubicBezTo>
                  <a:cubicBezTo>
                    <a:pt x="356" y="18243"/>
                    <a:pt x="392" y="18252"/>
                    <a:pt x="432" y="18261"/>
                  </a:cubicBezTo>
                  <a:cubicBezTo>
                    <a:pt x="468" y="18270"/>
                    <a:pt x="522" y="18274"/>
                    <a:pt x="567" y="18283"/>
                  </a:cubicBezTo>
                  <a:lnTo>
                    <a:pt x="617" y="18288"/>
                  </a:lnTo>
                  <a:lnTo>
                    <a:pt x="675" y="18297"/>
                  </a:lnTo>
                  <a:cubicBezTo>
                    <a:pt x="724" y="18301"/>
                    <a:pt x="774" y="18310"/>
                    <a:pt x="823" y="18315"/>
                  </a:cubicBezTo>
                  <a:cubicBezTo>
                    <a:pt x="891" y="18324"/>
                    <a:pt x="954" y="18328"/>
                    <a:pt x="1017" y="18337"/>
                  </a:cubicBezTo>
                  <a:lnTo>
                    <a:pt x="1075" y="18337"/>
                  </a:lnTo>
                  <a:cubicBezTo>
                    <a:pt x="1089" y="18373"/>
                    <a:pt x="1120" y="18391"/>
                    <a:pt x="1152" y="18391"/>
                  </a:cubicBezTo>
                  <a:cubicBezTo>
                    <a:pt x="1264" y="18400"/>
                    <a:pt x="1377" y="18405"/>
                    <a:pt x="1494" y="18409"/>
                  </a:cubicBezTo>
                  <a:lnTo>
                    <a:pt x="1615" y="18409"/>
                  </a:lnTo>
                  <a:lnTo>
                    <a:pt x="1750" y="18414"/>
                  </a:lnTo>
                  <a:lnTo>
                    <a:pt x="1971" y="18414"/>
                  </a:lnTo>
                  <a:cubicBezTo>
                    <a:pt x="2196" y="18414"/>
                    <a:pt x="2416" y="18418"/>
                    <a:pt x="2641" y="18418"/>
                  </a:cubicBezTo>
                  <a:lnTo>
                    <a:pt x="2816" y="18418"/>
                  </a:lnTo>
                  <a:cubicBezTo>
                    <a:pt x="2933" y="18418"/>
                    <a:pt x="3050" y="18409"/>
                    <a:pt x="3172" y="18400"/>
                  </a:cubicBezTo>
                  <a:cubicBezTo>
                    <a:pt x="3208" y="18400"/>
                    <a:pt x="3244" y="18396"/>
                    <a:pt x="3280" y="18391"/>
                  </a:cubicBezTo>
                  <a:lnTo>
                    <a:pt x="3320" y="18387"/>
                  </a:lnTo>
                  <a:lnTo>
                    <a:pt x="3397" y="18382"/>
                  </a:lnTo>
                  <a:lnTo>
                    <a:pt x="3433" y="18382"/>
                  </a:lnTo>
                  <a:cubicBezTo>
                    <a:pt x="3455" y="18382"/>
                    <a:pt x="3473" y="18378"/>
                    <a:pt x="3491" y="18378"/>
                  </a:cubicBezTo>
                  <a:lnTo>
                    <a:pt x="3518" y="18378"/>
                  </a:lnTo>
                  <a:cubicBezTo>
                    <a:pt x="3599" y="18382"/>
                    <a:pt x="3712" y="18391"/>
                    <a:pt x="3820" y="18391"/>
                  </a:cubicBezTo>
                  <a:lnTo>
                    <a:pt x="3936" y="18391"/>
                  </a:lnTo>
                  <a:cubicBezTo>
                    <a:pt x="4004" y="18391"/>
                    <a:pt x="4076" y="18391"/>
                    <a:pt x="4143" y="18387"/>
                  </a:cubicBezTo>
                  <a:lnTo>
                    <a:pt x="4287" y="18378"/>
                  </a:lnTo>
                  <a:lnTo>
                    <a:pt x="4359" y="18369"/>
                  </a:lnTo>
                  <a:lnTo>
                    <a:pt x="4395" y="18369"/>
                  </a:lnTo>
                  <a:lnTo>
                    <a:pt x="4431" y="18364"/>
                  </a:lnTo>
                  <a:cubicBezTo>
                    <a:pt x="4449" y="18364"/>
                    <a:pt x="4463" y="18355"/>
                    <a:pt x="4476" y="18346"/>
                  </a:cubicBezTo>
                  <a:cubicBezTo>
                    <a:pt x="4503" y="18333"/>
                    <a:pt x="4521" y="18306"/>
                    <a:pt x="4521" y="18274"/>
                  </a:cubicBezTo>
                  <a:lnTo>
                    <a:pt x="4544" y="18270"/>
                  </a:lnTo>
                  <a:lnTo>
                    <a:pt x="4607" y="18256"/>
                  </a:lnTo>
                  <a:lnTo>
                    <a:pt x="4625" y="18252"/>
                  </a:lnTo>
                  <a:lnTo>
                    <a:pt x="4652" y="18247"/>
                  </a:lnTo>
                  <a:lnTo>
                    <a:pt x="4665" y="18243"/>
                  </a:lnTo>
                  <a:cubicBezTo>
                    <a:pt x="4670" y="18265"/>
                    <a:pt x="4683" y="18283"/>
                    <a:pt x="4701" y="18292"/>
                  </a:cubicBezTo>
                  <a:cubicBezTo>
                    <a:pt x="4710" y="18297"/>
                    <a:pt x="4719" y="18301"/>
                    <a:pt x="4733" y="18301"/>
                  </a:cubicBezTo>
                  <a:cubicBezTo>
                    <a:pt x="4760" y="18301"/>
                    <a:pt x="4782" y="18288"/>
                    <a:pt x="4796" y="18265"/>
                  </a:cubicBezTo>
                  <a:cubicBezTo>
                    <a:pt x="4800" y="18261"/>
                    <a:pt x="4800" y="18256"/>
                    <a:pt x="4805" y="18247"/>
                  </a:cubicBezTo>
                  <a:lnTo>
                    <a:pt x="4814" y="18229"/>
                  </a:lnTo>
                  <a:lnTo>
                    <a:pt x="4818" y="18211"/>
                  </a:lnTo>
                  <a:cubicBezTo>
                    <a:pt x="4827" y="18202"/>
                    <a:pt x="4832" y="18193"/>
                    <a:pt x="4836" y="18184"/>
                  </a:cubicBezTo>
                  <a:cubicBezTo>
                    <a:pt x="4854" y="18153"/>
                    <a:pt x="4868" y="18126"/>
                    <a:pt x="4886" y="18094"/>
                  </a:cubicBezTo>
                  <a:cubicBezTo>
                    <a:pt x="4899" y="18063"/>
                    <a:pt x="4913" y="18040"/>
                    <a:pt x="4926" y="18009"/>
                  </a:cubicBezTo>
                  <a:cubicBezTo>
                    <a:pt x="4926" y="18004"/>
                    <a:pt x="4926" y="18000"/>
                    <a:pt x="4931" y="17995"/>
                  </a:cubicBezTo>
                  <a:cubicBezTo>
                    <a:pt x="4944" y="17973"/>
                    <a:pt x="4958" y="17955"/>
                    <a:pt x="4971" y="17932"/>
                  </a:cubicBezTo>
                  <a:cubicBezTo>
                    <a:pt x="5007" y="17887"/>
                    <a:pt x="5048" y="17847"/>
                    <a:pt x="5093" y="17811"/>
                  </a:cubicBezTo>
                  <a:cubicBezTo>
                    <a:pt x="5147" y="17802"/>
                    <a:pt x="5201" y="17788"/>
                    <a:pt x="5255" y="17779"/>
                  </a:cubicBezTo>
                  <a:lnTo>
                    <a:pt x="5282" y="17775"/>
                  </a:lnTo>
                  <a:lnTo>
                    <a:pt x="5313" y="17770"/>
                  </a:lnTo>
                  <a:cubicBezTo>
                    <a:pt x="5318" y="17761"/>
                    <a:pt x="5322" y="17761"/>
                    <a:pt x="5327" y="17757"/>
                  </a:cubicBezTo>
                  <a:cubicBezTo>
                    <a:pt x="5327" y="17748"/>
                    <a:pt x="5322" y="17743"/>
                    <a:pt x="5322" y="17734"/>
                  </a:cubicBezTo>
                  <a:cubicBezTo>
                    <a:pt x="5322" y="17721"/>
                    <a:pt x="5331" y="17707"/>
                    <a:pt x="5345" y="17707"/>
                  </a:cubicBezTo>
                  <a:cubicBezTo>
                    <a:pt x="5358" y="17703"/>
                    <a:pt x="5372" y="17698"/>
                    <a:pt x="5385" y="17698"/>
                  </a:cubicBezTo>
                  <a:lnTo>
                    <a:pt x="5403" y="17698"/>
                  </a:lnTo>
                  <a:lnTo>
                    <a:pt x="5453" y="17689"/>
                  </a:lnTo>
                  <a:cubicBezTo>
                    <a:pt x="5493" y="17685"/>
                    <a:pt x="5529" y="17680"/>
                    <a:pt x="5565" y="17676"/>
                  </a:cubicBezTo>
                  <a:lnTo>
                    <a:pt x="5722" y="17676"/>
                  </a:lnTo>
                  <a:cubicBezTo>
                    <a:pt x="5736" y="17662"/>
                    <a:pt x="5745" y="17640"/>
                    <a:pt x="5745" y="17622"/>
                  </a:cubicBezTo>
                  <a:cubicBezTo>
                    <a:pt x="5745" y="17608"/>
                    <a:pt x="5740" y="17599"/>
                    <a:pt x="5740" y="17586"/>
                  </a:cubicBezTo>
                  <a:cubicBezTo>
                    <a:pt x="5754" y="17586"/>
                    <a:pt x="5767" y="17581"/>
                    <a:pt x="5776" y="17572"/>
                  </a:cubicBezTo>
                  <a:lnTo>
                    <a:pt x="6190" y="17572"/>
                  </a:lnTo>
                  <a:cubicBezTo>
                    <a:pt x="6289" y="17577"/>
                    <a:pt x="6393" y="17581"/>
                    <a:pt x="6492" y="17581"/>
                  </a:cubicBezTo>
                  <a:lnTo>
                    <a:pt x="6654" y="17581"/>
                  </a:lnTo>
                  <a:lnTo>
                    <a:pt x="6798" y="17586"/>
                  </a:lnTo>
                  <a:lnTo>
                    <a:pt x="7009" y="17590"/>
                  </a:lnTo>
                  <a:lnTo>
                    <a:pt x="7171" y="17590"/>
                  </a:lnTo>
                  <a:lnTo>
                    <a:pt x="7328" y="17595"/>
                  </a:lnTo>
                  <a:lnTo>
                    <a:pt x="7517" y="17595"/>
                  </a:lnTo>
                  <a:cubicBezTo>
                    <a:pt x="7526" y="17595"/>
                    <a:pt x="7535" y="17590"/>
                    <a:pt x="7544" y="17581"/>
                  </a:cubicBezTo>
                  <a:lnTo>
                    <a:pt x="7675" y="17590"/>
                  </a:lnTo>
                  <a:cubicBezTo>
                    <a:pt x="7715" y="17590"/>
                    <a:pt x="7751" y="17590"/>
                    <a:pt x="7796" y="17595"/>
                  </a:cubicBezTo>
                  <a:lnTo>
                    <a:pt x="8035" y="17595"/>
                  </a:lnTo>
                  <a:cubicBezTo>
                    <a:pt x="8246" y="17595"/>
                    <a:pt x="8458" y="17595"/>
                    <a:pt x="8669" y="17599"/>
                  </a:cubicBezTo>
                  <a:lnTo>
                    <a:pt x="9398" y="17599"/>
                  </a:lnTo>
                  <a:cubicBezTo>
                    <a:pt x="9411" y="17608"/>
                    <a:pt x="9429" y="17613"/>
                    <a:pt x="9452" y="17617"/>
                  </a:cubicBezTo>
                  <a:cubicBezTo>
                    <a:pt x="9524" y="17622"/>
                    <a:pt x="9596" y="17622"/>
                    <a:pt x="9668" y="17622"/>
                  </a:cubicBezTo>
                  <a:lnTo>
                    <a:pt x="9879" y="17622"/>
                  </a:lnTo>
                  <a:cubicBezTo>
                    <a:pt x="10001" y="17622"/>
                    <a:pt x="10122" y="17622"/>
                    <a:pt x="10244" y="17617"/>
                  </a:cubicBezTo>
                  <a:lnTo>
                    <a:pt x="10333" y="17613"/>
                  </a:lnTo>
                  <a:lnTo>
                    <a:pt x="10419" y="17608"/>
                  </a:lnTo>
                  <a:cubicBezTo>
                    <a:pt x="10500" y="17608"/>
                    <a:pt x="10576" y="17608"/>
                    <a:pt x="10657" y="17604"/>
                  </a:cubicBezTo>
                  <a:lnTo>
                    <a:pt x="10842" y="17599"/>
                  </a:lnTo>
                  <a:lnTo>
                    <a:pt x="11026" y="17595"/>
                  </a:lnTo>
                  <a:lnTo>
                    <a:pt x="11337" y="17608"/>
                  </a:lnTo>
                  <a:lnTo>
                    <a:pt x="11409" y="17608"/>
                  </a:lnTo>
                  <a:lnTo>
                    <a:pt x="11557" y="17613"/>
                  </a:lnTo>
                  <a:lnTo>
                    <a:pt x="11634" y="17613"/>
                  </a:lnTo>
                  <a:lnTo>
                    <a:pt x="11746" y="17622"/>
                  </a:lnTo>
                  <a:lnTo>
                    <a:pt x="11971" y="17626"/>
                  </a:lnTo>
                  <a:lnTo>
                    <a:pt x="12862" y="17626"/>
                  </a:lnTo>
                  <a:cubicBezTo>
                    <a:pt x="12880" y="17635"/>
                    <a:pt x="12893" y="17644"/>
                    <a:pt x="12911" y="17649"/>
                  </a:cubicBezTo>
                  <a:cubicBezTo>
                    <a:pt x="12916" y="17644"/>
                    <a:pt x="12920" y="17644"/>
                    <a:pt x="12925" y="17640"/>
                  </a:cubicBezTo>
                  <a:cubicBezTo>
                    <a:pt x="12934" y="17635"/>
                    <a:pt x="12947" y="17631"/>
                    <a:pt x="12961" y="17631"/>
                  </a:cubicBezTo>
                  <a:cubicBezTo>
                    <a:pt x="12979" y="17631"/>
                    <a:pt x="12992" y="17635"/>
                    <a:pt x="13006" y="17649"/>
                  </a:cubicBezTo>
                  <a:cubicBezTo>
                    <a:pt x="13019" y="17640"/>
                    <a:pt x="13028" y="17631"/>
                    <a:pt x="13042" y="17622"/>
                  </a:cubicBezTo>
                  <a:lnTo>
                    <a:pt x="13154" y="17622"/>
                  </a:lnTo>
                  <a:cubicBezTo>
                    <a:pt x="13168" y="17617"/>
                    <a:pt x="13186" y="17613"/>
                    <a:pt x="13199" y="17604"/>
                  </a:cubicBezTo>
                  <a:cubicBezTo>
                    <a:pt x="13217" y="17608"/>
                    <a:pt x="13231" y="17608"/>
                    <a:pt x="13249" y="17608"/>
                  </a:cubicBezTo>
                  <a:lnTo>
                    <a:pt x="14090" y="17608"/>
                  </a:lnTo>
                  <a:cubicBezTo>
                    <a:pt x="14121" y="17608"/>
                    <a:pt x="14148" y="17604"/>
                    <a:pt x="14175" y="17599"/>
                  </a:cubicBezTo>
                  <a:lnTo>
                    <a:pt x="14189" y="17604"/>
                  </a:lnTo>
                  <a:cubicBezTo>
                    <a:pt x="14208" y="17623"/>
                    <a:pt x="14235" y="17636"/>
                    <a:pt x="14262" y="17636"/>
                  </a:cubicBezTo>
                  <a:cubicBezTo>
                    <a:pt x="14266" y="17636"/>
                    <a:pt x="14270" y="17636"/>
                    <a:pt x="14274" y="17635"/>
                  </a:cubicBezTo>
                  <a:cubicBezTo>
                    <a:pt x="14277" y="17637"/>
                    <a:pt x="14280" y="17637"/>
                    <a:pt x="14282" y="17637"/>
                  </a:cubicBezTo>
                  <a:cubicBezTo>
                    <a:pt x="14289" y="17637"/>
                    <a:pt x="14296" y="17634"/>
                    <a:pt x="14306" y="17631"/>
                  </a:cubicBezTo>
                  <a:cubicBezTo>
                    <a:pt x="14346" y="17617"/>
                    <a:pt x="14387" y="17595"/>
                    <a:pt x="14414" y="17559"/>
                  </a:cubicBezTo>
                  <a:lnTo>
                    <a:pt x="14432" y="17541"/>
                  </a:lnTo>
                  <a:lnTo>
                    <a:pt x="14463" y="17514"/>
                  </a:lnTo>
                  <a:lnTo>
                    <a:pt x="14472" y="17505"/>
                  </a:lnTo>
                  <a:lnTo>
                    <a:pt x="14486" y="17491"/>
                  </a:lnTo>
                  <a:lnTo>
                    <a:pt x="14513" y="17464"/>
                  </a:lnTo>
                  <a:cubicBezTo>
                    <a:pt x="14544" y="17433"/>
                    <a:pt x="14576" y="17401"/>
                    <a:pt x="14603" y="17370"/>
                  </a:cubicBezTo>
                  <a:cubicBezTo>
                    <a:pt x="14621" y="17347"/>
                    <a:pt x="14643" y="17320"/>
                    <a:pt x="14657" y="17294"/>
                  </a:cubicBezTo>
                  <a:lnTo>
                    <a:pt x="14688" y="17258"/>
                  </a:lnTo>
                  <a:lnTo>
                    <a:pt x="14693" y="17249"/>
                  </a:lnTo>
                  <a:lnTo>
                    <a:pt x="14702" y="17235"/>
                  </a:lnTo>
                  <a:cubicBezTo>
                    <a:pt x="14720" y="17217"/>
                    <a:pt x="14738" y="17195"/>
                    <a:pt x="14760" y="17177"/>
                  </a:cubicBezTo>
                  <a:lnTo>
                    <a:pt x="14783" y="17154"/>
                  </a:lnTo>
                  <a:lnTo>
                    <a:pt x="14792" y="17145"/>
                  </a:lnTo>
                  <a:cubicBezTo>
                    <a:pt x="14805" y="17132"/>
                    <a:pt x="14819" y="17118"/>
                    <a:pt x="14832" y="17105"/>
                  </a:cubicBezTo>
                  <a:cubicBezTo>
                    <a:pt x="14900" y="17033"/>
                    <a:pt x="14958" y="16961"/>
                    <a:pt x="15017" y="16880"/>
                  </a:cubicBezTo>
                  <a:lnTo>
                    <a:pt x="15030" y="16862"/>
                  </a:lnTo>
                  <a:cubicBezTo>
                    <a:pt x="15057" y="16830"/>
                    <a:pt x="15089" y="16799"/>
                    <a:pt x="15111" y="16767"/>
                  </a:cubicBezTo>
                  <a:lnTo>
                    <a:pt x="15160" y="16713"/>
                  </a:lnTo>
                  <a:cubicBezTo>
                    <a:pt x="15187" y="16677"/>
                    <a:pt x="15214" y="16641"/>
                    <a:pt x="15241" y="16605"/>
                  </a:cubicBezTo>
                  <a:lnTo>
                    <a:pt x="15255" y="16587"/>
                  </a:lnTo>
                  <a:cubicBezTo>
                    <a:pt x="15318" y="16497"/>
                    <a:pt x="15376" y="16403"/>
                    <a:pt x="15426" y="16308"/>
                  </a:cubicBezTo>
                  <a:cubicBezTo>
                    <a:pt x="15444" y="16277"/>
                    <a:pt x="15462" y="16245"/>
                    <a:pt x="15480" y="16214"/>
                  </a:cubicBezTo>
                  <a:cubicBezTo>
                    <a:pt x="15493" y="16182"/>
                    <a:pt x="15511" y="16146"/>
                    <a:pt x="15529" y="16115"/>
                  </a:cubicBezTo>
                  <a:cubicBezTo>
                    <a:pt x="15547" y="16083"/>
                    <a:pt x="15565" y="16056"/>
                    <a:pt x="15583" y="16025"/>
                  </a:cubicBezTo>
                  <a:lnTo>
                    <a:pt x="15592" y="16011"/>
                  </a:lnTo>
                  <a:cubicBezTo>
                    <a:pt x="15610" y="15989"/>
                    <a:pt x="15624" y="15962"/>
                    <a:pt x="15637" y="15935"/>
                  </a:cubicBezTo>
                  <a:cubicBezTo>
                    <a:pt x="15678" y="15867"/>
                    <a:pt x="15709" y="15800"/>
                    <a:pt x="15736" y="15746"/>
                  </a:cubicBezTo>
                  <a:cubicBezTo>
                    <a:pt x="15754" y="15705"/>
                    <a:pt x="15772" y="15665"/>
                    <a:pt x="15790" y="15625"/>
                  </a:cubicBezTo>
                  <a:lnTo>
                    <a:pt x="15831" y="15544"/>
                  </a:lnTo>
                  <a:cubicBezTo>
                    <a:pt x="15889" y="15427"/>
                    <a:pt x="15948" y="15301"/>
                    <a:pt x="15997" y="15175"/>
                  </a:cubicBezTo>
                  <a:cubicBezTo>
                    <a:pt x="16042" y="15044"/>
                    <a:pt x="16101" y="14900"/>
                    <a:pt x="16155" y="14765"/>
                  </a:cubicBezTo>
                  <a:cubicBezTo>
                    <a:pt x="16182" y="14702"/>
                    <a:pt x="16213" y="14635"/>
                    <a:pt x="16236" y="14572"/>
                  </a:cubicBezTo>
                  <a:lnTo>
                    <a:pt x="16258" y="14513"/>
                  </a:lnTo>
                  <a:cubicBezTo>
                    <a:pt x="16272" y="14482"/>
                    <a:pt x="16285" y="14450"/>
                    <a:pt x="16299" y="14419"/>
                  </a:cubicBezTo>
                  <a:lnTo>
                    <a:pt x="16299" y="14419"/>
                  </a:lnTo>
                  <a:lnTo>
                    <a:pt x="16285" y="14437"/>
                  </a:lnTo>
                  <a:lnTo>
                    <a:pt x="16285" y="14437"/>
                  </a:lnTo>
                  <a:lnTo>
                    <a:pt x="16303" y="14405"/>
                  </a:lnTo>
                  <a:lnTo>
                    <a:pt x="16321" y="14365"/>
                  </a:lnTo>
                  <a:cubicBezTo>
                    <a:pt x="16371" y="14248"/>
                    <a:pt x="16416" y="14131"/>
                    <a:pt x="16461" y="14014"/>
                  </a:cubicBezTo>
                  <a:cubicBezTo>
                    <a:pt x="16479" y="13951"/>
                    <a:pt x="16501" y="13893"/>
                    <a:pt x="16524" y="13834"/>
                  </a:cubicBezTo>
                  <a:cubicBezTo>
                    <a:pt x="16546" y="13776"/>
                    <a:pt x="16569" y="13704"/>
                    <a:pt x="16587" y="13641"/>
                  </a:cubicBezTo>
                  <a:lnTo>
                    <a:pt x="16591" y="13623"/>
                  </a:lnTo>
                  <a:cubicBezTo>
                    <a:pt x="16609" y="13573"/>
                    <a:pt x="16627" y="13524"/>
                    <a:pt x="16645" y="13470"/>
                  </a:cubicBezTo>
                  <a:lnTo>
                    <a:pt x="16659" y="13434"/>
                  </a:lnTo>
                  <a:lnTo>
                    <a:pt x="16690" y="13344"/>
                  </a:lnTo>
                  <a:lnTo>
                    <a:pt x="16717" y="13267"/>
                  </a:lnTo>
                  <a:lnTo>
                    <a:pt x="16735" y="13213"/>
                  </a:lnTo>
                  <a:lnTo>
                    <a:pt x="16771" y="13119"/>
                  </a:lnTo>
                  <a:cubicBezTo>
                    <a:pt x="16784" y="13083"/>
                    <a:pt x="16798" y="13042"/>
                    <a:pt x="16811" y="13006"/>
                  </a:cubicBezTo>
                  <a:cubicBezTo>
                    <a:pt x="16834" y="12948"/>
                    <a:pt x="16852" y="12894"/>
                    <a:pt x="16870" y="12840"/>
                  </a:cubicBezTo>
                  <a:lnTo>
                    <a:pt x="16883" y="12799"/>
                  </a:lnTo>
                  <a:cubicBezTo>
                    <a:pt x="16897" y="12754"/>
                    <a:pt x="16910" y="12709"/>
                    <a:pt x="16924" y="12664"/>
                  </a:cubicBezTo>
                  <a:cubicBezTo>
                    <a:pt x="16937" y="12610"/>
                    <a:pt x="16951" y="12556"/>
                    <a:pt x="16964" y="12502"/>
                  </a:cubicBezTo>
                  <a:lnTo>
                    <a:pt x="16982" y="12448"/>
                  </a:lnTo>
                  <a:cubicBezTo>
                    <a:pt x="17000" y="12372"/>
                    <a:pt x="17018" y="12291"/>
                    <a:pt x="17036" y="12215"/>
                  </a:cubicBezTo>
                  <a:cubicBezTo>
                    <a:pt x="17054" y="12138"/>
                    <a:pt x="17072" y="12062"/>
                    <a:pt x="17095" y="11985"/>
                  </a:cubicBezTo>
                  <a:cubicBezTo>
                    <a:pt x="17117" y="11895"/>
                    <a:pt x="17135" y="11805"/>
                    <a:pt x="17158" y="11711"/>
                  </a:cubicBezTo>
                  <a:lnTo>
                    <a:pt x="17167" y="11670"/>
                  </a:lnTo>
                  <a:cubicBezTo>
                    <a:pt x="17176" y="11621"/>
                    <a:pt x="17185" y="11576"/>
                    <a:pt x="17198" y="11526"/>
                  </a:cubicBezTo>
                  <a:cubicBezTo>
                    <a:pt x="17234" y="11369"/>
                    <a:pt x="17275" y="11216"/>
                    <a:pt x="17315" y="11058"/>
                  </a:cubicBezTo>
                  <a:cubicBezTo>
                    <a:pt x="17324" y="11022"/>
                    <a:pt x="17333" y="10986"/>
                    <a:pt x="17347" y="10950"/>
                  </a:cubicBezTo>
                  <a:lnTo>
                    <a:pt x="17351" y="10928"/>
                  </a:lnTo>
                  <a:lnTo>
                    <a:pt x="17378" y="10833"/>
                  </a:lnTo>
                  <a:cubicBezTo>
                    <a:pt x="17392" y="10789"/>
                    <a:pt x="17401" y="10744"/>
                    <a:pt x="17410" y="10699"/>
                  </a:cubicBezTo>
                  <a:lnTo>
                    <a:pt x="17423" y="10654"/>
                  </a:lnTo>
                  <a:lnTo>
                    <a:pt x="17432" y="10613"/>
                  </a:lnTo>
                  <a:cubicBezTo>
                    <a:pt x="17468" y="10474"/>
                    <a:pt x="17500" y="10334"/>
                    <a:pt x="17536" y="10190"/>
                  </a:cubicBezTo>
                  <a:cubicBezTo>
                    <a:pt x="17567" y="10046"/>
                    <a:pt x="17603" y="9893"/>
                    <a:pt x="17630" y="9740"/>
                  </a:cubicBezTo>
                  <a:cubicBezTo>
                    <a:pt x="17657" y="9614"/>
                    <a:pt x="17680" y="9493"/>
                    <a:pt x="17702" y="9367"/>
                  </a:cubicBezTo>
                  <a:lnTo>
                    <a:pt x="17707" y="9326"/>
                  </a:lnTo>
                  <a:lnTo>
                    <a:pt x="17720" y="9263"/>
                  </a:lnTo>
                  <a:cubicBezTo>
                    <a:pt x="17734" y="9183"/>
                    <a:pt x="17747" y="9106"/>
                    <a:pt x="17765" y="9025"/>
                  </a:cubicBezTo>
                  <a:cubicBezTo>
                    <a:pt x="17770" y="8994"/>
                    <a:pt x="17779" y="8967"/>
                    <a:pt x="17783" y="8935"/>
                  </a:cubicBezTo>
                  <a:lnTo>
                    <a:pt x="17792" y="8904"/>
                  </a:lnTo>
                  <a:lnTo>
                    <a:pt x="17797" y="8877"/>
                  </a:lnTo>
                  <a:cubicBezTo>
                    <a:pt x="17801" y="8850"/>
                    <a:pt x="17806" y="8823"/>
                    <a:pt x="17815" y="8796"/>
                  </a:cubicBezTo>
                  <a:lnTo>
                    <a:pt x="17851" y="8620"/>
                  </a:lnTo>
                  <a:cubicBezTo>
                    <a:pt x="17869" y="8530"/>
                    <a:pt x="17887" y="8445"/>
                    <a:pt x="17905" y="8355"/>
                  </a:cubicBezTo>
                  <a:lnTo>
                    <a:pt x="17927" y="8242"/>
                  </a:lnTo>
                  <a:lnTo>
                    <a:pt x="17954" y="8116"/>
                  </a:lnTo>
                  <a:lnTo>
                    <a:pt x="17963" y="8058"/>
                  </a:lnTo>
                  <a:cubicBezTo>
                    <a:pt x="17972" y="8004"/>
                    <a:pt x="17981" y="7945"/>
                    <a:pt x="17995" y="7896"/>
                  </a:cubicBezTo>
                  <a:cubicBezTo>
                    <a:pt x="18013" y="7824"/>
                    <a:pt x="18026" y="7756"/>
                    <a:pt x="18040" y="7684"/>
                  </a:cubicBezTo>
                  <a:lnTo>
                    <a:pt x="18049" y="7639"/>
                  </a:lnTo>
                  <a:lnTo>
                    <a:pt x="18049" y="7626"/>
                  </a:lnTo>
                  <a:cubicBezTo>
                    <a:pt x="18062" y="7563"/>
                    <a:pt x="18076" y="7505"/>
                    <a:pt x="18085" y="7442"/>
                  </a:cubicBezTo>
                  <a:lnTo>
                    <a:pt x="18125" y="7253"/>
                  </a:lnTo>
                  <a:lnTo>
                    <a:pt x="18130" y="7235"/>
                  </a:lnTo>
                  <a:cubicBezTo>
                    <a:pt x="18148" y="7154"/>
                    <a:pt x="18166" y="7073"/>
                    <a:pt x="18184" y="6992"/>
                  </a:cubicBezTo>
                  <a:lnTo>
                    <a:pt x="18197" y="6933"/>
                  </a:lnTo>
                  <a:lnTo>
                    <a:pt x="18229" y="6762"/>
                  </a:lnTo>
                  <a:lnTo>
                    <a:pt x="18274" y="6528"/>
                  </a:lnTo>
                  <a:lnTo>
                    <a:pt x="18301" y="6402"/>
                  </a:lnTo>
                  <a:lnTo>
                    <a:pt x="18310" y="6357"/>
                  </a:lnTo>
                  <a:cubicBezTo>
                    <a:pt x="18327" y="6272"/>
                    <a:pt x="18345" y="6182"/>
                    <a:pt x="18363" y="6092"/>
                  </a:cubicBezTo>
                  <a:lnTo>
                    <a:pt x="18368" y="6065"/>
                  </a:lnTo>
                  <a:cubicBezTo>
                    <a:pt x="18390" y="5935"/>
                    <a:pt x="18413" y="5813"/>
                    <a:pt x="18431" y="5687"/>
                  </a:cubicBezTo>
                  <a:cubicBezTo>
                    <a:pt x="18435" y="5660"/>
                    <a:pt x="18440" y="5629"/>
                    <a:pt x="18444" y="5597"/>
                  </a:cubicBezTo>
                  <a:lnTo>
                    <a:pt x="18449" y="5557"/>
                  </a:lnTo>
                  <a:lnTo>
                    <a:pt x="18462" y="5480"/>
                  </a:lnTo>
                  <a:lnTo>
                    <a:pt x="18453" y="5507"/>
                  </a:lnTo>
                  <a:lnTo>
                    <a:pt x="18471" y="5413"/>
                  </a:lnTo>
                  <a:cubicBezTo>
                    <a:pt x="18480" y="5359"/>
                    <a:pt x="18485" y="5305"/>
                    <a:pt x="18494" y="5255"/>
                  </a:cubicBezTo>
                  <a:cubicBezTo>
                    <a:pt x="18498" y="5201"/>
                    <a:pt x="18512" y="5147"/>
                    <a:pt x="18521" y="5093"/>
                  </a:cubicBezTo>
                  <a:lnTo>
                    <a:pt x="18525" y="5053"/>
                  </a:lnTo>
                  <a:lnTo>
                    <a:pt x="18539" y="4981"/>
                  </a:lnTo>
                  <a:cubicBezTo>
                    <a:pt x="18552" y="4886"/>
                    <a:pt x="18570" y="4792"/>
                    <a:pt x="18588" y="4702"/>
                  </a:cubicBezTo>
                  <a:cubicBezTo>
                    <a:pt x="18597" y="4666"/>
                    <a:pt x="18602" y="4634"/>
                    <a:pt x="18611" y="4598"/>
                  </a:cubicBezTo>
                  <a:cubicBezTo>
                    <a:pt x="18615" y="4567"/>
                    <a:pt x="18624" y="4522"/>
                    <a:pt x="18629" y="4486"/>
                  </a:cubicBezTo>
                  <a:cubicBezTo>
                    <a:pt x="18638" y="4445"/>
                    <a:pt x="18647" y="4400"/>
                    <a:pt x="18651" y="4355"/>
                  </a:cubicBezTo>
                  <a:cubicBezTo>
                    <a:pt x="18651" y="4315"/>
                    <a:pt x="18656" y="4293"/>
                    <a:pt x="18660" y="4266"/>
                  </a:cubicBezTo>
                  <a:lnTo>
                    <a:pt x="18660" y="4266"/>
                  </a:lnTo>
                  <a:lnTo>
                    <a:pt x="18651" y="4297"/>
                  </a:lnTo>
                  <a:cubicBezTo>
                    <a:pt x="18665" y="4216"/>
                    <a:pt x="18674" y="4131"/>
                    <a:pt x="18683" y="4050"/>
                  </a:cubicBezTo>
                  <a:cubicBezTo>
                    <a:pt x="18687" y="4014"/>
                    <a:pt x="18687" y="3982"/>
                    <a:pt x="18692" y="3946"/>
                  </a:cubicBezTo>
                  <a:lnTo>
                    <a:pt x="18692" y="3924"/>
                  </a:lnTo>
                  <a:lnTo>
                    <a:pt x="18692" y="3901"/>
                  </a:lnTo>
                  <a:cubicBezTo>
                    <a:pt x="18692" y="3883"/>
                    <a:pt x="18696" y="3865"/>
                    <a:pt x="18696" y="3847"/>
                  </a:cubicBezTo>
                  <a:lnTo>
                    <a:pt x="18701" y="3784"/>
                  </a:lnTo>
                  <a:cubicBezTo>
                    <a:pt x="18701" y="3735"/>
                    <a:pt x="18705" y="3685"/>
                    <a:pt x="18705" y="3640"/>
                  </a:cubicBezTo>
                  <a:lnTo>
                    <a:pt x="18705" y="3564"/>
                  </a:lnTo>
                  <a:cubicBezTo>
                    <a:pt x="18705" y="3519"/>
                    <a:pt x="18705" y="3474"/>
                    <a:pt x="18701" y="3433"/>
                  </a:cubicBezTo>
                  <a:cubicBezTo>
                    <a:pt x="18701" y="3397"/>
                    <a:pt x="18701" y="3361"/>
                    <a:pt x="18696" y="3330"/>
                  </a:cubicBezTo>
                  <a:cubicBezTo>
                    <a:pt x="18692" y="3294"/>
                    <a:pt x="18692" y="3249"/>
                    <a:pt x="18692" y="3213"/>
                  </a:cubicBezTo>
                  <a:lnTo>
                    <a:pt x="18692" y="3190"/>
                  </a:lnTo>
                  <a:cubicBezTo>
                    <a:pt x="18692" y="3123"/>
                    <a:pt x="18687" y="3055"/>
                    <a:pt x="18683" y="2988"/>
                  </a:cubicBezTo>
                  <a:cubicBezTo>
                    <a:pt x="18678" y="2934"/>
                    <a:pt x="18674" y="2875"/>
                    <a:pt x="18669" y="2817"/>
                  </a:cubicBezTo>
                  <a:cubicBezTo>
                    <a:pt x="18665" y="2736"/>
                    <a:pt x="18660" y="2655"/>
                    <a:pt x="18651" y="2574"/>
                  </a:cubicBezTo>
                  <a:cubicBezTo>
                    <a:pt x="18647" y="2547"/>
                    <a:pt x="18642" y="2520"/>
                    <a:pt x="18642" y="2493"/>
                  </a:cubicBezTo>
                  <a:lnTo>
                    <a:pt x="18633" y="2448"/>
                  </a:lnTo>
                  <a:lnTo>
                    <a:pt x="18633" y="2480"/>
                  </a:lnTo>
                  <a:cubicBezTo>
                    <a:pt x="18624" y="2363"/>
                    <a:pt x="18602" y="2250"/>
                    <a:pt x="18575" y="2133"/>
                  </a:cubicBezTo>
                  <a:cubicBezTo>
                    <a:pt x="18543" y="2034"/>
                    <a:pt x="18507" y="1935"/>
                    <a:pt x="18462" y="1845"/>
                  </a:cubicBezTo>
                  <a:cubicBezTo>
                    <a:pt x="18435" y="1800"/>
                    <a:pt x="18413" y="1755"/>
                    <a:pt x="18386" y="1715"/>
                  </a:cubicBezTo>
                  <a:cubicBezTo>
                    <a:pt x="18372" y="1688"/>
                    <a:pt x="18359" y="1661"/>
                    <a:pt x="18345" y="1638"/>
                  </a:cubicBezTo>
                  <a:lnTo>
                    <a:pt x="18336" y="1625"/>
                  </a:lnTo>
                  <a:lnTo>
                    <a:pt x="18310" y="1575"/>
                  </a:lnTo>
                  <a:lnTo>
                    <a:pt x="18296" y="1548"/>
                  </a:lnTo>
                  <a:cubicBezTo>
                    <a:pt x="18274" y="1503"/>
                    <a:pt x="18247" y="1458"/>
                    <a:pt x="18215" y="1418"/>
                  </a:cubicBezTo>
                  <a:cubicBezTo>
                    <a:pt x="18193" y="1386"/>
                    <a:pt x="18166" y="1359"/>
                    <a:pt x="18134" y="1332"/>
                  </a:cubicBezTo>
                  <a:lnTo>
                    <a:pt x="18121" y="1319"/>
                  </a:lnTo>
                  <a:lnTo>
                    <a:pt x="18107" y="1305"/>
                  </a:lnTo>
                  <a:cubicBezTo>
                    <a:pt x="18094" y="1269"/>
                    <a:pt x="18071" y="1233"/>
                    <a:pt x="18053" y="1202"/>
                  </a:cubicBezTo>
                  <a:cubicBezTo>
                    <a:pt x="17977" y="1094"/>
                    <a:pt x="17896" y="995"/>
                    <a:pt x="17801" y="905"/>
                  </a:cubicBezTo>
                  <a:cubicBezTo>
                    <a:pt x="17720" y="820"/>
                    <a:pt x="17626" y="748"/>
                    <a:pt x="17531" y="685"/>
                  </a:cubicBezTo>
                  <a:lnTo>
                    <a:pt x="17509" y="662"/>
                  </a:lnTo>
                  <a:lnTo>
                    <a:pt x="17482" y="644"/>
                  </a:lnTo>
                  <a:cubicBezTo>
                    <a:pt x="17414" y="595"/>
                    <a:pt x="17351" y="554"/>
                    <a:pt x="17279" y="514"/>
                  </a:cubicBezTo>
                  <a:cubicBezTo>
                    <a:pt x="17248" y="496"/>
                    <a:pt x="17216" y="478"/>
                    <a:pt x="17185" y="460"/>
                  </a:cubicBezTo>
                  <a:lnTo>
                    <a:pt x="17131" y="433"/>
                  </a:lnTo>
                  <a:lnTo>
                    <a:pt x="17113" y="424"/>
                  </a:lnTo>
                  <a:cubicBezTo>
                    <a:pt x="17086" y="410"/>
                    <a:pt x="17059" y="397"/>
                    <a:pt x="17027" y="392"/>
                  </a:cubicBezTo>
                  <a:lnTo>
                    <a:pt x="17009" y="388"/>
                  </a:lnTo>
                  <a:cubicBezTo>
                    <a:pt x="17005" y="379"/>
                    <a:pt x="16996" y="370"/>
                    <a:pt x="16987" y="361"/>
                  </a:cubicBezTo>
                  <a:cubicBezTo>
                    <a:pt x="16978" y="352"/>
                    <a:pt x="16964" y="343"/>
                    <a:pt x="16951" y="334"/>
                  </a:cubicBezTo>
                  <a:cubicBezTo>
                    <a:pt x="16937" y="325"/>
                    <a:pt x="16924" y="320"/>
                    <a:pt x="16910" y="316"/>
                  </a:cubicBezTo>
                  <a:cubicBezTo>
                    <a:pt x="16901" y="311"/>
                    <a:pt x="16892" y="307"/>
                    <a:pt x="16883" y="302"/>
                  </a:cubicBezTo>
                  <a:cubicBezTo>
                    <a:pt x="16856" y="284"/>
                    <a:pt x="16825" y="271"/>
                    <a:pt x="16802" y="257"/>
                  </a:cubicBezTo>
                  <a:lnTo>
                    <a:pt x="16784" y="244"/>
                  </a:lnTo>
                  <a:lnTo>
                    <a:pt x="16766" y="235"/>
                  </a:lnTo>
                  <a:lnTo>
                    <a:pt x="16748" y="226"/>
                  </a:lnTo>
                  <a:cubicBezTo>
                    <a:pt x="16659" y="176"/>
                    <a:pt x="16573" y="127"/>
                    <a:pt x="16488" y="86"/>
                  </a:cubicBezTo>
                  <a:cubicBezTo>
                    <a:pt x="16438" y="64"/>
                    <a:pt x="16389" y="46"/>
                    <a:pt x="16339" y="28"/>
                  </a:cubicBezTo>
                  <a:cubicBezTo>
                    <a:pt x="16299" y="14"/>
                    <a:pt x="16258" y="5"/>
                    <a:pt x="1621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36"/>
            <p:cNvSpPr/>
            <p:nvPr/>
          </p:nvSpPr>
          <p:spPr>
            <a:xfrm>
              <a:off x="5290425" y="2132825"/>
              <a:ext cx="22850" cy="34625"/>
            </a:xfrm>
            <a:custGeom>
              <a:rect b="b" l="l" r="r" t="t"/>
              <a:pathLst>
                <a:path extrusionOk="0" h="1385" w="914">
                  <a:moveTo>
                    <a:pt x="869" y="230"/>
                  </a:moveTo>
                  <a:lnTo>
                    <a:pt x="869" y="230"/>
                  </a:lnTo>
                  <a:cubicBezTo>
                    <a:pt x="868" y="235"/>
                    <a:pt x="867" y="241"/>
                    <a:pt x="866" y="247"/>
                  </a:cubicBezTo>
                  <a:lnTo>
                    <a:pt x="866" y="247"/>
                  </a:lnTo>
                  <a:cubicBezTo>
                    <a:pt x="869" y="241"/>
                    <a:pt x="869" y="237"/>
                    <a:pt x="869" y="230"/>
                  </a:cubicBezTo>
                  <a:close/>
                  <a:moveTo>
                    <a:pt x="113" y="0"/>
                  </a:moveTo>
                  <a:cubicBezTo>
                    <a:pt x="90" y="0"/>
                    <a:pt x="72" y="5"/>
                    <a:pt x="54" y="18"/>
                  </a:cubicBezTo>
                  <a:lnTo>
                    <a:pt x="54" y="23"/>
                  </a:lnTo>
                  <a:cubicBezTo>
                    <a:pt x="41" y="32"/>
                    <a:pt x="27" y="50"/>
                    <a:pt x="14" y="63"/>
                  </a:cubicBezTo>
                  <a:cubicBezTo>
                    <a:pt x="5" y="81"/>
                    <a:pt x="0" y="99"/>
                    <a:pt x="0" y="122"/>
                  </a:cubicBezTo>
                  <a:cubicBezTo>
                    <a:pt x="0" y="149"/>
                    <a:pt x="5" y="171"/>
                    <a:pt x="18" y="198"/>
                  </a:cubicBezTo>
                  <a:lnTo>
                    <a:pt x="32" y="243"/>
                  </a:lnTo>
                  <a:cubicBezTo>
                    <a:pt x="54" y="315"/>
                    <a:pt x="68" y="387"/>
                    <a:pt x="77" y="464"/>
                  </a:cubicBezTo>
                  <a:cubicBezTo>
                    <a:pt x="90" y="554"/>
                    <a:pt x="95" y="648"/>
                    <a:pt x="99" y="738"/>
                  </a:cubicBezTo>
                  <a:cubicBezTo>
                    <a:pt x="108" y="837"/>
                    <a:pt x="117" y="936"/>
                    <a:pt x="126" y="1035"/>
                  </a:cubicBezTo>
                  <a:cubicBezTo>
                    <a:pt x="126" y="1107"/>
                    <a:pt x="135" y="1179"/>
                    <a:pt x="153" y="1246"/>
                  </a:cubicBezTo>
                  <a:cubicBezTo>
                    <a:pt x="167" y="1309"/>
                    <a:pt x="212" y="1359"/>
                    <a:pt x="270" y="1372"/>
                  </a:cubicBezTo>
                  <a:cubicBezTo>
                    <a:pt x="293" y="1377"/>
                    <a:pt x="315" y="1381"/>
                    <a:pt x="338" y="1381"/>
                  </a:cubicBezTo>
                  <a:cubicBezTo>
                    <a:pt x="349" y="1384"/>
                    <a:pt x="360" y="1385"/>
                    <a:pt x="372" y="1385"/>
                  </a:cubicBezTo>
                  <a:cubicBezTo>
                    <a:pt x="384" y="1385"/>
                    <a:pt x="396" y="1384"/>
                    <a:pt x="410" y="1381"/>
                  </a:cubicBezTo>
                  <a:cubicBezTo>
                    <a:pt x="459" y="1368"/>
                    <a:pt x="491" y="1314"/>
                    <a:pt x="477" y="1260"/>
                  </a:cubicBezTo>
                  <a:cubicBezTo>
                    <a:pt x="468" y="1237"/>
                    <a:pt x="459" y="1219"/>
                    <a:pt x="446" y="1206"/>
                  </a:cubicBezTo>
                  <a:cubicBezTo>
                    <a:pt x="428" y="1179"/>
                    <a:pt x="414" y="1152"/>
                    <a:pt x="401" y="1125"/>
                  </a:cubicBezTo>
                  <a:cubicBezTo>
                    <a:pt x="383" y="1089"/>
                    <a:pt x="374" y="1048"/>
                    <a:pt x="360" y="1008"/>
                  </a:cubicBezTo>
                  <a:lnTo>
                    <a:pt x="369" y="1008"/>
                  </a:lnTo>
                  <a:cubicBezTo>
                    <a:pt x="377" y="1010"/>
                    <a:pt x="385" y="1011"/>
                    <a:pt x="393" y="1011"/>
                  </a:cubicBezTo>
                  <a:cubicBezTo>
                    <a:pt x="416" y="1011"/>
                    <a:pt x="438" y="1002"/>
                    <a:pt x="455" y="985"/>
                  </a:cubicBezTo>
                  <a:lnTo>
                    <a:pt x="464" y="976"/>
                  </a:lnTo>
                  <a:lnTo>
                    <a:pt x="473" y="981"/>
                  </a:lnTo>
                  <a:cubicBezTo>
                    <a:pt x="486" y="990"/>
                    <a:pt x="500" y="994"/>
                    <a:pt x="513" y="994"/>
                  </a:cubicBezTo>
                  <a:cubicBezTo>
                    <a:pt x="522" y="1017"/>
                    <a:pt x="536" y="1039"/>
                    <a:pt x="554" y="1062"/>
                  </a:cubicBezTo>
                  <a:cubicBezTo>
                    <a:pt x="567" y="1084"/>
                    <a:pt x="590" y="1102"/>
                    <a:pt x="621" y="1111"/>
                  </a:cubicBezTo>
                  <a:cubicBezTo>
                    <a:pt x="628" y="1114"/>
                    <a:pt x="636" y="1115"/>
                    <a:pt x="644" y="1115"/>
                  </a:cubicBezTo>
                  <a:cubicBezTo>
                    <a:pt x="653" y="1115"/>
                    <a:pt x="662" y="1114"/>
                    <a:pt x="671" y="1111"/>
                  </a:cubicBezTo>
                  <a:cubicBezTo>
                    <a:pt x="671" y="1120"/>
                    <a:pt x="671" y="1125"/>
                    <a:pt x="675" y="1129"/>
                  </a:cubicBezTo>
                  <a:cubicBezTo>
                    <a:pt x="675" y="1143"/>
                    <a:pt x="680" y="1156"/>
                    <a:pt x="684" y="1170"/>
                  </a:cubicBezTo>
                  <a:cubicBezTo>
                    <a:pt x="689" y="1188"/>
                    <a:pt x="698" y="1206"/>
                    <a:pt x="707" y="1219"/>
                  </a:cubicBezTo>
                  <a:cubicBezTo>
                    <a:pt x="716" y="1237"/>
                    <a:pt x="729" y="1251"/>
                    <a:pt x="747" y="1260"/>
                  </a:cubicBezTo>
                  <a:cubicBezTo>
                    <a:pt x="762" y="1269"/>
                    <a:pt x="780" y="1273"/>
                    <a:pt x="798" y="1273"/>
                  </a:cubicBezTo>
                  <a:cubicBezTo>
                    <a:pt x="808" y="1273"/>
                    <a:pt x="818" y="1272"/>
                    <a:pt x="828" y="1269"/>
                  </a:cubicBezTo>
                  <a:cubicBezTo>
                    <a:pt x="855" y="1264"/>
                    <a:pt x="878" y="1246"/>
                    <a:pt x="896" y="1219"/>
                  </a:cubicBezTo>
                  <a:cubicBezTo>
                    <a:pt x="909" y="1197"/>
                    <a:pt x="914" y="1165"/>
                    <a:pt x="905" y="1138"/>
                  </a:cubicBezTo>
                  <a:cubicBezTo>
                    <a:pt x="900" y="1098"/>
                    <a:pt x="887" y="1057"/>
                    <a:pt x="878" y="1017"/>
                  </a:cubicBezTo>
                  <a:cubicBezTo>
                    <a:pt x="869" y="958"/>
                    <a:pt x="860" y="904"/>
                    <a:pt x="851" y="846"/>
                  </a:cubicBezTo>
                  <a:cubicBezTo>
                    <a:pt x="846" y="792"/>
                    <a:pt x="842" y="742"/>
                    <a:pt x="842" y="693"/>
                  </a:cubicBezTo>
                  <a:cubicBezTo>
                    <a:pt x="842" y="639"/>
                    <a:pt x="842" y="585"/>
                    <a:pt x="842" y="536"/>
                  </a:cubicBezTo>
                  <a:cubicBezTo>
                    <a:pt x="846" y="438"/>
                    <a:pt x="854" y="344"/>
                    <a:pt x="866" y="247"/>
                  </a:cubicBezTo>
                  <a:lnTo>
                    <a:pt x="866" y="247"/>
                  </a:lnTo>
                  <a:cubicBezTo>
                    <a:pt x="866" y="249"/>
                    <a:pt x="865" y="250"/>
                    <a:pt x="864" y="252"/>
                  </a:cubicBezTo>
                  <a:lnTo>
                    <a:pt x="864" y="243"/>
                  </a:lnTo>
                  <a:cubicBezTo>
                    <a:pt x="869" y="221"/>
                    <a:pt x="869" y="198"/>
                    <a:pt x="855" y="176"/>
                  </a:cubicBezTo>
                  <a:cubicBezTo>
                    <a:pt x="846" y="158"/>
                    <a:pt x="828" y="144"/>
                    <a:pt x="806" y="140"/>
                  </a:cubicBezTo>
                  <a:cubicBezTo>
                    <a:pt x="797" y="136"/>
                    <a:pt x="788" y="135"/>
                    <a:pt x="780" y="135"/>
                  </a:cubicBezTo>
                  <a:cubicBezTo>
                    <a:pt x="766" y="135"/>
                    <a:pt x="752" y="139"/>
                    <a:pt x="738" y="144"/>
                  </a:cubicBezTo>
                  <a:cubicBezTo>
                    <a:pt x="738" y="149"/>
                    <a:pt x="734" y="149"/>
                    <a:pt x="734" y="149"/>
                  </a:cubicBezTo>
                  <a:cubicBezTo>
                    <a:pt x="729" y="149"/>
                    <a:pt x="725" y="144"/>
                    <a:pt x="716" y="144"/>
                  </a:cubicBezTo>
                  <a:cubicBezTo>
                    <a:pt x="662" y="117"/>
                    <a:pt x="599" y="104"/>
                    <a:pt x="536" y="95"/>
                  </a:cubicBezTo>
                  <a:cubicBezTo>
                    <a:pt x="495" y="90"/>
                    <a:pt x="455" y="86"/>
                    <a:pt x="414" y="77"/>
                  </a:cubicBezTo>
                  <a:cubicBezTo>
                    <a:pt x="383" y="72"/>
                    <a:pt x="351" y="63"/>
                    <a:pt x="320" y="50"/>
                  </a:cubicBezTo>
                  <a:cubicBezTo>
                    <a:pt x="293" y="41"/>
                    <a:pt x="261" y="32"/>
                    <a:pt x="234" y="23"/>
                  </a:cubicBezTo>
                  <a:cubicBezTo>
                    <a:pt x="207" y="14"/>
                    <a:pt x="180" y="9"/>
                    <a:pt x="149" y="5"/>
                  </a:cubicBezTo>
                  <a:lnTo>
                    <a:pt x="117"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36"/>
            <p:cNvSpPr/>
            <p:nvPr/>
          </p:nvSpPr>
          <p:spPr>
            <a:xfrm>
              <a:off x="5309425" y="2137275"/>
              <a:ext cx="9125" cy="24700"/>
            </a:xfrm>
            <a:custGeom>
              <a:rect b="b" l="l" r="r" t="t"/>
              <a:pathLst>
                <a:path extrusionOk="0" h="988" w="365">
                  <a:moveTo>
                    <a:pt x="143" y="0"/>
                  </a:moveTo>
                  <a:cubicBezTo>
                    <a:pt x="141" y="0"/>
                    <a:pt x="138" y="1"/>
                    <a:pt x="136" y="2"/>
                  </a:cubicBezTo>
                  <a:cubicBezTo>
                    <a:pt x="131" y="2"/>
                    <a:pt x="122" y="2"/>
                    <a:pt x="113" y="7"/>
                  </a:cubicBezTo>
                  <a:lnTo>
                    <a:pt x="118" y="11"/>
                  </a:lnTo>
                  <a:cubicBezTo>
                    <a:pt x="115" y="11"/>
                    <a:pt x="112" y="11"/>
                    <a:pt x="109" y="11"/>
                  </a:cubicBezTo>
                  <a:cubicBezTo>
                    <a:pt x="82" y="11"/>
                    <a:pt x="58" y="31"/>
                    <a:pt x="50" y="56"/>
                  </a:cubicBezTo>
                  <a:cubicBezTo>
                    <a:pt x="37" y="97"/>
                    <a:pt x="28" y="137"/>
                    <a:pt x="23" y="178"/>
                  </a:cubicBezTo>
                  <a:cubicBezTo>
                    <a:pt x="14" y="223"/>
                    <a:pt x="10" y="268"/>
                    <a:pt x="5" y="308"/>
                  </a:cubicBezTo>
                  <a:cubicBezTo>
                    <a:pt x="1" y="349"/>
                    <a:pt x="1" y="394"/>
                    <a:pt x="5" y="434"/>
                  </a:cubicBezTo>
                  <a:cubicBezTo>
                    <a:pt x="5" y="479"/>
                    <a:pt x="10" y="524"/>
                    <a:pt x="19" y="569"/>
                  </a:cubicBezTo>
                  <a:cubicBezTo>
                    <a:pt x="28" y="609"/>
                    <a:pt x="37" y="645"/>
                    <a:pt x="50" y="686"/>
                  </a:cubicBezTo>
                  <a:cubicBezTo>
                    <a:pt x="68" y="722"/>
                    <a:pt x="86" y="762"/>
                    <a:pt x="109" y="798"/>
                  </a:cubicBezTo>
                  <a:cubicBezTo>
                    <a:pt x="127" y="830"/>
                    <a:pt x="145" y="861"/>
                    <a:pt x="167" y="893"/>
                  </a:cubicBezTo>
                  <a:cubicBezTo>
                    <a:pt x="181" y="911"/>
                    <a:pt x="194" y="929"/>
                    <a:pt x="207" y="947"/>
                  </a:cubicBezTo>
                  <a:cubicBezTo>
                    <a:pt x="221" y="956"/>
                    <a:pt x="230" y="969"/>
                    <a:pt x="243" y="978"/>
                  </a:cubicBezTo>
                  <a:cubicBezTo>
                    <a:pt x="257" y="983"/>
                    <a:pt x="270" y="987"/>
                    <a:pt x="284" y="987"/>
                  </a:cubicBezTo>
                  <a:cubicBezTo>
                    <a:pt x="302" y="987"/>
                    <a:pt x="324" y="978"/>
                    <a:pt x="338" y="965"/>
                  </a:cubicBezTo>
                  <a:cubicBezTo>
                    <a:pt x="356" y="942"/>
                    <a:pt x="365" y="915"/>
                    <a:pt x="356" y="893"/>
                  </a:cubicBezTo>
                  <a:cubicBezTo>
                    <a:pt x="351" y="870"/>
                    <a:pt x="338" y="848"/>
                    <a:pt x="324" y="830"/>
                  </a:cubicBezTo>
                  <a:cubicBezTo>
                    <a:pt x="306" y="807"/>
                    <a:pt x="288" y="785"/>
                    <a:pt x="275" y="758"/>
                  </a:cubicBezTo>
                  <a:cubicBezTo>
                    <a:pt x="252" y="726"/>
                    <a:pt x="230" y="690"/>
                    <a:pt x="212" y="654"/>
                  </a:cubicBezTo>
                  <a:cubicBezTo>
                    <a:pt x="185" y="582"/>
                    <a:pt x="167" y="501"/>
                    <a:pt x="158" y="425"/>
                  </a:cubicBezTo>
                  <a:cubicBezTo>
                    <a:pt x="158" y="429"/>
                    <a:pt x="158" y="434"/>
                    <a:pt x="158" y="438"/>
                  </a:cubicBezTo>
                  <a:cubicBezTo>
                    <a:pt x="154" y="394"/>
                    <a:pt x="149" y="349"/>
                    <a:pt x="145" y="304"/>
                  </a:cubicBezTo>
                  <a:cubicBezTo>
                    <a:pt x="145" y="263"/>
                    <a:pt x="149" y="218"/>
                    <a:pt x="154" y="178"/>
                  </a:cubicBezTo>
                  <a:cubicBezTo>
                    <a:pt x="154" y="160"/>
                    <a:pt x="158" y="142"/>
                    <a:pt x="163" y="128"/>
                  </a:cubicBezTo>
                  <a:cubicBezTo>
                    <a:pt x="167" y="110"/>
                    <a:pt x="167" y="101"/>
                    <a:pt x="172" y="88"/>
                  </a:cubicBezTo>
                  <a:cubicBezTo>
                    <a:pt x="172" y="88"/>
                    <a:pt x="172" y="83"/>
                    <a:pt x="172" y="79"/>
                  </a:cubicBezTo>
                  <a:lnTo>
                    <a:pt x="176" y="65"/>
                  </a:lnTo>
                  <a:cubicBezTo>
                    <a:pt x="176" y="65"/>
                    <a:pt x="176" y="65"/>
                    <a:pt x="176" y="70"/>
                  </a:cubicBezTo>
                  <a:cubicBezTo>
                    <a:pt x="190" y="47"/>
                    <a:pt x="181" y="20"/>
                    <a:pt x="158" y="7"/>
                  </a:cubicBezTo>
                  <a:cubicBezTo>
                    <a:pt x="155" y="3"/>
                    <a:pt x="149" y="0"/>
                    <a:pt x="1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6"/>
            <p:cNvSpPr/>
            <p:nvPr/>
          </p:nvSpPr>
          <p:spPr>
            <a:xfrm>
              <a:off x="5617350" y="2155650"/>
              <a:ext cx="77525" cy="88425"/>
            </a:xfrm>
            <a:custGeom>
              <a:rect b="b" l="l" r="r" t="t"/>
              <a:pathLst>
                <a:path extrusionOk="0" h="3537" w="3101">
                  <a:moveTo>
                    <a:pt x="185" y="0"/>
                  </a:moveTo>
                  <a:cubicBezTo>
                    <a:pt x="172" y="0"/>
                    <a:pt x="163" y="5"/>
                    <a:pt x="149" y="9"/>
                  </a:cubicBezTo>
                  <a:cubicBezTo>
                    <a:pt x="131" y="18"/>
                    <a:pt x="122" y="36"/>
                    <a:pt x="118" y="59"/>
                  </a:cubicBezTo>
                  <a:cubicBezTo>
                    <a:pt x="113" y="72"/>
                    <a:pt x="113" y="95"/>
                    <a:pt x="122" y="108"/>
                  </a:cubicBezTo>
                  <a:lnTo>
                    <a:pt x="145" y="140"/>
                  </a:lnTo>
                  <a:cubicBezTo>
                    <a:pt x="158" y="158"/>
                    <a:pt x="172" y="180"/>
                    <a:pt x="181" y="198"/>
                  </a:cubicBezTo>
                  <a:cubicBezTo>
                    <a:pt x="194" y="221"/>
                    <a:pt x="208" y="252"/>
                    <a:pt x="221" y="279"/>
                  </a:cubicBezTo>
                  <a:cubicBezTo>
                    <a:pt x="239" y="324"/>
                    <a:pt x="257" y="369"/>
                    <a:pt x="271" y="419"/>
                  </a:cubicBezTo>
                  <a:cubicBezTo>
                    <a:pt x="280" y="464"/>
                    <a:pt x="289" y="509"/>
                    <a:pt x="298" y="554"/>
                  </a:cubicBezTo>
                  <a:cubicBezTo>
                    <a:pt x="307" y="644"/>
                    <a:pt x="311" y="734"/>
                    <a:pt x="316" y="824"/>
                  </a:cubicBezTo>
                  <a:lnTo>
                    <a:pt x="316" y="896"/>
                  </a:lnTo>
                  <a:lnTo>
                    <a:pt x="316" y="959"/>
                  </a:lnTo>
                  <a:cubicBezTo>
                    <a:pt x="316" y="999"/>
                    <a:pt x="320" y="1040"/>
                    <a:pt x="320" y="1085"/>
                  </a:cubicBezTo>
                  <a:lnTo>
                    <a:pt x="320" y="1274"/>
                  </a:lnTo>
                  <a:cubicBezTo>
                    <a:pt x="320" y="1390"/>
                    <a:pt x="320" y="1512"/>
                    <a:pt x="316" y="1629"/>
                  </a:cubicBezTo>
                  <a:cubicBezTo>
                    <a:pt x="316" y="1687"/>
                    <a:pt x="311" y="1746"/>
                    <a:pt x="307" y="1804"/>
                  </a:cubicBezTo>
                  <a:lnTo>
                    <a:pt x="307" y="1822"/>
                  </a:lnTo>
                  <a:cubicBezTo>
                    <a:pt x="307" y="1872"/>
                    <a:pt x="302" y="1921"/>
                    <a:pt x="298" y="1966"/>
                  </a:cubicBezTo>
                  <a:lnTo>
                    <a:pt x="298" y="1993"/>
                  </a:lnTo>
                  <a:lnTo>
                    <a:pt x="293" y="2047"/>
                  </a:lnTo>
                  <a:cubicBezTo>
                    <a:pt x="289" y="2079"/>
                    <a:pt x="284" y="2115"/>
                    <a:pt x="280" y="2146"/>
                  </a:cubicBezTo>
                  <a:lnTo>
                    <a:pt x="271" y="2218"/>
                  </a:lnTo>
                  <a:lnTo>
                    <a:pt x="257" y="2286"/>
                  </a:lnTo>
                  <a:lnTo>
                    <a:pt x="248" y="2362"/>
                  </a:lnTo>
                  <a:lnTo>
                    <a:pt x="235" y="2448"/>
                  </a:lnTo>
                  <a:cubicBezTo>
                    <a:pt x="217" y="2556"/>
                    <a:pt x="199" y="2664"/>
                    <a:pt x="181" y="2772"/>
                  </a:cubicBezTo>
                  <a:cubicBezTo>
                    <a:pt x="163" y="2862"/>
                    <a:pt x="140" y="2965"/>
                    <a:pt x="109" y="3073"/>
                  </a:cubicBezTo>
                  <a:cubicBezTo>
                    <a:pt x="104" y="3095"/>
                    <a:pt x="95" y="3122"/>
                    <a:pt x="91" y="3149"/>
                  </a:cubicBezTo>
                  <a:cubicBezTo>
                    <a:pt x="73" y="3199"/>
                    <a:pt x="59" y="3253"/>
                    <a:pt x="41" y="3302"/>
                  </a:cubicBezTo>
                  <a:lnTo>
                    <a:pt x="32" y="3320"/>
                  </a:lnTo>
                  <a:cubicBezTo>
                    <a:pt x="23" y="3338"/>
                    <a:pt x="14" y="3356"/>
                    <a:pt x="10" y="3374"/>
                  </a:cubicBezTo>
                  <a:cubicBezTo>
                    <a:pt x="1" y="3397"/>
                    <a:pt x="1" y="3419"/>
                    <a:pt x="10" y="3437"/>
                  </a:cubicBezTo>
                  <a:cubicBezTo>
                    <a:pt x="25" y="3491"/>
                    <a:pt x="73" y="3523"/>
                    <a:pt x="122" y="3523"/>
                  </a:cubicBezTo>
                  <a:cubicBezTo>
                    <a:pt x="147" y="3523"/>
                    <a:pt x="173" y="3514"/>
                    <a:pt x="194" y="3496"/>
                  </a:cubicBezTo>
                  <a:lnTo>
                    <a:pt x="194" y="3496"/>
                  </a:lnTo>
                  <a:lnTo>
                    <a:pt x="185" y="3500"/>
                  </a:lnTo>
                  <a:cubicBezTo>
                    <a:pt x="203" y="3491"/>
                    <a:pt x="221" y="3473"/>
                    <a:pt x="235" y="3455"/>
                  </a:cubicBezTo>
                  <a:cubicBezTo>
                    <a:pt x="262" y="3460"/>
                    <a:pt x="293" y="3460"/>
                    <a:pt x="325" y="3460"/>
                  </a:cubicBezTo>
                  <a:lnTo>
                    <a:pt x="370" y="3464"/>
                  </a:lnTo>
                  <a:cubicBezTo>
                    <a:pt x="424" y="3469"/>
                    <a:pt x="482" y="3473"/>
                    <a:pt x="536" y="3473"/>
                  </a:cubicBezTo>
                  <a:lnTo>
                    <a:pt x="707" y="3482"/>
                  </a:lnTo>
                  <a:cubicBezTo>
                    <a:pt x="774" y="3482"/>
                    <a:pt x="842" y="3487"/>
                    <a:pt x="909" y="3491"/>
                  </a:cubicBezTo>
                  <a:cubicBezTo>
                    <a:pt x="1008" y="3496"/>
                    <a:pt x="1107" y="3500"/>
                    <a:pt x="1206" y="3509"/>
                  </a:cubicBezTo>
                  <a:lnTo>
                    <a:pt x="1274" y="3514"/>
                  </a:lnTo>
                  <a:cubicBezTo>
                    <a:pt x="1337" y="3518"/>
                    <a:pt x="1404" y="3518"/>
                    <a:pt x="1467" y="3523"/>
                  </a:cubicBezTo>
                  <a:cubicBezTo>
                    <a:pt x="1530" y="3523"/>
                    <a:pt x="1580" y="3527"/>
                    <a:pt x="1638" y="3527"/>
                  </a:cubicBezTo>
                  <a:cubicBezTo>
                    <a:pt x="1697" y="3532"/>
                    <a:pt x="1737" y="3536"/>
                    <a:pt x="1778" y="3536"/>
                  </a:cubicBezTo>
                  <a:lnTo>
                    <a:pt x="1796" y="3536"/>
                  </a:lnTo>
                  <a:lnTo>
                    <a:pt x="1899" y="3532"/>
                  </a:lnTo>
                  <a:lnTo>
                    <a:pt x="2106" y="3532"/>
                  </a:lnTo>
                  <a:cubicBezTo>
                    <a:pt x="2112" y="3532"/>
                    <a:pt x="2118" y="3532"/>
                    <a:pt x="2124" y="3532"/>
                  </a:cubicBezTo>
                  <a:cubicBezTo>
                    <a:pt x="2189" y="3532"/>
                    <a:pt x="2250" y="3510"/>
                    <a:pt x="2300" y="3469"/>
                  </a:cubicBezTo>
                  <a:cubicBezTo>
                    <a:pt x="2309" y="3469"/>
                    <a:pt x="2318" y="3464"/>
                    <a:pt x="2326" y="3460"/>
                  </a:cubicBezTo>
                  <a:cubicBezTo>
                    <a:pt x="2340" y="3455"/>
                    <a:pt x="2349" y="3446"/>
                    <a:pt x="2358" y="3437"/>
                  </a:cubicBezTo>
                  <a:cubicBezTo>
                    <a:pt x="2371" y="3428"/>
                    <a:pt x="2380" y="3419"/>
                    <a:pt x="2394" y="3406"/>
                  </a:cubicBezTo>
                  <a:cubicBezTo>
                    <a:pt x="2416" y="3388"/>
                    <a:pt x="2439" y="3365"/>
                    <a:pt x="2457" y="3343"/>
                  </a:cubicBezTo>
                  <a:cubicBezTo>
                    <a:pt x="2497" y="3293"/>
                    <a:pt x="2538" y="3239"/>
                    <a:pt x="2569" y="3185"/>
                  </a:cubicBezTo>
                  <a:cubicBezTo>
                    <a:pt x="2605" y="3127"/>
                    <a:pt x="2641" y="3077"/>
                    <a:pt x="2668" y="3014"/>
                  </a:cubicBezTo>
                  <a:cubicBezTo>
                    <a:pt x="2695" y="2974"/>
                    <a:pt x="2718" y="2929"/>
                    <a:pt x="2740" y="2884"/>
                  </a:cubicBezTo>
                  <a:lnTo>
                    <a:pt x="2754" y="2853"/>
                  </a:lnTo>
                  <a:cubicBezTo>
                    <a:pt x="2812" y="2745"/>
                    <a:pt x="2862" y="2628"/>
                    <a:pt x="2907" y="2511"/>
                  </a:cubicBezTo>
                  <a:lnTo>
                    <a:pt x="2916" y="2484"/>
                  </a:lnTo>
                  <a:cubicBezTo>
                    <a:pt x="2934" y="2434"/>
                    <a:pt x="2952" y="2389"/>
                    <a:pt x="2965" y="2340"/>
                  </a:cubicBezTo>
                  <a:cubicBezTo>
                    <a:pt x="2979" y="2295"/>
                    <a:pt x="2992" y="2245"/>
                    <a:pt x="3001" y="2196"/>
                  </a:cubicBezTo>
                  <a:lnTo>
                    <a:pt x="3010" y="2173"/>
                  </a:lnTo>
                  <a:cubicBezTo>
                    <a:pt x="3024" y="2101"/>
                    <a:pt x="3037" y="2029"/>
                    <a:pt x="3051" y="1948"/>
                  </a:cubicBezTo>
                  <a:lnTo>
                    <a:pt x="3060" y="1908"/>
                  </a:lnTo>
                  <a:lnTo>
                    <a:pt x="3069" y="1867"/>
                  </a:lnTo>
                  <a:cubicBezTo>
                    <a:pt x="3078" y="1809"/>
                    <a:pt x="3087" y="1746"/>
                    <a:pt x="3091" y="1687"/>
                  </a:cubicBezTo>
                  <a:lnTo>
                    <a:pt x="3091" y="1674"/>
                  </a:lnTo>
                  <a:cubicBezTo>
                    <a:pt x="3096" y="1575"/>
                    <a:pt x="3100" y="1476"/>
                    <a:pt x="3100" y="1372"/>
                  </a:cubicBezTo>
                  <a:cubicBezTo>
                    <a:pt x="3100" y="1274"/>
                    <a:pt x="3096" y="1197"/>
                    <a:pt x="3087" y="1125"/>
                  </a:cubicBezTo>
                  <a:cubicBezTo>
                    <a:pt x="3087" y="1103"/>
                    <a:pt x="3082" y="1085"/>
                    <a:pt x="3082" y="1067"/>
                  </a:cubicBezTo>
                  <a:lnTo>
                    <a:pt x="3078" y="1058"/>
                  </a:lnTo>
                  <a:lnTo>
                    <a:pt x="3073" y="1026"/>
                  </a:lnTo>
                  <a:lnTo>
                    <a:pt x="3069" y="995"/>
                  </a:lnTo>
                  <a:lnTo>
                    <a:pt x="3069" y="977"/>
                  </a:lnTo>
                  <a:cubicBezTo>
                    <a:pt x="3069" y="968"/>
                    <a:pt x="3064" y="959"/>
                    <a:pt x="3064" y="950"/>
                  </a:cubicBezTo>
                  <a:cubicBezTo>
                    <a:pt x="3060" y="927"/>
                    <a:pt x="3055" y="905"/>
                    <a:pt x="3051" y="882"/>
                  </a:cubicBezTo>
                  <a:cubicBezTo>
                    <a:pt x="3042" y="824"/>
                    <a:pt x="3028" y="765"/>
                    <a:pt x="3006" y="711"/>
                  </a:cubicBezTo>
                  <a:cubicBezTo>
                    <a:pt x="2983" y="657"/>
                    <a:pt x="2956" y="603"/>
                    <a:pt x="2925" y="554"/>
                  </a:cubicBezTo>
                  <a:cubicBezTo>
                    <a:pt x="2893" y="500"/>
                    <a:pt x="2853" y="450"/>
                    <a:pt x="2803" y="410"/>
                  </a:cubicBezTo>
                  <a:cubicBezTo>
                    <a:pt x="2790" y="392"/>
                    <a:pt x="2772" y="378"/>
                    <a:pt x="2754" y="365"/>
                  </a:cubicBezTo>
                  <a:cubicBezTo>
                    <a:pt x="2749" y="356"/>
                    <a:pt x="2745" y="342"/>
                    <a:pt x="2736" y="333"/>
                  </a:cubicBezTo>
                  <a:cubicBezTo>
                    <a:pt x="2722" y="315"/>
                    <a:pt x="2704" y="293"/>
                    <a:pt x="2682" y="275"/>
                  </a:cubicBezTo>
                  <a:lnTo>
                    <a:pt x="2668" y="266"/>
                  </a:lnTo>
                  <a:cubicBezTo>
                    <a:pt x="2646" y="243"/>
                    <a:pt x="2614" y="221"/>
                    <a:pt x="2587" y="198"/>
                  </a:cubicBezTo>
                  <a:cubicBezTo>
                    <a:pt x="2556" y="176"/>
                    <a:pt x="2520" y="162"/>
                    <a:pt x="2484" y="149"/>
                  </a:cubicBezTo>
                  <a:cubicBezTo>
                    <a:pt x="2452" y="140"/>
                    <a:pt x="2421" y="131"/>
                    <a:pt x="2389" y="122"/>
                  </a:cubicBezTo>
                  <a:cubicBezTo>
                    <a:pt x="2362" y="122"/>
                    <a:pt x="2335" y="117"/>
                    <a:pt x="2313" y="117"/>
                  </a:cubicBezTo>
                  <a:lnTo>
                    <a:pt x="2295" y="108"/>
                  </a:lnTo>
                  <a:cubicBezTo>
                    <a:pt x="2268" y="90"/>
                    <a:pt x="2241" y="81"/>
                    <a:pt x="2210" y="77"/>
                  </a:cubicBezTo>
                  <a:cubicBezTo>
                    <a:pt x="2196" y="77"/>
                    <a:pt x="2178" y="81"/>
                    <a:pt x="2169" y="90"/>
                  </a:cubicBezTo>
                  <a:cubicBezTo>
                    <a:pt x="2160" y="95"/>
                    <a:pt x="2151" y="104"/>
                    <a:pt x="2142" y="113"/>
                  </a:cubicBezTo>
                  <a:cubicBezTo>
                    <a:pt x="2106" y="113"/>
                    <a:pt x="2066" y="108"/>
                    <a:pt x="2030" y="104"/>
                  </a:cubicBezTo>
                  <a:lnTo>
                    <a:pt x="1976" y="99"/>
                  </a:lnTo>
                  <a:lnTo>
                    <a:pt x="1917" y="95"/>
                  </a:lnTo>
                  <a:cubicBezTo>
                    <a:pt x="1854" y="81"/>
                    <a:pt x="1791" y="77"/>
                    <a:pt x="1724" y="72"/>
                  </a:cubicBezTo>
                  <a:lnTo>
                    <a:pt x="1526" y="72"/>
                  </a:lnTo>
                  <a:cubicBezTo>
                    <a:pt x="1409" y="72"/>
                    <a:pt x="1287" y="72"/>
                    <a:pt x="1170" y="77"/>
                  </a:cubicBezTo>
                  <a:lnTo>
                    <a:pt x="1080" y="81"/>
                  </a:lnTo>
                  <a:cubicBezTo>
                    <a:pt x="1031" y="81"/>
                    <a:pt x="977" y="86"/>
                    <a:pt x="927" y="86"/>
                  </a:cubicBezTo>
                  <a:lnTo>
                    <a:pt x="842" y="86"/>
                  </a:lnTo>
                  <a:cubicBezTo>
                    <a:pt x="788" y="86"/>
                    <a:pt x="738" y="77"/>
                    <a:pt x="685" y="72"/>
                  </a:cubicBezTo>
                  <a:lnTo>
                    <a:pt x="626" y="68"/>
                  </a:lnTo>
                  <a:cubicBezTo>
                    <a:pt x="590" y="63"/>
                    <a:pt x="554" y="59"/>
                    <a:pt x="523" y="54"/>
                  </a:cubicBezTo>
                  <a:cubicBezTo>
                    <a:pt x="451" y="45"/>
                    <a:pt x="383" y="41"/>
                    <a:pt x="316" y="41"/>
                  </a:cubicBezTo>
                  <a:cubicBezTo>
                    <a:pt x="289" y="41"/>
                    <a:pt x="266" y="50"/>
                    <a:pt x="253" y="68"/>
                  </a:cubicBezTo>
                  <a:lnTo>
                    <a:pt x="244" y="54"/>
                  </a:lnTo>
                  <a:lnTo>
                    <a:pt x="235" y="41"/>
                  </a:lnTo>
                  <a:cubicBezTo>
                    <a:pt x="221" y="18"/>
                    <a:pt x="199" y="5"/>
                    <a:pt x="172" y="5"/>
                  </a:cubicBezTo>
                  <a:lnTo>
                    <a:pt x="1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6"/>
            <p:cNvSpPr/>
            <p:nvPr/>
          </p:nvSpPr>
          <p:spPr>
            <a:xfrm>
              <a:off x="5685175" y="2168575"/>
              <a:ext cx="10600" cy="31625"/>
            </a:xfrm>
            <a:custGeom>
              <a:rect b="b" l="l" r="r" t="t"/>
              <a:pathLst>
                <a:path extrusionOk="0" h="1265" w="424">
                  <a:moveTo>
                    <a:pt x="54" y="1"/>
                  </a:moveTo>
                  <a:cubicBezTo>
                    <a:pt x="45" y="1"/>
                    <a:pt x="36" y="1"/>
                    <a:pt x="27" y="5"/>
                  </a:cubicBezTo>
                  <a:lnTo>
                    <a:pt x="32" y="5"/>
                  </a:lnTo>
                  <a:cubicBezTo>
                    <a:pt x="18" y="14"/>
                    <a:pt x="9" y="28"/>
                    <a:pt x="5" y="46"/>
                  </a:cubicBezTo>
                  <a:cubicBezTo>
                    <a:pt x="0" y="59"/>
                    <a:pt x="0" y="77"/>
                    <a:pt x="9" y="91"/>
                  </a:cubicBezTo>
                  <a:cubicBezTo>
                    <a:pt x="18" y="109"/>
                    <a:pt x="27" y="127"/>
                    <a:pt x="36" y="145"/>
                  </a:cubicBezTo>
                  <a:cubicBezTo>
                    <a:pt x="50" y="163"/>
                    <a:pt x="59" y="176"/>
                    <a:pt x="68" y="194"/>
                  </a:cubicBezTo>
                  <a:cubicBezTo>
                    <a:pt x="95" y="230"/>
                    <a:pt x="122" y="271"/>
                    <a:pt x="149" y="311"/>
                  </a:cubicBezTo>
                  <a:cubicBezTo>
                    <a:pt x="176" y="347"/>
                    <a:pt x="198" y="388"/>
                    <a:pt x="221" y="428"/>
                  </a:cubicBezTo>
                  <a:cubicBezTo>
                    <a:pt x="243" y="464"/>
                    <a:pt x="257" y="505"/>
                    <a:pt x="275" y="545"/>
                  </a:cubicBezTo>
                  <a:cubicBezTo>
                    <a:pt x="293" y="586"/>
                    <a:pt x="306" y="622"/>
                    <a:pt x="315" y="658"/>
                  </a:cubicBezTo>
                  <a:cubicBezTo>
                    <a:pt x="320" y="680"/>
                    <a:pt x="329" y="703"/>
                    <a:pt x="333" y="725"/>
                  </a:cubicBezTo>
                  <a:cubicBezTo>
                    <a:pt x="338" y="748"/>
                    <a:pt x="342" y="770"/>
                    <a:pt x="342" y="788"/>
                  </a:cubicBezTo>
                  <a:lnTo>
                    <a:pt x="342" y="779"/>
                  </a:lnTo>
                  <a:cubicBezTo>
                    <a:pt x="347" y="819"/>
                    <a:pt x="347" y="855"/>
                    <a:pt x="347" y="891"/>
                  </a:cubicBezTo>
                  <a:cubicBezTo>
                    <a:pt x="347" y="927"/>
                    <a:pt x="347" y="963"/>
                    <a:pt x="347" y="999"/>
                  </a:cubicBezTo>
                  <a:lnTo>
                    <a:pt x="347" y="1112"/>
                  </a:lnTo>
                  <a:cubicBezTo>
                    <a:pt x="347" y="1148"/>
                    <a:pt x="342" y="1193"/>
                    <a:pt x="338" y="1229"/>
                  </a:cubicBezTo>
                  <a:cubicBezTo>
                    <a:pt x="338" y="1247"/>
                    <a:pt x="351" y="1265"/>
                    <a:pt x="374" y="1265"/>
                  </a:cubicBezTo>
                  <a:cubicBezTo>
                    <a:pt x="387" y="1265"/>
                    <a:pt x="405" y="1247"/>
                    <a:pt x="405" y="1229"/>
                  </a:cubicBezTo>
                  <a:cubicBezTo>
                    <a:pt x="410" y="1179"/>
                    <a:pt x="414" y="1130"/>
                    <a:pt x="414" y="1080"/>
                  </a:cubicBezTo>
                  <a:cubicBezTo>
                    <a:pt x="414" y="1031"/>
                    <a:pt x="414" y="968"/>
                    <a:pt x="419" y="914"/>
                  </a:cubicBezTo>
                  <a:cubicBezTo>
                    <a:pt x="423" y="864"/>
                    <a:pt x="423" y="806"/>
                    <a:pt x="419" y="757"/>
                  </a:cubicBezTo>
                  <a:cubicBezTo>
                    <a:pt x="419" y="725"/>
                    <a:pt x="414" y="703"/>
                    <a:pt x="410" y="676"/>
                  </a:cubicBezTo>
                  <a:cubicBezTo>
                    <a:pt x="410" y="644"/>
                    <a:pt x="401" y="617"/>
                    <a:pt x="392" y="590"/>
                  </a:cubicBezTo>
                  <a:cubicBezTo>
                    <a:pt x="365" y="491"/>
                    <a:pt x="324" y="392"/>
                    <a:pt x="275" y="298"/>
                  </a:cubicBezTo>
                  <a:cubicBezTo>
                    <a:pt x="225" y="208"/>
                    <a:pt x="167" y="122"/>
                    <a:pt x="113" y="28"/>
                  </a:cubicBezTo>
                  <a:cubicBezTo>
                    <a:pt x="99" y="10"/>
                    <a:pt x="7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36"/>
            <p:cNvSpPr/>
            <p:nvPr/>
          </p:nvSpPr>
          <p:spPr>
            <a:xfrm>
              <a:off x="5660550" y="2156550"/>
              <a:ext cx="20025" cy="5450"/>
            </a:xfrm>
            <a:custGeom>
              <a:rect b="b" l="l" r="r" t="t"/>
              <a:pathLst>
                <a:path extrusionOk="0" h="218" w="801">
                  <a:moveTo>
                    <a:pt x="36" y="0"/>
                  </a:moveTo>
                  <a:cubicBezTo>
                    <a:pt x="14" y="5"/>
                    <a:pt x="0" y="32"/>
                    <a:pt x="5" y="54"/>
                  </a:cubicBezTo>
                  <a:cubicBezTo>
                    <a:pt x="9" y="90"/>
                    <a:pt x="50" y="99"/>
                    <a:pt x="77" y="108"/>
                  </a:cubicBezTo>
                  <a:cubicBezTo>
                    <a:pt x="104" y="117"/>
                    <a:pt x="126" y="122"/>
                    <a:pt x="153" y="126"/>
                  </a:cubicBezTo>
                  <a:cubicBezTo>
                    <a:pt x="171" y="131"/>
                    <a:pt x="189" y="135"/>
                    <a:pt x="207" y="135"/>
                  </a:cubicBezTo>
                  <a:cubicBezTo>
                    <a:pt x="225" y="140"/>
                    <a:pt x="252" y="144"/>
                    <a:pt x="279" y="144"/>
                  </a:cubicBezTo>
                  <a:cubicBezTo>
                    <a:pt x="315" y="153"/>
                    <a:pt x="351" y="153"/>
                    <a:pt x="392" y="158"/>
                  </a:cubicBezTo>
                  <a:cubicBezTo>
                    <a:pt x="428" y="162"/>
                    <a:pt x="464" y="167"/>
                    <a:pt x="504" y="171"/>
                  </a:cubicBezTo>
                  <a:cubicBezTo>
                    <a:pt x="576" y="185"/>
                    <a:pt x="652" y="198"/>
                    <a:pt x="729" y="216"/>
                  </a:cubicBezTo>
                  <a:cubicBezTo>
                    <a:pt x="732" y="217"/>
                    <a:pt x="736" y="217"/>
                    <a:pt x="739" y="217"/>
                  </a:cubicBezTo>
                  <a:cubicBezTo>
                    <a:pt x="763" y="217"/>
                    <a:pt x="789" y="203"/>
                    <a:pt x="796" y="176"/>
                  </a:cubicBezTo>
                  <a:cubicBezTo>
                    <a:pt x="801" y="162"/>
                    <a:pt x="801" y="149"/>
                    <a:pt x="792" y="135"/>
                  </a:cubicBezTo>
                  <a:cubicBezTo>
                    <a:pt x="801" y="126"/>
                    <a:pt x="801" y="113"/>
                    <a:pt x="796" y="104"/>
                  </a:cubicBezTo>
                  <a:cubicBezTo>
                    <a:pt x="796" y="77"/>
                    <a:pt x="765" y="68"/>
                    <a:pt x="742" y="59"/>
                  </a:cubicBezTo>
                  <a:cubicBezTo>
                    <a:pt x="720" y="54"/>
                    <a:pt x="697" y="50"/>
                    <a:pt x="675" y="45"/>
                  </a:cubicBezTo>
                  <a:cubicBezTo>
                    <a:pt x="625" y="36"/>
                    <a:pt x="572" y="27"/>
                    <a:pt x="522" y="23"/>
                  </a:cubicBezTo>
                  <a:cubicBezTo>
                    <a:pt x="513" y="23"/>
                    <a:pt x="509" y="23"/>
                    <a:pt x="504" y="27"/>
                  </a:cubicBezTo>
                  <a:cubicBezTo>
                    <a:pt x="473" y="23"/>
                    <a:pt x="441" y="18"/>
                    <a:pt x="410" y="14"/>
                  </a:cubicBezTo>
                  <a:cubicBezTo>
                    <a:pt x="351" y="9"/>
                    <a:pt x="288" y="0"/>
                    <a:pt x="230" y="0"/>
                  </a:cubicBezTo>
                  <a:lnTo>
                    <a:pt x="104" y="0"/>
                  </a:lnTo>
                  <a:cubicBezTo>
                    <a:pt x="81" y="0"/>
                    <a:pt x="59" y="0"/>
                    <a:pt x="36" y="5"/>
                  </a:cubicBezTo>
                  <a:lnTo>
                    <a:pt x="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36"/>
            <p:cNvSpPr/>
            <p:nvPr/>
          </p:nvSpPr>
          <p:spPr>
            <a:xfrm>
              <a:off x="5614875" y="2155750"/>
              <a:ext cx="14650" cy="86350"/>
            </a:xfrm>
            <a:custGeom>
              <a:rect b="b" l="l" r="r" t="t"/>
              <a:pathLst>
                <a:path extrusionOk="0" h="3454" w="586">
                  <a:moveTo>
                    <a:pt x="487" y="2514"/>
                  </a:moveTo>
                  <a:lnTo>
                    <a:pt x="487" y="2514"/>
                  </a:lnTo>
                  <a:cubicBezTo>
                    <a:pt x="485" y="2520"/>
                    <a:pt x="484" y="2526"/>
                    <a:pt x="483" y="2532"/>
                  </a:cubicBezTo>
                  <a:lnTo>
                    <a:pt x="483" y="2532"/>
                  </a:lnTo>
                  <a:cubicBezTo>
                    <a:pt x="486" y="2528"/>
                    <a:pt x="487" y="2521"/>
                    <a:pt x="487" y="2514"/>
                  </a:cubicBezTo>
                  <a:close/>
                  <a:moveTo>
                    <a:pt x="212" y="1"/>
                  </a:moveTo>
                  <a:cubicBezTo>
                    <a:pt x="199" y="1"/>
                    <a:pt x="185" y="5"/>
                    <a:pt x="172" y="10"/>
                  </a:cubicBezTo>
                  <a:lnTo>
                    <a:pt x="172" y="14"/>
                  </a:lnTo>
                  <a:cubicBezTo>
                    <a:pt x="131" y="32"/>
                    <a:pt x="113" y="82"/>
                    <a:pt x="131" y="127"/>
                  </a:cubicBezTo>
                  <a:cubicBezTo>
                    <a:pt x="167" y="190"/>
                    <a:pt x="199" y="257"/>
                    <a:pt x="226" y="325"/>
                  </a:cubicBezTo>
                  <a:cubicBezTo>
                    <a:pt x="239" y="361"/>
                    <a:pt x="248" y="397"/>
                    <a:pt x="253" y="428"/>
                  </a:cubicBezTo>
                  <a:cubicBezTo>
                    <a:pt x="266" y="473"/>
                    <a:pt x="275" y="523"/>
                    <a:pt x="284" y="568"/>
                  </a:cubicBezTo>
                  <a:cubicBezTo>
                    <a:pt x="302" y="658"/>
                    <a:pt x="311" y="743"/>
                    <a:pt x="320" y="829"/>
                  </a:cubicBezTo>
                  <a:lnTo>
                    <a:pt x="320" y="802"/>
                  </a:lnTo>
                  <a:cubicBezTo>
                    <a:pt x="320" y="828"/>
                    <a:pt x="323" y="854"/>
                    <a:pt x="326" y="880"/>
                  </a:cubicBezTo>
                  <a:lnTo>
                    <a:pt x="326" y="880"/>
                  </a:lnTo>
                  <a:cubicBezTo>
                    <a:pt x="325" y="879"/>
                    <a:pt x="325" y="879"/>
                    <a:pt x="325" y="878"/>
                  </a:cubicBezTo>
                  <a:lnTo>
                    <a:pt x="325" y="878"/>
                  </a:lnTo>
                  <a:cubicBezTo>
                    <a:pt x="334" y="1004"/>
                    <a:pt x="343" y="1126"/>
                    <a:pt x="343" y="1252"/>
                  </a:cubicBezTo>
                  <a:cubicBezTo>
                    <a:pt x="347" y="1373"/>
                    <a:pt x="334" y="1494"/>
                    <a:pt x="329" y="1616"/>
                  </a:cubicBezTo>
                  <a:cubicBezTo>
                    <a:pt x="320" y="1737"/>
                    <a:pt x="311" y="1868"/>
                    <a:pt x="302" y="1989"/>
                  </a:cubicBezTo>
                  <a:cubicBezTo>
                    <a:pt x="302" y="2021"/>
                    <a:pt x="302" y="2052"/>
                    <a:pt x="298" y="2079"/>
                  </a:cubicBezTo>
                  <a:cubicBezTo>
                    <a:pt x="298" y="2111"/>
                    <a:pt x="289" y="2147"/>
                    <a:pt x="284" y="2178"/>
                  </a:cubicBezTo>
                  <a:cubicBezTo>
                    <a:pt x="280" y="2241"/>
                    <a:pt x="271" y="2300"/>
                    <a:pt x="262" y="2363"/>
                  </a:cubicBezTo>
                  <a:cubicBezTo>
                    <a:pt x="257" y="2390"/>
                    <a:pt x="253" y="2421"/>
                    <a:pt x="248" y="2448"/>
                  </a:cubicBezTo>
                  <a:lnTo>
                    <a:pt x="235" y="2511"/>
                  </a:lnTo>
                  <a:cubicBezTo>
                    <a:pt x="208" y="2655"/>
                    <a:pt x="163" y="2790"/>
                    <a:pt x="122" y="2934"/>
                  </a:cubicBezTo>
                  <a:cubicBezTo>
                    <a:pt x="100" y="2997"/>
                    <a:pt x="82" y="3060"/>
                    <a:pt x="64" y="3123"/>
                  </a:cubicBezTo>
                  <a:cubicBezTo>
                    <a:pt x="55" y="3159"/>
                    <a:pt x="41" y="3195"/>
                    <a:pt x="32" y="3235"/>
                  </a:cubicBezTo>
                  <a:lnTo>
                    <a:pt x="14" y="3280"/>
                  </a:lnTo>
                  <a:cubicBezTo>
                    <a:pt x="5" y="3307"/>
                    <a:pt x="1" y="3339"/>
                    <a:pt x="5" y="3370"/>
                  </a:cubicBezTo>
                  <a:cubicBezTo>
                    <a:pt x="10" y="3406"/>
                    <a:pt x="37" y="3438"/>
                    <a:pt x="77" y="3447"/>
                  </a:cubicBezTo>
                  <a:cubicBezTo>
                    <a:pt x="89" y="3451"/>
                    <a:pt x="101" y="3453"/>
                    <a:pt x="113" y="3453"/>
                  </a:cubicBezTo>
                  <a:cubicBezTo>
                    <a:pt x="138" y="3453"/>
                    <a:pt x="162" y="3444"/>
                    <a:pt x="181" y="3429"/>
                  </a:cubicBezTo>
                  <a:cubicBezTo>
                    <a:pt x="217" y="3393"/>
                    <a:pt x="239" y="3352"/>
                    <a:pt x="253" y="3307"/>
                  </a:cubicBezTo>
                  <a:cubicBezTo>
                    <a:pt x="271" y="3271"/>
                    <a:pt x="284" y="3235"/>
                    <a:pt x="298" y="3195"/>
                  </a:cubicBezTo>
                  <a:cubicBezTo>
                    <a:pt x="320" y="3127"/>
                    <a:pt x="343" y="3060"/>
                    <a:pt x="365" y="2992"/>
                  </a:cubicBezTo>
                  <a:cubicBezTo>
                    <a:pt x="388" y="2920"/>
                    <a:pt x="415" y="2840"/>
                    <a:pt x="433" y="2768"/>
                  </a:cubicBezTo>
                  <a:cubicBezTo>
                    <a:pt x="451" y="2691"/>
                    <a:pt x="469" y="2619"/>
                    <a:pt x="482" y="2547"/>
                  </a:cubicBezTo>
                  <a:lnTo>
                    <a:pt x="482" y="2538"/>
                  </a:lnTo>
                  <a:cubicBezTo>
                    <a:pt x="482" y="2536"/>
                    <a:pt x="483" y="2534"/>
                    <a:pt x="483" y="2532"/>
                  </a:cubicBezTo>
                  <a:lnTo>
                    <a:pt x="483" y="2532"/>
                  </a:lnTo>
                  <a:cubicBezTo>
                    <a:pt x="483" y="2533"/>
                    <a:pt x="482" y="2533"/>
                    <a:pt x="482" y="2534"/>
                  </a:cubicBezTo>
                  <a:cubicBezTo>
                    <a:pt x="482" y="2529"/>
                    <a:pt x="482" y="2520"/>
                    <a:pt x="487" y="2511"/>
                  </a:cubicBezTo>
                  <a:lnTo>
                    <a:pt x="487" y="2511"/>
                  </a:lnTo>
                  <a:cubicBezTo>
                    <a:pt x="487" y="2512"/>
                    <a:pt x="487" y="2513"/>
                    <a:pt x="487" y="2514"/>
                  </a:cubicBezTo>
                  <a:lnTo>
                    <a:pt x="487" y="2514"/>
                  </a:lnTo>
                  <a:cubicBezTo>
                    <a:pt x="507" y="2400"/>
                    <a:pt x="524" y="2287"/>
                    <a:pt x="541" y="2174"/>
                  </a:cubicBezTo>
                  <a:cubicBezTo>
                    <a:pt x="559" y="2052"/>
                    <a:pt x="559" y="1917"/>
                    <a:pt x="563" y="1791"/>
                  </a:cubicBezTo>
                  <a:cubicBezTo>
                    <a:pt x="572" y="1661"/>
                    <a:pt x="577" y="1548"/>
                    <a:pt x="581" y="1427"/>
                  </a:cubicBezTo>
                  <a:cubicBezTo>
                    <a:pt x="581" y="1364"/>
                    <a:pt x="586" y="1305"/>
                    <a:pt x="581" y="1243"/>
                  </a:cubicBezTo>
                  <a:cubicBezTo>
                    <a:pt x="581" y="1184"/>
                    <a:pt x="572" y="1103"/>
                    <a:pt x="568" y="1036"/>
                  </a:cubicBezTo>
                  <a:cubicBezTo>
                    <a:pt x="559" y="946"/>
                    <a:pt x="550" y="860"/>
                    <a:pt x="536" y="770"/>
                  </a:cubicBezTo>
                  <a:cubicBezTo>
                    <a:pt x="523" y="689"/>
                    <a:pt x="505" y="608"/>
                    <a:pt x="482" y="532"/>
                  </a:cubicBezTo>
                  <a:cubicBezTo>
                    <a:pt x="455" y="446"/>
                    <a:pt x="433" y="361"/>
                    <a:pt x="397" y="280"/>
                  </a:cubicBezTo>
                  <a:cubicBezTo>
                    <a:pt x="383" y="239"/>
                    <a:pt x="365" y="203"/>
                    <a:pt x="347" y="167"/>
                  </a:cubicBezTo>
                  <a:lnTo>
                    <a:pt x="289" y="46"/>
                  </a:lnTo>
                  <a:cubicBezTo>
                    <a:pt x="271" y="19"/>
                    <a:pt x="244" y="1"/>
                    <a:pt x="2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36"/>
            <p:cNvSpPr/>
            <p:nvPr/>
          </p:nvSpPr>
          <p:spPr>
            <a:xfrm>
              <a:off x="5594300" y="2155650"/>
              <a:ext cx="15550" cy="87600"/>
            </a:xfrm>
            <a:custGeom>
              <a:rect b="b" l="l" r="r" t="t"/>
              <a:pathLst>
                <a:path extrusionOk="0" h="3504" w="622">
                  <a:moveTo>
                    <a:pt x="275" y="0"/>
                  </a:moveTo>
                  <a:cubicBezTo>
                    <a:pt x="252" y="5"/>
                    <a:pt x="230" y="18"/>
                    <a:pt x="221" y="36"/>
                  </a:cubicBezTo>
                  <a:cubicBezTo>
                    <a:pt x="207" y="54"/>
                    <a:pt x="203" y="72"/>
                    <a:pt x="207" y="95"/>
                  </a:cubicBezTo>
                  <a:lnTo>
                    <a:pt x="207" y="99"/>
                  </a:lnTo>
                  <a:lnTo>
                    <a:pt x="207" y="131"/>
                  </a:lnTo>
                  <a:cubicBezTo>
                    <a:pt x="207" y="153"/>
                    <a:pt x="207" y="176"/>
                    <a:pt x="212" y="194"/>
                  </a:cubicBezTo>
                  <a:lnTo>
                    <a:pt x="212" y="171"/>
                  </a:lnTo>
                  <a:cubicBezTo>
                    <a:pt x="221" y="270"/>
                    <a:pt x="230" y="365"/>
                    <a:pt x="239" y="464"/>
                  </a:cubicBezTo>
                  <a:cubicBezTo>
                    <a:pt x="252" y="558"/>
                    <a:pt x="257" y="644"/>
                    <a:pt x="266" y="734"/>
                  </a:cubicBezTo>
                  <a:cubicBezTo>
                    <a:pt x="279" y="968"/>
                    <a:pt x="284" y="1206"/>
                    <a:pt x="270" y="1444"/>
                  </a:cubicBezTo>
                  <a:cubicBezTo>
                    <a:pt x="257" y="1696"/>
                    <a:pt x="234" y="1948"/>
                    <a:pt x="221" y="2200"/>
                  </a:cubicBezTo>
                  <a:cubicBezTo>
                    <a:pt x="212" y="2313"/>
                    <a:pt x="203" y="2430"/>
                    <a:pt x="189" y="2547"/>
                  </a:cubicBezTo>
                  <a:cubicBezTo>
                    <a:pt x="171" y="2646"/>
                    <a:pt x="162" y="2745"/>
                    <a:pt x="144" y="2844"/>
                  </a:cubicBezTo>
                  <a:cubicBezTo>
                    <a:pt x="126" y="2947"/>
                    <a:pt x="90" y="3055"/>
                    <a:pt x="63" y="3163"/>
                  </a:cubicBezTo>
                  <a:cubicBezTo>
                    <a:pt x="50" y="3212"/>
                    <a:pt x="32" y="3262"/>
                    <a:pt x="19" y="3316"/>
                  </a:cubicBezTo>
                  <a:cubicBezTo>
                    <a:pt x="5" y="3347"/>
                    <a:pt x="1" y="3383"/>
                    <a:pt x="5" y="3415"/>
                  </a:cubicBezTo>
                  <a:cubicBezTo>
                    <a:pt x="14" y="3451"/>
                    <a:pt x="37" y="3482"/>
                    <a:pt x="77" y="3496"/>
                  </a:cubicBezTo>
                  <a:cubicBezTo>
                    <a:pt x="88" y="3501"/>
                    <a:pt x="98" y="3503"/>
                    <a:pt x="109" y="3503"/>
                  </a:cubicBezTo>
                  <a:cubicBezTo>
                    <a:pt x="116" y="3503"/>
                    <a:pt x="124" y="3502"/>
                    <a:pt x="131" y="3500"/>
                  </a:cubicBezTo>
                  <a:cubicBezTo>
                    <a:pt x="149" y="3496"/>
                    <a:pt x="167" y="3487"/>
                    <a:pt x="180" y="3473"/>
                  </a:cubicBezTo>
                  <a:cubicBezTo>
                    <a:pt x="203" y="3455"/>
                    <a:pt x="221" y="3437"/>
                    <a:pt x="239" y="3410"/>
                  </a:cubicBezTo>
                  <a:cubicBezTo>
                    <a:pt x="252" y="3388"/>
                    <a:pt x="270" y="3361"/>
                    <a:pt x="284" y="3338"/>
                  </a:cubicBezTo>
                  <a:cubicBezTo>
                    <a:pt x="311" y="3280"/>
                    <a:pt x="338" y="3217"/>
                    <a:pt x="360" y="3158"/>
                  </a:cubicBezTo>
                  <a:cubicBezTo>
                    <a:pt x="401" y="3041"/>
                    <a:pt x="432" y="2924"/>
                    <a:pt x="459" y="2808"/>
                  </a:cubicBezTo>
                  <a:cubicBezTo>
                    <a:pt x="486" y="2677"/>
                    <a:pt x="513" y="2551"/>
                    <a:pt x="527" y="2425"/>
                  </a:cubicBezTo>
                  <a:cubicBezTo>
                    <a:pt x="536" y="2362"/>
                    <a:pt x="545" y="2299"/>
                    <a:pt x="554" y="2232"/>
                  </a:cubicBezTo>
                  <a:cubicBezTo>
                    <a:pt x="563" y="2169"/>
                    <a:pt x="563" y="2115"/>
                    <a:pt x="572" y="2056"/>
                  </a:cubicBezTo>
                  <a:cubicBezTo>
                    <a:pt x="581" y="1998"/>
                    <a:pt x="585" y="1935"/>
                    <a:pt x="594" y="1872"/>
                  </a:cubicBezTo>
                  <a:cubicBezTo>
                    <a:pt x="599" y="1813"/>
                    <a:pt x="603" y="1746"/>
                    <a:pt x="608" y="1678"/>
                  </a:cubicBezTo>
                  <a:cubicBezTo>
                    <a:pt x="617" y="1557"/>
                    <a:pt x="621" y="1431"/>
                    <a:pt x="617" y="1309"/>
                  </a:cubicBezTo>
                  <a:cubicBezTo>
                    <a:pt x="617" y="1206"/>
                    <a:pt x="612" y="1103"/>
                    <a:pt x="608" y="999"/>
                  </a:cubicBezTo>
                  <a:cubicBezTo>
                    <a:pt x="603" y="896"/>
                    <a:pt x="590" y="779"/>
                    <a:pt x="581" y="666"/>
                  </a:cubicBezTo>
                  <a:cubicBezTo>
                    <a:pt x="572" y="576"/>
                    <a:pt x="558" y="491"/>
                    <a:pt x="536" y="401"/>
                  </a:cubicBezTo>
                  <a:cubicBezTo>
                    <a:pt x="522" y="347"/>
                    <a:pt x="509" y="297"/>
                    <a:pt x="491" y="248"/>
                  </a:cubicBezTo>
                  <a:cubicBezTo>
                    <a:pt x="477" y="194"/>
                    <a:pt x="459" y="140"/>
                    <a:pt x="437" y="90"/>
                  </a:cubicBezTo>
                  <a:cubicBezTo>
                    <a:pt x="419" y="63"/>
                    <a:pt x="392" y="41"/>
                    <a:pt x="360" y="36"/>
                  </a:cubicBezTo>
                  <a:cubicBezTo>
                    <a:pt x="356" y="27"/>
                    <a:pt x="347" y="18"/>
                    <a:pt x="338" y="14"/>
                  </a:cubicBezTo>
                  <a:cubicBezTo>
                    <a:pt x="324" y="5"/>
                    <a:pt x="311"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6"/>
            <p:cNvSpPr/>
            <p:nvPr/>
          </p:nvSpPr>
          <p:spPr>
            <a:xfrm>
              <a:off x="5544375" y="2336725"/>
              <a:ext cx="155450" cy="38150"/>
            </a:xfrm>
            <a:custGeom>
              <a:rect b="b" l="l" r="r" t="t"/>
              <a:pathLst>
                <a:path extrusionOk="0" h="1526" w="6218">
                  <a:moveTo>
                    <a:pt x="23" y="0"/>
                  </a:moveTo>
                  <a:cubicBezTo>
                    <a:pt x="9" y="14"/>
                    <a:pt x="0" y="32"/>
                    <a:pt x="0" y="50"/>
                  </a:cubicBezTo>
                  <a:cubicBezTo>
                    <a:pt x="0" y="68"/>
                    <a:pt x="5" y="86"/>
                    <a:pt x="18" y="99"/>
                  </a:cubicBezTo>
                  <a:cubicBezTo>
                    <a:pt x="77" y="158"/>
                    <a:pt x="131" y="221"/>
                    <a:pt x="180" y="284"/>
                  </a:cubicBezTo>
                  <a:cubicBezTo>
                    <a:pt x="243" y="396"/>
                    <a:pt x="297" y="513"/>
                    <a:pt x="338" y="634"/>
                  </a:cubicBezTo>
                  <a:cubicBezTo>
                    <a:pt x="360" y="697"/>
                    <a:pt x="383" y="760"/>
                    <a:pt x="405" y="819"/>
                  </a:cubicBezTo>
                  <a:lnTo>
                    <a:pt x="405" y="810"/>
                  </a:lnTo>
                  <a:cubicBezTo>
                    <a:pt x="432" y="900"/>
                    <a:pt x="454" y="985"/>
                    <a:pt x="472" y="1075"/>
                  </a:cubicBezTo>
                  <a:cubicBezTo>
                    <a:pt x="477" y="1116"/>
                    <a:pt x="486" y="1161"/>
                    <a:pt x="490" y="1201"/>
                  </a:cubicBezTo>
                  <a:cubicBezTo>
                    <a:pt x="495" y="1237"/>
                    <a:pt x="499" y="1278"/>
                    <a:pt x="504" y="1314"/>
                  </a:cubicBezTo>
                  <a:cubicBezTo>
                    <a:pt x="504" y="1332"/>
                    <a:pt x="508" y="1354"/>
                    <a:pt x="513" y="1372"/>
                  </a:cubicBezTo>
                  <a:cubicBezTo>
                    <a:pt x="517" y="1413"/>
                    <a:pt x="540" y="1449"/>
                    <a:pt x="571" y="1476"/>
                  </a:cubicBezTo>
                  <a:cubicBezTo>
                    <a:pt x="589" y="1485"/>
                    <a:pt x="607" y="1494"/>
                    <a:pt x="630" y="1494"/>
                  </a:cubicBezTo>
                  <a:cubicBezTo>
                    <a:pt x="643" y="1494"/>
                    <a:pt x="657" y="1489"/>
                    <a:pt x="670" y="1485"/>
                  </a:cubicBezTo>
                  <a:cubicBezTo>
                    <a:pt x="686" y="1500"/>
                    <a:pt x="708" y="1513"/>
                    <a:pt x="735" y="1513"/>
                  </a:cubicBezTo>
                  <a:cubicBezTo>
                    <a:pt x="739" y="1513"/>
                    <a:pt x="743" y="1512"/>
                    <a:pt x="747" y="1512"/>
                  </a:cubicBezTo>
                  <a:lnTo>
                    <a:pt x="904" y="1521"/>
                  </a:lnTo>
                  <a:cubicBezTo>
                    <a:pt x="972" y="1521"/>
                    <a:pt x="1039" y="1525"/>
                    <a:pt x="1107" y="1525"/>
                  </a:cubicBezTo>
                  <a:lnTo>
                    <a:pt x="1215" y="1525"/>
                  </a:lnTo>
                  <a:cubicBezTo>
                    <a:pt x="1287" y="1525"/>
                    <a:pt x="1359" y="1525"/>
                    <a:pt x="1431" y="1521"/>
                  </a:cubicBezTo>
                  <a:lnTo>
                    <a:pt x="1458" y="1521"/>
                  </a:lnTo>
                  <a:lnTo>
                    <a:pt x="1624" y="1516"/>
                  </a:lnTo>
                  <a:cubicBezTo>
                    <a:pt x="1678" y="1516"/>
                    <a:pt x="1737" y="1516"/>
                    <a:pt x="1791" y="1512"/>
                  </a:cubicBezTo>
                  <a:lnTo>
                    <a:pt x="1998" y="1512"/>
                  </a:lnTo>
                  <a:cubicBezTo>
                    <a:pt x="2042" y="1512"/>
                    <a:pt x="2087" y="1512"/>
                    <a:pt x="2132" y="1507"/>
                  </a:cubicBezTo>
                  <a:lnTo>
                    <a:pt x="5718" y="1507"/>
                  </a:lnTo>
                  <a:lnTo>
                    <a:pt x="5835" y="1516"/>
                  </a:lnTo>
                  <a:lnTo>
                    <a:pt x="5907" y="1516"/>
                  </a:lnTo>
                  <a:cubicBezTo>
                    <a:pt x="5929" y="1516"/>
                    <a:pt x="5947" y="1516"/>
                    <a:pt x="5965" y="1521"/>
                  </a:cubicBezTo>
                  <a:cubicBezTo>
                    <a:pt x="6001" y="1521"/>
                    <a:pt x="6033" y="1525"/>
                    <a:pt x="6069" y="1525"/>
                  </a:cubicBezTo>
                  <a:cubicBezTo>
                    <a:pt x="6073" y="1526"/>
                    <a:pt x="6077" y="1526"/>
                    <a:pt x="6081" y="1526"/>
                  </a:cubicBezTo>
                  <a:cubicBezTo>
                    <a:pt x="6117" y="1526"/>
                    <a:pt x="6153" y="1508"/>
                    <a:pt x="6181" y="1480"/>
                  </a:cubicBezTo>
                  <a:cubicBezTo>
                    <a:pt x="6217" y="1440"/>
                    <a:pt x="6217" y="1372"/>
                    <a:pt x="6181" y="1332"/>
                  </a:cubicBezTo>
                  <a:cubicBezTo>
                    <a:pt x="6145" y="1287"/>
                    <a:pt x="6114" y="1246"/>
                    <a:pt x="6078" y="1201"/>
                  </a:cubicBezTo>
                  <a:cubicBezTo>
                    <a:pt x="6060" y="1179"/>
                    <a:pt x="6042" y="1161"/>
                    <a:pt x="6019" y="1138"/>
                  </a:cubicBezTo>
                  <a:cubicBezTo>
                    <a:pt x="6001" y="1116"/>
                    <a:pt x="5992" y="1102"/>
                    <a:pt x="5979" y="1080"/>
                  </a:cubicBezTo>
                  <a:cubicBezTo>
                    <a:pt x="5965" y="1062"/>
                    <a:pt x="5943" y="1035"/>
                    <a:pt x="5925" y="1017"/>
                  </a:cubicBezTo>
                  <a:cubicBezTo>
                    <a:pt x="5884" y="967"/>
                    <a:pt x="5839" y="922"/>
                    <a:pt x="5790" y="882"/>
                  </a:cubicBezTo>
                  <a:lnTo>
                    <a:pt x="5727" y="828"/>
                  </a:lnTo>
                  <a:cubicBezTo>
                    <a:pt x="5740" y="801"/>
                    <a:pt x="5740" y="769"/>
                    <a:pt x="5722" y="747"/>
                  </a:cubicBezTo>
                  <a:cubicBezTo>
                    <a:pt x="5677" y="693"/>
                    <a:pt x="5628" y="639"/>
                    <a:pt x="5574" y="598"/>
                  </a:cubicBezTo>
                  <a:cubicBezTo>
                    <a:pt x="5533" y="571"/>
                    <a:pt x="5493" y="544"/>
                    <a:pt x="5452" y="518"/>
                  </a:cubicBezTo>
                  <a:cubicBezTo>
                    <a:pt x="5430" y="504"/>
                    <a:pt x="5412" y="491"/>
                    <a:pt x="5389" y="477"/>
                  </a:cubicBezTo>
                  <a:lnTo>
                    <a:pt x="5380" y="473"/>
                  </a:lnTo>
                  <a:lnTo>
                    <a:pt x="5362" y="464"/>
                  </a:lnTo>
                  <a:cubicBezTo>
                    <a:pt x="5313" y="432"/>
                    <a:pt x="5268" y="396"/>
                    <a:pt x="5214" y="369"/>
                  </a:cubicBezTo>
                  <a:cubicBezTo>
                    <a:pt x="5165" y="338"/>
                    <a:pt x="5120" y="311"/>
                    <a:pt x="5070" y="293"/>
                  </a:cubicBezTo>
                  <a:cubicBezTo>
                    <a:pt x="4962" y="234"/>
                    <a:pt x="4859" y="189"/>
                    <a:pt x="4760" y="153"/>
                  </a:cubicBezTo>
                  <a:cubicBezTo>
                    <a:pt x="4697" y="131"/>
                    <a:pt x="4634" y="113"/>
                    <a:pt x="4571" y="104"/>
                  </a:cubicBezTo>
                  <a:cubicBezTo>
                    <a:pt x="4512" y="90"/>
                    <a:pt x="4463" y="81"/>
                    <a:pt x="4404" y="77"/>
                  </a:cubicBezTo>
                  <a:cubicBezTo>
                    <a:pt x="4305" y="63"/>
                    <a:pt x="4202" y="59"/>
                    <a:pt x="4103" y="54"/>
                  </a:cubicBezTo>
                  <a:lnTo>
                    <a:pt x="3981" y="54"/>
                  </a:lnTo>
                  <a:lnTo>
                    <a:pt x="3873" y="50"/>
                  </a:lnTo>
                  <a:lnTo>
                    <a:pt x="3779" y="45"/>
                  </a:lnTo>
                  <a:lnTo>
                    <a:pt x="3648" y="45"/>
                  </a:lnTo>
                  <a:cubicBezTo>
                    <a:pt x="3563" y="45"/>
                    <a:pt x="3482" y="41"/>
                    <a:pt x="3401" y="41"/>
                  </a:cubicBezTo>
                  <a:lnTo>
                    <a:pt x="2861" y="41"/>
                  </a:lnTo>
                  <a:cubicBezTo>
                    <a:pt x="2780" y="41"/>
                    <a:pt x="2695" y="41"/>
                    <a:pt x="2614" y="36"/>
                  </a:cubicBezTo>
                  <a:cubicBezTo>
                    <a:pt x="2546" y="36"/>
                    <a:pt x="2483" y="32"/>
                    <a:pt x="2416" y="32"/>
                  </a:cubicBezTo>
                  <a:cubicBezTo>
                    <a:pt x="2353" y="32"/>
                    <a:pt x="2303" y="32"/>
                    <a:pt x="2245" y="27"/>
                  </a:cubicBezTo>
                  <a:cubicBezTo>
                    <a:pt x="2110" y="23"/>
                    <a:pt x="1980" y="18"/>
                    <a:pt x="1849" y="18"/>
                  </a:cubicBezTo>
                  <a:cubicBezTo>
                    <a:pt x="1746" y="18"/>
                    <a:pt x="1638" y="18"/>
                    <a:pt x="1534" y="23"/>
                  </a:cubicBezTo>
                  <a:lnTo>
                    <a:pt x="1471" y="23"/>
                  </a:lnTo>
                  <a:cubicBezTo>
                    <a:pt x="1255" y="27"/>
                    <a:pt x="1026" y="32"/>
                    <a:pt x="805" y="50"/>
                  </a:cubicBezTo>
                  <a:cubicBezTo>
                    <a:pt x="693" y="63"/>
                    <a:pt x="585" y="72"/>
                    <a:pt x="472" y="77"/>
                  </a:cubicBezTo>
                  <a:cubicBezTo>
                    <a:pt x="436" y="81"/>
                    <a:pt x="401" y="86"/>
                    <a:pt x="365" y="86"/>
                  </a:cubicBezTo>
                  <a:cubicBezTo>
                    <a:pt x="311" y="95"/>
                    <a:pt x="257" y="99"/>
                    <a:pt x="203" y="99"/>
                  </a:cubicBezTo>
                  <a:lnTo>
                    <a:pt x="171" y="68"/>
                  </a:lnTo>
                  <a:lnTo>
                    <a:pt x="158" y="50"/>
                  </a:lnTo>
                  <a:lnTo>
                    <a:pt x="122" y="14"/>
                  </a:lnTo>
                  <a:cubicBezTo>
                    <a:pt x="117" y="9"/>
                    <a:pt x="108" y="0"/>
                    <a:pt x="99" y="0"/>
                  </a:cubicBezTo>
                  <a:lnTo>
                    <a:pt x="45" y="0"/>
                  </a:lnTo>
                  <a:cubicBezTo>
                    <a:pt x="36" y="0"/>
                    <a:pt x="32" y="5"/>
                    <a:pt x="27" y="9"/>
                  </a:cubicBez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6"/>
            <p:cNvSpPr/>
            <p:nvPr/>
          </p:nvSpPr>
          <p:spPr>
            <a:xfrm>
              <a:off x="5526600" y="2336725"/>
              <a:ext cx="19375" cy="38275"/>
            </a:xfrm>
            <a:custGeom>
              <a:rect b="b" l="l" r="r" t="t"/>
              <a:pathLst>
                <a:path extrusionOk="0" h="1531" w="775">
                  <a:moveTo>
                    <a:pt x="86" y="0"/>
                  </a:moveTo>
                  <a:cubicBezTo>
                    <a:pt x="72" y="0"/>
                    <a:pt x="63" y="5"/>
                    <a:pt x="50" y="9"/>
                  </a:cubicBezTo>
                  <a:cubicBezTo>
                    <a:pt x="14" y="27"/>
                    <a:pt x="0" y="72"/>
                    <a:pt x="23" y="108"/>
                  </a:cubicBezTo>
                  <a:cubicBezTo>
                    <a:pt x="77" y="194"/>
                    <a:pt x="122" y="284"/>
                    <a:pt x="162" y="383"/>
                  </a:cubicBezTo>
                  <a:cubicBezTo>
                    <a:pt x="180" y="423"/>
                    <a:pt x="198" y="464"/>
                    <a:pt x="212" y="509"/>
                  </a:cubicBezTo>
                  <a:cubicBezTo>
                    <a:pt x="225" y="549"/>
                    <a:pt x="239" y="607"/>
                    <a:pt x="257" y="657"/>
                  </a:cubicBezTo>
                  <a:cubicBezTo>
                    <a:pt x="284" y="756"/>
                    <a:pt x="311" y="859"/>
                    <a:pt x="333" y="958"/>
                  </a:cubicBezTo>
                  <a:cubicBezTo>
                    <a:pt x="356" y="1044"/>
                    <a:pt x="374" y="1134"/>
                    <a:pt x="392" y="1219"/>
                  </a:cubicBezTo>
                  <a:cubicBezTo>
                    <a:pt x="401" y="1264"/>
                    <a:pt x="410" y="1309"/>
                    <a:pt x="419" y="1354"/>
                  </a:cubicBezTo>
                  <a:cubicBezTo>
                    <a:pt x="423" y="1399"/>
                    <a:pt x="432" y="1480"/>
                    <a:pt x="486" y="1503"/>
                  </a:cubicBezTo>
                  <a:cubicBezTo>
                    <a:pt x="503" y="1513"/>
                    <a:pt x="522" y="1518"/>
                    <a:pt x="543" y="1518"/>
                  </a:cubicBezTo>
                  <a:cubicBezTo>
                    <a:pt x="549" y="1518"/>
                    <a:pt x="556" y="1517"/>
                    <a:pt x="563" y="1516"/>
                  </a:cubicBezTo>
                  <a:cubicBezTo>
                    <a:pt x="567" y="1512"/>
                    <a:pt x="576" y="1512"/>
                    <a:pt x="585" y="1507"/>
                  </a:cubicBezTo>
                  <a:cubicBezTo>
                    <a:pt x="594" y="1516"/>
                    <a:pt x="608" y="1521"/>
                    <a:pt x="621" y="1525"/>
                  </a:cubicBezTo>
                  <a:cubicBezTo>
                    <a:pt x="632" y="1529"/>
                    <a:pt x="643" y="1530"/>
                    <a:pt x="654" y="1530"/>
                  </a:cubicBezTo>
                  <a:cubicBezTo>
                    <a:pt x="683" y="1530"/>
                    <a:pt x="711" y="1518"/>
                    <a:pt x="734" y="1498"/>
                  </a:cubicBezTo>
                  <a:cubicBezTo>
                    <a:pt x="747" y="1485"/>
                    <a:pt x="756" y="1467"/>
                    <a:pt x="765" y="1444"/>
                  </a:cubicBezTo>
                  <a:cubicBezTo>
                    <a:pt x="770" y="1431"/>
                    <a:pt x="770" y="1413"/>
                    <a:pt x="774" y="1399"/>
                  </a:cubicBezTo>
                  <a:cubicBezTo>
                    <a:pt x="774" y="1386"/>
                    <a:pt x="774" y="1372"/>
                    <a:pt x="774" y="1363"/>
                  </a:cubicBezTo>
                  <a:cubicBezTo>
                    <a:pt x="770" y="1323"/>
                    <a:pt x="765" y="1287"/>
                    <a:pt x="756" y="1251"/>
                  </a:cubicBezTo>
                  <a:cubicBezTo>
                    <a:pt x="747" y="1197"/>
                    <a:pt x="734" y="1143"/>
                    <a:pt x="716" y="1089"/>
                  </a:cubicBezTo>
                  <a:cubicBezTo>
                    <a:pt x="689" y="981"/>
                    <a:pt x="657" y="868"/>
                    <a:pt x="617" y="765"/>
                  </a:cubicBezTo>
                  <a:cubicBezTo>
                    <a:pt x="599" y="702"/>
                    <a:pt x="572" y="643"/>
                    <a:pt x="549" y="585"/>
                  </a:cubicBezTo>
                  <a:cubicBezTo>
                    <a:pt x="522" y="522"/>
                    <a:pt x="495" y="473"/>
                    <a:pt x="468" y="414"/>
                  </a:cubicBezTo>
                  <a:cubicBezTo>
                    <a:pt x="441" y="360"/>
                    <a:pt x="419" y="315"/>
                    <a:pt x="392" y="266"/>
                  </a:cubicBezTo>
                  <a:cubicBezTo>
                    <a:pt x="387" y="266"/>
                    <a:pt x="387" y="261"/>
                    <a:pt x="387" y="261"/>
                  </a:cubicBezTo>
                  <a:lnTo>
                    <a:pt x="369" y="221"/>
                  </a:lnTo>
                  <a:cubicBezTo>
                    <a:pt x="356" y="198"/>
                    <a:pt x="342" y="176"/>
                    <a:pt x="329" y="153"/>
                  </a:cubicBezTo>
                  <a:cubicBezTo>
                    <a:pt x="311" y="122"/>
                    <a:pt x="288" y="99"/>
                    <a:pt x="261" y="77"/>
                  </a:cubicBezTo>
                  <a:cubicBezTo>
                    <a:pt x="248" y="70"/>
                    <a:pt x="233" y="67"/>
                    <a:pt x="219" y="67"/>
                  </a:cubicBezTo>
                  <a:cubicBezTo>
                    <a:pt x="204" y="67"/>
                    <a:pt x="189" y="70"/>
                    <a:pt x="176" y="77"/>
                  </a:cubicBezTo>
                  <a:lnTo>
                    <a:pt x="149" y="36"/>
                  </a:lnTo>
                  <a:cubicBezTo>
                    <a:pt x="135" y="14"/>
                    <a:pt x="113" y="0"/>
                    <a:pt x="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6"/>
            <p:cNvSpPr/>
            <p:nvPr/>
          </p:nvSpPr>
          <p:spPr>
            <a:xfrm>
              <a:off x="5353075" y="1984250"/>
              <a:ext cx="314700" cy="42550"/>
            </a:xfrm>
            <a:custGeom>
              <a:rect b="b" l="l" r="r" t="t"/>
              <a:pathLst>
                <a:path extrusionOk="0" h="1702" w="12588">
                  <a:moveTo>
                    <a:pt x="11224" y="1"/>
                  </a:moveTo>
                  <a:cubicBezTo>
                    <a:pt x="11161" y="1"/>
                    <a:pt x="11098" y="1"/>
                    <a:pt x="11035" y="5"/>
                  </a:cubicBezTo>
                  <a:cubicBezTo>
                    <a:pt x="10990" y="10"/>
                    <a:pt x="10950" y="18"/>
                    <a:pt x="10909" y="27"/>
                  </a:cubicBezTo>
                  <a:lnTo>
                    <a:pt x="10891" y="27"/>
                  </a:lnTo>
                  <a:cubicBezTo>
                    <a:pt x="10864" y="36"/>
                    <a:pt x="10842" y="41"/>
                    <a:pt x="10819" y="54"/>
                  </a:cubicBezTo>
                  <a:cubicBezTo>
                    <a:pt x="10774" y="77"/>
                    <a:pt x="10729" y="108"/>
                    <a:pt x="10689" y="140"/>
                  </a:cubicBezTo>
                  <a:lnTo>
                    <a:pt x="10639" y="176"/>
                  </a:lnTo>
                  <a:cubicBezTo>
                    <a:pt x="10603" y="203"/>
                    <a:pt x="10567" y="225"/>
                    <a:pt x="10527" y="252"/>
                  </a:cubicBezTo>
                  <a:lnTo>
                    <a:pt x="10509" y="266"/>
                  </a:lnTo>
                  <a:cubicBezTo>
                    <a:pt x="10477" y="288"/>
                    <a:pt x="10446" y="311"/>
                    <a:pt x="10410" y="333"/>
                  </a:cubicBezTo>
                  <a:cubicBezTo>
                    <a:pt x="10356" y="365"/>
                    <a:pt x="10293" y="396"/>
                    <a:pt x="10234" y="428"/>
                  </a:cubicBezTo>
                  <a:cubicBezTo>
                    <a:pt x="10176" y="459"/>
                    <a:pt x="10117" y="486"/>
                    <a:pt x="10059" y="522"/>
                  </a:cubicBezTo>
                  <a:cubicBezTo>
                    <a:pt x="10000" y="554"/>
                    <a:pt x="9933" y="590"/>
                    <a:pt x="9870" y="617"/>
                  </a:cubicBezTo>
                  <a:cubicBezTo>
                    <a:pt x="9802" y="648"/>
                    <a:pt x="9735" y="675"/>
                    <a:pt x="9663" y="698"/>
                  </a:cubicBezTo>
                  <a:cubicBezTo>
                    <a:pt x="9578" y="720"/>
                    <a:pt x="9488" y="747"/>
                    <a:pt x="9393" y="765"/>
                  </a:cubicBezTo>
                  <a:cubicBezTo>
                    <a:pt x="9299" y="783"/>
                    <a:pt x="9218" y="792"/>
                    <a:pt x="9132" y="806"/>
                  </a:cubicBezTo>
                  <a:lnTo>
                    <a:pt x="9092" y="810"/>
                  </a:lnTo>
                  <a:cubicBezTo>
                    <a:pt x="9060" y="815"/>
                    <a:pt x="9029" y="819"/>
                    <a:pt x="8997" y="819"/>
                  </a:cubicBezTo>
                  <a:lnTo>
                    <a:pt x="8943" y="828"/>
                  </a:lnTo>
                  <a:cubicBezTo>
                    <a:pt x="8894" y="833"/>
                    <a:pt x="8844" y="837"/>
                    <a:pt x="8795" y="846"/>
                  </a:cubicBezTo>
                  <a:lnTo>
                    <a:pt x="8718" y="855"/>
                  </a:lnTo>
                  <a:lnTo>
                    <a:pt x="8651" y="864"/>
                  </a:lnTo>
                  <a:lnTo>
                    <a:pt x="8624" y="864"/>
                  </a:lnTo>
                  <a:lnTo>
                    <a:pt x="8601" y="869"/>
                  </a:lnTo>
                  <a:lnTo>
                    <a:pt x="8583" y="873"/>
                  </a:lnTo>
                  <a:lnTo>
                    <a:pt x="8556" y="878"/>
                  </a:lnTo>
                  <a:cubicBezTo>
                    <a:pt x="8525" y="882"/>
                    <a:pt x="8493" y="887"/>
                    <a:pt x="8462" y="891"/>
                  </a:cubicBezTo>
                  <a:cubicBezTo>
                    <a:pt x="8448" y="891"/>
                    <a:pt x="8439" y="896"/>
                    <a:pt x="8430" y="900"/>
                  </a:cubicBezTo>
                  <a:cubicBezTo>
                    <a:pt x="8412" y="896"/>
                    <a:pt x="8390" y="896"/>
                    <a:pt x="8372" y="896"/>
                  </a:cubicBezTo>
                  <a:cubicBezTo>
                    <a:pt x="8259" y="896"/>
                    <a:pt x="8147" y="900"/>
                    <a:pt x="8035" y="900"/>
                  </a:cubicBezTo>
                  <a:lnTo>
                    <a:pt x="7868" y="905"/>
                  </a:lnTo>
                  <a:lnTo>
                    <a:pt x="7760" y="905"/>
                  </a:lnTo>
                  <a:cubicBezTo>
                    <a:pt x="7742" y="905"/>
                    <a:pt x="7724" y="909"/>
                    <a:pt x="7711" y="914"/>
                  </a:cubicBezTo>
                  <a:cubicBezTo>
                    <a:pt x="7702" y="918"/>
                    <a:pt x="7693" y="923"/>
                    <a:pt x="7684" y="932"/>
                  </a:cubicBezTo>
                  <a:lnTo>
                    <a:pt x="7553" y="927"/>
                  </a:lnTo>
                  <a:lnTo>
                    <a:pt x="7238" y="927"/>
                  </a:lnTo>
                  <a:cubicBezTo>
                    <a:pt x="7189" y="927"/>
                    <a:pt x="7144" y="927"/>
                    <a:pt x="7099" y="932"/>
                  </a:cubicBezTo>
                  <a:cubicBezTo>
                    <a:pt x="7076" y="936"/>
                    <a:pt x="7058" y="945"/>
                    <a:pt x="7045" y="959"/>
                  </a:cubicBezTo>
                  <a:cubicBezTo>
                    <a:pt x="7013" y="954"/>
                    <a:pt x="6982" y="954"/>
                    <a:pt x="6950" y="950"/>
                  </a:cubicBezTo>
                  <a:lnTo>
                    <a:pt x="6838" y="945"/>
                  </a:lnTo>
                  <a:lnTo>
                    <a:pt x="6685" y="941"/>
                  </a:lnTo>
                  <a:lnTo>
                    <a:pt x="6608" y="936"/>
                  </a:lnTo>
                  <a:cubicBezTo>
                    <a:pt x="6536" y="936"/>
                    <a:pt x="6469" y="932"/>
                    <a:pt x="6397" y="932"/>
                  </a:cubicBezTo>
                  <a:lnTo>
                    <a:pt x="6163" y="932"/>
                  </a:lnTo>
                  <a:cubicBezTo>
                    <a:pt x="6154" y="936"/>
                    <a:pt x="6150" y="936"/>
                    <a:pt x="6145" y="941"/>
                  </a:cubicBezTo>
                  <a:lnTo>
                    <a:pt x="6019" y="932"/>
                  </a:lnTo>
                  <a:cubicBezTo>
                    <a:pt x="5970" y="923"/>
                    <a:pt x="5920" y="918"/>
                    <a:pt x="5871" y="918"/>
                  </a:cubicBezTo>
                  <a:lnTo>
                    <a:pt x="5844" y="918"/>
                  </a:lnTo>
                  <a:cubicBezTo>
                    <a:pt x="5799" y="918"/>
                    <a:pt x="5749" y="914"/>
                    <a:pt x="5700" y="914"/>
                  </a:cubicBezTo>
                  <a:lnTo>
                    <a:pt x="5412" y="914"/>
                  </a:lnTo>
                  <a:cubicBezTo>
                    <a:pt x="5398" y="918"/>
                    <a:pt x="5385" y="918"/>
                    <a:pt x="5371" y="923"/>
                  </a:cubicBezTo>
                  <a:cubicBezTo>
                    <a:pt x="5259" y="914"/>
                    <a:pt x="5155" y="909"/>
                    <a:pt x="5052" y="900"/>
                  </a:cubicBezTo>
                  <a:cubicBezTo>
                    <a:pt x="4971" y="896"/>
                    <a:pt x="4899" y="896"/>
                    <a:pt x="4823" y="891"/>
                  </a:cubicBezTo>
                  <a:cubicBezTo>
                    <a:pt x="4764" y="891"/>
                    <a:pt x="4715" y="887"/>
                    <a:pt x="4661" y="887"/>
                  </a:cubicBezTo>
                  <a:lnTo>
                    <a:pt x="4575" y="887"/>
                  </a:lnTo>
                  <a:cubicBezTo>
                    <a:pt x="4557" y="887"/>
                    <a:pt x="4535" y="896"/>
                    <a:pt x="4521" y="909"/>
                  </a:cubicBezTo>
                  <a:lnTo>
                    <a:pt x="4278" y="909"/>
                  </a:lnTo>
                  <a:cubicBezTo>
                    <a:pt x="4251" y="905"/>
                    <a:pt x="4224" y="905"/>
                    <a:pt x="4193" y="900"/>
                  </a:cubicBezTo>
                  <a:lnTo>
                    <a:pt x="4175" y="900"/>
                  </a:lnTo>
                  <a:cubicBezTo>
                    <a:pt x="4148" y="900"/>
                    <a:pt x="4116" y="896"/>
                    <a:pt x="4089" y="896"/>
                  </a:cubicBezTo>
                  <a:lnTo>
                    <a:pt x="4071" y="896"/>
                  </a:lnTo>
                  <a:cubicBezTo>
                    <a:pt x="3990" y="891"/>
                    <a:pt x="3914" y="891"/>
                    <a:pt x="3833" y="891"/>
                  </a:cubicBezTo>
                  <a:lnTo>
                    <a:pt x="3792" y="891"/>
                  </a:lnTo>
                  <a:cubicBezTo>
                    <a:pt x="3774" y="887"/>
                    <a:pt x="3752" y="882"/>
                    <a:pt x="3734" y="882"/>
                  </a:cubicBezTo>
                  <a:lnTo>
                    <a:pt x="3513" y="882"/>
                  </a:lnTo>
                  <a:cubicBezTo>
                    <a:pt x="3432" y="882"/>
                    <a:pt x="3356" y="878"/>
                    <a:pt x="3275" y="873"/>
                  </a:cubicBezTo>
                  <a:lnTo>
                    <a:pt x="3176" y="869"/>
                  </a:lnTo>
                  <a:cubicBezTo>
                    <a:pt x="3086" y="864"/>
                    <a:pt x="2996" y="860"/>
                    <a:pt x="2911" y="860"/>
                  </a:cubicBezTo>
                  <a:lnTo>
                    <a:pt x="2884" y="860"/>
                  </a:lnTo>
                  <a:lnTo>
                    <a:pt x="2636" y="846"/>
                  </a:lnTo>
                  <a:lnTo>
                    <a:pt x="2573" y="842"/>
                  </a:lnTo>
                  <a:lnTo>
                    <a:pt x="2524" y="842"/>
                  </a:lnTo>
                  <a:cubicBezTo>
                    <a:pt x="2515" y="833"/>
                    <a:pt x="2506" y="828"/>
                    <a:pt x="2492" y="824"/>
                  </a:cubicBezTo>
                  <a:cubicBezTo>
                    <a:pt x="2443" y="810"/>
                    <a:pt x="2389" y="801"/>
                    <a:pt x="2335" y="801"/>
                  </a:cubicBezTo>
                  <a:lnTo>
                    <a:pt x="2308" y="801"/>
                  </a:lnTo>
                  <a:lnTo>
                    <a:pt x="2150" y="788"/>
                  </a:lnTo>
                  <a:lnTo>
                    <a:pt x="1885" y="770"/>
                  </a:lnTo>
                  <a:cubicBezTo>
                    <a:pt x="1790" y="765"/>
                    <a:pt x="1696" y="761"/>
                    <a:pt x="1606" y="756"/>
                  </a:cubicBezTo>
                  <a:cubicBezTo>
                    <a:pt x="1557" y="756"/>
                    <a:pt x="1512" y="756"/>
                    <a:pt x="1467" y="752"/>
                  </a:cubicBezTo>
                  <a:lnTo>
                    <a:pt x="1287" y="752"/>
                  </a:lnTo>
                  <a:lnTo>
                    <a:pt x="1233" y="747"/>
                  </a:lnTo>
                  <a:lnTo>
                    <a:pt x="1071" y="734"/>
                  </a:lnTo>
                  <a:cubicBezTo>
                    <a:pt x="954" y="720"/>
                    <a:pt x="841" y="720"/>
                    <a:pt x="747" y="716"/>
                  </a:cubicBezTo>
                  <a:lnTo>
                    <a:pt x="652" y="716"/>
                  </a:lnTo>
                  <a:cubicBezTo>
                    <a:pt x="621" y="720"/>
                    <a:pt x="594" y="725"/>
                    <a:pt x="562" y="738"/>
                  </a:cubicBezTo>
                  <a:cubicBezTo>
                    <a:pt x="522" y="752"/>
                    <a:pt x="481" y="779"/>
                    <a:pt x="450" y="810"/>
                  </a:cubicBezTo>
                  <a:lnTo>
                    <a:pt x="414" y="846"/>
                  </a:lnTo>
                  <a:lnTo>
                    <a:pt x="364" y="896"/>
                  </a:lnTo>
                  <a:cubicBezTo>
                    <a:pt x="324" y="932"/>
                    <a:pt x="292" y="968"/>
                    <a:pt x="256" y="1008"/>
                  </a:cubicBezTo>
                  <a:lnTo>
                    <a:pt x="207" y="1058"/>
                  </a:lnTo>
                  <a:lnTo>
                    <a:pt x="157" y="1107"/>
                  </a:lnTo>
                  <a:lnTo>
                    <a:pt x="126" y="1139"/>
                  </a:lnTo>
                  <a:lnTo>
                    <a:pt x="103" y="1161"/>
                  </a:lnTo>
                  <a:cubicBezTo>
                    <a:pt x="94" y="1170"/>
                    <a:pt x="81" y="1184"/>
                    <a:pt x="72" y="1197"/>
                  </a:cubicBezTo>
                  <a:cubicBezTo>
                    <a:pt x="54" y="1220"/>
                    <a:pt x="45" y="1247"/>
                    <a:pt x="50" y="1274"/>
                  </a:cubicBezTo>
                  <a:cubicBezTo>
                    <a:pt x="50" y="1287"/>
                    <a:pt x="54" y="1301"/>
                    <a:pt x="67" y="1314"/>
                  </a:cubicBezTo>
                  <a:cubicBezTo>
                    <a:pt x="54" y="1332"/>
                    <a:pt x="50" y="1355"/>
                    <a:pt x="59" y="1373"/>
                  </a:cubicBezTo>
                  <a:lnTo>
                    <a:pt x="50" y="1382"/>
                  </a:lnTo>
                  <a:lnTo>
                    <a:pt x="18" y="1418"/>
                  </a:lnTo>
                  <a:cubicBezTo>
                    <a:pt x="5" y="1431"/>
                    <a:pt x="0" y="1454"/>
                    <a:pt x="5" y="1476"/>
                  </a:cubicBezTo>
                  <a:cubicBezTo>
                    <a:pt x="5" y="1499"/>
                    <a:pt x="18" y="1521"/>
                    <a:pt x="36" y="1535"/>
                  </a:cubicBezTo>
                  <a:cubicBezTo>
                    <a:pt x="50" y="1548"/>
                    <a:pt x="67" y="1553"/>
                    <a:pt x="85" y="1553"/>
                  </a:cubicBezTo>
                  <a:lnTo>
                    <a:pt x="99" y="1553"/>
                  </a:lnTo>
                  <a:cubicBezTo>
                    <a:pt x="121" y="1548"/>
                    <a:pt x="139" y="1539"/>
                    <a:pt x="157" y="1521"/>
                  </a:cubicBezTo>
                  <a:lnTo>
                    <a:pt x="175" y="1503"/>
                  </a:lnTo>
                  <a:lnTo>
                    <a:pt x="211" y="1463"/>
                  </a:lnTo>
                  <a:cubicBezTo>
                    <a:pt x="243" y="1431"/>
                    <a:pt x="274" y="1404"/>
                    <a:pt x="310" y="1382"/>
                  </a:cubicBezTo>
                  <a:cubicBezTo>
                    <a:pt x="342" y="1364"/>
                    <a:pt x="373" y="1350"/>
                    <a:pt x="409" y="1341"/>
                  </a:cubicBezTo>
                  <a:cubicBezTo>
                    <a:pt x="468" y="1323"/>
                    <a:pt x="526" y="1310"/>
                    <a:pt x="589" y="1301"/>
                  </a:cubicBezTo>
                  <a:cubicBezTo>
                    <a:pt x="643" y="1292"/>
                    <a:pt x="706" y="1287"/>
                    <a:pt x="765" y="1287"/>
                  </a:cubicBezTo>
                  <a:lnTo>
                    <a:pt x="796" y="1287"/>
                  </a:lnTo>
                  <a:lnTo>
                    <a:pt x="927" y="1278"/>
                  </a:lnTo>
                  <a:lnTo>
                    <a:pt x="1012" y="1274"/>
                  </a:lnTo>
                  <a:cubicBezTo>
                    <a:pt x="1071" y="1269"/>
                    <a:pt x="1134" y="1269"/>
                    <a:pt x="1192" y="1265"/>
                  </a:cubicBezTo>
                  <a:lnTo>
                    <a:pt x="1795" y="1265"/>
                  </a:lnTo>
                  <a:cubicBezTo>
                    <a:pt x="1880" y="1265"/>
                    <a:pt x="1970" y="1269"/>
                    <a:pt x="2056" y="1274"/>
                  </a:cubicBezTo>
                  <a:lnTo>
                    <a:pt x="2249" y="1274"/>
                  </a:lnTo>
                  <a:cubicBezTo>
                    <a:pt x="2344" y="1274"/>
                    <a:pt x="2438" y="1278"/>
                    <a:pt x="2528" y="1278"/>
                  </a:cubicBezTo>
                  <a:lnTo>
                    <a:pt x="4368" y="1278"/>
                  </a:lnTo>
                  <a:cubicBezTo>
                    <a:pt x="4494" y="1283"/>
                    <a:pt x="4625" y="1283"/>
                    <a:pt x="4755" y="1283"/>
                  </a:cubicBezTo>
                  <a:lnTo>
                    <a:pt x="5011" y="1287"/>
                  </a:lnTo>
                  <a:cubicBezTo>
                    <a:pt x="5128" y="1287"/>
                    <a:pt x="5250" y="1292"/>
                    <a:pt x="5367" y="1292"/>
                  </a:cubicBezTo>
                  <a:lnTo>
                    <a:pt x="6024" y="1292"/>
                  </a:lnTo>
                  <a:cubicBezTo>
                    <a:pt x="6123" y="1292"/>
                    <a:pt x="6222" y="1287"/>
                    <a:pt x="6321" y="1287"/>
                  </a:cubicBezTo>
                  <a:lnTo>
                    <a:pt x="7823" y="1287"/>
                  </a:lnTo>
                  <a:cubicBezTo>
                    <a:pt x="7922" y="1287"/>
                    <a:pt x="8021" y="1283"/>
                    <a:pt x="8115" y="1278"/>
                  </a:cubicBezTo>
                  <a:lnTo>
                    <a:pt x="8840" y="1278"/>
                  </a:lnTo>
                  <a:lnTo>
                    <a:pt x="9110" y="1274"/>
                  </a:lnTo>
                  <a:lnTo>
                    <a:pt x="9164" y="1274"/>
                  </a:lnTo>
                  <a:cubicBezTo>
                    <a:pt x="9236" y="1274"/>
                    <a:pt x="9308" y="1274"/>
                    <a:pt x="9375" y="1278"/>
                  </a:cubicBezTo>
                  <a:cubicBezTo>
                    <a:pt x="9488" y="1278"/>
                    <a:pt x="9578" y="1283"/>
                    <a:pt x="9672" y="1292"/>
                  </a:cubicBezTo>
                  <a:lnTo>
                    <a:pt x="9712" y="1296"/>
                  </a:lnTo>
                  <a:cubicBezTo>
                    <a:pt x="9897" y="1310"/>
                    <a:pt x="10081" y="1337"/>
                    <a:pt x="10266" y="1377"/>
                  </a:cubicBezTo>
                  <a:cubicBezTo>
                    <a:pt x="10356" y="1400"/>
                    <a:pt x="10446" y="1427"/>
                    <a:pt x="10531" y="1454"/>
                  </a:cubicBezTo>
                  <a:cubicBezTo>
                    <a:pt x="10612" y="1476"/>
                    <a:pt x="10689" y="1512"/>
                    <a:pt x="10761" y="1548"/>
                  </a:cubicBezTo>
                  <a:cubicBezTo>
                    <a:pt x="10792" y="1566"/>
                    <a:pt x="10819" y="1584"/>
                    <a:pt x="10842" y="1607"/>
                  </a:cubicBezTo>
                  <a:cubicBezTo>
                    <a:pt x="10860" y="1616"/>
                    <a:pt x="10873" y="1629"/>
                    <a:pt x="10891" y="1638"/>
                  </a:cubicBezTo>
                  <a:cubicBezTo>
                    <a:pt x="10961" y="1679"/>
                    <a:pt x="11039" y="1702"/>
                    <a:pt x="11120" y="1702"/>
                  </a:cubicBezTo>
                  <a:cubicBezTo>
                    <a:pt x="11128" y="1702"/>
                    <a:pt x="11135" y="1701"/>
                    <a:pt x="11143" y="1701"/>
                  </a:cubicBezTo>
                  <a:lnTo>
                    <a:pt x="11193" y="1701"/>
                  </a:lnTo>
                  <a:cubicBezTo>
                    <a:pt x="11283" y="1696"/>
                    <a:pt x="11372" y="1692"/>
                    <a:pt x="11462" y="1687"/>
                  </a:cubicBezTo>
                  <a:cubicBezTo>
                    <a:pt x="11561" y="1683"/>
                    <a:pt x="11660" y="1674"/>
                    <a:pt x="11759" y="1674"/>
                  </a:cubicBezTo>
                  <a:lnTo>
                    <a:pt x="11845" y="1674"/>
                  </a:lnTo>
                  <a:cubicBezTo>
                    <a:pt x="11885" y="1674"/>
                    <a:pt x="11935" y="1674"/>
                    <a:pt x="11984" y="1665"/>
                  </a:cubicBezTo>
                  <a:cubicBezTo>
                    <a:pt x="12029" y="1660"/>
                    <a:pt x="12079" y="1651"/>
                    <a:pt x="12124" y="1629"/>
                  </a:cubicBezTo>
                  <a:cubicBezTo>
                    <a:pt x="12164" y="1607"/>
                    <a:pt x="12205" y="1575"/>
                    <a:pt x="12236" y="1535"/>
                  </a:cubicBezTo>
                  <a:cubicBezTo>
                    <a:pt x="12254" y="1512"/>
                    <a:pt x="12272" y="1485"/>
                    <a:pt x="12290" y="1458"/>
                  </a:cubicBezTo>
                  <a:lnTo>
                    <a:pt x="12308" y="1431"/>
                  </a:lnTo>
                  <a:cubicBezTo>
                    <a:pt x="12331" y="1395"/>
                    <a:pt x="12353" y="1350"/>
                    <a:pt x="12376" y="1310"/>
                  </a:cubicBezTo>
                  <a:lnTo>
                    <a:pt x="12389" y="1287"/>
                  </a:lnTo>
                  <a:cubicBezTo>
                    <a:pt x="12412" y="1242"/>
                    <a:pt x="12439" y="1193"/>
                    <a:pt x="12457" y="1148"/>
                  </a:cubicBezTo>
                  <a:cubicBezTo>
                    <a:pt x="12475" y="1112"/>
                    <a:pt x="12484" y="1076"/>
                    <a:pt x="12497" y="1044"/>
                  </a:cubicBezTo>
                  <a:lnTo>
                    <a:pt x="12511" y="995"/>
                  </a:lnTo>
                  <a:lnTo>
                    <a:pt x="12524" y="968"/>
                  </a:lnTo>
                  <a:cubicBezTo>
                    <a:pt x="12529" y="954"/>
                    <a:pt x="12533" y="941"/>
                    <a:pt x="12538" y="923"/>
                  </a:cubicBezTo>
                  <a:cubicBezTo>
                    <a:pt x="12547" y="900"/>
                    <a:pt x="12551" y="873"/>
                    <a:pt x="12556" y="851"/>
                  </a:cubicBezTo>
                  <a:lnTo>
                    <a:pt x="12560" y="828"/>
                  </a:lnTo>
                  <a:cubicBezTo>
                    <a:pt x="12578" y="783"/>
                    <a:pt x="12587" y="734"/>
                    <a:pt x="12587" y="684"/>
                  </a:cubicBezTo>
                  <a:cubicBezTo>
                    <a:pt x="12587" y="657"/>
                    <a:pt x="12587" y="626"/>
                    <a:pt x="12583" y="599"/>
                  </a:cubicBezTo>
                  <a:cubicBezTo>
                    <a:pt x="12574" y="572"/>
                    <a:pt x="12569" y="549"/>
                    <a:pt x="12560" y="522"/>
                  </a:cubicBezTo>
                  <a:lnTo>
                    <a:pt x="12551" y="495"/>
                  </a:lnTo>
                  <a:cubicBezTo>
                    <a:pt x="12538" y="450"/>
                    <a:pt x="12533" y="401"/>
                    <a:pt x="12529" y="356"/>
                  </a:cubicBezTo>
                  <a:cubicBezTo>
                    <a:pt x="12533" y="320"/>
                    <a:pt x="12529" y="284"/>
                    <a:pt x="12524" y="248"/>
                  </a:cubicBezTo>
                  <a:cubicBezTo>
                    <a:pt x="12506" y="167"/>
                    <a:pt x="12443" y="104"/>
                    <a:pt x="12367" y="81"/>
                  </a:cubicBezTo>
                  <a:cubicBezTo>
                    <a:pt x="12308" y="63"/>
                    <a:pt x="12245" y="50"/>
                    <a:pt x="12187" y="45"/>
                  </a:cubicBezTo>
                  <a:lnTo>
                    <a:pt x="12173" y="45"/>
                  </a:lnTo>
                  <a:cubicBezTo>
                    <a:pt x="12110" y="36"/>
                    <a:pt x="12052" y="27"/>
                    <a:pt x="11989" y="27"/>
                  </a:cubicBezTo>
                  <a:lnTo>
                    <a:pt x="11521" y="27"/>
                  </a:lnTo>
                  <a:cubicBezTo>
                    <a:pt x="11467" y="23"/>
                    <a:pt x="11417" y="23"/>
                    <a:pt x="11363" y="23"/>
                  </a:cubicBezTo>
                  <a:lnTo>
                    <a:pt x="11215" y="23"/>
                  </a:lnTo>
                  <a:lnTo>
                    <a:pt x="112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6"/>
            <p:cNvSpPr/>
            <p:nvPr/>
          </p:nvSpPr>
          <p:spPr>
            <a:xfrm>
              <a:off x="5427525" y="2217625"/>
              <a:ext cx="137900" cy="119350"/>
            </a:xfrm>
            <a:custGeom>
              <a:rect b="b" l="l" r="r" t="t"/>
              <a:pathLst>
                <a:path extrusionOk="0" h="4774" w="5516">
                  <a:moveTo>
                    <a:pt x="135" y="0"/>
                  </a:moveTo>
                  <a:lnTo>
                    <a:pt x="131" y="9"/>
                  </a:lnTo>
                  <a:cubicBezTo>
                    <a:pt x="113" y="9"/>
                    <a:pt x="99" y="14"/>
                    <a:pt x="86" y="23"/>
                  </a:cubicBezTo>
                  <a:cubicBezTo>
                    <a:pt x="50" y="45"/>
                    <a:pt x="41" y="99"/>
                    <a:pt x="36" y="126"/>
                  </a:cubicBezTo>
                  <a:cubicBezTo>
                    <a:pt x="32" y="153"/>
                    <a:pt x="32" y="180"/>
                    <a:pt x="36" y="212"/>
                  </a:cubicBezTo>
                  <a:lnTo>
                    <a:pt x="36" y="225"/>
                  </a:lnTo>
                  <a:cubicBezTo>
                    <a:pt x="36" y="284"/>
                    <a:pt x="45" y="342"/>
                    <a:pt x="54" y="401"/>
                  </a:cubicBezTo>
                  <a:cubicBezTo>
                    <a:pt x="59" y="428"/>
                    <a:pt x="63" y="459"/>
                    <a:pt x="72" y="486"/>
                  </a:cubicBezTo>
                  <a:cubicBezTo>
                    <a:pt x="81" y="526"/>
                    <a:pt x="99" y="567"/>
                    <a:pt x="122" y="607"/>
                  </a:cubicBezTo>
                  <a:lnTo>
                    <a:pt x="131" y="621"/>
                  </a:lnTo>
                  <a:cubicBezTo>
                    <a:pt x="117" y="607"/>
                    <a:pt x="99" y="598"/>
                    <a:pt x="81" y="598"/>
                  </a:cubicBezTo>
                  <a:cubicBezTo>
                    <a:pt x="63" y="603"/>
                    <a:pt x="50" y="607"/>
                    <a:pt x="36" y="616"/>
                  </a:cubicBezTo>
                  <a:cubicBezTo>
                    <a:pt x="18" y="630"/>
                    <a:pt x="9" y="648"/>
                    <a:pt x="5" y="670"/>
                  </a:cubicBezTo>
                  <a:cubicBezTo>
                    <a:pt x="0" y="693"/>
                    <a:pt x="9" y="711"/>
                    <a:pt x="18" y="729"/>
                  </a:cubicBezTo>
                  <a:lnTo>
                    <a:pt x="54" y="769"/>
                  </a:lnTo>
                  <a:cubicBezTo>
                    <a:pt x="77" y="796"/>
                    <a:pt x="95" y="819"/>
                    <a:pt x="117" y="846"/>
                  </a:cubicBezTo>
                  <a:cubicBezTo>
                    <a:pt x="135" y="868"/>
                    <a:pt x="167" y="900"/>
                    <a:pt x="194" y="927"/>
                  </a:cubicBezTo>
                  <a:lnTo>
                    <a:pt x="225" y="963"/>
                  </a:lnTo>
                  <a:lnTo>
                    <a:pt x="288" y="1026"/>
                  </a:lnTo>
                  <a:lnTo>
                    <a:pt x="310" y="1048"/>
                  </a:lnTo>
                  <a:lnTo>
                    <a:pt x="333" y="1075"/>
                  </a:lnTo>
                  <a:cubicBezTo>
                    <a:pt x="360" y="1102"/>
                    <a:pt x="382" y="1129"/>
                    <a:pt x="409" y="1152"/>
                  </a:cubicBezTo>
                  <a:cubicBezTo>
                    <a:pt x="441" y="1179"/>
                    <a:pt x="468" y="1201"/>
                    <a:pt x="499" y="1228"/>
                  </a:cubicBezTo>
                  <a:cubicBezTo>
                    <a:pt x="571" y="1278"/>
                    <a:pt x="639" y="1323"/>
                    <a:pt x="715" y="1368"/>
                  </a:cubicBezTo>
                  <a:cubicBezTo>
                    <a:pt x="778" y="1404"/>
                    <a:pt x="846" y="1435"/>
                    <a:pt x="918" y="1458"/>
                  </a:cubicBezTo>
                  <a:cubicBezTo>
                    <a:pt x="1008" y="1494"/>
                    <a:pt x="1098" y="1521"/>
                    <a:pt x="1183" y="1548"/>
                  </a:cubicBezTo>
                  <a:lnTo>
                    <a:pt x="1152" y="1534"/>
                  </a:lnTo>
                  <a:lnTo>
                    <a:pt x="1152" y="1534"/>
                  </a:lnTo>
                  <a:cubicBezTo>
                    <a:pt x="1273" y="1575"/>
                    <a:pt x="1399" y="1611"/>
                    <a:pt x="1525" y="1633"/>
                  </a:cubicBezTo>
                  <a:cubicBezTo>
                    <a:pt x="1584" y="1642"/>
                    <a:pt x="1642" y="1651"/>
                    <a:pt x="1701" y="1660"/>
                  </a:cubicBezTo>
                  <a:lnTo>
                    <a:pt x="1764" y="1669"/>
                  </a:lnTo>
                  <a:cubicBezTo>
                    <a:pt x="1804" y="1674"/>
                    <a:pt x="1845" y="1678"/>
                    <a:pt x="1885" y="1683"/>
                  </a:cubicBezTo>
                  <a:cubicBezTo>
                    <a:pt x="2006" y="1696"/>
                    <a:pt x="2132" y="1705"/>
                    <a:pt x="2254" y="1714"/>
                  </a:cubicBezTo>
                  <a:cubicBezTo>
                    <a:pt x="2375" y="1719"/>
                    <a:pt x="2497" y="1728"/>
                    <a:pt x="2618" y="1732"/>
                  </a:cubicBezTo>
                  <a:lnTo>
                    <a:pt x="2821" y="1732"/>
                  </a:lnTo>
                  <a:cubicBezTo>
                    <a:pt x="2947" y="1737"/>
                    <a:pt x="3077" y="1737"/>
                    <a:pt x="3208" y="1737"/>
                  </a:cubicBezTo>
                  <a:cubicBezTo>
                    <a:pt x="3316" y="1737"/>
                    <a:pt x="3419" y="1737"/>
                    <a:pt x="3527" y="1732"/>
                  </a:cubicBezTo>
                  <a:lnTo>
                    <a:pt x="3905" y="1732"/>
                  </a:lnTo>
                  <a:lnTo>
                    <a:pt x="3905" y="1818"/>
                  </a:lnTo>
                  <a:lnTo>
                    <a:pt x="3905" y="2002"/>
                  </a:lnTo>
                  <a:cubicBezTo>
                    <a:pt x="3905" y="2047"/>
                    <a:pt x="3905" y="2087"/>
                    <a:pt x="3900" y="2128"/>
                  </a:cubicBezTo>
                  <a:lnTo>
                    <a:pt x="3900" y="2191"/>
                  </a:lnTo>
                  <a:lnTo>
                    <a:pt x="3900" y="2384"/>
                  </a:lnTo>
                  <a:cubicBezTo>
                    <a:pt x="3900" y="2506"/>
                    <a:pt x="3900" y="2627"/>
                    <a:pt x="3891" y="2753"/>
                  </a:cubicBezTo>
                  <a:cubicBezTo>
                    <a:pt x="3891" y="2785"/>
                    <a:pt x="3887" y="2816"/>
                    <a:pt x="3882" y="2852"/>
                  </a:cubicBezTo>
                  <a:cubicBezTo>
                    <a:pt x="3878" y="2884"/>
                    <a:pt x="3878" y="2906"/>
                    <a:pt x="3873" y="2938"/>
                  </a:cubicBezTo>
                  <a:lnTo>
                    <a:pt x="3869" y="3019"/>
                  </a:lnTo>
                  <a:cubicBezTo>
                    <a:pt x="3869" y="3050"/>
                    <a:pt x="3864" y="3082"/>
                    <a:pt x="3864" y="3113"/>
                  </a:cubicBezTo>
                  <a:lnTo>
                    <a:pt x="3860" y="3167"/>
                  </a:lnTo>
                  <a:cubicBezTo>
                    <a:pt x="3855" y="3212"/>
                    <a:pt x="3851" y="3257"/>
                    <a:pt x="3851" y="3298"/>
                  </a:cubicBezTo>
                  <a:cubicBezTo>
                    <a:pt x="3846" y="3356"/>
                    <a:pt x="3842" y="3415"/>
                    <a:pt x="3842" y="3473"/>
                  </a:cubicBezTo>
                  <a:lnTo>
                    <a:pt x="3842" y="3518"/>
                  </a:lnTo>
                  <a:cubicBezTo>
                    <a:pt x="3842" y="3568"/>
                    <a:pt x="3837" y="3613"/>
                    <a:pt x="3833" y="3662"/>
                  </a:cubicBezTo>
                  <a:cubicBezTo>
                    <a:pt x="3833" y="3720"/>
                    <a:pt x="3828" y="3779"/>
                    <a:pt x="3828" y="3842"/>
                  </a:cubicBezTo>
                  <a:cubicBezTo>
                    <a:pt x="3819" y="4071"/>
                    <a:pt x="3828" y="4305"/>
                    <a:pt x="3828" y="4562"/>
                  </a:cubicBezTo>
                  <a:cubicBezTo>
                    <a:pt x="3828" y="4593"/>
                    <a:pt x="3833" y="4629"/>
                    <a:pt x="3846" y="4661"/>
                  </a:cubicBezTo>
                  <a:cubicBezTo>
                    <a:pt x="3855" y="4706"/>
                    <a:pt x="3896" y="4733"/>
                    <a:pt x="3941" y="4733"/>
                  </a:cubicBezTo>
                  <a:cubicBezTo>
                    <a:pt x="3959" y="4733"/>
                    <a:pt x="3972" y="4728"/>
                    <a:pt x="3990" y="4719"/>
                  </a:cubicBezTo>
                  <a:cubicBezTo>
                    <a:pt x="3999" y="4715"/>
                    <a:pt x="4013" y="4706"/>
                    <a:pt x="4017" y="4697"/>
                  </a:cubicBezTo>
                  <a:cubicBezTo>
                    <a:pt x="4035" y="4701"/>
                    <a:pt x="4053" y="4710"/>
                    <a:pt x="4071" y="4715"/>
                  </a:cubicBezTo>
                  <a:cubicBezTo>
                    <a:pt x="4112" y="4724"/>
                    <a:pt x="4157" y="4728"/>
                    <a:pt x="4197" y="4728"/>
                  </a:cubicBezTo>
                  <a:lnTo>
                    <a:pt x="4229" y="4728"/>
                  </a:lnTo>
                  <a:cubicBezTo>
                    <a:pt x="4274" y="4724"/>
                    <a:pt x="4314" y="4719"/>
                    <a:pt x="4359" y="4710"/>
                  </a:cubicBezTo>
                  <a:lnTo>
                    <a:pt x="4377" y="4710"/>
                  </a:lnTo>
                  <a:cubicBezTo>
                    <a:pt x="4391" y="4733"/>
                    <a:pt x="4413" y="4746"/>
                    <a:pt x="4436" y="4746"/>
                  </a:cubicBezTo>
                  <a:cubicBezTo>
                    <a:pt x="4481" y="4746"/>
                    <a:pt x="4521" y="4746"/>
                    <a:pt x="4562" y="4751"/>
                  </a:cubicBezTo>
                  <a:lnTo>
                    <a:pt x="4629" y="4751"/>
                  </a:lnTo>
                  <a:lnTo>
                    <a:pt x="4809" y="4755"/>
                  </a:lnTo>
                  <a:lnTo>
                    <a:pt x="4989" y="4760"/>
                  </a:lnTo>
                  <a:cubicBezTo>
                    <a:pt x="5021" y="4760"/>
                    <a:pt x="5048" y="4764"/>
                    <a:pt x="5079" y="4769"/>
                  </a:cubicBezTo>
                  <a:lnTo>
                    <a:pt x="5146" y="4773"/>
                  </a:lnTo>
                  <a:lnTo>
                    <a:pt x="5200" y="4773"/>
                  </a:lnTo>
                  <a:cubicBezTo>
                    <a:pt x="5223" y="4773"/>
                    <a:pt x="5245" y="4773"/>
                    <a:pt x="5268" y="4769"/>
                  </a:cubicBezTo>
                  <a:cubicBezTo>
                    <a:pt x="5308" y="4755"/>
                    <a:pt x="5340" y="4724"/>
                    <a:pt x="5353" y="4688"/>
                  </a:cubicBezTo>
                  <a:cubicBezTo>
                    <a:pt x="5385" y="4683"/>
                    <a:pt x="5412" y="4656"/>
                    <a:pt x="5412" y="4620"/>
                  </a:cubicBezTo>
                  <a:cubicBezTo>
                    <a:pt x="5412" y="4575"/>
                    <a:pt x="5416" y="4530"/>
                    <a:pt x="5421" y="4485"/>
                  </a:cubicBezTo>
                  <a:cubicBezTo>
                    <a:pt x="5425" y="4458"/>
                    <a:pt x="5430" y="4431"/>
                    <a:pt x="5434" y="4395"/>
                  </a:cubicBezTo>
                  <a:cubicBezTo>
                    <a:pt x="5452" y="4287"/>
                    <a:pt x="5461" y="4179"/>
                    <a:pt x="5466" y="4071"/>
                  </a:cubicBezTo>
                  <a:lnTo>
                    <a:pt x="5466" y="3932"/>
                  </a:lnTo>
                  <a:lnTo>
                    <a:pt x="5466" y="3891"/>
                  </a:lnTo>
                  <a:cubicBezTo>
                    <a:pt x="5466" y="3828"/>
                    <a:pt x="5466" y="3765"/>
                    <a:pt x="5461" y="3702"/>
                  </a:cubicBezTo>
                  <a:lnTo>
                    <a:pt x="5457" y="3635"/>
                  </a:lnTo>
                  <a:cubicBezTo>
                    <a:pt x="5457" y="3595"/>
                    <a:pt x="5452" y="3559"/>
                    <a:pt x="5452" y="3523"/>
                  </a:cubicBezTo>
                  <a:lnTo>
                    <a:pt x="5452" y="3347"/>
                  </a:lnTo>
                  <a:lnTo>
                    <a:pt x="5452" y="2956"/>
                  </a:lnTo>
                  <a:lnTo>
                    <a:pt x="5452" y="2258"/>
                  </a:lnTo>
                  <a:cubicBezTo>
                    <a:pt x="5452" y="2146"/>
                    <a:pt x="5452" y="2029"/>
                    <a:pt x="5443" y="1912"/>
                  </a:cubicBezTo>
                  <a:cubicBezTo>
                    <a:pt x="5443" y="1854"/>
                    <a:pt x="5443" y="1800"/>
                    <a:pt x="5439" y="1741"/>
                  </a:cubicBezTo>
                  <a:cubicBezTo>
                    <a:pt x="5439" y="1719"/>
                    <a:pt x="5439" y="1692"/>
                    <a:pt x="5434" y="1665"/>
                  </a:cubicBezTo>
                  <a:cubicBezTo>
                    <a:pt x="5448" y="1651"/>
                    <a:pt x="5457" y="1633"/>
                    <a:pt x="5466" y="1615"/>
                  </a:cubicBezTo>
                  <a:cubicBezTo>
                    <a:pt x="5475" y="1593"/>
                    <a:pt x="5484" y="1570"/>
                    <a:pt x="5488" y="1548"/>
                  </a:cubicBezTo>
                  <a:cubicBezTo>
                    <a:pt x="5497" y="1521"/>
                    <a:pt x="5502" y="1503"/>
                    <a:pt x="5506" y="1480"/>
                  </a:cubicBezTo>
                  <a:cubicBezTo>
                    <a:pt x="5511" y="1431"/>
                    <a:pt x="5515" y="1381"/>
                    <a:pt x="5511" y="1327"/>
                  </a:cubicBezTo>
                  <a:lnTo>
                    <a:pt x="5511" y="1296"/>
                  </a:lnTo>
                  <a:cubicBezTo>
                    <a:pt x="5511" y="1273"/>
                    <a:pt x="5506" y="1246"/>
                    <a:pt x="5502" y="1224"/>
                  </a:cubicBezTo>
                  <a:cubicBezTo>
                    <a:pt x="5502" y="1197"/>
                    <a:pt x="5497" y="1174"/>
                    <a:pt x="5488" y="1152"/>
                  </a:cubicBezTo>
                  <a:lnTo>
                    <a:pt x="5479" y="1125"/>
                  </a:lnTo>
                  <a:cubicBezTo>
                    <a:pt x="5475" y="1098"/>
                    <a:pt x="5461" y="1075"/>
                    <a:pt x="5439" y="1057"/>
                  </a:cubicBezTo>
                  <a:cubicBezTo>
                    <a:pt x="5392" y="1026"/>
                    <a:pt x="5334" y="1011"/>
                    <a:pt x="5278" y="1011"/>
                  </a:cubicBezTo>
                  <a:cubicBezTo>
                    <a:pt x="5270" y="1011"/>
                    <a:pt x="5262" y="1012"/>
                    <a:pt x="5254" y="1012"/>
                  </a:cubicBezTo>
                  <a:cubicBezTo>
                    <a:pt x="5191" y="1012"/>
                    <a:pt x="5142" y="1012"/>
                    <a:pt x="5088" y="1017"/>
                  </a:cubicBezTo>
                  <a:lnTo>
                    <a:pt x="5003" y="1017"/>
                  </a:lnTo>
                  <a:cubicBezTo>
                    <a:pt x="4899" y="1021"/>
                    <a:pt x="4791" y="1030"/>
                    <a:pt x="4683" y="1030"/>
                  </a:cubicBezTo>
                  <a:cubicBezTo>
                    <a:pt x="4539" y="1030"/>
                    <a:pt x="4386" y="1039"/>
                    <a:pt x="4211" y="1048"/>
                  </a:cubicBezTo>
                  <a:lnTo>
                    <a:pt x="3972" y="1071"/>
                  </a:lnTo>
                  <a:lnTo>
                    <a:pt x="3932" y="1075"/>
                  </a:lnTo>
                  <a:cubicBezTo>
                    <a:pt x="3923" y="1071"/>
                    <a:pt x="3914" y="1066"/>
                    <a:pt x="3909" y="1066"/>
                  </a:cubicBezTo>
                  <a:cubicBezTo>
                    <a:pt x="3891" y="1062"/>
                    <a:pt x="3878" y="1062"/>
                    <a:pt x="3864" y="1062"/>
                  </a:cubicBezTo>
                  <a:lnTo>
                    <a:pt x="3653" y="1062"/>
                  </a:lnTo>
                  <a:lnTo>
                    <a:pt x="3540" y="1066"/>
                  </a:lnTo>
                  <a:lnTo>
                    <a:pt x="3478" y="1071"/>
                  </a:lnTo>
                  <a:lnTo>
                    <a:pt x="3266" y="1080"/>
                  </a:lnTo>
                  <a:lnTo>
                    <a:pt x="2798" y="1080"/>
                  </a:lnTo>
                  <a:cubicBezTo>
                    <a:pt x="2713" y="1071"/>
                    <a:pt x="2618" y="1066"/>
                    <a:pt x="2528" y="1066"/>
                  </a:cubicBezTo>
                  <a:lnTo>
                    <a:pt x="2488" y="1066"/>
                  </a:lnTo>
                  <a:cubicBezTo>
                    <a:pt x="2470" y="1066"/>
                    <a:pt x="2452" y="1071"/>
                    <a:pt x="2434" y="1084"/>
                  </a:cubicBezTo>
                  <a:lnTo>
                    <a:pt x="2236" y="1080"/>
                  </a:lnTo>
                  <a:lnTo>
                    <a:pt x="2078" y="1080"/>
                  </a:lnTo>
                  <a:cubicBezTo>
                    <a:pt x="2067" y="1078"/>
                    <a:pt x="2055" y="1076"/>
                    <a:pt x="2042" y="1076"/>
                  </a:cubicBezTo>
                  <a:cubicBezTo>
                    <a:pt x="2029" y="1076"/>
                    <a:pt x="2015" y="1078"/>
                    <a:pt x="2002" y="1080"/>
                  </a:cubicBezTo>
                  <a:lnTo>
                    <a:pt x="1930" y="1071"/>
                  </a:lnTo>
                  <a:cubicBezTo>
                    <a:pt x="1872" y="1066"/>
                    <a:pt x="1809" y="1062"/>
                    <a:pt x="1750" y="1057"/>
                  </a:cubicBezTo>
                  <a:lnTo>
                    <a:pt x="1683" y="1053"/>
                  </a:lnTo>
                  <a:cubicBezTo>
                    <a:pt x="1629" y="1048"/>
                    <a:pt x="1579" y="1044"/>
                    <a:pt x="1525" y="1039"/>
                  </a:cubicBezTo>
                  <a:lnTo>
                    <a:pt x="1444" y="1035"/>
                  </a:lnTo>
                  <a:lnTo>
                    <a:pt x="1386" y="1030"/>
                  </a:lnTo>
                  <a:lnTo>
                    <a:pt x="1323" y="1026"/>
                  </a:lnTo>
                  <a:lnTo>
                    <a:pt x="1242" y="1026"/>
                  </a:lnTo>
                  <a:cubicBezTo>
                    <a:pt x="1192" y="994"/>
                    <a:pt x="1152" y="963"/>
                    <a:pt x="1111" y="931"/>
                  </a:cubicBezTo>
                  <a:cubicBezTo>
                    <a:pt x="1071" y="900"/>
                    <a:pt x="1026" y="868"/>
                    <a:pt x="981" y="837"/>
                  </a:cubicBezTo>
                  <a:lnTo>
                    <a:pt x="967" y="828"/>
                  </a:lnTo>
                  <a:lnTo>
                    <a:pt x="949" y="810"/>
                  </a:lnTo>
                  <a:lnTo>
                    <a:pt x="927" y="796"/>
                  </a:lnTo>
                  <a:cubicBezTo>
                    <a:pt x="900" y="774"/>
                    <a:pt x="873" y="747"/>
                    <a:pt x="846" y="724"/>
                  </a:cubicBezTo>
                  <a:lnTo>
                    <a:pt x="819" y="702"/>
                  </a:lnTo>
                  <a:cubicBezTo>
                    <a:pt x="783" y="670"/>
                    <a:pt x="751" y="643"/>
                    <a:pt x="715" y="616"/>
                  </a:cubicBezTo>
                  <a:lnTo>
                    <a:pt x="702" y="607"/>
                  </a:lnTo>
                  <a:cubicBezTo>
                    <a:pt x="693" y="603"/>
                    <a:pt x="684" y="598"/>
                    <a:pt x="675" y="598"/>
                  </a:cubicBezTo>
                  <a:lnTo>
                    <a:pt x="621" y="549"/>
                  </a:lnTo>
                  <a:lnTo>
                    <a:pt x="594" y="522"/>
                  </a:lnTo>
                  <a:lnTo>
                    <a:pt x="549" y="477"/>
                  </a:lnTo>
                  <a:lnTo>
                    <a:pt x="504" y="432"/>
                  </a:lnTo>
                  <a:cubicBezTo>
                    <a:pt x="481" y="410"/>
                    <a:pt x="454" y="383"/>
                    <a:pt x="427" y="360"/>
                  </a:cubicBezTo>
                  <a:cubicBezTo>
                    <a:pt x="423" y="351"/>
                    <a:pt x="414" y="351"/>
                    <a:pt x="405" y="351"/>
                  </a:cubicBezTo>
                  <a:cubicBezTo>
                    <a:pt x="396" y="351"/>
                    <a:pt x="391" y="351"/>
                    <a:pt x="382" y="356"/>
                  </a:cubicBezTo>
                  <a:cubicBezTo>
                    <a:pt x="369" y="333"/>
                    <a:pt x="355" y="311"/>
                    <a:pt x="342" y="288"/>
                  </a:cubicBezTo>
                  <a:lnTo>
                    <a:pt x="324" y="257"/>
                  </a:lnTo>
                  <a:cubicBezTo>
                    <a:pt x="310" y="230"/>
                    <a:pt x="297" y="207"/>
                    <a:pt x="288" y="185"/>
                  </a:cubicBezTo>
                  <a:lnTo>
                    <a:pt x="288" y="185"/>
                  </a:lnTo>
                  <a:lnTo>
                    <a:pt x="293" y="203"/>
                  </a:lnTo>
                  <a:cubicBezTo>
                    <a:pt x="284" y="180"/>
                    <a:pt x="275" y="158"/>
                    <a:pt x="261" y="140"/>
                  </a:cubicBezTo>
                  <a:lnTo>
                    <a:pt x="252" y="117"/>
                  </a:lnTo>
                  <a:cubicBezTo>
                    <a:pt x="243" y="99"/>
                    <a:pt x="234" y="77"/>
                    <a:pt x="221" y="54"/>
                  </a:cubicBezTo>
                  <a:cubicBezTo>
                    <a:pt x="212" y="45"/>
                    <a:pt x="203" y="32"/>
                    <a:pt x="194" y="23"/>
                  </a:cubicBezTo>
                  <a:cubicBezTo>
                    <a:pt x="189" y="18"/>
                    <a:pt x="180" y="9"/>
                    <a:pt x="171" y="9"/>
                  </a:cubicBezTo>
                  <a:cubicBezTo>
                    <a:pt x="158" y="5"/>
                    <a:pt x="149" y="5"/>
                    <a:pt x="13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6"/>
            <p:cNvSpPr/>
            <p:nvPr/>
          </p:nvSpPr>
          <p:spPr>
            <a:xfrm>
              <a:off x="5557750" y="2325700"/>
              <a:ext cx="5425" cy="9575"/>
            </a:xfrm>
            <a:custGeom>
              <a:rect b="b" l="l" r="r" t="t"/>
              <a:pathLst>
                <a:path extrusionOk="0" h="383" w="217">
                  <a:moveTo>
                    <a:pt x="32" y="0"/>
                  </a:moveTo>
                  <a:lnTo>
                    <a:pt x="32" y="5"/>
                  </a:lnTo>
                  <a:cubicBezTo>
                    <a:pt x="14" y="9"/>
                    <a:pt x="0" y="27"/>
                    <a:pt x="5" y="50"/>
                  </a:cubicBezTo>
                  <a:cubicBezTo>
                    <a:pt x="23" y="90"/>
                    <a:pt x="36" y="131"/>
                    <a:pt x="50" y="176"/>
                  </a:cubicBezTo>
                  <a:cubicBezTo>
                    <a:pt x="63" y="216"/>
                    <a:pt x="68" y="243"/>
                    <a:pt x="77" y="279"/>
                  </a:cubicBezTo>
                  <a:cubicBezTo>
                    <a:pt x="81" y="297"/>
                    <a:pt x="86" y="315"/>
                    <a:pt x="95" y="333"/>
                  </a:cubicBezTo>
                  <a:cubicBezTo>
                    <a:pt x="99" y="342"/>
                    <a:pt x="104" y="351"/>
                    <a:pt x="113" y="356"/>
                  </a:cubicBezTo>
                  <a:cubicBezTo>
                    <a:pt x="122" y="360"/>
                    <a:pt x="126" y="360"/>
                    <a:pt x="135" y="360"/>
                  </a:cubicBezTo>
                  <a:cubicBezTo>
                    <a:pt x="144" y="374"/>
                    <a:pt x="158" y="383"/>
                    <a:pt x="171" y="383"/>
                  </a:cubicBezTo>
                  <a:cubicBezTo>
                    <a:pt x="194" y="383"/>
                    <a:pt x="216" y="365"/>
                    <a:pt x="216" y="342"/>
                  </a:cubicBezTo>
                  <a:cubicBezTo>
                    <a:pt x="216" y="324"/>
                    <a:pt x="212" y="306"/>
                    <a:pt x="207" y="288"/>
                  </a:cubicBezTo>
                  <a:cubicBezTo>
                    <a:pt x="207" y="275"/>
                    <a:pt x="207" y="266"/>
                    <a:pt x="207" y="252"/>
                  </a:cubicBezTo>
                  <a:cubicBezTo>
                    <a:pt x="207" y="234"/>
                    <a:pt x="203" y="221"/>
                    <a:pt x="189" y="207"/>
                  </a:cubicBezTo>
                  <a:cubicBezTo>
                    <a:pt x="184" y="199"/>
                    <a:pt x="176" y="196"/>
                    <a:pt x="168" y="196"/>
                  </a:cubicBezTo>
                  <a:cubicBezTo>
                    <a:pt x="163" y="196"/>
                    <a:pt x="158" y="197"/>
                    <a:pt x="153" y="198"/>
                  </a:cubicBezTo>
                  <a:cubicBezTo>
                    <a:pt x="144" y="198"/>
                    <a:pt x="140" y="203"/>
                    <a:pt x="135" y="207"/>
                  </a:cubicBezTo>
                  <a:lnTo>
                    <a:pt x="126" y="180"/>
                  </a:lnTo>
                  <a:cubicBezTo>
                    <a:pt x="113" y="126"/>
                    <a:pt x="95" y="77"/>
                    <a:pt x="77" y="27"/>
                  </a:cubicBezTo>
                  <a:cubicBezTo>
                    <a:pt x="72" y="14"/>
                    <a:pt x="59" y="0"/>
                    <a:pt x="4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6"/>
            <p:cNvSpPr/>
            <p:nvPr/>
          </p:nvSpPr>
          <p:spPr>
            <a:xfrm>
              <a:off x="5524800" y="2255975"/>
              <a:ext cx="3050" cy="48050"/>
            </a:xfrm>
            <a:custGeom>
              <a:rect b="b" l="l" r="r" t="t"/>
              <a:pathLst>
                <a:path extrusionOk="0" h="1922" w="122">
                  <a:moveTo>
                    <a:pt x="47" y="0"/>
                  </a:moveTo>
                  <a:cubicBezTo>
                    <a:pt x="33" y="0"/>
                    <a:pt x="18" y="9"/>
                    <a:pt x="14" y="27"/>
                  </a:cubicBezTo>
                  <a:cubicBezTo>
                    <a:pt x="9" y="108"/>
                    <a:pt x="5" y="185"/>
                    <a:pt x="0" y="266"/>
                  </a:cubicBezTo>
                  <a:cubicBezTo>
                    <a:pt x="0" y="333"/>
                    <a:pt x="0" y="401"/>
                    <a:pt x="0" y="473"/>
                  </a:cubicBezTo>
                  <a:lnTo>
                    <a:pt x="0" y="652"/>
                  </a:lnTo>
                  <a:lnTo>
                    <a:pt x="0" y="841"/>
                  </a:lnTo>
                  <a:lnTo>
                    <a:pt x="0" y="1057"/>
                  </a:lnTo>
                  <a:cubicBezTo>
                    <a:pt x="0" y="1129"/>
                    <a:pt x="0" y="1206"/>
                    <a:pt x="5" y="1282"/>
                  </a:cubicBezTo>
                  <a:cubicBezTo>
                    <a:pt x="5" y="1336"/>
                    <a:pt x="5" y="1395"/>
                    <a:pt x="9" y="1453"/>
                  </a:cubicBezTo>
                  <a:cubicBezTo>
                    <a:pt x="14" y="1525"/>
                    <a:pt x="14" y="1593"/>
                    <a:pt x="18" y="1660"/>
                  </a:cubicBezTo>
                  <a:cubicBezTo>
                    <a:pt x="23" y="1728"/>
                    <a:pt x="32" y="1809"/>
                    <a:pt x="41" y="1881"/>
                  </a:cubicBezTo>
                  <a:cubicBezTo>
                    <a:pt x="41" y="1890"/>
                    <a:pt x="45" y="1899"/>
                    <a:pt x="50" y="1908"/>
                  </a:cubicBezTo>
                  <a:cubicBezTo>
                    <a:pt x="59" y="1917"/>
                    <a:pt x="68" y="1921"/>
                    <a:pt x="81" y="1921"/>
                  </a:cubicBezTo>
                  <a:cubicBezTo>
                    <a:pt x="99" y="1917"/>
                    <a:pt x="117" y="1899"/>
                    <a:pt x="122" y="1881"/>
                  </a:cubicBezTo>
                  <a:cubicBezTo>
                    <a:pt x="113" y="1804"/>
                    <a:pt x="104" y="1728"/>
                    <a:pt x="99" y="1656"/>
                  </a:cubicBezTo>
                  <a:cubicBezTo>
                    <a:pt x="95" y="1579"/>
                    <a:pt x="90" y="1512"/>
                    <a:pt x="81" y="1444"/>
                  </a:cubicBezTo>
                  <a:cubicBezTo>
                    <a:pt x="72" y="1309"/>
                    <a:pt x="68" y="1170"/>
                    <a:pt x="63" y="1035"/>
                  </a:cubicBezTo>
                  <a:cubicBezTo>
                    <a:pt x="63" y="967"/>
                    <a:pt x="63" y="900"/>
                    <a:pt x="63" y="832"/>
                  </a:cubicBezTo>
                  <a:cubicBezTo>
                    <a:pt x="63" y="765"/>
                    <a:pt x="63" y="711"/>
                    <a:pt x="63" y="648"/>
                  </a:cubicBezTo>
                  <a:cubicBezTo>
                    <a:pt x="63" y="513"/>
                    <a:pt x="63" y="378"/>
                    <a:pt x="68" y="239"/>
                  </a:cubicBezTo>
                  <a:cubicBezTo>
                    <a:pt x="68" y="171"/>
                    <a:pt x="72" y="99"/>
                    <a:pt x="77" y="27"/>
                  </a:cubicBezTo>
                  <a:cubicBezTo>
                    <a:pt x="75" y="9"/>
                    <a:pt x="61" y="0"/>
                    <a:pt x="4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6"/>
            <p:cNvSpPr/>
            <p:nvPr/>
          </p:nvSpPr>
          <p:spPr>
            <a:xfrm>
              <a:off x="5523450" y="2255775"/>
              <a:ext cx="2825" cy="56775"/>
            </a:xfrm>
            <a:custGeom>
              <a:rect b="b" l="l" r="r" t="t"/>
              <a:pathLst>
                <a:path extrusionOk="0" h="2271" w="113">
                  <a:moveTo>
                    <a:pt x="70" y="0"/>
                  </a:moveTo>
                  <a:cubicBezTo>
                    <a:pt x="54" y="0"/>
                    <a:pt x="39" y="10"/>
                    <a:pt x="36" y="31"/>
                  </a:cubicBezTo>
                  <a:lnTo>
                    <a:pt x="32" y="26"/>
                  </a:lnTo>
                  <a:cubicBezTo>
                    <a:pt x="27" y="103"/>
                    <a:pt x="27" y="175"/>
                    <a:pt x="23" y="251"/>
                  </a:cubicBezTo>
                  <a:cubicBezTo>
                    <a:pt x="18" y="314"/>
                    <a:pt x="18" y="377"/>
                    <a:pt x="14" y="440"/>
                  </a:cubicBezTo>
                  <a:cubicBezTo>
                    <a:pt x="9" y="579"/>
                    <a:pt x="9" y="723"/>
                    <a:pt x="5" y="863"/>
                  </a:cubicBezTo>
                  <a:cubicBezTo>
                    <a:pt x="5" y="1128"/>
                    <a:pt x="0" y="1394"/>
                    <a:pt x="0" y="1655"/>
                  </a:cubicBezTo>
                  <a:lnTo>
                    <a:pt x="0" y="1794"/>
                  </a:lnTo>
                  <a:lnTo>
                    <a:pt x="0" y="1884"/>
                  </a:lnTo>
                  <a:lnTo>
                    <a:pt x="0" y="1956"/>
                  </a:lnTo>
                  <a:cubicBezTo>
                    <a:pt x="0" y="1997"/>
                    <a:pt x="5" y="2037"/>
                    <a:pt x="5" y="2082"/>
                  </a:cubicBezTo>
                  <a:cubicBezTo>
                    <a:pt x="9" y="2132"/>
                    <a:pt x="14" y="2185"/>
                    <a:pt x="23" y="2235"/>
                  </a:cubicBezTo>
                  <a:cubicBezTo>
                    <a:pt x="23" y="2244"/>
                    <a:pt x="27" y="2253"/>
                    <a:pt x="36" y="2257"/>
                  </a:cubicBezTo>
                  <a:cubicBezTo>
                    <a:pt x="45" y="2266"/>
                    <a:pt x="54" y="2271"/>
                    <a:pt x="68" y="2271"/>
                  </a:cubicBezTo>
                  <a:cubicBezTo>
                    <a:pt x="90" y="2271"/>
                    <a:pt x="113" y="2248"/>
                    <a:pt x="113" y="2226"/>
                  </a:cubicBezTo>
                  <a:cubicBezTo>
                    <a:pt x="104" y="2158"/>
                    <a:pt x="99" y="2091"/>
                    <a:pt x="95" y="2024"/>
                  </a:cubicBezTo>
                  <a:cubicBezTo>
                    <a:pt x="95" y="1988"/>
                    <a:pt x="90" y="1952"/>
                    <a:pt x="90" y="1920"/>
                  </a:cubicBezTo>
                  <a:cubicBezTo>
                    <a:pt x="86" y="1884"/>
                    <a:pt x="90" y="1848"/>
                    <a:pt x="90" y="1808"/>
                  </a:cubicBezTo>
                  <a:cubicBezTo>
                    <a:pt x="90" y="1682"/>
                    <a:pt x="86" y="1547"/>
                    <a:pt x="86" y="1416"/>
                  </a:cubicBezTo>
                  <a:cubicBezTo>
                    <a:pt x="86" y="1142"/>
                    <a:pt x="81" y="867"/>
                    <a:pt x="86" y="588"/>
                  </a:cubicBezTo>
                  <a:cubicBezTo>
                    <a:pt x="86" y="503"/>
                    <a:pt x="86" y="418"/>
                    <a:pt x="90" y="337"/>
                  </a:cubicBezTo>
                  <a:cubicBezTo>
                    <a:pt x="95" y="233"/>
                    <a:pt x="99" y="134"/>
                    <a:pt x="104" y="31"/>
                  </a:cubicBezTo>
                  <a:cubicBezTo>
                    <a:pt x="102" y="10"/>
                    <a:pt x="86" y="0"/>
                    <a:pt x="7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6"/>
            <p:cNvSpPr/>
            <p:nvPr/>
          </p:nvSpPr>
          <p:spPr>
            <a:xfrm>
              <a:off x="5523100" y="2256875"/>
              <a:ext cx="3825" cy="67525"/>
            </a:xfrm>
            <a:custGeom>
              <a:rect b="b" l="l" r="r" t="t"/>
              <a:pathLst>
                <a:path extrusionOk="0" h="2701" w="153">
                  <a:moveTo>
                    <a:pt x="68" y="0"/>
                  </a:moveTo>
                  <a:cubicBezTo>
                    <a:pt x="50" y="0"/>
                    <a:pt x="37" y="18"/>
                    <a:pt x="32" y="36"/>
                  </a:cubicBezTo>
                  <a:cubicBezTo>
                    <a:pt x="28" y="104"/>
                    <a:pt x="23" y="176"/>
                    <a:pt x="19" y="248"/>
                  </a:cubicBezTo>
                  <a:cubicBezTo>
                    <a:pt x="14" y="320"/>
                    <a:pt x="10" y="383"/>
                    <a:pt x="10" y="455"/>
                  </a:cubicBezTo>
                  <a:cubicBezTo>
                    <a:pt x="10" y="589"/>
                    <a:pt x="5" y="729"/>
                    <a:pt x="5" y="868"/>
                  </a:cubicBezTo>
                  <a:cubicBezTo>
                    <a:pt x="5" y="1134"/>
                    <a:pt x="1" y="1404"/>
                    <a:pt x="1" y="1674"/>
                  </a:cubicBezTo>
                  <a:cubicBezTo>
                    <a:pt x="1" y="1746"/>
                    <a:pt x="1" y="1822"/>
                    <a:pt x="5" y="1899"/>
                  </a:cubicBezTo>
                  <a:cubicBezTo>
                    <a:pt x="5" y="1971"/>
                    <a:pt x="10" y="2065"/>
                    <a:pt x="14" y="2146"/>
                  </a:cubicBezTo>
                  <a:cubicBezTo>
                    <a:pt x="19" y="2227"/>
                    <a:pt x="28" y="2317"/>
                    <a:pt x="37" y="2393"/>
                  </a:cubicBezTo>
                  <a:cubicBezTo>
                    <a:pt x="46" y="2474"/>
                    <a:pt x="50" y="2564"/>
                    <a:pt x="55" y="2654"/>
                  </a:cubicBezTo>
                  <a:cubicBezTo>
                    <a:pt x="59" y="2663"/>
                    <a:pt x="64" y="2677"/>
                    <a:pt x="73" y="2686"/>
                  </a:cubicBezTo>
                  <a:cubicBezTo>
                    <a:pt x="82" y="2696"/>
                    <a:pt x="93" y="2701"/>
                    <a:pt x="105" y="2701"/>
                  </a:cubicBezTo>
                  <a:cubicBezTo>
                    <a:pt x="129" y="2701"/>
                    <a:pt x="152" y="2682"/>
                    <a:pt x="149" y="2654"/>
                  </a:cubicBezTo>
                  <a:cubicBezTo>
                    <a:pt x="140" y="2506"/>
                    <a:pt x="131" y="2362"/>
                    <a:pt x="118" y="2213"/>
                  </a:cubicBezTo>
                  <a:cubicBezTo>
                    <a:pt x="104" y="2079"/>
                    <a:pt x="95" y="1948"/>
                    <a:pt x="91" y="1809"/>
                  </a:cubicBezTo>
                  <a:cubicBezTo>
                    <a:pt x="86" y="1674"/>
                    <a:pt x="86" y="1539"/>
                    <a:pt x="82" y="1399"/>
                  </a:cubicBezTo>
                  <a:cubicBezTo>
                    <a:pt x="82" y="1264"/>
                    <a:pt x="82" y="1138"/>
                    <a:pt x="82" y="1008"/>
                  </a:cubicBezTo>
                  <a:lnTo>
                    <a:pt x="82" y="531"/>
                  </a:lnTo>
                  <a:cubicBezTo>
                    <a:pt x="82" y="455"/>
                    <a:pt x="82" y="378"/>
                    <a:pt x="86" y="306"/>
                  </a:cubicBezTo>
                  <a:cubicBezTo>
                    <a:pt x="91" y="216"/>
                    <a:pt x="95" y="126"/>
                    <a:pt x="104" y="36"/>
                  </a:cubicBezTo>
                  <a:cubicBezTo>
                    <a:pt x="104" y="18"/>
                    <a:pt x="86" y="0"/>
                    <a:pt x="6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6"/>
            <p:cNvSpPr/>
            <p:nvPr/>
          </p:nvSpPr>
          <p:spPr>
            <a:xfrm>
              <a:off x="5506125" y="2269625"/>
              <a:ext cx="6100" cy="54050"/>
            </a:xfrm>
            <a:custGeom>
              <a:rect b="b" l="l" r="r" t="t"/>
              <a:pathLst>
                <a:path extrusionOk="0" h="2162" w="244">
                  <a:moveTo>
                    <a:pt x="129" y="1"/>
                  </a:moveTo>
                  <a:cubicBezTo>
                    <a:pt x="92" y="1"/>
                    <a:pt x="55" y="25"/>
                    <a:pt x="55" y="75"/>
                  </a:cubicBezTo>
                  <a:lnTo>
                    <a:pt x="59" y="75"/>
                  </a:lnTo>
                  <a:cubicBezTo>
                    <a:pt x="64" y="331"/>
                    <a:pt x="50" y="592"/>
                    <a:pt x="41" y="849"/>
                  </a:cubicBezTo>
                  <a:cubicBezTo>
                    <a:pt x="37" y="979"/>
                    <a:pt x="32" y="1105"/>
                    <a:pt x="28" y="1231"/>
                  </a:cubicBezTo>
                  <a:cubicBezTo>
                    <a:pt x="28" y="1357"/>
                    <a:pt x="23" y="1483"/>
                    <a:pt x="19" y="1609"/>
                  </a:cubicBezTo>
                  <a:cubicBezTo>
                    <a:pt x="10" y="1681"/>
                    <a:pt x="5" y="1757"/>
                    <a:pt x="5" y="1834"/>
                  </a:cubicBezTo>
                  <a:cubicBezTo>
                    <a:pt x="5" y="1874"/>
                    <a:pt x="5" y="1915"/>
                    <a:pt x="1" y="1955"/>
                  </a:cubicBezTo>
                  <a:cubicBezTo>
                    <a:pt x="1" y="1996"/>
                    <a:pt x="1" y="2041"/>
                    <a:pt x="10" y="2081"/>
                  </a:cubicBezTo>
                  <a:cubicBezTo>
                    <a:pt x="28" y="2136"/>
                    <a:pt x="74" y="2161"/>
                    <a:pt x="119" y="2161"/>
                  </a:cubicBezTo>
                  <a:cubicBezTo>
                    <a:pt x="176" y="2161"/>
                    <a:pt x="232" y="2122"/>
                    <a:pt x="235" y="2050"/>
                  </a:cubicBezTo>
                  <a:cubicBezTo>
                    <a:pt x="235" y="2027"/>
                    <a:pt x="239" y="2000"/>
                    <a:pt x="239" y="1973"/>
                  </a:cubicBezTo>
                  <a:lnTo>
                    <a:pt x="239" y="1879"/>
                  </a:lnTo>
                  <a:lnTo>
                    <a:pt x="239" y="1694"/>
                  </a:lnTo>
                  <a:cubicBezTo>
                    <a:pt x="239" y="1631"/>
                    <a:pt x="244" y="1569"/>
                    <a:pt x="244" y="1506"/>
                  </a:cubicBezTo>
                  <a:cubicBezTo>
                    <a:pt x="244" y="1443"/>
                    <a:pt x="244" y="1384"/>
                    <a:pt x="239" y="1321"/>
                  </a:cubicBezTo>
                  <a:cubicBezTo>
                    <a:pt x="235" y="1065"/>
                    <a:pt x="226" y="808"/>
                    <a:pt x="217" y="556"/>
                  </a:cubicBezTo>
                  <a:cubicBezTo>
                    <a:pt x="208" y="394"/>
                    <a:pt x="208" y="232"/>
                    <a:pt x="203" y="75"/>
                  </a:cubicBezTo>
                  <a:cubicBezTo>
                    <a:pt x="203" y="25"/>
                    <a:pt x="166" y="1"/>
                    <a:pt x="12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6"/>
            <p:cNvSpPr/>
            <p:nvPr/>
          </p:nvSpPr>
          <p:spPr>
            <a:xfrm>
              <a:off x="5211575" y="2330300"/>
              <a:ext cx="79775" cy="54575"/>
            </a:xfrm>
            <a:custGeom>
              <a:rect b="b" l="l" r="r" t="t"/>
              <a:pathLst>
                <a:path extrusionOk="0" h="2183" w="3191">
                  <a:moveTo>
                    <a:pt x="2880" y="262"/>
                  </a:moveTo>
                  <a:lnTo>
                    <a:pt x="2884" y="293"/>
                  </a:lnTo>
                  <a:cubicBezTo>
                    <a:pt x="2889" y="343"/>
                    <a:pt x="2889" y="388"/>
                    <a:pt x="2893" y="437"/>
                  </a:cubicBezTo>
                  <a:cubicBezTo>
                    <a:pt x="2898" y="482"/>
                    <a:pt x="2907" y="541"/>
                    <a:pt x="2911" y="590"/>
                  </a:cubicBezTo>
                  <a:lnTo>
                    <a:pt x="2911" y="617"/>
                  </a:lnTo>
                  <a:cubicBezTo>
                    <a:pt x="2916" y="635"/>
                    <a:pt x="2916" y="653"/>
                    <a:pt x="2920" y="671"/>
                  </a:cubicBezTo>
                  <a:cubicBezTo>
                    <a:pt x="2920" y="689"/>
                    <a:pt x="2925" y="712"/>
                    <a:pt x="2929" y="730"/>
                  </a:cubicBezTo>
                  <a:cubicBezTo>
                    <a:pt x="2929" y="734"/>
                    <a:pt x="2929" y="743"/>
                    <a:pt x="2929" y="752"/>
                  </a:cubicBezTo>
                  <a:cubicBezTo>
                    <a:pt x="2934" y="784"/>
                    <a:pt x="2934" y="819"/>
                    <a:pt x="2929" y="851"/>
                  </a:cubicBezTo>
                  <a:cubicBezTo>
                    <a:pt x="2925" y="891"/>
                    <a:pt x="2911" y="932"/>
                    <a:pt x="2898" y="972"/>
                  </a:cubicBezTo>
                  <a:cubicBezTo>
                    <a:pt x="2884" y="999"/>
                    <a:pt x="2866" y="1031"/>
                    <a:pt x="2848" y="1058"/>
                  </a:cubicBezTo>
                  <a:cubicBezTo>
                    <a:pt x="2826" y="1085"/>
                    <a:pt x="2799" y="1107"/>
                    <a:pt x="2772" y="1130"/>
                  </a:cubicBezTo>
                  <a:cubicBezTo>
                    <a:pt x="2704" y="1184"/>
                    <a:pt x="2628" y="1229"/>
                    <a:pt x="2547" y="1269"/>
                  </a:cubicBezTo>
                  <a:cubicBezTo>
                    <a:pt x="2489" y="1301"/>
                    <a:pt x="2426" y="1328"/>
                    <a:pt x="2363" y="1355"/>
                  </a:cubicBezTo>
                  <a:cubicBezTo>
                    <a:pt x="2403" y="1310"/>
                    <a:pt x="2439" y="1260"/>
                    <a:pt x="2471" y="1211"/>
                  </a:cubicBezTo>
                  <a:cubicBezTo>
                    <a:pt x="2502" y="1161"/>
                    <a:pt x="2529" y="1107"/>
                    <a:pt x="2551" y="1049"/>
                  </a:cubicBezTo>
                  <a:cubicBezTo>
                    <a:pt x="2587" y="941"/>
                    <a:pt x="2610" y="833"/>
                    <a:pt x="2623" y="721"/>
                  </a:cubicBezTo>
                  <a:cubicBezTo>
                    <a:pt x="2628" y="653"/>
                    <a:pt x="2632" y="586"/>
                    <a:pt x="2632" y="518"/>
                  </a:cubicBezTo>
                  <a:lnTo>
                    <a:pt x="2632" y="428"/>
                  </a:lnTo>
                  <a:cubicBezTo>
                    <a:pt x="2632" y="406"/>
                    <a:pt x="2628" y="383"/>
                    <a:pt x="2628" y="356"/>
                  </a:cubicBezTo>
                  <a:lnTo>
                    <a:pt x="2628" y="352"/>
                  </a:lnTo>
                  <a:cubicBezTo>
                    <a:pt x="2628" y="334"/>
                    <a:pt x="2623" y="320"/>
                    <a:pt x="2619" y="307"/>
                  </a:cubicBezTo>
                  <a:cubicBezTo>
                    <a:pt x="2650" y="298"/>
                    <a:pt x="2682" y="293"/>
                    <a:pt x="2713" y="284"/>
                  </a:cubicBezTo>
                  <a:lnTo>
                    <a:pt x="2718" y="284"/>
                  </a:lnTo>
                  <a:cubicBezTo>
                    <a:pt x="2754" y="280"/>
                    <a:pt x="2790" y="275"/>
                    <a:pt x="2826" y="271"/>
                  </a:cubicBezTo>
                  <a:lnTo>
                    <a:pt x="2830" y="271"/>
                  </a:lnTo>
                  <a:lnTo>
                    <a:pt x="2880" y="262"/>
                  </a:lnTo>
                  <a:close/>
                  <a:moveTo>
                    <a:pt x="2934" y="1"/>
                  </a:moveTo>
                  <a:lnTo>
                    <a:pt x="2938" y="14"/>
                  </a:lnTo>
                  <a:cubicBezTo>
                    <a:pt x="2898" y="19"/>
                    <a:pt x="2857" y="23"/>
                    <a:pt x="2817" y="32"/>
                  </a:cubicBezTo>
                  <a:cubicBezTo>
                    <a:pt x="2785" y="37"/>
                    <a:pt x="2749" y="46"/>
                    <a:pt x="2718" y="50"/>
                  </a:cubicBezTo>
                  <a:cubicBezTo>
                    <a:pt x="2628" y="55"/>
                    <a:pt x="2538" y="77"/>
                    <a:pt x="2453" y="118"/>
                  </a:cubicBezTo>
                  <a:cubicBezTo>
                    <a:pt x="2426" y="136"/>
                    <a:pt x="2399" y="158"/>
                    <a:pt x="2381" y="185"/>
                  </a:cubicBezTo>
                  <a:cubicBezTo>
                    <a:pt x="2367" y="208"/>
                    <a:pt x="2358" y="235"/>
                    <a:pt x="2358" y="262"/>
                  </a:cubicBezTo>
                  <a:cubicBezTo>
                    <a:pt x="2363" y="280"/>
                    <a:pt x="2363" y="298"/>
                    <a:pt x="2367" y="316"/>
                  </a:cubicBezTo>
                  <a:cubicBezTo>
                    <a:pt x="2376" y="338"/>
                    <a:pt x="2381" y="361"/>
                    <a:pt x="2385" y="383"/>
                  </a:cubicBezTo>
                  <a:lnTo>
                    <a:pt x="2385" y="401"/>
                  </a:lnTo>
                  <a:lnTo>
                    <a:pt x="2385" y="455"/>
                  </a:lnTo>
                  <a:lnTo>
                    <a:pt x="2385" y="536"/>
                  </a:lnTo>
                  <a:cubicBezTo>
                    <a:pt x="2385" y="595"/>
                    <a:pt x="2385" y="658"/>
                    <a:pt x="2376" y="716"/>
                  </a:cubicBezTo>
                  <a:lnTo>
                    <a:pt x="2370" y="763"/>
                  </a:lnTo>
                  <a:lnTo>
                    <a:pt x="2370" y="763"/>
                  </a:lnTo>
                  <a:cubicBezTo>
                    <a:pt x="2371" y="763"/>
                    <a:pt x="2371" y="762"/>
                    <a:pt x="2372" y="761"/>
                  </a:cubicBezTo>
                  <a:lnTo>
                    <a:pt x="2372" y="761"/>
                  </a:lnTo>
                  <a:cubicBezTo>
                    <a:pt x="2371" y="767"/>
                    <a:pt x="2370" y="773"/>
                    <a:pt x="2369" y="779"/>
                  </a:cubicBezTo>
                  <a:lnTo>
                    <a:pt x="2369" y="779"/>
                  </a:lnTo>
                  <a:lnTo>
                    <a:pt x="2370" y="763"/>
                  </a:lnTo>
                  <a:lnTo>
                    <a:pt x="2370" y="763"/>
                  </a:lnTo>
                  <a:cubicBezTo>
                    <a:pt x="2368" y="771"/>
                    <a:pt x="2367" y="780"/>
                    <a:pt x="2367" y="788"/>
                  </a:cubicBezTo>
                  <a:lnTo>
                    <a:pt x="2367" y="788"/>
                  </a:lnTo>
                  <a:cubicBezTo>
                    <a:pt x="2368" y="785"/>
                    <a:pt x="2368" y="782"/>
                    <a:pt x="2369" y="779"/>
                  </a:cubicBezTo>
                  <a:lnTo>
                    <a:pt x="2369" y="779"/>
                  </a:lnTo>
                  <a:lnTo>
                    <a:pt x="2367" y="793"/>
                  </a:lnTo>
                  <a:cubicBezTo>
                    <a:pt x="2367" y="791"/>
                    <a:pt x="2367" y="790"/>
                    <a:pt x="2367" y="788"/>
                  </a:cubicBezTo>
                  <a:lnTo>
                    <a:pt x="2367" y="788"/>
                  </a:lnTo>
                  <a:cubicBezTo>
                    <a:pt x="2354" y="864"/>
                    <a:pt x="2337" y="936"/>
                    <a:pt x="2309" y="1008"/>
                  </a:cubicBezTo>
                  <a:cubicBezTo>
                    <a:pt x="2282" y="1062"/>
                    <a:pt x="2250" y="1116"/>
                    <a:pt x="2210" y="1166"/>
                  </a:cubicBezTo>
                  <a:cubicBezTo>
                    <a:pt x="2169" y="1215"/>
                    <a:pt x="2120" y="1260"/>
                    <a:pt x="2070" y="1301"/>
                  </a:cubicBezTo>
                  <a:cubicBezTo>
                    <a:pt x="1994" y="1355"/>
                    <a:pt x="1917" y="1413"/>
                    <a:pt x="1836" y="1463"/>
                  </a:cubicBezTo>
                  <a:cubicBezTo>
                    <a:pt x="1791" y="1490"/>
                    <a:pt x="1746" y="1517"/>
                    <a:pt x="1701" y="1539"/>
                  </a:cubicBezTo>
                  <a:cubicBezTo>
                    <a:pt x="1665" y="1557"/>
                    <a:pt x="1629" y="1575"/>
                    <a:pt x="1589" y="1593"/>
                  </a:cubicBezTo>
                  <a:cubicBezTo>
                    <a:pt x="1481" y="1638"/>
                    <a:pt x="1373" y="1674"/>
                    <a:pt x="1260" y="1715"/>
                  </a:cubicBezTo>
                  <a:cubicBezTo>
                    <a:pt x="1152" y="1751"/>
                    <a:pt x="1026" y="1796"/>
                    <a:pt x="910" y="1832"/>
                  </a:cubicBezTo>
                  <a:cubicBezTo>
                    <a:pt x="793" y="1868"/>
                    <a:pt x="685" y="1908"/>
                    <a:pt x="572" y="1935"/>
                  </a:cubicBezTo>
                  <a:cubicBezTo>
                    <a:pt x="523" y="1949"/>
                    <a:pt x="469" y="1967"/>
                    <a:pt x="419" y="1980"/>
                  </a:cubicBezTo>
                  <a:cubicBezTo>
                    <a:pt x="370" y="1994"/>
                    <a:pt x="302" y="2007"/>
                    <a:pt x="244" y="2021"/>
                  </a:cubicBezTo>
                  <a:cubicBezTo>
                    <a:pt x="208" y="2025"/>
                    <a:pt x="172" y="2030"/>
                    <a:pt x="140" y="2039"/>
                  </a:cubicBezTo>
                  <a:cubicBezTo>
                    <a:pt x="113" y="2039"/>
                    <a:pt x="91" y="2043"/>
                    <a:pt x="68" y="2043"/>
                  </a:cubicBezTo>
                  <a:cubicBezTo>
                    <a:pt x="50" y="2043"/>
                    <a:pt x="32" y="2052"/>
                    <a:pt x="19" y="2066"/>
                  </a:cubicBezTo>
                  <a:cubicBezTo>
                    <a:pt x="5" y="2079"/>
                    <a:pt x="1" y="2093"/>
                    <a:pt x="1" y="2111"/>
                  </a:cubicBezTo>
                  <a:cubicBezTo>
                    <a:pt x="1" y="2151"/>
                    <a:pt x="28" y="2183"/>
                    <a:pt x="68" y="2183"/>
                  </a:cubicBezTo>
                  <a:cubicBezTo>
                    <a:pt x="127" y="2174"/>
                    <a:pt x="185" y="2169"/>
                    <a:pt x="244" y="2160"/>
                  </a:cubicBezTo>
                  <a:lnTo>
                    <a:pt x="235" y="2160"/>
                  </a:lnTo>
                  <a:lnTo>
                    <a:pt x="266" y="2156"/>
                  </a:lnTo>
                  <a:lnTo>
                    <a:pt x="392" y="2138"/>
                  </a:lnTo>
                  <a:lnTo>
                    <a:pt x="374" y="2138"/>
                  </a:lnTo>
                  <a:cubicBezTo>
                    <a:pt x="487" y="2124"/>
                    <a:pt x="599" y="2106"/>
                    <a:pt x="716" y="2084"/>
                  </a:cubicBezTo>
                  <a:cubicBezTo>
                    <a:pt x="775" y="2075"/>
                    <a:pt x="833" y="2057"/>
                    <a:pt x="896" y="2043"/>
                  </a:cubicBezTo>
                  <a:cubicBezTo>
                    <a:pt x="954" y="2034"/>
                    <a:pt x="1008" y="2021"/>
                    <a:pt x="1067" y="2007"/>
                  </a:cubicBezTo>
                  <a:cubicBezTo>
                    <a:pt x="1184" y="1971"/>
                    <a:pt x="1305" y="1940"/>
                    <a:pt x="1422" y="1899"/>
                  </a:cubicBezTo>
                  <a:lnTo>
                    <a:pt x="1503" y="1872"/>
                  </a:lnTo>
                  <a:lnTo>
                    <a:pt x="1571" y="1859"/>
                  </a:lnTo>
                  <a:cubicBezTo>
                    <a:pt x="1647" y="1845"/>
                    <a:pt x="1724" y="1823"/>
                    <a:pt x="1800" y="1809"/>
                  </a:cubicBezTo>
                  <a:cubicBezTo>
                    <a:pt x="1877" y="1791"/>
                    <a:pt x="1944" y="1778"/>
                    <a:pt x="2016" y="1755"/>
                  </a:cubicBezTo>
                  <a:cubicBezTo>
                    <a:pt x="2088" y="1737"/>
                    <a:pt x="2160" y="1710"/>
                    <a:pt x="2232" y="1679"/>
                  </a:cubicBezTo>
                  <a:lnTo>
                    <a:pt x="2223" y="1679"/>
                  </a:lnTo>
                  <a:cubicBezTo>
                    <a:pt x="2318" y="1638"/>
                    <a:pt x="2412" y="1607"/>
                    <a:pt x="2507" y="1566"/>
                  </a:cubicBezTo>
                  <a:cubicBezTo>
                    <a:pt x="2592" y="1530"/>
                    <a:pt x="2677" y="1490"/>
                    <a:pt x="2758" y="1445"/>
                  </a:cubicBezTo>
                  <a:cubicBezTo>
                    <a:pt x="2803" y="1418"/>
                    <a:pt x="2844" y="1386"/>
                    <a:pt x="2889" y="1355"/>
                  </a:cubicBezTo>
                  <a:cubicBezTo>
                    <a:pt x="2934" y="1323"/>
                    <a:pt x="2979" y="1287"/>
                    <a:pt x="3019" y="1242"/>
                  </a:cubicBezTo>
                  <a:cubicBezTo>
                    <a:pt x="3082" y="1166"/>
                    <a:pt x="3132" y="1076"/>
                    <a:pt x="3163" y="977"/>
                  </a:cubicBezTo>
                  <a:cubicBezTo>
                    <a:pt x="3181" y="909"/>
                    <a:pt x="3190" y="842"/>
                    <a:pt x="3186" y="779"/>
                  </a:cubicBezTo>
                  <a:cubicBezTo>
                    <a:pt x="3181" y="721"/>
                    <a:pt x="3172" y="667"/>
                    <a:pt x="3159" y="613"/>
                  </a:cubicBezTo>
                  <a:cubicBezTo>
                    <a:pt x="3159" y="586"/>
                    <a:pt x="3154" y="559"/>
                    <a:pt x="3150" y="532"/>
                  </a:cubicBezTo>
                  <a:cubicBezTo>
                    <a:pt x="3145" y="509"/>
                    <a:pt x="3136" y="482"/>
                    <a:pt x="3132" y="460"/>
                  </a:cubicBezTo>
                  <a:cubicBezTo>
                    <a:pt x="3132" y="446"/>
                    <a:pt x="3132" y="433"/>
                    <a:pt x="3127" y="415"/>
                  </a:cubicBezTo>
                  <a:cubicBezTo>
                    <a:pt x="3127" y="401"/>
                    <a:pt x="3127" y="379"/>
                    <a:pt x="3127" y="361"/>
                  </a:cubicBezTo>
                  <a:cubicBezTo>
                    <a:pt x="3127" y="316"/>
                    <a:pt x="3127" y="275"/>
                    <a:pt x="3118" y="230"/>
                  </a:cubicBezTo>
                  <a:lnTo>
                    <a:pt x="3118" y="244"/>
                  </a:lnTo>
                  <a:cubicBezTo>
                    <a:pt x="3118" y="203"/>
                    <a:pt x="3109" y="167"/>
                    <a:pt x="3100" y="131"/>
                  </a:cubicBezTo>
                  <a:cubicBezTo>
                    <a:pt x="3096" y="113"/>
                    <a:pt x="3087" y="100"/>
                    <a:pt x="3082" y="86"/>
                  </a:cubicBezTo>
                  <a:cubicBezTo>
                    <a:pt x="3069" y="59"/>
                    <a:pt x="3051" y="37"/>
                    <a:pt x="3024" y="23"/>
                  </a:cubicBezTo>
                  <a:cubicBezTo>
                    <a:pt x="3001" y="10"/>
                    <a:pt x="2974" y="1"/>
                    <a:pt x="29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6"/>
            <p:cNvSpPr/>
            <p:nvPr/>
          </p:nvSpPr>
          <p:spPr>
            <a:xfrm>
              <a:off x="5267825" y="2335250"/>
              <a:ext cx="19575" cy="30500"/>
            </a:xfrm>
            <a:custGeom>
              <a:rect b="b" l="l" r="r" t="t"/>
              <a:pathLst>
                <a:path extrusionOk="0" h="1220" w="783">
                  <a:moveTo>
                    <a:pt x="472" y="1"/>
                  </a:moveTo>
                  <a:cubicBezTo>
                    <a:pt x="436" y="5"/>
                    <a:pt x="400" y="23"/>
                    <a:pt x="373" y="50"/>
                  </a:cubicBezTo>
                  <a:lnTo>
                    <a:pt x="373" y="55"/>
                  </a:lnTo>
                  <a:cubicBezTo>
                    <a:pt x="360" y="64"/>
                    <a:pt x="355" y="73"/>
                    <a:pt x="351" y="86"/>
                  </a:cubicBezTo>
                  <a:cubicBezTo>
                    <a:pt x="342" y="100"/>
                    <a:pt x="337" y="113"/>
                    <a:pt x="333" y="131"/>
                  </a:cubicBezTo>
                  <a:cubicBezTo>
                    <a:pt x="328" y="145"/>
                    <a:pt x="324" y="158"/>
                    <a:pt x="324" y="172"/>
                  </a:cubicBezTo>
                  <a:lnTo>
                    <a:pt x="315" y="185"/>
                  </a:lnTo>
                  <a:cubicBezTo>
                    <a:pt x="301" y="203"/>
                    <a:pt x="292" y="226"/>
                    <a:pt x="292" y="253"/>
                  </a:cubicBezTo>
                  <a:cubicBezTo>
                    <a:pt x="292" y="271"/>
                    <a:pt x="297" y="289"/>
                    <a:pt x="306" y="307"/>
                  </a:cubicBezTo>
                  <a:cubicBezTo>
                    <a:pt x="315" y="320"/>
                    <a:pt x="324" y="329"/>
                    <a:pt x="333" y="338"/>
                  </a:cubicBezTo>
                  <a:cubicBezTo>
                    <a:pt x="328" y="347"/>
                    <a:pt x="324" y="361"/>
                    <a:pt x="319" y="374"/>
                  </a:cubicBezTo>
                  <a:cubicBezTo>
                    <a:pt x="315" y="392"/>
                    <a:pt x="315" y="410"/>
                    <a:pt x="319" y="428"/>
                  </a:cubicBezTo>
                  <a:cubicBezTo>
                    <a:pt x="328" y="455"/>
                    <a:pt x="346" y="482"/>
                    <a:pt x="369" y="496"/>
                  </a:cubicBezTo>
                  <a:lnTo>
                    <a:pt x="373" y="500"/>
                  </a:lnTo>
                  <a:lnTo>
                    <a:pt x="378" y="500"/>
                  </a:lnTo>
                  <a:cubicBezTo>
                    <a:pt x="342" y="536"/>
                    <a:pt x="315" y="581"/>
                    <a:pt x="292" y="626"/>
                  </a:cubicBezTo>
                  <a:cubicBezTo>
                    <a:pt x="274" y="662"/>
                    <a:pt x="261" y="702"/>
                    <a:pt x="252" y="738"/>
                  </a:cubicBezTo>
                  <a:cubicBezTo>
                    <a:pt x="243" y="765"/>
                    <a:pt x="243" y="792"/>
                    <a:pt x="252" y="815"/>
                  </a:cubicBezTo>
                  <a:cubicBezTo>
                    <a:pt x="230" y="855"/>
                    <a:pt x="212" y="896"/>
                    <a:pt x="194" y="936"/>
                  </a:cubicBezTo>
                  <a:cubicBezTo>
                    <a:pt x="189" y="941"/>
                    <a:pt x="185" y="945"/>
                    <a:pt x="180" y="950"/>
                  </a:cubicBezTo>
                  <a:cubicBezTo>
                    <a:pt x="162" y="968"/>
                    <a:pt x="144" y="990"/>
                    <a:pt x="135" y="1013"/>
                  </a:cubicBezTo>
                  <a:cubicBezTo>
                    <a:pt x="131" y="1040"/>
                    <a:pt x="135" y="1071"/>
                    <a:pt x="153" y="1094"/>
                  </a:cubicBezTo>
                  <a:cubicBezTo>
                    <a:pt x="108" y="1116"/>
                    <a:pt x="68" y="1134"/>
                    <a:pt x="23" y="1148"/>
                  </a:cubicBezTo>
                  <a:cubicBezTo>
                    <a:pt x="5" y="1161"/>
                    <a:pt x="0" y="1184"/>
                    <a:pt x="9" y="1202"/>
                  </a:cubicBezTo>
                  <a:cubicBezTo>
                    <a:pt x="15" y="1214"/>
                    <a:pt x="27" y="1220"/>
                    <a:pt x="40" y="1220"/>
                  </a:cubicBezTo>
                  <a:cubicBezTo>
                    <a:pt x="46" y="1220"/>
                    <a:pt x="53" y="1218"/>
                    <a:pt x="59" y="1215"/>
                  </a:cubicBezTo>
                  <a:cubicBezTo>
                    <a:pt x="108" y="1193"/>
                    <a:pt x="158" y="1175"/>
                    <a:pt x="203" y="1148"/>
                  </a:cubicBezTo>
                  <a:cubicBezTo>
                    <a:pt x="216" y="1143"/>
                    <a:pt x="225" y="1139"/>
                    <a:pt x="234" y="1130"/>
                  </a:cubicBezTo>
                  <a:cubicBezTo>
                    <a:pt x="239" y="1134"/>
                    <a:pt x="248" y="1139"/>
                    <a:pt x="252" y="1139"/>
                  </a:cubicBezTo>
                  <a:lnTo>
                    <a:pt x="270" y="1139"/>
                  </a:lnTo>
                  <a:cubicBezTo>
                    <a:pt x="279" y="1143"/>
                    <a:pt x="288" y="1146"/>
                    <a:pt x="297" y="1146"/>
                  </a:cubicBezTo>
                  <a:cubicBezTo>
                    <a:pt x="306" y="1146"/>
                    <a:pt x="315" y="1143"/>
                    <a:pt x="324" y="1139"/>
                  </a:cubicBezTo>
                  <a:cubicBezTo>
                    <a:pt x="364" y="1130"/>
                    <a:pt x="400" y="1112"/>
                    <a:pt x="436" y="1089"/>
                  </a:cubicBezTo>
                  <a:cubicBezTo>
                    <a:pt x="468" y="1067"/>
                    <a:pt x="504" y="1035"/>
                    <a:pt x="531" y="1004"/>
                  </a:cubicBezTo>
                  <a:cubicBezTo>
                    <a:pt x="585" y="950"/>
                    <a:pt x="630" y="887"/>
                    <a:pt x="666" y="819"/>
                  </a:cubicBezTo>
                  <a:cubicBezTo>
                    <a:pt x="693" y="774"/>
                    <a:pt x="715" y="725"/>
                    <a:pt x="729" y="671"/>
                  </a:cubicBezTo>
                  <a:cubicBezTo>
                    <a:pt x="742" y="626"/>
                    <a:pt x="751" y="581"/>
                    <a:pt x="751" y="532"/>
                  </a:cubicBezTo>
                  <a:cubicBezTo>
                    <a:pt x="751" y="500"/>
                    <a:pt x="742" y="469"/>
                    <a:pt x="729" y="437"/>
                  </a:cubicBezTo>
                  <a:cubicBezTo>
                    <a:pt x="738" y="419"/>
                    <a:pt x="747" y="397"/>
                    <a:pt x="756" y="374"/>
                  </a:cubicBezTo>
                  <a:cubicBezTo>
                    <a:pt x="774" y="334"/>
                    <a:pt x="783" y="293"/>
                    <a:pt x="783" y="248"/>
                  </a:cubicBezTo>
                  <a:cubicBezTo>
                    <a:pt x="778" y="212"/>
                    <a:pt x="760" y="176"/>
                    <a:pt x="733" y="149"/>
                  </a:cubicBezTo>
                  <a:cubicBezTo>
                    <a:pt x="720" y="136"/>
                    <a:pt x="702" y="127"/>
                    <a:pt x="684" y="122"/>
                  </a:cubicBezTo>
                  <a:lnTo>
                    <a:pt x="670" y="113"/>
                  </a:lnTo>
                  <a:lnTo>
                    <a:pt x="657" y="113"/>
                  </a:lnTo>
                  <a:cubicBezTo>
                    <a:pt x="643" y="91"/>
                    <a:pt x="625" y="73"/>
                    <a:pt x="603" y="59"/>
                  </a:cubicBezTo>
                  <a:cubicBezTo>
                    <a:pt x="594" y="55"/>
                    <a:pt x="580" y="46"/>
                    <a:pt x="567" y="46"/>
                  </a:cubicBezTo>
                  <a:cubicBezTo>
                    <a:pt x="567" y="41"/>
                    <a:pt x="567" y="41"/>
                    <a:pt x="562" y="41"/>
                  </a:cubicBezTo>
                  <a:cubicBezTo>
                    <a:pt x="553" y="32"/>
                    <a:pt x="544" y="23"/>
                    <a:pt x="535" y="19"/>
                  </a:cubicBezTo>
                  <a:cubicBezTo>
                    <a:pt x="517" y="5"/>
                    <a:pt x="495" y="1"/>
                    <a:pt x="47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6"/>
            <p:cNvSpPr/>
            <p:nvPr/>
          </p:nvSpPr>
          <p:spPr>
            <a:xfrm>
              <a:off x="5038725" y="2318725"/>
              <a:ext cx="91575" cy="39100"/>
            </a:xfrm>
            <a:custGeom>
              <a:rect b="b" l="l" r="r" t="t"/>
              <a:pathLst>
                <a:path extrusionOk="0" h="1564" w="3663">
                  <a:moveTo>
                    <a:pt x="95" y="0"/>
                  </a:moveTo>
                  <a:cubicBezTo>
                    <a:pt x="72" y="0"/>
                    <a:pt x="50" y="9"/>
                    <a:pt x="32" y="23"/>
                  </a:cubicBezTo>
                  <a:cubicBezTo>
                    <a:pt x="0" y="59"/>
                    <a:pt x="0" y="113"/>
                    <a:pt x="32" y="149"/>
                  </a:cubicBezTo>
                  <a:cubicBezTo>
                    <a:pt x="72" y="194"/>
                    <a:pt x="113" y="234"/>
                    <a:pt x="158" y="275"/>
                  </a:cubicBezTo>
                  <a:cubicBezTo>
                    <a:pt x="207" y="315"/>
                    <a:pt x="257" y="360"/>
                    <a:pt x="306" y="396"/>
                  </a:cubicBezTo>
                  <a:cubicBezTo>
                    <a:pt x="401" y="468"/>
                    <a:pt x="504" y="531"/>
                    <a:pt x="603" y="599"/>
                  </a:cubicBezTo>
                  <a:lnTo>
                    <a:pt x="644" y="621"/>
                  </a:lnTo>
                  <a:cubicBezTo>
                    <a:pt x="639" y="644"/>
                    <a:pt x="648" y="666"/>
                    <a:pt x="666" y="675"/>
                  </a:cubicBezTo>
                  <a:cubicBezTo>
                    <a:pt x="752" y="720"/>
                    <a:pt x="833" y="770"/>
                    <a:pt x="909" y="824"/>
                  </a:cubicBezTo>
                  <a:cubicBezTo>
                    <a:pt x="954" y="855"/>
                    <a:pt x="995" y="878"/>
                    <a:pt x="1040" y="905"/>
                  </a:cubicBezTo>
                  <a:cubicBezTo>
                    <a:pt x="1085" y="927"/>
                    <a:pt x="1130" y="945"/>
                    <a:pt x="1175" y="968"/>
                  </a:cubicBezTo>
                  <a:lnTo>
                    <a:pt x="1170" y="963"/>
                  </a:lnTo>
                  <a:lnTo>
                    <a:pt x="1170" y="963"/>
                  </a:lnTo>
                  <a:cubicBezTo>
                    <a:pt x="1224" y="986"/>
                    <a:pt x="1283" y="1013"/>
                    <a:pt x="1332" y="1035"/>
                  </a:cubicBezTo>
                  <a:cubicBezTo>
                    <a:pt x="1386" y="1058"/>
                    <a:pt x="1431" y="1080"/>
                    <a:pt x="1476" y="1103"/>
                  </a:cubicBezTo>
                  <a:cubicBezTo>
                    <a:pt x="1476" y="1107"/>
                    <a:pt x="1476" y="1116"/>
                    <a:pt x="1476" y="1121"/>
                  </a:cubicBezTo>
                  <a:cubicBezTo>
                    <a:pt x="1489" y="1166"/>
                    <a:pt x="1530" y="1179"/>
                    <a:pt x="1570" y="1193"/>
                  </a:cubicBezTo>
                  <a:lnTo>
                    <a:pt x="1638" y="1224"/>
                  </a:lnTo>
                  <a:cubicBezTo>
                    <a:pt x="1665" y="1247"/>
                    <a:pt x="1696" y="1260"/>
                    <a:pt x="1728" y="1273"/>
                  </a:cubicBezTo>
                  <a:lnTo>
                    <a:pt x="1777" y="1291"/>
                  </a:lnTo>
                  <a:cubicBezTo>
                    <a:pt x="1849" y="1327"/>
                    <a:pt x="1926" y="1363"/>
                    <a:pt x="2007" y="1395"/>
                  </a:cubicBezTo>
                  <a:cubicBezTo>
                    <a:pt x="2083" y="1422"/>
                    <a:pt x="2164" y="1449"/>
                    <a:pt x="2241" y="1476"/>
                  </a:cubicBezTo>
                  <a:cubicBezTo>
                    <a:pt x="2286" y="1489"/>
                    <a:pt x="2331" y="1503"/>
                    <a:pt x="2376" y="1516"/>
                  </a:cubicBezTo>
                  <a:cubicBezTo>
                    <a:pt x="2398" y="1521"/>
                    <a:pt x="2416" y="1525"/>
                    <a:pt x="2434" y="1530"/>
                  </a:cubicBezTo>
                  <a:cubicBezTo>
                    <a:pt x="2466" y="1539"/>
                    <a:pt x="2502" y="1543"/>
                    <a:pt x="2533" y="1543"/>
                  </a:cubicBezTo>
                  <a:cubicBezTo>
                    <a:pt x="2542" y="1543"/>
                    <a:pt x="2551" y="1539"/>
                    <a:pt x="2565" y="1534"/>
                  </a:cubicBezTo>
                  <a:cubicBezTo>
                    <a:pt x="2583" y="1543"/>
                    <a:pt x="2601" y="1548"/>
                    <a:pt x="2623" y="1552"/>
                  </a:cubicBezTo>
                  <a:cubicBezTo>
                    <a:pt x="2669" y="1559"/>
                    <a:pt x="2715" y="1563"/>
                    <a:pt x="2763" y="1563"/>
                  </a:cubicBezTo>
                  <a:cubicBezTo>
                    <a:pt x="2781" y="1563"/>
                    <a:pt x="2798" y="1563"/>
                    <a:pt x="2817" y="1561"/>
                  </a:cubicBezTo>
                  <a:cubicBezTo>
                    <a:pt x="2853" y="1557"/>
                    <a:pt x="2889" y="1557"/>
                    <a:pt x="2929" y="1548"/>
                  </a:cubicBezTo>
                  <a:cubicBezTo>
                    <a:pt x="2952" y="1548"/>
                    <a:pt x="2979" y="1539"/>
                    <a:pt x="3001" y="1534"/>
                  </a:cubicBezTo>
                  <a:cubicBezTo>
                    <a:pt x="3010" y="1534"/>
                    <a:pt x="3014" y="1530"/>
                    <a:pt x="3019" y="1525"/>
                  </a:cubicBezTo>
                  <a:cubicBezTo>
                    <a:pt x="3046" y="1521"/>
                    <a:pt x="3068" y="1507"/>
                    <a:pt x="3091" y="1494"/>
                  </a:cubicBezTo>
                  <a:cubicBezTo>
                    <a:pt x="3140" y="1462"/>
                    <a:pt x="3181" y="1422"/>
                    <a:pt x="3217" y="1381"/>
                  </a:cubicBezTo>
                  <a:cubicBezTo>
                    <a:pt x="3244" y="1350"/>
                    <a:pt x="3271" y="1323"/>
                    <a:pt x="3293" y="1291"/>
                  </a:cubicBezTo>
                  <a:cubicBezTo>
                    <a:pt x="3316" y="1264"/>
                    <a:pt x="3338" y="1233"/>
                    <a:pt x="3356" y="1202"/>
                  </a:cubicBezTo>
                  <a:cubicBezTo>
                    <a:pt x="3370" y="1179"/>
                    <a:pt x="3383" y="1157"/>
                    <a:pt x="3397" y="1134"/>
                  </a:cubicBezTo>
                  <a:cubicBezTo>
                    <a:pt x="3428" y="1089"/>
                    <a:pt x="3460" y="1044"/>
                    <a:pt x="3491" y="999"/>
                  </a:cubicBezTo>
                  <a:cubicBezTo>
                    <a:pt x="3523" y="959"/>
                    <a:pt x="3563" y="923"/>
                    <a:pt x="3595" y="878"/>
                  </a:cubicBezTo>
                  <a:cubicBezTo>
                    <a:pt x="3631" y="833"/>
                    <a:pt x="3653" y="774"/>
                    <a:pt x="3662" y="720"/>
                  </a:cubicBezTo>
                  <a:cubicBezTo>
                    <a:pt x="3662" y="698"/>
                    <a:pt x="3658" y="680"/>
                    <a:pt x="3653" y="662"/>
                  </a:cubicBezTo>
                  <a:cubicBezTo>
                    <a:pt x="3649" y="639"/>
                    <a:pt x="3635" y="617"/>
                    <a:pt x="3617" y="599"/>
                  </a:cubicBezTo>
                  <a:cubicBezTo>
                    <a:pt x="3604" y="585"/>
                    <a:pt x="3586" y="572"/>
                    <a:pt x="3568" y="563"/>
                  </a:cubicBezTo>
                  <a:cubicBezTo>
                    <a:pt x="3536" y="549"/>
                    <a:pt x="3505" y="531"/>
                    <a:pt x="3473" y="518"/>
                  </a:cubicBezTo>
                  <a:cubicBezTo>
                    <a:pt x="3428" y="500"/>
                    <a:pt x="3383" y="477"/>
                    <a:pt x="3334" y="459"/>
                  </a:cubicBezTo>
                  <a:cubicBezTo>
                    <a:pt x="3316" y="450"/>
                    <a:pt x="3298" y="446"/>
                    <a:pt x="3280" y="441"/>
                  </a:cubicBezTo>
                  <a:cubicBezTo>
                    <a:pt x="3262" y="437"/>
                    <a:pt x="3244" y="437"/>
                    <a:pt x="3221" y="437"/>
                  </a:cubicBezTo>
                  <a:cubicBezTo>
                    <a:pt x="3181" y="437"/>
                    <a:pt x="3145" y="450"/>
                    <a:pt x="3113" y="477"/>
                  </a:cubicBezTo>
                  <a:cubicBezTo>
                    <a:pt x="3100" y="491"/>
                    <a:pt x="3086" y="509"/>
                    <a:pt x="3077" y="531"/>
                  </a:cubicBezTo>
                  <a:cubicBezTo>
                    <a:pt x="3068" y="540"/>
                    <a:pt x="3059" y="554"/>
                    <a:pt x="3055" y="563"/>
                  </a:cubicBezTo>
                  <a:lnTo>
                    <a:pt x="2992" y="653"/>
                  </a:lnTo>
                  <a:cubicBezTo>
                    <a:pt x="2983" y="662"/>
                    <a:pt x="2979" y="675"/>
                    <a:pt x="2970" y="684"/>
                  </a:cubicBezTo>
                  <a:cubicBezTo>
                    <a:pt x="2943" y="720"/>
                    <a:pt x="2911" y="752"/>
                    <a:pt x="2875" y="783"/>
                  </a:cubicBezTo>
                  <a:cubicBezTo>
                    <a:pt x="2835" y="819"/>
                    <a:pt x="2799" y="855"/>
                    <a:pt x="2758" y="887"/>
                  </a:cubicBezTo>
                  <a:lnTo>
                    <a:pt x="2763" y="887"/>
                  </a:lnTo>
                  <a:lnTo>
                    <a:pt x="2740" y="900"/>
                  </a:lnTo>
                  <a:cubicBezTo>
                    <a:pt x="2718" y="918"/>
                    <a:pt x="2695" y="936"/>
                    <a:pt x="2673" y="950"/>
                  </a:cubicBezTo>
                  <a:cubicBezTo>
                    <a:pt x="2650" y="968"/>
                    <a:pt x="2628" y="977"/>
                    <a:pt x="2601" y="990"/>
                  </a:cubicBezTo>
                  <a:cubicBezTo>
                    <a:pt x="2569" y="1004"/>
                    <a:pt x="2533" y="1013"/>
                    <a:pt x="2497" y="1026"/>
                  </a:cubicBezTo>
                  <a:cubicBezTo>
                    <a:pt x="2457" y="1035"/>
                    <a:pt x="2421" y="1044"/>
                    <a:pt x="2380" y="1053"/>
                  </a:cubicBezTo>
                  <a:cubicBezTo>
                    <a:pt x="2356" y="1055"/>
                    <a:pt x="2332" y="1056"/>
                    <a:pt x="2308" y="1056"/>
                  </a:cubicBezTo>
                  <a:cubicBezTo>
                    <a:pt x="2273" y="1056"/>
                    <a:pt x="2239" y="1054"/>
                    <a:pt x="2205" y="1049"/>
                  </a:cubicBezTo>
                  <a:cubicBezTo>
                    <a:pt x="2164" y="1040"/>
                    <a:pt x="2124" y="1031"/>
                    <a:pt x="2088" y="1022"/>
                  </a:cubicBezTo>
                  <a:cubicBezTo>
                    <a:pt x="2047" y="1013"/>
                    <a:pt x="2007" y="999"/>
                    <a:pt x="1962" y="990"/>
                  </a:cubicBezTo>
                  <a:cubicBezTo>
                    <a:pt x="1885" y="963"/>
                    <a:pt x="1804" y="936"/>
                    <a:pt x="1728" y="909"/>
                  </a:cubicBezTo>
                  <a:cubicBezTo>
                    <a:pt x="1687" y="896"/>
                    <a:pt x="1651" y="882"/>
                    <a:pt x="1611" y="869"/>
                  </a:cubicBezTo>
                  <a:lnTo>
                    <a:pt x="1503" y="833"/>
                  </a:lnTo>
                  <a:cubicBezTo>
                    <a:pt x="1426" y="801"/>
                    <a:pt x="1346" y="774"/>
                    <a:pt x="1269" y="743"/>
                  </a:cubicBezTo>
                  <a:cubicBezTo>
                    <a:pt x="1193" y="707"/>
                    <a:pt x="1107" y="666"/>
                    <a:pt x="1026" y="626"/>
                  </a:cubicBezTo>
                  <a:cubicBezTo>
                    <a:pt x="950" y="581"/>
                    <a:pt x="869" y="527"/>
                    <a:pt x="788" y="477"/>
                  </a:cubicBezTo>
                  <a:cubicBezTo>
                    <a:pt x="711" y="428"/>
                    <a:pt x="626" y="374"/>
                    <a:pt x="540" y="329"/>
                  </a:cubicBezTo>
                  <a:cubicBezTo>
                    <a:pt x="464" y="284"/>
                    <a:pt x="392" y="234"/>
                    <a:pt x="324" y="180"/>
                  </a:cubicBezTo>
                  <a:cubicBezTo>
                    <a:pt x="297" y="158"/>
                    <a:pt x="270" y="140"/>
                    <a:pt x="248" y="117"/>
                  </a:cubicBezTo>
                  <a:cubicBezTo>
                    <a:pt x="221" y="90"/>
                    <a:pt x="185" y="54"/>
                    <a:pt x="158" y="23"/>
                  </a:cubicBezTo>
                  <a:cubicBezTo>
                    <a:pt x="140" y="9"/>
                    <a:pt x="117" y="0"/>
                    <a:pt x="9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6"/>
            <p:cNvSpPr/>
            <p:nvPr/>
          </p:nvSpPr>
          <p:spPr>
            <a:xfrm>
              <a:off x="5305275" y="2010350"/>
              <a:ext cx="13175" cy="3175"/>
            </a:xfrm>
            <a:custGeom>
              <a:rect b="b" l="l" r="r" t="t"/>
              <a:pathLst>
                <a:path extrusionOk="0" h="127" w="527">
                  <a:moveTo>
                    <a:pt x="194" y="0"/>
                  </a:moveTo>
                  <a:lnTo>
                    <a:pt x="436" y="5"/>
                  </a:lnTo>
                  <a:lnTo>
                    <a:pt x="427" y="23"/>
                  </a:lnTo>
                  <a:cubicBezTo>
                    <a:pt x="284" y="54"/>
                    <a:pt x="140" y="90"/>
                    <a:pt x="0" y="126"/>
                  </a:cubicBezTo>
                  <a:lnTo>
                    <a:pt x="486" y="126"/>
                  </a:lnTo>
                  <a:cubicBezTo>
                    <a:pt x="495" y="99"/>
                    <a:pt x="499" y="77"/>
                    <a:pt x="508" y="50"/>
                  </a:cubicBezTo>
                  <a:cubicBezTo>
                    <a:pt x="513" y="36"/>
                    <a:pt x="522" y="18"/>
                    <a:pt x="526" y="5"/>
                  </a:cubicBezTo>
                  <a:lnTo>
                    <a:pt x="1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6"/>
            <p:cNvSpPr/>
            <p:nvPr/>
          </p:nvSpPr>
          <p:spPr>
            <a:xfrm>
              <a:off x="5294925" y="1998075"/>
              <a:ext cx="4175" cy="3625"/>
            </a:xfrm>
            <a:custGeom>
              <a:rect b="b" l="l" r="r" t="t"/>
              <a:pathLst>
                <a:path extrusionOk="0" h="145" w="167">
                  <a:moveTo>
                    <a:pt x="95" y="1"/>
                  </a:moveTo>
                  <a:lnTo>
                    <a:pt x="95" y="5"/>
                  </a:lnTo>
                  <a:cubicBezTo>
                    <a:pt x="63" y="5"/>
                    <a:pt x="32" y="10"/>
                    <a:pt x="0" y="10"/>
                  </a:cubicBezTo>
                  <a:cubicBezTo>
                    <a:pt x="11" y="47"/>
                    <a:pt x="23" y="85"/>
                    <a:pt x="37" y="122"/>
                  </a:cubicBezTo>
                  <a:lnTo>
                    <a:pt x="37" y="122"/>
                  </a:lnTo>
                  <a:lnTo>
                    <a:pt x="162" y="113"/>
                  </a:lnTo>
                  <a:lnTo>
                    <a:pt x="167" y="113"/>
                  </a:lnTo>
                  <a:cubicBezTo>
                    <a:pt x="153" y="77"/>
                    <a:pt x="140" y="37"/>
                    <a:pt x="131" y="1"/>
                  </a:cubicBezTo>
                  <a:close/>
                  <a:moveTo>
                    <a:pt x="37" y="122"/>
                  </a:moveTo>
                  <a:lnTo>
                    <a:pt x="36" y="122"/>
                  </a:lnTo>
                  <a:lnTo>
                    <a:pt x="45" y="145"/>
                  </a:lnTo>
                  <a:cubicBezTo>
                    <a:pt x="42" y="137"/>
                    <a:pt x="39" y="130"/>
                    <a:pt x="37" y="1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6"/>
            <p:cNvSpPr/>
            <p:nvPr/>
          </p:nvSpPr>
          <p:spPr>
            <a:xfrm>
              <a:off x="5655475" y="1711300"/>
              <a:ext cx="112275" cy="443025"/>
            </a:xfrm>
            <a:custGeom>
              <a:rect b="b" l="l" r="r" t="t"/>
              <a:pathLst>
                <a:path extrusionOk="0" h="17721" w="4491">
                  <a:moveTo>
                    <a:pt x="1805" y="0"/>
                  </a:moveTo>
                  <a:cubicBezTo>
                    <a:pt x="1805" y="23"/>
                    <a:pt x="1800" y="41"/>
                    <a:pt x="1796" y="63"/>
                  </a:cubicBezTo>
                  <a:lnTo>
                    <a:pt x="1791" y="68"/>
                  </a:lnTo>
                  <a:cubicBezTo>
                    <a:pt x="1791" y="90"/>
                    <a:pt x="1787" y="113"/>
                    <a:pt x="1787" y="135"/>
                  </a:cubicBezTo>
                  <a:cubicBezTo>
                    <a:pt x="1904" y="180"/>
                    <a:pt x="2021" y="225"/>
                    <a:pt x="2138" y="275"/>
                  </a:cubicBezTo>
                  <a:cubicBezTo>
                    <a:pt x="2363" y="369"/>
                    <a:pt x="2587" y="477"/>
                    <a:pt x="2803" y="594"/>
                  </a:cubicBezTo>
                  <a:cubicBezTo>
                    <a:pt x="2898" y="644"/>
                    <a:pt x="2992" y="693"/>
                    <a:pt x="3082" y="752"/>
                  </a:cubicBezTo>
                  <a:cubicBezTo>
                    <a:pt x="3154" y="797"/>
                    <a:pt x="3222" y="846"/>
                    <a:pt x="3289" y="896"/>
                  </a:cubicBezTo>
                  <a:lnTo>
                    <a:pt x="3276" y="887"/>
                  </a:lnTo>
                  <a:lnTo>
                    <a:pt x="3276" y="887"/>
                  </a:lnTo>
                  <a:cubicBezTo>
                    <a:pt x="3447" y="1017"/>
                    <a:pt x="3600" y="1170"/>
                    <a:pt x="3735" y="1341"/>
                  </a:cubicBezTo>
                  <a:cubicBezTo>
                    <a:pt x="3870" y="1521"/>
                    <a:pt x="3987" y="1719"/>
                    <a:pt x="4072" y="1930"/>
                  </a:cubicBezTo>
                  <a:cubicBezTo>
                    <a:pt x="4072" y="1929"/>
                    <a:pt x="4072" y="1929"/>
                    <a:pt x="4072" y="1928"/>
                  </a:cubicBezTo>
                  <a:lnTo>
                    <a:pt x="4072" y="1928"/>
                  </a:lnTo>
                  <a:cubicBezTo>
                    <a:pt x="4191" y="2226"/>
                    <a:pt x="4275" y="2537"/>
                    <a:pt x="4315" y="2857"/>
                  </a:cubicBezTo>
                  <a:lnTo>
                    <a:pt x="4315" y="2843"/>
                  </a:lnTo>
                  <a:lnTo>
                    <a:pt x="4315" y="2843"/>
                  </a:lnTo>
                  <a:cubicBezTo>
                    <a:pt x="4396" y="3491"/>
                    <a:pt x="4355" y="4153"/>
                    <a:pt x="4270" y="4800"/>
                  </a:cubicBezTo>
                  <a:lnTo>
                    <a:pt x="4270" y="4782"/>
                  </a:lnTo>
                  <a:cubicBezTo>
                    <a:pt x="4189" y="5367"/>
                    <a:pt x="4072" y="5948"/>
                    <a:pt x="3946" y="6528"/>
                  </a:cubicBezTo>
                  <a:cubicBezTo>
                    <a:pt x="3892" y="6784"/>
                    <a:pt x="3834" y="7041"/>
                    <a:pt x="3780" y="7297"/>
                  </a:cubicBezTo>
                  <a:cubicBezTo>
                    <a:pt x="3703" y="7697"/>
                    <a:pt x="3622" y="8093"/>
                    <a:pt x="3546" y="8494"/>
                  </a:cubicBezTo>
                  <a:cubicBezTo>
                    <a:pt x="3321" y="9632"/>
                    <a:pt x="3082" y="10775"/>
                    <a:pt x="2790" y="11899"/>
                  </a:cubicBezTo>
                  <a:cubicBezTo>
                    <a:pt x="2646" y="12462"/>
                    <a:pt x="2484" y="13024"/>
                    <a:pt x="2309" y="13573"/>
                  </a:cubicBezTo>
                  <a:cubicBezTo>
                    <a:pt x="2133" y="14113"/>
                    <a:pt x="1944" y="14643"/>
                    <a:pt x="1724" y="15165"/>
                  </a:cubicBezTo>
                  <a:lnTo>
                    <a:pt x="1724" y="15170"/>
                  </a:lnTo>
                  <a:cubicBezTo>
                    <a:pt x="1724" y="15170"/>
                    <a:pt x="1724" y="15174"/>
                    <a:pt x="1719" y="15179"/>
                  </a:cubicBezTo>
                  <a:cubicBezTo>
                    <a:pt x="1589" y="15498"/>
                    <a:pt x="1436" y="15804"/>
                    <a:pt x="1269" y="16101"/>
                  </a:cubicBezTo>
                  <a:cubicBezTo>
                    <a:pt x="1103" y="16398"/>
                    <a:pt x="914" y="16686"/>
                    <a:pt x="707" y="16956"/>
                  </a:cubicBezTo>
                  <a:lnTo>
                    <a:pt x="712" y="16951"/>
                  </a:lnTo>
                  <a:lnTo>
                    <a:pt x="712" y="16951"/>
                  </a:lnTo>
                  <a:cubicBezTo>
                    <a:pt x="554" y="17154"/>
                    <a:pt x="379" y="17352"/>
                    <a:pt x="199" y="17536"/>
                  </a:cubicBezTo>
                  <a:cubicBezTo>
                    <a:pt x="131" y="17599"/>
                    <a:pt x="68" y="17657"/>
                    <a:pt x="1" y="17720"/>
                  </a:cubicBezTo>
                  <a:lnTo>
                    <a:pt x="185" y="17720"/>
                  </a:lnTo>
                  <a:cubicBezTo>
                    <a:pt x="298" y="17612"/>
                    <a:pt x="406" y="17504"/>
                    <a:pt x="509" y="17388"/>
                  </a:cubicBezTo>
                  <a:cubicBezTo>
                    <a:pt x="828" y="17028"/>
                    <a:pt x="1112" y="16636"/>
                    <a:pt x="1350" y="16218"/>
                  </a:cubicBezTo>
                  <a:cubicBezTo>
                    <a:pt x="1472" y="16002"/>
                    <a:pt x="1584" y="15782"/>
                    <a:pt x="1688" y="15561"/>
                  </a:cubicBezTo>
                  <a:cubicBezTo>
                    <a:pt x="1796" y="15323"/>
                    <a:pt x="1895" y="15084"/>
                    <a:pt x="1989" y="14846"/>
                  </a:cubicBezTo>
                  <a:cubicBezTo>
                    <a:pt x="2403" y="13762"/>
                    <a:pt x="2745" y="12655"/>
                    <a:pt x="3015" y="11526"/>
                  </a:cubicBezTo>
                  <a:cubicBezTo>
                    <a:pt x="3294" y="10401"/>
                    <a:pt x="3523" y="9259"/>
                    <a:pt x="3748" y="8120"/>
                  </a:cubicBezTo>
                  <a:cubicBezTo>
                    <a:pt x="3798" y="7864"/>
                    <a:pt x="3847" y="7608"/>
                    <a:pt x="3901" y="7351"/>
                  </a:cubicBezTo>
                  <a:cubicBezTo>
                    <a:pt x="3933" y="7185"/>
                    <a:pt x="3969" y="7023"/>
                    <a:pt x="4005" y="6856"/>
                  </a:cubicBezTo>
                  <a:cubicBezTo>
                    <a:pt x="4081" y="6492"/>
                    <a:pt x="4162" y="6123"/>
                    <a:pt x="4234" y="5759"/>
                  </a:cubicBezTo>
                  <a:cubicBezTo>
                    <a:pt x="4310" y="5367"/>
                    <a:pt x="4373" y="4980"/>
                    <a:pt x="4418" y="4589"/>
                  </a:cubicBezTo>
                  <a:cubicBezTo>
                    <a:pt x="4468" y="4198"/>
                    <a:pt x="4490" y="3802"/>
                    <a:pt x="4481" y="3406"/>
                  </a:cubicBezTo>
                  <a:cubicBezTo>
                    <a:pt x="4472" y="3037"/>
                    <a:pt x="4427" y="2668"/>
                    <a:pt x="4333" y="2308"/>
                  </a:cubicBezTo>
                  <a:cubicBezTo>
                    <a:pt x="4247" y="1966"/>
                    <a:pt x="4099" y="1642"/>
                    <a:pt x="3901" y="1350"/>
                  </a:cubicBezTo>
                  <a:cubicBezTo>
                    <a:pt x="3798" y="1206"/>
                    <a:pt x="3681" y="1071"/>
                    <a:pt x="3555" y="954"/>
                  </a:cubicBezTo>
                  <a:cubicBezTo>
                    <a:pt x="3415" y="824"/>
                    <a:pt x="3267" y="711"/>
                    <a:pt x="3109" y="617"/>
                  </a:cubicBezTo>
                  <a:cubicBezTo>
                    <a:pt x="2880" y="477"/>
                    <a:pt x="2641" y="356"/>
                    <a:pt x="2399" y="248"/>
                  </a:cubicBezTo>
                  <a:cubicBezTo>
                    <a:pt x="2205" y="158"/>
                    <a:pt x="2007" y="77"/>
                    <a:pt x="180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6"/>
            <p:cNvSpPr/>
            <p:nvPr/>
          </p:nvSpPr>
          <p:spPr>
            <a:xfrm>
              <a:off x="5709025" y="1718150"/>
              <a:ext cx="25" cy="25"/>
            </a:xfrm>
            <a:custGeom>
              <a:rect b="b" l="l" r="r" t="t"/>
              <a:pathLst>
                <a:path extrusionOk="0" h="1" w="1">
                  <a:moveTo>
                    <a:pt x="0" y="1"/>
                  </a:moveTo>
                  <a:lnTo>
                    <a:pt x="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6"/>
            <p:cNvSpPr/>
            <p:nvPr/>
          </p:nvSpPr>
          <p:spPr>
            <a:xfrm>
              <a:off x="5698325" y="2090750"/>
              <a:ext cx="25" cy="25"/>
            </a:xfrm>
            <a:custGeom>
              <a:rect b="b" l="l" r="r" t="t"/>
              <a:pathLst>
                <a:path extrusionOk="0" h="1" w="1">
                  <a:moveTo>
                    <a:pt x="1" y="1"/>
                  </a:moveTo>
                  <a:lnTo>
                    <a:pt x="1" y="1"/>
                  </a:lnTo>
                  <a:lnTo>
                    <a:pt x="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6"/>
            <p:cNvSpPr/>
            <p:nvPr/>
          </p:nvSpPr>
          <p:spPr>
            <a:xfrm>
              <a:off x="5292225" y="2162950"/>
              <a:ext cx="124850" cy="13850"/>
            </a:xfrm>
            <a:custGeom>
              <a:rect b="b" l="l" r="r" t="t"/>
              <a:pathLst>
                <a:path extrusionOk="0" h="554" w="4994">
                  <a:moveTo>
                    <a:pt x="0" y="1"/>
                  </a:moveTo>
                  <a:lnTo>
                    <a:pt x="0" y="1"/>
                  </a:lnTo>
                  <a:cubicBezTo>
                    <a:pt x="5" y="37"/>
                    <a:pt x="5" y="73"/>
                    <a:pt x="9" y="113"/>
                  </a:cubicBezTo>
                  <a:lnTo>
                    <a:pt x="9" y="140"/>
                  </a:lnTo>
                  <a:lnTo>
                    <a:pt x="68" y="167"/>
                  </a:lnTo>
                  <a:cubicBezTo>
                    <a:pt x="608" y="365"/>
                    <a:pt x="1174" y="487"/>
                    <a:pt x="1746" y="523"/>
                  </a:cubicBezTo>
                  <a:cubicBezTo>
                    <a:pt x="2065" y="543"/>
                    <a:pt x="2386" y="553"/>
                    <a:pt x="2706" y="553"/>
                  </a:cubicBezTo>
                  <a:cubicBezTo>
                    <a:pt x="3027" y="553"/>
                    <a:pt x="3347" y="543"/>
                    <a:pt x="3667" y="523"/>
                  </a:cubicBezTo>
                  <a:cubicBezTo>
                    <a:pt x="4099" y="500"/>
                    <a:pt x="4530" y="464"/>
                    <a:pt x="4962" y="446"/>
                  </a:cubicBezTo>
                  <a:cubicBezTo>
                    <a:pt x="4971" y="406"/>
                    <a:pt x="4980" y="361"/>
                    <a:pt x="4994" y="320"/>
                  </a:cubicBezTo>
                  <a:lnTo>
                    <a:pt x="4994" y="320"/>
                  </a:lnTo>
                  <a:cubicBezTo>
                    <a:pt x="4409" y="347"/>
                    <a:pt x="3829" y="392"/>
                    <a:pt x="3244" y="415"/>
                  </a:cubicBezTo>
                  <a:cubicBezTo>
                    <a:pt x="3046" y="424"/>
                    <a:pt x="2848" y="429"/>
                    <a:pt x="2651" y="429"/>
                  </a:cubicBezTo>
                  <a:cubicBezTo>
                    <a:pt x="2210" y="429"/>
                    <a:pt x="1770" y="405"/>
                    <a:pt x="1332" y="352"/>
                  </a:cubicBezTo>
                  <a:lnTo>
                    <a:pt x="1350" y="352"/>
                  </a:lnTo>
                  <a:cubicBezTo>
                    <a:pt x="887" y="293"/>
                    <a:pt x="437" y="176"/>
                    <a:pt x="9" y="5"/>
                  </a:cubicBezTo>
                  <a:lnTo>
                    <a:pt x="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6"/>
            <p:cNvSpPr/>
            <p:nvPr/>
          </p:nvSpPr>
          <p:spPr>
            <a:xfrm>
              <a:off x="5295925" y="2134175"/>
              <a:ext cx="7700" cy="34325"/>
            </a:xfrm>
            <a:custGeom>
              <a:rect b="b" l="l" r="r" t="t"/>
              <a:pathLst>
                <a:path extrusionOk="0" h="1373" w="308">
                  <a:moveTo>
                    <a:pt x="100" y="0"/>
                  </a:moveTo>
                  <a:cubicBezTo>
                    <a:pt x="77" y="54"/>
                    <a:pt x="64" y="108"/>
                    <a:pt x="50" y="167"/>
                  </a:cubicBezTo>
                  <a:lnTo>
                    <a:pt x="50" y="162"/>
                  </a:lnTo>
                  <a:cubicBezTo>
                    <a:pt x="19" y="297"/>
                    <a:pt x="5" y="432"/>
                    <a:pt x="5" y="571"/>
                  </a:cubicBezTo>
                  <a:cubicBezTo>
                    <a:pt x="1" y="837"/>
                    <a:pt x="59" y="1098"/>
                    <a:pt x="172" y="1341"/>
                  </a:cubicBezTo>
                  <a:cubicBezTo>
                    <a:pt x="186" y="1363"/>
                    <a:pt x="205" y="1373"/>
                    <a:pt x="225" y="1373"/>
                  </a:cubicBezTo>
                  <a:cubicBezTo>
                    <a:pt x="267" y="1373"/>
                    <a:pt x="307" y="1327"/>
                    <a:pt x="280" y="1278"/>
                  </a:cubicBezTo>
                  <a:lnTo>
                    <a:pt x="248" y="1210"/>
                  </a:lnTo>
                  <a:cubicBezTo>
                    <a:pt x="248" y="1208"/>
                    <a:pt x="248" y="1207"/>
                    <a:pt x="248" y="1206"/>
                  </a:cubicBezTo>
                  <a:cubicBezTo>
                    <a:pt x="199" y="1080"/>
                    <a:pt x="163" y="949"/>
                    <a:pt x="145" y="819"/>
                  </a:cubicBezTo>
                  <a:lnTo>
                    <a:pt x="145" y="832"/>
                  </a:lnTo>
                  <a:cubicBezTo>
                    <a:pt x="122" y="666"/>
                    <a:pt x="122" y="500"/>
                    <a:pt x="145" y="333"/>
                  </a:cubicBezTo>
                  <a:cubicBezTo>
                    <a:pt x="163" y="225"/>
                    <a:pt x="190" y="117"/>
                    <a:pt x="226" y="18"/>
                  </a:cubicBezTo>
                  <a:lnTo>
                    <a:pt x="208" y="18"/>
                  </a:lnTo>
                  <a:cubicBezTo>
                    <a:pt x="172" y="14"/>
                    <a:pt x="136" y="5"/>
                    <a:pt x="10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6"/>
            <p:cNvSpPr/>
            <p:nvPr/>
          </p:nvSpPr>
          <p:spPr>
            <a:xfrm>
              <a:off x="5302125" y="2164200"/>
              <a:ext cx="25" cy="125"/>
            </a:xfrm>
            <a:custGeom>
              <a:rect b="b" l="l" r="r" t="t"/>
              <a:pathLst>
                <a:path extrusionOk="0" h="5" w="1">
                  <a:moveTo>
                    <a:pt x="0" y="5"/>
                  </a:moveTo>
                  <a:lnTo>
                    <a:pt x="0" y="5"/>
                  </a:lnTo>
                  <a:lnTo>
                    <a:pt x="0" y="0"/>
                  </a:lnTo>
                  <a:lnTo>
                    <a:pt x="0" y="0"/>
                  </a:lnTo>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6"/>
            <p:cNvSpPr/>
            <p:nvPr/>
          </p:nvSpPr>
          <p:spPr>
            <a:xfrm>
              <a:off x="5302125" y="2164425"/>
              <a:ext cx="25" cy="25"/>
            </a:xfrm>
            <a:custGeom>
              <a:rect b="b" l="l" r="r" t="t"/>
              <a:pathLst>
                <a:path extrusionOk="0" h="1" w="1">
                  <a:moveTo>
                    <a:pt x="0" y="0"/>
                  </a:moveTo>
                  <a:lnTo>
                    <a:pt x="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6"/>
            <p:cNvSpPr/>
            <p:nvPr/>
          </p:nvSpPr>
          <p:spPr>
            <a:xfrm>
              <a:off x="5653675" y="1768550"/>
              <a:ext cx="61875" cy="214050"/>
            </a:xfrm>
            <a:custGeom>
              <a:rect b="b" l="l" r="r" t="t"/>
              <a:pathLst>
                <a:path extrusionOk="0" h="8562" w="2475">
                  <a:moveTo>
                    <a:pt x="2408" y="0"/>
                  </a:moveTo>
                  <a:cubicBezTo>
                    <a:pt x="2381" y="0"/>
                    <a:pt x="2358" y="18"/>
                    <a:pt x="2349" y="45"/>
                  </a:cubicBezTo>
                  <a:lnTo>
                    <a:pt x="2349" y="41"/>
                  </a:lnTo>
                  <a:cubicBezTo>
                    <a:pt x="1836" y="1759"/>
                    <a:pt x="1544" y="3532"/>
                    <a:pt x="1089" y="5264"/>
                  </a:cubicBezTo>
                  <a:cubicBezTo>
                    <a:pt x="977" y="5695"/>
                    <a:pt x="851" y="6127"/>
                    <a:pt x="712" y="6555"/>
                  </a:cubicBezTo>
                  <a:cubicBezTo>
                    <a:pt x="604" y="6874"/>
                    <a:pt x="496" y="7193"/>
                    <a:pt x="388" y="7513"/>
                  </a:cubicBezTo>
                  <a:cubicBezTo>
                    <a:pt x="266" y="7864"/>
                    <a:pt x="136" y="8215"/>
                    <a:pt x="1" y="8561"/>
                  </a:cubicBezTo>
                  <a:lnTo>
                    <a:pt x="136" y="8561"/>
                  </a:lnTo>
                  <a:cubicBezTo>
                    <a:pt x="266" y="8224"/>
                    <a:pt x="388" y="7886"/>
                    <a:pt x="505" y="7549"/>
                  </a:cubicBezTo>
                  <a:cubicBezTo>
                    <a:pt x="617" y="7229"/>
                    <a:pt x="725" y="6915"/>
                    <a:pt x="829" y="6595"/>
                  </a:cubicBezTo>
                  <a:cubicBezTo>
                    <a:pt x="968" y="6168"/>
                    <a:pt x="1094" y="5736"/>
                    <a:pt x="1211" y="5300"/>
                  </a:cubicBezTo>
                  <a:cubicBezTo>
                    <a:pt x="1665" y="3568"/>
                    <a:pt x="1953" y="1795"/>
                    <a:pt x="2466" y="77"/>
                  </a:cubicBezTo>
                  <a:cubicBezTo>
                    <a:pt x="2475" y="45"/>
                    <a:pt x="2457" y="9"/>
                    <a:pt x="242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6"/>
            <p:cNvSpPr/>
            <p:nvPr/>
          </p:nvSpPr>
          <p:spPr>
            <a:xfrm>
              <a:off x="5479350" y="2028000"/>
              <a:ext cx="156350" cy="90325"/>
            </a:xfrm>
            <a:custGeom>
              <a:rect b="b" l="l" r="r" t="t"/>
              <a:pathLst>
                <a:path extrusionOk="0" h="3613" w="6254">
                  <a:moveTo>
                    <a:pt x="6110" y="0"/>
                  </a:moveTo>
                  <a:cubicBezTo>
                    <a:pt x="5899" y="360"/>
                    <a:pt x="5656" y="707"/>
                    <a:pt x="5390" y="1031"/>
                  </a:cubicBezTo>
                  <a:lnTo>
                    <a:pt x="5381" y="1044"/>
                  </a:lnTo>
                  <a:cubicBezTo>
                    <a:pt x="5219" y="1233"/>
                    <a:pt x="5044" y="1418"/>
                    <a:pt x="4859" y="1588"/>
                  </a:cubicBezTo>
                  <a:cubicBezTo>
                    <a:pt x="4675" y="1759"/>
                    <a:pt x="4477" y="1921"/>
                    <a:pt x="4270" y="2065"/>
                  </a:cubicBezTo>
                  <a:lnTo>
                    <a:pt x="4284" y="2056"/>
                  </a:lnTo>
                  <a:lnTo>
                    <a:pt x="4284" y="2056"/>
                  </a:lnTo>
                  <a:cubicBezTo>
                    <a:pt x="4059" y="2209"/>
                    <a:pt x="3820" y="2349"/>
                    <a:pt x="3573" y="2470"/>
                  </a:cubicBezTo>
                  <a:cubicBezTo>
                    <a:pt x="3285" y="2610"/>
                    <a:pt x="2993" y="2736"/>
                    <a:pt x="2696" y="2844"/>
                  </a:cubicBezTo>
                  <a:lnTo>
                    <a:pt x="2705" y="2844"/>
                  </a:lnTo>
                  <a:lnTo>
                    <a:pt x="2552" y="2898"/>
                  </a:lnTo>
                  <a:cubicBezTo>
                    <a:pt x="1935" y="3105"/>
                    <a:pt x="1301" y="3266"/>
                    <a:pt x="662" y="3379"/>
                  </a:cubicBezTo>
                  <a:cubicBezTo>
                    <a:pt x="608" y="3406"/>
                    <a:pt x="554" y="3428"/>
                    <a:pt x="500" y="3451"/>
                  </a:cubicBezTo>
                  <a:cubicBezTo>
                    <a:pt x="415" y="3482"/>
                    <a:pt x="320" y="3509"/>
                    <a:pt x="230" y="3536"/>
                  </a:cubicBezTo>
                  <a:cubicBezTo>
                    <a:pt x="208" y="3545"/>
                    <a:pt x="181" y="3554"/>
                    <a:pt x="158" y="3563"/>
                  </a:cubicBezTo>
                  <a:cubicBezTo>
                    <a:pt x="104" y="3581"/>
                    <a:pt x="55" y="3599"/>
                    <a:pt x="1" y="3613"/>
                  </a:cubicBezTo>
                  <a:cubicBezTo>
                    <a:pt x="752" y="3509"/>
                    <a:pt x="1499" y="3347"/>
                    <a:pt x="2228" y="3132"/>
                  </a:cubicBezTo>
                  <a:cubicBezTo>
                    <a:pt x="2615" y="3015"/>
                    <a:pt x="2993" y="2875"/>
                    <a:pt x="3366" y="2713"/>
                  </a:cubicBezTo>
                  <a:cubicBezTo>
                    <a:pt x="3699" y="2565"/>
                    <a:pt x="4023" y="2385"/>
                    <a:pt x="4324" y="2182"/>
                  </a:cubicBezTo>
                  <a:cubicBezTo>
                    <a:pt x="4599" y="1993"/>
                    <a:pt x="4855" y="1782"/>
                    <a:pt x="5089" y="1548"/>
                  </a:cubicBezTo>
                  <a:cubicBezTo>
                    <a:pt x="5323" y="1314"/>
                    <a:pt x="5534" y="1067"/>
                    <a:pt x="5732" y="801"/>
                  </a:cubicBezTo>
                  <a:cubicBezTo>
                    <a:pt x="5921" y="545"/>
                    <a:pt x="6097" y="279"/>
                    <a:pt x="6254" y="5"/>
                  </a:cubicBezTo>
                  <a:lnTo>
                    <a:pt x="611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6"/>
            <p:cNvSpPr/>
            <p:nvPr/>
          </p:nvSpPr>
          <p:spPr>
            <a:xfrm>
              <a:off x="5427075" y="2345050"/>
              <a:ext cx="350" cy="25"/>
            </a:xfrm>
            <a:custGeom>
              <a:rect b="b" l="l" r="r" t="t"/>
              <a:pathLst>
                <a:path extrusionOk="0" h="1" w="14">
                  <a:moveTo>
                    <a:pt x="14" y="0"/>
                  </a:moveTo>
                  <a:lnTo>
                    <a:pt x="0" y="0"/>
                  </a:lnTo>
                  <a:lnTo>
                    <a:pt x="0" y="0"/>
                  </a:lnTo>
                  <a:lnTo>
                    <a:pt x="14"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6"/>
            <p:cNvSpPr/>
            <p:nvPr/>
          </p:nvSpPr>
          <p:spPr>
            <a:xfrm>
              <a:off x="5585425" y="1548100"/>
              <a:ext cx="25" cy="25"/>
            </a:xfrm>
            <a:custGeom>
              <a:rect b="b" l="l" r="r" t="t"/>
              <a:pathLst>
                <a:path extrusionOk="0" h="1" w="1">
                  <a:moveTo>
                    <a:pt x="0" y="1"/>
                  </a:moveTo>
                  <a:lnTo>
                    <a:pt x="0" y="1"/>
                  </a:lnTo>
                  <a:lnTo>
                    <a:pt x="0"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6"/>
            <p:cNvSpPr/>
            <p:nvPr/>
          </p:nvSpPr>
          <p:spPr>
            <a:xfrm>
              <a:off x="5633450" y="1590400"/>
              <a:ext cx="125" cy="250"/>
            </a:xfrm>
            <a:custGeom>
              <a:rect b="b" l="l" r="r" t="t"/>
              <a:pathLst>
                <a:path extrusionOk="0" h="10" w="5">
                  <a:moveTo>
                    <a:pt x="5" y="9"/>
                  </a:moveTo>
                  <a:cubicBezTo>
                    <a:pt x="5" y="9"/>
                    <a:pt x="0" y="5"/>
                    <a:pt x="0" y="0"/>
                  </a:cubicBezTo>
                  <a:cubicBezTo>
                    <a:pt x="0" y="5"/>
                    <a:pt x="5" y="9"/>
                    <a:pt x="5" y="9"/>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6"/>
            <p:cNvSpPr/>
            <p:nvPr/>
          </p:nvSpPr>
          <p:spPr>
            <a:xfrm>
              <a:off x="5665050" y="1642575"/>
              <a:ext cx="125" cy="25"/>
            </a:xfrm>
            <a:custGeom>
              <a:rect b="b" l="l" r="r" t="t"/>
              <a:pathLst>
                <a:path extrusionOk="0" h="1" w="5">
                  <a:moveTo>
                    <a:pt x="5" y="1"/>
                  </a:moveTo>
                  <a:lnTo>
                    <a:pt x="5" y="1"/>
                  </a:lnTo>
                  <a:lnTo>
                    <a:pt x="0" y="1"/>
                  </a:lnTo>
                  <a:lnTo>
                    <a:pt x="0" y="1"/>
                  </a:lnTo>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6"/>
            <p:cNvSpPr/>
            <p:nvPr/>
          </p:nvSpPr>
          <p:spPr>
            <a:xfrm>
              <a:off x="5688875" y="1666200"/>
              <a:ext cx="25" cy="25"/>
            </a:xfrm>
            <a:custGeom>
              <a:rect b="b" l="l" r="r" t="t"/>
              <a:pathLst>
                <a:path extrusionOk="0" h="1" w="1">
                  <a:moveTo>
                    <a:pt x="1" y="0"/>
                  </a:moveTo>
                  <a:lnTo>
                    <a:pt x="1"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6"/>
            <p:cNvSpPr/>
            <p:nvPr/>
          </p:nvSpPr>
          <p:spPr>
            <a:xfrm>
              <a:off x="5694950" y="1676775"/>
              <a:ext cx="25" cy="25"/>
            </a:xfrm>
            <a:custGeom>
              <a:rect b="b" l="l" r="r" t="t"/>
              <a:pathLst>
                <a:path extrusionOk="0" h="1" w="1">
                  <a:moveTo>
                    <a:pt x="1" y="0"/>
                  </a:moveTo>
                  <a:lnTo>
                    <a:pt x="1"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6"/>
            <p:cNvSpPr/>
            <p:nvPr/>
          </p:nvSpPr>
          <p:spPr>
            <a:xfrm>
              <a:off x="5662350" y="1797675"/>
              <a:ext cx="25" cy="250"/>
            </a:xfrm>
            <a:custGeom>
              <a:rect b="b" l="l" r="r" t="t"/>
              <a:pathLst>
                <a:path extrusionOk="0" h="10" w="1">
                  <a:moveTo>
                    <a:pt x="0" y="9"/>
                  </a:moveTo>
                  <a:cubicBezTo>
                    <a:pt x="0" y="5"/>
                    <a:pt x="0" y="0"/>
                    <a:pt x="0" y="0"/>
                  </a:cubicBezTo>
                  <a:cubicBezTo>
                    <a:pt x="0" y="0"/>
                    <a:pt x="0" y="5"/>
                    <a:pt x="0" y="9"/>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6"/>
            <p:cNvSpPr/>
            <p:nvPr/>
          </p:nvSpPr>
          <p:spPr>
            <a:xfrm>
              <a:off x="5662675" y="1855475"/>
              <a:ext cx="25" cy="25"/>
            </a:xfrm>
            <a:custGeom>
              <a:rect b="b" l="l" r="r" t="t"/>
              <a:pathLst>
                <a:path extrusionOk="0" h="1" w="1">
                  <a:moveTo>
                    <a:pt x="1" y="1"/>
                  </a:moveTo>
                  <a:lnTo>
                    <a:pt x="1" y="1"/>
                  </a:lnTo>
                  <a:lnTo>
                    <a:pt x="1" y="1"/>
                  </a:lnTo>
                  <a:lnTo>
                    <a:pt x="1"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6"/>
            <p:cNvSpPr/>
            <p:nvPr/>
          </p:nvSpPr>
          <p:spPr>
            <a:xfrm>
              <a:off x="5662575" y="1855600"/>
              <a:ext cx="25" cy="25"/>
            </a:xfrm>
            <a:custGeom>
              <a:rect b="b" l="l" r="r" t="t"/>
              <a:pathLst>
                <a:path extrusionOk="0" h="1" w="1">
                  <a:moveTo>
                    <a:pt x="0" y="0"/>
                  </a:moveTo>
                  <a:lnTo>
                    <a:pt x="0" y="0"/>
                  </a:lnTo>
                  <a:lnTo>
                    <a:pt x="0"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6"/>
            <p:cNvSpPr/>
            <p:nvPr/>
          </p:nvSpPr>
          <p:spPr>
            <a:xfrm>
              <a:off x="5655600" y="1862575"/>
              <a:ext cx="25" cy="0"/>
            </a:xfrm>
            <a:custGeom>
              <a:rect b="b" l="l" r="r" t="t"/>
              <a:pathLst>
                <a:path extrusionOk="0" h="0" w="1">
                  <a:moveTo>
                    <a:pt x="0" y="0"/>
                  </a:moveTo>
                  <a:lnTo>
                    <a:pt x="0" y="0"/>
                  </a:lnTo>
                  <a:lnTo>
                    <a:pt x="0"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6"/>
            <p:cNvSpPr/>
            <p:nvPr/>
          </p:nvSpPr>
          <p:spPr>
            <a:xfrm>
              <a:off x="5655475" y="1862675"/>
              <a:ext cx="25" cy="25"/>
            </a:xfrm>
            <a:custGeom>
              <a:rect b="b" l="l" r="r" t="t"/>
              <a:pathLst>
                <a:path extrusionOk="0" h="1" w="1">
                  <a:moveTo>
                    <a:pt x="1" y="1"/>
                  </a:moveTo>
                  <a:lnTo>
                    <a:pt x="1"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6"/>
            <p:cNvSpPr/>
            <p:nvPr/>
          </p:nvSpPr>
          <p:spPr>
            <a:xfrm>
              <a:off x="5642650" y="1869975"/>
              <a:ext cx="25" cy="25"/>
            </a:xfrm>
            <a:custGeom>
              <a:rect b="b" l="l" r="r" t="t"/>
              <a:pathLst>
                <a:path extrusionOk="0" h="1" w="1">
                  <a:moveTo>
                    <a:pt x="1" y="1"/>
                  </a:moveTo>
                  <a:lnTo>
                    <a:pt x="1"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6"/>
            <p:cNvSpPr/>
            <p:nvPr/>
          </p:nvSpPr>
          <p:spPr>
            <a:xfrm>
              <a:off x="5407825" y="1561050"/>
              <a:ext cx="55600" cy="105850"/>
            </a:xfrm>
            <a:custGeom>
              <a:rect b="b" l="l" r="r" t="t"/>
              <a:pathLst>
                <a:path extrusionOk="0" h="4234" w="2224">
                  <a:moveTo>
                    <a:pt x="163" y="1926"/>
                  </a:moveTo>
                  <a:cubicBezTo>
                    <a:pt x="162" y="1929"/>
                    <a:pt x="162" y="1932"/>
                    <a:pt x="162" y="1935"/>
                  </a:cubicBezTo>
                  <a:lnTo>
                    <a:pt x="162" y="1935"/>
                  </a:lnTo>
                  <a:cubicBezTo>
                    <a:pt x="163" y="1931"/>
                    <a:pt x="163" y="1928"/>
                    <a:pt x="163" y="1926"/>
                  </a:cubicBezTo>
                  <a:close/>
                  <a:moveTo>
                    <a:pt x="2075" y="0"/>
                  </a:moveTo>
                  <a:cubicBezTo>
                    <a:pt x="1940" y="0"/>
                    <a:pt x="1805" y="14"/>
                    <a:pt x="1674" y="41"/>
                  </a:cubicBezTo>
                  <a:cubicBezTo>
                    <a:pt x="1526" y="72"/>
                    <a:pt x="1382" y="117"/>
                    <a:pt x="1242" y="185"/>
                  </a:cubicBezTo>
                  <a:cubicBezTo>
                    <a:pt x="959" y="315"/>
                    <a:pt x="716" y="513"/>
                    <a:pt x="532" y="760"/>
                  </a:cubicBezTo>
                  <a:cubicBezTo>
                    <a:pt x="419" y="900"/>
                    <a:pt x="325" y="1057"/>
                    <a:pt x="248" y="1219"/>
                  </a:cubicBezTo>
                  <a:cubicBezTo>
                    <a:pt x="176" y="1368"/>
                    <a:pt x="122" y="1525"/>
                    <a:pt x="82" y="1683"/>
                  </a:cubicBezTo>
                  <a:cubicBezTo>
                    <a:pt x="14" y="1998"/>
                    <a:pt x="1" y="2321"/>
                    <a:pt x="46" y="2641"/>
                  </a:cubicBezTo>
                  <a:cubicBezTo>
                    <a:pt x="68" y="2807"/>
                    <a:pt x="104" y="2978"/>
                    <a:pt x="149" y="3140"/>
                  </a:cubicBezTo>
                  <a:cubicBezTo>
                    <a:pt x="194" y="3320"/>
                    <a:pt x="253" y="3496"/>
                    <a:pt x="307" y="3671"/>
                  </a:cubicBezTo>
                  <a:cubicBezTo>
                    <a:pt x="365" y="3856"/>
                    <a:pt x="419" y="4044"/>
                    <a:pt x="464" y="4233"/>
                  </a:cubicBezTo>
                  <a:cubicBezTo>
                    <a:pt x="482" y="4215"/>
                    <a:pt x="500" y="4202"/>
                    <a:pt x="518" y="4184"/>
                  </a:cubicBezTo>
                  <a:cubicBezTo>
                    <a:pt x="536" y="4170"/>
                    <a:pt x="554" y="4157"/>
                    <a:pt x="572" y="4143"/>
                  </a:cubicBezTo>
                  <a:cubicBezTo>
                    <a:pt x="518" y="3919"/>
                    <a:pt x="446" y="3694"/>
                    <a:pt x="379" y="3473"/>
                  </a:cubicBezTo>
                  <a:cubicBezTo>
                    <a:pt x="334" y="3334"/>
                    <a:pt x="289" y="3194"/>
                    <a:pt x="253" y="3046"/>
                  </a:cubicBezTo>
                  <a:cubicBezTo>
                    <a:pt x="217" y="2902"/>
                    <a:pt x="190" y="2753"/>
                    <a:pt x="167" y="2605"/>
                  </a:cubicBezTo>
                  <a:lnTo>
                    <a:pt x="167" y="2623"/>
                  </a:lnTo>
                  <a:cubicBezTo>
                    <a:pt x="136" y="2397"/>
                    <a:pt x="136" y="2166"/>
                    <a:pt x="162" y="1935"/>
                  </a:cubicBezTo>
                  <a:lnTo>
                    <a:pt x="162" y="1935"/>
                  </a:lnTo>
                  <a:cubicBezTo>
                    <a:pt x="161" y="1937"/>
                    <a:pt x="160" y="1940"/>
                    <a:pt x="158" y="1944"/>
                  </a:cubicBezTo>
                  <a:cubicBezTo>
                    <a:pt x="185" y="1746"/>
                    <a:pt x="239" y="1552"/>
                    <a:pt x="316" y="1363"/>
                  </a:cubicBezTo>
                  <a:cubicBezTo>
                    <a:pt x="401" y="1170"/>
                    <a:pt x="509" y="985"/>
                    <a:pt x="640" y="814"/>
                  </a:cubicBezTo>
                  <a:cubicBezTo>
                    <a:pt x="824" y="576"/>
                    <a:pt x="1063" y="387"/>
                    <a:pt x="1341" y="270"/>
                  </a:cubicBezTo>
                  <a:lnTo>
                    <a:pt x="1355" y="266"/>
                  </a:lnTo>
                  <a:cubicBezTo>
                    <a:pt x="1499" y="207"/>
                    <a:pt x="1647" y="162"/>
                    <a:pt x="1805" y="140"/>
                  </a:cubicBezTo>
                  <a:cubicBezTo>
                    <a:pt x="1886" y="130"/>
                    <a:pt x="1969" y="124"/>
                    <a:pt x="2055" y="124"/>
                  </a:cubicBezTo>
                  <a:cubicBezTo>
                    <a:pt x="2084" y="124"/>
                    <a:pt x="2113" y="125"/>
                    <a:pt x="2142" y="126"/>
                  </a:cubicBezTo>
                  <a:cubicBezTo>
                    <a:pt x="2223" y="126"/>
                    <a:pt x="2223" y="0"/>
                    <a:pt x="214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6"/>
            <p:cNvSpPr/>
            <p:nvPr/>
          </p:nvSpPr>
          <p:spPr>
            <a:xfrm>
              <a:off x="5441350" y="1567900"/>
              <a:ext cx="25" cy="25"/>
            </a:xfrm>
            <a:custGeom>
              <a:rect b="b" l="l" r="r" t="t"/>
              <a:pathLst>
                <a:path extrusionOk="0" h="1" w="1">
                  <a:moveTo>
                    <a:pt x="0" y="1"/>
                  </a:moveTo>
                  <a:lnTo>
                    <a:pt x="0"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36"/>
            <p:cNvSpPr/>
            <p:nvPr/>
          </p:nvSpPr>
          <p:spPr>
            <a:xfrm>
              <a:off x="5441350" y="1567900"/>
              <a:ext cx="25" cy="25"/>
            </a:xfrm>
            <a:custGeom>
              <a:rect b="b" l="l" r="r" t="t"/>
              <a:pathLst>
                <a:path extrusionOk="0" h="1" w="1">
                  <a:moveTo>
                    <a:pt x="0" y="1"/>
                  </a:moveTo>
                  <a:lnTo>
                    <a:pt x="0"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36"/>
            <p:cNvSpPr/>
            <p:nvPr/>
          </p:nvSpPr>
          <p:spPr>
            <a:xfrm>
              <a:off x="5422800" y="1703650"/>
              <a:ext cx="25" cy="25"/>
            </a:xfrm>
            <a:custGeom>
              <a:rect b="b" l="l" r="r" t="t"/>
              <a:pathLst>
                <a:path extrusionOk="0" h="1" w="1">
                  <a:moveTo>
                    <a:pt x="0" y="0"/>
                  </a:move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6"/>
            <p:cNvSpPr/>
            <p:nvPr/>
          </p:nvSpPr>
          <p:spPr>
            <a:xfrm>
              <a:off x="5422900" y="1703650"/>
              <a:ext cx="25" cy="25"/>
            </a:xfrm>
            <a:custGeom>
              <a:rect b="b" l="l" r="r" t="t"/>
              <a:pathLst>
                <a:path extrusionOk="0" h="1" w="1">
                  <a:moveTo>
                    <a:pt x="1" y="0"/>
                  </a:moveTo>
                  <a:lnTo>
                    <a:pt x="1" y="0"/>
                  </a:lnTo>
                  <a:lnTo>
                    <a:pt x="1"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6"/>
            <p:cNvSpPr/>
            <p:nvPr/>
          </p:nvSpPr>
          <p:spPr>
            <a:xfrm>
              <a:off x="5387825" y="1704775"/>
              <a:ext cx="42875" cy="134425"/>
            </a:xfrm>
            <a:custGeom>
              <a:rect b="b" l="l" r="r" t="t"/>
              <a:pathLst>
                <a:path extrusionOk="0" h="5377" w="1715">
                  <a:moveTo>
                    <a:pt x="167" y="2358"/>
                  </a:moveTo>
                  <a:cubicBezTo>
                    <a:pt x="166" y="2362"/>
                    <a:pt x="165" y="2367"/>
                    <a:pt x="165" y="2371"/>
                  </a:cubicBezTo>
                  <a:lnTo>
                    <a:pt x="165" y="2371"/>
                  </a:lnTo>
                  <a:cubicBezTo>
                    <a:pt x="167" y="2367"/>
                    <a:pt x="167" y="2361"/>
                    <a:pt x="167" y="2358"/>
                  </a:cubicBezTo>
                  <a:close/>
                  <a:moveTo>
                    <a:pt x="1318" y="0"/>
                  </a:moveTo>
                  <a:cubicBezTo>
                    <a:pt x="1300" y="59"/>
                    <a:pt x="1282" y="117"/>
                    <a:pt x="1255" y="171"/>
                  </a:cubicBezTo>
                  <a:lnTo>
                    <a:pt x="1260" y="176"/>
                  </a:lnTo>
                  <a:cubicBezTo>
                    <a:pt x="1039" y="693"/>
                    <a:pt x="621" y="1089"/>
                    <a:pt x="333" y="1566"/>
                  </a:cubicBezTo>
                  <a:cubicBezTo>
                    <a:pt x="261" y="1687"/>
                    <a:pt x="198" y="1813"/>
                    <a:pt x="149" y="1944"/>
                  </a:cubicBezTo>
                  <a:cubicBezTo>
                    <a:pt x="122" y="2007"/>
                    <a:pt x="104" y="2074"/>
                    <a:pt x="86" y="2142"/>
                  </a:cubicBezTo>
                  <a:cubicBezTo>
                    <a:pt x="68" y="2223"/>
                    <a:pt x="50" y="2304"/>
                    <a:pt x="41" y="2385"/>
                  </a:cubicBezTo>
                  <a:cubicBezTo>
                    <a:pt x="0" y="2754"/>
                    <a:pt x="41" y="3122"/>
                    <a:pt x="162" y="3473"/>
                  </a:cubicBezTo>
                  <a:cubicBezTo>
                    <a:pt x="216" y="3644"/>
                    <a:pt x="288" y="3815"/>
                    <a:pt x="373" y="3977"/>
                  </a:cubicBezTo>
                  <a:cubicBezTo>
                    <a:pt x="423" y="4076"/>
                    <a:pt x="477" y="4166"/>
                    <a:pt x="535" y="4261"/>
                  </a:cubicBezTo>
                  <a:cubicBezTo>
                    <a:pt x="648" y="4432"/>
                    <a:pt x="774" y="4598"/>
                    <a:pt x="904" y="4755"/>
                  </a:cubicBezTo>
                  <a:cubicBezTo>
                    <a:pt x="1053" y="4935"/>
                    <a:pt x="1224" y="5097"/>
                    <a:pt x="1408" y="5237"/>
                  </a:cubicBezTo>
                  <a:cubicBezTo>
                    <a:pt x="1489" y="5295"/>
                    <a:pt x="1575" y="5340"/>
                    <a:pt x="1665" y="5372"/>
                  </a:cubicBezTo>
                  <a:lnTo>
                    <a:pt x="1678" y="5376"/>
                  </a:lnTo>
                  <a:cubicBezTo>
                    <a:pt x="1683" y="5349"/>
                    <a:pt x="1692" y="5322"/>
                    <a:pt x="1701" y="5300"/>
                  </a:cubicBezTo>
                  <a:cubicBezTo>
                    <a:pt x="1705" y="5286"/>
                    <a:pt x="1710" y="5273"/>
                    <a:pt x="1714" y="5255"/>
                  </a:cubicBezTo>
                  <a:cubicBezTo>
                    <a:pt x="1696" y="5250"/>
                    <a:pt x="1678" y="5246"/>
                    <a:pt x="1665" y="5237"/>
                  </a:cubicBezTo>
                  <a:cubicBezTo>
                    <a:pt x="1579" y="5201"/>
                    <a:pt x="1503" y="5151"/>
                    <a:pt x="1431" y="5097"/>
                  </a:cubicBezTo>
                  <a:cubicBezTo>
                    <a:pt x="1323" y="5012"/>
                    <a:pt x="1219" y="4917"/>
                    <a:pt x="1129" y="4814"/>
                  </a:cubicBezTo>
                  <a:cubicBezTo>
                    <a:pt x="1035" y="4715"/>
                    <a:pt x="940" y="4603"/>
                    <a:pt x="855" y="4495"/>
                  </a:cubicBezTo>
                  <a:lnTo>
                    <a:pt x="855" y="4490"/>
                  </a:lnTo>
                  <a:cubicBezTo>
                    <a:pt x="852" y="4490"/>
                    <a:pt x="851" y="4489"/>
                    <a:pt x="850" y="4487"/>
                  </a:cubicBezTo>
                  <a:lnTo>
                    <a:pt x="850" y="4487"/>
                  </a:lnTo>
                  <a:cubicBezTo>
                    <a:pt x="850" y="4485"/>
                    <a:pt x="849" y="4484"/>
                    <a:pt x="846" y="4481"/>
                  </a:cubicBezTo>
                  <a:lnTo>
                    <a:pt x="846" y="4481"/>
                  </a:lnTo>
                  <a:cubicBezTo>
                    <a:pt x="846" y="4481"/>
                    <a:pt x="846" y="4481"/>
                    <a:pt x="846" y="4481"/>
                  </a:cubicBezTo>
                  <a:cubicBezTo>
                    <a:pt x="774" y="4382"/>
                    <a:pt x="697" y="4283"/>
                    <a:pt x="630" y="4180"/>
                  </a:cubicBezTo>
                  <a:cubicBezTo>
                    <a:pt x="531" y="4022"/>
                    <a:pt x="445" y="3856"/>
                    <a:pt x="369" y="3685"/>
                  </a:cubicBezTo>
                  <a:cubicBezTo>
                    <a:pt x="369" y="3685"/>
                    <a:pt x="369" y="3685"/>
                    <a:pt x="369" y="3680"/>
                  </a:cubicBezTo>
                  <a:cubicBezTo>
                    <a:pt x="369" y="3676"/>
                    <a:pt x="369" y="3676"/>
                    <a:pt x="369" y="3671"/>
                  </a:cubicBezTo>
                  <a:cubicBezTo>
                    <a:pt x="270" y="3437"/>
                    <a:pt x="203" y="3190"/>
                    <a:pt x="167" y="2938"/>
                  </a:cubicBezTo>
                  <a:lnTo>
                    <a:pt x="167" y="2956"/>
                  </a:lnTo>
                  <a:cubicBezTo>
                    <a:pt x="140" y="2763"/>
                    <a:pt x="140" y="2565"/>
                    <a:pt x="165" y="2371"/>
                  </a:cubicBezTo>
                  <a:lnTo>
                    <a:pt x="165" y="2371"/>
                  </a:lnTo>
                  <a:cubicBezTo>
                    <a:pt x="164" y="2373"/>
                    <a:pt x="163" y="2375"/>
                    <a:pt x="162" y="2376"/>
                  </a:cubicBezTo>
                  <a:cubicBezTo>
                    <a:pt x="176" y="2295"/>
                    <a:pt x="189" y="2214"/>
                    <a:pt x="212" y="2137"/>
                  </a:cubicBezTo>
                  <a:cubicBezTo>
                    <a:pt x="234" y="2065"/>
                    <a:pt x="257" y="1993"/>
                    <a:pt x="283" y="1921"/>
                  </a:cubicBezTo>
                  <a:lnTo>
                    <a:pt x="288" y="1912"/>
                  </a:lnTo>
                  <a:cubicBezTo>
                    <a:pt x="513" y="1395"/>
                    <a:pt x="927" y="999"/>
                    <a:pt x="1215" y="522"/>
                  </a:cubicBezTo>
                  <a:cubicBezTo>
                    <a:pt x="1287" y="405"/>
                    <a:pt x="1350" y="279"/>
                    <a:pt x="1399" y="149"/>
                  </a:cubicBezTo>
                  <a:cubicBezTo>
                    <a:pt x="1408" y="122"/>
                    <a:pt x="1422" y="95"/>
                    <a:pt x="1431" y="59"/>
                  </a:cubicBezTo>
                  <a:cubicBezTo>
                    <a:pt x="1408" y="54"/>
                    <a:pt x="1386" y="45"/>
                    <a:pt x="1368" y="32"/>
                  </a:cubicBezTo>
                  <a:cubicBezTo>
                    <a:pt x="1350" y="23"/>
                    <a:pt x="1332" y="14"/>
                    <a:pt x="131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6"/>
            <p:cNvSpPr/>
            <p:nvPr/>
          </p:nvSpPr>
          <p:spPr>
            <a:xfrm>
              <a:off x="5409300" y="1817025"/>
              <a:ext cx="25" cy="125"/>
            </a:xfrm>
            <a:custGeom>
              <a:rect b="b" l="l" r="r" t="t"/>
              <a:pathLst>
                <a:path extrusionOk="0" h="5" w="1">
                  <a:moveTo>
                    <a:pt x="0" y="5"/>
                  </a:moveTo>
                  <a:lnTo>
                    <a:pt x="0" y="0"/>
                  </a:lnTo>
                  <a:lnTo>
                    <a:pt x="0" y="5"/>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6"/>
            <p:cNvSpPr/>
            <p:nvPr/>
          </p:nvSpPr>
          <p:spPr>
            <a:xfrm>
              <a:off x="5395000" y="1752800"/>
              <a:ext cx="25" cy="125"/>
            </a:xfrm>
            <a:custGeom>
              <a:rect b="b" l="l" r="r" t="t"/>
              <a:pathLst>
                <a:path extrusionOk="0" h="5" w="1">
                  <a:moveTo>
                    <a:pt x="1" y="5"/>
                  </a:moveTo>
                  <a:cubicBezTo>
                    <a:pt x="1" y="5"/>
                    <a:pt x="1" y="0"/>
                    <a:pt x="1" y="0"/>
                  </a:cubicBezTo>
                  <a:lnTo>
                    <a:pt x="1" y="5"/>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6"/>
            <p:cNvSpPr/>
            <p:nvPr/>
          </p:nvSpPr>
          <p:spPr>
            <a:xfrm>
              <a:off x="5397025" y="1796550"/>
              <a:ext cx="25" cy="25"/>
            </a:xfrm>
            <a:custGeom>
              <a:rect b="b" l="l" r="r" t="t"/>
              <a:pathLst>
                <a:path extrusionOk="0" h="1" w="1">
                  <a:moveTo>
                    <a:pt x="1" y="0"/>
                  </a:move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6"/>
            <p:cNvSpPr/>
            <p:nvPr/>
          </p:nvSpPr>
          <p:spPr>
            <a:xfrm>
              <a:off x="5409075" y="1816900"/>
              <a:ext cx="25" cy="25"/>
            </a:xfrm>
            <a:custGeom>
              <a:rect b="b" l="l" r="r" t="t"/>
              <a:pathLst>
                <a:path extrusionOk="0" h="1" w="1">
                  <a:moveTo>
                    <a:pt x="0" y="1"/>
                  </a:moveTo>
                  <a:lnTo>
                    <a:pt x="0"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6"/>
            <p:cNvSpPr/>
            <p:nvPr/>
          </p:nvSpPr>
          <p:spPr>
            <a:xfrm>
              <a:off x="5409175" y="1817125"/>
              <a:ext cx="25" cy="25"/>
            </a:xfrm>
            <a:custGeom>
              <a:rect b="b" l="l" r="r" t="t"/>
              <a:pathLst>
                <a:path extrusionOk="0" h="1" w="1">
                  <a:moveTo>
                    <a:pt x="1" y="1"/>
                  </a:moveTo>
                  <a:lnTo>
                    <a:pt x="1" y="1"/>
                  </a:lnTo>
                  <a:lnTo>
                    <a:pt x="1"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6"/>
            <p:cNvSpPr/>
            <p:nvPr/>
          </p:nvSpPr>
          <p:spPr>
            <a:xfrm>
              <a:off x="5432800" y="1637175"/>
              <a:ext cx="475" cy="600"/>
            </a:xfrm>
            <a:custGeom>
              <a:rect b="b" l="l" r="r" t="t"/>
              <a:pathLst>
                <a:path extrusionOk="0" h="24" w="19">
                  <a:moveTo>
                    <a:pt x="19" y="1"/>
                  </a:moveTo>
                  <a:cubicBezTo>
                    <a:pt x="14" y="1"/>
                    <a:pt x="10" y="5"/>
                    <a:pt x="5" y="10"/>
                  </a:cubicBezTo>
                  <a:lnTo>
                    <a:pt x="10" y="10"/>
                  </a:lnTo>
                  <a:cubicBezTo>
                    <a:pt x="5" y="14"/>
                    <a:pt x="1" y="19"/>
                    <a:pt x="1" y="23"/>
                  </a:cubicBezTo>
                  <a:cubicBezTo>
                    <a:pt x="5" y="19"/>
                    <a:pt x="10" y="10"/>
                    <a:pt x="19" y="5"/>
                  </a:cubicBezTo>
                  <a:lnTo>
                    <a:pt x="19"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6"/>
            <p:cNvSpPr/>
            <p:nvPr/>
          </p:nvSpPr>
          <p:spPr>
            <a:xfrm>
              <a:off x="5428200" y="1646750"/>
              <a:ext cx="161525" cy="123900"/>
            </a:xfrm>
            <a:custGeom>
              <a:rect b="b" l="l" r="r" t="t"/>
              <a:pathLst>
                <a:path extrusionOk="0" h="4956" w="6461">
                  <a:moveTo>
                    <a:pt x="261" y="0"/>
                  </a:moveTo>
                  <a:cubicBezTo>
                    <a:pt x="239" y="27"/>
                    <a:pt x="221" y="59"/>
                    <a:pt x="198" y="81"/>
                  </a:cubicBezTo>
                  <a:lnTo>
                    <a:pt x="207" y="86"/>
                  </a:lnTo>
                  <a:lnTo>
                    <a:pt x="171" y="122"/>
                  </a:lnTo>
                  <a:cubicBezTo>
                    <a:pt x="153" y="149"/>
                    <a:pt x="135" y="171"/>
                    <a:pt x="117" y="198"/>
                  </a:cubicBezTo>
                  <a:cubicBezTo>
                    <a:pt x="81" y="535"/>
                    <a:pt x="45" y="877"/>
                    <a:pt x="27" y="1215"/>
                  </a:cubicBezTo>
                  <a:cubicBezTo>
                    <a:pt x="0" y="1728"/>
                    <a:pt x="9" y="2245"/>
                    <a:pt x="117" y="2744"/>
                  </a:cubicBezTo>
                  <a:cubicBezTo>
                    <a:pt x="167" y="2983"/>
                    <a:pt x="243" y="3217"/>
                    <a:pt x="346" y="3437"/>
                  </a:cubicBezTo>
                  <a:cubicBezTo>
                    <a:pt x="454" y="3653"/>
                    <a:pt x="594" y="3860"/>
                    <a:pt x="756" y="4035"/>
                  </a:cubicBezTo>
                  <a:cubicBezTo>
                    <a:pt x="940" y="4229"/>
                    <a:pt x="1152" y="4395"/>
                    <a:pt x="1386" y="4526"/>
                  </a:cubicBezTo>
                  <a:cubicBezTo>
                    <a:pt x="1525" y="4602"/>
                    <a:pt x="1665" y="4670"/>
                    <a:pt x="1813" y="4728"/>
                  </a:cubicBezTo>
                  <a:cubicBezTo>
                    <a:pt x="1979" y="4791"/>
                    <a:pt x="2150" y="4841"/>
                    <a:pt x="2321" y="4877"/>
                  </a:cubicBezTo>
                  <a:cubicBezTo>
                    <a:pt x="2570" y="4929"/>
                    <a:pt x="2823" y="4956"/>
                    <a:pt x="3074" y="4956"/>
                  </a:cubicBezTo>
                  <a:cubicBezTo>
                    <a:pt x="3509" y="4956"/>
                    <a:pt x="3942" y="4878"/>
                    <a:pt x="4355" y="4724"/>
                  </a:cubicBezTo>
                  <a:cubicBezTo>
                    <a:pt x="4517" y="4665"/>
                    <a:pt x="4674" y="4593"/>
                    <a:pt x="4827" y="4512"/>
                  </a:cubicBezTo>
                  <a:cubicBezTo>
                    <a:pt x="4976" y="4436"/>
                    <a:pt x="5115" y="4350"/>
                    <a:pt x="5254" y="4256"/>
                  </a:cubicBezTo>
                  <a:cubicBezTo>
                    <a:pt x="5515" y="4080"/>
                    <a:pt x="5758" y="3873"/>
                    <a:pt x="5965" y="3640"/>
                  </a:cubicBezTo>
                  <a:cubicBezTo>
                    <a:pt x="6073" y="3518"/>
                    <a:pt x="6168" y="3388"/>
                    <a:pt x="6249" y="3248"/>
                  </a:cubicBezTo>
                  <a:cubicBezTo>
                    <a:pt x="6330" y="3104"/>
                    <a:pt x="6397" y="2951"/>
                    <a:pt x="6451" y="2798"/>
                  </a:cubicBezTo>
                  <a:cubicBezTo>
                    <a:pt x="6460" y="2762"/>
                    <a:pt x="6442" y="2731"/>
                    <a:pt x="6406" y="2722"/>
                  </a:cubicBezTo>
                  <a:cubicBezTo>
                    <a:pt x="6401" y="2720"/>
                    <a:pt x="6395" y="2720"/>
                    <a:pt x="6389" y="2720"/>
                  </a:cubicBezTo>
                  <a:cubicBezTo>
                    <a:pt x="6363" y="2720"/>
                    <a:pt x="6337" y="2736"/>
                    <a:pt x="6330" y="2762"/>
                  </a:cubicBezTo>
                  <a:cubicBezTo>
                    <a:pt x="6312" y="2821"/>
                    <a:pt x="6289" y="2875"/>
                    <a:pt x="6267" y="2933"/>
                  </a:cubicBezTo>
                  <a:lnTo>
                    <a:pt x="6267" y="2938"/>
                  </a:lnTo>
                  <a:cubicBezTo>
                    <a:pt x="6267" y="2938"/>
                    <a:pt x="6267" y="2938"/>
                    <a:pt x="6267" y="2942"/>
                  </a:cubicBezTo>
                  <a:cubicBezTo>
                    <a:pt x="6190" y="3118"/>
                    <a:pt x="6091" y="3284"/>
                    <a:pt x="5974" y="3437"/>
                  </a:cubicBezTo>
                  <a:lnTo>
                    <a:pt x="5965" y="3446"/>
                  </a:lnTo>
                  <a:lnTo>
                    <a:pt x="5965" y="3442"/>
                  </a:lnTo>
                  <a:cubicBezTo>
                    <a:pt x="5799" y="3649"/>
                    <a:pt x="5610" y="3833"/>
                    <a:pt x="5398" y="3995"/>
                  </a:cubicBezTo>
                  <a:cubicBezTo>
                    <a:pt x="5110" y="4215"/>
                    <a:pt x="4796" y="4404"/>
                    <a:pt x="4458" y="4548"/>
                  </a:cubicBezTo>
                  <a:lnTo>
                    <a:pt x="4467" y="4544"/>
                  </a:lnTo>
                  <a:lnTo>
                    <a:pt x="4467" y="4544"/>
                  </a:lnTo>
                  <a:cubicBezTo>
                    <a:pt x="4161" y="4670"/>
                    <a:pt x="3842" y="4760"/>
                    <a:pt x="3513" y="4805"/>
                  </a:cubicBezTo>
                  <a:lnTo>
                    <a:pt x="3531" y="4805"/>
                  </a:lnTo>
                  <a:cubicBezTo>
                    <a:pt x="3376" y="4825"/>
                    <a:pt x="3221" y="4835"/>
                    <a:pt x="3066" y="4835"/>
                  </a:cubicBezTo>
                  <a:cubicBezTo>
                    <a:pt x="2912" y="4835"/>
                    <a:pt x="2758" y="4825"/>
                    <a:pt x="2605" y="4805"/>
                  </a:cubicBezTo>
                  <a:lnTo>
                    <a:pt x="2618" y="4805"/>
                  </a:lnTo>
                  <a:cubicBezTo>
                    <a:pt x="2326" y="4764"/>
                    <a:pt x="2033" y="4683"/>
                    <a:pt x="1759" y="4566"/>
                  </a:cubicBezTo>
                  <a:lnTo>
                    <a:pt x="1764" y="4566"/>
                  </a:lnTo>
                  <a:lnTo>
                    <a:pt x="1750" y="4562"/>
                  </a:lnTo>
                  <a:cubicBezTo>
                    <a:pt x="1534" y="4467"/>
                    <a:pt x="1327" y="4350"/>
                    <a:pt x="1138" y="4211"/>
                  </a:cubicBezTo>
                  <a:cubicBezTo>
                    <a:pt x="981" y="4089"/>
                    <a:pt x="841" y="3950"/>
                    <a:pt x="720" y="3792"/>
                  </a:cubicBezTo>
                  <a:lnTo>
                    <a:pt x="720" y="3792"/>
                  </a:lnTo>
                  <a:lnTo>
                    <a:pt x="723" y="3795"/>
                  </a:lnTo>
                  <a:lnTo>
                    <a:pt x="715" y="3788"/>
                  </a:lnTo>
                  <a:cubicBezTo>
                    <a:pt x="589" y="3626"/>
                    <a:pt x="486" y="3446"/>
                    <a:pt x="405" y="3257"/>
                  </a:cubicBezTo>
                  <a:lnTo>
                    <a:pt x="405" y="3266"/>
                  </a:lnTo>
                  <a:lnTo>
                    <a:pt x="400" y="3257"/>
                  </a:lnTo>
                  <a:cubicBezTo>
                    <a:pt x="292" y="2983"/>
                    <a:pt x="221" y="2695"/>
                    <a:pt x="180" y="2402"/>
                  </a:cubicBezTo>
                  <a:lnTo>
                    <a:pt x="180" y="2420"/>
                  </a:lnTo>
                  <a:cubicBezTo>
                    <a:pt x="131" y="1962"/>
                    <a:pt x="122" y="1503"/>
                    <a:pt x="162" y="1044"/>
                  </a:cubicBezTo>
                  <a:cubicBezTo>
                    <a:pt x="185" y="693"/>
                    <a:pt x="221" y="347"/>
                    <a:pt x="26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6"/>
            <p:cNvSpPr/>
            <p:nvPr/>
          </p:nvSpPr>
          <p:spPr>
            <a:xfrm>
              <a:off x="5584975" y="1720175"/>
              <a:ext cx="25" cy="150"/>
            </a:xfrm>
            <a:custGeom>
              <a:rect b="b" l="l" r="r" t="t"/>
              <a:pathLst>
                <a:path extrusionOk="0" h="6" w="1">
                  <a:moveTo>
                    <a:pt x="0" y="1"/>
                  </a:moveTo>
                  <a:lnTo>
                    <a:pt x="0" y="1"/>
                  </a:lnTo>
                  <a:lnTo>
                    <a:pt x="0" y="1"/>
                  </a:lnTo>
                  <a:lnTo>
                    <a:pt x="0" y="5"/>
                  </a:lnTo>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6"/>
            <p:cNvSpPr/>
            <p:nvPr/>
          </p:nvSpPr>
          <p:spPr>
            <a:xfrm>
              <a:off x="5438300" y="1728175"/>
              <a:ext cx="150" cy="25"/>
            </a:xfrm>
            <a:custGeom>
              <a:rect b="b" l="l" r="r" t="t"/>
              <a:pathLst>
                <a:path extrusionOk="0" h="1" w="6">
                  <a:moveTo>
                    <a:pt x="5" y="0"/>
                  </a:moveTo>
                  <a:lnTo>
                    <a:pt x="5" y="0"/>
                  </a:lnTo>
                  <a:lnTo>
                    <a:pt x="5" y="0"/>
                  </a:lnTo>
                  <a:cubicBezTo>
                    <a:pt x="1" y="0"/>
                    <a:pt x="1" y="0"/>
                    <a:pt x="5" y="0"/>
                  </a:cubicBezTo>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6"/>
            <p:cNvSpPr/>
            <p:nvPr/>
          </p:nvSpPr>
          <p:spPr>
            <a:xfrm>
              <a:off x="5577425" y="1732675"/>
              <a:ext cx="150" cy="250"/>
            </a:xfrm>
            <a:custGeom>
              <a:rect b="b" l="l" r="r" t="t"/>
              <a:pathLst>
                <a:path extrusionOk="0" h="10" w="6">
                  <a:moveTo>
                    <a:pt x="5" y="0"/>
                  </a:moveTo>
                  <a:lnTo>
                    <a:pt x="3" y="5"/>
                  </a:lnTo>
                  <a:cubicBezTo>
                    <a:pt x="4" y="3"/>
                    <a:pt x="5" y="2"/>
                    <a:pt x="5" y="0"/>
                  </a:cubicBezTo>
                  <a:close/>
                  <a:moveTo>
                    <a:pt x="3" y="5"/>
                  </a:moveTo>
                  <a:cubicBezTo>
                    <a:pt x="2" y="6"/>
                    <a:pt x="1" y="7"/>
                    <a:pt x="1" y="9"/>
                  </a:cubicBezTo>
                  <a:lnTo>
                    <a:pt x="3" y="5"/>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6"/>
            <p:cNvSpPr/>
            <p:nvPr/>
          </p:nvSpPr>
          <p:spPr>
            <a:xfrm>
              <a:off x="5446075" y="1741550"/>
              <a:ext cx="125" cy="125"/>
            </a:xfrm>
            <a:custGeom>
              <a:rect b="b" l="l" r="r" t="t"/>
              <a:pathLst>
                <a:path extrusionOk="0" h="5" w="5">
                  <a:moveTo>
                    <a:pt x="0" y="0"/>
                  </a:moveTo>
                  <a:lnTo>
                    <a:pt x="5" y="5"/>
                  </a:lnTo>
                  <a:lnTo>
                    <a:pt x="0"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6"/>
            <p:cNvSpPr/>
            <p:nvPr/>
          </p:nvSpPr>
          <p:spPr>
            <a:xfrm>
              <a:off x="5539875" y="1760325"/>
              <a:ext cx="250" cy="25"/>
            </a:xfrm>
            <a:custGeom>
              <a:rect b="b" l="l" r="r" t="t"/>
              <a:pathLst>
                <a:path extrusionOk="0" h="1" w="10">
                  <a:moveTo>
                    <a:pt x="0" y="1"/>
                  </a:moveTo>
                  <a:lnTo>
                    <a:pt x="9" y="1"/>
                  </a:lnTo>
                  <a:lnTo>
                    <a:pt x="0"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6"/>
            <p:cNvSpPr/>
            <p:nvPr/>
          </p:nvSpPr>
          <p:spPr>
            <a:xfrm>
              <a:off x="5586650" y="1667775"/>
              <a:ext cx="38600" cy="53100"/>
            </a:xfrm>
            <a:custGeom>
              <a:rect b="b" l="l" r="r" t="t"/>
              <a:pathLst>
                <a:path extrusionOk="0" h="2124" w="1544">
                  <a:moveTo>
                    <a:pt x="765" y="0"/>
                  </a:moveTo>
                  <a:cubicBezTo>
                    <a:pt x="725" y="0"/>
                    <a:pt x="684" y="0"/>
                    <a:pt x="644" y="9"/>
                  </a:cubicBezTo>
                  <a:lnTo>
                    <a:pt x="644" y="14"/>
                  </a:lnTo>
                  <a:cubicBezTo>
                    <a:pt x="576" y="27"/>
                    <a:pt x="509" y="50"/>
                    <a:pt x="446" y="77"/>
                  </a:cubicBezTo>
                  <a:lnTo>
                    <a:pt x="414" y="95"/>
                  </a:lnTo>
                  <a:cubicBezTo>
                    <a:pt x="405" y="117"/>
                    <a:pt x="392" y="140"/>
                    <a:pt x="374" y="162"/>
                  </a:cubicBezTo>
                  <a:cubicBezTo>
                    <a:pt x="360" y="180"/>
                    <a:pt x="343" y="198"/>
                    <a:pt x="329" y="212"/>
                  </a:cubicBezTo>
                  <a:cubicBezTo>
                    <a:pt x="316" y="230"/>
                    <a:pt x="302" y="243"/>
                    <a:pt x="289" y="257"/>
                  </a:cubicBezTo>
                  <a:cubicBezTo>
                    <a:pt x="271" y="275"/>
                    <a:pt x="248" y="293"/>
                    <a:pt x="226" y="306"/>
                  </a:cubicBezTo>
                  <a:lnTo>
                    <a:pt x="221" y="306"/>
                  </a:lnTo>
                  <a:cubicBezTo>
                    <a:pt x="233" y="320"/>
                    <a:pt x="248" y="327"/>
                    <a:pt x="264" y="327"/>
                  </a:cubicBezTo>
                  <a:cubicBezTo>
                    <a:pt x="279" y="327"/>
                    <a:pt x="294" y="322"/>
                    <a:pt x="307" y="311"/>
                  </a:cubicBezTo>
                  <a:cubicBezTo>
                    <a:pt x="338" y="288"/>
                    <a:pt x="369" y="261"/>
                    <a:pt x="405" y="239"/>
                  </a:cubicBezTo>
                  <a:lnTo>
                    <a:pt x="405" y="239"/>
                  </a:lnTo>
                  <a:cubicBezTo>
                    <a:pt x="401" y="243"/>
                    <a:pt x="396" y="248"/>
                    <a:pt x="392" y="252"/>
                  </a:cubicBezTo>
                  <a:cubicBezTo>
                    <a:pt x="446" y="216"/>
                    <a:pt x="504" y="185"/>
                    <a:pt x="563" y="158"/>
                  </a:cubicBezTo>
                  <a:lnTo>
                    <a:pt x="572" y="158"/>
                  </a:lnTo>
                  <a:cubicBezTo>
                    <a:pt x="621" y="144"/>
                    <a:pt x="666" y="135"/>
                    <a:pt x="716" y="126"/>
                  </a:cubicBezTo>
                  <a:cubicBezTo>
                    <a:pt x="765" y="126"/>
                    <a:pt x="815" y="126"/>
                    <a:pt x="864" y="135"/>
                  </a:cubicBezTo>
                  <a:cubicBezTo>
                    <a:pt x="914" y="149"/>
                    <a:pt x="959" y="162"/>
                    <a:pt x="999" y="185"/>
                  </a:cubicBezTo>
                  <a:cubicBezTo>
                    <a:pt x="1049" y="207"/>
                    <a:pt x="1094" y="239"/>
                    <a:pt x="1134" y="275"/>
                  </a:cubicBezTo>
                  <a:cubicBezTo>
                    <a:pt x="1179" y="315"/>
                    <a:pt x="1220" y="365"/>
                    <a:pt x="1256" y="414"/>
                  </a:cubicBezTo>
                  <a:cubicBezTo>
                    <a:pt x="1296" y="482"/>
                    <a:pt x="1332" y="554"/>
                    <a:pt x="1359" y="626"/>
                  </a:cubicBezTo>
                  <a:cubicBezTo>
                    <a:pt x="1391" y="711"/>
                    <a:pt x="1409" y="801"/>
                    <a:pt x="1418" y="891"/>
                  </a:cubicBezTo>
                  <a:cubicBezTo>
                    <a:pt x="1431" y="1071"/>
                    <a:pt x="1395" y="1247"/>
                    <a:pt x="1319" y="1408"/>
                  </a:cubicBezTo>
                  <a:cubicBezTo>
                    <a:pt x="1233" y="1584"/>
                    <a:pt x="1103" y="1737"/>
                    <a:pt x="936" y="1845"/>
                  </a:cubicBezTo>
                  <a:cubicBezTo>
                    <a:pt x="873" y="1890"/>
                    <a:pt x="801" y="1926"/>
                    <a:pt x="725" y="1953"/>
                  </a:cubicBezTo>
                  <a:cubicBezTo>
                    <a:pt x="657" y="1975"/>
                    <a:pt x="590" y="1989"/>
                    <a:pt x="518" y="1998"/>
                  </a:cubicBezTo>
                  <a:cubicBezTo>
                    <a:pt x="464" y="1998"/>
                    <a:pt x="405" y="1998"/>
                    <a:pt x="351" y="1989"/>
                  </a:cubicBezTo>
                  <a:cubicBezTo>
                    <a:pt x="289" y="1975"/>
                    <a:pt x="226" y="1953"/>
                    <a:pt x="167" y="1926"/>
                  </a:cubicBezTo>
                  <a:cubicBezTo>
                    <a:pt x="145" y="1917"/>
                    <a:pt x="127" y="1903"/>
                    <a:pt x="104" y="1890"/>
                  </a:cubicBezTo>
                  <a:cubicBezTo>
                    <a:pt x="95" y="1883"/>
                    <a:pt x="83" y="1880"/>
                    <a:pt x="72" y="1880"/>
                  </a:cubicBezTo>
                  <a:cubicBezTo>
                    <a:pt x="51" y="1880"/>
                    <a:pt x="30" y="1890"/>
                    <a:pt x="19" y="1908"/>
                  </a:cubicBezTo>
                  <a:cubicBezTo>
                    <a:pt x="1" y="1935"/>
                    <a:pt x="10" y="1975"/>
                    <a:pt x="37" y="1993"/>
                  </a:cubicBezTo>
                  <a:cubicBezTo>
                    <a:pt x="100" y="2034"/>
                    <a:pt x="163" y="2065"/>
                    <a:pt x="235" y="2088"/>
                  </a:cubicBezTo>
                  <a:cubicBezTo>
                    <a:pt x="307" y="2110"/>
                    <a:pt x="383" y="2124"/>
                    <a:pt x="459" y="2124"/>
                  </a:cubicBezTo>
                  <a:cubicBezTo>
                    <a:pt x="599" y="2124"/>
                    <a:pt x="743" y="2092"/>
                    <a:pt x="869" y="2029"/>
                  </a:cubicBezTo>
                  <a:cubicBezTo>
                    <a:pt x="932" y="1998"/>
                    <a:pt x="990" y="1962"/>
                    <a:pt x="1049" y="1921"/>
                  </a:cubicBezTo>
                  <a:cubicBezTo>
                    <a:pt x="1107" y="1876"/>
                    <a:pt x="1166" y="1827"/>
                    <a:pt x="1215" y="1768"/>
                  </a:cubicBezTo>
                  <a:cubicBezTo>
                    <a:pt x="1314" y="1665"/>
                    <a:pt x="1395" y="1543"/>
                    <a:pt x="1454" y="1408"/>
                  </a:cubicBezTo>
                  <a:cubicBezTo>
                    <a:pt x="1508" y="1278"/>
                    <a:pt x="1539" y="1139"/>
                    <a:pt x="1544" y="999"/>
                  </a:cubicBezTo>
                  <a:cubicBezTo>
                    <a:pt x="1544" y="864"/>
                    <a:pt x="1526" y="729"/>
                    <a:pt x="1485" y="603"/>
                  </a:cubicBezTo>
                  <a:cubicBezTo>
                    <a:pt x="1445" y="482"/>
                    <a:pt x="1382" y="369"/>
                    <a:pt x="1301" y="270"/>
                  </a:cubicBezTo>
                  <a:cubicBezTo>
                    <a:pt x="1265" y="225"/>
                    <a:pt x="1224" y="185"/>
                    <a:pt x="1179" y="149"/>
                  </a:cubicBezTo>
                  <a:cubicBezTo>
                    <a:pt x="1130" y="113"/>
                    <a:pt x="1076" y="81"/>
                    <a:pt x="1022" y="54"/>
                  </a:cubicBezTo>
                  <a:cubicBezTo>
                    <a:pt x="941" y="18"/>
                    <a:pt x="851" y="0"/>
                    <a:pt x="76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6"/>
            <p:cNvSpPr/>
            <p:nvPr/>
          </p:nvSpPr>
          <p:spPr>
            <a:xfrm>
              <a:off x="5600925" y="1671825"/>
              <a:ext cx="25" cy="25"/>
            </a:xfrm>
            <a:custGeom>
              <a:rect b="b" l="l" r="r" t="t"/>
              <a:pathLst>
                <a:path extrusionOk="0" h="1" w="1">
                  <a:moveTo>
                    <a:pt x="1" y="0"/>
                  </a:moveTo>
                  <a:lnTo>
                    <a:pt x="1"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6"/>
            <p:cNvSpPr/>
            <p:nvPr/>
          </p:nvSpPr>
          <p:spPr>
            <a:xfrm>
              <a:off x="5600925" y="1671825"/>
              <a:ext cx="150" cy="25"/>
            </a:xfrm>
            <a:custGeom>
              <a:rect b="b" l="l" r="r" t="t"/>
              <a:pathLst>
                <a:path extrusionOk="0" h="1" w="6">
                  <a:moveTo>
                    <a:pt x="1" y="0"/>
                  </a:moveTo>
                  <a:lnTo>
                    <a:pt x="1" y="0"/>
                  </a:lnTo>
                  <a:lnTo>
                    <a:pt x="5" y="0"/>
                  </a:lnTo>
                  <a:lnTo>
                    <a:pt x="5" y="0"/>
                  </a:lnTo>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6"/>
            <p:cNvSpPr/>
            <p:nvPr/>
          </p:nvSpPr>
          <p:spPr>
            <a:xfrm>
              <a:off x="5615100" y="1674625"/>
              <a:ext cx="25" cy="25"/>
            </a:xfrm>
            <a:custGeom>
              <a:rect b="b" l="l" r="r" t="t"/>
              <a:pathLst>
                <a:path extrusionOk="0" h="1" w="1">
                  <a:moveTo>
                    <a:pt x="1" y="1"/>
                  </a:moveTo>
                  <a:lnTo>
                    <a:pt x="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6"/>
            <p:cNvSpPr/>
            <p:nvPr/>
          </p:nvSpPr>
          <p:spPr>
            <a:xfrm>
              <a:off x="5593650" y="1684750"/>
              <a:ext cx="9000" cy="23425"/>
            </a:xfrm>
            <a:custGeom>
              <a:rect b="b" l="l" r="r" t="t"/>
              <a:pathLst>
                <a:path extrusionOk="0" h="937" w="360">
                  <a:moveTo>
                    <a:pt x="175" y="1"/>
                  </a:moveTo>
                  <a:cubicBezTo>
                    <a:pt x="161" y="1"/>
                    <a:pt x="148" y="5"/>
                    <a:pt x="134" y="14"/>
                  </a:cubicBezTo>
                  <a:lnTo>
                    <a:pt x="139" y="14"/>
                  </a:lnTo>
                  <a:cubicBezTo>
                    <a:pt x="112" y="37"/>
                    <a:pt x="112" y="77"/>
                    <a:pt x="134" y="104"/>
                  </a:cubicBezTo>
                  <a:cubicBezTo>
                    <a:pt x="143" y="113"/>
                    <a:pt x="157" y="127"/>
                    <a:pt x="166" y="140"/>
                  </a:cubicBezTo>
                  <a:cubicBezTo>
                    <a:pt x="179" y="167"/>
                    <a:pt x="193" y="194"/>
                    <a:pt x="206" y="221"/>
                  </a:cubicBezTo>
                  <a:cubicBezTo>
                    <a:pt x="215" y="262"/>
                    <a:pt x="224" y="307"/>
                    <a:pt x="229" y="347"/>
                  </a:cubicBezTo>
                  <a:cubicBezTo>
                    <a:pt x="229" y="401"/>
                    <a:pt x="224" y="460"/>
                    <a:pt x="215" y="514"/>
                  </a:cubicBezTo>
                  <a:cubicBezTo>
                    <a:pt x="202" y="568"/>
                    <a:pt x="184" y="626"/>
                    <a:pt x="161" y="680"/>
                  </a:cubicBezTo>
                  <a:cubicBezTo>
                    <a:pt x="139" y="720"/>
                    <a:pt x="116" y="756"/>
                    <a:pt x="85" y="792"/>
                  </a:cubicBezTo>
                  <a:cubicBezTo>
                    <a:pt x="76" y="806"/>
                    <a:pt x="67" y="815"/>
                    <a:pt x="54" y="824"/>
                  </a:cubicBezTo>
                  <a:cubicBezTo>
                    <a:pt x="1" y="866"/>
                    <a:pt x="42" y="936"/>
                    <a:pt x="92" y="936"/>
                  </a:cubicBezTo>
                  <a:cubicBezTo>
                    <a:pt x="106" y="936"/>
                    <a:pt x="121" y="931"/>
                    <a:pt x="134" y="918"/>
                  </a:cubicBezTo>
                  <a:cubicBezTo>
                    <a:pt x="188" y="869"/>
                    <a:pt x="233" y="806"/>
                    <a:pt x="269" y="738"/>
                  </a:cubicBezTo>
                  <a:cubicBezTo>
                    <a:pt x="305" y="662"/>
                    <a:pt x="332" y="577"/>
                    <a:pt x="346" y="491"/>
                  </a:cubicBezTo>
                  <a:cubicBezTo>
                    <a:pt x="359" y="406"/>
                    <a:pt x="355" y="320"/>
                    <a:pt x="337" y="235"/>
                  </a:cubicBezTo>
                  <a:cubicBezTo>
                    <a:pt x="319" y="154"/>
                    <a:pt x="278" y="82"/>
                    <a:pt x="224" y="23"/>
                  </a:cubicBezTo>
                  <a:cubicBezTo>
                    <a:pt x="211" y="10"/>
                    <a:pt x="193" y="1"/>
                    <a:pt x="17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6"/>
            <p:cNvSpPr/>
            <p:nvPr/>
          </p:nvSpPr>
          <p:spPr>
            <a:xfrm>
              <a:off x="5598450" y="1681500"/>
              <a:ext cx="14000" cy="8875"/>
            </a:xfrm>
            <a:custGeom>
              <a:rect b="b" l="l" r="r" t="t"/>
              <a:pathLst>
                <a:path extrusionOk="0" h="355" w="560">
                  <a:moveTo>
                    <a:pt x="482" y="0"/>
                  </a:moveTo>
                  <a:cubicBezTo>
                    <a:pt x="481" y="0"/>
                    <a:pt x="479" y="0"/>
                    <a:pt x="478" y="0"/>
                  </a:cubicBezTo>
                  <a:lnTo>
                    <a:pt x="433" y="0"/>
                  </a:lnTo>
                  <a:cubicBezTo>
                    <a:pt x="406" y="0"/>
                    <a:pt x="379" y="0"/>
                    <a:pt x="352" y="5"/>
                  </a:cubicBezTo>
                  <a:cubicBezTo>
                    <a:pt x="302" y="18"/>
                    <a:pt x="262" y="32"/>
                    <a:pt x="221" y="59"/>
                  </a:cubicBezTo>
                  <a:cubicBezTo>
                    <a:pt x="140" y="108"/>
                    <a:pt x="73" y="176"/>
                    <a:pt x="19" y="257"/>
                  </a:cubicBezTo>
                  <a:cubicBezTo>
                    <a:pt x="1" y="288"/>
                    <a:pt x="10" y="324"/>
                    <a:pt x="37" y="342"/>
                  </a:cubicBezTo>
                  <a:cubicBezTo>
                    <a:pt x="49" y="351"/>
                    <a:pt x="62" y="355"/>
                    <a:pt x="74" y="355"/>
                  </a:cubicBezTo>
                  <a:cubicBezTo>
                    <a:pt x="94" y="355"/>
                    <a:pt x="111" y="345"/>
                    <a:pt x="122" y="329"/>
                  </a:cubicBezTo>
                  <a:cubicBezTo>
                    <a:pt x="140" y="302"/>
                    <a:pt x="158" y="284"/>
                    <a:pt x="176" y="261"/>
                  </a:cubicBezTo>
                  <a:cubicBezTo>
                    <a:pt x="203" y="230"/>
                    <a:pt x="235" y="198"/>
                    <a:pt x="271" y="171"/>
                  </a:cubicBezTo>
                  <a:cubicBezTo>
                    <a:pt x="298" y="158"/>
                    <a:pt x="325" y="144"/>
                    <a:pt x="352" y="135"/>
                  </a:cubicBezTo>
                  <a:cubicBezTo>
                    <a:pt x="370" y="131"/>
                    <a:pt x="388" y="126"/>
                    <a:pt x="410" y="122"/>
                  </a:cubicBezTo>
                  <a:lnTo>
                    <a:pt x="469" y="122"/>
                  </a:lnTo>
                  <a:cubicBezTo>
                    <a:pt x="473" y="122"/>
                    <a:pt x="477" y="123"/>
                    <a:pt x="481" y="123"/>
                  </a:cubicBezTo>
                  <a:cubicBezTo>
                    <a:pt x="558" y="123"/>
                    <a:pt x="559" y="0"/>
                    <a:pt x="48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6"/>
            <p:cNvSpPr/>
            <p:nvPr/>
          </p:nvSpPr>
          <p:spPr>
            <a:xfrm>
              <a:off x="5532550" y="1762700"/>
              <a:ext cx="13750" cy="34550"/>
            </a:xfrm>
            <a:custGeom>
              <a:rect b="b" l="l" r="r" t="t"/>
              <a:pathLst>
                <a:path extrusionOk="0" h="1382" w="550">
                  <a:moveTo>
                    <a:pt x="77" y="0"/>
                  </a:moveTo>
                  <a:cubicBezTo>
                    <a:pt x="41" y="5"/>
                    <a:pt x="14" y="32"/>
                    <a:pt x="14" y="63"/>
                  </a:cubicBezTo>
                  <a:lnTo>
                    <a:pt x="19" y="63"/>
                  </a:lnTo>
                  <a:cubicBezTo>
                    <a:pt x="1" y="315"/>
                    <a:pt x="19" y="567"/>
                    <a:pt x="82" y="814"/>
                  </a:cubicBezTo>
                  <a:cubicBezTo>
                    <a:pt x="109" y="936"/>
                    <a:pt x="163" y="1048"/>
                    <a:pt x="230" y="1156"/>
                  </a:cubicBezTo>
                  <a:cubicBezTo>
                    <a:pt x="284" y="1242"/>
                    <a:pt x="361" y="1318"/>
                    <a:pt x="446" y="1381"/>
                  </a:cubicBezTo>
                  <a:cubicBezTo>
                    <a:pt x="482" y="1354"/>
                    <a:pt x="514" y="1327"/>
                    <a:pt x="550" y="1305"/>
                  </a:cubicBezTo>
                  <a:cubicBezTo>
                    <a:pt x="532" y="1291"/>
                    <a:pt x="514" y="1278"/>
                    <a:pt x="496" y="1264"/>
                  </a:cubicBezTo>
                  <a:lnTo>
                    <a:pt x="491" y="1264"/>
                  </a:lnTo>
                  <a:cubicBezTo>
                    <a:pt x="446" y="1228"/>
                    <a:pt x="401" y="1183"/>
                    <a:pt x="365" y="1138"/>
                  </a:cubicBezTo>
                  <a:cubicBezTo>
                    <a:pt x="320" y="1075"/>
                    <a:pt x="280" y="1003"/>
                    <a:pt x="248" y="931"/>
                  </a:cubicBezTo>
                  <a:cubicBezTo>
                    <a:pt x="199" y="810"/>
                    <a:pt x="167" y="684"/>
                    <a:pt x="154" y="554"/>
                  </a:cubicBezTo>
                  <a:cubicBezTo>
                    <a:pt x="136" y="392"/>
                    <a:pt x="131" y="225"/>
                    <a:pt x="140" y="63"/>
                  </a:cubicBezTo>
                  <a:cubicBezTo>
                    <a:pt x="140" y="32"/>
                    <a:pt x="109" y="0"/>
                    <a:pt x="7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6"/>
            <p:cNvSpPr/>
            <p:nvPr/>
          </p:nvSpPr>
          <p:spPr>
            <a:xfrm>
              <a:off x="5544700" y="1794400"/>
              <a:ext cx="150" cy="25"/>
            </a:xfrm>
            <a:custGeom>
              <a:rect b="b" l="l" r="r" t="t"/>
              <a:pathLst>
                <a:path extrusionOk="0" h="1" w="6">
                  <a:moveTo>
                    <a:pt x="5" y="1"/>
                  </a:moveTo>
                  <a:lnTo>
                    <a:pt x="5" y="1"/>
                  </a:lnTo>
                  <a:lnTo>
                    <a:pt x="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6"/>
            <p:cNvSpPr/>
            <p:nvPr/>
          </p:nvSpPr>
          <p:spPr>
            <a:xfrm>
              <a:off x="5482050" y="1767825"/>
              <a:ext cx="17250" cy="27450"/>
            </a:xfrm>
            <a:custGeom>
              <a:rect b="b" l="l" r="r" t="t"/>
              <a:pathLst>
                <a:path extrusionOk="0" h="1098" w="690">
                  <a:moveTo>
                    <a:pt x="612" y="1"/>
                  </a:moveTo>
                  <a:cubicBezTo>
                    <a:pt x="581" y="1"/>
                    <a:pt x="552" y="24"/>
                    <a:pt x="550" y="61"/>
                  </a:cubicBezTo>
                  <a:lnTo>
                    <a:pt x="550" y="61"/>
                  </a:lnTo>
                  <a:cubicBezTo>
                    <a:pt x="550" y="61"/>
                    <a:pt x="550" y="61"/>
                    <a:pt x="550" y="61"/>
                  </a:cubicBezTo>
                  <a:lnTo>
                    <a:pt x="550" y="65"/>
                  </a:lnTo>
                  <a:cubicBezTo>
                    <a:pt x="550" y="64"/>
                    <a:pt x="550" y="63"/>
                    <a:pt x="550" y="61"/>
                  </a:cubicBezTo>
                  <a:lnTo>
                    <a:pt x="550" y="61"/>
                  </a:lnTo>
                  <a:cubicBezTo>
                    <a:pt x="559" y="142"/>
                    <a:pt x="559" y="227"/>
                    <a:pt x="550" y="308"/>
                  </a:cubicBezTo>
                  <a:cubicBezTo>
                    <a:pt x="541" y="389"/>
                    <a:pt x="518" y="466"/>
                    <a:pt x="487" y="542"/>
                  </a:cubicBezTo>
                  <a:cubicBezTo>
                    <a:pt x="460" y="605"/>
                    <a:pt x="428" y="663"/>
                    <a:pt x="388" y="717"/>
                  </a:cubicBezTo>
                  <a:cubicBezTo>
                    <a:pt x="343" y="771"/>
                    <a:pt x="293" y="821"/>
                    <a:pt x="239" y="861"/>
                  </a:cubicBezTo>
                  <a:cubicBezTo>
                    <a:pt x="176" y="911"/>
                    <a:pt x="109" y="951"/>
                    <a:pt x="37" y="983"/>
                  </a:cubicBezTo>
                  <a:cubicBezTo>
                    <a:pt x="23" y="987"/>
                    <a:pt x="10" y="1001"/>
                    <a:pt x="5" y="1019"/>
                  </a:cubicBezTo>
                  <a:cubicBezTo>
                    <a:pt x="1" y="1032"/>
                    <a:pt x="5" y="1050"/>
                    <a:pt x="14" y="1064"/>
                  </a:cubicBezTo>
                  <a:cubicBezTo>
                    <a:pt x="23" y="1082"/>
                    <a:pt x="37" y="1091"/>
                    <a:pt x="50" y="1095"/>
                  </a:cubicBezTo>
                  <a:cubicBezTo>
                    <a:pt x="55" y="1097"/>
                    <a:pt x="60" y="1097"/>
                    <a:pt x="65" y="1097"/>
                  </a:cubicBezTo>
                  <a:cubicBezTo>
                    <a:pt x="78" y="1097"/>
                    <a:pt x="90" y="1093"/>
                    <a:pt x="100" y="1086"/>
                  </a:cubicBezTo>
                  <a:cubicBezTo>
                    <a:pt x="199" y="1046"/>
                    <a:pt x="289" y="987"/>
                    <a:pt x="374" y="915"/>
                  </a:cubicBezTo>
                  <a:cubicBezTo>
                    <a:pt x="446" y="848"/>
                    <a:pt x="514" y="767"/>
                    <a:pt x="563" y="677"/>
                  </a:cubicBezTo>
                  <a:cubicBezTo>
                    <a:pt x="608" y="587"/>
                    <a:pt x="644" y="493"/>
                    <a:pt x="662" y="389"/>
                  </a:cubicBezTo>
                  <a:cubicBezTo>
                    <a:pt x="685" y="281"/>
                    <a:pt x="689" y="173"/>
                    <a:pt x="676" y="65"/>
                  </a:cubicBezTo>
                  <a:cubicBezTo>
                    <a:pt x="676" y="47"/>
                    <a:pt x="671" y="34"/>
                    <a:pt x="658" y="20"/>
                  </a:cubicBezTo>
                  <a:cubicBezTo>
                    <a:pt x="644" y="7"/>
                    <a:pt x="628" y="1"/>
                    <a:pt x="61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6"/>
            <p:cNvSpPr/>
            <p:nvPr/>
          </p:nvSpPr>
          <p:spPr>
            <a:xfrm>
              <a:off x="5410525" y="1660800"/>
              <a:ext cx="21625" cy="50450"/>
            </a:xfrm>
            <a:custGeom>
              <a:rect b="b" l="l" r="r" t="t"/>
              <a:pathLst>
                <a:path extrusionOk="0" h="2018" w="865">
                  <a:moveTo>
                    <a:pt x="793" y="0"/>
                  </a:moveTo>
                  <a:cubicBezTo>
                    <a:pt x="698" y="0"/>
                    <a:pt x="599" y="18"/>
                    <a:pt x="514" y="50"/>
                  </a:cubicBezTo>
                  <a:cubicBezTo>
                    <a:pt x="428" y="86"/>
                    <a:pt x="352" y="131"/>
                    <a:pt x="289" y="194"/>
                  </a:cubicBezTo>
                  <a:cubicBezTo>
                    <a:pt x="226" y="252"/>
                    <a:pt x="172" y="320"/>
                    <a:pt x="131" y="396"/>
                  </a:cubicBezTo>
                  <a:cubicBezTo>
                    <a:pt x="86" y="477"/>
                    <a:pt x="55" y="558"/>
                    <a:pt x="37" y="648"/>
                  </a:cubicBezTo>
                  <a:cubicBezTo>
                    <a:pt x="14" y="738"/>
                    <a:pt x="1" y="828"/>
                    <a:pt x="1" y="923"/>
                  </a:cubicBezTo>
                  <a:cubicBezTo>
                    <a:pt x="1" y="1017"/>
                    <a:pt x="10" y="1112"/>
                    <a:pt x="28" y="1206"/>
                  </a:cubicBezTo>
                  <a:cubicBezTo>
                    <a:pt x="59" y="1386"/>
                    <a:pt x="136" y="1557"/>
                    <a:pt x="248" y="1705"/>
                  </a:cubicBezTo>
                  <a:cubicBezTo>
                    <a:pt x="311" y="1786"/>
                    <a:pt x="392" y="1858"/>
                    <a:pt x="482" y="1912"/>
                  </a:cubicBezTo>
                  <a:cubicBezTo>
                    <a:pt x="572" y="1971"/>
                    <a:pt x="676" y="2002"/>
                    <a:pt x="784" y="2016"/>
                  </a:cubicBezTo>
                  <a:cubicBezTo>
                    <a:pt x="787" y="2017"/>
                    <a:pt x="791" y="2018"/>
                    <a:pt x="795" y="2018"/>
                  </a:cubicBezTo>
                  <a:cubicBezTo>
                    <a:pt x="806" y="2018"/>
                    <a:pt x="819" y="2013"/>
                    <a:pt x="829" y="2007"/>
                  </a:cubicBezTo>
                  <a:cubicBezTo>
                    <a:pt x="842" y="1998"/>
                    <a:pt x="851" y="1984"/>
                    <a:pt x="856" y="1966"/>
                  </a:cubicBezTo>
                  <a:cubicBezTo>
                    <a:pt x="865" y="1935"/>
                    <a:pt x="842" y="1903"/>
                    <a:pt x="806" y="1894"/>
                  </a:cubicBezTo>
                  <a:cubicBezTo>
                    <a:pt x="698" y="1881"/>
                    <a:pt x="595" y="1845"/>
                    <a:pt x="505" y="1782"/>
                  </a:cubicBezTo>
                  <a:cubicBezTo>
                    <a:pt x="455" y="1746"/>
                    <a:pt x="410" y="1701"/>
                    <a:pt x="370" y="1656"/>
                  </a:cubicBezTo>
                  <a:lnTo>
                    <a:pt x="370" y="1656"/>
                  </a:lnTo>
                  <a:lnTo>
                    <a:pt x="379" y="1669"/>
                  </a:lnTo>
                  <a:cubicBezTo>
                    <a:pt x="325" y="1602"/>
                    <a:pt x="275" y="1530"/>
                    <a:pt x="239" y="1454"/>
                  </a:cubicBezTo>
                  <a:lnTo>
                    <a:pt x="239" y="1454"/>
                  </a:lnTo>
                  <a:lnTo>
                    <a:pt x="244" y="1472"/>
                  </a:lnTo>
                  <a:cubicBezTo>
                    <a:pt x="200" y="1376"/>
                    <a:pt x="170" y="1281"/>
                    <a:pt x="147" y="1181"/>
                  </a:cubicBezTo>
                  <a:lnTo>
                    <a:pt x="147" y="1181"/>
                  </a:lnTo>
                  <a:cubicBezTo>
                    <a:pt x="148" y="1182"/>
                    <a:pt x="148" y="1183"/>
                    <a:pt x="149" y="1184"/>
                  </a:cubicBezTo>
                  <a:cubicBezTo>
                    <a:pt x="127" y="1071"/>
                    <a:pt x="122" y="954"/>
                    <a:pt x="131" y="842"/>
                  </a:cubicBezTo>
                  <a:cubicBezTo>
                    <a:pt x="140" y="752"/>
                    <a:pt x="158" y="666"/>
                    <a:pt x="185" y="581"/>
                  </a:cubicBezTo>
                  <a:cubicBezTo>
                    <a:pt x="212" y="513"/>
                    <a:pt x="244" y="446"/>
                    <a:pt x="284" y="383"/>
                  </a:cubicBezTo>
                  <a:cubicBezTo>
                    <a:pt x="320" y="338"/>
                    <a:pt x="356" y="297"/>
                    <a:pt x="397" y="261"/>
                  </a:cubicBezTo>
                  <a:cubicBezTo>
                    <a:pt x="473" y="198"/>
                    <a:pt x="568" y="153"/>
                    <a:pt x="667" y="135"/>
                  </a:cubicBezTo>
                  <a:cubicBezTo>
                    <a:pt x="712" y="126"/>
                    <a:pt x="757" y="122"/>
                    <a:pt x="802" y="122"/>
                  </a:cubicBezTo>
                  <a:cubicBezTo>
                    <a:pt x="838" y="117"/>
                    <a:pt x="860" y="90"/>
                    <a:pt x="860" y="59"/>
                  </a:cubicBezTo>
                  <a:cubicBezTo>
                    <a:pt x="856" y="23"/>
                    <a:pt x="829" y="0"/>
                    <a:pt x="79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6"/>
            <p:cNvSpPr/>
            <p:nvPr/>
          </p:nvSpPr>
          <p:spPr>
            <a:xfrm>
              <a:off x="5419525" y="1671025"/>
              <a:ext cx="11725" cy="8375"/>
            </a:xfrm>
            <a:custGeom>
              <a:rect b="b" l="l" r="r" t="t"/>
              <a:pathLst>
                <a:path extrusionOk="0" h="335" w="469">
                  <a:moveTo>
                    <a:pt x="64" y="1"/>
                  </a:moveTo>
                  <a:cubicBezTo>
                    <a:pt x="32" y="1"/>
                    <a:pt x="5" y="32"/>
                    <a:pt x="10" y="64"/>
                  </a:cubicBezTo>
                  <a:lnTo>
                    <a:pt x="1" y="64"/>
                  </a:lnTo>
                  <a:cubicBezTo>
                    <a:pt x="1" y="82"/>
                    <a:pt x="10" y="95"/>
                    <a:pt x="23" y="109"/>
                  </a:cubicBezTo>
                  <a:cubicBezTo>
                    <a:pt x="37" y="118"/>
                    <a:pt x="50" y="122"/>
                    <a:pt x="68" y="122"/>
                  </a:cubicBezTo>
                  <a:lnTo>
                    <a:pt x="82" y="122"/>
                  </a:lnTo>
                  <a:cubicBezTo>
                    <a:pt x="109" y="127"/>
                    <a:pt x="136" y="131"/>
                    <a:pt x="163" y="140"/>
                  </a:cubicBezTo>
                  <a:cubicBezTo>
                    <a:pt x="190" y="149"/>
                    <a:pt x="217" y="163"/>
                    <a:pt x="239" y="181"/>
                  </a:cubicBezTo>
                  <a:cubicBezTo>
                    <a:pt x="257" y="194"/>
                    <a:pt x="275" y="208"/>
                    <a:pt x="293" y="226"/>
                  </a:cubicBezTo>
                  <a:cubicBezTo>
                    <a:pt x="316" y="253"/>
                    <a:pt x="334" y="280"/>
                    <a:pt x="347" y="307"/>
                  </a:cubicBezTo>
                  <a:cubicBezTo>
                    <a:pt x="359" y="324"/>
                    <a:pt x="380" y="334"/>
                    <a:pt x="400" y="334"/>
                  </a:cubicBezTo>
                  <a:cubicBezTo>
                    <a:pt x="412" y="334"/>
                    <a:pt x="423" y="331"/>
                    <a:pt x="433" y="325"/>
                  </a:cubicBezTo>
                  <a:cubicBezTo>
                    <a:pt x="464" y="302"/>
                    <a:pt x="469" y="266"/>
                    <a:pt x="451" y="235"/>
                  </a:cubicBezTo>
                  <a:cubicBezTo>
                    <a:pt x="433" y="199"/>
                    <a:pt x="410" y="167"/>
                    <a:pt x="379" y="140"/>
                  </a:cubicBezTo>
                  <a:cubicBezTo>
                    <a:pt x="352" y="109"/>
                    <a:pt x="325" y="86"/>
                    <a:pt x="289" y="64"/>
                  </a:cubicBezTo>
                  <a:cubicBezTo>
                    <a:pt x="221" y="23"/>
                    <a:pt x="145" y="1"/>
                    <a:pt x="6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6"/>
            <p:cNvSpPr/>
            <p:nvPr/>
          </p:nvSpPr>
          <p:spPr>
            <a:xfrm>
              <a:off x="5439775" y="1635525"/>
              <a:ext cx="25100" cy="9175"/>
            </a:xfrm>
            <a:custGeom>
              <a:rect b="b" l="l" r="r" t="t"/>
              <a:pathLst>
                <a:path extrusionOk="0" h="367" w="1004">
                  <a:moveTo>
                    <a:pt x="669" y="0"/>
                  </a:moveTo>
                  <a:cubicBezTo>
                    <a:pt x="605" y="0"/>
                    <a:pt x="541" y="9"/>
                    <a:pt x="482" y="22"/>
                  </a:cubicBezTo>
                  <a:cubicBezTo>
                    <a:pt x="396" y="44"/>
                    <a:pt x="315" y="71"/>
                    <a:pt x="239" y="112"/>
                  </a:cubicBezTo>
                  <a:cubicBezTo>
                    <a:pt x="167" y="143"/>
                    <a:pt x="104" y="179"/>
                    <a:pt x="45" y="229"/>
                  </a:cubicBezTo>
                  <a:cubicBezTo>
                    <a:pt x="9" y="251"/>
                    <a:pt x="0" y="301"/>
                    <a:pt x="27" y="337"/>
                  </a:cubicBezTo>
                  <a:cubicBezTo>
                    <a:pt x="43" y="355"/>
                    <a:pt x="66" y="366"/>
                    <a:pt x="89" y="366"/>
                  </a:cubicBezTo>
                  <a:cubicBezTo>
                    <a:pt x="105" y="366"/>
                    <a:pt x="121" y="361"/>
                    <a:pt x="135" y="350"/>
                  </a:cubicBezTo>
                  <a:cubicBezTo>
                    <a:pt x="153" y="337"/>
                    <a:pt x="171" y="328"/>
                    <a:pt x="185" y="314"/>
                  </a:cubicBezTo>
                  <a:cubicBezTo>
                    <a:pt x="243" y="287"/>
                    <a:pt x="302" y="265"/>
                    <a:pt x="360" y="251"/>
                  </a:cubicBezTo>
                  <a:cubicBezTo>
                    <a:pt x="459" y="229"/>
                    <a:pt x="554" y="220"/>
                    <a:pt x="653" y="220"/>
                  </a:cubicBezTo>
                  <a:cubicBezTo>
                    <a:pt x="693" y="220"/>
                    <a:pt x="734" y="224"/>
                    <a:pt x="770" y="229"/>
                  </a:cubicBezTo>
                  <a:cubicBezTo>
                    <a:pt x="810" y="233"/>
                    <a:pt x="851" y="242"/>
                    <a:pt x="891" y="247"/>
                  </a:cubicBezTo>
                  <a:cubicBezTo>
                    <a:pt x="895" y="247"/>
                    <a:pt x="898" y="247"/>
                    <a:pt x="901" y="247"/>
                  </a:cubicBezTo>
                  <a:cubicBezTo>
                    <a:pt x="938" y="247"/>
                    <a:pt x="974" y="226"/>
                    <a:pt x="990" y="193"/>
                  </a:cubicBezTo>
                  <a:cubicBezTo>
                    <a:pt x="1004" y="152"/>
                    <a:pt x="995" y="107"/>
                    <a:pt x="959" y="80"/>
                  </a:cubicBezTo>
                  <a:cubicBezTo>
                    <a:pt x="932" y="62"/>
                    <a:pt x="900" y="44"/>
                    <a:pt x="869" y="31"/>
                  </a:cubicBezTo>
                  <a:cubicBezTo>
                    <a:pt x="824" y="17"/>
                    <a:pt x="783" y="4"/>
                    <a:pt x="738" y="4"/>
                  </a:cubicBezTo>
                  <a:cubicBezTo>
                    <a:pt x="715" y="1"/>
                    <a:pt x="692" y="0"/>
                    <a:pt x="66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6"/>
            <p:cNvSpPr/>
            <p:nvPr/>
          </p:nvSpPr>
          <p:spPr>
            <a:xfrm>
              <a:off x="5519275" y="1636950"/>
              <a:ext cx="26150" cy="10975"/>
            </a:xfrm>
            <a:custGeom>
              <a:rect b="b" l="l" r="r" t="t"/>
              <a:pathLst>
                <a:path extrusionOk="0" h="439" w="1046">
                  <a:moveTo>
                    <a:pt x="307" y="1"/>
                  </a:moveTo>
                  <a:cubicBezTo>
                    <a:pt x="262" y="1"/>
                    <a:pt x="217" y="5"/>
                    <a:pt x="172" y="14"/>
                  </a:cubicBezTo>
                  <a:cubicBezTo>
                    <a:pt x="140" y="23"/>
                    <a:pt x="104" y="37"/>
                    <a:pt x="77" y="59"/>
                  </a:cubicBezTo>
                  <a:cubicBezTo>
                    <a:pt x="1" y="109"/>
                    <a:pt x="37" y="226"/>
                    <a:pt x="127" y="226"/>
                  </a:cubicBezTo>
                  <a:cubicBezTo>
                    <a:pt x="167" y="221"/>
                    <a:pt x="208" y="221"/>
                    <a:pt x="248" y="221"/>
                  </a:cubicBezTo>
                  <a:cubicBezTo>
                    <a:pt x="260" y="220"/>
                    <a:pt x="272" y="219"/>
                    <a:pt x="284" y="219"/>
                  </a:cubicBezTo>
                  <a:cubicBezTo>
                    <a:pt x="313" y="219"/>
                    <a:pt x="341" y="223"/>
                    <a:pt x="370" y="226"/>
                  </a:cubicBezTo>
                  <a:cubicBezTo>
                    <a:pt x="464" y="235"/>
                    <a:pt x="559" y="253"/>
                    <a:pt x="653" y="284"/>
                  </a:cubicBezTo>
                  <a:cubicBezTo>
                    <a:pt x="712" y="307"/>
                    <a:pt x="770" y="334"/>
                    <a:pt x="820" y="370"/>
                  </a:cubicBezTo>
                  <a:cubicBezTo>
                    <a:pt x="838" y="383"/>
                    <a:pt x="851" y="397"/>
                    <a:pt x="869" y="410"/>
                  </a:cubicBezTo>
                  <a:cubicBezTo>
                    <a:pt x="887" y="430"/>
                    <a:pt x="907" y="438"/>
                    <a:pt x="927" y="438"/>
                  </a:cubicBezTo>
                  <a:cubicBezTo>
                    <a:pt x="991" y="438"/>
                    <a:pt x="1045" y="349"/>
                    <a:pt x="973" y="298"/>
                  </a:cubicBezTo>
                  <a:cubicBezTo>
                    <a:pt x="919" y="244"/>
                    <a:pt x="860" y="199"/>
                    <a:pt x="793" y="158"/>
                  </a:cubicBezTo>
                  <a:cubicBezTo>
                    <a:pt x="721" y="113"/>
                    <a:pt x="644" y="77"/>
                    <a:pt x="563" y="46"/>
                  </a:cubicBezTo>
                  <a:cubicBezTo>
                    <a:pt x="482" y="19"/>
                    <a:pt x="397" y="1"/>
                    <a:pt x="30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6"/>
            <p:cNvSpPr/>
            <p:nvPr/>
          </p:nvSpPr>
          <p:spPr>
            <a:xfrm>
              <a:off x="5519950" y="1666750"/>
              <a:ext cx="16000" cy="22300"/>
            </a:xfrm>
            <a:custGeom>
              <a:rect b="b" l="l" r="r" t="t"/>
              <a:pathLst>
                <a:path extrusionOk="0" h="892" w="640">
                  <a:moveTo>
                    <a:pt x="331" y="1"/>
                  </a:moveTo>
                  <a:cubicBezTo>
                    <a:pt x="165" y="1"/>
                    <a:pt x="23" y="187"/>
                    <a:pt x="10" y="428"/>
                  </a:cubicBezTo>
                  <a:cubicBezTo>
                    <a:pt x="1" y="676"/>
                    <a:pt x="122" y="883"/>
                    <a:pt x="298" y="892"/>
                  </a:cubicBezTo>
                  <a:cubicBezTo>
                    <a:pt x="302" y="892"/>
                    <a:pt x="305" y="892"/>
                    <a:pt x="309" y="892"/>
                  </a:cubicBezTo>
                  <a:cubicBezTo>
                    <a:pt x="471" y="892"/>
                    <a:pt x="613" y="702"/>
                    <a:pt x="626" y="460"/>
                  </a:cubicBezTo>
                  <a:cubicBezTo>
                    <a:pt x="640" y="217"/>
                    <a:pt x="514" y="10"/>
                    <a:pt x="343" y="1"/>
                  </a:cubicBezTo>
                  <a:cubicBezTo>
                    <a:pt x="339" y="1"/>
                    <a:pt x="335" y="1"/>
                    <a:pt x="33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6"/>
            <p:cNvSpPr/>
            <p:nvPr/>
          </p:nvSpPr>
          <p:spPr>
            <a:xfrm>
              <a:off x="5445400" y="1664275"/>
              <a:ext cx="16100" cy="22300"/>
            </a:xfrm>
            <a:custGeom>
              <a:rect b="b" l="l" r="r" t="t"/>
              <a:pathLst>
                <a:path extrusionOk="0" h="892" w="644">
                  <a:moveTo>
                    <a:pt x="326" y="0"/>
                  </a:moveTo>
                  <a:cubicBezTo>
                    <a:pt x="162" y="0"/>
                    <a:pt x="27" y="193"/>
                    <a:pt x="14" y="428"/>
                  </a:cubicBezTo>
                  <a:cubicBezTo>
                    <a:pt x="0" y="676"/>
                    <a:pt x="126" y="883"/>
                    <a:pt x="293" y="892"/>
                  </a:cubicBezTo>
                  <a:lnTo>
                    <a:pt x="297" y="892"/>
                  </a:lnTo>
                  <a:cubicBezTo>
                    <a:pt x="301" y="892"/>
                    <a:pt x="305" y="892"/>
                    <a:pt x="309" y="892"/>
                  </a:cubicBezTo>
                  <a:cubicBezTo>
                    <a:pt x="475" y="892"/>
                    <a:pt x="617" y="702"/>
                    <a:pt x="630" y="464"/>
                  </a:cubicBezTo>
                  <a:cubicBezTo>
                    <a:pt x="644" y="217"/>
                    <a:pt x="518" y="14"/>
                    <a:pt x="342" y="1"/>
                  </a:cubicBezTo>
                  <a:cubicBezTo>
                    <a:pt x="337" y="1"/>
                    <a:pt x="331" y="0"/>
                    <a:pt x="32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6"/>
            <p:cNvSpPr/>
            <p:nvPr/>
          </p:nvSpPr>
          <p:spPr>
            <a:xfrm>
              <a:off x="5037375" y="2315350"/>
              <a:ext cx="94650" cy="45125"/>
            </a:xfrm>
            <a:custGeom>
              <a:rect b="b" l="l" r="r" t="t"/>
              <a:pathLst>
                <a:path extrusionOk="0" h="1805" w="3786">
                  <a:moveTo>
                    <a:pt x="383" y="0"/>
                  </a:moveTo>
                  <a:cubicBezTo>
                    <a:pt x="342" y="0"/>
                    <a:pt x="297" y="0"/>
                    <a:pt x="257" y="5"/>
                  </a:cubicBezTo>
                  <a:lnTo>
                    <a:pt x="261" y="5"/>
                  </a:lnTo>
                  <a:cubicBezTo>
                    <a:pt x="171" y="18"/>
                    <a:pt x="68" y="45"/>
                    <a:pt x="23" y="126"/>
                  </a:cubicBezTo>
                  <a:cubicBezTo>
                    <a:pt x="5" y="158"/>
                    <a:pt x="0" y="194"/>
                    <a:pt x="5" y="225"/>
                  </a:cubicBezTo>
                  <a:cubicBezTo>
                    <a:pt x="9" y="266"/>
                    <a:pt x="23" y="306"/>
                    <a:pt x="45" y="342"/>
                  </a:cubicBezTo>
                  <a:cubicBezTo>
                    <a:pt x="63" y="383"/>
                    <a:pt x="90" y="414"/>
                    <a:pt x="117" y="450"/>
                  </a:cubicBezTo>
                  <a:cubicBezTo>
                    <a:pt x="153" y="491"/>
                    <a:pt x="189" y="531"/>
                    <a:pt x="234" y="567"/>
                  </a:cubicBezTo>
                  <a:cubicBezTo>
                    <a:pt x="329" y="653"/>
                    <a:pt x="432" y="734"/>
                    <a:pt x="540" y="801"/>
                  </a:cubicBezTo>
                  <a:cubicBezTo>
                    <a:pt x="860" y="1013"/>
                    <a:pt x="1193" y="1197"/>
                    <a:pt x="1539" y="1364"/>
                  </a:cubicBezTo>
                  <a:cubicBezTo>
                    <a:pt x="1687" y="1431"/>
                    <a:pt x="1831" y="1498"/>
                    <a:pt x="1980" y="1566"/>
                  </a:cubicBezTo>
                  <a:cubicBezTo>
                    <a:pt x="2119" y="1629"/>
                    <a:pt x="2263" y="1687"/>
                    <a:pt x="2412" y="1737"/>
                  </a:cubicBezTo>
                  <a:cubicBezTo>
                    <a:pt x="2551" y="1782"/>
                    <a:pt x="2700" y="1804"/>
                    <a:pt x="2853" y="1804"/>
                  </a:cubicBezTo>
                  <a:cubicBezTo>
                    <a:pt x="2916" y="1800"/>
                    <a:pt x="2979" y="1786"/>
                    <a:pt x="3042" y="1764"/>
                  </a:cubicBezTo>
                  <a:cubicBezTo>
                    <a:pt x="3100" y="1741"/>
                    <a:pt x="3154" y="1710"/>
                    <a:pt x="3203" y="1669"/>
                  </a:cubicBezTo>
                  <a:cubicBezTo>
                    <a:pt x="3307" y="1579"/>
                    <a:pt x="3397" y="1476"/>
                    <a:pt x="3469" y="1359"/>
                  </a:cubicBezTo>
                  <a:cubicBezTo>
                    <a:pt x="3545" y="1242"/>
                    <a:pt x="3613" y="1116"/>
                    <a:pt x="3676" y="990"/>
                  </a:cubicBezTo>
                  <a:cubicBezTo>
                    <a:pt x="3703" y="936"/>
                    <a:pt x="3734" y="878"/>
                    <a:pt x="3761" y="824"/>
                  </a:cubicBezTo>
                  <a:cubicBezTo>
                    <a:pt x="3786" y="781"/>
                    <a:pt x="3735" y="740"/>
                    <a:pt x="3693" y="740"/>
                  </a:cubicBezTo>
                  <a:cubicBezTo>
                    <a:pt x="3673" y="740"/>
                    <a:pt x="3656" y="748"/>
                    <a:pt x="3649" y="770"/>
                  </a:cubicBezTo>
                  <a:cubicBezTo>
                    <a:pt x="3559" y="941"/>
                    <a:pt x="3482" y="1112"/>
                    <a:pt x="3374" y="1278"/>
                  </a:cubicBezTo>
                  <a:cubicBezTo>
                    <a:pt x="3311" y="1373"/>
                    <a:pt x="3239" y="1462"/>
                    <a:pt x="3158" y="1543"/>
                  </a:cubicBezTo>
                  <a:cubicBezTo>
                    <a:pt x="3122" y="1575"/>
                    <a:pt x="3082" y="1606"/>
                    <a:pt x="3037" y="1629"/>
                  </a:cubicBezTo>
                  <a:cubicBezTo>
                    <a:pt x="3006" y="1647"/>
                    <a:pt x="2970" y="1660"/>
                    <a:pt x="2934" y="1669"/>
                  </a:cubicBezTo>
                  <a:cubicBezTo>
                    <a:pt x="2891" y="1676"/>
                    <a:pt x="2848" y="1680"/>
                    <a:pt x="2805" y="1680"/>
                  </a:cubicBezTo>
                  <a:cubicBezTo>
                    <a:pt x="2789" y="1680"/>
                    <a:pt x="2774" y="1680"/>
                    <a:pt x="2758" y="1678"/>
                  </a:cubicBezTo>
                  <a:cubicBezTo>
                    <a:pt x="2655" y="1669"/>
                    <a:pt x="2551" y="1651"/>
                    <a:pt x="2452" y="1620"/>
                  </a:cubicBezTo>
                  <a:cubicBezTo>
                    <a:pt x="2317" y="1575"/>
                    <a:pt x="2191" y="1525"/>
                    <a:pt x="2065" y="1467"/>
                  </a:cubicBezTo>
                  <a:cubicBezTo>
                    <a:pt x="2007" y="1440"/>
                    <a:pt x="1953" y="1413"/>
                    <a:pt x="1894" y="1391"/>
                  </a:cubicBezTo>
                  <a:lnTo>
                    <a:pt x="1674" y="1287"/>
                  </a:lnTo>
                  <a:cubicBezTo>
                    <a:pt x="1346" y="1139"/>
                    <a:pt x="1026" y="963"/>
                    <a:pt x="720" y="774"/>
                  </a:cubicBezTo>
                  <a:lnTo>
                    <a:pt x="720" y="774"/>
                  </a:lnTo>
                  <a:lnTo>
                    <a:pt x="734" y="783"/>
                  </a:lnTo>
                  <a:cubicBezTo>
                    <a:pt x="554" y="675"/>
                    <a:pt x="387" y="545"/>
                    <a:pt x="234" y="396"/>
                  </a:cubicBezTo>
                  <a:cubicBezTo>
                    <a:pt x="198" y="360"/>
                    <a:pt x="171" y="315"/>
                    <a:pt x="144" y="270"/>
                  </a:cubicBezTo>
                  <a:cubicBezTo>
                    <a:pt x="135" y="257"/>
                    <a:pt x="131" y="243"/>
                    <a:pt x="126" y="230"/>
                  </a:cubicBezTo>
                  <a:cubicBezTo>
                    <a:pt x="126" y="221"/>
                    <a:pt x="126" y="212"/>
                    <a:pt x="126" y="203"/>
                  </a:cubicBezTo>
                  <a:cubicBezTo>
                    <a:pt x="126" y="198"/>
                    <a:pt x="126" y="198"/>
                    <a:pt x="126" y="194"/>
                  </a:cubicBezTo>
                  <a:cubicBezTo>
                    <a:pt x="126" y="189"/>
                    <a:pt x="126" y="189"/>
                    <a:pt x="126" y="185"/>
                  </a:cubicBezTo>
                  <a:lnTo>
                    <a:pt x="140" y="171"/>
                  </a:lnTo>
                  <a:cubicBezTo>
                    <a:pt x="144" y="167"/>
                    <a:pt x="153" y="162"/>
                    <a:pt x="162" y="158"/>
                  </a:cubicBezTo>
                  <a:cubicBezTo>
                    <a:pt x="180" y="149"/>
                    <a:pt x="198" y="144"/>
                    <a:pt x="216" y="140"/>
                  </a:cubicBezTo>
                  <a:cubicBezTo>
                    <a:pt x="270" y="130"/>
                    <a:pt x="324" y="125"/>
                    <a:pt x="378" y="125"/>
                  </a:cubicBezTo>
                  <a:cubicBezTo>
                    <a:pt x="396" y="125"/>
                    <a:pt x="414" y="125"/>
                    <a:pt x="432" y="126"/>
                  </a:cubicBezTo>
                  <a:cubicBezTo>
                    <a:pt x="630" y="140"/>
                    <a:pt x="833" y="171"/>
                    <a:pt x="1026" y="221"/>
                  </a:cubicBezTo>
                  <a:cubicBezTo>
                    <a:pt x="1238" y="270"/>
                    <a:pt x="1445" y="333"/>
                    <a:pt x="1656" y="378"/>
                  </a:cubicBezTo>
                  <a:cubicBezTo>
                    <a:pt x="1755" y="405"/>
                    <a:pt x="1858" y="423"/>
                    <a:pt x="1962" y="441"/>
                  </a:cubicBezTo>
                  <a:cubicBezTo>
                    <a:pt x="2065" y="455"/>
                    <a:pt x="2173" y="464"/>
                    <a:pt x="2281" y="468"/>
                  </a:cubicBezTo>
                  <a:cubicBezTo>
                    <a:pt x="2302" y="469"/>
                    <a:pt x="2323" y="470"/>
                    <a:pt x="2344" y="470"/>
                  </a:cubicBezTo>
                  <a:cubicBezTo>
                    <a:pt x="2530" y="470"/>
                    <a:pt x="2719" y="434"/>
                    <a:pt x="2893" y="365"/>
                  </a:cubicBezTo>
                  <a:cubicBezTo>
                    <a:pt x="2902" y="365"/>
                    <a:pt x="2907" y="360"/>
                    <a:pt x="2916" y="356"/>
                  </a:cubicBezTo>
                  <a:cubicBezTo>
                    <a:pt x="2898" y="342"/>
                    <a:pt x="2880" y="329"/>
                    <a:pt x="2862" y="315"/>
                  </a:cubicBezTo>
                  <a:lnTo>
                    <a:pt x="2808" y="266"/>
                  </a:lnTo>
                  <a:cubicBezTo>
                    <a:pt x="2754" y="284"/>
                    <a:pt x="2700" y="297"/>
                    <a:pt x="2650" y="311"/>
                  </a:cubicBezTo>
                  <a:cubicBezTo>
                    <a:pt x="2537" y="333"/>
                    <a:pt x="2424" y="343"/>
                    <a:pt x="2311" y="343"/>
                  </a:cubicBezTo>
                  <a:cubicBezTo>
                    <a:pt x="2289" y="343"/>
                    <a:pt x="2267" y="343"/>
                    <a:pt x="2245" y="342"/>
                  </a:cubicBezTo>
                  <a:lnTo>
                    <a:pt x="2241" y="342"/>
                  </a:lnTo>
                  <a:cubicBezTo>
                    <a:pt x="1894" y="324"/>
                    <a:pt x="1566" y="230"/>
                    <a:pt x="1233" y="144"/>
                  </a:cubicBezTo>
                  <a:cubicBezTo>
                    <a:pt x="1067" y="99"/>
                    <a:pt x="900" y="59"/>
                    <a:pt x="729" y="32"/>
                  </a:cubicBezTo>
                  <a:cubicBezTo>
                    <a:pt x="653" y="18"/>
                    <a:pt x="572" y="9"/>
                    <a:pt x="495" y="5"/>
                  </a:cubicBezTo>
                  <a:cubicBezTo>
                    <a:pt x="455" y="5"/>
                    <a:pt x="419" y="0"/>
                    <a:pt x="38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6"/>
            <p:cNvSpPr/>
            <p:nvPr/>
          </p:nvSpPr>
          <p:spPr>
            <a:xfrm>
              <a:off x="5093375" y="2323900"/>
              <a:ext cx="25" cy="25"/>
            </a:xfrm>
            <a:custGeom>
              <a:rect b="b" l="l" r="r" t="t"/>
              <a:pathLst>
                <a:path extrusionOk="0" h="1" w="1">
                  <a:moveTo>
                    <a:pt x="1" y="0"/>
                  </a:move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6"/>
            <p:cNvSpPr/>
            <p:nvPr/>
          </p:nvSpPr>
          <p:spPr>
            <a:xfrm>
              <a:off x="5121725" y="2347300"/>
              <a:ext cx="25" cy="25"/>
            </a:xfrm>
            <a:custGeom>
              <a:rect b="b" l="l" r="r" t="t"/>
              <a:pathLst>
                <a:path extrusionOk="0" h="1" w="1">
                  <a:moveTo>
                    <a:pt x="0" y="0"/>
                  </a:moveTo>
                  <a:lnTo>
                    <a:pt x="0"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6"/>
            <p:cNvSpPr/>
            <p:nvPr/>
          </p:nvSpPr>
          <p:spPr>
            <a:xfrm>
              <a:off x="5209100" y="2328850"/>
              <a:ext cx="84600" cy="57800"/>
            </a:xfrm>
            <a:custGeom>
              <a:rect b="b" l="l" r="r" t="t"/>
              <a:pathLst>
                <a:path extrusionOk="0" h="2312" w="3384">
                  <a:moveTo>
                    <a:pt x="3172" y="0"/>
                  </a:moveTo>
                  <a:cubicBezTo>
                    <a:pt x="3150" y="9"/>
                    <a:pt x="3127" y="14"/>
                    <a:pt x="3105" y="18"/>
                  </a:cubicBezTo>
                  <a:lnTo>
                    <a:pt x="3096" y="18"/>
                  </a:lnTo>
                  <a:cubicBezTo>
                    <a:pt x="3087" y="23"/>
                    <a:pt x="3082" y="27"/>
                    <a:pt x="3073" y="27"/>
                  </a:cubicBezTo>
                  <a:lnTo>
                    <a:pt x="3046" y="27"/>
                  </a:lnTo>
                  <a:lnTo>
                    <a:pt x="3046" y="32"/>
                  </a:lnTo>
                  <a:cubicBezTo>
                    <a:pt x="3105" y="216"/>
                    <a:pt x="3168" y="396"/>
                    <a:pt x="3213" y="585"/>
                  </a:cubicBezTo>
                  <a:cubicBezTo>
                    <a:pt x="3235" y="693"/>
                    <a:pt x="3249" y="810"/>
                    <a:pt x="3249" y="922"/>
                  </a:cubicBezTo>
                  <a:cubicBezTo>
                    <a:pt x="3244" y="976"/>
                    <a:pt x="3235" y="1026"/>
                    <a:pt x="3222" y="1071"/>
                  </a:cubicBezTo>
                  <a:cubicBezTo>
                    <a:pt x="3208" y="1107"/>
                    <a:pt x="3195" y="1143"/>
                    <a:pt x="3172" y="1174"/>
                  </a:cubicBezTo>
                  <a:cubicBezTo>
                    <a:pt x="3141" y="1219"/>
                    <a:pt x="3105" y="1264"/>
                    <a:pt x="3060" y="1305"/>
                  </a:cubicBezTo>
                  <a:cubicBezTo>
                    <a:pt x="2983" y="1372"/>
                    <a:pt x="2898" y="1431"/>
                    <a:pt x="2803" y="1480"/>
                  </a:cubicBezTo>
                  <a:cubicBezTo>
                    <a:pt x="2677" y="1543"/>
                    <a:pt x="2552" y="1597"/>
                    <a:pt x="2421" y="1647"/>
                  </a:cubicBezTo>
                  <a:lnTo>
                    <a:pt x="2246" y="1710"/>
                  </a:lnTo>
                  <a:cubicBezTo>
                    <a:pt x="2169" y="1741"/>
                    <a:pt x="2097" y="1768"/>
                    <a:pt x="2021" y="1795"/>
                  </a:cubicBezTo>
                  <a:cubicBezTo>
                    <a:pt x="1681" y="1921"/>
                    <a:pt x="1336" y="2024"/>
                    <a:pt x="987" y="2104"/>
                  </a:cubicBezTo>
                  <a:lnTo>
                    <a:pt x="987" y="2104"/>
                  </a:lnTo>
                  <a:cubicBezTo>
                    <a:pt x="991" y="2103"/>
                    <a:pt x="995" y="2102"/>
                    <a:pt x="1000" y="2101"/>
                  </a:cubicBezTo>
                  <a:lnTo>
                    <a:pt x="1000" y="2101"/>
                  </a:lnTo>
                  <a:lnTo>
                    <a:pt x="982" y="2106"/>
                  </a:lnTo>
                  <a:cubicBezTo>
                    <a:pt x="983" y="2105"/>
                    <a:pt x="985" y="2105"/>
                    <a:pt x="987" y="2104"/>
                  </a:cubicBezTo>
                  <a:lnTo>
                    <a:pt x="987" y="2104"/>
                  </a:lnTo>
                  <a:cubicBezTo>
                    <a:pt x="784" y="2156"/>
                    <a:pt x="581" y="2182"/>
                    <a:pt x="374" y="2182"/>
                  </a:cubicBezTo>
                  <a:cubicBezTo>
                    <a:pt x="320" y="2182"/>
                    <a:pt x="271" y="2173"/>
                    <a:pt x="221" y="2160"/>
                  </a:cubicBezTo>
                  <a:cubicBezTo>
                    <a:pt x="203" y="2155"/>
                    <a:pt x="190" y="2146"/>
                    <a:pt x="176" y="2142"/>
                  </a:cubicBezTo>
                  <a:lnTo>
                    <a:pt x="158" y="2124"/>
                  </a:lnTo>
                  <a:cubicBezTo>
                    <a:pt x="158" y="2119"/>
                    <a:pt x="154" y="2119"/>
                    <a:pt x="154" y="2115"/>
                  </a:cubicBezTo>
                  <a:cubicBezTo>
                    <a:pt x="149" y="2110"/>
                    <a:pt x="149" y="2110"/>
                    <a:pt x="149" y="2106"/>
                  </a:cubicBezTo>
                  <a:lnTo>
                    <a:pt x="149" y="2088"/>
                  </a:lnTo>
                  <a:cubicBezTo>
                    <a:pt x="149" y="2079"/>
                    <a:pt x="154" y="2074"/>
                    <a:pt x="154" y="2065"/>
                  </a:cubicBezTo>
                  <a:cubicBezTo>
                    <a:pt x="163" y="2043"/>
                    <a:pt x="172" y="2025"/>
                    <a:pt x="185" y="2007"/>
                  </a:cubicBezTo>
                  <a:cubicBezTo>
                    <a:pt x="226" y="1948"/>
                    <a:pt x="271" y="1894"/>
                    <a:pt x="325" y="1849"/>
                  </a:cubicBezTo>
                  <a:cubicBezTo>
                    <a:pt x="473" y="1714"/>
                    <a:pt x="640" y="1597"/>
                    <a:pt x="811" y="1494"/>
                  </a:cubicBezTo>
                  <a:cubicBezTo>
                    <a:pt x="995" y="1381"/>
                    <a:pt x="1184" y="1278"/>
                    <a:pt x="1368" y="1165"/>
                  </a:cubicBezTo>
                  <a:cubicBezTo>
                    <a:pt x="1458" y="1107"/>
                    <a:pt x="1544" y="1053"/>
                    <a:pt x="1629" y="990"/>
                  </a:cubicBezTo>
                  <a:cubicBezTo>
                    <a:pt x="1715" y="927"/>
                    <a:pt x="1796" y="859"/>
                    <a:pt x="1872" y="783"/>
                  </a:cubicBezTo>
                  <a:cubicBezTo>
                    <a:pt x="2025" y="644"/>
                    <a:pt x="2151" y="468"/>
                    <a:pt x="2237" y="279"/>
                  </a:cubicBezTo>
                  <a:cubicBezTo>
                    <a:pt x="2257" y="229"/>
                    <a:pt x="2216" y="188"/>
                    <a:pt x="2176" y="188"/>
                  </a:cubicBezTo>
                  <a:cubicBezTo>
                    <a:pt x="2155" y="188"/>
                    <a:pt x="2135" y="199"/>
                    <a:pt x="2124" y="225"/>
                  </a:cubicBezTo>
                  <a:cubicBezTo>
                    <a:pt x="2093" y="293"/>
                    <a:pt x="2061" y="356"/>
                    <a:pt x="2021" y="419"/>
                  </a:cubicBezTo>
                  <a:cubicBezTo>
                    <a:pt x="1944" y="531"/>
                    <a:pt x="1859" y="635"/>
                    <a:pt x="1760" y="725"/>
                  </a:cubicBezTo>
                  <a:lnTo>
                    <a:pt x="1751" y="729"/>
                  </a:lnTo>
                  <a:cubicBezTo>
                    <a:pt x="1494" y="958"/>
                    <a:pt x="1193" y="1125"/>
                    <a:pt x="901" y="1300"/>
                  </a:cubicBezTo>
                  <a:cubicBezTo>
                    <a:pt x="752" y="1386"/>
                    <a:pt x="604" y="1476"/>
                    <a:pt x="464" y="1575"/>
                  </a:cubicBezTo>
                  <a:cubicBezTo>
                    <a:pt x="401" y="1620"/>
                    <a:pt x="338" y="1669"/>
                    <a:pt x="280" y="1723"/>
                  </a:cubicBezTo>
                  <a:cubicBezTo>
                    <a:pt x="248" y="1746"/>
                    <a:pt x="221" y="1773"/>
                    <a:pt x="194" y="1800"/>
                  </a:cubicBezTo>
                  <a:cubicBezTo>
                    <a:pt x="167" y="1827"/>
                    <a:pt x="140" y="1858"/>
                    <a:pt x="113" y="1890"/>
                  </a:cubicBezTo>
                  <a:cubicBezTo>
                    <a:pt x="59" y="1962"/>
                    <a:pt x="1" y="2052"/>
                    <a:pt x="32" y="2146"/>
                  </a:cubicBezTo>
                  <a:cubicBezTo>
                    <a:pt x="41" y="2178"/>
                    <a:pt x="59" y="2205"/>
                    <a:pt x="86" y="2227"/>
                  </a:cubicBezTo>
                  <a:cubicBezTo>
                    <a:pt x="118" y="2254"/>
                    <a:pt x="158" y="2272"/>
                    <a:pt x="199" y="2286"/>
                  </a:cubicBezTo>
                  <a:cubicBezTo>
                    <a:pt x="239" y="2295"/>
                    <a:pt x="284" y="2304"/>
                    <a:pt x="325" y="2308"/>
                  </a:cubicBezTo>
                  <a:cubicBezTo>
                    <a:pt x="352" y="2310"/>
                    <a:pt x="380" y="2311"/>
                    <a:pt x="408" y="2311"/>
                  </a:cubicBezTo>
                  <a:cubicBezTo>
                    <a:pt x="436" y="2311"/>
                    <a:pt x="464" y="2310"/>
                    <a:pt x="491" y="2308"/>
                  </a:cubicBezTo>
                  <a:cubicBezTo>
                    <a:pt x="622" y="2304"/>
                    <a:pt x="752" y="2281"/>
                    <a:pt x="878" y="2254"/>
                  </a:cubicBezTo>
                  <a:cubicBezTo>
                    <a:pt x="1251" y="2178"/>
                    <a:pt x="1620" y="2074"/>
                    <a:pt x="1980" y="1944"/>
                  </a:cubicBezTo>
                  <a:cubicBezTo>
                    <a:pt x="2133" y="1890"/>
                    <a:pt x="2282" y="1831"/>
                    <a:pt x="2435" y="1777"/>
                  </a:cubicBezTo>
                  <a:cubicBezTo>
                    <a:pt x="2579" y="1723"/>
                    <a:pt x="2722" y="1660"/>
                    <a:pt x="2862" y="1593"/>
                  </a:cubicBezTo>
                  <a:cubicBezTo>
                    <a:pt x="2992" y="1525"/>
                    <a:pt x="3114" y="1435"/>
                    <a:pt x="3217" y="1327"/>
                  </a:cubicBezTo>
                  <a:cubicBezTo>
                    <a:pt x="3262" y="1278"/>
                    <a:pt x="3298" y="1224"/>
                    <a:pt x="3325" y="1165"/>
                  </a:cubicBezTo>
                  <a:cubicBezTo>
                    <a:pt x="3352" y="1107"/>
                    <a:pt x="3370" y="1048"/>
                    <a:pt x="3375" y="985"/>
                  </a:cubicBezTo>
                  <a:cubicBezTo>
                    <a:pt x="3384" y="846"/>
                    <a:pt x="3375" y="711"/>
                    <a:pt x="3343" y="576"/>
                  </a:cubicBezTo>
                  <a:cubicBezTo>
                    <a:pt x="3312" y="441"/>
                    <a:pt x="3271" y="302"/>
                    <a:pt x="3231" y="171"/>
                  </a:cubicBezTo>
                  <a:lnTo>
                    <a:pt x="3172"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6"/>
            <p:cNvSpPr/>
            <p:nvPr/>
          </p:nvSpPr>
          <p:spPr>
            <a:xfrm>
              <a:off x="5252975" y="2346850"/>
              <a:ext cx="25" cy="25"/>
            </a:xfrm>
            <a:custGeom>
              <a:rect b="b" l="l" r="r" t="t"/>
              <a:pathLst>
                <a:path extrusionOk="0" h="1" w="1">
                  <a:moveTo>
                    <a:pt x="0" y="0"/>
                  </a:moveTo>
                  <a:lnTo>
                    <a:pt x="0"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6"/>
            <p:cNvSpPr/>
            <p:nvPr/>
          </p:nvSpPr>
          <p:spPr>
            <a:xfrm>
              <a:off x="5217100" y="2374950"/>
              <a:ext cx="25" cy="25"/>
            </a:xfrm>
            <a:custGeom>
              <a:rect b="b" l="l" r="r" t="t"/>
              <a:pathLst>
                <a:path extrusionOk="0" h="1" w="1">
                  <a:moveTo>
                    <a:pt x="0" y="1"/>
                  </a:moveTo>
                  <a:lnTo>
                    <a:pt x="0" y="1"/>
                  </a:lnTo>
                  <a:lnTo>
                    <a:pt x="0"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6"/>
            <p:cNvSpPr/>
            <p:nvPr/>
          </p:nvSpPr>
          <p:spPr>
            <a:xfrm>
              <a:off x="5289175" y="2078375"/>
              <a:ext cx="258925" cy="59500"/>
            </a:xfrm>
            <a:custGeom>
              <a:rect b="b" l="l" r="r" t="t"/>
              <a:pathLst>
                <a:path extrusionOk="0" h="2380" w="10357">
                  <a:moveTo>
                    <a:pt x="10285" y="1"/>
                  </a:moveTo>
                  <a:cubicBezTo>
                    <a:pt x="10262" y="1"/>
                    <a:pt x="10244" y="10"/>
                    <a:pt x="10235" y="28"/>
                  </a:cubicBezTo>
                  <a:cubicBezTo>
                    <a:pt x="10172" y="131"/>
                    <a:pt x="10105" y="226"/>
                    <a:pt x="10028" y="316"/>
                  </a:cubicBezTo>
                  <a:cubicBezTo>
                    <a:pt x="9880" y="482"/>
                    <a:pt x="9709" y="631"/>
                    <a:pt x="9524" y="761"/>
                  </a:cubicBezTo>
                  <a:cubicBezTo>
                    <a:pt x="9209" y="968"/>
                    <a:pt x="8872" y="1134"/>
                    <a:pt x="8517" y="1256"/>
                  </a:cubicBezTo>
                  <a:cubicBezTo>
                    <a:pt x="8359" y="1310"/>
                    <a:pt x="8197" y="1359"/>
                    <a:pt x="8031" y="1404"/>
                  </a:cubicBezTo>
                  <a:cubicBezTo>
                    <a:pt x="7846" y="1463"/>
                    <a:pt x="7657" y="1508"/>
                    <a:pt x="7468" y="1553"/>
                  </a:cubicBezTo>
                  <a:cubicBezTo>
                    <a:pt x="7091" y="1643"/>
                    <a:pt x="6708" y="1715"/>
                    <a:pt x="6326" y="1778"/>
                  </a:cubicBezTo>
                  <a:cubicBezTo>
                    <a:pt x="5557" y="1908"/>
                    <a:pt x="4783" y="1994"/>
                    <a:pt x="4005" y="2070"/>
                  </a:cubicBezTo>
                  <a:cubicBezTo>
                    <a:pt x="3717" y="2097"/>
                    <a:pt x="3429" y="2124"/>
                    <a:pt x="3141" y="2151"/>
                  </a:cubicBezTo>
                  <a:cubicBezTo>
                    <a:pt x="2853" y="2178"/>
                    <a:pt x="2574" y="2210"/>
                    <a:pt x="2291" y="2228"/>
                  </a:cubicBezTo>
                  <a:cubicBezTo>
                    <a:pt x="2009" y="2246"/>
                    <a:pt x="1724" y="2259"/>
                    <a:pt x="1439" y="2259"/>
                  </a:cubicBezTo>
                  <a:cubicBezTo>
                    <a:pt x="1024" y="2259"/>
                    <a:pt x="609" y="2231"/>
                    <a:pt x="203" y="2151"/>
                  </a:cubicBezTo>
                  <a:lnTo>
                    <a:pt x="217" y="2151"/>
                  </a:lnTo>
                  <a:cubicBezTo>
                    <a:pt x="176" y="2142"/>
                    <a:pt x="131" y="2133"/>
                    <a:pt x="91" y="2124"/>
                  </a:cubicBezTo>
                  <a:cubicBezTo>
                    <a:pt x="83" y="2121"/>
                    <a:pt x="75" y="2120"/>
                    <a:pt x="67" y="2120"/>
                  </a:cubicBezTo>
                  <a:cubicBezTo>
                    <a:pt x="41" y="2120"/>
                    <a:pt x="20" y="2136"/>
                    <a:pt x="10" y="2160"/>
                  </a:cubicBezTo>
                  <a:cubicBezTo>
                    <a:pt x="1" y="2192"/>
                    <a:pt x="19" y="2228"/>
                    <a:pt x="50" y="2241"/>
                  </a:cubicBezTo>
                  <a:cubicBezTo>
                    <a:pt x="91" y="2250"/>
                    <a:pt x="136" y="2259"/>
                    <a:pt x="176" y="2268"/>
                  </a:cubicBezTo>
                  <a:lnTo>
                    <a:pt x="302" y="2291"/>
                  </a:lnTo>
                  <a:cubicBezTo>
                    <a:pt x="397" y="2309"/>
                    <a:pt x="496" y="2322"/>
                    <a:pt x="590" y="2336"/>
                  </a:cubicBezTo>
                  <a:cubicBezTo>
                    <a:pt x="775" y="2358"/>
                    <a:pt x="964" y="2372"/>
                    <a:pt x="1152" y="2376"/>
                  </a:cubicBezTo>
                  <a:cubicBezTo>
                    <a:pt x="1245" y="2378"/>
                    <a:pt x="1338" y="2379"/>
                    <a:pt x="1431" y="2379"/>
                  </a:cubicBezTo>
                  <a:cubicBezTo>
                    <a:pt x="1720" y="2379"/>
                    <a:pt x="2009" y="2368"/>
                    <a:pt x="2295" y="2345"/>
                  </a:cubicBezTo>
                  <a:cubicBezTo>
                    <a:pt x="2668" y="2322"/>
                    <a:pt x="3037" y="2282"/>
                    <a:pt x="3406" y="2246"/>
                  </a:cubicBezTo>
                  <a:cubicBezTo>
                    <a:pt x="3793" y="2210"/>
                    <a:pt x="4180" y="2174"/>
                    <a:pt x="4562" y="2133"/>
                  </a:cubicBezTo>
                  <a:cubicBezTo>
                    <a:pt x="5341" y="2052"/>
                    <a:pt x="6114" y="1953"/>
                    <a:pt x="6879" y="1805"/>
                  </a:cubicBezTo>
                  <a:cubicBezTo>
                    <a:pt x="7257" y="1728"/>
                    <a:pt x="7635" y="1643"/>
                    <a:pt x="8008" y="1539"/>
                  </a:cubicBezTo>
                  <a:cubicBezTo>
                    <a:pt x="8332" y="1454"/>
                    <a:pt x="8647" y="1346"/>
                    <a:pt x="8953" y="1211"/>
                  </a:cubicBezTo>
                  <a:cubicBezTo>
                    <a:pt x="9232" y="1090"/>
                    <a:pt x="9497" y="937"/>
                    <a:pt x="9740" y="752"/>
                  </a:cubicBezTo>
                  <a:cubicBezTo>
                    <a:pt x="9979" y="572"/>
                    <a:pt x="10181" y="352"/>
                    <a:pt x="10339" y="95"/>
                  </a:cubicBezTo>
                  <a:cubicBezTo>
                    <a:pt x="10357" y="68"/>
                    <a:pt x="10348" y="28"/>
                    <a:pt x="10321" y="10"/>
                  </a:cubicBezTo>
                  <a:cubicBezTo>
                    <a:pt x="10307" y="5"/>
                    <a:pt x="10298" y="1"/>
                    <a:pt x="1028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6"/>
            <p:cNvSpPr/>
            <p:nvPr/>
          </p:nvSpPr>
          <p:spPr>
            <a:xfrm>
              <a:off x="5286025" y="2131800"/>
              <a:ext cx="10150" cy="198450"/>
            </a:xfrm>
            <a:custGeom>
              <a:rect b="b" l="l" r="r" t="t"/>
              <a:pathLst>
                <a:path extrusionOk="0" h="7938" w="406">
                  <a:moveTo>
                    <a:pt x="180" y="0"/>
                  </a:moveTo>
                  <a:cubicBezTo>
                    <a:pt x="177" y="0"/>
                    <a:pt x="175" y="0"/>
                    <a:pt x="172" y="1"/>
                  </a:cubicBezTo>
                  <a:lnTo>
                    <a:pt x="163" y="1"/>
                  </a:lnTo>
                  <a:cubicBezTo>
                    <a:pt x="149" y="1"/>
                    <a:pt x="136" y="10"/>
                    <a:pt x="127" y="23"/>
                  </a:cubicBezTo>
                  <a:cubicBezTo>
                    <a:pt x="118" y="41"/>
                    <a:pt x="113" y="55"/>
                    <a:pt x="118" y="73"/>
                  </a:cubicBezTo>
                  <a:cubicBezTo>
                    <a:pt x="158" y="428"/>
                    <a:pt x="194" y="783"/>
                    <a:pt x="217" y="1143"/>
                  </a:cubicBezTo>
                  <a:cubicBezTo>
                    <a:pt x="217" y="1139"/>
                    <a:pt x="217" y="1134"/>
                    <a:pt x="217" y="1130"/>
                  </a:cubicBezTo>
                  <a:cubicBezTo>
                    <a:pt x="275" y="1944"/>
                    <a:pt x="284" y="2758"/>
                    <a:pt x="275" y="3568"/>
                  </a:cubicBezTo>
                  <a:cubicBezTo>
                    <a:pt x="271" y="3977"/>
                    <a:pt x="257" y="4387"/>
                    <a:pt x="244" y="4792"/>
                  </a:cubicBezTo>
                  <a:cubicBezTo>
                    <a:pt x="226" y="5201"/>
                    <a:pt x="212" y="5610"/>
                    <a:pt x="185" y="6015"/>
                  </a:cubicBezTo>
                  <a:cubicBezTo>
                    <a:pt x="149" y="6636"/>
                    <a:pt x="91" y="7252"/>
                    <a:pt x="5" y="7873"/>
                  </a:cubicBezTo>
                  <a:cubicBezTo>
                    <a:pt x="1" y="7905"/>
                    <a:pt x="28" y="7936"/>
                    <a:pt x="59" y="7936"/>
                  </a:cubicBezTo>
                  <a:cubicBezTo>
                    <a:pt x="63" y="7937"/>
                    <a:pt x="66" y="7937"/>
                    <a:pt x="69" y="7937"/>
                  </a:cubicBezTo>
                  <a:cubicBezTo>
                    <a:pt x="82" y="7937"/>
                    <a:pt x="93" y="7930"/>
                    <a:pt x="104" y="7923"/>
                  </a:cubicBezTo>
                  <a:cubicBezTo>
                    <a:pt x="118" y="7909"/>
                    <a:pt x="122" y="7896"/>
                    <a:pt x="127" y="7878"/>
                  </a:cubicBezTo>
                  <a:cubicBezTo>
                    <a:pt x="239" y="7073"/>
                    <a:pt x="302" y="6254"/>
                    <a:pt x="338" y="5440"/>
                  </a:cubicBezTo>
                  <a:cubicBezTo>
                    <a:pt x="374" y="4621"/>
                    <a:pt x="401" y="3807"/>
                    <a:pt x="401" y="2992"/>
                  </a:cubicBezTo>
                  <a:cubicBezTo>
                    <a:pt x="406" y="2007"/>
                    <a:pt x="347" y="1026"/>
                    <a:pt x="235" y="50"/>
                  </a:cubicBezTo>
                  <a:cubicBezTo>
                    <a:pt x="231" y="21"/>
                    <a:pt x="208" y="0"/>
                    <a:pt x="18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6"/>
            <p:cNvSpPr/>
            <p:nvPr/>
          </p:nvSpPr>
          <p:spPr>
            <a:xfrm>
              <a:off x="5216525" y="2026425"/>
              <a:ext cx="144875" cy="309250"/>
            </a:xfrm>
            <a:custGeom>
              <a:rect b="b" l="l" r="r" t="t"/>
              <a:pathLst>
                <a:path extrusionOk="0" h="12370" w="5795">
                  <a:moveTo>
                    <a:pt x="5547" y="0"/>
                  </a:moveTo>
                  <a:cubicBezTo>
                    <a:pt x="4558" y="261"/>
                    <a:pt x="3555" y="473"/>
                    <a:pt x="2601" y="842"/>
                  </a:cubicBezTo>
                  <a:cubicBezTo>
                    <a:pt x="2273" y="968"/>
                    <a:pt x="1953" y="1112"/>
                    <a:pt x="1647" y="1278"/>
                  </a:cubicBezTo>
                  <a:cubicBezTo>
                    <a:pt x="1490" y="1364"/>
                    <a:pt x="1337" y="1454"/>
                    <a:pt x="1184" y="1548"/>
                  </a:cubicBezTo>
                  <a:cubicBezTo>
                    <a:pt x="1040" y="1638"/>
                    <a:pt x="905" y="1741"/>
                    <a:pt x="774" y="1849"/>
                  </a:cubicBezTo>
                  <a:cubicBezTo>
                    <a:pt x="550" y="2047"/>
                    <a:pt x="370" y="2290"/>
                    <a:pt x="244" y="2565"/>
                  </a:cubicBezTo>
                  <a:cubicBezTo>
                    <a:pt x="127" y="2835"/>
                    <a:pt x="50" y="3123"/>
                    <a:pt x="28" y="3419"/>
                  </a:cubicBezTo>
                  <a:cubicBezTo>
                    <a:pt x="1" y="3752"/>
                    <a:pt x="10" y="4085"/>
                    <a:pt x="50" y="4418"/>
                  </a:cubicBezTo>
                  <a:cubicBezTo>
                    <a:pt x="95" y="4810"/>
                    <a:pt x="163" y="5205"/>
                    <a:pt x="244" y="5592"/>
                  </a:cubicBezTo>
                  <a:cubicBezTo>
                    <a:pt x="401" y="6375"/>
                    <a:pt x="608" y="7149"/>
                    <a:pt x="770" y="7932"/>
                  </a:cubicBezTo>
                  <a:cubicBezTo>
                    <a:pt x="842" y="8296"/>
                    <a:pt x="900" y="8660"/>
                    <a:pt x="968" y="9025"/>
                  </a:cubicBezTo>
                  <a:cubicBezTo>
                    <a:pt x="1031" y="9398"/>
                    <a:pt x="1103" y="9771"/>
                    <a:pt x="1175" y="10140"/>
                  </a:cubicBezTo>
                  <a:cubicBezTo>
                    <a:pt x="1314" y="10883"/>
                    <a:pt x="1508" y="11611"/>
                    <a:pt x="1751" y="12322"/>
                  </a:cubicBezTo>
                  <a:cubicBezTo>
                    <a:pt x="1758" y="12352"/>
                    <a:pt x="1784" y="12369"/>
                    <a:pt x="1811" y="12369"/>
                  </a:cubicBezTo>
                  <a:cubicBezTo>
                    <a:pt x="1816" y="12369"/>
                    <a:pt x="1822" y="12369"/>
                    <a:pt x="1827" y="12367"/>
                  </a:cubicBezTo>
                  <a:cubicBezTo>
                    <a:pt x="1859" y="12358"/>
                    <a:pt x="1877" y="12322"/>
                    <a:pt x="1868" y="12291"/>
                  </a:cubicBezTo>
                  <a:cubicBezTo>
                    <a:pt x="1625" y="11562"/>
                    <a:pt x="1427" y="10815"/>
                    <a:pt x="1287" y="10059"/>
                  </a:cubicBezTo>
                  <a:cubicBezTo>
                    <a:pt x="1211" y="9682"/>
                    <a:pt x="1143" y="9304"/>
                    <a:pt x="1076" y="8921"/>
                  </a:cubicBezTo>
                  <a:cubicBezTo>
                    <a:pt x="1008" y="8543"/>
                    <a:pt x="941" y="8161"/>
                    <a:pt x="864" y="7783"/>
                  </a:cubicBezTo>
                  <a:cubicBezTo>
                    <a:pt x="653" y="6780"/>
                    <a:pt x="379" y="5790"/>
                    <a:pt x="226" y="4778"/>
                  </a:cubicBezTo>
                  <a:lnTo>
                    <a:pt x="226" y="4796"/>
                  </a:lnTo>
                  <a:cubicBezTo>
                    <a:pt x="185" y="4535"/>
                    <a:pt x="154" y="4274"/>
                    <a:pt x="140" y="4013"/>
                  </a:cubicBezTo>
                  <a:cubicBezTo>
                    <a:pt x="127" y="3802"/>
                    <a:pt x="131" y="3590"/>
                    <a:pt x="154" y="3379"/>
                  </a:cubicBezTo>
                  <a:lnTo>
                    <a:pt x="154" y="3397"/>
                  </a:lnTo>
                  <a:cubicBezTo>
                    <a:pt x="176" y="3172"/>
                    <a:pt x="226" y="2952"/>
                    <a:pt x="307" y="2745"/>
                  </a:cubicBezTo>
                  <a:cubicBezTo>
                    <a:pt x="368" y="2583"/>
                    <a:pt x="450" y="2430"/>
                    <a:pt x="546" y="2289"/>
                  </a:cubicBezTo>
                  <a:lnTo>
                    <a:pt x="546" y="2289"/>
                  </a:lnTo>
                  <a:cubicBezTo>
                    <a:pt x="545" y="2290"/>
                    <a:pt x="545" y="2290"/>
                    <a:pt x="545" y="2290"/>
                  </a:cubicBezTo>
                  <a:cubicBezTo>
                    <a:pt x="548" y="2288"/>
                    <a:pt x="549" y="2285"/>
                    <a:pt x="550" y="2283"/>
                  </a:cubicBezTo>
                  <a:lnTo>
                    <a:pt x="550" y="2283"/>
                  </a:lnTo>
                  <a:cubicBezTo>
                    <a:pt x="549" y="2285"/>
                    <a:pt x="547" y="2287"/>
                    <a:pt x="546" y="2289"/>
                  </a:cubicBezTo>
                  <a:lnTo>
                    <a:pt x="546" y="2289"/>
                  </a:lnTo>
                  <a:cubicBezTo>
                    <a:pt x="547" y="2286"/>
                    <a:pt x="551" y="2280"/>
                    <a:pt x="554" y="2277"/>
                  </a:cubicBezTo>
                  <a:lnTo>
                    <a:pt x="554" y="2277"/>
                  </a:lnTo>
                  <a:cubicBezTo>
                    <a:pt x="552" y="2279"/>
                    <a:pt x="551" y="2281"/>
                    <a:pt x="550" y="2283"/>
                  </a:cubicBezTo>
                  <a:lnTo>
                    <a:pt x="550" y="2283"/>
                  </a:lnTo>
                  <a:cubicBezTo>
                    <a:pt x="551" y="2281"/>
                    <a:pt x="553" y="2279"/>
                    <a:pt x="554" y="2277"/>
                  </a:cubicBezTo>
                  <a:cubicBezTo>
                    <a:pt x="662" y="2128"/>
                    <a:pt x="788" y="1998"/>
                    <a:pt x="932" y="1881"/>
                  </a:cubicBezTo>
                  <a:cubicBezTo>
                    <a:pt x="1026" y="1800"/>
                    <a:pt x="1130" y="1732"/>
                    <a:pt x="1238" y="1665"/>
                  </a:cubicBezTo>
                  <a:cubicBezTo>
                    <a:pt x="1350" y="1588"/>
                    <a:pt x="1467" y="1521"/>
                    <a:pt x="1584" y="1454"/>
                  </a:cubicBezTo>
                  <a:cubicBezTo>
                    <a:pt x="1805" y="1328"/>
                    <a:pt x="2034" y="1211"/>
                    <a:pt x="2268" y="1112"/>
                  </a:cubicBezTo>
                  <a:lnTo>
                    <a:pt x="2277" y="1107"/>
                  </a:lnTo>
                  <a:lnTo>
                    <a:pt x="2282" y="1107"/>
                  </a:lnTo>
                  <a:cubicBezTo>
                    <a:pt x="3411" y="617"/>
                    <a:pt x="4616" y="383"/>
                    <a:pt x="5795" y="63"/>
                  </a:cubicBezTo>
                  <a:lnTo>
                    <a:pt x="5655" y="63"/>
                  </a:lnTo>
                  <a:cubicBezTo>
                    <a:pt x="5646" y="63"/>
                    <a:pt x="5633" y="59"/>
                    <a:pt x="5624" y="50"/>
                  </a:cubicBezTo>
                  <a:cubicBezTo>
                    <a:pt x="5615" y="50"/>
                    <a:pt x="5610" y="45"/>
                    <a:pt x="5601" y="45"/>
                  </a:cubicBezTo>
                  <a:cubicBezTo>
                    <a:pt x="5583" y="27"/>
                    <a:pt x="5565" y="14"/>
                    <a:pt x="55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36"/>
            <p:cNvSpPr/>
            <p:nvPr/>
          </p:nvSpPr>
          <p:spPr>
            <a:xfrm>
              <a:off x="5273450" y="2054100"/>
              <a:ext cx="125" cy="25"/>
            </a:xfrm>
            <a:custGeom>
              <a:rect b="b" l="l" r="r" t="t"/>
              <a:pathLst>
                <a:path extrusionOk="0" h="1" w="5">
                  <a:moveTo>
                    <a:pt x="0" y="0"/>
                  </a:moveTo>
                  <a:lnTo>
                    <a:pt x="5" y="0"/>
                  </a:lnTo>
                  <a:lnTo>
                    <a:pt x="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36"/>
            <p:cNvSpPr/>
            <p:nvPr/>
          </p:nvSpPr>
          <p:spPr>
            <a:xfrm>
              <a:off x="5260950" y="2327725"/>
              <a:ext cx="28475" cy="8350"/>
            </a:xfrm>
            <a:custGeom>
              <a:rect b="b" l="l" r="r" t="t"/>
              <a:pathLst>
                <a:path extrusionOk="0" h="334" w="1139">
                  <a:moveTo>
                    <a:pt x="1062" y="0"/>
                  </a:moveTo>
                  <a:cubicBezTo>
                    <a:pt x="1053" y="0"/>
                    <a:pt x="1040" y="5"/>
                    <a:pt x="1031" y="9"/>
                  </a:cubicBezTo>
                  <a:cubicBezTo>
                    <a:pt x="986" y="41"/>
                    <a:pt x="932" y="68"/>
                    <a:pt x="882" y="90"/>
                  </a:cubicBezTo>
                  <a:lnTo>
                    <a:pt x="896" y="86"/>
                  </a:lnTo>
                  <a:lnTo>
                    <a:pt x="896" y="86"/>
                  </a:lnTo>
                  <a:cubicBezTo>
                    <a:pt x="774" y="135"/>
                    <a:pt x="644" y="167"/>
                    <a:pt x="514" y="189"/>
                  </a:cubicBezTo>
                  <a:lnTo>
                    <a:pt x="505" y="189"/>
                  </a:lnTo>
                  <a:cubicBezTo>
                    <a:pt x="418" y="202"/>
                    <a:pt x="332" y="209"/>
                    <a:pt x="246" y="209"/>
                  </a:cubicBezTo>
                  <a:cubicBezTo>
                    <a:pt x="185" y="209"/>
                    <a:pt x="124" y="206"/>
                    <a:pt x="64" y="198"/>
                  </a:cubicBezTo>
                  <a:cubicBezTo>
                    <a:pt x="46" y="198"/>
                    <a:pt x="28" y="207"/>
                    <a:pt x="19" y="221"/>
                  </a:cubicBezTo>
                  <a:cubicBezTo>
                    <a:pt x="5" y="230"/>
                    <a:pt x="1" y="248"/>
                    <a:pt x="1" y="266"/>
                  </a:cubicBezTo>
                  <a:cubicBezTo>
                    <a:pt x="1" y="279"/>
                    <a:pt x="10" y="297"/>
                    <a:pt x="19" y="306"/>
                  </a:cubicBezTo>
                  <a:cubicBezTo>
                    <a:pt x="32" y="320"/>
                    <a:pt x="50" y="324"/>
                    <a:pt x="64" y="324"/>
                  </a:cubicBezTo>
                  <a:cubicBezTo>
                    <a:pt x="124" y="330"/>
                    <a:pt x="184" y="333"/>
                    <a:pt x="244" y="333"/>
                  </a:cubicBezTo>
                  <a:cubicBezTo>
                    <a:pt x="360" y="333"/>
                    <a:pt x="475" y="322"/>
                    <a:pt x="590" y="302"/>
                  </a:cubicBezTo>
                  <a:cubicBezTo>
                    <a:pt x="684" y="284"/>
                    <a:pt x="779" y="261"/>
                    <a:pt x="869" y="225"/>
                  </a:cubicBezTo>
                  <a:cubicBezTo>
                    <a:pt x="950" y="203"/>
                    <a:pt x="1026" y="162"/>
                    <a:pt x="1098" y="113"/>
                  </a:cubicBezTo>
                  <a:cubicBezTo>
                    <a:pt x="1130" y="99"/>
                    <a:pt x="1139" y="59"/>
                    <a:pt x="1121" y="27"/>
                  </a:cubicBezTo>
                  <a:cubicBezTo>
                    <a:pt x="1107" y="9"/>
                    <a:pt x="1085" y="0"/>
                    <a:pt x="106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36"/>
            <p:cNvSpPr/>
            <p:nvPr/>
          </p:nvSpPr>
          <p:spPr>
            <a:xfrm>
              <a:off x="5105425" y="2010225"/>
              <a:ext cx="213350" cy="311725"/>
            </a:xfrm>
            <a:custGeom>
              <a:rect b="b" l="l" r="r" t="t"/>
              <a:pathLst>
                <a:path extrusionOk="0" h="12469" w="8534">
                  <a:moveTo>
                    <a:pt x="8534" y="1"/>
                  </a:moveTo>
                  <a:lnTo>
                    <a:pt x="8534" y="1"/>
                  </a:lnTo>
                  <a:cubicBezTo>
                    <a:pt x="8498" y="10"/>
                    <a:pt x="8462" y="19"/>
                    <a:pt x="8426" y="23"/>
                  </a:cubicBezTo>
                  <a:lnTo>
                    <a:pt x="8421" y="28"/>
                  </a:lnTo>
                  <a:cubicBezTo>
                    <a:pt x="8278" y="59"/>
                    <a:pt x="8134" y="95"/>
                    <a:pt x="7985" y="131"/>
                  </a:cubicBezTo>
                  <a:lnTo>
                    <a:pt x="7981" y="131"/>
                  </a:lnTo>
                  <a:cubicBezTo>
                    <a:pt x="7859" y="158"/>
                    <a:pt x="7738" y="190"/>
                    <a:pt x="7616" y="226"/>
                  </a:cubicBezTo>
                  <a:cubicBezTo>
                    <a:pt x="7031" y="379"/>
                    <a:pt x="6456" y="572"/>
                    <a:pt x="5898" y="797"/>
                  </a:cubicBezTo>
                  <a:cubicBezTo>
                    <a:pt x="5349" y="1017"/>
                    <a:pt x="4823" y="1296"/>
                    <a:pt x="4332" y="1625"/>
                  </a:cubicBezTo>
                  <a:cubicBezTo>
                    <a:pt x="4103" y="1782"/>
                    <a:pt x="3887" y="1958"/>
                    <a:pt x="3684" y="2147"/>
                  </a:cubicBezTo>
                  <a:cubicBezTo>
                    <a:pt x="3590" y="2241"/>
                    <a:pt x="3500" y="2335"/>
                    <a:pt x="3410" y="2439"/>
                  </a:cubicBezTo>
                  <a:cubicBezTo>
                    <a:pt x="3316" y="2551"/>
                    <a:pt x="3230" y="2668"/>
                    <a:pt x="3140" y="2785"/>
                  </a:cubicBezTo>
                  <a:cubicBezTo>
                    <a:pt x="2776" y="3298"/>
                    <a:pt x="2470" y="3852"/>
                    <a:pt x="2227" y="4432"/>
                  </a:cubicBezTo>
                  <a:cubicBezTo>
                    <a:pt x="1970" y="5035"/>
                    <a:pt x="1750" y="5651"/>
                    <a:pt x="1570" y="6281"/>
                  </a:cubicBezTo>
                  <a:cubicBezTo>
                    <a:pt x="1386" y="6911"/>
                    <a:pt x="1224" y="7545"/>
                    <a:pt x="1071" y="8184"/>
                  </a:cubicBezTo>
                  <a:cubicBezTo>
                    <a:pt x="922" y="8800"/>
                    <a:pt x="783" y="9416"/>
                    <a:pt x="621" y="10028"/>
                  </a:cubicBezTo>
                  <a:cubicBezTo>
                    <a:pt x="414" y="10815"/>
                    <a:pt x="153" y="11589"/>
                    <a:pt x="9" y="12390"/>
                  </a:cubicBezTo>
                  <a:cubicBezTo>
                    <a:pt x="0" y="12426"/>
                    <a:pt x="23" y="12457"/>
                    <a:pt x="54" y="12466"/>
                  </a:cubicBezTo>
                  <a:cubicBezTo>
                    <a:pt x="60" y="12468"/>
                    <a:pt x="65" y="12468"/>
                    <a:pt x="70" y="12468"/>
                  </a:cubicBezTo>
                  <a:cubicBezTo>
                    <a:pt x="99" y="12468"/>
                    <a:pt x="123" y="12448"/>
                    <a:pt x="131" y="12421"/>
                  </a:cubicBezTo>
                  <a:cubicBezTo>
                    <a:pt x="275" y="11634"/>
                    <a:pt x="526" y="10874"/>
                    <a:pt x="729" y="10105"/>
                  </a:cubicBezTo>
                  <a:cubicBezTo>
                    <a:pt x="814" y="9794"/>
                    <a:pt x="891" y="9484"/>
                    <a:pt x="963" y="9173"/>
                  </a:cubicBezTo>
                  <a:cubicBezTo>
                    <a:pt x="1039" y="8867"/>
                    <a:pt x="1111" y="8557"/>
                    <a:pt x="1183" y="8251"/>
                  </a:cubicBezTo>
                  <a:cubicBezTo>
                    <a:pt x="1453" y="7126"/>
                    <a:pt x="1741" y="6002"/>
                    <a:pt x="2159" y="4922"/>
                  </a:cubicBezTo>
                  <a:cubicBezTo>
                    <a:pt x="2452" y="4171"/>
                    <a:pt x="2807" y="3447"/>
                    <a:pt x="3289" y="2799"/>
                  </a:cubicBezTo>
                  <a:lnTo>
                    <a:pt x="3293" y="2790"/>
                  </a:lnTo>
                  <a:cubicBezTo>
                    <a:pt x="3352" y="2709"/>
                    <a:pt x="3415" y="2628"/>
                    <a:pt x="3482" y="2547"/>
                  </a:cubicBezTo>
                  <a:cubicBezTo>
                    <a:pt x="3550" y="2470"/>
                    <a:pt x="3608" y="2403"/>
                    <a:pt x="3675" y="2335"/>
                  </a:cubicBezTo>
                  <a:cubicBezTo>
                    <a:pt x="3810" y="2196"/>
                    <a:pt x="3959" y="2061"/>
                    <a:pt x="4116" y="1940"/>
                  </a:cubicBezTo>
                  <a:lnTo>
                    <a:pt x="4121" y="1935"/>
                  </a:lnTo>
                  <a:cubicBezTo>
                    <a:pt x="4643" y="1526"/>
                    <a:pt x="5236" y="1215"/>
                    <a:pt x="5844" y="954"/>
                  </a:cubicBezTo>
                  <a:cubicBezTo>
                    <a:pt x="6402" y="725"/>
                    <a:pt x="6968" y="527"/>
                    <a:pt x="7549" y="374"/>
                  </a:cubicBezTo>
                  <a:cubicBezTo>
                    <a:pt x="7864" y="284"/>
                    <a:pt x="8183" y="208"/>
                    <a:pt x="8502" y="136"/>
                  </a:cubicBezTo>
                  <a:cubicBezTo>
                    <a:pt x="8502" y="136"/>
                    <a:pt x="8502" y="131"/>
                    <a:pt x="8502" y="127"/>
                  </a:cubicBezTo>
                  <a:cubicBezTo>
                    <a:pt x="8507" y="100"/>
                    <a:pt x="8516" y="73"/>
                    <a:pt x="8520" y="46"/>
                  </a:cubicBezTo>
                  <a:cubicBezTo>
                    <a:pt x="8525" y="32"/>
                    <a:pt x="8529" y="14"/>
                    <a:pt x="853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6"/>
            <p:cNvSpPr/>
            <p:nvPr/>
          </p:nvSpPr>
          <p:spPr>
            <a:xfrm>
              <a:off x="5208100" y="2058825"/>
              <a:ext cx="125" cy="25"/>
            </a:xfrm>
            <a:custGeom>
              <a:rect b="b" l="l" r="r" t="t"/>
              <a:pathLst>
                <a:path extrusionOk="0" h="1" w="5">
                  <a:moveTo>
                    <a:pt x="5" y="0"/>
                  </a:moveTo>
                  <a:lnTo>
                    <a:pt x="0" y="0"/>
                  </a:lnTo>
                  <a:lnTo>
                    <a:pt x="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6"/>
            <p:cNvSpPr/>
            <p:nvPr/>
          </p:nvSpPr>
          <p:spPr>
            <a:xfrm>
              <a:off x="5130150" y="2165225"/>
              <a:ext cx="95300" cy="171500"/>
            </a:xfrm>
            <a:custGeom>
              <a:rect b="b" l="l" r="r" t="t"/>
              <a:pathLst>
                <a:path extrusionOk="0" h="6860" w="3812">
                  <a:moveTo>
                    <a:pt x="3746" y="1"/>
                  </a:moveTo>
                  <a:cubicBezTo>
                    <a:pt x="3744" y="1"/>
                    <a:pt x="3741" y="2"/>
                    <a:pt x="3739" y="4"/>
                  </a:cubicBezTo>
                  <a:cubicBezTo>
                    <a:pt x="3712" y="4"/>
                    <a:pt x="3685" y="22"/>
                    <a:pt x="3681" y="49"/>
                  </a:cubicBezTo>
                  <a:lnTo>
                    <a:pt x="3676" y="49"/>
                  </a:lnTo>
                  <a:cubicBezTo>
                    <a:pt x="3663" y="108"/>
                    <a:pt x="3645" y="157"/>
                    <a:pt x="3622" y="211"/>
                  </a:cubicBezTo>
                  <a:cubicBezTo>
                    <a:pt x="3487" y="567"/>
                    <a:pt x="3298" y="891"/>
                    <a:pt x="3118" y="1223"/>
                  </a:cubicBezTo>
                  <a:cubicBezTo>
                    <a:pt x="3028" y="1394"/>
                    <a:pt x="2943" y="1570"/>
                    <a:pt x="2857" y="1745"/>
                  </a:cubicBezTo>
                  <a:cubicBezTo>
                    <a:pt x="2767" y="1916"/>
                    <a:pt x="2668" y="2105"/>
                    <a:pt x="2574" y="2281"/>
                  </a:cubicBezTo>
                  <a:cubicBezTo>
                    <a:pt x="2385" y="2640"/>
                    <a:pt x="2187" y="2991"/>
                    <a:pt x="1989" y="3347"/>
                  </a:cubicBezTo>
                  <a:cubicBezTo>
                    <a:pt x="1791" y="3702"/>
                    <a:pt x="1593" y="4053"/>
                    <a:pt x="1404" y="4408"/>
                  </a:cubicBezTo>
                  <a:cubicBezTo>
                    <a:pt x="1184" y="4804"/>
                    <a:pt x="963" y="5200"/>
                    <a:pt x="734" y="5592"/>
                  </a:cubicBezTo>
                  <a:cubicBezTo>
                    <a:pt x="622" y="5785"/>
                    <a:pt x="509" y="5978"/>
                    <a:pt x="388" y="6172"/>
                  </a:cubicBezTo>
                  <a:cubicBezTo>
                    <a:pt x="266" y="6370"/>
                    <a:pt x="136" y="6568"/>
                    <a:pt x="19" y="6770"/>
                  </a:cubicBezTo>
                  <a:cubicBezTo>
                    <a:pt x="1" y="6797"/>
                    <a:pt x="14" y="6838"/>
                    <a:pt x="46" y="6851"/>
                  </a:cubicBezTo>
                  <a:cubicBezTo>
                    <a:pt x="54" y="6857"/>
                    <a:pt x="64" y="6859"/>
                    <a:pt x="74" y="6859"/>
                  </a:cubicBezTo>
                  <a:cubicBezTo>
                    <a:pt x="96" y="6859"/>
                    <a:pt x="117" y="6847"/>
                    <a:pt x="127" y="6829"/>
                  </a:cubicBezTo>
                  <a:cubicBezTo>
                    <a:pt x="230" y="6653"/>
                    <a:pt x="338" y="6487"/>
                    <a:pt x="446" y="6316"/>
                  </a:cubicBezTo>
                  <a:cubicBezTo>
                    <a:pt x="554" y="6140"/>
                    <a:pt x="658" y="5969"/>
                    <a:pt x="761" y="5794"/>
                  </a:cubicBezTo>
                  <a:cubicBezTo>
                    <a:pt x="963" y="5448"/>
                    <a:pt x="1166" y="5092"/>
                    <a:pt x="1359" y="4741"/>
                  </a:cubicBezTo>
                  <a:cubicBezTo>
                    <a:pt x="1557" y="4386"/>
                    <a:pt x="1751" y="4031"/>
                    <a:pt x="1944" y="3680"/>
                  </a:cubicBezTo>
                  <a:cubicBezTo>
                    <a:pt x="2142" y="3324"/>
                    <a:pt x="2340" y="2969"/>
                    <a:pt x="2534" y="2613"/>
                  </a:cubicBezTo>
                  <a:cubicBezTo>
                    <a:pt x="2650" y="2402"/>
                    <a:pt x="2767" y="2186"/>
                    <a:pt x="2880" y="1975"/>
                  </a:cubicBezTo>
                  <a:cubicBezTo>
                    <a:pt x="2934" y="1867"/>
                    <a:pt x="2992" y="1759"/>
                    <a:pt x="3046" y="1651"/>
                  </a:cubicBezTo>
                  <a:cubicBezTo>
                    <a:pt x="3105" y="1538"/>
                    <a:pt x="3159" y="1430"/>
                    <a:pt x="3213" y="1318"/>
                  </a:cubicBezTo>
                  <a:cubicBezTo>
                    <a:pt x="3429" y="913"/>
                    <a:pt x="3672" y="517"/>
                    <a:pt x="3802" y="76"/>
                  </a:cubicBezTo>
                  <a:cubicBezTo>
                    <a:pt x="3811" y="45"/>
                    <a:pt x="3789" y="9"/>
                    <a:pt x="3753" y="4"/>
                  </a:cubicBezTo>
                  <a:cubicBezTo>
                    <a:pt x="3750" y="2"/>
                    <a:pt x="3748" y="1"/>
                    <a:pt x="374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6"/>
            <p:cNvSpPr/>
            <p:nvPr/>
          </p:nvSpPr>
          <p:spPr>
            <a:xfrm>
              <a:off x="5105425" y="2320075"/>
              <a:ext cx="27900" cy="16975"/>
            </a:xfrm>
            <a:custGeom>
              <a:rect b="b" l="l" r="r" t="t"/>
              <a:pathLst>
                <a:path extrusionOk="0" h="679" w="1116">
                  <a:moveTo>
                    <a:pt x="72" y="0"/>
                  </a:moveTo>
                  <a:cubicBezTo>
                    <a:pt x="54" y="0"/>
                    <a:pt x="41" y="5"/>
                    <a:pt x="32" y="14"/>
                  </a:cubicBezTo>
                  <a:cubicBezTo>
                    <a:pt x="5" y="36"/>
                    <a:pt x="0" y="72"/>
                    <a:pt x="23" y="99"/>
                  </a:cubicBezTo>
                  <a:cubicBezTo>
                    <a:pt x="275" y="401"/>
                    <a:pt x="648" y="585"/>
                    <a:pt x="1026" y="675"/>
                  </a:cubicBezTo>
                  <a:cubicBezTo>
                    <a:pt x="1033" y="677"/>
                    <a:pt x="1040" y="679"/>
                    <a:pt x="1048" y="679"/>
                  </a:cubicBezTo>
                  <a:cubicBezTo>
                    <a:pt x="1056" y="679"/>
                    <a:pt x="1064" y="677"/>
                    <a:pt x="1071" y="675"/>
                  </a:cubicBezTo>
                  <a:cubicBezTo>
                    <a:pt x="1089" y="666"/>
                    <a:pt x="1098" y="653"/>
                    <a:pt x="1107" y="639"/>
                  </a:cubicBezTo>
                  <a:cubicBezTo>
                    <a:pt x="1116" y="608"/>
                    <a:pt x="1098" y="572"/>
                    <a:pt x="1066" y="558"/>
                  </a:cubicBezTo>
                  <a:cubicBezTo>
                    <a:pt x="909" y="522"/>
                    <a:pt x="751" y="468"/>
                    <a:pt x="607" y="401"/>
                  </a:cubicBezTo>
                  <a:cubicBezTo>
                    <a:pt x="481" y="338"/>
                    <a:pt x="364" y="257"/>
                    <a:pt x="261" y="167"/>
                  </a:cubicBezTo>
                  <a:cubicBezTo>
                    <a:pt x="207" y="122"/>
                    <a:pt x="162" y="72"/>
                    <a:pt x="117" y="23"/>
                  </a:cubicBezTo>
                  <a:cubicBezTo>
                    <a:pt x="108" y="9"/>
                    <a:pt x="90" y="0"/>
                    <a:pt x="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6"/>
            <p:cNvSpPr/>
            <p:nvPr/>
          </p:nvSpPr>
          <p:spPr>
            <a:xfrm>
              <a:off x="5559425" y="1803425"/>
              <a:ext cx="70450" cy="177800"/>
            </a:xfrm>
            <a:custGeom>
              <a:rect b="b" l="l" r="r" t="t"/>
              <a:pathLst>
                <a:path extrusionOk="0" h="7112" w="2818">
                  <a:moveTo>
                    <a:pt x="84" y="1"/>
                  </a:moveTo>
                  <a:cubicBezTo>
                    <a:pt x="81" y="1"/>
                    <a:pt x="77" y="2"/>
                    <a:pt x="73" y="4"/>
                  </a:cubicBezTo>
                  <a:cubicBezTo>
                    <a:pt x="46" y="4"/>
                    <a:pt x="23" y="22"/>
                    <a:pt x="14" y="49"/>
                  </a:cubicBezTo>
                  <a:lnTo>
                    <a:pt x="10" y="45"/>
                  </a:lnTo>
                  <a:lnTo>
                    <a:pt x="10" y="45"/>
                  </a:lnTo>
                  <a:cubicBezTo>
                    <a:pt x="1" y="76"/>
                    <a:pt x="19" y="112"/>
                    <a:pt x="55" y="121"/>
                  </a:cubicBezTo>
                  <a:cubicBezTo>
                    <a:pt x="91" y="130"/>
                    <a:pt x="127" y="144"/>
                    <a:pt x="163" y="157"/>
                  </a:cubicBezTo>
                  <a:cubicBezTo>
                    <a:pt x="239" y="193"/>
                    <a:pt x="316" y="238"/>
                    <a:pt x="388" y="292"/>
                  </a:cubicBezTo>
                  <a:cubicBezTo>
                    <a:pt x="536" y="418"/>
                    <a:pt x="671" y="558"/>
                    <a:pt x="788" y="715"/>
                  </a:cubicBezTo>
                  <a:cubicBezTo>
                    <a:pt x="874" y="827"/>
                    <a:pt x="955" y="944"/>
                    <a:pt x="1040" y="1057"/>
                  </a:cubicBezTo>
                  <a:cubicBezTo>
                    <a:pt x="1148" y="1205"/>
                    <a:pt x="1252" y="1358"/>
                    <a:pt x="1346" y="1516"/>
                  </a:cubicBezTo>
                  <a:cubicBezTo>
                    <a:pt x="1535" y="1831"/>
                    <a:pt x="1701" y="2155"/>
                    <a:pt x="1841" y="2496"/>
                  </a:cubicBezTo>
                  <a:cubicBezTo>
                    <a:pt x="2025" y="2933"/>
                    <a:pt x="2183" y="3387"/>
                    <a:pt x="2313" y="3846"/>
                  </a:cubicBezTo>
                  <a:cubicBezTo>
                    <a:pt x="2453" y="4318"/>
                    <a:pt x="2556" y="4804"/>
                    <a:pt x="2624" y="5299"/>
                  </a:cubicBezTo>
                  <a:lnTo>
                    <a:pt x="2624" y="5281"/>
                  </a:lnTo>
                  <a:cubicBezTo>
                    <a:pt x="2651" y="5488"/>
                    <a:pt x="2669" y="5695"/>
                    <a:pt x="2678" y="5906"/>
                  </a:cubicBezTo>
                  <a:cubicBezTo>
                    <a:pt x="2687" y="6118"/>
                    <a:pt x="2673" y="6329"/>
                    <a:pt x="2646" y="6541"/>
                  </a:cubicBezTo>
                  <a:lnTo>
                    <a:pt x="2646" y="6523"/>
                  </a:lnTo>
                  <a:cubicBezTo>
                    <a:pt x="2624" y="6694"/>
                    <a:pt x="2588" y="6865"/>
                    <a:pt x="2534" y="7031"/>
                  </a:cubicBezTo>
                  <a:cubicBezTo>
                    <a:pt x="2518" y="7079"/>
                    <a:pt x="2558" y="7112"/>
                    <a:pt x="2596" y="7112"/>
                  </a:cubicBezTo>
                  <a:cubicBezTo>
                    <a:pt x="2622" y="7112"/>
                    <a:pt x="2648" y="7097"/>
                    <a:pt x="2655" y="7063"/>
                  </a:cubicBezTo>
                  <a:cubicBezTo>
                    <a:pt x="2768" y="6685"/>
                    <a:pt x="2817" y="6293"/>
                    <a:pt x="2799" y="5902"/>
                  </a:cubicBezTo>
                  <a:cubicBezTo>
                    <a:pt x="2795" y="5708"/>
                    <a:pt x="2777" y="5515"/>
                    <a:pt x="2754" y="5326"/>
                  </a:cubicBezTo>
                  <a:cubicBezTo>
                    <a:pt x="2727" y="5133"/>
                    <a:pt x="2696" y="4948"/>
                    <a:pt x="2664" y="4764"/>
                  </a:cubicBezTo>
                  <a:cubicBezTo>
                    <a:pt x="2588" y="4381"/>
                    <a:pt x="2493" y="4003"/>
                    <a:pt x="2381" y="3630"/>
                  </a:cubicBezTo>
                  <a:cubicBezTo>
                    <a:pt x="2273" y="3270"/>
                    <a:pt x="2147" y="2910"/>
                    <a:pt x="2007" y="2564"/>
                  </a:cubicBezTo>
                  <a:cubicBezTo>
                    <a:pt x="1895" y="2290"/>
                    <a:pt x="1769" y="2020"/>
                    <a:pt x="1629" y="1759"/>
                  </a:cubicBezTo>
                  <a:cubicBezTo>
                    <a:pt x="1485" y="1493"/>
                    <a:pt x="1328" y="1241"/>
                    <a:pt x="1148" y="998"/>
                  </a:cubicBezTo>
                  <a:cubicBezTo>
                    <a:pt x="1009" y="796"/>
                    <a:pt x="860" y="603"/>
                    <a:pt x="698" y="414"/>
                  </a:cubicBezTo>
                  <a:cubicBezTo>
                    <a:pt x="617" y="319"/>
                    <a:pt x="523" y="238"/>
                    <a:pt x="419" y="162"/>
                  </a:cubicBezTo>
                  <a:cubicBezTo>
                    <a:pt x="320" y="90"/>
                    <a:pt x="208" y="36"/>
                    <a:pt x="91" y="4"/>
                  </a:cubicBezTo>
                  <a:cubicBezTo>
                    <a:pt x="89" y="2"/>
                    <a:pt x="86" y="1"/>
                    <a:pt x="8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6"/>
            <p:cNvSpPr/>
            <p:nvPr/>
          </p:nvSpPr>
          <p:spPr>
            <a:xfrm>
              <a:off x="5430000" y="1838725"/>
              <a:ext cx="25" cy="25"/>
            </a:xfrm>
            <a:custGeom>
              <a:rect b="b" l="l" r="r" t="t"/>
              <a:pathLst>
                <a:path extrusionOk="0" h="1" w="1">
                  <a:moveTo>
                    <a:pt x="0" y="0"/>
                  </a:moveTo>
                  <a:lnTo>
                    <a:pt x="0" y="0"/>
                  </a:lnTo>
                  <a:lnTo>
                    <a:pt x="0"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6"/>
            <p:cNvSpPr/>
            <p:nvPr/>
          </p:nvSpPr>
          <p:spPr>
            <a:xfrm>
              <a:off x="5429875" y="1838825"/>
              <a:ext cx="25" cy="25"/>
            </a:xfrm>
            <a:custGeom>
              <a:rect b="b" l="l" r="r" t="t"/>
              <a:pathLst>
                <a:path extrusionOk="0" h="1" w="1">
                  <a:moveTo>
                    <a:pt x="1" y="1"/>
                  </a:moveTo>
                  <a:lnTo>
                    <a:pt x="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6"/>
            <p:cNvSpPr/>
            <p:nvPr/>
          </p:nvSpPr>
          <p:spPr>
            <a:xfrm>
              <a:off x="5428200" y="1967275"/>
              <a:ext cx="25" cy="125"/>
            </a:xfrm>
            <a:custGeom>
              <a:rect b="b" l="l" r="r" t="t"/>
              <a:pathLst>
                <a:path extrusionOk="0" h="5" w="1">
                  <a:moveTo>
                    <a:pt x="0" y="5"/>
                  </a:moveTo>
                  <a:cubicBezTo>
                    <a:pt x="0" y="5"/>
                    <a:pt x="0" y="0"/>
                    <a:pt x="0" y="0"/>
                  </a:cubicBezTo>
                  <a:cubicBezTo>
                    <a:pt x="0" y="0"/>
                    <a:pt x="0" y="5"/>
                    <a:pt x="0" y="5"/>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6"/>
            <p:cNvSpPr/>
            <p:nvPr/>
          </p:nvSpPr>
          <p:spPr>
            <a:xfrm>
              <a:off x="5432925" y="2055225"/>
              <a:ext cx="25" cy="25"/>
            </a:xfrm>
            <a:custGeom>
              <a:rect b="b" l="l" r="r" t="t"/>
              <a:pathLst>
                <a:path extrusionOk="0" h="1" w="1">
                  <a:moveTo>
                    <a:pt x="0" y="0"/>
                  </a:moveTo>
                  <a:lnTo>
                    <a:pt x="0"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6"/>
            <p:cNvSpPr/>
            <p:nvPr/>
          </p:nvSpPr>
          <p:spPr>
            <a:xfrm>
              <a:off x="5552125" y="2028000"/>
              <a:ext cx="26000" cy="51350"/>
            </a:xfrm>
            <a:custGeom>
              <a:rect b="b" l="l" r="r" t="t"/>
              <a:pathLst>
                <a:path extrusionOk="0" h="2054" w="1040">
                  <a:moveTo>
                    <a:pt x="909" y="0"/>
                  </a:moveTo>
                  <a:cubicBezTo>
                    <a:pt x="900" y="32"/>
                    <a:pt x="891" y="63"/>
                    <a:pt x="878" y="99"/>
                  </a:cubicBezTo>
                  <a:lnTo>
                    <a:pt x="878" y="104"/>
                  </a:lnTo>
                  <a:cubicBezTo>
                    <a:pt x="878" y="104"/>
                    <a:pt x="878" y="108"/>
                    <a:pt x="878" y="108"/>
                  </a:cubicBezTo>
                  <a:lnTo>
                    <a:pt x="878" y="113"/>
                  </a:lnTo>
                  <a:cubicBezTo>
                    <a:pt x="828" y="266"/>
                    <a:pt x="779" y="419"/>
                    <a:pt x="725" y="567"/>
                  </a:cubicBezTo>
                  <a:cubicBezTo>
                    <a:pt x="666" y="716"/>
                    <a:pt x="612" y="851"/>
                    <a:pt x="549" y="995"/>
                  </a:cubicBezTo>
                  <a:cubicBezTo>
                    <a:pt x="455" y="1242"/>
                    <a:pt x="342" y="1481"/>
                    <a:pt x="212" y="1710"/>
                  </a:cubicBezTo>
                  <a:cubicBezTo>
                    <a:pt x="158" y="1795"/>
                    <a:pt x="95" y="1876"/>
                    <a:pt x="23" y="1948"/>
                  </a:cubicBezTo>
                  <a:cubicBezTo>
                    <a:pt x="1" y="1975"/>
                    <a:pt x="5" y="2016"/>
                    <a:pt x="32" y="2038"/>
                  </a:cubicBezTo>
                  <a:cubicBezTo>
                    <a:pt x="39" y="2046"/>
                    <a:pt x="53" y="2053"/>
                    <a:pt x="67" y="2053"/>
                  </a:cubicBezTo>
                  <a:cubicBezTo>
                    <a:pt x="70" y="2053"/>
                    <a:pt x="74" y="2053"/>
                    <a:pt x="77" y="2052"/>
                  </a:cubicBezTo>
                  <a:cubicBezTo>
                    <a:pt x="91" y="2052"/>
                    <a:pt x="109" y="2043"/>
                    <a:pt x="118" y="2029"/>
                  </a:cubicBezTo>
                  <a:cubicBezTo>
                    <a:pt x="266" y="1872"/>
                    <a:pt x="387" y="1683"/>
                    <a:pt x="477" y="1485"/>
                  </a:cubicBezTo>
                  <a:cubicBezTo>
                    <a:pt x="522" y="1386"/>
                    <a:pt x="567" y="1283"/>
                    <a:pt x="608" y="1184"/>
                  </a:cubicBezTo>
                  <a:cubicBezTo>
                    <a:pt x="653" y="1080"/>
                    <a:pt x="698" y="968"/>
                    <a:pt x="743" y="860"/>
                  </a:cubicBezTo>
                  <a:cubicBezTo>
                    <a:pt x="855" y="581"/>
                    <a:pt x="954" y="293"/>
                    <a:pt x="104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6"/>
            <p:cNvSpPr/>
            <p:nvPr/>
          </p:nvSpPr>
          <p:spPr>
            <a:xfrm>
              <a:off x="5574050" y="2030575"/>
              <a:ext cx="25" cy="25"/>
            </a:xfrm>
            <a:custGeom>
              <a:rect b="b" l="l" r="r" t="t"/>
              <a:pathLst>
                <a:path extrusionOk="0" h="1" w="1">
                  <a:moveTo>
                    <a:pt x="1" y="1"/>
                  </a:moveTo>
                  <a:lnTo>
                    <a:pt x="1" y="1"/>
                  </a:lnTo>
                  <a:lnTo>
                    <a:pt x="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6"/>
            <p:cNvSpPr/>
            <p:nvPr/>
          </p:nvSpPr>
          <p:spPr>
            <a:xfrm>
              <a:off x="5405575" y="1947925"/>
              <a:ext cx="1375" cy="800"/>
            </a:xfrm>
            <a:custGeom>
              <a:rect b="b" l="l" r="r" t="t"/>
              <a:pathLst>
                <a:path extrusionOk="0" h="32" w="55">
                  <a:moveTo>
                    <a:pt x="1" y="0"/>
                  </a:moveTo>
                  <a:cubicBezTo>
                    <a:pt x="19" y="9"/>
                    <a:pt x="37" y="18"/>
                    <a:pt x="55" y="32"/>
                  </a:cubicBezTo>
                  <a:cubicBezTo>
                    <a:pt x="46" y="14"/>
                    <a:pt x="28" y="0"/>
                    <a:pt x="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6"/>
            <p:cNvSpPr/>
            <p:nvPr/>
          </p:nvSpPr>
          <p:spPr>
            <a:xfrm>
              <a:off x="5260500" y="1953550"/>
              <a:ext cx="37750" cy="22950"/>
            </a:xfrm>
            <a:custGeom>
              <a:rect b="b" l="l" r="r" t="t"/>
              <a:pathLst>
                <a:path extrusionOk="0" h="918" w="1510">
                  <a:moveTo>
                    <a:pt x="275" y="0"/>
                  </a:moveTo>
                  <a:cubicBezTo>
                    <a:pt x="235" y="5"/>
                    <a:pt x="199" y="14"/>
                    <a:pt x="163" y="27"/>
                  </a:cubicBezTo>
                  <a:cubicBezTo>
                    <a:pt x="131" y="41"/>
                    <a:pt x="100" y="59"/>
                    <a:pt x="73" y="86"/>
                  </a:cubicBezTo>
                  <a:cubicBezTo>
                    <a:pt x="50" y="113"/>
                    <a:pt x="28" y="144"/>
                    <a:pt x="19" y="176"/>
                  </a:cubicBezTo>
                  <a:cubicBezTo>
                    <a:pt x="5" y="212"/>
                    <a:pt x="1" y="248"/>
                    <a:pt x="5" y="284"/>
                  </a:cubicBezTo>
                  <a:cubicBezTo>
                    <a:pt x="5" y="333"/>
                    <a:pt x="19" y="383"/>
                    <a:pt x="37" y="428"/>
                  </a:cubicBezTo>
                  <a:cubicBezTo>
                    <a:pt x="59" y="482"/>
                    <a:pt x="91" y="536"/>
                    <a:pt x="131" y="581"/>
                  </a:cubicBezTo>
                  <a:cubicBezTo>
                    <a:pt x="154" y="603"/>
                    <a:pt x="176" y="621"/>
                    <a:pt x="199" y="644"/>
                  </a:cubicBezTo>
                  <a:cubicBezTo>
                    <a:pt x="226" y="662"/>
                    <a:pt x="248" y="680"/>
                    <a:pt x="275" y="698"/>
                  </a:cubicBezTo>
                  <a:cubicBezTo>
                    <a:pt x="286" y="705"/>
                    <a:pt x="298" y="708"/>
                    <a:pt x="308" y="708"/>
                  </a:cubicBezTo>
                  <a:cubicBezTo>
                    <a:pt x="360" y="708"/>
                    <a:pt x="395" y="635"/>
                    <a:pt x="343" y="594"/>
                  </a:cubicBezTo>
                  <a:cubicBezTo>
                    <a:pt x="316" y="576"/>
                    <a:pt x="289" y="558"/>
                    <a:pt x="262" y="536"/>
                  </a:cubicBezTo>
                  <a:cubicBezTo>
                    <a:pt x="235" y="513"/>
                    <a:pt x="212" y="491"/>
                    <a:pt x="194" y="464"/>
                  </a:cubicBezTo>
                  <a:cubicBezTo>
                    <a:pt x="172" y="432"/>
                    <a:pt x="158" y="401"/>
                    <a:pt x="145" y="369"/>
                  </a:cubicBezTo>
                  <a:cubicBezTo>
                    <a:pt x="136" y="342"/>
                    <a:pt x="131" y="315"/>
                    <a:pt x="127" y="288"/>
                  </a:cubicBezTo>
                  <a:cubicBezTo>
                    <a:pt x="127" y="270"/>
                    <a:pt x="127" y="257"/>
                    <a:pt x="127" y="243"/>
                  </a:cubicBezTo>
                  <a:cubicBezTo>
                    <a:pt x="131" y="230"/>
                    <a:pt x="136" y="221"/>
                    <a:pt x="140" y="207"/>
                  </a:cubicBezTo>
                  <a:cubicBezTo>
                    <a:pt x="145" y="198"/>
                    <a:pt x="149" y="194"/>
                    <a:pt x="154" y="185"/>
                  </a:cubicBezTo>
                  <a:cubicBezTo>
                    <a:pt x="163" y="176"/>
                    <a:pt x="172" y="167"/>
                    <a:pt x="181" y="162"/>
                  </a:cubicBezTo>
                  <a:cubicBezTo>
                    <a:pt x="194" y="153"/>
                    <a:pt x="208" y="144"/>
                    <a:pt x="226" y="140"/>
                  </a:cubicBezTo>
                  <a:cubicBezTo>
                    <a:pt x="253" y="131"/>
                    <a:pt x="280" y="126"/>
                    <a:pt x="307" y="122"/>
                  </a:cubicBezTo>
                  <a:cubicBezTo>
                    <a:pt x="319" y="121"/>
                    <a:pt x="331" y="120"/>
                    <a:pt x="344" y="120"/>
                  </a:cubicBezTo>
                  <a:cubicBezTo>
                    <a:pt x="378" y="120"/>
                    <a:pt x="413" y="124"/>
                    <a:pt x="446" y="131"/>
                  </a:cubicBezTo>
                  <a:lnTo>
                    <a:pt x="433" y="126"/>
                  </a:lnTo>
                  <a:lnTo>
                    <a:pt x="433" y="126"/>
                  </a:lnTo>
                  <a:cubicBezTo>
                    <a:pt x="487" y="140"/>
                    <a:pt x="541" y="153"/>
                    <a:pt x="590" y="180"/>
                  </a:cubicBezTo>
                  <a:cubicBezTo>
                    <a:pt x="689" y="230"/>
                    <a:pt x="779" y="293"/>
                    <a:pt x="864" y="365"/>
                  </a:cubicBezTo>
                  <a:lnTo>
                    <a:pt x="855" y="356"/>
                  </a:lnTo>
                  <a:lnTo>
                    <a:pt x="855" y="356"/>
                  </a:lnTo>
                  <a:cubicBezTo>
                    <a:pt x="1040" y="522"/>
                    <a:pt x="1193" y="720"/>
                    <a:pt x="1368" y="891"/>
                  </a:cubicBezTo>
                  <a:cubicBezTo>
                    <a:pt x="1384" y="910"/>
                    <a:pt x="1402" y="918"/>
                    <a:pt x="1419" y="918"/>
                  </a:cubicBezTo>
                  <a:cubicBezTo>
                    <a:pt x="1468" y="918"/>
                    <a:pt x="1509" y="857"/>
                    <a:pt x="1463" y="810"/>
                  </a:cubicBezTo>
                  <a:cubicBezTo>
                    <a:pt x="1287" y="635"/>
                    <a:pt x="1134" y="437"/>
                    <a:pt x="945" y="270"/>
                  </a:cubicBezTo>
                  <a:cubicBezTo>
                    <a:pt x="855" y="189"/>
                    <a:pt x="756" y="122"/>
                    <a:pt x="644" y="68"/>
                  </a:cubicBezTo>
                  <a:cubicBezTo>
                    <a:pt x="563" y="27"/>
                    <a:pt x="478" y="5"/>
                    <a:pt x="39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6"/>
            <p:cNvSpPr/>
            <p:nvPr/>
          </p:nvSpPr>
          <p:spPr>
            <a:xfrm>
              <a:off x="5226775" y="1965925"/>
              <a:ext cx="42200" cy="11975"/>
            </a:xfrm>
            <a:custGeom>
              <a:rect b="b" l="l" r="r" t="t"/>
              <a:pathLst>
                <a:path extrusionOk="0" h="479" w="1688">
                  <a:moveTo>
                    <a:pt x="526" y="0"/>
                  </a:moveTo>
                  <a:cubicBezTo>
                    <a:pt x="450" y="0"/>
                    <a:pt x="369" y="9"/>
                    <a:pt x="293" y="27"/>
                  </a:cubicBezTo>
                  <a:cubicBezTo>
                    <a:pt x="225" y="41"/>
                    <a:pt x="162" y="72"/>
                    <a:pt x="104" y="108"/>
                  </a:cubicBezTo>
                  <a:cubicBezTo>
                    <a:pt x="77" y="126"/>
                    <a:pt x="54" y="149"/>
                    <a:pt x="36" y="176"/>
                  </a:cubicBezTo>
                  <a:cubicBezTo>
                    <a:pt x="18" y="203"/>
                    <a:pt x="9" y="230"/>
                    <a:pt x="0" y="261"/>
                  </a:cubicBezTo>
                  <a:cubicBezTo>
                    <a:pt x="0" y="275"/>
                    <a:pt x="0" y="288"/>
                    <a:pt x="0" y="302"/>
                  </a:cubicBezTo>
                  <a:cubicBezTo>
                    <a:pt x="5" y="320"/>
                    <a:pt x="9" y="342"/>
                    <a:pt x="14" y="360"/>
                  </a:cubicBezTo>
                  <a:cubicBezTo>
                    <a:pt x="18" y="374"/>
                    <a:pt x="27" y="387"/>
                    <a:pt x="36" y="401"/>
                  </a:cubicBezTo>
                  <a:cubicBezTo>
                    <a:pt x="50" y="419"/>
                    <a:pt x="63" y="437"/>
                    <a:pt x="81" y="455"/>
                  </a:cubicBezTo>
                  <a:cubicBezTo>
                    <a:pt x="95" y="468"/>
                    <a:pt x="108" y="477"/>
                    <a:pt x="126" y="477"/>
                  </a:cubicBezTo>
                  <a:cubicBezTo>
                    <a:pt x="130" y="478"/>
                    <a:pt x="134" y="479"/>
                    <a:pt x="138" y="479"/>
                  </a:cubicBezTo>
                  <a:cubicBezTo>
                    <a:pt x="149" y="479"/>
                    <a:pt x="161" y="475"/>
                    <a:pt x="171" y="468"/>
                  </a:cubicBezTo>
                  <a:cubicBezTo>
                    <a:pt x="185" y="455"/>
                    <a:pt x="189" y="441"/>
                    <a:pt x="194" y="423"/>
                  </a:cubicBezTo>
                  <a:cubicBezTo>
                    <a:pt x="194" y="410"/>
                    <a:pt x="189" y="392"/>
                    <a:pt x="180" y="378"/>
                  </a:cubicBezTo>
                  <a:cubicBezTo>
                    <a:pt x="167" y="365"/>
                    <a:pt x="149" y="347"/>
                    <a:pt x="140" y="329"/>
                  </a:cubicBezTo>
                  <a:cubicBezTo>
                    <a:pt x="135" y="320"/>
                    <a:pt x="131" y="311"/>
                    <a:pt x="126" y="302"/>
                  </a:cubicBezTo>
                  <a:lnTo>
                    <a:pt x="126" y="293"/>
                  </a:lnTo>
                  <a:cubicBezTo>
                    <a:pt x="126" y="288"/>
                    <a:pt x="126" y="284"/>
                    <a:pt x="126" y="275"/>
                  </a:cubicBezTo>
                  <a:cubicBezTo>
                    <a:pt x="131" y="270"/>
                    <a:pt x="131" y="266"/>
                    <a:pt x="135" y="257"/>
                  </a:cubicBezTo>
                  <a:cubicBezTo>
                    <a:pt x="140" y="248"/>
                    <a:pt x="149" y="243"/>
                    <a:pt x="153" y="234"/>
                  </a:cubicBezTo>
                  <a:cubicBezTo>
                    <a:pt x="167" y="221"/>
                    <a:pt x="185" y="212"/>
                    <a:pt x="198" y="198"/>
                  </a:cubicBezTo>
                  <a:cubicBezTo>
                    <a:pt x="234" y="180"/>
                    <a:pt x="270" y="167"/>
                    <a:pt x="306" y="153"/>
                  </a:cubicBezTo>
                  <a:cubicBezTo>
                    <a:pt x="351" y="144"/>
                    <a:pt x="400" y="135"/>
                    <a:pt x="445" y="131"/>
                  </a:cubicBezTo>
                  <a:cubicBezTo>
                    <a:pt x="511" y="126"/>
                    <a:pt x="576" y="122"/>
                    <a:pt x="641" y="122"/>
                  </a:cubicBezTo>
                  <a:lnTo>
                    <a:pt x="641" y="122"/>
                  </a:lnTo>
                  <a:cubicBezTo>
                    <a:pt x="966" y="123"/>
                    <a:pt x="1295" y="163"/>
                    <a:pt x="1615" y="239"/>
                  </a:cubicBezTo>
                  <a:cubicBezTo>
                    <a:pt x="1647" y="239"/>
                    <a:pt x="1678" y="216"/>
                    <a:pt x="1683" y="180"/>
                  </a:cubicBezTo>
                  <a:cubicBezTo>
                    <a:pt x="1687" y="144"/>
                    <a:pt x="1660" y="113"/>
                    <a:pt x="1629" y="113"/>
                  </a:cubicBezTo>
                  <a:cubicBezTo>
                    <a:pt x="1314" y="41"/>
                    <a:pt x="999" y="0"/>
                    <a:pt x="67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6"/>
            <p:cNvSpPr/>
            <p:nvPr/>
          </p:nvSpPr>
          <p:spPr>
            <a:xfrm>
              <a:off x="5218900" y="1975825"/>
              <a:ext cx="46125" cy="16900"/>
            </a:xfrm>
            <a:custGeom>
              <a:rect b="b" l="l" r="r" t="t"/>
              <a:pathLst>
                <a:path extrusionOk="0" h="676" w="1845">
                  <a:moveTo>
                    <a:pt x="419" y="0"/>
                  </a:moveTo>
                  <a:lnTo>
                    <a:pt x="423" y="5"/>
                  </a:lnTo>
                  <a:cubicBezTo>
                    <a:pt x="333" y="5"/>
                    <a:pt x="243" y="23"/>
                    <a:pt x="162" y="54"/>
                  </a:cubicBezTo>
                  <a:cubicBezTo>
                    <a:pt x="90" y="86"/>
                    <a:pt x="36" y="149"/>
                    <a:pt x="9" y="225"/>
                  </a:cubicBezTo>
                  <a:cubicBezTo>
                    <a:pt x="0" y="261"/>
                    <a:pt x="0" y="302"/>
                    <a:pt x="9" y="342"/>
                  </a:cubicBezTo>
                  <a:cubicBezTo>
                    <a:pt x="27" y="382"/>
                    <a:pt x="50" y="418"/>
                    <a:pt x="81" y="445"/>
                  </a:cubicBezTo>
                  <a:cubicBezTo>
                    <a:pt x="144" y="513"/>
                    <a:pt x="225" y="562"/>
                    <a:pt x="311" y="598"/>
                  </a:cubicBezTo>
                  <a:cubicBezTo>
                    <a:pt x="383" y="634"/>
                    <a:pt x="464" y="657"/>
                    <a:pt x="545" y="675"/>
                  </a:cubicBezTo>
                  <a:cubicBezTo>
                    <a:pt x="547" y="675"/>
                    <a:pt x="549" y="675"/>
                    <a:pt x="551" y="675"/>
                  </a:cubicBezTo>
                  <a:cubicBezTo>
                    <a:pt x="580" y="675"/>
                    <a:pt x="608" y="650"/>
                    <a:pt x="612" y="616"/>
                  </a:cubicBezTo>
                  <a:cubicBezTo>
                    <a:pt x="617" y="580"/>
                    <a:pt x="590" y="553"/>
                    <a:pt x="558" y="549"/>
                  </a:cubicBezTo>
                  <a:lnTo>
                    <a:pt x="518" y="540"/>
                  </a:lnTo>
                  <a:cubicBezTo>
                    <a:pt x="432" y="517"/>
                    <a:pt x="351" y="481"/>
                    <a:pt x="275" y="441"/>
                  </a:cubicBezTo>
                  <a:cubicBezTo>
                    <a:pt x="239" y="418"/>
                    <a:pt x="207" y="396"/>
                    <a:pt x="176" y="369"/>
                  </a:cubicBezTo>
                  <a:cubicBezTo>
                    <a:pt x="162" y="355"/>
                    <a:pt x="153" y="342"/>
                    <a:pt x="144" y="324"/>
                  </a:cubicBezTo>
                  <a:cubicBezTo>
                    <a:pt x="140" y="315"/>
                    <a:pt x="135" y="311"/>
                    <a:pt x="131" y="297"/>
                  </a:cubicBezTo>
                  <a:cubicBezTo>
                    <a:pt x="126" y="288"/>
                    <a:pt x="131" y="284"/>
                    <a:pt x="131" y="279"/>
                  </a:cubicBezTo>
                  <a:lnTo>
                    <a:pt x="131" y="257"/>
                  </a:lnTo>
                  <a:cubicBezTo>
                    <a:pt x="135" y="248"/>
                    <a:pt x="135" y="243"/>
                    <a:pt x="140" y="234"/>
                  </a:cubicBezTo>
                  <a:cubicBezTo>
                    <a:pt x="149" y="221"/>
                    <a:pt x="158" y="207"/>
                    <a:pt x="167" y="194"/>
                  </a:cubicBezTo>
                  <a:cubicBezTo>
                    <a:pt x="176" y="189"/>
                    <a:pt x="185" y="180"/>
                    <a:pt x="198" y="171"/>
                  </a:cubicBezTo>
                  <a:cubicBezTo>
                    <a:pt x="216" y="162"/>
                    <a:pt x="239" y="153"/>
                    <a:pt x="261" y="149"/>
                  </a:cubicBezTo>
                  <a:cubicBezTo>
                    <a:pt x="324" y="132"/>
                    <a:pt x="387" y="123"/>
                    <a:pt x="453" y="122"/>
                  </a:cubicBezTo>
                  <a:lnTo>
                    <a:pt x="453" y="122"/>
                  </a:lnTo>
                  <a:cubicBezTo>
                    <a:pt x="654" y="131"/>
                    <a:pt x="847" y="149"/>
                    <a:pt x="1044" y="180"/>
                  </a:cubicBezTo>
                  <a:cubicBezTo>
                    <a:pt x="1080" y="185"/>
                    <a:pt x="1120" y="189"/>
                    <a:pt x="1156" y="189"/>
                  </a:cubicBezTo>
                  <a:cubicBezTo>
                    <a:pt x="1174" y="191"/>
                    <a:pt x="1192" y="191"/>
                    <a:pt x="1209" y="191"/>
                  </a:cubicBezTo>
                  <a:cubicBezTo>
                    <a:pt x="1244" y="191"/>
                    <a:pt x="1278" y="189"/>
                    <a:pt x="1314" y="189"/>
                  </a:cubicBezTo>
                  <a:cubicBezTo>
                    <a:pt x="1471" y="189"/>
                    <a:pt x="1633" y="180"/>
                    <a:pt x="1791" y="162"/>
                  </a:cubicBezTo>
                  <a:cubicBezTo>
                    <a:pt x="1822" y="158"/>
                    <a:pt x="1845" y="126"/>
                    <a:pt x="1840" y="95"/>
                  </a:cubicBezTo>
                  <a:cubicBezTo>
                    <a:pt x="1836" y="62"/>
                    <a:pt x="1809" y="40"/>
                    <a:pt x="1781" y="40"/>
                  </a:cubicBezTo>
                  <a:cubicBezTo>
                    <a:pt x="1778" y="40"/>
                    <a:pt x="1775" y="40"/>
                    <a:pt x="1773" y="41"/>
                  </a:cubicBezTo>
                  <a:cubicBezTo>
                    <a:pt x="1615" y="59"/>
                    <a:pt x="1453" y="63"/>
                    <a:pt x="1296" y="68"/>
                  </a:cubicBezTo>
                  <a:lnTo>
                    <a:pt x="1161" y="68"/>
                  </a:lnTo>
                  <a:cubicBezTo>
                    <a:pt x="1120" y="68"/>
                    <a:pt x="1084" y="59"/>
                    <a:pt x="1044" y="54"/>
                  </a:cubicBezTo>
                  <a:cubicBezTo>
                    <a:pt x="945" y="41"/>
                    <a:pt x="841" y="27"/>
                    <a:pt x="738" y="18"/>
                  </a:cubicBezTo>
                  <a:cubicBezTo>
                    <a:pt x="648" y="9"/>
                    <a:pt x="554" y="0"/>
                    <a:pt x="46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36"/>
            <p:cNvSpPr/>
            <p:nvPr/>
          </p:nvSpPr>
          <p:spPr>
            <a:xfrm>
              <a:off x="5231725" y="1985925"/>
              <a:ext cx="97850" cy="17375"/>
            </a:xfrm>
            <a:custGeom>
              <a:rect b="b" l="l" r="r" t="t"/>
              <a:pathLst>
                <a:path extrusionOk="0" h="695" w="3914">
                  <a:moveTo>
                    <a:pt x="877" y="1"/>
                  </a:moveTo>
                  <a:cubicBezTo>
                    <a:pt x="647" y="1"/>
                    <a:pt x="415" y="37"/>
                    <a:pt x="198" y="109"/>
                  </a:cubicBezTo>
                  <a:lnTo>
                    <a:pt x="202" y="109"/>
                  </a:lnTo>
                  <a:cubicBezTo>
                    <a:pt x="139" y="131"/>
                    <a:pt x="86" y="167"/>
                    <a:pt x="41" y="217"/>
                  </a:cubicBezTo>
                  <a:cubicBezTo>
                    <a:pt x="23" y="239"/>
                    <a:pt x="14" y="262"/>
                    <a:pt x="5" y="289"/>
                  </a:cubicBezTo>
                  <a:cubicBezTo>
                    <a:pt x="0" y="311"/>
                    <a:pt x="0" y="343"/>
                    <a:pt x="9" y="370"/>
                  </a:cubicBezTo>
                  <a:cubicBezTo>
                    <a:pt x="32" y="419"/>
                    <a:pt x="63" y="460"/>
                    <a:pt x="108" y="487"/>
                  </a:cubicBezTo>
                  <a:cubicBezTo>
                    <a:pt x="180" y="532"/>
                    <a:pt x="256" y="563"/>
                    <a:pt x="333" y="586"/>
                  </a:cubicBezTo>
                  <a:cubicBezTo>
                    <a:pt x="624" y="672"/>
                    <a:pt x="929" y="694"/>
                    <a:pt x="1232" y="694"/>
                  </a:cubicBezTo>
                  <a:cubicBezTo>
                    <a:pt x="1263" y="694"/>
                    <a:pt x="1293" y="694"/>
                    <a:pt x="1323" y="694"/>
                  </a:cubicBezTo>
                  <a:cubicBezTo>
                    <a:pt x="1674" y="689"/>
                    <a:pt x="2024" y="653"/>
                    <a:pt x="2371" y="626"/>
                  </a:cubicBezTo>
                  <a:lnTo>
                    <a:pt x="2569" y="608"/>
                  </a:lnTo>
                  <a:lnTo>
                    <a:pt x="2690" y="604"/>
                  </a:lnTo>
                  <a:lnTo>
                    <a:pt x="2699" y="604"/>
                  </a:lnTo>
                  <a:lnTo>
                    <a:pt x="2789" y="599"/>
                  </a:lnTo>
                  <a:cubicBezTo>
                    <a:pt x="2866" y="595"/>
                    <a:pt x="2938" y="595"/>
                    <a:pt x="3014" y="595"/>
                  </a:cubicBezTo>
                  <a:cubicBezTo>
                    <a:pt x="3104" y="595"/>
                    <a:pt x="3194" y="590"/>
                    <a:pt x="3284" y="586"/>
                  </a:cubicBezTo>
                  <a:cubicBezTo>
                    <a:pt x="3446" y="581"/>
                    <a:pt x="3612" y="577"/>
                    <a:pt x="3779" y="568"/>
                  </a:cubicBezTo>
                  <a:lnTo>
                    <a:pt x="3797" y="545"/>
                  </a:lnTo>
                  <a:cubicBezTo>
                    <a:pt x="3828" y="509"/>
                    <a:pt x="3864" y="473"/>
                    <a:pt x="3905" y="437"/>
                  </a:cubicBezTo>
                  <a:lnTo>
                    <a:pt x="3914" y="433"/>
                  </a:lnTo>
                  <a:lnTo>
                    <a:pt x="3914" y="433"/>
                  </a:lnTo>
                  <a:cubicBezTo>
                    <a:pt x="3779" y="442"/>
                    <a:pt x="3644" y="451"/>
                    <a:pt x="3509" y="455"/>
                  </a:cubicBezTo>
                  <a:cubicBezTo>
                    <a:pt x="3374" y="460"/>
                    <a:pt x="3230" y="464"/>
                    <a:pt x="3095" y="469"/>
                  </a:cubicBezTo>
                  <a:cubicBezTo>
                    <a:pt x="2965" y="473"/>
                    <a:pt x="2839" y="473"/>
                    <a:pt x="2713" y="478"/>
                  </a:cubicBezTo>
                  <a:cubicBezTo>
                    <a:pt x="2479" y="487"/>
                    <a:pt x="2249" y="509"/>
                    <a:pt x="2020" y="527"/>
                  </a:cubicBezTo>
                  <a:cubicBezTo>
                    <a:pt x="1772" y="550"/>
                    <a:pt x="1525" y="568"/>
                    <a:pt x="1278" y="568"/>
                  </a:cubicBezTo>
                  <a:lnTo>
                    <a:pt x="1296" y="568"/>
                  </a:lnTo>
                  <a:cubicBezTo>
                    <a:pt x="1259" y="569"/>
                    <a:pt x="1223" y="569"/>
                    <a:pt x="1187" y="569"/>
                  </a:cubicBezTo>
                  <a:cubicBezTo>
                    <a:pt x="931" y="569"/>
                    <a:pt x="675" y="541"/>
                    <a:pt x="423" y="482"/>
                  </a:cubicBezTo>
                  <a:cubicBezTo>
                    <a:pt x="351" y="464"/>
                    <a:pt x="274" y="437"/>
                    <a:pt x="207" y="406"/>
                  </a:cubicBezTo>
                  <a:cubicBezTo>
                    <a:pt x="184" y="392"/>
                    <a:pt x="166" y="379"/>
                    <a:pt x="148" y="361"/>
                  </a:cubicBezTo>
                  <a:cubicBezTo>
                    <a:pt x="144" y="356"/>
                    <a:pt x="139" y="347"/>
                    <a:pt x="135" y="343"/>
                  </a:cubicBezTo>
                  <a:cubicBezTo>
                    <a:pt x="135" y="338"/>
                    <a:pt x="130" y="334"/>
                    <a:pt x="130" y="329"/>
                  </a:cubicBezTo>
                  <a:cubicBezTo>
                    <a:pt x="130" y="325"/>
                    <a:pt x="130" y="325"/>
                    <a:pt x="130" y="325"/>
                  </a:cubicBezTo>
                  <a:cubicBezTo>
                    <a:pt x="130" y="320"/>
                    <a:pt x="130" y="316"/>
                    <a:pt x="130" y="311"/>
                  </a:cubicBezTo>
                  <a:cubicBezTo>
                    <a:pt x="130" y="311"/>
                    <a:pt x="130" y="307"/>
                    <a:pt x="130" y="307"/>
                  </a:cubicBezTo>
                  <a:cubicBezTo>
                    <a:pt x="135" y="298"/>
                    <a:pt x="139" y="293"/>
                    <a:pt x="144" y="289"/>
                  </a:cubicBezTo>
                  <a:cubicBezTo>
                    <a:pt x="157" y="275"/>
                    <a:pt x="171" y="262"/>
                    <a:pt x="189" y="253"/>
                  </a:cubicBezTo>
                  <a:cubicBezTo>
                    <a:pt x="238" y="230"/>
                    <a:pt x="292" y="208"/>
                    <a:pt x="346" y="194"/>
                  </a:cubicBezTo>
                  <a:cubicBezTo>
                    <a:pt x="517" y="149"/>
                    <a:pt x="693" y="127"/>
                    <a:pt x="873" y="127"/>
                  </a:cubicBezTo>
                  <a:cubicBezTo>
                    <a:pt x="1003" y="127"/>
                    <a:pt x="1134" y="131"/>
                    <a:pt x="1260" y="136"/>
                  </a:cubicBezTo>
                  <a:cubicBezTo>
                    <a:pt x="1264" y="137"/>
                    <a:pt x="1269" y="138"/>
                    <a:pt x="1273" y="138"/>
                  </a:cubicBezTo>
                  <a:cubicBezTo>
                    <a:pt x="1285" y="138"/>
                    <a:pt x="1295" y="134"/>
                    <a:pt x="1305" y="127"/>
                  </a:cubicBezTo>
                  <a:cubicBezTo>
                    <a:pt x="1354" y="91"/>
                    <a:pt x="1332" y="19"/>
                    <a:pt x="1278" y="14"/>
                  </a:cubicBezTo>
                  <a:cubicBezTo>
                    <a:pt x="1156" y="10"/>
                    <a:pt x="1039" y="1"/>
                    <a:pt x="918" y="1"/>
                  </a:cubicBezTo>
                  <a:cubicBezTo>
                    <a:pt x="904" y="1"/>
                    <a:pt x="891" y="1"/>
                    <a:pt x="87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36"/>
            <p:cNvSpPr/>
            <p:nvPr/>
          </p:nvSpPr>
          <p:spPr>
            <a:xfrm>
              <a:off x="5271525" y="1976825"/>
              <a:ext cx="13850" cy="5550"/>
            </a:xfrm>
            <a:custGeom>
              <a:rect b="b" l="l" r="r" t="t"/>
              <a:pathLst>
                <a:path extrusionOk="0" h="222" w="554">
                  <a:moveTo>
                    <a:pt x="167" y="1"/>
                  </a:moveTo>
                  <a:cubicBezTo>
                    <a:pt x="149" y="1"/>
                    <a:pt x="131" y="5"/>
                    <a:pt x="113" y="10"/>
                  </a:cubicBezTo>
                  <a:cubicBezTo>
                    <a:pt x="86" y="14"/>
                    <a:pt x="59" y="23"/>
                    <a:pt x="32" y="32"/>
                  </a:cubicBezTo>
                  <a:cubicBezTo>
                    <a:pt x="19" y="41"/>
                    <a:pt x="10" y="55"/>
                    <a:pt x="5" y="73"/>
                  </a:cubicBezTo>
                  <a:cubicBezTo>
                    <a:pt x="1" y="86"/>
                    <a:pt x="1" y="104"/>
                    <a:pt x="10" y="118"/>
                  </a:cubicBezTo>
                  <a:cubicBezTo>
                    <a:pt x="19" y="131"/>
                    <a:pt x="32" y="145"/>
                    <a:pt x="46" y="149"/>
                  </a:cubicBezTo>
                  <a:cubicBezTo>
                    <a:pt x="64" y="149"/>
                    <a:pt x="77" y="149"/>
                    <a:pt x="95" y="145"/>
                  </a:cubicBezTo>
                  <a:lnTo>
                    <a:pt x="100" y="145"/>
                  </a:lnTo>
                  <a:cubicBezTo>
                    <a:pt x="122" y="136"/>
                    <a:pt x="149" y="131"/>
                    <a:pt x="171" y="127"/>
                  </a:cubicBezTo>
                  <a:cubicBezTo>
                    <a:pt x="179" y="126"/>
                    <a:pt x="188" y="126"/>
                    <a:pt x="196" y="126"/>
                  </a:cubicBezTo>
                  <a:cubicBezTo>
                    <a:pt x="251" y="126"/>
                    <a:pt x="309" y="139"/>
                    <a:pt x="356" y="163"/>
                  </a:cubicBezTo>
                  <a:cubicBezTo>
                    <a:pt x="392" y="176"/>
                    <a:pt x="419" y="194"/>
                    <a:pt x="450" y="212"/>
                  </a:cubicBezTo>
                  <a:cubicBezTo>
                    <a:pt x="462" y="218"/>
                    <a:pt x="473" y="221"/>
                    <a:pt x="485" y="221"/>
                  </a:cubicBezTo>
                  <a:cubicBezTo>
                    <a:pt x="505" y="221"/>
                    <a:pt x="524" y="211"/>
                    <a:pt x="536" y="194"/>
                  </a:cubicBezTo>
                  <a:cubicBezTo>
                    <a:pt x="554" y="163"/>
                    <a:pt x="545" y="127"/>
                    <a:pt x="518" y="109"/>
                  </a:cubicBezTo>
                  <a:cubicBezTo>
                    <a:pt x="446" y="64"/>
                    <a:pt x="369" y="28"/>
                    <a:pt x="288" y="10"/>
                  </a:cubicBezTo>
                  <a:cubicBezTo>
                    <a:pt x="257" y="5"/>
                    <a:pt x="225" y="1"/>
                    <a:pt x="19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36"/>
            <p:cNvSpPr/>
            <p:nvPr/>
          </p:nvSpPr>
          <p:spPr>
            <a:xfrm>
              <a:off x="5055475" y="1601950"/>
              <a:ext cx="341575" cy="351725"/>
            </a:xfrm>
            <a:custGeom>
              <a:rect b="b" l="l" r="r" t="t"/>
              <a:pathLst>
                <a:path extrusionOk="0" h="14069" w="13663">
                  <a:moveTo>
                    <a:pt x="954" y="9300"/>
                  </a:moveTo>
                  <a:lnTo>
                    <a:pt x="959" y="9309"/>
                  </a:lnTo>
                  <a:cubicBezTo>
                    <a:pt x="959" y="9305"/>
                    <a:pt x="959" y="9305"/>
                    <a:pt x="954" y="9300"/>
                  </a:cubicBezTo>
                  <a:close/>
                  <a:moveTo>
                    <a:pt x="13604" y="14010"/>
                  </a:moveTo>
                  <a:cubicBezTo>
                    <a:pt x="13604" y="14012"/>
                    <a:pt x="13604" y="14013"/>
                    <a:pt x="13604" y="14015"/>
                  </a:cubicBezTo>
                  <a:lnTo>
                    <a:pt x="13604" y="14015"/>
                  </a:lnTo>
                  <a:cubicBezTo>
                    <a:pt x="13604" y="14015"/>
                    <a:pt x="13604" y="14015"/>
                    <a:pt x="13604" y="14015"/>
                  </a:cubicBezTo>
                  <a:cubicBezTo>
                    <a:pt x="13604" y="14015"/>
                    <a:pt x="13604" y="14010"/>
                    <a:pt x="13604" y="14010"/>
                  </a:cubicBezTo>
                  <a:close/>
                  <a:moveTo>
                    <a:pt x="275" y="1"/>
                  </a:moveTo>
                  <a:cubicBezTo>
                    <a:pt x="216" y="1"/>
                    <a:pt x="156" y="40"/>
                    <a:pt x="149" y="119"/>
                  </a:cubicBezTo>
                  <a:lnTo>
                    <a:pt x="149" y="123"/>
                  </a:lnTo>
                  <a:cubicBezTo>
                    <a:pt x="158" y="793"/>
                    <a:pt x="127" y="1459"/>
                    <a:pt x="100" y="2121"/>
                  </a:cubicBezTo>
                  <a:cubicBezTo>
                    <a:pt x="68" y="2845"/>
                    <a:pt x="32" y="3569"/>
                    <a:pt x="19" y="4293"/>
                  </a:cubicBezTo>
                  <a:cubicBezTo>
                    <a:pt x="1" y="5027"/>
                    <a:pt x="19" y="5760"/>
                    <a:pt x="73" y="6493"/>
                  </a:cubicBezTo>
                  <a:cubicBezTo>
                    <a:pt x="127" y="7199"/>
                    <a:pt x="248" y="7901"/>
                    <a:pt x="437" y="8585"/>
                  </a:cubicBezTo>
                  <a:cubicBezTo>
                    <a:pt x="617" y="9237"/>
                    <a:pt x="896" y="9854"/>
                    <a:pt x="1269" y="10416"/>
                  </a:cubicBezTo>
                  <a:cubicBezTo>
                    <a:pt x="1463" y="10695"/>
                    <a:pt x="1679" y="10956"/>
                    <a:pt x="1917" y="11199"/>
                  </a:cubicBezTo>
                  <a:cubicBezTo>
                    <a:pt x="2151" y="11428"/>
                    <a:pt x="2403" y="11640"/>
                    <a:pt x="2673" y="11829"/>
                  </a:cubicBezTo>
                  <a:cubicBezTo>
                    <a:pt x="3217" y="12202"/>
                    <a:pt x="3807" y="12494"/>
                    <a:pt x="4432" y="12706"/>
                  </a:cubicBezTo>
                  <a:cubicBezTo>
                    <a:pt x="5062" y="12917"/>
                    <a:pt x="5714" y="13075"/>
                    <a:pt x="6375" y="13169"/>
                  </a:cubicBezTo>
                  <a:cubicBezTo>
                    <a:pt x="7041" y="13268"/>
                    <a:pt x="7707" y="13327"/>
                    <a:pt x="8377" y="13354"/>
                  </a:cubicBezTo>
                  <a:cubicBezTo>
                    <a:pt x="8697" y="13363"/>
                    <a:pt x="9016" y="13372"/>
                    <a:pt x="9335" y="13372"/>
                  </a:cubicBezTo>
                  <a:cubicBezTo>
                    <a:pt x="9718" y="13372"/>
                    <a:pt x="10100" y="13376"/>
                    <a:pt x="10478" y="13394"/>
                  </a:cubicBezTo>
                  <a:cubicBezTo>
                    <a:pt x="10829" y="13412"/>
                    <a:pt x="11175" y="13444"/>
                    <a:pt x="11522" y="13489"/>
                  </a:cubicBezTo>
                  <a:cubicBezTo>
                    <a:pt x="12156" y="13564"/>
                    <a:pt x="12781" y="13725"/>
                    <a:pt x="13376" y="13965"/>
                  </a:cubicBezTo>
                  <a:lnTo>
                    <a:pt x="13376" y="13965"/>
                  </a:lnTo>
                  <a:cubicBezTo>
                    <a:pt x="13451" y="13998"/>
                    <a:pt x="13525" y="14032"/>
                    <a:pt x="13600" y="14069"/>
                  </a:cubicBezTo>
                  <a:cubicBezTo>
                    <a:pt x="13600" y="14052"/>
                    <a:pt x="13604" y="14032"/>
                    <a:pt x="13604" y="14015"/>
                  </a:cubicBezTo>
                  <a:lnTo>
                    <a:pt x="13604" y="14015"/>
                  </a:lnTo>
                  <a:cubicBezTo>
                    <a:pt x="13597" y="14024"/>
                    <a:pt x="13587" y="14028"/>
                    <a:pt x="13578" y="14028"/>
                  </a:cubicBezTo>
                  <a:cubicBezTo>
                    <a:pt x="13560" y="14028"/>
                    <a:pt x="13543" y="14013"/>
                    <a:pt x="13546" y="13992"/>
                  </a:cubicBezTo>
                  <a:cubicBezTo>
                    <a:pt x="13551" y="13965"/>
                    <a:pt x="13560" y="13943"/>
                    <a:pt x="13573" y="13920"/>
                  </a:cubicBezTo>
                  <a:cubicBezTo>
                    <a:pt x="13577" y="13907"/>
                    <a:pt x="13586" y="13893"/>
                    <a:pt x="13595" y="13884"/>
                  </a:cubicBezTo>
                  <a:cubicBezTo>
                    <a:pt x="13600" y="13875"/>
                    <a:pt x="13609" y="13866"/>
                    <a:pt x="13613" y="13857"/>
                  </a:cubicBezTo>
                  <a:cubicBezTo>
                    <a:pt x="13627" y="13848"/>
                    <a:pt x="13636" y="13839"/>
                    <a:pt x="13649" y="13830"/>
                  </a:cubicBezTo>
                  <a:cubicBezTo>
                    <a:pt x="13649" y="13830"/>
                    <a:pt x="13654" y="13826"/>
                    <a:pt x="13663" y="13826"/>
                  </a:cubicBezTo>
                  <a:cubicBezTo>
                    <a:pt x="13618" y="13803"/>
                    <a:pt x="13573" y="13785"/>
                    <a:pt x="13528" y="13763"/>
                  </a:cubicBezTo>
                  <a:cubicBezTo>
                    <a:pt x="13339" y="13682"/>
                    <a:pt x="13150" y="13615"/>
                    <a:pt x="12961" y="13552"/>
                  </a:cubicBezTo>
                  <a:cubicBezTo>
                    <a:pt x="12574" y="13430"/>
                    <a:pt x="12178" y="13336"/>
                    <a:pt x="11778" y="13277"/>
                  </a:cubicBezTo>
                  <a:cubicBezTo>
                    <a:pt x="11373" y="13214"/>
                    <a:pt x="10964" y="13174"/>
                    <a:pt x="10554" y="13151"/>
                  </a:cubicBezTo>
                  <a:cubicBezTo>
                    <a:pt x="10168" y="13129"/>
                    <a:pt x="9781" y="13124"/>
                    <a:pt x="9394" y="13124"/>
                  </a:cubicBezTo>
                  <a:cubicBezTo>
                    <a:pt x="9359" y="13124"/>
                    <a:pt x="9324" y="13124"/>
                    <a:pt x="9289" y="13124"/>
                  </a:cubicBezTo>
                  <a:cubicBezTo>
                    <a:pt x="8415" y="13124"/>
                    <a:pt x="7542" y="13070"/>
                    <a:pt x="6672" y="12962"/>
                  </a:cubicBezTo>
                  <a:cubicBezTo>
                    <a:pt x="5763" y="12841"/>
                    <a:pt x="4864" y="12638"/>
                    <a:pt x="4018" y="12283"/>
                  </a:cubicBezTo>
                  <a:lnTo>
                    <a:pt x="4027" y="12283"/>
                  </a:lnTo>
                  <a:lnTo>
                    <a:pt x="4018" y="12278"/>
                  </a:lnTo>
                  <a:lnTo>
                    <a:pt x="4004" y="12274"/>
                  </a:lnTo>
                  <a:lnTo>
                    <a:pt x="4000" y="12274"/>
                  </a:lnTo>
                  <a:cubicBezTo>
                    <a:pt x="3501" y="12062"/>
                    <a:pt x="3028" y="11793"/>
                    <a:pt x="2596" y="11469"/>
                  </a:cubicBezTo>
                  <a:cubicBezTo>
                    <a:pt x="2246" y="11194"/>
                    <a:pt x="1926" y="10875"/>
                    <a:pt x="1652" y="10524"/>
                  </a:cubicBezTo>
                  <a:cubicBezTo>
                    <a:pt x="1373" y="10155"/>
                    <a:pt x="1139" y="9750"/>
                    <a:pt x="959" y="9323"/>
                  </a:cubicBezTo>
                  <a:lnTo>
                    <a:pt x="959" y="9318"/>
                  </a:lnTo>
                  <a:cubicBezTo>
                    <a:pt x="954" y="9314"/>
                    <a:pt x="954" y="9309"/>
                    <a:pt x="950" y="9305"/>
                  </a:cubicBezTo>
                  <a:cubicBezTo>
                    <a:pt x="950" y="9305"/>
                    <a:pt x="950" y="9300"/>
                    <a:pt x="950" y="9300"/>
                  </a:cubicBezTo>
                  <a:lnTo>
                    <a:pt x="950" y="9296"/>
                  </a:lnTo>
                  <a:cubicBezTo>
                    <a:pt x="950" y="9296"/>
                    <a:pt x="950" y="9291"/>
                    <a:pt x="950" y="9291"/>
                  </a:cubicBezTo>
                  <a:cubicBezTo>
                    <a:pt x="662" y="8599"/>
                    <a:pt x="496" y="7865"/>
                    <a:pt x="397" y="7123"/>
                  </a:cubicBezTo>
                  <a:cubicBezTo>
                    <a:pt x="203" y="5683"/>
                    <a:pt x="257" y="4221"/>
                    <a:pt x="320" y="2777"/>
                  </a:cubicBezTo>
                  <a:cubicBezTo>
                    <a:pt x="356" y="1891"/>
                    <a:pt x="410" y="1005"/>
                    <a:pt x="401" y="119"/>
                  </a:cubicBezTo>
                  <a:cubicBezTo>
                    <a:pt x="394" y="40"/>
                    <a:pt x="335" y="1"/>
                    <a:pt x="275"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6"/>
            <p:cNvSpPr/>
            <p:nvPr/>
          </p:nvSpPr>
          <p:spPr>
            <a:xfrm>
              <a:off x="5079325" y="1834550"/>
              <a:ext cx="25" cy="25"/>
            </a:xfrm>
            <a:custGeom>
              <a:rect b="b" l="l" r="r" t="t"/>
              <a:pathLst>
                <a:path extrusionOk="0" h="1" w="1">
                  <a:moveTo>
                    <a:pt x="0" y="1"/>
                  </a:moveTo>
                  <a:lnTo>
                    <a:pt x="0" y="1"/>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6"/>
            <p:cNvSpPr/>
            <p:nvPr/>
          </p:nvSpPr>
          <p:spPr>
            <a:xfrm>
              <a:off x="5079425" y="1835000"/>
              <a:ext cx="25" cy="25"/>
            </a:xfrm>
            <a:custGeom>
              <a:rect b="b" l="l" r="r" t="t"/>
              <a:pathLst>
                <a:path extrusionOk="0" h="1" w="1">
                  <a:moveTo>
                    <a:pt x="1" y="1"/>
                  </a:moveTo>
                  <a:lnTo>
                    <a:pt x="1" y="1"/>
                  </a:lnTo>
                  <a:lnTo>
                    <a:pt x="1" y="1"/>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6"/>
            <p:cNvSpPr/>
            <p:nvPr/>
          </p:nvSpPr>
          <p:spPr>
            <a:xfrm>
              <a:off x="5155450" y="1908900"/>
              <a:ext cx="150" cy="25"/>
            </a:xfrm>
            <a:custGeom>
              <a:rect b="b" l="l" r="r" t="t"/>
              <a:pathLst>
                <a:path extrusionOk="0" h="1" w="6">
                  <a:moveTo>
                    <a:pt x="5" y="0"/>
                  </a:moveTo>
                  <a:lnTo>
                    <a:pt x="5" y="0"/>
                  </a:lnTo>
                  <a:lnTo>
                    <a:pt x="5" y="0"/>
                  </a:lnTo>
                  <a:lnTo>
                    <a:pt x="1" y="0"/>
                  </a:lnTo>
                  <a:lnTo>
                    <a:pt x="1" y="0"/>
                  </a:lnTo>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6"/>
            <p:cNvSpPr/>
            <p:nvPr/>
          </p:nvSpPr>
          <p:spPr>
            <a:xfrm>
              <a:off x="5156125" y="1909125"/>
              <a:ext cx="150" cy="25"/>
            </a:xfrm>
            <a:custGeom>
              <a:rect b="b" l="l" r="r" t="t"/>
              <a:pathLst>
                <a:path extrusionOk="0" h="1" w="6">
                  <a:moveTo>
                    <a:pt x="5" y="0"/>
                  </a:moveTo>
                  <a:lnTo>
                    <a:pt x="1" y="0"/>
                  </a:lnTo>
                  <a:lnTo>
                    <a:pt x="5" y="0"/>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6"/>
            <p:cNvSpPr/>
            <p:nvPr/>
          </p:nvSpPr>
          <p:spPr>
            <a:xfrm>
              <a:off x="5390850" y="1944375"/>
              <a:ext cx="31300" cy="23025"/>
            </a:xfrm>
            <a:custGeom>
              <a:rect b="b" l="l" r="r" t="t"/>
              <a:pathLst>
                <a:path extrusionOk="0" h="921" w="1252">
                  <a:moveTo>
                    <a:pt x="729" y="741"/>
                  </a:moveTo>
                  <a:cubicBezTo>
                    <a:pt x="732" y="742"/>
                    <a:pt x="735" y="744"/>
                    <a:pt x="738" y="745"/>
                  </a:cubicBezTo>
                  <a:cubicBezTo>
                    <a:pt x="735" y="742"/>
                    <a:pt x="732" y="741"/>
                    <a:pt x="729" y="741"/>
                  </a:cubicBezTo>
                  <a:close/>
                  <a:moveTo>
                    <a:pt x="397" y="127"/>
                  </a:moveTo>
                  <a:cubicBezTo>
                    <a:pt x="422" y="127"/>
                    <a:pt x="449" y="130"/>
                    <a:pt x="477" y="133"/>
                  </a:cubicBezTo>
                  <a:lnTo>
                    <a:pt x="473" y="133"/>
                  </a:lnTo>
                  <a:cubicBezTo>
                    <a:pt x="531" y="142"/>
                    <a:pt x="585" y="165"/>
                    <a:pt x="644" y="187"/>
                  </a:cubicBezTo>
                  <a:cubicBezTo>
                    <a:pt x="738" y="237"/>
                    <a:pt x="828" y="295"/>
                    <a:pt x="914" y="367"/>
                  </a:cubicBezTo>
                  <a:lnTo>
                    <a:pt x="918" y="372"/>
                  </a:lnTo>
                  <a:lnTo>
                    <a:pt x="918" y="367"/>
                  </a:lnTo>
                  <a:cubicBezTo>
                    <a:pt x="972" y="412"/>
                    <a:pt x="1022" y="466"/>
                    <a:pt x="1062" y="520"/>
                  </a:cubicBezTo>
                  <a:cubicBezTo>
                    <a:pt x="1080" y="552"/>
                    <a:pt x="1098" y="579"/>
                    <a:pt x="1112" y="615"/>
                  </a:cubicBezTo>
                  <a:cubicBezTo>
                    <a:pt x="1116" y="633"/>
                    <a:pt x="1121" y="651"/>
                    <a:pt x="1121" y="669"/>
                  </a:cubicBezTo>
                  <a:cubicBezTo>
                    <a:pt x="1125" y="682"/>
                    <a:pt x="1125" y="691"/>
                    <a:pt x="1121" y="705"/>
                  </a:cubicBezTo>
                  <a:cubicBezTo>
                    <a:pt x="1121" y="714"/>
                    <a:pt x="1116" y="727"/>
                    <a:pt x="1112" y="736"/>
                  </a:cubicBezTo>
                  <a:cubicBezTo>
                    <a:pt x="1107" y="741"/>
                    <a:pt x="1103" y="750"/>
                    <a:pt x="1098" y="754"/>
                  </a:cubicBezTo>
                  <a:cubicBezTo>
                    <a:pt x="1094" y="763"/>
                    <a:pt x="1085" y="768"/>
                    <a:pt x="1076" y="777"/>
                  </a:cubicBezTo>
                  <a:cubicBezTo>
                    <a:pt x="1067" y="781"/>
                    <a:pt x="1053" y="790"/>
                    <a:pt x="1040" y="795"/>
                  </a:cubicBezTo>
                  <a:cubicBezTo>
                    <a:pt x="1022" y="795"/>
                    <a:pt x="1008" y="799"/>
                    <a:pt x="990" y="804"/>
                  </a:cubicBezTo>
                  <a:cubicBezTo>
                    <a:pt x="959" y="804"/>
                    <a:pt x="923" y="799"/>
                    <a:pt x="891" y="795"/>
                  </a:cubicBezTo>
                  <a:cubicBezTo>
                    <a:pt x="837" y="786"/>
                    <a:pt x="788" y="768"/>
                    <a:pt x="738" y="745"/>
                  </a:cubicBezTo>
                  <a:lnTo>
                    <a:pt x="725" y="741"/>
                  </a:lnTo>
                  <a:cubicBezTo>
                    <a:pt x="726" y="741"/>
                    <a:pt x="728" y="741"/>
                    <a:pt x="729" y="741"/>
                  </a:cubicBezTo>
                  <a:lnTo>
                    <a:pt x="729" y="741"/>
                  </a:lnTo>
                  <a:cubicBezTo>
                    <a:pt x="666" y="710"/>
                    <a:pt x="610" y="671"/>
                    <a:pt x="558" y="624"/>
                  </a:cubicBezTo>
                  <a:cubicBezTo>
                    <a:pt x="419" y="502"/>
                    <a:pt x="297" y="358"/>
                    <a:pt x="145" y="255"/>
                  </a:cubicBezTo>
                  <a:cubicBezTo>
                    <a:pt x="149" y="250"/>
                    <a:pt x="154" y="246"/>
                    <a:pt x="154" y="241"/>
                  </a:cubicBezTo>
                  <a:cubicBezTo>
                    <a:pt x="176" y="214"/>
                    <a:pt x="203" y="192"/>
                    <a:pt x="230" y="174"/>
                  </a:cubicBezTo>
                  <a:cubicBezTo>
                    <a:pt x="248" y="160"/>
                    <a:pt x="270" y="151"/>
                    <a:pt x="293" y="142"/>
                  </a:cubicBezTo>
                  <a:cubicBezTo>
                    <a:pt x="315" y="138"/>
                    <a:pt x="338" y="133"/>
                    <a:pt x="365" y="129"/>
                  </a:cubicBezTo>
                  <a:cubicBezTo>
                    <a:pt x="375" y="128"/>
                    <a:pt x="386" y="127"/>
                    <a:pt x="397" y="127"/>
                  </a:cubicBezTo>
                  <a:close/>
                  <a:moveTo>
                    <a:pt x="370" y="1"/>
                  </a:moveTo>
                  <a:cubicBezTo>
                    <a:pt x="355" y="1"/>
                    <a:pt x="341" y="3"/>
                    <a:pt x="329" y="3"/>
                  </a:cubicBezTo>
                  <a:lnTo>
                    <a:pt x="333" y="7"/>
                  </a:lnTo>
                  <a:cubicBezTo>
                    <a:pt x="275" y="12"/>
                    <a:pt x="216" y="30"/>
                    <a:pt x="167" y="61"/>
                  </a:cubicBezTo>
                  <a:cubicBezTo>
                    <a:pt x="104" y="102"/>
                    <a:pt x="55" y="156"/>
                    <a:pt x="14" y="219"/>
                  </a:cubicBezTo>
                  <a:cubicBezTo>
                    <a:pt x="1" y="241"/>
                    <a:pt x="1" y="268"/>
                    <a:pt x="14" y="286"/>
                  </a:cubicBezTo>
                  <a:cubicBezTo>
                    <a:pt x="19" y="304"/>
                    <a:pt x="28" y="318"/>
                    <a:pt x="41" y="327"/>
                  </a:cubicBezTo>
                  <a:cubicBezTo>
                    <a:pt x="82" y="354"/>
                    <a:pt x="118" y="381"/>
                    <a:pt x="154" y="412"/>
                  </a:cubicBezTo>
                  <a:cubicBezTo>
                    <a:pt x="261" y="502"/>
                    <a:pt x="351" y="606"/>
                    <a:pt x="455" y="696"/>
                  </a:cubicBezTo>
                  <a:cubicBezTo>
                    <a:pt x="509" y="741"/>
                    <a:pt x="563" y="786"/>
                    <a:pt x="626" y="822"/>
                  </a:cubicBezTo>
                  <a:cubicBezTo>
                    <a:pt x="689" y="858"/>
                    <a:pt x="756" y="885"/>
                    <a:pt x="828" y="903"/>
                  </a:cubicBezTo>
                  <a:cubicBezTo>
                    <a:pt x="864" y="912"/>
                    <a:pt x="896" y="916"/>
                    <a:pt x="932" y="921"/>
                  </a:cubicBezTo>
                  <a:lnTo>
                    <a:pt x="1022" y="921"/>
                  </a:lnTo>
                  <a:cubicBezTo>
                    <a:pt x="1049" y="916"/>
                    <a:pt x="1076" y="907"/>
                    <a:pt x="1098" y="898"/>
                  </a:cubicBezTo>
                  <a:cubicBezTo>
                    <a:pt x="1121" y="889"/>
                    <a:pt x="1143" y="880"/>
                    <a:pt x="1161" y="862"/>
                  </a:cubicBezTo>
                  <a:cubicBezTo>
                    <a:pt x="1197" y="835"/>
                    <a:pt x="1224" y="795"/>
                    <a:pt x="1238" y="750"/>
                  </a:cubicBezTo>
                  <a:cubicBezTo>
                    <a:pt x="1251" y="696"/>
                    <a:pt x="1251" y="642"/>
                    <a:pt x="1233" y="592"/>
                  </a:cubicBezTo>
                  <a:cubicBezTo>
                    <a:pt x="1188" y="471"/>
                    <a:pt x="1112" y="363"/>
                    <a:pt x="1008" y="286"/>
                  </a:cubicBezTo>
                  <a:cubicBezTo>
                    <a:pt x="914" y="201"/>
                    <a:pt x="801" y="129"/>
                    <a:pt x="684" y="70"/>
                  </a:cubicBezTo>
                  <a:cubicBezTo>
                    <a:pt x="626" y="43"/>
                    <a:pt x="567" y="25"/>
                    <a:pt x="504" y="12"/>
                  </a:cubicBezTo>
                  <a:cubicBezTo>
                    <a:pt x="468" y="3"/>
                    <a:pt x="432" y="3"/>
                    <a:pt x="392" y="3"/>
                  </a:cubicBezTo>
                  <a:cubicBezTo>
                    <a:pt x="384" y="1"/>
                    <a:pt x="377" y="1"/>
                    <a:pt x="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6"/>
            <p:cNvSpPr/>
            <p:nvPr/>
          </p:nvSpPr>
          <p:spPr>
            <a:xfrm>
              <a:off x="5545825" y="1803400"/>
              <a:ext cx="18025" cy="69000"/>
            </a:xfrm>
            <a:custGeom>
              <a:rect b="b" l="l" r="r" t="t"/>
              <a:pathLst>
                <a:path extrusionOk="0" h="2760" w="721">
                  <a:moveTo>
                    <a:pt x="653" y="1"/>
                  </a:moveTo>
                  <a:cubicBezTo>
                    <a:pt x="630" y="1"/>
                    <a:pt x="608" y="10"/>
                    <a:pt x="594" y="32"/>
                  </a:cubicBezTo>
                  <a:lnTo>
                    <a:pt x="594" y="28"/>
                  </a:lnTo>
                  <a:cubicBezTo>
                    <a:pt x="473" y="212"/>
                    <a:pt x="370" y="410"/>
                    <a:pt x="284" y="617"/>
                  </a:cubicBezTo>
                  <a:cubicBezTo>
                    <a:pt x="190" y="842"/>
                    <a:pt x="122" y="1076"/>
                    <a:pt x="73" y="1314"/>
                  </a:cubicBezTo>
                  <a:cubicBezTo>
                    <a:pt x="23" y="1553"/>
                    <a:pt x="1" y="1796"/>
                    <a:pt x="1" y="2039"/>
                  </a:cubicBezTo>
                  <a:cubicBezTo>
                    <a:pt x="1" y="2264"/>
                    <a:pt x="32" y="2493"/>
                    <a:pt x="95" y="2713"/>
                  </a:cubicBezTo>
                  <a:cubicBezTo>
                    <a:pt x="104" y="2745"/>
                    <a:pt x="128" y="2759"/>
                    <a:pt x="153" y="2759"/>
                  </a:cubicBezTo>
                  <a:cubicBezTo>
                    <a:pt x="191" y="2759"/>
                    <a:pt x="230" y="2726"/>
                    <a:pt x="217" y="2677"/>
                  </a:cubicBezTo>
                  <a:cubicBezTo>
                    <a:pt x="185" y="2569"/>
                    <a:pt x="163" y="2461"/>
                    <a:pt x="145" y="2354"/>
                  </a:cubicBezTo>
                  <a:lnTo>
                    <a:pt x="145" y="2367"/>
                  </a:lnTo>
                  <a:cubicBezTo>
                    <a:pt x="113" y="2102"/>
                    <a:pt x="118" y="1832"/>
                    <a:pt x="154" y="1566"/>
                  </a:cubicBezTo>
                  <a:cubicBezTo>
                    <a:pt x="199" y="1247"/>
                    <a:pt x="284" y="941"/>
                    <a:pt x="405" y="644"/>
                  </a:cubicBezTo>
                  <a:lnTo>
                    <a:pt x="405" y="649"/>
                  </a:lnTo>
                  <a:cubicBezTo>
                    <a:pt x="405" y="644"/>
                    <a:pt x="405" y="644"/>
                    <a:pt x="410" y="640"/>
                  </a:cubicBezTo>
                  <a:cubicBezTo>
                    <a:pt x="491" y="446"/>
                    <a:pt x="590" y="266"/>
                    <a:pt x="707" y="95"/>
                  </a:cubicBezTo>
                  <a:cubicBezTo>
                    <a:pt x="720" y="64"/>
                    <a:pt x="711" y="28"/>
                    <a:pt x="684" y="10"/>
                  </a:cubicBezTo>
                  <a:cubicBezTo>
                    <a:pt x="675" y="1"/>
                    <a:pt x="662" y="1"/>
                    <a:pt x="65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6"/>
            <p:cNvSpPr/>
            <p:nvPr/>
          </p:nvSpPr>
          <p:spPr>
            <a:xfrm>
              <a:off x="5543800" y="1793725"/>
              <a:ext cx="19825" cy="12325"/>
            </a:xfrm>
            <a:custGeom>
              <a:rect b="b" l="l" r="r" t="t"/>
              <a:pathLst>
                <a:path extrusionOk="0" h="493" w="793">
                  <a:moveTo>
                    <a:pt x="68" y="1"/>
                  </a:moveTo>
                  <a:cubicBezTo>
                    <a:pt x="37" y="5"/>
                    <a:pt x="14" y="28"/>
                    <a:pt x="14" y="59"/>
                  </a:cubicBezTo>
                  <a:lnTo>
                    <a:pt x="5" y="55"/>
                  </a:lnTo>
                  <a:lnTo>
                    <a:pt x="5" y="55"/>
                  </a:lnTo>
                  <a:cubicBezTo>
                    <a:pt x="1" y="68"/>
                    <a:pt x="5" y="86"/>
                    <a:pt x="14" y="100"/>
                  </a:cubicBezTo>
                  <a:cubicBezTo>
                    <a:pt x="28" y="113"/>
                    <a:pt x="41" y="122"/>
                    <a:pt x="59" y="127"/>
                  </a:cubicBezTo>
                  <a:lnTo>
                    <a:pt x="109" y="136"/>
                  </a:lnTo>
                  <a:cubicBezTo>
                    <a:pt x="217" y="172"/>
                    <a:pt x="325" y="217"/>
                    <a:pt x="424" y="275"/>
                  </a:cubicBezTo>
                  <a:lnTo>
                    <a:pt x="410" y="266"/>
                  </a:lnTo>
                  <a:lnTo>
                    <a:pt x="410" y="266"/>
                  </a:lnTo>
                  <a:cubicBezTo>
                    <a:pt x="509" y="329"/>
                    <a:pt x="603" y="401"/>
                    <a:pt x="689" y="482"/>
                  </a:cubicBezTo>
                  <a:cubicBezTo>
                    <a:pt x="700" y="489"/>
                    <a:pt x="713" y="493"/>
                    <a:pt x="726" y="493"/>
                  </a:cubicBezTo>
                  <a:cubicBezTo>
                    <a:pt x="745" y="493"/>
                    <a:pt x="765" y="485"/>
                    <a:pt x="779" y="469"/>
                  </a:cubicBezTo>
                  <a:cubicBezTo>
                    <a:pt x="788" y="455"/>
                    <a:pt x="792" y="442"/>
                    <a:pt x="792" y="424"/>
                  </a:cubicBezTo>
                  <a:cubicBezTo>
                    <a:pt x="788" y="406"/>
                    <a:pt x="779" y="392"/>
                    <a:pt x="765" y="383"/>
                  </a:cubicBezTo>
                  <a:cubicBezTo>
                    <a:pt x="720" y="338"/>
                    <a:pt x="675" y="302"/>
                    <a:pt x="626" y="262"/>
                  </a:cubicBezTo>
                  <a:cubicBezTo>
                    <a:pt x="572" y="221"/>
                    <a:pt x="518" y="185"/>
                    <a:pt x="459" y="149"/>
                  </a:cubicBezTo>
                  <a:cubicBezTo>
                    <a:pt x="338" y="82"/>
                    <a:pt x="212" y="32"/>
                    <a:pt x="7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6"/>
            <p:cNvSpPr/>
            <p:nvPr/>
          </p:nvSpPr>
          <p:spPr>
            <a:xfrm>
              <a:off x="5468000" y="1790250"/>
              <a:ext cx="16450" cy="5375"/>
            </a:xfrm>
            <a:custGeom>
              <a:rect b="b" l="l" r="r" t="t"/>
              <a:pathLst>
                <a:path extrusionOk="0" h="215" w="658">
                  <a:moveTo>
                    <a:pt x="468" y="0"/>
                  </a:moveTo>
                  <a:cubicBezTo>
                    <a:pt x="419" y="5"/>
                    <a:pt x="369" y="9"/>
                    <a:pt x="320" y="18"/>
                  </a:cubicBezTo>
                  <a:cubicBezTo>
                    <a:pt x="221" y="32"/>
                    <a:pt x="127" y="59"/>
                    <a:pt x="32" y="99"/>
                  </a:cubicBezTo>
                  <a:cubicBezTo>
                    <a:pt x="19" y="108"/>
                    <a:pt x="10" y="122"/>
                    <a:pt x="5" y="135"/>
                  </a:cubicBezTo>
                  <a:cubicBezTo>
                    <a:pt x="1" y="153"/>
                    <a:pt x="1" y="171"/>
                    <a:pt x="10" y="185"/>
                  </a:cubicBezTo>
                  <a:cubicBezTo>
                    <a:pt x="19" y="198"/>
                    <a:pt x="32" y="207"/>
                    <a:pt x="50" y="212"/>
                  </a:cubicBezTo>
                  <a:cubicBezTo>
                    <a:pt x="56" y="214"/>
                    <a:pt x="62" y="215"/>
                    <a:pt x="69" y="215"/>
                  </a:cubicBezTo>
                  <a:cubicBezTo>
                    <a:pt x="78" y="215"/>
                    <a:pt x="87" y="213"/>
                    <a:pt x="95" y="207"/>
                  </a:cubicBezTo>
                  <a:lnTo>
                    <a:pt x="104" y="203"/>
                  </a:lnTo>
                  <a:cubicBezTo>
                    <a:pt x="185" y="171"/>
                    <a:pt x="271" y="149"/>
                    <a:pt x="356" y="135"/>
                  </a:cubicBezTo>
                  <a:cubicBezTo>
                    <a:pt x="403" y="130"/>
                    <a:pt x="451" y="128"/>
                    <a:pt x="497" y="128"/>
                  </a:cubicBezTo>
                  <a:cubicBezTo>
                    <a:pt x="530" y="128"/>
                    <a:pt x="563" y="129"/>
                    <a:pt x="594" y="131"/>
                  </a:cubicBezTo>
                  <a:cubicBezTo>
                    <a:pt x="630" y="131"/>
                    <a:pt x="657" y="104"/>
                    <a:pt x="657" y="68"/>
                  </a:cubicBezTo>
                  <a:cubicBezTo>
                    <a:pt x="657" y="32"/>
                    <a:pt x="630" y="5"/>
                    <a:pt x="594" y="5"/>
                  </a:cubicBezTo>
                  <a:cubicBezTo>
                    <a:pt x="563" y="5"/>
                    <a:pt x="531" y="0"/>
                    <a:pt x="50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6"/>
            <p:cNvSpPr/>
            <p:nvPr/>
          </p:nvSpPr>
          <p:spPr>
            <a:xfrm>
              <a:off x="5464075" y="1578375"/>
              <a:ext cx="136550" cy="100900"/>
            </a:xfrm>
            <a:custGeom>
              <a:rect b="b" l="l" r="r" t="t"/>
              <a:pathLst>
                <a:path extrusionOk="0" h="4036" w="5462">
                  <a:moveTo>
                    <a:pt x="5241" y="3779"/>
                  </a:moveTo>
                  <a:cubicBezTo>
                    <a:pt x="5241" y="3779"/>
                    <a:pt x="5237" y="3779"/>
                    <a:pt x="5237" y="3783"/>
                  </a:cubicBezTo>
                  <a:lnTo>
                    <a:pt x="5241" y="3779"/>
                  </a:lnTo>
                  <a:close/>
                  <a:moveTo>
                    <a:pt x="68" y="0"/>
                  </a:moveTo>
                  <a:cubicBezTo>
                    <a:pt x="59" y="0"/>
                    <a:pt x="50" y="4"/>
                    <a:pt x="41" y="9"/>
                  </a:cubicBezTo>
                  <a:lnTo>
                    <a:pt x="41" y="4"/>
                  </a:lnTo>
                  <a:cubicBezTo>
                    <a:pt x="23" y="13"/>
                    <a:pt x="14" y="27"/>
                    <a:pt x="9" y="40"/>
                  </a:cubicBezTo>
                  <a:cubicBezTo>
                    <a:pt x="0" y="58"/>
                    <a:pt x="5" y="76"/>
                    <a:pt x="9" y="90"/>
                  </a:cubicBezTo>
                  <a:cubicBezTo>
                    <a:pt x="324" y="594"/>
                    <a:pt x="693" y="1080"/>
                    <a:pt x="1188" y="1422"/>
                  </a:cubicBezTo>
                  <a:cubicBezTo>
                    <a:pt x="1426" y="1588"/>
                    <a:pt x="1696" y="1709"/>
                    <a:pt x="1980" y="1781"/>
                  </a:cubicBezTo>
                  <a:cubicBezTo>
                    <a:pt x="2128" y="1817"/>
                    <a:pt x="2281" y="1840"/>
                    <a:pt x="2434" y="1844"/>
                  </a:cubicBezTo>
                  <a:cubicBezTo>
                    <a:pt x="2587" y="1853"/>
                    <a:pt x="2735" y="1853"/>
                    <a:pt x="2884" y="1876"/>
                  </a:cubicBezTo>
                  <a:cubicBezTo>
                    <a:pt x="2906" y="1880"/>
                    <a:pt x="2929" y="1885"/>
                    <a:pt x="2951" y="1889"/>
                  </a:cubicBezTo>
                  <a:lnTo>
                    <a:pt x="2938" y="1889"/>
                  </a:lnTo>
                  <a:cubicBezTo>
                    <a:pt x="3023" y="1903"/>
                    <a:pt x="3109" y="1930"/>
                    <a:pt x="3190" y="1970"/>
                  </a:cubicBezTo>
                  <a:cubicBezTo>
                    <a:pt x="3257" y="2002"/>
                    <a:pt x="3320" y="2042"/>
                    <a:pt x="3374" y="2092"/>
                  </a:cubicBezTo>
                  <a:cubicBezTo>
                    <a:pt x="3433" y="2146"/>
                    <a:pt x="3487" y="2204"/>
                    <a:pt x="3532" y="2267"/>
                  </a:cubicBezTo>
                  <a:cubicBezTo>
                    <a:pt x="3599" y="2371"/>
                    <a:pt x="3648" y="2488"/>
                    <a:pt x="3689" y="2605"/>
                  </a:cubicBezTo>
                  <a:cubicBezTo>
                    <a:pt x="3729" y="2726"/>
                    <a:pt x="3761" y="2852"/>
                    <a:pt x="3801" y="2978"/>
                  </a:cubicBezTo>
                  <a:cubicBezTo>
                    <a:pt x="3842" y="3100"/>
                    <a:pt x="3891" y="3226"/>
                    <a:pt x="3954" y="3342"/>
                  </a:cubicBezTo>
                  <a:cubicBezTo>
                    <a:pt x="4008" y="3455"/>
                    <a:pt x="4080" y="3558"/>
                    <a:pt x="4161" y="3657"/>
                  </a:cubicBezTo>
                  <a:cubicBezTo>
                    <a:pt x="4242" y="3752"/>
                    <a:pt x="4337" y="3833"/>
                    <a:pt x="4445" y="3900"/>
                  </a:cubicBezTo>
                  <a:cubicBezTo>
                    <a:pt x="4548" y="3959"/>
                    <a:pt x="4656" y="3999"/>
                    <a:pt x="4769" y="4022"/>
                  </a:cubicBezTo>
                  <a:cubicBezTo>
                    <a:pt x="4818" y="4031"/>
                    <a:pt x="4869" y="4035"/>
                    <a:pt x="4919" y="4035"/>
                  </a:cubicBezTo>
                  <a:cubicBezTo>
                    <a:pt x="4970" y="4035"/>
                    <a:pt x="5021" y="4031"/>
                    <a:pt x="5070" y="4022"/>
                  </a:cubicBezTo>
                  <a:cubicBezTo>
                    <a:pt x="5165" y="3999"/>
                    <a:pt x="5250" y="3950"/>
                    <a:pt x="5317" y="3882"/>
                  </a:cubicBezTo>
                  <a:cubicBezTo>
                    <a:pt x="5349" y="3846"/>
                    <a:pt x="5376" y="3806"/>
                    <a:pt x="5398" y="3765"/>
                  </a:cubicBezTo>
                  <a:cubicBezTo>
                    <a:pt x="5421" y="3711"/>
                    <a:pt x="5439" y="3653"/>
                    <a:pt x="5448" y="3594"/>
                  </a:cubicBezTo>
                  <a:lnTo>
                    <a:pt x="5448" y="3612"/>
                  </a:lnTo>
                  <a:cubicBezTo>
                    <a:pt x="5448" y="3599"/>
                    <a:pt x="5457" y="3590"/>
                    <a:pt x="5457" y="3581"/>
                  </a:cubicBezTo>
                  <a:cubicBezTo>
                    <a:pt x="5461" y="3567"/>
                    <a:pt x="5461" y="3549"/>
                    <a:pt x="5452" y="3536"/>
                  </a:cubicBezTo>
                  <a:cubicBezTo>
                    <a:pt x="5448" y="3518"/>
                    <a:pt x="5434" y="3509"/>
                    <a:pt x="5416" y="3504"/>
                  </a:cubicBezTo>
                  <a:cubicBezTo>
                    <a:pt x="5409" y="3501"/>
                    <a:pt x="5402" y="3500"/>
                    <a:pt x="5395" y="3500"/>
                  </a:cubicBezTo>
                  <a:cubicBezTo>
                    <a:pt x="5370" y="3500"/>
                    <a:pt x="5347" y="3517"/>
                    <a:pt x="5340" y="3545"/>
                  </a:cubicBezTo>
                  <a:cubicBezTo>
                    <a:pt x="5335" y="3563"/>
                    <a:pt x="5331" y="3585"/>
                    <a:pt x="5326" y="3603"/>
                  </a:cubicBezTo>
                  <a:lnTo>
                    <a:pt x="5326" y="3590"/>
                  </a:lnTo>
                  <a:cubicBezTo>
                    <a:pt x="5317" y="3630"/>
                    <a:pt x="5304" y="3671"/>
                    <a:pt x="5286" y="3711"/>
                  </a:cubicBezTo>
                  <a:cubicBezTo>
                    <a:pt x="5259" y="3765"/>
                    <a:pt x="5219" y="3815"/>
                    <a:pt x="5169" y="3851"/>
                  </a:cubicBezTo>
                  <a:cubicBezTo>
                    <a:pt x="5142" y="3864"/>
                    <a:pt x="5111" y="3878"/>
                    <a:pt x="5084" y="3891"/>
                  </a:cubicBezTo>
                  <a:cubicBezTo>
                    <a:pt x="5043" y="3905"/>
                    <a:pt x="5003" y="3909"/>
                    <a:pt x="4958" y="3914"/>
                  </a:cubicBezTo>
                  <a:cubicBezTo>
                    <a:pt x="4904" y="3914"/>
                    <a:pt x="4845" y="3914"/>
                    <a:pt x="4791" y="3900"/>
                  </a:cubicBezTo>
                  <a:cubicBezTo>
                    <a:pt x="4715" y="3887"/>
                    <a:pt x="4638" y="3860"/>
                    <a:pt x="4571" y="3828"/>
                  </a:cubicBezTo>
                  <a:cubicBezTo>
                    <a:pt x="4503" y="3792"/>
                    <a:pt x="4436" y="3747"/>
                    <a:pt x="4377" y="3702"/>
                  </a:cubicBezTo>
                  <a:cubicBezTo>
                    <a:pt x="4296" y="3626"/>
                    <a:pt x="4224" y="3545"/>
                    <a:pt x="4161" y="3455"/>
                  </a:cubicBezTo>
                  <a:cubicBezTo>
                    <a:pt x="4065" y="3306"/>
                    <a:pt x="3986" y="3144"/>
                    <a:pt x="3927" y="2973"/>
                  </a:cubicBezTo>
                  <a:lnTo>
                    <a:pt x="3927" y="2973"/>
                  </a:lnTo>
                  <a:cubicBezTo>
                    <a:pt x="3927" y="2973"/>
                    <a:pt x="3927" y="2974"/>
                    <a:pt x="3927" y="2974"/>
                  </a:cubicBezTo>
                  <a:cubicBezTo>
                    <a:pt x="3927" y="2972"/>
                    <a:pt x="3927" y="2971"/>
                    <a:pt x="3926" y="2970"/>
                  </a:cubicBezTo>
                  <a:lnTo>
                    <a:pt x="3926" y="2970"/>
                  </a:lnTo>
                  <a:cubicBezTo>
                    <a:pt x="3927" y="2971"/>
                    <a:pt x="3927" y="2972"/>
                    <a:pt x="3927" y="2973"/>
                  </a:cubicBezTo>
                  <a:lnTo>
                    <a:pt x="3927" y="2973"/>
                  </a:lnTo>
                  <a:cubicBezTo>
                    <a:pt x="3927" y="2971"/>
                    <a:pt x="3926" y="2969"/>
                    <a:pt x="3925" y="2967"/>
                  </a:cubicBezTo>
                  <a:lnTo>
                    <a:pt x="3925" y="2967"/>
                  </a:lnTo>
                  <a:cubicBezTo>
                    <a:pt x="3926" y="2968"/>
                    <a:pt x="3926" y="2969"/>
                    <a:pt x="3926" y="2970"/>
                  </a:cubicBezTo>
                  <a:lnTo>
                    <a:pt x="3926" y="2970"/>
                  </a:lnTo>
                  <a:cubicBezTo>
                    <a:pt x="3926" y="2969"/>
                    <a:pt x="3926" y="2968"/>
                    <a:pt x="3925" y="2967"/>
                  </a:cubicBezTo>
                  <a:lnTo>
                    <a:pt x="3925" y="2967"/>
                  </a:lnTo>
                  <a:cubicBezTo>
                    <a:pt x="3925" y="2967"/>
                    <a:pt x="3925" y="2967"/>
                    <a:pt x="3925" y="2967"/>
                  </a:cubicBezTo>
                  <a:lnTo>
                    <a:pt x="3925" y="2967"/>
                  </a:lnTo>
                  <a:cubicBezTo>
                    <a:pt x="3859" y="2762"/>
                    <a:pt x="3814" y="2549"/>
                    <a:pt x="3720" y="2348"/>
                  </a:cubicBezTo>
                  <a:cubicBezTo>
                    <a:pt x="3626" y="2155"/>
                    <a:pt x="3478" y="1988"/>
                    <a:pt x="3289" y="1885"/>
                  </a:cubicBezTo>
                  <a:cubicBezTo>
                    <a:pt x="3118" y="1795"/>
                    <a:pt x="2929" y="1745"/>
                    <a:pt x="2740" y="1741"/>
                  </a:cubicBezTo>
                  <a:cubicBezTo>
                    <a:pt x="2636" y="1732"/>
                    <a:pt x="2533" y="1732"/>
                    <a:pt x="2429" y="1727"/>
                  </a:cubicBezTo>
                  <a:cubicBezTo>
                    <a:pt x="2321" y="1723"/>
                    <a:pt x="2218" y="1709"/>
                    <a:pt x="2110" y="1687"/>
                  </a:cubicBezTo>
                  <a:lnTo>
                    <a:pt x="2110" y="1687"/>
                  </a:lnTo>
                  <a:lnTo>
                    <a:pt x="2128" y="1691"/>
                  </a:lnTo>
                  <a:cubicBezTo>
                    <a:pt x="1939" y="1655"/>
                    <a:pt x="1759" y="1597"/>
                    <a:pt x="1588" y="1516"/>
                  </a:cubicBezTo>
                  <a:cubicBezTo>
                    <a:pt x="1377" y="1413"/>
                    <a:pt x="1183" y="1282"/>
                    <a:pt x="1008" y="1129"/>
                  </a:cubicBezTo>
                  <a:lnTo>
                    <a:pt x="1008" y="1129"/>
                  </a:lnTo>
                  <a:lnTo>
                    <a:pt x="1021" y="1138"/>
                  </a:lnTo>
                  <a:cubicBezTo>
                    <a:pt x="724" y="873"/>
                    <a:pt x="468" y="571"/>
                    <a:pt x="252" y="238"/>
                  </a:cubicBezTo>
                  <a:cubicBezTo>
                    <a:pt x="207" y="171"/>
                    <a:pt x="167" y="103"/>
                    <a:pt x="122" y="36"/>
                  </a:cubicBezTo>
                  <a:cubicBezTo>
                    <a:pt x="113" y="22"/>
                    <a:pt x="104" y="9"/>
                    <a:pt x="86" y="4"/>
                  </a:cubicBezTo>
                  <a:cubicBezTo>
                    <a:pt x="81" y="4"/>
                    <a:pt x="72" y="0"/>
                    <a:pt x="6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6"/>
            <p:cNvSpPr/>
            <p:nvPr/>
          </p:nvSpPr>
          <p:spPr>
            <a:xfrm>
              <a:off x="5426500" y="1587200"/>
              <a:ext cx="45700" cy="72750"/>
            </a:xfrm>
            <a:custGeom>
              <a:rect b="b" l="l" r="r" t="t"/>
              <a:pathLst>
                <a:path extrusionOk="0" h="2910" w="1828">
                  <a:moveTo>
                    <a:pt x="1756" y="0"/>
                  </a:moveTo>
                  <a:cubicBezTo>
                    <a:pt x="1730" y="0"/>
                    <a:pt x="1704" y="17"/>
                    <a:pt x="1697" y="43"/>
                  </a:cubicBezTo>
                  <a:lnTo>
                    <a:pt x="1697" y="47"/>
                  </a:lnTo>
                  <a:cubicBezTo>
                    <a:pt x="1629" y="299"/>
                    <a:pt x="1539" y="547"/>
                    <a:pt x="1427" y="785"/>
                  </a:cubicBezTo>
                  <a:cubicBezTo>
                    <a:pt x="1427" y="790"/>
                    <a:pt x="1427" y="790"/>
                    <a:pt x="1427" y="790"/>
                  </a:cubicBezTo>
                  <a:cubicBezTo>
                    <a:pt x="1346" y="970"/>
                    <a:pt x="1251" y="1145"/>
                    <a:pt x="1152" y="1316"/>
                  </a:cubicBezTo>
                  <a:cubicBezTo>
                    <a:pt x="1103" y="1406"/>
                    <a:pt x="1049" y="1491"/>
                    <a:pt x="990" y="1577"/>
                  </a:cubicBezTo>
                  <a:cubicBezTo>
                    <a:pt x="936" y="1662"/>
                    <a:pt x="873" y="1743"/>
                    <a:pt x="810" y="1820"/>
                  </a:cubicBezTo>
                  <a:lnTo>
                    <a:pt x="819" y="1811"/>
                  </a:lnTo>
                  <a:lnTo>
                    <a:pt x="819" y="1811"/>
                  </a:lnTo>
                  <a:cubicBezTo>
                    <a:pt x="675" y="1977"/>
                    <a:pt x="518" y="2135"/>
                    <a:pt x="369" y="2297"/>
                  </a:cubicBezTo>
                  <a:cubicBezTo>
                    <a:pt x="298" y="2373"/>
                    <a:pt x="226" y="2454"/>
                    <a:pt x="163" y="2540"/>
                  </a:cubicBezTo>
                  <a:cubicBezTo>
                    <a:pt x="95" y="2625"/>
                    <a:pt x="46" y="2724"/>
                    <a:pt x="14" y="2828"/>
                  </a:cubicBezTo>
                  <a:cubicBezTo>
                    <a:pt x="0" y="2877"/>
                    <a:pt x="38" y="2909"/>
                    <a:pt x="76" y="2909"/>
                  </a:cubicBezTo>
                  <a:cubicBezTo>
                    <a:pt x="100" y="2909"/>
                    <a:pt x="125" y="2895"/>
                    <a:pt x="136" y="2864"/>
                  </a:cubicBezTo>
                  <a:cubicBezTo>
                    <a:pt x="145" y="2828"/>
                    <a:pt x="158" y="2796"/>
                    <a:pt x="172" y="2760"/>
                  </a:cubicBezTo>
                  <a:cubicBezTo>
                    <a:pt x="194" y="2720"/>
                    <a:pt x="217" y="2679"/>
                    <a:pt x="244" y="2639"/>
                  </a:cubicBezTo>
                  <a:cubicBezTo>
                    <a:pt x="271" y="2603"/>
                    <a:pt x="302" y="2567"/>
                    <a:pt x="329" y="2531"/>
                  </a:cubicBezTo>
                  <a:cubicBezTo>
                    <a:pt x="477" y="2351"/>
                    <a:pt x="644" y="2189"/>
                    <a:pt x="801" y="2013"/>
                  </a:cubicBezTo>
                  <a:cubicBezTo>
                    <a:pt x="882" y="1923"/>
                    <a:pt x="959" y="1829"/>
                    <a:pt x="1031" y="1734"/>
                  </a:cubicBezTo>
                  <a:cubicBezTo>
                    <a:pt x="1103" y="1631"/>
                    <a:pt x="1170" y="1523"/>
                    <a:pt x="1233" y="1415"/>
                  </a:cubicBezTo>
                  <a:cubicBezTo>
                    <a:pt x="1359" y="1208"/>
                    <a:pt x="1467" y="997"/>
                    <a:pt x="1566" y="776"/>
                  </a:cubicBezTo>
                  <a:cubicBezTo>
                    <a:pt x="1665" y="551"/>
                    <a:pt x="1751" y="317"/>
                    <a:pt x="1814" y="83"/>
                  </a:cubicBezTo>
                  <a:cubicBezTo>
                    <a:pt x="1827" y="47"/>
                    <a:pt x="1809" y="16"/>
                    <a:pt x="1773" y="2"/>
                  </a:cubicBezTo>
                  <a:cubicBezTo>
                    <a:pt x="1768" y="1"/>
                    <a:pt x="1762" y="0"/>
                    <a:pt x="175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6"/>
            <p:cNvSpPr/>
            <p:nvPr/>
          </p:nvSpPr>
          <p:spPr>
            <a:xfrm>
              <a:off x="5427075" y="2345050"/>
              <a:ext cx="350" cy="25"/>
            </a:xfrm>
            <a:custGeom>
              <a:rect b="b" l="l" r="r" t="t"/>
              <a:pathLst>
                <a:path extrusionOk="0" h="1" w="14">
                  <a:moveTo>
                    <a:pt x="14" y="0"/>
                  </a:moveTo>
                  <a:lnTo>
                    <a:pt x="0" y="0"/>
                  </a:lnTo>
                  <a:lnTo>
                    <a:pt x="0" y="0"/>
                  </a:lnTo>
                  <a:lnTo>
                    <a:pt x="14"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6"/>
            <p:cNvSpPr/>
            <p:nvPr/>
          </p:nvSpPr>
          <p:spPr>
            <a:xfrm>
              <a:off x="5618475" y="1982800"/>
              <a:ext cx="5650" cy="3050"/>
            </a:xfrm>
            <a:custGeom>
              <a:rect b="b" l="l" r="r" t="t"/>
              <a:pathLst>
                <a:path extrusionOk="0" h="122" w="226">
                  <a:moveTo>
                    <a:pt x="91" y="0"/>
                  </a:moveTo>
                  <a:cubicBezTo>
                    <a:pt x="64" y="41"/>
                    <a:pt x="37" y="85"/>
                    <a:pt x="1" y="121"/>
                  </a:cubicBezTo>
                  <a:lnTo>
                    <a:pt x="145" y="121"/>
                  </a:lnTo>
                  <a:cubicBezTo>
                    <a:pt x="163" y="99"/>
                    <a:pt x="176" y="76"/>
                    <a:pt x="194" y="50"/>
                  </a:cubicBezTo>
                  <a:lnTo>
                    <a:pt x="217" y="14"/>
                  </a:lnTo>
                  <a:lnTo>
                    <a:pt x="2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6"/>
            <p:cNvSpPr/>
            <p:nvPr/>
          </p:nvSpPr>
          <p:spPr>
            <a:xfrm>
              <a:off x="5349025" y="2014850"/>
              <a:ext cx="3625" cy="4400"/>
            </a:xfrm>
            <a:custGeom>
              <a:rect b="b" l="l" r="r" t="t"/>
              <a:pathLst>
                <a:path extrusionOk="0" h="176" w="145">
                  <a:moveTo>
                    <a:pt x="104" y="0"/>
                  </a:moveTo>
                  <a:lnTo>
                    <a:pt x="77" y="27"/>
                  </a:lnTo>
                  <a:lnTo>
                    <a:pt x="72" y="27"/>
                  </a:lnTo>
                  <a:cubicBezTo>
                    <a:pt x="50" y="50"/>
                    <a:pt x="27" y="68"/>
                    <a:pt x="5" y="86"/>
                  </a:cubicBezTo>
                  <a:lnTo>
                    <a:pt x="0" y="86"/>
                  </a:lnTo>
                  <a:cubicBezTo>
                    <a:pt x="14" y="113"/>
                    <a:pt x="27" y="144"/>
                    <a:pt x="41" y="176"/>
                  </a:cubicBezTo>
                  <a:lnTo>
                    <a:pt x="72" y="153"/>
                  </a:lnTo>
                  <a:lnTo>
                    <a:pt x="86" y="144"/>
                  </a:lnTo>
                  <a:lnTo>
                    <a:pt x="108" y="126"/>
                  </a:lnTo>
                  <a:cubicBezTo>
                    <a:pt x="117" y="117"/>
                    <a:pt x="131" y="108"/>
                    <a:pt x="144" y="99"/>
                  </a:cubicBezTo>
                  <a:cubicBezTo>
                    <a:pt x="140" y="86"/>
                    <a:pt x="131" y="68"/>
                    <a:pt x="122" y="54"/>
                  </a:cubicBezTo>
                  <a:lnTo>
                    <a:pt x="122" y="50"/>
                  </a:lnTo>
                  <a:cubicBezTo>
                    <a:pt x="117" y="36"/>
                    <a:pt x="108" y="18"/>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6"/>
            <p:cNvSpPr/>
            <p:nvPr/>
          </p:nvSpPr>
          <p:spPr>
            <a:xfrm>
              <a:off x="5364875" y="1977175"/>
              <a:ext cx="260950" cy="31750"/>
            </a:xfrm>
            <a:custGeom>
              <a:rect b="b" l="l" r="r" t="t"/>
              <a:pathLst>
                <a:path extrusionOk="0" h="1270" w="10438">
                  <a:moveTo>
                    <a:pt x="10365" y="0"/>
                  </a:moveTo>
                  <a:cubicBezTo>
                    <a:pt x="10356" y="0"/>
                    <a:pt x="10343" y="0"/>
                    <a:pt x="10334" y="9"/>
                  </a:cubicBezTo>
                  <a:lnTo>
                    <a:pt x="10343" y="5"/>
                  </a:lnTo>
                  <a:lnTo>
                    <a:pt x="10343" y="5"/>
                  </a:lnTo>
                  <a:cubicBezTo>
                    <a:pt x="10329" y="14"/>
                    <a:pt x="10320" y="27"/>
                    <a:pt x="10316" y="41"/>
                  </a:cubicBezTo>
                  <a:cubicBezTo>
                    <a:pt x="10311" y="54"/>
                    <a:pt x="10307" y="63"/>
                    <a:pt x="10302" y="77"/>
                  </a:cubicBezTo>
                  <a:cubicBezTo>
                    <a:pt x="10266" y="149"/>
                    <a:pt x="10226" y="221"/>
                    <a:pt x="10176" y="284"/>
                  </a:cubicBezTo>
                  <a:cubicBezTo>
                    <a:pt x="10104" y="378"/>
                    <a:pt x="10019" y="459"/>
                    <a:pt x="9924" y="535"/>
                  </a:cubicBezTo>
                  <a:lnTo>
                    <a:pt x="9920" y="535"/>
                  </a:lnTo>
                  <a:cubicBezTo>
                    <a:pt x="9915" y="535"/>
                    <a:pt x="9915" y="540"/>
                    <a:pt x="9911" y="540"/>
                  </a:cubicBezTo>
                  <a:cubicBezTo>
                    <a:pt x="9780" y="639"/>
                    <a:pt x="9636" y="720"/>
                    <a:pt x="9488" y="783"/>
                  </a:cubicBezTo>
                  <a:lnTo>
                    <a:pt x="9501" y="778"/>
                  </a:lnTo>
                  <a:lnTo>
                    <a:pt x="9501" y="778"/>
                  </a:lnTo>
                  <a:cubicBezTo>
                    <a:pt x="9196" y="895"/>
                    <a:pt x="8876" y="976"/>
                    <a:pt x="8552" y="1017"/>
                  </a:cubicBezTo>
                  <a:cubicBezTo>
                    <a:pt x="8260" y="1057"/>
                    <a:pt x="7963" y="1071"/>
                    <a:pt x="7670" y="1089"/>
                  </a:cubicBezTo>
                  <a:cubicBezTo>
                    <a:pt x="7495" y="1098"/>
                    <a:pt x="7324" y="1111"/>
                    <a:pt x="7153" y="1116"/>
                  </a:cubicBezTo>
                  <a:cubicBezTo>
                    <a:pt x="6946" y="1125"/>
                    <a:pt x="6739" y="1134"/>
                    <a:pt x="6532" y="1138"/>
                  </a:cubicBezTo>
                  <a:cubicBezTo>
                    <a:pt x="6307" y="1143"/>
                    <a:pt x="6082" y="1145"/>
                    <a:pt x="5857" y="1145"/>
                  </a:cubicBezTo>
                  <a:cubicBezTo>
                    <a:pt x="5259" y="1145"/>
                    <a:pt x="4660" y="1130"/>
                    <a:pt x="4058" y="1107"/>
                  </a:cubicBezTo>
                  <a:cubicBezTo>
                    <a:pt x="2731" y="1057"/>
                    <a:pt x="1408" y="981"/>
                    <a:pt x="81" y="972"/>
                  </a:cubicBezTo>
                  <a:cubicBezTo>
                    <a:pt x="0" y="972"/>
                    <a:pt x="0" y="1098"/>
                    <a:pt x="81" y="1098"/>
                  </a:cubicBezTo>
                  <a:cubicBezTo>
                    <a:pt x="1728" y="1107"/>
                    <a:pt x="3374" y="1224"/>
                    <a:pt x="5021" y="1260"/>
                  </a:cubicBezTo>
                  <a:cubicBezTo>
                    <a:pt x="5302" y="1266"/>
                    <a:pt x="5583" y="1269"/>
                    <a:pt x="5864" y="1269"/>
                  </a:cubicBezTo>
                  <a:cubicBezTo>
                    <a:pt x="6406" y="1269"/>
                    <a:pt x="6947" y="1256"/>
                    <a:pt x="7486" y="1224"/>
                  </a:cubicBezTo>
                  <a:cubicBezTo>
                    <a:pt x="8080" y="1192"/>
                    <a:pt x="8678" y="1170"/>
                    <a:pt x="9249" y="999"/>
                  </a:cubicBezTo>
                  <a:cubicBezTo>
                    <a:pt x="9488" y="931"/>
                    <a:pt x="9708" y="828"/>
                    <a:pt x="9915" y="693"/>
                  </a:cubicBezTo>
                  <a:cubicBezTo>
                    <a:pt x="10019" y="621"/>
                    <a:pt x="10113" y="540"/>
                    <a:pt x="10199" y="445"/>
                  </a:cubicBezTo>
                  <a:cubicBezTo>
                    <a:pt x="10230" y="414"/>
                    <a:pt x="10257" y="378"/>
                    <a:pt x="10284" y="342"/>
                  </a:cubicBezTo>
                  <a:lnTo>
                    <a:pt x="10280" y="342"/>
                  </a:lnTo>
                  <a:cubicBezTo>
                    <a:pt x="10298" y="319"/>
                    <a:pt x="10316" y="297"/>
                    <a:pt x="10329" y="270"/>
                  </a:cubicBezTo>
                  <a:lnTo>
                    <a:pt x="10352" y="234"/>
                  </a:lnTo>
                  <a:lnTo>
                    <a:pt x="10365" y="221"/>
                  </a:lnTo>
                  <a:cubicBezTo>
                    <a:pt x="10388" y="171"/>
                    <a:pt x="10410" y="126"/>
                    <a:pt x="10428" y="77"/>
                  </a:cubicBezTo>
                  <a:cubicBezTo>
                    <a:pt x="10437" y="41"/>
                    <a:pt x="10415" y="9"/>
                    <a:pt x="1038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6"/>
            <p:cNvSpPr/>
            <p:nvPr/>
          </p:nvSpPr>
          <p:spPr>
            <a:xfrm>
              <a:off x="5335850" y="1998975"/>
              <a:ext cx="32750" cy="24175"/>
            </a:xfrm>
            <a:custGeom>
              <a:rect b="b" l="l" r="r" t="t"/>
              <a:pathLst>
                <a:path extrusionOk="0" h="967" w="1310">
                  <a:moveTo>
                    <a:pt x="653" y="1"/>
                  </a:moveTo>
                  <a:cubicBezTo>
                    <a:pt x="541" y="68"/>
                    <a:pt x="433" y="149"/>
                    <a:pt x="338" y="239"/>
                  </a:cubicBezTo>
                  <a:cubicBezTo>
                    <a:pt x="289" y="289"/>
                    <a:pt x="239" y="338"/>
                    <a:pt x="199" y="392"/>
                  </a:cubicBezTo>
                  <a:cubicBezTo>
                    <a:pt x="154" y="446"/>
                    <a:pt x="113" y="505"/>
                    <a:pt x="82" y="563"/>
                  </a:cubicBezTo>
                  <a:cubicBezTo>
                    <a:pt x="50" y="613"/>
                    <a:pt x="28" y="667"/>
                    <a:pt x="14" y="721"/>
                  </a:cubicBezTo>
                  <a:cubicBezTo>
                    <a:pt x="1" y="757"/>
                    <a:pt x="1" y="797"/>
                    <a:pt x="5" y="833"/>
                  </a:cubicBezTo>
                  <a:cubicBezTo>
                    <a:pt x="10" y="865"/>
                    <a:pt x="23" y="896"/>
                    <a:pt x="50" y="923"/>
                  </a:cubicBezTo>
                  <a:cubicBezTo>
                    <a:pt x="73" y="946"/>
                    <a:pt x="104" y="959"/>
                    <a:pt x="136" y="964"/>
                  </a:cubicBezTo>
                  <a:cubicBezTo>
                    <a:pt x="151" y="966"/>
                    <a:pt x="168" y="967"/>
                    <a:pt x="185" y="967"/>
                  </a:cubicBezTo>
                  <a:cubicBezTo>
                    <a:pt x="202" y="967"/>
                    <a:pt x="219" y="966"/>
                    <a:pt x="235" y="964"/>
                  </a:cubicBezTo>
                  <a:cubicBezTo>
                    <a:pt x="275" y="959"/>
                    <a:pt x="316" y="946"/>
                    <a:pt x="352" y="932"/>
                  </a:cubicBezTo>
                  <a:cubicBezTo>
                    <a:pt x="428" y="901"/>
                    <a:pt x="505" y="865"/>
                    <a:pt x="572" y="815"/>
                  </a:cubicBezTo>
                  <a:lnTo>
                    <a:pt x="599" y="793"/>
                  </a:lnTo>
                  <a:lnTo>
                    <a:pt x="613" y="784"/>
                  </a:lnTo>
                  <a:lnTo>
                    <a:pt x="635" y="770"/>
                  </a:lnTo>
                  <a:cubicBezTo>
                    <a:pt x="649" y="761"/>
                    <a:pt x="658" y="752"/>
                    <a:pt x="671" y="743"/>
                  </a:cubicBezTo>
                  <a:cubicBezTo>
                    <a:pt x="761" y="671"/>
                    <a:pt x="846" y="590"/>
                    <a:pt x="932" y="518"/>
                  </a:cubicBezTo>
                  <a:cubicBezTo>
                    <a:pt x="1035" y="419"/>
                    <a:pt x="1152" y="329"/>
                    <a:pt x="1278" y="253"/>
                  </a:cubicBezTo>
                  <a:cubicBezTo>
                    <a:pt x="1305" y="230"/>
                    <a:pt x="1310" y="190"/>
                    <a:pt x="1292" y="163"/>
                  </a:cubicBezTo>
                  <a:cubicBezTo>
                    <a:pt x="1283" y="149"/>
                    <a:pt x="1265" y="140"/>
                    <a:pt x="1251" y="140"/>
                  </a:cubicBezTo>
                  <a:cubicBezTo>
                    <a:pt x="1247" y="139"/>
                    <a:pt x="1242" y="139"/>
                    <a:pt x="1237" y="139"/>
                  </a:cubicBezTo>
                  <a:cubicBezTo>
                    <a:pt x="1224" y="139"/>
                    <a:pt x="1212" y="143"/>
                    <a:pt x="1202" y="149"/>
                  </a:cubicBezTo>
                  <a:cubicBezTo>
                    <a:pt x="1058" y="244"/>
                    <a:pt x="918" y="352"/>
                    <a:pt x="797" y="473"/>
                  </a:cubicBezTo>
                  <a:cubicBezTo>
                    <a:pt x="680" y="586"/>
                    <a:pt x="554" y="685"/>
                    <a:pt x="419" y="770"/>
                  </a:cubicBezTo>
                  <a:cubicBezTo>
                    <a:pt x="365" y="797"/>
                    <a:pt x="311" y="820"/>
                    <a:pt x="253" y="838"/>
                  </a:cubicBezTo>
                  <a:cubicBezTo>
                    <a:pt x="226" y="842"/>
                    <a:pt x="203" y="847"/>
                    <a:pt x="181" y="847"/>
                  </a:cubicBezTo>
                  <a:lnTo>
                    <a:pt x="154" y="847"/>
                  </a:lnTo>
                  <a:cubicBezTo>
                    <a:pt x="149" y="842"/>
                    <a:pt x="145" y="842"/>
                    <a:pt x="140" y="838"/>
                  </a:cubicBezTo>
                  <a:lnTo>
                    <a:pt x="136" y="838"/>
                  </a:lnTo>
                  <a:cubicBezTo>
                    <a:pt x="136" y="838"/>
                    <a:pt x="136" y="833"/>
                    <a:pt x="131" y="829"/>
                  </a:cubicBezTo>
                  <a:lnTo>
                    <a:pt x="131" y="811"/>
                  </a:lnTo>
                  <a:cubicBezTo>
                    <a:pt x="136" y="793"/>
                    <a:pt x="140" y="775"/>
                    <a:pt x="145" y="757"/>
                  </a:cubicBezTo>
                  <a:cubicBezTo>
                    <a:pt x="163" y="694"/>
                    <a:pt x="190" y="640"/>
                    <a:pt x="221" y="586"/>
                  </a:cubicBezTo>
                  <a:cubicBezTo>
                    <a:pt x="280" y="496"/>
                    <a:pt x="352" y="410"/>
                    <a:pt x="433" y="338"/>
                  </a:cubicBezTo>
                  <a:cubicBezTo>
                    <a:pt x="523" y="253"/>
                    <a:pt x="626" y="176"/>
                    <a:pt x="734" y="113"/>
                  </a:cubicBezTo>
                  <a:cubicBezTo>
                    <a:pt x="779" y="77"/>
                    <a:pt x="761" y="5"/>
                    <a:pt x="707" y="1"/>
                  </a:cubicBezTo>
                  <a:lnTo>
                    <a:pt x="698" y="1"/>
                  </a:lnTo>
                  <a:cubicBezTo>
                    <a:pt x="685" y="1"/>
                    <a:pt x="671" y="5"/>
                    <a:pt x="658" y="10"/>
                  </a:cubicBezTo>
                  <a:lnTo>
                    <a:pt x="653"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6"/>
            <p:cNvSpPr/>
            <p:nvPr/>
          </p:nvSpPr>
          <p:spPr>
            <a:xfrm>
              <a:off x="5316400" y="1998425"/>
              <a:ext cx="24650" cy="32625"/>
            </a:xfrm>
            <a:custGeom>
              <a:rect b="b" l="l" r="r" t="t"/>
              <a:pathLst>
                <a:path extrusionOk="0" h="1305" w="986">
                  <a:moveTo>
                    <a:pt x="914" y="0"/>
                  </a:moveTo>
                  <a:cubicBezTo>
                    <a:pt x="905" y="0"/>
                    <a:pt x="896" y="5"/>
                    <a:pt x="887" y="9"/>
                  </a:cubicBezTo>
                  <a:lnTo>
                    <a:pt x="891" y="14"/>
                  </a:lnTo>
                  <a:cubicBezTo>
                    <a:pt x="752" y="104"/>
                    <a:pt x="621" y="207"/>
                    <a:pt x="500" y="324"/>
                  </a:cubicBezTo>
                  <a:cubicBezTo>
                    <a:pt x="437" y="383"/>
                    <a:pt x="374" y="446"/>
                    <a:pt x="315" y="509"/>
                  </a:cubicBezTo>
                  <a:cubicBezTo>
                    <a:pt x="239" y="590"/>
                    <a:pt x="167" y="680"/>
                    <a:pt x="108" y="770"/>
                  </a:cubicBezTo>
                  <a:cubicBezTo>
                    <a:pt x="50" y="851"/>
                    <a:pt x="14" y="945"/>
                    <a:pt x="5" y="1044"/>
                  </a:cubicBezTo>
                  <a:cubicBezTo>
                    <a:pt x="0" y="1062"/>
                    <a:pt x="0" y="1084"/>
                    <a:pt x="5" y="1102"/>
                  </a:cubicBezTo>
                  <a:cubicBezTo>
                    <a:pt x="5" y="1125"/>
                    <a:pt x="14" y="1147"/>
                    <a:pt x="23" y="1165"/>
                  </a:cubicBezTo>
                  <a:cubicBezTo>
                    <a:pt x="32" y="1188"/>
                    <a:pt x="45" y="1206"/>
                    <a:pt x="59" y="1224"/>
                  </a:cubicBezTo>
                  <a:cubicBezTo>
                    <a:pt x="77" y="1242"/>
                    <a:pt x="95" y="1255"/>
                    <a:pt x="117" y="1269"/>
                  </a:cubicBezTo>
                  <a:cubicBezTo>
                    <a:pt x="153" y="1291"/>
                    <a:pt x="194" y="1305"/>
                    <a:pt x="239" y="1305"/>
                  </a:cubicBezTo>
                  <a:cubicBezTo>
                    <a:pt x="266" y="1305"/>
                    <a:pt x="288" y="1305"/>
                    <a:pt x="311" y="1300"/>
                  </a:cubicBezTo>
                  <a:cubicBezTo>
                    <a:pt x="338" y="1296"/>
                    <a:pt x="360" y="1287"/>
                    <a:pt x="387" y="1278"/>
                  </a:cubicBezTo>
                  <a:cubicBezTo>
                    <a:pt x="486" y="1233"/>
                    <a:pt x="581" y="1174"/>
                    <a:pt x="666" y="1102"/>
                  </a:cubicBezTo>
                  <a:cubicBezTo>
                    <a:pt x="738" y="1049"/>
                    <a:pt x="801" y="986"/>
                    <a:pt x="864" y="918"/>
                  </a:cubicBezTo>
                  <a:cubicBezTo>
                    <a:pt x="916" y="873"/>
                    <a:pt x="873" y="805"/>
                    <a:pt x="824" y="805"/>
                  </a:cubicBezTo>
                  <a:cubicBezTo>
                    <a:pt x="809" y="805"/>
                    <a:pt x="793" y="812"/>
                    <a:pt x="779" y="828"/>
                  </a:cubicBezTo>
                  <a:cubicBezTo>
                    <a:pt x="698" y="914"/>
                    <a:pt x="612" y="990"/>
                    <a:pt x="522" y="1062"/>
                  </a:cubicBezTo>
                  <a:cubicBezTo>
                    <a:pt x="464" y="1098"/>
                    <a:pt x="405" y="1134"/>
                    <a:pt x="347" y="1161"/>
                  </a:cubicBezTo>
                  <a:cubicBezTo>
                    <a:pt x="320" y="1170"/>
                    <a:pt x="293" y="1179"/>
                    <a:pt x="266" y="1183"/>
                  </a:cubicBezTo>
                  <a:lnTo>
                    <a:pt x="221" y="1183"/>
                  </a:lnTo>
                  <a:cubicBezTo>
                    <a:pt x="212" y="1179"/>
                    <a:pt x="203" y="1174"/>
                    <a:pt x="194" y="1174"/>
                  </a:cubicBezTo>
                  <a:lnTo>
                    <a:pt x="171" y="1156"/>
                  </a:lnTo>
                  <a:cubicBezTo>
                    <a:pt x="162" y="1152"/>
                    <a:pt x="153" y="1143"/>
                    <a:pt x="149" y="1134"/>
                  </a:cubicBezTo>
                  <a:cubicBezTo>
                    <a:pt x="144" y="1125"/>
                    <a:pt x="140" y="1116"/>
                    <a:pt x="135" y="1107"/>
                  </a:cubicBezTo>
                  <a:cubicBezTo>
                    <a:pt x="131" y="1093"/>
                    <a:pt x="126" y="1084"/>
                    <a:pt x="126" y="1071"/>
                  </a:cubicBezTo>
                  <a:cubicBezTo>
                    <a:pt x="126" y="1058"/>
                    <a:pt x="126" y="1040"/>
                    <a:pt x="126" y="1026"/>
                  </a:cubicBezTo>
                  <a:cubicBezTo>
                    <a:pt x="131" y="990"/>
                    <a:pt x="144" y="954"/>
                    <a:pt x="158" y="923"/>
                  </a:cubicBezTo>
                  <a:cubicBezTo>
                    <a:pt x="203" y="837"/>
                    <a:pt x="257" y="756"/>
                    <a:pt x="320" y="680"/>
                  </a:cubicBezTo>
                  <a:lnTo>
                    <a:pt x="320" y="680"/>
                  </a:lnTo>
                  <a:lnTo>
                    <a:pt x="311" y="693"/>
                  </a:lnTo>
                  <a:cubicBezTo>
                    <a:pt x="378" y="617"/>
                    <a:pt x="446" y="540"/>
                    <a:pt x="522" y="468"/>
                  </a:cubicBezTo>
                  <a:cubicBezTo>
                    <a:pt x="621" y="369"/>
                    <a:pt x="729" y="275"/>
                    <a:pt x="842" y="189"/>
                  </a:cubicBezTo>
                  <a:cubicBezTo>
                    <a:pt x="878" y="162"/>
                    <a:pt x="909" y="140"/>
                    <a:pt x="945" y="122"/>
                  </a:cubicBezTo>
                  <a:cubicBezTo>
                    <a:pt x="977" y="104"/>
                    <a:pt x="986" y="63"/>
                    <a:pt x="972" y="36"/>
                  </a:cubicBezTo>
                  <a:cubicBezTo>
                    <a:pt x="959" y="14"/>
                    <a:pt x="936" y="0"/>
                    <a:pt x="91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36"/>
            <p:cNvSpPr/>
            <p:nvPr/>
          </p:nvSpPr>
          <p:spPr>
            <a:xfrm>
              <a:off x="5314825" y="1944325"/>
              <a:ext cx="257125" cy="82175"/>
            </a:xfrm>
            <a:custGeom>
              <a:rect b="b" l="l" r="r" t="t"/>
              <a:pathLst>
                <a:path extrusionOk="0" h="3287" w="10285">
                  <a:moveTo>
                    <a:pt x="10217" y="0"/>
                  </a:moveTo>
                  <a:cubicBezTo>
                    <a:pt x="10203" y="0"/>
                    <a:pt x="10194" y="5"/>
                    <a:pt x="10185" y="9"/>
                  </a:cubicBezTo>
                  <a:lnTo>
                    <a:pt x="10181" y="14"/>
                  </a:lnTo>
                  <a:lnTo>
                    <a:pt x="10163" y="18"/>
                  </a:lnTo>
                  <a:cubicBezTo>
                    <a:pt x="10082" y="50"/>
                    <a:pt x="9996" y="81"/>
                    <a:pt x="9911" y="104"/>
                  </a:cubicBezTo>
                  <a:cubicBezTo>
                    <a:pt x="9825" y="131"/>
                    <a:pt x="9731" y="158"/>
                    <a:pt x="9641" y="176"/>
                  </a:cubicBezTo>
                  <a:cubicBezTo>
                    <a:pt x="9457" y="225"/>
                    <a:pt x="9268" y="266"/>
                    <a:pt x="9083" y="306"/>
                  </a:cubicBezTo>
                  <a:cubicBezTo>
                    <a:pt x="8701" y="387"/>
                    <a:pt x="8318" y="459"/>
                    <a:pt x="7932" y="518"/>
                  </a:cubicBezTo>
                  <a:cubicBezTo>
                    <a:pt x="7545" y="581"/>
                    <a:pt x="7162" y="639"/>
                    <a:pt x="6775" y="689"/>
                  </a:cubicBezTo>
                  <a:cubicBezTo>
                    <a:pt x="6411" y="738"/>
                    <a:pt x="6047" y="788"/>
                    <a:pt x="5682" y="824"/>
                  </a:cubicBezTo>
                  <a:lnTo>
                    <a:pt x="5696" y="824"/>
                  </a:lnTo>
                  <a:cubicBezTo>
                    <a:pt x="4989" y="896"/>
                    <a:pt x="4279" y="932"/>
                    <a:pt x="3568" y="1013"/>
                  </a:cubicBezTo>
                  <a:cubicBezTo>
                    <a:pt x="3212" y="1049"/>
                    <a:pt x="2862" y="1103"/>
                    <a:pt x="2511" y="1175"/>
                  </a:cubicBezTo>
                  <a:cubicBezTo>
                    <a:pt x="2173" y="1247"/>
                    <a:pt x="1840" y="1346"/>
                    <a:pt x="1517" y="1467"/>
                  </a:cubicBezTo>
                  <a:cubicBezTo>
                    <a:pt x="1319" y="1544"/>
                    <a:pt x="1130" y="1633"/>
                    <a:pt x="950" y="1741"/>
                  </a:cubicBezTo>
                  <a:cubicBezTo>
                    <a:pt x="752" y="1854"/>
                    <a:pt x="572" y="1984"/>
                    <a:pt x="410" y="2137"/>
                  </a:cubicBezTo>
                  <a:cubicBezTo>
                    <a:pt x="252" y="2281"/>
                    <a:pt x="131" y="2452"/>
                    <a:pt x="50" y="2646"/>
                  </a:cubicBezTo>
                  <a:lnTo>
                    <a:pt x="54" y="2646"/>
                  </a:lnTo>
                  <a:lnTo>
                    <a:pt x="45" y="2664"/>
                  </a:lnTo>
                  <a:cubicBezTo>
                    <a:pt x="14" y="2754"/>
                    <a:pt x="0" y="2848"/>
                    <a:pt x="0" y="2947"/>
                  </a:cubicBezTo>
                  <a:cubicBezTo>
                    <a:pt x="0" y="2997"/>
                    <a:pt x="5" y="3042"/>
                    <a:pt x="14" y="3091"/>
                  </a:cubicBezTo>
                  <a:cubicBezTo>
                    <a:pt x="27" y="3145"/>
                    <a:pt x="45" y="3204"/>
                    <a:pt x="68" y="3253"/>
                  </a:cubicBezTo>
                  <a:cubicBezTo>
                    <a:pt x="77" y="3266"/>
                    <a:pt x="86" y="3280"/>
                    <a:pt x="104" y="3284"/>
                  </a:cubicBezTo>
                  <a:cubicBezTo>
                    <a:pt x="108" y="3286"/>
                    <a:pt x="112" y="3286"/>
                    <a:pt x="117" y="3286"/>
                  </a:cubicBezTo>
                  <a:cubicBezTo>
                    <a:pt x="128" y="3286"/>
                    <a:pt x="141" y="3283"/>
                    <a:pt x="153" y="3280"/>
                  </a:cubicBezTo>
                  <a:cubicBezTo>
                    <a:pt x="167" y="3271"/>
                    <a:pt x="176" y="3257"/>
                    <a:pt x="180" y="3244"/>
                  </a:cubicBezTo>
                  <a:cubicBezTo>
                    <a:pt x="185" y="3226"/>
                    <a:pt x="185" y="3208"/>
                    <a:pt x="176" y="3195"/>
                  </a:cubicBezTo>
                  <a:cubicBezTo>
                    <a:pt x="176" y="3190"/>
                    <a:pt x="171" y="3186"/>
                    <a:pt x="171" y="3177"/>
                  </a:cubicBezTo>
                  <a:cubicBezTo>
                    <a:pt x="149" y="3118"/>
                    <a:pt x="135" y="3060"/>
                    <a:pt x="126" y="2992"/>
                  </a:cubicBezTo>
                  <a:cubicBezTo>
                    <a:pt x="122" y="2943"/>
                    <a:pt x="126" y="2889"/>
                    <a:pt x="131" y="2835"/>
                  </a:cubicBezTo>
                  <a:cubicBezTo>
                    <a:pt x="144" y="2763"/>
                    <a:pt x="162" y="2695"/>
                    <a:pt x="194" y="2632"/>
                  </a:cubicBezTo>
                  <a:cubicBezTo>
                    <a:pt x="239" y="2538"/>
                    <a:pt x="293" y="2452"/>
                    <a:pt x="360" y="2371"/>
                  </a:cubicBezTo>
                  <a:lnTo>
                    <a:pt x="365" y="2367"/>
                  </a:lnTo>
                  <a:lnTo>
                    <a:pt x="365" y="2362"/>
                  </a:lnTo>
                  <a:cubicBezTo>
                    <a:pt x="482" y="2232"/>
                    <a:pt x="617" y="2110"/>
                    <a:pt x="761" y="2011"/>
                  </a:cubicBezTo>
                  <a:cubicBezTo>
                    <a:pt x="887" y="1917"/>
                    <a:pt x="1022" y="1836"/>
                    <a:pt x="1161" y="1764"/>
                  </a:cubicBezTo>
                  <a:cubicBezTo>
                    <a:pt x="1301" y="1692"/>
                    <a:pt x="1440" y="1624"/>
                    <a:pt x="1584" y="1571"/>
                  </a:cubicBezTo>
                  <a:lnTo>
                    <a:pt x="1589" y="1571"/>
                  </a:lnTo>
                  <a:lnTo>
                    <a:pt x="1597" y="1566"/>
                  </a:lnTo>
                  <a:lnTo>
                    <a:pt x="1593" y="1566"/>
                  </a:lnTo>
                  <a:cubicBezTo>
                    <a:pt x="2304" y="1301"/>
                    <a:pt x="3060" y="1184"/>
                    <a:pt x="3811" y="1103"/>
                  </a:cubicBezTo>
                  <a:lnTo>
                    <a:pt x="3815" y="1103"/>
                  </a:lnTo>
                  <a:cubicBezTo>
                    <a:pt x="4517" y="1035"/>
                    <a:pt x="5219" y="999"/>
                    <a:pt x="5921" y="918"/>
                  </a:cubicBezTo>
                  <a:cubicBezTo>
                    <a:pt x="6110" y="900"/>
                    <a:pt x="6294" y="873"/>
                    <a:pt x="6478" y="851"/>
                  </a:cubicBezTo>
                  <a:cubicBezTo>
                    <a:pt x="6676" y="824"/>
                    <a:pt x="6874" y="797"/>
                    <a:pt x="7068" y="770"/>
                  </a:cubicBezTo>
                  <a:cubicBezTo>
                    <a:pt x="7464" y="716"/>
                    <a:pt x="7860" y="657"/>
                    <a:pt x="8251" y="590"/>
                  </a:cubicBezTo>
                  <a:cubicBezTo>
                    <a:pt x="8588" y="536"/>
                    <a:pt x="8926" y="468"/>
                    <a:pt x="9259" y="392"/>
                  </a:cubicBezTo>
                  <a:cubicBezTo>
                    <a:pt x="9430" y="356"/>
                    <a:pt x="9596" y="315"/>
                    <a:pt x="9762" y="270"/>
                  </a:cubicBezTo>
                  <a:cubicBezTo>
                    <a:pt x="9929" y="230"/>
                    <a:pt x="10086" y="180"/>
                    <a:pt x="10244" y="117"/>
                  </a:cubicBezTo>
                  <a:cubicBezTo>
                    <a:pt x="10257" y="113"/>
                    <a:pt x="10271" y="99"/>
                    <a:pt x="10271" y="81"/>
                  </a:cubicBezTo>
                  <a:cubicBezTo>
                    <a:pt x="10284" y="50"/>
                    <a:pt x="10266" y="14"/>
                    <a:pt x="10230" y="5"/>
                  </a:cubicBezTo>
                  <a:cubicBezTo>
                    <a:pt x="10226" y="5"/>
                    <a:pt x="10221" y="0"/>
                    <a:pt x="1021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36"/>
            <p:cNvSpPr/>
            <p:nvPr/>
          </p:nvSpPr>
          <p:spPr>
            <a:xfrm>
              <a:off x="5415150" y="2154075"/>
              <a:ext cx="283650" cy="90675"/>
            </a:xfrm>
            <a:custGeom>
              <a:rect b="b" l="l" r="r" t="t"/>
              <a:pathLst>
                <a:path extrusionOk="0" h="3627" w="11346">
                  <a:moveTo>
                    <a:pt x="10414" y="140"/>
                  </a:moveTo>
                  <a:cubicBezTo>
                    <a:pt x="10419" y="144"/>
                    <a:pt x="10428" y="144"/>
                    <a:pt x="10432" y="149"/>
                  </a:cubicBezTo>
                  <a:cubicBezTo>
                    <a:pt x="10464" y="158"/>
                    <a:pt x="10495" y="171"/>
                    <a:pt x="10527" y="185"/>
                  </a:cubicBezTo>
                  <a:cubicBezTo>
                    <a:pt x="10612" y="221"/>
                    <a:pt x="10689" y="266"/>
                    <a:pt x="10761" y="320"/>
                  </a:cubicBezTo>
                  <a:cubicBezTo>
                    <a:pt x="10828" y="374"/>
                    <a:pt x="10891" y="432"/>
                    <a:pt x="10945" y="500"/>
                  </a:cubicBezTo>
                  <a:cubicBezTo>
                    <a:pt x="11004" y="581"/>
                    <a:pt x="11053" y="666"/>
                    <a:pt x="11094" y="761"/>
                  </a:cubicBezTo>
                  <a:lnTo>
                    <a:pt x="11094" y="743"/>
                  </a:lnTo>
                  <a:cubicBezTo>
                    <a:pt x="11139" y="869"/>
                    <a:pt x="11170" y="999"/>
                    <a:pt x="11193" y="1130"/>
                  </a:cubicBezTo>
                  <a:lnTo>
                    <a:pt x="11193" y="1143"/>
                  </a:lnTo>
                  <a:cubicBezTo>
                    <a:pt x="11215" y="1359"/>
                    <a:pt x="11215" y="1579"/>
                    <a:pt x="11184" y="1791"/>
                  </a:cubicBezTo>
                  <a:cubicBezTo>
                    <a:pt x="11143" y="2092"/>
                    <a:pt x="11062" y="2385"/>
                    <a:pt x="10950" y="2664"/>
                  </a:cubicBezTo>
                  <a:lnTo>
                    <a:pt x="10959" y="2650"/>
                  </a:lnTo>
                  <a:lnTo>
                    <a:pt x="10959" y="2650"/>
                  </a:lnTo>
                  <a:cubicBezTo>
                    <a:pt x="10864" y="2871"/>
                    <a:pt x="10743" y="3077"/>
                    <a:pt x="10599" y="3271"/>
                  </a:cubicBezTo>
                  <a:cubicBezTo>
                    <a:pt x="10536" y="3352"/>
                    <a:pt x="10464" y="3428"/>
                    <a:pt x="10392" y="3500"/>
                  </a:cubicBezTo>
                  <a:lnTo>
                    <a:pt x="1809" y="3500"/>
                  </a:lnTo>
                  <a:cubicBezTo>
                    <a:pt x="1606" y="3383"/>
                    <a:pt x="1422" y="3248"/>
                    <a:pt x="1251" y="3091"/>
                  </a:cubicBezTo>
                  <a:cubicBezTo>
                    <a:pt x="891" y="2754"/>
                    <a:pt x="594" y="2349"/>
                    <a:pt x="383" y="1903"/>
                  </a:cubicBezTo>
                  <a:cubicBezTo>
                    <a:pt x="324" y="1777"/>
                    <a:pt x="275" y="1651"/>
                    <a:pt x="230" y="1516"/>
                  </a:cubicBezTo>
                  <a:cubicBezTo>
                    <a:pt x="189" y="1377"/>
                    <a:pt x="167" y="1233"/>
                    <a:pt x="158" y="1089"/>
                  </a:cubicBezTo>
                  <a:cubicBezTo>
                    <a:pt x="153" y="986"/>
                    <a:pt x="162" y="887"/>
                    <a:pt x="180" y="788"/>
                  </a:cubicBezTo>
                  <a:cubicBezTo>
                    <a:pt x="198" y="711"/>
                    <a:pt x="225" y="639"/>
                    <a:pt x="257" y="567"/>
                  </a:cubicBezTo>
                  <a:cubicBezTo>
                    <a:pt x="293" y="500"/>
                    <a:pt x="338" y="437"/>
                    <a:pt x="387" y="383"/>
                  </a:cubicBezTo>
                  <a:cubicBezTo>
                    <a:pt x="446" y="320"/>
                    <a:pt x="509" y="266"/>
                    <a:pt x="581" y="221"/>
                  </a:cubicBezTo>
                  <a:cubicBezTo>
                    <a:pt x="635" y="189"/>
                    <a:pt x="689" y="162"/>
                    <a:pt x="747" y="140"/>
                  </a:cubicBezTo>
                  <a:close/>
                  <a:moveTo>
                    <a:pt x="10419" y="0"/>
                  </a:moveTo>
                  <a:lnTo>
                    <a:pt x="7436" y="9"/>
                  </a:lnTo>
                  <a:lnTo>
                    <a:pt x="743" y="9"/>
                  </a:lnTo>
                  <a:cubicBezTo>
                    <a:pt x="734" y="9"/>
                    <a:pt x="725" y="9"/>
                    <a:pt x="720" y="14"/>
                  </a:cubicBezTo>
                  <a:cubicBezTo>
                    <a:pt x="711" y="14"/>
                    <a:pt x="702" y="14"/>
                    <a:pt x="698" y="18"/>
                  </a:cubicBezTo>
                  <a:cubicBezTo>
                    <a:pt x="563" y="68"/>
                    <a:pt x="441" y="144"/>
                    <a:pt x="338" y="243"/>
                  </a:cubicBezTo>
                  <a:cubicBezTo>
                    <a:pt x="248" y="329"/>
                    <a:pt x="176" y="437"/>
                    <a:pt x="122" y="549"/>
                  </a:cubicBezTo>
                  <a:cubicBezTo>
                    <a:pt x="27" y="788"/>
                    <a:pt x="0" y="1044"/>
                    <a:pt x="50" y="1296"/>
                  </a:cubicBezTo>
                  <a:cubicBezTo>
                    <a:pt x="104" y="1588"/>
                    <a:pt x="207" y="1872"/>
                    <a:pt x="356" y="2133"/>
                  </a:cubicBezTo>
                  <a:cubicBezTo>
                    <a:pt x="392" y="2200"/>
                    <a:pt x="432" y="2268"/>
                    <a:pt x="473" y="2335"/>
                  </a:cubicBezTo>
                  <a:lnTo>
                    <a:pt x="477" y="2335"/>
                  </a:lnTo>
                  <a:cubicBezTo>
                    <a:pt x="491" y="2362"/>
                    <a:pt x="509" y="2389"/>
                    <a:pt x="527" y="2416"/>
                  </a:cubicBezTo>
                  <a:cubicBezTo>
                    <a:pt x="549" y="2452"/>
                    <a:pt x="576" y="2493"/>
                    <a:pt x="603" y="2529"/>
                  </a:cubicBezTo>
                  <a:lnTo>
                    <a:pt x="603" y="2533"/>
                  </a:lnTo>
                  <a:cubicBezTo>
                    <a:pt x="707" y="2682"/>
                    <a:pt x="819" y="2826"/>
                    <a:pt x="945" y="2961"/>
                  </a:cubicBezTo>
                  <a:cubicBezTo>
                    <a:pt x="1170" y="3208"/>
                    <a:pt x="1435" y="3424"/>
                    <a:pt x="1723" y="3595"/>
                  </a:cubicBezTo>
                  <a:cubicBezTo>
                    <a:pt x="1732" y="3599"/>
                    <a:pt x="1746" y="3604"/>
                    <a:pt x="1755" y="3608"/>
                  </a:cubicBezTo>
                  <a:cubicBezTo>
                    <a:pt x="1764" y="3617"/>
                    <a:pt x="1782" y="3626"/>
                    <a:pt x="1800" y="3626"/>
                  </a:cubicBezTo>
                  <a:lnTo>
                    <a:pt x="10410" y="3626"/>
                  </a:lnTo>
                  <a:cubicBezTo>
                    <a:pt x="10428" y="3626"/>
                    <a:pt x="10446" y="3617"/>
                    <a:pt x="10459" y="3599"/>
                  </a:cubicBezTo>
                  <a:cubicBezTo>
                    <a:pt x="10464" y="3599"/>
                    <a:pt x="10473" y="3595"/>
                    <a:pt x="10477" y="3586"/>
                  </a:cubicBezTo>
                  <a:cubicBezTo>
                    <a:pt x="10648" y="3419"/>
                    <a:pt x="10788" y="3230"/>
                    <a:pt x="10905" y="3023"/>
                  </a:cubicBezTo>
                  <a:cubicBezTo>
                    <a:pt x="11004" y="2848"/>
                    <a:pt x="11085" y="2664"/>
                    <a:pt x="11152" y="2470"/>
                  </a:cubicBezTo>
                  <a:cubicBezTo>
                    <a:pt x="11229" y="2245"/>
                    <a:pt x="11283" y="2011"/>
                    <a:pt x="11310" y="1773"/>
                  </a:cubicBezTo>
                  <a:cubicBezTo>
                    <a:pt x="11346" y="1530"/>
                    <a:pt x="11341" y="1287"/>
                    <a:pt x="11305" y="1049"/>
                  </a:cubicBezTo>
                  <a:cubicBezTo>
                    <a:pt x="11269" y="819"/>
                    <a:pt x="11179" y="603"/>
                    <a:pt x="11044" y="419"/>
                  </a:cubicBezTo>
                  <a:cubicBezTo>
                    <a:pt x="10977" y="329"/>
                    <a:pt x="10891" y="248"/>
                    <a:pt x="10797" y="180"/>
                  </a:cubicBezTo>
                  <a:cubicBezTo>
                    <a:pt x="10693" y="108"/>
                    <a:pt x="10581" y="54"/>
                    <a:pt x="10459" y="14"/>
                  </a:cubicBezTo>
                  <a:cubicBezTo>
                    <a:pt x="10450" y="5"/>
                    <a:pt x="10432" y="0"/>
                    <a:pt x="104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6"/>
            <p:cNvSpPr/>
            <p:nvPr/>
          </p:nvSpPr>
          <p:spPr>
            <a:xfrm>
              <a:off x="5284450" y="2335700"/>
              <a:ext cx="417850" cy="40300"/>
            </a:xfrm>
            <a:custGeom>
              <a:rect b="b" l="l" r="r" t="t"/>
              <a:pathLst>
                <a:path extrusionOk="0" h="1612" w="16714">
                  <a:moveTo>
                    <a:pt x="14464" y="131"/>
                  </a:moveTo>
                  <a:lnTo>
                    <a:pt x="14495" y="136"/>
                  </a:lnTo>
                  <a:cubicBezTo>
                    <a:pt x="14743" y="163"/>
                    <a:pt x="14990" y="217"/>
                    <a:pt x="15224" y="307"/>
                  </a:cubicBezTo>
                  <a:lnTo>
                    <a:pt x="15238" y="311"/>
                  </a:lnTo>
                  <a:cubicBezTo>
                    <a:pt x="15472" y="401"/>
                    <a:pt x="15692" y="518"/>
                    <a:pt x="15894" y="657"/>
                  </a:cubicBezTo>
                  <a:cubicBezTo>
                    <a:pt x="16056" y="774"/>
                    <a:pt x="16205" y="914"/>
                    <a:pt x="16335" y="1067"/>
                  </a:cubicBezTo>
                  <a:cubicBezTo>
                    <a:pt x="16416" y="1166"/>
                    <a:pt x="16484" y="1269"/>
                    <a:pt x="16542" y="1382"/>
                  </a:cubicBezTo>
                  <a:cubicBezTo>
                    <a:pt x="16556" y="1418"/>
                    <a:pt x="16565" y="1449"/>
                    <a:pt x="16578" y="1485"/>
                  </a:cubicBezTo>
                  <a:lnTo>
                    <a:pt x="15939" y="1481"/>
                  </a:lnTo>
                  <a:lnTo>
                    <a:pt x="158" y="1481"/>
                  </a:lnTo>
                  <a:cubicBezTo>
                    <a:pt x="217" y="1422"/>
                    <a:pt x="266" y="1364"/>
                    <a:pt x="320" y="1305"/>
                  </a:cubicBezTo>
                  <a:lnTo>
                    <a:pt x="320" y="1305"/>
                  </a:lnTo>
                  <a:lnTo>
                    <a:pt x="307" y="1314"/>
                  </a:lnTo>
                  <a:cubicBezTo>
                    <a:pt x="433" y="1193"/>
                    <a:pt x="568" y="1085"/>
                    <a:pt x="712" y="981"/>
                  </a:cubicBezTo>
                  <a:cubicBezTo>
                    <a:pt x="851" y="878"/>
                    <a:pt x="995" y="783"/>
                    <a:pt x="1148" y="698"/>
                  </a:cubicBezTo>
                  <a:cubicBezTo>
                    <a:pt x="1512" y="496"/>
                    <a:pt x="1904" y="338"/>
                    <a:pt x="2309" y="235"/>
                  </a:cubicBezTo>
                  <a:cubicBezTo>
                    <a:pt x="2480" y="194"/>
                    <a:pt x="2651" y="163"/>
                    <a:pt x="2826" y="140"/>
                  </a:cubicBezTo>
                  <a:cubicBezTo>
                    <a:pt x="2835" y="136"/>
                    <a:pt x="2844" y="136"/>
                    <a:pt x="2853" y="131"/>
                  </a:cubicBezTo>
                  <a:close/>
                  <a:moveTo>
                    <a:pt x="2826" y="1"/>
                  </a:moveTo>
                  <a:cubicBezTo>
                    <a:pt x="2812" y="1"/>
                    <a:pt x="2799" y="5"/>
                    <a:pt x="2786" y="14"/>
                  </a:cubicBezTo>
                  <a:cubicBezTo>
                    <a:pt x="2003" y="122"/>
                    <a:pt x="1256" y="424"/>
                    <a:pt x="613" y="891"/>
                  </a:cubicBezTo>
                  <a:cubicBezTo>
                    <a:pt x="392" y="1049"/>
                    <a:pt x="194" y="1238"/>
                    <a:pt x="28" y="1449"/>
                  </a:cubicBezTo>
                  <a:cubicBezTo>
                    <a:pt x="14" y="1467"/>
                    <a:pt x="10" y="1485"/>
                    <a:pt x="14" y="1508"/>
                  </a:cubicBezTo>
                  <a:cubicBezTo>
                    <a:pt x="5" y="1517"/>
                    <a:pt x="1" y="1530"/>
                    <a:pt x="1" y="1548"/>
                  </a:cubicBezTo>
                  <a:cubicBezTo>
                    <a:pt x="1" y="1584"/>
                    <a:pt x="28" y="1611"/>
                    <a:pt x="64" y="1611"/>
                  </a:cubicBezTo>
                  <a:lnTo>
                    <a:pt x="16641" y="1611"/>
                  </a:lnTo>
                  <a:cubicBezTo>
                    <a:pt x="16677" y="1611"/>
                    <a:pt x="16709" y="1584"/>
                    <a:pt x="16709" y="1548"/>
                  </a:cubicBezTo>
                  <a:cubicBezTo>
                    <a:pt x="16709" y="1539"/>
                    <a:pt x="16704" y="1535"/>
                    <a:pt x="16704" y="1530"/>
                  </a:cubicBezTo>
                  <a:cubicBezTo>
                    <a:pt x="16713" y="1517"/>
                    <a:pt x="16713" y="1499"/>
                    <a:pt x="16709" y="1485"/>
                  </a:cubicBezTo>
                  <a:cubicBezTo>
                    <a:pt x="16673" y="1350"/>
                    <a:pt x="16610" y="1229"/>
                    <a:pt x="16529" y="1116"/>
                  </a:cubicBezTo>
                  <a:cubicBezTo>
                    <a:pt x="16461" y="1022"/>
                    <a:pt x="16389" y="932"/>
                    <a:pt x="16313" y="851"/>
                  </a:cubicBezTo>
                  <a:cubicBezTo>
                    <a:pt x="16146" y="684"/>
                    <a:pt x="15957" y="536"/>
                    <a:pt x="15755" y="419"/>
                  </a:cubicBezTo>
                  <a:cubicBezTo>
                    <a:pt x="15350" y="181"/>
                    <a:pt x="14896" y="37"/>
                    <a:pt x="14428" y="1"/>
                  </a:cubicBezTo>
                  <a:lnTo>
                    <a:pt x="11252" y="1"/>
                  </a:lnTo>
                  <a:lnTo>
                    <a:pt x="11252" y="5"/>
                  </a:lnTo>
                  <a:lnTo>
                    <a:pt x="11121" y="1"/>
                  </a:lnTo>
                  <a:lnTo>
                    <a:pt x="5827" y="1"/>
                  </a:lnTo>
                  <a:lnTo>
                    <a:pt x="5827" y="5"/>
                  </a:lnTo>
                  <a:lnTo>
                    <a:pt x="5764" y="5"/>
                  </a:lnTo>
                  <a:lnTo>
                    <a:pt x="57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6"/>
            <p:cNvSpPr/>
            <p:nvPr/>
          </p:nvSpPr>
          <p:spPr>
            <a:xfrm>
              <a:off x="5350025" y="1982575"/>
              <a:ext cx="320325" cy="45675"/>
            </a:xfrm>
            <a:custGeom>
              <a:rect b="b" l="l" r="r" t="t"/>
              <a:pathLst>
                <a:path extrusionOk="0" h="1827" w="12813">
                  <a:moveTo>
                    <a:pt x="10964" y="0"/>
                  </a:moveTo>
                  <a:lnTo>
                    <a:pt x="10950" y="18"/>
                  </a:lnTo>
                  <a:cubicBezTo>
                    <a:pt x="10946" y="32"/>
                    <a:pt x="10937" y="45"/>
                    <a:pt x="10932" y="54"/>
                  </a:cubicBezTo>
                  <a:cubicBezTo>
                    <a:pt x="10914" y="81"/>
                    <a:pt x="10896" y="103"/>
                    <a:pt x="10878" y="126"/>
                  </a:cubicBezTo>
                  <a:lnTo>
                    <a:pt x="12565" y="130"/>
                  </a:lnTo>
                  <a:cubicBezTo>
                    <a:pt x="12579" y="153"/>
                    <a:pt x="12592" y="180"/>
                    <a:pt x="12601" y="202"/>
                  </a:cubicBezTo>
                  <a:cubicBezTo>
                    <a:pt x="12633" y="283"/>
                    <a:pt x="12655" y="364"/>
                    <a:pt x="12664" y="445"/>
                  </a:cubicBezTo>
                  <a:cubicBezTo>
                    <a:pt x="12678" y="562"/>
                    <a:pt x="12678" y="679"/>
                    <a:pt x="12664" y="796"/>
                  </a:cubicBezTo>
                  <a:lnTo>
                    <a:pt x="12664" y="814"/>
                  </a:lnTo>
                  <a:cubicBezTo>
                    <a:pt x="12642" y="958"/>
                    <a:pt x="12601" y="1098"/>
                    <a:pt x="12547" y="1233"/>
                  </a:cubicBezTo>
                  <a:cubicBezTo>
                    <a:pt x="12507" y="1332"/>
                    <a:pt x="12453" y="1422"/>
                    <a:pt x="12394" y="1507"/>
                  </a:cubicBezTo>
                  <a:cubicBezTo>
                    <a:pt x="12349" y="1561"/>
                    <a:pt x="12300" y="1611"/>
                    <a:pt x="12250" y="1656"/>
                  </a:cubicBezTo>
                  <a:cubicBezTo>
                    <a:pt x="12232" y="1665"/>
                    <a:pt x="12214" y="1678"/>
                    <a:pt x="12196" y="1687"/>
                  </a:cubicBezTo>
                  <a:lnTo>
                    <a:pt x="315" y="1687"/>
                  </a:lnTo>
                  <a:cubicBezTo>
                    <a:pt x="279" y="1651"/>
                    <a:pt x="243" y="1615"/>
                    <a:pt x="212" y="1575"/>
                  </a:cubicBezTo>
                  <a:cubicBezTo>
                    <a:pt x="172" y="1521"/>
                    <a:pt x="136" y="1462"/>
                    <a:pt x="109" y="1399"/>
                  </a:cubicBezTo>
                  <a:cubicBezTo>
                    <a:pt x="91" y="1408"/>
                    <a:pt x="77" y="1417"/>
                    <a:pt x="68" y="1426"/>
                  </a:cubicBezTo>
                  <a:lnTo>
                    <a:pt x="46" y="1444"/>
                  </a:lnTo>
                  <a:lnTo>
                    <a:pt x="32" y="1453"/>
                  </a:lnTo>
                  <a:cubicBezTo>
                    <a:pt x="23" y="1462"/>
                    <a:pt x="14" y="1467"/>
                    <a:pt x="1" y="1476"/>
                  </a:cubicBezTo>
                  <a:cubicBezTo>
                    <a:pt x="14" y="1503"/>
                    <a:pt x="28" y="1530"/>
                    <a:pt x="41" y="1557"/>
                  </a:cubicBezTo>
                  <a:cubicBezTo>
                    <a:pt x="73" y="1606"/>
                    <a:pt x="104" y="1651"/>
                    <a:pt x="145" y="1696"/>
                  </a:cubicBezTo>
                  <a:cubicBezTo>
                    <a:pt x="181" y="1736"/>
                    <a:pt x="221" y="1772"/>
                    <a:pt x="261" y="1808"/>
                  </a:cubicBezTo>
                  <a:cubicBezTo>
                    <a:pt x="270" y="1813"/>
                    <a:pt x="275" y="1813"/>
                    <a:pt x="284" y="1817"/>
                  </a:cubicBezTo>
                  <a:cubicBezTo>
                    <a:pt x="293" y="1822"/>
                    <a:pt x="302" y="1826"/>
                    <a:pt x="315" y="1826"/>
                  </a:cubicBezTo>
                  <a:lnTo>
                    <a:pt x="12214" y="1826"/>
                  </a:lnTo>
                  <a:cubicBezTo>
                    <a:pt x="12223" y="1826"/>
                    <a:pt x="12237" y="1822"/>
                    <a:pt x="12246" y="1817"/>
                  </a:cubicBezTo>
                  <a:cubicBezTo>
                    <a:pt x="12286" y="1795"/>
                    <a:pt x="12322" y="1772"/>
                    <a:pt x="12354" y="1745"/>
                  </a:cubicBezTo>
                  <a:cubicBezTo>
                    <a:pt x="12381" y="1718"/>
                    <a:pt x="12408" y="1696"/>
                    <a:pt x="12435" y="1669"/>
                  </a:cubicBezTo>
                  <a:cubicBezTo>
                    <a:pt x="12484" y="1611"/>
                    <a:pt x="12534" y="1548"/>
                    <a:pt x="12570" y="1480"/>
                  </a:cubicBezTo>
                  <a:cubicBezTo>
                    <a:pt x="12660" y="1332"/>
                    <a:pt x="12723" y="1170"/>
                    <a:pt x="12759" y="999"/>
                  </a:cubicBezTo>
                  <a:cubicBezTo>
                    <a:pt x="12799" y="832"/>
                    <a:pt x="12813" y="657"/>
                    <a:pt x="12799" y="486"/>
                  </a:cubicBezTo>
                  <a:cubicBezTo>
                    <a:pt x="12786" y="337"/>
                    <a:pt x="12745" y="193"/>
                    <a:pt x="12669" y="63"/>
                  </a:cubicBezTo>
                  <a:cubicBezTo>
                    <a:pt x="12664" y="54"/>
                    <a:pt x="12655" y="45"/>
                    <a:pt x="12646" y="41"/>
                  </a:cubicBezTo>
                  <a:cubicBezTo>
                    <a:pt x="12633" y="23"/>
                    <a:pt x="12610" y="14"/>
                    <a:pt x="12592" y="14"/>
                  </a:cubicBezTo>
                  <a:lnTo>
                    <a:pt x="125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6"/>
            <p:cNvSpPr/>
            <p:nvPr/>
          </p:nvSpPr>
          <p:spPr>
            <a:xfrm>
              <a:off x="5295825" y="2000775"/>
              <a:ext cx="20375" cy="12750"/>
            </a:xfrm>
            <a:custGeom>
              <a:rect b="b" l="l" r="r" t="t"/>
              <a:pathLst>
                <a:path extrusionOk="0" h="510" w="815">
                  <a:moveTo>
                    <a:pt x="135" y="1"/>
                  </a:moveTo>
                  <a:lnTo>
                    <a:pt x="131" y="5"/>
                  </a:lnTo>
                  <a:lnTo>
                    <a:pt x="126" y="5"/>
                  </a:lnTo>
                  <a:lnTo>
                    <a:pt x="0" y="14"/>
                  </a:lnTo>
                  <a:cubicBezTo>
                    <a:pt x="27" y="91"/>
                    <a:pt x="63" y="167"/>
                    <a:pt x="104" y="239"/>
                  </a:cubicBezTo>
                  <a:cubicBezTo>
                    <a:pt x="135" y="289"/>
                    <a:pt x="167" y="334"/>
                    <a:pt x="207" y="379"/>
                  </a:cubicBezTo>
                  <a:cubicBezTo>
                    <a:pt x="243" y="419"/>
                    <a:pt x="284" y="460"/>
                    <a:pt x="324" y="491"/>
                  </a:cubicBezTo>
                  <a:cubicBezTo>
                    <a:pt x="333" y="496"/>
                    <a:pt x="338" y="500"/>
                    <a:pt x="347" y="500"/>
                  </a:cubicBezTo>
                  <a:cubicBezTo>
                    <a:pt x="351" y="505"/>
                    <a:pt x="360" y="509"/>
                    <a:pt x="369" y="509"/>
                  </a:cubicBezTo>
                  <a:cubicBezTo>
                    <a:pt x="513" y="473"/>
                    <a:pt x="662" y="437"/>
                    <a:pt x="805" y="406"/>
                  </a:cubicBezTo>
                  <a:lnTo>
                    <a:pt x="814" y="388"/>
                  </a:lnTo>
                  <a:lnTo>
                    <a:pt x="392" y="379"/>
                  </a:lnTo>
                  <a:lnTo>
                    <a:pt x="383" y="370"/>
                  </a:lnTo>
                  <a:cubicBezTo>
                    <a:pt x="342" y="338"/>
                    <a:pt x="306" y="298"/>
                    <a:pt x="275" y="257"/>
                  </a:cubicBezTo>
                  <a:cubicBezTo>
                    <a:pt x="225" y="190"/>
                    <a:pt x="180" y="113"/>
                    <a:pt x="149" y="32"/>
                  </a:cubicBezTo>
                  <a:lnTo>
                    <a:pt x="1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6"/>
            <p:cNvSpPr/>
            <p:nvPr/>
          </p:nvSpPr>
          <p:spPr>
            <a:xfrm>
              <a:off x="5426950" y="2212450"/>
              <a:ext cx="3300" cy="123275"/>
            </a:xfrm>
            <a:custGeom>
              <a:rect b="b" l="l" r="r" t="t"/>
              <a:pathLst>
                <a:path extrusionOk="0" h="4931" w="132">
                  <a:moveTo>
                    <a:pt x="5" y="0"/>
                  </a:moveTo>
                  <a:lnTo>
                    <a:pt x="1" y="5"/>
                  </a:lnTo>
                  <a:lnTo>
                    <a:pt x="1" y="1228"/>
                  </a:lnTo>
                  <a:lnTo>
                    <a:pt x="1" y="4931"/>
                  </a:lnTo>
                  <a:lnTo>
                    <a:pt x="131" y="4931"/>
                  </a:lnTo>
                  <a:lnTo>
                    <a:pt x="131" y="4071"/>
                  </a:lnTo>
                  <a:lnTo>
                    <a:pt x="131" y="194"/>
                  </a:lnTo>
                  <a:cubicBezTo>
                    <a:pt x="104" y="153"/>
                    <a:pt x="82" y="117"/>
                    <a:pt x="55" y="81"/>
                  </a:cubicBezTo>
                  <a:cubicBezTo>
                    <a:pt x="41" y="54"/>
                    <a:pt x="23" y="27"/>
                    <a:pt x="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6"/>
            <p:cNvSpPr/>
            <p:nvPr/>
          </p:nvSpPr>
          <p:spPr>
            <a:xfrm>
              <a:off x="5562475" y="2244825"/>
              <a:ext cx="3275" cy="91025"/>
            </a:xfrm>
            <a:custGeom>
              <a:rect b="b" l="l" r="r" t="t"/>
              <a:pathLst>
                <a:path extrusionOk="0" h="3641" w="131">
                  <a:moveTo>
                    <a:pt x="5" y="1"/>
                  </a:moveTo>
                  <a:lnTo>
                    <a:pt x="0" y="3636"/>
                  </a:lnTo>
                  <a:lnTo>
                    <a:pt x="131" y="3640"/>
                  </a:lnTo>
                  <a:lnTo>
                    <a:pt x="131"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6"/>
            <p:cNvSpPr/>
            <p:nvPr/>
          </p:nvSpPr>
          <p:spPr>
            <a:xfrm>
              <a:off x="5466550" y="1725175"/>
              <a:ext cx="40725" cy="8075"/>
            </a:xfrm>
            <a:custGeom>
              <a:rect b="b" l="l" r="r" t="t"/>
              <a:pathLst>
                <a:path extrusionOk="0" h="323" w="1629">
                  <a:moveTo>
                    <a:pt x="537" y="1"/>
                  </a:moveTo>
                  <a:cubicBezTo>
                    <a:pt x="363" y="1"/>
                    <a:pt x="197" y="13"/>
                    <a:pt x="59" y="30"/>
                  </a:cubicBezTo>
                  <a:cubicBezTo>
                    <a:pt x="23" y="39"/>
                    <a:pt x="0" y="75"/>
                    <a:pt x="14" y="111"/>
                  </a:cubicBezTo>
                  <a:cubicBezTo>
                    <a:pt x="27" y="129"/>
                    <a:pt x="50" y="138"/>
                    <a:pt x="72" y="143"/>
                  </a:cubicBezTo>
                  <a:cubicBezTo>
                    <a:pt x="163" y="160"/>
                    <a:pt x="254" y="165"/>
                    <a:pt x="346" y="165"/>
                  </a:cubicBezTo>
                  <a:cubicBezTo>
                    <a:pt x="510" y="165"/>
                    <a:pt x="675" y="148"/>
                    <a:pt x="838" y="148"/>
                  </a:cubicBezTo>
                  <a:cubicBezTo>
                    <a:pt x="971" y="148"/>
                    <a:pt x="1102" y="159"/>
                    <a:pt x="1228" y="201"/>
                  </a:cubicBezTo>
                  <a:cubicBezTo>
                    <a:pt x="1359" y="246"/>
                    <a:pt x="1485" y="318"/>
                    <a:pt x="1620" y="323"/>
                  </a:cubicBezTo>
                  <a:cubicBezTo>
                    <a:pt x="1629" y="269"/>
                    <a:pt x="1566" y="237"/>
                    <a:pt x="1516" y="206"/>
                  </a:cubicBezTo>
                  <a:cubicBezTo>
                    <a:pt x="1283" y="51"/>
                    <a:pt x="895" y="1"/>
                    <a:pt x="5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6"/>
            <p:cNvSpPr/>
            <p:nvPr/>
          </p:nvSpPr>
          <p:spPr>
            <a:xfrm>
              <a:off x="5470375" y="1697500"/>
              <a:ext cx="20250" cy="15525"/>
            </a:xfrm>
            <a:custGeom>
              <a:rect b="b" l="l" r="r" t="t"/>
              <a:pathLst>
                <a:path extrusionOk="0" h="621" w="810">
                  <a:moveTo>
                    <a:pt x="555" y="1"/>
                  </a:moveTo>
                  <a:cubicBezTo>
                    <a:pt x="436" y="1"/>
                    <a:pt x="288" y="39"/>
                    <a:pt x="238" y="62"/>
                  </a:cubicBezTo>
                  <a:cubicBezTo>
                    <a:pt x="140" y="103"/>
                    <a:pt x="59" y="183"/>
                    <a:pt x="18" y="287"/>
                  </a:cubicBezTo>
                  <a:cubicBezTo>
                    <a:pt x="5" y="323"/>
                    <a:pt x="0" y="359"/>
                    <a:pt x="5" y="399"/>
                  </a:cubicBezTo>
                  <a:cubicBezTo>
                    <a:pt x="23" y="485"/>
                    <a:pt x="108" y="534"/>
                    <a:pt x="189" y="566"/>
                  </a:cubicBezTo>
                  <a:cubicBezTo>
                    <a:pt x="289" y="603"/>
                    <a:pt x="393" y="621"/>
                    <a:pt x="497" y="621"/>
                  </a:cubicBezTo>
                  <a:cubicBezTo>
                    <a:pt x="572" y="621"/>
                    <a:pt x="647" y="612"/>
                    <a:pt x="720" y="593"/>
                  </a:cubicBezTo>
                  <a:cubicBezTo>
                    <a:pt x="729" y="593"/>
                    <a:pt x="738" y="588"/>
                    <a:pt x="747" y="579"/>
                  </a:cubicBezTo>
                  <a:cubicBezTo>
                    <a:pt x="751" y="566"/>
                    <a:pt x="733" y="548"/>
                    <a:pt x="720" y="543"/>
                  </a:cubicBezTo>
                  <a:cubicBezTo>
                    <a:pt x="567" y="471"/>
                    <a:pt x="382" y="480"/>
                    <a:pt x="238" y="386"/>
                  </a:cubicBezTo>
                  <a:cubicBezTo>
                    <a:pt x="207" y="368"/>
                    <a:pt x="184" y="336"/>
                    <a:pt x="176" y="300"/>
                  </a:cubicBezTo>
                  <a:cubicBezTo>
                    <a:pt x="176" y="251"/>
                    <a:pt x="234" y="215"/>
                    <a:pt x="283" y="201"/>
                  </a:cubicBezTo>
                  <a:cubicBezTo>
                    <a:pt x="351" y="179"/>
                    <a:pt x="810" y="174"/>
                    <a:pt x="702" y="44"/>
                  </a:cubicBezTo>
                  <a:cubicBezTo>
                    <a:pt x="676" y="12"/>
                    <a:pt x="620" y="1"/>
                    <a:pt x="55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6"/>
            <p:cNvSpPr/>
            <p:nvPr/>
          </p:nvSpPr>
          <p:spPr>
            <a:xfrm>
              <a:off x="4994400" y="1449600"/>
              <a:ext cx="133650" cy="192900"/>
            </a:xfrm>
            <a:custGeom>
              <a:rect b="b" l="l" r="r" t="t"/>
              <a:pathLst>
                <a:path extrusionOk="0" h="7716" w="5346">
                  <a:moveTo>
                    <a:pt x="3181" y="0"/>
                  </a:moveTo>
                  <a:lnTo>
                    <a:pt x="3173" y="32"/>
                  </a:lnTo>
                  <a:lnTo>
                    <a:pt x="2979" y="32"/>
                  </a:lnTo>
                  <a:cubicBezTo>
                    <a:pt x="2867" y="32"/>
                    <a:pt x="2754" y="41"/>
                    <a:pt x="2642" y="50"/>
                  </a:cubicBezTo>
                  <a:lnTo>
                    <a:pt x="2556" y="50"/>
                  </a:lnTo>
                  <a:cubicBezTo>
                    <a:pt x="2529" y="50"/>
                    <a:pt x="2502" y="50"/>
                    <a:pt x="2471" y="54"/>
                  </a:cubicBezTo>
                  <a:lnTo>
                    <a:pt x="2174" y="54"/>
                  </a:lnTo>
                  <a:lnTo>
                    <a:pt x="1899" y="50"/>
                  </a:lnTo>
                  <a:lnTo>
                    <a:pt x="1517" y="50"/>
                  </a:lnTo>
                  <a:cubicBezTo>
                    <a:pt x="1454" y="50"/>
                    <a:pt x="1391" y="50"/>
                    <a:pt x="1328" y="54"/>
                  </a:cubicBezTo>
                  <a:lnTo>
                    <a:pt x="1207" y="54"/>
                  </a:lnTo>
                  <a:cubicBezTo>
                    <a:pt x="1202" y="52"/>
                    <a:pt x="1198" y="51"/>
                    <a:pt x="1193" y="51"/>
                  </a:cubicBezTo>
                  <a:cubicBezTo>
                    <a:pt x="1189" y="51"/>
                    <a:pt x="1184" y="52"/>
                    <a:pt x="1180" y="54"/>
                  </a:cubicBezTo>
                  <a:lnTo>
                    <a:pt x="1103" y="54"/>
                  </a:lnTo>
                  <a:lnTo>
                    <a:pt x="923" y="59"/>
                  </a:lnTo>
                  <a:lnTo>
                    <a:pt x="770" y="59"/>
                  </a:lnTo>
                  <a:cubicBezTo>
                    <a:pt x="761" y="50"/>
                    <a:pt x="757" y="45"/>
                    <a:pt x="748" y="41"/>
                  </a:cubicBezTo>
                  <a:cubicBezTo>
                    <a:pt x="734" y="32"/>
                    <a:pt x="721" y="27"/>
                    <a:pt x="703" y="27"/>
                  </a:cubicBezTo>
                  <a:cubicBezTo>
                    <a:pt x="671" y="27"/>
                    <a:pt x="640" y="45"/>
                    <a:pt x="626" y="72"/>
                  </a:cubicBezTo>
                  <a:cubicBezTo>
                    <a:pt x="608" y="104"/>
                    <a:pt x="590" y="131"/>
                    <a:pt x="572" y="158"/>
                  </a:cubicBezTo>
                  <a:cubicBezTo>
                    <a:pt x="554" y="185"/>
                    <a:pt x="541" y="207"/>
                    <a:pt x="527" y="234"/>
                  </a:cubicBezTo>
                  <a:cubicBezTo>
                    <a:pt x="500" y="283"/>
                    <a:pt x="473" y="337"/>
                    <a:pt x="455" y="391"/>
                  </a:cubicBezTo>
                  <a:lnTo>
                    <a:pt x="437" y="427"/>
                  </a:lnTo>
                  <a:lnTo>
                    <a:pt x="446" y="418"/>
                  </a:lnTo>
                  <a:lnTo>
                    <a:pt x="446" y="418"/>
                  </a:lnTo>
                  <a:cubicBezTo>
                    <a:pt x="424" y="468"/>
                    <a:pt x="401" y="522"/>
                    <a:pt x="388" y="576"/>
                  </a:cubicBezTo>
                  <a:cubicBezTo>
                    <a:pt x="374" y="621"/>
                    <a:pt x="361" y="666"/>
                    <a:pt x="347" y="711"/>
                  </a:cubicBezTo>
                  <a:cubicBezTo>
                    <a:pt x="338" y="756"/>
                    <a:pt x="325" y="805"/>
                    <a:pt x="311" y="855"/>
                  </a:cubicBezTo>
                  <a:cubicBezTo>
                    <a:pt x="302" y="904"/>
                    <a:pt x="284" y="963"/>
                    <a:pt x="271" y="1017"/>
                  </a:cubicBezTo>
                  <a:cubicBezTo>
                    <a:pt x="257" y="1066"/>
                    <a:pt x="248" y="1111"/>
                    <a:pt x="235" y="1156"/>
                  </a:cubicBezTo>
                  <a:cubicBezTo>
                    <a:pt x="221" y="1215"/>
                    <a:pt x="203" y="1273"/>
                    <a:pt x="185" y="1332"/>
                  </a:cubicBezTo>
                  <a:cubicBezTo>
                    <a:pt x="158" y="1431"/>
                    <a:pt x="136" y="1539"/>
                    <a:pt x="109" y="1656"/>
                  </a:cubicBezTo>
                  <a:cubicBezTo>
                    <a:pt x="100" y="1705"/>
                    <a:pt x="95" y="1759"/>
                    <a:pt x="86" y="1809"/>
                  </a:cubicBezTo>
                  <a:lnTo>
                    <a:pt x="91" y="1786"/>
                  </a:lnTo>
                  <a:lnTo>
                    <a:pt x="77" y="1858"/>
                  </a:lnTo>
                  <a:cubicBezTo>
                    <a:pt x="73" y="1899"/>
                    <a:pt x="68" y="1939"/>
                    <a:pt x="59" y="1979"/>
                  </a:cubicBezTo>
                  <a:cubicBezTo>
                    <a:pt x="55" y="2033"/>
                    <a:pt x="46" y="2092"/>
                    <a:pt x="41" y="2146"/>
                  </a:cubicBezTo>
                  <a:cubicBezTo>
                    <a:pt x="28" y="2258"/>
                    <a:pt x="19" y="2371"/>
                    <a:pt x="10" y="2483"/>
                  </a:cubicBezTo>
                  <a:cubicBezTo>
                    <a:pt x="1" y="2587"/>
                    <a:pt x="1" y="2686"/>
                    <a:pt x="1" y="2785"/>
                  </a:cubicBezTo>
                  <a:lnTo>
                    <a:pt x="1" y="3028"/>
                  </a:lnTo>
                  <a:cubicBezTo>
                    <a:pt x="1" y="3082"/>
                    <a:pt x="10" y="3140"/>
                    <a:pt x="14" y="3194"/>
                  </a:cubicBezTo>
                  <a:lnTo>
                    <a:pt x="19" y="3257"/>
                  </a:lnTo>
                  <a:cubicBezTo>
                    <a:pt x="28" y="3370"/>
                    <a:pt x="37" y="3482"/>
                    <a:pt x="55" y="3594"/>
                  </a:cubicBezTo>
                  <a:cubicBezTo>
                    <a:pt x="55" y="3612"/>
                    <a:pt x="59" y="3644"/>
                    <a:pt x="64" y="3671"/>
                  </a:cubicBezTo>
                  <a:lnTo>
                    <a:pt x="64" y="3635"/>
                  </a:lnTo>
                  <a:lnTo>
                    <a:pt x="82" y="3788"/>
                  </a:lnTo>
                  <a:lnTo>
                    <a:pt x="91" y="3864"/>
                  </a:lnTo>
                  <a:cubicBezTo>
                    <a:pt x="100" y="3927"/>
                    <a:pt x="109" y="3986"/>
                    <a:pt x="118" y="4049"/>
                  </a:cubicBezTo>
                  <a:cubicBezTo>
                    <a:pt x="127" y="4085"/>
                    <a:pt x="131" y="4116"/>
                    <a:pt x="136" y="4143"/>
                  </a:cubicBezTo>
                  <a:cubicBezTo>
                    <a:pt x="145" y="4175"/>
                    <a:pt x="149" y="4193"/>
                    <a:pt x="154" y="4220"/>
                  </a:cubicBezTo>
                  <a:cubicBezTo>
                    <a:pt x="172" y="4319"/>
                    <a:pt x="194" y="4413"/>
                    <a:pt x="217" y="4512"/>
                  </a:cubicBezTo>
                  <a:lnTo>
                    <a:pt x="226" y="4548"/>
                  </a:lnTo>
                  <a:cubicBezTo>
                    <a:pt x="248" y="4652"/>
                    <a:pt x="271" y="4755"/>
                    <a:pt x="298" y="4859"/>
                  </a:cubicBezTo>
                  <a:cubicBezTo>
                    <a:pt x="325" y="4976"/>
                    <a:pt x="352" y="5093"/>
                    <a:pt x="379" y="5209"/>
                  </a:cubicBezTo>
                  <a:lnTo>
                    <a:pt x="388" y="5250"/>
                  </a:lnTo>
                  <a:cubicBezTo>
                    <a:pt x="410" y="5344"/>
                    <a:pt x="433" y="5443"/>
                    <a:pt x="460" y="5542"/>
                  </a:cubicBezTo>
                  <a:cubicBezTo>
                    <a:pt x="491" y="5655"/>
                    <a:pt x="523" y="5767"/>
                    <a:pt x="563" y="5866"/>
                  </a:cubicBezTo>
                  <a:lnTo>
                    <a:pt x="595" y="5952"/>
                  </a:lnTo>
                  <a:cubicBezTo>
                    <a:pt x="622" y="6028"/>
                    <a:pt x="649" y="6114"/>
                    <a:pt x="689" y="6190"/>
                  </a:cubicBezTo>
                  <a:cubicBezTo>
                    <a:pt x="734" y="6280"/>
                    <a:pt x="784" y="6370"/>
                    <a:pt x="833" y="6460"/>
                  </a:cubicBezTo>
                  <a:cubicBezTo>
                    <a:pt x="851" y="6496"/>
                    <a:pt x="869" y="6532"/>
                    <a:pt x="887" y="6573"/>
                  </a:cubicBezTo>
                  <a:cubicBezTo>
                    <a:pt x="905" y="6604"/>
                    <a:pt x="923" y="6636"/>
                    <a:pt x="946" y="6663"/>
                  </a:cubicBezTo>
                  <a:cubicBezTo>
                    <a:pt x="959" y="6690"/>
                    <a:pt x="982" y="6712"/>
                    <a:pt x="1004" y="6726"/>
                  </a:cubicBezTo>
                  <a:cubicBezTo>
                    <a:pt x="1027" y="6739"/>
                    <a:pt x="1049" y="6748"/>
                    <a:pt x="1072" y="6748"/>
                  </a:cubicBezTo>
                  <a:cubicBezTo>
                    <a:pt x="1112" y="6757"/>
                    <a:pt x="1153" y="6757"/>
                    <a:pt x="1189" y="6762"/>
                  </a:cubicBezTo>
                  <a:lnTo>
                    <a:pt x="1225" y="6762"/>
                  </a:lnTo>
                  <a:cubicBezTo>
                    <a:pt x="1270" y="6762"/>
                    <a:pt x="1315" y="6762"/>
                    <a:pt x="1360" y="6766"/>
                  </a:cubicBezTo>
                  <a:cubicBezTo>
                    <a:pt x="1382" y="6771"/>
                    <a:pt x="1405" y="6775"/>
                    <a:pt x="1427" y="6784"/>
                  </a:cubicBezTo>
                  <a:lnTo>
                    <a:pt x="1450" y="6793"/>
                  </a:lnTo>
                  <a:cubicBezTo>
                    <a:pt x="1459" y="6806"/>
                    <a:pt x="1463" y="6820"/>
                    <a:pt x="1472" y="6833"/>
                  </a:cubicBezTo>
                  <a:cubicBezTo>
                    <a:pt x="1486" y="6878"/>
                    <a:pt x="1499" y="6928"/>
                    <a:pt x="1504" y="6977"/>
                  </a:cubicBezTo>
                  <a:cubicBezTo>
                    <a:pt x="1508" y="7013"/>
                    <a:pt x="1508" y="7054"/>
                    <a:pt x="1508" y="7090"/>
                  </a:cubicBezTo>
                  <a:lnTo>
                    <a:pt x="1508" y="7229"/>
                  </a:lnTo>
                  <a:lnTo>
                    <a:pt x="1504" y="7315"/>
                  </a:lnTo>
                  <a:cubicBezTo>
                    <a:pt x="1499" y="7360"/>
                    <a:pt x="1495" y="7409"/>
                    <a:pt x="1490" y="7459"/>
                  </a:cubicBezTo>
                  <a:lnTo>
                    <a:pt x="1490" y="7481"/>
                  </a:lnTo>
                  <a:cubicBezTo>
                    <a:pt x="1490" y="7499"/>
                    <a:pt x="1490" y="7522"/>
                    <a:pt x="1490" y="7544"/>
                  </a:cubicBezTo>
                  <a:cubicBezTo>
                    <a:pt x="1490" y="7562"/>
                    <a:pt x="1495" y="7576"/>
                    <a:pt x="1499" y="7594"/>
                  </a:cubicBezTo>
                  <a:cubicBezTo>
                    <a:pt x="1504" y="7621"/>
                    <a:pt x="1517" y="7643"/>
                    <a:pt x="1535" y="7661"/>
                  </a:cubicBezTo>
                  <a:cubicBezTo>
                    <a:pt x="1549" y="7670"/>
                    <a:pt x="1558" y="7679"/>
                    <a:pt x="1567" y="7684"/>
                  </a:cubicBezTo>
                  <a:cubicBezTo>
                    <a:pt x="1584" y="7693"/>
                    <a:pt x="1598" y="7702"/>
                    <a:pt x="1616" y="7706"/>
                  </a:cubicBezTo>
                  <a:cubicBezTo>
                    <a:pt x="1638" y="7711"/>
                    <a:pt x="1661" y="7715"/>
                    <a:pt x="1679" y="7715"/>
                  </a:cubicBezTo>
                  <a:lnTo>
                    <a:pt x="1728" y="7715"/>
                  </a:lnTo>
                  <a:cubicBezTo>
                    <a:pt x="1778" y="7715"/>
                    <a:pt x="1827" y="7711"/>
                    <a:pt x="1872" y="7702"/>
                  </a:cubicBezTo>
                  <a:lnTo>
                    <a:pt x="1913" y="7693"/>
                  </a:lnTo>
                  <a:lnTo>
                    <a:pt x="2012" y="7693"/>
                  </a:lnTo>
                  <a:lnTo>
                    <a:pt x="2039" y="7697"/>
                  </a:lnTo>
                  <a:lnTo>
                    <a:pt x="2066" y="7706"/>
                  </a:lnTo>
                  <a:cubicBezTo>
                    <a:pt x="2075" y="7706"/>
                    <a:pt x="2088" y="7711"/>
                    <a:pt x="2102" y="7711"/>
                  </a:cubicBezTo>
                  <a:lnTo>
                    <a:pt x="2133" y="7711"/>
                  </a:lnTo>
                  <a:cubicBezTo>
                    <a:pt x="2183" y="7711"/>
                    <a:pt x="2223" y="7684"/>
                    <a:pt x="2246" y="7643"/>
                  </a:cubicBezTo>
                  <a:cubicBezTo>
                    <a:pt x="2273" y="7594"/>
                    <a:pt x="2282" y="7535"/>
                    <a:pt x="2273" y="7477"/>
                  </a:cubicBezTo>
                  <a:cubicBezTo>
                    <a:pt x="2273" y="7445"/>
                    <a:pt x="2273" y="7418"/>
                    <a:pt x="2268" y="7391"/>
                  </a:cubicBezTo>
                  <a:lnTo>
                    <a:pt x="2264" y="7346"/>
                  </a:lnTo>
                  <a:cubicBezTo>
                    <a:pt x="2259" y="7261"/>
                    <a:pt x="2259" y="7180"/>
                    <a:pt x="2268" y="7099"/>
                  </a:cubicBezTo>
                  <a:cubicBezTo>
                    <a:pt x="2277" y="7013"/>
                    <a:pt x="2282" y="6937"/>
                    <a:pt x="2291" y="6860"/>
                  </a:cubicBezTo>
                  <a:cubicBezTo>
                    <a:pt x="2295" y="6824"/>
                    <a:pt x="2304" y="6788"/>
                    <a:pt x="2318" y="6757"/>
                  </a:cubicBezTo>
                  <a:lnTo>
                    <a:pt x="2336" y="6757"/>
                  </a:lnTo>
                  <a:lnTo>
                    <a:pt x="2358" y="6753"/>
                  </a:lnTo>
                  <a:cubicBezTo>
                    <a:pt x="2385" y="6748"/>
                    <a:pt x="2412" y="6748"/>
                    <a:pt x="2439" y="6748"/>
                  </a:cubicBezTo>
                  <a:lnTo>
                    <a:pt x="2574" y="6748"/>
                  </a:lnTo>
                  <a:cubicBezTo>
                    <a:pt x="2606" y="6748"/>
                    <a:pt x="2637" y="6744"/>
                    <a:pt x="2673" y="6744"/>
                  </a:cubicBezTo>
                  <a:lnTo>
                    <a:pt x="2772" y="6730"/>
                  </a:lnTo>
                  <a:cubicBezTo>
                    <a:pt x="2817" y="6726"/>
                    <a:pt x="2867" y="6721"/>
                    <a:pt x="2916" y="6721"/>
                  </a:cubicBezTo>
                  <a:cubicBezTo>
                    <a:pt x="2961" y="6721"/>
                    <a:pt x="3011" y="6726"/>
                    <a:pt x="3056" y="6726"/>
                  </a:cubicBezTo>
                  <a:lnTo>
                    <a:pt x="3119" y="6739"/>
                  </a:lnTo>
                  <a:lnTo>
                    <a:pt x="3195" y="6748"/>
                  </a:lnTo>
                  <a:lnTo>
                    <a:pt x="3217" y="6753"/>
                  </a:lnTo>
                  <a:lnTo>
                    <a:pt x="3217" y="6820"/>
                  </a:lnTo>
                  <a:lnTo>
                    <a:pt x="3217" y="6986"/>
                  </a:lnTo>
                  <a:cubicBezTo>
                    <a:pt x="3217" y="7094"/>
                    <a:pt x="3213" y="7207"/>
                    <a:pt x="3213" y="7315"/>
                  </a:cubicBezTo>
                  <a:lnTo>
                    <a:pt x="3213" y="7346"/>
                  </a:lnTo>
                  <a:lnTo>
                    <a:pt x="3213" y="7436"/>
                  </a:lnTo>
                  <a:lnTo>
                    <a:pt x="3213" y="7463"/>
                  </a:lnTo>
                  <a:cubicBezTo>
                    <a:pt x="3213" y="7472"/>
                    <a:pt x="3213" y="7481"/>
                    <a:pt x="3213" y="7490"/>
                  </a:cubicBezTo>
                  <a:cubicBezTo>
                    <a:pt x="3213" y="7499"/>
                    <a:pt x="3213" y="7504"/>
                    <a:pt x="3213" y="7513"/>
                  </a:cubicBezTo>
                  <a:cubicBezTo>
                    <a:pt x="3213" y="7526"/>
                    <a:pt x="3217" y="7540"/>
                    <a:pt x="3217" y="7553"/>
                  </a:cubicBezTo>
                  <a:cubicBezTo>
                    <a:pt x="3222" y="7580"/>
                    <a:pt x="3235" y="7603"/>
                    <a:pt x="3253" y="7616"/>
                  </a:cubicBezTo>
                  <a:cubicBezTo>
                    <a:pt x="3289" y="7652"/>
                    <a:pt x="3334" y="7670"/>
                    <a:pt x="3384" y="7670"/>
                  </a:cubicBezTo>
                  <a:lnTo>
                    <a:pt x="3501" y="7670"/>
                  </a:lnTo>
                  <a:cubicBezTo>
                    <a:pt x="3523" y="7670"/>
                    <a:pt x="3546" y="7670"/>
                    <a:pt x="3568" y="7675"/>
                  </a:cubicBezTo>
                  <a:lnTo>
                    <a:pt x="3604" y="7679"/>
                  </a:lnTo>
                  <a:cubicBezTo>
                    <a:pt x="3640" y="7688"/>
                    <a:pt x="3672" y="7693"/>
                    <a:pt x="3708" y="7693"/>
                  </a:cubicBezTo>
                  <a:cubicBezTo>
                    <a:pt x="3715" y="7693"/>
                    <a:pt x="3721" y="7694"/>
                    <a:pt x="3728" y="7694"/>
                  </a:cubicBezTo>
                  <a:cubicBezTo>
                    <a:pt x="3760" y="7694"/>
                    <a:pt x="3790" y="7684"/>
                    <a:pt x="3820" y="7666"/>
                  </a:cubicBezTo>
                  <a:cubicBezTo>
                    <a:pt x="3856" y="7643"/>
                    <a:pt x="3883" y="7612"/>
                    <a:pt x="3897" y="7567"/>
                  </a:cubicBezTo>
                  <a:cubicBezTo>
                    <a:pt x="3901" y="7544"/>
                    <a:pt x="3906" y="7517"/>
                    <a:pt x="3906" y="7490"/>
                  </a:cubicBezTo>
                  <a:lnTo>
                    <a:pt x="3906" y="7472"/>
                  </a:lnTo>
                  <a:cubicBezTo>
                    <a:pt x="3910" y="7418"/>
                    <a:pt x="3906" y="7364"/>
                    <a:pt x="3901" y="7306"/>
                  </a:cubicBezTo>
                  <a:cubicBezTo>
                    <a:pt x="3901" y="7279"/>
                    <a:pt x="3897" y="7247"/>
                    <a:pt x="3897" y="7216"/>
                  </a:cubicBezTo>
                  <a:cubicBezTo>
                    <a:pt x="3888" y="7130"/>
                    <a:pt x="3888" y="7040"/>
                    <a:pt x="3897" y="6950"/>
                  </a:cubicBezTo>
                  <a:cubicBezTo>
                    <a:pt x="3901" y="6919"/>
                    <a:pt x="3906" y="6887"/>
                    <a:pt x="3915" y="6856"/>
                  </a:cubicBezTo>
                  <a:cubicBezTo>
                    <a:pt x="3919" y="6833"/>
                    <a:pt x="3919" y="6820"/>
                    <a:pt x="3924" y="6811"/>
                  </a:cubicBezTo>
                  <a:cubicBezTo>
                    <a:pt x="3942" y="6802"/>
                    <a:pt x="3960" y="6793"/>
                    <a:pt x="3978" y="6793"/>
                  </a:cubicBezTo>
                  <a:lnTo>
                    <a:pt x="4050" y="6784"/>
                  </a:lnTo>
                  <a:lnTo>
                    <a:pt x="4104" y="6775"/>
                  </a:lnTo>
                  <a:cubicBezTo>
                    <a:pt x="4126" y="6771"/>
                    <a:pt x="4149" y="6771"/>
                    <a:pt x="4171" y="6771"/>
                  </a:cubicBezTo>
                  <a:cubicBezTo>
                    <a:pt x="4216" y="6771"/>
                    <a:pt x="4266" y="6762"/>
                    <a:pt x="4311" y="6744"/>
                  </a:cubicBezTo>
                  <a:cubicBezTo>
                    <a:pt x="4347" y="6717"/>
                    <a:pt x="4378" y="6681"/>
                    <a:pt x="4396" y="6636"/>
                  </a:cubicBezTo>
                  <a:lnTo>
                    <a:pt x="4414" y="6604"/>
                  </a:lnTo>
                  <a:cubicBezTo>
                    <a:pt x="4428" y="6582"/>
                    <a:pt x="4441" y="6555"/>
                    <a:pt x="4455" y="6528"/>
                  </a:cubicBezTo>
                  <a:cubicBezTo>
                    <a:pt x="4486" y="6460"/>
                    <a:pt x="4518" y="6397"/>
                    <a:pt x="4549" y="6330"/>
                  </a:cubicBezTo>
                  <a:cubicBezTo>
                    <a:pt x="4585" y="6262"/>
                    <a:pt x="4621" y="6190"/>
                    <a:pt x="4648" y="6123"/>
                  </a:cubicBezTo>
                  <a:lnTo>
                    <a:pt x="4675" y="6055"/>
                  </a:lnTo>
                  <a:lnTo>
                    <a:pt x="4684" y="6037"/>
                  </a:lnTo>
                  <a:cubicBezTo>
                    <a:pt x="4693" y="6019"/>
                    <a:pt x="4702" y="6001"/>
                    <a:pt x="4707" y="5979"/>
                  </a:cubicBezTo>
                  <a:lnTo>
                    <a:pt x="4716" y="5956"/>
                  </a:lnTo>
                  <a:lnTo>
                    <a:pt x="4725" y="5934"/>
                  </a:lnTo>
                  <a:cubicBezTo>
                    <a:pt x="4734" y="5911"/>
                    <a:pt x="4743" y="5893"/>
                    <a:pt x="4752" y="5875"/>
                  </a:cubicBezTo>
                  <a:lnTo>
                    <a:pt x="4761" y="5857"/>
                  </a:lnTo>
                  <a:cubicBezTo>
                    <a:pt x="4770" y="5839"/>
                    <a:pt x="4779" y="5821"/>
                    <a:pt x="4787" y="5799"/>
                  </a:cubicBezTo>
                  <a:cubicBezTo>
                    <a:pt x="4792" y="5781"/>
                    <a:pt x="4796" y="5772"/>
                    <a:pt x="4805" y="5758"/>
                  </a:cubicBezTo>
                  <a:lnTo>
                    <a:pt x="4823" y="5713"/>
                  </a:lnTo>
                  <a:cubicBezTo>
                    <a:pt x="4837" y="5686"/>
                    <a:pt x="4850" y="5659"/>
                    <a:pt x="4864" y="5628"/>
                  </a:cubicBezTo>
                  <a:cubicBezTo>
                    <a:pt x="4877" y="5596"/>
                    <a:pt x="4882" y="5578"/>
                    <a:pt x="4891" y="5551"/>
                  </a:cubicBezTo>
                  <a:lnTo>
                    <a:pt x="4904" y="5515"/>
                  </a:lnTo>
                  <a:cubicBezTo>
                    <a:pt x="4913" y="5484"/>
                    <a:pt x="4927" y="5457"/>
                    <a:pt x="4936" y="5430"/>
                  </a:cubicBezTo>
                  <a:lnTo>
                    <a:pt x="4949" y="5394"/>
                  </a:lnTo>
                  <a:cubicBezTo>
                    <a:pt x="4963" y="5367"/>
                    <a:pt x="4972" y="5340"/>
                    <a:pt x="4981" y="5313"/>
                  </a:cubicBezTo>
                  <a:cubicBezTo>
                    <a:pt x="4990" y="5286"/>
                    <a:pt x="4990" y="5272"/>
                    <a:pt x="4999" y="5254"/>
                  </a:cubicBezTo>
                  <a:cubicBezTo>
                    <a:pt x="5012" y="5223"/>
                    <a:pt x="5021" y="5187"/>
                    <a:pt x="5035" y="5155"/>
                  </a:cubicBezTo>
                  <a:lnTo>
                    <a:pt x="5057" y="5106"/>
                  </a:lnTo>
                  <a:cubicBezTo>
                    <a:pt x="5075" y="5061"/>
                    <a:pt x="5089" y="5012"/>
                    <a:pt x="5102" y="4967"/>
                  </a:cubicBezTo>
                  <a:lnTo>
                    <a:pt x="5120" y="4904"/>
                  </a:lnTo>
                  <a:cubicBezTo>
                    <a:pt x="5129" y="4877"/>
                    <a:pt x="5138" y="4845"/>
                    <a:pt x="5147" y="4814"/>
                  </a:cubicBezTo>
                  <a:cubicBezTo>
                    <a:pt x="5161" y="4760"/>
                    <a:pt x="5174" y="4710"/>
                    <a:pt x="5183" y="4656"/>
                  </a:cubicBezTo>
                  <a:cubicBezTo>
                    <a:pt x="5197" y="4602"/>
                    <a:pt x="5206" y="4566"/>
                    <a:pt x="5219" y="4521"/>
                  </a:cubicBezTo>
                  <a:cubicBezTo>
                    <a:pt x="5228" y="4476"/>
                    <a:pt x="5242" y="4418"/>
                    <a:pt x="5251" y="4368"/>
                  </a:cubicBezTo>
                  <a:cubicBezTo>
                    <a:pt x="5287" y="4134"/>
                    <a:pt x="5314" y="3900"/>
                    <a:pt x="5327" y="3666"/>
                  </a:cubicBezTo>
                  <a:lnTo>
                    <a:pt x="5332" y="3612"/>
                  </a:lnTo>
                  <a:cubicBezTo>
                    <a:pt x="5336" y="3518"/>
                    <a:pt x="5345" y="3419"/>
                    <a:pt x="5345" y="3325"/>
                  </a:cubicBezTo>
                  <a:lnTo>
                    <a:pt x="5345" y="3217"/>
                  </a:lnTo>
                  <a:lnTo>
                    <a:pt x="5345" y="3145"/>
                  </a:lnTo>
                  <a:lnTo>
                    <a:pt x="5345" y="3010"/>
                  </a:lnTo>
                  <a:lnTo>
                    <a:pt x="5345" y="2983"/>
                  </a:lnTo>
                  <a:cubicBezTo>
                    <a:pt x="5345" y="2929"/>
                    <a:pt x="5345" y="2875"/>
                    <a:pt x="5341" y="2821"/>
                  </a:cubicBezTo>
                  <a:cubicBezTo>
                    <a:pt x="5341" y="2789"/>
                    <a:pt x="5336" y="2758"/>
                    <a:pt x="5336" y="2726"/>
                  </a:cubicBezTo>
                  <a:lnTo>
                    <a:pt x="5332" y="2659"/>
                  </a:lnTo>
                  <a:lnTo>
                    <a:pt x="5327" y="2560"/>
                  </a:lnTo>
                  <a:cubicBezTo>
                    <a:pt x="5323" y="2488"/>
                    <a:pt x="5318" y="2416"/>
                    <a:pt x="5309" y="2344"/>
                  </a:cubicBezTo>
                  <a:cubicBezTo>
                    <a:pt x="5305" y="2258"/>
                    <a:pt x="5305" y="2173"/>
                    <a:pt x="5305" y="2092"/>
                  </a:cubicBezTo>
                  <a:lnTo>
                    <a:pt x="5305" y="2011"/>
                  </a:lnTo>
                  <a:cubicBezTo>
                    <a:pt x="5305" y="1912"/>
                    <a:pt x="5305" y="1813"/>
                    <a:pt x="5296" y="1714"/>
                  </a:cubicBezTo>
                  <a:lnTo>
                    <a:pt x="5291" y="1629"/>
                  </a:lnTo>
                  <a:cubicBezTo>
                    <a:pt x="5287" y="1539"/>
                    <a:pt x="5282" y="1440"/>
                    <a:pt x="5264" y="1350"/>
                  </a:cubicBezTo>
                  <a:cubicBezTo>
                    <a:pt x="5251" y="1242"/>
                    <a:pt x="5228" y="1143"/>
                    <a:pt x="5197" y="1039"/>
                  </a:cubicBezTo>
                  <a:lnTo>
                    <a:pt x="5197" y="1026"/>
                  </a:lnTo>
                  <a:cubicBezTo>
                    <a:pt x="5170" y="945"/>
                    <a:pt x="5143" y="864"/>
                    <a:pt x="5116" y="783"/>
                  </a:cubicBezTo>
                  <a:lnTo>
                    <a:pt x="5102" y="738"/>
                  </a:lnTo>
                  <a:lnTo>
                    <a:pt x="5071" y="652"/>
                  </a:lnTo>
                  <a:cubicBezTo>
                    <a:pt x="5057" y="612"/>
                    <a:pt x="5039" y="571"/>
                    <a:pt x="5021" y="535"/>
                  </a:cubicBezTo>
                  <a:cubicBezTo>
                    <a:pt x="4999" y="477"/>
                    <a:pt x="4985" y="427"/>
                    <a:pt x="4967" y="378"/>
                  </a:cubicBezTo>
                  <a:lnTo>
                    <a:pt x="4945" y="310"/>
                  </a:lnTo>
                  <a:cubicBezTo>
                    <a:pt x="4931" y="275"/>
                    <a:pt x="4918" y="243"/>
                    <a:pt x="4909" y="207"/>
                  </a:cubicBezTo>
                  <a:lnTo>
                    <a:pt x="4900" y="180"/>
                  </a:lnTo>
                  <a:cubicBezTo>
                    <a:pt x="4895" y="144"/>
                    <a:pt x="4882" y="113"/>
                    <a:pt x="4868" y="81"/>
                  </a:cubicBezTo>
                  <a:cubicBezTo>
                    <a:pt x="4846" y="41"/>
                    <a:pt x="4805" y="18"/>
                    <a:pt x="4761" y="18"/>
                  </a:cubicBezTo>
                  <a:cubicBezTo>
                    <a:pt x="4752" y="18"/>
                    <a:pt x="4743" y="23"/>
                    <a:pt x="4729" y="23"/>
                  </a:cubicBezTo>
                  <a:cubicBezTo>
                    <a:pt x="4720" y="27"/>
                    <a:pt x="4711" y="32"/>
                    <a:pt x="4702" y="36"/>
                  </a:cubicBezTo>
                  <a:cubicBezTo>
                    <a:pt x="4653" y="27"/>
                    <a:pt x="4603" y="23"/>
                    <a:pt x="4554" y="23"/>
                  </a:cubicBezTo>
                  <a:lnTo>
                    <a:pt x="4504" y="23"/>
                  </a:lnTo>
                  <a:cubicBezTo>
                    <a:pt x="4455" y="23"/>
                    <a:pt x="4405" y="23"/>
                    <a:pt x="4356" y="27"/>
                  </a:cubicBezTo>
                  <a:lnTo>
                    <a:pt x="4293" y="27"/>
                  </a:lnTo>
                  <a:cubicBezTo>
                    <a:pt x="4248" y="27"/>
                    <a:pt x="4203" y="23"/>
                    <a:pt x="4158" y="18"/>
                  </a:cubicBezTo>
                  <a:cubicBezTo>
                    <a:pt x="4104" y="14"/>
                    <a:pt x="4041" y="14"/>
                    <a:pt x="3982" y="14"/>
                  </a:cubicBezTo>
                  <a:cubicBezTo>
                    <a:pt x="3924" y="14"/>
                    <a:pt x="3874" y="14"/>
                    <a:pt x="3820" y="9"/>
                  </a:cubicBezTo>
                  <a:lnTo>
                    <a:pt x="3753" y="5"/>
                  </a:lnTo>
                  <a:cubicBezTo>
                    <a:pt x="3717" y="5"/>
                    <a:pt x="3685" y="0"/>
                    <a:pt x="364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6"/>
            <p:cNvSpPr/>
            <p:nvPr/>
          </p:nvSpPr>
          <p:spPr>
            <a:xfrm>
              <a:off x="4872850" y="1417200"/>
              <a:ext cx="213250" cy="17475"/>
            </a:xfrm>
            <a:custGeom>
              <a:rect b="b" l="l" r="r" t="t"/>
              <a:pathLst>
                <a:path extrusionOk="0" h="699" w="8530">
                  <a:moveTo>
                    <a:pt x="2942" y="0"/>
                  </a:moveTo>
                  <a:cubicBezTo>
                    <a:pt x="2735" y="5"/>
                    <a:pt x="2533" y="18"/>
                    <a:pt x="2380" y="27"/>
                  </a:cubicBezTo>
                  <a:lnTo>
                    <a:pt x="2393" y="27"/>
                  </a:lnTo>
                  <a:cubicBezTo>
                    <a:pt x="2218" y="32"/>
                    <a:pt x="2042" y="32"/>
                    <a:pt x="1867" y="36"/>
                  </a:cubicBezTo>
                  <a:lnTo>
                    <a:pt x="1588" y="36"/>
                  </a:lnTo>
                  <a:cubicBezTo>
                    <a:pt x="1494" y="36"/>
                    <a:pt x="1399" y="36"/>
                    <a:pt x="1300" y="32"/>
                  </a:cubicBezTo>
                  <a:cubicBezTo>
                    <a:pt x="1260" y="32"/>
                    <a:pt x="1219" y="27"/>
                    <a:pt x="1174" y="27"/>
                  </a:cubicBezTo>
                  <a:cubicBezTo>
                    <a:pt x="1107" y="27"/>
                    <a:pt x="1035" y="27"/>
                    <a:pt x="963" y="32"/>
                  </a:cubicBezTo>
                  <a:cubicBezTo>
                    <a:pt x="891" y="36"/>
                    <a:pt x="823" y="36"/>
                    <a:pt x="756" y="41"/>
                  </a:cubicBezTo>
                  <a:lnTo>
                    <a:pt x="679" y="45"/>
                  </a:lnTo>
                  <a:lnTo>
                    <a:pt x="553" y="54"/>
                  </a:lnTo>
                  <a:lnTo>
                    <a:pt x="202" y="54"/>
                  </a:lnTo>
                  <a:cubicBezTo>
                    <a:pt x="175" y="41"/>
                    <a:pt x="148" y="32"/>
                    <a:pt x="117" y="32"/>
                  </a:cubicBezTo>
                  <a:lnTo>
                    <a:pt x="99" y="32"/>
                  </a:lnTo>
                  <a:cubicBezTo>
                    <a:pt x="67" y="36"/>
                    <a:pt x="40" y="54"/>
                    <a:pt x="27" y="77"/>
                  </a:cubicBezTo>
                  <a:cubicBezTo>
                    <a:pt x="9" y="104"/>
                    <a:pt x="0" y="135"/>
                    <a:pt x="5" y="167"/>
                  </a:cubicBezTo>
                  <a:cubicBezTo>
                    <a:pt x="5" y="189"/>
                    <a:pt x="14" y="212"/>
                    <a:pt x="14" y="234"/>
                  </a:cubicBezTo>
                  <a:cubicBezTo>
                    <a:pt x="22" y="261"/>
                    <a:pt x="22" y="293"/>
                    <a:pt x="27" y="320"/>
                  </a:cubicBezTo>
                  <a:cubicBezTo>
                    <a:pt x="27" y="378"/>
                    <a:pt x="22" y="432"/>
                    <a:pt x="18" y="486"/>
                  </a:cubicBezTo>
                  <a:lnTo>
                    <a:pt x="14" y="522"/>
                  </a:lnTo>
                  <a:cubicBezTo>
                    <a:pt x="5" y="567"/>
                    <a:pt x="18" y="608"/>
                    <a:pt x="45" y="644"/>
                  </a:cubicBezTo>
                  <a:cubicBezTo>
                    <a:pt x="81" y="680"/>
                    <a:pt x="132" y="698"/>
                    <a:pt x="185" y="698"/>
                  </a:cubicBezTo>
                  <a:cubicBezTo>
                    <a:pt x="191" y="698"/>
                    <a:pt x="197" y="698"/>
                    <a:pt x="202" y="698"/>
                  </a:cubicBezTo>
                  <a:lnTo>
                    <a:pt x="220" y="698"/>
                  </a:lnTo>
                  <a:cubicBezTo>
                    <a:pt x="261" y="698"/>
                    <a:pt x="297" y="693"/>
                    <a:pt x="333" y="689"/>
                  </a:cubicBezTo>
                  <a:lnTo>
                    <a:pt x="400" y="684"/>
                  </a:lnTo>
                  <a:lnTo>
                    <a:pt x="459" y="684"/>
                  </a:lnTo>
                  <a:cubicBezTo>
                    <a:pt x="504" y="684"/>
                    <a:pt x="549" y="684"/>
                    <a:pt x="594" y="689"/>
                  </a:cubicBezTo>
                  <a:lnTo>
                    <a:pt x="657" y="689"/>
                  </a:lnTo>
                  <a:cubicBezTo>
                    <a:pt x="697" y="689"/>
                    <a:pt x="738" y="689"/>
                    <a:pt x="778" y="684"/>
                  </a:cubicBezTo>
                  <a:lnTo>
                    <a:pt x="1458" y="684"/>
                  </a:lnTo>
                  <a:cubicBezTo>
                    <a:pt x="1552" y="680"/>
                    <a:pt x="1646" y="675"/>
                    <a:pt x="1736" y="675"/>
                  </a:cubicBezTo>
                  <a:lnTo>
                    <a:pt x="2069" y="675"/>
                  </a:lnTo>
                  <a:cubicBezTo>
                    <a:pt x="2218" y="671"/>
                    <a:pt x="2366" y="666"/>
                    <a:pt x="2515" y="666"/>
                  </a:cubicBezTo>
                  <a:lnTo>
                    <a:pt x="2744" y="666"/>
                  </a:lnTo>
                  <a:cubicBezTo>
                    <a:pt x="2821" y="666"/>
                    <a:pt x="2897" y="671"/>
                    <a:pt x="2969" y="671"/>
                  </a:cubicBezTo>
                  <a:lnTo>
                    <a:pt x="3113" y="675"/>
                  </a:lnTo>
                  <a:cubicBezTo>
                    <a:pt x="3230" y="680"/>
                    <a:pt x="3351" y="680"/>
                    <a:pt x="3473" y="680"/>
                  </a:cubicBezTo>
                  <a:lnTo>
                    <a:pt x="4975" y="680"/>
                  </a:lnTo>
                  <a:cubicBezTo>
                    <a:pt x="5043" y="680"/>
                    <a:pt x="5110" y="675"/>
                    <a:pt x="5178" y="671"/>
                  </a:cubicBezTo>
                  <a:lnTo>
                    <a:pt x="5344" y="666"/>
                  </a:lnTo>
                  <a:lnTo>
                    <a:pt x="6105" y="666"/>
                  </a:lnTo>
                  <a:lnTo>
                    <a:pt x="6433" y="662"/>
                  </a:lnTo>
                  <a:cubicBezTo>
                    <a:pt x="6518" y="662"/>
                    <a:pt x="6590" y="662"/>
                    <a:pt x="6662" y="666"/>
                  </a:cubicBezTo>
                  <a:lnTo>
                    <a:pt x="6784" y="671"/>
                  </a:lnTo>
                  <a:cubicBezTo>
                    <a:pt x="6905" y="675"/>
                    <a:pt x="7027" y="675"/>
                    <a:pt x="7144" y="680"/>
                  </a:cubicBezTo>
                  <a:cubicBezTo>
                    <a:pt x="7207" y="680"/>
                    <a:pt x="7265" y="684"/>
                    <a:pt x="7324" y="689"/>
                  </a:cubicBezTo>
                  <a:cubicBezTo>
                    <a:pt x="7387" y="689"/>
                    <a:pt x="7445" y="689"/>
                    <a:pt x="7508" y="693"/>
                  </a:cubicBezTo>
                  <a:cubicBezTo>
                    <a:pt x="7589" y="698"/>
                    <a:pt x="7675" y="698"/>
                    <a:pt x="7760" y="698"/>
                  </a:cubicBezTo>
                  <a:lnTo>
                    <a:pt x="7855" y="698"/>
                  </a:lnTo>
                  <a:cubicBezTo>
                    <a:pt x="7895" y="698"/>
                    <a:pt x="7936" y="698"/>
                    <a:pt x="7972" y="693"/>
                  </a:cubicBezTo>
                  <a:cubicBezTo>
                    <a:pt x="7992" y="691"/>
                    <a:pt x="8012" y="691"/>
                    <a:pt x="8032" y="691"/>
                  </a:cubicBezTo>
                  <a:cubicBezTo>
                    <a:pt x="8052" y="691"/>
                    <a:pt x="8073" y="691"/>
                    <a:pt x="8093" y="689"/>
                  </a:cubicBezTo>
                  <a:lnTo>
                    <a:pt x="8268" y="689"/>
                  </a:lnTo>
                  <a:cubicBezTo>
                    <a:pt x="8300" y="689"/>
                    <a:pt x="8331" y="689"/>
                    <a:pt x="8358" y="684"/>
                  </a:cubicBezTo>
                  <a:lnTo>
                    <a:pt x="8381" y="684"/>
                  </a:lnTo>
                  <a:cubicBezTo>
                    <a:pt x="8417" y="675"/>
                    <a:pt x="8453" y="657"/>
                    <a:pt x="8475" y="626"/>
                  </a:cubicBezTo>
                  <a:cubicBezTo>
                    <a:pt x="8493" y="594"/>
                    <a:pt x="8507" y="558"/>
                    <a:pt x="8507" y="522"/>
                  </a:cubicBezTo>
                  <a:lnTo>
                    <a:pt x="8507" y="491"/>
                  </a:lnTo>
                  <a:lnTo>
                    <a:pt x="8507" y="464"/>
                  </a:lnTo>
                  <a:cubicBezTo>
                    <a:pt x="8507" y="428"/>
                    <a:pt x="8507" y="392"/>
                    <a:pt x="8507" y="360"/>
                  </a:cubicBezTo>
                  <a:cubicBezTo>
                    <a:pt x="8502" y="320"/>
                    <a:pt x="8507" y="279"/>
                    <a:pt x="8511" y="243"/>
                  </a:cubicBezTo>
                  <a:lnTo>
                    <a:pt x="8516" y="221"/>
                  </a:lnTo>
                  <a:cubicBezTo>
                    <a:pt x="8520" y="207"/>
                    <a:pt x="8525" y="194"/>
                    <a:pt x="8529" y="180"/>
                  </a:cubicBezTo>
                  <a:cubicBezTo>
                    <a:pt x="8529" y="158"/>
                    <a:pt x="8525" y="135"/>
                    <a:pt x="8516" y="117"/>
                  </a:cubicBezTo>
                  <a:cubicBezTo>
                    <a:pt x="8502" y="90"/>
                    <a:pt x="8475" y="68"/>
                    <a:pt x="8448" y="54"/>
                  </a:cubicBezTo>
                  <a:cubicBezTo>
                    <a:pt x="8435" y="50"/>
                    <a:pt x="8421" y="50"/>
                    <a:pt x="8403" y="50"/>
                  </a:cubicBezTo>
                  <a:cubicBezTo>
                    <a:pt x="8372" y="50"/>
                    <a:pt x="8345" y="59"/>
                    <a:pt x="8318" y="81"/>
                  </a:cubicBezTo>
                  <a:cubicBezTo>
                    <a:pt x="8300" y="77"/>
                    <a:pt x="8282" y="77"/>
                    <a:pt x="8264" y="72"/>
                  </a:cubicBezTo>
                  <a:lnTo>
                    <a:pt x="6766" y="72"/>
                  </a:lnTo>
                  <a:cubicBezTo>
                    <a:pt x="6676" y="72"/>
                    <a:pt x="6581" y="77"/>
                    <a:pt x="6491" y="81"/>
                  </a:cubicBezTo>
                  <a:cubicBezTo>
                    <a:pt x="6334" y="86"/>
                    <a:pt x="6177" y="90"/>
                    <a:pt x="6019" y="99"/>
                  </a:cubicBezTo>
                  <a:cubicBezTo>
                    <a:pt x="5943" y="99"/>
                    <a:pt x="5875" y="104"/>
                    <a:pt x="5808" y="104"/>
                  </a:cubicBezTo>
                  <a:lnTo>
                    <a:pt x="5088" y="104"/>
                  </a:lnTo>
                  <a:lnTo>
                    <a:pt x="4894" y="99"/>
                  </a:lnTo>
                  <a:cubicBezTo>
                    <a:pt x="4805" y="99"/>
                    <a:pt x="4710" y="90"/>
                    <a:pt x="4616" y="86"/>
                  </a:cubicBezTo>
                  <a:lnTo>
                    <a:pt x="4490" y="81"/>
                  </a:lnTo>
                  <a:cubicBezTo>
                    <a:pt x="4449" y="81"/>
                    <a:pt x="4413" y="77"/>
                    <a:pt x="4373" y="72"/>
                  </a:cubicBezTo>
                  <a:lnTo>
                    <a:pt x="4287" y="68"/>
                  </a:lnTo>
                  <a:cubicBezTo>
                    <a:pt x="4224" y="63"/>
                    <a:pt x="4161" y="59"/>
                    <a:pt x="4098" y="54"/>
                  </a:cubicBezTo>
                  <a:cubicBezTo>
                    <a:pt x="4035" y="50"/>
                    <a:pt x="3981" y="45"/>
                    <a:pt x="3918" y="45"/>
                  </a:cubicBezTo>
                  <a:lnTo>
                    <a:pt x="3824" y="41"/>
                  </a:lnTo>
                  <a:lnTo>
                    <a:pt x="3729" y="32"/>
                  </a:lnTo>
                  <a:lnTo>
                    <a:pt x="3630" y="27"/>
                  </a:lnTo>
                  <a:cubicBezTo>
                    <a:pt x="3527" y="23"/>
                    <a:pt x="3428" y="18"/>
                    <a:pt x="3329" y="14"/>
                  </a:cubicBezTo>
                  <a:lnTo>
                    <a:pt x="3230" y="14"/>
                  </a:lnTo>
                  <a:lnTo>
                    <a:pt x="3226"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6"/>
            <p:cNvSpPr/>
            <p:nvPr/>
          </p:nvSpPr>
          <p:spPr>
            <a:xfrm>
              <a:off x="5053225" y="1442625"/>
              <a:ext cx="16675" cy="8025"/>
            </a:xfrm>
            <a:custGeom>
              <a:rect b="b" l="l" r="r" t="t"/>
              <a:pathLst>
                <a:path extrusionOk="0" h="321" w="667">
                  <a:moveTo>
                    <a:pt x="338" y="0"/>
                  </a:moveTo>
                  <a:cubicBezTo>
                    <a:pt x="302" y="0"/>
                    <a:pt x="271" y="14"/>
                    <a:pt x="248" y="41"/>
                  </a:cubicBezTo>
                  <a:lnTo>
                    <a:pt x="248" y="45"/>
                  </a:lnTo>
                  <a:cubicBezTo>
                    <a:pt x="190" y="54"/>
                    <a:pt x="136" y="81"/>
                    <a:pt x="95" y="117"/>
                  </a:cubicBezTo>
                  <a:cubicBezTo>
                    <a:pt x="77" y="135"/>
                    <a:pt x="64" y="158"/>
                    <a:pt x="59" y="176"/>
                  </a:cubicBezTo>
                  <a:cubicBezTo>
                    <a:pt x="1" y="212"/>
                    <a:pt x="19" y="293"/>
                    <a:pt x="82" y="297"/>
                  </a:cubicBezTo>
                  <a:lnTo>
                    <a:pt x="109" y="297"/>
                  </a:lnTo>
                  <a:cubicBezTo>
                    <a:pt x="122" y="302"/>
                    <a:pt x="135" y="305"/>
                    <a:pt x="148" y="305"/>
                  </a:cubicBezTo>
                  <a:cubicBezTo>
                    <a:pt x="158" y="305"/>
                    <a:pt x="167" y="303"/>
                    <a:pt x="176" y="302"/>
                  </a:cubicBezTo>
                  <a:cubicBezTo>
                    <a:pt x="248" y="302"/>
                    <a:pt x="320" y="302"/>
                    <a:pt x="392" y="306"/>
                  </a:cubicBezTo>
                  <a:cubicBezTo>
                    <a:pt x="437" y="306"/>
                    <a:pt x="478" y="311"/>
                    <a:pt x="523" y="315"/>
                  </a:cubicBezTo>
                  <a:cubicBezTo>
                    <a:pt x="543" y="317"/>
                    <a:pt x="562" y="320"/>
                    <a:pt x="580" y="320"/>
                  </a:cubicBezTo>
                  <a:cubicBezTo>
                    <a:pt x="600" y="320"/>
                    <a:pt x="618" y="316"/>
                    <a:pt x="635" y="302"/>
                  </a:cubicBezTo>
                  <a:cubicBezTo>
                    <a:pt x="662" y="279"/>
                    <a:pt x="667" y="243"/>
                    <a:pt x="653" y="212"/>
                  </a:cubicBezTo>
                  <a:cubicBezTo>
                    <a:pt x="649" y="198"/>
                    <a:pt x="640" y="185"/>
                    <a:pt x="626" y="176"/>
                  </a:cubicBezTo>
                  <a:cubicBezTo>
                    <a:pt x="631" y="126"/>
                    <a:pt x="599" y="81"/>
                    <a:pt x="554" y="63"/>
                  </a:cubicBezTo>
                  <a:lnTo>
                    <a:pt x="523" y="54"/>
                  </a:lnTo>
                  <a:lnTo>
                    <a:pt x="379" y="5"/>
                  </a:lnTo>
                  <a:cubicBezTo>
                    <a:pt x="365" y="0"/>
                    <a:pt x="352" y="0"/>
                    <a:pt x="33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6"/>
            <p:cNvSpPr/>
            <p:nvPr/>
          </p:nvSpPr>
          <p:spPr>
            <a:xfrm>
              <a:off x="4970900" y="1402925"/>
              <a:ext cx="16000" cy="14900"/>
            </a:xfrm>
            <a:custGeom>
              <a:rect b="b" l="l" r="r" t="t"/>
              <a:pathLst>
                <a:path extrusionOk="0" h="596" w="640">
                  <a:moveTo>
                    <a:pt x="577" y="77"/>
                  </a:moveTo>
                  <a:cubicBezTo>
                    <a:pt x="577" y="77"/>
                    <a:pt x="577" y="81"/>
                    <a:pt x="577" y="81"/>
                  </a:cubicBezTo>
                  <a:lnTo>
                    <a:pt x="581" y="86"/>
                  </a:lnTo>
                  <a:lnTo>
                    <a:pt x="577" y="77"/>
                  </a:lnTo>
                  <a:close/>
                  <a:moveTo>
                    <a:pt x="307" y="0"/>
                  </a:moveTo>
                  <a:cubicBezTo>
                    <a:pt x="275" y="0"/>
                    <a:pt x="244" y="0"/>
                    <a:pt x="212" y="5"/>
                  </a:cubicBezTo>
                  <a:lnTo>
                    <a:pt x="208" y="14"/>
                  </a:lnTo>
                  <a:cubicBezTo>
                    <a:pt x="167" y="14"/>
                    <a:pt x="131" y="27"/>
                    <a:pt x="95" y="45"/>
                  </a:cubicBezTo>
                  <a:cubicBezTo>
                    <a:pt x="73" y="59"/>
                    <a:pt x="50" y="77"/>
                    <a:pt x="37" y="99"/>
                  </a:cubicBezTo>
                  <a:cubicBezTo>
                    <a:pt x="5" y="140"/>
                    <a:pt x="1" y="194"/>
                    <a:pt x="28" y="243"/>
                  </a:cubicBezTo>
                  <a:cubicBezTo>
                    <a:pt x="19" y="261"/>
                    <a:pt x="14" y="284"/>
                    <a:pt x="19" y="306"/>
                  </a:cubicBezTo>
                  <a:cubicBezTo>
                    <a:pt x="23" y="320"/>
                    <a:pt x="28" y="333"/>
                    <a:pt x="32" y="347"/>
                  </a:cubicBezTo>
                  <a:lnTo>
                    <a:pt x="37" y="356"/>
                  </a:lnTo>
                  <a:cubicBezTo>
                    <a:pt x="32" y="378"/>
                    <a:pt x="32" y="405"/>
                    <a:pt x="37" y="428"/>
                  </a:cubicBezTo>
                  <a:cubicBezTo>
                    <a:pt x="37" y="441"/>
                    <a:pt x="41" y="450"/>
                    <a:pt x="46" y="459"/>
                  </a:cubicBezTo>
                  <a:cubicBezTo>
                    <a:pt x="46" y="464"/>
                    <a:pt x="46" y="464"/>
                    <a:pt x="46" y="468"/>
                  </a:cubicBezTo>
                  <a:cubicBezTo>
                    <a:pt x="41" y="504"/>
                    <a:pt x="59" y="535"/>
                    <a:pt x="86" y="553"/>
                  </a:cubicBezTo>
                  <a:lnTo>
                    <a:pt x="91" y="553"/>
                  </a:lnTo>
                  <a:cubicBezTo>
                    <a:pt x="95" y="562"/>
                    <a:pt x="104" y="571"/>
                    <a:pt x="109" y="576"/>
                  </a:cubicBezTo>
                  <a:cubicBezTo>
                    <a:pt x="135" y="587"/>
                    <a:pt x="161" y="595"/>
                    <a:pt x="189" y="595"/>
                  </a:cubicBezTo>
                  <a:cubicBezTo>
                    <a:pt x="195" y="595"/>
                    <a:pt x="201" y="595"/>
                    <a:pt x="208" y="594"/>
                  </a:cubicBezTo>
                  <a:lnTo>
                    <a:pt x="406" y="594"/>
                  </a:lnTo>
                  <a:cubicBezTo>
                    <a:pt x="419" y="594"/>
                    <a:pt x="437" y="594"/>
                    <a:pt x="455" y="589"/>
                  </a:cubicBezTo>
                  <a:cubicBezTo>
                    <a:pt x="469" y="589"/>
                    <a:pt x="487" y="585"/>
                    <a:pt x="500" y="585"/>
                  </a:cubicBezTo>
                  <a:cubicBezTo>
                    <a:pt x="518" y="580"/>
                    <a:pt x="532" y="567"/>
                    <a:pt x="536" y="549"/>
                  </a:cubicBezTo>
                  <a:cubicBezTo>
                    <a:pt x="545" y="544"/>
                    <a:pt x="550" y="535"/>
                    <a:pt x="559" y="526"/>
                  </a:cubicBezTo>
                  <a:lnTo>
                    <a:pt x="572" y="522"/>
                  </a:lnTo>
                  <a:cubicBezTo>
                    <a:pt x="590" y="513"/>
                    <a:pt x="604" y="500"/>
                    <a:pt x="617" y="486"/>
                  </a:cubicBezTo>
                  <a:cubicBezTo>
                    <a:pt x="626" y="468"/>
                    <a:pt x="635" y="446"/>
                    <a:pt x="635" y="428"/>
                  </a:cubicBezTo>
                  <a:cubicBezTo>
                    <a:pt x="640" y="392"/>
                    <a:pt x="626" y="360"/>
                    <a:pt x="599" y="333"/>
                  </a:cubicBezTo>
                  <a:lnTo>
                    <a:pt x="599" y="329"/>
                  </a:lnTo>
                  <a:cubicBezTo>
                    <a:pt x="599" y="306"/>
                    <a:pt x="595" y="284"/>
                    <a:pt x="586" y="266"/>
                  </a:cubicBezTo>
                  <a:cubicBezTo>
                    <a:pt x="590" y="243"/>
                    <a:pt x="595" y="225"/>
                    <a:pt x="590" y="203"/>
                  </a:cubicBezTo>
                  <a:cubicBezTo>
                    <a:pt x="599" y="194"/>
                    <a:pt x="599" y="180"/>
                    <a:pt x="604" y="167"/>
                  </a:cubicBezTo>
                  <a:cubicBezTo>
                    <a:pt x="604" y="140"/>
                    <a:pt x="599" y="117"/>
                    <a:pt x="581" y="95"/>
                  </a:cubicBezTo>
                  <a:lnTo>
                    <a:pt x="581" y="95"/>
                  </a:lnTo>
                  <a:cubicBezTo>
                    <a:pt x="581" y="95"/>
                    <a:pt x="586" y="99"/>
                    <a:pt x="590" y="104"/>
                  </a:cubicBezTo>
                  <a:cubicBezTo>
                    <a:pt x="568" y="63"/>
                    <a:pt x="532" y="32"/>
                    <a:pt x="487" y="23"/>
                  </a:cubicBezTo>
                  <a:cubicBezTo>
                    <a:pt x="446" y="14"/>
                    <a:pt x="406" y="9"/>
                    <a:pt x="361" y="5"/>
                  </a:cubicBezTo>
                  <a:cubicBezTo>
                    <a:pt x="343" y="5"/>
                    <a:pt x="325" y="0"/>
                    <a:pt x="30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6"/>
            <p:cNvSpPr/>
            <p:nvPr/>
          </p:nvSpPr>
          <p:spPr>
            <a:xfrm>
              <a:off x="4973375" y="1428550"/>
              <a:ext cx="15225" cy="336125"/>
            </a:xfrm>
            <a:custGeom>
              <a:rect b="b" l="l" r="r" t="t"/>
              <a:pathLst>
                <a:path extrusionOk="0" h="13445" w="609">
                  <a:moveTo>
                    <a:pt x="172" y="1"/>
                  </a:moveTo>
                  <a:cubicBezTo>
                    <a:pt x="118" y="5"/>
                    <a:pt x="77" y="46"/>
                    <a:pt x="68" y="95"/>
                  </a:cubicBezTo>
                  <a:cubicBezTo>
                    <a:pt x="59" y="140"/>
                    <a:pt x="50" y="185"/>
                    <a:pt x="50" y="230"/>
                  </a:cubicBezTo>
                  <a:cubicBezTo>
                    <a:pt x="41" y="235"/>
                    <a:pt x="37" y="239"/>
                    <a:pt x="32" y="244"/>
                  </a:cubicBezTo>
                  <a:cubicBezTo>
                    <a:pt x="14" y="266"/>
                    <a:pt x="1" y="298"/>
                    <a:pt x="5" y="329"/>
                  </a:cubicBezTo>
                  <a:cubicBezTo>
                    <a:pt x="5" y="469"/>
                    <a:pt x="1" y="613"/>
                    <a:pt x="5" y="748"/>
                  </a:cubicBezTo>
                  <a:cubicBezTo>
                    <a:pt x="10" y="887"/>
                    <a:pt x="10" y="1018"/>
                    <a:pt x="14" y="1152"/>
                  </a:cubicBezTo>
                  <a:cubicBezTo>
                    <a:pt x="19" y="1296"/>
                    <a:pt x="28" y="1440"/>
                    <a:pt x="32" y="1584"/>
                  </a:cubicBezTo>
                  <a:cubicBezTo>
                    <a:pt x="32" y="1688"/>
                    <a:pt x="37" y="1796"/>
                    <a:pt x="37" y="1899"/>
                  </a:cubicBezTo>
                  <a:lnTo>
                    <a:pt x="37" y="1976"/>
                  </a:lnTo>
                  <a:cubicBezTo>
                    <a:pt x="32" y="2111"/>
                    <a:pt x="28" y="2246"/>
                    <a:pt x="32" y="2381"/>
                  </a:cubicBezTo>
                  <a:lnTo>
                    <a:pt x="32" y="2399"/>
                  </a:lnTo>
                  <a:cubicBezTo>
                    <a:pt x="32" y="2403"/>
                    <a:pt x="37" y="2426"/>
                    <a:pt x="41" y="2439"/>
                  </a:cubicBezTo>
                  <a:cubicBezTo>
                    <a:pt x="46" y="2448"/>
                    <a:pt x="50" y="2457"/>
                    <a:pt x="55" y="2466"/>
                  </a:cubicBezTo>
                  <a:cubicBezTo>
                    <a:pt x="55" y="2471"/>
                    <a:pt x="59" y="2475"/>
                    <a:pt x="59" y="2480"/>
                  </a:cubicBezTo>
                  <a:lnTo>
                    <a:pt x="59" y="2507"/>
                  </a:lnTo>
                  <a:cubicBezTo>
                    <a:pt x="41" y="2520"/>
                    <a:pt x="28" y="2543"/>
                    <a:pt x="28" y="2570"/>
                  </a:cubicBezTo>
                  <a:cubicBezTo>
                    <a:pt x="14" y="2646"/>
                    <a:pt x="14" y="2727"/>
                    <a:pt x="10" y="2808"/>
                  </a:cubicBezTo>
                  <a:cubicBezTo>
                    <a:pt x="5" y="2884"/>
                    <a:pt x="1" y="2961"/>
                    <a:pt x="1" y="3033"/>
                  </a:cubicBezTo>
                  <a:cubicBezTo>
                    <a:pt x="1" y="3168"/>
                    <a:pt x="1" y="3303"/>
                    <a:pt x="5" y="3433"/>
                  </a:cubicBezTo>
                  <a:cubicBezTo>
                    <a:pt x="10" y="3726"/>
                    <a:pt x="19" y="4014"/>
                    <a:pt x="19" y="4306"/>
                  </a:cubicBezTo>
                  <a:cubicBezTo>
                    <a:pt x="19" y="4454"/>
                    <a:pt x="19" y="4607"/>
                    <a:pt x="19" y="4756"/>
                  </a:cubicBezTo>
                  <a:cubicBezTo>
                    <a:pt x="19" y="4778"/>
                    <a:pt x="32" y="4805"/>
                    <a:pt x="50" y="4823"/>
                  </a:cubicBezTo>
                  <a:lnTo>
                    <a:pt x="50" y="4886"/>
                  </a:lnTo>
                  <a:lnTo>
                    <a:pt x="50" y="4958"/>
                  </a:lnTo>
                  <a:cubicBezTo>
                    <a:pt x="50" y="4976"/>
                    <a:pt x="55" y="4999"/>
                    <a:pt x="68" y="5017"/>
                  </a:cubicBezTo>
                  <a:lnTo>
                    <a:pt x="73" y="5021"/>
                  </a:lnTo>
                  <a:lnTo>
                    <a:pt x="73" y="5089"/>
                  </a:lnTo>
                  <a:cubicBezTo>
                    <a:pt x="73" y="5165"/>
                    <a:pt x="73" y="5242"/>
                    <a:pt x="73" y="5314"/>
                  </a:cubicBezTo>
                  <a:cubicBezTo>
                    <a:pt x="73" y="5462"/>
                    <a:pt x="68" y="5611"/>
                    <a:pt x="68" y="5759"/>
                  </a:cubicBezTo>
                  <a:cubicBezTo>
                    <a:pt x="68" y="5863"/>
                    <a:pt x="68" y="5971"/>
                    <a:pt x="64" y="6074"/>
                  </a:cubicBezTo>
                  <a:cubicBezTo>
                    <a:pt x="55" y="6213"/>
                    <a:pt x="46" y="6353"/>
                    <a:pt x="41" y="6497"/>
                  </a:cubicBezTo>
                  <a:cubicBezTo>
                    <a:pt x="37" y="6650"/>
                    <a:pt x="37" y="6803"/>
                    <a:pt x="37" y="6956"/>
                  </a:cubicBezTo>
                  <a:lnTo>
                    <a:pt x="37" y="7383"/>
                  </a:lnTo>
                  <a:cubicBezTo>
                    <a:pt x="37" y="7527"/>
                    <a:pt x="37" y="7666"/>
                    <a:pt x="37" y="7806"/>
                  </a:cubicBezTo>
                  <a:lnTo>
                    <a:pt x="37" y="7995"/>
                  </a:lnTo>
                  <a:lnTo>
                    <a:pt x="37" y="8085"/>
                  </a:lnTo>
                  <a:lnTo>
                    <a:pt x="37" y="8134"/>
                  </a:lnTo>
                  <a:cubicBezTo>
                    <a:pt x="37" y="8166"/>
                    <a:pt x="37" y="8197"/>
                    <a:pt x="41" y="8229"/>
                  </a:cubicBezTo>
                  <a:cubicBezTo>
                    <a:pt x="46" y="8251"/>
                    <a:pt x="50" y="8269"/>
                    <a:pt x="64" y="8287"/>
                  </a:cubicBezTo>
                  <a:cubicBezTo>
                    <a:pt x="68" y="8296"/>
                    <a:pt x="77" y="8305"/>
                    <a:pt x="91" y="8314"/>
                  </a:cubicBezTo>
                  <a:cubicBezTo>
                    <a:pt x="86" y="8323"/>
                    <a:pt x="86" y="8332"/>
                    <a:pt x="86" y="8341"/>
                  </a:cubicBezTo>
                  <a:cubicBezTo>
                    <a:pt x="82" y="8350"/>
                    <a:pt x="82" y="8359"/>
                    <a:pt x="82" y="8368"/>
                  </a:cubicBezTo>
                  <a:cubicBezTo>
                    <a:pt x="82" y="8386"/>
                    <a:pt x="77" y="8400"/>
                    <a:pt x="73" y="8418"/>
                  </a:cubicBezTo>
                  <a:cubicBezTo>
                    <a:pt x="68" y="8449"/>
                    <a:pt x="64" y="8485"/>
                    <a:pt x="59" y="8521"/>
                  </a:cubicBezTo>
                  <a:cubicBezTo>
                    <a:pt x="55" y="8589"/>
                    <a:pt x="50" y="8656"/>
                    <a:pt x="46" y="8724"/>
                  </a:cubicBezTo>
                  <a:cubicBezTo>
                    <a:pt x="37" y="8809"/>
                    <a:pt x="32" y="8895"/>
                    <a:pt x="28" y="8980"/>
                  </a:cubicBezTo>
                  <a:cubicBezTo>
                    <a:pt x="23" y="9057"/>
                    <a:pt x="19" y="9129"/>
                    <a:pt x="19" y="9205"/>
                  </a:cubicBezTo>
                  <a:cubicBezTo>
                    <a:pt x="14" y="9344"/>
                    <a:pt x="14" y="9488"/>
                    <a:pt x="14" y="9628"/>
                  </a:cubicBezTo>
                  <a:cubicBezTo>
                    <a:pt x="10" y="9767"/>
                    <a:pt x="14" y="9907"/>
                    <a:pt x="14" y="10046"/>
                  </a:cubicBezTo>
                  <a:cubicBezTo>
                    <a:pt x="23" y="10213"/>
                    <a:pt x="28" y="10379"/>
                    <a:pt x="32" y="10541"/>
                  </a:cubicBezTo>
                  <a:cubicBezTo>
                    <a:pt x="32" y="10618"/>
                    <a:pt x="37" y="10694"/>
                    <a:pt x="41" y="10771"/>
                  </a:cubicBezTo>
                  <a:cubicBezTo>
                    <a:pt x="41" y="10847"/>
                    <a:pt x="41" y="10923"/>
                    <a:pt x="50" y="11000"/>
                  </a:cubicBezTo>
                  <a:cubicBezTo>
                    <a:pt x="55" y="11027"/>
                    <a:pt x="64" y="11054"/>
                    <a:pt x="82" y="11076"/>
                  </a:cubicBezTo>
                  <a:cubicBezTo>
                    <a:pt x="77" y="11090"/>
                    <a:pt x="73" y="11112"/>
                    <a:pt x="73" y="11130"/>
                  </a:cubicBezTo>
                  <a:lnTo>
                    <a:pt x="73" y="11180"/>
                  </a:lnTo>
                  <a:lnTo>
                    <a:pt x="73" y="11225"/>
                  </a:lnTo>
                  <a:cubicBezTo>
                    <a:pt x="73" y="11261"/>
                    <a:pt x="73" y="11292"/>
                    <a:pt x="77" y="11324"/>
                  </a:cubicBezTo>
                  <a:cubicBezTo>
                    <a:pt x="82" y="11387"/>
                    <a:pt x="82" y="11454"/>
                    <a:pt x="86" y="11522"/>
                  </a:cubicBezTo>
                  <a:cubicBezTo>
                    <a:pt x="91" y="11589"/>
                    <a:pt x="91" y="11652"/>
                    <a:pt x="95" y="11715"/>
                  </a:cubicBezTo>
                  <a:lnTo>
                    <a:pt x="95" y="11940"/>
                  </a:lnTo>
                  <a:lnTo>
                    <a:pt x="95" y="12332"/>
                  </a:lnTo>
                  <a:cubicBezTo>
                    <a:pt x="95" y="12399"/>
                    <a:pt x="91" y="12467"/>
                    <a:pt x="91" y="12534"/>
                  </a:cubicBezTo>
                  <a:lnTo>
                    <a:pt x="91" y="12628"/>
                  </a:lnTo>
                  <a:lnTo>
                    <a:pt x="91" y="12691"/>
                  </a:lnTo>
                  <a:lnTo>
                    <a:pt x="91" y="12723"/>
                  </a:lnTo>
                  <a:cubicBezTo>
                    <a:pt x="91" y="12745"/>
                    <a:pt x="95" y="12763"/>
                    <a:pt x="100" y="12786"/>
                  </a:cubicBezTo>
                  <a:cubicBezTo>
                    <a:pt x="109" y="12808"/>
                    <a:pt x="122" y="12826"/>
                    <a:pt x="140" y="12840"/>
                  </a:cubicBezTo>
                  <a:cubicBezTo>
                    <a:pt x="140" y="12844"/>
                    <a:pt x="140" y="12844"/>
                    <a:pt x="140" y="12849"/>
                  </a:cubicBezTo>
                  <a:cubicBezTo>
                    <a:pt x="140" y="12871"/>
                    <a:pt x="145" y="12898"/>
                    <a:pt x="145" y="12921"/>
                  </a:cubicBezTo>
                  <a:cubicBezTo>
                    <a:pt x="149" y="12952"/>
                    <a:pt x="154" y="12984"/>
                    <a:pt x="163" y="13015"/>
                  </a:cubicBezTo>
                  <a:cubicBezTo>
                    <a:pt x="167" y="13038"/>
                    <a:pt x="181" y="13056"/>
                    <a:pt x="194" y="13069"/>
                  </a:cubicBezTo>
                  <a:cubicBezTo>
                    <a:pt x="194" y="13137"/>
                    <a:pt x="194" y="13204"/>
                    <a:pt x="203" y="13276"/>
                  </a:cubicBezTo>
                  <a:cubicBezTo>
                    <a:pt x="208" y="13317"/>
                    <a:pt x="230" y="13353"/>
                    <a:pt x="266" y="13371"/>
                  </a:cubicBezTo>
                  <a:cubicBezTo>
                    <a:pt x="283" y="13377"/>
                    <a:pt x="297" y="13381"/>
                    <a:pt x="312" y="13381"/>
                  </a:cubicBezTo>
                  <a:cubicBezTo>
                    <a:pt x="317" y="13381"/>
                    <a:pt x="323" y="13381"/>
                    <a:pt x="329" y="13380"/>
                  </a:cubicBezTo>
                  <a:cubicBezTo>
                    <a:pt x="343" y="13380"/>
                    <a:pt x="352" y="13380"/>
                    <a:pt x="365" y="13375"/>
                  </a:cubicBezTo>
                  <a:cubicBezTo>
                    <a:pt x="382" y="13421"/>
                    <a:pt x="422" y="13444"/>
                    <a:pt x="463" y="13444"/>
                  </a:cubicBezTo>
                  <a:cubicBezTo>
                    <a:pt x="509" y="13444"/>
                    <a:pt x="556" y="13415"/>
                    <a:pt x="568" y="13357"/>
                  </a:cubicBezTo>
                  <a:lnTo>
                    <a:pt x="572" y="13339"/>
                  </a:lnTo>
                  <a:cubicBezTo>
                    <a:pt x="577" y="13308"/>
                    <a:pt x="581" y="13272"/>
                    <a:pt x="577" y="13240"/>
                  </a:cubicBezTo>
                  <a:lnTo>
                    <a:pt x="577" y="13200"/>
                  </a:lnTo>
                  <a:lnTo>
                    <a:pt x="577" y="13155"/>
                  </a:lnTo>
                  <a:lnTo>
                    <a:pt x="577" y="13128"/>
                  </a:lnTo>
                  <a:cubicBezTo>
                    <a:pt x="581" y="13056"/>
                    <a:pt x="586" y="12988"/>
                    <a:pt x="590" y="12921"/>
                  </a:cubicBezTo>
                  <a:cubicBezTo>
                    <a:pt x="595" y="12786"/>
                    <a:pt x="590" y="12655"/>
                    <a:pt x="595" y="12520"/>
                  </a:cubicBezTo>
                  <a:cubicBezTo>
                    <a:pt x="595" y="12390"/>
                    <a:pt x="595" y="12255"/>
                    <a:pt x="595" y="12125"/>
                  </a:cubicBezTo>
                  <a:lnTo>
                    <a:pt x="595" y="12066"/>
                  </a:lnTo>
                  <a:cubicBezTo>
                    <a:pt x="599" y="12017"/>
                    <a:pt x="599" y="11967"/>
                    <a:pt x="599" y="11918"/>
                  </a:cubicBezTo>
                  <a:cubicBezTo>
                    <a:pt x="599" y="11877"/>
                    <a:pt x="599" y="11832"/>
                    <a:pt x="599" y="11792"/>
                  </a:cubicBezTo>
                  <a:cubicBezTo>
                    <a:pt x="599" y="11729"/>
                    <a:pt x="604" y="11661"/>
                    <a:pt x="608" y="11598"/>
                  </a:cubicBezTo>
                  <a:lnTo>
                    <a:pt x="608" y="11315"/>
                  </a:lnTo>
                  <a:lnTo>
                    <a:pt x="608" y="11108"/>
                  </a:lnTo>
                  <a:cubicBezTo>
                    <a:pt x="608" y="10995"/>
                    <a:pt x="595" y="10878"/>
                    <a:pt x="581" y="10762"/>
                  </a:cubicBezTo>
                  <a:cubicBezTo>
                    <a:pt x="581" y="10483"/>
                    <a:pt x="581" y="10204"/>
                    <a:pt x="586" y="9925"/>
                  </a:cubicBezTo>
                  <a:lnTo>
                    <a:pt x="586" y="9610"/>
                  </a:lnTo>
                  <a:cubicBezTo>
                    <a:pt x="586" y="9565"/>
                    <a:pt x="586" y="9515"/>
                    <a:pt x="581" y="9470"/>
                  </a:cubicBezTo>
                  <a:lnTo>
                    <a:pt x="581" y="9461"/>
                  </a:lnTo>
                  <a:cubicBezTo>
                    <a:pt x="586" y="9421"/>
                    <a:pt x="586" y="9385"/>
                    <a:pt x="590" y="9349"/>
                  </a:cubicBezTo>
                  <a:cubicBezTo>
                    <a:pt x="595" y="9272"/>
                    <a:pt x="599" y="9192"/>
                    <a:pt x="599" y="9115"/>
                  </a:cubicBezTo>
                  <a:lnTo>
                    <a:pt x="599" y="8692"/>
                  </a:lnTo>
                  <a:cubicBezTo>
                    <a:pt x="599" y="8548"/>
                    <a:pt x="590" y="8400"/>
                    <a:pt x="581" y="8256"/>
                  </a:cubicBezTo>
                  <a:cubicBezTo>
                    <a:pt x="572" y="8112"/>
                    <a:pt x="568" y="7977"/>
                    <a:pt x="559" y="7837"/>
                  </a:cubicBezTo>
                  <a:cubicBezTo>
                    <a:pt x="559" y="7788"/>
                    <a:pt x="554" y="7738"/>
                    <a:pt x="550" y="7689"/>
                  </a:cubicBezTo>
                  <a:cubicBezTo>
                    <a:pt x="550" y="7590"/>
                    <a:pt x="554" y="7491"/>
                    <a:pt x="554" y="7392"/>
                  </a:cubicBezTo>
                  <a:cubicBezTo>
                    <a:pt x="554" y="7284"/>
                    <a:pt x="559" y="7176"/>
                    <a:pt x="559" y="7068"/>
                  </a:cubicBezTo>
                  <a:lnTo>
                    <a:pt x="559" y="6915"/>
                  </a:lnTo>
                  <a:lnTo>
                    <a:pt x="559" y="6834"/>
                  </a:lnTo>
                  <a:lnTo>
                    <a:pt x="559" y="6789"/>
                  </a:lnTo>
                  <a:lnTo>
                    <a:pt x="559" y="6767"/>
                  </a:lnTo>
                  <a:cubicBezTo>
                    <a:pt x="559" y="6744"/>
                    <a:pt x="554" y="6722"/>
                    <a:pt x="550" y="6699"/>
                  </a:cubicBezTo>
                  <a:cubicBezTo>
                    <a:pt x="545" y="6690"/>
                    <a:pt x="541" y="6686"/>
                    <a:pt x="536" y="6677"/>
                  </a:cubicBezTo>
                  <a:cubicBezTo>
                    <a:pt x="536" y="6641"/>
                    <a:pt x="541" y="6600"/>
                    <a:pt x="545" y="6560"/>
                  </a:cubicBezTo>
                  <a:lnTo>
                    <a:pt x="545" y="6411"/>
                  </a:lnTo>
                  <a:lnTo>
                    <a:pt x="545" y="6195"/>
                  </a:lnTo>
                  <a:lnTo>
                    <a:pt x="545" y="5795"/>
                  </a:lnTo>
                  <a:lnTo>
                    <a:pt x="545" y="5602"/>
                  </a:lnTo>
                  <a:lnTo>
                    <a:pt x="545" y="5246"/>
                  </a:lnTo>
                  <a:cubicBezTo>
                    <a:pt x="545" y="5102"/>
                    <a:pt x="545" y="4958"/>
                    <a:pt x="532" y="4814"/>
                  </a:cubicBezTo>
                  <a:cubicBezTo>
                    <a:pt x="532" y="4751"/>
                    <a:pt x="527" y="4688"/>
                    <a:pt x="523" y="4625"/>
                  </a:cubicBezTo>
                  <a:cubicBezTo>
                    <a:pt x="523" y="4621"/>
                    <a:pt x="518" y="4612"/>
                    <a:pt x="518" y="4603"/>
                  </a:cubicBezTo>
                  <a:cubicBezTo>
                    <a:pt x="518" y="4468"/>
                    <a:pt x="509" y="4333"/>
                    <a:pt x="505" y="4198"/>
                  </a:cubicBezTo>
                  <a:cubicBezTo>
                    <a:pt x="500" y="4095"/>
                    <a:pt x="496" y="3996"/>
                    <a:pt x="496" y="3897"/>
                  </a:cubicBezTo>
                  <a:cubicBezTo>
                    <a:pt x="496" y="3838"/>
                    <a:pt x="491" y="3789"/>
                    <a:pt x="491" y="3735"/>
                  </a:cubicBezTo>
                  <a:lnTo>
                    <a:pt x="491" y="3712"/>
                  </a:lnTo>
                  <a:cubicBezTo>
                    <a:pt x="496" y="3708"/>
                    <a:pt x="505" y="3699"/>
                    <a:pt x="514" y="3694"/>
                  </a:cubicBezTo>
                  <a:cubicBezTo>
                    <a:pt x="518" y="3685"/>
                    <a:pt x="523" y="3676"/>
                    <a:pt x="527" y="3667"/>
                  </a:cubicBezTo>
                  <a:cubicBezTo>
                    <a:pt x="536" y="3649"/>
                    <a:pt x="541" y="3631"/>
                    <a:pt x="541" y="3613"/>
                  </a:cubicBezTo>
                  <a:cubicBezTo>
                    <a:pt x="541" y="3609"/>
                    <a:pt x="541" y="3604"/>
                    <a:pt x="541" y="3604"/>
                  </a:cubicBezTo>
                  <a:cubicBezTo>
                    <a:pt x="554" y="3334"/>
                    <a:pt x="545" y="3064"/>
                    <a:pt x="541" y="2794"/>
                  </a:cubicBezTo>
                  <a:cubicBezTo>
                    <a:pt x="541" y="2673"/>
                    <a:pt x="536" y="2556"/>
                    <a:pt x="527" y="2435"/>
                  </a:cubicBezTo>
                  <a:cubicBezTo>
                    <a:pt x="518" y="2318"/>
                    <a:pt x="509" y="2187"/>
                    <a:pt x="505" y="2061"/>
                  </a:cubicBezTo>
                  <a:cubicBezTo>
                    <a:pt x="509" y="1917"/>
                    <a:pt x="509" y="1773"/>
                    <a:pt x="514" y="1634"/>
                  </a:cubicBezTo>
                  <a:cubicBezTo>
                    <a:pt x="514" y="1332"/>
                    <a:pt x="514" y="1036"/>
                    <a:pt x="514" y="734"/>
                  </a:cubicBezTo>
                  <a:lnTo>
                    <a:pt x="514" y="451"/>
                  </a:lnTo>
                  <a:lnTo>
                    <a:pt x="514" y="302"/>
                  </a:lnTo>
                  <a:lnTo>
                    <a:pt x="514" y="226"/>
                  </a:lnTo>
                  <a:cubicBezTo>
                    <a:pt x="514" y="203"/>
                    <a:pt x="509" y="181"/>
                    <a:pt x="505" y="158"/>
                  </a:cubicBezTo>
                  <a:cubicBezTo>
                    <a:pt x="500" y="145"/>
                    <a:pt x="496" y="136"/>
                    <a:pt x="487" y="122"/>
                  </a:cubicBezTo>
                  <a:cubicBezTo>
                    <a:pt x="473" y="104"/>
                    <a:pt x="460" y="91"/>
                    <a:pt x="437" y="82"/>
                  </a:cubicBezTo>
                  <a:cubicBezTo>
                    <a:pt x="425" y="74"/>
                    <a:pt x="410" y="71"/>
                    <a:pt x="394" y="71"/>
                  </a:cubicBezTo>
                  <a:cubicBezTo>
                    <a:pt x="381" y="71"/>
                    <a:pt x="368" y="73"/>
                    <a:pt x="356" y="77"/>
                  </a:cubicBezTo>
                  <a:lnTo>
                    <a:pt x="347" y="68"/>
                  </a:lnTo>
                  <a:cubicBezTo>
                    <a:pt x="334" y="55"/>
                    <a:pt x="316" y="50"/>
                    <a:pt x="293" y="46"/>
                  </a:cubicBezTo>
                  <a:lnTo>
                    <a:pt x="275" y="46"/>
                  </a:lnTo>
                  <a:cubicBezTo>
                    <a:pt x="253" y="19"/>
                    <a:pt x="221" y="1"/>
                    <a:pt x="18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6"/>
            <p:cNvSpPr/>
            <p:nvPr/>
          </p:nvSpPr>
          <p:spPr>
            <a:xfrm>
              <a:off x="4974725" y="1741425"/>
              <a:ext cx="17350" cy="505050"/>
            </a:xfrm>
            <a:custGeom>
              <a:rect b="b" l="l" r="r" t="t"/>
              <a:pathLst>
                <a:path extrusionOk="0" h="20202" w="694">
                  <a:moveTo>
                    <a:pt x="113" y="1"/>
                  </a:moveTo>
                  <a:cubicBezTo>
                    <a:pt x="77" y="1"/>
                    <a:pt x="41" y="23"/>
                    <a:pt x="23" y="59"/>
                  </a:cubicBezTo>
                  <a:lnTo>
                    <a:pt x="19" y="59"/>
                  </a:lnTo>
                  <a:cubicBezTo>
                    <a:pt x="19" y="64"/>
                    <a:pt x="19" y="64"/>
                    <a:pt x="14" y="68"/>
                  </a:cubicBezTo>
                  <a:cubicBezTo>
                    <a:pt x="5" y="86"/>
                    <a:pt x="1" y="104"/>
                    <a:pt x="1" y="127"/>
                  </a:cubicBezTo>
                  <a:cubicBezTo>
                    <a:pt x="1" y="149"/>
                    <a:pt x="1" y="176"/>
                    <a:pt x="1" y="199"/>
                  </a:cubicBezTo>
                  <a:cubicBezTo>
                    <a:pt x="1" y="235"/>
                    <a:pt x="5" y="271"/>
                    <a:pt x="5" y="302"/>
                  </a:cubicBezTo>
                  <a:cubicBezTo>
                    <a:pt x="5" y="365"/>
                    <a:pt x="14" y="424"/>
                    <a:pt x="19" y="487"/>
                  </a:cubicBezTo>
                  <a:cubicBezTo>
                    <a:pt x="28" y="613"/>
                    <a:pt x="32" y="743"/>
                    <a:pt x="37" y="869"/>
                  </a:cubicBezTo>
                  <a:cubicBezTo>
                    <a:pt x="41" y="1000"/>
                    <a:pt x="41" y="1108"/>
                    <a:pt x="41" y="1225"/>
                  </a:cubicBezTo>
                  <a:lnTo>
                    <a:pt x="41" y="1436"/>
                  </a:lnTo>
                  <a:lnTo>
                    <a:pt x="41" y="1517"/>
                  </a:lnTo>
                  <a:cubicBezTo>
                    <a:pt x="41" y="1562"/>
                    <a:pt x="41" y="1607"/>
                    <a:pt x="46" y="1647"/>
                  </a:cubicBezTo>
                  <a:cubicBezTo>
                    <a:pt x="50" y="1665"/>
                    <a:pt x="55" y="1683"/>
                    <a:pt x="68" y="1697"/>
                  </a:cubicBezTo>
                  <a:cubicBezTo>
                    <a:pt x="73" y="2003"/>
                    <a:pt x="82" y="2309"/>
                    <a:pt x="82" y="2610"/>
                  </a:cubicBezTo>
                  <a:lnTo>
                    <a:pt x="82" y="2889"/>
                  </a:lnTo>
                  <a:lnTo>
                    <a:pt x="82" y="3096"/>
                  </a:lnTo>
                  <a:lnTo>
                    <a:pt x="82" y="3209"/>
                  </a:lnTo>
                  <a:cubicBezTo>
                    <a:pt x="82" y="3227"/>
                    <a:pt x="86" y="3240"/>
                    <a:pt x="100" y="3253"/>
                  </a:cubicBezTo>
                  <a:cubicBezTo>
                    <a:pt x="104" y="3262"/>
                    <a:pt x="109" y="3267"/>
                    <a:pt x="113" y="3271"/>
                  </a:cubicBezTo>
                  <a:lnTo>
                    <a:pt x="113" y="3370"/>
                  </a:lnTo>
                  <a:cubicBezTo>
                    <a:pt x="113" y="3438"/>
                    <a:pt x="109" y="3501"/>
                    <a:pt x="109" y="3564"/>
                  </a:cubicBezTo>
                  <a:cubicBezTo>
                    <a:pt x="91" y="3582"/>
                    <a:pt x="82" y="3604"/>
                    <a:pt x="77" y="3627"/>
                  </a:cubicBezTo>
                  <a:lnTo>
                    <a:pt x="77" y="3708"/>
                  </a:lnTo>
                  <a:lnTo>
                    <a:pt x="77" y="3820"/>
                  </a:lnTo>
                  <a:lnTo>
                    <a:pt x="77" y="4117"/>
                  </a:lnTo>
                  <a:cubicBezTo>
                    <a:pt x="77" y="4207"/>
                    <a:pt x="82" y="4302"/>
                    <a:pt x="82" y="4396"/>
                  </a:cubicBezTo>
                  <a:cubicBezTo>
                    <a:pt x="82" y="4464"/>
                    <a:pt x="77" y="4531"/>
                    <a:pt x="77" y="4599"/>
                  </a:cubicBezTo>
                  <a:cubicBezTo>
                    <a:pt x="73" y="4684"/>
                    <a:pt x="68" y="4770"/>
                    <a:pt x="68" y="4859"/>
                  </a:cubicBezTo>
                  <a:lnTo>
                    <a:pt x="68" y="5017"/>
                  </a:lnTo>
                  <a:cubicBezTo>
                    <a:pt x="64" y="5071"/>
                    <a:pt x="64" y="5125"/>
                    <a:pt x="73" y="5179"/>
                  </a:cubicBezTo>
                  <a:cubicBezTo>
                    <a:pt x="73" y="5201"/>
                    <a:pt x="82" y="5219"/>
                    <a:pt x="100" y="5233"/>
                  </a:cubicBezTo>
                  <a:lnTo>
                    <a:pt x="100" y="5296"/>
                  </a:lnTo>
                  <a:cubicBezTo>
                    <a:pt x="100" y="5386"/>
                    <a:pt x="104" y="5476"/>
                    <a:pt x="104" y="5566"/>
                  </a:cubicBezTo>
                  <a:cubicBezTo>
                    <a:pt x="109" y="5719"/>
                    <a:pt x="113" y="5876"/>
                    <a:pt x="118" y="6034"/>
                  </a:cubicBezTo>
                  <a:lnTo>
                    <a:pt x="118" y="6038"/>
                  </a:lnTo>
                  <a:cubicBezTo>
                    <a:pt x="109" y="6088"/>
                    <a:pt x="109" y="6137"/>
                    <a:pt x="113" y="6187"/>
                  </a:cubicBezTo>
                  <a:lnTo>
                    <a:pt x="113" y="6322"/>
                  </a:lnTo>
                  <a:cubicBezTo>
                    <a:pt x="113" y="6389"/>
                    <a:pt x="113" y="6452"/>
                    <a:pt x="118" y="6519"/>
                  </a:cubicBezTo>
                  <a:cubicBezTo>
                    <a:pt x="118" y="6641"/>
                    <a:pt x="118" y="6762"/>
                    <a:pt x="118" y="6884"/>
                  </a:cubicBezTo>
                  <a:cubicBezTo>
                    <a:pt x="118" y="7041"/>
                    <a:pt x="113" y="7199"/>
                    <a:pt x="113" y="7356"/>
                  </a:cubicBezTo>
                  <a:cubicBezTo>
                    <a:pt x="109" y="7455"/>
                    <a:pt x="104" y="7554"/>
                    <a:pt x="100" y="7649"/>
                  </a:cubicBezTo>
                  <a:cubicBezTo>
                    <a:pt x="95" y="7748"/>
                    <a:pt x="91" y="7829"/>
                    <a:pt x="91" y="7919"/>
                  </a:cubicBezTo>
                  <a:cubicBezTo>
                    <a:pt x="86" y="8009"/>
                    <a:pt x="86" y="8103"/>
                    <a:pt x="86" y="8202"/>
                  </a:cubicBezTo>
                  <a:cubicBezTo>
                    <a:pt x="86" y="8211"/>
                    <a:pt x="91" y="8220"/>
                    <a:pt x="95" y="8229"/>
                  </a:cubicBezTo>
                  <a:cubicBezTo>
                    <a:pt x="95" y="8242"/>
                    <a:pt x="95" y="8256"/>
                    <a:pt x="100" y="8269"/>
                  </a:cubicBezTo>
                  <a:cubicBezTo>
                    <a:pt x="100" y="8283"/>
                    <a:pt x="104" y="8292"/>
                    <a:pt x="109" y="8305"/>
                  </a:cubicBezTo>
                  <a:lnTo>
                    <a:pt x="109" y="8391"/>
                  </a:lnTo>
                  <a:lnTo>
                    <a:pt x="109" y="8611"/>
                  </a:lnTo>
                  <a:cubicBezTo>
                    <a:pt x="109" y="8755"/>
                    <a:pt x="118" y="8899"/>
                    <a:pt x="122" y="9043"/>
                  </a:cubicBezTo>
                  <a:lnTo>
                    <a:pt x="122" y="9115"/>
                  </a:lnTo>
                  <a:lnTo>
                    <a:pt x="122" y="9201"/>
                  </a:lnTo>
                  <a:lnTo>
                    <a:pt x="122" y="9624"/>
                  </a:lnTo>
                  <a:cubicBezTo>
                    <a:pt x="118" y="9844"/>
                    <a:pt x="109" y="10064"/>
                    <a:pt x="100" y="10280"/>
                  </a:cubicBezTo>
                  <a:cubicBezTo>
                    <a:pt x="100" y="10384"/>
                    <a:pt x="95" y="10483"/>
                    <a:pt x="91" y="10582"/>
                  </a:cubicBezTo>
                  <a:lnTo>
                    <a:pt x="91" y="10771"/>
                  </a:lnTo>
                  <a:lnTo>
                    <a:pt x="91" y="10843"/>
                  </a:lnTo>
                  <a:cubicBezTo>
                    <a:pt x="91" y="10874"/>
                    <a:pt x="95" y="10901"/>
                    <a:pt x="100" y="10933"/>
                  </a:cubicBezTo>
                  <a:cubicBezTo>
                    <a:pt x="104" y="10964"/>
                    <a:pt x="122" y="10987"/>
                    <a:pt x="145" y="11000"/>
                  </a:cubicBezTo>
                  <a:cubicBezTo>
                    <a:pt x="145" y="11032"/>
                    <a:pt x="145" y="11059"/>
                    <a:pt x="145" y="11086"/>
                  </a:cubicBezTo>
                  <a:cubicBezTo>
                    <a:pt x="145" y="11180"/>
                    <a:pt x="136" y="11275"/>
                    <a:pt x="136" y="11364"/>
                  </a:cubicBezTo>
                  <a:cubicBezTo>
                    <a:pt x="136" y="11558"/>
                    <a:pt x="136" y="11751"/>
                    <a:pt x="140" y="11945"/>
                  </a:cubicBezTo>
                  <a:cubicBezTo>
                    <a:pt x="145" y="12224"/>
                    <a:pt x="149" y="12507"/>
                    <a:pt x="145" y="12786"/>
                  </a:cubicBezTo>
                  <a:cubicBezTo>
                    <a:pt x="127" y="12804"/>
                    <a:pt x="113" y="12827"/>
                    <a:pt x="109" y="12854"/>
                  </a:cubicBezTo>
                  <a:cubicBezTo>
                    <a:pt x="109" y="12935"/>
                    <a:pt x="109" y="13015"/>
                    <a:pt x="118" y="13092"/>
                  </a:cubicBezTo>
                  <a:cubicBezTo>
                    <a:pt x="122" y="13173"/>
                    <a:pt x="122" y="13254"/>
                    <a:pt x="127" y="13330"/>
                  </a:cubicBezTo>
                  <a:cubicBezTo>
                    <a:pt x="131" y="13465"/>
                    <a:pt x="140" y="13596"/>
                    <a:pt x="145" y="13726"/>
                  </a:cubicBezTo>
                  <a:lnTo>
                    <a:pt x="145" y="13902"/>
                  </a:lnTo>
                  <a:cubicBezTo>
                    <a:pt x="140" y="14131"/>
                    <a:pt x="140" y="14365"/>
                    <a:pt x="140" y="14595"/>
                  </a:cubicBezTo>
                  <a:lnTo>
                    <a:pt x="140" y="14950"/>
                  </a:lnTo>
                  <a:lnTo>
                    <a:pt x="140" y="15107"/>
                  </a:lnTo>
                  <a:lnTo>
                    <a:pt x="140" y="15193"/>
                  </a:lnTo>
                  <a:cubicBezTo>
                    <a:pt x="140" y="15220"/>
                    <a:pt x="140" y="15247"/>
                    <a:pt x="149" y="15274"/>
                  </a:cubicBezTo>
                  <a:lnTo>
                    <a:pt x="149" y="15310"/>
                  </a:lnTo>
                  <a:cubicBezTo>
                    <a:pt x="145" y="15319"/>
                    <a:pt x="145" y="15328"/>
                    <a:pt x="149" y="15337"/>
                  </a:cubicBezTo>
                  <a:lnTo>
                    <a:pt x="149" y="15404"/>
                  </a:lnTo>
                  <a:lnTo>
                    <a:pt x="149" y="15476"/>
                  </a:lnTo>
                  <a:lnTo>
                    <a:pt x="149" y="15499"/>
                  </a:lnTo>
                  <a:lnTo>
                    <a:pt x="149" y="15688"/>
                  </a:lnTo>
                  <a:cubicBezTo>
                    <a:pt x="149" y="15796"/>
                    <a:pt x="149" y="15899"/>
                    <a:pt x="154" y="16003"/>
                  </a:cubicBezTo>
                  <a:cubicBezTo>
                    <a:pt x="154" y="16093"/>
                    <a:pt x="158" y="16178"/>
                    <a:pt x="163" y="16268"/>
                  </a:cubicBezTo>
                  <a:cubicBezTo>
                    <a:pt x="172" y="16470"/>
                    <a:pt x="176" y="16673"/>
                    <a:pt x="181" y="16875"/>
                  </a:cubicBezTo>
                  <a:lnTo>
                    <a:pt x="181" y="17415"/>
                  </a:lnTo>
                  <a:lnTo>
                    <a:pt x="181" y="17528"/>
                  </a:lnTo>
                  <a:lnTo>
                    <a:pt x="181" y="17564"/>
                  </a:lnTo>
                  <a:cubicBezTo>
                    <a:pt x="181" y="17573"/>
                    <a:pt x="181" y="17586"/>
                    <a:pt x="181" y="17595"/>
                  </a:cubicBezTo>
                  <a:lnTo>
                    <a:pt x="181" y="17645"/>
                  </a:lnTo>
                  <a:cubicBezTo>
                    <a:pt x="176" y="17699"/>
                    <a:pt x="181" y="17757"/>
                    <a:pt x="190" y="17811"/>
                  </a:cubicBezTo>
                  <a:cubicBezTo>
                    <a:pt x="185" y="17820"/>
                    <a:pt x="185" y="17825"/>
                    <a:pt x="185" y="17829"/>
                  </a:cubicBezTo>
                  <a:cubicBezTo>
                    <a:pt x="181" y="17878"/>
                    <a:pt x="185" y="17928"/>
                    <a:pt x="185" y="17973"/>
                  </a:cubicBezTo>
                  <a:lnTo>
                    <a:pt x="185" y="18099"/>
                  </a:lnTo>
                  <a:lnTo>
                    <a:pt x="185" y="18153"/>
                  </a:lnTo>
                  <a:lnTo>
                    <a:pt x="185" y="18769"/>
                  </a:lnTo>
                  <a:cubicBezTo>
                    <a:pt x="190" y="18999"/>
                    <a:pt x="190" y="19228"/>
                    <a:pt x="185" y="19458"/>
                  </a:cubicBezTo>
                  <a:lnTo>
                    <a:pt x="185" y="19431"/>
                  </a:lnTo>
                  <a:cubicBezTo>
                    <a:pt x="185" y="19511"/>
                    <a:pt x="181" y="19592"/>
                    <a:pt x="181" y="19673"/>
                  </a:cubicBezTo>
                  <a:lnTo>
                    <a:pt x="181" y="19804"/>
                  </a:lnTo>
                  <a:cubicBezTo>
                    <a:pt x="181" y="19844"/>
                    <a:pt x="181" y="19880"/>
                    <a:pt x="185" y="19921"/>
                  </a:cubicBezTo>
                  <a:cubicBezTo>
                    <a:pt x="190" y="19961"/>
                    <a:pt x="212" y="19993"/>
                    <a:pt x="248" y="20006"/>
                  </a:cubicBezTo>
                  <a:cubicBezTo>
                    <a:pt x="260" y="20012"/>
                    <a:pt x="274" y="20014"/>
                    <a:pt x="287" y="20014"/>
                  </a:cubicBezTo>
                  <a:cubicBezTo>
                    <a:pt x="318" y="20014"/>
                    <a:pt x="351" y="20000"/>
                    <a:pt x="370" y="19975"/>
                  </a:cubicBezTo>
                  <a:lnTo>
                    <a:pt x="374" y="19970"/>
                  </a:lnTo>
                  <a:cubicBezTo>
                    <a:pt x="384" y="19974"/>
                    <a:pt x="394" y="19975"/>
                    <a:pt x="404" y="19975"/>
                  </a:cubicBezTo>
                  <a:cubicBezTo>
                    <a:pt x="419" y="19975"/>
                    <a:pt x="434" y="19971"/>
                    <a:pt x="451" y="19966"/>
                  </a:cubicBezTo>
                  <a:lnTo>
                    <a:pt x="451" y="19970"/>
                  </a:lnTo>
                  <a:cubicBezTo>
                    <a:pt x="446" y="20024"/>
                    <a:pt x="451" y="20074"/>
                    <a:pt x="455" y="20123"/>
                  </a:cubicBezTo>
                  <a:cubicBezTo>
                    <a:pt x="460" y="20164"/>
                    <a:pt x="491" y="20195"/>
                    <a:pt x="532" y="20200"/>
                  </a:cubicBezTo>
                  <a:cubicBezTo>
                    <a:pt x="537" y="20201"/>
                    <a:pt x="543" y="20201"/>
                    <a:pt x="548" y="20201"/>
                  </a:cubicBezTo>
                  <a:cubicBezTo>
                    <a:pt x="591" y="20201"/>
                    <a:pt x="627" y="20172"/>
                    <a:pt x="631" y="20128"/>
                  </a:cubicBezTo>
                  <a:cubicBezTo>
                    <a:pt x="635" y="20051"/>
                    <a:pt x="640" y="19979"/>
                    <a:pt x="640" y="19903"/>
                  </a:cubicBezTo>
                  <a:cubicBezTo>
                    <a:pt x="649" y="19813"/>
                    <a:pt x="653" y="19723"/>
                    <a:pt x="653" y="19633"/>
                  </a:cubicBezTo>
                  <a:cubicBezTo>
                    <a:pt x="653" y="19579"/>
                    <a:pt x="658" y="19520"/>
                    <a:pt x="658" y="19467"/>
                  </a:cubicBezTo>
                  <a:lnTo>
                    <a:pt x="658" y="19134"/>
                  </a:lnTo>
                  <a:cubicBezTo>
                    <a:pt x="658" y="18886"/>
                    <a:pt x="658" y="18639"/>
                    <a:pt x="662" y="18387"/>
                  </a:cubicBezTo>
                  <a:lnTo>
                    <a:pt x="662" y="18409"/>
                  </a:lnTo>
                  <a:cubicBezTo>
                    <a:pt x="662" y="18315"/>
                    <a:pt x="667" y="18216"/>
                    <a:pt x="667" y="18121"/>
                  </a:cubicBezTo>
                  <a:cubicBezTo>
                    <a:pt x="671" y="18103"/>
                    <a:pt x="667" y="18090"/>
                    <a:pt x="662" y="18072"/>
                  </a:cubicBezTo>
                  <a:lnTo>
                    <a:pt x="658" y="18058"/>
                  </a:lnTo>
                  <a:cubicBezTo>
                    <a:pt x="676" y="18045"/>
                    <a:pt x="689" y="18022"/>
                    <a:pt x="694" y="17995"/>
                  </a:cubicBezTo>
                  <a:cubicBezTo>
                    <a:pt x="694" y="17878"/>
                    <a:pt x="694" y="17762"/>
                    <a:pt x="694" y="17645"/>
                  </a:cubicBezTo>
                  <a:cubicBezTo>
                    <a:pt x="694" y="17555"/>
                    <a:pt x="694" y="17465"/>
                    <a:pt x="689" y="17375"/>
                  </a:cubicBezTo>
                  <a:cubicBezTo>
                    <a:pt x="685" y="17195"/>
                    <a:pt x="667" y="17010"/>
                    <a:pt x="658" y="16830"/>
                  </a:cubicBezTo>
                  <a:cubicBezTo>
                    <a:pt x="653" y="16745"/>
                    <a:pt x="649" y="16659"/>
                    <a:pt x="649" y="16574"/>
                  </a:cubicBezTo>
                  <a:cubicBezTo>
                    <a:pt x="649" y="16479"/>
                    <a:pt x="644" y="16385"/>
                    <a:pt x="640" y="16286"/>
                  </a:cubicBezTo>
                  <a:cubicBezTo>
                    <a:pt x="635" y="16192"/>
                    <a:pt x="631" y="16084"/>
                    <a:pt x="631" y="15985"/>
                  </a:cubicBezTo>
                  <a:lnTo>
                    <a:pt x="631" y="15917"/>
                  </a:lnTo>
                  <a:lnTo>
                    <a:pt x="631" y="15823"/>
                  </a:lnTo>
                  <a:cubicBezTo>
                    <a:pt x="631" y="15719"/>
                    <a:pt x="635" y="15616"/>
                    <a:pt x="640" y="15517"/>
                  </a:cubicBezTo>
                  <a:cubicBezTo>
                    <a:pt x="644" y="15413"/>
                    <a:pt x="644" y="15319"/>
                    <a:pt x="644" y="15220"/>
                  </a:cubicBezTo>
                  <a:lnTo>
                    <a:pt x="644" y="15116"/>
                  </a:lnTo>
                  <a:cubicBezTo>
                    <a:pt x="644" y="15058"/>
                    <a:pt x="644" y="15004"/>
                    <a:pt x="649" y="14945"/>
                  </a:cubicBezTo>
                  <a:cubicBezTo>
                    <a:pt x="649" y="14851"/>
                    <a:pt x="653" y="14756"/>
                    <a:pt x="649" y="14662"/>
                  </a:cubicBezTo>
                  <a:cubicBezTo>
                    <a:pt x="644" y="14428"/>
                    <a:pt x="640" y="14199"/>
                    <a:pt x="635" y="13965"/>
                  </a:cubicBezTo>
                  <a:cubicBezTo>
                    <a:pt x="635" y="13798"/>
                    <a:pt x="631" y="13627"/>
                    <a:pt x="626" y="13461"/>
                  </a:cubicBezTo>
                  <a:cubicBezTo>
                    <a:pt x="626" y="13447"/>
                    <a:pt x="631" y="13438"/>
                    <a:pt x="631" y="13425"/>
                  </a:cubicBezTo>
                  <a:cubicBezTo>
                    <a:pt x="631" y="13402"/>
                    <a:pt x="635" y="13375"/>
                    <a:pt x="635" y="13353"/>
                  </a:cubicBezTo>
                  <a:lnTo>
                    <a:pt x="635" y="13276"/>
                  </a:lnTo>
                  <a:cubicBezTo>
                    <a:pt x="635" y="13209"/>
                    <a:pt x="640" y="13146"/>
                    <a:pt x="640" y="13083"/>
                  </a:cubicBezTo>
                  <a:lnTo>
                    <a:pt x="640" y="12858"/>
                  </a:lnTo>
                  <a:cubicBezTo>
                    <a:pt x="640" y="12858"/>
                    <a:pt x="640" y="12858"/>
                    <a:pt x="640" y="12858"/>
                  </a:cubicBezTo>
                  <a:lnTo>
                    <a:pt x="640" y="12858"/>
                  </a:lnTo>
                  <a:cubicBezTo>
                    <a:pt x="639" y="12548"/>
                    <a:pt x="626" y="12242"/>
                    <a:pt x="617" y="11936"/>
                  </a:cubicBezTo>
                  <a:cubicBezTo>
                    <a:pt x="608" y="11765"/>
                    <a:pt x="604" y="11594"/>
                    <a:pt x="595" y="11427"/>
                  </a:cubicBezTo>
                  <a:cubicBezTo>
                    <a:pt x="595" y="11369"/>
                    <a:pt x="590" y="11306"/>
                    <a:pt x="586" y="11248"/>
                  </a:cubicBezTo>
                  <a:cubicBezTo>
                    <a:pt x="590" y="11243"/>
                    <a:pt x="595" y="11234"/>
                    <a:pt x="595" y="11230"/>
                  </a:cubicBezTo>
                  <a:cubicBezTo>
                    <a:pt x="604" y="11203"/>
                    <a:pt x="613" y="11176"/>
                    <a:pt x="617" y="11149"/>
                  </a:cubicBezTo>
                  <a:cubicBezTo>
                    <a:pt x="622" y="11108"/>
                    <a:pt x="622" y="11068"/>
                    <a:pt x="622" y="11027"/>
                  </a:cubicBezTo>
                  <a:lnTo>
                    <a:pt x="622" y="10748"/>
                  </a:lnTo>
                  <a:cubicBezTo>
                    <a:pt x="622" y="10654"/>
                    <a:pt x="617" y="10564"/>
                    <a:pt x="613" y="10469"/>
                  </a:cubicBezTo>
                  <a:cubicBezTo>
                    <a:pt x="613" y="10370"/>
                    <a:pt x="604" y="10289"/>
                    <a:pt x="599" y="10199"/>
                  </a:cubicBezTo>
                  <a:cubicBezTo>
                    <a:pt x="595" y="10114"/>
                    <a:pt x="586" y="10028"/>
                    <a:pt x="581" y="9943"/>
                  </a:cubicBezTo>
                  <a:cubicBezTo>
                    <a:pt x="572" y="9794"/>
                    <a:pt x="563" y="9642"/>
                    <a:pt x="554" y="9493"/>
                  </a:cubicBezTo>
                  <a:cubicBezTo>
                    <a:pt x="563" y="9484"/>
                    <a:pt x="568" y="9471"/>
                    <a:pt x="568" y="9457"/>
                  </a:cubicBezTo>
                  <a:cubicBezTo>
                    <a:pt x="572" y="9430"/>
                    <a:pt x="577" y="9403"/>
                    <a:pt x="581" y="9372"/>
                  </a:cubicBezTo>
                  <a:cubicBezTo>
                    <a:pt x="595" y="9358"/>
                    <a:pt x="604" y="9340"/>
                    <a:pt x="604" y="9322"/>
                  </a:cubicBezTo>
                  <a:cubicBezTo>
                    <a:pt x="608" y="9201"/>
                    <a:pt x="604" y="9075"/>
                    <a:pt x="604" y="8953"/>
                  </a:cubicBezTo>
                  <a:lnTo>
                    <a:pt x="604" y="8868"/>
                  </a:lnTo>
                  <a:lnTo>
                    <a:pt x="604" y="8809"/>
                  </a:lnTo>
                  <a:lnTo>
                    <a:pt x="604" y="8548"/>
                  </a:lnTo>
                  <a:cubicBezTo>
                    <a:pt x="604" y="8463"/>
                    <a:pt x="599" y="8368"/>
                    <a:pt x="595" y="8278"/>
                  </a:cubicBezTo>
                  <a:cubicBezTo>
                    <a:pt x="590" y="8202"/>
                    <a:pt x="586" y="8121"/>
                    <a:pt x="581" y="8045"/>
                  </a:cubicBezTo>
                  <a:cubicBezTo>
                    <a:pt x="577" y="7955"/>
                    <a:pt x="572" y="7860"/>
                    <a:pt x="568" y="7766"/>
                  </a:cubicBezTo>
                  <a:cubicBezTo>
                    <a:pt x="563" y="7703"/>
                    <a:pt x="559" y="7640"/>
                    <a:pt x="554" y="7577"/>
                  </a:cubicBezTo>
                  <a:cubicBezTo>
                    <a:pt x="550" y="7500"/>
                    <a:pt x="545" y="7419"/>
                    <a:pt x="545" y="7343"/>
                  </a:cubicBezTo>
                  <a:cubicBezTo>
                    <a:pt x="541" y="7266"/>
                    <a:pt x="541" y="7190"/>
                    <a:pt x="541" y="7113"/>
                  </a:cubicBezTo>
                  <a:cubicBezTo>
                    <a:pt x="563" y="7100"/>
                    <a:pt x="581" y="7077"/>
                    <a:pt x="581" y="7050"/>
                  </a:cubicBezTo>
                  <a:cubicBezTo>
                    <a:pt x="590" y="6938"/>
                    <a:pt x="590" y="6825"/>
                    <a:pt x="590" y="6713"/>
                  </a:cubicBezTo>
                  <a:cubicBezTo>
                    <a:pt x="595" y="6600"/>
                    <a:pt x="595" y="6501"/>
                    <a:pt x="590" y="6398"/>
                  </a:cubicBezTo>
                  <a:cubicBezTo>
                    <a:pt x="590" y="6304"/>
                    <a:pt x="586" y="6209"/>
                    <a:pt x="586" y="6115"/>
                  </a:cubicBezTo>
                  <a:cubicBezTo>
                    <a:pt x="581" y="6020"/>
                    <a:pt x="581" y="5930"/>
                    <a:pt x="577" y="5831"/>
                  </a:cubicBezTo>
                  <a:lnTo>
                    <a:pt x="577" y="5710"/>
                  </a:lnTo>
                  <a:cubicBezTo>
                    <a:pt x="572" y="5494"/>
                    <a:pt x="572" y="5282"/>
                    <a:pt x="568" y="5071"/>
                  </a:cubicBezTo>
                  <a:lnTo>
                    <a:pt x="568" y="4765"/>
                  </a:lnTo>
                  <a:cubicBezTo>
                    <a:pt x="568" y="4653"/>
                    <a:pt x="563" y="4540"/>
                    <a:pt x="563" y="4428"/>
                  </a:cubicBezTo>
                  <a:lnTo>
                    <a:pt x="563" y="4347"/>
                  </a:lnTo>
                  <a:lnTo>
                    <a:pt x="563" y="4284"/>
                  </a:lnTo>
                  <a:cubicBezTo>
                    <a:pt x="563" y="4279"/>
                    <a:pt x="559" y="4270"/>
                    <a:pt x="559" y="4266"/>
                  </a:cubicBezTo>
                  <a:cubicBezTo>
                    <a:pt x="572" y="4090"/>
                    <a:pt x="577" y="3915"/>
                    <a:pt x="577" y="3739"/>
                  </a:cubicBezTo>
                  <a:cubicBezTo>
                    <a:pt x="577" y="3604"/>
                    <a:pt x="568" y="3465"/>
                    <a:pt x="563" y="3330"/>
                  </a:cubicBezTo>
                  <a:cubicBezTo>
                    <a:pt x="559" y="3146"/>
                    <a:pt x="554" y="2961"/>
                    <a:pt x="550" y="2777"/>
                  </a:cubicBezTo>
                  <a:cubicBezTo>
                    <a:pt x="541" y="2565"/>
                    <a:pt x="536" y="2354"/>
                    <a:pt x="532" y="2138"/>
                  </a:cubicBezTo>
                  <a:cubicBezTo>
                    <a:pt x="527" y="1922"/>
                    <a:pt x="523" y="1706"/>
                    <a:pt x="514" y="1490"/>
                  </a:cubicBezTo>
                  <a:lnTo>
                    <a:pt x="514" y="1472"/>
                  </a:lnTo>
                  <a:lnTo>
                    <a:pt x="514" y="1081"/>
                  </a:lnTo>
                  <a:lnTo>
                    <a:pt x="514" y="770"/>
                  </a:lnTo>
                  <a:cubicBezTo>
                    <a:pt x="514" y="725"/>
                    <a:pt x="514" y="680"/>
                    <a:pt x="509" y="631"/>
                  </a:cubicBezTo>
                  <a:cubicBezTo>
                    <a:pt x="509" y="586"/>
                    <a:pt x="509" y="532"/>
                    <a:pt x="505" y="478"/>
                  </a:cubicBezTo>
                  <a:cubicBezTo>
                    <a:pt x="496" y="442"/>
                    <a:pt x="473" y="415"/>
                    <a:pt x="442" y="401"/>
                  </a:cubicBezTo>
                  <a:cubicBezTo>
                    <a:pt x="428" y="394"/>
                    <a:pt x="414" y="390"/>
                    <a:pt x="399" y="390"/>
                  </a:cubicBezTo>
                  <a:cubicBezTo>
                    <a:pt x="379" y="390"/>
                    <a:pt x="358" y="397"/>
                    <a:pt x="343" y="410"/>
                  </a:cubicBezTo>
                  <a:cubicBezTo>
                    <a:pt x="334" y="419"/>
                    <a:pt x="325" y="428"/>
                    <a:pt x="320" y="433"/>
                  </a:cubicBezTo>
                  <a:cubicBezTo>
                    <a:pt x="307" y="446"/>
                    <a:pt x="298" y="464"/>
                    <a:pt x="298" y="482"/>
                  </a:cubicBezTo>
                  <a:cubicBezTo>
                    <a:pt x="293" y="500"/>
                    <a:pt x="289" y="518"/>
                    <a:pt x="293" y="536"/>
                  </a:cubicBezTo>
                  <a:lnTo>
                    <a:pt x="293" y="541"/>
                  </a:lnTo>
                  <a:lnTo>
                    <a:pt x="284" y="536"/>
                  </a:lnTo>
                  <a:lnTo>
                    <a:pt x="280" y="536"/>
                  </a:lnTo>
                  <a:cubicBezTo>
                    <a:pt x="266" y="532"/>
                    <a:pt x="253" y="527"/>
                    <a:pt x="244" y="527"/>
                  </a:cubicBezTo>
                  <a:lnTo>
                    <a:pt x="244" y="545"/>
                  </a:lnTo>
                  <a:cubicBezTo>
                    <a:pt x="239" y="527"/>
                    <a:pt x="235" y="518"/>
                    <a:pt x="226" y="505"/>
                  </a:cubicBezTo>
                  <a:lnTo>
                    <a:pt x="226" y="478"/>
                  </a:lnTo>
                  <a:cubicBezTo>
                    <a:pt x="226" y="410"/>
                    <a:pt x="221" y="343"/>
                    <a:pt x="221" y="271"/>
                  </a:cubicBezTo>
                  <a:cubicBezTo>
                    <a:pt x="217" y="203"/>
                    <a:pt x="221" y="149"/>
                    <a:pt x="212" y="86"/>
                  </a:cubicBezTo>
                  <a:cubicBezTo>
                    <a:pt x="203" y="41"/>
                    <a:pt x="172" y="10"/>
                    <a:pt x="12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6"/>
            <p:cNvSpPr/>
            <p:nvPr/>
          </p:nvSpPr>
          <p:spPr>
            <a:xfrm>
              <a:off x="4972025" y="2278675"/>
              <a:ext cx="46925" cy="13525"/>
            </a:xfrm>
            <a:custGeom>
              <a:rect b="b" l="l" r="r" t="t"/>
              <a:pathLst>
                <a:path extrusionOk="0" h="541" w="1877">
                  <a:moveTo>
                    <a:pt x="550" y="1"/>
                  </a:moveTo>
                  <a:cubicBezTo>
                    <a:pt x="523" y="5"/>
                    <a:pt x="500" y="10"/>
                    <a:pt x="473" y="14"/>
                  </a:cubicBezTo>
                  <a:cubicBezTo>
                    <a:pt x="424" y="23"/>
                    <a:pt x="374" y="37"/>
                    <a:pt x="325" y="55"/>
                  </a:cubicBezTo>
                  <a:lnTo>
                    <a:pt x="131" y="127"/>
                  </a:lnTo>
                  <a:cubicBezTo>
                    <a:pt x="1" y="178"/>
                    <a:pt x="54" y="358"/>
                    <a:pt x="170" y="358"/>
                  </a:cubicBezTo>
                  <a:cubicBezTo>
                    <a:pt x="186" y="358"/>
                    <a:pt x="203" y="355"/>
                    <a:pt x="221" y="347"/>
                  </a:cubicBezTo>
                  <a:cubicBezTo>
                    <a:pt x="307" y="316"/>
                    <a:pt x="392" y="284"/>
                    <a:pt x="473" y="257"/>
                  </a:cubicBezTo>
                  <a:cubicBezTo>
                    <a:pt x="500" y="253"/>
                    <a:pt x="523" y="248"/>
                    <a:pt x="550" y="244"/>
                  </a:cubicBezTo>
                  <a:cubicBezTo>
                    <a:pt x="572" y="239"/>
                    <a:pt x="599" y="239"/>
                    <a:pt x="622" y="239"/>
                  </a:cubicBezTo>
                  <a:cubicBezTo>
                    <a:pt x="698" y="239"/>
                    <a:pt x="770" y="248"/>
                    <a:pt x="847" y="262"/>
                  </a:cubicBezTo>
                  <a:cubicBezTo>
                    <a:pt x="923" y="275"/>
                    <a:pt x="995" y="289"/>
                    <a:pt x="1071" y="298"/>
                  </a:cubicBezTo>
                  <a:cubicBezTo>
                    <a:pt x="1143" y="311"/>
                    <a:pt x="1215" y="329"/>
                    <a:pt x="1287" y="352"/>
                  </a:cubicBezTo>
                  <a:cubicBezTo>
                    <a:pt x="1323" y="356"/>
                    <a:pt x="1359" y="365"/>
                    <a:pt x="1395" y="370"/>
                  </a:cubicBezTo>
                  <a:cubicBezTo>
                    <a:pt x="1431" y="379"/>
                    <a:pt x="1463" y="388"/>
                    <a:pt x="1499" y="397"/>
                  </a:cubicBezTo>
                  <a:cubicBezTo>
                    <a:pt x="1562" y="415"/>
                    <a:pt x="1620" y="437"/>
                    <a:pt x="1679" y="460"/>
                  </a:cubicBezTo>
                  <a:lnTo>
                    <a:pt x="1710" y="473"/>
                  </a:lnTo>
                  <a:cubicBezTo>
                    <a:pt x="1715" y="482"/>
                    <a:pt x="1724" y="491"/>
                    <a:pt x="1728" y="496"/>
                  </a:cubicBezTo>
                  <a:cubicBezTo>
                    <a:pt x="1746" y="514"/>
                    <a:pt x="1764" y="523"/>
                    <a:pt x="1782" y="532"/>
                  </a:cubicBezTo>
                  <a:cubicBezTo>
                    <a:pt x="1793" y="536"/>
                    <a:pt x="1808" y="541"/>
                    <a:pt x="1822" y="541"/>
                  </a:cubicBezTo>
                  <a:cubicBezTo>
                    <a:pt x="1836" y="541"/>
                    <a:pt x="1850" y="536"/>
                    <a:pt x="1859" y="523"/>
                  </a:cubicBezTo>
                  <a:cubicBezTo>
                    <a:pt x="1877" y="500"/>
                    <a:pt x="1859" y="473"/>
                    <a:pt x="1845" y="455"/>
                  </a:cubicBezTo>
                  <a:cubicBezTo>
                    <a:pt x="1823" y="437"/>
                    <a:pt x="1805" y="419"/>
                    <a:pt x="1782" y="401"/>
                  </a:cubicBezTo>
                  <a:cubicBezTo>
                    <a:pt x="1737" y="361"/>
                    <a:pt x="1692" y="329"/>
                    <a:pt x="1643" y="298"/>
                  </a:cubicBezTo>
                  <a:cubicBezTo>
                    <a:pt x="1584" y="262"/>
                    <a:pt x="1526" y="235"/>
                    <a:pt x="1463" y="212"/>
                  </a:cubicBezTo>
                  <a:cubicBezTo>
                    <a:pt x="1409" y="194"/>
                    <a:pt x="1355" y="176"/>
                    <a:pt x="1305" y="158"/>
                  </a:cubicBezTo>
                  <a:cubicBezTo>
                    <a:pt x="1247" y="131"/>
                    <a:pt x="1184" y="113"/>
                    <a:pt x="1121" y="95"/>
                  </a:cubicBezTo>
                  <a:cubicBezTo>
                    <a:pt x="1008" y="68"/>
                    <a:pt x="896" y="41"/>
                    <a:pt x="779" y="23"/>
                  </a:cubicBezTo>
                  <a:cubicBezTo>
                    <a:pt x="730" y="14"/>
                    <a:pt x="685" y="5"/>
                    <a:pt x="640" y="5"/>
                  </a:cubicBezTo>
                  <a:lnTo>
                    <a:pt x="545" y="5"/>
                  </a:lnTo>
                  <a:lnTo>
                    <a:pt x="550"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6"/>
            <p:cNvSpPr/>
            <p:nvPr/>
          </p:nvSpPr>
          <p:spPr>
            <a:xfrm>
              <a:off x="4949100" y="2276100"/>
              <a:ext cx="72100" cy="17125"/>
            </a:xfrm>
            <a:custGeom>
              <a:rect b="b" l="l" r="r" t="t"/>
              <a:pathLst>
                <a:path extrusionOk="0" h="685" w="2884">
                  <a:moveTo>
                    <a:pt x="2092" y="405"/>
                  </a:moveTo>
                  <a:lnTo>
                    <a:pt x="2110" y="410"/>
                  </a:lnTo>
                  <a:lnTo>
                    <a:pt x="2087" y="410"/>
                  </a:lnTo>
                  <a:lnTo>
                    <a:pt x="2092" y="405"/>
                  </a:lnTo>
                  <a:close/>
                  <a:moveTo>
                    <a:pt x="1201" y="0"/>
                  </a:moveTo>
                  <a:lnTo>
                    <a:pt x="1201" y="5"/>
                  </a:lnTo>
                  <a:cubicBezTo>
                    <a:pt x="1170" y="5"/>
                    <a:pt x="1138" y="9"/>
                    <a:pt x="1107" y="14"/>
                  </a:cubicBezTo>
                  <a:cubicBezTo>
                    <a:pt x="1066" y="23"/>
                    <a:pt x="1030" y="32"/>
                    <a:pt x="994" y="45"/>
                  </a:cubicBezTo>
                  <a:cubicBezTo>
                    <a:pt x="877" y="77"/>
                    <a:pt x="765" y="122"/>
                    <a:pt x="657" y="167"/>
                  </a:cubicBezTo>
                  <a:cubicBezTo>
                    <a:pt x="630" y="180"/>
                    <a:pt x="598" y="198"/>
                    <a:pt x="576" y="212"/>
                  </a:cubicBezTo>
                  <a:lnTo>
                    <a:pt x="486" y="261"/>
                  </a:lnTo>
                  <a:lnTo>
                    <a:pt x="436" y="293"/>
                  </a:lnTo>
                  <a:cubicBezTo>
                    <a:pt x="391" y="306"/>
                    <a:pt x="346" y="315"/>
                    <a:pt x="306" y="333"/>
                  </a:cubicBezTo>
                  <a:cubicBezTo>
                    <a:pt x="279" y="342"/>
                    <a:pt x="252" y="351"/>
                    <a:pt x="229" y="360"/>
                  </a:cubicBezTo>
                  <a:cubicBezTo>
                    <a:pt x="216" y="365"/>
                    <a:pt x="207" y="369"/>
                    <a:pt x="198" y="374"/>
                  </a:cubicBezTo>
                  <a:cubicBezTo>
                    <a:pt x="189" y="378"/>
                    <a:pt x="184" y="383"/>
                    <a:pt x="176" y="387"/>
                  </a:cubicBezTo>
                  <a:cubicBezTo>
                    <a:pt x="162" y="396"/>
                    <a:pt x="149" y="405"/>
                    <a:pt x="135" y="423"/>
                  </a:cubicBezTo>
                  <a:cubicBezTo>
                    <a:pt x="126" y="437"/>
                    <a:pt x="117" y="450"/>
                    <a:pt x="117" y="468"/>
                  </a:cubicBezTo>
                  <a:cubicBezTo>
                    <a:pt x="108" y="477"/>
                    <a:pt x="95" y="482"/>
                    <a:pt x="86" y="491"/>
                  </a:cubicBezTo>
                  <a:cubicBezTo>
                    <a:pt x="83" y="490"/>
                    <a:pt x="80" y="490"/>
                    <a:pt x="78" y="490"/>
                  </a:cubicBezTo>
                  <a:cubicBezTo>
                    <a:pt x="41" y="490"/>
                    <a:pt x="13" y="520"/>
                    <a:pt x="9" y="554"/>
                  </a:cubicBezTo>
                  <a:cubicBezTo>
                    <a:pt x="9" y="558"/>
                    <a:pt x="9" y="567"/>
                    <a:pt x="9" y="572"/>
                  </a:cubicBezTo>
                  <a:cubicBezTo>
                    <a:pt x="0" y="585"/>
                    <a:pt x="0" y="603"/>
                    <a:pt x="0" y="617"/>
                  </a:cubicBezTo>
                  <a:cubicBezTo>
                    <a:pt x="5" y="639"/>
                    <a:pt x="18" y="657"/>
                    <a:pt x="36" y="671"/>
                  </a:cubicBezTo>
                  <a:cubicBezTo>
                    <a:pt x="50" y="680"/>
                    <a:pt x="72" y="684"/>
                    <a:pt x="95" y="684"/>
                  </a:cubicBezTo>
                  <a:cubicBezTo>
                    <a:pt x="126" y="675"/>
                    <a:pt x="153" y="662"/>
                    <a:pt x="176" y="639"/>
                  </a:cubicBezTo>
                  <a:lnTo>
                    <a:pt x="184" y="635"/>
                  </a:lnTo>
                  <a:cubicBezTo>
                    <a:pt x="355" y="648"/>
                    <a:pt x="531" y="666"/>
                    <a:pt x="706" y="666"/>
                  </a:cubicBezTo>
                  <a:cubicBezTo>
                    <a:pt x="913" y="666"/>
                    <a:pt x="1116" y="657"/>
                    <a:pt x="1323" y="648"/>
                  </a:cubicBezTo>
                  <a:cubicBezTo>
                    <a:pt x="1365" y="647"/>
                    <a:pt x="1407" y="646"/>
                    <a:pt x="1449" y="646"/>
                  </a:cubicBezTo>
                  <a:cubicBezTo>
                    <a:pt x="1533" y="646"/>
                    <a:pt x="1617" y="648"/>
                    <a:pt x="1701" y="648"/>
                  </a:cubicBezTo>
                  <a:lnTo>
                    <a:pt x="1889" y="648"/>
                  </a:lnTo>
                  <a:cubicBezTo>
                    <a:pt x="1952" y="648"/>
                    <a:pt x="2002" y="648"/>
                    <a:pt x="2056" y="644"/>
                  </a:cubicBezTo>
                  <a:lnTo>
                    <a:pt x="2240" y="644"/>
                  </a:lnTo>
                  <a:cubicBezTo>
                    <a:pt x="2294" y="644"/>
                    <a:pt x="2357" y="653"/>
                    <a:pt x="2416" y="653"/>
                  </a:cubicBezTo>
                  <a:cubicBezTo>
                    <a:pt x="2474" y="653"/>
                    <a:pt x="2533" y="657"/>
                    <a:pt x="2596" y="662"/>
                  </a:cubicBezTo>
                  <a:lnTo>
                    <a:pt x="2717" y="662"/>
                  </a:lnTo>
                  <a:lnTo>
                    <a:pt x="2740" y="657"/>
                  </a:lnTo>
                  <a:cubicBezTo>
                    <a:pt x="2756" y="664"/>
                    <a:pt x="2773" y="668"/>
                    <a:pt x="2789" y="668"/>
                  </a:cubicBezTo>
                  <a:cubicBezTo>
                    <a:pt x="2795" y="668"/>
                    <a:pt x="2801" y="667"/>
                    <a:pt x="2807" y="666"/>
                  </a:cubicBezTo>
                  <a:cubicBezTo>
                    <a:pt x="2852" y="657"/>
                    <a:pt x="2884" y="617"/>
                    <a:pt x="2875" y="572"/>
                  </a:cubicBezTo>
                  <a:cubicBezTo>
                    <a:pt x="2866" y="540"/>
                    <a:pt x="2843" y="513"/>
                    <a:pt x="2816" y="495"/>
                  </a:cubicBezTo>
                  <a:cubicBezTo>
                    <a:pt x="2807" y="486"/>
                    <a:pt x="2794" y="477"/>
                    <a:pt x="2785" y="473"/>
                  </a:cubicBezTo>
                  <a:cubicBezTo>
                    <a:pt x="2780" y="468"/>
                    <a:pt x="2776" y="464"/>
                    <a:pt x="2771" y="464"/>
                  </a:cubicBezTo>
                  <a:cubicBezTo>
                    <a:pt x="2762" y="455"/>
                    <a:pt x="2753" y="450"/>
                    <a:pt x="2744" y="450"/>
                  </a:cubicBezTo>
                  <a:lnTo>
                    <a:pt x="2731" y="441"/>
                  </a:lnTo>
                  <a:cubicBezTo>
                    <a:pt x="2681" y="414"/>
                    <a:pt x="2632" y="392"/>
                    <a:pt x="2582" y="369"/>
                  </a:cubicBezTo>
                  <a:lnTo>
                    <a:pt x="2546" y="356"/>
                  </a:lnTo>
                  <a:cubicBezTo>
                    <a:pt x="2546" y="347"/>
                    <a:pt x="2542" y="338"/>
                    <a:pt x="2537" y="329"/>
                  </a:cubicBezTo>
                  <a:cubicBezTo>
                    <a:pt x="2528" y="306"/>
                    <a:pt x="2515" y="293"/>
                    <a:pt x="2497" y="279"/>
                  </a:cubicBezTo>
                  <a:cubicBezTo>
                    <a:pt x="2483" y="270"/>
                    <a:pt x="2474" y="266"/>
                    <a:pt x="2461" y="257"/>
                  </a:cubicBezTo>
                  <a:cubicBezTo>
                    <a:pt x="2452" y="252"/>
                    <a:pt x="2438" y="248"/>
                    <a:pt x="2425" y="248"/>
                  </a:cubicBezTo>
                  <a:lnTo>
                    <a:pt x="2411" y="243"/>
                  </a:lnTo>
                  <a:cubicBezTo>
                    <a:pt x="2389" y="230"/>
                    <a:pt x="2366" y="216"/>
                    <a:pt x="2339" y="203"/>
                  </a:cubicBezTo>
                  <a:lnTo>
                    <a:pt x="2258" y="167"/>
                  </a:lnTo>
                  <a:cubicBezTo>
                    <a:pt x="2191" y="135"/>
                    <a:pt x="2128" y="113"/>
                    <a:pt x="2060" y="90"/>
                  </a:cubicBezTo>
                  <a:cubicBezTo>
                    <a:pt x="2051" y="90"/>
                    <a:pt x="2042" y="86"/>
                    <a:pt x="2033" y="86"/>
                  </a:cubicBezTo>
                  <a:cubicBezTo>
                    <a:pt x="2029" y="85"/>
                    <a:pt x="2024" y="85"/>
                    <a:pt x="2019" y="85"/>
                  </a:cubicBezTo>
                  <a:cubicBezTo>
                    <a:pt x="1997" y="85"/>
                    <a:pt x="1975" y="93"/>
                    <a:pt x="1957" y="104"/>
                  </a:cubicBezTo>
                  <a:lnTo>
                    <a:pt x="1930" y="99"/>
                  </a:lnTo>
                  <a:cubicBezTo>
                    <a:pt x="1862" y="90"/>
                    <a:pt x="1795" y="81"/>
                    <a:pt x="1728" y="72"/>
                  </a:cubicBezTo>
                  <a:cubicBezTo>
                    <a:pt x="1692" y="68"/>
                    <a:pt x="1651" y="63"/>
                    <a:pt x="1615" y="63"/>
                  </a:cubicBezTo>
                  <a:cubicBezTo>
                    <a:pt x="1543" y="45"/>
                    <a:pt x="1476" y="27"/>
                    <a:pt x="1408" y="18"/>
                  </a:cubicBezTo>
                  <a:cubicBezTo>
                    <a:pt x="1345" y="5"/>
                    <a:pt x="1287" y="0"/>
                    <a:pt x="122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6"/>
            <p:cNvSpPr/>
            <p:nvPr/>
          </p:nvSpPr>
          <p:spPr>
            <a:xfrm>
              <a:off x="4979125" y="2233700"/>
              <a:ext cx="13175" cy="45825"/>
            </a:xfrm>
            <a:custGeom>
              <a:rect b="b" l="l" r="r" t="t"/>
              <a:pathLst>
                <a:path extrusionOk="0" h="1833" w="527">
                  <a:moveTo>
                    <a:pt x="176" y="0"/>
                  </a:moveTo>
                  <a:lnTo>
                    <a:pt x="176" y="5"/>
                  </a:lnTo>
                  <a:cubicBezTo>
                    <a:pt x="131" y="14"/>
                    <a:pt x="95" y="45"/>
                    <a:pt x="81" y="90"/>
                  </a:cubicBezTo>
                  <a:lnTo>
                    <a:pt x="77" y="90"/>
                  </a:lnTo>
                  <a:cubicBezTo>
                    <a:pt x="68" y="90"/>
                    <a:pt x="59" y="95"/>
                    <a:pt x="50" y="104"/>
                  </a:cubicBezTo>
                  <a:cubicBezTo>
                    <a:pt x="18" y="131"/>
                    <a:pt x="0" y="171"/>
                    <a:pt x="0" y="216"/>
                  </a:cubicBezTo>
                  <a:lnTo>
                    <a:pt x="0" y="324"/>
                  </a:lnTo>
                  <a:cubicBezTo>
                    <a:pt x="0" y="383"/>
                    <a:pt x="5" y="432"/>
                    <a:pt x="5" y="491"/>
                  </a:cubicBezTo>
                  <a:cubicBezTo>
                    <a:pt x="14" y="608"/>
                    <a:pt x="23" y="729"/>
                    <a:pt x="27" y="851"/>
                  </a:cubicBezTo>
                  <a:cubicBezTo>
                    <a:pt x="32" y="972"/>
                    <a:pt x="41" y="1089"/>
                    <a:pt x="41" y="1206"/>
                  </a:cubicBezTo>
                  <a:lnTo>
                    <a:pt x="41" y="1431"/>
                  </a:lnTo>
                  <a:lnTo>
                    <a:pt x="41" y="1615"/>
                  </a:lnTo>
                  <a:cubicBezTo>
                    <a:pt x="41" y="1633"/>
                    <a:pt x="50" y="1656"/>
                    <a:pt x="63" y="1669"/>
                  </a:cubicBezTo>
                  <a:lnTo>
                    <a:pt x="63" y="1705"/>
                  </a:lnTo>
                  <a:lnTo>
                    <a:pt x="63" y="1723"/>
                  </a:lnTo>
                  <a:cubicBezTo>
                    <a:pt x="63" y="1732"/>
                    <a:pt x="72" y="1750"/>
                    <a:pt x="72" y="1764"/>
                  </a:cubicBezTo>
                  <a:cubicBezTo>
                    <a:pt x="81" y="1782"/>
                    <a:pt x="90" y="1795"/>
                    <a:pt x="108" y="1809"/>
                  </a:cubicBezTo>
                  <a:cubicBezTo>
                    <a:pt x="122" y="1822"/>
                    <a:pt x="140" y="1831"/>
                    <a:pt x="162" y="1831"/>
                  </a:cubicBezTo>
                  <a:cubicBezTo>
                    <a:pt x="169" y="1832"/>
                    <a:pt x="175" y="1833"/>
                    <a:pt x="182" y="1833"/>
                  </a:cubicBezTo>
                  <a:cubicBezTo>
                    <a:pt x="204" y="1833"/>
                    <a:pt x="227" y="1827"/>
                    <a:pt x="248" y="1813"/>
                  </a:cubicBezTo>
                  <a:cubicBezTo>
                    <a:pt x="252" y="1809"/>
                    <a:pt x="257" y="1804"/>
                    <a:pt x="261" y="1800"/>
                  </a:cubicBezTo>
                  <a:cubicBezTo>
                    <a:pt x="284" y="1795"/>
                    <a:pt x="306" y="1782"/>
                    <a:pt x="324" y="1759"/>
                  </a:cubicBezTo>
                  <a:cubicBezTo>
                    <a:pt x="333" y="1777"/>
                    <a:pt x="347" y="1791"/>
                    <a:pt x="365" y="1800"/>
                  </a:cubicBezTo>
                  <a:cubicBezTo>
                    <a:pt x="375" y="1804"/>
                    <a:pt x="387" y="1806"/>
                    <a:pt x="399" y="1806"/>
                  </a:cubicBezTo>
                  <a:cubicBezTo>
                    <a:pt x="426" y="1806"/>
                    <a:pt x="454" y="1795"/>
                    <a:pt x="473" y="1773"/>
                  </a:cubicBezTo>
                  <a:cubicBezTo>
                    <a:pt x="477" y="1768"/>
                    <a:pt x="482" y="1759"/>
                    <a:pt x="486" y="1750"/>
                  </a:cubicBezTo>
                  <a:cubicBezTo>
                    <a:pt x="491" y="1741"/>
                    <a:pt x="495" y="1723"/>
                    <a:pt x="500" y="1710"/>
                  </a:cubicBezTo>
                  <a:cubicBezTo>
                    <a:pt x="504" y="1687"/>
                    <a:pt x="504" y="1660"/>
                    <a:pt x="504" y="1638"/>
                  </a:cubicBezTo>
                  <a:cubicBezTo>
                    <a:pt x="509" y="1584"/>
                    <a:pt x="509" y="1521"/>
                    <a:pt x="513" y="1462"/>
                  </a:cubicBezTo>
                  <a:cubicBezTo>
                    <a:pt x="513" y="1435"/>
                    <a:pt x="513" y="1409"/>
                    <a:pt x="518" y="1386"/>
                  </a:cubicBezTo>
                  <a:cubicBezTo>
                    <a:pt x="518" y="1346"/>
                    <a:pt x="522" y="1310"/>
                    <a:pt x="522" y="1274"/>
                  </a:cubicBezTo>
                  <a:cubicBezTo>
                    <a:pt x="527" y="1157"/>
                    <a:pt x="522" y="1040"/>
                    <a:pt x="522" y="927"/>
                  </a:cubicBezTo>
                  <a:cubicBezTo>
                    <a:pt x="522" y="824"/>
                    <a:pt x="509" y="725"/>
                    <a:pt x="500" y="626"/>
                  </a:cubicBezTo>
                  <a:cubicBezTo>
                    <a:pt x="495" y="563"/>
                    <a:pt x="491" y="504"/>
                    <a:pt x="486" y="446"/>
                  </a:cubicBezTo>
                  <a:cubicBezTo>
                    <a:pt x="486" y="423"/>
                    <a:pt x="482" y="401"/>
                    <a:pt x="482" y="378"/>
                  </a:cubicBezTo>
                  <a:cubicBezTo>
                    <a:pt x="477" y="342"/>
                    <a:pt x="477" y="311"/>
                    <a:pt x="473" y="279"/>
                  </a:cubicBezTo>
                  <a:cubicBezTo>
                    <a:pt x="468" y="252"/>
                    <a:pt x="455" y="234"/>
                    <a:pt x="437" y="221"/>
                  </a:cubicBezTo>
                  <a:cubicBezTo>
                    <a:pt x="437" y="216"/>
                    <a:pt x="432" y="207"/>
                    <a:pt x="428" y="203"/>
                  </a:cubicBezTo>
                  <a:cubicBezTo>
                    <a:pt x="413" y="163"/>
                    <a:pt x="378" y="141"/>
                    <a:pt x="339" y="141"/>
                  </a:cubicBezTo>
                  <a:cubicBezTo>
                    <a:pt x="330" y="141"/>
                    <a:pt x="320" y="142"/>
                    <a:pt x="311" y="144"/>
                  </a:cubicBezTo>
                  <a:lnTo>
                    <a:pt x="311" y="140"/>
                  </a:lnTo>
                  <a:cubicBezTo>
                    <a:pt x="311" y="135"/>
                    <a:pt x="306" y="117"/>
                    <a:pt x="306" y="108"/>
                  </a:cubicBezTo>
                  <a:cubicBezTo>
                    <a:pt x="302" y="99"/>
                    <a:pt x="297" y="90"/>
                    <a:pt x="297" y="81"/>
                  </a:cubicBezTo>
                  <a:lnTo>
                    <a:pt x="279" y="50"/>
                  </a:lnTo>
                  <a:cubicBezTo>
                    <a:pt x="270" y="32"/>
                    <a:pt x="252" y="18"/>
                    <a:pt x="234" y="9"/>
                  </a:cubicBezTo>
                  <a:cubicBezTo>
                    <a:pt x="221" y="5"/>
                    <a:pt x="203" y="0"/>
                    <a:pt x="189"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36"/>
            <p:cNvSpPr/>
            <p:nvPr/>
          </p:nvSpPr>
          <p:spPr>
            <a:xfrm>
              <a:off x="4904000" y="1417575"/>
              <a:ext cx="4400" cy="16350"/>
            </a:xfrm>
            <a:custGeom>
              <a:rect b="b" l="l" r="r" t="t"/>
              <a:pathLst>
                <a:path extrusionOk="0" h="654" w="176">
                  <a:moveTo>
                    <a:pt x="81" y="0"/>
                  </a:moveTo>
                  <a:cubicBezTo>
                    <a:pt x="52" y="0"/>
                    <a:pt x="23" y="19"/>
                    <a:pt x="23" y="57"/>
                  </a:cubicBezTo>
                  <a:cubicBezTo>
                    <a:pt x="23" y="147"/>
                    <a:pt x="14" y="237"/>
                    <a:pt x="9" y="327"/>
                  </a:cubicBezTo>
                  <a:cubicBezTo>
                    <a:pt x="5" y="368"/>
                    <a:pt x="0" y="408"/>
                    <a:pt x="0" y="449"/>
                  </a:cubicBezTo>
                  <a:cubicBezTo>
                    <a:pt x="0" y="489"/>
                    <a:pt x="0" y="530"/>
                    <a:pt x="5" y="570"/>
                  </a:cubicBezTo>
                  <a:cubicBezTo>
                    <a:pt x="5" y="593"/>
                    <a:pt x="14" y="611"/>
                    <a:pt x="32" y="629"/>
                  </a:cubicBezTo>
                  <a:cubicBezTo>
                    <a:pt x="47" y="646"/>
                    <a:pt x="67" y="654"/>
                    <a:pt x="87" y="654"/>
                  </a:cubicBezTo>
                  <a:cubicBezTo>
                    <a:pt x="130" y="654"/>
                    <a:pt x="173" y="619"/>
                    <a:pt x="176" y="570"/>
                  </a:cubicBezTo>
                  <a:cubicBezTo>
                    <a:pt x="171" y="548"/>
                    <a:pt x="171" y="530"/>
                    <a:pt x="167" y="512"/>
                  </a:cubicBezTo>
                  <a:cubicBezTo>
                    <a:pt x="167" y="494"/>
                    <a:pt x="162" y="471"/>
                    <a:pt x="162" y="453"/>
                  </a:cubicBezTo>
                  <a:cubicBezTo>
                    <a:pt x="158" y="408"/>
                    <a:pt x="153" y="368"/>
                    <a:pt x="153" y="327"/>
                  </a:cubicBezTo>
                  <a:cubicBezTo>
                    <a:pt x="144" y="237"/>
                    <a:pt x="140" y="147"/>
                    <a:pt x="140" y="57"/>
                  </a:cubicBezTo>
                  <a:cubicBezTo>
                    <a:pt x="140" y="19"/>
                    <a:pt x="110" y="0"/>
                    <a:pt x="8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36"/>
            <p:cNvSpPr/>
            <p:nvPr/>
          </p:nvSpPr>
          <p:spPr>
            <a:xfrm>
              <a:off x="4872850" y="1418100"/>
              <a:ext cx="33750" cy="16700"/>
            </a:xfrm>
            <a:custGeom>
              <a:rect b="b" l="l" r="r" t="t"/>
              <a:pathLst>
                <a:path extrusionOk="0" h="668" w="1350">
                  <a:moveTo>
                    <a:pt x="279" y="0"/>
                  </a:moveTo>
                  <a:lnTo>
                    <a:pt x="279" y="5"/>
                  </a:lnTo>
                  <a:cubicBezTo>
                    <a:pt x="234" y="9"/>
                    <a:pt x="189" y="14"/>
                    <a:pt x="144" y="27"/>
                  </a:cubicBezTo>
                  <a:cubicBezTo>
                    <a:pt x="117" y="32"/>
                    <a:pt x="94" y="41"/>
                    <a:pt x="72" y="54"/>
                  </a:cubicBezTo>
                  <a:cubicBezTo>
                    <a:pt x="49" y="63"/>
                    <a:pt x="36" y="81"/>
                    <a:pt x="22" y="104"/>
                  </a:cubicBezTo>
                  <a:cubicBezTo>
                    <a:pt x="14" y="122"/>
                    <a:pt x="5" y="144"/>
                    <a:pt x="5" y="171"/>
                  </a:cubicBezTo>
                  <a:cubicBezTo>
                    <a:pt x="0" y="234"/>
                    <a:pt x="0" y="297"/>
                    <a:pt x="0" y="360"/>
                  </a:cubicBezTo>
                  <a:lnTo>
                    <a:pt x="0" y="432"/>
                  </a:lnTo>
                  <a:cubicBezTo>
                    <a:pt x="0" y="468"/>
                    <a:pt x="5" y="500"/>
                    <a:pt x="18" y="531"/>
                  </a:cubicBezTo>
                  <a:cubicBezTo>
                    <a:pt x="27" y="567"/>
                    <a:pt x="45" y="599"/>
                    <a:pt x="72" y="626"/>
                  </a:cubicBezTo>
                  <a:cubicBezTo>
                    <a:pt x="90" y="639"/>
                    <a:pt x="108" y="653"/>
                    <a:pt x="130" y="657"/>
                  </a:cubicBezTo>
                  <a:cubicBezTo>
                    <a:pt x="144" y="662"/>
                    <a:pt x="157" y="666"/>
                    <a:pt x="171" y="666"/>
                  </a:cubicBezTo>
                  <a:lnTo>
                    <a:pt x="198" y="666"/>
                  </a:lnTo>
                  <a:cubicBezTo>
                    <a:pt x="274" y="666"/>
                    <a:pt x="351" y="662"/>
                    <a:pt x="427" y="662"/>
                  </a:cubicBezTo>
                  <a:cubicBezTo>
                    <a:pt x="489" y="662"/>
                    <a:pt x="561" y="668"/>
                    <a:pt x="629" y="668"/>
                  </a:cubicBezTo>
                  <a:cubicBezTo>
                    <a:pt x="646" y="668"/>
                    <a:pt x="663" y="667"/>
                    <a:pt x="679" y="666"/>
                  </a:cubicBezTo>
                  <a:cubicBezTo>
                    <a:pt x="742" y="662"/>
                    <a:pt x="805" y="657"/>
                    <a:pt x="864" y="648"/>
                  </a:cubicBezTo>
                  <a:cubicBezTo>
                    <a:pt x="927" y="635"/>
                    <a:pt x="972" y="626"/>
                    <a:pt x="1026" y="612"/>
                  </a:cubicBezTo>
                  <a:cubicBezTo>
                    <a:pt x="1048" y="608"/>
                    <a:pt x="1071" y="603"/>
                    <a:pt x="1093" y="599"/>
                  </a:cubicBezTo>
                  <a:cubicBezTo>
                    <a:pt x="1109" y="597"/>
                    <a:pt x="1126" y="595"/>
                    <a:pt x="1143" y="595"/>
                  </a:cubicBezTo>
                  <a:cubicBezTo>
                    <a:pt x="1161" y="595"/>
                    <a:pt x="1179" y="597"/>
                    <a:pt x="1197" y="599"/>
                  </a:cubicBezTo>
                  <a:cubicBezTo>
                    <a:pt x="1215" y="603"/>
                    <a:pt x="1237" y="608"/>
                    <a:pt x="1260" y="617"/>
                  </a:cubicBezTo>
                  <a:cubicBezTo>
                    <a:pt x="1265" y="618"/>
                    <a:pt x="1270" y="619"/>
                    <a:pt x="1276" y="619"/>
                  </a:cubicBezTo>
                  <a:cubicBezTo>
                    <a:pt x="1306" y="619"/>
                    <a:pt x="1333" y="598"/>
                    <a:pt x="1341" y="567"/>
                  </a:cubicBezTo>
                  <a:cubicBezTo>
                    <a:pt x="1350" y="536"/>
                    <a:pt x="1336" y="504"/>
                    <a:pt x="1305" y="491"/>
                  </a:cubicBezTo>
                  <a:cubicBezTo>
                    <a:pt x="1314" y="482"/>
                    <a:pt x="1318" y="473"/>
                    <a:pt x="1323" y="464"/>
                  </a:cubicBezTo>
                  <a:cubicBezTo>
                    <a:pt x="1341" y="419"/>
                    <a:pt x="1345" y="374"/>
                    <a:pt x="1336" y="324"/>
                  </a:cubicBezTo>
                  <a:cubicBezTo>
                    <a:pt x="1336" y="279"/>
                    <a:pt x="1327" y="230"/>
                    <a:pt x="1314" y="185"/>
                  </a:cubicBezTo>
                  <a:cubicBezTo>
                    <a:pt x="1305" y="162"/>
                    <a:pt x="1296" y="144"/>
                    <a:pt x="1282" y="126"/>
                  </a:cubicBezTo>
                  <a:cubicBezTo>
                    <a:pt x="1269" y="113"/>
                    <a:pt x="1260" y="104"/>
                    <a:pt x="1246" y="95"/>
                  </a:cubicBezTo>
                  <a:cubicBezTo>
                    <a:pt x="1233" y="86"/>
                    <a:pt x="1215" y="81"/>
                    <a:pt x="1201" y="77"/>
                  </a:cubicBezTo>
                  <a:cubicBezTo>
                    <a:pt x="1183" y="68"/>
                    <a:pt x="1165" y="63"/>
                    <a:pt x="1143" y="63"/>
                  </a:cubicBezTo>
                  <a:cubicBezTo>
                    <a:pt x="1053" y="50"/>
                    <a:pt x="963" y="50"/>
                    <a:pt x="873" y="36"/>
                  </a:cubicBezTo>
                  <a:lnTo>
                    <a:pt x="760" y="23"/>
                  </a:lnTo>
                  <a:lnTo>
                    <a:pt x="760" y="23"/>
                  </a:lnTo>
                  <a:lnTo>
                    <a:pt x="787" y="27"/>
                  </a:lnTo>
                  <a:cubicBezTo>
                    <a:pt x="711" y="18"/>
                    <a:pt x="634" y="9"/>
                    <a:pt x="562" y="9"/>
                  </a:cubicBezTo>
                  <a:cubicBezTo>
                    <a:pt x="517" y="5"/>
                    <a:pt x="472" y="5"/>
                    <a:pt x="42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6"/>
            <p:cNvSpPr/>
            <p:nvPr/>
          </p:nvSpPr>
          <p:spPr>
            <a:xfrm>
              <a:off x="4902300" y="1419325"/>
              <a:ext cx="2275" cy="3350"/>
            </a:xfrm>
            <a:custGeom>
              <a:rect b="b" l="l" r="r" t="t"/>
              <a:pathLst>
                <a:path extrusionOk="0" h="134" w="91">
                  <a:moveTo>
                    <a:pt x="37" y="1"/>
                  </a:moveTo>
                  <a:lnTo>
                    <a:pt x="37" y="5"/>
                  </a:lnTo>
                  <a:cubicBezTo>
                    <a:pt x="28" y="5"/>
                    <a:pt x="23" y="10"/>
                    <a:pt x="14" y="14"/>
                  </a:cubicBezTo>
                  <a:cubicBezTo>
                    <a:pt x="5" y="23"/>
                    <a:pt x="1" y="37"/>
                    <a:pt x="1" y="46"/>
                  </a:cubicBezTo>
                  <a:cubicBezTo>
                    <a:pt x="1" y="59"/>
                    <a:pt x="1" y="73"/>
                    <a:pt x="1" y="86"/>
                  </a:cubicBezTo>
                  <a:lnTo>
                    <a:pt x="1" y="95"/>
                  </a:lnTo>
                  <a:cubicBezTo>
                    <a:pt x="1" y="109"/>
                    <a:pt x="5" y="122"/>
                    <a:pt x="19" y="127"/>
                  </a:cubicBezTo>
                  <a:cubicBezTo>
                    <a:pt x="23" y="131"/>
                    <a:pt x="29" y="134"/>
                    <a:pt x="35" y="134"/>
                  </a:cubicBezTo>
                  <a:cubicBezTo>
                    <a:pt x="41" y="134"/>
                    <a:pt x="48" y="131"/>
                    <a:pt x="55" y="127"/>
                  </a:cubicBezTo>
                  <a:cubicBezTo>
                    <a:pt x="59" y="122"/>
                    <a:pt x="64" y="118"/>
                    <a:pt x="68" y="113"/>
                  </a:cubicBezTo>
                  <a:cubicBezTo>
                    <a:pt x="73" y="109"/>
                    <a:pt x="77" y="100"/>
                    <a:pt x="77" y="86"/>
                  </a:cubicBezTo>
                  <a:lnTo>
                    <a:pt x="77" y="82"/>
                  </a:lnTo>
                  <a:lnTo>
                    <a:pt x="86" y="50"/>
                  </a:lnTo>
                  <a:cubicBezTo>
                    <a:pt x="91" y="28"/>
                    <a:pt x="82" y="10"/>
                    <a:pt x="6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6"/>
            <p:cNvSpPr/>
            <p:nvPr/>
          </p:nvSpPr>
          <p:spPr>
            <a:xfrm>
              <a:off x="4905350" y="1418425"/>
              <a:ext cx="3275" cy="14950"/>
            </a:xfrm>
            <a:custGeom>
              <a:rect b="b" l="l" r="r" t="t"/>
              <a:pathLst>
                <a:path extrusionOk="0" h="598" w="131">
                  <a:moveTo>
                    <a:pt x="79" y="1"/>
                  </a:moveTo>
                  <a:cubicBezTo>
                    <a:pt x="66" y="1"/>
                    <a:pt x="54" y="5"/>
                    <a:pt x="45" y="14"/>
                  </a:cubicBezTo>
                  <a:lnTo>
                    <a:pt x="41" y="10"/>
                  </a:lnTo>
                  <a:cubicBezTo>
                    <a:pt x="32" y="23"/>
                    <a:pt x="27" y="32"/>
                    <a:pt x="27" y="46"/>
                  </a:cubicBezTo>
                  <a:cubicBezTo>
                    <a:pt x="27" y="59"/>
                    <a:pt x="27" y="68"/>
                    <a:pt x="23" y="82"/>
                  </a:cubicBezTo>
                  <a:lnTo>
                    <a:pt x="23" y="68"/>
                  </a:lnTo>
                  <a:cubicBezTo>
                    <a:pt x="18" y="118"/>
                    <a:pt x="9" y="172"/>
                    <a:pt x="5" y="226"/>
                  </a:cubicBezTo>
                  <a:cubicBezTo>
                    <a:pt x="0" y="275"/>
                    <a:pt x="0" y="329"/>
                    <a:pt x="0" y="383"/>
                  </a:cubicBezTo>
                  <a:cubicBezTo>
                    <a:pt x="0" y="406"/>
                    <a:pt x="0" y="424"/>
                    <a:pt x="5" y="446"/>
                  </a:cubicBezTo>
                  <a:cubicBezTo>
                    <a:pt x="5" y="464"/>
                    <a:pt x="9" y="482"/>
                    <a:pt x="14" y="500"/>
                  </a:cubicBezTo>
                  <a:cubicBezTo>
                    <a:pt x="14" y="523"/>
                    <a:pt x="18" y="527"/>
                    <a:pt x="18" y="536"/>
                  </a:cubicBezTo>
                  <a:cubicBezTo>
                    <a:pt x="23" y="554"/>
                    <a:pt x="27" y="563"/>
                    <a:pt x="32" y="577"/>
                  </a:cubicBezTo>
                  <a:cubicBezTo>
                    <a:pt x="41" y="591"/>
                    <a:pt x="55" y="598"/>
                    <a:pt x="68" y="598"/>
                  </a:cubicBezTo>
                  <a:cubicBezTo>
                    <a:pt x="89" y="598"/>
                    <a:pt x="108" y="583"/>
                    <a:pt x="108" y="559"/>
                  </a:cubicBezTo>
                  <a:cubicBezTo>
                    <a:pt x="108" y="536"/>
                    <a:pt x="108" y="518"/>
                    <a:pt x="108" y="500"/>
                  </a:cubicBezTo>
                  <a:lnTo>
                    <a:pt x="108" y="415"/>
                  </a:lnTo>
                  <a:lnTo>
                    <a:pt x="108" y="280"/>
                  </a:lnTo>
                  <a:cubicBezTo>
                    <a:pt x="108" y="257"/>
                    <a:pt x="108" y="230"/>
                    <a:pt x="108" y="208"/>
                  </a:cubicBezTo>
                  <a:cubicBezTo>
                    <a:pt x="113" y="185"/>
                    <a:pt x="113" y="163"/>
                    <a:pt x="117" y="140"/>
                  </a:cubicBezTo>
                  <a:cubicBezTo>
                    <a:pt x="117" y="140"/>
                    <a:pt x="117" y="145"/>
                    <a:pt x="117" y="145"/>
                  </a:cubicBezTo>
                  <a:cubicBezTo>
                    <a:pt x="122" y="113"/>
                    <a:pt x="126" y="82"/>
                    <a:pt x="131" y="50"/>
                  </a:cubicBezTo>
                  <a:cubicBezTo>
                    <a:pt x="131" y="37"/>
                    <a:pt x="122" y="23"/>
                    <a:pt x="113" y="14"/>
                  </a:cubicBezTo>
                  <a:cubicBezTo>
                    <a:pt x="104" y="5"/>
                    <a:pt x="91" y="1"/>
                    <a:pt x="7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6"/>
            <p:cNvSpPr/>
            <p:nvPr/>
          </p:nvSpPr>
          <p:spPr>
            <a:xfrm>
              <a:off x="4973275" y="1402800"/>
              <a:ext cx="4975" cy="15775"/>
            </a:xfrm>
            <a:custGeom>
              <a:rect b="b" l="l" r="r" t="t"/>
              <a:pathLst>
                <a:path extrusionOk="0" h="631" w="199">
                  <a:moveTo>
                    <a:pt x="131" y="1"/>
                  </a:moveTo>
                  <a:cubicBezTo>
                    <a:pt x="122" y="1"/>
                    <a:pt x="113" y="5"/>
                    <a:pt x="104" y="5"/>
                  </a:cubicBezTo>
                  <a:lnTo>
                    <a:pt x="63" y="5"/>
                  </a:lnTo>
                  <a:cubicBezTo>
                    <a:pt x="45" y="5"/>
                    <a:pt x="27" y="19"/>
                    <a:pt x="27" y="37"/>
                  </a:cubicBezTo>
                  <a:cubicBezTo>
                    <a:pt x="18" y="41"/>
                    <a:pt x="9" y="46"/>
                    <a:pt x="5" y="55"/>
                  </a:cubicBezTo>
                  <a:cubicBezTo>
                    <a:pt x="0" y="68"/>
                    <a:pt x="0" y="77"/>
                    <a:pt x="0" y="91"/>
                  </a:cubicBezTo>
                  <a:lnTo>
                    <a:pt x="0" y="136"/>
                  </a:lnTo>
                  <a:lnTo>
                    <a:pt x="0" y="266"/>
                  </a:lnTo>
                  <a:cubicBezTo>
                    <a:pt x="0" y="307"/>
                    <a:pt x="0" y="347"/>
                    <a:pt x="5" y="388"/>
                  </a:cubicBezTo>
                  <a:cubicBezTo>
                    <a:pt x="9" y="428"/>
                    <a:pt x="9" y="478"/>
                    <a:pt x="9" y="518"/>
                  </a:cubicBezTo>
                  <a:cubicBezTo>
                    <a:pt x="9" y="527"/>
                    <a:pt x="9" y="531"/>
                    <a:pt x="14" y="536"/>
                  </a:cubicBezTo>
                  <a:cubicBezTo>
                    <a:pt x="14" y="554"/>
                    <a:pt x="23" y="567"/>
                    <a:pt x="36" y="576"/>
                  </a:cubicBezTo>
                  <a:lnTo>
                    <a:pt x="36" y="581"/>
                  </a:lnTo>
                  <a:cubicBezTo>
                    <a:pt x="41" y="585"/>
                    <a:pt x="41" y="594"/>
                    <a:pt x="45" y="599"/>
                  </a:cubicBezTo>
                  <a:cubicBezTo>
                    <a:pt x="54" y="612"/>
                    <a:pt x="68" y="626"/>
                    <a:pt x="86" y="630"/>
                  </a:cubicBezTo>
                  <a:lnTo>
                    <a:pt x="117" y="630"/>
                  </a:lnTo>
                  <a:cubicBezTo>
                    <a:pt x="131" y="626"/>
                    <a:pt x="140" y="621"/>
                    <a:pt x="149" y="612"/>
                  </a:cubicBezTo>
                  <a:cubicBezTo>
                    <a:pt x="153" y="608"/>
                    <a:pt x="158" y="603"/>
                    <a:pt x="162" y="599"/>
                  </a:cubicBezTo>
                  <a:lnTo>
                    <a:pt x="167" y="594"/>
                  </a:lnTo>
                  <a:cubicBezTo>
                    <a:pt x="185" y="581"/>
                    <a:pt x="198" y="558"/>
                    <a:pt x="194" y="536"/>
                  </a:cubicBezTo>
                  <a:cubicBezTo>
                    <a:pt x="198" y="527"/>
                    <a:pt x="198" y="518"/>
                    <a:pt x="194" y="509"/>
                  </a:cubicBezTo>
                  <a:cubicBezTo>
                    <a:pt x="194" y="482"/>
                    <a:pt x="194" y="455"/>
                    <a:pt x="189" y="428"/>
                  </a:cubicBezTo>
                  <a:lnTo>
                    <a:pt x="189" y="406"/>
                  </a:lnTo>
                  <a:lnTo>
                    <a:pt x="185" y="302"/>
                  </a:lnTo>
                  <a:cubicBezTo>
                    <a:pt x="185" y="257"/>
                    <a:pt x="185" y="212"/>
                    <a:pt x="180" y="167"/>
                  </a:cubicBezTo>
                  <a:lnTo>
                    <a:pt x="180" y="104"/>
                  </a:lnTo>
                  <a:lnTo>
                    <a:pt x="180" y="73"/>
                  </a:lnTo>
                  <a:lnTo>
                    <a:pt x="180" y="55"/>
                  </a:lnTo>
                  <a:cubicBezTo>
                    <a:pt x="180" y="46"/>
                    <a:pt x="180" y="37"/>
                    <a:pt x="176" y="28"/>
                  </a:cubicBezTo>
                  <a:cubicBezTo>
                    <a:pt x="167" y="10"/>
                    <a:pt x="149" y="1"/>
                    <a:pt x="13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6"/>
            <p:cNvSpPr/>
            <p:nvPr/>
          </p:nvSpPr>
          <p:spPr>
            <a:xfrm>
              <a:off x="4913775" y="1417975"/>
              <a:ext cx="4300" cy="16100"/>
            </a:xfrm>
            <a:custGeom>
              <a:rect b="b" l="l" r="r" t="t"/>
              <a:pathLst>
                <a:path extrusionOk="0" h="644" w="172">
                  <a:moveTo>
                    <a:pt x="86" y="1"/>
                  </a:moveTo>
                  <a:cubicBezTo>
                    <a:pt x="72" y="1"/>
                    <a:pt x="54" y="5"/>
                    <a:pt x="45" y="14"/>
                  </a:cubicBezTo>
                  <a:lnTo>
                    <a:pt x="45" y="19"/>
                  </a:lnTo>
                  <a:cubicBezTo>
                    <a:pt x="41" y="19"/>
                    <a:pt x="41" y="23"/>
                    <a:pt x="41" y="23"/>
                  </a:cubicBezTo>
                  <a:cubicBezTo>
                    <a:pt x="32" y="28"/>
                    <a:pt x="32" y="28"/>
                    <a:pt x="27" y="32"/>
                  </a:cubicBezTo>
                  <a:cubicBezTo>
                    <a:pt x="9" y="41"/>
                    <a:pt x="0" y="59"/>
                    <a:pt x="0" y="77"/>
                  </a:cubicBezTo>
                  <a:lnTo>
                    <a:pt x="0" y="118"/>
                  </a:lnTo>
                  <a:lnTo>
                    <a:pt x="0" y="172"/>
                  </a:lnTo>
                  <a:lnTo>
                    <a:pt x="0" y="307"/>
                  </a:lnTo>
                  <a:lnTo>
                    <a:pt x="0" y="334"/>
                  </a:lnTo>
                  <a:cubicBezTo>
                    <a:pt x="0" y="374"/>
                    <a:pt x="5" y="415"/>
                    <a:pt x="5" y="455"/>
                  </a:cubicBezTo>
                  <a:lnTo>
                    <a:pt x="9" y="518"/>
                  </a:lnTo>
                  <a:cubicBezTo>
                    <a:pt x="9" y="532"/>
                    <a:pt x="9" y="545"/>
                    <a:pt x="14" y="559"/>
                  </a:cubicBezTo>
                  <a:lnTo>
                    <a:pt x="14" y="568"/>
                  </a:lnTo>
                  <a:cubicBezTo>
                    <a:pt x="14" y="581"/>
                    <a:pt x="18" y="595"/>
                    <a:pt x="27" y="604"/>
                  </a:cubicBezTo>
                  <a:cubicBezTo>
                    <a:pt x="32" y="608"/>
                    <a:pt x="36" y="608"/>
                    <a:pt x="41" y="613"/>
                  </a:cubicBezTo>
                  <a:cubicBezTo>
                    <a:pt x="50" y="626"/>
                    <a:pt x="68" y="635"/>
                    <a:pt x="81" y="640"/>
                  </a:cubicBezTo>
                  <a:cubicBezTo>
                    <a:pt x="88" y="642"/>
                    <a:pt x="94" y="643"/>
                    <a:pt x="99" y="643"/>
                  </a:cubicBezTo>
                  <a:cubicBezTo>
                    <a:pt x="105" y="643"/>
                    <a:pt x="111" y="642"/>
                    <a:pt x="117" y="640"/>
                  </a:cubicBezTo>
                  <a:cubicBezTo>
                    <a:pt x="135" y="635"/>
                    <a:pt x="149" y="626"/>
                    <a:pt x="158" y="608"/>
                  </a:cubicBezTo>
                  <a:cubicBezTo>
                    <a:pt x="167" y="590"/>
                    <a:pt x="171" y="563"/>
                    <a:pt x="167" y="541"/>
                  </a:cubicBezTo>
                  <a:lnTo>
                    <a:pt x="167" y="478"/>
                  </a:lnTo>
                  <a:cubicBezTo>
                    <a:pt x="167" y="437"/>
                    <a:pt x="162" y="392"/>
                    <a:pt x="162" y="352"/>
                  </a:cubicBezTo>
                  <a:cubicBezTo>
                    <a:pt x="158" y="311"/>
                    <a:pt x="158" y="275"/>
                    <a:pt x="158" y="239"/>
                  </a:cubicBezTo>
                  <a:cubicBezTo>
                    <a:pt x="158" y="203"/>
                    <a:pt x="162" y="163"/>
                    <a:pt x="162" y="127"/>
                  </a:cubicBezTo>
                  <a:cubicBezTo>
                    <a:pt x="162" y="113"/>
                    <a:pt x="158" y="95"/>
                    <a:pt x="144" y="86"/>
                  </a:cubicBezTo>
                  <a:lnTo>
                    <a:pt x="144" y="82"/>
                  </a:lnTo>
                  <a:cubicBezTo>
                    <a:pt x="144" y="68"/>
                    <a:pt x="144" y="55"/>
                    <a:pt x="140" y="41"/>
                  </a:cubicBezTo>
                  <a:cubicBezTo>
                    <a:pt x="135" y="28"/>
                    <a:pt x="126" y="14"/>
                    <a:pt x="113" y="5"/>
                  </a:cubicBezTo>
                  <a:cubicBezTo>
                    <a:pt x="104" y="1"/>
                    <a:pt x="95" y="1"/>
                    <a:pt x="8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6"/>
            <p:cNvSpPr/>
            <p:nvPr/>
          </p:nvSpPr>
          <p:spPr>
            <a:xfrm>
              <a:off x="4977425" y="1434400"/>
              <a:ext cx="9250" cy="842100"/>
            </a:xfrm>
            <a:custGeom>
              <a:rect b="b" l="l" r="r" t="t"/>
              <a:pathLst>
                <a:path extrusionOk="0" h="33684" w="370">
                  <a:moveTo>
                    <a:pt x="100" y="1"/>
                  </a:moveTo>
                  <a:cubicBezTo>
                    <a:pt x="73" y="1"/>
                    <a:pt x="50" y="19"/>
                    <a:pt x="46" y="46"/>
                  </a:cubicBezTo>
                  <a:lnTo>
                    <a:pt x="41" y="46"/>
                  </a:lnTo>
                  <a:cubicBezTo>
                    <a:pt x="37" y="59"/>
                    <a:pt x="37" y="77"/>
                    <a:pt x="37" y="95"/>
                  </a:cubicBezTo>
                  <a:lnTo>
                    <a:pt x="37" y="199"/>
                  </a:lnTo>
                  <a:cubicBezTo>
                    <a:pt x="37" y="289"/>
                    <a:pt x="37" y="383"/>
                    <a:pt x="32" y="473"/>
                  </a:cubicBezTo>
                  <a:cubicBezTo>
                    <a:pt x="28" y="671"/>
                    <a:pt x="23" y="865"/>
                    <a:pt x="23" y="1058"/>
                  </a:cubicBezTo>
                  <a:cubicBezTo>
                    <a:pt x="14" y="1508"/>
                    <a:pt x="10" y="1962"/>
                    <a:pt x="5" y="2412"/>
                  </a:cubicBezTo>
                  <a:cubicBezTo>
                    <a:pt x="1" y="3249"/>
                    <a:pt x="1" y="4086"/>
                    <a:pt x="5" y="4922"/>
                  </a:cubicBezTo>
                  <a:cubicBezTo>
                    <a:pt x="10" y="6591"/>
                    <a:pt x="23" y="8260"/>
                    <a:pt x="37" y="9929"/>
                  </a:cubicBezTo>
                  <a:cubicBezTo>
                    <a:pt x="46" y="11468"/>
                    <a:pt x="55" y="13006"/>
                    <a:pt x="64" y="14545"/>
                  </a:cubicBezTo>
                  <a:cubicBezTo>
                    <a:pt x="68" y="15364"/>
                    <a:pt x="77" y="16178"/>
                    <a:pt x="82" y="16997"/>
                  </a:cubicBezTo>
                  <a:cubicBezTo>
                    <a:pt x="86" y="17869"/>
                    <a:pt x="91" y="18742"/>
                    <a:pt x="95" y="19619"/>
                  </a:cubicBezTo>
                  <a:cubicBezTo>
                    <a:pt x="113" y="23205"/>
                    <a:pt x="136" y="26795"/>
                    <a:pt x="163" y="30384"/>
                  </a:cubicBezTo>
                  <a:cubicBezTo>
                    <a:pt x="172" y="31257"/>
                    <a:pt x="185" y="32134"/>
                    <a:pt x="190" y="33012"/>
                  </a:cubicBezTo>
                  <a:cubicBezTo>
                    <a:pt x="190" y="33160"/>
                    <a:pt x="190" y="33304"/>
                    <a:pt x="199" y="33448"/>
                  </a:cubicBezTo>
                  <a:cubicBezTo>
                    <a:pt x="199" y="33502"/>
                    <a:pt x="199" y="33551"/>
                    <a:pt x="208" y="33601"/>
                  </a:cubicBezTo>
                  <a:cubicBezTo>
                    <a:pt x="208" y="33623"/>
                    <a:pt x="212" y="33641"/>
                    <a:pt x="230" y="33659"/>
                  </a:cubicBezTo>
                  <a:cubicBezTo>
                    <a:pt x="244" y="33675"/>
                    <a:pt x="263" y="33683"/>
                    <a:pt x="282" y="33683"/>
                  </a:cubicBezTo>
                  <a:cubicBezTo>
                    <a:pt x="302" y="33683"/>
                    <a:pt x="322" y="33675"/>
                    <a:pt x="338" y="33659"/>
                  </a:cubicBezTo>
                  <a:cubicBezTo>
                    <a:pt x="352" y="33641"/>
                    <a:pt x="356" y="33623"/>
                    <a:pt x="361" y="33601"/>
                  </a:cubicBezTo>
                  <a:cubicBezTo>
                    <a:pt x="361" y="33565"/>
                    <a:pt x="361" y="33520"/>
                    <a:pt x="365" y="33479"/>
                  </a:cubicBezTo>
                  <a:cubicBezTo>
                    <a:pt x="365" y="33389"/>
                    <a:pt x="365" y="33300"/>
                    <a:pt x="370" y="33210"/>
                  </a:cubicBezTo>
                  <a:lnTo>
                    <a:pt x="370" y="31442"/>
                  </a:lnTo>
                  <a:cubicBezTo>
                    <a:pt x="370" y="29597"/>
                    <a:pt x="356" y="27753"/>
                    <a:pt x="352" y="25913"/>
                  </a:cubicBezTo>
                  <a:cubicBezTo>
                    <a:pt x="347" y="24172"/>
                    <a:pt x="338" y="22431"/>
                    <a:pt x="325" y="20690"/>
                  </a:cubicBezTo>
                  <a:cubicBezTo>
                    <a:pt x="320" y="19844"/>
                    <a:pt x="316" y="18994"/>
                    <a:pt x="311" y="18148"/>
                  </a:cubicBezTo>
                  <a:cubicBezTo>
                    <a:pt x="307" y="17275"/>
                    <a:pt x="302" y="16407"/>
                    <a:pt x="302" y="15539"/>
                  </a:cubicBezTo>
                  <a:cubicBezTo>
                    <a:pt x="298" y="14666"/>
                    <a:pt x="293" y="13803"/>
                    <a:pt x="289" y="12939"/>
                  </a:cubicBezTo>
                  <a:cubicBezTo>
                    <a:pt x="284" y="12197"/>
                    <a:pt x="280" y="11459"/>
                    <a:pt x="275" y="10721"/>
                  </a:cubicBezTo>
                  <a:cubicBezTo>
                    <a:pt x="271" y="9146"/>
                    <a:pt x="266" y="7576"/>
                    <a:pt x="257" y="6006"/>
                  </a:cubicBezTo>
                  <a:cubicBezTo>
                    <a:pt x="248" y="4999"/>
                    <a:pt x="239" y="3996"/>
                    <a:pt x="230" y="2988"/>
                  </a:cubicBezTo>
                  <a:cubicBezTo>
                    <a:pt x="221" y="2439"/>
                    <a:pt x="212" y="1890"/>
                    <a:pt x="199" y="1341"/>
                  </a:cubicBezTo>
                  <a:cubicBezTo>
                    <a:pt x="194" y="1107"/>
                    <a:pt x="185" y="869"/>
                    <a:pt x="181" y="635"/>
                  </a:cubicBezTo>
                  <a:cubicBezTo>
                    <a:pt x="176" y="509"/>
                    <a:pt x="172" y="383"/>
                    <a:pt x="167" y="262"/>
                  </a:cubicBezTo>
                  <a:cubicBezTo>
                    <a:pt x="167" y="217"/>
                    <a:pt x="167" y="172"/>
                    <a:pt x="163" y="131"/>
                  </a:cubicBezTo>
                  <a:cubicBezTo>
                    <a:pt x="167" y="100"/>
                    <a:pt x="163" y="73"/>
                    <a:pt x="158" y="46"/>
                  </a:cubicBezTo>
                  <a:cubicBezTo>
                    <a:pt x="149" y="19"/>
                    <a:pt x="127" y="1"/>
                    <a:pt x="10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6"/>
            <p:cNvSpPr/>
            <p:nvPr/>
          </p:nvSpPr>
          <p:spPr>
            <a:xfrm>
              <a:off x="4973375" y="1434625"/>
              <a:ext cx="8700" cy="324275"/>
            </a:xfrm>
            <a:custGeom>
              <a:rect b="b" l="l" r="r" t="t"/>
              <a:pathLst>
                <a:path extrusionOk="0" h="12971" w="348">
                  <a:moveTo>
                    <a:pt x="46" y="1"/>
                  </a:moveTo>
                  <a:cubicBezTo>
                    <a:pt x="32" y="5"/>
                    <a:pt x="19" y="14"/>
                    <a:pt x="10" y="28"/>
                  </a:cubicBezTo>
                  <a:cubicBezTo>
                    <a:pt x="5" y="37"/>
                    <a:pt x="1" y="46"/>
                    <a:pt x="5" y="59"/>
                  </a:cubicBezTo>
                  <a:lnTo>
                    <a:pt x="5" y="64"/>
                  </a:lnTo>
                  <a:cubicBezTo>
                    <a:pt x="5" y="64"/>
                    <a:pt x="5" y="68"/>
                    <a:pt x="5" y="73"/>
                  </a:cubicBezTo>
                  <a:lnTo>
                    <a:pt x="5" y="77"/>
                  </a:lnTo>
                  <a:cubicBezTo>
                    <a:pt x="28" y="298"/>
                    <a:pt x="37" y="514"/>
                    <a:pt x="32" y="734"/>
                  </a:cubicBezTo>
                  <a:lnTo>
                    <a:pt x="32" y="1085"/>
                  </a:lnTo>
                  <a:lnTo>
                    <a:pt x="32" y="1265"/>
                  </a:lnTo>
                  <a:lnTo>
                    <a:pt x="32" y="1391"/>
                  </a:lnTo>
                  <a:cubicBezTo>
                    <a:pt x="32" y="1409"/>
                    <a:pt x="32" y="1431"/>
                    <a:pt x="41" y="1454"/>
                  </a:cubicBezTo>
                  <a:cubicBezTo>
                    <a:pt x="37" y="1458"/>
                    <a:pt x="37" y="1458"/>
                    <a:pt x="41" y="1458"/>
                  </a:cubicBezTo>
                  <a:lnTo>
                    <a:pt x="41" y="1521"/>
                  </a:lnTo>
                  <a:cubicBezTo>
                    <a:pt x="37" y="1728"/>
                    <a:pt x="37" y="1931"/>
                    <a:pt x="32" y="2142"/>
                  </a:cubicBezTo>
                  <a:cubicBezTo>
                    <a:pt x="32" y="2151"/>
                    <a:pt x="32" y="2160"/>
                    <a:pt x="37" y="2174"/>
                  </a:cubicBezTo>
                  <a:lnTo>
                    <a:pt x="37" y="2336"/>
                  </a:lnTo>
                  <a:cubicBezTo>
                    <a:pt x="37" y="2462"/>
                    <a:pt x="37" y="2592"/>
                    <a:pt x="46" y="2718"/>
                  </a:cubicBezTo>
                  <a:cubicBezTo>
                    <a:pt x="46" y="2772"/>
                    <a:pt x="46" y="2826"/>
                    <a:pt x="50" y="2875"/>
                  </a:cubicBezTo>
                  <a:cubicBezTo>
                    <a:pt x="50" y="2880"/>
                    <a:pt x="50" y="2889"/>
                    <a:pt x="50" y="2893"/>
                  </a:cubicBezTo>
                  <a:cubicBezTo>
                    <a:pt x="55" y="2952"/>
                    <a:pt x="59" y="3010"/>
                    <a:pt x="59" y="3069"/>
                  </a:cubicBezTo>
                  <a:cubicBezTo>
                    <a:pt x="59" y="3141"/>
                    <a:pt x="64" y="3208"/>
                    <a:pt x="64" y="3276"/>
                  </a:cubicBezTo>
                  <a:lnTo>
                    <a:pt x="64" y="3438"/>
                  </a:lnTo>
                  <a:lnTo>
                    <a:pt x="64" y="3469"/>
                  </a:lnTo>
                  <a:lnTo>
                    <a:pt x="64" y="3694"/>
                  </a:lnTo>
                  <a:lnTo>
                    <a:pt x="64" y="4122"/>
                  </a:lnTo>
                  <a:lnTo>
                    <a:pt x="64" y="4526"/>
                  </a:lnTo>
                  <a:cubicBezTo>
                    <a:pt x="64" y="4594"/>
                    <a:pt x="64" y="4661"/>
                    <a:pt x="68" y="4729"/>
                  </a:cubicBezTo>
                  <a:cubicBezTo>
                    <a:pt x="68" y="4756"/>
                    <a:pt x="68" y="4787"/>
                    <a:pt x="73" y="4819"/>
                  </a:cubicBezTo>
                  <a:lnTo>
                    <a:pt x="73" y="4864"/>
                  </a:lnTo>
                  <a:cubicBezTo>
                    <a:pt x="73" y="4882"/>
                    <a:pt x="73" y="4900"/>
                    <a:pt x="77" y="4918"/>
                  </a:cubicBezTo>
                  <a:cubicBezTo>
                    <a:pt x="77" y="5044"/>
                    <a:pt x="73" y="5165"/>
                    <a:pt x="77" y="5291"/>
                  </a:cubicBezTo>
                  <a:cubicBezTo>
                    <a:pt x="77" y="5359"/>
                    <a:pt x="82" y="5422"/>
                    <a:pt x="82" y="5485"/>
                  </a:cubicBezTo>
                  <a:cubicBezTo>
                    <a:pt x="82" y="5525"/>
                    <a:pt x="82" y="5570"/>
                    <a:pt x="86" y="5611"/>
                  </a:cubicBezTo>
                  <a:cubicBezTo>
                    <a:pt x="86" y="5705"/>
                    <a:pt x="86" y="5799"/>
                    <a:pt x="91" y="5894"/>
                  </a:cubicBezTo>
                  <a:cubicBezTo>
                    <a:pt x="91" y="5961"/>
                    <a:pt x="91" y="6029"/>
                    <a:pt x="95" y="6092"/>
                  </a:cubicBezTo>
                  <a:cubicBezTo>
                    <a:pt x="95" y="6128"/>
                    <a:pt x="95" y="6164"/>
                    <a:pt x="95" y="6200"/>
                  </a:cubicBezTo>
                  <a:cubicBezTo>
                    <a:pt x="95" y="6204"/>
                    <a:pt x="95" y="6209"/>
                    <a:pt x="95" y="6213"/>
                  </a:cubicBezTo>
                  <a:cubicBezTo>
                    <a:pt x="95" y="6344"/>
                    <a:pt x="95" y="6474"/>
                    <a:pt x="91" y="6609"/>
                  </a:cubicBezTo>
                  <a:cubicBezTo>
                    <a:pt x="91" y="6677"/>
                    <a:pt x="91" y="6744"/>
                    <a:pt x="91" y="6812"/>
                  </a:cubicBezTo>
                  <a:cubicBezTo>
                    <a:pt x="95" y="6879"/>
                    <a:pt x="91" y="6956"/>
                    <a:pt x="91" y="7023"/>
                  </a:cubicBezTo>
                  <a:lnTo>
                    <a:pt x="91" y="7037"/>
                  </a:lnTo>
                  <a:lnTo>
                    <a:pt x="91" y="7226"/>
                  </a:lnTo>
                  <a:cubicBezTo>
                    <a:pt x="91" y="7284"/>
                    <a:pt x="86" y="7347"/>
                    <a:pt x="86" y="7405"/>
                  </a:cubicBezTo>
                  <a:cubicBezTo>
                    <a:pt x="82" y="7531"/>
                    <a:pt x="82" y="7662"/>
                    <a:pt x="82" y="7792"/>
                  </a:cubicBezTo>
                  <a:lnTo>
                    <a:pt x="82" y="8004"/>
                  </a:lnTo>
                  <a:lnTo>
                    <a:pt x="82" y="8224"/>
                  </a:lnTo>
                  <a:cubicBezTo>
                    <a:pt x="82" y="8260"/>
                    <a:pt x="82" y="8301"/>
                    <a:pt x="86" y="8341"/>
                  </a:cubicBezTo>
                  <a:lnTo>
                    <a:pt x="77" y="8562"/>
                  </a:lnTo>
                  <a:cubicBezTo>
                    <a:pt x="68" y="8850"/>
                    <a:pt x="68" y="9137"/>
                    <a:pt x="64" y="9425"/>
                  </a:cubicBezTo>
                  <a:lnTo>
                    <a:pt x="64" y="9547"/>
                  </a:lnTo>
                  <a:cubicBezTo>
                    <a:pt x="64" y="9587"/>
                    <a:pt x="59" y="9641"/>
                    <a:pt x="64" y="9691"/>
                  </a:cubicBezTo>
                  <a:cubicBezTo>
                    <a:pt x="64" y="9709"/>
                    <a:pt x="73" y="9731"/>
                    <a:pt x="86" y="9745"/>
                  </a:cubicBezTo>
                  <a:lnTo>
                    <a:pt x="86" y="9772"/>
                  </a:lnTo>
                  <a:lnTo>
                    <a:pt x="86" y="10222"/>
                  </a:lnTo>
                  <a:lnTo>
                    <a:pt x="86" y="10411"/>
                  </a:lnTo>
                  <a:lnTo>
                    <a:pt x="86" y="10613"/>
                  </a:lnTo>
                  <a:cubicBezTo>
                    <a:pt x="86" y="10631"/>
                    <a:pt x="91" y="10653"/>
                    <a:pt x="95" y="10671"/>
                  </a:cubicBezTo>
                  <a:cubicBezTo>
                    <a:pt x="95" y="10685"/>
                    <a:pt x="104" y="10694"/>
                    <a:pt x="109" y="10703"/>
                  </a:cubicBezTo>
                  <a:cubicBezTo>
                    <a:pt x="104" y="10968"/>
                    <a:pt x="104" y="11229"/>
                    <a:pt x="100" y="11495"/>
                  </a:cubicBezTo>
                  <a:lnTo>
                    <a:pt x="100" y="11558"/>
                  </a:lnTo>
                  <a:cubicBezTo>
                    <a:pt x="100" y="11589"/>
                    <a:pt x="104" y="11621"/>
                    <a:pt x="113" y="11648"/>
                  </a:cubicBezTo>
                  <a:lnTo>
                    <a:pt x="113" y="11724"/>
                  </a:lnTo>
                  <a:lnTo>
                    <a:pt x="113" y="11895"/>
                  </a:lnTo>
                  <a:lnTo>
                    <a:pt x="113" y="12242"/>
                  </a:lnTo>
                  <a:lnTo>
                    <a:pt x="113" y="12592"/>
                  </a:lnTo>
                  <a:cubicBezTo>
                    <a:pt x="113" y="12651"/>
                    <a:pt x="113" y="12705"/>
                    <a:pt x="109" y="12763"/>
                  </a:cubicBezTo>
                  <a:lnTo>
                    <a:pt x="109" y="12835"/>
                  </a:lnTo>
                  <a:cubicBezTo>
                    <a:pt x="109" y="12871"/>
                    <a:pt x="113" y="12907"/>
                    <a:pt x="127" y="12943"/>
                  </a:cubicBezTo>
                  <a:cubicBezTo>
                    <a:pt x="138" y="12961"/>
                    <a:pt x="159" y="12971"/>
                    <a:pt x="180" y="12971"/>
                  </a:cubicBezTo>
                  <a:cubicBezTo>
                    <a:pt x="191" y="12971"/>
                    <a:pt x="203" y="12968"/>
                    <a:pt x="212" y="12961"/>
                  </a:cubicBezTo>
                  <a:cubicBezTo>
                    <a:pt x="239" y="12948"/>
                    <a:pt x="257" y="12925"/>
                    <a:pt x="262" y="12894"/>
                  </a:cubicBezTo>
                  <a:cubicBezTo>
                    <a:pt x="266" y="12871"/>
                    <a:pt x="271" y="12849"/>
                    <a:pt x="275" y="12822"/>
                  </a:cubicBezTo>
                  <a:cubicBezTo>
                    <a:pt x="284" y="12817"/>
                    <a:pt x="289" y="12808"/>
                    <a:pt x="289" y="12795"/>
                  </a:cubicBezTo>
                  <a:cubicBezTo>
                    <a:pt x="302" y="12754"/>
                    <a:pt x="307" y="12709"/>
                    <a:pt x="302" y="12664"/>
                  </a:cubicBezTo>
                  <a:lnTo>
                    <a:pt x="302" y="12570"/>
                  </a:lnTo>
                  <a:cubicBezTo>
                    <a:pt x="302" y="12520"/>
                    <a:pt x="298" y="12471"/>
                    <a:pt x="298" y="12417"/>
                  </a:cubicBezTo>
                  <a:cubicBezTo>
                    <a:pt x="325" y="12408"/>
                    <a:pt x="347" y="12381"/>
                    <a:pt x="347" y="12349"/>
                  </a:cubicBezTo>
                  <a:cubicBezTo>
                    <a:pt x="347" y="12233"/>
                    <a:pt x="338" y="12116"/>
                    <a:pt x="334" y="11994"/>
                  </a:cubicBezTo>
                  <a:cubicBezTo>
                    <a:pt x="334" y="11940"/>
                    <a:pt x="325" y="11882"/>
                    <a:pt x="325" y="11823"/>
                  </a:cubicBezTo>
                  <a:cubicBezTo>
                    <a:pt x="325" y="11801"/>
                    <a:pt x="320" y="11774"/>
                    <a:pt x="320" y="11751"/>
                  </a:cubicBezTo>
                  <a:cubicBezTo>
                    <a:pt x="320" y="11738"/>
                    <a:pt x="320" y="11724"/>
                    <a:pt x="316" y="11715"/>
                  </a:cubicBezTo>
                  <a:cubicBezTo>
                    <a:pt x="311" y="11702"/>
                    <a:pt x="316" y="11693"/>
                    <a:pt x="311" y="11679"/>
                  </a:cubicBezTo>
                  <a:cubicBezTo>
                    <a:pt x="307" y="11670"/>
                    <a:pt x="311" y="11670"/>
                    <a:pt x="311" y="11666"/>
                  </a:cubicBezTo>
                  <a:lnTo>
                    <a:pt x="302" y="11639"/>
                  </a:lnTo>
                  <a:cubicBezTo>
                    <a:pt x="298" y="11625"/>
                    <a:pt x="289" y="11621"/>
                    <a:pt x="275" y="11612"/>
                  </a:cubicBezTo>
                  <a:cubicBezTo>
                    <a:pt x="275" y="11598"/>
                    <a:pt x="275" y="11585"/>
                    <a:pt x="271" y="11567"/>
                  </a:cubicBezTo>
                  <a:cubicBezTo>
                    <a:pt x="275" y="11522"/>
                    <a:pt x="275" y="11477"/>
                    <a:pt x="280" y="11436"/>
                  </a:cubicBezTo>
                  <a:cubicBezTo>
                    <a:pt x="280" y="11391"/>
                    <a:pt x="280" y="11342"/>
                    <a:pt x="280" y="11297"/>
                  </a:cubicBezTo>
                  <a:lnTo>
                    <a:pt x="280" y="11130"/>
                  </a:lnTo>
                  <a:cubicBezTo>
                    <a:pt x="284" y="11067"/>
                    <a:pt x="280" y="11004"/>
                    <a:pt x="271" y="10941"/>
                  </a:cubicBezTo>
                  <a:cubicBezTo>
                    <a:pt x="271" y="10928"/>
                    <a:pt x="262" y="10919"/>
                    <a:pt x="253" y="10910"/>
                  </a:cubicBezTo>
                  <a:lnTo>
                    <a:pt x="253" y="10820"/>
                  </a:lnTo>
                  <a:lnTo>
                    <a:pt x="253" y="10671"/>
                  </a:lnTo>
                  <a:cubicBezTo>
                    <a:pt x="262" y="10618"/>
                    <a:pt x="266" y="10564"/>
                    <a:pt x="266" y="10510"/>
                  </a:cubicBezTo>
                  <a:lnTo>
                    <a:pt x="266" y="10411"/>
                  </a:lnTo>
                  <a:lnTo>
                    <a:pt x="266" y="10222"/>
                  </a:lnTo>
                  <a:cubicBezTo>
                    <a:pt x="266" y="10096"/>
                    <a:pt x="262" y="9965"/>
                    <a:pt x="266" y="9835"/>
                  </a:cubicBezTo>
                  <a:cubicBezTo>
                    <a:pt x="266" y="9808"/>
                    <a:pt x="253" y="9785"/>
                    <a:pt x="230" y="9776"/>
                  </a:cubicBezTo>
                  <a:lnTo>
                    <a:pt x="230" y="9376"/>
                  </a:lnTo>
                  <a:lnTo>
                    <a:pt x="230" y="9317"/>
                  </a:lnTo>
                  <a:cubicBezTo>
                    <a:pt x="235" y="9196"/>
                    <a:pt x="239" y="9074"/>
                    <a:pt x="230" y="8949"/>
                  </a:cubicBezTo>
                  <a:cubicBezTo>
                    <a:pt x="235" y="8931"/>
                    <a:pt x="226" y="8917"/>
                    <a:pt x="212" y="8904"/>
                  </a:cubicBezTo>
                  <a:lnTo>
                    <a:pt x="212" y="8868"/>
                  </a:lnTo>
                  <a:lnTo>
                    <a:pt x="212" y="8773"/>
                  </a:lnTo>
                  <a:cubicBezTo>
                    <a:pt x="221" y="8773"/>
                    <a:pt x="226" y="8769"/>
                    <a:pt x="230" y="8769"/>
                  </a:cubicBezTo>
                  <a:cubicBezTo>
                    <a:pt x="248" y="8755"/>
                    <a:pt x="262" y="8742"/>
                    <a:pt x="266" y="8724"/>
                  </a:cubicBezTo>
                  <a:cubicBezTo>
                    <a:pt x="271" y="8706"/>
                    <a:pt x="275" y="8692"/>
                    <a:pt x="275" y="8679"/>
                  </a:cubicBezTo>
                  <a:lnTo>
                    <a:pt x="275" y="8638"/>
                  </a:lnTo>
                  <a:lnTo>
                    <a:pt x="275" y="8562"/>
                  </a:lnTo>
                  <a:cubicBezTo>
                    <a:pt x="275" y="8526"/>
                    <a:pt x="275" y="8485"/>
                    <a:pt x="271" y="8445"/>
                  </a:cubicBezTo>
                  <a:cubicBezTo>
                    <a:pt x="271" y="8364"/>
                    <a:pt x="266" y="8283"/>
                    <a:pt x="266" y="8202"/>
                  </a:cubicBezTo>
                  <a:cubicBezTo>
                    <a:pt x="266" y="8130"/>
                    <a:pt x="266" y="8058"/>
                    <a:pt x="262" y="7990"/>
                  </a:cubicBezTo>
                  <a:cubicBezTo>
                    <a:pt x="262" y="7950"/>
                    <a:pt x="262" y="7909"/>
                    <a:pt x="262" y="7869"/>
                  </a:cubicBezTo>
                  <a:lnTo>
                    <a:pt x="262" y="7833"/>
                  </a:lnTo>
                  <a:cubicBezTo>
                    <a:pt x="262" y="7806"/>
                    <a:pt x="262" y="7779"/>
                    <a:pt x="262" y="7756"/>
                  </a:cubicBezTo>
                  <a:lnTo>
                    <a:pt x="262" y="7576"/>
                  </a:lnTo>
                  <a:lnTo>
                    <a:pt x="262" y="7374"/>
                  </a:lnTo>
                  <a:cubicBezTo>
                    <a:pt x="262" y="7302"/>
                    <a:pt x="257" y="7221"/>
                    <a:pt x="257" y="7149"/>
                  </a:cubicBezTo>
                  <a:cubicBezTo>
                    <a:pt x="253" y="7073"/>
                    <a:pt x="253" y="7001"/>
                    <a:pt x="244" y="6924"/>
                  </a:cubicBezTo>
                  <a:lnTo>
                    <a:pt x="244" y="6852"/>
                  </a:lnTo>
                  <a:lnTo>
                    <a:pt x="244" y="6636"/>
                  </a:lnTo>
                  <a:cubicBezTo>
                    <a:pt x="244" y="6537"/>
                    <a:pt x="244" y="6438"/>
                    <a:pt x="239" y="6339"/>
                  </a:cubicBezTo>
                  <a:cubicBezTo>
                    <a:pt x="248" y="6330"/>
                    <a:pt x="253" y="6321"/>
                    <a:pt x="257" y="6312"/>
                  </a:cubicBezTo>
                  <a:cubicBezTo>
                    <a:pt x="257" y="6290"/>
                    <a:pt x="262" y="6267"/>
                    <a:pt x="262" y="6245"/>
                  </a:cubicBezTo>
                  <a:cubicBezTo>
                    <a:pt x="266" y="6222"/>
                    <a:pt x="262" y="6213"/>
                    <a:pt x="262" y="6195"/>
                  </a:cubicBezTo>
                  <a:lnTo>
                    <a:pt x="262" y="6123"/>
                  </a:lnTo>
                  <a:lnTo>
                    <a:pt x="262" y="6002"/>
                  </a:lnTo>
                  <a:cubicBezTo>
                    <a:pt x="262" y="5934"/>
                    <a:pt x="262" y="5862"/>
                    <a:pt x="262" y="5795"/>
                  </a:cubicBezTo>
                  <a:cubicBezTo>
                    <a:pt x="257" y="5723"/>
                    <a:pt x="257" y="5642"/>
                    <a:pt x="253" y="5566"/>
                  </a:cubicBezTo>
                  <a:cubicBezTo>
                    <a:pt x="253" y="5489"/>
                    <a:pt x="248" y="5422"/>
                    <a:pt x="244" y="5345"/>
                  </a:cubicBezTo>
                  <a:cubicBezTo>
                    <a:pt x="244" y="5341"/>
                    <a:pt x="244" y="5341"/>
                    <a:pt x="244" y="5336"/>
                  </a:cubicBezTo>
                  <a:lnTo>
                    <a:pt x="244" y="5129"/>
                  </a:lnTo>
                  <a:lnTo>
                    <a:pt x="244" y="4886"/>
                  </a:lnTo>
                  <a:cubicBezTo>
                    <a:pt x="244" y="4841"/>
                    <a:pt x="244" y="4796"/>
                    <a:pt x="239" y="4751"/>
                  </a:cubicBezTo>
                  <a:cubicBezTo>
                    <a:pt x="239" y="4733"/>
                    <a:pt x="239" y="4715"/>
                    <a:pt x="235" y="4697"/>
                  </a:cubicBezTo>
                  <a:lnTo>
                    <a:pt x="235" y="4693"/>
                  </a:lnTo>
                  <a:lnTo>
                    <a:pt x="235" y="4472"/>
                  </a:lnTo>
                  <a:lnTo>
                    <a:pt x="235" y="4355"/>
                  </a:lnTo>
                  <a:cubicBezTo>
                    <a:pt x="239" y="4355"/>
                    <a:pt x="239" y="4351"/>
                    <a:pt x="239" y="4346"/>
                  </a:cubicBezTo>
                  <a:cubicBezTo>
                    <a:pt x="244" y="4342"/>
                    <a:pt x="248" y="4333"/>
                    <a:pt x="248" y="4328"/>
                  </a:cubicBezTo>
                  <a:cubicBezTo>
                    <a:pt x="248" y="4315"/>
                    <a:pt x="253" y="4301"/>
                    <a:pt x="253" y="4288"/>
                  </a:cubicBezTo>
                  <a:cubicBezTo>
                    <a:pt x="257" y="4270"/>
                    <a:pt x="253" y="4261"/>
                    <a:pt x="253" y="4247"/>
                  </a:cubicBezTo>
                  <a:lnTo>
                    <a:pt x="253" y="4175"/>
                  </a:lnTo>
                  <a:cubicBezTo>
                    <a:pt x="253" y="4135"/>
                    <a:pt x="253" y="4090"/>
                    <a:pt x="253" y="4050"/>
                  </a:cubicBezTo>
                  <a:cubicBezTo>
                    <a:pt x="253" y="3960"/>
                    <a:pt x="248" y="3874"/>
                    <a:pt x="244" y="3784"/>
                  </a:cubicBezTo>
                  <a:cubicBezTo>
                    <a:pt x="239" y="3694"/>
                    <a:pt x="235" y="3609"/>
                    <a:pt x="230" y="3519"/>
                  </a:cubicBezTo>
                  <a:cubicBezTo>
                    <a:pt x="235" y="3510"/>
                    <a:pt x="235" y="3501"/>
                    <a:pt x="235" y="3496"/>
                  </a:cubicBezTo>
                  <a:cubicBezTo>
                    <a:pt x="244" y="3415"/>
                    <a:pt x="239" y="3339"/>
                    <a:pt x="239" y="3258"/>
                  </a:cubicBezTo>
                  <a:cubicBezTo>
                    <a:pt x="239" y="3177"/>
                    <a:pt x="235" y="3087"/>
                    <a:pt x="230" y="3006"/>
                  </a:cubicBezTo>
                  <a:cubicBezTo>
                    <a:pt x="230" y="2934"/>
                    <a:pt x="226" y="2862"/>
                    <a:pt x="221" y="2790"/>
                  </a:cubicBezTo>
                  <a:cubicBezTo>
                    <a:pt x="221" y="2754"/>
                    <a:pt x="217" y="2713"/>
                    <a:pt x="217" y="2673"/>
                  </a:cubicBezTo>
                  <a:lnTo>
                    <a:pt x="217" y="2641"/>
                  </a:lnTo>
                  <a:lnTo>
                    <a:pt x="217" y="2614"/>
                  </a:lnTo>
                  <a:lnTo>
                    <a:pt x="217" y="2318"/>
                  </a:lnTo>
                  <a:lnTo>
                    <a:pt x="217" y="2030"/>
                  </a:lnTo>
                  <a:lnTo>
                    <a:pt x="217" y="1895"/>
                  </a:lnTo>
                  <a:lnTo>
                    <a:pt x="217" y="1827"/>
                  </a:lnTo>
                  <a:cubicBezTo>
                    <a:pt x="217" y="1814"/>
                    <a:pt x="217" y="1800"/>
                    <a:pt x="217" y="1787"/>
                  </a:cubicBezTo>
                  <a:lnTo>
                    <a:pt x="217" y="1733"/>
                  </a:lnTo>
                  <a:cubicBezTo>
                    <a:pt x="217" y="1728"/>
                    <a:pt x="217" y="1728"/>
                    <a:pt x="217" y="1724"/>
                  </a:cubicBezTo>
                  <a:cubicBezTo>
                    <a:pt x="217" y="1715"/>
                    <a:pt x="221" y="1701"/>
                    <a:pt x="221" y="1692"/>
                  </a:cubicBezTo>
                  <a:lnTo>
                    <a:pt x="221" y="1638"/>
                  </a:lnTo>
                  <a:lnTo>
                    <a:pt x="221" y="1566"/>
                  </a:lnTo>
                  <a:lnTo>
                    <a:pt x="221" y="1400"/>
                  </a:lnTo>
                  <a:lnTo>
                    <a:pt x="221" y="1080"/>
                  </a:lnTo>
                  <a:lnTo>
                    <a:pt x="221" y="766"/>
                  </a:lnTo>
                  <a:lnTo>
                    <a:pt x="221" y="626"/>
                  </a:lnTo>
                  <a:lnTo>
                    <a:pt x="221" y="554"/>
                  </a:lnTo>
                  <a:cubicBezTo>
                    <a:pt x="226" y="527"/>
                    <a:pt x="226" y="500"/>
                    <a:pt x="221" y="473"/>
                  </a:cubicBezTo>
                  <a:cubicBezTo>
                    <a:pt x="221" y="464"/>
                    <a:pt x="217" y="455"/>
                    <a:pt x="217" y="446"/>
                  </a:cubicBezTo>
                  <a:cubicBezTo>
                    <a:pt x="217" y="410"/>
                    <a:pt x="217" y="379"/>
                    <a:pt x="208" y="343"/>
                  </a:cubicBezTo>
                  <a:cubicBezTo>
                    <a:pt x="208" y="334"/>
                    <a:pt x="208" y="320"/>
                    <a:pt x="208" y="311"/>
                  </a:cubicBezTo>
                  <a:cubicBezTo>
                    <a:pt x="208" y="275"/>
                    <a:pt x="212" y="239"/>
                    <a:pt x="217" y="208"/>
                  </a:cubicBezTo>
                  <a:cubicBezTo>
                    <a:pt x="221" y="185"/>
                    <a:pt x="226" y="163"/>
                    <a:pt x="230" y="145"/>
                  </a:cubicBezTo>
                  <a:lnTo>
                    <a:pt x="235" y="136"/>
                  </a:lnTo>
                  <a:lnTo>
                    <a:pt x="248" y="118"/>
                  </a:lnTo>
                  <a:cubicBezTo>
                    <a:pt x="299" y="74"/>
                    <a:pt x="258" y="9"/>
                    <a:pt x="209" y="9"/>
                  </a:cubicBezTo>
                  <a:cubicBezTo>
                    <a:pt x="194" y="9"/>
                    <a:pt x="177" y="16"/>
                    <a:pt x="163" y="32"/>
                  </a:cubicBezTo>
                  <a:cubicBezTo>
                    <a:pt x="158" y="32"/>
                    <a:pt x="154" y="37"/>
                    <a:pt x="154" y="41"/>
                  </a:cubicBezTo>
                  <a:cubicBezTo>
                    <a:pt x="145" y="37"/>
                    <a:pt x="140" y="32"/>
                    <a:pt x="131" y="32"/>
                  </a:cubicBezTo>
                  <a:cubicBezTo>
                    <a:pt x="122" y="14"/>
                    <a:pt x="104" y="1"/>
                    <a:pt x="8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6"/>
            <p:cNvSpPr/>
            <p:nvPr/>
          </p:nvSpPr>
          <p:spPr>
            <a:xfrm>
              <a:off x="4975750" y="1755425"/>
              <a:ext cx="6200" cy="335350"/>
            </a:xfrm>
            <a:custGeom>
              <a:rect b="b" l="l" r="r" t="t"/>
              <a:pathLst>
                <a:path extrusionOk="0" h="13414" w="248">
                  <a:moveTo>
                    <a:pt x="69" y="1"/>
                  </a:moveTo>
                  <a:cubicBezTo>
                    <a:pt x="54" y="1"/>
                    <a:pt x="39" y="11"/>
                    <a:pt x="36" y="30"/>
                  </a:cubicBezTo>
                  <a:lnTo>
                    <a:pt x="27" y="26"/>
                  </a:lnTo>
                  <a:lnTo>
                    <a:pt x="27" y="26"/>
                  </a:lnTo>
                  <a:cubicBezTo>
                    <a:pt x="27" y="80"/>
                    <a:pt x="27" y="134"/>
                    <a:pt x="32" y="188"/>
                  </a:cubicBezTo>
                  <a:lnTo>
                    <a:pt x="32" y="206"/>
                  </a:lnTo>
                  <a:cubicBezTo>
                    <a:pt x="32" y="237"/>
                    <a:pt x="27" y="269"/>
                    <a:pt x="27" y="296"/>
                  </a:cubicBezTo>
                  <a:cubicBezTo>
                    <a:pt x="23" y="377"/>
                    <a:pt x="18" y="453"/>
                    <a:pt x="18" y="530"/>
                  </a:cubicBezTo>
                  <a:cubicBezTo>
                    <a:pt x="9" y="665"/>
                    <a:pt x="9" y="795"/>
                    <a:pt x="9" y="926"/>
                  </a:cubicBezTo>
                  <a:cubicBezTo>
                    <a:pt x="9" y="1069"/>
                    <a:pt x="5" y="1213"/>
                    <a:pt x="5" y="1362"/>
                  </a:cubicBezTo>
                  <a:lnTo>
                    <a:pt x="5" y="1555"/>
                  </a:lnTo>
                  <a:lnTo>
                    <a:pt x="5" y="1654"/>
                  </a:lnTo>
                  <a:cubicBezTo>
                    <a:pt x="0" y="1695"/>
                    <a:pt x="5" y="1735"/>
                    <a:pt x="9" y="1776"/>
                  </a:cubicBezTo>
                  <a:cubicBezTo>
                    <a:pt x="14" y="1785"/>
                    <a:pt x="18" y="1794"/>
                    <a:pt x="27" y="1803"/>
                  </a:cubicBezTo>
                  <a:lnTo>
                    <a:pt x="32" y="1807"/>
                  </a:lnTo>
                  <a:lnTo>
                    <a:pt x="32" y="1911"/>
                  </a:lnTo>
                  <a:lnTo>
                    <a:pt x="32" y="2280"/>
                  </a:lnTo>
                  <a:lnTo>
                    <a:pt x="32" y="2446"/>
                  </a:lnTo>
                  <a:cubicBezTo>
                    <a:pt x="32" y="2505"/>
                    <a:pt x="32" y="2568"/>
                    <a:pt x="32" y="2626"/>
                  </a:cubicBezTo>
                  <a:cubicBezTo>
                    <a:pt x="36" y="2684"/>
                    <a:pt x="36" y="2747"/>
                    <a:pt x="41" y="2806"/>
                  </a:cubicBezTo>
                  <a:cubicBezTo>
                    <a:pt x="41" y="2833"/>
                    <a:pt x="45" y="2864"/>
                    <a:pt x="45" y="2887"/>
                  </a:cubicBezTo>
                  <a:cubicBezTo>
                    <a:pt x="45" y="2900"/>
                    <a:pt x="50" y="2914"/>
                    <a:pt x="50" y="2927"/>
                  </a:cubicBezTo>
                  <a:lnTo>
                    <a:pt x="50" y="2990"/>
                  </a:lnTo>
                  <a:cubicBezTo>
                    <a:pt x="50" y="3049"/>
                    <a:pt x="50" y="3103"/>
                    <a:pt x="54" y="3161"/>
                  </a:cubicBezTo>
                  <a:lnTo>
                    <a:pt x="54" y="3400"/>
                  </a:lnTo>
                  <a:cubicBezTo>
                    <a:pt x="54" y="3521"/>
                    <a:pt x="59" y="3638"/>
                    <a:pt x="63" y="3760"/>
                  </a:cubicBezTo>
                  <a:cubicBezTo>
                    <a:pt x="68" y="3877"/>
                    <a:pt x="77" y="3994"/>
                    <a:pt x="81" y="4111"/>
                  </a:cubicBezTo>
                  <a:lnTo>
                    <a:pt x="81" y="4115"/>
                  </a:lnTo>
                  <a:lnTo>
                    <a:pt x="81" y="4151"/>
                  </a:lnTo>
                  <a:cubicBezTo>
                    <a:pt x="81" y="4259"/>
                    <a:pt x="77" y="4367"/>
                    <a:pt x="77" y="4470"/>
                  </a:cubicBezTo>
                  <a:lnTo>
                    <a:pt x="77" y="4637"/>
                  </a:lnTo>
                  <a:lnTo>
                    <a:pt x="77" y="4700"/>
                  </a:lnTo>
                  <a:lnTo>
                    <a:pt x="77" y="4925"/>
                  </a:lnTo>
                  <a:cubicBezTo>
                    <a:pt x="77" y="5051"/>
                    <a:pt x="81" y="5177"/>
                    <a:pt x="81" y="5298"/>
                  </a:cubicBezTo>
                  <a:cubicBezTo>
                    <a:pt x="81" y="5411"/>
                    <a:pt x="86" y="5528"/>
                    <a:pt x="86" y="5645"/>
                  </a:cubicBezTo>
                  <a:cubicBezTo>
                    <a:pt x="86" y="5654"/>
                    <a:pt x="90" y="5667"/>
                    <a:pt x="99" y="5676"/>
                  </a:cubicBezTo>
                  <a:lnTo>
                    <a:pt x="99" y="5825"/>
                  </a:lnTo>
                  <a:cubicBezTo>
                    <a:pt x="99" y="5874"/>
                    <a:pt x="104" y="5937"/>
                    <a:pt x="104" y="5991"/>
                  </a:cubicBezTo>
                  <a:lnTo>
                    <a:pt x="104" y="6112"/>
                  </a:lnTo>
                  <a:lnTo>
                    <a:pt x="104" y="6324"/>
                  </a:lnTo>
                  <a:cubicBezTo>
                    <a:pt x="104" y="6351"/>
                    <a:pt x="99" y="6378"/>
                    <a:pt x="95" y="6405"/>
                  </a:cubicBezTo>
                  <a:cubicBezTo>
                    <a:pt x="90" y="6463"/>
                    <a:pt x="86" y="6526"/>
                    <a:pt x="86" y="6589"/>
                  </a:cubicBezTo>
                  <a:cubicBezTo>
                    <a:pt x="81" y="6706"/>
                    <a:pt x="77" y="6828"/>
                    <a:pt x="77" y="6945"/>
                  </a:cubicBezTo>
                  <a:cubicBezTo>
                    <a:pt x="77" y="7066"/>
                    <a:pt x="77" y="7174"/>
                    <a:pt x="77" y="7291"/>
                  </a:cubicBezTo>
                  <a:cubicBezTo>
                    <a:pt x="77" y="7345"/>
                    <a:pt x="81" y="7399"/>
                    <a:pt x="81" y="7453"/>
                  </a:cubicBezTo>
                  <a:cubicBezTo>
                    <a:pt x="81" y="7503"/>
                    <a:pt x="86" y="7570"/>
                    <a:pt x="90" y="7628"/>
                  </a:cubicBezTo>
                  <a:lnTo>
                    <a:pt x="90" y="7790"/>
                  </a:lnTo>
                  <a:lnTo>
                    <a:pt x="90" y="7957"/>
                  </a:lnTo>
                  <a:lnTo>
                    <a:pt x="90" y="8119"/>
                  </a:lnTo>
                  <a:lnTo>
                    <a:pt x="90" y="8231"/>
                  </a:lnTo>
                  <a:lnTo>
                    <a:pt x="90" y="8258"/>
                  </a:lnTo>
                  <a:lnTo>
                    <a:pt x="90" y="8294"/>
                  </a:lnTo>
                  <a:lnTo>
                    <a:pt x="90" y="8317"/>
                  </a:lnTo>
                  <a:cubicBezTo>
                    <a:pt x="90" y="8416"/>
                    <a:pt x="95" y="8515"/>
                    <a:pt x="99" y="8614"/>
                  </a:cubicBezTo>
                  <a:lnTo>
                    <a:pt x="99" y="8740"/>
                  </a:lnTo>
                  <a:cubicBezTo>
                    <a:pt x="99" y="8780"/>
                    <a:pt x="99" y="8834"/>
                    <a:pt x="99" y="8879"/>
                  </a:cubicBezTo>
                  <a:cubicBezTo>
                    <a:pt x="95" y="8942"/>
                    <a:pt x="90" y="9001"/>
                    <a:pt x="90" y="9059"/>
                  </a:cubicBezTo>
                  <a:cubicBezTo>
                    <a:pt x="86" y="9118"/>
                    <a:pt x="90" y="9176"/>
                    <a:pt x="86" y="9234"/>
                  </a:cubicBezTo>
                  <a:cubicBezTo>
                    <a:pt x="86" y="9329"/>
                    <a:pt x="86" y="9423"/>
                    <a:pt x="81" y="9522"/>
                  </a:cubicBezTo>
                  <a:cubicBezTo>
                    <a:pt x="72" y="9531"/>
                    <a:pt x="68" y="9545"/>
                    <a:pt x="68" y="9558"/>
                  </a:cubicBezTo>
                  <a:cubicBezTo>
                    <a:pt x="68" y="9617"/>
                    <a:pt x="68" y="9671"/>
                    <a:pt x="72" y="9729"/>
                  </a:cubicBezTo>
                  <a:cubicBezTo>
                    <a:pt x="77" y="9783"/>
                    <a:pt x="72" y="9828"/>
                    <a:pt x="77" y="9878"/>
                  </a:cubicBezTo>
                  <a:lnTo>
                    <a:pt x="77" y="9914"/>
                  </a:lnTo>
                  <a:lnTo>
                    <a:pt x="77" y="10215"/>
                  </a:lnTo>
                  <a:cubicBezTo>
                    <a:pt x="72" y="10224"/>
                    <a:pt x="77" y="10233"/>
                    <a:pt x="81" y="10242"/>
                  </a:cubicBezTo>
                  <a:cubicBezTo>
                    <a:pt x="81" y="10332"/>
                    <a:pt x="86" y="10422"/>
                    <a:pt x="86" y="10508"/>
                  </a:cubicBezTo>
                  <a:lnTo>
                    <a:pt x="86" y="10548"/>
                  </a:lnTo>
                  <a:lnTo>
                    <a:pt x="86" y="10849"/>
                  </a:lnTo>
                  <a:lnTo>
                    <a:pt x="86" y="11182"/>
                  </a:lnTo>
                  <a:cubicBezTo>
                    <a:pt x="86" y="11236"/>
                    <a:pt x="86" y="11295"/>
                    <a:pt x="90" y="11349"/>
                  </a:cubicBezTo>
                  <a:cubicBezTo>
                    <a:pt x="90" y="11380"/>
                    <a:pt x="90" y="11412"/>
                    <a:pt x="95" y="11439"/>
                  </a:cubicBezTo>
                  <a:cubicBezTo>
                    <a:pt x="95" y="11452"/>
                    <a:pt x="95" y="11466"/>
                    <a:pt x="99" y="11479"/>
                  </a:cubicBezTo>
                  <a:cubicBezTo>
                    <a:pt x="99" y="11502"/>
                    <a:pt x="104" y="11524"/>
                    <a:pt x="108" y="11542"/>
                  </a:cubicBezTo>
                  <a:lnTo>
                    <a:pt x="108" y="11565"/>
                  </a:lnTo>
                  <a:lnTo>
                    <a:pt x="108" y="11655"/>
                  </a:lnTo>
                  <a:cubicBezTo>
                    <a:pt x="108" y="11673"/>
                    <a:pt x="108" y="11691"/>
                    <a:pt x="104" y="11713"/>
                  </a:cubicBezTo>
                  <a:lnTo>
                    <a:pt x="104" y="11790"/>
                  </a:lnTo>
                  <a:cubicBezTo>
                    <a:pt x="104" y="11839"/>
                    <a:pt x="104" y="11893"/>
                    <a:pt x="104" y="11943"/>
                  </a:cubicBezTo>
                  <a:cubicBezTo>
                    <a:pt x="104" y="12051"/>
                    <a:pt x="104" y="12154"/>
                    <a:pt x="99" y="12258"/>
                  </a:cubicBezTo>
                  <a:cubicBezTo>
                    <a:pt x="95" y="12361"/>
                    <a:pt x="95" y="12460"/>
                    <a:pt x="99" y="12563"/>
                  </a:cubicBezTo>
                  <a:lnTo>
                    <a:pt x="99" y="12725"/>
                  </a:lnTo>
                  <a:cubicBezTo>
                    <a:pt x="99" y="12784"/>
                    <a:pt x="99" y="12847"/>
                    <a:pt x="108" y="12905"/>
                  </a:cubicBezTo>
                  <a:lnTo>
                    <a:pt x="108" y="13126"/>
                  </a:lnTo>
                  <a:cubicBezTo>
                    <a:pt x="108" y="13166"/>
                    <a:pt x="108" y="13207"/>
                    <a:pt x="113" y="13247"/>
                  </a:cubicBezTo>
                  <a:lnTo>
                    <a:pt x="113" y="13297"/>
                  </a:lnTo>
                  <a:lnTo>
                    <a:pt x="113" y="13324"/>
                  </a:lnTo>
                  <a:cubicBezTo>
                    <a:pt x="113" y="13342"/>
                    <a:pt x="113" y="13355"/>
                    <a:pt x="117" y="13369"/>
                  </a:cubicBezTo>
                  <a:cubicBezTo>
                    <a:pt x="122" y="13378"/>
                    <a:pt x="126" y="13387"/>
                    <a:pt x="135" y="13396"/>
                  </a:cubicBezTo>
                  <a:cubicBezTo>
                    <a:pt x="144" y="13409"/>
                    <a:pt x="162" y="13414"/>
                    <a:pt x="176" y="13414"/>
                  </a:cubicBezTo>
                  <a:cubicBezTo>
                    <a:pt x="203" y="13414"/>
                    <a:pt x="225" y="13396"/>
                    <a:pt x="234" y="13369"/>
                  </a:cubicBezTo>
                  <a:cubicBezTo>
                    <a:pt x="239" y="13333"/>
                    <a:pt x="243" y="13292"/>
                    <a:pt x="239" y="13252"/>
                  </a:cubicBezTo>
                  <a:lnTo>
                    <a:pt x="234" y="13175"/>
                  </a:lnTo>
                  <a:cubicBezTo>
                    <a:pt x="234" y="13148"/>
                    <a:pt x="234" y="13126"/>
                    <a:pt x="230" y="13099"/>
                  </a:cubicBezTo>
                  <a:cubicBezTo>
                    <a:pt x="230" y="13085"/>
                    <a:pt x="230" y="13067"/>
                    <a:pt x="225" y="13054"/>
                  </a:cubicBezTo>
                  <a:cubicBezTo>
                    <a:pt x="225" y="13040"/>
                    <a:pt x="221" y="13027"/>
                    <a:pt x="212" y="13018"/>
                  </a:cubicBezTo>
                  <a:lnTo>
                    <a:pt x="212" y="13013"/>
                  </a:lnTo>
                  <a:lnTo>
                    <a:pt x="212" y="12928"/>
                  </a:lnTo>
                  <a:cubicBezTo>
                    <a:pt x="212" y="12923"/>
                    <a:pt x="216" y="12919"/>
                    <a:pt x="216" y="12914"/>
                  </a:cubicBezTo>
                  <a:cubicBezTo>
                    <a:pt x="221" y="12896"/>
                    <a:pt x="221" y="12878"/>
                    <a:pt x="221" y="12860"/>
                  </a:cubicBezTo>
                  <a:cubicBezTo>
                    <a:pt x="225" y="12847"/>
                    <a:pt x="221" y="12838"/>
                    <a:pt x="221" y="12829"/>
                  </a:cubicBezTo>
                  <a:lnTo>
                    <a:pt x="221" y="12775"/>
                  </a:lnTo>
                  <a:lnTo>
                    <a:pt x="221" y="12644"/>
                  </a:lnTo>
                  <a:lnTo>
                    <a:pt x="221" y="12532"/>
                  </a:lnTo>
                  <a:cubicBezTo>
                    <a:pt x="221" y="12491"/>
                    <a:pt x="221" y="12451"/>
                    <a:pt x="216" y="12411"/>
                  </a:cubicBezTo>
                  <a:cubicBezTo>
                    <a:pt x="216" y="12402"/>
                    <a:pt x="212" y="12393"/>
                    <a:pt x="207" y="12384"/>
                  </a:cubicBezTo>
                  <a:cubicBezTo>
                    <a:pt x="207" y="12379"/>
                    <a:pt x="203" y="12375"/>
                    <a:pt x="203" y="12375"/>
                  </a:cubicBezTo>
                  <a:lnTo>
                    <a:pt x="203" y="12271"/>
                  </a:lnTo>
                  <a:lnTo>
                    <a:pt x="203" y="12204"/>
                  </a:lnTo>
                  <a:cubicBezTo>
                    <a:pt x="216" y="12190"/>
                    <a:pt x="225" y="12172"/>
                    <a:pt x="225" y="12154"/>
                  </a:cubicBezTo>
                  <a:lnTo>
                    <a:pt x="225" y="11875"/>
                  </a:lnTo>
                  <a:lnTo>
                    <a:pt x="225" y="11745"/>
                  </a:lnTo>
                  <a:cubicBezTo>
                    <a:pt x="225" y="11700"/>
                    <a:pt x="221" y="11655"/>
                    <a:pt x="216" y="11610"/>
                  </a:cubicBezTo>
                  <a:cubicBezTo>
                    <a:pt x="216" y="11605"/>
                    <a:pt x="212" y="11605"/>
                    <a:pt x="212" y="11601"/>
                  </a:cubicBezTo>
                  <a:lnTo>
                    <a:pt x="212" y="11592"/>
                  </a:lnTo>
                  <a:lnTo>
                    <a:pt x="212" y="11578"/>
                  </a:lnTo>
                  <a:cubicBezTo>
                    <a:pt x="221" y="11569"/>
                    <a:pt x="225" y="11560"/>
                    <a:pt x="225" y="11551"/>
                  </a:cubicBezTo>
                  <a:cubicBezTo>
                    <a:pt x="234" y="11515"/>
                    <a:pt x="239" y="11479"/>
                    <a:pt x="234" y="11443"/>
                  </a:cubicBezTo>
                  <a:lnTo>
                    <a:pt x="234" y="11385"/>
                  </a:lnTo>
                  <a:lnTo>
                    <a:pt x="234" y="11245"/>
                  </a:lnTo>
                  <a:lnTo>
                    <a:pt x="234" y="11115"/>
                  </a:lnTo>
                  <a:cubicBezTo>
                    <a:pt x="234" y="11061"/>
                    <a:pt x="230" y="11011"/>
                    <a:pt x="225" y="10957"/>
                  </a:cubicBezTo>
                  <a:cubicBezTo>
                    <a:pt x="221" y="10944"/>
                    <a:pt x="212" y="10935"/>
                    <a:pt x="198" y="10926"/>
                  </a:cubicBezTo>
                  <a:lnTo>
                    <a:pt x="198" y="10890"/>
                  </a:lnTo>
                  <a:cubicBezTo>
                    <a:pt x="207" y="10881"/>
                    <a:pt x="216" y="10872"/>
                    <a:pt x="221" y="10854"/>
                  </a:cubicBezTo>
                  <a:cubicBezTo>
                    <a:pt x="225" y="10845"/>
                    <a:pt x="225" y="10836"/>
                    <a:pt x="230" y="10827"/>
                  </a:cubicBezTo>
                  <a:lnTo>
                    <a:pt x="230" y="10795"/>
                  </a:lnTo>
                  <a:lnTo>
                    <a:pt x="230" y="10755"/>
                  </a:lnTo>
                  <a:lnTo>
                    <a:pt x="230" y="10679"/>
                  </a:lnTo>
                  <a:cubicBezTo>
                    <a:pt x="230" y="10620"/>
                    <a:pt x="230" y="10566"/>
                    <a:pt x="225" y="10512"/>
                  </a:cubicBezTo>
                  <a:cubicBezTo>
                    <a:pt x="221" y="10458"/>
                    <a:pt x="221" y="10400"/>
                    <a:pt x="216" y="10346"/>
                  </a:cubicBezTo>
                  <a:cubicBezTo>
                    <a:pt x="216" y="10319"/>
                    <a:pt x="216" y="10287"/>
                    <a:pt x="216" y="10265"/>
                  </a:cubicBezTo>
                  <a:cubicBezTo>
                    <a:pt x="216" y="10247"/>
                    <a:pt x="216" y="10233"/>
                    <a:pt x="212" y="10220"/>
                  </a:cubicBezTo>
                  <a:cubicBezTo>
                    <a:pt x="212" y="10202"/>
                    <a:pt x="207" y="10179"/>
                    <a:pt x="203" y="10161"/>
                  </a:cubicBezTo>
                  <a:lnTo>
                    <a:pt x="203" y="10157"/>
                  </a:lnTo>
                  <a:lnTo>
                    <a:pt x="203" y="9869"/>
                  </a:lnTo>
                  <a:cubicBezTo>
                    <a:pt x="203" y="9819"/>
                    <a:pt x="203" y="9774"/>
                    <a:pt x="198" y="9725"/>
                  </a:cubicBezTo>
                  <a:lnTo>
                    <a:pt x="198" y="9599"/>
                  </a:lnTo>
                  <a:lnTo>
                    <a:pt x="198" y="9590"/>
                  </a:lnTo>
                  <a:cubicBezTo>
                    <a:pt x="207" y="9585"/>
                    <a:pt x="216" y="9581"/>
                    <a:pt x="225" y="9572"/>
                  </a:cubicBezTo>
                  <a:cubicBezTo>
                    <a:pt x="234" y="9563"/>
                    <a:pt x="243" y="9545"/>
                    <a:pt x="243" y="9531"/>
                  </a:cubicBezTo>
                  <a:lnTo>
                    <a:pt x="243" y="9459"/>
                  </a:lnTo>
                  <a:lnTo>
                    <a:pt x="243" y="9369"/>
                  </a:lnTo>
                  <a:lnTo>
                    <a:pt x="243" y="9198"/>
                  </a:lnTo>
                  <a:cubicBezTo>
                    <a:pt x="243" y="9145"/>
                    <a:pt x="239" y="9104"/>
                    <a:pt x="234" y="9055"/>
                  </a:cubicBezTo>
                  <a:cubicBezTo>
                    <a:pt x="239" y="9050"/>
                    <a:pt x="239" y="9046"/>
                    <a:pt x="239" y="9041"/>
                  </a:cubicBezTo>
                  <a:cubicBezTo>
                    <a:pt x="243" y="9010"/>
                    <a:pt x="248" y="8983"/>
                    <a:pt x="243" y="8951"/>
                  </a:cubicBezTo>
                  <a:lnTo>
                    <a:pt x="243" y="8888"/>
                  </a:lnTo>
                  <a:cubicBezTo>
                    <a:pt x="243" y="8843"/>
                    <a:pt x="243" y="8798"/>
                    <a:pt x="239" y="8758"/>
                  </a:cubicBezTo>
                  <a:cubicBezTo>
                    <a:pt x="239" y="8713"/>
                    <a:pt x="234" y="8663"/>
                    <a:pt x="234" y="8618"/>
                  </a:cubicBezTo>
                  <a:cubicBezTo>
                    <a:pt x="230" y="8573"/>
                    <a:pt x="230" y="8524"/>
                    <a:pt x="221" y="8479"/>
                  </a:cubicBezTo>
                  <a:cubicBezTo>
                    <a:pt x="221" y="8470"/>
                    <a:pt x="221" y="8461"/>
                    <a:pt x="216" y="8452"/>
                  </a:cubicBezTo>
                  <a:lnTo>
                    <a:pt x="207" y="8443"/>
                  </a:lnTo>
                  <a:cubicBezTo>
                    <a:pt x="207" y="8402"/>
                    <a:pt x="207" y="8362"/>
                    <a:pt x="203" y="8321"/>
                  </a:cubicBezTo>
                  <a:cubicBezTo>
                    <a:pt x="212" y="8312"/>
                    <a:pt x="216" y="8299"/>
                    <a:pt x="216" y="8290"/>
                  </a:cubicBezTo>
                  <a:lnTo>
                    <a:pt x="216" y="7934"/>
                  </a:lnTo>
                  <a:cubicBezTo>
                    <a:pt x="216" y="7885"/>
                    <a:pt x="212" y="7835"/>
                    <a:pt x="207" y="7786"/>
                  </a:cubicBezTo>
                  <a:cubicBezTo>
                    <a:pt x="207" y="7745"/>
                    <a:pt x="207" y="7705"/>
                    <a:pt x="203" y="7669"/>
                  </a:cubicBezTo>
                  <a:cubicBezTo>
                    <a:pt x="207" y="7660"/>
                    <a:pt x="207" y="7655"/>
                    <a:pt x="212" y="7651"/>
                  </a:cubicBezTo>
                  <a:cubicBezTo>
                    <a:pt x="216" y="7628"/>
                    <a:pt x="216" y="7601"/>
                    <a:pt x="216" y="7579"/>
                  </a:cubicBezTo>
                  <a:lnTo>
                    <a:pt x="216" y="7530"/>
                  </a:lnTo>
                  <a:lnTo>
                    <a:pt x="216" y="7444"/>
                  </a:lnTo>
                  <a:lnTo>
                    <a:pt x="216" y="7273"/>
                  </a:lnTo>
                  <a:cubicBezTo>
                    <a:pt x="216" y="7237"/>
                    <a:pt x="216" y="7201"/>
                    <a:pt x="212" y="7161"/>
                  </a:cubicBezTo>
                  <a:cubicBezTo>
                    <a:pt x="221" y="7156"/>
                    <a:pt x="225" y="7143"/>
                    <a:pt x="230" y="7134"/>
                  </a:cubicBezTo>
                  <a:cubicBezTo>
                    <a:pt x="234" y="7107"/>
                    <a:pt x="239" y="7080"/>
                    <a:pt x="234" y="7053"/>
                  </a:cubicBezTo>
                  <a:lnTo>
                    <a:pt x="234" y="6985"/>
                  </a:lnTo>
                  <a:lnTo>
                    <a:pt x="234" y="6877"/>
                  </a:lnTo>
                  <a:lnTo>
                    <a:pt x="234" y="6670"/>
                  </a:lnTo>
                  <a:cubicBezTo>
                    <a:pt x="234" y="6598"/>
                    <a:pt x="234" y="6544"/>
                    <a:pt x="234" y="6481"/>
                  </a:cubicBezTo>
                  <a:cubicBezTo>
                    <a:pt x="234" y="6454"/>
                    <a:pt x="230" y="6423"/>
                    <a:pt x="230" y="6400"/>
                  </a:cubicBezTo>
                  <a:cubicBezTo>
                    <a:pt x="230" y="6387"/>
                    <a:pt x="234" y="6378"/>
                    <a:pt x="234" y="6369"/>
                  </a:cubicBezTo>
                  <a:cubicBezTo>
                    <a:pt x="239" y="6306"/>
                    <a:pt x="234" y="6238"/>
                    <a:pt x="234" y="6171"/>
                  </a:cubicBezTo>
                  <a:lnTo>
                    <a:pt x="234" y="5959"/>
                  </a:lnTo>
                  <a:lnTo>
                    <a:pt x="234" y="5748"/>
                  </a:lnTo>
                  <a:cubicBezTo>
                    <a:pt x="234" y="5681"/>
                    <a:pt x="230" y="5613"/>
                    <a:pt x="225" y="5546"/>
                  </a:cubicBezTo>
                  <a:cubicBezTo>
                    <a:pt x="221" y="5537"/>
                    <a:pt x="216" y="5532"/>
                    <a:pt x="212" y="5523"/>
                  </a:cubicBezTo>
                  <a:lnTo>
                    <a:pt x="207" y="5519"/>
                  </a:lnTo>
                  <a:lnTo>
                    <a:pt x="207" y="5451"/>
                  </a:lnTo>
                  <a:cubicBezTo>
                    <a:pt x="207" y="5384"/>
                    <a:pt x="212" y="5316"/>
                    <a:pt x="212" y="5244"/>
                  </a:cubicBezTo>
                  <a:lnTo>
                    <a:pt x="212" y="5141"/>
                  </a:lnTo>
                  <a:cubicBezTo>
                    <a:pt x="216" y="5114"/>
                    <a:pt x="221" y="5082"/>
                    <a:pt x="216" y="5055"/>
                  </a:cubicBezTo>
                  <a:lnTo>
                    <a:pt x="216" y="4988"/>
                  </a:lnTo>
                  <a:lnTo>
                    <a:pt x="216" y="4880"/>
                  </a:lnTo>
                  <a:lnTo>
                    <a:pt x="216" y="4772"/>
                  </a:lnTo>
                  <a:cubicBezTo>
                    <a:pt x="225" y="4758"/>
                    <a:pt x="234" y="4745"/>
                    <a:pt x="234" y="4727"/>
                  </a:cubicBezTo>
                  <a:cubicBezTo>
                    <a:pt x="239" y="4655"/>
                    <a:pt x="239" y="4578"/>
                    <a:pt x="239" y="4502"/>
                  </a:cubicBezTo>
                  <a:lnTo>
                    <a:pt x="239" y="4286"/>
                  </a:lnTo>
                  <a:lnTo>
                    <a:pt x="239" y="4052"/>
                  </a:lnTo>
                  <a:cubicBezTo>
                    <a:pt x="239" y="4021"/>
                    <a:pt x="239" y="3985"/>
                    <a:pt x="234" y="3949"/>
                  </a:cubicBezTo>
                  <a:cubicBezTo>
                    <a:pt x="234" y="3931"/>
                    <a:pt x="234" y="3913"/>
                    <a:pt x="230" y="3895"/>
                  </a:cubicBezTo>
                  <a:cubicBezTo>
                    <a:pt x="230" y="3872"/>
                    <a:pt x="225" y="3850"/>
                    <a:pt x="221" y="3827"/>
                  </a:cubicBezTo>
                  <a:lnTo>
                    <a:pt x="221" y="3751"/>
                  </a:lnTo>
                  <a:lnTo>
                    <a:pt x="221" y="3584"/>
                  </a:lnTo>
                  <a:lnTo>
                    <a:pt x="221" y="3508"/>
                  </a:lnTo>
                  <a:cubicBezTo>
                    <a:pt x="225" y="3467"/>
                    <a:pt x="221" y="3431"/>
                    <a:pt x="216" y="3391"/>
                  </a:cubicBezTo>
                  <a:cubicBezTo>
                    <a:pt x="212" y="3382"/>
                    <a:pt x="207" y="3373"/>
                    <a:pt x="203" y="3368"/>
                  </a:cubicBezTo>
                  <a:lnTo>
                    <a:pt x="203" y="3355"/>
                  </a:lnTo>
                  <a:lnTo>
                    <a:pt x="203" y="3139"/>
                  </a:lnTo>
                  <a:lnTo>
                    <a:pt x="203" y="2891"/>
                  </a:lnTo>
                  <a:lnTo>
                    <a:pt x="203" y="2792"/>
                  </a:lnTo>
                  <a:cubicBezTo>
                    <a:pt x="203" y="2774"/>
                    <a:pt x="203" y="2756"/>
                    <a:pt x="198" y="2738"/>
                  </a:cubicBezTo>
                  <a:cubicBezTo>
                    <a:pt x="198" y="2738"/>
                    <a:pt x="198" y="2734"/>
                    <a:pt x="198" y="2729"/>
                  </a:cubicBezTo>
                  <a:lnTo>
                    <a:pt x="198" y="2711"/>
                  </a:lnTo>
                  <a:lnTo>
                    <a:pt x="198" y="2482"/>
                  </a:lnTo>
                  <a:cubicBezTo>
                    <a:pt x="198" y="2424"/>
                    <a:pt x="198" y="2370"/>
                    <a:pt x="194" y="2311"/>
                  </a:cubicBezTo>
                  <a:lnTo>
                    <a:pt x="194" y="2212"/>
                  </a:lnTo>
                  <a:lnTo>
                    <a:pt x="194" y="2127"/>
                  </a:lnTo>
                  <a:lnTo>
                    <a:pt x="194" y="1911"/>
                  </a:lnTo>
                  <a:cubicBezTo>
                    <a:pt x="194" y="1843"/>
                    <a:pt x="194" y="1780"/>
                    <a:pt x="189" y="1713"/>
                  </a:cubicBezTo>
                  <a:cubicBezTo>
                    <a:pt x="189" y="1681"/>
                    <a:pt x="185" y="1650"/>
                    <a:pt x="185" y="1618"/>
                  </a:cubicBezTo>
                  <a:cubicBezTo>
                    <a:pt x="185" y="1587"/>
                    <a:pt x="185" y="1551"/>
                    <a:pt x="176" y="1515"/>
                  </a:cubicBezTo>
                  <a:cubicBezTo>
                    <a:pt x="176" y="1497"/>
                    <a:pt x="171" y="1483"/>
                    <a:pt x="162" y="1474"/>
                  </a:cubicBezTo>
                  <a:lnTo>
                    <a:pt x="162" y="1434"/>
                  </a:lnTo>
                  <a:lnTo>
                    <a:pt x="162" y="1249"/>
                  </a:lnTo>
                  <a:lnTo>
                    <a:pt x="162" y="998"/>
                  </a:lnTo>
                  <a:lnTo>
                    <a:pt x="162" y="863"/>
                  </a:lnTo>
                  <a:lnTo>
                    <a:pt x="162" y="728"/>
                  </a:lnTo>
                  <a:lnTo>
                    <a:pt x="153" y="395"/>
                  </a:lnTo>
                  <a:cubicBezTo>
                    <a:pt x="153" y="341"/>
                    <a:pt x="149" y="287"/>
                    <a:pt x="144" y="233"/>
                  </a:cubicBezTo>
                  <a:cubicBezTo>
                    <a:pt x="144" y="179"/>
                    <a:pt x="140" y="125"/>
                    <a:pt x="140" y="71"/>
                  </a:cubicBezTo>
                  <a:cubicBezTo>
                    <a:pt x="140" y="48"/>
                    <a:pt x="122" y="26"/>
                    <a:pt x="99" y="26"/>
                  </a:cubicBezTo>
                  <a:cubicBezTo>
                    <a:pt x="95" y="9"/>
                    <a:pt x="82" y="1"/>
                    <a:pt x="6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6"/>
            <p:cNvSpPr/>
            <p:nvPr/>
          </p:nvSpPr>
          <p:spPr>
            <a:xfrm>
              <a:off x="4979000" y="2087825"/>
              <a:ext cx="5200" cy="187050"/>
            </a:xfrm>
            <a:custGeom>
              <a:rect b="b" l="l" r="r" t="t"/>
              <a:pathLst>
                <a:path extrusionOk="0" h="7482" w="208">
                  <a:moveTo>
                    <a:pt x="73" y="1"/>
                  </a:moveTo>
                  <a:cubicBezTo>
                    <a:pt x="58" y="1"/>
                    <a:pt x="43" y="10"/>
                    <a:pt x="41" y="28"/>
                  </a:cubicBezTo>
                  <a:lnTo>
                    <a:pt x="28" y="14"/>
                  </a:lnTo>
                  <a:cubicBezTo>
                    <a:pt x="28" y="37"/>
                    <a:pt x="28" y="55"/>
                    <a:pt x="23" y="73"/>
                  </a:cubicBezTo>
                  <a:cubicBezTo>
                    <a:pt x="14" y="82"/>
                    <a:pt x="10" y="91"/>
                    <a:pt x="10" y="100"/>
                  </a:cubicBezTo>
                  <a:cubicBezTo>
                    <a:pt x="10" y="140"/>
                    <a:pt x="10" y="181"/>
                    <a:pt x="10" y="221"/>
                  </a:cubicBezTo>
                  <a:lnTo>
                    <a:pt x="10" y="347"/>
                  </a:lnTo>
                  <a:lnTo>
                    <a:pt x="10" y="568"/>
                  </a:lnTo>
                  <a:lnTo>
                    <a:pt x="10" y="667"/>
                  </a:lnTo>
                  <a:lnTo>
                    <a:pt x="10" y="824"/>
                  </a:lnTo>
                  <a:lnTo>
                    <a:pt x="10" y="1116"/>
                  </a:lnTo>
                  <a:cubicBezTo>
                    <a:pt x="5" y="1229"/>
                    <a:pt x="5" y="1341"/>
                    <a:pt x="5" y="1454"/>
                  </a:cubicBezTo>
                  <a:lnTo>
                    <a:pt x="5" y="1490"/>
                  </a:lnTo>
                  <a:lnTo>
                    <a:pt x="5" y="1580"/>
                  </a:lnTo>
                  <a:lnTo>
                    <a:pt x="5" y="1661"/>
                  </a:lnTo>
                  <a:cubicBezTo>
                    <a:pt x="1" y="1692"/>
                    <a:pt x="1" y="1724"/>
                    <a:pt x="5" y="1755"/>
                  </a:cubicBezTo>
                  <a:cubicBezTo>
                    <a:pt x="5" y="1769"/>
                    <a:pt x="10" y="1778"/>
                    <a:pt x="14" y="1787"/>
                  </a:cubicBezTo>
                  <a:lnTo>
                    <a:pt x="14" y="1958"/>
                  </a:lnTo>
                  <a:lnTo>
                    <a:pt x="14" y="2124"/>
                  </a:lnTo>
                  <a:lnTo>
                    <a:pt x="14" y="2300"/>
                  </a:lnTo>
                  <a:lnTo>
                    <a:pt x="14" y="2358"/>
                  </a:lnTo>
                  <a:cubicBezTo>
                    <a:pt x="10" y="2367"/>
                    <a:pt x="5" y="2380"/>
                    <a:pt x="1" y="2394"/>
                  </a:cubicBezTo>
                  <a:cubicBezTo>
                    <a:pt x="1" y="2416"/>
                    <a:pt x="1" y="2439"/>
                    <a:pt x="1" y="2461"/>
                  </a:cubicBezTo>
                  <a:lnTo>
                    <a:pt x="1" y="2511"/>
                  </a:lnTo>
                  <a:lnTo>
                    <a:pt x="1" y="2578"/>
                  </a:lnTo>
                  <a:lnTo>
                    <a:pt x="1" y="2754"/>
                  </a:lnTo>
                  <a:lnTo>
                    <a:pt x="1" y="2925"/>
                  </a:lnTo>
                  <a:lnTo>
                    <a:pt x="1" y="3082"/>
                  </a:lnTo>
                  <a:cubicBezTo>
                    <a:pt x="1" y="3190"/>
                    <a:pt x="10" y="3294"/>
                    <a:pt x="14" y="3402"/>
                  </a:cubicBezTo>
                  <a:cubicBezTo>
                    <a:pt x="19" y="3456"/>
                    <a:pt x="19" y="3505"/>
                    <a:pt x="23" y="3555"/>
                  </a:cubicBezTo>
                  <a:cubicBezTo>
                    <a:pt x="23" y="3577"/>
                    <a:pt x="23" y="3604"/>
                    <a:pt x="28" y="3627"/>
                  </a:cubicBezTo>
                  <a:lnTo>
                    <a:pt x="28" y="3663"/>
                  </a:lnTo>
                  <a:cubicBezTo>
                    <a:pt x="28" y="3672"/>
                    <a:pt x="28" y="3681"/>
                    <a:pt x="32" y="3690"/>
                  </a:cubicBezTo>
                  <a:lnTo>
                    <a:pt x="32" y="3793"/>
                  </a:lnTo>
                  <a:cubicBezTo>
                    <a:pt x="32" y="3838"/>
                    <a:pt x="32" y="3883"/>
                    <a:pt x="37" y="3928"/>
                  </a:cubicBezTo>
                  <a:cubicBezTo>
                    <a:pt x="37" y="3982"/>
                    <a:pt x="37" y="4040"/>
                    <a:pt x="41" y="4090"/>
                  </a:cubicBezTo>
                  <a:cubicBezTo>
                    <a:pt x="46" y="4144"/>
                    <a:pt x="46" y="4189"/>
                    <a:pt x="46" y="4234"/>
                  </a:cubicBezTo>
                  <a:cubicBezTo>
                    <a:pt x="46" y="4261"/>
                    <a:pt x="50" y="4283"/>
                    <a:pt x="50" y="4306"/>
                  </a:cubicBezTo>
                  <a:lnTo>
                    <a:pt x="50" y="4427"/>
                  </a:lnTo>
                  <a:lnTo>
                    <a:pt x="50" y="4549"/>
                  </a:lnTo>
                  <a:lnTo>
                    <a:pt x="50" y="4621"/>
                  </a:lnTo>
                  <a:cubicBezTo>
                    <a:pt x="50" y="4661"/>
                    <a:pt x="46" y="4702"/>
                    <a:pt x="46" y="4742"/>
                  </a:cubicBezTo>
                  <a:cubicBezTo>
                    <a:pt x="46" y="4837"/>
                    <a:pt x="41" y="4927"/>
                    <a:pt x="41" y="5017"/>
                  </a:cubicBezTo>
                  <a:cubicBezTo>
                    <a:pt x="41" y="5107"/>
                    <a:pt x="41" y="5215"/>
                    <a:pt x="46" y="5309"/>
                  </a:cubicBezTo>
                  <a:cubicBezTo>
                    <a:pt x="46" y="5354"/>
                    <a:pt x="50" y="5395"/>
                    <a:pt x="55" y="5435"/>
                  </a:cubicBezTo>
                  <a:cubicBezTo>
                    <a:pt x="55" y="5458"/>
                    <a:pt x="55" y="5476"/>
                    <a:pt x="59" y="5498"/>
                  </a:cubicBezTo>
                  <a:lnTo>
                    <a:pt x="59" y="5530"/>
                  </a:lnTo>
                  <a:lnTo>
                    <a:pt x="59" y="5575"/>
                  </a:lnTo>
                  <a:lnTo>
                    <a:pt x="59" y="5921"/>
                  </a:lnTo>
                  <a:lnTo>
                    <a:pt x="59" y="6029"/>
                  </a:lnTo>
                  <a:lnTo>
                    <a:pt x="59" y="6222"/>
                  </a:lnTo>
                  <a:lnTo>
                    <a:pt x="59" y="6515"/>
                  </a:lnTo>
                  <a:lnTo>
                    <a:pt x="59" y="6578"/>
                  </a:lnTo>
                  <a:lnTo>
                    <a:pt x="59" y="6677"/>
                  </a:lnTo>
                  <a:cubicBezTo>
                    <a:pt x="59" y="6771"/>
                    <a:pt x="59" y="6866"/>
                    <a:pt x="59" y="6960"/>
                  </a:cubicBezTo>
                  <a:lnTo>
                    <a:pt x="59" y="7046"/>
                  </a:lnTo>
                  <a:cubicBezTo>
                    <a:pt x="59" y="7050"/>
                    <a:pt x="55" y="7059"/>
                    <a:pt x="55" y="7068"/>
                  </a:cubicBezTo>
                  <a:cubicBezTo>
                    <a:pt x="50" y="7100"/>
                    <a:pt x="50" y="7127"/>
                    <a:pt x="50" y="7158"/>
                  </a:cubicBezTo>
                  <a:cubicBezTo>
                    <a:pt x="50" y="7190"/>
                    <a:pt x="50" y="7221"/>
                    <a:pt x="50" y="7252"/>
                  </a:cubicBezTo>
                  <a:lnTo>
                    <a:pt x="50" y="7347"/>
                  </a:lnTo>
                  <a:cubicBezTo>
                    <a:pt x="50" y="7378"/>
                    <a:pt x="55" y="7410"/>
                    <a:pt x="59" y="7446"/>
                  </a:cubicBezTo>
                  <a:cubicBezTo>
                    <a:pt x="64" y="7468"/>
                    <a:pt x="86" y="7482"/>
                    <a:pt x="109" y="7482"/>
                  </a:cubicBezTo>
                  <a:lnTo>
                    <a:pt x="131" y="7482"/>
                  </a:lnTo>
                  <a:cubicBezTo>
                    <a:pt x="140" y="7477"/>
                    <a:pt x="149" y="7473"/>
                    <a:pt x="158" y="7464"/>
                  </a:cubicBezTo>
                  <a:cubicBezTo>
                    <a:pt x="167" y="7455"/>
                    <a:pt x="172" y="7441"/>
                    <a:pt x="172" y="7428"/>
                  </a:cubicBezTo>
                  <a:cubicBezTo>
                    <a:pt x="176" y="7387"/>
                    <a:pt x="176" y="7351"/>
                    <a:pt x="172" y="7315"/>
                  </a:cubicBezTo>
                  <a:lnTo>
                    <a:pt x="172" y="7270"/>
                  </a:lnTo>
                  <a:cubicBezTo>
                    <a:pt x="185" y="7261"/>
                    <a:pt x="194" y="7252"/>
                    <a:pt x="199" y="7239"/>
                  </a:cubicBezTo>
                  <a:cubicBezTo>
                    <a:pt x="203" y="7212"/>
                    <a:pt x="203" y="7185"/>
                    <a:pt x="203" y="7163"/>
                  </a:cubicBezTo>
                  <a:lnTo>
                    <a:pt x="203" y="7100"/>
                  </a:lnTo>
                  <a:cubicBezTo>
                    <a:pt x="203" y="7064"/>
                    <a:pt x="203" y="7023"/>
                    <a:pt x="199" y="6987"/>
                  </a:cubicBezTo>
                  <a:cubicBezTo>
                    <a:pt x="194" y="6947"/>
                    <a:pt x="190" y="6906"/>
                    <a:pt x="190" y="6870"/>
                  </a:cubicBezTo>
                  <a:lnTo>
                    <a:pt x="185" y="6821"/>
                  </a:lnTo>
                  <a:cubicBezTo>
                    <a:pt x="190" y="6816"/>
                    <a:pt x="194" y="6812"/>
                    <a:pt x="194" y="6807"/>
                  </a:cubicBezTo>
                  <a:cubicBezTo>
                    <a:pt x="199" y="6803"/>
                    <a:pt x="203" y="6794"/>
                    <a:pt x="203" y="6789"/>
                  </a:cubicBezTo>
                  <a:lnTo>
                    <a:pt x="203" y="6771"/>
                  </a:lnTo>
                  <a:cubicBezTo>
                    <a:pt x="203" y="6758"/>
                    <a:pt x="203" y="6749"/>
                    <a:pt x="203" y="6735"/>
                  </a:cubicBezTo>
                  <a:lnTo>
                    <a:pt x="203" y="6690"/>
                  </a:lnTo>
                  <a:lnTo>
                    <a:pt x="203" y="6609"/>
                  </a:lnTo>
                  <a:cubicBezTo>
                    <a:pt x="203" y="6551"/>
                    <a:pt x="199" y="6497"/>
                    <a:pt x="199" y="6438"/>
                  </a:cubicBezTo>
                  <a:cubicBezTo>
                    <a:pt x="199" y="6375"/>
                    <a:pt x="199" y="6326"/>
                    <a:pt x="194" y="6267"/>
                  </a:cubicBezTo>
                  <a:lnTo>
                    <a:pt x="194" y="6213"/>
                  </a:lnTo>
                  <a:lnTo>
                    <a:pt x="194" y="6132"/>
                  </a:lnTo>
                  <a:lnTo>
                    <a:pt x="194" y="6060"/>
                  </a:lnTo>
                  <a:cubicBezTo>
                    <a:pt x="194" y="6015"/>
                    <a:pt x="190" y="5970"/>
                    <a:pt x="190" y="5921"/>
                  </a:cubicBezTo>
                  <a:lnTo>
                    <a:pt x="185" y="5786"/>
                  </a:lnTo>
                  <a:lnTo>
                    <a:pt x="185" y="5732"/>
                  </a:lnTo>
                  <a:cubicBezTo>
                    <a:pt x="185" y="5705"/>
                    <a:pt x="181" y="5673"/>
                    <a:pt x="176" y="5651"/>
                  </a:cubicBezTo>
                  <a:cubicBezTo>
                    <a:pt x="176" y="5646"/>
                    <a:pt x="172" y="5642"/>
                    <a:pt x="172" y="5637"/>
                  </a:cubicBezTo>
                  <a:lnTo>
                    <a:pt x="172" y="5628"/>
                  </a:lnTo>
                  <a:cubicBezTo>
                    <a:pt x="185" y="5620"/>
                    <a:pt x="190" y="5611"/>
                    <a:pt x="194" y="5597"/>
                  </a:cubicBezTo>
                  <a:cubicBezTo>
                    <a:pt x="208" y="5552"/>
                    <a:pt x="208" y="5512"/>
                    <a:pt x="208" y="5467"/>
                  </a:cubicBezTo>
                  <a:lnTo>
                    <a:pt x="208" y="5377"/>
                  </a:lnTo>
                  <a:cubicBezTo>
                    <a:pt x="208" y="5323"/>
                    <a:pt x="208" y="5273"/>
                    <a:pt x="203" y="5219"/>
                  </a:cubicBezTo>
                  <a:cubicBezTo>
                    <a:pt x="199" y="5165"/>
                    <a:pt x="199" y="5111"/>
                    <a:pt x="194" y="5057"/>
                  </a:cubicBezTo>
                  <a:cubicBezTo>
                    <a:pt x="194" y="5044"/>
                    <a:pt x="194" y="5026"/>
                    <a:pt x="190" y="5008"/>
                  </a:cubicBezTo>
                  <a:lnTo>
                    <a:pt x="190" y="4895"/>
                  </a:lnTo>
                  <a:lnTo>
                    <a:pt x="190" y="4814"/>
                  </a:lnTo>
                  <a:lnTo>
                    <a:pt x="190" y="4733"/>
                  </a:lnTo>
                  <a:cubicBezTo>
                    <a:pt x="190" y="4684"/>
                    <a:pt x="185" y="4639"/>
                    <a:pt x="181" y="4589"/>
                  </a:cubicBezTo>
                  <a:cubicBezTo>
                    <a:pt x="181" y="4562"/>
                    <a:pt x="181" y="4535"/>
                    <a:pt x="176" y="4513"/>
                  </a:cubicBezTo>
                  <a:cubicBezTo>
                    <a:pt x="176" y="4481"/>
                    <a:pt x="176" y="4454"/>
                    <a:pt x="172" y="4423"/>
                  </a:cubicBezTo>
                  <a:cubicBezTo>
                    <a:pt x="172" y="4418"/>
                    <a:pt x="176" y="4414"/>
                    <a:pt x="176" y="4409"/>
                  </a:cubicBezTo>
                  <a:cubicBezTo>
                    <a:pt x="181" y="4369"/>
                    <a:pt x="185" y="4324"/>
                    <a:pt x="181" y="4283"/>
                  </a:cubicBezTo>
                  <a:lnTo>
                    <a:pt x="181" y="4202"/>
                  </a:lnTo>
                  <a:lnTo>
                    <a:pt x="181" y="4040"/>
                  </a:lnTo>
                  <a:cubicBezTo>
                    <a:pt x="181" y="3987"/>
                    <a:pt x="176" y="3942"/>
                    <a:pt x="176" y="3892"/>
                  </a:cubicBezTo>
                  <a:lnTo>
                    <a:pt x="172" y="3825"/>
                  </a:lnTo>
                  <a:cubicBezTo>
                    <a:pt x="172" y="3793"/>
                    <a:pt x="172" y="3762"/>
                    <a:pt x="167" y="3730"/>
                  </a:cubicBezTo>
                  <a:cubicBezTo>
                    <a:pt x="167" y="3721"/>
                    <a:pt x="163" y="3712"/>
                    <a:pt x="158" y="3703"/>
                  </a:cubicBezTo>
                  <a:cubicBezTo>
                    <a:pt x="158" y="3699"/>
                    <a:pt x="154" y="3694"/>
                    <a:pt x="149" y="3690"/>
                  </a:cubicBezTo>
                  <a:cubicBezTo>
                    <a:pt x="149" y="3685"/>
                    <a:pt x="154" y="3676"/>
                    <a:pt x="154" y="3672"/>
                  </a:cubicBezTo>
                  <a:lnTo>
                    <a:pt x="154" y="3519"/>
                  </a:lnTo>
                  <a:lnTo>
                    <a:pt x="154" y="3397"/>
                  </a:lnTo>
                  <a:cubicBezTo>
                    <a:pt x="154" y="3307"/>
                    <a:pt x="149" y="3217"/>
                    <a:pt x="140" y="3132"/>
                  </a:cubicBezTo>
                  <a:cubicBezTo>
                    <a:pt x="140" y="3123"/>
                    <a:pt x="136" y="3118"/>
                    <a:pt x="131" y="3109"/>
                  </a:cubicBezTo>
                  <a:cubicBezTo>
                    <a:pt x="136" y="3100"/>
                    <a:pt x="136" y="3091"/>
                    <a:pt x="136" y="3082"/>
                  </a:cubicBezTo>
                  <a:cubicBezTo>
                    <a:pt x="136" y="3073"/>
                    <a:pt x="136" y="3064"/>
                    <a:pt x="136" y="3051"/>
                  </a:cubicBezTo>
                  <a:lnTo>
                    <a:pt x="136" y="2925"/>
                  </a:lnTo>
                  <a:lnTo>
                    <a:pt x="136" y="2749"/>
                  </a:lnTo>
                  <a:lnTo>
                    <a:pt x="131" y="2619"/>
                  </a:lnTo>
                  <a:lnTo>
                    <a:pt x="131" y="2506"/>
                  </a:lnTo>
                  <a:cubicBezTo>
                    <a:pt x="136" y="2497"/>
                    <a:pt x="140" y="2484"/>
                    <a:pt x="140" y="2475"/>
                  </a:cubicBezTo>
                  <a:cubicBezTo>
                    <a:pt x="140" y="2448"/>
                    <a:pt x="145" y="2416"/>
                    <a:pt x="145" y="2394"/>
                  </a:cubicBezTo>
                  <a:cubicBezTo>
                    <a:pt x="145" y="2367"/>
                    <a:pt x="145" y="2340"/>
                    <a:pt x="145" y="2313"/>
                  </a:cubicBezTo>
                  <a:lnTo>
                    <a:pt x="145" y="2151"/>
                  </a:lnTo>
                  <a:cubicBezTo>
                    <a:pt x="145" y="2097"/>
                    <a:pt x="140" y="2039"/>
                    <a:pt x="140" y="1980"/>
                  </a:cubicBezTo>
                  <a:lnTo>
                    <a:pt x="140" y="1913"/>
                  </a:lnTo>
                  <a:cubicBezTo>
                    <a:pt x="140" y="1881"/>
                    <a:pt x="136" y="1850"/>
                    <a:pt x="131" y="1823"/>
                  </a:cubicBezTo>
                  <a:cubicBezTo>
                    <a:pt x="131" y="1814"/>
                    <a:pt x="127" y="1805"/>
                    <a:pt x="122" y="1800"/>
                  </a:cubicBezTo>
                  <a:lnTo>
                    <a:pt x="122" y="1778"/>
                  </a:lnTo>
                  <a:lnTo>
                    <a:pt x="122" y="1593"/>
                  </a:lnTo>
                  <a:lnTo>
                    <a:pt x="122" y="1589"/>
                  </a:lnTo>
                  <a:lnTo>
                    <a:pt x="122" y="1422"/>
                  </a:lnTo>
                  <a:lnTo>
                    <a:pt x="122" y="1233"/>
                  </a:lnTo>
                  <a:lnTo>
                    <a:pt x="122" y="1076"/>
                  </a:lnTo>
                  <a:cubicBezTo>
                    <a:pt x="118" y="1062"/>
                    <a:pt x="113" y="1049"/>
                    <a:pt x="104" y="1040"/>
                  </a:cubicBezTo>
                  <a:cubicBezTo>
                    <a:pt x="104" y="1035"/>
                    <a:pt x="104" y="1035"/>
                    <a:pt x="104" y="1035"/>
                  </a:cubicBezTo>
                  <a:cubicBezTo>
                    <a:pt x="109" y="990"/>
                    <a:pt x="109" y="950"/>
                    <a:pt x="109" y="905"/>
                  </a:cubicBezTo>
                  <a:cubicBezTo>
                    <a:pt x="109" y="860"/>
                    <a:pt x="109" y="806"/>
                    <a:pt x="109" y="756"/>
                  </a:cubicBezTo>
                  <a:cubicBezTo>
                    <a:pt x="113" y="676"/>
                    <a:pt x="109" y="595"/>
                    <a:pt x="104" y="509"/>
                  </a:cubicBezTo>
                  <a:lnTo>
                    <a:pt x="104" y="442"/>
                  </a:lnTo>
                  <a:cubicBezTo>
                    <a:pt x="100" y="379"/>
                    <a:pt x="100" y="316"/>
                    <a:pt x="95" y="253"/>
                  </a:cubicBezTo>
                  <a:lnTo>
                    <a:pt x="95" y="235"/>
                  </a:lnTo>
                  <a:cubicBezTo>
                    <a:pt x="95" y="167"/>
                    <a:pt x="100" y="95"/>
                    <a:pt x="104" y="28"/>
                  </a:cubicBezTo>
                  <a:cubicBezTo>
                    <a:pt x="102" y="10"/>
                    <a:pt x="87" y="1"/>
                    <a:pt x="7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6"/>
            <p:cNvSpPr/>
            <p:nvPr/>
          </p:nvSpPr>
          <p:spPr>
            <a:xfrm>
              <a:off x="4948975" y="2275525"/>
              <a:ext cx="38375" cy="18700"/>
            </a:xfrm>
            <a:custGeom>
              <a:rect b="b" l="l" r="r" t="t"/>
              <a:pathLst>
                <a:path extrusionOk="0" h="748" w="1535">
                  <a:moveTo>
                    <a:pt x="770" y="478"/>
                  </a:moveTo>
                  <a:lnTo>
                    <a:pt x="747" y="505"/>
                  </a:lnTo>
                  <a:lnTo>
                    <a:pt x="747" y="500"/>
                  </a:lnTo>
                  <a:lnTo>
                    <a:pt x="770" y="478"/>
                  </a:lnTo>
                  <a:close/>
                  <a:moveTo>
                    <a:pt x="1481" y="1"/>
                  </a:moveTo>
                  <a:cubicBezTo>
                    <a:pt x="1440" y="19"/>
                    <a:pt x="1400" y="37"/>
                    <a:pt x="1359" y="55"/>
                  </a:cubicBezTo>
                  <a:lnTo>
                    <a:pt x="1215" y="131"/>
                  </a:lnTo>
                  <a:lnTo>
                    <a:pt x="1206" y="136"/>
                  </a:lnTo>
                  <a:cubicBezTo>
                    <a:pt x="1211" y="109"/>
                    <a:pt x="1206" y="82"/>
                    <a:pt x="1188" y="64"/>
                  </a:cubicBezTo>
                  <a:cubicBezTo>
                    <a:pt x="1177" y="53"/>
                    <a:pt x="1163" y="45"/>
                    <a:pt x="1146" y="45"/>
                  </a:cubicBezTo>
                  <a:cubicBezTo>
                    <a:pt x="1142" y="45"/>
                    <a:pt x="1138" y="45"/>
                    <a:pt x="1134" y="46"/>
                  </a:cubicBezTo>
                  <a:cubicBezTo>
                    <a:pt x="1125" y="46"/>
                    <a:pt x="1112" y="46"/>
                    <a:pt x="1098" y="50"/>
                  </a:cubicBezTo>
                  <a:lnTo>
                    <a:pt x="1071" y="64"/>
                  </a:lnTo>
                  <a:lnTo>
                    <a:pt x="999" y="86"/>
                  </a:lnTo>
                  <a:cubicBezTo>
                    <a:pt x="954" y="104"/>
                    <a:pt x="905" y="118"/>
                    <a:pt x="860" y="136"/>
                  </a:cubicBezTo>
                  <a:cubicBezTo>
                    <a:pt x="810" y="154"/>
                    <a:pt x="761" y="172"/>
                    <a:pt x="711" y="194"/>
                  </a:cubicBezTo>
                  <a:cubicBezTo>
                    <a:pt x="662" y="217"/>
                    <a:pt x="612" y="244"/>
                    <a:pt x="563" y="271"/>
                  </a:cubicBezTo>
                  <a:cubicBezTo>
                    <a:pt x="513" y="298"/>
                    <a:pt x="468" y="325"/>
                    <a:pt x="423" y="352"/>
                  </a:cubicBezTo>
                  <a:lnTo>
                    <a:pt x="293" y="428"/>
                  </a:lnTo>
                  <a:cubicBezTo>
                    <a:pt x="248" y="460"/>
                    <a:pt x="198" y="487"/>
                    <a:pt x="149" y="518"/>
                  </a:cubicBezTo>
                  <a:cubicBezTo>
                    <a:pt x="131" y="532"/>
                    <a:pt x="109" y="545"/>
                    <a:pt x="91" y="559"/>
                  </a:cubicBezTo>
                  <a:cubicBezTo>
                    <a:pt x="64" y="577"/>
                    <a:pt x="37" y="599"/>
                    <a:pt x="14" y="626"/>
                  </a:cubicBezTo>
                  <a:cubicBezTo>
                    <a:pt x="1" y="649"/>
                    <a:pt x="1" y="676"/>
                    <a:pt x="14" y="698"/>
                  </a:cubicBezTo>
                  <a:cubicBezTo>
                    <a:pt x="23" y="707"/>
                    <a:pt x="32" y="716"/>
                    <a:pt x="41" y="725"/>
                  </a:cubicBezTo>
                  <a:cubicBezTo>
                    <a:pt x="55" y="730"/>
                    <a:pt x="68" y="734"/>
                    <a:pt x="82" y="734"/>
                  </a:cubicBezTo>
                  <a:lnTo>
                    <a:pt x="140" y="734"/>
                  </a:lnTo>
                  <a:cubicBezTo>
                    <a:pt x="172" y="734"/>
                    <a:pt x="198" y="739"/>
                    <a:pt x="230" y="743"/>
                  </a:cubicBezTo>
                  <a:cubicBezTo>
                    <a:pt x="266" y="748"/>
                    <a:pt x="297" y="748"/>
                    <a:pt x="333" y="748"/>
                  </a:cubicBezTo>
                  <a:cubicBezTo>
                    <a:pt x="365" y="748"/>
                    <a:pt x="401" y="743"/>
                    <a:pt x="432" y="743"/>
                  </a:cubicBezTo>
                  <a:lnTo>
                    <a:pt x="540" y="743"/>
                  </a:lnTo>
                  <a:cubicBezTo>
                    <a:pt x="576" y="743"/>
                    <a:pt x="617" y="739"/>
                    <a:pt x="653" y="734"/>
                  </a:cubicBezTo>
                  <a:cubicBezTo>
                    <a:pt x="689" y="734"/>
                    <a:pt x="720" y="725"/>
                    <a:pt x="752" y="707"/>
                  </a:cubicBezTo>
                  <a:cubicBezTo>
                    <a:pt x="765" y="698"/>
                    <a:pt x="779" y="685"/>
                    <a:pt x="792" y="676"/>
                  </a:cubicBezTo>
                  <a:cubicBezTo>
                    <a:pt x="806" y="667"/>
                    <a:pt x="810" y="658"/>
                    <a:pt x="819" y="649"/>
                  </a:cubicBezTo>
                  <a:cubicBezTo>
                    <a:pt x="837" y="626"/>
                    <a:pt x="855" y="608"/>
                    <a:pt x="873" y="586"/>
                  </a:cubicBezTo>
                  <a:lnTo>
                    <a:pt x="950" y="500"/>
                  </a:lnTo>
                  <a:cubicBezTo>
                    <a:pt x="981" y="464"/>
                    <a:pt x="1017" y="433"/>
                    <a:pt x="1049" y="397"/>
                  </a:cubicBezTo>
                  <a:cubicBezTo>
                    <a:pt x="1094" y="352"/>
                    <a:pt x="1143" y="311"/>
                    <a:pt x="1193" y="271"/>
                  </a:cubicBezTo>
                  <a:lnTo>
                    <a:pt x="1193" y="271"/>
                  </a:lnTo>
                  <a:lnTo>
                    <a:pt x="1179" y="280"/>
                  </a:lnTo>
                  <a:cubicBezTo>
                    <a:pt x="1202" y="262"/>
                    <a:pt x="1229" y="244"/>
                    <a:pt x="1251" y="226"/>
                  </a:cubicBezTo>
                  <a:cubicBezTo>
                    <a:pt x="1274" y="212"/>
                    <a:pt x="1314" y="185"/>
                    <a:pt x="1346" y="167"/>
                  </a:cubicBezTo>
                  <a:cubicBezTo>
                    <a:pt x="1382" y="149"/>
                    <a:pt x="1395" y="140"/>
                    <a:pt x="1422" y="122"/>
                  </a:cubicBezTo>
                  <a:cubicBezTo>
                    <a:pt x="1445" y="109"/>
                    <a:pt x="1472" y="95"/>
                    <a:pt x="1499" y="86"/>
                  </a:cubicBezTo>
                  <a:cubicBezTo>
                    <a:pt x="1512" y="82"/>
                    <a:pt x="1521" y="77"/>
                    <a:pt x="1526" y="68"/>
                  </a:cubicBezTo>
                  <a:cubicBezTo>
                    <a:pt x="1530" y="55"/>
                    <a:pt x="1535" y="46"/>
                    <a:pt x="1530" y="32"/>
                  </a:cubicBezTo>
                  <a:cubicBezTo>
                    <a:pt x="1526" y="14"/>
                    <a:pt x="1508" y="1"/>
                    <a:pt x="149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6"/>
            <p:cNvSpPr/>
            <p:nvPr/>
          </p:nvSpPr>
          <p:spPr>
            <a:xfrm>
              <a:off x="4968075" y="2275200"/>
              <a:ext cx="18825" cy="17025"/>
            </a:xfrm>
            <a:custGeom>
              <a:rect b="b" l="l" r="r" t="t"/>
              <a:pathLst>
                <a:path extrusionOk="0" h="681" w="753">
                  <a:moveTo>
                    <a:pt x="703" y="0"/>
                  </a:moveTo>
                  <a:cubicBezTo>
                    <a:pt x="694" y="0"/>
                    <a:pt x="690" y="5"/>
                    <a:pt x="685" y="9"/>
                  </a:cubicBezTo>
                  <a:lnTo>
                    <a:pt x="681" y="9"/>
                  </a:lnTo>
                  <a:cubicBezTo>
                    <a:pt x="618" y="54"/>
                    <a:pt x="550" y="95"/>
                    <a:pt x="487" y="140"/>
                  </a:cubicBezTo>
                  <a:cubicBezTo>
                    <a:pt x="447" y="167"/>
                    <a:pt x="406" y="198"/>
                    <a:pt x="375" y="225"/>
                  </a:cubicBezTo>
                  <a:cubicBezTo>
                    <a:pt x="339" y="248"/>
                    <a:pt x="312" y="275"/>
                    <a:pt x="280" y="302"/>
                  </a:cubicBezTo>
                  <a:cubicBezTo>
                    <a:pt x="249" y="329"/>
                    <a:pt x="222" y="360"/>
                    <a:pt x="190" y="392"/>
                  </a:cubicBezTo>
                  <a:lnTo>
                    <a:pt x="118" y="468"/>
                  </a:lnTo>
                  <a:cubicBezTo>
                    <a:pt x="100" y="491"/>
                    <a:pt x="82" y="509"/>
                    <a:pt x="69" y="531"/>
                  </a:cubicBezTo>
                  <a:lnTo>
                    <a:pt x="37" y="567"/>
                  </a:lnTo>
                  <a:cubicBezTo>
                    <a:pt x="33" y="576"/>
                    <a:pt x="28" y="590"/>
                    <a:pt x="19" y="599"/>
                  </a:cubicBezTo>
                  <a:cubicBezTo>
                    <a:pt x="1" y="640"/>
                    <a:pt x="31" y="681"/>
                    <a:pt x="68" y="681"/>
                  </a:cubicBezTo>
                  <a:cubicBezTo>
                    <a:pt x="76" y="681"/>
                    <a:pt x="84" y="679"/>
                    <a:pt x="91" y="675"/>
                  </a:cubicBezTo>
                  <a:cubicBezTo>
                    <a:pt x="109" y="662"/>
                    <a:pt x="127" y="648"/>
                    <a:pt x="141" y="635"/>
                  </a:cubicBezTo>
                  <a:lnTo>
                    <a:pt x="172" y="594"/>
                  </a:lnTo>
                  <a:cubicBezTo>
                    <a:pt x="204" y="554"/>
                    <a:pt x="235" y="518"/>
                    <a:pt x="262" y="482"/>
                  </a:cubicBezTo>
                  <a:cubicBezTo>
                    <a:pt x="280" y="455"/>
                    <a:pt x="303" y="432"/>
                    <a:pt x="321" y="410"/>
                  </a:cubicBezTo>
                  <a:cubicBezTo>
                    <a:pt x="343" y="387"/>
                    <a:pt x="370" y="365"/>
                    <a:pt x="393" y="342"/>
                  </a:cubicBezTo>
                  <a:cubicBezTo>
                    <a:pt x="438" y="302"/>
                    <a:pt x="483" y="261"/>
                    <a:pt x="532" y="225"/>
                  </a:cubicBezTo>
                  <a:lnTo>
                    <a:pt x="532" y="225"/>
                  </a:lnTo>
                  <a:lnTo>
                    <a:pt x="523" y="230"/>
                  </a:lnTo>
                  <a:cubicBezTo>
                    <a:pt x="586" y="180"/>
                    <a:pt x="658" y="131"/>
                    <a:pt x="726" y="81"/>
                  </a:cubicBezTo>
                  <a:cubicBezTo>
                    <a:pt x="748" y="72"/>
                    <a:pt x="753" y="45"/>
                    <a:pt x="744" y="23"/>
                  </a:cubicBezTo>
                  <a:cubicBezTo>
                    <a:pt x="735" y="9"/>
                    <a:pt x="717" y="0"/>
                    <a:pt x="70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6"/>
            <p:cNvSpPr/>
            <p:nvPr/>
          </p:nvSpPr>
          <p:spPr>
            <a:xfrm>
              <a:off x="4969900" y="2275650"/>
              <a:ext cx="17675" cy="16350"/>
            </a:xfrm>
            <a:custGeom>
              <a:rect b="b" l="l" r="r" t="t"/>
              <a:pathLst>
                <a:path extrusionOk="0" h="654" w="707">
                  <a:moveTo>
                    <a:pt x="666" y="0"/>
                  </a:moveTo>
                  <a:cubicBezTo>
                    <a:pt x="662" y="0"/>
                    <a:pt x="657" y="0"/>
                    <a:pt x="653" y="5"/>
                  </a:cubicBezTo>
                  <a:cubicBezTo>
                    <a:pt x="621" y="23"/>
                    <a:pt x="590" y="41"/>
                    <a:pt x="558" y="59"/>
                  </a:cubicBezTo>
                  <a:cubicBezTo>
                    <a:pt x="527" y="81"/>
                    <a:pt x="491" y="104"/>
                    <a:pt x="459" y="126"/>
                  </a:cubicBezTo>
                  <a:cubicBezTo>
                    <a:pt x="428" y="149"/>
                    <a:pt x="392" y="180"/>
                    <a:pt x="360" y="207"/>
                  </a:cubicBezTo>
                  <a:lnTo>
                    <a:pt x="315" y="243"/>
                  </a:lnTo>
                  <a:cubicBezTo>
                    <a:pt x="297" y="257"/>
                    <a:pt x="284" y="275"/>
                    <a:pt x="266" y="288"/>
                  </a:cubicBezTo>
                  <a:cubicBezTo>
                    <a:pt x="239" y="315"/>
                    <a:pt x="212" y="347"/>
                    <a:pt x="185" y="374"/>
                  </a:cubicBezTo>
                  <a:cubicBezTo>
                    <a:pt x="153" y="401"/>
                    <a:pt x="135" y="428"/>
                    <a:pt x="108" y="455"/>
                  </a:cubicBezTo>
                  <a:cubicBezTo>
                    <a:pt x="86" y="477"/>
                    <a:pt x="68" y="509"/>
                    <a:pt x="50" y="536"/>
                  </a:cubicBezTo>
                  <a:cubicBezTo>
                    <a:pt x="32" y="558"/>
                    <a:pt x="18" y="576"/>
                    <a:pt x="9" y="599"/>
                  </a:cubicBezTo>
                  <a:cubicBezTo>
                    <a:pt x="0" y="612"/>
                    <a:pt x="5" y="630"/>
                    <a:pt x="14" y="644"/>
                  </a:cubicBezTo>
                  <a:cubicBezTo>
                    <a:pt x="21" y="650"/>
                    <a:pt x="30" y="654"/>
                    <a:pt x="39" y="654"/>
                  </a:cubicBezTo>
                  <a:cubicBezTo>
                    <a:pt x="48" y="654"/>
                    <a:pt x="57" y="650"/>
                    <a:pt x="63" y="644"/>
                  </a:cubicBezTo>
                  <a:cubicBezTo>
                    <a:pt x="77" y="621"/>
                    <a:pt x="95" y="603"/>
                    <a:pt x="108" y="585"/>
                  </a:cubicBezTo>
                  <a:lnTo>
                    <a:pt x="158" y="518"/>
                  </a:lnTo>
                  <a:cubicBezTo>
                    <a:pt x="203" y="459"/>
                    <a:pt x="248" y="401"/>
                    <a:pt x="302" y="347"/>
                  </a:cubicBezTo>
                  <a:cubicBezTo>
                    <a:pt x="329" y="320"/>
                    <a:pt x="356" y="293"/>
                    <a:pt x="387" y="266"/>
                  </a:cubicBezTo>
                  <a:cubicBezTo>
                    <a:pt x="414" y="239"/>
                    <a:pt x="450" y="207"/>
                    <a:pt x="482" y="185"/>
                  </a:cubicBezTo>
                  <a:lnTo>
                    <a:pt x="482" y="185"/>
                  </a:lnTo>
                  <a:lnTo>
                    <a:pt x="477" y="189"/>
                  </a:lnTo>
                  <a:cubicBezTo>
                    <a:pt x="545" y="140"/>
                    <a:pt x="612" y="95"/>
                    <a:pt x="684" y="54"/>
                  </a:cubicBezTo>
                  <a:cubicBezTo>
                    <a:pt x="707" y="36"/>
                    <a:pt x="698" y="0"/>
                    <a:pt x="66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6"/>
            <p:cNvSpPr/>
            <p:nvPr/>
          </p:nvSpPr>
          <p:spPr>
            <a:xfrm>
              <a:off x="4972700" y="2277000"/>
              <a:ext cx="8475" cy="5300"/>
            </a:xfrm>
            <a:custGeom>
              <a:rect b="b" l="l" r="r" t="t"/>
              <a:pathLst>
                <a:path extrusionOk="0" h="212" w="339">
                  <a:moveTo>
                    <a:pt x="307" y="0"/>
                  </a:moveTo>
                  <a:cubicBezTo>
                    <a:pt x="298" y="0"/>
                    <a:pt x="293" y="0"/>
                    <a:pt x="289" y="5"/>
                  </a:cubicBezTo>
                  <a:cubicBezTo>
                    <a:pt x="199" y="50"/>
                    <a:pt x="109" y="99"/>
                    <a:pt x="19" y="153"/>
                  </a:cubicBezTo>
                  <a:cubicBezTo>
                    <a:pt x="5" y="162"/>
                    <a:pt x="1" y="180"/>
                    <a:pt x="10" y="194"/>
                  </a:cubicBezTo>
                  <a:cubicBezTo>
                    <a:pt x="13" y="206"/>
                    <a:pt x="24" y="212"/>
                    <a:pt x="35" y="212"/>
                  </a:cubicBezTo>
                  <a:cubicBezTo>
                    <a:pt x="40" y="212"/>
                    <a:pt x="46" y="210"/>
                    <a:pt x="50" y="207"/>
                  </a:cubicBezTo>
                  <a:cubicBezTo>
                    <a:pt x="140" y="158"/>
                    <a:pt x="230" y="104"/>
                    <a:pt x="320" y="59"/>
                  </a:cubicBezTo>
                  <a:cubicBezTo>
                    <a:pt x="334" y="50"/>
                    <a:pt x="338" y="32"/>
                    <a:pt x="334" y="14"/>
                  </a:cubicBezTo>
                  <a:cubicBezTo>
                    <a:pt x="325" y="5"/>
                    <a:pt x="316" y="0"/>
                    <a:pt x="30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6"/>
            <p:cNvSpPr/>
            <p:nvPr/>
          </p:nvSpPr>
          <p:spPr>
            <a:xfrm>
              <a:off x="5054925" y="1442625"/>
              <a:ext cx="7325" cy="8525"/>
            </a:xfrm>
            <a:custGeom>
              <a:rect b="b" l="l" r="r" t="t"/>
              <a:pathLst>
                <a:path extrusionOk="0" h="341" w="293">
                  <a:moveTo>
                    <a:pt x="207" y="0"/>
                  </a:moveTo>
                  <a:cubicBezTo>
                    <a:pt x="198" y="5"/>
                    <a:pt x="189" y="5"/>
                    <a:pt x="185" y="9"/>
                  </a:cubicBezTo>
                  <a:lnTo>
                    <a:pt x="180" y="14"/>
                  </a:lnTo>
                  <a:cubicBezTo>
                    <a:pt x="149" y="32"/>
                    <a:pt x="117" y="54"/>
                    <a:pt x="90" y="81"/>
                  </a:cubicBezTo>
                  <a:cubicBezTo>
                    <a:pt x="50" y="126"/>
                    <a:pt x="23" y="180"/>
                    <a:pt x="9" y="239"/>
                  </a:cubicBezTo>
                  <a:cubicBezTo>
                    <a:pt x="5" y="248"/>
                    <a:pt x="5" y="261"/>
                    <a:pt x="0" y="279"/>
                  </a:cubicBezTo>
                  <a:cubicBezTo>
                    <a:pt x="0" y="302"/>
                    <a:pt x="14" y="320"/>
                    <a:pt x="32" y="333"/>
                  </a:cubicBezTo>
                  <a:cubicBezTo>
                    <a:pt x="41" y="338"/>
                    <a:pt x="51" y="341"/>
                    <a:pt x="61" y="341"/>
                  </a:cubicBezTo>
                  <a:cubicBezTo>
                    <a:pt x="77" y="341"/>
                    <a:pt x="93" y="335"/>
                    <a:pt x="104" y="324"/>
                  </a:cubicBezTo>
                  <a:cubicBezTo>
                    <a:pt x="113" y="311"/>
                    <a:pt x="117" y="302"/>
                    <a:pt x="122" y="288"/>
                  </a:cubicBezTo>
                  <a:cubicBezTo>
                    <a:pt x="144" y="243"/>
                    <a:pt x="171" y="203"/>
                    <a:pt x="203" y="162"/>
                  </a:cubicBezTo>
                  <a:cubicBezTo>
                    <a:pt x="212" y="149"/>
                    <a:pt x="225" y="135"/>
                    <a:pt x="239" y="122"/>
                  </a:cubicBezTo>
                  <a:cubicBezTo>
                    <a:pt x="252" y="113"/>
                    <a:pt x="261" y="108"/>
                    <a:pt x="270" y="99"/>
                  </a:cubicBezTo>
                  <a:cubicBezTo>
                    <a:pt x="279" y="95"/>
                    <a:pt x="288" y="81"/>
                    <a:pt x="293" y="72"/>
                  </a:cubicBezTo>
                  <a:cubicBezTo>
                    <a:pt x="279" y="36"/>
                    <a:pt x="243" y="9"/>
                    <a:pt x="20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6"/>
            <p:cNvSpPr/>
            <p:nvPr/>
          </p:nvSpPr>
          <p:spPr>
            <a:xfrm>
              <a:off x="5058625" y="1442400"/>
              <a:ext cx="5550" cy="7575"/>
            </a:xfrm>
            <a:custGeom>
              <a:rect b="b" l="l" r="r" t="t"/>
              <a:pathLst>
                <a:path extrusionOk="0" h="303" w="222">
                  <a:moveTo>
                    <a:pt x="180" y="0"/>
                  </a:moveTo>
                  <a:cubicBezTo>
                    <a:pt x="169" y="0"/>
                    <a:pt x="158" y="5"/>
                    <a:pt x="149" y="14"/>
                  </a:cubicBezTo>
                  <a:cubicBezTo>
                    <a:pt x="113" y="50"/>
                    <a:pt x="82" y="90"/>
                    <a:pt x="55" y="135"/>
                  </a:cubicBezTo>
                  <a:cubicBezTo>
                    <a:pt x="46" y="149"/>
                    <a:pt x="37" y="167"/>
                    <a:pt x="28" y="180"/>
                  </a:cubicBezTo>
                  <a:cubicBezTo>
                    <a:pt x="14" y="203"/>
                    <a:pt x="5" y="221"/>
                    <a:pt x="1" y="243"/>
                  </a:cubicBezTo>
                  <a:cubicBezTo>
                    <a:pt x="1" y="257"/>
                    <a:pt x="1" y="270"/>
                    <a:pt x="10" y="279"/>
                  </a:cubicBezTo>
                  <a:cubicBezTo>
                    <a:pt x="14" y="288"/>
                    <a:pt x="23" y="297"/>
                    <a:pt x="32" y="302"/>
                  </a:cubicBezTo>
                  <a:cubicBezTo>
                    <a:pt x="36" y="302"/>
                    <a:pt x="39" y="302"/>
                    <a:pt x="42" y="302"/>
                  </a:cubicBezTo>
                  <a:cubicBezTo>
                    <a:pt x="65" y="302"/>
                    <a:pt x="83" y="290"/>
                    <a:pt x="91" y="270"/>
                  </a:cubicBezTo>
                  <a:cubicBezTo>
                    <a:pt x="95" y="248"/>
                    <a:pt x="104" y="230"/>
                    <a:pt x="109" y="212"/>
                  </a:cubicBezTo>
                  <a:cubicBezTo>
                    <a:pt x="122" y="180"/>
                    <a:pt x="140" y="153"/>
                    <a:pt x="158" y="126"/>
                  </a:cubicBezTo>
                  <a:cubicBezTo>
                    <a:pt x="172" y="108"/>
                    <a:pt x="190" y="86"/>
                    <a:pt x="208" y="72"/>
                  </a:cubicBezTo>
                  <a:cubicBezTo>
                    <a:pt x="221" y="54"/>
                    <a:pt x="221" y="27"/>
                    <a:pt x="208" y="14"/>
                  </a:cubicBezTo>
                  <a:cubicBezTo>
                    <a:pt x="201" y="5"/>
                    <a:pt x="191" y="0"/>
                    <a:pt x="18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6"/>
            <p:cNvSpPr/>
            <p:nvPr/>
          </p:nvSpPr>
          <p:spPr>
            <a:xfrm>
              <a:off x="5107100" y="1456450"/>
              <a:ext cx="11725" cy="55125"/>
            </a:xfrm>
            <a:custGeom>
              <a:rect b="b" l="l" r="r" t="t"/>
              <a:pathLst>
                <a:path extrusionOk="0" h="2205" w="469">
                  <a:moveTo>
                    <a:pt x="32" y="1"/>
                  </a:moveTo>
                  <a:cubicBezTo>
                    <a:pt x="14" y="5"/>
                    <a:pt x="1" y="27"/>
                    <a:pt x="5" y="50"/>
                  </a:cubicBezTo>
                  <a:cubicBezTo>
                    <a:pt x="19" y="81"/>
                    <a:pt x="28" y="117"/>
                    <a:pt x="37" y="153"/>
                  </a:cubicBezTo>
                  <a:cubicBezTo>
                    <a:pt x="46" y="189"/>
                    <a:pt x="50" y="225"/>
                    <a:pt x="59" y="261"/>
                  </a:cubicBezTo>
                  <a:cubicBezTo>
                    <a:pt x="73" y="333"/>
                    <a:pt x="86" y="410"/>
                    <a:pt x="95" y="486"/>
                  </a:cubicBezTo>
                  <a:cubicBezTo>
                    <a:pt x="104" y="563"/>
                    <a:pt x="113" y="621"/>
                    <a:pt x="118" y="689"/>
                  </a:cubicBezTo>
                  <a:cubicBezTo>
                    <a:pt x="122" y="756"/>
                    <a:pt x="131" y="828"/>
                    <a:pt x="140" y="896"/>
                  </a:cubicBezTo>
                  <a:cubicBezTo>
                    <a:pt x="140" y="896"/>
                    <a:pt x="140" y="900"/>
                    <a:pt x="140" y="900"/>
                  </a:cubicBezTo>
                  <a:lnTo>
                    <a:pt x="145" y="927"/>
                  </a:lnTo>
                  <a:lnTo>
                    <a:pt x="145" y="914"/>
                  </a:lnTo>
                  <a:cubicBezTo>
                    <a:pt x="154" y="1013"/>
                    <a:pt x="163" y="1112"/>
                    <a:pt x="172" y="1211"/>
                  </a:cubicBezTo>
                  <a:cubicBezTo>
                    <a:pt x="176" y="1256"/>
                    <a:pt x="185" y="1305"/>
                    <a:pt x="190" y="1350"/>
                  </a:cubicBezTo>
                  <a:cubicBezTo>
                    <a:pt x="194" y="1400"/>
                    <a:pt x="194" y="1445"/>
                    <a:pt x="199" y="1490"/>
                  </a:cubicBezTo>
                  <a:cubicBezTo>
                    <a:pt x="199" y="1512"/>
                    <a:pt x="203" y="1539"/>
                    <a:pt x="203" y="1562"/>
                  </a:cubicBezTo>
                  <a:cubicBezTo>
                    <a:pt x="203" y="1584"/>
                    <a:pt x="203" y="1602"/>
                    <a:pt x="208" y="1625"/>
                  </a:cubicBezTo>
                  <a:cubicBezTo>
                    <a:pt x="208" y="1660"/>
                    <a:pt x="212" y="1696"/>
                    <a:pt x="212" y="1737"/>
                  </a:cubicBezTo>
                  <a:cubicBezTo>
                    <a:pt x="212" y="1777"/>
                    <a:pt x="217" y="1809"/>
                    <a:pt x="221" y="1845"/>
                  </a:cubicBezTo>
                  <a:cubicBezTo>
                    <a:pt x="221" y="1881"/>
                    <a:pt x="221" y="1921"/>
                    <a:pt x="221" y="1957"/>
                  </a:cubicBezTo>
                  <a:lnTo>
                    <a:pt x="221" y="2025"/>
                  </a:lnTo>
                  <a:lnTo>
                    <a:pt x="221" y="2061"/>
                  </a:lnTo>
                  <a:cubicBezTo>
                    <a:pt x="221" y="2092"/>
                    <a:pt x="230" y="2119"/>
                    <a:pt x="244" y="2146"/>
                  </a:cubicBezTo>
                  <a:cubicBezTo>
                    <a:pt x="262" y="2182"/>
                    <a:pt x="302" y="2205"/>
                    <a:pt x="347" y="2205"/>
                  </a:cubicBezTo>
                  <a:cubicBezTo>
                    <a:pt x="396" y="2205"/>
                    <a:pt x="441" y="2169"/>
                    <a:pt x="459" y="2119"/>
                  </a:cubicBezTo>
                  <a:cubicBezTo>
                    <a:pt x="464" y="2079"/>
                    <a:pt x="468" y="2038"/>
                    <a:pt x="468" y="1993"/>
                  </a:cubicBezTo>
                  <a:lnTo>
                    <a:pt x="468" y="1899"/>
                  </a:lnTo>
                  <a:cubicBezTo>
                    <a:pt x="468" y="1867"/>
                    <a:pt x="468" y="1836"/>
                    <a:pt x="464" y="1809"/>
                  </a:cubicBezTo>
                  <a:cubicBezTo>
                    <a:pt x="455" y="1777"/>
                    <a:pt x="464" y="1746"/>
                    <a:pt x="459" y="1714"/>
                  </a:cubicBezTo>
                  <a:cubicBezTo>
                    <a:pt x="455" y="1687"/>
                    <a:pt x="450" y="1656"/>
                    <a:pt x="450" y="1625"/>
                  </a:cubicBezTo>
                  <a:cubicBezTo>
                    <a:pt x="446" y="1593"/>
                    <a:pt x="446" y="1548"/>
                    <a:pt x="441" y="1512"/>
                  </a:cubicBezTo>
                  <a:cubicBezTo>
                    <a:pt x="437" y="1476"/>
                    <a:pt x="437" y="1431"/>
                    <a:pt x="432" y="1395"/>
                  </a:cubicBezTo>
                  <a:cubicBezTo>
                    <a:pt x="429" y="1361"/>
                    <a:pt x="422" y="1317"/>
                    <a:pt x="417" y="1275"/>
                  </a:cubicBezTo>
                  <a:lnTo>
                    <a:pt x="417" y="1275"/>
                  </a:lnTo>
                  <a:cubicBezTo>
                    <a:pt x="418" y="1279"/>
                    <a:pt x="418" y="1283"/>
                    <a:pt x="419" y="1287"/>
                  </a:cubicBezTo>
                  <a:lnTo>
                    <a:pt x="414" y="1251"/>
                  </a:lnTo>
                  <a:lnTo>
                    <a:pt x="414" y="1251"/>
                  </a:lnTo>
                  <a:cubicBezTo>
                    <a:pt x="415" y="1259"/>
                    <a:pt x="416" y="1267"/>
                    <a:pt x="417" y="1275"/>
                  </a:cubicBezTo>
                  <a:lnTo>
                    <a:pt x="417" y="1275"/>
                  </a:lnTo>
                  <a:cubicBezTo>
                    <a:pt x="413" y="1253"/>
                    <a:pt x="410" y="1234"/>
                    <a:pt x="410" y="1211"/>
                  </a:cubicBezTo>
                  <a:cubicBezTo>
                    <a:pt x="401" y="1157"/>
                    <a:pt x="392" y="1098"/>
                    <a:pt x="383" y="1040"/>
                  </a:cubicBezTo>
                  <a:lnTo>
                    <a:pt x="383" y="1040"/>
                  </a:lnTo>
                  <a:lnTo>
                    <a:pt x="387" y="1067"/>
                  </a:lnTo>
                  <a:cubicBezTo>
                    <a:pt x="378" y="972"/>
                    <a:pt x="360" y="873"/>
                    <a:pt x="333" y="779"/>
                  </a:cubicBezTo>
                  <a:cubicBezTo>
                    <a:pt x="324" y="738"/>
                    <a:pt x="311" y="698"/>
                    <a:pt x="297" y="657"/>
                  </a:cubicBezTo>
                  <a:cubicBezTo>
                    <a:pt x="288" y="612"/>
                    <a:pt x="271" y="572"/>
                    <a:pt x="257" y="531"/>
                  </a:cubicBezTo>
                  <a:cubicBezTo>
                    <a:pt x="244" y="491"/>
                    <a:pt x="226" y="437"/>
                    <a:pt x="208" y="392"/>
                  </a:cubicBezTo>
                  <a:cubicBezTo>
                    <a:pt x="190" y="342"/>
                    <a:pt x="181" y="311"/>
                    <a:pt x="163" y="275"/>
                  </a:cubicBezTo>
                  <a:cubicBezTo>
                    <a:pt x="149" y="234"/>
                    <a:pt x="136" y="194"/>
                    <a:pt x="122" y="153"/>
                  </a:cubicBezTo>
                  <a:cubicBezTo>
                    <a:pt x="109" y="117"/>
                    <a:pt x="95" y="72"/>
                    <a:pt x="82" y="36"/>
                  </a:cubicBezTo>
                  <a:cubicBezTo>
                    <a:pt x="77" y="18"/>
                    <a:pt x="59" y="5"/>
                    <a:pt x="41" y="5"/>
                  </a:cubicBezTo>
                  <a:lnTo>
                    <a:pt x="32" y="5"/>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6"/>
            <p:cNvSpPr/>
            <p:nvPr/>
          </p:nvSpPr>
          <p:spPr>
            <a:xfrm>
              <a:off x="5102275" y="1464325"/>
              <a:ext cx="5200" cy="25500"/>
            </a:xfrm>
            <a:custGeom>
              <a:rect b="b" l="l" r="r" t="t"/>
              <a:pathLst>
                <a:path extrusionOk="0" h="1020" w="208">
                  <a:moveTo>
                    <a:pt x="197" y="838"/>
                  </a:moveTo>
                  <a:lnTo>
                    <a:pt x="197" y="838"/>
                  </a:lnTo>
                  <a:cubicBezTo>
                    <a:pt x="197" y="841"/>
                    <a:pt x="198" y="843"/>
                    <a:pt x="198" y="846"/>
                  </a:cubicBezTo>
                  <a:cubicBezTo>
                    <a:pt x="198" y="843"/>
                    <a:pt x="198" y="841"/>
                    <a:pt x="197" y="838"/>
                  </a:cubicBezTo>
                  <a:close/>
                  <a:moveTo>
                    <a:pt x="32" y="0"/>
                  </a:moveTo>
                  <a:lnTo>
                    <a:pt x="27" y="5"/>
                  </a:lnTo>
                  <a:cubicBezTo>
                    <a:pt x="9" y="9"/>
                    <a:pt x="0" y="23"/>
                    <a:pt x="5" y="41"/>
                  </a:cubicBezTo>
                  <a:cubicBezTo>
                    <a:pt x="14" y="86"/>
                    <a:pt x="23" y="131"/>
                    <a:pt x="32" y="176"/>
                  </a:cubicBezTo>
                  <a:lnTo>
                    <a:pt x="32" y="167"/>
                  </a:lnTo>
                  <a:lnTo>
                    <a:pt x="36" y="216"/>
                  </a:lnTo>
                  <a:lnTo>
                    <a:pt x="36" y="207"/>
                  </a:lnTo>
                  <a:lnTo>
                    <a:pt x="45" y="252"/>
                  </a:lnTo>
                  <a:cubicBezTo>
                    <a:pt x="50" y="311"/>
                    <a:pt x="50" y="369"/>
                    <a:pt x="45" y="428"/>
                  </a:cubicBezTo>
                  <a:cubicBezTo>
                    <a:pt x="45" y="459"/>
                    <a:pt x="45" y="491"/>
                    <a:pt x="41" y="522"/>
                  </a:cubicBezTo>
                  <a:cubicBezTo>
                    <a:pt x="36" y="554"/>
                    <a:pt x="41" y="581"/>
                    <a:pt x="36" y="612"/>
                  </a:cubicBezTo>
                  <a:cubicBezTo>
                    <a:pt x="32" y="666"/>
                    <a:pt x="32" y="720"/>
                    <a:pt x="27" y="774"/>
                  </a:cubicBezTo>
                  <a:cubicBezTo>
                    <a:pt x="27" y="801"/>
                    <a:pt x="23" y="828"/>
                    <a:pt x="27" y="855"/>
                  </a:cubicBezTo>
                  <a:cubicBezTo>
                    <a:pt x="32" y="882"/>
                    <a:pt x="27" y="905"/>
                    <a:pt x="27" y="932"/>
                  </a:cubicBezTo>
                  <a:cubicBezTo>
                    <a:pt x="27" y="954"/>
                    <a:pt x="36" y="977"/>
                    <a:pt x="54" y="995"/>
                  </a:cubicBezTo>
                  <a:cubicBezTo>
                    <a:pt x="73" y="1012"/>
                    <a:pt x="95" y="1019"/>
                    <a:pt x="116" y="1019"/>
                  </a:cubicBezTo>
                  <a:cubicBezTo>
                    <a:pt x="163" y="1019"/>
                    <a:pt x="207" y="984"/>
                    <a:pt x="207" y="932"/>
                  </a:cubicBezTo>
                  <a:cubicBezTo>
                    <a:pt x="207" y="896"/>
                    <a:pt x="199" y="861"/>
                    <a:pt x="194" y="826"/>
                  </a:cubicBezTo>
                  <a:lnTo>
                    <a:pt x="194" y="826"/>
                  </a:lnTo>
                  <a:cubicBezTo>
                    <a:pt x="195" y="829"/>
                    <a:pt x="196" y="833"/>
                    <a:pt x="197" y="838"/>
                  </a:cubicBezTo>
                  <a:lnTo>
                    <a:pt x="197" y="838"/>
                  </a:lnTo>
                  <a:cubicBezTo>
                    <a:pt x="193" y="805"/>
                    <a:pt x="189" y="771"/>
                    <a:pt x="185" y="738"/>
                  </a:cubicBezTo>
                  <a:cubicBezTo>
                    <a:pt x="180" y="702"/>
                    <a:pt x="176" y="662"/>
                    <a:pt x="171" y="626"/>
                  </a:cubicBezTo>
                  <a:cubicBezTo>
                    <a:pt x="162" y="585"/>
                    <a:pt x="162" y="558"/>
                    <a:pt x="158" y="527"/>
                  </a:cubicBezTo>
                  <a:cubicBezTo>
                    <a:pt x="153" y="491"/>
                    <a:pt x="144" y="459"/>
                    <a:pt x="140" y="423"/>
                  </a:cubicBezTo>
                  <a:cubicBezTo>
                    <a:pt x="135" y="387"/>
                    <a:pt x="131" y="356"/>
                    <a:pt x="122" y="324"/>
                  </a:cubicBezTo>
                  <a:cubicBezTo>
                    <a:pt x="117" y="288"/>
                    <a:pt x="108" y="257"/>
                    <a:pt x="104" y="221"/>
                  </a:cubicBezTo>
                  <a:cubicBezTo>
                    <a:pt x="104" y="203"/>
                    <a:pt x="99" y="185"/>
                    <a:pt x="95" y="171"/>
                  </a:cubicBezTo>
                  <a:lnTo>
                    <a:pt x="95" y="176"/>
                  </a:lnTo>
                  <a:cubicBezTo>
                    <a:pt x="90" y="126"/>
                    <a:pt x="77" y="72"/>
                    <a:pt x="68" y="23"/>
                  </a:cubicBezTo>
                  <a:cubicBezTo>
                    <a:pt x="68" y="9"/>
                    <a:pt x="54" y="0"/>
                    <a:pt x="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36"/>
            <p:cNvSpPr/>
            <p:nvPr/>
          </p:nvSpPr>
          <p:spPr>
            <a:xfrm>
              <a:off x="4979125" y="2282850"/>
              <a:ext cx="25" cy="25"/>
            </a:xfrm>
            <a:custGeom>
              <a:rect b="b" l="l" r="r" t="t"/>
              <a:pathLst>
                <a:path extrusionOk="0" h="1" w="1">
                  <a:moveTo>
                    <a:pt x="0" y="0"/>
                  </a:moveTo>
                  <a:lnTo>
                    <a:pt x="0"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36"/>
            <p:cNvSpPr/>
            <p:nvPr/>
          </p:nvSpPr>
          <p:spPr>
            <a:xfrm>
              <a:off x="4986200" y="1426075"/>
              <a:ext cx="700" cy="25"/>
            </a:xfrm>
            <a:custGeom>
              <a:rect b="b" l="l" r="r" t="t"/>
              <a:pathLst>
                <a:path extrusionOk="0" h="1" w="28">
                  <a:moveTo>
                    <a:pt x="1" y="1"/>
                  </a:moveTo>
                  <a:cubicBezTo>
                    <a:pt x="5" y="1"/>
                    <a:pt x="10" y="1"/>
                    <a:pt x="14" y="1"/>
                  </a:cubicBezTo>
                  <a:lnTo>
                    <a:pt x="28" y="1"/>
                  </a:lnTo>
                  <a:lnTo>
                    <a:pt x="14" y="1"/>
                  </a:lnTo>
                  <a:lnTo>
                    <a:pt x="1"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36"/>
            <p:cNvSpPr/>
            <p:nvPr/>
          </p:nvSpPr>
          <p:spPr>
            <a:xfrm>
              <a:off x="5069200" y="1448925"/>
              <a:ext cx="3300" cy="2200"/>
            </a:xfrm>
            <a:custGeom>
              <a:rect b="b" l="l" r="r" t="t"/>
              <a:pathLst>
                <a:path extrusionOk="0" h="88" w="132">
                  <a:moveTo>
                    <a:pt x="127" y="0"/>
                  </a:moveTo>
                  <a:lnTo>
                    <a:pt x="127" y="9"/>
                  </a:lnTo>
                  <a:cubicBezTo>
                    <a:pt x="127" y="12"/>
                    <a:pt x="128" y="15"/>
                    <a:pt x="128" y="18"/>
                  </a:cubicBezTo>
                  <a:lnTo>
                    <a:pt x="131" y="18"/>
                  </a:lnTo>
                  <a:cubicBezTo>
                    <a:pt x="127" y="14"/>
                    <a:pt x="127" y="5"/>
                    <a:pt x="127" y="0"/>
                  </a:cubicBezTo>
                  <a:close/>
                  <a:moveTo>
                    <a:pt x="1" y="18"/>
                  </a:moveTo>
                  <a:cubicBezTo>
                    <a:pt x="1" y="23"/>
                    <a:pt x="5" y="32"/>
                    <a:pt x="10" y="41"/>
                  </a:cubicBezTo>
                  <a:cubicBezTo>
                    <a:pt x="17" y="70"/>
                    <a:pt x="40" y="88"/>
                    <a:pt x="68" y="88"/>
                  </a:cubicBezTo>
                  <a:cubicBezTo>
                    <a:pt x="74" y="88"/>
                    <a:pt x="80" y="87"/>
                    <a:pt x="86" y="86"/>
                  </a:cubicBezTo>
                  <a:cubicBezTo>
                    <a:pt x="115" y="77"/>
                    <a:pt x="132" y="47"/>
                    <a:pt x="128" y="18"/>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36"/>
            <p:cNvSpPr/>
            <p:nvPr/>
          </p:nvSpPr>
          <p:spPr>
            <a:xfrm>
              <a:off x="5051350" y="1449250"/>
              <a:ext cx="3475" cy="1950"/>
            </a:xfrm>
            <a:custGeom>
              <a:rect b="b" l="l" r="r" t="t"/>
              <a:pathLst>
                <a:path extrusionOk="0" h="78" w="139">
                  <a:moveTo>
                    <a:pt x="8" y="1"/>
                  </a:moveTo>
                  <a:cubicBezTo>
                    <a:pt x="8" y="1"/>
                    <a:pt x="8" y="1"/>
                    <a:pt x="8" y="5"/>
                  </a:cubicBezTo>
                  <a:cubicBezTo>
                    <a:pt x="0" y="49"/>
                    <a:pt x="36" y="77"/>
                    <a:pt x="72" y="77"/>
                  </a:cubicBezTo>
                  <a:cubicBezTo>
                    <a:pt x="96" y="77"/>
                    <a:pt x="119" y="65"/>
                    <a:pt x="130" y="37"/>
                  </a:cubicBezTo>
                  <a:cubicBezTo>
                    <a:pt x="134" y="23"/>
                    <a:pt x="134" y="14"/>
                    <a:pt x="139" y="5"/>
                  </a:cubicBezTo>
                  <a:lnTo>
                    <a:pt x="8"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36"/>
            <p:cNvSpPr/>
            <p:nvPr/>
          </p:nvSpPr>
          <p:spPr>
            <a:xfrm>
              <a:off x="5003300" y="1516050"/>
              <a:ext cx="117200" cy="118575"/>
            </a:xfrm>
            <a:custGeom>
              <a:rect b="b" l="l" r="r" t="t"/>
              <a:pathLst>
                <a:path extrusionOk="0" h="4743" w="4688">
                  <a:moveTo>
                    <a:pt x="4517" y="1"/>
                  </a:moveTo>
                  <a:lnTo>
                    <a:pt x="4521" y="14"/>
                  </a:lnTo>
                  <a:lnTo>
                    <a:pt x="144" y="14"/>
                  </a:lnTo>
                  <a:cubicBezTo>
                    <a:pt x="117" y="19"/>
                    <a:pt x="99" y="37"/>
                    <a:pt x="90" y="64"/>
                  </a:cubicBezTo>
                  <a:cubicBezTo>
                    <a:pt x="27" y="361"/>
                    <a:pt x="0" y="671"/>
                    <a:pt x="18" y="977"/>
                  </a:cubicBezTo>
                  <a:cubicBezTo>
                    <a:pt x="36" y="1301"/>
                    <a:pt x="86" y="1629"/>
                    <a:pt x="158" y="1944"/>
                  </a:cubicBezTo>
                  <a:cubicBezTo>
                    <a:pt x="234" y="2264"/>
                    <a:pt x="329" y="2574"/>
                    <a:pt x="446" y="2880"/>
                  </a:cubicBezTo>
                  <a:cubicBezTo>
                    <a:pt x="504" y="3019"/>
                    <a:pt x="558" y="3163"/>
                    <a:pt x="626" y="3298"/>
                  </a:cubicBezTo>
                  <a:cubicBezTo>
                    <a:pt x="662" y="3379"/>
                    <a:pt x="702" y="3456"/>
                    <a:pt x="743" y="3528"/>
                  </a:cubicBezTo>
                  <a:cubicBezTo>
                    <a:pt x="783" y="3600"/>
                    <a:pt x="837" y="3685"/>
                    <a:pt x="905" y="3780"/>
                  </a:cubicBezTo>
                  <a:cubicBezTo>
                    <a:pt x="914" y="3793"/>
                    <a:pt x="927" y="3807"/>
                    <a:pt x="945" y="3811"/>
                  </a:cubicBezTo>
                  <a:lnTo>
                    <a:pt x="963" y="3811"/>
                  </a:lnTo>
                  <a:cubicBezTo>
                    <a:pt x="977" y="3829"/>
                    <a:pt x="995" y="3838"/>
                    <a:pt x="1017" y="3838"/>
                  </a:cubicBezTo>
                  <a:lnTo>
                    <a:pt x="1327" y="3838"/>
                  </a:lnTo>
                  <a:cubicBezTo>
                    <a:pt x="1327" y="3942"/>
                    <a:pt x="1327" y="4041"/>
                    <a:pt x="1332" y="4144"/>
                  </a:cubicBezTo>
                  <a:cubicBezTo>
                    <a:pt x="1336" y="4306"/>
                    <a:pt x="1341" y="4477"/>
                    <a:pt x="1332" y="4643"/>
                  </a:cubicBezTo>
                  <a:cubicBezTo>
                    <a:pt x="1341" y="4679"/>
                    <a:pt x="1368" y="4706"/>
                    <a:pt x="1399" y="4720"/>
                  </a:cubicBezTo>
                  <a:cubicBezTo>
                    <a:pt x="1453" y="4729"/>
                    <a:pt x="1507" y="4733"/>
                    <a:pt x="1561" y="4733"/>
                  </a:cubicBezTo>
                  <a:lnTo>
                    <a:pt x="1651" y="4733"/>
                  </a:lnTo>
                  <a:cubicBezTo>
                    <a:pt x="1665" y="4729"/>
                    <a:pt x="1674" y="4729"/>
                    <a:pt x="1683" y="4720"/>
                  </a:cubicBezTo>
                  <a:cubicBezTo>
                    <a:pt x="1714" y="4720"/>
                    <a:pt x="1741" y="4693"/>
                    <a:pt x="1741" y="4657"/>
                  </a:cubicBezTo>
                  <a:cubicBezTo>
                    <a:pt x="1746" y="4580"/>
                    <a:pt x="1750" y="4504"/>
                    <a:pt x="1750" y="4427"/>
                  </a:cubicBezTo>
                  <a:cubicBezTo>
                    <a:pt x="1759" y="4234"/>
                    <a:pt x="1773" y="4036"/>
                    <a:pt x="1773" y="3838"/>
                  </a:cubicBezTo>
                  <a:lnTo>
                    <a:pt x="2969" y="3838"/>
                  </a:lnTo>
                  <a:lnTo>
                    <a:pt x="2969" y="3942"/>
                  </a:lnTo>
                  <a:cubicBezTo>
                    <a:pt x="2974" y="4180"/>
                    <a:pt x="2978" y="4418"/>
                    <a:pt x="2992" y="4657"/>
                  </a:cubicBezTo>
                  <a:cubicBezTo>
                    <a:pt x="2992" y="4679"/>
                    <a:pt x="3005" y="4702"/>
                    <a:pt x="3028" y="4711"/>
                  </a:cubicBezTo>
                  <a:cubicBezTo>
                    <a:pt x="3037" y="4724"/>
                    <a:pt x="3050" y="4733"/>
                    <a:pt x="3068" y="4738"/>
                  </a:cubicBezTo>
                  <a:cubicBezTo>
                    <a:pt x="3100" y="4738"/>
                    <a:pt x="3127" y="4742"/>
                    <a:pt x="3158" y="4742"/>
                  </a:cubicBezTo>
                  <a:cubicBezTo>
                    <a:pt x="3203" y="4742"/>
                    <a:pt x="3248" y="4738"/>
                    <a:pt x="3293" y="4733"/>
                  </a:cubicBezTo>
                  <a:cubicBezTo>
                    <a:pt x="3316" y="4729"/>
                    <a:pt x="3334" y="4715"/>
                    <a:pt x="3347" y="4693"/>
                  </a:cubicBezTo>
                  <a:cubicBezTo>
                    <a:pt x="3361" y="4679"/>
                    <a:pt x="3374" y="4661"/>
                    <a:pt x="3374" y="4643"/>
                  </a:cubicBezTo>
                  <a:cubicBezTo>
                    <a:pt x="3379" y="4508"/>
                    <a:pt x="3379" y="4373"/>
                    <a:pt x="3383" y="4238"/>
                  </a:cubicBezTo>
                  <a:cubicBezTo>
                    <a:pt x="3388" y="4104"/>
                    <a:pt x="3392" y="3969"/>
                    <a:pt x="3397" y="3834"/>
                  </a:cubicBezTo>
                  <a:lnTo>
                    <a:pt x="3748" y="3834"/>
                  </a:lnTo>
                  <a:cubicBezTo>
                    <a:pt x="3775" y="3834"/>
                    <a:pt x="3797" y="3820"/>
                    <a:pt x="3806" y="3798"/>
                  </a:cubicBezTo>
                  <a:lnTo>
                    <a:pt x="3811" y="3798"/>
                  </a:lnTo>
                  <a:cubicBezTo>
                    <a:pt x="3833" y="3798"/>
                    <a:pt x="3856" y="3784"/>
                    <a:pt x="3865" y="3766"/>
                  </a:cubicBezTo>
                  <a:cubicBezTo>
                    <a:pt x="3955" y="3600"/>
                    <a:pt x="4031" y="3433"/>
                    <a:pt x="4094" y="3258"/>
                  </a:cubicBezTo>
                  <a:cubicBezTo>
                    <a:pt x="4148" y="3123"/>
                    <a:pt x="4198" y="2988"/>
                    <a:pt x="4247" y="2853"/>
                  </a:cubicBezTo>
                  <a:cubicBezTo>
                    <a:pt x="4355" y="2542"/>
                    <a:pt x="4445" y="2232"/>
                    <a:pt x="4521" y="1913"/>
                  </a:cubicBezTo>
                  <a:cubicBezTo>
                    <a:pt x="4602" y="1593"/>
                    <a:pt x="4652" y="1269"/>
                    <a:pt x="4670" y="941"/>
                  </a:cubicBezTo>
                  <a:cubicBezTo>
                    <a:pt x="4688" y="640"/>
                    <a:pt x="4656" y="338"/>
                    <a:pt x="4575" y="46"/>
                  </a:cubicBezTo>
                  <a:cubicBezTo>
                    <a:pt x="4566" y="19"/>
                    <a:pt x="4544" y="1"/>
                    <a:pt x="451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36"/>
            <p:cNvSpPr/>
            <p:nvPr/>
          </p:nvSpPr>
          <p:spPr>
            <a:xfrm>
              <a:off x="5091350" y="1608400"/>
              <a:ext cx="8475" cy="3850"/>
            </a:xfrm>
            <a:custGeom>
              <a:rect b="b" l="l" r="r" t="t"/>
              <a:pathLst>
                <a:path extrusionOk="0" h="154" w="339">
                  <a:moveTo>
                    <a:pt x="271" y="0"/>
                  </a:moveTo>
                  <a:cubicBezTo>
                    <a:pt x="262" y="0"/>
                    <a:pt x="257" y="0"/>
                    <a:pt x="248" y="5"/>
                  </a:cubicBezTo>
                  <a:lnTo>
                    <a:pt x="253" y="5"/>
                  </a:lnTo>
                  <a:cubicBezTo>
                    <a:pt x="235" y="9"/>
                    <a:pt x="217" y="18"/>
                    <a:pt x="199" y="23"/>
                  </a:cubicBezTo>
                  <a:cubicBezTo>
                    <a:pt x="176" y="27"/>
                    <a:pt x="154" y="32"/>
                    <a:pt x="131" y="32"/>
                  </a:cubicBezTo>
                  <a:lnTo>
                    <a:pt x="100" y="27"/>
                  </a:lnTo>
                  <a:cubicBezTo>
                    <a:pt x="96" y="26"/>
                    <a:pt x="91" y="26"/>
                    <a:pt x="87" y="26"/>
                  </a:cubicBezTo>
                  <a:cubicBezTo>
                    <a:pt x="17" y="26"/>
                    <a:pt x="1" y="136"/>
                    <a:pt x="77" y="149"/>
                  </a:cubicBezTo>
                  <a:cubicBezTo>
                    <a:pt x="109" y="153"/>
                    <a:pt x="145" y="153"/>
                    <a:pt x="181" y="153"/>
                  </a:cubicBezTo>
                  <a:cubicBezTo>
                    <a:pt x="221" y="149"/>
                    <a:pt x="262" y="140"/>
                    <a:pt x="298" y="122"/>
                  </a:cubicBezTo>
                  <a:cubicBezTo>
                    <a:pt x="311" y="113"/>
                    <a:pt x="325" y="104"/>
                    <a:pt x="329" y="90"/>
                  </a:cubicBezTo>
                  <a:cubicBezTo>
                    <a:pt x="338" y="72"/>
                    <a:pt x="338" y="54"/>
                    <a:pt x="329" y="41"/>
                  </a:cubicBezTo>
                  <a:cubicBezTo>
                    <a:pt x="325" y="23"/>
                    <a:pt x="316" y="14"/>
                    <a:pt x="298" y="5"/>
                  </a:cubicBezTo>
                  <a:cubicBezTo>
                    <a:pt x="289" y="0"/>
                    <a:pt x="280" y="0"/>
                    <a:pt x="271"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36"/>
            <p:cNvSpPr/>
            <p:nvPr/>
          </p:nvSpPr>
          <p:spPr>
            <a:xfrm>
              <a:off x="5093200" y="1608500"/>
              <a:ext cx="6400" cy="3525"/>
            </a:xfrm>
            <a:custGeom>
              <a:rect b="b" l="l" r="r" t="t"/>
              <a:pathLst>
                <a:path extrusionOk="0" h="141" w="256">
                  <a:moveTo>
                    <a:pt x="192" y="1"/>
                  </a:moveTo>
                  <a:cubicBezTo>
                    <a:pt x="179" y="1"/>
                    <a:pt x="165" y="5"/>
                    <a:pt x="156" y="14"/>
                  </a:cubicBezTo>
                  <a:lnTo>
                    <a:pt x="161" y="14"/>
                  </a:lnTo>
                  <a:lnTo>
                    <a:pt x="138" y="23"/>
                  </a:lnTo>
                  <a:lnTo>
                    <a:pt x="156" y="14"/>
                  </a:lnTo>
                  <a:lnTo>
                    <a:pt x="134" y="14"/>
                  </a:lnTo>
                  <a:lnTo>
                    <a:pt x="125" y="10"/>
                  </a:lnTo>
                  <a:cubicBezTo>
                    <a:pt x="114" y="5"/>
                    <a:pt x="104" y="3"/>
                    <a:pt x="95" y="3"/>
                  </a:cubicBezTo>
                  <a:cubicBezTo>
                    <a:pt x="35" y="3"/>
                    <a:pt x="0" y="91"/>
                    <a:pt x="66" y="122"/>
                  </a:cubicBezTo>
                  <a:cubicBezTo>
                    <a:pt x="89" y="131"/>
                    <a:pt x="111" y="140"/>
                    <a:pt x="138" y="140"/>
                  </a:cubicBezTo>
                  <a:cubicBezTo>
                    <a:pt x="152" y="140"/>
                    <a:pt x="161" y="140"/>
                    <a:pt x="174" y="136"/>
                  </a:cubicBezTo>
                  <a:lnTo>
                    <a:pt x="192" y="131"/>
                  </a:lnTo>
                  <a:lnTo>
                    <a:pt x="228" y="113"/>
                  </a:lnTo>
                  <a:cubicBezTo>
                    <a:pt x="242" y="104"/>
                    <a:pt x="251" y="91"/>
                    <a:pt x="255" y="73"/>
                  </a:cubicBezTo>
                  <a:cubicBezTo>
                    <a:pt x="255" y="59"/>
                    <a:pt x="251" y="41"/>
                    <a:pt x="242" y="28"/>
                  </a:cubicBezTo>
                  <a:cubicBezTo>
                    <a:pt x="233" y="14"/>
                    <a:pt x="219" y="5"/>
                    <a:pt x="20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36"/>
            <p:cNvSpPr/>
            <p:nvPr/>
          </p:nvSpPr>
          <p:spPr>
            <a:xfrm>
              <a:off x="5094500" y="1608725"/>
              <a:ext cx="5650" cy="3525"/>
            </a:xfrm>
            <a:custGeom>
              <a:rect b="b" l="l" r="r" t="t"/>
              <a:pathLst>
                <a:path extrusionOk="0" h="141" w="226">
                  <a:moveTo>
                    <a:pt x="73" y="1"/>
                  </a:moveTo>
                  <a:cubicBezTo>
                    <a:pt x="46" y="1"/>
                    <a:pt x="28" y="14"/>
                    <a:pt x="14" y="37"/>
                  </a:cubicBezTo>
                  <a:cubicBezTo>
                    <a:pt x="1" y="68"/>
                    <a:pt x="14" y="104"/>
                    <a:pt x="46" y="122"/>
                  </a:cubicBezTo>
                  <a:cubicBezTo>
                    <a:pt x="64" y="131"/>
                    <a:pt x="86" y="140"/>
                    <a:pt x="113" y="140"/>
                  </a:cubicBezTo>
                  <a:cubicBezTo>
                    <a:pt x="122" y="140"/>
                    <a:pt x="136" y="140"/>
                    <a:pt x="149" y="136"/>
                  </a:cubicBezTo>
                  <a:lnTo>
                    <a:pt x="167" y="131"/>
                  </a:lnTo>
                  <a:lnTo>
                    <a:pt x="199" y="118"/>
                  </a:lnTo>
                  <a:cubicBezTo>
                    <a:pt x="212" y="109"/>
                    <a:pt x="221" y="91"/>
                    <a:pt x="226" y="77"/>
                  </a:cubicBezTo>
                  <a:cubicBezTo>
                    <a:pt x="226" y="59"/>
                    <a:pt x="221" y="41"/>
                    <a:pt x="212" y="28"/>
                  </a:cubicBezTo>
                  <a:cubicBezTo>
                    <a:pt x="203" y="14"/>
                    <a:pt x="190" y="5"/>
                    <a:pt x="172" y="5"/>
                  </a:cubicBezTo>
                  <a:cubicBezTo>
                    <a:pt x="168" y="4"/>
                    <a:pt x="164" y="3"/>
                    <a:pt x="160" y="3"/>
                  </a:cubicBezTo>
                  <a:cubicBezTo>
                    <a:pt x="149" y="3"/>
                    <a:pt x="137" y="8"/>
                    <a:pt x="127" y="14"/>
                  </a:cubicBezTo>
                  <a:lnTo>
                    <a:pt x="113" y="14"/>
                  </a:lnTo>
                  <a:lnTo>
                    <a:pt x="100" y="5"/>
                  </a:lnTo>
                  <a:cubicBezTo>
                    <a:pt x="91" y="1"/>
                    <a:pt x="82" y="1"/>
                    <a:pt x="73"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36"/>
            <p:cNvSpPr/>
            <p:nvPr/>
          </p:nvSpPr>
          <p:spPr>
            <a:xfrm>
              <a:off x="5095300" y="1608625"/>
              <a:ext cx="3175" cy="3175"/>
            </a:xfrm>
            <a:custGeom>
              <a:rect b="b" l="l" r="r" t="t"/>
              <a:pathLst>
                <a:path extrusionOk="0" h="127" w="127">
                  <a:moveTo>
                    <a:pt x="59" y="0"/>
                  </a:moveTo>
                  <a:cubicBezTo>
                    <a:pt x="23" y="5"/>
                    <a:pt x="0" y="36"/>
                    <a:pt x="0" y="68"/>
                  </a:cubicBezTo>
                  <a:cubicBezTo>
                    <a:pt x="5" y="86"/>
                    <a:pt x="9" y="99"/>
                    <a:pt x="23" y="113"/>
                  </a:cubicBezTo>
                  <a:cubicBezTo>
                    <a:pt x="36" y="122"/>
                    <a:pt x="54" y="126"/>
                    <a:pt x="68" y="126"/>
                  </a:cubicBezTo>
                  <a:cubicBezTo>
                    <a:pt x="104" y="122"/>
                    <a:pt x="126" y="90"/>
                    <a:pt x="126" y="59"/>
                  </a:cubicBezTo>
                  <a:cubicBezTo>
                    <a:pt x="126" y="41"/>
                    <a:pt x="117" y="27"/>
                    <a:pt x="104" y="18"/>
                  </a:cubicBezTo>
                  <a:cubicBezTo>
                    <a:pt x="90" y="5"/>
                    <a:pt x="77" y="0"/>
                    <a:pt x="5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36"/>
            <p:cNvSpPr/>
            <p:nvPr/>
          </p:nvSpPr>
          <p:spPr>
            <a:xfrm>
              <a:off x="5026350" y="1608850"/>
              <a:ext cx="5150" cy="3275"/>
            </a:xfrm>
            <a:custGeom>
              <a:rect b="b" l="l" r="r" t="t"/>
              <a:pathLst>
                <a:path extrusionOk="0" h="131" w="206">
                  <a:moveTo>
                    <a:pt x="41" y="0"/>
                  </a:moveTo>
                  <a:lnTo>
                    <a:pt x="41" y="5"/>
                  </a:lnTo>
                  <a:cubicBezTo>
                    <a:pt x="28" y="9"/>
                    <a:pt x="14" y="18"/>
                    <a:pt x="10" y="36"/>
                  </a:cubicBezTo>
                  <a:cubicBezTo>
                    <a:pt x="1" y="50"/>
                    <a:pt x="1" y="68"/>
                    <a:pt x="5" y="81"/>
                  </a:cubicBezTo>
                  <a:cubicBezTo>
                    <a:pt x="10" y="99"/>
                    <a:pt x="23" y="113"/>
                    <a:pt x="37" y="117"/>
                  </a:cubicBezTo>
                  <a:cubicBezTo>
                    <a:pt x="46" y="122"/>
                    <a:pt x="59" y="126"/>
                    <a:pt x="73" y="131"/>
                  </a:cubicBezTo>
                  <a:lnTo>
                    <a:pt x="127" y="131"/>
                  </a:lnTo>
                  <a:cubicBezTo>
                    <a:pt x="206" y="117"/>
                    <a:pt x="195" y="4"/>
                    <a:pt x="122" y="4"/>
                  </a:cubicBezTo>
                  <a:cubicBezTo>
                    <a:pt x="120" y="4"/>
                    <a:pt x="119" y="5"/>
                    <a:pt x="118" y="5"/>
                  </a:cubicBezTo>
                  <a:lnTo>
                    <a:pt x="91" y="5"/>
                  </a:lnTo>
                  <a:cubicBezTo>
                    <a:pt x="82" y="0"/>
                    <a:pt x="73" y="0"/>
                    <a:pt x="6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36"/>
            <p:cNvSpPr/>
            <p:nvPr/>
          </p:nvSpPr>
          <p:spPr>
            <a:xfrm>
              <a:off x="5026125" y="1608725"/>
              <a:ext cx="4425" cy="3300"/>
            </a:xfrm>
            <a:custGeom>
              <a:rect b="b" l="l" r="r" t="t"/>
              <a:pathLst>
                <a:path extrusionOk="0" h="132" w="177">
                  <a:moveTo>
                    <a:pt x="64" y="1"/>
                  </a:moveTo>
                  <a:cubicBezTo>
                    <a:pt x="37" y="1"/>
                    <a:pt x="10" y="23"/>
                    <a:pt x="5" y="50"/>
                  </a:cubicBezTo>
                  <a:cubicBezTo>
                    <a:pt x="1" y="86"/>
                    <a:pt x="23" y="118"/>
                    <a:pt x="55" y="122"/>
                  </a:cubicBezTo>
                  <a:cubicBezTo>
                    <a:pt x="68" y="127"/>
                    <a:pt x="86" y="131"/>
                    <a:pt x="100" y="131"/>
                  </a:cubicBezTo>
                  <a:cubicBezTo>
                    <a:pt x="103" y="132"/>
                    <a:pt x="106" y="132"/>
                    <a:pt x="109" y="132"/>
                  </a:cubicBezTo>
                  <a:cubicBezTo>
                    <a:pt x="138" y="132"/>
                    <a:pt x="167" y="114"/>
                    <a:pt x="172" y="82"/>
                  </a:cubicBezTo>
                  <a:cubicBezTo>
                    <a:pt x="176" y="50"/>
                    <a:pt x="154" y="19"/>
                    <a:pt x="122" y="10"/>
                  </a:cubicBezTo>
                  <a:cubicBezTo>
                    <a:pt x="109" y="10"/>
                    <a:pt x="91" y="5"/>
                    <a:pt x="7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36"/>
            <p:cNvSpPr/>
            <p:nvPr/>
          </p:nvSpPr>
          <p:spPr>
            <a:xfrm>
              <a:off x="4993400" y="1449250"/>
              <a:ext cx="137225" cy="195150"/>
            </a:xfrm>
            <a:custGeom>
              <a:rect b="b" l="l" r="r" t="t"/>
              <a:pathLst>
                <a:path extrusionOk="0" h="7806" w="5489">
                  <a:moveTo>
                    <a:pt x="4814" y="127"/>
                  </a:moveTo>
                  <a:lnTo>
                    <a:pt x="4823" y="154"/>
                  </a:lnTo>
                  <a:cubicBezTo>
                    <a:pt x="4845" y="194"/>
                    <a:pt x="4863" y="239"/>
                    <a:pt x="4886" y="284"/>
                  </a:cubicBezTo>
                  <a:cubicBezTo>
                    <a:pt x="5079" y="770"/>
                    <a:pt x="5214" y="1278"/>
                    <a:pt x="5277" y="1796"/>
                  </a:cubicBezTo>
                  <a:cubicBezTo>
                    <a:pt x="5372" y="2551"/>
                    <a:pt x="5367" y="3312"/>
                    <a:pt x="5264" y="4067"/>
                  </a:cubicBezTo>
                  <a:cubicBezTo>
                    <a:pt x="5223" y="4364"/>
                    <a:pt x="5165" y="4666"/>
                    <a:pt x="5088" y="4958"/>
                  </a:cubicBezTo>
                  <a:cubicBezTo>
                    <a:pt x="5007" y="5259"/>
                    <a:pt x="4908" y="5552"/>
                    <a:pt x="4787" y="5840"/>
                  </a:cubicBezTo>
                  <a:cubicBezTo>
                    <a:pt x="4657" y="6146"/>
                    <a:pt x="4499" y="6443"/>
                    <a:pt x="4324" y="6726"/>
                  </a:cubicBezTo>
                  <a:cubicBezTo>
                    <a:pt x="4319" y="6731"/>
                    <a:pt x="4319" y="6735"/>
                    <a:pt x="4315" y="6740"/>
                  </a:cubicBezTo>
                  <a:lnTo>
                    <a:pt x="3973" y="6740"/>
                  </a:lnTo>
                  <a:cubicBezTo>
                    <a:pt x="3959" y="6740"/>
                    <a:pt x="3946" y="6744"/>
                    <a:pt x="3937" y="6753"/>
                  </a:cubicBezTo>
                  <a:cubicBezTo>
                    <a:pt x="3928" y="6753"/>
                    <a:pt x="3914" y="6762"/>
                    <a:pt x="3905" y="6767"/>
                  </a:cubicBezTo>
                  <a:cubicBezTo>
                    <a:pt x="3896" y="6780"/>
                    <a:pt x="3887" y="6798"/>
                    <a:pt x="3887" y="6816"/>
                  </a:cubicBezTo>
                  <a:cubicBezTo>
                    <a:pt x="3874" y="6973"/>
                    <a:pt x="3874" y="7135"/>
                    <a:pt x="3874" y="7293"/>
                  </a:cubicBezTo>
                  <a:lnTo>
                    <a:pt x="3874" y="7306"/>
                  </a:lnTo>
                  <a:cubicBezTo>
                    <a:pt x="3874" y="7419"/>
                    <a:pt x="3874" y="7531"/>
                    <a:pt x="3869" y="7644"/>
                  </a:cubicBezTo>
                  <a:cubicBezTo>
                    <a:pt x="3797" y="7648"/>
                    <a:pt x="3725" y="7653"/>
                    <a:pt x="3653" y="7653"/>
                  </a:cubicBezTo>
                  <a:lnTo>
                    <a:pt x="3563" y="7653"/>
                  </a:lnTo>
                  <a:cubicBezTo>
                    <a:pt x="3482" y="7648"/>
                    <a:pt x="3397" y="7639"/>
                    <a:pt x="3298" y="7630"/>
                  </a:cubicBezTo>
                  <a:cubicBezTo>
                    <a:pt x="3298" y="7540"/>
                    <a:pt x="3298" y="7446"/>
                    <a:pt x="3289" y="7356"/>
                  </a:cubicBezTo>
                  <a:cubicBezTo>
                    <a:pt x="3280" y="7176"/>
                    <a:pt x="3280" y="6996"/>
                    <a:pt x="3289" y="6816"/>
                  </a:cubicBezTo>
                  <a:cubicBezTo>
                    <a:pt x="3289" y="6780"/>
                    <a:pt x="3262" y="6753"/>
                    <a:pt x="3226" y="6753"/>
                  </a:cubicBezTo>
                  <a:cubicBezTo>
                    <a:pt x="3217" y="6749"/>
                    <a:pt x="3208" y="6744"/>
                    <a:pt x="3199" y="6744"/>
                  </a:cubicBezTo>
                  <a:lnTo>
                    <a:pt x="2358" y="6744"/>
                  </a:lnTo>
                  <a:cubicBezTo>
                    <a:pt x="2340" y="6744"/>
                    <a:pt x="2326" y="6753"/>
                    <a:pt x="2313" y="6762"/>
                  </a:cubicBezTo>
                  <a:cubicBezTo>
                    <a:pt x="2299" y="6762"/>
                    <a:pt x="2281" y="6771"/>
                    <a:pt x="2268" y="6785"/>
                  </a:cubicBezTo>
                  <a:cubicBezTo>
                    <a:pt x="2259" y="6793"/>
                    <a:pt x="2250" y="6811"/>
                    <a:pt x="2250" y="6825"/>
                  </a:cubicBezTo>
                  <a:cubicBezTo>
                    <a:pt x="2254" y="6991"/>
                    <a:pt x="2245" y="7162"/>
                    <a:pt x="2241" y="7311"/>
                  </a:cubicBezTo>
                  <a:cubicBezTo>
                    <a:pt x="2232" y="7428"/>
                    <a:pt x="2227" y="7549"/>
                    <a:pt x="2227" y="7666"/>
                  </a:cubicBezTo>
                  <a:cubicBezTo>
                    <a:pt x="2128" y="7675"/>
                    <a:pt x="2043" y="7675"/>
                    <a:pt x="1962" y="7675"/>
                  </a:cubicBezTo>
                  <a:lnTo>
                    <a:pt x="1840" y="7675"/>
                  </a:lnTo>
                  <a:cubicBezTo>
                    <a:pt x="1746" y="7671"/>
                    <a:pt x="1656" y="7662"/>
                    <a:pt x="1566" y="7648"/>
                  </a:cubicBezTo>
                  <a:cubicBezTo>
                    <a:pt x="1548" y="7446"/>
                    <a:pt x="1548" y="7243"/>
                    <a:pt x="1557" y="7041"/>
                  </a:cubicBezTo>
                  <a:cubicBezTo>
                    <a:pt x="1557" y="6969"/>
                    <a:pt x="1557" y="6901"/>
                    <a:pt x="1557" y="6834"/>
                  </a:cubicBezTo>
                  <a:cubicBezTo>
                    <a:pt x="1557" y="6807"/>
                    <a:pt x="1544" y="6785"/>
                    <a:pt x="1517" y="6771"/>
                  </a:cubicBezTo>
                  <a:cubicBezTo>
                    <a:pt x="1508" y="6758"/>
                    <a:pt x="1490" y="6749"/>
                    <a:pt x="1467" y="6749"/>
                  </a:cubicBezTo>
                  <a:lnTo>
                    <a:pt x="1094" y="6749"/>
                  </a:lnTo>
                  <a:cubicBezTo>
                    <a:pt x="963" y="6546"/>
                    <a:pt x="855" y="6335"/>
                    <a:pt x="761" y="6114"/>
                  </a:cubicBezTo>
                  <a:lnTo>
                    <a:pt x="770" y="6105"/>
                  </a:lnTo>
                  <a:cubicBezTo>
                    <a:pt x="626" y="5754"/>
                    <a:pt x="509" y="5394"/>
                    <a:pt x="419" y="5030"/>
                  </a:cubicBezTo>
                  <a:cubicBezTo>
                    <a:pt x="333" y="4697"/>
                    <a:pt x="270" y="4364"/>
                    <a:pt x="225" y="4027"/>
                  </a:cubicBezTo>
                  <a:cubicBezTo>
                    <a:pt x="126" y="3307"/>
                    <a:pt x="122" y="2578"/>
                    <a:pt x="212" y="1859"/>
                  </a:cubicBezTo>
                  <a:cubicBezTo>
                    <a:pt x="270" y="1373"/>
                    <a:pt x="396" y="896"/>
                    <a:pt x="576" y="446"/>
                  </a:cubicBezTo>
                  <a:lnTo>
                    <a:pt x="576" y="441"/>
                  </a:lnTo>
                  <a:lnTo>
                    <a:pt x="576" y="432"/>
                  </a:lnTo>
                  <a:cubicBezTo>
                    <a:pt x="626" y="329"/>
                    <a:pt x="671" y="226"/>
                    <a:pt x="720" y="127"/>
                  </a:cubicBezTo>
                  <a:close/>
                  <a:moveTo>
                    <a:pt x="3159" y="1"/>
                  </a:moveTo>
                  <a:cubicBezTo>
                    <a:pt x="3159" y="1"/>
                    <a:pt x="3159" y="1"/>
                    <a:pt x="3159" y="5"/>
                  </a:cubicBezTo>
                  <a:lnTo>
                    <a:pt x="720" y="5"/>
                  </a:lnTo>
                  <a:cubicBezTo>
                    <a:pt x="702" y="5"/>
                    <a:pt x="689" y="10"/>
                    <a:pt x="675" y="19"/>
                  </a:cubicBezTo>
                  <a:cubicBezTo>
                    <a:pt x="653" y="19"/>
                    <a:pt x="635" y="32"/>
                    <a:pt x="626" y="50"/>
                  </a:cubicBezTo>
                  <a:cubicBezTo>
                    <a:pt x="482" y="329"/>
                    <a:pt x="365" y="617"/>
                    <a:pt x="279" y="914"/>
                  </a:cubicBezTo>
                  <a:cubicBezTo>
                    <a:pt x="189" y="1224"/>
                    <a:pt x="122" y="1544"/>
                    <a:pt x="86" y="1863"/>
                  </a:cubicBezTo>
                  <a:cubicBezTo>
                    <a:pt x="1" y="2524"/>
                    <a:pt x="1" y="3190"/>
                    <a:pt x="77" y="3851"/>
                  </a:cubicBezTo>
                  <a:cubicBezTo>
                    <a:pt x="131" y="4333"/>
                    <a:pt x="221" y="4805"/>
                    <a:pt x="351" y="5273"/>
                  </a:cubicBezTo>
                  <a:cubicBezTo>
                    <a:pt x="540" y="5948"/>
                    <a:pt x="743" y="6425"/>
                    <a:pt x="1008" y="6834"/>
                  </a:cubicBezTo>
                  <a:cubicBezTo>
                    <a:pt x="1022" y="6856"/>
                    <a:pt x="1044" y="6865"/>
                    <a:pt x="1067" y="6865"/>
                  </a:cubicBezTo>
                  <a:cubicBezTo>
                    <a:pt x="1076" y="6870"/>
                    <a:pt x="1085" y="6874"/>
                    <a:pt x="1094" y="6874"/>
                  </a:cubicBezTo>
                  <a:lnTo>
                    <a:pt x="1440" y="6874"/>
                  </a:lnTo>
                  <a:cubicBezTo>
                    <a:pt x="1440" y="6910"/>
                    <a:pt x="1440" y="6946"/>
                    <a:pt x="1436" y="6982"/>
                  </a:cubicBezTo>
                  <a:lnTo>
                    <a:pt x="1436" y="7041"/>
                  </a:lnTo>
                  <a:cubicBezTo>
                    <a:pt x="1427" y="7257"/>
                    <a:pt x="1436" y="7473"/>
                    <a:pt x="1454" y="7689"/>
                  </a:cubicBezTo>
                  <a:cubicBezTo>
                    <a:pt x="1454" y="7702"/>
                    <a:pt x="1463" y="7720"/>
                    <a:pt x="1472" y="7734"/>
                  </a:cubicBezTo>
                  <a:lnTo>
                    <a:pt x="1485" y="7743"/>
                  </a:lnTo>
                  <a:cubicBezTo>
                    <a:pt x="1494" y="7756"/>
                    <a:pt x="1508" y="7765"/>
                    <a:pt x="1526" y="7770"/>
                  </a:cubicBezTo>
                  <a:cubicBezTo>
                    <a:pt x="1678" y="7792"/>
                    <a:pt x="1836" y="7806"/>
                    <a:pt x="1989" y="7806"/>
                  </a:cubicBezTo>
                  <a:cubicBezTo>
                    <a:pt x="2083" y="7806"/>
                    <a:pt x="2182" y="7801"/>
                    <a:pt x="2286" y="7792"/>
                  </a:cubicBezTo>
                  <a:cubicBezTo>
                    <a:pt x="2317" y="7788"/>
                    <a:pt x="2344" y="7765"/>
                    <a:pt x="2344" y="7729"/>
                  </a:cubicBezTo>
                  <a:cubicBezTo>
                    <a:pt x="2358" y="7720"/>
                    <a:pt x="2367" y="7702"/>
                    <a:pt x="2367" y="7684"/>
                  </a:cubicBezTo>
                  <a:cubicBezTo>
                    <a:pt x="2367" y="7558"/>
                    <a:pt x="2376" y="7437"/>
                    <a:pt x="2380" y="7315"/>
                  </a:cubicBezTo>
                  <a:lnTo>
                    <a:pt x="2380" y="7302"/>
                  </a:lnTo>
                  <a:cubicBezTo>
                    <a:pt x="2389" y="7162"/>
                    <a:pt x="2394" y="7014"/>
                    <a:pt x="2394" y="6874"/>
                  </a:cubicBezTo>
                  <a:lnTo>
                    <a:pt x="3168" y="6874"/>
                  </a:lnTo>
                  <a:cubicBezTo>
                    <a:pt x="3163" y="7032"/>
                    <a:pt x="3163" y="7194"/>
                    <a:pt x="3172" y="7356"/>
                  </a:cubicBezTo>
                  <a:cubicBezTo>
                    <a:pt x="3177" y="7455"/>
                    <a:pt x="3181" y="7558"/>
                    <a:pt x="3181" y="7657"/>
                  </a:cubicBezTo>
                  <a:cubicBezTo>
                    <a:pt x="3181" y="7675"/>
                    <a:pt x="3190" y="7693"/>
                    <a:pt x="3204" y="7707"/>
                  </a:cubicBezTo>
                  <a:cubicBezTo>
                    <a:pt x="3213" y="7729"/>
                    <a:pt x="3230" y="7747"/>
                    <a:pt x="3253" y="7752"/>
                  </a:cubicBezTo>
                  <a:cubicBezTo>
                    <a:pt x="3392" y="7770"/>
                    <a:pt x="3536" y="7783"/>
                    <a:pt x="3676" y="7783"/>
                  </a:cubicBezTo>
                  <a:cubicBezTo>
                    <a:pt x="3761" y="7783"/>
                    <a:pt x="3842" y="7779"/>
                    <a:pt x="3928" y="7765"/>
                  </a:cubicBezTo>
                  <a:cubicBezTo>
                    <a:pt x="3941" y="7765"/>
                    <a:pt x="3959" y="7756"/>
                    <a:pt x="3968" y="7743"/>
                  </a:cubicBezTo>
                  <a:cubicBezTo>
                    <a:pt x="3991" y="7729"/>
                    <a:pt x="4004" y="7707"/>
                    <a:pt x="4004" y="7684"/>
                  </a:cubicBezTo>
                  <a:cubicBezTo>
                    <a:pt x="4013" y="7558"/>
                    <a:pt x="4013" y="7437"/>
                    <a:pt x="4013" y="7306"/>
                  </a:cubicBezTo>
                  <a:lnTo>
                    <a:pt x="4013" y="7288"/>
                  </a:lnTo>
                  <a:cubicBezTo>
                    <a:pt x="4013" y="7153"/>
                    <a:pt x="4013" y="7009"/>
                    <a:pt x="4027" y="6870"/>
                  </a:cubicBezTo>
                  <a:lnTo>
                    <a:pt x="4324" y="6870"/>
                  </a:lnTo>
                  <a:cubicBezTo>
                    <a:pt x="4351" y="6870"/>
                    <a:pt x="4378" y="6852"/>
                    <a:pt x="4382" y="6825"/>
                  </a:cubicBezTo>
                  <a:lnTo>
                    <a:pt x="4387" y="6825"/>
                  </a:lnTo>
                  <a:cubicBezTo>
                    <a:pt x="4409" y="6825"/>
                    <a:pt x="4432" y="6816"/>
                    <a:pt x="4445" y="6793"/>
                  </a:cubicBezTo>
                  <a:cubicBezTo>
                    <a:pt x="4634" y="6492"/>
                    <a:pt x="4801" y="6168"/>
                    <a:pt x="4940" y="5835"/>
                  </a:cubicBezTo>
                  <a:cubicBezTo>
                    <a:pt x="5079" y="5502"/>
                    <a:pt x="5187" y="5156"/>
                    <a:pt x="5268" y="4805"/>
                  </a:cubicBezTo>
                  <a:cubicBezTo>
                    <a:pt x="5349" y="4463"/>
                    <a:pt x="5403" y="4117"/>
                    <a:pt x="5439" y="3770"/>
                  </a:cubicBezTo>
                  <a:cubicBezTo>
                    <a:pt x="5471" y="3424"/>
                    <a:pt x="5489" y="3078"/>
                    <a:pt x="5484" y="2731"/>
                  </a:cubicBezTo>
                  <a:cubicBezTo>
                    <a:pt x="5480" y="2268"/>
                    <a:pt x="5435" y="1805"/>
                    <a:pt x="5345" y="1350"/>
                  </a:cubicBezTo>
                  <a:cubicBezTo>
                    <a:pt x="5259" y="900"/>
                    <a:pt x="5120" y="464"/>
                    <a:pt x="4926" y="50"/>
                  </a:cubicBezTo>
                  <a:cubicBezTo>
                    <a:pt x="4919" y="30"/>
                    <a:pt x="4901" y="18"/>
                    <a:pt x="4878" y="18"/>
                  </a:cubicBezTo>
                  <a:cubicBezTo>
                    <a:pt x="4875" y="18"/>
                    <a:pt x="4871" y="18"/>
                    <a:pt x="4868" y="19"/>
                  </a:cubicBezTo>
                  <a:cubicBezTo>
                    <a:pt x="4859" y="10"/>
                    <a:pt x="4841" y="1"/>
                    <a:pt x="482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36"/>
            <p:cNvSpPr/>
            <p:nvPr/>
          </p:nvSpPr>
          <p:spPr>
            <a:xfrm>
              <a:off x="5016000" y="1529325"/>
              <a:ext cx="92600" cy="31975"/>
            </a:xfrm>
            <a:custGeom>
              <a:rect b="b" l="l" r="r" t="t"/>
              <a:pathLst>
                <a:path extrusionOk="0" h="1279" w="3704">
                  <a:moveTo>
                    <a:pt x="1" y="1"/>
                  </a:moveTo>
                  <a:lnTo>
                    <a:pt x="1" y="1278"/>
                  </a:lnTo>
                  <a:lnTo>
                    <a:pt x="3703" y="1278"/>
                  </a:lnTo>
                  <a:lnTo>
                    <a:pt x="37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36"/>
            <p:cNvSpPr/>
            <p:nvPr/>
          </p:nvSpPr>
          <p:spPr>
            <a:xfrm>
              <a:off x="4871950" y="1401225"/>
              <a:ext cx="214700" cy="893575"/>
            </a:xfrm>
            <a:custGeom>
              <a:rect b="b" l="l" r="r" t="t"/>
              <a:pathLst>
                <a:path extrusionOk="0" h="35743" w="8588">
                  <a:moveTo>
                    <a:pt x="4278" y="136"/>
                  </a:moveTo>
                  <a:cubicBezTo>
                    <a:pt x="4319" y="140"/>
                    <a:pt x="4364" y="145"/>
                    <a:pt x="4404" y="158"/>
                  </a:cubicBezTo>
                  <a:cubicBezTo>
                    <a:pt x="4431" y="167"/>
                    <a:pt x="4463" y="181"/>
                    <a:pt x="4490" y="194"/>
                  </a:cubicBezTo>
                  <a:lnTo>
                    <a:pt x="4494" y="621"/>
                  </a:lnTo>
                  <a:lnTo>
                    <a:pt x="4094" y="621"/>
                  </a:lnTo>
                  <a:lnTo>
                    <a:pt x="4094" y="446"/>
                  </a:lnTo>
                  <a:lnTo>
                    <a:pt x="4094" y="185"/>
                  </a:lnTo>
                  <a:lnTo>
                    <a:pt x="4116" y="167"/>
                  </a:lnTo>
                  <a:cubicBezTo>
                    <a:pt x="4134" y="163"/>
                    <a:pt x="4152" y="154"/>
                    <a:pt x="4175" y="149"/>
                  </a:cubicBezTo>
                  <a:cubicBezTo>
                    <a:pt x="4206" y="140"/>
                    <a:pt x="4242" y="136"/>
                    <a:pt x="4278" y="136"/>
                  </a:cubicBezTo>
                  <a:close/>
                  <a:moveTo>
                    <a:pt x="8471" y="747"/>
                  </a:moveTo>
                  <a:lnTo>
                    <a:pt x="8471" y="1125"/>
                  </a:lnTo>
                  <a:lnTo>
                    <a:pt x="8471" y="1238"/>
                  </a:lnTo>
                  <a:lnTo>
                    <a:pt x="3801" y="1233"/>
                  </a:lnTo>
                  <a:lnTo>
                    <a:pt x="139" y="1238"/>
                  </a:lnTo>
                  <a:lnTo>
                    <a:pt x="139" y="747"/>
                  </a:lnTo>
                  <a:close/>
                  <a:moveTo>
                    <a:pt x="4503" y="1368"/>
                  </a:moveTo>
                  <a:lnTo>
                    <a:pt x="4539" y="6344"/>
                  </a:lnTo>
                  <a:lnTo>
                    <a:pt x="4580" y="11382"/>
                  </a:lnTo>
                  <a:lnTo>
                    <a:pt x="4625" y="17716"/>
                  </a:lnTo>
                  <a:lnTo>
                    <a:pt x="4674" y="24028"/>
                  </a:lnTo>
                  <a:lnTo>
                    <a:pt x="4715" y="29242"/>
                  </a:lnTo>
                  <a:lnTo>
                    <a:pt x="4755" y="34469"/>
                  </a:lnTo>
                  <a:lnTo>
                    <a:pt x="4755" y="34946"/>
                  </a:lnTo>
                  <a:cubicBezTo>
                    <a:pt x="4697" y="34937"/>
                    <a:pt x="4638" y="34932"/>
                    <a:pt x="4580" y="34932"/>
                  </a:cubicBezTo>
                  <a:lnTo>
                    <a:pt x="4562" y="34932"/>
                  </a:lnTo>
                  <a:cubicBezTo>
                    <a:pt x="4494" y="34932"/>
                    <a:pt x="4427" y="34937"/>
                    <a:pt x="4359" y="34941"/>
                  </a:cubicBezTo>
                  <a:cubicBezTo>
                    <a:pt x="4341" y="32616"/>
                    <a:pt x="4323" y="30290"/>
                    <a:pt x="4305" y="27960"/>
                  </a:cubicBezTo>
                  <a:cubicBezTo>
                    <a:pt x="4287" y="25233"/>
                    <a:pt x="4265" y="22503"/>
                    <a:pt x="4242" y="19777"/>
                  </a:cubicBezTo>
                  <a:lnTo>
                    <a:pt x="4211" y="15674"/>
                  </a:lnTo>
                  <a:lnTo>
                    <a:pt x="4157" y="8454"/>
                  </a:lnTo>
                  <a:lnTo>
                    <a:pt x="4134" y="5287"/>
                  </a:lnTo>
                  <a:lnTo>
                    <a:pt x="4125" y="4112"/>
                  </a:lnTo>
                  <a:lnTo>
                    <a:pt x="4116" y="2952"/>
                  </a:lnTo>
                  <a:lnTo>
                    <a:pt x="4107" y="2115"/>
                  </a:lnTo>
                  <a:lnTo>
                    <a:pt x="4103" y="1368"/>
                  </a:lnTo>
                  <a:close/>
                  <a:moveTo>
                    <a:pt x="4638" y="35063"/>
                  </a:moveTo>
                  <a:cubicBezTo>
                    <a:pt x="4679" y="35063"/>
                    <a:pt x="4719" y="35067"/>
                    <a:pt x="4760" y="35072"/>
                  </a:cubicBezTo>
                  <a:lnTo>
                    <a:pt x="4791" y="35076"/>
                  </a:lnTo>
                  <a:lnTo>
                    <a:pt x="4823" y="35081"/>
                  </a:lnTo>
                  <a:cubicBezTo>
                    <a:pt x="4845" y="35081"/>
                    <a:pt x="4868" y="35085"/>
                    <a:pt x="4885" y="35090"/>
                  </a:cubicBezTo>
                  <a:cubicBezTo>
                    <a:pt x="4989" y="35099"/>
                    <a:pt x="5088" y="35121"/>
                    <a:pt x="5187" y="35148"/>
                  </a:cubicBezTo>
                  <a:cubicBezTo>
                    <a:pt x="5344" y="35198"/>
                    <a:pt x="5497" y="35270"/>
                    <a:pt x="5637" y="35355"/>
                  </a:cubicBezTo>
                  <a:cubicBezTo>
                    <a:pt x="5754" y="35427"/>
                    <a:pt x="5857" y="35517"/>
                    <a:pt x="5952" y="35616"/>
                  </a:cubicBezTo>
                  <a:lnTo>
                    <a:pt x="3626" y="35612"/>
                  </a:lnTo>
                  <a:lnTo>
                    <a:pt x="3118" y="35612"/>
                  </a:lnTo>
                  <a:cubicBezTo>
                    <a:pt x="3127" y="35603"/>
                    <a:pt x="3140" y="35594"/>
                    <a:pt x="3149" y="35585"/>
                  </a:cubicBezTo>
                  <a:lnTo>
                    <a:pt x="3163" y="35571"/>
                  </a:lnTo>
                  <a:cubicBezTo>
                    <a:pt x="3221" y="35517"/>
                    <a:pt x="3284" y="35468"/>
                    <a:pt x="3351" y="35427"/>
                  </a:cubicBezTo>
                  <a:cubicBezTo>
                    <a:pt x="3405" y="35391"/>
                    <a:pt x="3468" y="35355"/>
                    <a:pt x="3531" y="35319"/>
                  </a:cubicBezTo>
                  <a:cubicBezTo>
                    <a:pt x="3689" y="35234"/>
                    <a:pt x="3860" y="35171"/>
                    <a:pt x="4035" y="35126"/>
                  </a:cubicBezTo>
                  <a:cubicBezTo>
                    <a:pt x="4107" y="35112"/>
                    <a:pt x="4170" y="35099"/>
                    <a:pt x="4233" y="35090"/>
                  </a:cubicBezTo>
                  <a:lnTo>
                    <a:pt x="4233" y="35094"/>
                  </a:lnTo>
                  <a:cubicBezTo>
                    <a:pt x="4256" y="35090"/>
                    <a:pt x="4278" y="35085"/>
                    <a:pt x="4301" y="35085"/>
                  </a:cubicBezTo>
                  <a:lnTo>
                    <a:pt x="4328" y="35081"/>
                  </a:lnTo>
                  <a:lnTo>
                    <a:pt x="4346" y="35081"/>
                  </a:lnTo>
                  <a:lnTo>
                    <a:pt x="4359" y="35072"/>
                  </a:lnTo>
                  <a:cubicBezTo>
                    <a:pt x="4436" y="35067"/>
                    <a:pt x="4517" y="35063"/>
                    <a:pt x="4589" y="35063"/>
                  </a:cubicBezTo>
                  <a:close/>
                  <a:moveTo>
                    <a:pt x="4287" y="1"/>
                  </a:moveTo>
                  <a:lnTo>
                    <a:pt x="4287" y="5"/>
                  </a:lnTo>
                  <a:lnTo>
                    <a:pt x="4269" y="5"/>
                  </a:lnTo>
                  <a:cubicBezTo>
                    <a:pt x="4170" y="5"/>
                    <a:pt x="4071" y="37"/>
                    <a:pt x="3995" y="100"/>
                  </a:cubicBezTo>
                  <a:cubicBezTo>
                    <a:pt x="3972" y="113"/>
                    <a:pt x="3959" y="136"/>
                    <a:pt x="3959" y="158"/>
                  </a:cubicBezTo>
                  <a:lnTo>
                    <a:pt x="3959" y="347"/>
                  </a:lnTo>
                  <a:lnTo>
                    <a:pt x="3959" y="626"/>
                  </a:lnTo>
                  <a:lnTo>
                    <a:pt x="67" y="626"/>
                  </a:lnTo>
                  <a:cubicBezTo>
                    <a:pt x="32" y="626"/>
                    <a:pt x="5" y="653"/>
                    <a:pt x="0" y="689"/>
                  </a:cubicBezTo>
                  <a:lnTo>
                    <a:pt x="0" y="1305"/>
                  </a:lnTo>
                  <a:cubicBezTo>
                    <a:pt x="5" y="1341"/>
                    <a:pt x="32" y="1373"/>
                    <a:pt x="67" y="1373"/>
                  </a:cubicBezTo>
                  <a:lnTo>
                    <a:pt x="3968" y="1373"/>
                  </a:lnTo>
                  <a:lnTo>
                    <a:pt x="3968" y="1508"/>
                  </a:lnTo>
                  <a:lnTo>
                    <a:pt x="3977" y="3235"/>
                  </a:lnTo>
                  <a:lnTo>
                    <a:pt x="4004" y="6681"/>
                  </a:lnTo>
                  <a:lnTo>
                    <a:pt x="4026" y="9182"/>
                  </a:lnTo>
                  <a:lnTo>
                    <a:pt x="4044" y="11697"/>
                  </a:lnTo>
                  <a:lnTo>
                    <a:pt x="4044" y="11787"/>
                  </a:lnTo>
                  <a:cubicBezTo>
                    <a:pt x="4076" y="15894"/>
                    <a:pt x="4103" y="19997"/>
                    <a:pt x="4134" y="24104"/>
                  </a:cubicBezTo>
                  <a:cubicBezTo>
                    <a:pt x="4152" y="26403"/>
                    <a:pt x="4175" y="28702"/>
                    <a:pt x="4193" y="31001"/>
                  </a:cubicBezTo>
                  <a:lnTo>
                    <a:pt x="4220" y="34451"/>
                  </a:lnTo>
                  <a:lnTo>
                    <a:pt x="4220" y="34964"/>
                  </a:lnTo>
                  <a:cubicBezTo>
                    <a:pt x="3914" y="35004"/>
                    <a:pt x="3621" y="35108"/>
                    <a:pt x="3356" y="35270"/>
                  </a:cubicBezTo>
                  <a:cubicBezTo>
                    <a:pt x="3208" y="35351"/>
                    <a:pt x="3077" y="35459"/>
                    <a:pt x="2969" y="35589"/>
                  </a:cubicBezTo>
                  <a:cubicBezTo>
                    <a:pt x="2956" y="35607"/>
                    <a:pt x="2951" y="35625"/>
                    <a:pt x="2956" y="35648"/>
                  </a:cubicBezTo>
                  <a:cubicBezTo>
                    <a:pt x="2951" y="35657"/>
                    <a:pt x="2947" y="35666"/>
                    <a:pt x="2947" y="35679"/>
                  </a:cubicBezTo>
                  <a:cubicBezTo>
                    <a:pt x="2947" y="35715"/>
                    <a:pt x="2978" y="35742"/>
                    <a:pt x="3014" y="35742"/>
                  </a:cubicBezTo>
                  <a:lnTo>
                    <a:pt x="6055" y="35742"/>
                  </a:lnTo>
                  <a:cubicBezTo>
                    <a:pt x="6114" y="35742"/>
                    <a:pt x="6141" y="35670"/>
                    <a:pt x="6100" y="35630"/>
                  </a:cubicBezTo>
                  <a:cubicBezTo>
                    <a:pt x="6100" y="35612"/>
                    <a:pt x="6100" y="35594"/>
                    <a:pt x="6087" y="35580"/>
                  </a:cubicBezTo>
                  <a:cubicBezTo>
                    <a:pt x="5992" y="35472"/>
                    <a:pt x="5889" y="35378"/>
                    <a:pt x="5772" y="35297"/>
                  </a:cubicBezTo>
                  <a:cubicBezTo>
                    <a:pt x="5659" y="35216"/>
                    <a:pt x="5533" y="35148"/>
                    <a:pt x="5403" y="35094"/>
                  </a:cubicBezTo>
                  <a:cubicBezTo>
                    <a:pt x="5236" y="35027"/>
                    <a:pt x="5056" y="34977"/>
                    <a:pt x="4876" y="34955"/>
                  </a:cubicBezTo>
                  <a:lnTo>
                    <a:pt x="4854" y="31140"/>
                  </a:lnTo>
                  <a:lnTo>
                    <a:pt x="4823" y="27190"/>
                  </a:lnTo>
                  <a:lnTo>
                    <a:pt x="4805" y="24851"/>
                  </a:lnTo>
                  <a:lnTo>
                    <a:pt x="4728" y="14720"/>
                  </a:lnTo>
                  <a:lnTo>
                    <a:pt x="4706" y="11774"/>
                  </a:lnTo>
                  <a:lnTo>
                    <a:pt x="4683" y="8809"/>
                  </a:lnTo>
                  <a:cubicBezTo>
                    <a:pt x="4665" y="6839"/>
                    <a:pt x="4652" y="4873"/>
                    <a:pt x="4638" y="2907"/>
                  </a:cubicBezTo>
                  <a:lnTo>
                    <a:pt x="4629" y="2084"/>
                  </a:lnTo>
                  <a:lnTo>
                    <a:pt x="4625" y="1368"/>
                  </a:lnTo>
                  <a:lnTo>
                    <a:pt x="7540" y="1368"/>
                  </a:lnTo>
                  <a:lnTo>
                    <a:pt x="7540" y="1598"/>
                  </a:lnTo>
                  <a:cubicBezTo>
                    <a:pt x="7468" y="1611"/>
                    <a:pt x="7405" y="1643"/>
                    <a:pt x="7346" y="1683"/>
                  </a:cubicBezTo>
                  <a:cubicBezTo>
                    <a:pt x="7306" y="1710"/>
                    <a:pt x="7270" y="1746"/>
                    <a:pt x="7243" y="1782"/>
                  </a:cubicBezTo>
                  <a:cubicBezTo>
                    <a:pt x="7216" y="1823"/>
                    <a:pt x="7193" y="1868"/>
                    <a:pt x="7180" y="1917"/>
                  </a:cubicBezTo>
                  <a:lnTo>
                    <a:pt x="7315" y="1922"/>
                  </a:lnTo>
                  <a:cubicBezTo>
                    <a:pt x="7324" y="1895"/>
                    <a:pt x="7342" y="1872"/>
                    <a:pt x="7355" y="1850"/>
                  </a:cubicBezTo>
                  <a:cubicBezTo>
                    <a:pt x="7387" y="1805"/>
                    <a:pt x="7432" y="1773"/>
                    <a:pt x="7481" y="1755"/>
                  </a:cubicBezTo>
                  <a:cubicBezTo>
                    <a:pt x="7508" y="1742"/>
                    <a:pt x="7535" y="1737"/>
                    <a:pt x="7562" y="1733"/>
                  </a:cubicBezTo>
                  <a:cubicBezTo>
                    <a:pt x="7571" y="1730"/>
                    <a:pt x="7579" y="1729"/>
                    <a:pt x="7587" y="1729"/>
                  </a:cubicBezTo>
                  <a:cubicBezTo>
                    <a:pt x="7595" y="1729"/>
                    <a:pt x="7603" y="1730"/>
                    <a:pt x="7612" y="1733"/>
                  </a:cubicBezTo>
                  <a:cubicBezTo>
                    <a:pt x="7618" y="1730"/>
                    <a:pt x="7625" y="1729"/>
                    <a:pt x="7632" y="1729"/>
                  </a:cubicBezTo>
                  <a:cubicBezTo>
                    <a:pt x="7639" y="1729"/>
                    <a:pt x="7645" y="1730"/>
                    <a:pt x="7652" y="1733"/>
                  </a:cubicBezTo>
                  <a:cubicBezTo>
                    <a:pt x="7679" y="1733"/>
                    <a:pt x="7706" y="1742"/>
                    <a:pt x="7733" y="1755"/>
                  </a:cubicBezTo>
                  <a:cubicBezTo>
                    <a:pt x="7751" y="1760"/>
                    <a:pt x="7769" y="1773"/>
                    <a:pt x="7787" y="1787"/>
                  </a:cubicBezTo>
                  <a:cubicBezTo>
                    <a:pt x="7805" y="1800"/>
                    <a:pt x="7823" y="1818"/>
                    <a:pt x="7837" y="1836"/>
                  </a:cubicBezTo>
                  <a:cubicBezTo>
                    <a:pt x="7850" y="1854"/>
                    <a:pt x="7864" y="1877"/>
                    <a:pt x="7877" y="1899"/>
                  </a:cubicBezTo>
                  <a:lnTo>
                    <a:pt x="7882" y="1922"/>
                  </a:lnTo>
                  <a:lnTo>
                    <a:pt x="8017" y="1922"/>
                  </a:lnTo>
                  <a:cubicBezTo>
                    <a:pt x="8003" y="1872"/>
                    <a:pt x="7985" y="1823"/>
                    <a:pt x="7958" y="1782"/>
                  </a:cubicBezTo>
                  <a:cubicBezTo>
                    <a:pt x="7931" y="1742"/>
                    <a:pt x="7900" y="1706"/>
                    <a:pt x="7859" y="1679"/>
                  </a:cubicBezTo>
                  <a:cubicBezTo>
                    <a:pt x="7801" y="1634"/>
                    <a:pt x="7733" y="1611"/>
                    <a:pt x="7666" y="1602"/>
                  </a:cubicBezTo>
                  <a:cubicBezTo>
                    <a:pt x="7666" y="1517"/>
                    <a:pt x="7661" y="1440"/>
                    <a:pt x="7661" y="1364"/>
                  </a:cubicBezTo>
                  <a:lnTo>
                    <a:pt x="8525" y="1364"/>
                  </a:lnTo>
                  <a:cubicBezTo>
                    <a:pt x="8556" y="1364"/>
                    <a:pt x="8588" y="1337"/>
                    <a:pt x="8588" y="1301"/>
                  </a:cubicBezTo>
                  <a:lnTo>
                    <a:pt x="8588" y="680"/>
                  </a:lnTo>
                  <a:cubicBezTo>
                    <a:pt x="8588" y="644"/>
                    <a:pt x="8556" y="617"/>
                    <a:pt x="8525" y="617"/>
                  </a:cubicBezTo>
                  <a:lnTo>
                    <a:pt x="4625" y="617"/>
                  </a:lnTo>
                  <a:lnTo>
                    <a:pt x="4625" y="298"/>
                  </a:lnTo>
                  <a:lnTo>
                    <a:pt x="4625" y="172"/>
                  </a:lnTo>
                  <a:cubicBezTo>
                    <a:pt x="4625" y="158"/>
                    <a:pt x="4620" y="145"/>
                    <a:pt x="4611" y="136"/>
                  </a:cubicBezTo>
                  <a:cubicBezTo>
                    <a:pt x="4611" y="118"/>
                    <a:pt x="4602" y="104"/>
                    <a:pt x="4589" y="95"/>
                  </a:cubicBezTo>
                  <a:cubicBezTo>
                    <a:pt x="4544" y="64"/>
                    <a:pt x="4499" y="41"/>
                    <a:pt x="4449" y="28"/>
                  </a:cubicBezTo>
                  <a:cubicBezTo>
                    <a:pt x="4400" y="10"/>
                    <a:pt x="4341" y="1"/>
                    <a:pt x="428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2" name="Shape 2592"/>
        <p:cNvGrpSpPr/>
        <p:nvPr/>
      </p:nvGrpSpPr>
      <p:grpSpPr>
        <a:xfrm>
          <a:off x="0" y="0"/>
          <a:ext cx="0" cy="0"/>
          <a:chOff x="0" y="0"/>
          <a:chExt cx="0" cy="0"/>
        </a:xfrm>
      </p:grpSpPr>
      <p:sp>
        <p:nvSpPr>
          <p:cNvPr id="2593" name="Google Shape;2593;p37"/>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CONTRAINDICATIONS</a:t>
            </a:r>
            <a:endParaRPr/>
          </a:p>
        </p:txBody>
      </p:sp>
      <p:sp>
        <p:nvSpPr>
          <p:cNvPr id="2594" name="Google Shape;2594;p37"/>
          <p:cNvSpPr/>
          <p:nvPr/>
        </p:nvSpPr>
        <p:spPr>
          <a:xfrm>
            <a:off x="3597100" y="1259350"/>
            <a:ext cx="7069500" cy="28323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t>      </a:t>
            </a:r>
            <a:endParaRPr/>
          </a:p>
        </p:txBody>
      </p:sp>
      <p:sp>
        <p:nvSpPr>
          <p:cNvPr id="2595" name="Google Shape;2595;p37"/>
          <p:cNvSpPr txBox="1"/>
          <p:nvPr/>
        </p:nvSpPr>
        <p:spPr>
          <a:xfrm>
            <a:off x="4117000" y="1664888"/>
            <a:ext cx="3302400" cy="4110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Font typeface="Assistant Light"/>
              <a:buChar char="●"/>
            </a:pPr>
            <a:r>
              <a:rPr lang="es" sz="1200">
                <a:solidFill>
                  <a:schemeClr val="lt1"/>
                </a:solidFill>
                <a:latin typeface="Assistant Light"/>
                <a:ea typeface="Assistant Light"/>
                <a:cs typeface="Assistant Light"/>
                <a:sym typeface="Assistant Light"/>
              </a:rPr>
              <a:t>Here you can describe a reason to stop the treatment</a:t>
            </a:r>
            <a:endParaRPr sz="1200">
              <a:solidFill>
                <a:schemeClr val="lt1"/>
              </a:solidFill>
              <a:latin typeface="Assistant Light"/>
              <a:ea typeface="Assistant Light"/>
              <a:cs typeface="Assistant Light"/>
              <a:sym typeface="Assistant Light"/>
            </a:endParaRPr>
          </a:p>
        </p:txBody>
      </p:sp>
      <p:sp>
        <p:nvSpPr>
          <p:cNvPr id="2596" name="Google Shape;2596;p37"/>
          <p:cNvSpPr txBox="1"/>
          <p:nvPr/>
        </p:nvSpPr>
        <p:spPr>
          <a:xfrm>
            <a:off x="4117000" y="2132463"/>
            <a:ext cx="3302400" cy="4110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Font typeface="Assistant Light"/>
              <a:buChar char="●"/>
            </a:pPr>
            <a:r>
              <a:rPr lang="es" sz="1200">
                <a:solidFill>
                  <a:schemeClr val="lt1"/>
                </a:solidFill>
                <a:latin typeface="Assistant Light"/>
                <a:ea typeface="Assistant Light"/>
                <a:cs typeface="Assistant Light"/>
                <a:sym typeface="Assistant Light"/>
              </a:rPr>
              <a:t>Here you can describe a reason to stop the treatment</a:t>
            </a:r>
            <a:endParaRPr sz="1200">
              <a:solidFill>
                <a:schemeClr val="lt1"/>
              </a:solidFill>
              <a:latin typeface="Assistant Light"/>
              <a:ea typeface="Assistant Light"/>
              <a:cs typeface="Assistant Light"/>
              <a:sym typeface="Assistant Light"/>
            </a:endParaRPr>
          </a:p>
        </p:txBody>
      </p:sp>
      <p:sp>
        <p:nvSpPr>
          <p:cNvPr id="2597" name="Google Shape;2597;p37"/>
          <p:cNvSpPr txBox="1"/>
          <p:nvPr/>
        </p:nvSpPr>
        <p:spPr>
          <a:xfrm>
            <a:off x="4117000" y="2600038"/>
            <a:ext cx="3302400" cy="4110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Font typeface="Assistant Light"/>
              <a:buChar char="●"/>
            </a:pPr>
            <a:r>
              <a:rPr lang="es" sz="1200">
                <a:solidFill>
                  <a:schemeClr val="lt1"/>
                </a:solidFill>
                <a:latin typeface="Assistant Light"/>
                <a:ea typeface="Assistant Light"/>
                <a:cs typeface="Assistant Light"/>
                <a:sym typeface="Assistant Light"/>
              </a:rPr>
              <a:t>Here you can describe a reason to stop the treatment</a:t>
            </a:r>
            <a:endParaRPr sz="1200">
              <a:solidFill>
                <a:schemeClr val="lt1"/>
              </a:solidFill>
              <a:latin typeface="Assistant Light"/>
              <a:ea typeface="Assistant Light"/>
              <a:cs typeface="Assistant Light"/>
              <a:sym typeface="Assistant Light"/>
            </a:endParaRPr>
          </a:p>
        </p:txBody>
      </p:sp>
      <p:sp>
        <p:nvSpPr>
          <p:cNvPr id="2598" name="Google Shape;2598;p37"/>
          <p:cNvSpPr txBox="1"/>
          <p:nvPr/>
        </p:nvSpPr>
        <p:spPr>
          <a:xfrm>
            <a:off x="4117000" y="3067613"/>
            <a:ext cx="3302400" cy="411000"/>
          </a:xfrm>
          <a:prstGeom prst="rect">
            <a:avLst/>
          </a:prstGeom>
          <a:noFill/>
          <a:ln>
            <a:noFill/>
          </a:ln>
        </p:spPr>
        <p:txBody>
          <a:bodyPr anchorCtr="0" anchor="t" bIns="91425" lIns="91425" spcFirstLastPara="1" rIns="91425" wrap="square" tIns="91425">
            <a:noAutofit/>
          </a:bodyPr>
          <a:lstStyle/>
          <a:p>
            <a:pPr indent="-304800" lvl="0" marL="457200" rtl="0" algn="l">
              <a:spcBef>
                <a:spcPts val="0"/>
              </a:spcBef>
              <a:spcAft>
                <a:spcPts val="0"/>
              </a:spcAft>
              <a:buClr>
                <a:schemeClr val="lt1"/>
              </a:buClr>
              <a:buSzPts val="1200"/>
              <a:buFont typeface="Assistant Light"/>
              <a:buChar char="●"/>
            </a:pPr>
            <a:r>
              <a:rPr lang="es" sz="1200">
                <a:solidFill>
                  <a:schemeClr val="lt1"/>
                </a:solidFill>
                <a:latin typeface="Assistant Light"/>
                <a:ea typeface="Assistant Light"/>
                <a:cs typeface="Assistant Light"/>
                <a:sym typeface="Assistant Light"/>
              </a:rPr>
              <a:t>Here you can describe a reason to stop the treatment</a:t>
            </a:r>
            <a:endParaRPr sz="1200">
              <a:solidFill>
                <a:schemeClr val="lt1"/>
              </a:solidFill>
              <a:latin typeface="Assistant Light"/>
              <a:ea typeface="Assistant Light"/>
              <a:cs typeface="Assistant Light"/>
              <a:sym typeface="Assistant Light"/>
            </a:endParaRPr>
          </a:p>
        </p:txBody>
      </p:sp>
      <p:sp>
        <p:nvSpPr>
          <p:cNvPr id="2599" name="Google Shape;2599;p37"/>
          <p:cNvSpPr txBox="1"/>
          <p:nvPr/>
        </p:nvSpPr>
        <p:spPr>
          <a:xfrm>
            <a:off x="628625" y="2156475"/>
            <a:ext cx="2136300" cy="152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1200">
                <a:solidFill>
                  <a:schemeClr val="lt1"/>
                </a:solidFill>
                <a:latin typeface="Assistant Light"/>
                <a:ea typeface="Assistant Light"/>
                <a:cs typeface="Assistant Light"/>
                <a:sym typeface="Assistant Light"/>
              </a:rPr>
              <a:t>Mercury is the closest planet to the Sun and the smallest one in the Solar System—it’s only a bit larger than our Moon</a:t>
            </a:r>
            <a:endParaRPr sz="1200">
              <a:solidFill>
                <a:schemeClr val="lt1"/>
              </a:solidFill>
              <a:latin typeface="Assistant Light"/>
              <a:ea typeface="Assistant Light"/>
              <a:cs typeface="Assistant Light"/>
              <a:sym typeface="Assistant Light"/>
            </a:endParaRPr>
          </a:p>
        </p:txBody>
      </p:sp>
      <p:cxnSp>
        <p:nvCxnSpPr>
          <p:cNvPr id="2600" name="Google Shape;2600;p37"/>
          <p:cNvCxnSpPr/>
          <p:nvPr/>
        </p:nvCxnSpPr>
        <p:spPr>
          <a:xfrm rot="10800000">
            <a:off x="720000" y="882922"/>
            <a:ext cx="0" cy="12081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20"/>
          <p:cNvSpPr txBox="1"/>
          <p:nvPr>
            <p:ph idx="15"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TABLE OF CONTENTS</a:t>
            </a:r>
            <a:endParaRPr/>
          </a:p>
        </p:txBody>
      </p:sp>
      <p:sp>
        <p:nvSpPr>
          <p:cNvPr id="283" name="Google Shape;283;p20"/>
          <p:cNvSpPr txBox="1"/>
          <p:nvPr>
            <p:ph type="title"/>
          </p:nvPr>
        </p:nvSpPr>
        <p:spPr>
          <a:xfrm flipH="1">
            <a:off x="652486" y="1916474"/>
            <a:ext cx="11544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01</a:t>
            </a:r>
            <a:endParaRPr/>
          </a:p>
        </p:txBody>
      </p:sp>
      <p:sp>
        <p:nvSpPr>
          <p:cNvPr id="284" name="Google Shape;284;p20"/>
          <p:cNvSpPr txBox="1"/>
          <p:nvPr>
            <p:ph idx="14" type="title"/>
          </p:nvPr>
        </p:nvSpPr>
        <p:spPr>
          <a:xfrm flipH="1">
            <a:off x="7338734" y="3381624"/>
            <a:ext cx="11544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04</a:t>
            </a:r>
            <a:endParaRPr/>
          </a:p>
        </p:txBody>
      </p:sp>
      <p:sp>
        <p:nvSpPr>
          <p:cNvPr id="285" name="Google Shape;285;p20"/>
          <p:cNvSpPr txBox="1"/>
          <p:nvPr>
            <p:ph idx="9" type="title"/>
          </p:nvPr>
        </p:nvSpPr>
        <p:spPr>
          <a:xfrm flipH="1">
            <a:off x="2881251" y="3381619"/>
            <a:ext cx="11544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02</a:t>
            </a:r>
            <a:endParaRPr/>
          </a:p>
        </p:txBody>
      </p:sp>
      <p:sp>
        <p:nvSpPr>
          <p:cNvPr id="286" name="Google Shape;286;p20"/>
          <p:cNvSpPr txBox="1"/>
          <p:nvPr>
            <p:ph idx="13" type="title"/>
          </p:nvPr>
        </p:nvSpPr>
        <p:spPr>
          <a:xfrm flipH="1">
            <a:off x="5110001" y="1922325"/>
            <a:ext cx="11544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03</a:t>
            </a:r>
            <a:endParaRPr/>
          </a:p>
        </p:txBody>
      </p:sp>
      <p:sp>
        <p:nvSpPr>
          <p:cNvPr id="287" name="Google Shape;287;p20"/>
          <p:cNvSpPr txBox="1"/>
          <p:nvPr>
            <p:ph idx="4" type="subTitle"/>
          </p:nvPr>
        </p:nvSpPr>
        <p:spPr>
          <a:xfrm>
            <a:off x="1792853" y="1528988"/>
            <a:ext cx="21189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About the Patient</a:t>
            </a:r>
            <a:endParaRPr/>
          </a:p>
        </p:txBody>
      </p:sp>
      <p:sp>
        <p:nvSpPr>
          <p:cNvPr id="288" name="Google Shape;288;p20"/>
          <p:cNvSpPr txBox="1"/>
          <p:nvPr>
            <p:ph idx="6" type="subTitle"/>
          </p:nvPr>
        </p:nvSpPr>
        <p:spPr>
          <a:xfrm>
            <a:off x="1792853" y="1733063"/>
            <a:ext cx="20676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Here you could describe the topic of the section</a:t>
            </a:r>
            <a:endParaRPr/>
          </a:p>
          <a:p>
            <a:pPr indent="0" lvl="0" marL="0" rtl="0" algn="l">
              <a:spcBef>
                <a:spcPts val="0"/>
              </a:spcBef>
              <a:spcAft>
                <a:spcPts val="1600"/>
              </a:spcAft>
              <a:buNone/>
            </a:pPr>
            <a:r>
              <a:t/>
            </a:r>
            <a:endParaRPr/>
          </a:p>
        </p:txBody>
      </p:sp>
      <p:sp>
        <p:nvSpPr>
          <p:cNvPr id="289" name="Google Shape;289;p20"/>
          <p:cNvSpPr txBox="1"/>
          <p:nvPr>
            <p:ph idx="1" type="subTitle"/>
          </p:nvPr>
        </p:nvSpPr>
        <p:spPr>
          <a:xfrm>
            <a:off x="6270399" y="1528994"/>
            <a:ext cx="21189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Treatment</a:t>
            </a:r>
            <a:endParaRPr/>
          </a:p>
        </p:txBody>
      </p:sp>
      <p:sp>
        <p:nvSpPr>
          <p:cNvPr id="290" name="Google Shape;290;p20"/>
          <p:cNvSpPr txBox="1"/>
          <p:nvPr>
            <p:ph idx="7" type="subTitle"/>
          </p:nvPr>
        </p:nvSpPr>
        <p:spPr>
          <a:xfrm>
            <a:off x="6270399" y="1733069"/>
            <a:ext cx="20676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Here you could describe the topic of the section</a:t>
            </a:r>
            <a:endParaRPr/>
          </a:p>
          <a:p>
            <a:pPr indent="0" lvl="0" marL="0" rtl="0" algn="l">
              <a:spcBef>
                <a:spcPts val="0"/>
              </a:spcBef>
              <a:spcAft>
                <a:spcPts val="1600"/>
              </a:spcAft>
              <a:buNone/>
            </a:pPr>
            <a:r>
              <a:t/>
            </a:r>
            <a:endParaRPr/>
          </a:p>
        </p:txBody>
      </p:sp>
      <p:sp>
        <p:nvSpPr>
          <p:cNvPr id="291" name="Google Shape;291;p20"/>
          <p:cNvSpPr txBox="1"/>
          <p:nvPr>
            <p:ph idx="3" type="subTitle"/>
          </p:nvPr>
        </p:nvSpPr>
        <p:spPr>
          <a:xfrm>
            <a:off x="775976" y="2994127"/>
            <a:ext cx="2118900" cy="5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Discussion</a:t>
            </a:r>
            <a:endParaRPr/>
          </a:p>
        </p:txBody>
      </p:sp>
      <p:sp>
        <p:nvSpPr>
          <p:cNvPr id="292" name="Google Shape;292;p20"/>
          <p:cNvSpPr txBox="1"/>
          <p:nvPr>
            <p:ph idx="5" type="subTitle"/>
          </p:nvPr>
        </p:nvSpPr>
        <p:spPr>
          <a:xfrm>
            <a:off x="775976" y="3198202"/>
            <a:ext cx="2067600" cy="346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Here you could describe the topic of the section</a:t>
            </a:r>
            <a:endParaRPr/>
          </a:p>
          <a:p>
            <a:pPr indent="0" lvl="0" marL="0" rtl="0" algn="r">
              <a:spcBef>
                <a:spcPts val="0"/>
              </a:spcBef>
              <a:spcAft>
                <a:spcPts val="1600"/>
              </a:spcAft>
              <a:buNone/>
            </a:pPr>
            <a:r>
              <a:t/>
            </a:r>
            <a:endParaRPr/>
          </a:p>
        </p:txBody>
      </p:sp>
      <p:sp>
        <p:nvSpPr>
          <p:cNvPr id="293" name="Google Shape;293;p20"/>
          <p:cNvSpPr txBox="1"/>
          <p:nvPr>
            <p:ph idx="2" type="subTitle"/>
          </p:nvPr>
        </p:nvSpPr>
        <p:spPr>
          <a:xfrm>
            <a:off x="5235456" y="2994143"/>
            <a:ext cx="2118900" cy="50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Diagnosis</a:t>
            </a:r>
            <a:endParaRPr/>
          </a:p>
        </p:txBody>
      </p:sp>
      <p:sp>
        <p:nvSpPr>
          <p:cNvPr id="294" name="Google Shape;294;p20"/>
          <p:cNvSpPr txBox="1"/>
          <p:nvPr>
            <p:ph idx="8" type="subTitle"/>
          </p:nvPr>
        </p:nvSpPr>
        <p:spPr>
          <a:xfrm>
            <a:off x="5235456" y="3198218"/>
            <a:ext cx="2067600" cy="346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Here you could describe the topic of the section</a:t>
            </a:r>
            <a:endParaRPr/>
          </a:p>
          <a:p>
            <a:pPr indent="0" lvl="0" marL="0" rtl="0" algn="r">
              <a:spcBef>
                <a:spcPts val="0"/>
              </a:spcBef>
              <a:spcAft>
                <a:spcPts val="160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4" name="Shape 2604"/>
        <p:cNvGrpSpPr/>
        <p:nvPr/>
      </p:nvGrpSpPr>
      <p:grpSpPr>
        <a:xfrm>
          <a:off x="0" y="0"/>
          <a:ext cx="0" cy="0"/>
          <a:chOff x="0" y="0"/>
          <a:chExt cx="0" cy="0"/>
        </a:xfrm>
      </p:grpSpPr>
      <p:sp>
        <p:nvSpPr>
          <p:cNvPr id="2605" name="Google Shape;2605;p38"/>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INDICATIONS</a:t>
            </a:r>
            <a:endParaRPr/>
          </a:p>
        </p:txBody>
      </p:sp>
      <p:sp>
        <p:nvSpPr>
          <p:cNvPr id="2606" name="Google Shape;2606;p38"/>
          <p:cNvSpPr/>
          <p:nvPr/>
        </p:nvSpPr>
        <p:spPr>
          <a:xfrm>
            <a:off x="1514945" y="1311644"/>
            <a:ext cx="830100" cy="830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8"/>
          <p:cNvSpPr/>
          <p:nvPr/>
        </p:nvSpPr>
        <p:spPr>
          <a:xfrm rot="5400000">
            <a:off x="2705149" y="597653"/>
            <a:ext cx="1024500" cy="2448000"/>
          </a:xfrm>
          <a:prstGeom prst="round2SameRect">
            <a:avLst>
              <a:gd fmla="val 37532"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8"/>
          <p:cNvSpPr txBox="1"/>
          <p:nvPr/>
        </p:nvSpPr>
        <p:spPr>
          <a:xfrm>
            <a:off x="1618685" y="1465069"/>
            <a:ext cx="368400" cy="52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3000">
                <a:solidFill>
                  <a:schemeClr val="lt1"/>
                </a:solidFill>
                <a:latin typeface="Lexend Deca"/>
                <a:ea typeface="Lexend Deca"/>
                <a:cs typeface="Lexend Deca"/>
                <a:sym typeface="Lexend Deca"/>
              </a:rPr>
              <a:t>1</a:t>
            </a:r>
            <a:endParaRPr sz="3000">
              <a:solidFill>
                <a:schemeClr val="lt1"/>
              </a:solidFill>
              <a:latin typeface="Lexend Deca"/>
              <a:ea typeface="Lexend Deca"/>
              <a:cs typeface="Lexend Deca"/>
              <a:sym typeface="Lexend Deca"/>
            </a:endParaRPr>
          </a:p>
        </p:txBody>
      </p:sp>
      <p:sp>
        <p:nvSpPr>
          <p:cNvPr id="2609" name="Google Shape;2609;p38"/>
          <p:cNvSpPr txBox="1"/>
          <p:nvPr/>
        </p:nvSpPr>
        <p:spPr>
          <a:xfrm>
            <a:off x="2208518" y="1499284"/>
            <a:ext cx="1864500" cy="38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Assistant Light"/>
                <a:ea typeface="Assistant Light"/>
                <a:cs typeface="Assistant Light"/>
                <a:sym typeface="Assistant Light"/>
              </a:rPr>
              <a:t>Here you can describe a reason to start the treatment</a:t>
            </a:r>
            <a:endParaRPr sz="1200">
              <a:solidFill>
                <a:schemeClr val="accent1"/>
              </a:solidFill>
              <a:latin typeface="Assistant Light"/>
              <a:ea typeface="Assistant Light"/>
              <a:cs typeface="Assistant Light"/>
              <a:sym typeface="Assistant Light"/>
            </a:endParaRPr>
          </a:p>
        </p:txBody>
      </p:sp>
      <p:sp>
        <p:nvSpPr>
          <p:cNvPr id="2610" name="Google Shape;2610;p38"/>
          <p:cNvSpPr/>
          <p:nvPr/>
        </p:nvSpPr>
        <p:spPr>
          <a:xfrm>
            <a:off x="4791938" y="1311644"/>
            <a:ext cx="830100" cy="830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8"/>
          <p:cNvSpPr/>
          <p:nvPr/>
        </p:nvSpPr>
        <p:spPr>
          <a:xfrm rot="5400000">
            <a:off x="5973488" y="597653"/>
            <a:ext cx="1024500" cy="2448000"/>
          </a:xfrm>
          <a:prstGeom prst="round2SameRect">
            <a:avLst>
              <a:gd fmla="val 37532"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8"/>
          <p:cNvSpPr txBox="1"/>
          <p:nvPr/>
        </p:nvSpPr>
        <p:spPr>
          <a:xfrm>
            <a:off x="4848613" y="1465069"/>
            <a:ext cx="368400" cy="52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3000">
                <a:solidFill>
                  <a:schemeClr val="lt1"/>
                </a:solidFill>
                <a:latin typeface="Lexend Deca"/>
                <a:ea typeface="Lexend Deca"/>
                <a:cs typeface="Lexend Deca"/>
                <a:sym typeface="Lexend Deca"/>
              </a:rPr>
              <a:t>2</a:t>
            </a:r>
            <a:endParaRPr sz="3000">
              <a:solidFill>
                <a:schemeClr val="lt1"/>
              </a:solidFill>
              <a:latin typeface="Lexend Deca"/>
              <a:ea typeface="Lexend Deca"/>
              <a:cs typeface="Lexend Deca"/>
              <a:sym typeface="Lexend Deca"/>
            </a:endParaRPr>
          </a:p>
        </p:txBody>
      </p:sp>
      <p:sp>
        <p:nvSpPr>
          <p:cNvPr id="2613" name="Google Shape;2613;p38"/>
          <p:cNvSpPr txBox="1"/>
          <p:nvPr/>
        </p:nvSpPr>
        <p:spPr>
          <a:xfrm>
            <a:off x="5476856" y="1499284"/>
            <a:ext cx="1864500" cy="38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Assistant Light"/>
                <a:ea typeface="Assistant Light"/>
                <a:cs typeface="Assistant Light"/>
                <a:sym typeface="Assistant Light"/>
              </a:rPr>
              <a:t>Here you can describe a reason to start the treatment</a:t>
            </a:r>
            <a:endParaRPr sz="1200">
              <a:solidFill>
                <a:schemeClr val="accent1"/>
              </a:solidFill>
              <a:latin typeface="Assistant Light"/>
              <a:ea typeface="Assistant Light"/>
              <a:cs typeface="Assistant Light"/>
              <a:sym typeface="Assistant Light"/>
            </a:endParaRPr>
          </a:p>
        </p:txBody>
      </p:sp>
      <p:sp>
        <p:nvSpPr>
          <p:cNvPr id="2614" name="Google Shape;2614;p38"/>
          <p:cNvSpPr/>
          <p:nvPr/>
        </p:nvSpPr>
        <p:spPr>
          <a:xfrm>
            <a:off x="1514945" y="2811767"/>
            <a:ext cx="830100" cy="830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8"/>
          <p:cNvSpPr/>
          <p:nvPr/>
        </p:nvSpPr>
        <p:spPr>
          <a:xfrm rot="5400000">
            <a:off x="2705149" y="2097847"/>
            <a:ext cx="1024500" cy="2448000"/>
          </a:xfrm>
          <a:prstGeom prst="round2SameRect">
            <a:avLst>
              <a:gd fmla="val 37532"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8"/>
          <p:cNvSpPr txBox="1"/>
          <p:nvPr/>
        </p:nvSpPr>
        <p:spPr>
          <a:xfrm>
            <a:off x="1618685" y="2965192"/>
            <a:ext cx="368400" cy="52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3000">
                <a:solidFill>
                  <a:schemeClr val="lt1"/>
                </a:solidFill>
                <a:latin typeface="Lexend Deca"/>
                <a:ea typeface="Lexend Deca"/>
                <a:cs typeface="Lexend Deca"/>
                <a:sym typeface="Lexend Deca"/>
              </a:rPr>
              <a:t>3</a:t>
            </a:r>
            <a:endParaRPr sz="3000">
              <a:solidFill>
                <a:schemeClr val="lt1"/>
              </a:solidFill>
              <a:latin typeface="Lexend Deca"/>
              <a:ea typeface="Lexend Deca"/>
              <a:cs typeface="Lexend Deca"/>
              <a:sym typeface="Lexend Deca"/>
            </a:endParaRPr>
          </a:p>
        </p:txBody>
      </p:sp>
      <p:sp>
        <p:nvSpPr>
          <p:cNvPr id="2617" name="Google Shape;2617;p38"/>
          <p:cNvSpPr txBox="1"/>
          <p:nvPr/>
        </p:nvSpPr>
        <p:spPr>
          <a:xfrm>
            <a:off x="2208518" y="2999478"/>
            <a:ext cx="1864500" cy="38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Assistant Light"/>
                <a:ea typeface="Assistant Light"/>
                <a:cs typeface="Assistant Light"/>
                <a:sym typeface="Assistant Light"/>
              </a:rPr>
              <a:t>Here you can describe a reason to start the treatment</a:t>
            </a:r>
            <a:endParaRPr sz="1200">
              <a:solidFill>
                <a:schemeClr val="accent1"/>
              </a:solidFill>
              <a:latin typeface="Assistant Light"/>
              <a:ea typeface="Assistant Light"/>
              <a:cs typeface="Assistant Light"/>
              <a:sym typeface="Assistant Light"/>
            </a:endParaRPr>
          </a:p>
        </p:txBody>
      </p:sp>
      <p:sp>
        <p:nvSpPr>
          <p:cNvPr id="2618" name="Google Shape;2618;p38"/>
          <p:cNvSpPr/>
          <p:nvPr/>
        </p:nvSpPr>
        <p:spPr>
          <a:xfrm>
            <a:off x="4791938" y="2811838"/>
            <a:ext cx="830100" cy="830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8"/>
          <p:cNvSpPr/>
          <p:nvPr/>
        </p:nvSpPr>
        <p:spPr>
          <a:xfrm rot="5400000">
            <a:off x="5973488" y="2097847"/>
            <a:ext cx="1024500" cy="2448000"/>
          </a:xfrm>
          <a:prstGeom prst="round2SameRect">
            <a:avLst>
              <a:gd fmla="val 37532"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8"/>
          <p:cNvSpPr txBox="1"/>
          <p:nvPr/>
        </p:nvSpPr>
        <p:spPr>
          <a:xfrm>
            <a:off x="4848613" y="2965263"/>
            <a:ext cx="368400" cy="5232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3000">
                <a:solidFill>
                  <a:schemeClr val="lt1"/>
                </a:solidFill>
                <a:latin typeface="Lexend Deca"/>
                <a:ea typeface="Lexend Deca"/>
                <a:cs typeface="Lexend Deca"/>
                <a:sym typeface="Lexend Deca"/>
              </a:rPr>
              <a:t>4</a:t>
            </a:r>
            <a:endParaRPr sz="3000">
              <a:solidFill>
                <a:schemeClr val="lt1"/>
              </a:solidFill>
              <a:latin typeface="Lexend Deca"/>
              <a:ea typeface="Lexend Deca"/>
              <a:cs typeface="Lexend Deca"/>
              <a:sym typeface="Lexend Deca"/>
            </a:endParaRPr>
          </a:p>
        </p:txBody>
      </p:sp>
      <p:sp>
        <p:nvSpPr>
          <p:cNvPr id="2621" name="Google Shape;2621;p38"/>
          <p:cNvSpPr txBox="1"/>
          <p:nvPr/>
        </p:nvSpPr>
        <p:spPr>
          <a:xfrm>
            <a:off x="5476856" y="2999478"/>
            <a:ext cx="1864500" cy="389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Assistant Light"/>
                <a:ea typeface="Assistant Light"/>
                <a:cs typeface="Assistant Light"/>
                <a:sym typeface="Assistant Light"/>
              </a:rPr>
              <a:t>Here you can describe a reason to start the treatment</a:t>
            </a:r>
            <a:endParaRPr sz="1200">
              <a:solidFill>
                <a:schemeClr val="accent1"/>
              </a:solidFill>
              <a:latin typeface="Assistant Light"/>
              <a:ea typeface="Assistant Light"/>
              <a:cs typeface="Assistant Light"/>
              <a:sym typeface="Assistant Ligh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5" name="Shape 2625"/>
        <p:cNvGrpSpPr/>
        <p:nvPr/>
      </p:nvGrpSpPr>
      <p:grpSpPr>
        <a:xfrm>
          <a:off x="0" y="0"/>
          <a:ext cx="0" cy="0"/>
          <a:chOff x="0" y="0"/>
          <a:chExt cx="0" cy="0"/>
        </a:xfrm>
      </p:grpSpPr>
      <p:sp>
        <p:nvSpPr>
          <p:cNvPr id="2626" name="Google Shape;2626;p39"/>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POST-PREVENTION</a:t>
            </a:r>
            <a:endParaRPr/>
          </a:p>
        </p:txBody>
      </p:sp>
      <p:sp>
        <p:nvSpPr>
          <p:cNvPr id="2627" name="Google Shape;2627;p39"/>
          <p:cNvSpPr/>
          <p:nvPr/>
        </p:nvSpPr>
        <p:spPr>
          <a:xfrm>
            <a:off x="1100136" y="1618050"/>
            <a:ext cx="1274075" cy="2717800"/>
          </a:xfrm>
          <a:custGeom>
            <a:rect b="b" l="l" r="r" t="t"/>
            <a:pathLst>
              <a:path extrusionOk="0" h="108712" w="50963">
                <a:moveTo>
                  <a:pt x="25481" y="0"/>
                </a:moveTo>
                <a:cubicBezTo>
                  <a:pt x="11430" y="0"/>
                  <a:pt x="0" y="11430"/>
                  <a:pt x="0" y="25481"/>
                </a:cubicBezTo>
                <a:lnTo>
                  <a:pt x="0" y="83230"/>
                </a:lnTo>
                <a:cubicBezTo>
                  <a:pt x="0" y="97282"/>
                  <a:pt x="11430" y="108712"/>
                  <a:pt x="25481" y="108712"/>
                </a:cubicBezTo>
                <a:cubicBezTo>
                  <a:pt x="39531" y="108712"/>
                  <a:pt x="50962" y="97282"/>
                  <a:pt x="50962" y="83230"/>
                </a:cubicBezTo>
                <a:lnTo>
                  <a:pt x="50962" y="54926"/>
                </a:lnTo>
                <a:cubicBezTo>
                  <a:pt x="50957" y="54691"/>
                  <a:pt x="50764" y="54502"/>
                  <a:pt x="50528" y="54502"/>
                </a:cubicBezTo>
                <a:cubicBezTo>
                  <a:pt x="50293" y="54502"/>
                  <a:pt x="50101" y="54691"/>
                  <a:pt x="50095" y="54926"/>
                </a:cubicBezTo>
                <a:lnTo>
                  <a:pt x="50095" y="83230"/>
                </a:lnTo>
                <a:cubicBezTo>
                  <a:pt x="50095" y="96803"/>
                  <a:pt x="39054" y="107844"/>
                  <a:pt x="25481" y="107844"/>
                </a:cubicBezTo>
                <a:cubicBezTo>
                  <a:pt x="11908" y="107844"/>
                  <a:pt x="867" y="96803"/>
                  <a:pt x="867" y="83230"/>
                </a:cubicBezTo>
                <a:lnTo>
                  <a:pt x="867" y="25481"/>
                </a:lnTo>
                <a:cubicBezTo>
                  <a:pt x="867" y="11908"/>
                  <a:pt x="11910" y="867"/>
                  <a:pt x="25481" y="867"/>
                </a:cubicBezTo>
                <a:cubicBezTo>
                  <a:pt x="39052" y="867"/>
                  <a:pt x="50095" y="11908"/>
                  <a:pt x="50095" y="25481"/>
                </a:cubicBezTo>
                <a:cubicBezTo>
                  <a:pt x="50101" y="25716"/>
                  <a:pt x="50293" y="25905"/>
                  <a:pt x="50528" y="25905"/>
                </a:cubicBezTo>
                <a:cubicBezTo>
                  <a:pt x="50764" y="25905"/>
                  <a:pt x="50957" y="25716"/>
                  <a:pt x="50962" y="25481"/>
                </a:cubicBezTo>
                <a:cubicBezTo>
                  <a:pt x="50962" y="11430"/>
                  <a:pt x="39531" y="0"/>
                  <a:pt x="2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9"/>
          <p:cNvSpPr/>
          <p:nvPr/>
        </p:nvSpPr>
        <p:spPr>
          <a:xfrm>
            <a:off x="1190986" y="1708900"/>
            <a:ext cx="1092375" cy="2536150"/>
          </a:xfrm>
          <a:custGeom>
            <a:rect b="b" l="l" r="r" t="t"/>
            <a:pathLst>
              <a:path extrusionOk="0" h="101446" w="43695">
                <a:moveTo>
                  <a:pt x="21847" y="0"/>
                </a:moveTo>
                <a:cubicBezTo>
                  <a:pt x="9801" y="0"/>
                  <a:pt x="0" y="9799"/>
                  <a:pt x="0" y="21847"/>
                </a:cubicBezTo>
                <a:lnTo>
                  <a:pt x="0" y="79598"/>
                </a:lnTo>
                <a:cubicBezTo>
                  <a:pt x="0" y="91644"/>
                  <a:pt x="9801" y="101445"/>
                  <a:pt x="21847" y="101445"/>
                </a:cubicBezTo>
                <a:cubicBezTo>
                  <a:pt x="33893" y="101445"/>
                  <a:pt x="43694" y="91644"/>
                  <a:pt x="43694" y="79596"/>
                </a:cubicBezTo>
                <a:lnTo>
                  <a:pt x="43694" y="21847"/>
                </a:lnTo>
                <a:cubicBezTo>
                  <a:pt x="43694" y="9801"/>
                  <a:pt x="33893" y="0"/>
                  <a:pt x="2184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9"/>
          <p:cNvSpPr/>
          <p:nvPr/>
        </p:nvSpPr>
        <p:spPr>
          <a:xfrm>
            <a:off x="1414511" y="1920550"/>
            <a:ext cx="645325" cy="645325"/>
          </a:xfrm>
          <a:custGeom>
            <a:rect b="b" l="l" r="r" t="t"/>
            <a:pathLst>
              <a:path extrusionOk="0" h="25813" w="25813">
                <a:moveTo>
                  <a:pt x="12906" y="1"/>
                </a:moveTo>
                <a:cubicBezTo>
                  <a:pt x="9484" y="1"/>
                  <a:pt x="6201" y="1360"/>
                  <a:pt x="3780" y="3781"/>
                </a:cubicBezTo>
                <a:cubicBezTo>
                  <a:pt x="1359" y="6202"/>
                  <a:pt x="0" y="9484"/>
                  <a:pt x="0" y="12907"/>
                </a:cubicBezTo>
                <a:cubicBezTo>
                  <a:pt x="0" y="16329"/>
                  <a:pt x="1359" y="19612"/>
                  <a:pt x="3780" y="22033"/>
                </a:cubicBezTo>
                <a:cubicBezTo>
                  <a:pt x="6201" y="24452"/>
                  <a:pt x="9484" y="25813"/>
                  <a:pt x="12906" y="25813"/>
                </a:cubicBezTo>
                <a:cubicBezTo>
                  <a:pt x="16329" y="25813"/>
                  <a:pt x="19611" y="24452"/>
                  <a:pt x="22032" y="22033"/>
                </a:cubicBezTo>
                <a:cubicBezTo>
                  <a:pt x="24451" y="19612"/>
                  <a:pt x="25812" y="16329"/>
                  <a:pt x="25812" y="12907"/>
                </a:cubicBezTo>
                <a:cubicBezTo>
                  <a:pt x="25812" y="9484"/>
                  <a:pt x="24451" y="6202"/>
                  <a:pt x="22032" y="3781"/>
                </a:cubicBezTo>
                <a:cubicBezTo>
                  <a:pt x="19611" y="1360"/>
                  <a:pt x="16329" y="1"/>
                  <a:pt x="1290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9"/>
          <p:cNvSpPr/>
          <p:nvPr/>
        </p:nvSpPr>
        <p:spPr>
          <a:xfrm>
            <a:off x="2304046" y="2254800"/>
            <a:ext cx="100900" cy="97100"/>
          </a:xfrm>
          <a:custGeom>
            <a:rect b="b" l="l" r="r" t="t"/>
            <a:pathLst>
              <a:path extrusionOk="0" h="3884" w="4036">
                <a:moveTo>
                  <a:pt x="2094" y="1"/>
                </a:moveTo>
                <a:cubicBezTo>
                  <a:pt x="1589" y="1"/>
                  <a:pt x="1092" y="198"/>
                  <a:pt x="721" y="568"/>
                </a:cubicBezTo>
                <a:cubicBezTo>
                  <a:pt x="167" y="1124"/>
                  <a:pt x="0" y="1959"/>
                  <a:pt x="301" y="2685"/>
                </a:cubicBezTo>
                <a:cubicBezTo>
                  <a:pt x="601" y="3411"/>
                  <a:pt x="1308" y="3883"/>
                  <a:pt x="2094" y="3883"/>
                </a:cubicBezTo>
                <a:cubicBezTo>
                  <a:pt x="3166" y="3883"/>
                  <a:pt x="4035" y="3014"/>
                  <a:pt x="4035" y="1942"/>
                </a:cubicBezTo>
                <a:cubicBezTo>
                  <a:pt x="4035" y="1156"/>
                  <a:pt x="3563" y="449"/>
                  <a:pt x="2837" y="149"/>
                </a:cubicBezTo>
                <a:cubicBezTo>
                  <a:pt x="2597" y="49"/>
                  <a:pt x="2344" y="1"/>
                  <a:pt x="2094" y="1"/>
                </a:cubicBez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9"/>
          <p:cNvSpPr txBox="1"/>
          <p:nvPr/>
        </p:nvSpPr>
        <p:spPr>
          <a:xfrm>
            <a:off x="1145130" y="2967200"/>
            <a:ext cx="1184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2"/>
                </a:solidFill>
                <a:latin typeface="Assistant Light"/>
                <a:ea typeface="Assistant Light"/>
                <a:cs typeface="Assistant Light"/>
                <a:sym typeface="Assistant Light"/>
              </a:rPr>
              <a:t>Mercury is the closest planet to the Sun</a:t>
            </a:r>
            <a:r>
              <a:rPr b="1" lang="es" sz="1000">
                <a:solidFill>
                  <a:schemeClr val="dk2"/>
                </a:solidFill>
                <a:latin typeface="Assistant"/>
                <a:ea typeface="Assistant"/>
                <a:cs typeface="Assistant"/>
                <a:sym typeface="Assistant"/>
              </a:rPr>
              <a:t> </a:t>
            </a:r>
            <a:r>
              <a:rPr lang="es" sz="1000">
                <a:solidFill>
                  <a:schemeClr val="dk2"/>
                </a:solidFill>
                <a:latin typeface="Assistant Light"/>
                <a:ea typeface="Assistant Light"/>
                <a:cs typeface="Assistant Light"/>
                <a:sym typeface="Assistant Light"/>
              </a:rPr>
              <a:t>and the smallest one in our Solar System</a:t>
            </a:r>
            <a:endParaRPr sz="1000">
              <a:solidFill>
                <a:schemeClr val="dk2"/>
              </a:solidFill>
              <a:latin typeface="Assistant Light"/>
              <a:ea typeface="Assistant Light"/>
              <a:cs typeface="Assistant Light"/>
              <a:sym typeface="Assistant Light"/>
            </a:endParaRPr>
          </a:p>
          <a:p>
            <a:pPr indent="0" lvl="0" marL="0" rtl="0" algn="ctr">
              <a:spcBef>
                <a:spcPts val="1600"/>
              </a:spcBef>
              <a:spcAft>
                <a:spcPts val="1600"/>
              </a:spcAft>
              <a:buNone/>
            </a:pPr>
            <a:r>
              <a:t/>
            </a:r>
            <a:endParaRPr b="1" sz="1000">
              <a:solidFill>
                <a:schemeClr val="dk2"/>
              </a:solidFill>
              <a:latin typeface="Assistant"/>
              <a:ea typeface="Assistant"/>
              <a:cs typeface="Assistant"/>
              <a:sym typeface="Assistant"/>
            </a:endParaRPr>
          </a:p>
        </p:txBody>
      </p:sp>
      <p:sp>
        <p:nvSpPr>
          <p:cNvPr id="2632" name="Google Shape;2632;p39"/>
          <p:cNvSpPr txBox="1"/>
          <p:nvPr/>
        </p:nvSpPr>
        <p:spPr>
          <a:xfrm>
            <a:off x="1049430" y="2732775"/>
            <a:ext cx="1375500" cy="46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200">
                <a:solidFill>
                  <a:schemeClr val="accent1"/>
                </a:solidFill>
                <a:latin typeface="Lexend Deca"/>
                <a:ea typeface="Lexend Deca"/>
                <a:cs typeface="Lexend Deca"/>
                <a:sym typeface="Lexend Deca"/>
              </a:rPr>
              <a:t>MERCURY</a:t>
            </a:r>
            <a:endParaRPr sz="1200">
              <a:solidFill>
                <a:schemeClr val="accent1"/>
              </a:solidFill>
              <a:latin typeface="Lexend Deca"/>
              <a:ea typeface="Lexend Deca"/>
              <a:cs typeface="Lexend Deca"/>
              <a:sym typeface="Lexend Deca"/>
            </a:endParaRPr>
          </a:p>
        </p:txBody>
      </p:sp>
      <p:sp>
        <p:nvSpPr>
          <p:cNvPr id="2633" name="Google Shape;2633;p39"/>
          <p:cNvSpPr/>
          <p:nvPr/>
        </p:nvSpPr>
        <p:spPr>
          <a:xfrm>
            <a:off x="2989311" y="914775"/>
            <a:ext cx="1274075" cy="2717800"/>
          </a:xfrm>
          <a:custGeom>
            <a:rect b="b" l="l" r="r" t="t"/>
            <a:pathLst>
              <a:path extrusionOk="0" h="108712" w="50963">
                <a:moveTo>
                  <a:pt x="25481" y="0"/>
                </a:moveTo>
                <a:cubicBezTo>
                  <a:pt x="11430" y="0"/>
                  <a:pt x="0" y="11430"/>
                  <a:pt x="0" y="25481"/>
                </a:cubicBezTo>
                <a:lnTo>
                  <a:pt x="0" y="83230"/>
                </a:lnTo>
                <a:cubicBezTo>
                  <a:pt x="0" y="97282"/>
                  <a:pt x="11430" y="108712"/>
                  <a:pt x="25481" y="108712"/>
                </a:cubicBezTo>
                <a:cubicBezTo>
                  <a:pt x="39531" y="108712"/>
                  <a:pt x="50962" y="97282"/>
                  <a:pt x="50962" y="83230"/>
                </a:cubicBezTo>
                <a:lnTo>
                  <a:pt x="50962" y="54926"/>
                </a:lnTo>
                <a:cubicBezTo>
                  <a:pt x="50957" y="54691"/>
                  <a:pt x="50764" y="54502"/>
                  <a:pt x="50528" y="54502"/>
                </a:cubicBezTo>
                <a:cubicBezTo>
                  <a:pt x="50293" y="54502"/>
                  <a:pt x="50101" y="54691"/>
                  <a:pt x="50095" y="54926"/>
                </a:cubicBezTo>
                <a:lnTo>
                  <a:pt x="50095" y="83230"/>
                </a:lnTo>
                <a:cubicBezTo>
                  <a:pt x="50095" y="96803"/>
                  <a:pt x="39054" y="107844"/>
                  <a:pt x="25481" y="107844"/>
                </a:cubicBezTo>
                <a:cubicBezTo>
                  <a:pt x="11908" y="107844"/>
                  <a:pt x="867" y="96803"/>
                  <a:pt x="867" y="83230"/>
                </a:cubicBezTo>
                <a:lnTo>
                  <a:pt x="867" y="25481"/>
                </a:lnTo>
                <a:cubicBezTo>
                  <a:pt x="867" y="11908"/>
                  <a:pt x="11910" y="867"/>
                  <a:pt x="25481" y="867"/>
                </a:cubicBezTo>
                <a:cubicBezTo>
                  <a:pt x="39052" y="867"/>
                  <a:pt x="50095" y="11908"/>
                  <a:pt x="50095" y="25481"/>
                </a:cubicBezTo>
                <a:cubicBezTo>
                  <a:pt x="50101" y="25716"/>
                  <a:pt x="50293" y="25905"/>
                  <a:pt x="50528" y="25905"/>
                </a:cubicBezTo>
                <a:cubicBezTo>
                  <a:pt x="50764" y="25905"/>
                  <a:pt x="50957" y="25716"/>
                  <a:pt x="50962" y="25481"/>
                </a:cubicBezTo>
                <a:cubicBezTo>
                  <a:pt x="50962" y="11430"/>
                  <a:pt x="39531" y="0"/>
                  <a:pt x="2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9"/>
          <p:cNvSpPr/>
          <p:nvPr/>
        </p:nvSpPr>
        <p:spPr>
          <a:xfrm>
            <a:off x="3080161" y="1005625"/>
            <a:ext cx="1092375" cy="2536150"/>
          </a:xfrm>
          <a:custGeom>
            <a:rect b="b" l="l" r="r" t="t"/>
            <a:pathLst>
              <a:path extrusionOk="0" h="101446" w="43695">
                <a:moveTo>
                  <a:pt x="21847" y="0"/>
                </a:moveTo>
                <a:cubicBezTo>
                  <a:pt x="9801" y="0"/>
                  <a:pt x="0" y="9799"/>
                  <a:pt x="0" y="21847"/>
                </a:cubicBezTo>
                <a:lnTo>
                  <a:pt x="0" y="79598"/>
                </a:lnTo>
                <a:cubicBezTo>
                  <a:pt x="0" y="91644"/>
                  <a:pt x="9801" y="101445"/>
                  <a:pt x="21847" y="101445"/>
                </a:cubicBezTo>
                <a:cubicBezTo>
                  <a:pt x="33893" y="101445"/>
                  <a:pt x="43694" y="91644"/>
                  <a:pt x="43694" y="79596"/>
                </a:cubicBezTo>
                <a:lnTo>
                  <a:pt x="43694" y="21847"/>
                </a:lnTo>
                <a:cubicBezTo>
                  <a:pt x="43694" y="9801"/>
                  <a:pt x="33893" y="0"/>
                  <a:pt x="2184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9"/>
          <p:cNvSpPr/>
          <p:nvPr/>
        </p:nvSpPr>
        <p:spPr>
          <a:xfrm>
            <a:off x="3303686" y="1217275"/>
            <a:ext cx="645325" cy="645325"/>
          </a:xfrm>
          <a:custGeom>
            <a:rect b="b" l="l" r="r" t="t"/>
            <a:pathLst>
              <a:path extrusionOk="0" h="25813" w="25813">
                <a:moveTo>
                  <a:pt x="12906" y="1"/>
                </a:moveTo>
                <a:cubicBezTo>
                  <a:pt x="9484" y="1"/>
                  <a:pt x="6201" y="1360"/>
                  <a:pt x="3780" y="3781"/>
                </a:cubicBezTo>
                <a:cubicBezTo>
                  <a:pt x="1359" y="6202"/>
                  <a:pt x="0" y="9484"/>
                  <a:pt x="0" y="12907"/>
                </a:cubicBezTo>
                <a:cubicBezTo>
                  <a:pt x="0" y="16329"/>
                  <a:pt x="1359" y="19612"/>
                  <a:pt x="3780" y="22033"/>
                </a:cubicBezTo>
                <a:cubicBezTo>
                  <a:pt x="6201" y="24452"/>
                  <a:pt x="9484" y="25813"/>
                  <a:pt x="12906" y="25813"/>
                </a:cubicBezTo>
                <a:cubicBezTo>
                  <a:pt x="16329" y="25813"/>
                  <a:pt x="19611" y="24452"/>
                  <a:pt x="22032" y="22033"/>
                </a:cubicBezTo>
                <a:cubicBezTo>
                  <a:pt x="24451" y="19612"/>
                  <a:pt x="25812" y="16329"/>
                  <a:pt x="25812" y="12907"/>
                </a:cubicBezTo>
                <a:cubicBezTo>
                  <a:pt x="25812" y="9484"/>
                  <a:pt x="24451" y="6202"/>
                  <a:pt x="22032" y="3781"/>
                </a:cubicBezTo>
                <a:cubicBezTo>
                  <a:pt x="19611" y="1360"/>
                  <a:pt x="16329" y="1"/>
                  <a:pt x="1290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9"/>
          <p:cNvSpPr/>
          <p:nvPr/>
        </p:nvSpPr>
        <p:spPr>
          <a:xfrm>
            <a:off x="4193221" y="1499524"/>
            <a:ext cx="100900" cy="97100"/>
          </a:xfrm>
          <a:custGeom>
            <a:rect b="b" l="l" r="r" t="t"/>
            <a:pathLst>
              <a:path extrusionOk="0" h="3884" w="4036">
                <a:moveTo>
                  <a:pt x="2094" y="1"/>
                </a:moveTo>
                <a:cubicBezTo>
                  <a:pt x="1589" y="1"/>
                  <a:pt x="1092" y="198"/>
                  <a:pt x="721" y="568"/>
                </a:cubicBezTo>
                <a:cubicBezTo>
                  <a:pt x="167" y="1124"/>
                  <a:pt x="0" y="1959"/>
                  <a:pt x="301" y="2685"/>
                </a:cubicBezTo>
                <a:cubicBezTo>
                  <a:pt x="601" y="3411"/>
                  <a:pt x="1308" y="3883"/>
                  <a:pt x="2094" y="3883"/>
                </a:cubicBezTo>
                <a:cubicBezTo>
                  <a:pt x="3166" y="3883"/>
                  <a:pt x="4035" y="3014"/>
                  <a:pt x="4035" y="1942"/>
                </a:cubicBezTo>
                <a:cubicBezTo>
                  <a:pt x="4035" y="1156"/>
                  <a:pt x="3563" y="449"/>
                  <a:pt x="2837" y="149"/>
                </a:cubicBezTo>
                <a:cubicBezTo>
                  <a:pt x="2597" y="49"/>
                  <a:pt x="2344" y="1"/>
                  <a:pt x="2094" y="1"/>
                </a:cubicBez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9"/>
          <p:cNvSpPr txBox="1"/>
          <p:nvPr/>
        </p:nvSpPr>
        <p:spPr>
          <a:xfrm>
            <a:off x="3034305" y="2263925"/>
            <a:ext cx="1184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2"/>
                </a:solidFill>
                <a:latin typeface="Assistant Light"/>
                <a:ea typeface="Assistant Light"/>
                <a:cs typeface="Assistant Light"/>
                <a:sym typeface="Assistant Light"/>
              </a:rPr>
              <a:t>Despite being red, Mars is a cold place, not hot. It’s full of iron oxide dust</a:t>
            </a:r>
            <a:endParaRPr sz="1000">
              <a:solidFill>
                <a:schemeClr val="dk2"/>
              </a:solidFill>
              <a:latin typeface="Assistant Light"/>
              <a:ea typeface="Assistant Light"/>
              <a:cs typeface="Assistant Light"/>
              <a:sym typeface="Assistant Light"/>
            </a:endParaRPr>
          </a:p>
          <a:p>
            <a:pPr indent="0" lvl="0" marL="0" rtl="0" algn="ctr">
              <a:spcBef>
                <a:spcPts val="1600"/>
              </a:spcBef>
              <a:spcAft>
                <a:spcPts val="1600"/>
              </a:spcAft>
              <a:buNone/>
            </a:pPr>
            <a:r>
              <a:t/>
            </a:r>
            <a:endParaRPr b="1" sz="1000">
              <a:solidFill>
                <a:schemeClr val="dk2"/>
              </a:solidFill>
              <a:latin typeface="Assistant"/>
              <a:ea typeface="Assistant"/>
              <a:cs typeface="Assistant"/>
              <a:sym typeface="Assistant"/>
            </a:endParaRPr>
          </a:p>
        </p:txBody>
      </p:sp>
      <p:sp>
        <p:nvSpPr>
          <p:cNvPr id="2638" name="Google Shape;2638;p39"/>
          <p:cNvSpPr txBox="1"/>
          <p:nvPr/>
        </p:nvSpPr>
        <p:spPr>
          <a:xfrm>
            <a:off x="3123110" y="2029500"/>
            <a:ext cx="1006500" cy="46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200">
                <a:solidFill>
                  <a:schemeClr val="accent1"/>
                </a:solidFill>
                <a:latin typeface="Lexend Deca"/>
                <a:ea typeface="Lexend Deca"/>
                <a:cs typeface="Lexend Deca"/>
                <a:sym typeface="Lexend Deca"/>
              </a:rPr>
              <a:t>MARS</a:t>
            </a:r>
            <a:endParaRPr sz="1200">
              <a:solidFill>
                <a:schemeClr val="accent1"/>
              </a:solidFill>
              <a:latin typeface="Lexend Deca"/>
              <a:ea typeface="Lexend Deca"/>
              <a:cs typeface="Lexend Deca"/>
              <a:sym typeface="Lexend Deca"/>
            </a:endParaRPr>
          </a:p>
        </p:txBody>
      </p:sp>
      <p:sp>
        <p:nvSpPr>
          <p:cNvPr id="2639" name="Google Shape;2639;p39"/>
          <p:cNvSpPr/>
          <p:nvPr/>
        </p:nvSpPr>
        <p:spPr>
          <a:xfrm>
            <a:off x="4878486" y="1618050"/>
            <a:ext cx="1274075" cy="2717800"/>
          </a:xfrm>
          <a:custGeom>
            <a:rect b="b" l="l" r="r" t="t"/>
            <a:pathLst>
              <a:path extrusionOk="0" h="108712" w="50963">
                <a:moveTo>
                  <a:pt x="25481" y="0"/>
                </a:moveTo>
                <a:cubicBezTo>
                  <a:pt x="11430" y="0"/>
                  <a:pt x="0" y="11430"/>
                  <a:pt x="0" y="25481"/>
                </a:cubicBezTo>
                <a:lnTo>
                  <a:pt x="0" y="83230"/>
                </a:lnTo>
                <a:cubicBezTo>
                  <a:pt x="0" y="97282"/>
                  <a:pt x="11430" y="108712"/>
                  <a:pt x="25481" y="108712"/>
                </a:cubicBezTo>
                <a:cubicBezTo>
                  <a:pt x="39531" y="108712"/>
                  <a:pt x="50962" y="97282"/>
                  <a:pt x="50962" y="83230"/>
                </a:cubicBezTo>
                <a:lnTo>
                  <a:pt x="50962" y="54926"/>
                </a:lnTo>
                <a:cubicBezTo>
                  <a:pt x="50957" y="54691"/>
                  <a:pt x="50764" y="54502"/>
                  <a:pt x="50528" y="54502"/>
                </a:cubicBezTo>
                <a:cubicBezTo>
                  <a:pt x="50293" y="54502"/>
                  <a:pt x="50101" y="54691"/>
                  <a:pt x="50095" y="54926"/>
                </a:cubicBezTo>
                <a:lnTo>
                  <a:pt x="50095" y="83230"/>
                </a:lnTo>
                <a:cubicBezTo>
                  <a:pt x="50095" y="96803"/>
                  <a:pt x="39054" y="107844"/>
                  <a:pt x="25481" y="107844"/>
                </a:cubicBezTo>
                <a:cubicBezTo>
                  <a:pt x="11908" y="107844"/>
                  <a:pt x="867" y="96803"/>
                  <a:pt x="867" y="83230"/>
                </a:cubicBezTo>
                <a:lnTo>
                  <a:pt x="867" y="25481"/>
                </a:lnTo>
                <a:cubicBezTo>
                  <a:pt x="867" y="11908"/>
                  <a:pt x="11910" y="867"/>
                  <a:pt x="25481" y="867"/>
                </a:cubicBezTo>
                <a:cubicBezTo>
                  <a:pt x="39052" y="867"/>
                  <a:pt x="50095" y="11908"/>
                  <a:pt x="50095" y="25481"/>
                </a:cubicBezTo>
                <a:cubicBezTo>
                  <a:pt x="50101" y="25716"/>
                  <a:pt x="50293" y="25905"/>
                  <a:pt x="50528" y="25905"/>
                </a:cubicBezTo>
                <a:cubicBezTo>
                  <a:pt x="50764" y="25905"/>
                  <a:pt x="50957" y="25716"/>
                  <a:pt x="50962" y="25481"/>
                </a:cubicBezTo>
                <a:cubicBezTo>
                  <a:pt x="50962" y="11430"/>
                  <a:pt x="39531" y="0"/>
                  <a:pt x="2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9"/>
          <p:cNvSpPr/>
          <p:nvPr/>
        </p:nvSpPr>
        <p:spPr>
          <a:xfrm>
            <a:off x="4969336" y="1708900"/>
            <a:ext cx="1092375" cy="2536150"/>
          </a:xfrm>
          <a:custGeom>
            <a:rect b="b" l="l" r="r" t="t"/>
            <a:pathLst>
              <a:path extrusionOk="0" h="101446" w="43695">
                <a:moveTo>
                  <a:pt x="21847" y="0"/>
                </a:moveTo>
                <a:cubicBezTo>
                  <a:pt x="9801" y="0"/>
                  <a:pt x="0" y="9799"/>
                  <a:pt x="0" y="21847"/>
                </a:cubicBezTo>
                <a:lnTo>
                  <a:pt x="0" y="79598"/>
                </a:lnTo>
                <a:cubicBezTo>
                  <a:pt x="0" y="91644"/>
                  <a:pt x="9801" y="101445"/>
                  <a:pt x="21847" y="101445"/>
                </a:cubicBezTo>
                <a:cubicBezTo>
                  <a:pt x="33893" y="101445"/>
                  <a:pt x="43694" y="91644"/>
                  <a:pt x="43694" y="79596"/>
                </a:cubicBezTo>
                <a:lnTo>
                  <a:pt x="43694" y="21847"/>
                </a:lnTo>
                <a:cubicBezTo>
                  <a:pt x="43694" y="9801"/>
                  <a:pt x="33893" y="0"/>
                  <a:pt x="2184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9"/>
          <p:cNvSpPr/>
          <p:nvPr/>
        </p:nvSpPr>
        <p:spPr>
          <a:xfrm>
            <a:off x="5192861" y="1920550"/>
            <a:ext cx="645325" cy="645325"/>
          </a:xfrm>
          <a:custGeom>
            <a:rect b="b" l="l" r="r" t="t"/>
            <a:pathLst>
              <a:path extrusionOk="0" h="25813" w="25813">
                <a:moveTo>
                  <a:pt x="12906" y="1"/>
                </a:moveTo>
                <a:cubicBezTo>
                  <a:pt x="9484" y="1"/>
                  <a:pt x="6201" y="1360"/>
                  <a:pt x="3780" y="3781"/>
                </a:cubicBezTo>
                <a:cubicBezTo>
                  <a:pt x="1359" y="6202"/>
                  <a:pt x="0" y="9484"/>
                  <a:pt x="0" y="12907"/>
                </a:cubicBezTo>
                <a:cubicBezTo>
                  <a:pt x="0" y="16329"/>
                  <a:pt x="1359" y="19612"/>
                  <a:pt x="3780" y="22033"/>
                </a:cubicBezTo>
                <a:cubicBezTo>
                  <a:pt x="6201" y="24452"/>
                  <a:pt x="9484" y="25813"/>
                  <a:pt x="12906" y="25813"/>
                </a:cubicBezTo>
                <a:cubicBezTo>
                  <a:pt x="16329" y="25813"/>
                  <a:pt x="19611" y="24452"/>
                  <a:pt x="22032" y="22033"/>
                </a:cubicBezTo>
                <a:cubicBezTo>
                  <a:pt x="24451" y="19612"/>
                  <a:pt x="25812" y="16329"/>
                  <a:pt x="25812" y="12907"/>
                </a:cubicBezTo>
                <a:cubicBezTo>
                  <a:pt x="25812" y="9484"/>
                  <a:pt x="24451" y="6202"/>
                  <a:pt x="22032" y="3781"/>
                </a:cubicBezTo>
                <a:cubicBezTo>
                  <a:pt x="19611" y="1360"/>
                  <a:pt x="16329" y="1"/>
                  <a:pt x="1290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9"/>
          <p:cNvSpPr/>
          <p:nvPr/>
        </p:nvSpPr>
        <p:spPr>
          <a:xfrm>
            <a:off x="6082396" y="2254800"/>
            <a:ext cx="100900" cy="97100"/>
          </a:xfrm>
          <a:custGeom>
            <a:rect b="b" l="l" r="r" t="t"/>
            <a:pathLst>
              <a:path extrusionOk="0" h="3884" w="4036">
                <a:moveTo>
                  <a:pt x="2094" y="1"/>
                </a:moveTo>
                <a:cubicBezTo>
                  <a:pt x="1589" y="1"/>
                  <a:pt x="1092" y="198"/>
                  <a:pt x="721" y="568"/>
                </a:cubicBezTo>
                <a:cubicBezTo>
                  <a:pt x="167" y="1124"/>
                  <a:pt x="0" y="1959"/>
                  <a:pt x="301" y="2685"/>
                </a:cubicBezTo>
                <a:cubicBezTo>
                  <a:pt x="601" y="3411"/>
                  <a:pt x="1308" y="3883"/>
                  <a:pt x="2094" y="3883"/>
                </a:cubicBezTo>
                <a:cubicBezTo>
                  <a:pt x="3166" y="3883"/>
                  <a:pt x="4035" y="3014"/>
                  <a:pt x="4035" y="1942"/>
                </a:cubicBezTo>
                <a:cubicBezTo>
                  <a:pt x="4035" y="1156"/>
                  <a:pt x="3563" y="449"/>
                  <a:pt x="2837" y="149"/>
                </a:cubicBezTo>
                <a:cubicBezTo>
                  <a:pt x="2597" y="49"/>
                  <a:pt x="2344" y="1"/>
                  <a:pt x="2094" y="1"/>
                </a:cubicBez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9"/>
          <p:cNvSpPr txBox="1"/>
          <p:nvPr/>
        </p:nvSpPr>
        <p:spPr>
          <a:xfrm>
            <a:off x="4923480" y="2967200"/>
            <a:ext cx="1184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2"/>
                </a:solidFill>
                <a:latin typeface="Assistant Light"/>
                <a:ea typeface="Assistant Light"/>
                <a:cs typeface="Assistant Light"/>
                <a:sym typeface="Assistant Light"/>
              </a:rPr>
              <a:t>Venus has a beautiful name and is the second planet from the Sun</a:t>
            </a:r>
            <a:endParaRPr sz="1000">
              <a:solidFill>
                <a:schemeClr val="dk2"/>
              </a:solidFill>
              <a:latin typeface="Assistant Light"/>
              <a:ea typeface="Assistant Light"/>
              <a:cs typeface="Assistant Light"/>
              <a:sym typeface="Assistant Light"/>
            </a:endParaRPr>
          </a:p>
          <a:p>
            <a:pPr indent="0" lvl="0" marL="0" rtl="0" algn="ctr">
              <a:spcBef>
                <a:spcPts val="1600"/>
              </a:spcBef>
              <a:spcAft>
                <a:spcPts val="1600"/>
              </a:spcAft>
              <a:buNone/>
            </a:pPr>
            <a:r>
              <a:t/>
            </a:r>
            <a:endParaRPr b="1" sz="1000">
              <a:solidFill>
                <a:schemeClr val="dk2"/>
              </a:solidFill>
              <a:latin typeface="Assistant"/>
              <a:ea typeface="Assistant"/>
              <a:cs typeface="Assistant"/>
              <a:sym typeface="Assistant"/>
            </a:endParaRPr>
          </a:p>
        </p:txBody>
      </p:sp>
      <p:sp>
        <p:nvSpPr>
          <p:cNvPr id="2644" name="Google Shape;2644;p39"/>
          <p:cNvSpPr txBox="1"/>
          <p:nvPr/>
        </p:nvSpPr>
        <p:spPr>
          <a:xfrm>
            <a:off x="4827780" y="2732775"/>
            <a:ext cx="1375500" cy="46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200">
                <a:solidFill>
                  <a:schemeClr val="accent1"/>
                </a:solidFill>
                <a:latin typeface="Lexend Deca"/>
                <a:ea typeface="Lexend Deca"/>
                <a:cs typeface="Lexend Deca"/>
                <a:sym typeface="Lexend Deca"/>
              </a:rPr>
              <a:t>VENUS</a:t>
            </a:r>
            <a:endParaRPr sz="1200">
              <a:solidFill>
                <a:schemeClr val="accent1"/>
              </a:solidFill>
              <a:latin typeface="Lexend Deca"/>
              <a:ea typeface="Lexend Deca"/>
              <a:cs typeface="Lexend Deca"/>
              <a:sym typeface="Lexend Deca"/>
            </a:endParaRPr>
          </a:p>
        </p:txBody>
      </p:sp>
      <p:sp>
        <p:nvSpPr>
          <p:cNvPr id="2645" name="Google Shape;2645;p39"/>
          <p:cNvSpPr/>
          <p:nvPr/>
        </p:nvSpPr>
        <p:spPr>
          <a:xfrm>
            <a:off x="6769776" y="914775"/>
            <a:ext cx="1274075" cy="2717800"/>
          </a:xfrm>
          <a:custGeom>
            <a:rect b="b" l="l" r="r" t="t"/>
            <a:pathLst>
              <a:path extrusionOk="0" h="108712" w="50963">
                <a:moveTo>
                  <a:pt x="25481" y="0"/>
                </a:moveTo>
                <a:cubicBezTo>
                  <a:pt x="11430" y="0"/>
                  <a:pt x="0" y="11430"/>
                  <a:pt x="0" y="25481"/>
                </a:cubicBezTo>
                <a:lnTo>
                  <a:pt x="0" y="83230"/>
                </a:lnTo>
                <a:cubicBezTo>
                  <a:pt x="0" y="97282"/>
                  <a:pt x="11430" y="108712"/>
                  <a:pt x="25481" y="108712"/>
                </a:cubicBezTo>
                <a:cubicBezTo>
                  <a:pt x="39531" y="108712"/>
                  <a:pt x="50962" y="97282"/>
                  <a:pt x="50962" y="83230"/>
                </a:cubicBezTo>
                <a:lnTo>
                  <a:pt x="50962" y="54926"/>
                </a:lnTo>
                <a:cubicBezTo>
                  <a:pt x="50957" y="54691"/>
                  <a:pt x="50764" y="54502"/>
                  <a:pt x="50528" y="54502"/>
                </a:cubicBezTo>
                <a:cubicBezTo>
                  <a:pt x="50293" y="54502"/>
                  <a:pt x="50101" y="54691"/>
                  <a:pt x="50095" y="54926"/>
                </a:cubicBezTo>
                <a:lnTo>
                  <a:pt x="50095" y="83230"/>
                </a:lnTo>
                <a:cubicBezTo>
                  <a:pt x="50095" y="96803"/>
                  <a:pt x="39054" y="107844"/>
                  <a:pt x="25481" y="107844"/>
                </a:cubicBezTo>
                <a:cubicBezTo>
                  <a:pt x="11908" y="107844"/>
                  <a:pt x="867" y="96803"/>
                  <a:pt x="867" y="83230"/>
                </a:cubicBezTo>
                <a:lnTo>
                  <a:pt x="867" y="25481"/>
                </a:lnTo>
                <a:cubicBezTo>
                  <a:pt x="867" y="11908"/>
                  <a:pt x="11910" y="867"/>
                  <a:pt x="25481" y="867"/>
                </a:cubicBezTo>
                <a:cubicBezTo>
                  <a:pt x="39052" y="867"/>
                  <a:pt x="50095" y="11908"/>
                  <a:pt x="50095" y="25481"/>
                </a:cubicBezTo>
                <a:cubicBezTo>
                  <a:pt x="50101" y="25716"/>
                  <a:pt x="50293" y="25905"/>
                  <a:pt x="50528" y="25905"/>
                </a:cubicBezTo>
                <a:cubicBezTo>
                  <a:pt x="50764" y="25905"/>
                  <a:pt x="50957" y="25716"/>
                  <a:pt x="50962" y="25481"/>
                </a:cubicBezTo>
                <a:cubicBezTo>
                  <a:pt x="50962" y="11430"/>
                  <a:pt x="39531" y="0"/>
                  <a:pt x="2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39"/>
          <p:cNvSpPr/>
          <p:nvPr/>
        </p:nvSpPr>
        <p:spPr>
          <a:xfrm>
            <a:off x="6860626" y="1005625"/>
            <a:ext cx="1092375" cy="2536150"/>
          </a:xfrm>
          <a:custGeom>
            <a:rect b="b" l="l" r="r" t="t"/>
            <a:pathLst>
              <a:path extrusionOk="0" h="101446" w="43695">
                <a:moveTo>
                  <a:pt x="21847" y="0"/>
                </a:moveTo>
                <a:cubicBezTo>
                  <a:pt x="9801" y="0"/>
                  <a:pt x="0" y="9799"/>
                  <a:pt x="0" y="21847"/>
                </a:cubicBezTo>
                <a:lnTo>
                  <a:pt x="0" y="79598"/>
                </a:lnTo>
                <a:cubicBezTo>
                  <a:pt x="0" y="91644"/>
                  <a:pt x="9801" y="101445"/>
                  <a:pt x="21847" y="101445"/>
                </a:cubicBezTo>
                <a:cubicBezTo>
                  <a:pt x="33893" y="101445"/>
                  <a:pt x="43694" y="91644"/>
                  <a:pt x="43694" y="79596"/>
                </a:cubicBezTo>
                <a:lnTo>
                  <a:pt x="43694" y="21847"/>
                </a:lnTo>
                <a:cubicBezTo>
                  <a:pt x="43694" y="9801"/>
                  <a:pt x="33893" y="0"/>
                  <a:pt x="2184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39"/>
          <p:cNvSpPr/>
          <p:nvPr/>
        </p:nvSpPr>
        <p:spPr>
          <a:xfrm>
            <a:off x="7084151" y="1217275"/>
            <a:ext cx="645325" cy="645325"/>
          </a:xfrm>
          <a:custGeom>
            <a:rect b="b" l="l" r="r" t="t"/>
            <a:pathLst>
              <a:path extrusionOk="0" h="25813" w="25813">
                <a:moveTo>
                  <a:pt x="12906" y="1"/>
                </a:moveTo>
                <a:cubicBezTo>
                  <a:pt x="9484" y="1"/>
                  <a:pt x="6201" y="1360"/>
                  <a:pt x="3780" y="3781"/>
                </a:cubicBezTo>
                <a:cubicBezTo>
                  <a:pt x="1359" y="6202"/>
                  <a:pt x="0" y="9484"/>
                  <a:pt x="0" y="12907"/>
                </a:cubicBezTo>
                <a:cubicBezTo>
                  <a:pt x="0" y="16329"/>
                  <a:pt x="1359" y="19612"/>
                  <a:pt x="3780" y="22033"/>
                </a:cubicBezTo>
                <a:cubicBezTo>
                  <a:pt x="6201" y="24452"/>
                  <a:pt x="9484" y="25813"/>
                  <a:pt x="12906" y="25813"/>
                </a:cubicBezTo>
                <a:cubicBezTo>
                  <a:pt x="16329" y="25813"/>
                  <a:pt x="19611" y="24452"/>
                  <a:pt x="22032" y="22033"/>
                </a:cubicBezTo>
                <a:cubicBezTo>
                  <a:pt x="24451" y="19612"/>
                  <a:pt x="25812" y="16329"/>
                  <a:pt x="25812" y="12907"/>
                </a:cubicBezTo>
                <a:cubicBezTo>
                  <a:pt x="25812" y="9484"/>
                  <a:pt x="24451" y="6202"/>
                  <a:pt x="22032" y="3781"/>
                </a:cubicBezTo>
                <a:cubicBezTo>
                  <a:pt x="19611" y="1360"/>
                  <a:pt x="16329" y="1"/>
                  <a:pt x="1290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9"/>
          <p:cNvSpPr/>
          <p:nvPr/>
        </p:nvSpPr>
        <p:spPr>
          <a:xfrm>
            <a:off x="7903949" y="1551525"/>
            <a:ext cx="100900" cy="97100"/>
          </a:xfrm>
          <a:custGeom>
            <a:rect b="b" l="l" r="r" t="t"/>
            <a:pathLst>
              <a:path extrusionOk="0" h="3884" w="4036">
                <a:moveTo>
                  <a:pt x="2094" y="1"/>
                </a:moveTo>
                <a:cubicBezTo>
                  <a:pt x="1589" y="1"/>
                  <a:pt x="1092" y="198"/>
                  <a:pt x="721" y="568"/>
                </a:cubicBezTo>
                <a:cubicBezTo>
                  <a:pt x="167" y="1124"/>
                  <a:pt x="0" y="1959"/>
                  <a:pt x="301" y="2685"/>
                </a:cubicBezTo>
                <a:cubicBezTo>
                  <a:pt x="601" y="3411"/>
                  <a:pt x="1308" y="3883"/>
                  <a:pt x="2094" y="3883"/>
                </a:cubicBezTo>
                <a:cubicBezTo>
                  <a:pt x="3166" y="3883"/>
                  <a:pt x="4035" y="3014"/>
                  <a:pt x="4035" y="1942"/>
                </a:cubicBezTo>
                <a:cubicBezTo>
                  <a:pt x="4035" y="1156"/>
                  <a:pt x="3563" y="449"/>
                  <a:pt x="2837" y="149"/>
                </a:cubicBezTo>
                <a:cubicBezTo>
                  <a:pt x="2597" y="49"/>
                  <a:pt x="2344" y="1"/>
                  <a:pt x="2094" y="1"/>
                </a:cubicBez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9"/>
          <p:cNvSpPr txBox="1"/>
          <p:nvPr/>
        </p:nvSpPr>
        <p:spPr>
          <a:xfrm>
            <a:off x="6814770" y="2263925"/>
            <a:ext cx="1184100" cy="55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000">
                <a:solidFill>
                  <a:schemeClr val="dk2"/>
                </a:solidFill>
                <a:latin typeface="Assistant Light"/>
                <a:ea typeface="Assistant Light"/>
                <a:cs typeface="Assistant Light"/>
                <a:sym typeface="Assistant Light"/>
              </a:rPr>
              <a:t>Saturn is the ringed one. It’s a gas giant, composed mostly of hydrogen and helium</a:t>
            </a:r>
            <a:endParaRPr sz="1000">
              <a:solidFill>
                <a:schemeClr val="dk2"/>
              </a:solidFill>
              <a:latin typeface="Assistant Light"/>
              <a:ea typeface="Assistant Light"/>
              <a:cs typeface="Assistant Light"/>
              <a:sym typeface="Assistant Light"/>
            </a:endParaRPr>
          </a:p>
          <a:p>
            <a:pPr indent="0" lvl="0" marL="0" rtl="0" algn="ctr">
              <a:spcBef>
                <a:spcPts val="1600"/>
              </a:spcBef>
              <a:spcAft>
                <a:spcPts val="1600"/>
              </a:spcAft>
              <a:buNone/>
            </a:pPr>
            <a:r>
              <a:t/>
            </a:r>
            <a:endParaRPr b="1" sz="1000">
              <a:solidFill>
                <a:schemeClr val="dk2"/>
              </a:solidFill>
              <a:latin typeface="Assistant"/>
              <a:ea typeface="Assistant"/>
              <a:cs typeface="Assistant"/>
              <a:sym typeface="Assistant"/>
            </a:endParaRPr>
          </a:p>
        </p:txBody>
      </p:sp>
      <p:sp>
        <p:nvSpPr>
          <p:cNvPr id="2650" name="Google Shape;2650;p39"/>
          <p:cNvSpPr txBox="1"/>
          <p:nvPr/>
        </p:nvSpPr>
        <p:spPr>
          <a:xfrm>
            <a:off x="6719070" y="2029500"/>
            <a:ext cx="1375500" cy="46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200">
                <a:solidFill>
                  <a:schemeClr val="accent1"/>
                </a:solidFill>
                <a:latin typeface="Lexend Deca"/>
                <a:ea typeface="Lexend Deca"/>
                <a:cs typeface="Lexend Deca"/>
                <a:sym typeface="Lexend Deca"/>
              </a:rPr>
              <a:t>SATURN</a:t>
            </a:r>
            <a:endParaRPr sz="1200">
              <a:solidFill>
                <a:schemeClr val="accent1"/>
              </a:solidFill>
              <a:latin typeface="Lexend Deca"/>
              <a:ea typeface="Lexend Deca"/>
              <a:cs typeface="Lexend Deca"/>
              <a:sym typeface="Lexend Deca"/>
            </a:endParaRPr>
          </a:p>
        </p:txBody>
      </p:sp>
      <p:grpSp>
        <p:nvGrpSpPr>
          <p:cNvPr id="2651" name="Google Shape;2651;p39"/>
          <p:cNvGrpSpPr/>
          <p:nvPr/>
        </p:nvGrpSpPr>
        <p:grpSpPr>
          <a:xfrm>
            <a:off x="1546560" y="2074398"/>
            <a:ext cx="352852" cy="337638"/>
            <a:chOff x="3272275" y="1629625"/>
            <a:chExt cx="440075" cy="421100"/>
          </a:xfrm>
        </p:grpSpPr>
        <p:sp>
          <p:nvSpPr>
            <p:cNvPr id="2652" name="Google Shape;2652;p39"/>
            <p:cNvSpPr/>
            <p:nvPr/>
          </p:nvSpPr>
          <p:spPr>
            <a:xfrm>
              <a:off x="3272275" y="1629625"/>
              <a:ext cx="440075" cy="421100"/>
            </a:xfrm>
            <a:custGeom>
              <a:rect b="b" l="l" r="r" t="t"/>
              <a:pathLst>
                <a:path extrusionOk="0" h="16844" w="17603">
                  <a:moveTo>
                    <a:pt x="13370" y="0"/>
                  </a:moveTo>
                  <a:cubicBezTo>
                    <a:pt x="12383" y="0"/>
                    <a:pt x="11397" y="377"/>
                    <a:pt x="10645" y="1132"/>
                  </a:cubicBezTo>
                  <a:lnTo>
                    <a:pt x="1510" y="10267"/>
                  </a:lnTo>
                  <a:cubicBezTo>
                    <a:pt x="1" y="11771"/>
                    <a:pt x="1" y="14212"/>
                    <a:pt x="1510" y="15716"/>
                  </a:cubicBezTo>
                  <a:cubicBezTo>
                    <a:pt x="2261" y="16468"/>
                    <a:pt x="3248" y="16844"/>
                    <a:pt x="4234" y="16844"/>
                  </a:cubicBezTo>
                  <a:cubicBezTo>
                    <a:pt x="5220" y="16844"/>
                    <a:pt x="6206" y="16468"/>
                    <a:pt x="6958" y="15716"/>
                  </a:cubicBezTo>
                  <a:lnTo>
                    <a:pt x="16094" y="6580"/>
                  </a:lnTo>
                  <a:cubicBezTo>
                    <a:pt x="17602" y="5076"/>
                    <a:pt x="17602" y="2636"/>
                    <a:pt x="16094" y="1132"/>
                  </a:cubicBezTo>
                  <a:cubicBezTo>
                    <a:pt x="15342" y="377"/>
                    <a:pt x="14356" y="0"/>
                    <a:pt x="13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9"/>
            <p:cNvSpPr/>
            <p:nvPr/>
          </p:nvSpPr>
          <p:spPr>
            <a:xfrm>
              <a:off x="3340925" y="1688700"/>
              <a:ext cx="302900" cy="302925"/>
            </a:xfrm>
            <a:custGeom>
              <a:rect b="b" l="l" r="r" t="t"/>
              <a:pathLst>
                <a:path extrusionOk="0" h="12117" w="12116">
                  <a:moveTo>
                    <a:pt x="6662" y="1"/>
                  </a:moveTo>
                  <a:lnTo>
                    <a:pt x="0" y="6663"/>
                  </a:lnTo>
                  <a:lnTo>
                    <a:pt x="5454" y="12116"/>
                  </a:lnTo>
                  <a:lnTo>
                    <a:pt x="12116" y="5454"/>
                  </a:lnTo>
                  <a:lnTo>
                    <a:pt x="6662"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9"/>
            <p:cNvSpPr/>
            <p:nvPr/>
          </p:nvSpPr>
          <p:spPr>
            <a:xfrm>
              <a:off x="3272400" y="1629625"/>
              <a:ext cx="439950" cy="421100"/>
            </a:xfrm>
            <a:custGeom>
              <a:rect b="b" l="l" r="r" t="t"/>
              <a:pathLst>
                <a:path extrusionOk="0" h="16844" w="17598">
                  <a:moveTo>
                    <a:pt x="4229" y="0"/>
                  </a:moveTo>
                  <a:cubicBezTo>
                    <a:pt x="3243" y="0"/>
                    <a:pt x="2256" y="377"/>
                    <a:pt x="1505" y="1132"/>
                  </a:cubicBezTo>
                  <a:cubicBezTo>
                    <a:pt x="1" y="2636"/>
                    <a:pt x="1" y="5076"/>
                    <a:pt x="1505" y="6580"/>
                  </a:cubicBezTo>
                  <a:lnTo>
                    <a:pt x="10640" y="15716"/>
                  </a:lnTo>
                  <a:cubicBezTo>
                    <a:pt x="11392" y="16468"/>
                    <a:pt x="12378" y="16844"/>
                    <a:pt x="13365" y="16844"/>
                  </a:cubicBezTo>
                  <a:cubicBezTo>
                    <a:pt x="14352" y="16844"/>
                    <a:pt x="15339" y="16468"/>
                    <a:pt x="16093" y="15716"/>
                  </a:cubicBezTo>
                  <a:cubicBezTo>
                    <a:pt x="17597" y="14212"/>
                    <a:pt x="17597" y="11771"/>
                    <a:pt x="16093" y="10267"/>
                  </a:cubicBezTo>
                  <a:lnTo>
                    <a:pt x="6958" y="1132"/>
                  </a:lnTo>
                  <a:cubicBezTo>
                    <a:pt x="6204" y="377"/>
                    <a:pt x="5216" y="0"/>
                    <a:pt x="4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9"/>
            <p:cNvSpPr/>
            <p:nvPr/>
          </p:nvSpPr>
          <p:spPr>
            <a:xfrm>
              <a:off x="3510175" y="1857950"/>
              <a:ext cx="202175" cy="192775"/>
            </a:xfrm>
            <a:custGeom>
              <a:rect b="b" l="l" r="r" t="t"/>
              <a:pathLst>
                <a:path extrusionOk="0" h="7711" w="8087">
                  <a:moveTo>
                    <a:pt x="5454" y="1"/>
                  </a:moveTo>
                  <a:lnTo>
                    <a:pt x="5454" y="1"/>
                  </a:lnTo>
                  <a:cubicBezTo>
                    <a:pt x="6957" y="1505"/>
                    <a:pt x="6957" y="3945"/>
                    <a:pt x="5449" y="5454"/>
                  </a:cubicBezTo>
                  <a:cubicBezTo>
                    <a:pt x="4697" y="6206"/>
                    <a:pt x="3711" y="6582"/>
                    <a:pt x="2724" y="6582"/>
                  </a:cubicBezTo>
                  <a:cubicBezTo>
                    <a:pt x="1738" y="6582"/>
                    <a:pt x="752" y="6206"/>
                    <a:pt x="0" y="5454"/>
                  </a:cubicBezTo>
                  <a:lnTo>
                    <a:pt x="0" y="5454"/>
                  </a:lnTo>
                  <a:lnTo>
                    <a:pt x="1129" y="6583"/>
                  </a:lnTo>
                  <a:cubicBezTo>
                    <a:pt x="1881" y="7334"/>
                    <a:pt x="2866" y="7710"/>
                    <a:pt x="3851" y="7710"/>
                  </a:cubicBezTo>
                  <a:cubicBezTo>
                    <a:pt x="4838" y="7710"/>
                    <a:pt x="5825" y="7333"/>
                    <a:pt x="6578" y="6578"/>
                  </a:cubicBezTo>
                  <a:cubicBezTo>
                    <a:pt x="8086" y="5074"/>
                    <a:pt x="8086" y="2634"/>
                    <a:pt x="6578" y="1130"/>
                  </a:cubicBezTo>
                  <a:lnTo>
                    <a:pt x="6582" y="1130"/>
                  </a:lnTo>
                  <a:lnTo>
                    <a:pt x="5454"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9"/>
            <p:cNvSpPr/>
            <p:nvPr/>
          </p:nvSpPr>
          <p:spPr>
            <a:xfrm>
              <a:off x="3406275" y="1755350"/>
              <a:ext cx="170550" cy="168125"/>
            </a:xfrm>
            <a:custGeom>
              <a:rect b="b" l="l" r="r" t="t"/>
              <a:pathLst>
                <a:path extrusionOk="0" h="6725" w="6822">
                  <a:moveTo>
                    <a:pt x="2870" y="1"/>
                  </a:moveTo>
                  <a:cubicBezTo>
                    <a:pt x="2747" y="1"/>
                    <a:pt x="2624" y="47"/>
                    <a:pt x="2530" y="141"/>
                  </a:cubicBezTo>
                  <a:lnTo>
                    <a:pt x="188" y="2484"/>
                  </a:lnTo>
                  <a:cubicBezTo>
                    <a:pt x="1" y="2671"/>
                    <a:pt x="1" y="2976"/>
                    <a:pt x="188" y="3163"/>
                  </a:cubicBezTo>
                  <a:lnTo>
                    <a:pt x="3613" y="6588"/>
                  </a:lnTo>
                  <a:cubicBezTo>
                    <a:pt x="3706" y="6679"/>
                    <a:pt x="3829" y="6725"/>
                    <a:pt x="3952" y="6725"/>
                  </a:cubicBezTo>
                  <a:cubicBezTo>
                    <a:pt x="4075" y="6725"/>
                    <a:pt x="4198" y="6679"/>
                    <a:pt x="4292" y="6588"/>
                  </a:cubicBezTo>
                  <a:lnTo>
                    <a:pt x="6634" y="4245"/>
                  </a:lnTo>
                  <a:cubicBezTo>
                    <a:pt x="6822" y="4053"/>
                    <a:pt x="6817" y="3749"/>
                    <a:pt x="6630" y="3561"/>
                  </a:cubicBezTo>
                  <a:lnTo>
                    <a:pt x="3210" y="141"/>
                  </a:lnTo>
                  <a:cubicBezTo>
                    <a:pt x="3116" y="47"/>
                    <a:pt x="2993" y="1"/>
                    <a:pt x="287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9"/>
            <p:cNvSpPr/>
            <p:nvPr/>
          </p:nvSpPr>
          <p:spPr>
            <a:xfrm>
              <a:off x="3458150" y="1755275"/>
              <a:ext cx="118675" cy="168200"/>
            </a:xfrm>
            <a:custGeom>
              <a:rect b="b" l="l" r="r" t="t"/>
              <a:pathLst>
                <a:path extrusionOk="0" h="6728" w="4747">
                  <a:moveTo>
                    <a:pt x="802" y="0"/>
                  </a:moveTo>
                  <a:cubicBezTo>
                    <a:pt x="678" y="0"/>
                    <a:pt x="554" y="48"/>
                    <a:pt x="460" y="144"/>
                  </a:cubicBezTo>
                  <a:lnTo>
                    <a:pt x="1" y="603"/>
                  </a:lnTo>
                  <a:lnTo>
                    <a:pt x="1519" y="2117"/>
                  </a:lnTo>
                  <a:cubicBezTo>
                    <a:pt x="2507" y="3105"/>
                    <a:pt x="2507" y="4707"/>
                    <a:pt x="1519" y="5700"/>
                  </a:cubicBezTo>
                  <a:lnTo>
                    <a:pt x="1083" y="6136"/>
                  </a:lnTo>
                  <a:lnTo>
                    <a:pt x="1538" y="6591"/>
                  </a:lnTo>
                  <a:cubicBezTo>
                    <a:pt x="1634" y="6682"/>
                    <a:pt x="1757" y="6728"/>
                    <a:pt x="1880" y="6728"/>
                  </a:cubicBezTo>
                  <a:cubicBezTo>
                    <a:pt x="2003" y="6728"/>
                    <a:pt x="2126" y="6682"/>
                    <a:pt x="2222" y="6591"/>
                  </a:cubicBezTo>
                  <a:lnTo>
                    <a:pt x="4564" y="4248"/>
                  </a:lnTo>
                  <a:cubicBezTo>
                    <a:pt x="4747" y="4061"/>
                    <a:pt x="4747" y="3756"/>
                    <a:pt x="4564" y="3569"/>
                  </a:cubicBezTo>
                  <a:lnTo>
                    <a:pt x="1139" y="144"/>
                  </a:lnTo>
                  <a:cubicBezTo>
                    <a:pt x="1048" y="48"/>
                    <a:pt x="925" y="0"/>
                    <a:pt x="80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9"/>
            <p:cNvSpPr/>
            <p:nvPr/>
          </p:nvSpPr>
          <p:spPr>
            <a:xfrm>
              <a:off x="3341625" y="1768600"/>
              <a:ext cx="26150" cy="21700"/>
            </a:xfrm>
            <a:custGeom>
              <a:rect b="b" l="l" r="r" t="t"/>
              <a:pathLst>
                <a:path extrusionOk="0" h="868" w="1046">
                  <a:moveTo>
                    <a:pt x="496" y="1"/>
                  </a:moveTo>
                  <a:cubicBezTo>
                    <a:pt x="230" y="1"/>
                    <a:pt x="1" y="342"/>
                    <a:pt x="249" y="590"/>
                  </a:cubicBezTo>
                  <a:lnTo>
                    <a:pt x="427" y="768"/>
                  </a:lnTo>
                  <a:cubicBezTo>
                    <a:pt x="488" y="829"/>
                    <a:pt x="577" y="867"/>
                    <a:pt x="666" y="867"/>
                  </a:cubicBezTo>
                  <a:cubicBezTo>
                    <a:pt x="671" y="867"/>
                    <a:pt x="676" y="867"/>
                    <a:pt x="681" y="867"/>
                  </a:cubicBezTo>
                  <a:cubicBezTo>
                    <a:pt x="769" y="867"/>
                    <a:pt x="852" y="830"/>
                    <a:pt x="909" y="768"/>
                  </a:cubicBezTo>
                  <a:cubicBezTo>
                    <a:pt x="1045" y="632"/>
                    <a:pt x="1045" y="417"/>
                    <a:pt x="909" y="281"/>
                  </a:cubicBezTo>
                  <a:lnTo>
                    <a:pt x="736" y="108"/>
                  </a:lnTo>
                  <a:cubicBezTo>
                    <a:pt x="661" y="32"/>
                    <a:pt x="576" y="1"/>
                    <a:pt x="49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39"/>
            <p:cNvSpPr/>
            <p:nvPr/>
          </p:nvSpPr>
          <p:spPr>
            <a:xfrm>
              <a:off x="3334575" y="1724550"/>
              <a:ext cx="25825" cy="21550"/>
            </a:xfrm>
            <a:custGeom>
              <a:rect b="b" l="l" r="r" t="t"/>
              <a:pathLst>
                <a:path extrusionOk="0" h="862" w="1033">
                  <a:moveTo>
                    <a:pt x="490" y="0"/>
                  </a:moveTo>
                  <a:cubicBezTo>
                    <a:pt x="226" y="0"/>
                    <a:pt x="0" y="336"/>
                    <a:pt x="236" y="586"/>
                  </a:cubicBezTo>
                  <a:lnTo>
                    <a:pt x="414" y="759"/>
                  </a:lnTo>
                  <a:cubicBezTo>
                    <a:pt x="479" y="827"/>
                    <a:pt x="567" y="861"/>
                    <a:pt x="655" y="861"/>
                  </a:cubicBezTo>
                  <a:cubicBezTo>
                    <a:pt x="743" y="861"/>
                    <a:pt x="831" y="827"/>
                    <a:pt x="896" y="759"/>
                  </a:cubicBezTo>
                  <a:cubicBezTo>
                    <a:pt x="1032" y="628"/>
                    <a:pt x="1032" y="408"/>
                    <a:pt x="896" y="277"/>
                  </a:cubicBezTo>
                  <a:lnTo>
                    <a:pt x="723" y="99"/>
                  </a:lnTo>
                  <a:cubicBezTo>
                    <a:pt x="649" y="29"/>
                    <a:pt x="568" y="0"/>
                    <a:pt x="4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39"/>
            <p:cNvSpPr/>
            <p:nvPr/>
          </p:nvSpPr>
          <p:spPr>
            <a:xfrm>
              <a:off x="3373250" y="1685775"/>
              <a:ext cx="25800" cy="21575"/>
            </a:xfrm>
            <a:custGeom>
              <a:rect b="b" l="l" r="r" t="t"/>
              <a:pathLst>
                <a:path extrusionOk="0" h="863" w="1032">
                  <a:moveTo>
                    <a:pt x="489" y="1"/>
                  </a:moveTo>
                  <a:cubicBezTo>
                    <a:pt x="226" y="1"/>
                    <a:pt x="1" y="337"/>
                    <a:pt x="239" y="586"/>
                  </a:cubicBezTo>
                  <a:lnTo>
                    <a:pt x="413" y="760"/>
                  </a:lnTo>
                  <a:cubicBezTo>
                    <a:pt x="478" y="825"/>
                    <a:pt x="563" y="863"/>
                    <a:pt x="656" y="863"/>
                  </a:cubicBezTo>
                  <a:cubicBezTo>
                    <a:pt x="745" y="863"/>
                    <a:pt x="834" y="825"/>
                    <a:pt x="895" y="760"/>
                  </a:cubicBezTo>
                  <a:cubicBezTo>
                    <a:pt x="1031" y="624"/>
                    <a:pt x="1031" y="408"/>
                    <a:pt x="895" y="277"/>
                  </a:cubicBezTo>
                  <a:lnTo>
                    <a:pt x="722" y="99"/>
                  </a:lnTo>
                  <a:cubicBezTo>
                    <a:pt x="648" y="30"/>
                    <a:pt x="567" y="1"/>
                    <a:pt x="48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39"/>
            <p:cNvSpPr/>
            <p:nvPr/>
          </p:nvSpPr>
          <p:spPr>
            <a:xfrm>
              <a:off x="3379575" y="1730900"/>
              <a:ext cx="26025" cy="21675"/>
            </a:xfrm>
            <a:custGeom>
              <a:rect b="b" l="l" r="r" t="t"/>
              <a:pathLst>
                <a:path extrusionOk="0" h="867" w="1041">
                  <a:moveTo>
                    <a:pt x="491" y="0"/>
                  </a:moveTo>
                  <a:cubicBezTo>
                    <a:pt x="227" y="0"/>
                    <a:pt x="1" y="342"/>
                    <a:pt x="249" y="590"/>
                  </a:cubicBezTo>
                  <a:lnTo>
                    <a:pt x="422" y="763"/>
                  </a:lnTo>
                  <a:cubicBezTo>
                    <a:pt x="488" y="829"/>
                    <a:pt x="572" y="866"/>
                    <a:pt x="666" y="866"/>
                  </a:cubicBezTo>
                  <a:cubicBezTo>
                    <a:pt x="755" y="866"/>
                    <a:pt x="844" y="829"/>
                    <a:pt x="909" y="768"/>
                  </a:cubicBezTo>
                  <a:cubicBezTo>
                    <a:pt x="1040" y="632"/>
                    <a:pt x="1040" y="416"/>
                    <a:pt x="909" y="281"/>
                  </a:cubicBezTo>
                  <a:lnTo>
                    <a:pt x="731" y="107"/>
                  </a:lnTo>
                  <a:cubicBezTo>
                    <a:pt x="656" y="32"/>
                    <a:pt x="572" y="0"/>
                    <a:pt x="4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9"/>
            <p:cNvSpPr/>
            <p:nvPr/>
          </p:nvSpPr>
          <p:spPr>
            <a:xfrm>
              <a:off x="3417625" y="1693250"/>
              <a:ext cx="25675" cy="21500"/>
            </a:xfrm>
            <a:custGeom>
              <a:rect b="b" l="l" r="r" t="t"/>
              <a:pathLst>
                <a:path extrusionOk="0" h="860" w="1027">
                  <a:moveTo>
                    <a:pt x="484" y="1"/>
                  </a:moveTo>
                  <a:cubicBezTo>
                    <a:pt x="222" y="1"/>
                    <a:pt x="1" y="333"/>
                    <a:pt x="235" y="583"/>
                  </a:cubicBezTo>
                  <a:lnTo>
                    <a:pt x="409" y="761"/>
                  </a:lnTo>
                  <a:cubicBezTo>
                    <a:pt x="474" y="826"/>
                    <a:pt x="559" y="859"/>
                    <a:pt x="652" y="859"/>
                  </a:cubicBezTo>
                  <a:cubicBezTo>
                    <a:pt x="657" y="859"/>
                    <a:pt x="662" y="859"/>
                    <a:pt x="667" y="859"/>
                  </a:cubicBezTo>
                  <a:cubicBezTo>
                    <a:pt x="751" y="859"/>
                    <a:pt x="834" y="822"/>
                    <a:pt x="896" y="761"/>
                  </a:cubicBezTo>
                  <a:cubicBezTo>
                    <a:pt x="1027" y="625"/>
                    <a:pt x="1027" y="409"/>
                    <a:pt x="896" y="273"/>
                  </a:cubicBezTo>
                  <a:lnTo>
                    <a:pt x="718" y="100"/>
                  </a:lnTo>
                  <a:cubicBezTo>
                    <a:pt x="644" y="30"/>
                    <a:pt x="562" y="1"/>
                    <a:pt x="48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9"/>
            <p:cNvSpPr/>
            <p:nvPr/>
          </p:nvSpPr>
          <p:spPr>
            <a:xfrm>
              <a:off x="3538500" y="1965400"/>
              <a:ext cx="26025" cy="21775"/>
            </a:xfrm>
            <a:custGeom>
              <a:rect b="b" l="l" r="r" t="t"/>
              <a:pathLst>
                <a:path extrusionOk="0" h="871" w="1041">
                  <a:moveTo>
                    <a:pt x="493" y="0"/>
                  </a:moveTo>
                  <a:cubicBezTo>
                    <a:pt x="228" y="0"/>
                    <a:pt x="1" y="345"/>
                    <a:pt x="249" y="594"/>
                  </a:cubicBezTo>
                  <a:lnTo>
                    <a:pt x="423" y="767"/>
                  </a:lnTo>
                  <a:cubicBezTo>
                    <a:pt x="488" y="833"/>
                    <a:pt x="572" y="870"/>
                    <a:pt x="666" y="870"/>
                  </a:cubicBezTo>
                  <a:cubicBezTo>
                    <a:pt x="755" y="870"/>
                    <a:pt x="844" y="833"/>
                    <a:pt x="910" y="767"/>
                  </a:cubicBezTo>
                  <a:cubicBezTo>
                    <a:pt x="1041" y="631"/>
                    <a:pt x="1041" y="416"/>
                    <a:pt x="910" y="284"/>
                  </a:cubicBezTo>
                  <a:lnTo>
                    <a:pt x="732" y="106"/>
                  </a:lnTo>
                  <a:cubicBezTo>
                    <a:pt x="657" y="32"/>
                    <a:pt x="573" y="0"/>
                    <a:pt x="49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9"/>
            <p:cNvSpPr/>
            <p:nvPr/>
          </p:nvSpPr>
          <p:spPr>
            <a:xfrm>
              <a:off x="3582800" y="1972875"/>
              <a:ext cx="26000" cy="21775"/>
            </a:xfrm>
            <a:custGeom>
              <a:rect b="b" l="l" r="r" t="t"/>
              <a:pathLst>
                <a:path extrusionOk="0" h="871" w="1040">
                  <a:moveTo>
                    <a:pt x="491" y="0"/>
                  </a:moveTo>
                  <a:cubicBezTo>
                    <a:pt x="226" y="0"/>
                    <a:pt x="0" y="342"/>
                    <a:pt x="248" y="590"/>
                  </a:cubicBezTo>
                  <a:lnTo>
                    <a:pt x="426" y="768"/>
                  </a:lnTo>
                  <a:cubicBezTo>
                    <a:pt x="487" y="833"/>
                    <a:pt x="576" y="866"/>
                    <a:pt x="665" y="871"/>
                  </a:cubicBezTo>
                  <a:cubicBezTo>
                    <a:pt x="759" y="871"/>
                    <a:pt x="843" y="833"/>
                    <a:pt x="909" y="768"/>
                  </a:cubicBezTo>
                  <a:cubicBezTo>
                    <a:pt x="1040" y="632"/>
                    <a:pt x="1040" y="416"/>
                    <a:pt x="909" y="281"/>
                  </a:cubicBezTo>
                  <a:lnTo>
                    <a:pt x="731" y="107"/>
                  </a:lnTo>
                  <a:cubicBezTo>
                    <a:pt x="655" y="32"/>
                    <a:pt x="571" y="0"/>
                    <a:pt x="4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9"/>
            <p:cNvSpPr/>
            <p:nvPr/>
          </p:nvSpPr>
          <p:spPr>
            <a:xfrm>
              <a:off x="3621450" y="1934225"/>
              <a:ext cx="26125" cy="21675"/>
            </a:xfrm>
            <a:custGeom>
              <a:rect b="b" l="l" r="r" t="t"/>
              <a:pathLst>
                <a:path extrusionOk="0" h="867" w="1045">
                  <a:moveTo>
                    <a:pt x="495" y="0"/>
                  </a:moveTo>
                  <a:cubicBezTo>
                    <a:pt x="229" y="0"/>
                    <a:pt x="0" y="342"/>
                    <a:pt x="248" y="590"/>
                  </a:cubicBezTo>
                  <a:lnTo>
                    <a:pt x="426" y="768"/>
                  </a:lnTo>
                  <a:cubicBezTo>
                    <a:pt x="487" y="829"/>
                    <a:pt x="576" y="866"/>
                    <a:pt x="670" y="866"/>
                  </a:cubicBezTo>
                  <a:cubicBezTo>
                    <a:pt x="759" y="866"/>
                    <a:pt x="848" y="833"/>
                    <a:pt x="909" y="768"/>
                  </a:cubicBezTo>
                  <a:cubicBezTo>
                    <a:pt x="1045" y="632"/>
                    <a:pt x="1045" y="416"/>
                    <a:pt x="909" y="281"/>
                  </a:cubicBezTo>
                  <a:lnTo>
                    <a:pt x="735" y="107"/>
                  </a:lnTo>
                  <a:cubicBezTo>
                    <a:pt x="660" y="32"/>
                    <a:pt x="576" y="0"/>
                    <a:pt x="49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9"/>
            <p:cNvSpPr/>
            <p:nvPr/>
          </p:nvSpPr>
          <p:spPr>
            <a:xfrm>
              <a:off x="3576350" y="1927650"/>
              <a:ext cx="26025" cy="21800"/>
            </a:xfrm>
            <a:custGeom>
              <a:rect b="b" l="l" r="r" t="t"/>
              <a:pathLst>
                <a:path extrusionOk="0" h="872" w="1041">
                  <a:moveTo>
                    <a:pt x="491" y="1"/>
                  </a:moveTo>
                  <a:cubicBezTo>
                    <a:pt x="227" y="1"/>
                    <a:pt x="1" y="343"/>
                    <a:pt x="248" y="590"/>
                  </a:cubicBezTo>
                  <a:lnTo>
                    <a:pt x="422" y="768"/>
                  </a:lnTo>
                  <a:cubicBezTo>
                    <a:pt x="487" y="834"/>
                    <a:pt x="572" y="872"/>
                    <a:pt x="665" y="872"/>
                  </a:cubicBezTo>
                  <a:cubicBezTo>
                    <a:pt x="754" y="872"/>
                    <a:pt x="843" y="834"/>
                    <a:pt x="904" y="768"/>
                  </a:cubicBezTo>
                  <a:cubicBezTo>
                    <a:pt x="1040" y="633"/>
                    <a:pt x="1040" y="417"/>
                    <a:pt x="904" y="286"/>
                  </a:cubicBezTo>
                  <a:lnTo>
                    <a:pt x="731" y="108"/>
                  </a:lnTo>
                  <a:cubicBezTo>
                    <a:pt x="656" y="33"/>
                    <a:pt x="572" y="1"/>
                    <a:pt x="4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39"/>
            <p:cNvSpPr/>
            <p:nvPr/>
          </p:nvSpPr>
          <p:spPr>
            <a:xfrm>
              <a:off x="3613725" y="1889700"/>
              <a:ext cx="26475" cy="21900"/>
            </a:xfrm>
            <a:custGeom>
              <a:rect b="b" l="l" r="r" t="t"/>
              <a:pathLst>
                <a:path extrusionOk="0" h="876" w="1059">
                  <a:moveTo>
                    <a:pt x="505" y="1"/>
                  </a:moveTo>
                  <a:cubicBezTo>
                    <a:pt x="235" y="1"/>
                    <a:pt x="0" y="352"/>
                    <a:pt x="262" y="600"/>
                  </a:cubicBezTo>
                  <a:lnTo>
                    <a:pt x="440" y="773"/>
                  </a:lnTo>
                  <a:cubicBezTo>
                    <a:pt x="506" y="841"/>
                    <a:pt x="593" y="875"/>
                    <a:pt x="681" y="875"/>
                  </a:cubicBezTo>
                  <a:cubicBezTo>
                    <a:pt x="769" y="875"/>
                    <a:pt x="857" y="841"/>
                    <a:pt x="923" y="773"/>
                  </a:cubicBezTo>
                  <a:cubicBezTo>
                    <a:pt x="1058" y="642"/>
                    <a:pt x="1058" y="422"/>
                    <a:pt x="923" y="291"/>
                  </a:cubicBezTo>
                  <a:lnTo>
                    <a:pt x="749" y="113"/>
                  </a:lnTo>
                  <a:cubicBezTo>
                    <a:pt x="673" y="34"/>
                    <a:pt x="588" y="1"/>
                    <a:pt x="50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8" name="Google Shape;2668;p39"/>
          <p:cNvGrpSpPr/>
          <p:nvPr/>
        </p:nvGrpSpPr>
        <p:grpSpPr>
          <a:xfrm>
            <a:off x="3476973" y="1379545"/>
            <a:ext cx="298731" cy="337057"/>
            <a:chOff x="1979950" y="3561975"/>
            <a:chExt cx="372575" cy="420375"/>
          </a:xfrm>
        </p:grpSpPr>
        <p:sp>
          <p:nvSpPr>
            <p:cNvPr id="2669" name="Google Shape;2669;p39"/>
            <p:cNvSpPr/>
            <p:nvPr/>
          </p:nvSpPr>
          <p:spPr>
            <a:xfrm>
              <a:off x="1979950" y="3561975"/>
              <a:ext cx="228875" cy="225125"/>
            </a:xfrm>
            <a:custGeom>
              <a:rect b="b" l="l" r="r" t="t"/>
              <a:pathLst>
                <a:path extrusionOk="0" h="9005" w="9155">
                  <a:moveTo>
                    <a:pt x="946" y="0"/>
                  </a:moveTo>
                  <a:cubicBezTo>
                    <a:pt x="412" y="0"/>
                    <a:pt x="0" y="460"/>
                    <a:pt x="52" y="984"/>
                  </a:cubicBezTo>
                  <a:lnTo>
                    <a:pt x="726" y="7801"/>
                  </a:lnTo>
                  <a:cubicBezTo>
                    <a:pt x="815" y="8733"/>
                    <a:pt x="1598" y="9005"/>
                    <a:pt x="2530" y="9005"/>
                  </a:cubicBezTo>
                  <a:lnTo>
                    <a:pt x="6625" y="9005"/>
                  </a:lnTo>
                  <a:cubicBezTo>
                    <a:pt x="7557" y="9005"/>
                    <a:pt x="8339" y="8733"/>
                    <a:pt x="8428" y="7801"/>
                  </a:cubicBezTo>
                  <a:lnTo>
                    <a:pt x="9103" y="984"/>
                  </a:lnTo>
                  <a:cubicBezTo>
                    <a:pt x="9154" y="460"/>
                    <a:pt x="8738" y="0"/>
                    <a:pt x="8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9"/>
            <p:cNvSpPr/>
            <p:nvPr/>
          </p:nvSpPr>
          <p:spPr>
            <a:xfrm>
              <a:off x="2092500" y="3561975"/>
              <a:ext cx="116325" cy="225125"/>
            </a:xfrm>
            <a:custGeom>
              <a:rect b="b" l="l" r="r" t="t"/>
              <a:pathLst>
                <a:path extrusionOk="0" h="9005" w="4653">
                  <a:moveTo>
                    <a:pt x="1589" y="0"/>
                  </a:moveTo>
                  <a:cubicBezTo>
                    <a:pt x="2118" y="0"/>
                    <a:pt x="2535" y="460"/>
                    <a:pt x="2483" y="984"/>
                  </a:cubicBezTo>
                  <a:lnTo>
                    <a:pt x="1809" y="7801"/>
                  </a:lnTo>
                  <a:cubicBezTo>
                    <a:pt x="1720" y="8733"/>
                    <a:pt x="937" y="9005"/>
                    <a:pt x="0" y="9005"/>
                  </a:cubicBezTo>
                  <a:lnTo>
                    <a:pt x="2123" y="9005"/>
                  </a:lnTo>
                  <a:cubicBezTo>
                    <a:pt x="3055" y="9005"/>
                    <a:pt x="3837" y="8733"/>
                    <a:pt x="3926" y="7801"/>
                  </a:cubicBezTo>
                  <a:lnTo>
                    <a:pt x="4601" y="984"/>
                  </a:lnTo>
                  <a:cubicBezTo>
                    <a:pt x="4652" y="460"/>
                    <a:pt x="4236" y="0"/>
                    <a:pt x="370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9"/>
            <p:cNvSpPr/>
            <p:nvPr/>
          </p:nvSpPr>
          <p:spPr>
            <a:xfrm>
              <a:off x="1983100" y="3607300"/>
              <a:ext cx="222325" cy="179925"/>
            </a:xfrm>
            <a:custGeom>
              <a:rect b="b" l="l" r="r" t="t"/>
              <a:pathLst>
                <a:path extrusionOk="0" h="7197" w="8893">
                  <a:moveTo>
                    <a:pt x="24" y="1"/>
                  </a:moveTo>
                  <a:lnTo>
                    <a:pt x="1" y="24"/>
                  </a:lnTo>
                  <a:lnTo>
                    <a:pt x="591" y="5988"/>
                  </a:lnTo>
                  <a:cubicBezTo>
                    <a:pt x="685" y="6920"/>
                    <a:pt x="1467" y="7192"/>
                    <a:pt x="2399" y="7192"/>
                  </a:cubicBezTo>
                  <a:lnTo>
                    <a:pt x="6499" y="7192"/>
                  </a:lnTo>
                  <a:lnTo>
                    <a:pt x="6499" y="7197"/>
                  </a:lnTo>
                  <a:cubicBezTo>
                    <a:pt x="7431" y="7197"/>
                    <a:pt x="8213" y="6925"/>
                    <a:pt x="8302" y="5993"/>
                  </a:cubicBezTo>
                  <a:lnTo>
                    <a:pt x="88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9"/>
            <p:cNvSpPr/>
            <p:nvPr/>
          </p:nvSpPr>
          <p:spPr>
            <a:xfrm>
              <a:off x="2092725" y="3607300"/>
              <a:ext cx="112925" cy="179925"/>
            </a:xfrm>
            <a:custGeom>
              <a:rect b="b" l="l" r="r" t="t"/>
              <a:pathLst>
                <a:path extrusionOk="0" h="7197" w="4517">
                  <a:moveTo>
                    <a:pt x="2395" y="1"/>
                  </a:moveTo>
                  <a:lnTo>
                    <a:pt x="1804" y="5993"/>
                  </a:lnTo>
                  <a:cubicBezTo>
                    <a:pt x="1715" y="6925"/>
                    <a:pt x="933" y="7197"/>
                    <a:pt x="1" y="7197"/>
                  </a:cubicBezTo>
                  <a:lnTo>
                    <a:pt x="2118" y="7197"/>
                  </a:lnTo>
                  <a:cubicBezTo>
                    <a:pt x="3051" y="7197"/>
                    <a:pt x="3833" y="6925"/>
                    <a:pt x="3927" y="5993"/>
                  </a:cubicBezTo>
                  <a:lnTo>
                    <a:pt x="451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9"/>
            <p:cNvSpPr/>
            <p:nvPr/>
          </p:nvSpPr>
          <p:spPr>
            <a:xfrm>
              <a:off x="2041550" y="3787200"/>
              <a:ext cx="105775" cy="34700"/>
            </a:xfrm>
            <a:custGeom>
              <a:rect b="b" l="l" r="r" t="t"/>
              <a:pathLst>
                <a:path extrusionOk="0" h="1388" w="4231">
                  <a:moveTo>
                    <a:pt x="0" y="1"/>
                  </a:moveTo>
                  <a:lnTo>
                    <a:pt x="0" y="680"/>
                  </a:lnTo>
                  <a:cubicBezTo>
                    <a:pt x="0" y="1069"/>
                    <a:pt x="319" y="1387"/>
                    <a:pt x="708" y="1387"/>
                  </a:cubicBezTo>
                  <a:lnTo>
                    <a:pt x="3519" y="1387"/>
                  </a:lnTo>
                  <a:cubicBezTo>
                    <a:pt x="3912" y="1387"/>
                    <a:pt x="4231" y="1069"/>
                    <a:pt x="4231" y="680"/>
                  </a:cubicBezTo>
                  <a:lnTo>
                    <a:pt x="423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39"/>
            <p:cNvSpPr/>
            <p:nvPr/>
          </p:nvSpPr>
          <p:spPr>
            <a:xfrm>
              <a:off x="2092025" y="3787200"/>
              <a:ext cx="55300" cy="34700"/>
            </a:xfrm>
            <a:custGeom>
              <a:rect b="b" l="l" r="r" t="t"/>
              <a:pathLst>
                <a:path extrusionOk="0" h="1388" w="2212">
                  <a:moveTo>
                    <a:pt x="722" y="1"/>
                  </a:moveTo>
                  <a:lnTo>
                    <a:pt x="722" y="666"/>
                  </a:lnTo>
                  <a:cubicBezTo>
                    <a:pt x="722" y="1064"/>
                    <a:pt x="399" y="1387"/>
                    <a:pt x="1" y="1387"/>
                  </a:cubicBezTo>
                  <a:lnTo>
                    <a:pt x="1490" y="1387"/>
                  </a:lnTo>
                  <a:cubicBezTo>
                    <a:pt x="1889" y="1387"/>
                    <a:pt x="2212" y="1064"/>
                    <a:pt x="2212" y="666"/>
                  </a:cubicBezTo>
                  <a:lnTo>
                    <a:pt x="221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39"/>
            <p:cNvSpPr/>
            <p:nvPr/>
          </p:nvSpPr>
          <p:spPr>
            <a:xfrm>
              <a:off x="2318075" y="3613500"/>
              <a:ext cx="16900" cy="65975"/>
            </a:xfrm>
            <a:custGeom>
              <a:rect b="b" l="l" r="r" t="t"/>
              <a:pathLst>
                <a:path extrusionOk="0" h="2639" w="676">
                  <a:moveTo>
                    <a:pt x="338" y="1"/>
                  </a:moveTo>
                  <a:cubicBezTo>
                    <a:pt x="155" y="1"/>
                    <a:pt x="1" y="151"/>
                    <a:pt x="1" y="333"/>
                  </a:cubicBezTo>
                  <a:lnTo>
                    <a:pt x="1" y="2301"/>
                  </a:lnTo>
                  <a:cubicBezTo>
                    <a:pt x="1" y="2484"/>
                    <a:pt x="155" y="2638"/>
                    <a:pt x="338" y="2638"/>
                  </a:cubicBezTo>
                  <a:cubicBezTo>
                    <a:pt x="525" y="2638"/>
                    <a:pt x="675" y="2489"/>
                    <a:pt x="675" y="2301"/>
                  </a:cubicBezTo>
                  <a:lnTo>
                    <a:pt x="675" y="333"/>
                  </a:lnTo>
                  <a:cubicBezTo>
                    <a:pt x="675" y="151"/>
                    <a:pt x="525" y="1"/>
                    <a:pt x="3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39"/>
            <p:cNvSpPr/>
            <p:nvPr/>
          </p:nvSpPr>
          <p:spPr>
            <a:xfrm>
              <a:off x="2300625" y="3654375"/>
              <a:ext cx="51800" cy="110125"/>
            </a:xfrm>
            <a:custGeom>
              <a:rect b="b" l="l" r="r" t="t"/>
              <a:pathLst>
                <a:path extrusionOk="0" h="4405" w="2072">
                  <a:moveTo>
                    <a:pt x="446" y="1"/>
                  </a:moveTo>
                  <a:cubicBezTo>
                    <a:pt x="197" y="1"/>
                    <a:pt x="0" y="202"/>
                    <a:pt x="0" y="446"/>
                  </a:cubicBezTo>
                  <a:lnTo>
                    <a:pt x="0" y="2498"/>
                  </a:lnTo>
                  <a:lnTo>
                    <a:pt x="0" y="3960"/>
                  </a:lnTo>
                  <a:cubicBezTo>
                    <a:pt x="0" y="4208"/>
                    <a:pt x="197" y="4405"/>
                    <a:pt x="446" y="4405"/>
                  </a:cubicBezTo>
                  <a:lnTo>
                    <a:pt x="1626" y="4405"/>
                  </a:lnTo>
                  <a:cubicBezTo>
                    <a:pt x="1874" y="4405"/>
                    <a:pt x="2071" y="4208"/>
                    <a:pt x="2071" y="3960"/>
                  </a:cubicBezTo>
                  <a:lnTo>
                    <a:pt x="2071" y="446"/>
                  </a:lnTo>
                  <a:cubicBezTo>
                    <a:pt x="2071" y="202"/>
                    <a:pt x="1874" y="1"/>
                    <a:pt x="162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39"/>
            <p:cNvSpPr/>
            <p:nvPr/>
          </p:nvSpPr>
          <p:spPr>
            <a:xfrm>
              <a:off x="2315375" y="3654375"/>
              <a:ext cx="37150" cy="110125"/>
            </a:xfrm>
            <a:custGeom>
              <a:rect b="b" l="l" r="r" t="t"/>
              <a:pathLst>
                <a:path extrusionOk="0" h="4405" w="1486">
                  <a:moveTo>
                    <a:pt x="1049" y="1"/>
                  </a:moveTo>
                  <a:cubicBezTo>
                    <a:pt x="1046" y="1"/>
                    <a:pt x="1044" y="1"/>
                    <a:pt x="1041" y="1"/>
                  </a:cubicBezTo>
                  <a:lnTo>
                    <a:pt x="1" y="1"/>
                  </a:lnTo>
                  <a:cubicBezTo>
                    <a:pt x="249" y="1"/>
                    <a:pt x="446" y="198"/>
                    <a:pt x="446" y="446"/>
                  </a:cubicBezTo>
                  <a:lnTo>
                    <a:pt x="446" y="3960"/>
                  </a:lnTo>
                  <a:cubicBezTo>
                    <a:pt x="446" y="4203"/>
                    <a:pt x="249" y="4405"/>
                    <a:pt x="1" y="4405"/>
                  </a:cubicBezTo>
                  <a:lnTo>
                    <a:pt x="1041" y="4405"/>
                  </a:lnTo>
                  <a:cubicBezTo>
                    <a:pt x="1284" y="4405"/>
                    <a:pt x="1486" y="4203"/>
                    <a:pt x="1486" y="3960"/>
                  </a:cubicBezTo>
                  <a:lnTo>
                    <a:pt x="1486" y="446"/>
                  </a:lnTo>
                  <a:cubicBezTo>
                    <a:pt x="1486" y="200"/>
                    <a:pt x="1289" y="1"/>
                    <a:pt x="10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39"/>
            <p:cNvSpPr/>
            <p:nvPr/>
          </p:nvSpPr>
          <p:spPr>
            <a:xfrm>
              <a:off x="2086050" y="3764600"/>
              <a:ext cx="247500" cy="217750"/>
            </a:xfrm>
            <a:custGeom>
              <a:rect b="b" l="l" r="r" t="t"/>
              <a:pathLst>
                <a:path extrusionOk="0" h="8710" w="9900">
                  <a:moveTo>
                    <a:pt x="9230" y="0"/>
                  </a:moveTo>
                  <a:lnTo>
                    <a:pt x="9230" y="5271"/>
                  </a:lnTo>
                  <a:cubicBezTo>
                    <a:pt x="9230" y="6798"/>
                    <a:pt x="7993" y="8035"/>
                    <a:pt x="6466" y="8035"/>
                  </a:cubicBezTo>
                  <a:lnTo>
                    <a:pt x="3435" y="8035"/>
                  </a:lnTo>
                  <a:cubicBezTo>
                    <a:pt x="1907" y="8035"/>
                    <a:pt x="671" y="6798"/>
                    <a:pt x="671" y="5271"/>
                  </a:cubicBezTo>
                  <a:lnTo>
                    <a:pt x="671" y="2291"/>
                  </a:lnTo>
                  <a:lnTo>
                    <a:pt x="1" y="2291"/>
                  </a:lnTo>
                  <a:lnTo>
                    <a:pt x="1" y="5271"/>
                  </a:lnTo>
                  <a:cubicBezTo>
                    <a:pt x="1" y="7168"/>
                    <a:pt x="1537" y="8705"/>
                    <a:pt x="3435" y="8710"/>
                  </a:cubicBezTo>
                  <a:lnTo>
                    <a:pt x="6466" y="8710"/>
                  </a:lnTo>
                  <a:cubicBezTo>
                    <a:pt x="8363" y="8705"/>
                    <a:pt x="9900" y="7168"/>
                    <a:pt x="9900" y="5271"/>
                  </a:cubicBezTo>
                  <a:lnTo>
                    <a:pt x="990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39"/>
            <p:cNvSpPr/>
            <p:nvPr/>
          </p:nvSpPr>
          <p:spPr>
            <a:xfrm>
              <a:off x="2166625" y="3598850"/>
              <a:ext cx="39750" cy="16925"/>
            </a:xfrm>
            <a:custGeom>
              <a:rect b="b" l="l" r="r" t="t"/>
              <a:pathLst>
                <a:path extrusionOk="0" h="677" w="1590">
                  <a:moveTo>
                    <a:pt x="336" y="1"/>
                  </a:moveTo>
                  <a:cubicBezTo>
                    <a:pt x="151" y="1"/>
                    <a:pt x="1" y="152"/>
                    <a:pt x="1" y="339"/>
                  </a:cubicBezTo>
                  <a:cubicBezTo>
                    <a:pt x="1" y="525"/>
                    <a:pt x="151" y="676"/>
                    <a:pt x="336" y="676"/>
                  </a:cubicBezTo>
                  <a:cubicBezTo>
                    <a:pt x="341" y="676"/>
                    <a:pt x="347" y="676"/>
                    <a:pt x="352" y="676"/>
                  </a:cubicBezTo>
                  <a:lnTo>
                    <a:pt x="1519" y="676"/>
                  </a:lnTo>
                  <a:lnTo>
                    <a:pt x="1589"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39"/>
            <p:cNvSpPr/>
            <p:nvPr/>
          </p:nvSpPr>
          <p:spPr>
            <a:xfrm>
              <a:off x="2141675" y="3657675"/>
              <a:ext cx="58825" cy="16875"/>
            </a:xfrm>
            <a:custGeom>
              <a:rect b="b" l="l" r="r" t="t"/>
              <a:pathLst>
                <a:path extrusionOk="0" h="675" w="2353">
                  <a:moveTo>
                    <a:pt x="338" y="0"/>
                  </a:moveTo>
                  <a:cubicBezTo>
                    <a:pt x="156" y="0"/>
                    <a:pt x="1" y="150"/>
                    <a:pt x="1" y="337"/>
                  </a:cubicBezTo>
                  <a:cubicBezTo>
                    <a:pt x="1" y="525"/>
                    <a:pt x="156" y="675"/>
                    <a:pt x="338" y="675"/>
                  </a:cubicBezTo>
                  <a:lnTo>
                    <a:pt x="2287" y="670"/>
                  </a:lnTo>
                  <a:lnTo>
                    <a:pt x="23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39"/>
            <p:cNvSpPr/>
            <p:nvPr/>
          </p:nvSpPr>
          <p:spPr>
            <a:xfrm>
              <a:off x="2166625" y="3628250"/>
              <a:ext cx="36925" cy="16925"/>
            </a:xfrm>
            <a:custGeom>
              <a:rect b="b" l="l" r="r" t="t"/>
              <a:pathLst>
                <a:path extrusionOk="0" h="677" w="1477">
                  <a:moveTo>
                    <a:pt x="336" y="1"/>
                  </a:moveTo>
                  <a:cubicBezTo>
                    <a:pt x="151" y="1"/>
                    <a:pt x="1" y="152"/>
                    <a:pt x="1" y="338"/>
                  </a:cubicBezTo>
                  <a:cubicBezTo>
                    <a:pt x="1" y="525"/>
                    <a:pt x="151" y="676"/>
                    <a:pt x="336" y="676"/>
                  </a:cubicBezTo>
                  <a:cubicBezTo>
                    <a:pt x="341" y="676"/>
                    <a:pt x="347" y="676"/>
                    <a:pt x="352" y="676"/>
                  </a:cubicBezTo>
                  <a:lnTo>
                    <a:pt x="1406" y="676"/>
                  </a:lnTo>
                  <a:lnTo>
                    <a:pt x="1477"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39"/>
            <p:cNvSpPr/>
            <p:nvPr/>
          </p:nvSpPr>
          <p:spPr>
            <a:xfrm>
              <a:off x="2167100" y="3686950"/>
              <a:ext cx="30600" cy="16875"/>
            </a:xfrm>
            <a:custGeom>
              <a:rect b="b" l="l" r="r" t="t"/>
              <a:pathLst>
                <a:path extrusionOk="0" h="675" w="1224">
                  <a:moveTo>
                    <a:pt x="338" y="0"/>
                  </a:moveTo>
                  <a:cubicBezTo>
                    <a:pt x="151" y="0"/>
                    <a:pt x="1" y="150"/>
                    <a:pt x="1" y="338"/>
                  </a:cubicBezTo>
                  <a:cubicBezTo>
                    <a:pt x="1" y="525"/>
                    <a:pt x="151" y="675"/>
                    <a:pt x="338" y="675"/>
                  </a:cubicBezTo>
                  <a:lnTo>
                    <a:pt x="1158" y="675"/>
                  </a:lnTo>
                  <a:lnTo>
                    <a:pt x="12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39"/>
            <p:cNvSpPr/>
            <p:nvPr/>
          </p:nvSpPr>
          <p:spPr>
            <a:xfrm>
              <a:off x="2141800" y="3716350"/>
              <a:ext cx="53075" cy="16875"/>
            </a:xfrm>
            <a:custGeom>
              <a:rect b="b" l="l" r="r" t="t"/>
              <a:pathLst>
                <a:path extrusionOk="0" h="675" w="2123">
                  <a:moveTo>
                    <a:pt x="338" y="0"/>
                  </a:moveTo>
                  <a:cubicBezTo>
                    <a:pt x="151" y="0"/>
                    <a:pt x="1" y="150"/>
                    <a:pt x="1" y="338"/>
                  </a:cubicBezTo>
                  <a:cubicBezTo>
                    <a:pt x="1" y="525"/>
                    <a:pt x="151" y="675"/>
                    <a:pt x="338" y="675"/>
                  </a:cubicBezTo>
                  <a:lnTo>
                    <a:pt x="2053" y="670"/>
                  </a:lnTo>
                  <a:lnTo>
                    <a:pt x="21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39"/>
          <p:cNvGrpSpPr/>
          <p:nvPr/>
        </p:nvGrpSpPr>
        <p:grpSpPr>
          <a:xfrm>
            <a:off x="7261174" y="1370402"/>
            <a:ext cx="294621" cy="339081"/>
            <a:chOff x="3170213" y="3559700"/>
            <a:chExt cx="367450" cy="422900"/>
          </a:xfrm>
        </p:grpSpPr>
        <p:sp>
          <p:nvSpPr>
            <p:cNvPr id="2685" name="Google Shape;2685;p39"/>
            <p:cNvSpPr/>
            <p:nvPr/>
          </p:nvSpPr>
          <p:spPr>
            <a:xfrm>
              <a:off x="3170213" y="3559700"/>
              <a:ext cx="367450" cy="421200"/>
            </a:xfrm>
            <a:custGeom>
              <a:rect b="b" l="l" r="r" t="t"/>
              <a:pathLst>
                <a:path extrusionOk="0" h="16848" w="14698">
                  <a:moveTo>
                    <a:pt x="4775" y="1"/>
                  </a:moveTo>
                  <a:cubicBezTo>
                    <a:pt x="4072" y="1"/>
                    <a:pt x="3407" y="305"/>
                    <a:pt x="2943" y="835"/>
                  </a:cubicBezTo>
                  <a:lnTo>
                    <a:pt x="2461" y="1392"/>
                  </a:lnTo>
                  <a:lnTo>
                    <a:pt x="1022" y="1392"/>
                  </a:lnTo>
                  <a:cubicBezTo>
                    <a:pt x="460" y="1392"/>
                    <a:pt x="1" y="1851"/>
                    <a:pt x="1" y="2413"/>
                  </a:cubicBezTo>
                  <a:lnTo>
                    <a:pt x="1" y="15822"/>
                  </a:lnTo>
                  <a:lnTo>
                    <a:pt x="6" y="15822"/>
                  </a:lnTo>
                  <a:cubicBezTo>
                    <a:pt x="6" y="16389"/>
                    <a:pt x="465" y="16843"/>
                    <a:pt x="1032" y="16848"/>
                  </a:cubicBezTo>
                  <a:lnTo>
                    <a:pt x="13672" y="16848"/>
                  </a:lnTo>
                  <a:cubicBezTo>
                    <a:pt x="14239" y="16843"/>
                    <a:pt x="14698" y="16389"/>
                    <a:pt x="14698" y="15822"/>
                  </a:cubicBezTo>
                  <a:lnTo>
                    <a:pt x="14698" y="2413"/>
                  </a:lnTo>
                  <a:cubicBezTo>
                    <a:pt x="14698" y="1851"/>
                    <a:pt x="14239" y="1392"/>
                    <a:pt x="13672" y="1392"/>
                  </a:cubicBezTo>
                  <a:lnTo>
                    <a:pt x="12233" y="1392"/>
                  </a:lnTo>
                  <a:lnTo>
                    <a:pt x="11751" y="835"/>
                  </a:lnTo>
                  <a:cubicBezTo>
                    <a:pt x="11292" y="305"/>
                    <a:pt x="10626" y="1"/>
                    <a:pt x="9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39"/>
            <p:cNvSpPr/>
            <p:nvPr/>
          </p:nvSpPr>
          <p:spPr>
            <a:xfrm>
              <a:off x="3272400" y="3604725"/>
              <a:ext cx="170450" cy="64900"/>
            </a:xfrm>
            <a:custGeom>
              <a:rect b="b" l="l" r="r" t="t"/>
              <a:pathLst>
                <a:path extrusionOk="0" h="2596" w="6818">
                  <a:moveTo>
                    <a:pt x="628" y="0"/>
                  </a:moveTo>
                  <a:cubicBezTo>
                    <a:pt x="282" y="0"/>
                    <a:pt x="1" y="282"/>
                    <a:pt x="1" y="628"/>
                  </a:cubicBezTo>
                  <a:lnTo>
                    <a:pt x="1" y="1968"/>
                  </a:lnTo>
                  <a:cubicBezTo>
                    <a:pt x="1" y="2315"/>
                    <a:pt x="282" y="2596"/>
                    <a:pt x="628" y="2596"/>
                  </a:cubicBezTo>
                  <a:lnTo>
                    <a:pt x="6189" y="2596"/>
                  </a:lnTo>
                  <a:cubicBezTo>
                    <a:pt x="6536" y="2596"/>
                    <a:pt x="6817" y="2315"/>
                    <a:pt x="6817" y="1968"/>
                  </a:cubicBezTo>
                  <a:lnTo>
                    <a:pt x="6817" y="628"/>
                  </a:lnTo>
                  <a:cubicBezTo>
                    <a:pt x="6817" y="282"/>
                    <a:pt x="6536" y="0"/>
                    <a:pt x="6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39"/>
            <p:cNvSpPr/>
            <p:nvPr/>
          </p:nvSpPr>
          <p:spPr>
            <a:xfrm>
              <a:off x="3381450" y="3604725"/>
              <a:ext cx="61400" cy="64900"/>
            </a:xfrm>
            <a:custGeom>
              <a:rect b="b" l="l" r="r" t="t"/>
              <a:pathLst>
                <a:path extrusionOk="0" h="2596" w="2456">
                  <a:moveTo>
                    <a:pt x="0" y="0"/>
                  </a:moveTo>
                  <a:cubicBezTo>
                    <a:pt x="347" y="0"/>
                    <a:pt x="628" y="282"/>
                    <a:pt x="628" y="628"/>
                  </a:cubicBezTo>
                  <a:lnTo>
                    <a:pt x="628" y="1968"/>
                  </a:lnTo>
                  <a:cubicBezTo>
                    <a:pt x="628" y="2315"/>
                    <a:pt x="347" y="2596"/>
                    <a:pt x="0" y="2596"/>
                  </a:cubicBezTo>
                  <a:lnTo>
                    <a:pt x="1827" y="2596"/>
                  </a:lnTo>
                  <a:cubicBezTo>
                    <a:pt x="2174" y="2596"/>
                    <a:pt x="2455" y="2315"/>
                    <a:pt x="2455" y="1968"/>
                  </a:cubicBezTo>
                  <a:lnTo>
                    <a:pt x="2455" y="628"/>
                  </a:lnTo>
                  <a:cubicBezTo>
                    <a:pt x="2455" y="282"/>
                    <a:pt x="2174" y="0"/>
                    <a:pt x="182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39"/>
            <p:cNvSpPr/>
            <p:nvPr/>
          </p:nvSpPr>
          <p:spPr>
            <a:xfrm>
              <a:off x="3351225" y="3729725"/>
              <a:ext cx="12800" cy="189275"/>
            </a:xfrm>
            <a:custGeom>
              <a:rect b="b" l="l" r="r" t="t"/>
              <a:pathLst>
                <a:path extrusionOk="0" h="7571" w="512">
                  <a:moveTo>
                    <a:pt x="256" y="0"/>
                  </a:moveTo>
                  <a:cubicBezTo>
                    <a:pt x="128" y="0"/>
                    <a:pt x="1" y="86"/>
                    <a:pt x="1" y="257"/>
                  </a:cubicBezTo>
                  <a:lnTo>
                    <a:pt x="1" y="7312"/>
                  </a:lnTo>
                  <a:cubicBezTo>
                    <a:pt x="1" y="7453"/>
                    <a:pt x="113" y="7570"/>
                    <a:pt x="254" y="7570"/>
                  </a:cubicBezTo>
                  <a:cubicBezTo>
                    <a:pt x="394" y="7570"/>
                    <a:pt x="511" y="7453"/>
                    <a:pt x="511" y="7312"/>
                  </a:cubicBezTo>
                  <a:lnTo>
                    <a:pt x="511" y="257"/>
                  </a:lnTo>
                  <a:cubicBezTo>
                    <a:pt x="511" y="86"/>
                    <a:pt x="384" y="0"/>
                    <a:pt x="2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39"/>
            <p:cNvSpPr/>
            <p:nvPr/>
          </p:nvSpPr>
          <p:spPr>
            <a:xfrm>
              <a:off x="3250375" y="3931150"/>
              <a:ext cx="12800" cy="51450"/>
            </a:xfrm>
            <a:custGeom>
              <a:rect b="b" l="l" r="r" t="t"/>
              <a:pathLst>
                <a:path extrusionOk="0" h="2058" w="512">
                  <a:moveTo>
                    <a:pt x="259" y="0"/>
                  </a:moveTo>
                  <a:cubicBezTo>
                    <a:pt x="118" y="0"/>
                    <a:pt x="1" y="113"/>
                    <a:pt x="1" y="258"/>
                  </a:cubicBezTo>
                  <a:lnTo>
                    <a:pt x="1" y="2057"/>
                  </a:lnTo>
                  <a:lnTo>
                    <a:pt x="512" y="2057"/>
                  </a:lnTo>
                  <a:lnTo>
                    <a:pt x="512" y="258"/>
                  </a:lnTo>
                  <a:cubicBezTo>
                    <a:pt x="507" y="117"/>
                    <a:pt x="399" y="5"/>
                    <a:pt x="2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39"/>
            <p:cNvSpPr/>
            <p:nvPr/>
          </p:nvSpPr>
          <p:spPr>
            <a:xfrm>
              <a:off x="3452075" y="3931150"/>
              <a:ext cx="12800" cy="51450"/>
            </a:xfrm>
            <a:custGeom>
              <a:rect b="b" l="l" r="r" t="t"/>
              <a:pathLst>
                <a:path extrusionOk="0" h="2058" w="512">
                  <a:moveTo>
                    <a:pt x="258" y="0"/>
                  </a:moveTo>
                  <a:cubicBezTo>
                    <a:pt x="113" y="0"/>
                    <a:pt x="0" y="113"/>
                    <a:pt x="0" y="258"/>
                  </a:cubicBezTo>
                  <a:lnTo>
                    <a:pt x="0" y="2057"/>
                  </a:lnTo>
                  <a:lnTo>
                    <a:pt x="511" y="2057"/>
                  </a:lnTo>
                  <a:lnTo>
                    <a:pt x="511" y="258"/>
                  </a:lnTo>
                  <a:cubicBezTo>
                    <a:pt x="511" y="117"/>
                    <a:pt x="399" y="0"/>
                    <a:pt x="2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1" name="Google Shape;2691;p39"/>
          <p:cNvGrpSpPr/>
          <p:nvPr/>
        </p:nvGrpSpPr>
        <p:grpSpPr>
          <a:xfrm>
            <a:off x="5404347" y="2073696"/>
            <a:ext cx="224464" cy="339021"/>
            <a:chOff x="889050" y="1627925"/>
            <a:chExt cx="279950" cy="422825"/>
          </a:xfrm>
        </p:grpSpPr>
        <p:sp>
          <p:nvSpPr>
            <p:cNvPr id="2692" name="Google Shape;2692;p39"/>
            <p:cNvSpPr/>
            <p:nvPr/>
          </p:nvSpPr>
          <p:spPr>
            <a:xfrm>
              <a:off x="950425" y="1627925"/>
              <a:ext cx="51550" cy="140575"/>
            </a:xfrm>
            <a:custGeom>
              <a:rect b="b" l="l" r="r" t="t"/>
              <a:pathLst>
                <a:path extrusionOk="0" h="5623" w="2062">
                  <a:moveTo>
                    <a:pt x="1031" y="0"/>
                  </a:moveTo>
                  <a:cubicBezTo>
                    <a:pt x="455" y="0"/>
                    <a:pt x="0" y="488"/>
                    <a:pt x="38" y="1064"/>
                  </a:cubicBezTo>
                  <a:lnTo>
                    <a:pt x="38" y="5622"/>
                  </a:lnTo>
                  <a:cubicBezTo>
                    <a:pt x="347" y="5130"/>
                    <a:pt x="886" y="4831"/>
                    <a:pt x="1467" y="4831"/>
                  </a:cubicBezTo>
                  <a:cubicBezTo>
                    <a:pt x="1659" y="4831"/>
                    <a:pt x="1846" y="4863"/>
                    <a:pt x="2024" y="4929"/>
                  </a:cubicBezTo>
                  <a:lnTo>
                    <a:pt x="2024" y="1064"/>
                  </a:lnTo>
                  <a:cubicBezTo>
                    <a:pt x="2062" y="488"/>
                    <a:pt x="1607" y="0"/>
                    <a:pt x="1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9"/>
            <p:cNvSpPr/>
            <p:nvPr/>
          </p:nvSpPr>
          <p:spPr>
            <a:xfrm>
              <a:off x="951350" y="1727825"/>
              <a:ext cx="49700" cy="40675"/>
            </a:xfrm>
            <a:custGeom>
              <a:rect b="b" l="l" r="r" t="t"/>
              <a:pathLst>
                <a:path extrusionOk="0" h="1627" w="1988">
                  <a:moveTo>
                    <a:pt x="1430" y="1"/>
                  </a:moveTo>
                  <a:cubicBezTo>
                    <a:pt x="849" y="1"/>
                    <a:pt x="310" y="296"/>
                    <a:pt x="1" y="788"/>
                  </a:cubicBezTo>
                  <a:lnTo>
                    <a:pt x="1" y="1626"/>
                  </a:lnTo>
                  <a:cubicBezTo>
                    <a:pt x="310" y="1134"/>
                    <a:pt x="849" y="835"/>
                    <a:pt x="1430" y="835"/>
                  </a:cubicBezTo>
                  <a:cubicBezTo>
                    <a:pt x="1617" y="835"/>
                    <a:pt x="1809" y="867"/>
                    <a:pt x="1987" y="933"/>
                  </a:cubicBezTo>
                  <a:lnTo>
                    <a:pt x="1987" y="94"/>
                  </a:lnTo>
                  <a:cubicBezTo>
                    <a:pt x="1809" y="33"/>
                    <a:pt x="1622" y="1"/>
                    <a:pt x="143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9"/>
            <p:cNvSpPr/>
            <p:nvPr/>
          </p:nvSpPr>
          <p:spPr>
            <a:xfrm>
              <a:off x="889050" y="1671350"/>
              <a:ext cx="236500" cy="379400"/>
            </a:xfrm>
            <a:custGeom>
              <a:rect b="b" l="l" r="r" t="t"/>
              <a:pathLst>
                <a:path extrusionOk="0" h="15176" w="9460">
                  <a:moveTo>
                    <a:pt x="1813" y="10941"/>
                  </a:moveTo>
                  <a:cubicBezTo>
                    <a:pt x="2249" y="10941"/>
                    <a:pt x="2600" y="11292"/>
                    <a:pt x="2600" y="11728"/>
                  </a:cubicBezTo>
                  <a:lnTo>
                    <a:pt x="2600" y="13180"/>
                  </a:lnTo>
                  <a:cubicBezTo>
                    <a:pt x="2600" y="13616"/>
                    <a:pt x="2249" y="13967"/>
                    <a:pt x="1813" y="13967"/>
                  </a:cubicBezTo>
                  <a:cubicBezTo>
                    <a:pt x="1378" y="13967"/>
                    <a:pt x="1026" y="13616"/>
                    <a:pt x="1026" y="13180"/>
                  </a:cubicBezTo>
                  <a:lnTo>
                    <a:pt x="1026" y="11728"/>
                  </a:lnTo>
                  <a:cubicBezTo>
                    <a:pt x="1026" y="11292"/>
                    <a:pt x="1378" y="10941"/>
                    <a:pt x="1813" y="10941"/>
                  </a:cubicBezTo>
                  <a:close/>
                  <a:moveTo>
                    <a:pt x="8370" y="0"/>
                  </a:moveTo>
                  <a:cubicBezTo>
                    <a:pt x="8116" y="0"/>
                    <a:pt x="7862" y="98"/>
                    <a:pt x="7670" y="292"/>
                  </a:cubicBezTo>
                  <a:lnTo>
                    <a:pt x="4681" y="3281"/>
                  </a:lnTo>
                  <a:cubicBezTo>
                    <a:pt x="4439" y="3159"/>
                    <a:pt x="4178" y="3100"/>
                    <a:pt x="3921" y="3100"/>
                  </a:cubicBezTo>
                  <a:cubicBezTo>
                    <a:pt x="3426" y="3100"/>
                    <a:pt x="2941" y="3318"/>
                    <a:pt x="2615" y="3721"/>
                  </a:cubicBezTo>
                  <a:cubicBezTo>
                    <a:pt x="2113" y="4335"/>
                    <a:pt x="2104" y="5211"/>
                    <a:pt x="2596" y="5834"/>
                  </a:cubicBezTo>
                  <a:lnTo>
                    <a:pt x="2596" y="9905"/>
                  </a:lnTo>
                  <a:cubicBezTo>
                    <a:pt x="2352" y="9788"/>
                    <a:pt x="2080" y="9727"/>
                    <a:pt x="1809" y="9727"/>
                  </a:cubicBezTo>
                  <a:cubicBezTo>
                    <a:pt x="811" y="9727"/>
                    <a:pt x="0" y="10538"/>
                    <a:pt x="0" y="11540"/>
                  </a:cubicBezTo>
                  <a:lnTo>
                    <a:pt x="0" y="13368"/>
                  </a:lnTo>
                  <a:cubicBezTo>
                    <a:pt x="0" y="14365"/>
                    <a:pt x="811" y="15176"/>
                    <a:pt x="1809" y="15176"/>
                  </a:cubicBezTo>
                  <a:cubicBezTo>
                    <a:pt x="2811" y="15176"/>
                    <a:pt x="3622" y="14365"/>
                    <a:pt x="3622" y="13368"/>
                  </a:cubicBezTo>
                  <a:lnTo>
                    <a:pt x="3622" y="6443"/>
                  </a:lnTo>
                  <a:cubicBezTo>
                    <a:pt x="3720" y="6462"/>
                    <a:pt x="3819" y="6471"/>
                    <a:pt x="3922" y="6471"/>
                  </a:cubicBezTo>
                  <a:cubicBezTo>
                    <a:pt x="4685" y="6471"/>
                    <a:pt x="5355" y="5956"/>
                    <a:pt x="5552" y="5216"/>
                  </a:cubicBezTo>
                  <a:lnTo>
                    <a:pt x="9075" y="1697"/>
                  </a:lnTo>
                  <a:cubicBezTo>
                    <a:pt x="9459" y="1309"/>
                    <a:pt x="9459" y="681"/>
                    <a:pt x="9070" y="292"/>
                  </a:cubicBezTo>
                  <a:cubicBezTo>
                    <a:pt x="8878" y="98"/>
                    <a:pt x="8624" y="0"/>
                    <a:pt x="8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9"/>
            <p:cNvSpPr/>
            <p:nvPr/>
          </p:nvSpPr>
          <p:spPr>
            <a:xfrm>
              <a:off x="997625" y="1817650"/>
              <a:ext cx="171375" cy="222350"/>
            </a:xfrm>
            <a:custGeom>
              <a:rect b="b" l="l" r="r" t="t"/>
              <a:pathLst>
                <a:path extrusionOk="0" h="8894" w="6855">
                  <a:moveTo>
                    <a:pt x="4668" y="5935"/>
                  </a:moveTo>
                  <a:cubicBezTo>
                    <a:pt x="5148" y="5935"/>
                    <a:pt x="5608" y="6307"/>
                    <a:pt x="5608" y="6869"/>
                  </a:cubicBezTo>
                  <a:cubicBezTo>
                    <a:pt x="5608" y="7384"/>
                    <a:pt x="5191" y="7801"/>
                    <a:pt x="4676" y="7801"/>
                  </a:cubicBezTo>
                  <a:cubicBezTo>
                    <a:pt x="3847" y="7801"/>
                    <a:pt x="3430" y="6799"/>
                    <a:pt x="4015" y="6209"/>
                  </a:cubicBezTo>
                  <a:cubicBezTo>
                    <a:pt x="4206" y="6020"/>
                    <a:pt x="4439" y="5935"/>
                    <a:pt x="4668" y="5935"/>
                  </a:cubicBezTo>
                  <a:close/>
                  <a:moveTo>
                    <a:pt x="881" y="1"/>
                  </a:moveTo>
                  <a:cubicBezTo>
                    <a:pt x="656" y="277"/>
                    <a:pt x="347" y="474"/>
                    <a:pt x="0" y="563"/>
                  </a:cubicBezTo>
                  <a:lnTo>
                    <a:pt x="2216" y="5951"/>
                  </a:lnTo>
                  <a:cubicBezTo>
                    <a:pt x="2413" y="6415"/>
                    <a:pt x="2577" y="6893"/>
                    <a:pt x="2703" y="7384"/>
                  </a:cubicBezTo>
                  <a:cubicBezTo>
                    <a:pt x="2940" y="8274"/>
                    <a:pt x="3744" y="8893"/>
                    <a:pt x="4664" y="8893"/>
                  </a:cubicBezTo>
                  <a:cubicBezTo>
                    <a:pt x="4674" y="8893"/>
                    <a:pt x="4684" y="8893"/>
                    <a:pt x="4695" y="8893"/>
                  </a:cubicBezTo>
                  <a:cubicBezTo>
                    <a:pt x="5622" y="8884"/>
                    <a:pt x="6428" y="8237"/>
                    <a:pt x="6639" y="7333"/>
                  </a:cubicBezTo>
                  <a:cubicBezTo>
                    <a:pt x="6854" y="6429"/>
                    <a:pt x="6423" y="5492"/>
                    <a:pt x="5599" y="5065"/>
                  </a:cubicBezTo>
                  <a:cubicBezTo>
                    <a:pt x="5302" y="4911"/>
                    <a:pt x="4982" y="4837"/>
                    <a:pt x="4665" y="4837"/>
                  </a:cubicBezTo>
                  <a:cubicBezTo>
                    <a:pt x="4096" y="4837"/>
                    <a:pt x="3538" y="5076"/>
                    <a:pt x="3144" y="5525"/>
                  </a:cubicBezTo>
                  <a:lnTo>
                    <a:pt x="8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9"/>
            <p:cNvSpPr/>
            <p:nvPr/>
          </p:nvSpPr>
          <p:spPr>
            <a:xfrm>
              <a:off x="997725" y="1817650"/>
              <a:ext cx="29550" cy="32125"/>
            </a:xfrm>
            <a:custGeom>
              <a:rect b="b" l="l" r="r" t="t"/>
              <a:pathLst>
                <a:path extrusionOk="0" h="1285" w="1182">
                  <a:moveTo>
                    <a:pt x="882" y="1"/>
                  </a:moveTo>
                  <a:cubicBezTo>
                    <a:pt x="652" y="277"/>
                    <a:pt x="348" y="474"/>
                    <a:pt x="1" y="563"/>
                  </a:cubicBezTo>
                  <a:lnTo>
                    <a:pt x="296" y="1285"/>
                  </a:lnTo>
                  <a:cubicBezTo>
                    <a:pt x="638" y="1200"/>
                    <a:pt x="947" y="1013"/>
                    <a:pt x="1182" y="746"/>
                  </a:cubicBezTo>
                  <a:lnTo>
                    <a:pt x="882"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9"/>
            <p:cNvSpPr/>
            <p:nvPr/>
          </p:nvSpPr>
          <p:spPr>
            <a:xfrm>
              <a:off x="967050" y="1776075"/>
              <a:ext cx="35625" cy="30575"/>
            </a:xfrm>
            <a:custGeom>
              <a:rect b="b" l="l" r="r" t="t"/>
              <a:pathLst>
                <a:path extrusionOk="0" h="1223" w="1425">
                  <a:moveTo>
                    <a:pt x="816" y="1"/>
                  </a:moveTo>
                  <a:cubicBezTo>
                    <a:pt x="272" y="1"/>
                    <a:pt x="0" y="657"/>
                    <a:pt x="385" y="1041"/>
                  </a:cubicBezTo>
                  <a:cubicBezTo>
                    <a:pt x="509" y="1167"/>
                    <a:pt x="662" y="1223"/>
                    <a:pt x="812" y="1223"/>
                  </a:cubicBezTo>
                  <a:cubicBezTo>
                    <a:pt x="1125" y="1223"/>
                    <a:pt x="1425" y="977"/>
                    <a:pt x="1425" y="610"/>
                  </a:cubicBezTo>
                  <a:cubicBezTo>
                    <a:pt x="1425" y="273"/>
                    <a:pt x="1153" y="1"/>
                    <a:pt x="81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1" name="Shape 2701"/>
        <p:cNvGrpSpPr/>
        <p:nvPr/>
      </p:nvGrpSpPr>
      <p:grpSpPr>
        <a:xfrm>
          <a:off x="0" y="0"/>
          <a:ext cx="0" cy="0"/>
          <a:chOff x="0" y="0"/>
          <a:chExt cx="0" cy="0"/>
        </a:xfrm>
      </p:grpSpPr>
      <p:sp>
        <p:nvSpPr>
          <p:cNvPr id="2702" name="Google Shape;2702;p40"/>
          <p:cNvSpPr txBox="1"/>
          <p:nvPr/>
        </p:nvSpPr>
        <p:spPr>
          <a:xfrm flipH="1">
            <a:off x="2149253" y="2668650"/>
            <a:ext cx="935400" cy="59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Lexend Deca"/>
                <a:ea typeface="Lexend Deca"/>
                <a:cs typeface="Lexend Deca"/>
                <a:sym typeface="Lexend Deca"/>
              </a:rPr>
              <a:t>DAY 1</a:t>
            </a:r>
            <a:endParaRPr>
              <a:solidFill>
                <a:srgbClr val="FFFFFF"/>
              </a:solidFill>
              <a:latin typeface="Lexend Deca"/>
              <a:ea typeface="Lexend Deca"/>
              <a:cs typeface="Lexend Deca"/>
              <a:sym typeface="Lexend Deca"/>
            </a:endParaRPr>
          </a:p>
        </p:txBody>
      </p:sp>
      <p:sp>
        <p:nvSpPr>
          <p:cNvPr id="2703" name="Google Shape;2703;p40"/>
          <p:cNvSpPr txBox="1"/>
          <p:nvPr/>
        </p:nvSpPr>
        <p:spPr>
          <a:xfrm flipH="1">
            <a:off x="3407739" y="2668609"/>
            <a:ext cx="935400" cy="59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Lexend Deca"/>
                <a:ea typeface="Lexend Deca"/>
                <a:cs typeface="Lexend Deca"/>
                <a:sym typeface="Lexend Deca"/>
              </a:rPr>
              <a:t>DAY 2</a:t>
            </a:r>
            <a:endParaRPr>
              <a:solidFill>
                <a:srgbClr val="FFFFFF"/>
              </a:solidFill>
              <a:latin typeface="Lexend Deca"/>
              <a:ea typeface="Lexend Deca"/>
              <a:cs typeface="Lexend Deca"/>
              <a:sym typeface="Lexend Deca"/>
            </a:endParaRPr>
          </a:p>
        </p:txBody>
      </p:sp>
      <p:sp>
        <p:nvSpPr>
          <p:cNvPr id="2704" name="Google Shape;2704;p40"/>
          <p:cNvSpPr txBox="1"/>
          <p:nvPr/>
        </p:nvSpPr>
        <p:spPr>
          <a:xfrm flipH="1">
            <a:off x="4759013" y="2668609"/>
            <a:ext cx="935400" cy="59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Lexend Deca"/>
                <a:ea typeface="Lexend Deca"/>
                <a:cs typeface="Lexend Deca"/>
                <a:sym typeface="Lexend Deca"/>
              </a:rPr>
              <a:t>DAY 3</a:t>
            </a:r>
            <a:endParaRPr>
              <a:solidFill>
                <a:srgbClr val="FFFFFF"/>
              </a:solidFill>
              <a:latin typeface="Lexend Deca"/>
              <a:ea typeface="Lexend Deca"/>
              <a:cs typeface="Lexend Deca"/>
              <a:sym typeface="Lexend Deca"/>
            </a:endParaRPr>
          </a:p>
        </p:txBody>
      </p:sp>
      <p:sp>
        <p:nvSpPr>
          <p:cNvPr id="2705" name="Google Shape;2705;p40"/>
          <p:cNvSpPr txBox="1"/>
          <p:nvPr/>
        </p:nvSpPr>
        <p:spPr>
          <a:xfrm flipH="1">
            <a:off x="6004519" y="2668638"/>
            <a:ext cx="1047900" cy="59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Lexend Deca"/>
                <a:ea typeface="Lexend Deca"/>
                <a:cs typeface="Lexend Deca"/>
                <a:sym typeface="Lexend Deca"/>
              </a:rPr>
              <a:t>DAY 4</a:t>
            </a:r>
            <a:endParaRPr>
              <a:solidFill>
                <a:srgbClr val="FFFFFF"/>
              </a:solidFill>
              <a:latin typeface="Lexend Deca"/>
              <a:ea typeface="Lexend Deca"/>
              <a:cs typeface="Lexend Deca"/>
              <a:sym typeface="Lexend Deca"/>
            </a:endParaRPr>
          </a:p>
        </p:txBody>
      </p:sp>
      <p:sp>
        <p:nvSpPr>
          <p:cNvPr id="2706" name="Google Shape;2706;p40"/>
          <p:cNvSpPr txBox="1"/>
          <p:nvPr/>
        </p:nvSpPr>
        <p:spPr>
          <a:xfrm>
            <a:off x="1966614" y="1250350"/>
            <a:ext cx="1300800" cy="4263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000">
                <a:solidFill>
                  <a:schemeClr val="dk2"/>
                </a:solidFill>
                <a:latin typeface="Assistant Light"/>
                <a:ea typeface="Assistant Light"/>
                <a:cs typeface="Assistant Light"/>
                <a:sym typeface="Assistant Light"/>
              </a:rPr>
              <a:t>Jupiter is the biggest planet in our Solar System</a:t>
            </a:r>
            <a:br>
              <a:rPr lang="es" sz="1000">
                <a:solidFill>
                  <a:schemeClr val="dk2"/>
                </a:solidFill>
                <a:latin typeface="Assistant Light"/>
                <a:ea typeface="Assistant Light"/>
                <a:cs typeface="Assistant Light"/>
                <a:sym typeface="Assistant Light"/>
              </a:rPr>
            </a:br>
            <a:endParaRPr sz="1000">
              <a:solidFill>
                <a:schemeClr val="dk2"/>
              </a:solidFill>
              <a:latin typeface="Assistant Light"/>
              <a:ea typeface="Assistant Light"/>
              <a:cs typeface="Assistant Light"/>
              <a:sym typeface="Assistant Light"/>
            </a:endParaRPr>
          </a:p>
        </p:txBody>
      </p:sp>
      <p:sp>
        <p:nvSpPr>
          <p:cNvPr id="2707" name="Google Shape;2707;p40"/>
          <p:cNvSpPr txBox="1"/>
          <p:nvPr/>
        </p:nvSpPr>
        <p:spPr>
          <a:xfrm>
            <a:off x="4576289" y="1243600"/>
            <a:ext cx="1300800" cy="4398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000">
                <a:solidFill>
                  <a:schemeClr val="dk2"/>
                </a:solidFill>
                <a:latin typeface="Assistant Light"/>
                <a:ea typeface="Assistant Light"/>
                <a:cs typeface="Assistant Light"/>
                <a:sym typeface="Assistant Light"/>
              </a:rPr>
              <a:t>The Sun is the star at the center of the Solar System</a:t>
            </a:r>
            <a:endParaRPr sz="1000">
              <a:solidFill>
                <a:schemeClr val="dk2"/>
              </a:solidFill>
              <a:latin typeface="Assistant Light"/>
              <a:ea typeface="Assistant Light"/>
              <a:cs typeface="Assistant Light"/>
              <a:sym typeface="Assistant Light"/>
            </a:endParaRPr>
          </a:p>
          <a:p>
            <a:pPr indent="0" lvl="0" marL="0" marR="0" rtl="0" algn="r">
              <a:lnSpc>
                <a:spcPct val="100000"/>
              </a:lnSpc>
              <a:spcBef>
                <a:spcPts val="0"/>
              </a:spcBef>
              <a:spcAft>
                <a:spcPts val="0"/>
              </a:spcAft>
              <a:buNone/>
            </a:pPr>
            <a:r>
              <a:t/>
            </a:r>
            <a:endParaRPr sz="1000">
              <a:solidFill>
                <a:schemeClr val="dk2"/>
              </a:solidFill>
              <a:latin typeface="Assistant Light"/>
              <a:ea typeface="Assistant Light"/>
              <a:cs typeface="Assistant Light"/>
              <a:sym typeface="Assistant Light"/>
            </a:endParaRPr>
          </a:p>
        </p:txBody>
      </p:sp>
      <p:sp>
        <p:nvSpPr>
          <p:cNvPr id="2708" name="Google Shape;2708;p40"/>
          <p:cNvSpPr txBox="1"/>
          <p:nvPr>
            <p:ph type="title"/>
          </p:nvPr>
        </p:nvSpPr>
        <p:spPr>
          <a:xfrm>
            <a:off x="620720" y="430101"/>
            <a:ext cx="1482300" cy="82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CASE TIMELINE</a:t>
            </a:r>
            <a:endParaRPr/>
          </a:p>
        </p:txBody>
      </p:sp>
      <p:sp>
        <p:nvSpPr>
          <p:cNvPr id="2709" name="Google Shape;2709;p40"/>
          <p:cNvSpPr txBox="1"/>
          <p:nvPr/>
        </p:nvSpPr>
        <p:spPr>
          <a:xfrm>
            <a:off x="1966625" y="1023175"/>
            <a:ext cx="1300800" cy="3561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200">
                <a:solidFill>
                  <a:schemeClr val="accent1"/>
                </a:solidFill>
                <a:latin typeface="Lexend Deca"/>
                <a:ea typeface="Lexend Deca"/>
                <a:cs typeface="Lexend Deca"/>
                <a:sym typeface="Lexend Deca"/>
              </a:rPr>
              <a:t>JUPITER</a:t>
            </a:r>
            <a:endParaRPr sz="1200">
              <a:solidFill>
                <a:schemeClr val="accent1"/>
              </a:solidFill>
              <a:latin typeface="Lexend Deca"/>
              <a:ea typeface="Lexend Deca"/>
              <a:cs typeface="Lexend Deca"/>
              <a:sym typeface="Lexend Deca"/>
            </a:endParaRPr>
          </a:p>
        </p:txBody>
      </p:sp>
      <p:sp>
        <p:nvSpPr>
          <p:cNvPr id="2710" name="Google Shape;2710;p40"/>
          <p:cNvSpPr txBox="1"/>
          <p:nvPr/>
        </p:nvSpPr>
        <p:spPr>
          <a:xfrm>
            <a:off x="4576300" y="1023175"/>
            <a:ext cx="1300800" cy="3561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200">
                <a:solidFill>
                  <a:schemeClr val="accent1"/>
                </a:solidFill>
                <a:latin typeface="Lexend Deca"/>
                <a:ea typeface="Lexend Deca"/>
                <a:cs typeface="Lexend Deca"/>
                <a:sym typeface="Lexend Deca"/>
              </a:rPr>
              <a:t>SUN</a:t>
            </a:r>
            <a:endParaRPr sz="1200">
              <a:solidFill>
                <a:schemeClr val="accent1"/>
              </a:solidFill>
              <a:latin typeface="Lexend Deca"/>
              <a:ea typeface="Lexend Deca"/>
              <a:cs typeface="Lexend Deca"/>
              <a:sym typeface="Lexend Deca"/>
            </a:endParaRPr>
          </a:p>
        </p:txBody>
      </p:sp>
      <p:sp>
        <p:nvSpPr>
          <p:cNvPr id="2711" name="Google Shape;2711;p40"/>
          <p:cNvSpPr txBox="1"/>
          <p:nvPr/>
        </p:nvSpPr>
        <p:spPr>
          <a:xfrm>
            <a:off x="3267414" y="4168088"/>
            <a:ext cx="1300800" cy="4263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chemeClr val="dk1"/>
              </a:buClr>
              <a:buFont typeface="Arial"/>
              <a:buNone/>
            </a:pPr>
            <a:r>
              <a:rPr lang="es" sz="1000">
                <a:solidFill>
                  <a:schemeClr val="dk2"/>
                </a:solidFill>
                <a:latin typeface="Assistant Light"/>
                <a:ea typeface="Assistant Light"/>
                <a:cs typeface="Assistant Light"/>
                <a:sym typeface="Assistant Light"/>
              </a:rPr>
              <a:t>Mercury is the smallest planet in our Solar System</a:t>
            </a:r>
            <a:endParaRPr sz="1000">
              <a:solidFill>
                <a:schemeClr val="dk2"/>
              </a:solidFill>
              <a:latin typeface="Assistant Light"/>
              <a:ea typeface="Assistant Light"/>
              <a:cs typeface="Assistant Light"/>
              <a:sym typeface="Assistant Light"/>
            </a:endParaRPr>
          </a:p>
          <a:p>
            <a:pPr indent="0" lvl="0" marL="0" rtl="0" algn="ctr">
              <a:spcBef>
                <a:spcPts val="0"/>
              </a:spcBef>
              <a:spcAft>
                <a:spcPts val="0"/>
              </a:spcAft>
              <a:buClr>
                <a:srgbClr val="000000"/>
              </a:buClr>
              <a:buFont typeface="Arial"/>
              <a:buNone/>
            </a:pPr>
            <a:r>
              <a:t/>
            </a:r>
            <a:endParaRPr sz="1000">
              <a:solidFill>
                <a:schemeClr val="dk2"/>
              </a:solidFill>
              <a:latin typeface="Assistant Light"/>
              <a:ea typeface="Assistant Light"/>
              <a:cs typeface="Assistant Light"/>
              <a:sym typeface="Assistant Light"/>
            </a:endParaRPr>
          </a:p>
        </p:txBody>
      </p:sp>
      <p:sp>
        <p:nvSpPr>
          <p:cNvPr id="2712" name="Google Shape;2712;p40"/>
          <p:cNvSpPr txBox="1"/>
          <p:nvPr/>
        </p:nvSpPr>
        <p:spPr>
          <a:xfrm>
            <a:off x="3267425" y="3940913"/>
            <a:ext cx="1300800" cy="3561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200">
                <a:solidFill>
                  <a:schemeClr val="accent1"/>
                </a:solidFill>
                <a:latin typeface="Lexend Deca"/>
                <a:ea typeface="Lexend Deca"/>
                <a:cs typeface="Lexend Deca"/>
                <a:sym typeface="Lexend Deca"/>
              </a:rPr>
              <a:t>MERCURY</a:t>
            </a:r>
            <a:endParaRPr sz="1200">
              <a:solidFill>
                <a:schemeClr val="accent1"/>
              </a:solidFill>
              <a:latin typeface="Lexend Deca"/>
              <a:ea typeface="Lexend Deca"/>
              <a:cs typeface="Lexend Deca"/>
              <a:sym typeface="Lexend Deca"/>
            </a:endParaRPr>
          </a:p>
        </p:txBody>
      </p:sp>
      <p:sp>
        <p:nvSpPr>
          <p:cNvPr id="2713" name="Google Shape;2713;p40"/>
          <p:cNvSpPr txBox="1"/>
          <p:nvPr/>
        </p:nvSpPr>
        <p:spPr>
          <a:xfrm>
            <a:off x="5878014" y="4168088"/>
            <a:ext cx="1300800" cy="4263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chemeClr val="dk1"/>
              </a:buClr>
              <a:buSzPts val="1100"/>
              <a:buFont typeface="Arial"/>
              <a:buNone/>
            </a:pPr>
            <a:r>
              <a:rPr lang="es" sz="1000">
                <a:solidFill>
                  <a:schemeClr val="dk2"/>
                </a:solidFill>
                <a:latin typeface="Assistant Light"/>
                <a:ea typeface="Assistant Light"/>
                <a:cs typeface="Assistant Light"/>
                <a:sym typeface="Assistant Light"/>
              </a:rPr>
              <a:t>Saturn is composed mostly of hydrogen and helium</a:t>
            </a:r>
            <a:endParaRPr sz="1000">
              <a:solidFill>
                <a:schemeClr val="dk2"/>
              </a:solidFill>
              <a:latin typeface="Assistant Light"/>
              <a:ea typeface="Assistant Light"/>
              <a:cs typeface="Assistant Light"/>
              <a:sym typeface="Assistant Light"/>
            </a:endParaRPr>
          </a:p>
        </p:txBody>
      </p:sp>
      <p:sp>
        <p:nvSpPr>
          <p:cNvPr id="2714" name="Google Shape;2714;p40"/>
          <p:cNvSpPr txBox="1"/>
          <p:nvPr/>
        </p:nvSpPr>
        <p:spPr>
          <a:xfrm>
            <a:off x="5878025" y="3940913"/>
            <a:ext cx="1300800" cy="356100"/>
          </a:xfrm>
          <a:prstGeom prst="rect">
            <a:avLst/>
          </a:prstGeom>
          <a:noFill/>
          <a:ln>
            <a:noFill/>
          </a:ln>
        </p:spPr>
        <p:txBody>
          <a:bodyPr anchorCtr="0" anchor="t" bIns="0" lIns="0" spcFirstLastPara="1" rIns="0" wrap="square" tIns="6700">
            <a:noAutofit/>
          </a:bodyPr>
          <a:lstStyle/>
          <a:p>
            <a:pPr indent="0" lvl="0" marL="0" rtl="0" algn="ctr">
              <a:spcBef>
                <a:spcPts val="0"/>
              </a:spcBef>
              <a:spcAft>
                <a:spcPts val="0"/>
              </a:spcAft>
              <a:buClr>
                <a:srgbClr val="000000"/>
              </a:buClr>
              <a:buFont typeface="Arial"/>
              <a:buNone/>
            </a:pPr>
            <a:r>
              <a:rPr lang="es" sz="1200">
                <a:solidFill>
                  <a:schemeClr val="accent1"/>
                </a:solidFill>
                <a:latin typeface="Lexend Deca"/>
                <a:ea typeface="Lexend Deca"/>
                <a:cs typeface="Lexend Deca"/>
                <a:sym typeface="Lexend Deca"/>
              </a:rPr>
              <a:t>SATURN</a:t>
            </a:r>
            <a:endParaRPr sz="1200">
              <a:solidFill>
                <a:schemeClr val="accent1"/>
              </a:solidFill>
              <a:latin typeface="Lexend Deca"/>
              <a:ea typeface="Lexend Deca"/>
              <a:cs typeface="Lexend Deca"/>
              <a:sym typeface="Lexend Deca"/>
            </a:endParaRPr>
          </a:p>
        </p:txBody>
      </p:sp>
      <p:grpSp>
        <p:nvGrpSpPr>
          <p:cNvPr id="2715" name="Google Shape;2715;p40"/>
          <p:cNvGrpSpPr/>
          <p:nvPr/>
        </p:nvGrpSpPr>
        <p:grpSpPr>
          <a:xfrm>
            <a:off x="1950288" y="1829903"/>
            <a:ext cx="5243425" cy="2054569"/>
            <a:chOff x="1310100" y="3435678"/>
            <a:chExt cx="5243425" cy="2054569"/>
          </a:xfrm>
        </p:grpSpPr>
        <p:sp>
          <p:nvSpPr>
            <p:cNvPr id="2716" name="Google Shape;2716;p40"/>
            <p:cNvSpPr/>
            <p:nvPr/>
          </p:nvSpPr>
          <p:spPr>
            <a:xfrm>
              <a:off x="1466675" y="3953300"/>
              <a:ext cx="1020275" cy="1020225"/>
            </a:xfrm>
            <a:custGeom>
              <a:rect b="b" l="l" r="r" t="t"/>
              <a:pathLst>
                <a:path extrusionOk="0" h="40809" w="40811">
                  <a:moveTo>
                    <a:pt x="20405" y="329"/>
                  </a:moveTo>
                  <a:cubicBezTo>
                    <a:pt x="31474" y="329"/>
                    <a:pt x="40478" y="9336"/>
                    <a:pt x="40478" y="20403"/>
                  </a:cubicBezTo>
                  <a:cubicBezTo>
                    <a:pt x="40478" y="31472"/>
                    <a:pt x="31474" y="40477"/>
                    <a:pt x="20405" y="40477"/>
                  </a:cubicBezTo>
                  <a:cubicBezTo>
                    <a:pt x="9336" y="40477"/>
                    <a:pt x="331" y="31472"/>
                    <a:pt x="331" y="20403"/>
                  </a:cubicBezTo>
                  <a:cubicBezTo>
                    <a:pt x="331" y="9336"/>
                    <a:pt x="9336" y="331"/>
                    <a:pt x="20405" y="331"/>
                  </a:cubicBezTo>
                  <a:lnTo>
                    <a:pt x="20405" y="329"/>
                  </a:lnTo>
                  <a:close/>
                  <a:moveTo>
                    <a:pt x="20405" y="0"/>
                  </a:moveTo>
                  <a:cubicBezTo>
                    <a:pt x="9155" y="0"/>
                    <a:pt x="0" y="9153"/>
                    <a:pt x="0" y="20403"/>
                  </a:cubicBezTo>
                  <a:cubicBezTo>
                    <a:pt x="0" y="31656"/>
                    <a:pt x="9155" y="40808"/>
                    <a:pt x="20405" y="40808"/>
                  </a:cubicBezTo>
                  <a:cubicBezTo>
                    <a:pt x="31656" y="40808"/>
                    <a:pt x="40810" y="31656"/>
                    <a:pt x="40810" y="20403"/>
                  </a:cubicBezTo>
                  <a:cubicBezTo>
                    <a:pt x="40810" y="9153"/>
                    <a:pt x="31656" y="0"/>
                    <a:pt x="20405" y="0"/>
                  </a:cubicBez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0"/>
            <p:cNvSpPr/>
            <p:nvPr/>
          </p:nvSpPr>
          <p:spPr>
            <a:xfrm>
              <a:off x="1491575" y="3978150"/>
              <a:ext cx="970475" cy="970475"/>
            </a:xfrm>
            <a:custGeom>
              <a:rect b="b" l="l" r="r" t="t"/>
              <a:pathLst>
                <a:path extrusionOk="0" h="38819" w="38819">
                  <a:moveTo>
                    <a:pt x="19409" y="888"/>
                  </a:moveTo>
                  <a:cubicBezTo>
                    <a:pt x="29622" y="888"/>
                    <a:pt x="37930" y="9196"/>
                    <a:pt x="37930" y="19409"/>
                  </a:cubicBezTo>
                  <a:cubicBezTo>
                    <a:pt x="37930" y="29622"/>
                    <a:pt x="29622" y="37930"/>
                    <a:pt x="19409" y="37930"/>
                  </a:cubicBezTo>
                  <a:cubicBezTo>
                    <a:pt x="9196" y="37930"/>
                    <a:pt x="889" y="29622"/>
                    <a:pt x="889" y="19409"/>
                  </a:cubicBezTo>
                  <a:cubicBezTo>
                    <a:pt x="889" y="9196"/>
                    <a:pt x="9196" y="888"/>
                    <a:pt x="19409" y="888"/>
                  </a:cubicBezTo>
                  <a:close/>
                  <a:moveTo>
                    <a:pt x="19409" y="0"/>
                  </a:moveTo>
                  <a:cubicBezTo>
                    <a:pt x="8707" y="0"/>
                    <a:pt x="0" y="8707"/>
                    <a:pt x="0" y="19409"/>
                  </a:cubicBezTo>
                  <a:cubicBezTo>
                    <a:pt x="0" y="30112"/>
                    <a:pt x="8707" y="38818"/>
                    <a:pt x="19409" y="38818"/>
                  </a:cubicBezTo>
                  <a:cubicBezTo>
                    <a:pt x="30112" y="38818"/>
                    <a:pt x="38818" y="30112"/>
                    <a:pt x="38818" y="19409"/>
                  </a:cubicBezTo>
                  <a:cubicBezTo>
                    <a:pt x="38818" y="8707"/>
                    <a:pt x="30112" y="0"/>
                    <a:pt x="1940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0"/>
            <p:cNvSpPr/>
            <p:nvPr/>
          </p:nvSpPr>
          <p:spPr>
            <a:xfrm>
              <a:off x="2770075" y="3953300"/>
              <a:ext cx="1020225" cy="1020225"/>
            </a:xfrm>
            <a:custGeom>
              <a:rect b="b" l="l" r="r" t="t"/>
              <a:pathLst>
                <a:path extrusionOk="0" h="40809" w="40809">
                  <a:moveTo>
                    <a:pt x="20405" y="329"/>
                  </a:moveTo>
                  <a:cubicBezTo>
                    <a:pt x="31474" y="329"/>
                    <a:pt x="40478" y="9336"/>
                    <a:pt x="40478" y="20403"/>
                  </a:cubicBezTo>
                  <a:cubicBezTo>
                    <a:pt x="40478" y="31472"/>
                    <a:pt x="31472" y="40477"/>
                    <a:pt x="20405" y="40477"/>
                  </a:cubicBezTo>
                  <a:cubicBezTo>
                    <a:pt x="9336" y="40477"/>
                    <a:pt x="331" y="31472"/>
                    <a:pt x="331" y="20403"/>
                  </a:cubicBezTo>
                  <a:cubicBezTo>
                    <a:pt x="331" y="9336"/>
                    <a:pt x="9336" y="331"/>
                    <a:pt x="20405" y="331"/>
                  </a:cubicBezTo>
                  <a:lnTo>
                    <a:pt x="20405" y="329"/>
                  </a:lnTo>
                  <a:close/>
                  <a:moveTo>
                    <a:pt x="20405" y="0"/>
                  </a:moveTo>
                  <a:cubicBezTo>
                    <a:pt x="9155" y="0"/>
                    <a:pt x="0" y="9153"/>
                    <a:pt x="0" y="20403"/>
                  </a:cubicBezTo>
                  <a:cubicBezTo>
                    <a:pt x="0" y="31656"/>
                    <a:pt x="9155" y="40808"/>
                    <a:pt x="20405" y="40808"/>
                  </a:cubicBezTo>
                  <a:cubicBezTo>
                    <a:pt x="31656" y="40808"/>
                    <a:pt x="40808" y="31656"/>
                    <a:pt x="40808" y="20403"/>
                  </a:cubicBezTo>
                  <a:cubicBezTo>
                    <a:pt x="40808" y="9153"/>
                    <a:pt x="31656" y="0"/>
                    <a:pt x="20405" y="0"/>
                  </a:cubicBez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0"/>
            <p:cNvSpPr/>
            <p:nvPr/>
          </p:nvSpPr>
          <p:spPr>
            <a:xfrm>
              <a:off x="4073475" y="3953300"/>
              <a:ext cx="1020225" cy="1020225"/>
            </a:xfrm>
            <a:custGeom>
              <a:rect b="b" l="l" r="r" t="t"/>
              <a:pathLst>
                <a:path extrusionOk="0" h="40809" w="40809">
                  <a:moveTo>
                    <a:pt x="20403" y="329"/>
                  </a:moveTo>
                  <a:cubicBezTo>
                    <a:pt x="31474" y="329"/>
                    <a:pt x="40478" y="9336"/>
                    <a:pt x="40478" y="20403"/>
                  </a:cubicBezTo>
                  <a:cubicBezTo>
                    <a:pt x="40478" y="31472"/>
                    <a:pt x="31472" y="40477"/>
                    <a:pt x="20403" y="40477"/>
                  </a:cubicBezTo>
                  <a:cubicBezTo>
                    <a:pt x="9336" y="40477"/>
                    <a:pt x="331" y="31472"/>
                    <a:pt x="331" y="20403"/>
                  </a:cubicBezTo>
                  <a:cubicBezTo>
                    <a:pt x="331" y="9336"/>
                    <a:pt x="9336" y="331"/>
                    <a:pt x="20403" y="331"/>
                  </a:cubicBezTo>
                  <a:lnTo>
                    <a:pt x="20403" y="329"/>
                  </a:lnTo>
                  <a:close/>
                  <a:moveTo>
                    <a:pt x="20403" y="0"/>
                  </a:moveTo>
                  <a:cubicBezTo>
                    <a:pt x="9153" y="0"/>
                    <a:pt x="0" y="9153"/>
                    <a:pt x="0" y="20403"/>
                  </a:cubicBezTo>
                  <a:cubicBezTo>
                    <a:pt x="0" y="31656"/>
                    <a:pt x="9153" y="40808"/>
                    <a:pt x="20403" y="40808"/>
                  </a:cubicBezTo>
                  <a:cubicBezTo>
                    <a:pt x="31656" y="40808"/>
                    <a:pt x="40808" y="31656"/>
                    <a:pt x="40808" y="20403"/>
                  </a:cubicBezTo>
                  <a:cubicBezTo>
                    <a:pt x="40808" y="9153"/>
                    <a:pt x="31656" y="0"/>
                    <a:pt x="20403" y="0"/>
                  </a:cubicBez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0"/>
            <p:cNvSpPr/>
            <p:nvPr/>
          </p:nvSpPr>
          <p:spPr>
            <a:xfrm>
              <a:off x="1310100" y="3796850"/>
              <a:ext cx="5243425" cy="1333050"/>
            </a:xfrm>
            <a:custGeom>
              <a:rect b="b" l="l" r="r" t="t"/>
              <a:pathLst>
                <a:path extrusionOk="0" h="53322" w="209737">
                  <a:moveTo>
                    <a:pt x="78804" y="1"/>
                  </a:moveTo>
                  <a:cubicBezTo>
                    <a:pt x="64105" y="1"/>
                    <a:pt x="52144" y="11962"/>
                    <a:pt x="52144" y="26661"/>
                  </a:cubicBezTo>
                  <a:cubicBezTo>
                    <a:pt x="52144" y="40709"/>
                    <a:pt x="40716" y="52137"/>
                    <a:pt x="26668" y="52137"/>
                  </a:cubicBezTo>
                  <a:cubicBezTo>
                    <a:pt x="12621" y="52137"/>
                    <a:pt x="1193" y="40709"/>
                    <a:pt x="1193" y="26661"/>
                  </a:cubicBezTo>
                  <a:cubicBezTo>
                    <a:pt x="1200" y="26329"/>
                    <a:pt x="932" y="26056"/>
                    <a:pt x="599" y="26056"/>
                  </a:cubicBezTo>
                  <a:cubicBezTo>
                    <a:pt x="269" y="26056"/>
                    <a:pt x="0" y="26329"/>
                    <a:pt x="8" y="26661"/>
                  </a:cubicBezTo>
                  <a:cubicBezTo>
                    <a:pt x="8" y="41363"/>
                    <a:pt x="11967" y="53322"/>
                    <a:pt x="26668" y="53322"/>
                  </a:cubicBezTo>
                  <a:cubicBezTo>
                    <a:pt x="41370" y="53322"/>
                    <a:pt x="53329" y="41363"/>
                    <a:pt x="53329" y="26661"/>
                  </a:cubicBezTo>
                  <a:cubicBezTo>
                    <a:pt x="53329" y="12614"/>
                    <a:pt x="64757" y="1186"/>
                    <a:pt x="78804" y="1186"/>
                  </a:cubicBezTo>
                  <a:cubicBezTo>
                    <a:pt x="92852" y="1186"/>
                    <a:pt x="104280" y="12614"/>
                    <a:pt x="104280" y="26661"/>
                  </a:cubicBezTo>
                  <a:cubicBezTo>
                    <a:pt x="104280" y="41363"/>
                    <a:pt x="116239" y="53322"/>
                    <a:pt x="130940" y="53322"/>
                  </a:cubicBezTo>
                  <a:cubicBezTo>
                    <a:pt x="145642" y="53322"/>
                    <a:pt x="157601" y="41363"/>
                    <a:pt x="157601" y="26661"/>
                  </a:cubicBezTo>
                  <a:cubicBezTo>
                    <a:pt x="157601" y="12614"/>
                    <a:pt x="169029" y="1186"/>
                    <a:pt x="183076" y="1186"/>
                  </a:cubicBezTo>
                  <a:cubicBezTo>
                    <a:pt x="197122" y="1186"/>
                    <a:pt x="208550" y="12614"/>
                    <a:pt x="208550" y="26661"/>
                  </a:cubicBezTo>
                  <a:cubicBezTo>
                    <a:pt x="208550" y="26988"/>
                    <a:pt x="208816" y="27253"/>
                    <a:pt x="209143" y="27253"/>
                  </a:cubicBezTo>
                  <a:cubicBezTo>
                    <a:pt x="209470" y="27253"/>
                    <a:pt x="209737" y="26988"/>
                    <a:pt x="209737" y="26661"/>
                  </a:cubicBezTo>
                  <a:cubicBezTo>
                    <a:pt x="209737" y="11962"/>
                    <a:pt x="197776" y="1"/>
                    <a:pt x="183076" y="1"/>
                  </a:cubicBezTo>
                  <a:cubicBezTo>
                    <a:pt x="168375" y="1"/>
                    <a:pt x="156416" y="11960"/>
                    <a:pt x="156416" y="26661"/>
                  </a:cubicBezTo>
                  <a:cubicBezTo>
                    <a:pt x="156416" y="40709"/>
                    <a:pt x="144988" y="52137"/>
                    <a:pt x="130940" y="52137"/>
                  </a:cubicBezTo>
                  <a:cubicBezTo>
                    <a:pt x="116893" y="52137"/>
                    <a:pt x="105465" y="40709"/>
                    <a:pt x="105465" y="26661"/>
                  </a:cubicBezTo>
                  <a:lnTo>
                    <a:pt x="105465" y="26657"/>
                  </a:lnTo>
                  <a:cubicBezTo>
                    <a:pt x="105463" y="11958"/>
                    <a:pt x="93504" y="1"/>
                    <a:pt x="78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0"/>
            <p:cNvSpPr/>
            <p:nvPr/>
          </p:nvSpPr>
          <p:spPr>
            <a:xfrm>
              <a:off x="1972650" y="3435678"/>
              <a:ext cx="8325" cy="508300"/>
            </a:xfrm>
            <a:custGeom>
              <a:rect b="b" l="l" r="r" t="t"/>
              <a:pathLst>
                <a:path extrusionOk="0" h="20332" w="333">
                  <a:moveTo>
                    <a:pt x="0" y="0"/>
                  </a:moveTo>
                  <a:lnTo>
                    <a:pt x="0" y="20331"/>
                  </a:lnTo>
                  <a:lnTo>
                    <a:pt x="333" y="20331"/>
                  </a:lnTo>
                  <a:lnTo>
                    <a:pt x="333" y="0"/>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0"/>
            <p:cNvSpPr/>
            <p:nvPr/>
          </p:nvSpPr>
          <p:spPr>
            <a:xfrm>
              <a:off x="2794975" y="3978150"/>
              <a:ext cx="970475" cy="970475"/>
            </a:xfrm>
            <a:custGeom>
              <a:rect b="b" l="l" r="r" t="t"/>
              <a:pathLst>
                <a:path extrusionOk="0" h="38819" w="38819">
                  <a:moveTo>
                    <a:pt x="19409" y="888"/>
                  </a:moveTo>
                  <a:cubicBezTo>
                    <a:pt x="29620" y="888"/>
                    <a:pt x="37930" y="9196"/>
                    <a:pt x="37930" y="19409"/>
                  </a:cubicBezTo>
                  <a:cubicBezTo>
                    <a:pt x="37930" y="29622"/>
                    <a:pt x="29622" y="37930"/>
                    <a:pt x="19409" y="37930"/>
                  </a:cubicBezTo>
                  <a:cubicBezTo>
                    <a:pt x="9196" y="37930"/>
                    <a:pt x="889" y="29622"/>
                    <a:pt x="889" y="19409"/>
                  </a:cubicBezTo>
                  <a:cubicBezTo>
                    <a:pt x="889" y="9196"/>
                    <a:pt x="9196" y="888"/>
                    <a:pt x="19409" y="888"/>
                  </a:cubicBezTo>
                  <a:close/>
                  <a:moveTo>
                    <a:pt x="19409" y="0"/>
                  </a:moveTo>
                  <a:cubicBezTo>
                    <a:pt x="8707" y="0"/>
                    <a:pt x="0" y="8707"/>
                    <a:pt x="0" y="19409"/>
                  </a:cubicBezTo>
                  <a:cubicBezTo>
                    <a:pt x="0" y="30112"/>
                    <a:pt x="8707" y="38818"/>
                    <a:pt x="19409" y="38818"/>
                  </a:cubicBezTo>
                  <a:cubicBezTo>
                    <a:pt x="30112" y="38818"/>
                    <a:pt x="38818" y="30112"/>
                    <a:pt x="38818" y="19409"/>
                  </a:cubicBezTo>
                  <a:cubicBezTo>
                    <a:pt x="38818" y="8707"/>
                    <a:pt x="30112" y="0"/>
                    <a:pt x="1940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0"/>
            <p:cNvSpPr/>
            <p:nvPr/>
          </p:nvSpPr>
          <p:spPr>
            <a:xfrm>
              <a:off x="4098325" y="3978150"/>
              <a:ext cx="970525" cy="970475"/>
            </a:xfrm>
            <a:custGeom>
              <a:rect b="b" l="l" r="r" t="t"/>
              <a:pathLst>
                <a:path extrusionOk="0" h="38819" w="38821">
                  <a:moveTo>
                    <a:pt x="19409" y="888"/>
                  </a:moveTo>
                  <a:cubicBezTo>
                    <a:pt x="29622" y="888"/>
                    <a:pt x="37930" y="9196"/>
                    <a:pt x="37930" y="19409"/>
                  </a:cubicBezTo>
                  <a:cubicBezTo>
                    <a:pt x="37930" y="29622"/>
                    <a:pt x="29622" y="37930"/>
                    <a:pt x="19409" y="37930"/>
                  </a:cubicBezTo>
                  <a:cubicBezTo>
                    <a:pt x="9198" y="37930"/>
                    <a:pt x="889" y="29622"/>
                    <a:pt x="889" y="19409"/>
                  </a:cubicBezTo>
                  <a:cubicBezTo>
                    <a:pt x="889" y="9196"/>
                    <a:pt x="9198" y="888"/>
                    <a:pt x="19409" y="888"/>
                  </a:cubicBezTo>
                  <a:close/>
                  <a:moveTo>
                    <a:pt x="19409" y="0"/>
                  </a:moveTo>
                  <a:cubicBezTo>
                    <a:pt x="8709" y="0"/>
                    <a:pt x="0" y="8707"/>
                    <a:pt x="0" y="19409"/>
                  </a:cubicBezTo>
                  <a:cubicBezTo>
                    <a:pt x="0" y="30112"/>
                    <a:pt x="8707" y="38818"/>
                    <a:pt x="19409" y="38818"/>
                  </a:cubicBezTo>
                  <a:cubicBezTo>
                    <a:pt x="30114" y="38818"/>
                    <a:pt x="38820" y="30112"/>
                    <a:pt x="38820" y="19409"/>
                  </a:cubicBezTo>
                  <a:cubicBezTo>
                    <a:pt x="38820" y="8707"/>
                    <a:pt x="30112" y="0"/>
                    <a:pt x="1940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0"/>
            <p:cNvSpPr/>
            <p:nvPr/>
          </p:nvSpPr>
          <p:spPr>
            <a:xfrm>
              <a:off x="5401775" y="3978150"/>
              <a:ext cx="970475" cy="970475"/>
            </a:xfrm>
            <a:custGeom>
              <a:rect b="b" l="l" r="r" t="t"/>
              <a:pathLst>
                <a:path extrusionOk="0" h="38819" w="38819">
                  <a:moveTo>
                    <a:pt x="19409" y="888"/>
                  </a:moveTo>
                  <a:cubicBezTo>
                    <a:pt x="29620" y="888"/>
                    <a:pt x="37930" y="9196"/>
                    <a:pt x="37930" y="19409"/>
                  </a:cubicBezTo>
                  <a:cubicBezTo>
                    <a:pt x="37930" y="29622"/>
                    <a:pt x="29622" y="37930"/>
                    <a:pt x="19409" y="37930"/>
                  </a:cubicBezTo>
                  <a:cubicBezTo>
                    <a:pt x="9196" y="37930"/>
                    <a:pt x="889" y="29622"/>
                    <a:pt x="889" y="19409"/>
                  </a:cubicBezTo>
                  <a:cubicBezTo>
                    <a:pt x="889" y="9196"/>
                    <a:pt x="9196" y="888"/>
                    <a:pt x="19409" y="888"/>
                  </a:cubicBezTo>
                  <a:close/>
                  <a:moveTo>
                    <a:pt x="19409" y="0"/>
                  </a:moveTo>
                  <a:cubicBezTo>
                    <a:pt x="8707" y="0"/>
                    <a:pt x="0" y="8707"/>
                    <a:pt x="0" y="19409"/>
                  </a:cubicBezTo>
                  <a:cubicBezTo>
                    <a:pt x="0" y="30112"/>
                    <a:pt x="8707" y="38818"/>
                    <a:pt x="19409" y="38818"/>
                  </a:cubicBezTo>
                  <a:cubicBezTo>
                    <a:pt x="30110" y="38818"/>
                    <a:pt x="38818" y="30112"/>
                    <a:pt x="38818" y="19409"/>
                  </a:cubicBezTo>
                  <a:cubicBezTo>
                    <a:pt x="38818" y="8707"/>
                    <a:pt x="30112" y="0"/>
                    <a:pt x="1940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0"/>
            <p:cNvSpPr/>
            <p:nvPr/>
          </p:nvSpPr>
          <p:spPr>
            <a:xfrm>
              <a:off x="4579450" y="3435678"/>
              <a:ext cx="8275" cy="508300"/>
            </a:xfrm>
            <a:custGeom>
              <a:rect b="b" l="l" r="r" t="t"/>
              <a:pathLst>
                <a:path extrusionOk="0" h="20332" w="331">
                  <a:moveTo>
                    <a:pt x="0" y="0"/>
                  </a:moveTo>
                  <a:lnTo>
                    <a:pt x="0" y="20331"/>
                  </a:lnTo>
                  <a:lnTo>
                    <a:pt x="331" y="20331"/>
                  </a:lnTo>
                  <a:lnTo>
                    <a:pt x="331" y="0"/>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0"/>
            <p:cNvSpPr/>
            <p:nvPr/>
          </p:nvSpPr>
          <p:spPr>
            <a:xfrm>
              <a:off x="3276050" y="4981922"/>
              <a:ext cx="8275" cy="508325"/>
            </a:xfrm>
            <a:custGeom>
              <a:rect b="b" l="l" r="r" t="t"/>
              <a:pathLst>
                <a:path extrusionOk="0" h="20333" w="331">
                  <a:moveTo>
                    <a:pt x="0" y="1"/>
                  </a:moveTo>
                  <a:lnTo>
                    <a:pt x="0" y="20332"/>
                  </a:lnTo>
                  <a:lnTo>
                    <a:pt x="331" y="20332"/>
                  </a:lnTo>
                  <a:lnTo>
                    <a:pt x="331"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0"/>
            <p:cNvSpPr/>
            <p:nvPr/>
          </p:nvSpPr>
          <p:spPr>
            <a:xfrm>
              <a:off x="5867725" y="4975199"/>
              <a:ext cx="8325" cy="508325"/>
            </a:xfrm>
            <a:custGeom>
              <a:rect b="b" l="l" r="r" t="t"/>
              <a:pathLst>
                <a:path extrusionOk="0" h="20333" w="333">
                  <a:moveTo>
                    <a:pt x="0" y="1"/>
                  </a:moveTo>
                  <a:lnTo>
                    <a:pt x="0" y="20332"/>
                  </a:lnTo>
                  <a:lnTo>
                    <a:pt x="333" y="20332"/>
                  </a:lnTo>
                  <a:lnTo>
                    <a:pt x="333" y="1"/>
                  </a:ln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0"/>
            <p:cNvSpPr/>
            <p:nvPr/>
          </p:nvSpPr>
          <p:spPr>
            <a:xfrm>
              <a:off x="5376875" y="3953300"/>
              <a:ext cx="1020225" cy="1020225"/>
            </a:xfrm>
            <a:custGeom>
              <a:rect b="b" l="l" r="r" t="t"/>
              <a:pathLst>
                <a:path extrusionOk="0" h="40809" w="40809">
                  <a:moveTo>
                    <a:pt x="20405" y="329"/>
                  </a:moveTo>
                  <a:cubicBezTo>
                    <a:pt x="31472" y="329"/>
                    <a:pt x="40478" y="9336"/>
                    <a:pt x="40478" y="20403"/>
                  </a:cubicBezTo>
                  <a:cubicBezTo>
                    <a:pt x="40478" y="31472"/>
                    <a:pt x="31474" y="40477"/>
                    <a:pt x="20405" y="40477"/>
                  </a:cubicBezTo>
                  <a:cubicBezTo>
                    <a:pt x="9336" y="40477"/>
                    <a:pt x="331" y="31472"/>
                    <a:pt x="331" y="20403"/>
                  </a:cubicBezTo>
                  <a:cubicBezTo>
                    <a:pt x="331" y="9336"/>
                    <a:pt x="9336" y="331"/>
                    <a:pt x="20405" y="331"/>
                  </a:cubicBezTo>
                  <a:lnTo>
                    <a:pt x="20405" y="329"/>
                  </a:lnTo>
                  <a:close/>
                  <a:moveTo>
                    <a:pt x="20405" y="0"/>
                  </a:moveTo>
                  <a:cubicBezTo>
                    <a:pt x="9155" y="0"/>
                    <a:pt x="0" y="9153"/>
                    <a:pt x="0" y="20403"/>
                  </a:cubicBezTo>
                  <a:cubicBezTo>
                    <a:pt x="0" y="31656"/>
                    <a:pt x="9155" y="40808"/>
                    <a:pt x="20405" y="40808"/>
                  </a:cubicBezTo>
                  <a:cubicBezTo>
                    <a:pt x="31656" y="40808"/>
                    <a:pt x="40808" y="31654"/>
                    <a:pt x="40808" y="20403"/>
                  </a:cubicBezTo>
                  <a:cubicBezTo>
                    <a:pt x="40808" y="9153"/>
                    <a:pt x="31656" y="0"/>
                    <a:pt x="20405" y="0"/>
                  </a:cubicBezTo>
                  <a:close/>
                </a:path>
              </a:pathLst>
            </a:custGeom>
            <a:solidFill>
              <a:srgbClr val="FFFFFF"/>
            </a:solid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2" name="Shape 2732"/>
        <p:cNvGrpSpPr/>
        <p:nvPr/>
      </p:nvGrpSpPr>
      <p:grpSpPr>
        <a:xfrm>
          <a:off x="0" y="0"/>
          <a:ext cx="0" cy="0"/>
          <a:chOff x="0" y="0"/>
          <a:chExt cx="0" cy="0"/>
        </a:xfrm>
      </p:grpSpPr>
      <p:cxnSp>
        <p:nvCxnSpPr>
          <p:cNvPr id="2733" name="Google Shape;2733;p41"/>
          <p:cNvCxnSpPr/>
          <p:nvPr/>
        </p:nvCxnSpPr>
        <p:spPr>
          <a:xfrm rot="10800000">
            <a:off x="672940" y="4115375"/>
            <a:ext cx="5318100" cy="0"/>
          </a:xfrm>
          <a:prstGeom prst="straightConnector1">
            <a:avLst/>
          </a:prstGeom>
          <a:noFill/>
          <a:ln cap="flat" cmpd="sng" w="19050">
            <a:solidFill>
              <a:schemeClr val="accent1"/>
            </a:solidFill>
            <a:prstDash val="solid"/>
            <a:round/>
            <a:headEnd len="med" w="med" type="oval"/>
            <a:tailEnd len="med" w="med" type="oval"/>
          </a:ln>
        </p:spPr>
      </p:cxnSp>
      <p:grpSp>
        <p:nvGrpSpPr>
          <p:cNvPr id="2734" name="Google Shape;2734;p41"/>
          <p:cNvGrpSpPr/>
          <p:nvPr/>
        </p:nvGrpSpPr>
        <p:grpSpPr>
          <a:xfrm>
            <a:off x="5036695" y="537374"/>
            <a:ext cx="3176233" cy="4084820"/>
            <a:chOff x="5253750" y="2647450"/>
            <a:chExt cx="851400" cy="1094950"/>
          </a:xfrm>
        </p:grpSpPr>
        <p:sp>
          <p:nvSpPr>
            <p:cNvPr id="2735" name="Google Shape;2735;p41"/>
            <p:cNvSpPr/>
            <p:nvPr/>
          </p:nvSpPr>
          <p:spPr>
            <a:xfrm>
              <a:off x="5675175" y="3292550"/>
              <a:ext cx="82425" cy="443250"/>
            </a:xfrm>
            <a:custGeom>
              <a:rect b="b" l="l" r="r" t="t"/>
              <a:pathLst>
                <a:path extrusionOk="0" h="17730" w="3297">
                  <a:moveTo>
                    <a:pt x="3102" y="1"/>
                  </a:moveTo>
                  <a:cubicBezTo>
                    <a:pt x="3100" y="1"/>
                    <a:pt x="3097" y="1"/>
                    <a:pt x="3095" y="1"/>
                  </a:cubicBezTo>
                  <a:lnTo>
                    <a:pt x="2879" y="1"/>
                  </a:lnTo>
                  <a:cubicBezTo>
                    <a:pt x="2758" y="5"/>
                    <a:pt x="2654" y="91"/>
                    <a:pt x="2636" y="212"/>
                  </a:cubicBezTo>
                  <a:lnTo>
                    <a:pt x="22" y="17514"/>
                  </a:lnTo>
                  <a:cubicBezTo>
                    <a:pt x="0" y="17626"/>
                    <a:pt x="90" y="17730"/>
                    <a:pt x="207" y="17730"/>
                  </a:cubicBezTo>
                  <a:lnTo>
                    <a:pt x="418" y="17730"/>
                  </a:lnTo>
                  <a:cubicBezTo>
                    <a:pt x="540" y="17725"/>
                    <a:pt x="643" y="17635"/>
                    <a:pt x="666" y="17514"/>
                  </a:cubicBezTo>
                  <a:lnTo>
                    <a:pt x="3275" y="212"/>
                  </a:lnTo>
                  <a:cubicBezTo>
                    <a:pt x="3297" y="102"/>
                    <a:pt x="3211" y="1"/>
                    <a:pt x="310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1"/>
            <p:cNvSpPr/>
            <p:nvPr/>
          </p:nvSpPr>
          <p:spPr>
            <a:xfrm>
              <a:off x="5960375" y="3292550"/>
              <a:ext cx="82450" cy="443250"/>
            </a:xfrm>
            <a:custGeom>
              <a:rect b="b" l="l" r="r" t="t"/>
              <a:pathLst>
                <a:path extrusionOk="0" h="17730" w="3298">
                  <a:moveTo>
                    <a:pt x="196" y="1"/>
                  </a:moveTo>
                  <a:cubicBezTo>
                    <a:pt x="87" y="1"/>
                    <a:pt x="1" y="102"/>
                    <a:pt x="23" y="212"/>
                  </a:cubicBezTo>
                  <a:lnTo>
                    <a:pt x="2637" y="17514"/>
                  </a:lnTo>
                  <a:cubicBezTo>
                    <a:pt x="2655" y="17635"/>
                    <a:pt x="2758" y="17725"/>
                    <a:pt x="2884" y="17730"/>
                  </a:cubicBezTo>
                  <a:lnTo>
                    <a:pt x="3095" y="17730"/>
                  </a:lnTo>
                  <a:cubicBezTo>
                    <a:pt x="3212" y="17730"/>
                    <a:pt x="3298" y="17626"/>
                    <a:pt x="3280" y="17514"/>
                  </a:cubicBezTo>
                  <a:lnTo>
                    <a:pt x="666" y="212"/>
                  </a:lnTo>
                  <a:cubicBezTo>
                    <a:pt x="644" y="91"/>
                    <a:pt x="540" y="5"/>
                    <a:pt x="419" y="1"/>
                  </a:cubicBezTo>
                  <a:lnTo>
                    <a:pt x="203" y="1"/>
                  </a:lnTo>
                  <a:cubicBezTo>
                    <a:pt x="201" y="1"/>
                    <a:pt x="198" y="1"/>
                    <a:pt x="19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1"/>
            <p:cNvSpPr/>
            <p:nvPr/>
          </p:nvSpPr>
          <p:spPr>
            <a:xfrm>
              <a:off x="5719025" y="3471950"/>
              <a:ext cx="274550" cy="14750"/>
            </a:xfrm>
            <a:custGeom>
              <a:rect b="b" l="l" r="r" t="t"/>
              <a:pathLst>
                <a:path extrusionOk="0" h="590" w="10982">
                  <a:moveTo>
                    <a:pt x="0" y="0"/>
                  </a:moveTo>
                  <a:lnTo>
                    <a:pt x="0" y="590"/>
                  </a:lnTo>
                  <a:lnTo>
                    <a:pt x="10982" y="590"/>
                  </a:lnTo>
                  <a:lnTo>
                    <a:pt x="10982"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1"/>
            <p:cNvSpPr/>
            <p:nvPr/>
          </p:nvSpPr>
          <p:spPr>
            <a:xfrm>
              <a:off x="5624000" y="2659150"/>
              <a:ext cx="468650" cy="648175"/>
            </a:xfrm>
            <a:custGeom>
              <a:rect b="b" l="l" r="r" t="t"/>
              <a:pathLst>
                <a:path extrusionOk="0" h="25927" w="18746">
                  <a:moveTo>
                    <a:pt x="0" y="1"/>
                  </a:moveTo>
                  <a:lnTo>
                    <a:pt x="0" y="25926"/>
                  </a:lnTo>
                  <a:lnTo>
                    <a:pt x="18746" y="25926"/>
                  </a:lnTo>
                  <a:lnTo>
                    <a:pt x="187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1"/>
            <p:cNvSpPr/>
            <p:nvPr/>
          </p:nvSpPr>
          <p:spPr>
            <a:xfrm>
              <a:off x="5621300" y="2656575"/>
              <a:ext cx="474050" cy="653450"/>
            </a:xfrm>
            <a:custGeom>
              <a:rect b="b" l="l" r="r" t="t"/>
              <a:pathLst>
                <a:path extrusionOk="0" h="26138" w="18962">
                  <a:moveTo>
                    <a:pt x="18750" y="212"/>
                  </a:moveTo>
                  <a:lnTo>
                    <a:pt x="18750" y="25921"/>
                  </a:lnTo>
                  <a:lnTo>
                    <a:pt x="216" y="25921"/>
                  </a:lnTo>
                  <a:lnTo>
                    <a:pt x="216" y="212"/>
                  </a:lnTo>
                  <a:close/>
                  <a:moveTo>
                    <a:pt x="0" y="0"/>
                  </a:moveTo>
                  <a:lnTo>
                    <a:pt x="0" y="26137"/>
                  </a:lnTo>
                  <a:lnTo>
                    <a:pt x="18962" y="26137"/>
                  </a:lnTo>
                  <a:lnTo>
                    <a:pt x="18962"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1"/>
            <p:cNvSpPr/>
            <p:nvPr/>
          </p:nvSpPr>
          <p:spPr>
            <a:xfrm>
              <a:off x="5612400" y="2647450"/>
              <a:ext cx="492750" cy="14550"/>
            </a:xfrm>
            <a:custGeom>
              <a:rect b="b" l="l" r="r" t="t"/>
              <a:pathLst>
                <a:path extrusionOk="0" h="582" w="19710">
                  <a:moveTo>
                    <a:pt x="212" y="1"/>
                  </a:moveTo>
                  <a:cubicBezTo>
                    <a:pt x="95" y="1"/>
                    <a:pt x="1" y="59"/>
                    <a:pt x="1" y="136"/>
                  </a:cubicBezTo>
                  <a:lnTo>
                    <a:pt x="1" y="446"/>
                  </a:lnTo>
                  <a:cubicBezTo>
                    <a:pt x="1" y="523"/>
                    <a:pt x="95" y="581"/>
                    <a:pt x="212" y="581"/>
                  </a:cubicBezTo>
                  <a:lnTo>
                    <a:pt x="19493" y="581"/>
                  </a:lnTo>
                  <a:cubicBezTo>
                    <a:pt x="19615" y="581"/>
                    <a:pt x="19709" y="523"/>
                    <a:pt x="19709" y="446"/>
                  </a:cubicBezTo>
                  <a:lnTo>
                    <a:pt x="19709" y="136"/>
                  </a:lnTo>
                  <a:cubicBezTo>
                    <a:pt x="19709" y="59"/>
                    <a:pt x="19615" y="1"/>
                    <a:pt x="194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1"/>
            <p:cNvSpPr/>
            <p:nvPr/>
          </p:nvSpPr>
          <p:spPr>
            <a:xfrm>
              <a:off x="5612400" y="3302125"/>
              <a:ext cx="492750" cy="14525"/>
            </a:xfrm>
            <a:custGeom>
              <a:rect b="b" l="l" r="r" t="t"/>
              <a:pathLst>
                <a:path extrusionOk="0" h="581" w="19710">
                  <a:moveTo>
                    <a:pt x="212" y="0"/>
                  </a:moveTo>
                  <a:cubicBezTo>
                    <a:pt x="95" y="0"/>
                    <a:pt x="1" y="63"/>
                    <a:pt x="1" y="135"/>
                  </a:cubicBezTo>
                  <a:lnTo>
                    <a:pt x="1" y="450"/>
                  </a:lnTo>
                  <a:cubicBezTo>
                    <a:pt x="1" y="522"/>
                    <a:pt x="95" y="581"/>
                    <a:pt x="212" y="581"/>
                  </a:cubicBezTo>
                  <a:lnTo>
                    <a:pt x="19493" y="581"/>
                  </a:lnTo>
                  <a:cubicBezTo>
                    <a:pt x="19615" y="581"/>
                    <a:pt x="19709" y="522"/>
                    <a:pt x="19709" y="450"/>
                  </a:cubicBezTo>
                  <a:lnTo>
                    <a:pt x="19709" y="135"/>
                  </a:lnTo>
                  <a:cubicBezTo>
                    <a:pt x="19709" y="63"/>
                    <a:pt x="19615" y="0"/>
                    <a:pt x="1949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1"/>
            <p:cNvSpPr/>
            <p:nvPr/>
          </p:nvSpPr>
          <p:spPr>
            <a:xfrm>
              <a:off x="5291650" y="2772700"/>
              <a:ext cx="280175" cy="185650"/>
            </a:xfrm>
            <a:custGeom>
              <a:rect b="b" l="l" r="r" t="t"/>
              <a:pathLst>
                <a:path extrusionOk="0" h="7426" w="11207">
                  <a:moveTo>
                    <a:pt x="8707" y="1"/>
                  </a:moveTo>
                  <a:cubicBezTo>
                    <a:pt x="8484" y="1"/>
                    <a:pt x="8263" y="42"/>
                    <a:pt x="8053" y="133"/>
                  </a:cubicBezTo>
                  <a:cubicBezTo>
                    <a:pt x="7077" y="551"/>
                    <a:pt x="7581" y="1919"/>
                    <a:pt x="7612" y="2009"/>
                  </a:cubicBezTo>
                  <a:cubicBezTo>
                    <a:pt x="7072" y="1448"/>
                    <a:pt x="6113" y="733"/>
                    <a:pt x="4771" y="733"/>
                  </a:cubicBezTo>
                  <a:cubicBezTo>
                    <a:pt x="4628" y="733"/>
                    <a:pt x="4480" y="741"/>
                    <a:pt x="4328" y="758"/>
                  </a:cubicBezTo>
                  <a:cubicBezTo>
                    <a:pt x="1823" y="1041"/>
                    <a:pt x="1269" y="3570"/>
                    <a:pt x="851" y="3948"/>
                  </a:cubicBezTo>
                  <a:cubicBezTo>
                    <a:pt x="599" y="4177"/>
                    <a:pt x="1" y="4415"/>
                    <a:pt x="397" y="4514"/>
                  </a:cubicBezTo>
                  <a:cubicBezTo>
                    <a:pt x="775" y="4604"/>
                    <a:pt x="1157" y="4667"/>
                    <a:pt x="1539" y="4703"/>
                  </a:cubicBezTo>
                  <a:cubicBezTo>
                    <a:pt x="1850" y="4735"/>
                    <a:pt x="2161" y="4750"/>
                    <a:pt x="2472" y="4750"/>
                  </a:cubicBezTo>
                  <a:cubicBezTo>
                    <a:pt x="3188" y="4750"/>
                    <a:pt x="3903" y="4667"/>
                    <a:pt x="4603" y="4501"/>
                  </a:cubicBezTo>
                  <a:cubicBezTo>
                    <a:pt x="6609" y="4006"/>
                    <a:pt x="7590" y="3138"/>
                    <a:pt x="7590" y="3138"/>
                  </a:cubicBezTo>
                  <a:lnTo>
                    <a:pt x="7590" y="3138"/>
                  </a:lnTo>
                  <a:cubicBezTo>
                    <a:pt x="7590" y="3138"/>
                    <a:pt x="6677" y="6049"/>
                    <a:pt x="8166" y="7376"/>
                  </a:cubicBezTo>
                  <a:lnTo>
                    <a:pt x="8229" y="7425"/>
                  </a:lnTo>
                  <a:cubicBezTo>
                    <a:pt x="8403" y="7244"/>
                    <a:pt x="8681" y="7039"/>
                    <a:pt x="9049" y="7039"/>
                  </a:cubicBezTo>
                  <a:cubicBezTo>
                    <a:pt x="9192" y="7039"/>
                    <a:pt x="9349" y="7070"/>
                    <a:pt x="9520" y="7146"/>
                  </a:cubicBezTo>
                  <a:cubicBezTo>
                    <a:pt x="9560" y="7164"/>
                    <a:pt x="9601" y="7182"/>
                    <a:pt x="9637" y="7209"/>
                  </a:cubicBezTo>
                  <a:lnTo>
                    <a:pt x="9641" y="7196"/>
                  </a:lnTo>
                  <a:cubicBezTo>
                    <a:pt x="9641" y="7196"/>
                    <a:pt x="10487" y="5954"/>
                    <a:pt x="10379" y="4852"/>
                  </a:cubicBezTo>
                  <a:cubicBezTo>
                    <a:pt x="10240" y="3426"/>
                    <a:pt x="8993" y="2935"/>
                    <a:pt x="8993" y="2935"/>
                  </a:cubicBezTo>
                  <a:cubicBezTo>
                    <a:pt x="9830" y="2922"/>
                    <a:pt x="11207" y="2607"/>
                    <a:pt x="10730" y="1383"/>
                  </a:cubicBezTo>
                  <a:cubicBezTo>
                    <a:pt x="10427" y="606"/>
                    <a:pt x="9558" y="1"/>
                    <a:pt x="870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1"/>
            <p:cNvSpPr/>
            <p:nvPr/>
          </p:nvSpPr>
          <p:spPr>
            <a:xfrm>
              <a:off x="5291650" y="2791000"/>
              <a:ext cx="262300" cy="167225"/>
            </a:xfrm>
            <a:custGeom>
              <a:rect b="b" l="l" r="r" t="t"/>
              <a:pathLst>
                <a:path extrusionOk="0" h="6689" w="10492">
                  <a:moveTo>
                    <a:pt x="4774" y="0"/>
                  </a:moveTo>
                  <a:cubicBezTo>
                    <a:pt x="4630" y="0"/>
                    <a:pt x="4481" y="9"/>
                    <a:pt x="4328" y="26"/>
                  </a:cubicBezTo>
                  <a:cubicBezTo>
                    <a:pt x="1823" y="309"/>
                    <a:pt x="1274" y="2833"/>
                    <a:pt x="856" y="3211"/>
                  </a:cubicBezTo>
                  <a:cubicBezTo>
                    <a:pt x="604" y="3441"/>
                    <a:pt x="1" y="3683"/>
                    <a:pt x="397" y="3782"/>
                  </a:cubicBezTo>
                  <a:cubicBezTo>
                    <a:pt x="775" y="3872"/>
                    <a:pt x="1157" y="3931"/>
                    <a:pt x="1544" y="3967"/>
                  </a:cubicBezTo>
                  <a:cubicBezTo>
                    <a:pt x="1855" y="4000"/>
                    <a:pt x="2167" y="4016"/>
                    <a:pt x="2479" y="4016"/>
                  </a:cubicBezTo>
                  <a:cubicBezTo>
                    <a:pt x="3195" y="4016"/>
                    <a:pt x="3909" y="3930"/>
                    <a:pt x="4607" y="3764"/>
                  </a:cubicBezTo>
                  <a:cubicBezTo>
                    <a:pt x="6614" y="3270"/>
                    <a:pt x="7594" y="2402"/>
                    <a:pt x="7594" y="2401"/>
                  </a:cubicBezTo>
                  <a:lnTo>
                    <a:pt x="7594" y="2401"/>
                  </a:lnTo>
                  <a:cubicBezTo>
                    <a:pt x="7594" y="2402"/>
                    <a:pt x="6681" y="5312"/>
                    <a:pt x="8175" y="6639"/>
                  </a:cubicBezTo>
                  <a:lnTo>
                    <a:pt x="8233" y="6689"/>
                  </a:lnTo>
                  <a:cubicBezTo>
                    <a:pt x="8408" y="6507"/>
                    <a:pt x="8685" y="6303"/>
                    <a:pt x="9055" y="6303"/>
                  </a:cubicBezTo>
                  <a:cubicBezTo>
                    <a:pt x="9199" y="6303"/>
                    <a:pt x="9357" y="6334"/>
                    <a:pt x="9529" y="6410"/>
                  </a:cubicBezTo>
                  <a:cubicBezTo>
                    <a:pt x="9565" y="6428"/>
                    <a:pt x="9605" y="6446"/>
                    <a:pt x="9641" y="6468"/>
                  </a:cubicBezTo>
                  <a:lnTo>
                    <a:pt x="9650" y="6459"/>
                  </a:lnTo>
                  <a:cubicBezTo>
                    <a:pt x="9650" y="6459"/>
                    <a:pt x="10492" y="5222"/>
                    <a:pt x="10388" y="4115"/>
                  </a:cubicBezTo>
                  <a:cubicBezTo>
                    <a:pt x="10249" y="2797"/>
                    <a:pt x="9169" y="2280"/>
                    <a:pt x="9016" y="2212"/>
                  </a:cubicBezTo>
                  <a:cubicBezTo>
                    <a:pt x="8665" y="2136"/>
                    <a:pt x="8368" y="1983"/>
                    <a:pt x="8022" y="1978"/>
                  </a:cubicBezTo>
                  <a:lnTo>
                    <a:pt x="8022" y="1978"/>
                  </a:lnTo>
                  <a:cubicBezTo>
                    <a:pt x="8022" y="1978"/>
                    <a:pt x="8022" y="1978"/>
                    <a:pt x="8022" y="1978"/>
                  </a:cubicBezTo>
                  <a:cubicBezTo>
                    <a:pt x="7936" y="1745"/>
                    <a:pt x="7770" y="1511"/>
                    <a:pt x="7617" y="1277"/>
                  </a:cubicBezTo>
                  <a:cubicBezTo>
                    <a:pt x="7072" y="712"/>
                    <a:pt x="6117" y="0"/>
                    <a:pt x="477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1"/>
            <p:cNvSpPr/>
            <p:nvPr/>
          </p:nvSpPr>
          <p:spPr>
            <a:xfrm>
              <a:off x="5408400" y="3068975"/>
              <a:ext cx="41075" cy="26850"/>
            </a:xfrm>
            <a:custGeom>
              <a:rect b="b" l="l" r="r" t="t"/>
              <a:pathLst>
                <a:path extrusionOk="0" h="1074" w="1643">
                  <a:moveTo>
                    <a:pt x="1233" y="1"/>
                  </a:moveTo>
                  <a:cubicBezTo>
                    <a:pt x="964" y="188"/>
                    <a:pt x="645" y="288"/>
                    <a:pt x="320" y="288"/>
                  </a:cubicBezTo>
                  <a:cubicBezTo>
                    <a:pt x="217" y="288"/>
                    <a:pt x="113" y="278"/>
                    <a:pt x="9" y="257"/>
                  </a:cubicBezTo>
                  <a:lnTo>
                    <a:pt x="0" y="302"/>
                  </a:lnTo>
                  <a:cubicBezTo>
                    <a:pt x="0" y="302"/>
                    <a:pt x="475" y="1073"/>
                    <a:pt x="885" y="1073"/>
                  </a:cubicBezTo>
                  <a:cubicBezTo>
                    <a:pt x="907" y="1073"/>
                    <a:pt x="928" y="1071"/>
                    <a:pt x="950" y="1067"/>
                  </a:cubicBezTo>
                  <a:cubicBezTo>
                    <a:pt x="1642" y="927"/>
                    <a:pt x="1233" y="1"/>
                    <a:pt x="1233"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1"/>
            <p:cNvSpPr/>
            <p:nvPr/>
          </p:nvSpPr>
          <p:spPr>
            <a:xfrm>
              <a:off x="5375900" y="3063925"/>
              <a:ext cx="32750" cy="27175"/>
            </a:xfrm>
            <a:custGeom>
              <a:rect b="b" l="l" r="r" t="t"/>
              <a:pathLst>
                <a:path extrusionOk="0" h="1087" w="1310">
                  <a:moveTo>
                    <a:pt x="126" y="0"/>
                  </a:moveTo>
                  <a:cubicBezTo>
                    <a:pt x="0" y="374"/>
                    <a:pt x="5" y="1008"/>
                    <a:pt x="356" y="1075"/>
                  </a:cubicBezTo>
                  <a:cubicBezTo>
                    <a:pt x="393" y="1083"/>
                    <a:pt x="431" y="1086"/>
                    <a:pt x="470" y="1086"/>
                  </a:cubicBezTo>
                  <a:cubicBezTo>
                    <a:pt x="502" y="1086"/>
                    <a:pt x="535" y="1084"/>
                    <a:pt x="567" y="1080"/>
                  </a:cubicBezTo>
                  <a:cubicBezTo>
                    <a:pt x="1008" y="1012"/>
                    <a:pt x="1300" y="504"/>
                    <a:pt x="1300" y="504"/>
                  </a:cubicBezTo>
                  <a:lnTo>
                    <a:pt x="1309" y="459"/>
                  </a:lnTo>
                  <a:cubicBezTo>
                    <a:pt x="972" y="392"/>
                    <a:pt x="653" y="252"/>
                    <a:pt x="374" y="45"/>
                  </a:cubicBezTo>
                  <a:lnTo>
                    <a:pt x="374" y="54"/>
                  </a:lnTo>
                  <a:cubicBezTo>
                    <a:pt x="293" y="32"/>
                    <a:pt x="207" y="14"/>
                    <a:pt x="12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1"/>
            <p:cNvSpPr/>
            <p:nvPr/>
          </p:nvSpPr>
          <p:spPr>
            <a:xfrm>
              <a:off x="5385225" y="3040300"/>
              <a:ext cx="55350" cy="35775"/>
            </a:xfrm>
            <a:custGeom>
              <a:rect b="b" l="l" r="r" t="t"/>
              <a:pathLst>
                <a:path extrusionOk="0" h="1431" w="2214">
                  <a:moveTo>
                    <a:pt x="2209" y="1"/>
                  </a:moveTo>
                  <a:cubicBezTo>
                    <a:pt x="1760" y="141"/>
                    <a:pt x="1293" y="212"/>
                    <a:pt x="826" y="212"/>
                  </a:cubicBezTo>
                  <a:cubicBezTo>
                    <a:pt x="708" y="212"/>
                    <a:pt x="590" y="207"/>
                    <a:pt x="473" y="198"/>
                  </a:cubicBezTo>
                  <a:cubicBezTo>
                    <a:pt x="343" y="189"/>
                    <a:pt x="217" y="180"/>
                    <a:pt x="95" y="162"/>
                  </a:cubicBezTo>
                  <a:lnTo>
                    <a:pt x="91" y="216"/>
                  </a:lnTo>
                  <a:lnTo>
                    <a:pt x="1" y="986"/>
                  </a:lnTo>
                  <a:cubicBezTo>
                    <a:pt x="280" y="1188"/>
                    <a:pt x="599" y="1332"/>
                    <a:pt x="936" y="1400"/>
                  </a:cubicBezTo>
                  <a:cubicBezTo>
                    <a:pt x="1039" y="1420"/>
                    <a:pt x="1143" y="1430"/>
                    <a:pt x="1246" y="1430"/>
                  </a:cubicBezTo>
                  <a:cubicBezTo>
                    <a:pt x="1571" y="1430"/>
                    <a:pt x="1890" y="1330"/>
                    <a:pt x="2160" y="1139"/>
                  </a:cubicBezTo>
                  <a:lnTo>
                    <a:pt x="2155" y="1085"/>
                  </a:lnTo>
                  <a:cubicBezTo>
                    <a:pt x="2124" y="1089"/>
                    <a:pt x="2106" y="1089"/>
                    <a:pt x="2106" y="1089"/>
                  </a:cubicBezTo>
                  <a:lnTo>
                    <a:pt x="2214" y="18"/>
                  </a:lnTo>
                  <a:lnTo>
                    <a:pt x="2209"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1"/>
            <p:cNvSpPr/>
            <p:nvPr/>
          </p:nvSpPr>
          <p:spPr>
            <a:xfrm>
              <a:off x="5385225" y="3044675"/>
              <a:ext cx="55025" cy="31500"/>
            </a:xfrm>
            <a:custGeom>
              <a:rect b="b" l="l" r="r" t="t"/>
              <a:pathLst>
                <a:path extrusionOk="0" h="1260" w="2201">
                  <a:moveTo>
                    <a:pt x="2200" y="1"/>
                  </a:moveTo>
                  <a:cubicBezTo>
                    <a:pt x="1675" y="428"/>
                    <a:pt x="1084" y="577"/>
                    <a:pt x="466" y="577"/>
                  </a:cubicBezTo>
                  <a:cubicBezTo>
                    <a:pt x="323" y="577"/>
                    <a:pt x="178" y="569"/>
                    <a:pt x="32" y="554"/>
                  </a:cubicBezTo>
                  <a:lnTo>
                    <a:pt x="1" y="820"/>
                  </a:lnTo>
                  <a:cubicBezTo>
                    <a:pt x="280" y="1022"/>
                    <a:pt x="599" y="1162"/>
                    <a:pt x="936" y="1229"/>
                  </a:cubicBezTo>
                  <a:cubicBezTo>
                    <a:pt x="1040" y="1250"/>
                    <a:pt x="1144" y="1260"/>
                    <a:pt x="1247" y="1260"/>
                  </a:cubicBezTo>
                  <a:cubicBezTo>
                    <a:pt x="1572" y="1260"/>
                    <a:pt x="1891" y="1160"/>
                    <a:pt x="2160" y="973"/>
                  </a:cubicBezTo>
                  <a:lnTo>
                    <a:pt x="2155" y="914"/>
                  </a:lnTo>
                  <a:cubicBezTo>
                    <a:pt x="2124" y="914"/>
                    <a:pt x="2106" y="919"/>
                    <a:pt x="2106" y="919"/>
                  </a:cubicBezTo>
                  <a:lnTo>
                    <a:pt x="220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1"/>
            <p:cNvSpPr/>
            <p:nvPr/>
          </p:nvSpPr>
          <p:spPr>
            <a:xfrm>
              <a:off x="5253750" y="3062925"/>
              <a:ext cx="355650" cy="178550"/>
            </a:xfrm>
            <a:custGeom>
              <a:rect b="b" l="l" r="r" t="t"/>
              <a:pathLst>
                <a:path extrusionOk="0" h="7142" w="14226">
                  <a:moveTo>
                    <a:pt x="5988" y="1569"/>
                  </a:moveTo>
                  <a:cubicBezTo>
                    <a:pt x="6079" y="1569"/>
                    <a:pt x="6139" y="1582"/>
                    <a:pt x="6159" y="1610"/>
                  </a:cubicBezTo>
                  <a:cubicBezTo>
                    <a:pt x="6348" y="1849"/>
                    <a:pt x="7046" y="5839"/>
                    <a:pt x="7046" y="5839"/>
                  </a:cubicBezTo>
                  <a:cubicBezTo>
                    <a:pt x="7046" y="5839"/>
                    <a:pt x="4829" y="6546"/>
                    <a:pt x="4321" y="6546"/>
                  </a:cubicBezTo>
                  <a:cubicBezTo>
                    <a:pt x="4280" y="6546"/>
                    <a:pt x="4251" y="6541"/>
                    <a:pt x="4234" y="6532"/>
                  </a:cubicBezTo>
                  <a:cubicBezTo>
                    <a:pt x="4130" y="6478"/>
                    <a:pt x="3960" y="6091"/>
                    <a:pt x="3906" y="5960"/>
                  </a:cubicBezTo>
                  <a:cubicBezTo>
                    <a:pt x="3883" y="5978"/>
                    <a:pt x="3856" y="5996"/>
                    <a:pt x="3834" y="6019"/>
                  </a:cubicBezTo>
                  <a:cubicBezTo>
                    <a:pt x="3222" y="5618"/>
                    <a:pt x="2920" y="4476"/>
                    <a:pt x="2920" y="4476"/>
                  </a:cubicBezTo>
                  <a:lnTo>
                    <a:pt x="2916" y="4467"/>
                  </a:lnTo>
                  <a:cubicBezTo>
                    <a:pt x="3001" y="4417"/>
                    <a:pt x="3078" y="4363"/>
                    <a:pt x="3154" y="4314"/>
                  </a:cubicBezTo>
                  <a:lnTo>
                    <a:pt x="3136" y="4287"/>
                  </a:lnTo>
                  <a:cubicBezTo>
                    <a:pt x="3136" y="4287"/>
                    <a:pt x="2655" y="2573"/>
                    <a:pt x="2731" y="2438"/>
                  </a:cubicBezTo>
                  <a:cubicBezTo>
                    <a:pt x="2794" y="2339"/>
                    <a:pt x="4576" y="1790"/>
                    <a:pt x="5552" y="1619"/>
                  </a:cubicBezTo>
                  <a:cubicBezTo>
                    <a:pt x="5729" y="1587"/>
                    <a:pt x="5880" y="1569"/>
                    <a:pt x="5988" y="1569"/>
                  </a:cubicBezTo>
                  <a:close/>
                  <a:moveTo>
                    <a:pt x="4600" y="0"/>
                  </a:moveTo>
                  <a:cubicBezTo>
                    <a:pt x="4117" y="0"/>
                    <a:pt x="3644" y="146"/>
                    <a:pt x="3244" y="423"/>
                  </a:cubicBezTo>
                  <a:cubicBezTo>
                    <a:pt x="2034" y="1255"/>
                    <a:pt x="1" y="5461"/>
                    <a:pt x="1125" y="6424"/>
                  </a:cubicBezTo>
                  <a:cubicBezTo>
                    <a:pt x="1408" y="6664"/>
                    <a:pt x="1722" y="6763"/>
                    <a:pt x="2046" y="6763"/>
                  </a:cubicBezTo>
                  <a:cubicBezTo>
                    <a:pt x="2612" y="6763"/>
                    <a:pt x="3207" y="6462"/>
                    <a:pt x="3717" y="6095"/>
                  </a:cubicBezTo>
                  <a:lnTo>
                    <a:pt x="3744" y="6127"/>
                  </a:lnTo>
                  <a:lnTo>
                    <a:pt x="3888" y="6734"/>
                  </a:lnTo>
                  <a:cubicBezTo>
                    <a:pt x="3888" y="6734"/>
                    <a:pt x="4346" y="7022"/>
                    <a:pt x="5741" y="7130"/>
                  </a:cubicBezTo>
                  <a:cubicBezTo>
                    <a:pt x="5845" y="7138"/>
                    <a:pt x="5947" y="7141"/>
                    <a:pt x="6046" y="7141"/>
                  </a:cubicBezTo>
                  <a:cubicBezTo>
                    <a:pt x="7269" y="7141"/>
                    <a:pt x="8062" y="6595"/>
                    <a:pt x="8062" y="6595"/>
                  </a:cubicBezTo>
                  <a:lnTo>
                    <a:pt x="8849" y="3126"/>
                  </a:lnTo>
                  <a:cubicBezTo>
                    <a:pt x="8849" y="3126"/>
                    <a:pt x="10343" y="4089"/>
                    <a:pt x="11510" y="4089"/>
                  </a:cubicBezTo>
                  <a:cubicBezTo>
                    <a:pt x="11627" y="4089"/>
                    <a:pt x="11741" y="4079"/>
                    <a:pt x="11850" y="4057"/>
                  </a:cubicBezTo>
                  <a:cubicBezTo>
                    <a:pt x="12858" y="3860"/>
                    <a:pt x="13650" y="2802"/>
                    <a:pt x="14225" y="1907"/>
                  </a:cubicBezTo>
                  <a:cubicBezTo>
                    <a:pt x="13510" y="1633"/>
                    <a:pt x="12876" y="958"/>
                    <a:pt x="12651" y="697"/>
                  </a:cubicBezTo>
                  <a:cubicBezTo>
                    <a:pt x="12246" y="1237"/>
                    <a:pt x="11711" y="1894"/>
                    <a:pt x="11490" y="1921"/>
                  </a:cubicBezTo>
                  <a:cubicBezTo>
                    <a:pt x="11484" y="1921"/>
                    <a:pt x="11478" y="1922"/>
                    <a:pt x="11471" y="1922"/>
                  </a:cubicBezTo>
                  <a:cubicBezTo>
                    <a:pt x="11131" y="1922"/>
                    <a:pt x="10099" y="1016"/>
                    <a:pt x="9322" y="508"/>
                  </a:cubicBezTo>
                  <a:cubicBezTo>
                    <a:pt x="8880" y="224"/>
                    <a:pt x="8201" y="172"/>
                    <a:pt x="7770" y="172"/>
                  </a:cubicBezTo>
                  <a:cubicBezTo>
                    <a:pt x="7608" y="172"/>
                    <a:pt x="7481" y="179"/>
                    <a:pt x="7414" y="184"/>
                  </a:cubicBezTo>
                  <a:lnTo>
                    <a:pt x="7419" y="238"/>
                  </a:lnTo>
                  <a:cubicBezTo>
                    <a:pt x="7419" y="238"/>
                    <a:pt x="7828" y="1169"/>
                    <a:pt x="7136" y="1309"/>
                  </a:cubicBezTo>
                  <a:cubicBezTo>
                    <a:pt x="7115" y="1313"/>
                    <a:pt x="7095" y="1315"/>
                    <a:pt x="7074" y="1315"/>
                  </a:cubicBezTo>
                  <a:cubicBezTo>
                    <a:pt x="6664" y="1315"/>
                    <a:pt x="6186" y="540"/>
                    <a:pt x="6186" y="540"/>
                  </a:cubicBezTo>
                  <a:cubicBezTo>
                    <a:pt x="6186" y="540"/>
                    <a:pt x="5894" y="1052"/>
                    <a:pt x="5453" y="1115"/>
                  </a:cubicBezTo>
                  <a:cubicBezTo>
                    <a:pt x="5421" y="1119"/>
                    <a:pt x="5388" y="1122"/>
                    <a:pt x="5356" y="1122"/>
                  </a:cubicBezTo>
                  <a:cubicBezTo>
                    <a:pt x="5317" y="1122"/>
                    <a:pt x="5279" y="1118"/>
                    <a:pt x="5242" y="1111"/>
                  </a:cubicBezTo>
                  <a:cubicBezTo>
                    <a:pt x="4891" y="1043"/>
                    <a:pt x="4886" y="409"/>
                    <a:pt x="5012" y="36"/>
                  </a:cubicBezTo>
                  <a:cubicBezTo>
                    <a:pt x="4875" y="12"/>
                    <a:pt x="4737" y="0"/>
                    <a:pt x="460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1"/>
            <p:cNvSpPr/>
            <p:nvPr/>
          </p:nvSpPr>
          <p:spPr>
            <a:xfrm>
              <a:off x="5581600" y="3023375"/>
              <a:ext cx="73450" cy="71275"/>
            </a:xfrm>
            <a:custGeom>
              <a:rect b="b" l="l" r="r" t="t"/>
              <a:pathLst>
                <a:path extrusionOk="0" h="2851" w="2938">
                  <a:moveTo>
                    <a:pt x="1623" y="1"/>
                  </a:moveTo>
                  <a:cubicBezTo>
                    <a:pt x="1304" y="1"/>
                    <a:pt x="678" y="994"/>
                    <a:pt x="630" y="1069"/>
                  </a:cubicBezTo>
                  <a:cubicBezTo>
                    <a:pt x="646" y="1017"/>
                    <a:pt x="835" y="403"/>
                    <a:pt x="656" y="403"/>
                  </a:cubicBezTo>
                  <a:cubicBezTo>
                    <a:pt x="634" y="403"/>
                    <a:pt x="608" y="411"/>
                    <a:pt x="576" y="430"/>
                  </a:cubicBezTo>
                  <a:cubicBezTo>
                    <a:pt x="252" y="619"/>
                    <a:pt x="41" y="1582"/>
                    <a:pt x="41" y="1582"/>
                  </a:cubicBezTo>
                  <a:cubicBezTo>
                    <a:pt x="41" y="1582"/>
                    <a:pt x="27" y="1604"/>
                    <a:pt x="0" y="1636"/>
                  </a:cubicBezTo>
                  <a:cubicBezTo>
                    <a:pt x="99" y="1789"/>
                    <a:pt x="634" y="2562"/>
                    <a:pt x="1516" y="2850"/>
                  </a:cubicBezTo>
                  <a:cubicBezTo>
                    <a:pt x="1624" y="2661"/>
                    <a:pt x="1750" y="2477"/>
                    <a:pt x="1885" y="2306"/>
                  </a:cubicBezTo>
                  <a:cubicBezTo>
                    <a:pt x="2290" y="1852"/>
                    <a:pt x="2938" y="1307"/>
                    <a:pt x="2753" y="1145"/>
                  </a:cubicBezTo>
                  <a:cubicBezTo>
                    <a:pt x="2722" y="1119"/>
                    <a:pt x="2678" y="1108"/>
                    <a:pt x="2626" y="1108"/>
                  </a:cubicBezTo>
                  <a:cubicBezTo>
                    <a:pt x="2373" y="1108"/>
                    <a:pt x="1933" y="1363"/>
                    <a:pt x="1881" y="1393"/>
                  </a:cubicBezTo>
                  <a:cubicBezTo>
                    <a:pt x="1957" y="1298"/>
                    <a:pt x="2681" y="462"/>
                    <a:pt x="2380" y="363"/>
                  </a:cubicBezTo>
                  <a:cubicBezTo>
                    <a:pt x="2359" y="355"/>
                    <a:pt x="2336" y="352"/>
                    <a:pt x="2312" y="352"/>
                  </a:cubicBezTo>
                  <a:cubicBezTo>
                    <a:pt x="1999" y="352"/>
                    <a:pt x="1498" y="940"/>
                    <a:pt x="1440" y="1015"/>
                  </a:cubicBezTo>
                  <a:cubicBezTo>
                    <a:pt x="1489" y="916"/>
                    <a:pt x="1957" y="52"/>
                    <a:pt x="1647" y="3"/>
                  </a:cubicBezTo>
                  <a:cubicBezTo>
                    <a:pt x="1639" y="1"/>
                    <a:pt x="1631" y="1"/>
                    <a:pt x="162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1"/>
            <p:cNvSpPr/>
            <p:nvPr/>
          </p:nvSpPr>
          <p:spPr>
            <a:xfrm>
              <a:off x="5570000" y="3064250"/>
              <a:ext cx="49400" cy="46600"/>
            </a:xfrm>
            <a:custGeom>
              <a:rect b="b" l="l" r="r" t="t"/>
              <a:pathLst>
                <a:path extrusionOk="0" h="1864" w="1976">
                  <a:moveTo>
                    <a:pt x="464" y="1"/>
                  </a:moveTo>
                  <a:cubicBezTo>
                    <a:pt x="388" y="104"/>
                    <a:pt x="212" y="356"/>
                    <a:pt x="1" y="640"/>
                  </a:cubicBezTo>
                  <a:cubicBezTo>
                    <a:pt x="226" y="905"/>
                    <a:pt x="860" y="1580"/>
                    <a:pt x="1571" y="1863"/>
                  </a:cubicBezTo>
                  <a:cubicBezTo>
                    <a:pt x="1724" y="1629"/>
                    <a:pt x="1854" y="1404"/>
                    <a:pt x="1976" y="1211"/>
                  </a:cubicBezTo>
                  <a:cubicBezTo>
                    <a:pt x="1098" y="923"/>
                    <a:pt x="563" y="154"/>
                    <a:pt x="46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1"/>
            <p:cNvSpPr/>
            <p:nvPr/>
          </p:nvSpPr>
          <p:spPr>
            <a:xfrm>
              <a:off x="5308975" y="2851125"/>
              <a:ext cx="243300" cy="194550"/>
            </a:xfrm>
            <a:custGeom>
              <a:rect b="b" l="l" r="r" t="t"/>
              <a:pathLst>
                <a:path extrusionOk="0" h="7782" w="9732">
                  <a:moveTo>
                    <a:pt x="6906" y="1"/>
                  </a:moveTo>
                  <a:lnTo>
                    <a:pt x="6906" y="1"/>
                  </a:lnTo>
                  <a:cubicBezTo>
                    <a:pt x="6906" y="1"/>
                    <a:pt x="5925" y="865"/>
                    <a:pt x="3919" y="1359"/>
                  </a:cubicBezTo>
                  <a:cubicBezTo>
                    <a:pt x="3218" y="1529"/>
                    <a:pt x="2502" y="1613"/>
                    <a:pt x="1783" y="1613"/>
                  </a:cubicBezTo>
                  <a:cubicBezTo>
                    <a:pt x="1472" y="1613"/>
                    <a:pt x="1161" y="1598"/>
                    <a:pt x="851" y="1566"/>
                  </a:cubicBezTo>
                  <a:lnTo>
                    <a:pt x="536" y="4284"/>
                  </a:lnTo>
                  <a:cubicBezTo>
                    <a:pt x="536" y="4284"/>
                    <a:pt x="1" y="4567"/>
                    <a:pt x="1" y="5467"/>
                  </a:cubicBezTo>
                  <a:cubicBezTo>
                    <a:pt x="1" y="5831"/>
                    <a:pt x="864" y="7437"/>
                    <a:pt x="3150" y="7729"/>
                  </a:cubicBezTo>
                  <a:cubicBezTo>
                    <a:pt x="3271" y="7747"/>
                    <a:pt x="3397" y="7756"/>
                    <a:pt x="3527" y="7770"/>
                  </a:cubicBezTo>
                  <a:cubicBezTo>
                    <a:pt x="3638" y="7778"/>
                    <a:pt x="3748" y="7781"/>
                    <a:pt x="3858" y="7781"/>
                  </a:cubicBezTo>
                  <a:cubicBezTo>
                    <a:pt x="4333" y="7781"/>
                    <a:pt x="4807" y="7711"/>
                    <a:pt x="5264" y="7572"/>
                  </a:cubicBezTo>
                  <a:cubicBezTo>
                    <a:pt x="6542" y="7158"/>
                    <a:pt x="7063" y="6281"/>
                    <a:pt x="7063" y="6281"/>
                  </a:cubicBezTo>
                  <a:cubicBezTo>
                    <a:pt x="7273" y="6415"/>
                    <a:pt x="7513" y="6484"/>
                    <a:pt x="7754" y="6484"/>
                  </a:cubicBezTo>
                  <a:cubicBezTo>
                    <a:pt x="7917" y="6484"/>
                    <a:pt x="8081" y="6452"/>
                    <a:pt x="8238" y="6389"/>
                  </a:cubicBezTo>
                  <a:cubicBezTo>
                    <a:pt x="9209" y="5997"/>
                    <a:pt x="9731" y="4562"/>
                    <a:pt x="8948" y="4068"/>
                  </a:cubicBezTo>
                  <a:cubicBezTo>
                    <a:pt x="8912" y="4045"/>
                    <a:pt x="8872" y="4023"/>
                    <a:pt x="8831" y="4005"/>
                  </a:cubicBezTo>
                  <a:cubicBezTo>
                    <a:pt x="8662" y="3929"/>
                    <a:pt x="8506" y="3899"/>
                    <a:pt x="8363" y="3899"/>
                  </a:cubicBezTo>
                  <a:cubicBezTo>
                    <a:pt x="7992" y="3899"/>
                    <a:pt x="7712" y="4106"/>
                    <a:pt x="7540" y="4288"/>
                  </a:cubicBezTo>
                  <a:lnTo>
                    <a:pt x="7482" y="4239"/>
                  </a:lnTo>
                  <a:cubicBezTo>
                    <a:pt x="5993" y="2907"/>
                    <a:pt x="6906" y="1"/>
                    <a:pt x="690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1"/>
            <p:cNvSpPr/>
            <p:nvPr/>
          </p:nvSpPr>
          <p:spPr>
            <a:xfrm>
              <a:off x="5338225" y="3146475"/>
              <a:ext cx="51900" cy="53000"/>
            </a:xfrm>
            <a:custGeom>
              <a:rect b="b" l="l" r="r" t="t"/>
              <a:pathLst>
                <a:path extrusionOk="0" h="2120" w="2076">
                  <a:moveTo>
                    <a:pt x="846" y="0"/>
                  </a:moveTo>
                  <a:cubicBezTo>
                    <a:pt x="641" y="0"/>
                    <a:pt x="185" y="666"/>
                    <a:pt x="185" y="666"/>
                  </a:cubicBezTo>
                  <a:cubicBezTo>
                    <a:pt x="185" y="666"/>
                    <a:pt x="113" y="724"/>
                    <a:pt x="0" y="810"/>
                  </a:cubicBezTo>
                  <a:cubicBezTo>
                    <a:pt x="59" y="1008"/>
                    <a:pt x="387" y="1984"/>
                    <a:pt x="1080" y="2097"/>
                  </a:cubicBezTo>
                  <a:lnTo>
                    <a:pt x="1102" y="2119"/>
                  </a:lnTo>
                  <a:cubicBezTo>
                    <a:pt x="1269" y="1957"/>
                    <a:pt x="1431" y="1791"/>
                    <a:pt x="1579" y="1611"/>
                  </a:cubicBezTo>
                  <a:cubicBezTo>
                    <a:pt x="2037" y="1050"/>
                    <a:pt x="2076" y="554"/>
                    <a:pt x="1954" y="554"/>
                  </a:cubicBezTo>
                  <a:cubicBezTo>
                    <a:pt x="1948" y="554"/>
                    <a:pt x="1942" y="555"/>
                    <a:pt x="1935" y="558"/>
                  </a:cubicBezTo>
                  <a:lnTo>
                    <a:pt x="1845" y="545"/>
                  </a:lnTo>
                  <a:cubicBezTo>
                    <a:pt x="1917" y="405"/>
                    <a:pt x="1957" y="284"/>
                    <a:pt x="1917" y="216"/>
                  </a:cubicBezTo>
                  <a:cubicBezTo>
                    <a:pt x="1896" y="182"/>
                    <a:pt x="1863" y="169"/>
                    <a:pt x="1824" y="169"/>
                  </a:cubicBezTo>
                  <a:cubicBezTo>
                    <a:pt x="1678" y="169"/>
                    <a:pt x="1444" y="360"/>
                    <a:pt x="1444" y="360"/>
                  </a:cubicBezTo>
                  <a:lnTo>
                    <a:pt x="1440" y="360"/>
                  </a:lnTo>
                  <a:cubicBezTo>
                    <a:pt x="1539" y="194"/>
                    <a:pt x="1606" y="45"/>
                    <a:pt x="1525" y="23"/>
                  </a:cubicBezTo>
                  <a:cubicBezTo>
                    <a:pt x="1513" y="19"/>
                    <a:pt x="1500" y="17"/>
                    <a:pt x="1486" y="17"/>
                  </a:cubicBezTo>
                  <a:cubicBezTo>
                    <a:pt x="1276" y="17"/>
                    <a:pt x="891" y="414"/>
                    <a:pt x="891" y="414"/>
                  </a:cubicBezTo>
                  <a:lnTo>
                    <a:pt x="886" y="414"/>
                  </a:lnTo>
                  <a:cubicBezTo>
                    <a:pt x="972" y="252"/>
                    <a:pt x="1030" y="68"/>
                    <a:pt x="873" y="5"/>
                  </a:cubicBezTo>
                  <a:cubicBezTo>
                    <a:pt x="865" y="2"/>
                    <a:pt x="856" y="0"/>
                    <a:pt x="84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1"/>
            <p:cNvSpPr/>
            <p:nvPr/>
          </p:nvSpPr>
          <p:spPr>
            <a:xfrm>
              <a:off x="5326625" y="3166700"/>
              <a:ext cx="39175" cy="46700"/>
            </a:xfrm>
            <a:custGeom>
              <a:rect b="b" l="l" r="r" t="t"/>
              <a:pathLst>
                <a:path extrusionOk="0" h="1868" w="1567">
                  <a:moveTo>
                    <a:pt x="464" y="1"/>
                  </a:moveTo>
                  <a:cubicBezTo>
                    <a:pt x="401" y="50"/>
                    <a:pt x="325" y="104"/>
                    <a:pt x="239" y="163"/>
                  </a:cubicBezTo>
                  <a:cubicBezTo>
                    <a:pt x="163" y="212"/>
                    <a:pt x="86" y="266"/>
                    <a:pt x="1" y="316"/>
                  </a:cubicBezTo>
                  <a:lnTo>
                    <a:pt x="5" y="325"/>
                  </a:lnTo>
                  <a:cubicBezTo>
                    <a:pt x="5" y="325"/>
                    <a:pt x="307" y="1463"/>
                    <a:pt x="919" y="1868"/>
                  </a:cubicBezTo>
                  <a:cubicBezTo>
                    <a:pt x="941" y="1845"/>
                    <a:pt x="968" y="1827"/>
                    <a:pt x="991" y="1809"/>
                  </a:cubicBezTo>
                  <a:cubicBezTo>
                    <a:pt x="1193" y="1656"/>
                    <a:pt x="1382" y="1490"/>
                    <a:pt x="1566" y="1310"/>
                  </a:cubicBezTo>
                  <a:lnTo>
                    <a:pt x="1544" y="1288"/>
                  </a:lnTo>
                  <a:cubicBezTo>
                    <a:pt x="856" y="1175"/>
                    <a:pt x="523" y="203"/>
                    <a:pt x="46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1"/>
            <p:cNvSpPr/>
            <p:nvPr/>
          </p:nvSpPr>
          <p:spPr>
            <a:xfrm>
              <a:off x="5332000" y="3099150"/>
              <a:ext cx="18950" cy="27075"/>
            </a:xfrm>
            <a:custGeom>
              <a:rect b="b" l="l" r="r" t="t"/>
              <a:pathLst>
                <a:path extrusionOk="0" h="1083" w="758">
                  <a:moveTo>
                    <a:pt x="699" y="0"/>
                  </a:moveTo>
                  <a:cubicBezTo>
                    <a:pt x="684" y="0"/>
                    <a:pt x="670" y="6"/>
                    <a:pt x="659" y="17"/>
                  </a:cubicBezTo>
                  <a:cubicBezTo>
                    <a:pt x="614" y="62"/>
                    <a:pt x="573" y="107"/>
                    <a:pt x="537" y="157"/>
                  </a:cubicBezTo>
                  <a:cubicBezTo>
                    <a:pt x="452" y="260"/>
                    <a:pt x="375" y="368"/>
                    <a:pt x="303" y="481"/>
                  </a:cubicBezTo>
                  <a:lnTo>
                    <a:pt x="191" y="661"/>
                  </a:lnTo>
                  <a:cubicBezTo>
                    <a:pt x="159" y="719"/>
                    <a:pt x="128" y="778"/>
                    <a:pt x="101" y="827"/>
                  </a:cubicBezTo>
                  <a:cubicBezTo>
                    <a:pt x="51" y="926"/>
                    <a:pt x="29" y="993"/>
                    <a:pt x="29" y="993"/>
                  </a:cubicBezTo>
                  <a:cubicBezTo>
                    <a:pt x="0" y="1038"/>
                    <a:pt x="39" y="1083"/>
                    <a:pt x="79" y="1083"/>
                  </a:cubicBezTo>
                  <a:cubicBezTo>
                    <a:pt x="95" y="1083"/>
                    <a:pt x="111" y="1075"/>
                    <a:pt x="123" y="1056"/>
                  </a:cubicBezTo>
                  <a:cubicBezTo>
                    <a:pt x="123" y="1056"/>
                    <a:pt x="173" y="1002"/>
                    <a:pt x="245" y="917"/>
                  </a:cubicBezTo>
                  <a:cubicBezTo>
                    <a:pt x="276" y="877"/>
                    <a:pt x="317" y="827"/>
                    <a:pt x="357" y="773"/>
                  </a:cubicBezTo>
                  <a:cubicBezTo>
                    <a:pt x="393" y="715"/>
                    <a:pt x="438" y="656"/>
                    <a:pt x="479" y="598"/>
                  </a:cubicBezTo>
                  <a:cubicBezTo>
                    <a:pt x="551" y="485"/>
                    <a:pt x="614" y="368"/>
                    <a:pt x="677" y="247"/>
                  </a:cubicBezTo>
                  <a:cubicBezTo>
                    <a:pt x="704" y="193"/>
                    <a:pt x="726" y="139"/>
                    <a:pt x="749" y="80"/>
                  </a:cubicBezTo>
                  <a:cubicBezTo>
                    <a:pt x="758" y="58"/>
                    <a:pt x="753" y="35"/>
                    <a:pt x="740" y="17"/>
                  </a:cubicBezTo>
                  <a:cubicBezTo>
                    <a:pt x="728" y="6"/>
                    <a:pt x="714" y="0"/>
                    <a:pt x="699"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1"/>
            <p:cNvSpPr/>
            <p:nvPr/>
          </p:nvSpPr>
          <p:spPr>
            <a:xfrm>
              <a:off x="5320000" y="3102100"/>
              <a:ext cx="109900" cy="124475"/>
            </a:xfrm>
            <a:custGeom>
              <a:rect b="b" l="l" r="r" t="t"/>
              <a:pathLst>
                <a:path extrusionOk="0" h="4979" w="4396">
                  <a:moveTo>
                    <a:pt x="3338" y="1"/>
                  </a:moveTo>
                  <a:cubicBezTo>
                    <a:pt x="3230" y="1"/>
                    <a:pt x="3078" y="18"/>
                    <a:pt x="2898" y="48"/>
                  </a:cubicBezTo>
                  <a:cubicBezTo>
                    <a:pt x="1926" y="219"/>
                    <a:pt x="140" y="768"/>
                    <a:pt x="81" y="871"/>
                  </a:cubicBezTo>
                  <a:cubicBezTo>
                    <a:pt x="0" y="1001"/>
                    <a:pt x="482" y="2715"/>
                    <a:pt x="482" y="2715"/>
                  </a:cubicBezTo>
                  <a:lnTo>
                    <a:pt x="504" y="2747"/>
                  </a:lnTo>
                  <a:cubicBezTo>
                    <a:pt x="590" y="2684"/>
                    <a:pt x="666" y="2630"/>
                    <a:pt x="729" y="2585"/>
                  </a:cubicBezTo>
                  <a:cubicBezTo>
                    <a:pt x="842" y="2495"/>
                    <a:pt x="914" y="2441"/>
                    <a:pt x="914" y="2441"/>
                  </a:cubicBezTo>
                  <a:cubicBezTo>
                    <a:pt x="914" y="2441"/>
                    <a:pt x="1367" y="1779"/>
                    <a:pt x="1573" y="1779"/>
                  </a:cubicBezTo>
                  <a:cubicBezTo>
                    <a:pt x="1583" y="1779"/>
                    <a:pt x="1593" y="1781"/>
                    <a:pt x="1602" y="1784"/>
                  </a:cubicBezTo>
                  <a:cubicBezTo>
                    <a:pt x="1759" y="1847"/>
                    <a:pt x="1701" y="2032"/>
                    <a:pt x="1615" y="2194"/>
                  </a:cubicBezTo>
                  <a:lnTo>
                    <a:pt x="1620" y="2194"/>
                  </a:lnTo>
                  <a:cubicBezTo>
                    <a:pt x="1620" y="2194"/>
                    <a:pt x="2008" y="1798"/>
                    <a:pt x="2218" y="1798"/>
                  </a:cubicBezTo>
                  <a:cubicBezTo>
                    <a:pt x="2231" y="1798"/>
                    <a:pt x="2243" y="1799"/>
                    <a:pt x="2254" y="1802"/>
                  </a:cubicBezTo>
                  <a:cubicBezTo>
                    <a:pt x="2335" y="1825"/>
                    <a:pt x="2268" y="1973"/>
                    <a:pt x="2169" y="2140"/>
                  </a:cubicBezTo>
                  <a:lnTo>
                    <a:pt x="2173" y="2140"/>
                  </a:lnTo>
                  <a:cubicBezTo>
                    <a:pt x="2173" y="2140"/>
                    <a:pt x="2407" y="1948"/>
                    <a:pt x="2553" y="1948"/>
                  </a:cubicBezTo>
                  <a:cubicBezTo>
                    <a:pt x="2592" y="1948"/>
                    <a:pt x="2625" y="1962"/>
                    <a:pt x="2646" y="1996"/>
                  </a:cubicBezTo>
                  <a:cubicBezTo>
                    <a:pt x="2686" y="2059"/>
                    <a:pt x="2646" y="2180"/>
                    <a:pt x="2574" y="2320"/>
                  </a:cubicBezTo>
                  <a:lnTo>
                    <a:pt x="2664" y="2333"/>
                  </a:lnTo>
                  <a:cubicBezTo>
                    <a:pt x="2670" y="2330"/>
                    <a:pt x="2677" y="2329"/>
                    <a:pt x="2683" y="2329"/>
                  </a:cubicBezTo>
                  <a:cubicBezTo>
                    <a:pt x="2801" y="2329"/>
                    <a:pt x="2766" y="2825"/>
                    <a:pt x="2308" y="3386"/>
                  </a:cubicBezTo>
                  <a:cubicBezTo>
                    <a:pt x="2155" y="3566"/>
                    <a:pt x="1998" y="3732"/>
                    <a:pt x="1831" y="3894"/>
                  </a:cubicBezTo>
                  <a:cubicBezTo>
                    <a:pt x="1647" y="4069"/>
                    <a:pt x="1453" y="4236"/>
                    <a:pt x="1256" y="4393"/>
                  </a:cubicBezTo>
                  <a:cubicBezTo>
                    <a:pt x="1310" y="4524"/>
                    <a:pt x="1480" y="4911"/>
                    <a:pt x="1584" y="4965"/>
                  </a:cubicBezTo>
                  <a:cubicBezTo>
                    <a:pt x="1600" y="4974"/>
                    <a:pt x="1630" y="4979"/>
                    <a:pt x="1670" y="4979"/>
                  </a:cubicBezTo>
                  <a:cubicBezTo>
                    <a:pt x="2175" y="4979"/>
                    <a:pt x="4396" y="4272"/>
                    <a:pt x="4396" y="4272"/>
                  </a:cubicBezTo>
                  <a:cubicBezTo>
                    <a:pt x="4396" y="4272"/>
                    <a:pt x="3698" y="282"/>
                    <a:pt x="3509" y="39"/>
                  </a:cubicBezTo>
                  <a:cubicBezTo>
                    <a:pt x="3487" y="12"/>
                    <a:pt x="3427" y="1"/>
                    <a:pt x="3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1"/>
            <p:cNvSpPr/>
            <p:nvPr/>
          </p:nvSpPr>
          <p:spPr>
            <a:xfrm>
              <a:off x="5365100" y="3159825"/>
              <a:ext cx="24200" cy="40250"/>
            </a:xfrm>
            <a:custGeom>
              <a:rect b="b" l="l" r="r" t="t"/>
              <a:pathLst>
                <a:path extrusionOk="0" h="1610" w="968">
                  <a:moveTo>
                    <a:pt x="851" y="1"/>
                  </a:moveTo>
                  <a:cubicBezTo>
                    <a:pt x="848" y="1"/>
                    <a:pt x="845" y="1"/>
                    <a:pt x="842" y="2"/>
                  </a:cubicBezTo>
                  <a:cubicBezTo>
                    <a:pt x="833" y="2"/>
                    <a:pt x="824" y="6"/>
                    <a:pt x="815" y="11"/>
                  </a:cubicBezTo>
                  <a:lnTo>
                    <a:pt x="828" y="47"/>
                  </a:lnTo>
                  <a:cubicBezTo>
                    <a:pt x="829" y="47"/>
                    <a:pt x="830" y="48"/>
                    <a:pt x="832" y="48"/>
                  </a:cubicBezTo>
                  <a:cubicBezTo>
                    <a:pt x="834" y="48"/>
                    <a:pt x="836" y="47"/>
                    <a:pt x="838" y="47"/>
                  </a:cubicBezTo>
                  <a:cubicBezTo>
                    <a:pt x="846" y="47"/>
                    <a:pt x="856" y="50"/>
                    <a:pt x="864" y="69"/>
                  </a:cubicBezTo>
                  <a:cubicBezTo>
                    <a:pt x="873" y="132"/>
                    <a:pt x="869" y="199"/>
                    <a:pt x="851" y="262"/>
                  </a:cubicBezTo>
                  <a:cubicBezTo>
                    <a:pt x="797" y="465"/>
                    <a:pt x="711" y="658"/>
                    <a:pt x="599" y="834"/>
                  </a:cubicBezTo>
                  <a:cubicBezTo>
                    <a:pt x="482" y="1018"/>
                    <a:pt x="356" y="1185"/>
                    <a:pt x="212" y="1347"/>
                  </a:cubicBezTo>
                  <a:cubicBezTo>
                    <a:pt x="95" y="1477"/>
                    <a:pt x="9" y="1563"/>
                    <a:pt x="9" y="1563"/>
                  </a:cubicBezTo>
                  <a:cubicBezTo>
                    <a:pt x="0" y="1572"/>
                    <a:pt x="0" y="1585"/>
                    <a:pt x="5" y="1594"/>
                  </a:cubicBezTo>
                  <a:cubicBezTo>
                    <a:pt x="8" y="1604"/>
                    <a:pt x="19" y="1609"/>
                    <a:pt x="30" y="1609"/>
                  </a:cubicBezTo>
                  <a:cubicBezTo>
                    <a:pt x="34" y="1609"/>
                    <a:pt x="37" y="1609"/>
                    <a:pt x="41" y="1608"/>
                  </a:cubicBezTo>
                  <a:cubicBezTo>
                    <a:pt x="131" y="1554"/>
                    <a:pt x="212" y="1495"/>
                    <a:pt x="288" y="1432"/>
                  </a:cubicBezTo>
                  <a:cubicBezTo>
                    <a:pt x="464" y="1288"/>
                    <a:pt x="612" y="1113"/>
                    <a:pt x="729" y="919"/>
                  </a:cubicBezTo>
                  <a:cubicBezTo>
                    <a:pt x="855" y="726"/>
                    <a:pt x="932" y="505"/>
                    <a:pt x="954" y="276"/>
                  </a:cubicBezTo>
                  <a:cubicBezTo>
                    <a:pt x="968" y="195"/>
                    <a:pt x="954" y="114"/>
                    <a:pt x="918" y="42"/>
                  </a:cubicBezTo>
                  <a:cubicBezTo>
                    <a:pt x="902" y="18"/>
                    <a:pt x="879" y="1"/>
                    <a:pt x="85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1"/>
            <p:cNvSpPr/>
            <p:nvPr/>
          </p:nvSpPr>
          <p:spPr>
            <a:xfrm>
              <a:off x="5371475" y="3149100"/>
              <a:ext cx="17150" cy="28475"/>
            </a:xfrm>
            <a:custGeom>
              <a:rect b="b" l="l" r="r" t="t"/>
              <a:pathLst>
                <a:path extrusionOk="0" h="1139" w="686">
                  <a:moveTo>
                    <a:pt x="499" y="1"/>
                  </a:moveTo>
                  <a:cubicBezTo>
                    <a:pt x="483" y="1"/>
                    <a:pt x="467" y="3"/>
                    <a:pt x="452" y="8"/>
                  </a:cubicBezTo>
                  <a:cubicBezTo>
                    <a:pt x="402" y="17"/>
                    <a:pt x="357" y="39"/>
                    <a:pt x="317" y="62"/>
                  </a:cubicBezTo>
                  <a:cubicBezTo>
                    <a:pt x="258" y="98"/>
                    <a:pt x="204" y="138"/>
                    <a:pt x="155" y="183"/>
                  </a:cubicBezTo>
                  <a:cubicBezTo>
                    <a:pt x="119" y="219"/>
                    <a:pt x="101" y="242"/>
                    <a:pt x="101" y="242"/>
                  </a:cubicBezTo>
                  <a:cubicBezTo>
                    <a:pt x="96" y="246"/>
                    <a:pt x="92" y="255"/>
                    <a:pt x="96" y="264"/>
                  </a:cubicBezTo>
                  <a:cubicBezTo>
                    <a:pt x="103" y="271"/>
                    <a:pt x="109" y="275"/>
                    <a:pt x="116" y="275"/>
                  </a:cubicBezTo>
                  <a:cubicBezTo>
                    <a:pt x="118" y="275"/>
                    <a:pt x="121" y="274"/>
                    <a:pt x="123" y="273"/>
                  </a:cubicBezTo>
                  <a:lnTo>
                    <a:pt x="191" y="237"/>
                  </a:lnTo>
                  <a:cubicBezTo>
                    <a:pt x="245" y="210"/>
                    <a:pt x="303" y="183"/>
                    <a:pt x="357" y="161"/>
                  </a:cubicBezTo>
                  <a:cubicBezTo>
                    <a:pt x="393" y="147"/>
                    <a:pt x="429" y="134"/>
                    <a:pt x="465" y="134"/>
                  </a:cubicBezTo>
                  <a:cubicBezTo>
                    <a:pt x="470" y="132"/>
                    <a:pt x="475" y="132"/>
                    <a:pt x="480" y="132"/>
                  </a:cubicBezTo>
                  <a:cubicBezTo>
                    <a:pt x="491" y="132"/>
                    <a:pt x="501" y="135"/>
                    <a:pt x="510" y="138"/>
                  </a:cubicBezTo>
                  <a:cubicBezTo>
                    <a:pt x="510" y="138"/>
                    <a:pt x="510" y="138"/>
                    <a:pt x="510" y="138"/>
                  </a:cubicBezTo>
                  <a:lnTo>
                    <a:pt x="510" y="138"/>
                  </a:lnTo>
                  <a:cubicBezTo>
                    <a:pt x="512" y="138"/>
                    <a:pt x="512" y="139"/>
                    <a:pt x="512" y="140"/>
                  </a:cubicBezTo>
                  <a:cubicBezTo>
                    <a:pt x="511" y="139"/>
                    <a:pt x="511" y="139"/>
                    <a:pt x="510" y="138"/>
                  </a:cubicBezTo>
                  <a:lnTo>
                    <a:pt x="510" y="138"/>
                  </a:lnTo>
                  <a:cubicBezTo>
                    <a:pt x="510" y="140"/>
                    <a:pt x="511" y="140"/>
                    <a:pt x="511" y="140"/>
                  </a:cubicBezTo>
                  <a:cubicBezTo>
                    <a:pt x="511" y="140"/>
                    <a:pt x="512" y="140"/>
                    <a:pt x="512" y="140"/>
                  </a:cubicBezTo>
                  <a:lnTo>
                    <a:pt x="512" y="140"/>
                  </a:lnTo>
                  <a:cubicBezTo>
                    <a:pt x="516" y="144"/>
                    <a:pt x="520" y="148"/>
                    <a:pt x="524" y="152"/>
                  </a:cubicBezTo>
                  <a:cubicBezTo>
                    <a:pt x="528" y="183"/>
                    <a:pt x="524" y="215"/>
                    <a:pt x="510" y="246"/>
                  </a:cubicBezTo>
                  <a:cubicBezTo>
                    <a:pt x="497" y="291"/>
                    <a:pt x="474" y="336"/>
                    <a:pt x="452" y="377"/>
                  </a:cubicBezTo>
                  <a:cubicBezTo>
                    <a:pt x="402" y="467"/>
                    <a:pt x="357" y="561"/>
                    <a:pt x="299" y="642"/>
                  </a:cubicBezTo>
                  <a:cubicBezTo>
                    <a:pt x="245" y="723"/>
                    <a:pt x="200" y="804"/>
                    <a:pt x="155" y="871"/>
                  </a:cubicBezTo>
                  <a:cubicBezTo>
                    <a:pt x="69" y="1002"/>
                    <a:pt x="11" y="1096"/>
                    <a:pt x="11" y="1096"/>
                  </a:cubicBezTo>
                  <a:cubicBezTo>
                    <a:pt x="0" y="1117"/>
                    <a:pt x="17" y="1138"/>
                    <a:pt x="37" y="1138"/>
                  </a:cubicBezTo>
                  <a:cubicBezTo>
                    <a:pt x="43" y="1138"/>
                    <a:pt x="50" y="1136"/>
                    <a:pt x="56" y="1132"/>
                  </a:cubicBezTo>
                  <a:cubicBezTo>
                    <a:pt x="123" y="1069"/>
                    <a:pt x="186" y="1006"/>
                    <a:pt x="245" y="939"/>
                  </a:cubicBezTo>
                  <a:cubicBezTo>
                    <a:pt x="299" y="876"/>
                    <a:pt x="362" y="804"/>
                    <a:pt x="425" y="723"/>
                  </a:cubicBezTo>
                  <a:cubicBezTo>
                    <a:pt x="456" y="682"/>
                    <a:pt x="483" y="637"/>
                    <a:pt x="510" y="592"/>
                  </a:cubicBezTo>
                  <a:cubicBezTo>
                    <a:pt x="542" y="543"/>
                    <a:pt x="573" y="498"/>
                    <a:pt x="596" y="449"/>
                  </a:cubicBezTo>
                  <a:cubicBezTo>
                    <a:pt x="623" y="399"/>
                    <a:pt x="645" y="345"/>
                    <a:pt x="663" y="287"/>
                  </a:cubicBezTo>
                  <a:cubicBezTo>
                    <a:pt x="686" y="219"/>
                    <a:pt x="681" y="143"/>
                    <a:pt x="650" y="80"/>
                  </a:cubicBezTo>
                  <a:cubicBezTo>
                    <a:pt x="641" y="62"/>
                    <a:pt x="627" y="53"/>
                    <a:pt x="614" y="39"/>
                  </a:cubicBezTo>
                  <a:cubicBezTo>
                    <a:pt x="596" y="26"/>
                    <a:pt x="573" y="12"/>
                    <a:pt x="551" y="8"/>
                  </a:cubicBezTo>
                  <a:cubicBezTo>
                    <a:pt x="533" y="3"/>
                    <a:pt x="516" y="1"/>
                    <a:pt x="49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1"/>
            <p:cNvSpPr/>
            <p:nvPr/>
          </p:nvSpPr>
          <p:spPr>
            <a:xfrm>
              <a:off x="5359925" y="3144625"/>
              <a:ext cx="19375" cy="23150"/>
            </a:xfrm>
            <a:custGeom>
              <a:rect b="b" l="l" r="r" t="t"/>
              <a:pathLst>
                <a:path extrusionOk="0" h="926" w="775">
                  <a:moveTo>
                    <a:pt x="612" y="151"/>
                  </a:moveTo>
                  <a:cubicBezTo>
                    <a:pt x="612" y="152"/>
                    <a:pt x="612" y="153"/>
                    <a:pt x="612" y="154"/>
                  </a:cubicBezTo>
                  <a:lnTo>
                    <a:pt x="612" y="154"/>
                  </a:lnTo>
                  <a:cubicBezTo>
                    <a:pt x="611" y="152"/>
                    <a:pt x="611" y="151"/>
                    <a:pt x="612" y="151"/>
                  </a:cubicBezTo>
                  <a:close/>
                  <a:moveTo>
                    <a:pt x="620" y="166"/>
                  </a:moveTo>
                  <a:lnTo>
                    <a:pt x="630" y="173"/>
                  </a:lnTo>
                  <a:cubicBezTo>
                    <a:pt x="630" y="174"/>
                    <a:pt x="629" y="174"/>
                    <a:pt x="629" y="174"/>
                  </a:cubicBezTo>
                  <a:cubicBezTo>
                    <a:pt x="627" y="174"/>
                    <a:pt x="623" y="170"/>
                    <a:pt x="620" y="166"/>
                  </a:cubicBezTo>
                  <a:close/>
                  <a:moveTo>
                    <a:pt x="568" y="1"/>
                  </a:moveTo>
                  <a:cubicBezTo>
                    <a:pt x="522" y="1"/>
                    <a:pt x="475" y="12"/>
                    <a:pt x="432" y="34"/>
                  </a:cubicBezTo>
                  <a:cubicBezTo>
                    <a:pt x="369" y="65"/>
                    <a:pt x="306" y="110"/>
                    <a:pt x="257" y="160"/>
                  </a:cubicBezTo>
                  <a:cubicBezTo>
                    <a:pt x="158" y="254"/>
                    <a:pt x="72" y="362"/>
                    <a:pt x="0" y="479"/>
                  </a:cubicBezTo>
                  <a:cubicBezTo>
                    <a:pt x="0" y="488"/>
                    <a:pt x="0" y="497"/>
                    <a:pt x="5" y="502"/>
                  </a:cubicBezTo>
                  <a:cubicBezTo>
                    <a:pt x="9" y="506"/>
                    <a:pt x="15" y="508"/>
                    <a:pt x="21" y="508"/>
                  </a:cubicBezTo>
                  <a:cubicBezTo>
                    <a:pt x="26" y="508"/>
                    <a:pt x="32" y="506"/>
                    <a:pt x="36" y="502"/>
                  </a:cubicBezTo>
                  <a:cubicBezTo>
                    <a:pt x="131" y="416"/>
                    <a:pt x="230" y="331"/>
                    <a:pt x="333" y="254"/>
                  </a:cubicBezTo>
                  <a:cubicBezTo>
                    <a:pt x="383" y="223"/>
                    <a:pt x="437" y="191"/>
                    <a:pt x="491" y="169"/>
                  </a:cubicBezTo>
                  <a:cubicBezTo>
                    <a:pt x="514" y="159"/>
                    <a:pt x="538" y="153"/>
                    <a:pt x="562" y="153"/>
                  </a:cubicBezTo>
                  <a:cubicBezTo>
                    <a:pt x="578" y="153"/>
                    <a:pt x="595" y="156"/>
                    <a:pt x="611" y="162"/>
                  </a:cubicBezTo>
                  <a:lnTo>
                    <a:pt x="611" y="162"/>
                  </a:lnTo>
                  <a:cubicBezTo>
                    <a:pt x="609" y="167"/>
                    <a:pt x="608" y="172"/>
                    <a:pt x="608" y="178"/>
                  </a:cubicBezTo>
                  <a:cubicBezTo>
                    <a:pt x="594" y="214"/>
                    <a:pt x="585" y="245"/>
                    <a:pt x="567" y="272"/>
                  </a:cubicBezTo>
                  <a:cubicBezTo>
                    <a:pt x="536" y="344"/>
                    <a:pt x="495" y="412"/>
                    <a:pt x="455" y="475"/>
                  </a:cubicBezTo>
                  <a:cubicBezTo>
                    <a:pt x="374" y="610"/>
                    <a:pt x="288" y="740"/>
                    <a:pt x="207" y="884"/>
                  </a:cubicBezTo>
                  <a:cubicBezTo>
                    <a:pt x="198" y="893"/>
                    <a:pt x="198" y="906"/>
                    <a:pt x="207" y="915"/>
                  </a:cubicBezTo>
                  <a:cubicBezTo>
                    <a:pt x="212" y="922"/>
                    <a:pt x="219" y="926"/>
                    <a:pt x="225" y="926"/>
                  </a:cubicBezTo>
                  <a:cubicBezTo>
                    <a:pt x="232" y="926"/>
                    <a:pt x="239" y="922"/>
                    <a:pt x="243" y="915"/>
                  </a:cubicBezTo>
                  <a:cubicBezTo>
                    <a:pt x="365" y="807"/>
                    <a:pt x="477" y="686"/>
                    <a:pt x="572" y="556"/>
                  </a:cubicBezTo>
                  <a:cubicBezTo>
                    <a:pt x="626" y="488"/>
                    <a:pt x="671" y="421"/>
                    <a:pt x="711" y="349"/>
                  </a:cubicBezTo>
                  <a:cubicBezTo>
                    <a:pt x="729" y="308"/>
                    <a:pt x="747" y="263"/>
                    <a:pt x="761" y="218"/>
                  </a:cubicBezTo>
                  <a:cubicBezTo>
                    <a:pt x="770" y="191"/>
                    <a:pt x="774" y="160"/>
                    <a:pt x="770" y="128"/>
                  </a:cubicBezTo>
                  <a:cubicBezTo>
                    <a:pt x="761" y="79"/>
                    <a:pt x="725" y="34"/>
                    <a:pt x="675" y="20"/>
                  </a:cubicBezTo>
                  <a:lnTo>
                    <a:pt x="675" y="20"/>
                  </a:lnTo>
                  <a:lnTo>
                    <a:pt x="693" y="29"/>
                  </a:lnTo>
                  <a:cubicBezTo>
                    <a:pt x="653" y="10"/>
                    <a:pt x="610" y="1"/>
                    <a:pt x="56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1"/>
            <p:cNvSpPr/>
            <p:nvPr/>
          </p:nvSpPr>
          <p:spPr>
            <a:xfrm>
              <a:off x="5306575" y="3165425"/>
              <a:ext cx="32900" cy="19200"/>
            </a:xfrm>
            <a:custGeom>
              <a:rect b="b" l="l" r="r" t="t"/>
              <a:pathLst>
                <a:path extrusionOk="0" h="768" w="1316">
                  <a:moveTo>
                    <a:pt x="1256" y="1"/>
                  </a:moveTo>
                  <a:cubicBezTo>
                    <a:pt x="1247" y="1"/>
                    <a:pt x="1238" y="3"/>
                    <a:pt x="1230" y="7"/>
                  </a:cubicBezTo>
                  <a:cubicBezTo>
                    <a:pt x="1230" y="7"/>
                    <a:pt x="1149" y="47"/>
                    <a:pt x="1041" y="110"/>
                  </a:cubicBezTo>
                  <a:lnTo>
                    <a:pt x="641" y="344"/>
                  </a:lnTo>
                  <a:cubicBezTo>
                    <a:pt x="501" y="434"/>
                    <a:pt x="357" y="511"/>
                    <a:pt x="250" y="569"/>
                  </a:cubicBezTo>
                  <a:cubicBezTo>
                    <a:pt x="137" y="623"/>
                    <a:pt x="65" y="659"/>
                    <a:pt x="65" y="659"/>
                  </a:cubicBezTo>
                  <a:lnTo>
                    <a:pt x="56" y="664"/>
                  </a:lnTo>
                  <a:cubicBezTo>
                    <a:pt x="1" y="689"/>
                    <a:pt x="22" y="768"/>
                    <a:pt x="78" y="768"/>
                  </a:cubicBezTo>
                  <a:cubicBezTo>
                    <a:pt x="81" y="768"/>
                    <a:pt x="84" y="768"/>
                    <a:pt x="88" y="767"/>
                  </a:cubicBezTo>
                  <a:lnTo>
                    <a:pt x="151" y="758"/>
                  </a:lnTo>
                  <a:lnTo>
                    <a:pt x="218" y="749"/>
                  </a:lnTo>
                  <a:cubicBezTo>
                    <a:pt x="250" y="745"/>
                    <a:pt x="281" y="736"/>
                    <a:pt x="308" y="727"/>
                  </a:cubicBezTo>
                  <a:lnTo>
                    <a:pt x="411" y="691"/>
                  </a:lnTo>
                  <a:cubicBezTo>
                    <a:pt x="452" y="682"/>
                    <a:pt x="488" y="668"/>
                    <a:pt x="524" y="650"/>
                  </a:cubicBezTo>
                  <a:cubicBezTo>
                    <a:pt x="596" y="610"/>
                    <a:pt x="681" y="574"/>
                    <a:pt x="753" y="529"/>
                  </a:cubicBezTo>
                  <a:cubicBezTo>
                    <a:pt x="893" y="448"/>
                    <a:pt x="1023" y="353"/>
                    <a:pt x="1145" y="250"/>
                  </a:cubicBezTo>
                  <a:cubicBezTo>
                    <a:pt x="1199" y="200"/>
                    <a:pt x="1248" y="151"/>
                    <a:pt x="1298" y="97"/>
                  </a:cubicBezTo>
                  <a:cubicBezTo>
                    <a:pt x="1311" y="79"/>
                    <a:pt x="1316" y="52"/>
                    <a:pt x="1307" y="34"/>
                  </a:cubicBezTo>
                  <a:cubicBezTo>
                    <a:pt x="1297" y="12"/>
                    <a:pt x="1277" y="1"/>
                    <a:pt x="125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1"/>
            <p:cNvSpPr/>
            <p:nvPr/>
          </p:nvSpPr>
          <p:spPr>
            <a:xfrm>
              <a:off x="5342375" y="3144425"/>
              <a:ext cx="22175" cy="19675"/>
            </a:xfrm>
            <a:custGeom>
              <a:rect b="b" l="l" r="r" t="t"/>
              <a:pathLst>
                <a:path extrusionOk="0" h="787" w="887">
                  <a:moveTo>
                    <a:pt x="681" y="0"/>
                  </a:moveTo>
                  <a:cubicBezTo>
                    <a:pt x="647" y="0"/>
                    <a:pt x="611" y="9"/>
                    <a:pt x="581" y="24"/>
                  </a:cubicBezTo>
                  <a:cubicBezTo>
                    <a:pt x="522" y="51"/>
                    <a:pt x="473" y="91"/>
                    <a:pt x="428" y="136"/>
                  </a:cubicBezTo>
                  <a:cubicBezTo>
                    <a:pt x="388" y="172"/>
                    <a:pt x="347" y="213"/>
                    <a:pt x="316" y="258"/>
                  </a:cubicBezTo>
                  <a:cubicBezTo>
                    <a:pt x="244" y="339"/>
                    <a:pt x="190" y="420"/>
                    <a:pt x="140" y="492"/>
                  </a:cubicBezTo>
                  <a:cubicBezTo>
                    <a:pt x="91" y="568"/>
                    <a:pt x="46" y="649"/>
                    <a:pt x="1" y="734"/>
                  </a:cubicBezTo>
                  <a:cubicBezTo>
                    <a:pt x="1" y="743"/>
                    <a:pt x="1" y="752"/>
                    <a:pt x="5" y="757"/>
                  </a:cubicBezTo>
                  <a:cubicBezTo>
                    <a:pt x="10" y="761"/>
                    <a:pt x="15" y="764"/>
                    <a:pt x="21" y="764"/>
                  </a:cubicBezTo>
                  <a:cubicBezTo>
                    <a:pt x="27" y="764"/>
                    <a:pt x="32" y="761"/>
                    <a:pt x="37" y="757"/>
                  </a:cubicBezTo>
                  <a:lnTo>
                    <a:pt x="226" y="559"/>
                  </a:lnTo>
                  <a:cubicBezTo>
                    <a:pt x="280" y="496"/>
                    <a:pt x="347" y="429"/>
                    <a:pt x="419" y="357"/>
                  </a:cubicBezTo>
                  <a:cubicBezTo>
                    <a:pt x="455" y="321"/>
                    <a:pt x="495" y="285"/>
                    <a:pt x="531" y="253"/>
                  </a:cubicBezTo>
                  <a:cubicBezTo>
                    <a:pt x="567" y="222"/>
                    <a:pt x="603" y="195"/>
                    <a:pt x="648" y="172"/>
                  </a:cubicBezTo>
                  <a:cubicBezTo>
                    <a:pt x="664" y="172"/>
                    <a:pt x="650" y="162"/>
                    <a:pt x="671" y="162"/>
                  </a:cubicBezTo>
                  <a:cubicBezTo>
                    <a:pt x="674" y="162"/>
                    <a:pt x="679" y="163"/>
                    <a:pt x="684" y="163"/>
                  </a:cubicBezTo>
                  <a:cubicBezTo>
                    <a:pt x="671" y="163"/>
                    <a:pt x="707" y="177"/>
                    <a:pt x="707" y="181"/>
                  </a:cubicBezTo>
                  <a:cubicBezTo>
                    <a:pt x="725" y="195"/>
                    <a:pt x="729" y="226"/>
                    <a:pt x="725" y="267"/>
                  </a:cubicBezTo>
                  <a:cubicBezTo>
                    <a:pt x="711" y="352"/>
                    <a:pt x="684" y="433"/>
                    <a:pt x="644" y="510"/>
                  </a:cubicBezTo>
                  <a:cubicBezTo>
                    <a:pt x="603" y="577"/>
                    <a:pt x="581" y="640"/>
                    <a:pt x="554" y="685"/>
                  </a:cubicBezTo>
                  <a:lnTo>
                    <a:pt x="518" y="748"/>
                  </a:lnTo>
                  <a:cubicBezTo>
                    <a:pt x="509" y="757"/>
                    <a:pt x="509" y="770"/>
                    <a:pt x="513" y="779"/>
                  </a:cubicBezTo>
                  <a:cubicBezTo>
                    <a:pt x="518" y="784"/>
                    <a:pt x="525" y="786"/>
                    <a:pt x="532" y="786"/>
                  </a:cubicBezTo>
                  <a:cubicBezTo>
                    <a:pt x="539" y="786"/>
                    <a:pt x="547" y="784"/>
                    <a:pt x="554" y="779"/>
                  </a:cubicBezTo>
                  <a:lnTo>
                    <a:pt x="608" y="721"/>
                  </a:lnTo>
                  <a:cubicBezTo>
                    <a:pt x="653" y="672"/>
                    <a:pt x="698" y="618"/>
                    <a:pt x="738" y="559"/>
                  </a:cubicBezTo>
                  <a:cubicBezTo>
                    <a:pt x="765" y="523"/>
                    <a:pt x="792" y="483"/>
                    <a:pt x="815" y="442"/>
                  </a:cubicBezTo>
                  <a:cubicBezTo>
                    <a:pt x="842" y="388"/>
                    <a:pt x="860" y="334"/>
                    <a:pt x="869" y="280"/>
                  </a:cubicBezTo>
                  <a:cubicBezTo>
                    <a:pt x="887" y="204"/>
                    <a:pt x="869" y="123"/>
                    <a:pt x="815" y="64"/>
                  </a:cubicBezTo>
                  <a:cubicBezTo>
                    <a:pt x="801" y="51"/>
                    <a:pt x="788" y="37"/>
                    <a:pt x="770" y="28"/>
                  </a:cubicBezTo>
                  <a:lnTo>
                    <a:pt x="743" y="10"/>
                  </a:lnTo>
                  <a:lnTo>
                    <a:pt x="734" y="10"/>
                  </a:lnTo>
                  <a:lnTo>
                    <a:pt x="711" y="1"/>
                  </a:lnTo>
                  <a:lnTo>
                    <a:pt x="702" y="1"/>
                  </a:lnTo>
                  <a:cubicBezTo>
                    <a:pt x="695" y="0"/>
                    <a:pt x="688" y="0"/>
                    <a:pt x="68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1"/>
            <p:cNvSpPr/>
            <p:nvPr/>
          </p:nvSpPr>
          <p:spPr>
            <a:xfrm>
              <a:off x="5499575" y="2963100"/>
              <a:ext cx="30200" cy="15875"/>
            </a:xfrm>
            <a:custGeom>
              <a:rect b="b" l="l" r="r" t="t"/>
              <a:pathLst>
                <a:path extrusionOk="0" h="635" w="1208">
                  <a:moveTo>
                    <a:pt x="627" y="0"/>
                  </a:moveTo>
                  <a:cubicBezTo>
                    <a:pt x="599" y="0"/>
                    <a:pt x="571" y="2"/>
                    <a:pt x="542" y="7"/>
                  </a:cubicBezTo>
                  <a:lnTo>
                    <a:pt x="461" y="29"/>
                  </a:lnTo>
                  <a:lnTo>
                    <a:pt x="393" y="65"/>
                  </a:lnTo>
                  <a:cubicBezTo>
                    <a:pt x="353" y="83"/>
                    <a:pt x="312" y="106"/>
                    <a:pt x="276" y="133"/>
                  </a:cubicBezTo>
                  <a:cubicBezTo>
                    <a:pt x="236" y="160"/>
                    <a:pt x="200" y="191"/>
                    <a:pt x="168" y="227"/>
                  </a:cubicBezTo>
                  <a:cubicBezTo>
                    <a:pt x="141" y="259"/>
                    <a:pt x="114" y="290"/>
                    <a:pt x="96" y="326"/>
                  </a:cubicBezTo>
                  <a:cubicBezTo>
                    <a:pt x="60" y="380"/>
                    <a:pt x="38" y="434"/>
                    <a:pt x="20" y="497"/>
                  </a:cubicBezTo>
                  <a:cubicBezTo>
                    <a:pt x="15" y="520"/>
                    <a:pt x="11" y="542"/>
                    <a:pt x="11" y="565"/>
                  </a:cubicBezTo>
                  <a:cubicBezTo>
                    <a:pt x="0" y="609"/>
                    <a:pt x="33" y="635"/>
                    <a:pt x="66" y="635"/>
                  </a:cubicBezTo>
                  <a:cubicBezTo>
                    <a:pt x="90" y="635"/>
                    <a:pt x="115" y="620"/>
                    <a:pt x="123" y="587"/>
                  </a:cubicBezTo>
                  <a:cubicBezTo>
                    <a:pt x="150" y="529"/>
                    <a:pt x="191" y="475"/>
                    <a:pt x="236" y="430"/>
                  </a:cubicBezTo>
                  <a:cubicBezTo>
                    <a:pt x="254" y="407"/>
                    <a:pt x="276" y="385"/>
                    <a:pt x="303" y="367"/>
                  </a:cubicBezTo>
                  <a:cubicBezTo>
                    <a:pt x="326" y="344"/>
                    <a:pt x="353" y="326"/>
                    <a:pt x="384" y="308"/>
                  </a:cubicBezTo>
                  <a:cubicBezTo>
                    <a:pt x="416" y="286"/>
                    <a:pt x="447" y="268"/>
                    <a:pt x="488" y="254"/>
                  </a:cubicBezTo>
                  <a:lnTo>
                    <a:pt x="537" y="227"/>
                  </a:lnTo>
                  <a:lnTo>
                    <a:pt x="587" y="218"/>
                  </a:lnTo>
                  <a:cubicBezTo>
                    <a:pt x="609" y="215"/>
                    <a:pt x="633" y="212"/>
                    <a:pt x="657" y="212"/>
                  </a:cubicBezTo>
                  <a:cubicBezTo>
                    <a:pt x="667" y="212"/>
                    <a:pt x="676" y="213"/>
                    <a:pt x="685" y="214"/>
                  </a:cubicBezTo>
                  <a:cubicBezTo>
                    <a:pt x="717" y="218"/>
                    <a:pt x="748" y="227"/>
                    <a:pt x="780" y="236"/>
                  </a:cubicBezTo>
                  <a:cubicBezTo>
                    <a:pt x="843" y="263"/>
                    <a:pt x="897" y="295"/>
                    <a:pt x="951" y="335"/>
                  </a:cubicBezTo>
                  <a:cubicBezTo>
                    <a:pt x="1005" y="380"/>
                    <a:pt x="1054" y="425"/>
                    <a:pt x="1104" y="475"/>
                  </a:cubicBezTo>
                  <a:cubicBezTo>
                    <a:pt x="1114" y="489"/>
                    <a:pt x="1130" y="494"/>
                    <a:pt x="1147" y="494"/>
                  </a:cubicBezTo>
                  <a:cubicBezTo>
                    <a:pt x="1152" y="494"/>
                    <a:pt x="1157" y="494"/>
                    <a:pt x="1162" y="493"/>
                  </a:cubicBezTo>
                  <a:cubicBezTo>
                    <a:pt x="1194" y="479"/>
                    <a:pt x="1207" y="448"/>
                    <a:pt x="1198" y="416"/>
                  </a:cubicBezTo>
                  <a:cubicBezTo>
                    <a:pt x="1162" y="344"/>
                    <a:pt x="1122" y="272"/>
                    <a:pt x="1063" y="214"/>
                  </a:cubicBezTo>
                  <a:cubicBezTo>
                    <a:pt x="1009" y="151"/>
                    <a:pt x="937" y="92"/>
                    <a:pt x="861" y="56"/>
                  </a:cubicBezTo>
                  <a:cubicBezTo>
                    <a:pt x="811" y="34"/>
                    <a:pt x="762" y="16"/>
                    <a:pt x="712" y="7"/>
                  </a:cubicBezTo>
                  <a:cubicBezTo>
                    <a:pt x="683" y="2"/>
                    <a:pt x="655" y="0"/>
                    <a:pt x="62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1"/>
            <p:cNvSpPr/>
            <p:nvPr/>
          </p:nvSpPr>
          <p:spPr>
            <a:xfrm>
              <a:off x="5368350" y="2949900"/>
              <a:ext cx="19600" cy="18925"/>
            </a:xfrm>
            <a:custGeom>
              <a:rect b="b" l="l" r="r" t="t"/>
              <a:pathLst>
                <a:path extrusionOk="0" h="757" w="784">
                  <a:moveTo>
                    <a:pt x="311" y="1"/>
                  </a:moveTo>
                  <a:cubicBezTo>
                    <a:pt x="289" y="1"/>
                    <a:pt x="266" y="2"/>
                    <a:pt x="244" y="4"/>
                  </a:cubicBezTo>
                  <a:cubicBezTo>
                    <a:pt x="185" y="13"/>
                    <a:pt x="131" y="40"/>
                    <a:pt x="91" y="81"/>
                  </a:cubicBezTo>
                  <a:cubicBezTo>
                    <a:pt x="68" y="103"/>
                    <a:pt x="50" y="135"/>
                    <a:pt x="37" y="166"/>
                  </a:cubicBezTo>
                  <a:lnTo>
                    <a:pt x="23" y="216"/>
                  </a:lnTo>
                  <a:cubicBezTo>
                    <a:pt x="10" y="261"/>
                    <a:pt x="1" y="306"/>
                    <a:pt x="1" y="351"/>
                  </a:cubicBezTo>
                  <a:cubicBezTo>
                    <a:pt x="1" y="391"/>
                    <a:pt x="5" y="431"/>
                    <a:pt x="19" y="467"/>
                  </a:cubicBezTo>
                  <a:cubicBezTo>
                    <a:pt x="28" y="503"/>
                    <a:pt x="41" y="535"/>
                    <a:pt x="50" y="566"/>
                  </a:cubicBezTo>
                  <a:cubicBezTo>
                    <a:pt x="68" y="611"/>
                    <a:pt x="95" y="652"/>
                    <a:pt x="122" y="692"/>
                  </a:cubicBezTo>
                  <a:cubicBezTo>
                    <a:pt x="145" y="724"/>
                    <a:pt x="158" y="737"/>
                    <a:pt x="158" y="737"/>
                  </a:cubicBezTo>
                  <a:cubicBezTo>
                    <a:pt x="170" y="751"/>
                    <a:pt x="185" y="757"/>
                    <a:pt x="199" y="757"/>
                  </a:cubicBezTo>
                  <a:cubicBezTo>
                    <a:pt x="232" y="757"/>
                    <a:pt x="261" y="726"/>
                    <a:pt x="248" y="688"/>
                  </a:cubicBezTo>
                  <a:lnTo>
                    <a:pt x="248" y="683"/>
                  </a:lnTo>
                  <a:lnTo>
                    <a:pt x="230" y="638"/>
                  </a:lnTo>
                  <a:cubicBezTo>
                    <a:pt x="217" y="598"/>
                    <a:pt x="208" y="557"/>
                    <a:pt x="199" y="517"/>
                  </a:cubicBezTo>
                  <a:cubicBezTo>
                    <a:pt x="194" y="490"/>
                    <a:pt x="190" y="467"/>
                    <a:pt x="185" y="436"/>
                  </a:cubicBezTo>
                  <a:cubicBezTo>
                    <a:pt x="185" y="413"/>
                    <a:pt x="185" y="386"/>
                    <a:pt x="185" y="360"/>
                  </a:cubicBezTo>
                  <a:cubicBezTo>
                    <a:pt x="185" y="328"/>
                    <a:pt x="190" y="301"/>
                    <a:pt x="203" y="279"/>
                  </a:cubicBezTo>
                  <a:lnTo>
                    <a:pt x="221" y="225"/>
                  </a:lnTo>
                  <a:cubicBezTo>
                    <a:pt x="221" y="228"/>
                    <a:pt x="221" y="229"/>
                    <a:pt x="222" y="229"/>
                  </a:cubicBezTo>
                  <a:cubicBezTo>
                    <a:pt x="223" y="229"/>
                    <a:pt x="227" y="216"/>
                    <a:pt x="230" y="216"/>
                  </a:cubicBezTo>
                  <a:cubicBezTo>
                    <a:pt x="244" y="202"/>
                    <a:pt x="257" y="198"/>
                    <a:pt x="275" y="193"/>
                  </a:cubicBezTo>
                  <a:cubicBezTo>
                    <a:pt x="289" y="191"/>
                    <a:pt x="302" y="190"/>
                    <a:pt x="316" y="190"/>
                  </a:cubicBezTo>
                  <a:cubicBezTo>
                    <a:pt x="329" y="190"/>
                    <a:pt x="343" y="191"/>
                    <a:pt x="356" y="193"/>
                  </a:cubicBezTo>
                  <a:cubicBezTo>
                    <a:pt x="410" y="198"/>
                    <a:pt x="469" y="211"/>
                    <a:pt x="523" y="225"/>
                  </a:cubicBezTo>
                  <a:cubicBezTo>
                    <a:pt x="626" y="256"/>
                    <a:pt x="694" y="279"/>
                    <a:pt x="694" y="279"/>
                  </a:cubicBezTo>
                  <a:cubicBezTo>
                    <a:pt x="700" y="281"/>
                    <a:pt x="706" y="282"/>
                    <a:pt x="711" y="282"/>
                  </a:cubicBezTo>
                  <a:cubicBezTo>
                    <a:pt x="756" y="282"/>
                    <a:pt x="783" y="224"/>
                    <a:pt x="748" y="189"/>
                  </a:cubicBezTo>
                  <a:lnTo>
                    <a:pt x="748" y="184"/>
                  </a:lnTo>
                  <a:cubicBezTo>
                    <a:pt x="694" y="144"/>
                    <a:pt x="640" y="103"/>
                    <a:pt x="577" y="76"/>
                  </a:cubicBezTo>
                  <a:cubicBezTo>
                    <a:pt x="514" y="45"/>
                    <a:pt x="446" y="18"/>
                    <a:pt x="379" y="4"/>
                  </a:cubicBezTo>
                  <a:cubicBezTo>
                    <a:pt x="356" y="2"/>
                    <a:pt x="334" y="1"/>
                    <a:pt x="31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1"/>
            <p:cNvSpPr/>
            <p:nvPr/>
          </p:nvSpPr>
          <p:spPr>
            <a:xfrm>
              <a:off x="5418450" y="2895650"/>
              <a:ext cx="33825" cy="14175"/>
            </a:xfrm>
            <a:custGeom>
              <a:rect b="b" l="l" r="r" t="t"/>
              <a:pathLst>
                <a:path extrusionOk="0" h="567" w="1353">
                  <a:moveTo>
                    <a:pt x="499" y="0"/>
                  </a:moveTo>
                  <a:cubicBezTo>
                    <a:pt x="336" y="0"/>
                    <a:pt x="197" y="39"/>
                    <a:pt x="156" y="105"/>
                  </a:cubicBezTo>
                  <a:cubicBezTo>
                    <a:pt x="1" y="343"/>
                    <a:pt x="895" y="566"/>
                    <a:pt x="1205" y="566"/>
                  </a:cubicBezTo>
                  <a:cubicBezTo>
                    <a:pt x="1264" y="566"/>
                    <a:pt x="1301" y="558"/>
                    <a:pt x="1308" y="541"/>
                  </a:cubicBezTo>
                  <a:cubicBezTo>
                    <a:pt x="1353" y="438"/>
                    <a:pt x="1213" y="240"/>
                    <a:pt x="930" y="96"/>
                  </a:cubicBezTo>
                  <a:cubicBezTo>
                    <a:pt x="799" y="29"/>
                    <a:pt x="640" y="0"/>
                    <a:pt x="49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1"/>
            <p:cNvSpPr/>
            <p:nvPr/>
          </p:nvSpPr>
          <p:spPr>
            <a:xfrm>
              <a:off x="5339225" y="2895725"/>
              <a:ext cx="33725" cy="15250"/>
            </a:xfrm>
            <a:custGeom>
              <a:rect b="b" l="l" r="r" t="t"/>
              <a:pathLst>
                <a:path extrusionOk="0" h="610" w="1349">
                  <a:moveTo>
                    <a:pt x="886" y="1"/>
                  </a:moveTo>
                  <a:cubicBezTo>
                    <a:pt x="732" y="1"/>
                    <a:pt x="546" y="39"/>
                    <a:pt x="401" y="124"/>
                  </a:cubicBezTo>
                  <a:cubicBezTo>
                    <a:pt x="122" y="282"/>
                    <a:pt x="1" y="489"/>
                    <a:pt x="46" y="592"/>
                  </a:cubicBezTo>
                  <a:cubicBezTo>
                    <a:pt x="52" y="604"/>
                    <a:pt x="77" y="610"/>
                    <a:pt x="115" y="610"/>
                  </a:cubicBezTo>
                  <a:cubicBezTo>
                    <a:pt x="388" y="610"/>
                    <a:pt x="1348" y="324"/>
                    <a:pt x="1175" y="84"/>
                  </a:cubicBezTo>
                  <a:cubicBezTo>
                    <a:pt x="1137" y="31"/>
                    <a:pt x="1024" y="1"/>
                    <a:pt x="88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1"/>
            <p:cNvSpPr/>
            <p:nvPr/>
          </p:nvSpPr>
          <p:spPr>
            <a:xfrm>
              <a:off x="5368575" y="2989900"/>
              <a:ext cx="34450" cy="12900"/>
            </a:xfrm>
            <a:custGeom>
              <a:rect b="b" l="l" r="r" t="t"/>
              <a:pathLst>
                <a:path extrusionOk="0" h="516" w="1378">
                  <a:moveTo>
                    <a:pt x="757" y="1"/>
                  </a:moveTo>
                  <a:cubicBezTo>
                    <a:pt x="505" y="1"/>
                    <a:pt x="221" y="78"/>
                    <a:pt x="14" y="352"/>
                  </a:cubicBezTo>
                  <a:lnTo>
                    <a:pt x="1" y="379"/>
                  </a:lnTo>
                  <a:cubicBezTo>
                    <a:pt x="154" y="468"/>
                    <a:pt x="329" y="515"/>
                    <a:pt x="506" y="515"/>
                  </a:cubicBezTo>
                  <a:cubicBezTo>
                    <a:pt x="562" y="515"/>
                    <a:pt x="619" y="510"/>
                    <a:pt x="676" y="500"/>
                  </a:cubicBezTo>
                  <a:cubicBezTo>
                    <a:pt x="937" y="446"/>
                    <a:pt x="1179" y="325"/>
                    <a:pt x="1377" y="150"/>
                  </a:cubicBezTo>
                  <a:lnTo>
                    <a:pt x="1355" y="127"/>
                  </a:lnTo>
                  <a:cubicBezTo>
                    <a:pt x="1355" y="127"/>
                    <a:pt x="1081" y="1"/>
                    <a:pt x="75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1"/>
            <p:cNvSpPr/>
            <p:nvPr/>
          </p:nvSpPr>
          <p:spPr>
            <a:xfrm>
              <a:off x="5355525" y="2972125"/>
              <a:ext cx="56825" cy="27250"/>
            </a:xfrm>
            <a:custGeom>
              <a:rect b="b" l="l" r="r" t="t"/>
              <a:pathLst>
                <a:path extrusionOk="0" h="1090" w="2273">
                  <a:moveTo>
                    <a:pt x="1907" y="1"/>
                  </a:moveTo>
                  <a:cubicBezTo>
                    <a:pt x="1702" y="1"/>
                    <a:pt x="1435" y="229"/>
                    <a:pt x="1045" y="276"/>
                  </a:cubicBezTo>
                  <a:cubicBezTo>
                    <a:pt x="985" y="283"/>
                    <a:pt x="930" y="286"/>
                    <a:pt x="878" y="286"/>
                  </a:cubicBezTo>
                  <a:cubicBezTo>
                    <a:pt x="619" y="286"/>
                    <a:pt x="446" y="213"/>
                    <a:pt x="321" y="213"/>
                  </a:cubicBezTo>
                  <a:cubicBezTo>
                    <a:pt x="247" y="213"/>
                    <a:pt x="190" y="239"/>
                    <a:pt x="140" y="321"/>
                  </a:cubicBezTo>
                  <a:cubicBezTo>
                    <a:pt x="1" y="555"/>
                    <a:pt x="194" y="901"/>
                    <a:pt x="523" y="1090"/>
                  </a:cubicBezTo>
                  <a:lnTo>
                    <a:pt x="541" y="1063"/>
                  </a:lnTo>
                  <a:cubicBezTo>
                    <a:pt x="746" y="789"/>
                    <a:pt x="1028" y="712"/>
                    <a:pt x="1280" y="712"/>
                  </a:cubicBezTo>
                  <a:cubicBezTo>
                    <a:pt x="1603" y="712"/>
                    <a:pt x="1877" y="838"/>
                    <a:pt x="1877" y="838"/>
                  </a:cubicBezTo>
                  <a:lnTo>
                    <a:pt x="1899" y="865"/>
                  </a:lnTo>
                  <a:cubicBezTo>
                    <a:pt x="2147" y="649"/>
                    <a:pt x="2273" y="375"/>
                    <a:pt x="2142" y="159"/>
                  </a:cubicBezTo>
                  <a:cubicBezTo>
                    <a:pt x="2072" y="43"/>
                    <a:pt x="1995" y="1"/>
                    <a:pt x="190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1"/>
            <p:cNvSpPr/>
            <p:nvPr/>
          </p:nvSpPr>
          <p:spPr>
            <a:xfrm>
              <a:off x="5422350" y="2933125"/>
              <a:ext cx="15525" cy="24200"/>
            </a:xfrm>
            <a:custGeom>
              <a:rect b="b" l="l" r="r" t="t"/>
              <a:pathLst>
                <a:path extrusionOk="0" h="968" w="621">
                  <a:moveTo>
                    <a:pt x="57" y="1"/>
                  </a:moveTo>
                  <a:cubicBezTo>
                    <a:pt x="50" y="1"/>
                    <a:pt x="43" y="2"/>
                    <a:pt x="36" y="5"/>
                  </a:cubicBezTo>
                  <a:cubicBezTo>
                    <a:pt x="23" y="14"/>
                    <a:pt x="14" y="23"/>
                    <a:pt x="14" y="36"/>
                  </a:cubicBezTo>
                  <a:lnTo>
                    <a:pt x="14" y="41"/>
                  </a:lnTo>
                  <a:cubicBezTo>
                    <a:pt x="9" y="50"/>
                    <a:pt x="9" y="59"/>
                    <a:pt x="9" y="68"/>
                  </a:cubicBezTo>
                  <a:lnTo>
                    <a:pt x="5" y="63"/>
                  </a:lnTo>
                  <a:lnTo>
                    <a:pt x="5" y="63"/>
                  </a:lnTo>
                  <a:cubicBezTo>
                    <a:pt x="0" y="126"/>
                    <a:pt x="14" y="189"/>
                    <a:pt x="45" y="243"/>
                  </a:cubicBezTo>
                  <a:cubicBezTo>
                    <a:pt x="54" y="261"/>
                    <a:pt x="68" y="279"/>
                    <a:pt x="86" y="297"/>
                  </a:cubicBezTo>
                  <a:cubicBezTo>
                    <a:pt x="104" y="315"/>
                    <a:pt x="122" y="329"/>
                    <a:pt x="140" y="342"/>
                  </a:cubicBezTo>
                  <a:cubicBezTo>
                    <a:pt x="162" y="356"/>
                    <a:pt x="189" y="365"/>
                    <a:pt x="212" y="374"/>
                  </a:cubicBezTo>
                  <a:cubicBezTo>
                    <a:pt x="180" y="446"/>
                    <a:pt x="158" y="522"/>
                    <a:pt x="158" y="603"/>
                  </a:cubicBezTo>
                  <a:cubicBezTo>
                    <a:pt x="144" y="824"/>
                    <a:pt x="239" y="959"/>
                    <a:pt x="365" y="968"/>
                  </a:cubicBezTo>
                  <a:cubicBezTo>
                    <a:pt x="369" y="968"/>
                    <a:pt x="373" y="968"/>
                    <a:pt x="377" y="968"/>
                  </a:cubicBezTo>
                  <a:cubicBezTo>
                    <a:pt x="498" y="968"/>
                    <a:pt x="599" y="843"/>
                    <a:pt x="607" y="630"/>
                  </a:cubicBezTo>
                  <a:cubicBezTo>
                    <a:pt x="621" y="414"/>
                    <a:pt x="531" y="230"/>
                    <a:pt x="405" y="225"/>
                  </a:cubicBezTo>
                  <a:cubicBezTo>
                    <a:pt x="383" y="225"/>
                    <a:pt x="365" y="225"/>
                    <a:pt x="347" y="234"/>
                  </a:cubicBezTo>
                  <a:lnTo>
                    <a:pt x="338" y="234"/>
                  </a:lnTo>
                  <a:cubicBezTo>
                    <a:pt x="324" y="230"/>
                    <a:pt x="311" y="230"/>
                    <a:pt x="302" y="225"/>
                  </a:cubicBezTo>
                  <a:cubicBezTo>
                    <a:pt x="279" y="221"/>
                    <a:pt x="257" y="212"/>
                    <a:pt x="234" y="198"/>
                  </a:cubicBezTo>
                  <a:cubicBezTo>
                    <a:pt x="198" y="171"/>
                    <a:pt x="167" y="135"/>
                    <a:pt x="144" y="95"/>
                  </a:cubicBezTo>
                  <a:cubicBezTo>
                    <a:pt x="117" y="54"/>
                    <a:pt x="99" y="27"/>
                    <a:pt x="99" y="27"/>
                  </a:cubicBezTo>
                  <a:cubicBezTo>
                    <a:pt x="90" y="8"/>
                    <a:pt x="74" y="1"/>
                    <a:pt x="5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1"/>
            <p:cNvSpPr/>
            <p:nvPr/>
          </p:nvSpPr>
          <p:spPr>
            <a:xfrm>
              <a:off x="5339350" y="2928575"/>
              <a:ext cx="15425" cy="24250"/>
            </a:xfrm>
            <a:custGeom>
              <a:rect b="b" l="l" r="r" t="t"/>
              <a:pathLst>
                <a:path extrusionOk="0" h="970" w="617">
                  <a:moveTo>
                    <a:pt x="55" y="1"/>
                  </a:moveTo>
                  <a:cubicBezTo>
                    <a:pt x="47" y="1"/>
                    <a:pt x="39" y="3"/>
                    <a:pt x="32" y="7"/>
                  </a:cubicBezTo>
                  <a:cubicBezTo>
                    <a:pt x="18" y="16"/>
                    <a:pt x="14" y="25"/>
                    <a:pt x="9" y="38"/>
                  </a:cubicBezTo>
                  <a:lnTo>
                    <a:pt x="9" y="43"/>
                  </a:lnTo>
                  <a:cubicBezTo>
                    <a:pt x="5" y="52"/>
                    <a:pt x="5" y="61"/>
                    <a:pt x="5" y="70"/>
                  </a:cubicBezTo>
                  <a:cubicBezTo>
                    <a:pt x="0" y="92"/>
                    <a:pt x="0" y="115"/>
                    <a:pt x="5" y="137"/>
                  </a:cubicBezTo>
                  <a:cubicBezTo>
                    <a:pt x="9" y="173"/>
                    <a:pt x="23" y="209"/>
                    <a:pt x="41" y="245"/>
                  </a:cubicBezTo>
                  <a:cubicBezTo>
                    <a:pt x="50" y="263"/>
                    <a:pt x="68" y="281"/>
                    <a:pt x="81" y="299"/>
                  </a:cubicBezTo>
                  <a:cubicBezTo>
                    <a:pt x="99" y="313"/>
                    <a:pt x="117" y="331"/>
                    <a:pt x="140" y="344"/>
                  </a:cubicBezTo>
                  <a:cubicBezTo>
                    <a:pt x="162" y="353"/>
                    <a:pt x="185" y="367"/>
                    <a:pt x="207" y="371"/>
                  </a:cubicBezTo>
                  <a:cubicBezTo>
                    <a:pt x="176" y="443"/>
                    <a:pt x="158" y="524"/>
                    <a:pt x="153" y="605"/>
                  </a:cubicBezTo>
                  <a:cubicBezTo>
                    <a:pt x="144" y="821"/>
                    <a:pt x="239" y="961"/>
                    <a:pt x="360" y="970"/>
                  </a:cubicBezTo>
                  <a:cubicBezTo>
                    <a:pt x="362" y="970"/>
                    <a:pt x="364" y="970"/>
                    <a:pt x="367" y="970"/>
                  </a:cubicBezTo>
                  <a:cubicBezTo>
                    <a:pt x="490" y="970"/>
                    <a:pt x="594" y="844"/>
                    <a:pt x="603" y="632"/>
                  </a:cubicBezTo>
                  <a:cubicBezTo>
                    <a:pt x="616" y="412"/>
                    <a:pt x="527" y="232"/>
                    <a:pt x="401" y="223"/>
                  </a:cubicBezTo>
                  <a:cubicBezTo>
                    <a:pt x="383" y="223"/>
                    <a:pt x="360" y="227"/>
                    <a:pt x="342" y="236"/>
                  </a:cubicBezTo>
                  <a:lnTo>
                    <a:pt x="333" y="236"/>
                  </a:lnTo>
                  <a:cubicBezTo>
                    <a:pt x="320" y="232"/>
                    <a:pt x="311" y="227"/>
                    <a:pt x="297" y="227"/>
                  </a:cubicBezTo>
                  <a:cubicBezTo>
                    <a:pt x="275" y="218"/>
                    <a:pt x="252" y="209"/>
                    <a:pt x="230" y="196"/>
                  </a:cubicBezTo>
                  <a:cubicBezTo>
                    <a:pt x="194" y="173"/>
                    <a:pt x="162" y="137"/>
                    <a:pt x="140" y="97"/>
                  </a:cubicBezTo>
                  <a:lnTo>
                    <a:pt x="99" y="25"/>
                  </a:lnTo>
                  <a:cubicBezTo>
                    <a:pt x="90" y="10"/>
                    <a:pt x="73" y="1"/>
                    <a:pt x="5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1"/>
            <p:cNvSpPr/>
            <p:nvPr/>
          </p:nvSpPr>
          <p:spPr>
            <a:xfrm>
              <a:off x="5605875" y="3051075"/>
              <a:ext cx="18300" cy="15350"/>
            </a:xfrm>
            <a:custGeom>
              <a:rect b="b" l="l" r="r" t="t"/>
              <a:pathLst>
                <a:path extrusionOk="0" h="614" w="732">
                  <a:moveTo>
                    <a:pt x="46" y="0"/>
                  </a:moveTo>
                  <a:cubicBezTo>
                    <a:pt x="32" y="0"/>
                    <a:pt x="22" y="8"/>
                    <a:pt x="14" y="19"/>
                  </a:cubicBezTo>
                  <a:cubicBezTo>
                    <a:pt x="1" y="42"/>
                    <a:pt x="5" y="69"/>
                    <a:pt x="23" y="82"/>
                  </a:cubicBezTo>
                  <a:lnTo>
                    <a:pt x="136" y="154"/>
                  </a:lnTo>
                  <a:cubicBezTo>
                    <a:pt x="172" y="168"/>
                    <a:pt x="208" y="199"/>
                    <a:pt x="248" y="226"/>
                  </a:cubicBezTo>
                  <a:cubicBezTo>
                    <a:pt x="293" y="249"/>
                    <a:pt x="334" y="280"/>
                    <a:pt x="370" y="312"/>
                  </a:cubicBezTo>
                  <a:cubicBezTo>
                    <a:pt x="410" y="339"/>
                    <a:pt x="451" y="370"/>
                    <a:pt x="482" y="402"/>
                  </a:cubicBezTo>
                  <a:cubicBezTo>
                    <a:pt x="518" y="438"/>
                    <a:pt x="550" y="465"/>
                    <a:pt x="572" y="492"/>
                  </a:cubicBezTo>
                  <a:cubicBezTo>
                    <a:pt x="595" y="528"/>
                    <a:pt x="622" y="559"/>
                    <a:pt x="644" y="591"/>
                  </a:cubicBezTo>
                  <a:lnTo>
                    <a:pt x="653" y="600"/>
                  </a:lnTo>
                  <a:cubicBezTo>
                    <a:pt x="663" y="609"/>
                    <a:pt x="674" y="613"/>
                    <a:pt x="685" y="613"/>
                  </a:cubicBezTo>
                  <a:cubicBezTo>
                    <a:pt x="709" y="613"/>
                    <a:pt x="731" y="592"/>
                    <a:pt x="725" y="564"/>
                  </a:cubicBezTo>
                  <a:cubicBezTo>
                    <a:pt x="712" y="514"/>
                    <a:pt x="698" y="469"/>
                    <a:pt x="680" y="420"/>
                  </a:cubicBezTo>
                  <a:cubicBezTo>
                    <a:pt x="653" y="384"/>
                    <a:pt x="631" y="334"/>
                    <a:pt x="590" y="298"/>
                  </a:cubicBezTo>
                  <a:cubicBezTo>
                    <a:pt x="554" y="262"/>
                    <a:pt x="514" y="222"/>
                    <a:pt x="469" y="186"/>
                  </a:cubicBezTo>
                  <a:cubicBezTo>
                    <a:pt x="383" y="123"/>
                    <a:pt x="293" y="73"/>
                    <a:pt x="194" y="42"/>
                  </a:cubicBezTo>
                  <a:cubicBezTo>
                    <a:pt x="149" y="24"/>
                    <a:pt x="104" y="10"/>
                    <a:pt x="59" y="6"/>
                  </a:cubicBezTo>
                  <a:lnTo>
                    <a:pt x="55" y="1"/>
                  </a:lnTo>
                  <a:cubicBezTo>
                    <a:pt x="52" y="1"/>
                    <a:pt x="49" y="0"/>
                    <a:pt x="4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1"/>
            <p:cNvSpPr/>
            <p:nvPr/>
          </p:nvSpPr>
          <p:spPr>
            <a:xfrm>
              <a:off x="5313925" y="3723750"/>
              <a:ext cx="43200" cy="17475"/>
            </a:xfrm>
            <a:custGeom>
              <a:rect b="b" l="l" r="r" t="t"/>
              <a:pathLst>
                <a:path extrusionOk="0" h="699" w="1728">
                  <a:moveTo>
                    <a:pt x="711" y="1"/>
                  </a:moveTo>
                  <a:cubicBezTo>
                    <a:pt x="711" y="1"/>
                    <a:pt x="1" y="482"/>
                    <a:pt x="54" y="608"/>
                  </a:cubicBezTo>
                  <a:cubicBezTo>
                    <a:pt x="77" y="661"/>
                    <a:pt x="305" y="699"/>
                    <a:pt x="580" y="699"/>
                  </a:cubicBezTo>
                  <a:cubicBezTo>
                    <a:pt x="954" y="699"/>
                    <a:pt x="1415" y="630"/>
                    <a:pt x="1575" y="441"/>
                  </a:cubicBezTo>
                  <a:cubicBezTo>
                    <a:pt x="1602" y="410"/>
                    <a:pt x="1656" y="271"/>
                    <a:pt x="1728" y="55"/>
                  </a:cubicBezTo>
                  <a:lnTo>
                    <a:pt x="1687" y="41"/>
                  </a:lnTo>
                  <a:cubicBezTo>
                    <a:pt x="1555" y="104"/>
                    <a:pt x="1415" y="126"/>
                    <a:pt x="1284" y="126"/>
                  </a:cubicBezTo>
                  <a:cubicBezTo>
                    <a:pt x="972" y="126"/>
                    <a:pt x="711" y="1"/>
                    <a:pt x="71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1"/>
            <p:cNvSpPr/>
            <p:nvPr/>
          </p:nvSpPr>
          <p:spPr>
            <a:xfrm>
              <a:off x="5488650" y="3714875"/>
              <a:ext cx="33475" cy="27525"/>
            </a:xfrm>
            <a:custGeom>
              <a:rect b="b" l="l" r="r" t="t"/>
              <a:pathLst>
                <a:path extrusionOk="0" h="1101" w="1339">
                  <a:moveTo>
                    <a:pt x="1334" y="0"/>
                  </a:moveTo>
                  <a:lnTo>
                    <a:pt x="1334" y="0"/>
                  </a:lnTo>
                  <a:cubicBezTo>
                    <a:pt x="1095" y="113"/>
                    <a:pt x="349" y="167"/>
                    <a:pt x="349" y="167"/>
                  </a:cubicBezTo>
                  <a:cubicBezTo>
                    <a:pt x="349" y="167"/>
                    <a:pt x="11" y="819"/>
                    <a:pt x="2" y="1053"/>
                  </a:cubicBezTo>
                  <a:cubicBezTo>
                    <a:pt x="0" y="1086"/>
                    <a:pt x="24" y="1100"/>
                    <a:pt x="67" y="1100"/>
                  </a:cubicBezTo>
                  <a:cubicBezTo>
                    <a:pt x="326" y="1100"/>
                    <a:pt x="1282" y="560"/>
                    <a:pt x="1325" y="383"/>
                  </a:cubicBezTo>
                  <a:cubicBezTo>
                    <a:pt x="1338" y="257"/>
                    <a:pt x="1338" y="126"/>
                    <a:pt x="133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1"/>
            <p:cNvSpPr/>
            <p:nvPr/>
          </p:nvSpPr>
          <p:spPr>
            <a:xfrm>
              <a:off x="5331700" y="3438550"/>
              <a:ext cx="81450" cy="288350"/>
            </a:xfrm>
            <a:custGeom>
              <a:rect b="b" l="l" r="r" t="t"/>
              <a:pathLst>
                <a:path extrusionOk="0" h="11534" w="3258">
                  <a:moveTo>
                    <a:pt x="189" y="0"/>
                  </a:moveTo>
                  <a:lnTo>
                    <a:pt x="77" y="32"/>
                  </a:lnTo>
                  <a:lnTo>
                    <a:pt x="0" y="11409"/>
                  </a:lnTo>
                  <a:cubicBezTo>
                    <a:pt x="0" y="11409"/>
                    <a:pt x="264" y="11534"/>
                    <a:pt x="575" y="11534"/>
                  </a:cubicBezTo>
                  <a:cubicBezTo>
                    <a:pt x="706" y="11534"/>
                    <a:pt x="845" y="11512"/>
                    <a:pt x="976" y="11449"/>
                  </a:cubicBezTo>
                  <a:lnTo>
                    <a:pt x="1017" y="11463"/>
                  </a:lnTo>
                  <a:cubicBezTo>
                    <a:pt x="1584" y="9681"/>
                    <a:pt x="3257" y="2483"/>
                    <a:pt x="2771" y="1566"/>
                  </a:cubicBezTo>
                  <a:lnTo>
                    <a:pt x="2848" y="877"/>
                  </a:lnTo>
                  <a:lnTo>
                    <a:pt x="2857" y="837"/>
                  </a:lnTo>
                  <a:cubicBezTo>
                    <a:pt x="1732" y="684"/>
                    <a:pt x="693" y="243"/>
                    <a:pt x="18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1"/>
            <p:cNvSpPr/>
            <p:nvPr/>
          </p:nvSpPr>
          <p:spPr>
            <a:xfrm>
              <a:off x="5414025" y="3449675"/>
              <a:ext cx="107975" cy="269500"/>
            </a:xfrm>
            <a:custGeom>
              <a:rect b="b" l="l" r="r" t="t"/>
              <a:pathLst>
                <a:path extrusionOk="0" h="10780" w="4319">
                  <a:moveTo>
                    <a:pt x="3100" y="0"/>
                  </a:moveTo>
                  <a:cubicBezTo>
                    <a:pt x="2641" y="149"/>
                    <a:pt x="1858" y="347"/>
                    <a:pt x="716" y="437"/>
                  </a:cubicBezTo>
                  <a:cubicBezTo>
                    <a:pt x="603" y="445"/>
                    <a:pt x="490" y="450"/>
                    <a:pt x="378" y="450"/>
                  </a:cubicBezTo>
                  <a:cubicBezTo>
                    <a:pt x="253" y="450"/>
                    <a:pt x="128" y="444"/>
                    <a:pt x="5" y="432"/>
                  </a:cubicBezTo>
                  <a:lnTo>
                    <a:pt x="0" y="491"/>
                  </a:lnTo>
                  <a:lnTo>
                    <a:pt x="3334" y="10779"/>
                  </a:lnTo>
                  <a:cubicBezTo>
                    <a:pt x="3334" y="10779"/>
                    <a:pt x="4080" y="10721"/>
                    <a:pt x="4319" y="10608"/>
                  </a:cubicBezTo>
                  <a:cubicBezTo>
                    <a:pt x="4296" y="9218"/>
                    <a:pt x="4004" y="4562"/>
                    <a:pt x="3802" y="2637"/>
                  </a:cubicBezTo>
                  <a:cubicBezTo>
                    <a:pt x="3689" y="1543"/>
                    <a:pt x="3194" y="824"/>
                    <a:pt x="3194" y="824"/>
                  </a:cubicBezTo>
                  <a:lnTo>
                    <a:pt x="3100"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1"/>
            <p:cNvSpPr/>
            <p:nvPr/>
          </p:nvSpPr>
          <p:spPr>
            <a:xfrm>
              <a:off x="5324375" y="3226200"/>
              <a:ext cx="188750" cy="234625"/>
            </a:xfrm>
            <a:custGeom>
              <a:rect b="b" l="l" r="r" t="t"/>
              <a:pathLst>
                <a:path extrusionOk="0" h="9385" w="7550">
                  <a:moveTo>
                    <a:pt x="5264" y="1"/>
                  </a:moveTo>
                  <a:cubicBezTo>
                    <a:pt x="5264" y="1"/>
                    <a:pt x="4160" y="529"/>
                    <a:pt x="2785" y="529"/>
                  </a:cubicBezTo>
                  <a:cubicBezTo>
                    <a:pt x="2235" y="529"/>
                    <a:pt x="1642" y="444"/>
                    <a:pt x="1058" y="208"/>
                  </a:cubicBezTo>
                  <a:cubicBezTo>
                    <a:pt x="1058" y="208"/>
                    <a:pt x="869" y="1103"/>
                    <a:pt x="496" y="2385"/>
                  </a:cubicBezTo>
                  <a:cubicBezTo>
                    <a:pt x="226" y="3312"/>
                    <a:pt x="1" y="7423"/>
                    <a:pt x="154" y="8328"/>
                  </a:cubicBezTo>
                  <a:cubicBezTo>
                    <a:pt x="154" y="8328"/>
                    <a:pt x="275" y="8395"/>
                    <a:pt x="478" y="8494"/>
                  </a:cubicBezTo>
                  <a:cubicBezTo>
                    <a:pt x="986" y="8737"/>
                    <a:pt x="2021" y="9173"/>
                    <a:pt x="3145" y="9331"/>
                  </a:cubicBezTo>
                  <a:cubicBezTo>
                    <a:pt x="3294" y="9349"/>
                    <a:pt x="3442" y="9367"/>
                    <a:pt x="3586" y="9371"/>
                  </a:cubicBezTo>
                  <a:cubicBezTo>
                    <a:pt x="3705" y="9380"/>
                    <a:pt x="3825" y="9385"/>
                    <a:pt x="3944" y="9385"/>
                  </a:cubicBezTo>
                  <a:cubicBezTo>
                    <a:pt x="4063" y="9385"/>
                    <a:pt x="4182" y="9380"/>
                    <a:pt x="4302" y="9371"/>
                  </a:cubicBezTo>
                  <a:cubicBezTo>
                    <a:pt x="5444" y="9286"/>
                    <a:pt x="6227" y="9088"/>
                    <a:pt x="6686" y="8935"/>
                  </a:cubicBezTo>
                  <a:cubicBezTo>
                    <a:pt x="6861" y="8881"/>
                    <a:pt x="7032" y="8814"/>
                    <a:pt x="7194" y="8733"/>
                  </a:cubicBezTo>
                  <a:cubicBezTo>
                    <a:pt x="7194" y="8733"/>
                    <a:pt x="7136" y="6578"/>
                    <a:pt x="7131" y="5138"/>
                  </a:cubicBezTo>
                  <a:cubicBezTo>
                    <a:pt x="7127" y="3703"/>
                    <a:pt x="7550" y="2124"/>
                    <a:pt x="526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1"/>
            <p:cNvSpPr/>
            <p:nvPr/>
          </p:nvSpPr>
          <p:spPr>
            <a:xfrm>
              <a:off x="5367475" y="2933150"/>
              <a:ext cx="33625" cy="11525"/>
            </a:xfrm>
            <a:custGeom>
              <a:rect b="b" l="l" r="r" t="t"/>
              <a:pathLst>
                <a:path extrusionOk="0" h="461" w="1345">
                  <a:moveTo>
                    <a:pt x="650" y="0"/>
                  </a:moveTo>
                  <a:cubicBezTo>
                    <a:pt x="626" y="0"/>
                    <a:pt x="603" y="2"/>
                    <a:pt x="580" y="4"/>
                  </a:cubicBezTo>
                  <a:cubicBezTo>
                    <a:pt x="531" y="4"/>
                    <a:pt x="486" y="13"/>
                    <a:pt x="445" y="22"/>
                  </a:cubicBezTo>
                  <a:cubicBezTo>
                    <a:pt x="400" y="31"/>
                    <a:pt x="364" y="44"/>
                    <a:pt x="324" y="58"/>
                  </a:cubicBezTo>
                  <a:cubicBezTo>
                    <a:pt x="288" y="71"/>
                    <a:pt x="256" y="89"/>
                    <a:pt x="225" y="107"/>
                  </a:cubicBezTo>
                  <a:cubicBezTo>
                    <a:pt x="175" y="134"/>
                    <a:pt x="130" y="166"/>
                    <a:pt x="90" y="202"/>
                  </a:cubicBezTo>
                  <a:lnTo>
                    <a:pt x="40" y="238"/>
                  </a:lnTo>
                  <a:cubicBezTo>
                    <a:pt x="0" y="270"/>
                    <a:pt x="32" y="331"/>
                    <a:pt x="77" y="331"/>
                  </a:cubicBezTo>
                  <a:cubicBezTo>
                    <a:pt x="83" y="331"/>
                    <a:pt x="88" y="330"/>
                    <a:pt x="94" y="328"/>
                  </a:cubicBezTo>
                  <a:lnTo>
                    <a:pt x="99" y="328"/>
                  </a:lnTo>
                  <a:lnTo>
                    <a:pt x="153" y="305"/>
                  </a:lnTo>
                  <a:cubicBezTo>
                    <a:pt x="193" y="283"/>
                    <a:pt x="238" y="265"/>
                    <a:pt x="288" y="247"/>
                  </a:cubicBezTo>
                  <a:cubicBezTo>
                    <a:pt x="315" y="238"/>
                    <a:pt x="346" y="229"/>
                    <a:pt x="378" y="220"/>
                  </a:cubicBezTo>
                  <a:lnTo>
                    <a:pt x="477" y="202"/>
                  </a:lnTo>
                  <a:cubicBezTo>
                    <a:pt x="513" y="193"/>
                    <a:pt x="549" y="193"/>
                    <a:pt x="585" y="193"/>
                  </a:cubicBezTo>
                  <a:cubicBezTo>
                    <a:pt x="597" y="191"/>
                    <a:pt x="608" y="191"/>
                    <a:pt x="619" y="191"/>
                  </a:cubicBezTo>
                  <a:cubicBezTo>
                    <a:pt x="646" y="191"/>
                    <a:pt x="672" y="194"/>
                    <a:pt x="697" y="197"/>
                  </a:cubicBezTo>
                  <a:cubicBezTo>
                    <a:pt x="733" y="202"/>
                    <a:pt x="774" y="206"/>
                    <a:pt x="810" y="215"/>
                  </a:cubicBezTo>
                  <a:cubicBezTo>
                    <a:pt x="846" y="224"/>
                    <a:pt x="877" y="238"/>
                    <a:pt x="913" y="251"/>
                  </a:cubicBezTo>
                  <a:cubicBezTo>
                    <a:pt x="976" y="274"/>
                    <a:pt x="1035" y="305"/>
                    <a:pt x="1093" y="337"/>
                  </a:cubicBezTo>
                  <a:cubicBezTo>
                    <a:pt x="1151" y="368"/>
                    <a:pt x="1205" y="409"/>
                    <a:pt x="1255" y="449"/>
                  </a:cubicBezTo>
                  <a:cubicBezTo>
                    <a:pt x="1264" y="457"/>
                    <a:pt x="1276" y="460"/>
                    <a:pt x="1288" y="460"/>
                  </a:cubicBezTo>
                  <a:cubicBezTo>
                    <a:pt x="1304" y="460"/>
                    <a:pt x="1321" y="453"/>
                    <a:pt x="1331" y="440"/>
                  </a:cubicBezTo>
                  <a:cubicBezTo>
                    <a:pt x="1345" y="427"/>
                    <a:pt x="1345" y="400"/>
                    <a:pt x="1336" y="382"/>
                  </a:cubicBezTo>
                  <a:lnTo>
                    <a:pt x="1336" y="377"/>
                  </a:lnTo>
                  <a:cubicBezTo>
                    <a:pt x="1291" y="314"/>
                    <a:pt x="1241" y="256"/>
                    <a:pt x="1183" y="211"/>
                  </a:cubicBezTo>
                  <a:cubicBezTo>
                    <a:pt x="1053" y="98"/>
                    <a:pt x="891" y="26"/>
                    <a:pt x="720" y="4"/>
                  </a:cubicBezTo>
                  <a:cubicBezTo>
                    <a:pt x="697" y="2"/>
                    <a:pt x="674" y="0"/>
                    <a:pt x="65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1"/>
            <p:cNvSpPr/>
            <p:nvPr/>
          </p:nvSpPr>
          <p:spPr>
            <a:xfrm>
              <a:off x="5390825" y="2912425"/>
              <a:ext cx="80000" cy="69875"/>
            </a:xfrm>
            <a:custGeom>
              <a:rect b="b" l="l" r="r" t="t"/>
              <a:pathLst>
                <a:path extrusionOk="0" h="2795" w="3200">
                  <a:moveTo>
                    <a:pt x="1697" y="151"/>
                  </a:moveTo>
                  <a:cubicBezTo>
                    <a:pt x="2528" y="151"/>
                    <a:pt x="3199" y="1012"/>
                    <a:pt x="2845" y="1877"/>
                  </a:cubicBezTo>
                  <a:cubicBezTo>
                    <a:pt x="2633" y="2390"/>
                    <a:pt x="2162" y="2648"/>
                    <a:pt x="1691" y="2648"/>
                  </a:cubicBezTo>
                  <a:cubicBezTo>
                    <a:pt x="1222" y="2648"/>
                    <a:pt x="752" y="2393"/>
                    <a:pt x="537" y="1881"/>
                  </a:cubicBezTo>
                  <a:cubicBezTo>
                    <a:pt x="276" y="1247"/>
                    <a:pt x="573" y="518"/>
                    <a:pt x="1207" y="252"/>
                  </a:cubicBezTo>
                  <a:cubicBezTo>
                    <a:pt x="1372" y="183"/>
                    <a:pt x="1538" y="151"/>
                    <a:pt x="1697" y="151"/>
                  </a:cubicBezTo>
                  <a:close/>
                  <a:moveTo>
                    <a:pt x="1682" y="0"/>
                  </a:moveTo>
                  <a:cubicBezTo>
                    <a:pt x="748" y="0"/>
                    <a:pt x="0" y="973"/>
                    <a:pt x="402" y="1939"/>
                  </a:cubicBezTo>
                  <a:cubicBezTo>
                    <a:pt x="629" y="2471"/>
                    <a:pt x="1147" y="2794"/>
                    <a:pt x="1692" y="2794"/>
                  </a:cubicBezTo>
                  <a:cubicBezTo>
                    <a:pt x="1871" y="2794"/>
                    <a:pt x="2053" y="2760"/>
                    <a:pt x="2228" y="2686"/>
                  </a:cubicBezTo>
                  <a:cubicBezTo>
                    <a:pt x="2750" y="2466"/>
                    <a:pt x="3088" y="1957"/>
                    <a:pt x="3083" y="1395"/>
                  </a:cubicBezTo>
                  <a:cubicBezTo>
                    <a:pt x="3083" y="828"/>
                    <a:pt x="2741" y="324"/>
                    <a:pt x="2219" y="109"/>
                  </a:cubicBezTo>
                  <a:cubicBezTo>
                    <a:pt x="2038" y="34"/>
                    <a:pt x="1857" y="0"/>
                    <a:pt x="168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1"/>
            <p:cNvSpPr/>
            <p:nvPr/>
          </p:nvSpPr>
          <p:spPr>
            <a:xfrm>
              <a:off x="5297800" y="2907900"/>
              <a:ext cx="79475" cy="65800"/>
            </a:xfrm>
            <a:custGeom>
              <a:rect b="b" l="l" r="r" t="t"/>
              <a:pathLst>
                <a:path extrusionOk="0" h="2632" w="3179">
                  <a:moveTo>
                    <a:pt x="1599" y="151"/>
                  </a:moveTo>
                  <a:cubicBezTo>
                    <a:pt x="2373" y="151"/>
                    <a:pt x="3002" y="956"/>
                    <a:pt x="2670" y="1761"/>
                  </a:cubicBezTo>
                  <a:cubicBezTo>
                    <a:pt x="2473" y="2242"/>
                    <a:pt x="2033" y="2484"/>
                    <a:pt x="1592" y="2484"/>
                  </a:cubicBezTo>
                  <a:cubicBezTo>
                    <a:pt x="1155" y="2484"/>
                    <a:pt x="719" y="2246"/>
                    <a:pt x="520" y="1770"/>
                  </a:cubicBezTo>
                  <a:cubicBezTo>
                    <a:pt x="272" y="1176"/>
                    <a:pt x="551" y="492"/>
                    <a:pt x="1145" y="245"/>
                  </a:cubicBezTo>
                  <a:cubicBezTo>
                    <a:pt x="1298" y="180"/>
                    <a:pt x="1451" y="151"/>
                    <a:pt x="1599" y="151"/>
                  </a:cubicBezTo>
                  <a:close/>
                  <a:moveTo>
                    <a:pt x="1587" y="0"/>
                  </a:moveTo>
                  <a:cubicBezTo>
                    <a:pt x="706" y="0"/>
                    <a:pt x="1" y="917"/>
                    <a:pt x="380" y="1824"/>
                  </a:cubicBezTo>
                  <a:cubicBezTo>
                    <a:pt x="593" y="2328"/>
                    <a:pt x="1082" y="2631"/>
                    <a:pt x="1595" y="2631"/>
                  </a:cubicBezTo>
                  <a:cubicBezTo>
                    <a:pt x="1763" y="2631"/>
                    <a:pt x="1934" y="2599"/>
                    <a:pt x="2099" y="2530"/>
                  </a:cubicBezTo>
                  <a:cubicBezTo>
                    <a:pt x="3178" y="2075"/>
                    <a:pt x="3169" y="546"/>
                    <a:pt x="2090" y="101"/>
                  </a:cubicBezTo>
                  <a:cubicBezTo>
                    <a:pt x="1920" y="32"/>
                    <a:pt x="1751" y="0"/>
                    <a:pt x="1587"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1"/>
            <p:cNvSpPr/>
            <p:nvPr/>
          </p:nvSpPr>
          <p:spPr>
            <a:xfrm>
              <a:off x="5463500" y="2943450"/>
              <a:ext cx="42275" cy="11400"/>
            </a:xfrm>
            <a:custGeom>
              <a:rect b="b" l="l" r="r" t="t"/>
              <a:pathLst>
                <a:path extrusionOk="0" h="456" w="1691">
                  <a:moveTo>
                    <a:pt x="154" y="1"/>
                  </a:moveTo>
                  <a:cubicBezTo>
                    <a:pt x="30" y="1"/>
                    <a:pt x="1" y="187"/>
                    <a:pt x="131" y="213"/>
                  </a:cubicBezTo>
                  <a:lnTo>
                    <a:pt x="1521" y="456"/>
                  </a:lnTo>
                  <a:lnTo>
                    <a:pt x="1544" y="456"/>
                  </a:lnTo>
                  <a:cubicBezTo>
                    <a:pt x="1545" y="456"/>
                    <a:pt x="1547" y="456"/>
                    <a:pt x="1548" y="456"/>
                  </a:cubicBezTo>
                  <a:cubicBezTo>
                    <a:pt x="1675" y="456"/>
                    <a:pt x="1691" y="262"/>
                    <a:pt x="1562" y="244"/>
                  </a:cubicBezTo>
                  <a:lnTo>
                    <a:pt x="167" y="1"/>
                  </a:lnTo>
                  <a:cubicBezTo>
                    <a:pt x="163" y="1"/>
                    <a:pt x="158" y="1"/>
                    <a:pt x="15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1"/>
            <p:cNvSpPr/>
            <p:nvPr/>
          </p:nvSpPr>
          <p:spPr>
            <a:xfrm>
              <a:off x="5487900" y="2783175"/>
              <a:ext cx="26000" cy="49650"/>
            </a:xfrm>
            <a:custGeom>
              <a:rect b="b" l="l" r="r" t="t"/>
              <a:pathLst>
                <a:path extrusionOk="0" h="1986" w="1040">
                  <a:moveTo>
                    <a:pt x="1011" y="0"/>
                  </a:moveTo>
                  <a:cubicBezTo>
                    <a:pt x="1009" y="0"/>
                    <a:pt x="1006" y="1"/>
                    <a:pt x="1004" y="2"/>
                  </a:cubicBezTo>
                  <a:cubicBezTo>
                    <a:pt x="1004" y="2"/>
                    <a:pt x="968" y="11"/>
                    <a:pt x="905" y="29"/>
                  </a:cubicBezTo>
                  <a:cubicBezTo>
                    <a:pt x="811" y="51"/>
                    <a:pt x="725" y="87"/>
                    <a:pt x="644" y="128"/>
                  </a:cubicBezTo>
                  <a:cubicBezTo>
                    <a:pt x="586" y="155"/>
                    <a:pt x="532" y="186"/>
                    <a:pt x="478" y="227"/>
                  </a:cubicBezTo>
                  <a:cubicBezTo>
                    <a:pt x="419" y="267"/>
                    <a:pt x="365" y="312"/>
                    <a:pt x="311" y="366"/>
                  </a:cubicBezTo>
                  <a:cubicBezTo>
                    <a:pt x="257" y="420"/>
                    <a:pt x="212" y="483"/>
                    <a:pt x="167" y="550"/>
                  </a:cubicBezTo>
                  <a:cubicBezTo>
                    <a:pt x="127" y="618"/>
                    <a:pt x="91" y="690"/>
                    <a:pt x="68" y="771"/>
                  </a:cubicBezTo>
                  <a:cubicBezTo>
                    <a:pt x="37" y="847"/>
                    <a:pt x="19" y="924"/>
                    <a:pt x="10" y="1005"/>
                  </a:cubicBezTo>
                  <a:cubicBezTo>
                    <a:pt x="1" y="1081"/>
                    <a:pt x="1" y="1158"/>
                    <a:pt x="5" y="1234"/>
                  </a:cubicBezTo>
                  <a:cubicBezTo>
                    <a:pt x="14" y="1369"/>
                    <a:pt x="41" y="1504"/>
                    <a:pt x="91" y="1630"/>
                  </a:cubicBezTo>
                  <a:cubicBezTo>
                    <a:pt x="131" y="1752"/>
                    <a:pt x="190" y="1869"/>
                    <a:pt x="266" y="1972"/>
                  </a:cubicBezTo>
                  <a:cubicBezTo>
                    <a:pt x="272" y="1981"/>
                    <a:pt x="282" y="1986"/>
                    <a:pt x="291" y="1986"/>
                  </a:cubicBezTo>
                  <a:cubicBezTo>
                    <a:pt x="297" y="1986"/>
                    <a:pt x="302" y="1984"/>
                    <a:pt x="307" y="1981"/>
                  </a:cubicBezTo>
                  <a:cubicBezTo>
                    <a:pt x="325" y="1977"/>
                    <a:pt x="338" y="1954"/>
                    <a:pt x="329" y="1936"/>
                  </a:cubicBezTo>
                  <a:cubicBezTo>
                    <a:pt x="293" y="1819"/>
                    <a:pt x="266" y="1702"/>
                    <a:pt x="244" y="1585"/>
                  </a:cubicBezTo>
                  <a:cubicBezTo>
                    <a:pt x="235" y="1531"/>
                    <a:pt x="226" y="1477"/>
                    <a:pt x="221" y="1414"/>
                  </a:cubicBezTo>
                  <a:cubicBezTo>
                    <a:pt x="212" y="1351"/>
                    <a:pt x="208" y="1288"/>
                    <a:pt x="208" y="1225"/>
                  </a:cubicBezTo>
                  <a:cubicBezTo>
                    <a:pt x="212" y="1162"/>
                    <a:pt x="212" y="1095"/>
                    <a:pt x="221" y="1027"/>
                  </a:cubicBezTo>
                  <a:cubicBezTo>
                    <a:pt x="230" y="964"/>
                    <a:pt x="248" y="897"/>
                    <a:pt x="266" y="834"/>
                  </a:cubicBezTo>
                  <a:cubicBezTo>
                    <a:pt x="289" y="771"/>
                    <a:pt x="311" y="708"/>
                    <a:pt x="347" y="649"/>
                  </a:cubicBezTo>
                  <a:cubicBezTo>
                    <a:pt x="379" y="595"/>
                    <a:pt x="415" y="542"/>
                    <a:pt x="455" y="488"/>
                  </a:cubicBezTo>
                  <a:cubicBezTo>
                    <a:pt x="496" y="438"/>
                    <a:pt x="545" y="398"/>
                    <a:pt x="586" y="357"/>
                  </a:cubicBezTo>
                  <a:cubicBezTo>
                    <a:pt x="626" y="317"/>
                    <a:pt x="671" y="281"/>
                    <a:pt x="716" y="249"/>
                  </a:cubicBezTo>
                  <a:cubicBezTo>
                    <a:pt x="752" y="218"/>
                    <a:pt x="793" y="186"/>
                    <a:pt x="838" y="164"/>
                  </a:cubicBezTo>
                  <a:lnTo>
                    <a:pt x="937" y="105"/>
                  </a:lnTo>
                  <a:cubicBezTo>
                    <a:pt x="991" y="74"/>
                    <a:pt x="1022" y="51"/>
                    <a:pt x="1022" y="51"/>
                  </a:cubicBezTo>
                  <a:lnTo>
                    <a:pt x="1027" y="51"/>
                  </a:lnTo>
                  <a:cubicBezTo>
                    <a:pt x="1036" y="42"/>
                    <a:pt x="1040" y="33"/>
                    <a:pt x="1036" y="20"/>
                  </a:cubicBezTo>
                  <a:cubicBezTo>
                    <a:pt x="1032" y="9"/>
                    <a:pt x="1022" y="0"/>
                    <a:pt x="10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1"/>
            <p:cNvSpPr/>
            <p:nvPr/>
          </p:nvSpPr>
          <p:spPr>
            <a:xfrm>
              <a:off x="5514450" y="2800050"/>
              <a:ext cx="32525" cy="42550"/>
            </a:xfrm>
            <a:custGeom>
              <a:rect b="b" l="l" r="r" t="t"/>
              <a:pathLst>
                <a:path extrusionOk="0" h="1702" w="1301">
                  <a:moveTo>
                    <a:pt x="1090" y="0"/>
                  </a:moveTo>
                  <a:cubicBezTo>
                    <a:pt x="1087" y="0"/>
                    <a:pt x="1083" y="1"/>
                    <a:pt x="1080" y="1"/>
                  </a:cubicBezTo>
                  <a:cubicBezTo>
                    <a:pt x="1062" y="6"/>
                    <a:pt x="1053" y="28"/>
                    <a:pt x="1058" y="46"/>
                  </a:cubicBezTo>
                  <a:cubicBezTo>
                    <a:pt x="1058" y="46"/>
                    <a:pt x="1067" y="82"/>
                    <a:pt x="1076" y="141"/>
                  </a:cubicBezTo>
                  <a:cubicBezTo>
                    <a:pt x="1094" y="222"/>
                    <a:pt x="1103" y="307"/>
                    <a:pt x="1107" y="393"/>
                  </a:cubicBezTo>
                  <a:cubicBezTo>
                    <a:pt x="1112" y="447"/>
                    <a:pt x="1112" y="501"/>
                    <a:pt x="1107" y="555"/>
                  </a:cubicBezTo>
                  <a:cubicBezTo>
                    <a:pt x="1107" y="618"/>
                    <a:pt x="1098" y="676"/>
                    <a:pt x="1089" y="735"/>
                  </a:cubicBezTo>
                  <a:cubicBezTo>
                    <a:pt x="1076" y="798"/>
                    <a:pt x="1058" y="856"/>
                    <a:pt x="1035" y="915"/>
                  </a:cubicBezTo>
                  <a:cubicBezTo>
                    <a:pt x="1008" y="973"/>
                    <a:pt x="981" y="1027"/>
                    <a:pt x="945" y="1081"/>
                  </a:cubicBezTo>
                  <a:cubicBezTo>
                    <a:pt x="905" y="1135"/>
                    <a:pt x="864" y="1185"/>
                    <a:pt x="819" y="1230"/>
                  </a:cubicBezTo>
                  <a:cubicBezTo>
                    <a:pt x="770" y="1270"/>
                    <a:pt x="720" y="1311"/>
                    <a:pt x="671" y="1347"/>
                  </a:cubicBezTo>
                  <a:cubicBezTo>
                    <a:pt x="617" y="1378"/>
                    <a:pt x="563" y="1419"/>
                    <a:pt x="513" y="1446"/>
                  </a:cubicBezTo>
                  <a:lnTo>
                    <a:pt x="360" y="1517"/>
                  </a:lnTo>
                  <a:cubicBezTo>
                    <a:pt x="284" y="1553"/>
                    <a:pt x="203" y="1585"/>
                    <a:pt x="122" y="1612"/>
                  </a:cubicBezTo>
                  <a:cubicBezTo>
                    <a:pt x="63" y="1634"/>
                    <a:pt x="27" y="1648"/>
                    <a:pt x="27" y="1648"/>
                  </a:cubicBezTo>
                  <a:cubicBezTo>
                    <a:pt x="1" y="1661"/>
                    <a:pt x="10" y="1702"/>
                    <a:pt x="41" y="1702"/>
                  </a:cubicBezTo>
                  <a:cubicBezTo>
                    <a:pt x="41" y="1702"/>
                    <a:pt x="77" y="1697"/>
                    <a:pt x="140" y="1693"/>
                  </a:cubicBezTo>
                  <a:cubicBezTo>
                    <a:pt x="234" y="1684"/>
                    <a:pt x="320" y="1670"/>
                    <a:pt x="410" y="1648"/>
                  </a:cubicBezTo>
                  <a:lnTo>
                    <a:pt x="585" y="1598"/>
                  </a:lnTo>
                  <a:cubicBezTo>
                    <a:pt x="648" y="1571"/>
                    <a:pt x="707" y="1544"/>
                    <a:pt x="774" y="1508"/>
                  </a:cubicBezTo>
                  <a:cubicBezTo>
                    <a:pt x="837" y="1473"/>
                    <a:pt x="900" y="1428"/>
                    <a:pt x="959" y="1378"/>
                  </a:cubicBezTo>
                  <a:cubicBezTo>
                    <a:pt x="1017" y="1324"/>
                    <a:pt x="1071" y="1266"/>
                    <a:pt x="1121" y="1203"/>
                  </a:cubicBezTo>
                  <a:cubicBezTo>
                    <a:pt x="1211" y="1072"/>
                    <a:pt x="1269" y="924"/>
                    <a:pt x="1292" y="766"/>
                  </a:cubicBezTo>
                  <a:cubicBezTo>
                    <a:pt x="1301" y="694"/>
                    <a:pt x="1301" y="622"/>
                    <a:pt x="1296" y="555"/>
                  </a:cubicBezTo>
                  <a:cubicBezTo>
                    <a:pt x="1292" y="492"/>
                    <a:pt x="1283" y="429"/>
                    <a:pt x="1265" y="366"/>
                  </a:cubicBezTo>
                  <a:cubicBezTo>
                    <a:pt x="1238" y="244"/>
                    <a:pt x="1193" y="123"/>
                    <a:pt x="1125" y="19"/>
                  </a:cubicBezTo>
                  <a:cubicBezTo>
                    <a:pt x="1118" y="8"/>
                    <a:pt x="1104" y="0"/>
                    <a:pt x="109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1"/>
            <p:cNvSpPr/>
            <p:nvPr/>
          </p:nvSpPr>
          <p:spPr>
            <a:xfrm>
              <a:off x="5502650" y="2793550"/>
              <a:ext cx="27350" cy="43650"/>
            </a:xfrm>
            <a:custGeom>
              <a:rect b="b" l="l" r="r" t="t"/>
              <a:pathLst>
                <a:path extrusionOk="0" h="1746" w="1094">
                  <a:moveTo>
                    <a:pt x="1053" y="1"/>
                  </a:moveTo>
                  <a:cubicBezTo>
                    <a:pt x="936" y="10"/>
                    <a:pt x="819" y="41"/>
                    <a:pt x="715" y="95"/>
                  </a:cubicBezTo>
                  <a:cubicBezTo>
                    <a:pt x="661" y="118"/>
                    <a:pt x="612" y="149"/>
                    <a:pt x="567" y="180"/>
                  </a:cubicBezTo>
                  <a:cubicBezTo>
                    <a:pt x="513" y="216"/>
                    <a:pt x="464" y="257"/>
                    <a:pt x="419" y="302"/>
                  </a:cubicBezTo>
                  <a:cubicBezTo>
                    <a:pt x="315" y="401"/>
                    <a:pt x="234" y="513"/>
                    <a:pt x="171" y="639"/>
                  </a:cubicBezTo>
                  <a:cubicBezTo>
                    <a:pt x="140" y="702"/>
                    <a:pt x="113" y="765"/>
                    <a:pt x="90" y="833"/>
                  </a:cubicBezTo>
                  <a:cubicBezTo>
                    <a:pt x="68" y="896"/>
                    <a:pt x="50" y="963"/>
                    <a:pt x="36" y="1031"/>
                  </a:cubicBezTo>
                  <a:cubicBezTo>
                    <a:pt x="14" y="1143"/>
                    <a:pt x="0" y="1265"/>
                    <a:pt x="5" y="1382"/>
                  </a:cubicBezTo>
                  <a:cubicBezTo>
                    <a:pt x="5" y="1463"/>
                    <a:pt x="9" y="1544"/>
                    <a:pt x="23" y="1625"/>
                  </a:cubicBezTo>
                  <a:cubicBezTo>
                    <a:pt x="27" y="1688"/>
                    <a:pt x="36" y="1719"/>
                    <a:pt x="36" y="1719"/>
                  </a:cubicBezTo>
                  <a:cubicBezTo>
                    <a:pt x="36" y="1737"/>
                    <a:pt x="50" y="1746"/>
                    <a:pt x="63" y="1746"/>
                  </a:cubicBezTo>
                  <a:cubicBezTo>
                    <a:pt x="77" y="1746"/>
                    <a:pt x="90" y="1737"/>
                    <a:pt x="90" y="1719"/>
                  </a:cubicBezTo>
                  <a:cubicBezTo>
                    <a:pt x="90" y="1719"/>
                    <a:pt x="95" y="1688"/>
                    <a:pt x="108" y="1629"/>
                  </a:cubicBezTo>
                  <a:cubicBezTo>
                    <a:pt x="117" y="1571"/>
                    <a:pt x="122" y="1490"/>
                    <a:pt x="149" y="1395"/>
                  </a:cubicBezTo>
                  <a:lnTo>
                    <a:pt x="180" y="1242"/>
                  </a:lnTo>
                  <a:cubicBezTo>
                    <a:pt x="194" y="1188"/>
                    <a:pt x="207" y="1134"/>
                    <a:pt x="225" y="1076"/>
                  </a:cubicBezTo>
                  <a:cubicBezTo>
                    <a:pt x="243" y="1022"/>
                    <a:pt x="261" y="963"/>
                    <a:pt x="284" y="909"/>
                  </a:cubicBezTo>
                  <a:cubicBezTo>
                    <a:pt x="306" y="851"/>
                    <a:pt x="333" y="797"/>
                    <a:pt x="360" y="738"/>
                  </a:cubicBezTo>
                  <a:cubicBezTo>
                    <a:pt x="392" y="684"/>
                    <a:pt x="419" y="630"/>
                    <a:pt x="455" y="585"/>
                  </a:cubicBezTo>
                  <a:cubicBezTo>
                    <a:pt x="495" y="540"/>
                    <a:pt x="522" y="486"/>
                    <a:pt x="567" y="446"/>
                  </a:cubicBezTo>
                  <a:cubicBezTo>
                    <a:pt x="634" y="365"/>
                    <a:pt x="711" y="297"/>
                    <a:pt x="796" y="234"/>
                  </a:cubicBezTo>
                  <a:cubicBezTo>
                    <a:pt x="882" y="171"/>
                    <a:pt x="972" y="118"/>
                    <a:pt x="1071" y="77"/>
                  </a:cubicBezTo>
                  <a:cubicBezTo>
                    <a:pt x="1084" y="68"/>
                    <a:pt x="1093" y="55"/>
                    <a:pt x="1089" y="37"/>
                  </a:cubicBezTo>
                  <a:cubicBezTo>
                    <a:pt x="1089" y="19"/>
                    <a:pt x="1071" y="1"/>
                    <a:pt x="105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1"/>
            <p:cNvSpPr/>
            <p:nvPr/>
          </p:nvSpPr>
          <p:spPr>
            <a:xfrm>
              <a:off x="5484000" y="2946900"/>
              <a:ext cx="60500" cy="67900"/>
            </a:xfrm>
            <a:custGeom>
              <a:rect b="b" l="l" r="r" t="t"/>
              <a:pathLst>
                <a:path extrusionOk="0" h="2716" w="2420">
                  <a:moveTo>
                    <a:pt x="1369" y="0"/>
                  </a:moveTo>
                  <a:cubicBezTo>
                    <a:pt x="1247" y="0"/>
                    <a:pt x="1127" y="22"/>
                    <a:pt x="1012" y="66"/>
                  </a:cubicBezTo>
                  <a:cubicBezTo>
                    <a:pt x="886" y="111"/>
                    <a:pt x="769" y="183"/>
                    <a:pt x="665" y="268"/>
                  </a:cubicBezTo>
                  <a:cubicBezTo>
                    <a:pt x="620" y="300"/>
                    <a:pt x="580" y="340"/>
                    <a:pt x="544" y="381"/>
                  </a:cubicBezTo>
                  <a:cubicBezTo>
                    <a:pt x="508" y="412"/>
                    <a:pt x="476" y="448"/>
                    <a:pt x="449" y="489"/>
                  </a:cubicBezTo>
                  <a:cubicBezTo>
                    <a:pt x="395" y="556"/>
                    <a:pt x="350" y="605"/>
                    <a:pt x="328" y="641"/>
                  </a:cubicBezTo>
                  <a:cubicBezTo>
                    <a:pt x="305" y="677"/>
                    <a:pt x="292" y="700"/>
                    <a:pt x="292" y="700"/>
                  </a:cubicBezTo>
                  <a:cubicBezTo>
                    <a:pt x="278" y="718"/>
                    <a:pt x="287" y="749"/>
                    <a:pt x="310" y="758"/>
                  </a:cubicBezTo>
                  <a:cubicBezTo>
                    <a:pt x="317" y="764"/>
                    <a:pt x="325" y="766"/>
                    <a:pt x="334" y="766"/>
                  </a:cubicBezTo>
                  <a:cubicBezTo>
                    <a:pt x="346" y="766"/>
                    <a:pt x="358" y="760"/>
                    <a:pt x="364" y="749"/>
                  </a:cubicBezTo>
                  <a:cubicBezTo>
                    <a:pt x="364" y="749"/>
                    <a:pt x="382" y="731"/>
                    <a:pt x="404" y="691"/>
                  </a:cubicBezTo>
                  <a:cubicBezTo>
                    <a:pt x="427" y="655"/>
                    <a:pt x="472" y="614"/>
                    <a:pt x="526" y="551"/>
                  </a:cubicBezTo>
                  <a:cubicBezTo>
                    <a:pt x="553" y="520"/>
                    <a:pt x="580" y="489"/>
                    <a:pt x="616" y="457"/>
                  </a:cubicBezTo>
                  <a:cubicBezTo>
                    <a:pt x="652" y="421"/>
                    <a:pt x="692" y="390"/>
                    <a:pt x="737" y="358"/>
                  </a:cubicBezTo>
                  <a:cubicBezTo>
                    <a:pt x="832" y="286"/>
                    <a:pt x="940" y="232"/>
                    <a:pt x="1057" y="192"/>
                  </a:cubicBezTo>
                  <a:cubicBezTo>
                    <a:pt x="1149" y="161"/>
                    <a:pt x="1243" y="147"/>
                    <a:pt x="1340" y="147"/>
                  </a:cubicBezTo>
                  <a:cubicBezTo>
                    <a:pt x="1384" y="147"/>
                    <a:pt x="1429" y="150"/>
                    <a:pt x="1475" y="156"/>
                  </a:cubicBezTo>
                  <a:lnTo>
                    <a:pt x="1587" y="174"/>
                  </a:lnTo>
                  <a:cubicBezTo>
                    <a:pt x="1623" y="183"/>
                    <a:pt x="1664" y="201"/>
                    <a:pt x="1700" y="214"/>
                  </a:cubicBezTo>
                  <a:cubicBezTo>
                    <a:pt x="1731" y="228"/>
                    <a:pt x="1772" y="237"/>
                    <a:pt x="1808" y="250"/>
                  </a:cubicBezTo>
                  <a:cubicBezTo>
                    <a:pt x="1839" y="268"/>
                    <a:pt x="1893" y="295"/>
                    <a:pt x="1911" y="309"/>
                  </a:cubicBezTo>
                  <a:lnTo>
                    <a:pt x="2015" y="390"/>
                  </a:lnTo>
                  <a:cubicBezTo>
                    <a:pt x="2042" y="417"/>
                    <a:pt x="2069" y="448"/>
                    <a:pt x="2091" y="480"/>
                  </a:cubicBezTo>
                  <a:cubicBezTo>
                    <a:pt x="2118" y="511"/>
                    <a:pt x="2136" y="547"/>
                    <a:pt x="2154" y="583"/>
                  </a:cubicBezTo>
                  <a:cubicBezTo>
                    <a:pt x="2177" y="619"/>
                    <a:pt x="2190" y="655"/>
                    <a:pt x="2199" y="695"/>
                  </a:cubicBezTo>
                  <a:cubicBezTo>
                    <a:pt x="2253" y="866"/>
                    <a:pt x="2258" y="1042"/>
                    <a:pt x="2222" y="1213"/>
                  </a:cubicBezTo>
                  <a:cubicBezTo>
                    <a:pt x="2190" y="1388"/>
                    <a:pt x="2132" y="1559"/>
                    <a:pt x="2042" y="1712"/>
                  </a:cubicBezTo>
                  <a:cubicBezTo>
                    <a:pt x="1961" y="1865"/>
                    <a:pt x="1857" y="2009"/>
                    <a:pt x="1736" y="2130"/>
                  </a:cubicBezTo>
                  <a:cubicBezTo>
                    <a:pt x="1623" y="2247"/>
                    <a:pt x="1493" y="2346"/>
                    <a:pt x="1353" y="2427"/>
                  </a:cubicBezTo>
                  <a:lnTo>
                    <a:pt x="1250" y="2481"/>
                  </a:lnTo>
                  <a:cubicBezTo>
                    <a:pt x="1237" y="2486"/>
                    <a:pt x="1214" y="2499"/>
                    <a:pt x="1205" y="2499"/>
                  </a:cubicBezTo>
                  <a:lnTo>
                    <a:pt x="1151" y="2517"/>
                  </a:lnTo>
                  <a:cubicBezTo>
                    <a:pt x="1084" y="2540"/>
                    <a:pt x="1012" y="2562"/>
                    <a:pt x="944" y="2576"/>
                  </a:cubicBezTo>
                  <a:cubicBezTo>
                    <a:pt x="877" y="2580"/>
                    <a:pt x="818" y="2589"/>
                    <a:pt x="755" y="2594"/>
                  </a:cubicBezTo>
                  <a:lnTo>
                    <a:pt x="584" y="2589"/>
                  </a:lnTo>
                  <a:cubicBezTo>
                    <a:pt x="490" y="2576"/>
                    <a:pt x="395" y="2553"/>
                    <a:pt x="305" y="2522"/>
                  </a:cubicBezTo>
                  <a:cubicBezTo>
                    <a:pt x="247" y="2499"/>
                    <a:pt x="193" y="2477"/>
                    <a:pt x="139" y="2450"/>
                  </a:cubicBezTo>
                  <a:cubicBezTo>
                    <a:pt x="121" y="2441"/>
                    <a:pt x="98" y="2427"/>
                    <a:pt x="80" y="2418"/>
                  </a:cubicBezTo>
                  <a:cubicBezTo>
                    <a:pt x="73" y="2414"/>
                    <a:pt x="65" y="2412"/>
                    <a:pt x="58" y="2412"/>
                  </a:cubicBezTo>
                  <a:cubicBezTo>
                    <a:pt x="24" y="2412"/>
                    <a:pt x="1" y="2460"/>
                    <a:pt x="31" y="2486"/>
                  </a:cubicBezTo>
                  <a:cubicBezTo>
                    <a:pt x="107" y="2535"/>
                    <a:pt x="188" y="2580"/>
                    <a:pt x="269" y="2612"/>
                  </a:cubicBezTo>
                  <a:cubicBezTo>
                    <a:pt x="364" y="2648"/>
                    <a:pt x="463" y="2679"/>
                    <a:pt x="566" y="2697"/>
                  </a:cubicBezTo>
                  <a:lnTo>
                    <a:pt x="755" y="2715"/>
                  </a:lnTo>
                  <a:cubicBezTo>
                    <a:pt x="823" y="2715"/>
                    <a:pt x="895" y="2702"/>
                    <a:pt x="971" y="2697"/>
                  </a:cubicBezTo>
                  <a:cubicBezTo>
                    <a:pt x="1043" y="2684"/>
                    <a:pt x="1115" y="2666"/>
                    <a:pt x="1187" y="2643"/>
                  </a:cubicBezTo>
                  <a:lnTo>
                    <a:pt x="1245" y="2625"/>
                  </a:lnTo>
                  <a:cubicBezTo>
                    <a:pt x="1263" y="2616"/>
                    <a:pt x="1286" y="2607"/>
                    <a:pt x="1304" y="2598"/>
                  </a:cubicBezTo>
                  <a:lnTo>
                    <a:pt x="1416" y="2549"/>
                  </a:lnTo>
                  <a:cubicBezTo>
                    <a:pt x="1574" y="2463"/>
                    <a:pt x="1718" y="2360"/>
                    <a:pt x="1839" y="2234"/>
                  </a:cubicBezTo>
                  <a:cubicBezTo>
                    <a:pt x="1974" y="2099"/>
                    <a:pt x="2087" y="1946"/>
                    <a:pt x="2177" y="1784"/>
                  </a:cubicBezTo>
                  <a:cubicBezTo>
                    <a:pt x="2271" y="1613"/>
                    <a:pt x="2339" y="1429"/>
                    <a:pt x="2379" y="1235"/>
                  </a:cubicBezTo>
                  <a:cubicBezTo>
                    <a:pt x="2420" y="1037"/>
                    <a:pt x="2406" y="835"/>
                    <a:pt x="2348" y="646"/>
                  </a:cubicBezTo>
                  <a:cubicBezTo>
                    <a:pt x="2334" y="596"/>
                    <a:pt x="2316" y="547"/>
                    <a:pt x="2289" y="506"/>
                  </a:cubicBezTo>
                  <a:cubicBezTo>
                    <a:pt x="2267" y="462"/>
                    <a:pt x="2240" y="417"/>
                    <a:pt x="2208" y="376"/>
                  </a:cubicBezTo>
                  <a:cubicBezTo>
                    <a:pt x="2177" y="336"/>
                    <a:pt x="2145" y="300"/>
                    <a:pt x="2105" y="264"/>
                  </a:cubicBezTo>
                  <a:lnTo>
                    <a:pt x="2001" y="183"/>
                  </a:lnTo>
                  <a:cubicBezTo>
                    <a:pt x="1961" y="160"/>
                    <a:pt x="1920" y="133"/>
                    <a:pt x="1880" y="115"/>
                  </a:cubicBezTo>
                  <a:cubicBezTo>
                    <a:pt x="1835" y="97"/>
                    <a:pt x="1790" y="79"/>
                    <a:pt x="1745" y="66"/>
                  </a:cubicBezTo>
                  <a:cubicBezTo>
                    <a:pt x="1700" y="52"/>
                    <a:pt x="1659" y="39"/>
                    <a:pt x="1619" y="25"/>
                  </a:cubicBezTo>
                  <a:lnTo>
                    <a:pt x="1488" y="7"/>
                  </a:lnTo>
                  <a:cubicBezTo>
                    <a:pt x="1449" y="3"/>
                    <a:pt x="1409" y="0"/>
                    <a:pt x="136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1"/>
            <p:cNvSpPr/>
            <p:nvPr/>
          </p:nvSpPr>
          <p:spPr>
            <a:xfrm>
              <a:off x="5330125" y="2805625"/>
              <a:ext cx="149700" cy="62325"/>
            </a:xfrm>
            <a:custGeom>
              <a:rect b="b" l="l" r="r" t="t"/>
              <a:pathLst>
                <a:path extrusionOk="0" h="2493" w="5988">
                  <a:moveTo>
                    <a:pt x="3338" y="0"/>
                  </a:moveTo>
                  <a:cubicBezTo>
                    <a:pt x="3087" y="0"/>
                    <a:pt x="2836" y="25"/>
                    <a:pt x="2591" y="75"/>
                  </a:cubicBezTo>
                  <a:cubicBezTo>
                    <a:pt x="2362" y="120"/>
                    <a:pt x="2142" y="188"/>
                    <a:pt x="1930" y="278"/>
                  </a:cubicBezTo>
                  <a:cubicBezTo>
                    <a:pt x="1728" y="368"/>
                    <a:pt x="1534" y="485"/>
                    <a:pt x="1354" y="615"/>
                  </a:cubicBezTo>
                  <a:cubicBezTo>
                    <a:pt x="1044" y="854"/>
                    <a:pt x="770" y="1142"/>
                    <a:pt x="545" y="1461"/>
                  </a:cubicBezTo>
                  <a:cubicBezTo>
                    <a:pt x="383" y="1681"/>
                    <a:pt x="243" y="1920"/>
                    <a:pt x="126" y="2167"/>
                  </a:cubicBezTo>
                  <a:cubicBezTo>
                    <a:pt x="81" y="2262"/>
                    <a:pt x="41" y="2356"/>
                    <a:pt x="5" y="2455"/>
                  </a:cubicBezTo>
                  <a:cubicBezTo>
                    <a:pt x="0" y="2469"/>
                    <a:pt x="5" y="2482"/>
                    <a:pt x="18" y="2491"/>
                  </a:cubicBezTo>
                  <a:cubicBezTo>
                    <a:pt x="22" y="2492"/>
                    <a:pt x="25" y="2493"/>
                    <a:pt x="29" y="2493"/>
                  </a:cubicBezTo>
                  <a:cubicBezTo>
                    <a:pt x="40" y="2493"/>
                    <a:pt x="51" y="2488"/>
                    <a:pt x="54" y="2478"/>
                  </a:cubicBezTo>
                  <a:cubicBezTo>
                    <a:pt x="54" y="2478"/>
                    <a:pt x="99" y="2374"/>
                    <a:pt x="198" y="2208"/>
                  </a:cubicBezTo>
                  <a:cubicBezTo>
                    <a:pt x="333" y="1974"/>
                    <a:pt x="486" y="1753"/>
                    <a:pt x="653" y="1546"/>
                  </a:cubicBezTo>
                  <a:cubicBezTo>
                    <a:pt x="887" y="1250"/>
                    <a:pt x="1161" y="989"/>
                    <a:pt x="1467" y="768"/>
                  </a:cubicBezTo>
                  <a:cubicBezTo>
                    <a:pt x="1633" y="647"/>
                    <a:pt x="1818" y="543"/>
                    <a:pt x="2011" y="462"/>
                  </a:cubicBezTo>
                  <a:cubicBezTo>
                    <a:pt x="2209" y="381"/>
                    <a:pt x="2416" y="318"/>
                    <a:pt x="2632" y="282"/>
                  </a:cubicBezTo>
                  <a:cubicBezTo>
                    <a:pt x="2880" y="232"/>
                    <a:pt x="3134" y="206"/>
                    <a:pt x="3387" y="206"/>
                  </a:cubicBezTo>
                  <a:cubicBezTo>
                    <a:pt x="3560" y="206"/>
                    <a:pt x="3733" y="218"/>
                    <a:pt x="3905" y="242"/>
                  </a:cubicBezTo>
                  <a:cubicBezTo>
                    <a:pt x="4278" y="296"/>
                    <a:pt x="4638" y="399"/>
                    <a:pt x="4980" y="552"/>
                  </a:cubicBezTo>
                  <a:cubicBezTo>
                    <a:pt x="5228" y="660"/>
                    <a:pt x="5462" y="791"/>
                    <a:pt x="5678" y="944"/>
                  </a:cubicBezTo>
                  <a:cubicBezTo>
                    <a:pt x="5763" y="1002"/>
                    <a:pt x="5844" y="1065"/>
                    <a:pt x="5920" y="1128"/>
                  </a:cubicBezTo>
                  <a:cubicBezTo>
                    <a:pt x="5926" y="1134"/>
                    <a:pt x="5934" y="1136"/>
                    <a:pt x="5942" y="1136"/>
                  </a:cubicBezTo>
                  <a:cubicBezTo>
                    <a:pt x="5953" y="1136"/>
                    <a:pt x="5965" y="1131"/>
                    <a:pt x="5970" y="1124"/>
                  </a:cubicBezTo>
                  <a:cubicBezTo>
                    <a:pt x="5988" y="1110"/>
                    <a:pt x="5988" y="1088"/>
                    <a:pt x="5970" y="1074"/>
                  </a:cubicBezTo>
                  <a:cubicBezTo>
                    <a:pt x="5902" y="998"/>
                    <a:pt x="5821" y="926"/>
                    <a:pt x="5741" y="863"/>
                  </a:cubicBezTo>
                  <a:cubicBezTo>
                    <a:pt x="5529" y="687"/>
                    <a:pt x="5295" y="534"/>
                    <a:pt x="5052" y="413"/>
                  </a:cubicBezTo>
                  <a:cubicBezTo>
                    <a:pt x="4701" y="233"/>
                    <a:pt x="4323" y="107"/>
                    <a:pt x="3937" y="48"/>
                  </a:cubicBezTo>
                  <a:cubicBezTo>
                    <a:pt x="3739" y="16"/>
                    <a:pt x="3538" y="0"/>
                    <a:pt x="333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1"/>
            <p:cNvSpPr/>
            <p:nvPr/>
          </p:nvSpPr>
          <p:spPr>
            <a:xfrm>
              <a:off x="5348225" y="2830150"/>
              <a:ext cx="115000" cy="41275"/>
            </a:xfrm>
            <a:custGeom>
              <a:rect b="b" l="l" r="r" t="t"/>
              <a:pathLst>
                <a:path extrusionOk="0" h="1651" w="4600">
                  <a:moveTo>
                    <a:pt x="3244" y="0"/>
                  </a:moveTo>
                  <a:cubicBezTo>
                    <a:pt x="3157" y="0"/>
                    <a:pt x="3069" y="5"/>
                    <a:pt x="2979" y="8"/>
                  </a:cubicBezTo>
                  <a:cubicBezTo>
                    <a:pt x="2826" y="17"/>
                    <a:pt x="2673" y="35"/>
                    <a:pt x="2520" y="62"/>
                  </a:cubicBezTo>
                  <a:lnTo>
                    <a:pt x="2286" y="107"/>
                  </a:lnTo>
                  <a:cubicBezTo>
                    <a:pt x="2209" y="125"/>
                    <a:pt x="2133" y="147"/>
                    <a:pt x="2056" y="170"/>
                  </a:cubicBezTo>
                  <a:cubicBezTo>
                    <a:pt x="1903" y="215"/>
                    <a:pt x="1751" y="269"/>
                    <a:pt x="1607" y="336"/>
                  </a:cubicBezTo>
                  <a:cubicBezTo>
                    <a:pt x="1463" y="394"/>
                    <a:pt x="1328" y="462"/>
                    <a:pt x="1193" y="543"/>
                  </a:cubicBezTo>
                  <a:cubicBezTo>
                    <a:pt x="1058" y="606"/>
                    <a:pt x="945" y="705"/>
                    <a:pt x="833" y="781"/>
                  </a:cubicBezTo>
                  <a:cubicBezTo>
                    <a:pt x="729" y="853"/>
                    <a:pt x="630" y="934"/>
                    <a:pt x="536" y="1024"/>
                  </a:cubicBezTo>
                  <a:cubicBezTo>
                    <a:pt x="455" y="1092"/>
                    <a:pt x="378" y="1168"/>
                    <a:pt x="306" y="1249"/>
                  </a:cubicBezTo>
                  <a:lnTo>
                    <a:pt x="149" y="1438"/>
                  </a:lnTo>
                  <a:lnTo>
                    <a:pt x="10" y="1605"/>
                  </a:lnTo>
                  <a:cubicBezTo>
                    <a:pt x="1" y="1618"/>
                    <a:pt x="1" y="1632"/>
                    <a:pt x="10" y="1641"/>
                  </a:cubicBezTo>
                  <a:cubicBezTo>
                    <a:pt x="14" y="1647"/>
                    <a:pt x="21" y="1651"/>
                    <a:pt x="28" y="1651"/>
                  </a:cubicBezTo>
                  <a:cubicBezTo>
                    <a:pt x="34" y="1651"/>
                    <a:pt x="41" y="1647"/>
                    <a:pt x="46" y="1641"/>
                  </a:cubicBezTo>
                  <a:lnTo>
                    <a:pt x="208" y="1497"/>
                  </a:lnTo>
                  <a:lnTo>
                    <a:pt x="383" y="1330"/>
                  </a:lnTo>
                  <a:cubicBezTo>
                    <a:pt x="450" y="1263"/>
                    <a:pt x="540" y="1209"/>
                    <a:pt x="630" y="1132"/>
                  </a:cubicBezTo>
                  <a:cubicBezTo>
                    <a:pt x="725" y="1051"/>
                    <a:pt x="824" y="979"/>
                    <a:pt x="932" y="916"/>
                  </a:cubicBezTo>
                  <a:cubicBezTo>
                    <a:pt x="1044" y="853"/>
                    <a:pt x="1157" y="768"/>
                    <a:pt x="1287" y="709"/>
                  </a:cubicBezTo>
                  <a:cubicBezTo>
                    <a:pt x="1418" y="646"/>
                    <a:pt x="1544" y="565"/>
                    <a:pt x="1688" y="520"/>
                  </a:cubicBezTo>
                  <a:cubicBezTo>
                    <a:pt x="1827" y="462"/>
                    <a:pt x="1971" y="412"/>
                    <a:pt x="2115" y="376"/>
                  </a:cubicBezTo>
                  <a:lnTo>
                    <a:pt x="2335" y="313"/>
                  </a:lnTo>
                  <a:lnTo>
                    <a:pt x="2560" y="273"/>
                  </a:lnTo>
                  <a:cubicBezTo>
                    <a:pt x="2704" y="237"/>
                    <a:pt x="2853" y="233"/>
                    <a:pt x="2997" y="210"/>
                  </a:cubicBezTo>
                  <a:cubicBezTo>
                    <a:pt x="3136" y="201"/>
                    <a:pt x="3276" y="192"/>
                    <a:pt x="3406" y="188"/>
                  </a:cubicBezTo>
                  <a:cubicBezTo>
                    <a:pt x="3541" y="188"/>
                    <a:pt x="3667" y="188"/>
                    <a:pt x="3779" y="197"/>
                  </a:cubicBezTo>
                  <a:cubicBezTo>
                    <a:pt x="3964" y="206"/>
                    <a:pt x="4148" y="224"/>
                    <a:pt x="4333" y="251"/>
                  </a:cubicBezTo>
                  <a:cubicBezTo>
                    <a:pt x="4468" y="273"/>
                    <a:pt x="4544" y="291"/>
                    <a:pt x="4544" y="291"/>
                  </a:cubicBezTo>
                  <a:lnTo>
                    <a:pt x="4540" y="287"/>
                  </a:lnTo>
                  <a:lnTo>
                    <a:pt x="4540" y="287"/>
                  </a:lnTo>
                  <a:cubicBezTo>
                    <a:pt x="4543" y="287"/>
                    <a:pt x="4546" y="287"/>
                    <a:pt x="4549" y="287"/>
                  </a:cubicBezTo>
                  <a:cubicBezTo>
                    <a:pt x="4587" y="287"/>
                    <a:pt x="4600" y="236"/>
                    <a:pt x="4562" y="219"/>
                  </a:cubicBezTo>
                  <a:cubicBezTo>
                    <a:pt x="4495" y="192"/>
                    <a:pt x="4427" y="170"/>
                    <a:pt x="4355" y="152"/>
                  </a:cubicBezTo>
                  <a:cubicBezTo>
                    <a:pt x="4171" y="98"/>
                    <a:pt x="3982" y="62"/>
                    <a:pt x="3793" y="39"/>
                  </a:cubicBezTo>
                  <a:cubicBezTo>
                    <a:pt x="3676" y="21"/>
                    <a:pt x="3545" y="17"/>
                    <a:pt x="3411" y="8"/>
                  </a:cubicBezTo>
                  <a:cubicBezTo>
                    <a:pt x="3356" y="2"/>
                    <a:pt x="3300" y="0"/>
                    <a:pt x="32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1"/>
            <p:cNvSpPr/>
            <p:nvPr/>
          </p:nvSpPr>
          <p:spPr>
            <a:xfrm>
              <a:off x="5488025" y="2848650"/>
              <a:ext cx="19525" cy="91675"/>
            </a:xfrm>
            <a:custGeom>
              <a:rect b="b" l="l" r="r" t="t"/>
              <a:pathLst>
                <a:path extrusionOk="0" h="3667" w="781">
                  <a:moveTo>
                    <a:pt x="358" y="0"/>
                  </a:moveTo>
                  <a:cubicBezTo>
                    <a:pt x="336" y="0"/>
                    <a:pt x="316" y="14"/>
                    <a:pt x="306" y="37"/>
                  </a:cubicBezTo>
                  <a:cubicBezTo>
                    <a:pt x="234" y="217"/>
                    <a:pt x="176" y="406"/>
                    <a:pt x="131" y="599"/>
                  </a:cubicBezTo>
                  <a:cubicBezTo>
                    <a:pt x="86" y="793"/>
                    <a:pt x="50" y="991"/>
                    <a:pt x="32" y="1193"/>
                  </a:cubicBezTo>
                  <a:cubicBezTo>
                    <a:pt x="5" y="1422"/>
                    <a:pt x="0" y="1652"/>
                    <a:pt x="9" y="1886"/>
                  </a:cubicBezTo>
                  <a:cubicBezTo>
                    <a:pt x="23" y="2003"/>
                    <a:pt x="27" y="2124"/>
                    <a:pt x="45" y="2237"/>
                  </a:cubicBezTo>
                  <a:cubicBezTo>
                    <a:pt x="63" y="2354"/>
                    <a:pt x="86" y="2466"/>
                    <a:pt x="113" y="2574"/>
                  </a:cubicBezTo>
                  <a:cubicBezTo>
                    <a:pt x="140" y="2682"/>
                    <a:pt x="171" y="2781"/>
                    <a:pt x="212" y="2884"/>
                  </a:cubicBezTo>
                  <a:cubicBezTo>
                    <a:pt x="243" y="2974"/>
                    <a:pt x="284" y="3060"/>
                    <a:pt x="329" y="3145"/>
                  </a:cubicBezTo>
                  <a:lnTo>
                    <a:pt x="446" y="3361"/>
                  </a:lnTo>
                  <a:cubicBezTo>
                    <a:pt x="486" y="3420"/>
                    <a:pt x="527" y="3469"/>
                    <a:pt x="558" y="3514"/>
                  </a:cubicBezTo>
                  <a:lnTo>
                    <a:pt x="657" y="3640"/>
                  </a:lnTo>
                  <a:cubicBezTo>
                    <a:pt x="669" y="3659"/>
                    <a:pt x="685" y="3666"/>
                    <a:pt x="702" y="3666"/>
                  </a:cubicBezTo>
                  <a:cubicBezTo>
                    <a:pt x="741" y="3666"/>
                    <a:pt x="780" y="3622"/>
                    <a:pt x="752" y="3577"/>
                  </a:cubicBezTo>
                  <a:lnTo>
                    <a:pt x="747" y="3573"/>
                  </a:lnTo>
                  <a:lnTo>
                    <a:pt x="666" y="3438"/>
                  </a:lnTo>
                  <a:cubicBezTo>
                    <a:pt x="644" y="3397"/>
                    <a:pt x="608" y="3348"/>
                    <a:pt x="576" y="3285"/>
                  </a:cubicBezTo>
                  <a:lnTo>
                    <a:pt x="482" y="3078"/>
                  </a:lnTo>
                  <a:cubicBezTo>
                    <a:pt x="446" y="2992"/>
                    <a:pt x="414" y="2907"/>
                    <a:pt x="387" y="2821"/>
                  </a:cubicBezTo>
                  <a:cubicBezTo>
                    <a:pt x="356" y="2727"/>
                    <a:pt x="333" y="2628"/>
                    <a:pt x="311" y="2529"/>
                  </a:cubicBezTo>
                  <a:cubicBezTo>
                    <a:pt x="288" y="2421"/>
                    <a:pt x="266" y="2318"/>
                    <a:pt x="257" y="2210"/>
                  </a:cubicBezTo>
                  <a:cubicBezTo>
                    <a:pt x="239" y="2097"/>
                    <a:pt x="234" y="1985"/>
                    <a:pt x="225" y="1872"/>
                  </a:cubicBezTo>
                  <a:cubicBezTo>
                    <a:pt x="212" y="1652"/>
                    <a:pt x="216" y="1427"/>
                    <a:pt x="234" y="1206"/>
                  </a:cubicBezTo>
                  <a:cubicBezTo>
                    <a:pt x="252" y="995"/>
                    <a:pt x="275" y="797"/>
                    <a:pt x="302" y="626"/>
                  </a:cubicBezTo>
                  <a:cubicBezTo>
                    <a:pt x="360" y="289"/>
                    <a:pt x="414" y="68"/>
                    <a:pt x="414" y="68"/>
                  </a:cubicBezTo>
                  <a:cubicBezTo>
                    <a:pt x="423" y="41"/>
                    <a:pt x="405" y="14"/>
                    <a:pt x="383" y="5"/>
                  </a:cubicBezTo>
                  <a:cubicBezTo>
                    <a:pt x="374" y="2"/>
                    <a:pt x="366" y="0"/>
                    <a:pt x="35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1"/>
            <p:cNvSpPr/>
            <p:nvPr/>
          </p:nvSpPr>
          <p:spPr>
            <a:xfrm>
              <a:off x="5507025" y="2857150"/>
              <a:ext cx="17250" cy="67175"/>
            </a:xfrm>
            <a:custGeom>
              <a:rect b="b" l="l" r="r" t="t"/>
              <a:pathLst>
                <a:path extrusionOk="0" h="2687" w="690">
                  <a:moveTo>
                    <a:pt x="99" y="1"/>
                  </a:moveTo>
                  <a:cubicBezTo>
                    <a:pt x="73" y="1"/>
                    <a:pt x="48" y="17"/>
                    <a:pt x="46" y="52"/>
                  </a:cubicBezTo>
                  <a:cubicBezTo>
                    <a:pt x="23" y="192"/>
                    <a:pt x="10" y="336"/>
                    <a:pt x="5" y="475"/>
                  </a:cubicBezTo>
                  <a:cubicBezTo>
                    <a:pt x="1" y="601"/>
                    <a:pt x="1" y="750"/>
                    <a:pt x="5" y="907"/>
                  </a:cubicBezTo>
                  <a:cubicBezTo>
                    <a:pt x="14" y="1064"/>
                    <a:pt x="28" y="1235"/>
                    <a:pt x="46" y="1402"/>
                  </a:cubicBezTo>
                  <a:cubicBezTo>
                    <a:pt x="55" y="1496"/>
                    <a:pt x="73" y="1573"/>
                    <a:pt x="86" y="1654"/>
                  </a:cubicBezTo>
                  <a:cubicBezTo>
                    <a:pt x="104" y="1735"/>
                    <a:pt x="122" y="1816"/>
                    <a:pt x="149" y="1897"/>
                  </a:cubicBezTo>
                  <a:cubicBezTo>
                    <a:pt x="185" y="2041"/>
                    <a:pt x="244" y="2180"/>
                    <a:pt x="311" y="2311"/>
                  </a:cubicBezTo>
                  <a:cubicBezTo>
                    <a:pt x="360" y="2405"/>
                    <a:pt x="419" y="2495"/>
                    <a:pt x="486" y="2576"/>
                  </a:cubicBezTo>
                  <a:cubicBezTo>
                    <a:pt x="509" y="2607"/>
                    <a:pt x="536" y="2639"/>
                    <a:pt x="567" y="2666"/>
                  </a:cubicBezTo>
                  <a:cubicBezTo>
                    <a:pt x="580" y="2681"/>
                    <a:pt x="595" y="2687"/>
                    <a:pt x="609" y="2687"/>
                  </a:cubicBezTo>
                  <a:cubicBezTo>
                    <a:pt x="652" y="2687"/>
                    <a:pt x="690" y="2634"/>
                    <a:pt x="653" y="2594"/>
                  </a:cubicBezTo>
                  <a:lnTo>
                    <a:pt x="653" y="2589"/>
                  </a:lnTo>
                  <a:cubicBezTo>
                    <a:pt x="653" y="2589"/>
                    <a:pt x="630" y="2558"/>
                    <a:pt x="594" y="2499"/>
                  </a:cubicBezTo>
                  <a:cubicBezTo>
                    <a:pt x="549" y="2414"/>
                    <a:pt x="509" y="2329"/>
                    <a:pt x="473" y="2239"/>
                  </a:cubicBezTo>
                  <a:cubicBezTo>
                    <a:pt x="446" y="2176"/>
                    <a:pt x="423" y="2117"/>
                    <a:pt x="405" y="2054"/>
                  </a:cubicBezTo>
                  <a:cubicBezTo>
                    <a:pt x="387" y="1987"/>
                    <a:pt x="360" y="1919"/>
                    <a:pt x="347" y="1847"/>
                  </a:cubicBezTo>
                  <a:cubicBezTo>
                    <a:pt x="324" y="1771"/>
                    <a:pt x="307" y="1699"/>
                    <a:pt x="298" y="1622"/>
                  </a:cubicBezTo>
                  <a:cubicBezTo>
                    <a:pt x="284" y="1541"/>
                    <a:pt x="271" y="1460"/>
                    <a:pt x="257" y="1379"/>
                  </a:cubicBezTo>
                  <a:cubicBezTo>
                    <a:pt x="212" y="1051"/>
                    <a:pt x="185" y="727"/>
                    <a:pt x="172" y="475"/>
                  </a:cubicBezTo>
                  <a:cubicBezTo>
                    <a:pt x="158" y="228"/>
                    <a:pt x="158" y="66"/>
                    <a:pt x="158" y="66"/>
                  </a:cubicBezTo>
                  <a:lnTo>
                    <a:pt x="158" y="61"/>
                  </a:lnTo>
                  <a:cubicBezTo>
                    <a:pt x="160" y="23"/>
                    <a:pt x="129" y="1"/>
                    <a:pt x="9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1"/>
            <p:cNvSpPr/>
            <p:nvPr/>
          </p:nvSpPr>
          <p:spPr>
            <a:xfrm>
              <a:off x="5375850" y="2849375"/>
              <a:ext cx="73375" cy="25200"/>
            </a:xfrm>
            <a:custGeom>
              <a:rect b="b" l="l" r="r" t="t"/>
              <a:pathLst>
                <a:path extrusionOk="0" h="1008" w="2935">
                  <a:moveTo>
                    <a:pt x="2850" y="0"/>
                  </a:moveTo>
                  <a:cubicBezTo>
                    <a:pt x="2842" y="0"/>
                    <a:pt x="2832" y="2"/>
                    <a:pt x="2823" y="8"/>
                  </a:cubicBezTo>
                  <a:lnTo>
                    <a:pt x="2404" y="188"/>
                  </a:lnTo>
                  <a:cubicBezTo>
                    <a:pt x="2279" y="246"/>
                    <a:pt x="2130" y="296"/>
                    <a:pt x="1973" y="368"/>
                  </a:cubicBezTo>
                  <a:cubicBezTo>
                    <a:pt x="1815" y="435"/>
                    <a:pt x="1644" y="489"/>
                    <a:pt x="1478" y="552"/>
                  </a:cubicBezTo>
                  <a:cubicBezTo>
                    <a:pt x="1388" y="588"/>
                    <a:pt x="1302" y="611"/>
                    <a:pt x="1221" y="638"/>
                  </a:cubicBezTo>
                  <a:lnTo>
                    <a:pt x="969" y="719"/>
                  </a:lnTo>
                  <a:cubicBezTo>
                    <a:pt x="807" y="755"/>
                    <a:pt x="655" y="800"/>
                    <a:pt x="524" y="831"/>
                  </a:cubicBezTo>
                  <a:cubicBezTo>
                    <a:pt x="259" y="863"/>
                    <a:pt x="83" y="894"/>
                    <a:pt x="83" y="894"/>
                  </a:cubicBezTo>
                  <a:lnTo>
                    <a:pt x="70" y="894"/>
                  </a:lnTo>
                  <a:cubicBezTo>
                    <a:pt x="1" y="903"/>
                    <a:pt x="6" y="1007"/>
                    <a:pt x="75" y="1007"/>
                  </a:cubicBezTo>
                  <a:cubicBezTo>
                    <a:pt x="77" y="1007"/>
                    <a:pt x="80" y="1007"/>
                    <a:pt x="83" y="1007"/>
                  </a:cubicBezTo>
                  <a:cubicBezTo>
                    <a:pt x="83" y="1007"/>
                    <a:pt x="268" y="1007"/>
                    <a:pt x="551" y="998"/>
                  </a:cubicBezTo>
                  <a:cubicBezTo>
                    <a:pt x="686" y="971"/>
                    <a:pt x="848" y="944"/>
                    <a:pt x="1023" y="912"/>
                  </a:cubicBezTo>
                  <a:lnTo>
                    <a:pt x="1280" y="836"/>
                  </a:lnTo>
                  <a:cubicBezTo>
                    <a:pt x="1370" y="813"/>
                    <a:pt x="1460" y="786"/>
                    <a:pt x="1545" y="755"/>
                  </a:cubicBezTo>
                  <a:cubicBezTo>
                    <a:pt x="1721" y="687"/>
                    <a:pt x="1892" y="620"/>
                    <a:pt x="2054" y="552"/>
                  </a:cubicBezTo>
                  <a:cubicBezTo>
                    <a:pt x="2211" y="480"/>
                    <a:pt x="2355" y="408"/>
                    <a:pt x="2476" y="341"/>
                  </a:cubicBezTo>
                  <a:cubicBezTo>
                    <a:pt x="2616" y="273"/>
                    <a:pt x="2746" y="192"/>
                    <a:pt x="2877" y="107"/>
                  </a:cubicBezTo>
                  <a:cubicBezTo>
                    <a:pt x="2934" y="76"/>
                    <a:pt x="2901" y="0"/>
                    <a:pt x="285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1"/>
            <p:cNvSpPr/>
            <p:nvPr/>
          </p:nvSpPr>
          <p:spPr>
            <a:xfrm>
              <a:off x="6048875" y="3201800"/>
              <a:ext cx="600" cy="575"/>
            </a:xfrm>
            <a:custGeom>
              <a:rect b="b" l="l" r="r" t="t"/>
              <a:pathLst>
                <a:path extrusionOk="0" h="23" w="24">
                  <a:moveTo>
                    <a:pt x="14" y="1"/>
                  </a:moveTo>
                  <a:cubicBezTo>
                    <a:pt x="1" y="5"/>
                    <a:pt x="1" y="19"/>
                    <a:pt x="14" y="23"/>
                  </a:cubicBezTo>
                  <a:cubicBezTo>
                    <a:pt x="23" y="19"/>
                    <a:pt x="23" y="5"/>
                    <a:pt x="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1"/>
            <p:cNvSpPr/>
            <p:nvPr/>
          </p:nvSpPr>
          <p:spPr>
            <a:xfrm>
              <a:off x="5690800" y="3091125"/>
              <a:ext cx="349100" cy="169075"/>
            </a:xfrm>
            <a:custGeom>
              <a:rect b="b" l="l" r="r" t="t"/>
              <a:pathLst>
                <a:path extrusionOk="0" fill="none" h="6763" w="13964">
                  <a:moveTo>
                    <a:pt x="0" y="1"/>
                  </a:moveTo>
                  <a:lnTo>
                    <a:pt x="0" y="6762"/>
                  </a:lnTo>
                  <a:lnTo>
                    <a:pt x="13964" y="6762"/>
                  </a:lnTo>
                </a:path>
              </a:pathLst>
            </a:custGeom>
            <a:noFill/>
            <a:ln cap="rnd" cmpd="sng" w="7075">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1"/>
            <p:cNvSpPr/>
            <p:nvPr/>
          </p:nvSpPr>
          <p:spPr>
            <a:xfrm>
              <a:off x="5719125" y="3110700"/>
              <a:ext cx="287825" cy="123750"/>
            </a:xfrm>
            <a:custGeom>
              <a:rect b="b" l="l" r="r" t="t"/>
              <a:pathLst>
                <a:path extrusionOk="0" fill="none" h="4950" w="11513">
                  <a:moveTo>
                    <a:pt x="1" y="4949"/>
                  </a:moveTo>
                  <a:cubicBezTo>
                    <a:pt x="68" y="4945"/>
                    <a:pt x="1962" y="1"/>
                    <a:pt x="1962" y="1"/>
                  </a:cubicBezTo>
                  <a:lnTo>
                    <a:pt x="3483" y="3865"/>
                  </a:lnTo>
                  <a:lnTo>
                    <a:pt x="4711" y="887"/>
                  </a:lnTo>
                  <a:lnTo>
                    <a:pt x="7739" y="4949"/>
                  </a:lnTo>
                  <a:lnTo>
                    <a:pt x="10325" y="73"/>
                  </a:lnTo>
                  <a:lnTo>
                    <a:pt x="11513" y="4193"/>
                  </a:lnTo>
                </a:path>
              </a:pathLst>
            </a:custGeom>
            <a:noFill/>
            <a:ln cap="rnd" cmpd="sng" w="7075">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1"/>
            <p:cNvSpPr/>
            <p:nvPr/>
          </p:nvSpPr>
          <p:spPr>
            <a:xfrm>
              <a:off x="5698000" y="2718300"/>
              <a:ext cx="330000" cy="330000"/>
            </a:xfrm>
            <a:custGeom>
              <a:rect b="b" l="l" r="r" t="t"/>
              <a:pathLst>
                <a:path extrusionOk="0" h="13200" w="13200">
                  <a:moveTo>
                    <a:pt x="6600" y="1"/>
                  </a:moveTo>
                  <a:cubicBezTo>
                    <a:pt x="2956" y="1"/>
                    <a:pt x="0" y="2957"/>
                    <a:pt x="0" y="6600"/>
                  </a:cubicBezTo>
                  <a:cubicBezTo>
                    <a:pt x="0" y="10244"/>
                    <a:pt x="2956" y="13200"/>
                    <a:pt x="6600" y="13200"/>
                  </a:cubicBezTo>
                  <a:cubicBezTo>
                    <a:pt x="10244" y="13200"/>
                    <a:pt x="13199" y="10244"/>
                    <a:pt x="13199" y="6600"/>
                  </a:cubicBezTo>
                  <a:cubicBezTo>
                    <a:pt x="13199" y="2957"/>
                    <a:pt x="10244" y="1"/>
                    <a:pt x="660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1"/>
            <p:cNvSpPr/>
            <p:nvPr/>
          </p:nvSpPr>
          <p:spPr>
            <a:xfrm>
              <a:off x="5768850" y="2718325"/>
              <a:ext cx="191775" cy="329200"/>
            </a:xfrm>
            <a:custGeom>
              <a:rect b="b" l="l" r="r" t="t"/>
              <a:pathLst>
                <a:path extrusionOk="0" h="13168" w="7671">
                  <a:moveTo>
                    <a:pt x="3767" y="1"/>
                  </a:moveTo>
                  <a:cubicBezTo>
                    <a:pt x="3088" y="1"/>
                    <a:pt x="2409" y="106"/>
                    <a:pt x="1755" y="315"/>
                  </a:cubicBezTo>
                  <a:cubicBezTo>
                    <a:pt x="1944" y="684"/>
                    <a:pt x="2263" y="967"/>
                    <a:pt x="2655" y="1111"/>
                  </a:cubicBezTo>
                  <a:cubicBezTo>
                    <a:pt x="2762" y="1156"/>
                    <a:pt x="2875" y="1183"/>
                    <a:pt x="2992" y="1201"/>
                  </a:cubicBezTo>
                  <a:cubicBezTo>
                    <a:pt x="3145" y="1219"/>
                    <a:pt x="3257" y="1350"/>
                    <a:pt x="3257" y="1498"/>
                  </a:cubicBezTo>
                  <a:lnTo>
                    <a:pt x="3257" y="1520"/>
                  </a:lnTo>
                  <a:cubicBezTo>
                    <a:pt x="3257" y="1687"/>
                    <a:pt x="3122" y="1822"/>
                    <a:pt x="2956" y="1822"/>
                  </a:cubicBezTo>
                  <a:lnTo>
                    <a:pt x="2569" y="1822"/>
                  </a:lnTo>
                  <a:cubicBezTo>
                    <a:pt x="2430" y="1826"/>
                    <a:pt x="2290" y="1844"/>
                    <a:pt x="2155" y="1876"/>
                  </a:cubicBezTo>
                  <a:cubicBezTo>
                    <a:pt x="1476" y="2128"/>
                    <a:pt x="891" y="2722"/>
                    <a:pt x="558" y="3500"/>
                  </a:cubicBezTo>
                  <a:cubicBezTo>
                    <a:pt x="270" y="4179"/>
                    <a:pt x="189" y="4894"/>
                    <a:pt x="135" y="5520"/>
                  </a:cubicBezTo>
                  <a:cubicBezTo>
                    <a:pt x="0" y="7148"/>
                    <a:pt x="14" y="8786"/>
                    <a:pt x="180" y="10410"/>
                  </a:cubicBezTo>
                  <a:cubicBezTo>
                    <a:pt x="207" y="10689"/>
                    <a:pt x="441" y="10900"/>
                    <a:pt x="720" y="10900"/>
                  </a:cubicBezTo>
                  <a:cubicBezTo>
                    <a:pt x="725" y="10900"/>
                    <a:pt x="730" y="10900"/>
                    <a:pt x="735" y="10900"/>
                  </a:cubicBezTo>
                  <a:cubicBezTo>
                    <a:pt x="864" y="10900"/>
                    <a:pt x="984" y="10843"/>
                    <a:pt x="1071" y="10752"/>
                  </a:cubicBezTo>
                  <a:cubicBezTo>
                    <a:pt x="1210" y="10603"/>
                    <a:pt x="1278" y="10401"/>
                    <a:pt x="1255" y="10198"/>
                  </a:cubicBezTo>
                  <a:cubicBezTo>
                    <a:pt x="1107" y="8673"/>
                    <a:pt x="1093" y="7139"/>
                    <a:pt x="1224" y="5610"/>
                  </a:cubicBezTo>
                  <a:cubicBezTo>
                    <a:pt x="1251" y="5214"/>
                    <a:pt x="1309" y="4822"/>
                    <a:pt x="1399" y="4431"/>
                  </a:cubicBezTo>
                  <a:lnTo>
                    <a:pt x="1399" y="12763"/>
                  </a:lnTo>
                  <a:cubicBezTo>
                    <a:pt x="1944" y="12974"/>
                    <a:pt x="2520" y="13109"/>
                    <a:pt x="3100" y="13167"/>
                  </a:cubicBezTo>
                  <a:lnTo>
                    <a:pt x="3100" y="11251"/>
                  </a:lnTo>
                  <a:cubicBezTo>
                    <a:pt x="3095" y="10873"/>
                    <a:pt x="3383" y="10558"/>
                    <a:pt x="3757" y="10527"/>
                  </a:cubicBezTo>
                  <a:cubicBezTo>
                    <a:pt x="3773" y="10526"/>
                    <a:pt x="3789" y="10525"/>
                    <a:pt x="3804" y="10525"/>
                  </a:cubicBezTo>
                  <a:cubicBezTo>
                    <a:pt x="4188" y="10525"/>
                    <a:pt x="4503" y="10835"/>
                    <a:pt x="4503" y="11229"/>
                  </a:cubicBezTo>
                  <a:lnTo>
                    <a:pt x="4503" y="13158"/>
                  </a:lnTo>
                  <a:cubicBezTo>
                    <a:pt x="5088" y="13091"/>
                    <a:pt x="5664" y="12951"/>
                    <a:pt x="6208" y="12731"/>
                  </a:cubicBezTo>
                  <a:lnTo>
                    <a:pt x="6208" y="4211"/>
                  </a:lnTo>
                  <a:cubicBezTo>
                    <a:pt x="6352" y="4670"/>
                    <a:pt x="6406" y="5164"/>
                    <a:pt x="6447" y="5610"/>
                  </a:cubicBezTo>
                  <a:cubicBezTo>
                    <a:pt x="6577" y="7162"/>
                    <a:pt x="6564" y="8723"/>
                    <a:pt x="6406" y="10270"/>
                  </a:cubicBezTo>
                  <a:cubicBezTo>
                    <a:pt x="6379" y="10513"/>
                    <a:pt x="6505" y="10743"/>
                    <a:pt x="6726" y="10846"/>
                  </a:cubicBezTo>
                  <a:cubicBezTo>
                    <a:pt x="6793" y="10882"/>
                    <a:pt x="6870" y="10900"/>
                    <a:pt x="6951" y="10900"/>
                  </a:cubicBezTo>
                  <a:cubicBezTo>
                    <a:pt x="7230" y="10900"/>
                    <a:pt x="7464" y="10684"/>
                    <a:pt x="7491" y="10410"/>
                  </a:cubicBezTo>
                  <a:cubicBezTo>
                    <a:pt x="7657" y="8781"/>
                    <a:pt x="7670" y="7144"/>
                    <a:pt x="7535" y="5515"/>
                  </a:cubicBezTo>
                  <a:cubicBezTo>
                    <a:pt x="7482" y="4899"/>
                    <a:pt x="7401" y="4175"/>
                    <a:pt x="7108" y="3495"/>
                  </a:cubicBezTo>
                  <a:cubicBezTo>
                    <a:pt x="6775" y="2717"/>
                    <a:pt x="6195" y="2123"/>
                    <a:pt x="5511" y="1876"/>
                  </a:cubicBezTo>
                  <a:cubicBezTo>
                    <a:pt x="5435" y="1844"/>
                    <a:pt x="5120" y="1817"/>
                    <a:pt x="5039" y="1817"/>
                  </a:cubicBezTo>
                  <a:lnTo>
                    <a:pt x="4652" y="1817"/>
                  </a:lnTo>
                  <a:cubicBezTo>
                    <a:pt x="4485" y="1817"/>
                    <a:pt x="4350" y="1682"/>
                    <a:pt x="4350" y="1516"/>
                  </a:cubicBezTo>
                  <a:lnTo>
                    <a:pt x="4350" y="1507"/>
                  </a:lnTo>
                  <a:cubicBezTo>
                    <a:pt x="4346" y="1354"/>
                    <a:pt x="4458" y="1228"/>
                    <a:pt x="4607" y="1206"/>
                  </a:cubicBezTo>
                  <a:cubicBezTo>
                    <a:pt x="5138" y="1138"/>
                    <a:pt x="5606" y="814"/>
                    <a:pt x="5862" y="342"/>
                  </a:cubicBezTo>
                  <a:cubicBezTo>
                    <a:pt x="5182" y="115"/>
                    <a:pt x="4475" y="1"/>
                    <a:pt x="37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1"/>
            <p:cNvSpPr/>
            <p:nvPr/>
          </p:nvSpPr>
          <p:spPr>
            <a:xfrm>
              <a:off x="5818675" y="2874425"/>
              <a:ext cx="90650" cy="59625"/>
            </a:xfrm>
            <a:custGeom>
              <a:rect b="b" l="l" r="r" t="t"/>
              <a:pathLst>
                <a:path extrusionOk="0" h="2385" w="3626">
                  <a:moveTo>
                    <a:pt x="2861" y="0"/>
                  </a:moveTo>
                  <a:cubicBezTo>
                    <a:pt x="2863" y="0"/>
                    <a:pt x="2864" y="0"/>
                    <a:pt x="2866" y="0"/>
                  </a:cubicBezTo>
                  <a:lnTo>
                    <a:pt x="2866" y="0"/>
                  </a:lnTo>
                  <a:cubicBezTo>
                    <a:pt x="2867" y="0"/>
                    <a:pt x="2869" y="0"/>
                    <a:pt x="2870" y="0"/>
                  </a:cubicBezTo>
                  <a:close/>
                  <a:moveTo>
                    <a:pt x="2866" y="0"/>
                  </a:moveTo>
                  <a:cubicBezTo>
                    <a:pt x="2724" y="2"/>
                    <a:pt x="2591" y="78"/>
                    <a:pt x="2515" y="198"/>
                  </a:cubicBezTo>
                  <a:cubicBezTo>
                    <a:pt x="2233" y="673"/>
                    <a:pt x="1719" y="968"/>
                    <a:pt x="1166" y="968"/>
                  </a:cubicBezTo>
                  <a:cubicBezTo>
                    <a:pt x="1154" y="968"/>
                    <a:pt x="1142" y="968"/>
                    <a:pt x="1129" y="967"/>
                  </a:cubicBezTo>
                  <a:cubicBezTo>
                    <a:pt x="0" y="967"/>
                    <a:pt x="248" y="1921"/>
                    <a:pt x="792" y="2209"/>
                  </a:cubicBezTo>
                  <a:cubicBezTo>
                    <a:pt x="929" y="2280"/>
                    <a:pt x="1331" y="2385"/>
                    <a:pt x="1778" y="2385"/>
                  </a:cubicBezTo>
                  <a:cubicBezTo>
                    <a:pt x="2624" y="2385"/>
                    <a:pt x="3625" y="2010"/>
                    <a:pt x="3266" y="328"/>
                  </a:cubicBezTo>
                  <a:cubicBezTo>
                    <a:pt x="3226" y="136"/>
                    <a:pt x="3062" y="2"/>
                    <a:pt x="286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1"/>
            <p:cNvSpPr/>
            <p:nvPr/>
          </p:nvSpPr>
          <p:spPr>
            <a:xfrm>
              <a:off x="5835125" y="2909975"/>
              <a:ext cx="59150" cy="14875"/>
            </a:xfrm>
            <a:custGeom>
              <a:rect b="b" l="l" r="r" t="t"/>
              <a:pathLst>
                <a:path extrusionOk="0" h="595" w="2366">
                  <a:moveTo>
                    <a:pt x="1639" y="1"/>
                  </a:moveTo>
                  <a:cubicBezTo>
                    <a:pt x="1550" y="1"/>
                    <a:pt x="1484" y="94"/>
                    <a:pt x="1443" y="175"/>
                  </a:cubicBezTo>
                  <a:cubicBezTo>
                    <a:pt x="1401" y="264"/>
                    <a:pt x="1331" y="361"/>
                    <a:pt x="1240" y="361"/>
                  </a:cubicBezTo>
                  <a:cubicBezTo>
                    <a:pt x="1234" y="361"/>
                    <a:pt x="1229" y="360"/>
                    <a:pt x="1223" y="359"/>
                  </a:cubicBezTo>
                  <a:cubicBezTo>
                    <a:pt x="1130" y="346"/>
                    <a:pt x="1072" y="224"/>
                    <a:pt x="980" y="224"/>
                  </a:cubicBezTo>
                  <a:cubicBezTo>
                    <a:pt x="979" y="224"/>
                    <a:pt x="977" y="224"/>
                    <a:pt x="975" y="225"/>
                  </a:cubicBezTo>
                  <a:cubicBezTo>
                    <a:pt x="885" y="229"/>
                    <a:pt x="840" y="333"/>
                    <a:pt x="759" y="364"/>
                  </a:cubicBezTo>
                  <a:cubicBezTo>
                    <a:pt x="743" y="370"/>
                    <a:pt x="727" y="372"/>
                    <a:pt x="712" y="372"/>
                  </a:cubicBezTo>
                  <a:cubicBezTo>
                    <a:pt x="615" y="372"/>
                    <a:pt x="528" y="276"/>
                    <a:pt x="431" y="229"/>
                  </a:cubicBezTo>
                  <a:cubicBezTo>
                    <a:pt x="394" y="210"/>
                    <a:pt x="348" y="201"/>
                    <a:pt x="299" y="201"/>
                  </a:cubicBezTo>
                  <a:cubicBezTo>
                    <a:pt x="162" y="201"/>
                    <a:pt x="7" y="274"/>
                    <a:pt x="4" y="413"/>
                  </a:cubicBezTo>
                  <a:cubicBezTo>
                    <a:pt x="0" y="500"/>
                    <a:pt x="20" y="529"/>
                    <a:pt x="52" y="529"/>
                  </a:cubicBezTo>
                  <a:cubicBezTo>
                    <a:pt x="110" y="529"/>
                    <a:pt x="209" y="428"/>
                    <a:pt x="273" y="404"/>
                  </a:cubicBezTo>
                  <a:cubicBezTo>
                    <a:pt x="291" y="398"/>
                    <a:pt x="308" y="396"/>
                    <a:pt x="325" y="396"/>
                  </a:cubicBezTo>
                  <a:cubicBezTo>
                    <a:pt x="470" y="396"/>
                    <a:pt x="600" y="595"/>
                    <a:pt x="748" y="595"/>
                  </a:cubicBezTo>
                  <a:cubicBezTo>
                    <a:pt x="762" y="595"/>
                    <a:pt x="776" y="593"/>
                    <a:pt x="791" y="589"/>
                  </a:cubicBezTo>
                  <a:cubicBezTo>
                    <a:pt x="872" y="571"/>
                    <a:pt x="930" y="481"/>
                    <a:pt x="1016" y="476"/>
                  </a:cubicBezTo>
                  <a:cubicBezTo>
                    <a:pt x="1019" y="476"/>
                    <a:pt x="1023" y="476"/>
                    <a:pt x="1027" y="476"/>
                  </a:cubicBezTo>
                  <a:cubicBezTo>
                    <a:pt x="1125" y="476"/>
                    <a:pt x="1199" y="589"/>
                    <a:pt x="1295" y="589"/>
                  </a:cubicBezTo>
                  <a:cubicBezTo>
                    <a:pt x="1296" y="589"/>
                    <a:pt x="1297" y="589"/>
                    <a:pt x="1299" y="589"/>
                  </a:cubicBezTo>
                  <a:cubicBezTo>
                    <a:pt x="1458" y="589"/>
                    <a:pt x="1516" y="319"/>
                    <a:pt x="1677" y="319"/>
                  </a:cubicBezTo>
                  <a:cubicBezTo>
                    <a:pt x="1735" y="328"/>
                    <a:pt x="1789" y="346"/>
                    <a:pt x="1839" y="377"/>
                  </a:cubicBezTo>
                  <a:cubicBezTo>
                    <a:pt x="1887" y="397"/>
                    <a:pt x="1937" y="406"/>
                    <a:pt x="1987" y="406"/>
                  </a:cubicBezTo>
                  <a:cubicBezTo>
                    <a:pt x="2110" y="406"/>
                    <a:pt x="2230" y="349"/>
                    <a:pt x="2307" y="247"/>
                  </a:cubicBezTo>
                  <a:cubicBezTo>
                    <a:pt x="2365" y="220"/>
                    <a:pt x="2325" y="121"/>
                    <a:pt x="2266" y="108"/>
                  </a:cubicBezTo>
                  <a:cubicBezTo>
                    <a:pt x="2261" y="107"/>
                    <a:pt x="2255" y="107"/>
                    <a:pt x="2250" y="107"/>
                  </a:cubicBezTo>
                  <a:cubicBezTo>
                    <a:pt x="2189" y="107"/>
                    <a:pt x="2136" y="129"/>
                    <a:pt x="2091" y="171"/>
                  </a:cubicBezTo>
                  <a:cubicBezTo>
                    <a:pt x="2050" y="212"/>
                    <a:pt x="1993" y="234"/>
                    <a:pt x="1936" y="234"/>
                  </a:cubicBezTo>
                  <a:cubicBezTo>
                    <a:pt x="1930" y="234"/>
                    <a:pt x="1925" y="234"/>
                    <a:pt x="1920" y="234"/>
                  </a:cubicBezTo>
                  <a:cubicBezTo>
                    <a:pt x="1803" y="211"/>
                    <a:pt x="1780" y="31"/>
                    <a:pt x="1668" y="4"/>
                  </a:cubicBezTo>
                  <a:cubicBezTo>
                    <a:pt x="1658" y="2"/>
                    <a:pt x="1649" y="1"/>
                    <a:pt x="1639" y="1"/>
                  </a:cubicBezTo>
                  <a:close/>
                </a:path>
              </a:pathLst>
            </a:custGeom>
            <a:solidFill>
              <a:srgbClr val="849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1"/>
            <p:cNvSpPr/>
            <p:nvPr/>
          </p:nvSpPr>
          <p:spPr>
            <a:xfrm>
              <a:off x="5843950" y="2906925"/>
              <a:ext cx="23875" cy="7075"/>
            </a:xfrm>
            <a:custGeom>
              <a:rect b="b" l="l" r="r" t="t"/>
              <a:pathLst>
                <a:path extrusionOk="0" h="283" w="955">
                  <a:moveTo>
                    <a:pt x="555" y="0"/>
                  </a:moveTo>
                  <a:cubicBezTo>
                    <a:pt x="474" y="14"/>
                    <a:pt x="433" y="113"/>
                    <a:pt x="357" y="131"/>
                  </a:cubicBezTo>
                  <a:cubicBezTo>
                    <a:pt x="348" y="133"/>
                    <a:pt x="339" y="133"/>
                    <a:pt x="331" y="133"/>
                  </a:cubicBezTo>
                  <a:cubicBezTo>
                    <a:pt x="248" y="133"/>
                    <a:pt x="173" y="49"/>
                    <a:pt x="90" y="49"/>
                  </a:cubicBezTo>
                  <a:cubicBezTo>
                    <a:pt x="84" y="49"/>
                    <a:pt x="79" y="49"/>
                    <a:pt x="73" y="50"/>
                  </a:cubicBezTo>
                  <a:cubicBezTo>
                    <a:pt x="46" y="54"/>
                    <a:pt x="24" y="72"/>
                    <a:pt x="10" y="99"/>
                  </a:cubicBezTo>
                  <a:cubicBezTo>
                    <a:pt x="0" y="150"/>
                    <a:pt x="33" y="152"/>
                    <a:pt x="64" y="152"/>
                  </a:cubicBezTo>
                  <a:cubicBezTo>
                    <a:pt x="67" y="152"/>
                    <a:pt x="70" y="152"/>
                    <a:pt x="74" y="152"/>
                  </a:cubicBezTo>
                  <a:cubicBezTo>
                    <a:pt x="80" y="152"/>
                    <a:pt x="86" y="152"/>
                    <a:pt x="91" y="153"/>
                  </a:cubicBezTo>
                  <a:cubicBezTo>
                    <a:pt x="141" y="158"/>
                    <a:pt x="186" y="180"/>
                    <a:pt x="226" y="216"/>
                  </a:cubicBezTo>
                  <a:cubicBezTo>
                    <a:pt x="262" y="248"/>
                    <a:pt x="311" y="283"/>
                    <a:pt x="357" y="283"/>
                  </a:cubicBezTo>
                  <a:cubicBezTo>
                    <a:pt x="369" y="283"/>
                    <a:pt x="381" y="280"/>
                    <a:pt x="393" y="275"/>
                  </a:cubicBezTo>
                  <a:cubicBezTo>
                    <a:pt x="424" y="261"/>
                    <a:pt x="447" y="225"/>
                    <a:pt x="469" y="198"/>
                  </a:cubicBezTo>
                  <a:cubicBezTo>
                    <a:pt x="504" y="163"/>
                    <a:pt x="550" y="145"/>
                    <a:pt x="597" y="145"/>
                  </a:cubicBezTo>
                  <a:cubicBezTo>
                    <a:pt x="624" y="145"/>
                    <a:pt x="651" y="151"/>
                    <a:pt x="676" y="162"/>
                  </a:cubicBezTo>
                  <a:cubicBezTo>
                    <a:pt x="726" y="185"/>
                    <a:pt x="762" y="230"/>
                    <a:pt x="816" y="239"/>
                  </a:cubicBezTo>
                  <a:cubicBezTo>
                    <a:pt x="821" y="239"/>
                    <a:pt x="825" y="239"/>
                    <a:pt x="830" y="239"/>
                  </a:cubicBezTo>
                  <a:cubicBezTo>
                    <a:pt x="900" y="239"/>
                    <a:pt x="955" y="180"/>
                    <a:pt x="951" y="108"/>
                  </a:cubicBezTo>
                  <a:cubicBezTo>
                    <a:pt x="947" y="82"/>
                    <a:pt x="927" y="55"/>
                    <a:pt x="903" y="55"/>
                  </a:cubicBezTo>
                  <a:cubicBezTo>
                    <a:pt x="898" y="55"/>
                    <a:pt x="893" y="56"/>
                    <a:pt x="888" y="59"/>
                  </a:cubicBezTo>
                  <a:cubicBezTo>
                    <a:pt x="879" y="63"/>
                    <a:pt x="874" y="68"/>
                    <a:pt x="865" y="72"/>
                  </a:cubicBezTo>
                  <a:cubicBezTo>
                    <a:pt x="848" y="85"/>
                    <a:pt x="829" y="91"/>
                    <a:pt x="809" y="91"/>
                  </a:cubicBezTo>
                  <a:cubicBezTo>
                    <a:pt x="775" y="91"/>
                    <a:pt x="739" y="76"/>
                    <a:pt x="708" y="59"/>
                  </a:cubicBezTo>
                  <a:cubicBezTo>
                    <a:pt x="667" y="23"/>
                    <a:pt x="609" y="0"/>
                    <a:pt x="555" y="0"/>
                  </a:cubicBezTo>
                  <a:close/>
                </a:path>
              </a:pathLst>
            </a:custGeom>
            <a:solidFill>
              <a:srgbClr val="849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1"/>
            <p:cNvSpPr/>
            <p:nvPr/>
          </p:nvSpPr>
          <p:spPr>
            <a:xfrm>
              <a:off x="5874675" y="2921800"/>
              <a:ext cx="13300" cy="5400"/>
            </a:xfrm>
            <a:custGeom>
              <a:rect b="b" l="l" r="r" t="t"/>
              <a:pathLst>
                <a:path extrusionOk="0" h="216" w="532">
                  <a:moveTo>
                    <a:pt x="476" y="1"/>
                  </a:moveTo>
                  <a:cubicBezTo>
                    <a:pt x="469" y="1"/>
                    <a:pt x="462" y="2"/>
                    <a:pt x="455" y="3"/>
                  </a:cubicBezTo>
                  <a:cubicBezTo>
                    <a:pt x="382" y="16"/>
                    <a:pt x="326" y="94"/>
                    <a:pt x="251" y="94"/>
                  </a:cubicBezTo>
                  <a:cubicBezTo>
                    <a:pt x="247" y="94"/>
                    <a:pt x="243" y="94"/>
                    <a:pt x="239" y="93"/>
                  </a:cubicBezTo>
                  <a:cubicBezTo>
                    <a:pt x="193" y="90"/>
                    <a:pt x="144" y="53"/>
                    <a:pt x="97" y="53"/>
                  </a:cubicBezTo>
                  <a:cubicBezTo>
                    <a:pt x="79" y="53"/>
                    <a:pt x="62" y="58"/>
                    <a:pt x="46" y="71"/>
                  </a:cubicBezTo>
                  <a:cubicBezTo>
                    <a:pt x="14" y="98"/>
                    <a:pt x="1" y="143"/>
                    <a:pt x="10" y="183"/>
                  </a:cubicBezTo>
                  <a:cubicBezTo>
                    <a:pt x="19" y="207"/>
                    <a:pt x="25" y="215"/>
                    <a:pt x="33" y="215"/>
                  </a:cubicBezTo>
                  <a:cubicBezTo>
                    <a:pt x="44" y="215"/>
                    <a:pt x="57" y="197"/>
                    <a:pt x="81" y="183"/>
                  </a:cubicBezTo>
                  <a:cubicBezTo>
                    <a:pt x="105" y="171"/>
                    <a:pt x="128" y="166"/>
                    <a:pt x="149" y="166"/>
                  </a:cubicBezTo>
                  <a:cubicBezTo>
                    <a:pt x="189" y="166"/>
                    <a:pt x="227" y="181"/>
                    <a:pt x="270" y="183"/>
                  </a:cubicBezTo>
                  <a:cubicBezTo>
                    <a:pt x="351" y="179"/>
                    <a:pt x="428" y="152"/>
                    <a:pt x="491" y="98"/>
                  </a:cubicBezTo>
                  <a:cubicBezTo>
                    <a:pt x="509" y="84"/>
                    <a:pt x="531" y="71"/>
                    <a:pt x="531" y="48"/>
                  </a:cubicBezTo>
                  <a:cubicBezTo>
                    <a:pt x="531" y="30"/>
                    <a:pt x="522" y="12"/>
                    <a:pt x="504" y="8"/>
                  </a:cubicBezTo>
                  <a:cubicBezTo>
                    <a:pt x="494" y="3"/>
                    <a:pt x="485" y="1"/>
                    <a:pt x="476" y="1"/>
                  </a:cubicBezTo>
                  <a:close/>
                </a:path>
              </a:pathLst>
            </a:custGeom>
            <a:solidFill>
              <a:srgbClr val="849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1"/>
            <p:cNvSpPr/>
            <p:nvPr/>
          </p:nvSpPr>
          <p:spPr>
            <a:xfrm>
              <a:off x="5816975" y="2867675"/>
              <a:ext cx="74825" cy="26300"/>
            </a:xfrm>
            <a:custGeom>
              <a:rect b="b" l="l" r="r" t="t"/>
              <a:pathLst>
                <a:path extrusionOk="0" h="1052" w="2993">
                  <a:moveTo>
                    <a:pt x="1435" y="0"/>
                  </a:moveTo>
                  <a:cubicBezTo>
                    <a:pt x="1079" y="0"/>
                    <a:pt x="704" y="45"/>
                    <a:pt x="410" y="234"/>
                  </a:cubicBezTo>
                  <a:cubicBezTo>
                    <a:pt x="284" y="306"/>
                    <a:pt x="185" y="414"/>
                    <a:pt x="118" y="544"/>
                  </a:cubicBezTo>
                  <a:cubicBezTo>
                    <a:pt x="68" y="639"/>
                    <a:pt x="1" y="810"/>
                    <a:pt x="32" y="922"/>
                  </a:cubicBezTo>
                  <a:cubicBezTo>
                    <a:pt x="50" y="990"/>
                    <a:pt x="109" y="1039"/>
                    <a:pt x="176" y="1044"/>
                  </a:cubicBezTo>
                  <a:cubicBezTo>
                    <a:pt x="202" y="1049"/>
                    <a:pt x="228" y="1051"/>
                    <a:pt x="254" y="1051"/>
                  </a:cubicBezTo>
                  <a:cubicBezTo>
                    <a:pt x="405" y="1051"/>
                    <a:pt x="559" y="972"/>
                    <a:pt x="694" y="922"/>
                  </a:cubicBezTo>
                  <a:cubicBezTo>
                    <a:pt x="1413" y="675"/>
                    <a:pt x="2992" y="63"/>
                    <a:pt x="1733" y="9"/>
                  </a:cubicBezTo>
                  <a:cubicBezTo>
                    <a:pt x="1637" y="4"/>
                    <a:pt x="1536" y="0"/>
                    <a:pt x="143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1"/>
            <p:cNvSpPr/>
            <p:nvPr/>
          </p:nvSpPr>
          <p:spPr>
            <a:xfrm>
              <a:off x="5827325" y="2932775"/>
              <a:ext cx="73125" cy="41650"/>
            </a:xfrm>
            <a:custGeom>
              <a:rect b="b" l="l" r="r" t="t"/>
              <a:pathLst>
                <a:path extrusionOk="0" h="1666" w="2925">
                  <a:moveTo>
                    <a:pt x="149" y="1"/>
                  </a:moveTo>
                  <a:cubicBezTo>
                    <a:pt x="68" y="1"/>
                    <a:pt x="1" y="68"/>
                    <a:pt x="1" y="149"/>
                  </a:cubicBezTo>
                  <a:cubicBezTo>
                    <a:pt x="1" y="293"/>
                    <a:pt x="73" y="482"/>
                    <a:pt x="432" y="554"/>
                  </a:cubicBezTo>
                  <a:cubicBezTo>
                    <a:pt x="679" y="604"/>
                    <a:pt x="929" y="629"/>
                    <a:pt x="1179" y="629"/>
                  </a:cubicBezTo>
                  <a:cubicBezTo>
                    <a:pt x="1536" y="629"/>
                    <a:pt x="1892" y="578"/>
                    <a:pt x="2236" y="478"/>
                  </a:cubicBezTo>
                  <a:lnTo>
                    <a:pt x="2254" y="473"/>
                  </a:lnTo>
                  <a:cubicBezTo>
                    <a:pt x="2333" y="453"/>
                    <a:pt x="2421" y="427"/>
                    <a:pt x="2493" y="427"/>
                  </a:cubicBezTo>
                  <a:cubicBezTo>
                    <a:pt x="2532" y="427"/>
                    <a:pt x="2566" y="435"/>
                    <a:pt x="2592" y="455"/>
                  </a:cubicBezTo>
                  <a:cubicBezTo>
                    <a:pt x="2614" y="473"/>
                    <a:pt x="2623" y="496"/>
                    <a:pt x="2623" y="523"/>
                  </a:cubicBezTo>
                  <a:cubicBezTo>
                    <a:pt x="2614" y="581"/>
                    <a:pt x="2583" y="631"/>
                    <a:pt x="2533" y="662"/>
                  </a:cubicBezTo>
                  <a:cubicBezTo>
                    <a:pt x="2430" y="725"/>
                    <a:pt x="2286" y="730"/>
                    <a:pt x="2160" y="730"/>
                  </a:cubicBezTo>
                  <a:lnTo>
                    <a:pt x="576" y="761"/>
                  </a:lnTo>
                  <a:cubicBezTo>
                    <a:pt x="518" y="761"/>
                    <a:pt x="320" y="775"/>
                    <a:pt x="208" y="905"/>
                  </a:cubicBezTo>
                  <a:cubicBezTo>
                    <a:pt x="149" y="968"/>
                    <a:pt x="122" y="1058"/>
                    <a:pt x="136" y="1143"/>
                  </a:cubicBezTo>
                  <a:cubicBezTo>
                    <a:pt x="145" y="1233"/>
                    <a:pt x="190" y="1319"/>
                    <a:pt x="266" y="1373"/>
                  </a:cubicBezTo>
                  <a:cubicBezTo>
                    <a:pt x="366" y="1451"/>
                    <a:pt x="514" y="1477"/>
                    <a:pt x="677" y="1477"/>
                  </a:cubicBezTo>
                  <a:cubicBezTo>
                    <a:pt x="850" y="1477"/>
                    <a:pt x="1041" y="1448"/>
                    <a:pt x="1211" y="1422"/>
                  </a:cubicBezTo>
                  <a:cubicBezTo>
                    <a:pt x="1296" y="1409"/>
                    <a:pt x="1382" y="1400"/>
                    <a:pt x="1472" y="1395"/>
                  </a:cubicBezTo>
                  <a:cubicBezTo>
                    <a:pt x="1521" y="1400"/>
                    <a:pt x="1566" y="1418"/>
                    <a:pt x="1611" y="1445"/>
                  </a:cubicBezTo>
                  <a:cubicBezTo>
                    <a:pt x="1557" y="1544"/>
                    <a:pt x="1629" y="1661"/>
                    <a:pt x="1742" y="1665"/>
                  </a:cubicBezTo>
                  <a:cubicBezTo>
                    <a:pt x="1782" y="1661"/>
                    <a:pt x="1818" y="1647"/>
                    <a:pt x="1850" y="1616"/>
                  </a:cubicBezTo>
                  <a:cubicBezTo>
                    <a:pt x="1917" y="1548"/>
                    <a:pt x="1944" y="1440"/>
                    <a:pt x="1908" y="1350"/>
                  </a:cubicBezTo>
                  <a:cubicBezTo>
                    <a:pt x="1841" y="1179"/>
                    <a:pt x="1593" y="1103"/>
                    <a:pt x="1490" y="1098"/>
                  </a:cubicBezTo>
                  <a:cubicBezTo>
                    <a:pt x="1377" y="1098"/>
                    <a:pt x="1269" y="1107"/>
                    <a:pt x="1161" y="1130"/>
                  </a:cubicBezTo>
                  <a:cubicBezTo>
                    <a:pt x="1029" y="1150"/>
                    <a:pt x="824" y="1180"/>
                    <a:pt x="662" y="1180"/>
                  </a:cubicBezTo>
                  <a:cubicBezTo>
                    <a:pt x="565" y="1180"/>
                    <a:pt x="483" y="1169"/>
                    <a:pt x="441" y="1139"/>
                  </a:cubicBezTo>
                  <a:cubicBezTo>
                    <a:pt x="432" y="1130"/>
                    <a:pt x="428" y="1125"/>
                    <a:pt x="428" y="1103"/>
                  </a:cubicBezTo>
                  <a:cubicBezTo>
                    <a:pt x="464" y="1075"/>
                    <a:pt x="512" y="1057"/>
                    <a:pt x="563" y="1057"/>
                  </a:cubicBezTo>
                  <a:cubicBezTo>
                    <a:pt x="569" y="1057"/>
                    <a:pt x="575" y="1058"/>
                    <a:pt x="581" y="1058"/>
                  </a:cubicBezTo>
                  <a:lnTo>
                    <a:pt x="2160" y="1027"/>
                  </a:lnTo>
                  <a:cubicBezTo>
                    <a:pt x="2317" y="1022"/>
                    <a:pt x="2515" y="1022"/>
                    <a:pt x="2686" y="914"/>
                  </a:cubicBezTo>
                  <a:cubicBezTo>
                    <a:pt x="2817" y="833"/>
                    <a:pt x="2902" y="694"/>
                    <a:pt x="2916" y="541"/>
                  </a:cubicBezTo>
                  <a:cubicBezTo>
                    <a:pt x="2925" y="419"/>
                    <a:pt x="2875" y="302"/>
                    <a:pt x="2781" y="226"/>
                  </a:cubicBezTo>
                  <a:cubicBezTo>
                    <a:pt x="2692" y="154"/>
                    <a:pt x="2591" y="130"/>
                    <a:pt x="2492" y="130"/>
                  </a:cubicBezTo>
                  <a:cubicBezTo>
                    <a:pt x="2375" y="130"/>
                    <a:pt x="2261" y="163"/>
                    <a:pt x="2173" y="190"/>
                  </a:cubicBezTo>
                  <a:lnTo>
                    <a:pt x="2155" y="194"/>
                  </a:lnTo>
                  <a:cubicBezTo>
                    <a:pt x="1838" y="286"/>
                    <a:pt x="1513" y="332"/>
                    <a:pt x="1187" y="332"/>
                  </a:cubicBezTo>
                  <a:cubicBezTo>
                    <a:pt x="954" y="332"/>
                    <a:pt x="722" y="309"/>
                    <a:pt x="491" y="262"/>
                  </a:cubicBezTo>
                  <a:cubicBezTo>
                    <a:pt x="360" y="239"/>
                    <a:pt x="298" y="199"/>
                    <a:pt x="298" y="149"/>
                  </a:cubicBezTo>
                  <a:cubicBezTo>
                    <a:pt x="298" y="68"/>
                    <a:pt x="230" y="1"/>
                    <a:pt x="1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1"/>
            <p:cNvSpPr/>
            <p:nvPr/>
          </p:nvSpPr>
          <p:spPr>
            <a:xfrm>
              <a:off x="5810450" y="2902650"/>
              <a:ext cx="16450" cy="25925"/>
            </a:xfrm>
            <a:custGeom>
              <a:rect b="b" l="l" r="r" t="t"/>
              <a:pathLst>
                <a:path extrusionOk="0" h="1037" w="658">
                  <a:moveTo>
                    <a:pt x="317" y="1"/>
                  </a:moveTo>
                  <a:cubicBezTo>
                    <a:pt x="291" y="1"/>
                    <a:pt x="264" y="5"/>
                    <a:pt x="239" y="14"/>
                  </a:cubicBezTo>
                  <a:cubicBezTo>
                    <a:pt x="122" y="59"/>
                    <a:pt x="37" y="167"/>
                    <a:pt x="19" y="288"/>
                  </a:cubicBezTo>
                  <a:cubicBezTo>
                    <a:pt x="1" y="410"/>
                    <a:pt x="14" y="536"/>
                    <a:pt x="64" y="652"/>
                  </a:cubicBezTo>
                  <a:cubicBezTo>
                    <a:pt x="124" y="831"/>
                    <a:pt x="207" y="1037"/>
                    <a:pt x="378" y="1037"/>
                  </a:cubicBezTo>
                  <a:cubicBezTo>
                    <a:pt x="423" y="1037"/>
                    <a:pt x="474" y="1023"/>
                    <a:pt x="532" y="990"/>
                  </a:cubicBezTo>
                  <a:cubicBezTo>
                    <a:pt x="608" y="949"/>
                    <a:pt x="658" y="868"/>
                    <a:pt x="649" y="783"/>
                  </a:cubicBezTo>
                  <a:cubicBezTo>
                    <a:pt x="635" y="702"/>
                    <a:pt x="559" y="639"/>
                    <a:pt x="527" y="558"/>
                  </a:cubicBezTo>
                  <a:cubicBezTo>
                    <a:pt x="487" y="428"/>
                    <a:pt x="586" y="279"/>
                    <a:pt x="541" y="149"/>
                  </a:cubicBezTo>
                  <a:cubicBezTo>
                    <a:pt x="512" y="57"/>
                    <a:pt x="415" y="1"/>
                    <a:pt x="31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1"/>
            <p:cNvSpPr/>
            <p:nvPr/>
          </p:nvSpPr>
          <p:spPr>
            <a:xfrm>
              <a:off x="5902225" y="2898600"/>
              <a:ext cx="16325" cy="25925"/>
            </a:xfrm>
            <a:custGeom>
              <a:rect b="b" l="l" r="r" t="t"/>
              <a:pathLst>
                <a:path extrusionOk="0" h="1037" w="653">
                  <a:moveTo>
                    <a:pt x="341" y="1"/>
                  </a:moveTo>
                  <a:cubicBezTo>
                    <a:pt x="244" y="1"/>
                    <a:pt x="145" y="57"/>
                    <a:pt x="113" y="149"/>
                  </a:cubicBezTo>
                  <a:cubicBezTo>
                    <a:pt x="73" y="279"/>
                    <a:pt x="172" y="432"/>
                    <a:pt x="127" y="558"/>
                  </a:cubicBezTo>
                  <a:cubicBezTo>
                    <a:pt x="100" y="644"/>
                    <a:pt x="19" y="702"/>
                    <a:pt x="5" y="783"/>
                  </a:cubicBezTo>
                  <a:cubicBezTo>
                    <a:pt x="1" y="873"/>
                    <a:pt x="46" y="954"/>
                    <a:pt x="122" y="990"/>
                  </a:cubicBezTo>
                  <a:cubicBezTo>
                    <a:pt x="181" y="1023"/>
                    <a:pt x="233" y="1037"/>
                    <a:pt x="278" y="1037"/>
                  </a:cubicBezTo>
                  <a:cubicBezTo>
                    <a:pt x="449" y="1037"/>
                    <a:pt x="530" y="831"/>
                    <a:pt x="594" y="653"/>
                  </a:cubicBezTo>
                  <a:cubicBezTo>
                    <a:pt x="639" y="536"/>
                    <a:pt x="653" y="414"/>
                    <a:pt x="635" y="288"/>
                  </a:cubicBezTo>
                  <a:cubicBezTo>
                    <a:pt x="617" y="167"/>
                    <a:pt x="532" y="63"/>
                    <a:pt x="419" y="14"/>
                  </a:cubicBezTo>
                  <a:cubicBezTo>
                    <a:pt x="394" y="5"/>
                    <a:pt x="368" y="1"/>
                    <a:pt x="34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1"/>
            <p:cNvSpPr/>
            <p:nvPr/>
          </p:nvSpPr>
          <p:spPr>
            <a:xfrm>
              <a:off x="5800900" y="2716275"/>
              <a:ext cx="127450" cy="145025"/>
            </a:xfrm>
            <a:custGeom>
              <a:rect b="b" l="l" r="r" t="t"/>
              <a:pathLst>
                <a:path extrusionOk="0" h="5801" w="5098">
                  <a:moveTo>
                    <a:pt x="2353" y="1"/>
                  </a:moveTo>
                  <a:cubicBezTo>
                    <a:pt x="2299" y="1"/>
                    <a:pt x="2259" y="41"/>
                    <a:pt x="2259" y="95"/>
                  </a:cubicBezTo>
                  <a:lnTo>
                    <a:pt x="2259" y="158"/>
                  </a:lnTo>
                  <a:cubicBezTo>
                    <a:pt x="2259" y="190"/>
                    <a:pt x="2277" y="221"/>
                    <a:pt x="2308" y="239"/>
                  </a:cubicBezTo>
                  <a:cubicBezTo>
                    <a:pt x="2376" y="280"/>
                    <a:pt x="2421" y="356"/>
                    <a:pt x="2421" y="437"/>
                  </a:cubicBezTo>
                  <a:lnTo>
                    <a:pt x="2421" y="3146"/>
                  </a:lnTo>
                  <a:cubicBezTo>
                    <a:pt x="2416" y="3186"/>
                    <a:pt x="2407" y="3226"/>
                    <a:pt x="2389" y="3267"/>
                  </a:cubicBezTo>
                  <a:cubicBezTo>
                    <a:pt x="2380" y="3285"/>
                    <a:pt x="2367" y="3303"/>
                    <a:pt x="2353" y="3321"/>
                  </a:cubicBezTo>
                  <a:cubicBezTo>
                    <a:pt x="2334" y="3340"/>
                    <a:pt x="2310" y="3349"/>
                    <a:pt x="2287" y="3349"/>
                  </a:cubicBezTo>
                  <a:cubicBezTo>
                    <a:pt x="2238" y="3349"/>
                    <a:pt x="2191" y="3312"/>
                    <a:pt x="2191" y="3258"/>
                  </a:cubicBezTo>
                  <a:lnTo>
                    <a:pt x="2191" y="2538"/>
                  </a:lnTo>
                  <a:cubicBezTo>
                    <a:pt x="2191" y="2319"/>
                    <a:pt x="2089" y="2224"/>
                    <a:pt x="1934" y="2224"/>
                  </a:cubicBezTo>
                  <a:cubicBezTo>
                    <a:pt x="1549" y="2224"/>
                    <a:pt x="841" y="2815"/>
                    <a:pt x="581" y="3559"/>
                  </a:cubicBezTo>
                  <a:cubicBezTo>
                    <a:pt x="257" y="4500"/>
                    <a:pt x="0" y="5710"/>
                    <a:pt x="1543" y="5795"/>
                  </a:cubicBezTo>
                  <a:cubicBezTo>
                    <a:pt x="1555" y="5796"/>
                    <a:pt x="1566" y="5796"/>
                    <a:pt x="1577" y="5796"/>
                  </a:cubicBezTo>
                  <a:cubicBezTo>
                    <a:pt x="1882" y="5796"/>
                    <a:pt x="2138" y="5564"/>
                    <a:pt x="2164" y="5260"/>
                  </a:cubicBezTo>
                  <a:lnTo>
                    <a:pt x="2191" y="4954"/>
                  </a:lnTo>
                  <a:lnTo>
                    <a:pt x="2191" y="4904"/>
                  </a:lnTo>
                  <a:lnTo>
                    <a:pt x="2191" y="3753"/>
                  </a:lnTo>
                  <a:cubicBezTo>
                    <a:pt x="2191" y="3708"/>
                    <a:pt x="2218" y="3672"/>
                    <a:pt x="2254" y="3663"/>
                  </a:cubicBezTo>
                  <a:cubicBezTo>
                    <a:pt x="2340" y="3640"/>
                    <a:pt x="2421" y="3600"/>
                    <a:pt x="2488" y="3546"/>
                  </a:cubicBezTo>
                  <a:cubicBezTo>
                    <a:pt x="2506" y="3530"/>
                    <a:pt x="2528" y="3522"/>
                    <a:pt x="2549" y="3522"/>
                  </a:cubicBezTo>
                  <a:cubicBezTo>
                    <a:pt x="2570" y="3522"/>
                    <a:pt x="2592" y="3530"/>
                    <a:pt x="2610" y="3546"/>
                  </a:cubicBezTo>
                  <a:cubicBezTo>
                    <a:pt x="2677" y="3600"/>
                    <a:pt x="2758" y="3640"/>
                    <a:pt x="2839" y="3663"/>
                  </a:cubicBezTo>
                  <a:cubicBezTo>
                    <a:pt x="2880" y="3672"/>
                    <a:pt x="2907" y="3712"/>
                    <a:pt x="2907" y="3753"/>
                  </a:cubicBezTo>
                  <a:lnTo>
                    <a:pt x="2907" y="4904"/>
                  </a:lnTo>
                  <a:lnTo>
                    <a:pt x="2907" y="4954"/>
                  </a:lnTo>
                  <a:lnTo>
                    <a:pt x="2934" y="5260"/>
                  </a:lnTo>
                  <a:cubicBezTo>
                    <a:pt x="2960" y="5566"/>
                    <a:pt x="3220" y="5800"/>
                    <a:pt x="3524" y="5800"/>
                  </a:cubicBezTo>
                  <a:cubicBezTo>
                    <a:pt x="3533" y="5800"/>
                    <a:pt x="3541" y="5800"/>
                    <a:pt x="3550" y="5800"/>
                  </a:cubicBezTo>
                  <a:cubicBezTo>
                    <a:pt x="5097" y="5710"/>
                    <a:pt x="4845" y="4500"/>
                    <a:pt x="4517" y="3559"/>
                  </a:cubicBezTo>
                  <a:cubicBezTo>
                    <a:pt x="4260" y="2815"/>
                    <a:pt x="3552" y="2224"/>
                    <a:pt x="3168" y="2224"/>
                  </a:cubicBezTo>
                  <a:cubicBezTo>
                    <a:pt x="3013" y="2224"/>
                    <a:pt x="2911" y="2319"/>
                    <a:pt x="2911" y="2538"/>
                  </a:cubicBezTo>
                  <a:lnTo>
                    <a:pt x="2911" y="3253"/>
                  </a:lnTo>
                  <a:cubicBezTo>
                    <a:pt x="2911" y="3310"/>
                    <a:pt x="2865" y="3347"/>
                    <a:pt x="2818" y="3347"/>
                  </a:cubicBezTo>
                  <a:cubicBezTo>
                    <a:pt x="2794" y="3347"/>
                    <a:pt x="2769" y="3338"/>
                    <a:pt x="2749" y="3316"/>
                  </a:cubicBezTo>
                  <a:cubicBezTo>
                    <a:pt x="2736" y="3303"/>
                    <a:pt x="2722" y="3280"/>
                    <a:pt x="2709" y="3262"/>
                  </a:cubicBezTo>
                  <a:cubicBezTo>
                    <a:pt x="2691" y="3222"/>
                    <a:pt x="2682" y="3182"/>
                    <a:pt x="2682" y="3141"/>
                  </a:cubicBezTo>
                  <a:lnTo>
                    <a:pt x="2682" y="329"/>
                  </a:lnTo>
                  <a:cubicBezTo>
                    <a:pt x="2682" y="149"/>
                    <a:pt x="2533" y="1"/>
                    <a:pt x="235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1"/>
            <p:cNvSpPr/>
            <p:nvPr/>
          </p:nvSpPr>
          <p:spPr>
            <a:xfrm>
              <a:off x="5886600" y="2785675"/>
              <a:ext cx="9250" cy="9250"/>
            </a:xfrm>
            <a:custGeom>
              <a:rect b="b" l="l" r="r" t="t"/>
              <a:pathLst>
                <a:path extrusionOk="0" h="370" w="370">
                  <a:moveTo>
                    <a:pt x="185" y="1"/>
                  </a:moveTo>
                  <a:cubicBezTo>
                    <a:pt x="81" y="1"/>
                    <a:pt x="0" y="86"/>
                    <a:pt x="0" y="185"/>
                  </a:cubicBezTo>
                  <a:cubicBezTo>
                    <a:pt x="0" y="289"/>
                    <a:pt x="81" y="370"/>
                    <a:pt x="185" y="370"/>
                  </a:cubicBezTo>
                  <a:cubicBezTo>
                    <a:pt x="284" y="370"/>
                    <a:pt x="369" y="289"/>
                    <a:pt x="369" y="185"/>
                  </a:cubicBezTo>
                  <a:cubicBezTo>
                    <a:pt x="369" y="86"/>
                    <a:pt x="284" y="1"/>
                    <a:pt x="18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1"/>
            <p:cNvSpPr/>
            <p:nvPr/>
          </p:nvSpPr>
          <p:spPr>
            <a:xfrm>
              <a:off x="5883775" y="2798375"/>
              <a:ext cx="2850" cy="2850"/>
            </a:xfrm>
            <a:custGeom>
              <a:rect b="b" l="l" r="r" t="t"/>
              <a:pathLst>
                <a:path extrusionOk="0" h="114" w="114">
                  <a:moveTo>
                    <a:pt x="55" y="1"/>
                  </a:moveTo>
                  <a:cubicBezTo>
                    <a:pt x="23" y="1"/>
                    <a:pt x="1" y="23"/>
                    <a:pt x="1" y="55"/>
                  </a:cubicBezTo>
                  <a:cubicBezTo>
                    <a:pt x="1" y="86"/>
                    <a:pt x="23" y="113"/>
                    <a:pt x="55" y="113"/>
                  </a:cubicBezTo>
                  <a:cubicBezTo>
                    <a:pt x="86" y="113"/>
                    <a:pt x="113" y="86"/>
                    <a:pt x="113" y="55"/>
                  </a:cubicBezTo>
                  <a:cubicBezTo>
                    <a:pt x="113" y="23"/>
                    <a:pt x="86" y="1"/>
                    <a:pt x="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1"/>
            <p:cNvSpPr/>
            <p:nvPr/>
          </p:nvSpPr>
          <p:spPr>
            <a:xfrm>
              <a:off x="5882775" y="2817850"/>
              <a:ext cx="16450" cy="14100"/>
            </a:xfrm>
            <a:custGeom>
              <a:rect b="b" l="l" r="r" t="t"/>
              <a:pathLst>
                <a:path extrusionOk="0" h="564" w="658">
                  <a:moveTo>
                    <a:pt x="378" y="0"/>
                  </a:moveTo>
                  <a:cubicBezTo>
                    <a:pt x="126" y="0"/>
                    <a:pt x="0" y="306"/>
                    <a:pt x="176" y="482"/>
                  </a:cubicBezTo>
                  <a:cubicBezTo>
                    <a:pt x="234" y="538"/>
                    <a:pt x="304" y="563"/>
                    <a:pt x="373" y="563"/>
                  </a:cubicBezTo>
                  <a:cubicBezTo>
                    <a:pt x="519" y="563"/>
                    <a:pt x="657" y="451"/>
                    <a:pt x="657" y="284"/>
                  </a:cubicBezTo>
                  <a:cubicBezTo>
                    <a:pt x="657" y="126"/>
                    <a:pt x="531" y="0"/>
                    <a:pt x="37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1"/>
            <p:cNvSpPr/>
            <p:nvPr/>
          </p:nvSpPr>
          <p:spPr>
            <a:xfrm>
              <a:off x="5907525" y="2823700"/>
              <a:ext cx="3950" cy="3850"/>
            </a:xfrm>
            <a:custGeom>
              <a:rect b="b" l="l" r="r" t="t"/>
              <a:pathLst>
                <a:path extrusionOk="0" h="154" w="158">
                  <a:moveTo>
                    <a:pt x="81" y="0"/>
                  </a:moveTo>
                  <a:cubicBezTo>
                    <a:pt x="36" y="0"/>
                    <a:pt x="0" y="36"/>
                    <a:pt x="0" y="77"/>
                  </a:cubicBezTo>
                  <a:cubicBezTo>
                    <a:pt x="0" y="117"/>
                    <a:pt x="36" y="153"/>
                    <a:pt x="81" y="153"/>
                  </a:cubicBezTo>
                  <a:cubicBezTo>
                    <a:pt x="122" y="153"/>
                    <a:pt x="158" y="117"/>
                    <a:pt x="158" y="77"/>
                  </a:cubicBezTo>
                  <a:cubicBezTo>
                    <a:pt x="158" y="36"/>
                    <a:pt x="122" y="0"/>
                    <a:pt x="8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1"/>
            <p:cNvSpPr/>
            <p:nvPr/>
          </p:nvSpPr>
          <p:spPr>
            <a:xfrm>
              <a:off x="5895700" y="2834600"/>
              <a:ext cx="15775" cy="15650"/>
            </a:xfrm>
            <a:custGeom>
              <a:rect b="b" l="l" r="r" t="t"/>
              <a:pathLst>
                <a:path extrusionOk="0" h="626" w="631">
                  <a:moveTo>
                    <a:pt x="316" y="1"/>
                  </a:moveTo>
                  <a:cubicBezTo>
                    <a:pt x="145" y="1"/>
                    <a:pt x="1" y="140"/>
                    <a:pt x="1" y="315"/>
                  </a:cubicBezTo>
                  <a:cubicBezTo>
                    <a:pt x="1" y="486"/>
                    <a:pt x="145" y="626"/>
                    <a:pt x="316" y="626"/>
                  </a:cubicBezTo>
                  <a:cubicBezTo>
                    <a:pt x="491" y="626"/>
                    <a:pt x="631" y="486"/>
                    <a:pt x="631" y="315"/>
                  </a:cubicBezTo>
                  <a:cubicBezTo>
                    <a:pt x="631" y="140"/>
                    <a:pt x="491" y="1"/>
                    <a:pt x="31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1"/>
            <p:cNvSpPr/>
            <p:nvPr/>
          </p:nvSpPr>
          <p:spPr>
            <a:xfrm>
              <a:off x="5881975" y="2842475"/>
              <a:ext cx="3625" cy="3100"/>
            </a:xfrm>
            <a:custGeom>
              <a:rect b="b" l="l" r="r" t="t"/>
              <a:pathLst>
                <a:path extrusionOk="0" h="124" w="145">
                  <a:moveTo>
                    <a:pt x="82" y="0"/>
                  </a:moveTo>
                  <a:cubicBezTo>
                    <a:pt x="28" y="0"/>
                    <a:pt x="1" y="68"/>
                    <a:pt x="37" y="104"/>
                  </a:cubicBezTo>
                  <a:cubicBezTo>
                    <a:pt x="50" y="117"/>
                    <a:pt x="66" y="123"/>
                    <a:pt x="82" y="123"/>
                  </a:cubicBezTo>
                  <a:cubicBezTo>
                    <a:pt x="114" y="123"/>
                    <a:pt x="145" y="98"/>
                    <a:pt x="145" y="59"/>
                  </a:cubicBezTo>
                  <a:cubicBezTo>
                    <a:pt x="145" y="27"/>
                    <a:pt x="118" y="0"/>
                    <a:pt x="8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1"/>
            <p:cNvSpPr/>
            <p:nvPr/>
          </p:nvSpPr>
          <p:spPr>
            <a:xfrm>
              <a:off x="5874350" y="2801200"/>
              <a:ext cx="4500" cy="4525"/>
            </a:xfrm>
            <a:custGeom>
              <a:rect b="b" l="l" r="r" t="t"/>
              <a:pathLst>
                <a:path extrusionOk="0" h="181" w="180">
                  <a:moveTo>
                    <a:pt x="90" y="0"/>
                  </a:moveTo>
                  <a:cubicBezTo>
                    <a:pt x="41" y="0"/>
                    <a:pt x="0" y="41"/>
                    <a:pt x="0" y="90"/>
                  </a:cubicBezTo>
                  <a:cubicBezTo>
                    <a:pt x="0" y="140"/>
                    <a:pt x="41" y="180"/>
                    <a:pt x="90" y="180"/>
                  </a:cubicBezTo>
                  <a:cubicBezTo>
                    <a:pt x="139" y="180"/>
                    <a:pt x="180" y="140"/>
                    <a:pt x="180" y="90"/>
                  </a:cubicBezTo>
                  <a:cubicBezTo>
                    <a:pt x="180" y="41"/>
                    <a:pt x="139" y="0"/>
                    <a:pt x="9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1"/>
            <p:cNvSpPr/>
            <p:nvPr/>
          </p:nvSpPr>
          <p:spPr>
            <a:xfrm>
              <a:off x="5862975" y="2769375"/>
              <a:ext cx="1950" cy="2050"/>
            </a:xfrm>
            <a:custGeom>
              <a:rect b="b" l="l" r="r" t="t"/>
              <a:pathLst>
                <a:path extrusionOk="0" h="82" w="78">
                  <a:moveTo>
                    <a:pt x="37" y="0"/>
                  </a:moveTo>
                  <a:cubicBezTo>
                    <a:pt x="19" y="0"/>
                    <a:pt x="1" y="18"/>
                    <a:pt x="1" y="41"/>
                  </a:cubicBezTo>
                  <a:cubicBezTo>
                    <a:pt x="1" y="63"/>
                    <a:pt x="19" y="81"/>
                    <a:pt x="37" y="81"/>
                  </a:cubicBezTo>
                  <a:cubicBezTo>
                    <a:pt x="59" y="81"/>
                    <a:pt x="77" y="63"/>
                    <a:pt x="77" y="41"/>
                  </a:cubicBezTo>
                  <a:cubicBezTo>
                    <a:pt x="77" y="18"/>
                    <a:pt x="59" y="0"/>
                    <a:pt x="3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1"/>
            <p:cNvSpPr/>
            <p:nvPr/>
          </p:nvSpPr>
          <p:spPr>
            <a:xfrm>
              <a:off x="5862075" y="2797250"/>
              <a:ext cx="3975" cy="3975"/>
            </a:xfrm>
            <a:custGeom>
              <a:rect b="b" l="l" r="r" t="t"/>
              <a:pathLst>
                <a:path extrusionOk="0" h="159" w="159">
                  <a:moveTo>
                    <a:pt x="77" y="1"/>
                  </a:moveTo>
                  <a:cubicBezTo>
                    <a:pt x="37" y="1"/>
                    <a:pt x="1" y="37"/>
                    <a:pt x="1" y="82"/>
                  </a:cubicBezTo>
                  <a:cubicBezTo>
                    <a:pt x="1" y="122"/>
                    <a:pt x="37" y="158"/>
                    <a:pt x="77" y="158"/>
                  </a:cubicBezTo>
                  <a:cubicBezTo>
                    <a:pt x="122" y="158"/>
                    <a:pt x="158" y="122"/>
                    <a:pt x="158" y="82"/>
                  </a:cubicBezTo>
                  <a:cubicBezTo>
                    <a:pt x="158" y="37"/>
                    <a:pt x="122" y="1"/>
                    <a:pt x="7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1"/>
            <p:cNvSpPr/>
            <p:nvPr/>
          </p:nvSpPr>
          <p:spPr>
            <a:xfrm>
              <a:off x="5844300" y="2784225"/>
              <a:ext cx="3750" cy="3200"/>
            </a:xfrm>
            <a:custGeom>
              <a:rect b="b" l="l" r="r" t="t"/>
              <a:pathLst>
                <a:path extrusionOk="0" h="128" w="150">
                  <a:moveTo>
                    <a:pt x="86" y="0"/>
                  </a:moveTo>
                  <a:cubicBezTo>
                    <a:pt x="28" y="0"/>
                    <a:pt x="1" y="68"/>
                    <a:pt x="41" y="108"/>
                  </a:cubicBezTo>
                  <a:cubicBezTo>
                    <a:pt x="55" y="121"/>
                    <a:pt x="71" y="127"/>
                    <a:pt x="87" y="127"/>
                  </a:cubicBezTo>
                  <a:cubicBezTo>
                    <a:pt x="119" y="127"/>
                    <a:pt x="149" y="102"/>
                    <a:pt x="149" y="63"/>
                  </a:cubicBezTo>
                  <a:cubicBezTo>
                    <a:pt x="149" y="32"/>
                    <a:pt x="122" y="0"/>
                    <a:pt x="8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1"/>
            <p:cNvSpPr/>
            <p:nvPr/>
          </p:nvSpPr>
          <p:spPr>
            <a:xfrm>
              <a:off x="5828900" y="2785800"/>
              <a:ext cx="16000" cy="13700"/>
            </a:xfrm>
            <a:custGeom>
              <a:rect b="b" l="l" r="r" t="t"/>
              <a:pathLst>
                <a:path extrusionOk="0" h="548" w="640">
                  <a:moveTo>
                    <a:pt x="365" y="0"/>
                  </a:moveTo>
                  <a:cubicBezTo>
                    <a:pt x="122" y="0"/>
                    <a:pt x="1" y="297"/>
                    <a:pt x="172" y="468"/>
                  </a:cubicBezTo>
                  <a:cubicBezTo>
                    <a:pt x="227" y="523"/>
                    <a:pt x="295" y="548"/>
                    <a:pt x="362" y="548"/>
                  </a:cubicBezTo>
                  <a:cubicBezTo>
                    <a:pt x="503" y="548"/>
                    <a:pt x="639" y="439"/>
                    <a:pt x="639" y="275"/>
                  </a:cubicBezTo>
                  <a:cubicBezTo>
                    <a:pt x="639" y="122"/>
                    <a:pt x="518" y="0"/>
                    <a:pt x="36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1"/>
            <p:cNvSpPr/>
            <p:nvPr/>
          </p:nvSpPr>
          <p:spPr>
            <a:xfrm>
              <a:off x="5822600" y="2808425"/>
              <a:ext cx="4875" cy="4150"/>
            </a:xfrm>
            <a:custGeom>
              <a:rect b="b" l="l" r="r" t="t"/>
              <a:pathLst>
                <a:path extrusionOk="0" h="166" w="195">
                  <a:moveTo>
                    <a:pt x="83" y="1"/>
                  </a:moveTo>
                  <a:cubicBezTo>
                    <a:pt x="41" y="1"/>
                    <a:pt x="1" y="34"/>
                    <a:pt x="1" y="85"/>
                  </a:cubicBezTo>
                  <a:cubicBezTo>
                    <a:pt x="1" y="130"/>
                    <a:pt x="41" y="166"/>
                    <a:pt x="86" y="166"/>
                  </a:cubicBezTo>
                  <a:cubicBezTo>
                    <a:pt x="158" y="166"/>
                    <a:pt x="194" y="76"/>
                    <a:pt x="140" y="26"/>
                  </a:cubicBezTo>
                  <a:cubicBezTo>
                    <a:pt x="124" y="9"/>
                    <a:pt x="103" y="1"/>
                    <a:pt x="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1"/>
            <p:cNvSpPr/>
            <p:nvPr/>
          </p:nvSpPr>
          <p:spPr>
            <a:xfrm>
              <a:off x="5841275" y="2805700"/>
              <a:ext cx="8800" cy="8800"/>
            </a:xfrm>
            <a:custGeom>
              <a:rect b="b" l="l" r="r" t="t"/>
              <a:pathLst>
                <a:path extrusionOk="0" h="352" w="352">
                  <a:moveTo>
                    <a:pt x="176" y="0"/>
                  </a:moveTo>
                  <a:cubicBezTo>
                    <a:pt x="81" y="0"/>
                    <a:pt x="0" y="77"/>
                    <a:pt x="0" y="176"/>
                  </a:cubicBezTo>
                  <a:cubicBezTo>
                    <a:pt x="0" y="270"/>
                    <a:pt x="81" y="351"/>
                    <a:pt x="176" y="351"/>
                  </a:cubicBezTo>
                  <a:cubicBezTo>
                    <a:pt x="275" y="351"/>
                    <a:pt x="351" y="270"/>
                    <a:pt x="351" y="176"/>
                  </a:cubicBezTo>
                  <a:cubicBezTo>
                    <a:pt x="351" y="77"/>
                    <a:pt x="275" y="0"/>
                    <a:pt x="17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1"/>
            <p:cNvSpPr/>
            <p:nvPr/>
          </p:nvSpPr>
          <p:spPr>
            <a:xfrm>
              <a:off x="5848025" y="2824625"/>
              <a:ext cx="3275" cy="2925"/>
            </a:xfrm>
            <a:custGeom>
              <a:rect b="b" l="l" r="r" t="t"/>
              <a:pathLst>
                <a:path extrusionOk="0" h="117" w="131">
                  <a:moveTo>
                    <a:pt x="56" y="1"/>
                  </a:moveTo>
                  <a:cubicBezTo>
                    <a:pt x="28" y="1"/>
                    <a:pt x="0" y="24"/>
                    <a:pt x="0" y="58"/>
                  </a:cubicBezTo>
                  <a:cubicBezTo>
                    <a:pt x="0" y="89"/>
                    <a:pt x="27" y="116"/>
                    <a:pt x="59" y="116"/>
                  </a:cubicBezTo>
                  <a:cubicBezTo>
                    <a:pt x="108" y="116"/>
                    <a:pt x="131" y="53"/>
                    <a:pt x="95" y="17"/>
                  </a:cubicBezTo>
                  <a:cubicBezTo>
                    <a:pt x="83" y="6"/>
                    <a:pt x="70" y="1"/>
                    <a:pt x="5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1"/>
            <p:cNvSpPr/>
            <p:nvPr/>
          </p:nvSpPr>
          <p:spPr>
            <a:xfrm>
              <a:off x="5831275" y="2830325"/>
              <a:ext cx="5300" cy="5425"/>
            </a:xfrm>
            <a:custGeom>
              <a:rect b="b" l="l" r="r" t="t"/>
              <a:pathLst>
                <a:path extrusionOk="0" h="217" w="212">
                  <a:moveTo>
                    <a:pt x="108" y="1"/>
                  </a:moveTo>
                  <a:cubicBezTo>
                    <a:pt x="45" y="1"/>
                    <a:pt x="0" y="50"/>
                    <a:pt x="0" y="109"/>
                  </a:cubicBezTo>
                  <a:cubicBezTo>
                    <a:pt x="0" y="167"/>
                    <a:pt x="45" y="217"/>
                    <a:pt x="108" y="217"/>
                  </a:cubicBezTo>
                  <a:cubicBezTo>
                    <a:pt x="167" y="217"/>
                    <a:pt x="211" y="167"/>
                    <a:pt x="211" y="109"/>
                  </a:cubicBezTo>
                  <a:cubicBezTo>
                    <a:pt x="211" y="50"/>
                    <a:pt x="167" y="1"/>
                    <a:pt x="10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1"/>
            <p:cNvSpPr/>
            <p:nvPr/>
          </p:nvSpPr>
          <p:spPr>
            <a:xfrm>
              <a:off x="5843175" y="2846950"/>
              <a:ext cx="2950" cy="2425"/>
            </a:xfrm>
            <a:custGeom>
              <a:rect b="b" l="l" r="r" t="t"/>
              <a:pathLst>
                <a:path extrusionOk="0" h="97" w="118">
                  <a:moveTo>
                    <a:pt x="52" y="0"/>
                  </a:moveTo>
                  <a:cubicBezTo>
                    <a:pt x="26" y="0"/>
                    <a:pt x="1" y="20"/>
                    <a:pt x="1" y="51"/>
                  </a:cubicBezTo>
                  <a:cubicBezTo>
                    <a:pt x="1" y="76"/>
                    <a:pt x="20" y="96"/>
                    <a:pt x="44" y="96"/>
                  </a:cubicBezTo>
                  <a:cubicBezTo>
                    <a:pt x="46" y="96"/>
                    <a:pt x="48" y="96"/>
                    <a:pt x="50" y="96"/>
                  </a:cubicBezTo>
                  <a:cubicBezTo>
                    <a:pt x="95" y="96"/>
                    <a:pt x="118" y="46"/>
                    <a:pt x="86" y="15"/>
                  </a:cubicBezTo>
                  <a:cubicBezTo>
                    <a:pt x="76" y="5"/>
                    <a:pt x="64" y="0"/>
                    <a:pt x="5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1"/>
            <p:cNvSpPr/>
            <p:nvPr/>
          </p:nvSpPr>
          <p:spPr>
            <a:xfrm>
              <a:off x="5824750" y="2845925"/>
              <a:ext cx="10700" cy="9275"/>
            </a:xfrm>
            <a:custGeom>
              <a:rect b="b" l="l" r="r" t="t"/>
              <a:pathLst>
                <a:path extrusionOk="0" h="371" w="428">
                  <a:moveTo>
                    <a:pt x="183" y="1"/>
                  </a:moveTo>
                  <a:cubicBezTo>
                    <a:pt x="90" y="1"/>
                    <a:pt x="0" y="74"/>
                    <a:pt x="0" y="186"/>
                  </a:cubicBezTo>
                  <a:cubicBezTo>
                    <a:pt x="0" y="290"/>
                    <a:pt x="81" y="371"/>
                    <a:pt x="185" y="371"/>
                  </a:cubicBezTo>
                  <a:cubicBezTo>
                    <a:pt x="347" y="371"/>
                    <a:pt x="428" y="173"/>
                    <a:pt x="311" y="56"/>
                  </a:cubicBezTo>
                  <a:cubicBezTo>
                    <a:pt x="274" y="18"/>
                    <a:pt x="228" y="1"/>
                    <a:pt x="1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1"/>
            <p:cNvSpPr/>
            <p:nvPr/>
          </p:nvSpPr>
          <p:spPr>
            <a:xfrm>
              <a:off x="5813150" y="2835725"/>
              <a:ext cx="2400" cy="2375"/>
            </a:xfrm>
            <a:custGeom>
              <a:rect b="b" l="l" r="r" t="t"/>
              <a:pathLst>
                <a:path extrusionOk="0" h="95" w="96">
                  <a:moveTo>
                    <a:pt x="50" y="1"/>
                  </a:moveTo>
                  <a:cubicBezTo>
                    <a:pt x="23" y="1"/>
                    <a:pt x="1" y="19"/>
                    <a:pt x="1" y="46"/>
                  </a:cubicBezTo>
                  <a:cubicBezTo>
                    <a:pt x="1" y="72"/>
                    <a:pt x="23" y="95"/>
                    <a:pt x="50" y="95"/>
                  </a:cubicBezTo>
                  <a:cubicBezTo>
                    <a:pt x="77" y="95"/>
                    <a:pt x="95" y="72"/>
                    <a:pt x="95" y="46"/>
                  </a:cubicBezTo>
                  <a:cubicBezTo>
                    <a:pt x="95" y="19"/>
                    <a:pt x="77" y="1"/>
                    <a:pt x="5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1"/>
            <p:cNvSpPr/>
            <p:nvPr/>
          </p:nvSpPr>
          <p:spPr>
            <a:xfrm>
              <a:off x="5817550" y="2822125"/>
              <a:ext cx="3625" cy="3625"/>
            </a:xfrm>
            <a:custGeom>
              <a:rect b="b" l="l" r="r" t="t"/>
              <a:pathLst>
                <a:path extrusionOk="0" h="145" w="145">
                  <a:moveTo>
                    <a:pt x="72" y="0"/>
                  </a:moveTo>
                  <a:cubicBezTo>
                    <a:pt x="32" y="0"/>
                    <a:pt x="0" y="36"/>
                    <a:pt x="0" y="72"/>
                  </a:cubicBezTo>
                  <a:cubicBezTo>
                    <a:pt x="0" y="113"/>
                    <a:pt x="32" y="144"/>
                    <a:pt x="72" y="144"/>
                  </a:cubicBezTo>
                  <a:cubicBezTo>
                    <a:pt x="113" y="144"/>
                    <a:pt x="144" y="113"/>
                    <a:pt x="144" y="72"/>
                  </a:cubicBezTo>
                  <a:cubicBezTo>
                    <a:pt x="144" y="36"/>
                    <a:pt x="113" y="0"/>
                    <a:pt x="7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1"/>
            <p:cNvSpPr/>
            <p:nvPr/>
          </p:nvSpPr>
          <p:spPr>
            <a:xfrm>
              <a:off x="5900100" y="2801200"/>
              <a:ext cx="6425" cy="6425"/>
            </a:xfrm>
            <a:custGeom>
              <a:rect b="b" l="l" r="r" t="t"/>
              <a:pathLst>
                <a:path extrusionOk="0" h="257" w="257">
                  <a:moveTo>
                    <a:pt x="126" y="0"/>
                  </a:moveTo>
                  <a:cubicBezTo>
                    <a:pt x="54" y="0"/>
                    <a:pt x="0" y="54"/>
                    <a:pt x="0" y="126"/>
                  </a:cubicBezTo>
                  <a:cubicBezTo>
                    <a:pt x="0" y="198"/>
                    <a:pt x="54" y="257"/>
                    <a:pt x="126" y="257"/>
                  </a:cubicBezTo>
                  <a:cubicBezTo>
                    <a:pt x="198" y="257"/>
                    <a:pt x="257" y="198"/>
                    <a:pt x="257" y="126"/>
                  </a:cubicBezTo>
                  <a:cubicBezTo>
                    <a:pt x="257" y="54"/>
                    <a:pt x="198" y="0"/>
                    <a:pt x="12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1"/>
            <p:cNvSpPr/>
            <p:nvPr/>
          </p:nvSpPr>
          <p:spPr>
            <a:xfrm>
              <a:off x="5882425" y="2810525"/>
              <a:ext cx="4200" cy="4075"/>
            </a:xfrm>
            <a:custGeom>
              <a:rect b="b" l="l" r="r" t="t"/>
              <a:pathLst>
                <a:path extrusionOk="0" h="163" w="168">
                  <a:moveTo>
                    <a:pt x="82" y="1"/>
                  </a:moveTo>
                  <a:cubicBezTo>
                    <a:pt x="37" y="1"/>
                    <a:pt x="1" y="37"/>
                    <a:pt x="1" y="82"/>
                  </a:cubicBezTo>
                  <a:cubicBezTo>
                    <a:pt x="1" y="127"/>
                    <a:pt x="37" y="163"/>
                    <a:pt x="82" y="163"/>
                  </a:cubicBezTo>
                  <a:cubicBezTo>
                    <a:pt x="127" y="163"/>
                    <a:pt x="167" y="127"/>
                    <a:pt x="167" y="82"/>
                  </a:cubicBezTo>
                  <a:cubicBezTo>
                    <a:pt x="167" y="37"/>
                    <a:pt x="127" y="1"/>
                    <a:pt x="8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1"/>
            <p:cNvSpPr/>
            <p:nvPr/>
          </p:nvSpPr>
          <p:spPr>
            <a:xfrm>
              <a:off x="5878825" y="2776675"/>
              <a:ext cx="4975" cy="4975"/>
            </a:xfrm>
            <a:custGeom>
              <a:rect b="b" l="l" r="r" t="t"/>
              <a:pathLst>
                <a:path extrusionOk="0" h="199" w="199">
                  <a:moveTo>
                    <a:pt x="100" y="1"/>
                  </a:moveTo>
                  <a:cubicBezTo>
                    <a:pt x="46" y="1"/>
                    <a:pt x="1" y="46"/>
                    <a:pt x="1" y="100"/>
                  </a:cubicBezTo>
                  <a:cubicBezTo>
                    <a:pt x="1" y="154"/>
                    <a:pt x="46" y="199"/>
                    <a:pt x="100" y="199"/>
                  </a:cubicBezTo>
                  <a:cubicBezTo>
                    <a:pt x="154" y="199"/>
                    <a:pt x="199" y="154"/>
                    <a:pt x="199" y="100"/>
                  </a:cubicBezTo>
                  <a:cubicBezTo>
                    <a:pt x="199" y="46"/>
                    <a:pt x="154" y="1"/>
                    <a:pt x="10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1"/>
            <p:cNvSpPr/>
            <p:nvPr/>
          </p:nvSpPr>
          <p:spPr>
            <a:xfrm>
              <a:off x="5877700" y="2831900"/>
              <a:ext cx="7900" cy="6850"/>
            </a:xfrm>
            <a:custGeom>
              <a:rect b="b" l="l" r="r" t="t"/>
              <a:pathLst>
                <a:path extrusionOk="0" h="274" w="316">
                  <a:moveTo>
                    <a:pt x="181" y="1"/>
                  </a:moveTo>
                  <a:cubicBezTo>
                    <a:pt x="59" y="1"/>
                    <a:pt x="1" y="149"/>
                    <a:pt x="86" y="234"/>
                  </a:cubicBezTo>
                  <a:cubicBezTo>
                    <a:pt x="114" y="262"/>
                    <a:pt x="147" y="274"/>
                    <a:pt x="179" y="274"/>
                  </a:cubicBezTo>
                  <a:cubicBezTo>
                    <a:pt x="249" y="274"/>
                    <a:pt x="316" y="218"/>
                    <a:pt x="316" y="136"/>
                  </a:cubicBezTo>
                  <a:cubicBezTo>
                    <a:pt x="316" y="64"/>
                    <a:pt x="257" y="1"/>
                    <a:pt x="18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1"/>
            <p:cNvSpPr/>
            <p:nvPr/>
          </p:nvSpPr>
          <p:spPr>
            <a:xfrm>
              <a:off x="5821825" y="2867775"/>
              <a:ext cx="26675" cy="14600"/>
            </a:xfrm>
            <a:custGeom>
              <a:rect b="b" l="l" r="r" t="t"/>
              <a:pathLst>
                <a:path extrusionOk="0" h="584" w="1067">
                  <a:moveTo>
                    <a:pt x="1057" y="1"/>
                  </a:moveTo>
                  <a:lnTo>
                    <a:pt x="1057" y="1"/>
                  </a:lnTo>
                  <a:cubicBezTo>
                    <a:pt x="756" y="14"/>
                    <a:pt x="459" y="73"/>
                    <a:pt x="212" y="226"/>
                  </a:cubicBezTo>
                  <a:cubicBezTo>
                    <a:pt x="131" y="280"/>
                    <a:pt x="59" y="343"/>
                    <a:pt x="0" y="419"/>
                  </a:cubicBezTo>
                  <a:cubicBezTo>
                    <a:pt x="0" y="468"/>
                    <a:pt x="23" y="513"/>
                    <a:pt x="59" y="545"/>
                  </a:cubicBezTo>
                  <a:cubicBezTo>
                    <a:pt x="88" y="571"/>
                    <a:pt x="126" y="584"/>
                    <a:pt x="164" y="584"/>
                  </a:cubicBezTo>
                  <a:cubicBezTo>
                    <a:pt x="185" y="584"/>
                    <a:pt x="206" y="580"/>
                    <a:pt x="225" y="572"/>
                  </a:cubicBezTo>
                  <a:cubicBezTo>
                    <a:pt x="284" y="549"/>
                    <a:pt x="324" y="495"/>
                    <a:pt x="333" y="437"/>
                  </a:cubicBezTo>
                  <a:cubicBezTo>
                    <a:pt x="343" y="447"/>
                    <a:pt x="358" y="452"/>
                    <a:pt x="373" y="452"/>
                  </a:cubicBezTo>
                  <a:cubicBezTo>
                    <a:pt x="378" y="452"/>
                    <a:pt x="383" y="452"/>
                    <a:pt x="387" y="450"/>
                  </a:cubicBezTo>
                  <a:cubicBezTo>
                    <a:pt x="405" y="441"/>
                    <a:pt x="419" y="419"/>
                    <a:pt x="419" y="397"/>
                  </a:cubicBezTo>
                  <a:cubicBezTo>
                    <a:pt x="483" y="495"/>
                    <a:pt x="577" y="538"/>
                    <a:pt x="670" y="538"/>
                  </a:cubicBezTo>
                  <a:cubicBezTo>
                    <a:pt x="856" y="538"/>
                    <a:pt x="1038" y="368"/>
                    <a:pt x="972" y="140"/>
                  </a:cubicBezTo>
                  <a:cubicBezTo>
                    <a:pt x="1003" y="136"/>
                    <a:pt x="1030" y="113"/>
                    <a:pt x="1044" y="86"/>
                  </a:cubicBezTo>
                  <a:cubicBezTo>
                    <a:pt x="1062" y="59"/>
                    <a:pt x="1066" y="28"/>
                    <a:pt x="105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1"/>
            <p:cNvSpPr/>
            <p:nvPr/>
          </p:nvSpPr>
          <p:spPr>
            <a:xfrm>
              <a:off x="5832500" y="2883050"/>
              <a:ext cx="10600" cy="8150"/>
            </a:xfrm>
            <a:custGeom>
              <a:rect b="b" l="l" r="r" t="t"/>
              <a:pathLst>
                <a:path extrusionOk="0" h="326" w="424">
                  <a:moveTo>
                    <a:pt x="287" y="1"/>
                  </a:moveTo>
                  <a:cubicBezTo>
                    <a:pt x="276" y="1"/>
                    <a:pt x="264" y="2"/>
                    <a:pt x="252" y="6"/>
                  </a:cubicBezTo>
                  <a:cubicBezTo>
                    <a:pt x="216" y="19"/>
                    <a:pt x="189" y="60"/>
                    <a:pt x="194" y="100"/>
                  </a:cubicBezTo>
                  <a:cubicBezTo>
                    <a:pt x="198" y="138"/>
                    <a:pt x="233" y="164"/>
                    <a:pt x="271" y="164"/>
                  </a:cubicBezTo>
                  <a:cubicBezTo>
                    <a:pt x="274" y="164"/>
                    <a:pt x="277" y="164"/>
                    <a:pt x="279" y="163"/>
                  </a:cubicBezTo>
                  <a:lnTo>
                    <a:pt x="279" y="163"/>
                  </a:lnTo>
                  <a:lnTo>
                    <a:pt x="257" y="177"/>
                  </a:lnTo>
                  <a:cubicBezTo>
                    <a:pt x="242" y="158"/>
                    <a:pt x="222" y="150"/>
                    <a:pt x="202" y="150"/>
                  </a:cubicBezTo>
                  <a:cubicBezTo>
                    <a:pt x="174" y="150"/>
                    <a:pt x="146" y="168"/>
                    <a:pt x="135" y="199"/>
                  </a:cubicBezTo>
                  <a:cubicBezTo>
                    <a:pt x="122" y="186"/>
                    <a:pt x="104" y="179"/>
                    <a:pt x="86" y="179"/>
                  </a:cubicBezTo>
                  <a:cubicBezTo>
                    <a:pt x="68" y="179"/>
                    <a:pt x="50" y="186"/>
                    <a:pt x="37" y="199"/>
                  </a:cubicBezTo>
                  <a:cubicBezTo>
                    <a:pt x="10" y="226"/>
                    <a:pt x="1" y="262"/>
                    <a:pt x="10" y="298"/>
                  </a:cubicBezTo>
                  <a:cubicBezTo>
                    <a:pt x="14" y="307"/>
                    <a:pt x="14" y="316"/>
                    <a:pt x="19" y="325"/>
                  </a:cubicBezTo>
                  <a:lnTo>
                    <a:pt x="77" y="303"/>
                  </a:lnTo>
                  <a:cubicBezTo>
                    <a:pt x="176" y="271"/>
                    <a:pt x="297" y="226"/>
                    <a:pt x="423" y="177"/>
                  </a:cubicBezTo>
                  <a:cubicBezTo>
                    <a:pt x="423" y="172"/>
                    <a:pt x="423" y="168"/>
                    <a:pt x="423" y="163"/>
                  </a:cubicBezTo>
                  <a:cubicBezTo>
                    <a:pt x="423" y="118"/>
                    <a:pt x="405" y="73"/>
                    <a:pt x="378" y="42"/>
                  </a:cubicBezTo>
                  <a:cubicBezTo>
                    <a:pt x="355" y="15"/>
                    <a:pt x="322" y="1"/>
                    <a:pt x="28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1"/>
            <p:cNvSpPr/>
            <p:nvPr/>
          </p:nvSpPr>
          <p:spPr>
            <a:xfrm>
              <a:off x="5817200" y="2883400"/>
              <a:ext cx="14325" cy="10450"/>
            </a:xfrm>
            <a:custGeom>
              <a:rect b="b" l="l" r="r" t="t"/>
              <a:pathLst>
                <a:path extrusionOk="0" h="418" w="573">
                  <a:moveTo>
                    <a:pt x="68" y="1"/>
                  </a:moveTo>
                  <a:cubicBezTo>
                    <a:pt x="32" y="91"/>
                    <a:pt x="1" y="203"/>
                    <a:pt x="23" y="289"/>
                  </a:cubicBezTo>
                  <a:cubicBezTo>
                    <a:pt x="41" y="356"/>
                    <a:pt x="100" y="401"/>
                    <a:pt x="167" y="410"/>
                  </a:cubicBezTo>
                  <a:cubicBezTo>
                    <a:pt x="192" y="415"/>
                    <a:pt x="217" y="418"/>
                    <a:pt x="242" y="418"/>
                  </a:cubicBezTo>
                  <a:cubicBezTo>
                    <a:pt x="352" y="418"/>
                    <a:pt x="461" y="374"/>
                    <a:pt x="568" y="334"/>
                  </a:cubicBezTo>
                  <a:cubicBezTo>
                    <a:pt x="572" y="284"/>
                    <a:pt x="563" y="235"/>
                    <a:pt x="545" y="190"/>
                  </a:cubicBezTo>
                  <a:cubicBezTo>
                    <a:pt x="527" y="140"/>
                    <a:pt x="482" y="104"/>
                    <a:pt x="433" y="95"/>
                  </a:cubicBezTo>
                  <a:cubicBezTo>
                    <a:pt x="392" y="95"/>
                    <a:pt x="352" y="113"/>
                    <a:pt x="329" y="149"/>
                  </a:cubicBezTo>
                  <a:cubicBezTo>
                    <a:pt x="307" y="181"/>
                    <a:pt x="284" y="212"/>
                    <a:pt x="262" y="248"/>
                  </a:cubicBezTo>
                  <a:cubicBezTo>
                    <a:pt x="255" y="259"/>
                    <a:pt x="242" y="269"/>
                    <a:pt x="231" y="269"/>
                  </a:cubicBezTo>
                  <a:cubicBezTo>
                    <a:pt x="227" y="269"/>
                    <a:pt x="224" y="268"/>
                    <a:pt x="221" y="266"/>
                  </a:cubicBezTo>
                  <a:cubicBezTo>
                    <a:pt x="208" y="257"/>
                    <a:pt x="221" y="230"/>
                    <a:pt x="235" y="212"/>
                  </a:cubicBezTo>
                  <a:cubicBezTo>
                    <a:pt x="261" y="163"/>
                    <a:pt x="222" y="116"/>
                    <a:pt x="180" y="116"/>
                  </a:cubicBezTo>
                  <a:cubicBezTo>
                    <a:pt x="164" y="116"/>
                    <a:pt x="149" y="122"/>
                    <a:pt x="136" y="136"/>
                  </a:cubicBezTo>
                  <a:cubicBezTo>
                    <a:pt x="158" y="82"/>
                    <a:pt x="131" y="19"/>
                    <a:pt x="7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8" name="Google Shape;2828;p41"/>
          <p:cNvSpPr txBox="1"/>
          <p:nvPr>
            <p:ph type="ctrTitle"/>
          </p:nvPr>
        </p:nvSpPr>
        <p:spPr>
          <a:xfrm>
            <a:off x="831200" y="-385502"/>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CONCLUSIONS</a:t>
            </a:r>
            <a:endParaRPr sz="2800"/>
          </a:p>
        </p:txBody>
      </p:sp>
      <p:sp>
        <p:nvSpPr>
          <p:cNvPr id="2829" name="Google Shape;2829;p41"/>
          <p:cNvSpPr txBox="1"/>
          <p:nvPr>
            <p:ph idx="1" type="subTitle"/>
          </p:nvPr>
        </p:nvSpPr>
        <p:spPr>
          <a:xfrm>
            <a:off x="831200" y="1552225"/>
            <a:ext cx="3081600" cy="137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830" name="Google Shape;2830;p41"/>
          <p:cNvSpPr txBox="1"/>
          <p:nvPr>
            <p:ph idx="1" type="subTitle"/>
          </p:nvPr>
        </p:nvSpPr>
        <p:spPr>
          <a:xfrm>
            <a:off x="831200" y="2772359"/>
            <a:ext cx="3081600" cy="89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Despite being red, Mars is a cold place, not hot. It’s full of iron oxide dust, which gives the planet its reddish cast</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4" name="Shape 2834"/>
        <p:cNvGrpSpPr/>
        <p:nvPr/>
      </p:nvGrpSpPr>
      <p:grpSpPr>
        <a:xfrm>
          <a:off x="0" y="0"/>
          <a:ext cx="0" cy="0"/>
          <a:chOff x="0" y="0"/>
          <a:chExt cx="0" cy="0"/>
        </a:xfrm>
      </p:grpSpPr>
      <p:sp>
        <p:nvSpPr>
          <p:cNvPr id="2835" name="Google Shape;2835;p42"/>
          <p:cNvSpPr/>
          <p:nvPr/>
        </p:nvSpPr>
        <p:spPr>
          <a:xfrm>
            <a:off x="-1628425" y="1464525"/>
            <a:ext cx="7037100" cy="2832300"/>
          </a:xfrm>
          <a:prstGeom prst="roundRect">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t>      </a:t>
            </a:r>
            <a:endParaRPr/>
          </a:p>
        </p:txBody>
      </p:sp>
      <p:sp>
        <p:nvSpPr>
          <p:cNvPr id="2836" name="Google Shape;2836;p42"/>
          <p:cNvSpPr txBox="1"/>
          <p:nvPr>
            <p:ph idx="1" type="body"/>
          </p:nvPr>
        </p:nvSpPr>
        <p:spPr>
          <a:xfrm>
            <a:off x="737600" y="2107450"/>
            <a:ext cx="4623300" cy="1551600"/>
          </a:xfrm>
          <a:prstGeom prst="rect">
            <a:avLst/>
          </a:prstGeom>
        </p:spPr>
        <p:txBody>
          <a:bodyPr anchorCtr="0" anchor="t" bIns="91425" lIns="91425" spcFirstLastPara="1" rIns="91425" wrap="square" tIns="91425">
            <a:noAutofit/>
          </a:bodyPr>
          <a:lstStyle/>
          <a:p>
            <a:pPr indent="-304800" lvl="0" marL="457200" rtl="0" algn="l">
              <a:spcBef>
                <a:spcPts val="0"/>
              </a:spcBef>
              <a:spcAft>
                <a:spcPts val="0"/>
              </a:spcAft>
              <a:buClr>
                <a:schemeClr val="accent1"/>
              </a:buClr>
              <a:buSzPts val="1200"/>
              <a:buChar char="●"/>
            </a:pPr>
            <a:r>
              <a:rPr lang="es">
                <a:solidFill>
                  <a:schemeClr val="accent1"/>
                </a:solidFill>
              </a:rPr>
              <a:t>AUTHOR (YEAR). </a:t>
            </a:r>
            <a:r>
              <a:rPr i="1" lang="es">
                <a:solidFill>
                  <a:schemeClr val="accent1"/>
                </a:solidFill>
              </a:rPr>
              <a:t>Title of the publication</a:t>
            </a:r>
            <a:r>
              <a:rPr lang="es">
                <a:solidFill>
                  <a:schemeClr val="accent1"/>
                </a:solidFill>
              </a:rPr>
              <a:t>. Publisher</a:t>
            </a:r>
            <a:endParaRPr>
              <a:solidFill>
                <a:schemeClr val="accent1"/>
              </a:solidFill>
            </a:endParaRPr>
          </a:p>
          <a:p>
            <a:pPr indent="-304800" lvl="0" marL="457200" rtl="0" algn="l">
              <a:spcBef>
                <a:spcPts val="0"/>
              </a:spcBef>
              <a:spcAft>
                <a:spcPts val="0"/>
              </a:spcAft>
              <a:buSzPts val="1200"/>
              <a:buChar char="●"/>
            </a:pPr>
            <a:r>
              <a:rPr lang="es"/>
              <a:t>AUTHOR (YEAR). </a:t>
            </a:r>
            <a:r>
              <a:rPr i="1" lang="es"/>
              <a:t>Title of the publication</a:t>
            </a:r>
            <a:r>
              <a:rPr lang="es"/>
              <a:t>. Publisher</a:t>
            </a:r>
            <a:endParaRPr/>
          </a:p>
          <a:p>
            <a:pPr indent="-304800" lvl="0" marL="457200" rtl="0" algn="l">
              <a:spcBef>
                <a:spcPts val="0"/>
              </a:spcBef>
              <a:spcAft>
                <a:spcPts val="0"/>
              </a:spcAft>
              <a:buSzPts val="1200"/>
              <a:buChar char="●"/>
            </a:pPr>
            <a:r>
              <a:rPr lang="es"/>
              <a:t>AUTHOR (YEAR). </a:t>
            </a:r>
            <a:r>
              <a:rPr i="1" lang="es"/>
              <a:t>Title of the publication</a:t>
            </a:r>
            <a:r>
              <a:rPr lang="es"/>
              <a:t>. Publisher</a:t>
            </a:r>
            <a:endParaRPr/>
          </a:p>
          <a:p>
            <a:pPr indent="-304800" lvl="0" marL="457200" rtl="0" algn="l">
              <a:spcBef>
                <a:spcPts val="0"/>
              </a:spcBef>
              <a:spcAft>
                <a:spcPts val="0"/>
              </a:spcAft>
              <a:buSzPts val="1200"/>
              <a:buChar char="●"/>
            </a:pPr>
            <a:r>
              <a:rPr lang="es"/>
              <a:t>AUTHOR (YEAR). </a:t>
            </a:r>
            <a:r>
              <a:rPr i="1" lang="es"/>
              <a:t>Title of the publication</a:t>
            </a:r>
            <a:r>
              <a:rPr lang="es"/>
              <a:t>. Publisher</a:t>
            </a:r>
            <a:endParaRPr/>
          </a:p>
          <a:p>
            <a:pPr indent="-304800" lvl="0" marL="457200" rtl="0" algn="l">
              <a:spcBef>
                <a:spcPts val="0"/>
              </a:spcBef>
              <a:spcAft>
                <a:spcPts val="0"/>
              </a:spcAft>
              <a:buSzPts val="1200"/>
              <a:buChar char="●"/>
            </a:pPr>
            <a:r>
              <a:rPr lang="es"/>
              <a:t>AUTHOR (YEAR). </a:t>
            </a:r>
            <a:r>
              <a:rPr i="1" lang="es"/>
              <a:t>Title of the publication</a:t>
            </a:r>
            <a:r>
              <a:rPr lang="es"/>
              <a:t>. Publisher</a:t>
            </a:r>
            <a:endParaRPr/>
          </a:p>
          <a:p>
            <a:pPr indent="0" lvl="0" marL="457200" rtl="0" algn="l">
              <a:spcBef>
                <a:spcPts val="1600"/>
              </a:spcBef>
              <a:spcAft>
                <a:spcPts val="1600"/>
              </a:spcAft>
              <a:buNone/>
            </a:pPr>
            <a:r>
              <a:t/>
            </a:r>
            <a:endParaRPr/>
          </a:p>
        </p:txBody>
      </p:sp>
      <p:sp>
        <p:nvSpPr>
          <p:cNvPr id="2837" name="Google Shape;2837;p42"/>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REFERENCES</a:t>
            </a:r>
            <a:endParaRPr/>
          </a:p>
        </p:txBody>
      </p:sp>
      <p:grpSp>
        <p:nvGrpSpPr>
          <p:cNvPr id="2838" name="Google Shape;2838;p42"/>
          <p:cNvGrpSpPr/>
          <p:nvPr/>
        </p:nvGrpSpPr>
        <p:grpSpPr>
          <a:xfrm>
            <a:off x="5918033" y="1535172"/>
            <a:ext cx="2505955" cy="2448651"/>
            <a:chOff x="5969925" y="1149650"/>
            <a:chExt cx="998150" cy="975325"/>
          </a:xfrm>
        </p:grpSpPr>
        <p:sp>
          <p:nvSpPr>
            <p:cNvPr id="2839" name="Google Shape;2839;p42"/>
            <p:cNvSpPr/>
            <p:nvPr/>
          </p:nvSpPr>
          <p:spPr>
            <a:xfrm>
              <a:off x="5975000" y="1149650"/>
              <a:ext cx="975325" cy="975325"/>
            </a:xfrm>
            <a:custGeom>
              <a:rect b="b" l="l" r="r" t="t"/>
              <a:pathLst>
                <a:path extrusionOk="0" h="39013" w="39013">
                  <a:moveTo>
                    <a:pt x="19506" y="0"/>
                  </a:moveTo>
                  <a:cubicBezTo>
                    <a:pt x="8737" y="0"/>
                    <a:pt x="0" y="8732"/>
                    <a:pt x="0" y="19506"/>
                  </a:cubicBezTo>
                  <a:cubicBezTo>
                    <a:pt x="0" y="30280"/>
                    <a:pt x="8737" y="39012"/>
                    <a:pt x="19506" y="39012"/>
                  </a:cubicBezTo>
                  <a:cubicBezTo>
                    <a:pt x="30280" y="39012"/>
                    <a:pt x="39012" y="30280"/>
                    <a:pt x="39012" y="19506"/>
                  </a:cubicBezTo>
                  <a:cubicBezTo>
                    <a:pt x="39012" y="8732"/>
                    <a:pt x="30280" y="0"/>
                    <a:pt x="19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2"/>
            <p:cNvSpPr/>
            <p:nvPr/>
          </p:nvSpPr>
          <p:spPr>
            <a:xfrm>
              <a:off x="6544750" y="1847375"/>
              <a:ext cx="380150" cy="204275"/>
            </a:xfrm>
            <a:custGeom>
              <a:rect b="b" l="l" r="r" t="t"/>
              <a:pathLst>
                <a:path extrusionOk="0" h="8171" w="15206">
                  <a:moveTo>
                    <a:pt x="15205" y="1"/>
                  </a:moveTo>
                  <a:cubicBezTo>
                    <a:pt x="14684" y="203"/>
                    <a:pt x="1408" y="5309"/>
                    <a:pt x="702" y="5831"/>
                  </a:cubicBezTo>
                  <a:cubicBezTo>
                    <a:pt x="0" y="6353"/>
                    <a:pt x="976" y="8125"/>
                    <a:pt x="1498" y="8170"/>
                  </a:cubicBezTo>
                  <a:cubicBezTo>
                    <a:pt x="1502" y="8170"/>
                    <a:pt x="1506" y="8171"/>
                    <a:pt x="1511" y="8171"/>
                  </a:cubicBezTo>
                  <a:cubicBezTo>
                    <a:pt x="2144" y="8171"/>
                    <a:pt x="10792" y="5067"/>
                    <a:pt x="15093" y="2700"/>
                  </a:cubicBezTo>
                  <a:cubicBezTo>
                    <a:pt x="15093" y="2700"/>
                    <a:pt x="15115" y="752"/>
                    <a:pt x="15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2"/>
            <p:cNvSpPr/>
            <p:nvPr/>
          </p:nvSpPr>
          <p:spPr>
            <a:xfrm>
              <a:off x="6001075" y="1815750"/>
              <a:ext cx="967000" cy="250250"/>
            </a:xfrm>
            <a:custGeom>
              <a:rect b="b" l="l" r="r" t="t"/>
              <a:pathLst>
                <a:path extrusionOk="0" h="10010" w="38680">
                  <a:moveTo>
                    <a:pt x="29817" y="0"/>
                  </a:moveTo>
                  <a:cubicBezTo>
                    <a:pt x="19167" y="0"/>
                    <a:pt x="46" y="177"/>
                    <a:pt x="46" y="177"/>
                  </a:cubicBezTo>
                  <a:cubicBezTo>
                    <a:pt x="91" y="811"/>
                    <a:pt x="1" y="2399"/>
                    <a:pt x="136" y="2584"/>
                  </a:cubicBezTo>
                  <a:cubicBezTo>
                    <a:pt x="271" y="2764"/>
                    <a:pt x="22202" y="9867"/>
                    <a:pt x="23155" y="10007"/>
                  </a:cubicBezTo>
                  <a:cubicBezTo>
                    <a:pt x="23168" y="10008"/>
                    <a:pt x="23182" y="10009"/>
                    <a:pt x="23198" y="10009"/>
                  </a:cubicBezTo>
                  <a:cubicBezTo>
                    <a:pt x="24409" y="10009"/>
                    <a:pt x="35882" y="5027"/>
                    <a:pt x="37227" y="4352"/>
                  </a:cubicBezTo>
                  <a:cubicBezTo>
                    <a:pt x="37666" y="4013"/>
                    <a:pt x="37678" y="3599"/>
                    <a:pt x="37411" y="3599"/>
                  </a:cubicBezTo>
                  <a:cubicBezTo>
                    <a:pt x="37320" y="3599"/>
                    <a:pt x="37197" y="3647"/>
                    <a:pt x="37047" y="3762"/>
                  </a:cubicBezTo>
                  <a:cubicBezTo>
                    <a:pt x="36458" y="4217"/>
                    <a:pt x="23902" y="9210"/>
                    <a:pt x="22993" y="9435"/>
                  </a:cubicBezTo>
                  <a:cubicBezTo>
                    <a:pt x="22836" y="9413"/>
                    <a:pt x="22426" y="7802"/>
                    <a:pt x="22971" y="7298"/>
                  </a:cubicBezTo>
                  <a:cubicBezTo>
                    <a:pt x="23515" y="6794"/>
                    <a:pt x="37182" y="1581"/>
                    <a:pt x="37771" y="1261"/>
                  </a:cubicBezTo>
                  <a:cubicBezTo>
                    <a:pt x="38495" y="762"/>
                    <a:pt x="38680" y="303"/>
                    <a:pt x="36683" y="78"/>
                  </a:cubicBezTo>
                  <a:cubicBezTo>
                    <a:pt x="36159" y="22"/>
                    <a:pt x="33492" y="0"/>
                    <a:pt x="298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2"/>
            <p:cNvSpPr/>
            <p:nvPr/>
          </p:nvSpPr>
          <p:spPr>
            <a:xfrm>
              <a:off x="6654725" y="1785525"/>
              <a:ext cx="299750" cy="170900"/>
            </a:xfrm>
            <a:custGeom>
              <a:rect b="b" l="l" r="r" t="t"/>
              <a:pathLst>
                <a:path extrusionOk="0" h="6836" w="11990">
                  <a:moveTo>
                    <a:pt x="10375" y="0"/>
                  </a:moveTo>
                  <a:cubicBezTo>
                    <a:pt x="9083" y="477"/>
                    <a:pt x="1" y="6357"/>
                    <a:pt x="1" y="6357"/>
                  </a:cubicBezTo>
                  <a:cubicBezTo>
                    <a:pt x="203" y="6586"/>
                    <a:pt x="473" y="6753"/>
                    <a:pt x="770" y="6834"/>
                  </a:cubicBezTo>
                  <a:cubicBezTo>
                    <a:pt x="775" y="6835"/>
                    <a:pt x="781" y="6836"/>
                    <a:pt x="787" y="6836"/>
                  </a:cubicBezTo>
                  <a:cubicBezTo>
                    <a:pt x="1440" y="6836"/>
                    <a:pt x="10703" y="1381"/>
                    <a:pt x="11625" y="887"/>
                  </a:cubicBezTo>
                  <a:cubicBezTo>
                    <a:pt x="11990" y="680"/>
                    <a:pt x="11985" y="446"/>
                    <a:pt x="11922" y="342"/>
                  </a:cubicBezTo>
                  <a:cubicBezTo>
                    <a:pt x="11751" y="59"/>
                    <a:pt x="10806" y="23"/>
                    <a:pt x="1037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2"/>
            <p:cNvSpPr/>
            <p:nvPr/>
          </p:nvSpPr>
          <p:spPr>
            <a:xfrm>
              <a:off x="6627625" y="1714000"/>
              <a:ext cx="297825" cy="238450"/>
            </a:xfrm>
            <a:custGeom>
              <a:rect b="b" l="l" r="r" t="t"/>
              <a:pathLst>
                <a:path extrusionOk="0" h="9538" w="11913">
                  <a:moveTo>
                    <a:pt x="11868" y="0"/>
                  </a:moveTo>
                  <a:cubicBezTo>
                    <a:pt x="11867" y="1"/>
                    <a:pt x="3676" y="4292"/>
                    <a:pt x="1836" y="5471"/>
                  </a:cubicBezTo>
                  <a:cubicBezTo>
                    <a:pt x="1" y="6654"/>
                    <a:pt x="1292" y="9537"/>
                    <a:pt x="1292" y="9537"/>
                  </a:cubicBezTo>
                  <a:cubicBezTo>
                    <a:pt x="1292" y="9537"/>
                    <a:pt x="10712" y="4090"/>
                    <a:pt x="11913" y="3271"/>
                  </a:cubicBezTo>
                  <a:cubicBezTo>
                    <a:pt x="11031" y="2906"/>
                    <a:pt x="11099" y="909"/>
                    <a:pt x="118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2"/>
            <p:cNvSpPr/>
            <p:nvPr/>
          </p:nvSpPr>
          <p:spPr>
            <a:xfrm>
              <a:off x="5969925" y="1695325"/>
              <a:ext cx="987425" cy="268700"/>
            </a:xfrm>
            <a:custGeom>
              <a:rect b="b" l="l" r="r" t="t"/>
              <a:pathLst>
                <a:path extrusionOk="0" h="10748" w="39497">
                  <a:moveTo>
                    <a:pt x="3312" y="1"/>
                  </a:moveTo>
                  <a:cubicBezTo>
                    <a:pt x="2268" y="225"/>
                    <a:pt x="181" y="315"/>
                    <a:pt x="91" y="1769"/>
                  </a:cubicBezTo>
                  <a:cubicBezTo>
                    <a:pt x="1" y="3222"/>
                    <a:pt x="46" y="4495"/>
                    <a:pt x="226" y="5039"/>
                  </a:cubicBezTo>
                  <a:cubicBezTo>
                    <a:pt x="406" y="5583"/>
                    <a:pt x="23650" y="10077"/>
                    <a:pt x="27055" y="10667"/>
                  </a:cubicBezTo>
                  <a:cubicBezTo>
                    <a:pt x="27246" y="10722"/>
                    <a:pt x="27423" y="10747"/>
                    <a:pt x="27597" y="10747"/>
                  </a:cubicBezTo>
                  <a:cubicBezTo>
                    <a:pt x="28296" y="10747"/>
                    <a:pt x="28942" y="10333"/>
                    <a:pt x="30141" y="9713"/>
                  </a:cubicBezTo>
                  <a:cubicBezTo>
                    <a:pt x="31639" y="8939"/>
                    <a:pt x="38860" y="4625"/>
                    <a:pt x="39224" y="4355"/>
                  </a:cubicBezTo>
                  <a:cubicBezTo>
                    <a:pt x="39497" y="4147"/>
                    <a:pt x="39382" y="3836"/>
                    <a:pt x="39072" y="3836"/>
                  </a:cubicBezTo>
                  <a:cubicBezTo>
                    <a:pt x="38973" y="3836"/>
                    <a:pt x="38853" y="3868"/>
                    <a:pt x="38720" y="3946"/>
                  </a:cubicBezTo>
                  <a:cubicBezTo>
                    <a:pt x="38176" y="4265"/>
                    <a:pt x="29372" y="9484"/>
                    <a:pt x="28418" y="10077"/>
                  </a:cubicBezTo>
                  <a:cubicBezTo>
                    <a:pt x="28401" y="10085"/>
                    <a:pt x="28385" y="10089"/>
                    <a:pt x="28369" y="10089"/>
                  </a:cubicBezTo>
                  <a:cubicBezTo>
                    <a:pt x="27919" y="10089"/>
                    <a:pt x="27934" y="7119"/>
                    <a:pt x="28985" y="6285"/>
                  </a:cubicBezTo>
                  <a:cubicBezTo>
                    <a:pt x="30074" y="5421"/>
                    <a:pt x="38108" y="702"/>
                    <a:pt x="38108" y="702"/>
                  </a:cubicBezTo>
                  <a:cubicBezTo>
                    <a:pt x="38108" y="702"/>
                    <a:pt x="3447" y="46"/>
                    <a:pt x="331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2"/>
            <p:cNvSpPr/>
            <p:nvPr/>
          </p:nvSpPr>
          <p:spPr>
            <a:xfrm>
              <a:off x="6611650" y="1610200"/>
              <a:ext cx="296825" cy="217300"/>
            </a:xfrm>
            <a:custGeom>
              <a:rect b="b" l="l" r="r" t="t"/>
              <a:pathLst>
                <a:path extrusionOk="0" h="8692" w="11873">
                  <a:moveTo>
                    <a:pt x="11873" y="0"/>
                  </a:moveTo>
                  <a:cubicBezTo>
                    <a:pt x="11872" y="0"/>
                    <a:pt x="3816" y="3608"/>
                    <a:pt x="1908" y="4017"/>
                  </a:cubicBezTo>
                  <a:cubicBezTo>
                    <a:pt x="1" y="4427"/>
                    <a:pt x="797" y="8264"/>
                    <a:pt x="1476" y="8691"/>
                  </a:cubicBezTo>
                  <a:cubicBezTo>
                    <a:pt x="2633" y="8691"/>
                    <a:pt x="9988" y="5313"/>
                    <a:pt x="11850" y="3815"/>
                  </a:cubicBezTo>
                  <a:lnTo>
                    <a:pt x="11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2"/>
            <p:cNvSpPr/>
            <p:nvPr/>
          </p:nvSpPr>
          <p:spPr>
            <a:xfrm>
              <a:off x="6005575" y="1528550"/>
              <a:ext cx="938675" cy="314425"/>
            </a:xfrm>
            <a:custGeom>
              <a:rect b="b" l="l" r="r" t="t"/>
              <a:pathLst>
                <a:path extrusionOk="0" h="12577" w="37547">
                  <a:moveTo>
                    <a:pt x="11900" y="0"/>
                  </a:moveTo>
                  <a:cubicBezTo>
                    <a:pt x="11720" y="0"/>
                    <a:pt x="3816" y="1449"/>
                    <a:pt x="2043" y="2312"/>
                  </a:cubicBezTo>
                  <a:cubicBezTo>
                    <a:pt x="820" y="2902"/>
                    <a:pt x="1" y="4854"/>
                    <a:pt x="1499" y="7036"/>
                  </a:cubicBezTo>
                  <a:cubicBezTo>
                    <a:pt x="1998" y="7625"/>
                    <a:pt x="23335" y="11935"/>
                    <a:pt x="25652" y="12574"/>
                  </a:cubicBezTo>
                  <a:cubicBezTo>
                    <a:pt x="25666" y="12576"/>
                    <a:pt x="25681" y="12577"/>
                    <a:pt x="25698" y="12577"/>
                  </a:cubicBezTo>
                  <a:cubicBezTo>
                    <a:pt x="26866" y="12577"/>
                    <a:pt x="35524" y="8113"/>
                    <a:pt x="36867" y="7351"/>
                  </a:cubicBezTo>
                  <a:cubicBezTo>
                    <a:pt x="37401" y="6963"/>
                    <a:pt x="37320" y="6701"/>
                    <a:pt x="36977" y="6701"/>
                  </a:cubicBezTo>
                  <a:cubicBezTo>
                    <a:pt x="36740" y="6701"/>
                    <a:pt x="36376" y="6827"/>
                    <a:pt x="36003" y="7126"/>
                  </a:cubicBezTo>
                  <a:cubicBezTo>
                    <a:pt x="35094" y="7859"/>
                    <a:pt x="26696" y="11575"/>
                    <a:pt x="26151" y="11759"/>
                  </a:cubicBezTo>
                  <a:cubicBezTo>
                    <a:pt x="26127" y="11768"/>
                    <a:pt x="26102" y="11772"/>
                    <a:pt x="26078" y="11772"/>
                  </a:cubicBezTo>
                  <a:cubicBezTo>
                    <a:pt x="25423" y="11772"/>
                    <a:pt x="24801" y="8952"/>
                    <a:pt x="26241" y="7990"/>
                  </a:cubicBezTo>
                  <a:cubicBezTo>
                    <a:pt x="27739" y="6991"/>
                    <a:pt x="36138" y="3541"/>
                    <a:pt x="36867" y="3226"/>
                  </a:cubicBezTo>
                  <a:cubicBezTo>
                    <a:pt x="37456" y="2861"/>
                    <a:pt x="37546" y="2362"/>
                    <a:pt x="36867" y="2317"/>
                  </a:cubicBezTo>
                  <a:cubicBezTo>
                    <a:pt x="36183" y="2272"/>
                    <a:pt x="12080" y="0"/>
                    <a:pt x="119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2"/>
            <p:cNvSpPr/>
            <p:nvPr/>
          </p:nvSpPr>
          <p:spPr>
            <a:xfrm>
              <a:off x="6152575" y="1621550"/>
              <a:ext cx="484400" cy="92800"/>
            </a:xfrm>
            <a:custGeom>
              <a:rect b="b" l="l" r="r" t="t"/>
              <a:pathLst>
                <a:path extrusionOk="0" h="3712" w="19376">
                  <a:moveTo>
                    <a:pt x="1" y="0"/>
                  </a:moveTo>
                  <a:cubicBezTo>
                    <a:pt x="19" y="5"/>
                    <a:pt x="32" y="9"/>
                    <a:pt x="50" y="14"/>
                  </a:cubicBezTo>
                  <a:lnTo>
                    <a:pt x="198" y="45"/>
                  </a:lnTo>
                  <a:lnTo>
                    <a:pt x="761" y="162"/>
                  </a:lnTo>
                  <a:lnTo>
                    <a:pt x="2830" y="590"/>
                  </a:lnTo>
                  <a:cubicBezTo>
                    <a:pt x="4576" y="954"/>
                    <a:pt x="6991" y="1454"/>
                    <a:pt x="9664" y="1989"/>
                  </a:cubicBezTo>
                  <a:cubicBezTo>
                    <a:pt x="12336" y="2520"/>
                    <a:pt x="14756" y="2983"/>
                    <a:pt x="16515" y="3284"/>
                  </a:cubicBezTo>
                  <a:cubicBezTo>
                    <a:pt x="16956" y="3361"/>
                    <a:pt x="17352" y="3433"/>
                    <a:pt x="17703" y="3482"/>
                  </a:cubicBezTo>
                  <a:cubicBezTo>
                    <a:pt x="18053" y="3536"/>
                    <a:pt x="18359" y="3586"/>
                    <a:pt x="18602" y="3622"/>
                  </a:cubicBezTo>
                  <a:lnTo>
                    <a:pt x="19174" y="3689"/>
                  </a:lnTo>
                  <a:lnTo>
                    <a:pt x="19322" y="3707"/>
                  </a:lnTo>
                  <a:cubicBezTo>
                    <a:pt x="19340" y="3712"/>
                    <a:pt x="19358" y="3712"/>
                    <a:pt x="19376" y="3712"/>
                  </a:cubicBezTo>
                  <a:cubicBezTo>
                    <a:pt x="19358" y="3707"/>
                    <a:pt x="19340" y="3703"/>
                    <a:pt x="19327" y="3703"/>
                  </a:cubicBezTo>
                  <a:lnTo>
                    <a:pt x="19178" y="3676"/>
                  </a:lnTo>
                  <a:lnTo>
                    <a:pt x="18607" y="3590"/>
                  </a:lnTo>
                  <a:lnTo>
                    <a:pt x="17712" y="3442"/>
                  </a:lnTo>
                  <a:cubicBezTo>
                    <a:pt x="17361" y="3388"/>
                    <a:pt x="16965" y="3311"/>
                    <a:pt x="16524" y="3235"/>
                  </a:cubicBezTo>
                  <a:cubicBezTo>
                    <a:pt x="14769" y="2920"/>
                    <a:pt x="12349" y="2448"/>
                    <a:pt x="9677" y="1917"/>
                  </a:cubicBezTo>
                  <a:lnTo>
                    <a:pt x="2839" y="540"/>
                  </a:lnTo>
                  <a:cubicBezTo>
                    <a:pt x="1966" y="365"/>
                    <a:pt x="1256" y="225"/>
                    <a:pt x="765" y="131"/>
                  </a:cubicBezTo>
                  <a:cubicBezTo>
                    <a:pt x="522" y="86"/>
                    <a:pt x="329" y="50"/>
                    <a:pt x="198" y="27"/>
                  </a:cubicBezTo>
                  <a:lnTo>
                    <a:pt x="50" y="5"/>
                  </a:lnTo>
                  <a:cubicBezTo>
                    <a:pt x="37" y="0"/>
                    <a:pt x="19"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2"/>
            <p:cNvSpPr/>
            <p:nvPr/>
          </p:nvSpPr>
          <p:spPr>
            <a:xfrm>
              <a:off x="6689975" y="1429675"/>
              <a:ext cx="212875" cy="223800"/>
            </a:xfrm>
            <a:custGeom>
              <a:rect b="b" l="l" r="r" t="t"/>
              <a:pathLst>
                <a:path extrusionOk="0" h="8952" w="8515">
                  <a:moveTo>
                    <a:pt x="8447" y="1"/>
                  </a:moveTo>
                  <a:cubicBezTo>
                    <a:pt x="8447" y="1"/>
                    <a:pt x="3589" y="2250"/>
                    <a:pt x="1794" y="3658"/>
                  </a:cubicBezTo>
                  <a:cubicBezTo>
                    <a:pt x="0" y="5539"/>
                    <a:pt x="1293" y="8951"/>
                    <a:pt x="2393" y="8951"/>
                  </a:cubicBezTo>
                  <a:cubicBezTo>
                    <a:pt x="2421" y="8951"/>
                    <a:pt x="2449" y="8949"/>
                    <a:pt x="2478" y="8944"/>
                  </a:cubicBezTo>
                  <a:cubicBezTo>
                    <a:pt x="3589" y="8764"/>
                    <a:pt x="5676" y="6969"/>
                    <a:pt x="8515" y="4405"/>
                  </a:cubicBezTo>
                  <a:cubicBezTo>
                    <a:pt x="8515" y="4405"/>
                    <a:pt x="8398" y="977"/>
                    <a:pt x="8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2"/>
            <p:cNvSpPr/>
            <p:nvPr/>
          </p:nvSpPr>
          <p:spPr>
            <a:xfrm>
              <a:off x="6001650" y="1410400"/>
              <a:ext cx="919775" cy="259050"/>
            </a:xfrm>
            <a:custGeom>
              <a:rect b="b" l="l" r="r" t="t"/>
              <a:pathLst>
                <a:path extrusionOk="0" h="10362" w="36791">
                  <a:moveTo>
                    <a:pt x="36067" y="0"/>
                  </a:moveTo>
                  <a:cubicBezTo>
                    <a:pt x="36013" y="0"/>
                    <a:pt x="35952" y="15"/>
                    <a:pt x="35886" y="48"/>
                  </a:cubicBezTo>
                  <a:cubicBezTo>
                    <a:pt x="35431" y="272"/>
                    <a:pt x="3563" y="979"/>
                    <a:pt x="2385" y="2022"/>
                  </a:cubicBezTo>
                  <a:cubicBezTo>
                    <a:pt x="887" y="2157"/>
                    <a:pt x="0" y="5743"/>
                    <a:pt x="1930" y="7718"/>
                  </a:cubicBezTo>
                  <a:cubicBezTo>
                    <a:pt x="2155" y="7943"/>
                    <a:pt x="22768" y="10034"/>
                    <a:pt x="28396" y="10354"/>
                  </a:cubicBezTo>
                  <a:cubicBezTo>
                    <a:pt x="28523" y="10359"/>
                    <a:pt x="28649" y="10362"/>
                    <a:pt x="28775" y="10362"/>
                  </a:cubicBezTo>
                  <a:cubicBezTo>
                    <a:pt x="29771" y="10362"/>
                    <a:pt x="30714" y="10187"/>
                    <a:pt x="31437" y="9580"/>
                  </a:cubicBezTo>
                  <a:cubicBezTo>
                    <a:pt x="32255" y="8901"/>
                    <a:pt x="35751" y="6265"/>
                    <a:pt x="36340" y="5630"/>
                  </a:cubicBezTo>
                  <a:cubicBezTo>
                    <a:pt x="36768" y="5169"/>
                    <a:pt x="36790" y="4756"/>
                    <a:pt x="36562" y="4756"/>
                  </a:cubicBezTo>
                  <a:cubicBezTo>
                    <a:pt x="36476" y="4756"/>
                    <a:pt x="36354" y="4815"/>
                    <a:pt x="36205" y="4951"/>
                  </a:cubicBezTo>
                  <a:cubicBezTo>
                    <a:pt x="35661" y="5450"/>
                    <a:pt x="31801" y="8856"/>
                    <a:pt x="30303" y="9535"/>
                  </a:cubicBezTo>
                  <a:cubicBezTo>
                    <a:pt x="30201" y="9581"/>
                    <a:pt x="30107" y="9603"/>
                    <a:pt x="30020" y="9603"/>
                  </a:cubicBezTo>
                  <a:cubicBezTo>
                    <a:pt x="28822" y="9603"/>
                    <a:pt x="28970" y="5515"/>
                    <a:pt x="29939" y="4542"/>
                  </a:cubicBezTo>
                  <a:cubicBezTo>
                    <a:pt x="30982" y="3498"/>
                    <a:pt x="35886" y="1001"/>
                    <a:pt x="36205" y="727"/>
                  </a:cubicBezTo>
                  <a:cubicBezTo>
                    <a:pt x="36474" y="496"/>
                    <a:pt x="36382" y="0"/>
                    <a:pt x="3606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2"/>
            <p:cNvSpPr/>
            <p:nvPr/>
          </p:nvSpPr>
          <p:spPr>
            <a:xfrm>
              <a:off x="6035175" y="1493900"/>
              <a:ext cx="178275" cy="111250"/>
            </a:xfrm>
            <a:custGeom>
              <a:rect b="b" l="l" r="r" t="t"/>
              <a:pathLst>
                <a:path extrusionOk="0" fill="none" h="4450" w="7131">
                  <a:moveTo>
                    <a:pt x="1057" y="1"/>
                  </a:moveTo>
                  <a:lnTo>
                    <a:pt x="7130" y="477"/>
                  </a:lnTo>
                  <a:cubicBezTo>
                    <a:pt x="6208" y="1121"/>
                    <a:pt x="5880" y="3473"/>
                    <a:pt x="7130" y="4450"/>
                  </a:cubicBezTo>
                  <a:cubicBezTo>
                    <a:pt x="5083" y="4225"/>
                    <a:pt x="1260" y="3847"/>
                    <a:pt x="1260" y="3847"/>
                  </a:cubicBezTo>
                  <a:cubicBezTo>
                    <a:pt x="544" y="3712"/>
                    <a:pt x="0" y="545"/>
                    <a:pt x="1057" y="1"/>
                  </a:cubicBezTo>
                  <a:close/>
                </a:path>
              </a:pathLst>
            </a:custGeom>
            <a:noFill/>
            <a:ln cap="flat" cmpd="sng" w="2800">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2"/>
            <p:cNvSpPr/>
            <p:nvPr/>
          </p:nvSpPr>
          <p:spPr>
            <a:xfrm>
              <a:off x="6201950" y="1508300"/>
              <a:ext cx="221350" cy="110675"/>
            </a:xfrm>
            <a:custGeom>
              <a:rect b="b" l="l" r="r" t="t"/>
              <a:pathLst>
                <a:path extrusionOk="0" fill="none" h="4427" w="8854">
                  <a:moveTo>
                    <a:pt x="1467" y="0"/>
                  </a:moveTo>
                  <a:lnTo>
                    <a:pt x="7558" y="378"/>
                  </a:lnTo>
                  <a:cubicBezTo>
                    <a:pt x="8854" y="752"/>
                    <a:pt x="8651" y="4391"/>
                    <a:pt x="7392" y="4427"/>
                  </a:cubicBezTo>
                  <a:cubicBezTo>
                    <a:pt x="5790" y="4324"/>
                    <a:pt x="2047" y="3878"/>
                    <a:pt x="2047" y="3878"/>
                  </a:cubicBezTo>
                  <a:cubicBezTo>
                    <a:pt x="819" y="3815"/>
                    <a:pt x="0" y="990"/>
                    <a:pt x="1467" y="0"/>
                  </a:cubicBezTo>
                  <a:close/>
                </a:path>
              </a:pathLst>
            </a:custGeom>
            <a:noFill/>
            <a:ln cap="flat" cmpd="sng" w="2800">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2"/>
            <p:cNvSpPr/>
            <p:nvPr/>
          </p:nvSpPr>
          <p:spPr>
            <a:xfrm>
              <a:off x="6420700" y="1521125"/>
              <a:ext cx="282975" cy="128225"/>
            </a:xfrm>
            <a:custGeom>
              <a:rect b="b" l="l" r="r" t="t"/>
              <a:pathLst>
                <a:path extrusionOk="0" fill="none" h="5129" w="11319">
                  <a:moveTo>
                    <a:pt x="239" y="0"/>
                  </a:moveTo>
                  <a:cubicBezTo>
                    <a:pt x="239" y="0"/>
                    <a:pt x="9321" y="432"/>
                    <a:pt x="11247" y="477"/>
                  </a:cubicBezTo>
                  <a:cubicBezTo>
                    <a:pt x="10500" y="2812"/>
                    <a:pt x="10941" y="4346"/>
                    <a:pt x="11319" y="5129"/>
                  </a:cubicBezTo>
                  <a:cubicBezTo>
                    <a:pt x="8966" y="5061"/>
                    <a:pt x="0" y="4116"/>
                    <a:pt x="0" y="4116"/>
                  </a:cubicBezTo>
                  <a:cubicBezTo>
                    <a:pt x="1170" y="2906"/>
                    <a:pt x="886" y="1192"/>
                    <a:pt x="239" y="0"/>
                  </a:cubicBezTo>
                  <a:close/>
                </a:path>
              </a:pathLst>
            </a:custGeom>
            <a:noFill/>
            <a:ln cap="flat" cmpd="sng" w="2800">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2"/>
            <p:cNvSpPr/>
            <p:nvPr/>
          </p:nvSpPr>
          <p:spPr>
            <a:xfrm>
              <a:off x="6685525" y="1327675"/>
              <a:ext cx="213950" cy="159125"/>
            </a:xfrm>
            <a:custGeom>
              <a:rect b="b" l="l" r="r" t="t"/>
              <a:pathLst>
                <a:path extrusionOk="0" h="6365" w="8558">
                  <a:moveTo>
                    <a:pt x="8558" y="1"/>
                  </a:moveTo>
                  <a:cubicBezTo>
                    <a:pt x="8557" y="1"/>
                    <a:pt x="3105" y="1607"/>
                    <a:pt x="1702" y="2700"/>
                  </a:cubicBezTo>
                  <a:cubicBezTo>
                    <a:pt x="0" y="4047"/>
                    <a:pt x="612" y="6365"/>
                    <a:pt x="1468" y="6365"/>
                  </a:cubicBezTo>
                  <a:cubicBezTo>
                    <a:pt x="1504" y="6365"/>
                    <a:pt x="1540" y="6361"/>
                    <a:pt x="1576" y="6353"/>
                  </a:cubicBezTo>
                  <a:cubicBezTo>
                    <a:pt x="2485" y="6146"/>
                    <a:pt x="7833" y="3492"/>
                    <a:pt x="8333" y="2812"/>
                  </a:cubicBezTo>
                  <a:lnTo>
                    <a:pt x="85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2"/>
            <p:cNvSpPr/>
            <p:nvPr/>
          </p:nvSpPr>
          <p:spPr>
            <a:xfrm>
              <a:off x="5984100" y="1283350"/>
              <a:ext cx="943150" cy="222550"/>
            </a:xfrm>
            <a:custGeom>
              <a:rect b="b" l="l" r="r" t="t"/>
              <a:pathLst>
                <a:path extrusionOk="0" h="8902" w="37726">
                  <a:moveTo>
                    <a:pt x="10148" y="0"/>
                  </a:moveTo>
                  <a:cubicBezTo>
                    <a:pt x="8330" y="0"/>
                    <a:pt x="977" y="1785"/>
                    <a:pt x="644" y="2309"/>
                  </a:cubicBezTo>
                  <a:cubicBezTo>
                    <a:pt x="14" y="3312"/>
                    <a:pt x="1" y="6650"/>
                    <a:pt x="1089" y="7059"/>
                  </a:cubicBezTo>
                  <a:cubicBezTo>
                    <a:pt x="2154" y="7460"/>
                    <a:pt x="27386" y="8902"/>
                    <a:pt x="29322" y="8902"/>
                  </a:cubicBezTo>
                  <a:cubicBezTo>
                    <a:pt x="29366" y="8902"/>
                    <a:pt x="29398" y="8901"/>
                    <a:pt x="29417" y="8899"/>
                  </a:cubicBezTo>
                  <a:cubicBezTo>
                    <a:pt x="30303" y="8827"/>
                    <a:pt x="36633" y="5287"/>
                    <a:pt x="37249" y="4950"/>
                  </a:cubicBezTo>
                  <a:cubicBezTo>
                    <a:pt x="37528" y="4732"/>
                    <a:pt x="37077" y="4457"/>
                    <a:pt x="36742" y="4457"/>
                  </a:cubicBezTo>
                  <a:cubicBezTo>
                    <a:pt x="36656" y="4457"/>
                    <a:pt x="36577" y="4475"/>
                    <a:pt x="36520" y="4518"/>
                  </a:cubicBezTo>
                  <a:cubicBezTo>
                    <a:pt x="36250" y="4720"/>
                    <a:pt x="31437" y="7329"/>
                    <a:pt x="29826" y="8036"/>
                  </a:cubicBezTo>
                  <a:cubicBezTo>
                    <a:pt x="29767" y="8062"/>
                    <a:pt x="29713" y="8074"/>
                    <a:pt x="29663" y="8074"/>
                  </a:cubicBezTo>
                  <a:cubicBezTo>
                    <a:pt x="28866" y="8074"/>
                    <a:pt x="29266" y="4926"/>
                    <a:pt x="30164" y="4540"/>
                  </a:cubicBezTo>
                  <a:cubicBezTo>
                    <a:pt x="31117" y="4131"/>
                    <a:pt x="37110" y="2088"/>
                    <a:pt x="37384" y="1747"/>
                  </a:cubicBezTo>
                  <a:cubicBezTo>
                    <a:pt x="37654" y="1409"/>
                    <a:pt x="37726" y="1135"/>
                    <a:pt x="37182" y="1067"/>
                  </a:cubicBezTo>
                  <a:cubicBezTo>
                    <a:pt x="36633" y="1000"/>
                    <a:pt x="12799" y="69"/>
                    <a:pt x="10212" y="1"/>
                  </a:cubicBezTo>
                  <a:cubicBezTo>
                    <a:pt x="10192" y="1"/>
                    <a:pt x="10170" y="0"/>
                    <a:pt x="1014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2"/>
            <p:cNvSpPr/>
            <p:nvPr/>
          </p:nvSpPr>
          <p:spPr>
            <a:xfrm>
              <a:off x="6074525" y="1348475"/>
              <a:ext cx="21850" cy="121600"/>
            </a:xfrm>
            <a:custGeom>
              <a:rect b="b" l="l" r="r" t="t"/>
              <a:pathLst>
                <a:path extrusionOk="0" h="4864" w="874">
                  <a:moveTo>
                    <a:pt x="692" y="0"/>
                  </a:moveTo>
                  <a:cubicBezTo>
                    <a:pt x="683" y="0"/>
                    <a:pt x="611" y="30"/>
                    <a:pt x="527" y="122"/>
                  </a:cubicBezTo>
                  <a:cubicBezTo>
                    <a:pt x="401" y="266"/>
                    <a:pt x="311" y="437"/>
                    <a:pt x="252" y="617"/>
                  </a:cubicBezTo>
                  <a:cubicBezTo>
                    <a:pt x="158" y="878"/>
                    <a:pt x="95" y="1152"/>
                    <a:pt x="59" y="1427"/>
                  </a:cubicBezTo>
                  <a:cubicBezTo>
                    <a:pt x="19" y="1764"/>
                    <a:pt x="1" y="2102"/>
                    <a:pt x="14" y="2444"/>
                  </a:cubicBezTo>
                  <a:cubicBezTo>
                    <a:pt x="41" y="3163"/>
                    <a:pt x="198" y="3811"/>
                    <a:pt x="405" y="4243"/>
                  </a:cubicBezTo>
                  <a:cubicBezTo>
                    <a:pt x="482" y="4414"/>
                    <a:pt x="581" y="4576"/>
                    <a:pt x="702" y="4720"/>
                  </a:cubicBezTo>
                  <a:cubicBezTo>
                    <a:pt x="734" y="4760"/>
                    <a:pt x="770" y="4796"/>
                    <a:pt x="810" y="4832"/>
                  </a:cubicBezTo>
                  <a:cubicBezTo>
                    <a:pt x="833" y="4855"/>
                    <a:pt x="851" y="4864"/>
                    <a:pt x="855" y="4864"/>
                  </a:cubicBezTo>
                  <a:cubicBezTo>
                    <a:pt x="873" y="4846"/>
                    <a:pt x="675" y="4625"/>
                    <a:pt x="500" y="4198"/>
                  </a:cubicBezTo>
                  <a:cubicBezTo>
                    <a:pt x="324" y="3775"/>
                    <a:pt x="189" y="3141"/>
                    <a:pt x="162" y="2439"/>
                  </a:cubicBezTo>
                  <a:cubicBezTo>
                    <a:pt x="149" y="2106"/>
                    <a:pt x="162" y="1773"/>
                    <a:pt x="194" y="1445"/>
                  </a:cubicBezTo>
                  <a:cubicBezTo>
                    <a:pt x="221" y="1175"/>
                    <a:pt x="275" y="910"/>
                    <a:pt x="347" y="649"/>
                  </a:cubicBezTo>
                  <a:cubicBezTo>
                    <a:pt x="396" y="478"/>
                    <a:pt x="468" y="311"/>
                    <a:pt x="567" y="158"/>
                  </a:cubicBezTo>
                  <a:cubicBezTo>
                    <a:pt x="639" y="59"/>
                    <a:pt x="693" y="10"/>
                    <a:pt x="693" y="1"/>
                  </a:cubicBezTo>
                  <a:cubicBezTo>
                    <a:pt x="693" y="1"/>
                    <a:pt x="693" y="0"/>
                    <a:pt x="692"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2"/>
            <p:cNvSpPr/>
            <p:nvPr/>
          </p:nvSpPr>
          <p:spPr>
            <a:xfrm>
              <a:off x="6103550" y="1350150"/>
              <a:ext cx="21725" cy="121650"/>
            </a:xfrm>
            <a:custGeom>
              <a:rect b="b" l="l" r="r" t="t"/>
              <a:pathLst>
                <a:path extrusionOk="0" h="4866" w="869">
                  <a:moveTo>
                    <a:pt x="687" y="1"/>
                  </a:moveTo>
                  <a:cubicBezTo>
                    <a:pt x="678" y="1"/>
                    <a:pt x="610" y="31"/>
                    <a:pt x="522" y="123"/>
                  </a:cubicBezTo>
                  <a:cubicBezTo>
                    <a:pt x="401" y="271"/>
                    <a:pt x="306" y="438"/>
                    <a:pt x="248" y="618"/>
                  </a:cubicBezTo>
                  <a:cubicBezTo>
                    <a:pt x="158" y="879"/>
                    <a:pt x="90" y="1153"/>
                    <a:pt x="59" y="1427"/>
                  </a:cubicBezTo>
                  <a:cubicBezTo>
                    <a:pt x="14" y="1765"/>
                    <a:pt x="0" y="2102"/>
                    <a:pt x="14" y="2444"/>
                  </a:cubicBezTo>
                  <a:cubicBezTo>
                    <a:pt x="41" y="3164"/>
                    <a:pt x="194" y="3816"/>
                    <a:pt x="401" y="4244"/>
                  </a:cubicBezTo>
                  <a:cubicBezTo>
                    <a:pt x="482" y="4414"/>
                    <a:pt x="580" y="4576"/>
                    <a:pt x="697" y="4720"/>
                  </a:cubicBezTo>
                  <a:cubicBezTo>
                    <a:pt x="733" y="4761"/>
                    <a:pt x="765" y="4797"/>
                    <a:pt x="805" y="4833"/>
                  </a:cubicBezTo>
                  <a:cubicBezTo>
                    <a:pt x="829" y="4852"/>
                    <a:pt x="842" y="4865"/>
                    <a:pt x="848" y="4865"/>
                  </a:cubicBezTo>
                  <a:cubicBezTo>
                    <a:pt x="849" y="4865"/>
                    <a:pt x="850" y="4865"/>
                    <a:pt x="850" y="4864"/>
                  </a:cubicBezTo>
                  <a:cubicBezTo>
                    <a:pt x="868" y="4846"/>
                    <a:pt x="675" y="4626"/>
                    <a:pt x="500" y="4203"/>
                  </a:cubicBezTo>
                  <a:cubicBezTo>
                    <a:pt x="324" y="3776"/>
                    <a:pt x="185" y="3146"/>
                    <a:pt x="162" y="2440"/>
                  </a:cubicBezTo>
                  <a:cubicBezTo>
                    <a:pt x="149" y="2107"/>
                    <a:pt x="158" y="1774"/>
                    <a:pt x="194" y="1445"/>
                  </a:cubicBezTo>
                  <a:cubicBezTo>
                    <a:pt x="221" y="1175"/>
                    <a:pt x="270" y="910"/>
                    <a:pt x="347" y="649"/>
                  </a:cubicBezTo>
                  <a:cubicBezTo>
                    <a:pt x="392" y="478"/>
                    <a:pt x="468" y="312"/>
                    <a:pt x="567" y="159"/>
                  </a:cubicBezTo>
                  <a:cubicBezTo>
                    <a:pt x="639" y="55"/>
                    <a:pt x="688" y="10"/>
                    <a:pt x="688" y="1"/>
                  </a:cubicBezTo>
                  <a:cubicBezTo>
                    <a:pt x="688" y="1"/>
                    <a:pt x="688" y="1"/>
                    <a:pt x="687"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2"/>
            <p:cNvSpPr/>
            <p:nvPr/>
          </p:nvSpPr>
          <p:spPr>
            <a:xfrm>
              <a:off x="6572075" y="1379750"/>
              <a:ext cx="18350" cy="118675"/>
            </a:xfrm>
            <a:custGeom>
              <a:rect b="b" l="l" r="r" t="t"/>
              <a:pathLst>
                <a:path extrusionOk="0" h="4747" w="734">
                  <a:moveTo>
                    <a:pt x="728" y="0"/>
                  </a:moveTo>
                  <a:cubicBezTo>
                    <a:pt x="716" y="0"/>
                    <a:pt x="652" y="34"/>
                    <a:pt x="576" y="131"/>
                  </a:cubicBezTo>
                  <a:cubicBezTo>
                    <a:pt x="468" y="279"/>
                    <a:pt x="383" y="441"/>
                    <a:pt x="324" y="612"/>
                  </a:cubicBezTo>
                  <a:cubicBezTo>
                    <a:pt x="167" y="1040"/>
                    <a:pt x="50" y="1665"/>
                    <a:pt x="23" y="2353"/>
                  </a:cubicBezTo>
                  <a:cubicBezTo>
                    <a:pt x="0" y="3046"/>
                    <a:pt x="90" y="3680"/>
                    <a:pt x="243" y="4112"/>
                  </a:cubicBezTo>
                  <a:cubicBezTo>
                    <a:pt x="302" y="4283"/>
                    <a:pt x="378" y="4445"/>
                    <a:pt x="477" y="4598"/>
                  </a:cubicBezTo>
                  <a:cubicBezTo>
                    <a:pt x="504" y="4639"/>
                    <a:pt x="536" y="4679"/>
                    <a:pt x="572" y="4715"/>
                  </a:cubicBezTo>
                  <a:cubicBezTo>
                    <a:pt x="594" y="4737"/>
                    <a:pt x="608" y="4746"/>
                    <a:pt x="612" y="4746"/>
                  </a:cubicBezTo>
                  <a:cubicBezTo>
                    <a:pt x="630" y="4733"/>
                    <a:pt x="468" y="4504"/>
                    <a:pt x="342" y="4076"/>
                  </a:cubicBezTo>
                  <a:cubicBezTo>
                    <a:pt x="221" y="3653"/>
                    <a:pt x="149" y="3037"/>
                    <a:pt x="171" y="2358"/>
                  </a:cubicBezTo>
                  <a:cubicBezTo>
                    <a:pt x="185" y="1782"/>
                    <a:pt x="270" y="1202"/>
                    <a:pt x="423" y="644"/>
                  </a:cubicBezTo>
                  <a:cubicBezTo>
                    <a:pt x="473" y="477"/>
                    <a:pt x="540" y="315"/>
                    <a:pt x="621" y="162"/>
                  </a:cubicBezTo>
                  <a:cubicBezTo>
                    <a:pt x="684" y="59"/>
                    <a:pt x="734" y="9"/>
                    <a:pt x="729" y="0"/>
                  </a:cubicBezTo>
                  <a:cubicBezTo>
                    <a:pt x="729" y="0"/>
                    <a:pt x="728" y="0"/>
                    <a:pt x="728"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2"/>
            <p:cNvSpPr/>
            <p:nvPr/>
          </p:nvSpPr>
          <p:spPr>
            <a:xfrm>
              <a:off x="6600975" y="1381425"/>
              <a:ext cx="19475" cy="119800"/>
            </a:xfrm>
            <a:custGeom>
              <a:rect b="b" l="l" r="r" t="t"/>
              <a:pathLst>
                <a:path extrusionOk="0" h="4792" w="779">
                  <a:moveTo>
                    <a:pt x="777" y="1"/>
                  </a:moveTo>
                  <a:cubicBezTo>
                    <a:pt x="766" y="1"/>
                    <a:pt x="702" y="34"/>
                    <a:pt x="621" y="131"/>
                  </a:cubicBezTo>
                  <a:cubicBezTo>
                    <a:pt x="513" y="280"/>
                    <a:pt x="428" y="446"/>
                    <a:pt x="369" y="617"/>
                  </a:cubicBezTo>
                  <a:cubicBezTo>
                    <a:pt x="203" y="1049"/>
                    <a:pt x="68" y="1674"/>
                    <a:pt x="32" y="2372"/>
                  </a:cubicBezTo>
                  <a:cubicBezTo>
                    <a:pt x="0" y="3069"/>
                    <a:pt x="77" y="3708"/>
                    <a:pt x="225" y="4149"/>
                  </a:cubicBezTo>
                  <a:cubicBezTo>
                    <a:pt x="279" y="4320"/>
                    <a:pt x="356" y="4486"/>
                    <a:pt x="455" y="4643"/>
                  </a:cubicBezTo>
                  <a:cubicBezTo>
                    <a:pt x="482" y="4684"/>
                    <a:pt x="513" y="4724"/>
                    <a:pt x="545" y="4760"/>
                  </a:cubicBezTo>
                  <a:cubicBezTo>
                    <a:pt x="572" y="4783"/>
                    <a:pt x="585" y="4792"/>
                    <a:pt x="590" y="4792"/>
                  </a:cubicBezTo>
                  <a:cubicBezTo>
                    <a:pt x="608" y="4778"/>
                    <a:pt x="441" y="4549"/>
                    <a:pt x="324" y="4117"/>
                  </a:cubicBezTo>
                  <a:cubicBezTo>
                    <a:pt x="207" y="3685"/>
                    <a:pt x="144" y="3064"/>
                    <a:pt x="180" y="2376"/>
                  </a:cubicBezTo>
                  <a:cubicBezTo>
                    <a:pt x="207" y="1791"/>
                    <a:pt x="302" y="1216"/>
                    <a:pt x="468" y="653"/>
                  </a:cubicBezTo>
                  <a:cubicBezTo>
                    <a:pt x="518" y="482"/>
                    <a:pt x="585" y="320"/>
                    <a:pt x="671" y="167"/>
                  </a:cubicBezTo>
                  <a:cubicBezTo>
                    <a:pt x="734" y="59"/>
                    <a:pt x="779" y="10"/>
                    <a:pt x="779" y="1"/>
                  </a:cubicBezTo>
                  <a:cubicBezTo>
                    <a:pt x="778" y="1"/>
                    <a:pt x="778" y="1"/>
                    <a:pt x="777"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2"/>
            <p:cNvSpPr/>
            <p:nvPr/>
          </p:nvSpPr>
          <p:spPr>
            <a:xfrm>
              <a:off x="6015375" y="1344250"/>
              <a:ext cx="685375" cy="42500"/>
            </a:xfrm>
            <a:custGeom>
              <a:rect b="b" l="l" r="r" t="t"/>
              <a:pathLst>
                <a:path extrusionOk="0" h="1700" w="27415">
                  <a:moveTo>
                    <a:pt x="11" y="0"/>
                  </a:moveTo>
                  <a:cubicBezTo>
                    <a:pt x="8" y="0"/>
                    <a:pt x="5" y="1"/>
                    <a:pt x="0" y="3"/>
                  </a:cubicBezTo>
                  <a:lnTo>
                    <a:pt x="18" y="3"/>
                  </a:lnTo>
                  <a:cubicBezTo>
                    <a:pt x="16" y="1"/>
                    <a:pt x="14" y="0"/>
                    <a:pt x="11" y="0"/>
                  </a:cubicBezTo>
                  <a:close/>
                  <a:moveTo>
                    <a:pt x="77" y="3"/>
                  </a:moveTo>
                  <a:lnTo>
                    <a:pt x="284" y="12"/>
                  </a:lnTo>
                  <a:cubicBezTo>
                    <a:pt x="464" y="17"/>
                    <a:pt x="734" y="35"/>
                    <a:pt x="1080" y="53"/>
                  </a:cubicBezTo>
                  <a:cubicBezTo>
                    <a:pt x="1777" y="89"/>
                    <a:pt x="2780" y="152"/>
                    <a:pt x="4018" y="233"/>
                  </a:cubicBezTo>
                  <a:lnTo>
                    <a:pt x="13707" y="867"/>
                  </a:lnTo>
                  <a:cubicBezTo>
                    <a:pt x="17491" y="1115"/>
                    <a:pt x="20919" y="1335"/>
                    <a:pt x="23397" y="1488"/>
                  </a:cubicBezTo>
                  <a:cubicBezTo>
                    <a:pt x="24639" y="1564"/>
                    <a:pt x="25642" y="1618"/>
                    <a:pt x="26335" y="1654"/>
                  </a:cubicBezTo>
                  <a:cubicBezTo>
                    <a:pt x="26686" y="1672"/>
                    <a:pt x="26951" y="1681"/>
                    <a:pt x="27136" y="1690"/>
                  </a:cubicBezTo>
                  <a:lnTo>
                    <a:pt x="27343" y="1699"/>
                  </a:lnTo>
                  <a:lnTo>
                    <a:pt x="27415" y="1699"/>
                  </a:lnTo>
                  <a:lnTo>
                    <a:pt x="13712" y="800"/>
                  </a:lnTo>
                  <a:cubicBezTo>
                    <a:pt x="9929" y="552"/>
                    <a:pt x="6501" y="332"/>
                    <a:pt x="4022" y="188"/>
                  </a:cubicBezTo>
                  <a:cubicBezTo>
                    <a:pt x="2780" y="116"/>
                    <a:pt x="1777" y="57"/>
                    <a:pt x="1084" y="30"/>
                  </a:cubicBezTo>
                  <a:cubicBezTo>
                    <a:pt x="738" y="12"/>
                    <a:pt x="468" y="3"/>
                    <a:pt x="284"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2"/>
            <p:cNvSpPr/>
            <p:nvPr/>
          </p:nvSpPr>
          <p:spPr>
            <a:xfrm>
              <a:off x="6697025" y="1315200"/>
              <a:ext cx="218875" cy="186700"/>
            </a:xfrm>
            <a:custGeom>
              <a:rect b="b" l="l" r="r" t="t"/>
              <a:pathLst>
                <a:path extrusionOk="0" h="7468" w="8755">
                  <a:moveTo>
                    <a:pt x="8755" y="0"/>
                  </a:moveTo>
                  <a:cubicBezTo>
                    <a:pt x="8741" y="0"/>
                    <a:pt x="8728" y="0"/>
                    <a:pt x="8719" y="5"/>
                  </a:cubicBezTo>
                  <a:cubicBezTo>
                    <a:pt x="8696" y="9"/>
                    <a:pt x="8665" y="23"/>
                    <a:pt x="8620" y="32"/>
                  </a:cubicBezTo>
                  <a:cubicBezTo>
                    <a:pt x="8534" y="59"/>
                    <a:pt x="8408" y="99"/>
                    <a:pt x="8246" y="153"/>
                  </a:cubicBezTo>
                  <a:cubicBezTo>
                    <a:pt x="7922" y="261"/>
                    <a:pt x="7450" y="423"/>
                    <a:pt x="6874" y="630"/>
                  </a:cubicBezTo>
                  <a:cubicBezTo>
                    <a:pt x="5722" y="1039"/>
                    <a:pt x="4134" y="1611"/>
                    <a:pt x="2394" y="2290"/>
                  </a:cubicBezTo>
                  <a:cubicBezTo>
                    <a:pt x="1962" y="2465"/>
                    <a:pt x="1539" y="2632"/>
                    <a:pt x="1134" y="2812"/>
                  </a:cubicBezTo>
                  <a:cubicBezTo>
                    <a:pt x="1035" y="2857"/>
                    <a:pt x="936" y="2902"/>
                    <a:pt x="837" y="2956"/>
                  </a:cubicBezTo>
                  <a:cubicBezTo>
                    <a:pt x="788" y="2978"/>
                    <a:pt x="738" y="3005"/>
                    <a:pt x="693" y="3037"/>
                  </a:cubicBezTo>
                  <a:cubicBezTo>
                    <a:pt x="648" y="3068"/>
                    <a:pt x="608" y="3113"/>
                    <a:pt x="576" y="3158"/>
                  </a:cubicBezTo>
                  <a:cubicBezTo>
                    <a:pt x="513" y="3248"/>
                    <a:pt x="459" y="3343"/>
                    <a:pt x="419" y="3442"/>
                  </a:cubicBezTo>
                  <a:cubicBezTo>
                    <a:pt x="378" y="3536"/>
                    <a:pt x="342" y="3635"/>
                    <a:pt x="311" y="3730"/>
                  </a:cubicBezTo>
                  <a:cubicBezTo>
                    <a:pt x="194" y="4098"/>
                    <a:pt x="113" y="4472"/>
                    <a:pt x="68" y="4854"/>
                  </a:cubicBezTo>
                  <a:cubicBezTo>
                    <a:pt x="23" y="5187"/>
                    <a:pt x="0" y="5520"/>
                    <a:pt x="5" y="5857"/>
                  </a:cubicBezTo>
                  <a:cubicBezTo>
                    <a:pt x="5" y="6132"/>
                    <a:pt x="32" y="6411"/>
                    <a:pt x="90" y="6681"/>
                  </a:cubicBezTo>
                  <a:cubicBezTo>
                    <a:pt x="126" y="6888"/>
                    <a:pt x="212" y="7086"/>
                    <a:pt x="338" y="7257"/>
                  </a:cubicBezTo>
                  <a:cubicBezTo>
                    <a:pt x="419" y="7364"/>
                    <a:pt x="536" y="7436"/>
                    <a:pt x="671" y="7463"/>
                  </a:cubicBezTo>
                  <a:cubicBezTo>
                    <a:pt x="707" y="7468"/>
                    <a:pt x="738" y="7468"/>
                    <a:pt x="774" y="7468"/>
                  </a:cubicBezTo>
                  <a:cubicBezTo>
                    <a:pt x="797" y="7468"/>
                    <a:pt x="810" y="7463"/>
                    <a:pt x="810" y="7463"/>
                  </a:cubicBezTo>
                  <a:cubicBezTo>
                    <a:pt x="810" y="7459"/>
                    <a:pt x="761" y="7463"/>
                    <a:pt x="675" y="7450"/>
                  </a:cubicBezTo>
                  <a:cubicBezTo>
                    <a:pt x="545" y="7418"/>
                    <a:pt x="437" y="7346"/>
                    <a:pt x="360" y="7239"/>
                  </a:cubicBezTo>
                  <a:cubicBezTo>
                    <a:pt x="243" y="7068"/>
                    <a:pt x="162" y="6879"/>
                    <a:pt x="131" y="6672"/>
                  </a:cubicBezTo>
                  <a:cubicBezTo>
                    <a:pt x="77" y="6406"/>
                    <a:pt x="54" y="6132"/>
                    <a:pt x="54" y="5857"/>
                  </a:cubicBezTo>
                  <a:cubicBezTo>
                    <a:pt x="54" y="5525"/>
                    <a:pt x="81" y="5192"/>
                    <a:pt x="126" y="4863"/>
                  </a:cubicBezTo>
                  <a:cubicBezTo>
                    <a:pt x="176" y="4485"/>
                    <a:pt x="261" y="4112"/>
                    <a:pt x="374" y="3752"/>
                  </a:cubicBezTo>
                  <a:cubicBezTo>
                    <a:pt x="432" y="3554"/>
                    <a:pt x="522" y="3370"/>
                    <a:pt x="630" y="3199"/>
                  </a:cubicBezTo>
                  <a:cubicBezTo>
                    <a:pt x="662" y="3158"/>
                    <a:pt x="693" y="3122"/>
                    <a:pt x="734" y="3095"/>
                  </a:cubicBezTo>
                  <a:cubicBezTo>
                    <a:pt x="779" y="3068"/>
                    <a:pt x="824" y="3041"/>
                    <a:pt x="869" y="3019"/>
                  </a:cubicBezTo>
                  <a:cubicBezTo>
                    <a:pt x="963" y="2969"/>
                    <a:pt x="1062" y="2924"/>
                    <a:pt x="1165" y="2879"/>
                  </a:cubicBezTo>
                  <a:cubicBezTo>
                    <a:pt x="1566" y="2699"/>
                    <a:pt x="1989" y="2528"/>
                    <a:pt x="2421" y="2362"/>
                  </a:cubicBezTo>
                  <a:cubicBezTo>
                    <a:pt x="4157" y="1678"/>
                    <a:pt x="5745" y="1098"/>
                    <a:pt x="6892" y="680"/>
                  </a:cubicBezTo>
                  <a:lnTo>
                    <a:pt x="8255" y="180"/>
                  </a:lnTo>
                  <a:lnTo>
                    <a:pt x="8624" y="50"/>
                  </a:lnTo>
                  <a:lnTo>
                    <a:pt x="8723" y="14"/>
                  </a:lnTo>
                  <a:cubicBezTo>
                    <a:pt x="8732" y="9"/>
                    <a:pt x="8741" y="5"/>
                    <a:pt x="87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2"/>
            <p:cNvSpPr/>
            <p:nvPr/>
          </p:nvSpPr>
          <p:spPr>
            <a:xfrm>
              <a:off x="6712425" y="1498050"/>
              <a:ext cx="41975" cy="167725"/>
            </a:xfrm>
            <a:custGeom>
              <a:rect b="b" l="l" r="r" t="t"/>
              <a:pathLst>
                <a:path extrusionOk="0" h="6709" w="1679">
                  <a:moveTo>
                    <a:pt x="1679" y="1"/>
                  </a:moveTo>
                  <a:lnTo>
                    <a:pt x="1679" y="1"/>
                  </a:lnTo>
                  <a:cubicBezTo>
                    <a:pt x="1652" y="10"/>
                    <a:pt x="1625" y="19"/>
                    <a:pt x="1598" y="32"/>
                  </a:cubicBezTo>
                  <a:cubicBezTo>
                    <a:pt x="1526" y="64"/>
                    <a:pt x="1454" y="100"/>
                    <a:pt x="1386" y="145"/>
                  </a:cubicBezTo>
                  <a:cubicBezTo>
                    <a:pt x="1130" y="298"/>
                    <a:pt x="909" y="500"/>
                    <a:pt x="729" y="739"/>
                  </a:cubicBezTo>
                  <a:lnTo>
                    <a:pt x="644" y="856"/>
                  </a:lnTo>
                  <a:lnTo>
                    <a:pt x="563" y="982"/>
                  </a:lnTo>
                  <a:lnTo>
                    <a:pt x="522" y="1049"/>
                  </a:lnTo>
                  <a:lnTo>
                    <a:pt x="486" y="1117"/>
                  </a:lnTo>
                  <a:lnTo>
                    <a:pt x="410" y="1261"/>
                  </a:lnTo>
                  <a:cubicBezTo>
                    <a:pt x="311" y="1472"/>
                    <a:pt x="230" y="1697"/>
                    <a:pt x="167" y="1922"/>
                  </a:cubicBezTo>
                  <a:cubicBezTo>
                    <a:pt x="100" y="2174"/>
                    <a:pt x="55" y="2430"/>
                    <a:pt x="32" y="2687"/>
                  </a:cubicBezTo>
                  <a:cubicBezTo>
                    <a:pt x="5" y="2961"/>
                    <a:pt x="5" y="3240"/>
                    <a:pt x="5" y="3523"/>
                  </a:cubicBezTo>
                  <a:cubicBezTo>
                    <a:pt x="1" y="4059"/>
                    <a:pt x="37" y="4594"/>
                    <a:pt x="113" y="5125"/>
                  </a:cubicBezTo>
                  <a:cubicBezTo>
                    <a:pt x="145" y="5359"/>
                    <a:pt x="203" y="5588"/>
                    <a:pt x="279" y="5809"/>
                  </a:cubicBezTo>
                  <a:cubicBezTo>
                    <a:pt x="342" y="6007"/>
                    <a:pt x="441" y="6191"/>
                    <a:pt x="572" y="6353"/>
                  </a:cubicBezTo>
                  <a:cubicBezTo>
                    <a:pt x="675" y="6488"/>
                    <a:pt x="819" y="6591"/>
                    <a:pt x="981" y="6654"/>
                  </a:cubicBezTo>
                  <a:cubicBezTo>
                    <a:pt x="1013" y="6663"/>
                    <a:pt x="1049" y="6677"/>
                    <a:pt x="1085" y="6681"/>
                  </a:cubicBezTo>
                  <a:lnTo>
                    <a:pt x="1134" y="6695"/>
                  </a:lnTo>
                  <a:lnTo>
                    <a:pt x="1184" y="6699"/>
                  </a:lnTo>
                  <a:cubicBezTo>
                    <a:pt x="1215" y="6704"/>
                    <a:pt x="1247" y="6704"/>
                    <a:pt x="1278" y="6708"/>
                  </a:cubicBezTo>
                  <a:lnTo>
                    <a:pt x="1359" y="6708"/>
                  </a:lnTo>
                  <a:cubicBezTo>
                    <a:pt x="1440" y="6704"/>
                    <a:pt x="1521" y="6690"/>
                    <a:pt x="1598" y="6668"/>
                  </a:cubicBezTo>
                  <a:cubicBezTo>
                    <a:pt x="1625" y="6663"/>
                    <a:pt x="1652" y="6654"/>
                    <a:pt x="1679" y="6641"/>
                  </a:cubicBezTo>
                  <a:cubicBezTo>
                    <a:pt x="1652" y="6641"/>
                    <a:pt x="1625" y="6645"/>
                    <a:pt x="1598" y="6654"/>
                  </a:cubicBezTo>
                  <a:cubicBezTo>
                    <a:pt x="1517" y="6668"/>
                    <a:pt x="1440" y="6677"/>
                    <a:pt x="1359" y="6677"/>
                  </a:cubicBezTo>
                  <a:lnTo>
                    <a:pt x="1278" y="6677"/>
                  </a:lnTo>
                  <a:cubicBezTo>
                    <a:pt x="1247" y="6677"/>
                    <a:pt x="1220" y="6672"/>
                    <a:pt x="1188" y="6668"/>
                  </a:cubicBezTo>
                  <a:lnTo>
                    <a:pt x="1143" y="6659"/>
                  </a:lnTo>
                  <a:lnTo>
                    <a:pt x="1094" y="6650"/>
                  </a:lnTo>
                  <a:cubicBezTo>
                    <a:pt x="1062" y="6641"/>
                    <a:pt x="1026" y="6632"/>
                    <a:pt x="995" y="6618"/>
                  </a:cubicBezTo>
                  <a:cubicBezTo>
                    <a:pt x="842" y="6555"/>
                    <a:pt x="711" y="6452"/>
                    <a:pt x="612" y="6322"/>
                  </a:cubicBezTo>
                  <a:cubicBezTo>
                    <a:pt x="491" y="6160"/>
                    <a:pt x="396" y="5984"/>
                    <a:pt x="338" y="5791"/>
                  </a:cubicBezTo>
                  <a:cubicBezTo>
                    <a:pt x="266" y="5570"/>
                    <a:pt x="212" y="5345"/>
                    <a:pt x="181" y="5116"/>
                  </a:cubicBezTo>
                  <a:cubicBezTo>
                    <a:pt x="109" y="4590"/>
                    <a:pt x="77" y="4054"/>
                    <a:pt x="82" y="3523"/>
                  </a:cubicBezTo>
                  <a:cubicBezTo>
                    <a:pt x="82" y="3240"/>
                    <a:pt x="82" y="2966"/>
                    <a:pt x="104" y="2700"/>
                  </a:cubicBezTo>
                  <a:cubicBezTo>
                    <a:pt x="131" y="2444"/>
                    <a:pt x="172" y="2192"/>
                    <a:pt x="235" y="1944"/>
                  </a:cubicBezTo>
                  <a:cubicBezTo>
                    <a:pt x="293" y="1719"/>
                    <a:pt x="369" y="1499"/>
                    <a:pt x="468" y="1292"/>
                  </a:cubicBezTo>
                  <a:lnTo>
                    <a:pt x="540" y="1148"/>
                  </a:lnTo>
                  <a:lnTo>
                    <a:pt x="576" y="1081"/>
                  </a:lnTo>
                  <a:cubicBezTo>
                    <a:pt x="590" y="1058"/>
                    <a:pt x="603" y="1036"/>
                    <a:pt x="612" y="1013"/>
                  </a:cubicBezTo>
                  <a:cubicBezTo>
                    <a:pt x="639" y="973"/>
                    <a:pt x="666" y="928"/>
                    <a:pt x="693" y="887"/>
                  </a:cubicBezTo>
                  <a:lnTo>
                    <a:pt x="774" y="775"/>
                  </a:lnTo>
                  <a:cubicBezTo>
                    <a:pt x="945" y="536"/>
                    <a:pt x="1157" y="329"/>
                    <a:pt x="1400" y="167"/>
                  </a:cubicBezTo>
                  <a:cubicBezTo>
                    <a:pt x="1467" y="122"/>
                    <a:pt x="1535" y="82"/>
                    <a:pt x="1607" y="46"/>
                  </a:cubicBezTo>
                  <a:cubicBezTo>
                    <a:pt x="1634" y="32"/>
                    <a:pt x="1656" y="19"/>
                    <a:pt x="16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2"/>
            <p:cNvSpPr/>
            <p:nvPr/>
          </p:nvSpPr>
          <p:spPr>
            <a:xfrm>
              <a:off x="6626275" y="1598600"/>
              <a:ext cx="300075" cy="237750"/>
            </a:xfrm>
            <a:custGeom>
              <a:rect b="b" l="l" r="r" t="t"/>
              <a:pathLst>
                <a:path extrusionOk="0" h="9510" w="12003">
                  <a:moveTo>
                    <a:pt x="12003" y="1"/>
                  </a:moveTo>
                  <a:cubicBezTo>
                    <a:pt x="11989" y="5"/>
                    <a:pt x="11976" y="10"/>
                    <a:pt x="11962" y="19"/>
                  </a:cubicBezTo>
                  <a:lnTo>
                    <a:pt x="11841" y="77"/>
                  </a:lnTo>
                  <a:cubicBezTo>
                    <a:pt x="11737" y="127"/>
                    <a:pt x="11580" y="199"/>
                    <a:pt x="11378" y="289"/>
                  </a:cubicBezTo>
                  <a:cubicBezTo>
                    <a:pt x="10973" y="464"/>
                    <a:pt x="10379" y="712"/>
                    <a:pt x="9646" y="1008"/>
                  </a:cubicBezTo>
                  <a:lnTo>
                    <a:pt x="7063" y="2061"/>
                  </a:lnTo>
                  <a:cubicBezTo>
                    <a:pt x="6096" y="2457"/>
                    <a:pt x="5030" y="2898"/>
                    <a:pt x="3919" y="3379"/>
                  </a:cubicBezTo>
                  <a:cubicBezTo>
                    <a:pt x="3366" y="3622"/>
                    <a:pt x="2826" y="3865"/>
                    <a:pt x="2313" y="4112"/>
                  </a:cubicBezTo>
                  <a:lnTo>
                    <a:pt x="1931" y="4297"/>
                  </a:lnTo>
                  <a:cubicBezTo>
                    <a:pt x="1805" y="4364"/>
                    <a:pt x="1683" y="4427"/>
                    <a:pt x="1562" y="4490"/>
                  </a:cubicBezTo>
                  <a:cubicBezTo>
                    <a:pt x="1323" y="4616"/>
                    <a:pt x="1089" y="4751"/>
                    <a:pt x="864" y="4904"/>
                  </a:cubicBezTo>
                  <a:cubicBezTo>
                    <a:pt x="810" y="4945"/>
                    <a:pt x="756" y="4981"/>
                    <a:pt x="707" y="5021"/>
                  </a:cubicBezTo>
                  <a:cubicBezTo>
                    <a:pt x="657" y="5066"/>
                    <a:pt x="608" y="5111"/>
                    <a:pt x="567" y="5161"/>
                  </a:cubicBezTo>
                  <a:cubicBezTo>
                    <a:pt x="482" y="5260"/>
                    <a:pt x="415" y="5368"/>
                    <a:pt x="356" y="5485"/>
                  </a:cubicBezTo>
                  <a:cubicBezTo>
                    <a:pt x="248" y="5705"/>
                    <a:pt x="172" y="5934"/>
                    <a:pt x="122" y="6173"/>
                  </a:cubicBezTo>
                  <a:cubicBezTo>
                    <a:pt x="32" y="6600"/>
                    <a:pt x="1" y="7037"/>
                    <a:pt x="23" y="7473"/>
                  </a:cubicBezTo>
                  <a:cubicBezTo>
                    <a:pt x="37" y="7828"/>
                    <a:pt x="95" y="8184"/>
                    <a:pt x="194" y="8530"/>
                  </a:cubicBezTo>
                  <a:cubicBezTo>
                    <a:pt x="289" y="8832"/>
                    <a:pt x="410" y="9083"/>
                    <a:pt x="558" y="9254"/>
                  </a:cubicBezTo>
                  <a:cubicBezTo>
                    <a:pt x="626" y="9331"/>
                    <a:pt x="702" y="9394"/>
                    <a:pt x="788" y="9443"/>
                  </a:cubicBezTo>
                  <a:cubicBezTo>
                    <a:pt x="855" y="9475"/>
                    <a:pt x="923" y="9497"/>
                    <a:pt x="999" y="9506"/>
                  </a:cubicBezTo>
                  <a:cubicBezTo>
                    <a:pt x="1020" y="9509"/>
                    <a:pt x="1041" y="9510"/>
                    <a:pt x="1063" y="9510"/>
                  </a:cubicBezTo>
                  <a:cubicBezTo>
                    <a:pt x="1085" y="9510"/>
                    <a:pt x="1107" y="9509"/>
                    <a:pt x="1130" y="9506"/>
                  </a:cubicBezTo>
                  <a:cubicBezTo>
                    <a:pt x="1148" y="9506"/>
                    <a:pt x="1161" y="9502"/>
                    <a:pt x="1175" y="9497"/>
                  </a:cubicBezTo>
                  <a:lnTo>
                    <a:pt x="1175" y="9497"/>
                  </a:lnTo>
                  <a:cubicBezTo>
                    <a:pt x="1158" y="9499"/>
                    <a:pt x="1141" y="9499"/>
                    <a:pt x="1124" y="9499"/>
                  </a:cubicBezTo>
                  <a:cubicBezTo>
                    <a:pt x="1082" y="9499"/>
                    <a:pt x="1042" y="9496"/>
                    <a:pt x="1004" y="9493"/>
                  </a:cubicBezTo>
                  <a:cubicBezTo>
                    <a:pt x="837" y="9461"/>
                    <a:pt x="684" y="9371"/>
                    <a:pt x="585" y="9236"/>
                  </a:cubicBezTo>
                  <a:cubicBezTo>
                    <a:pt x="442" y="9065"/>
                    <a:pt x="325" y="8818"/>
                    <a:pt x="239" y="8517"/>
                  </a:cubicBezTo>
                  <a:cubicBezTo>
                    <a:pt x="145" y="8175"/>
                    <a:pt x="91" y="7824"/>
                    <a:pt x="77" y="7468"/>
                  </a:cubicBezTo>
                  <a:cubicBezTo>
                    <a:pt x="59" y="7037"/>
                    <a:pt x="95" y="6609"/>
                    <a:pt x="185" y="6186"/>
                  </a:cubicBezTo>
                  <a:cubicBezTo>
                    <a:pt x="235" y="5952"/>
                    <a:pt x="311" y="5727"/>
                    <a:pt x="415" y="5512"/>
                  </a:cubicBezTo>
                  <a:cubicBezTo>
                    <a:pt x="473" y="5404"/>
                    <a:pt x="540" y="5300"/>
                    <a:pt x="621" y="5206"/>
                  </a:cubicBezTo>
                  <a:cubicBezTo>
                    <a:pt x="662" y="5156"/>
                    <a:pt x="707" y="5116"/>
                    <a:pt x="752" y="5075"/>
                  </a:cubicBezTo>
                  <a:cubicBezTo>
                    <a:pt x="801" y="5035"/>
                    <a:pt x="855" y="4999"/>
                    <a:pt x="909" y="4963"/>
                  </a:cubicBezTo>
                  <a:cubicBezTo>
                    <a:pt x="1130" y="4814"/>
                    <a:pt x="1359" y="4679"/>
                    <a:pt x="1598" y="4553"/>
                  </a:cubicBezTo>
                  <a:cubicBezTo>
                    <a:pt x="1719" y="4490"/>
                    <a:pt x="1841" y="4427"/>
                    <a:pt x="1967" y="4364"/>
                  </a:cubicBezTo>
                  <a:lnTo>
                    <a:pt x="2344" y="4180"/>
                  </a:lnTo>
                  <a:cubicBezTo>
                    <a:pt x="2862" y="3933"/>
                    <a:pt x="3397" y="3690"/>
                    <a:pt x="3955" y="3447"/>
                  </a:cubicBezTo>
                  <a:cubicBezTo>
                    <a:pt x="5062" y="2965"/>
                    <a:pt x="6123" y="2524"/>
                    <a:pt x="7095" y="2124"/>
                  </a:cubicBezTo>
                  <a:lnTo>
                    <a:pt x="9668" y="1058"/>
                  </a:lnTo>
                  <a:cubicBezTo>
                    <a:pt x="10401" y="757"/>
                    <a:pt x="10991" y="500"/>
                    <a:pt x="11391" y="316"/>
                  </a:cubicBezTo>
                  <a:cubicBezTo>
                    <a:pt x="11594" y="221"/>
                    <a:pt x="11746" y="145"/>
                    <a:pt x="11850" y="91"/>
                  </a:cubicBezTo>
                  <a:cubicBezTo>
                    <a:pt x="11899" y="64"/>
                    <a:pt x="11940" y="41"/>
                    <a:pt x="11962" y="23"/>
                  </a:cubicBezTo>
                  <a:cubicBezTo>
                    <a:pt x="11976" y="19"/>
                    <a:pt x="11989" y="10"/>
                    <a:pt x="120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2"/>
            <p:cNvSpPr/>
            <p:nvPr/>
          </p:nvSpPr>
          <p:spPr>
            <a:xfrm>
              <a:off x="5995025" y="1719375"/>
              <a:ext cx="407125" cy="72475"/>
            </a:xfrm>
            <a:custGeom>
              <a:rect b="b" l="l" r="r" t="t"/>
              <a:pathLst>
                <a:path extrusionOk="0" h="2899" w="16285">
                  <a:moveTo>
                    <a:pt x="7" y="1"/>
                  </a:moveTo>
                  <a:cubicBezTo>
                    <a:pt x="5" y="1"/>
                    <a:pt x="5" y="1"/>
                    <a:pt x="5" y="1"/>
                  </a:cubicBezTo>
                  <a:cubicBezTo>
                    <a:pt x="0" y="24"/>
                    <a:pt x="3639" y="685"/>
                    <a:pt x="8133" y="1486"/>
                  </a:cubicBezTo>
                  <a:cubicBezTo>
                    <a:pt x="12565" y="2275"/>
                    <a:pt x="16174" y="2899"/>
                    <a:pt x="16278" y="2899"/>
                  </a:cubicBezTo>
                  <a:cubicBezTo>
                    <a:pt x="16280" y="2899"/>
                    <a:pt x="16280" y="2899"/>
                    <a:pt x="16280" y="2898"/>
                  </a:cubicBezTo>
                  <a:cubicBezTo>
                    <a:pt x="16285" y="2876"/>
                    <a:pt x="12641" y="2210"/>
                    <a:pt x="8147" y="1414"/>
                  </a:cubicBezTo>
                  <a:cubicBezTo>
                    <a:pt x="3716" y="624"/>
                    <a:pt x="111" y="1"/>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2"/>
            <p:cNvSpPr/>
            <p:nvPr/>
          </p:nvSpPr>
          <p:spPr>
            <a:xfrm>
              <a:off x="6651350" y="1812175"/>
              <a:ext cx="81800" cy="146175"/>
            </a:xfrm>
            <a:custGeom>
              <a:rect b="b" l="l" r="r" t="t"/>
              <a:pathLst>
                <a:path extrusionOk="0" h="5847" w="3272">
                  <a:moveTo>
                    <a:pt x="3271" y="1"/>
                  </a:moveTo>
                  <a:lnTo>
                    <a:pt x="3271" y="1"/>
                  </a:lnTo>
                  <a:cubicBezTo>
                    <a:pt x="3244" y="10"/>
                    <a:pt x="3222" y="23"/>
                    <a:pt x="3199" y="37"/>
                  </a:cubicBezTo>
                  <a:lnTo>
                    <a:pt x="3006" y="154"/>
                  </a:lnTo>
                  <a:cubicBezTo>
                    <a:pt x="2835" y="257"/>
                    <a:pt x="2588" y="397"/>
                    <a:pt x="2282" y="576"/>
                  </a:cubicBezTo>
                  <a:cubicBezTo>
                    <a:pt x="1980" y="756"/>
                    <a:pt x="1611" y="963"/>
                    <a:pt x="1229" y="1238"/>
                  </a:cubicBezTo>
                  <a:cubicBezTo>
                    <a:pt x="1027" y="1377"/>
                    <a:pt x="842" y="1544"/>
                    <a:pt x="676" y="1728"/>
                  </a:cubicBezTo>
                  <a:cubicBezTo>
                    <a:pt x="658" y="1751"/>
                    <a:pt x="635" y="1778"/>
                    <a:pt x="613" y="1800"/>
                  </a:cubicBezTo>
                  <a:lnTo>
                    <a:pt x="554" y="1881"/>
                  </a:lnTo>
                  <a:cubicBezTo>
                    <a:pt x="514" y="1931"/>
                    <a:pt x="478" y="1989"/>
                    <a:pt x="446" y="2047"/>
                  </a:cubicBezTo>
                  <a:cubicBezTo>
                    <a:pt x="388" y="2169"/>
                    <a:pt x="338" y="2295"/>
                    <a:pt x="298" y="2425"/>
                  </a:cubicBezTo>
                  <a:cubicBezTo>
                    <a:pt x="221" y="2677"/>
                    <a:pt x="158" y="2934"/>
                    <a:pt x="118" y="3195"/>
                  </a:cubicBezTo>
                  <a:cubicBezTo>
                    <a:pt x="77" y="3438"/>
                    <a:pt x="46" y="3680"/>
                    <a:pt x="32" y="3928"/>
                  </a:cubicBezTo>
                  <a:cubicBezTo>
                    <a:pt x="1" y="4396"/>
                    <a:pt x="19" y="4823"/>
                    <a:pt x="100" y="5170"/>
                  </a:cubicBezTo>
                  <a:cubicBezTo>
                    <a:pt x="136" y="5327"/>
                    <a:pt x="199" y="5480"/>
                    <a:pt x="289" y="5615"/>
                  </a:cubicBezTo>
                  <a:cubicBezTo>
                    <a:pt x="356" y="5718"/>
                    <a:pt x="460" y="5795"/>
                    <a:pt x="581" y="5831"/>
                  </a:cubicBezTo>
                  <a:cubicBezTo>
                    <a:pt x="624" y="5841"/>
                    <a:pt x="667" y="5847"/>
                    <a:pt x="710" y="5847"/>
                  </a:cubicBezTo>
                  <a:cubicBezTo>
                    <a:pt x="744" y="5847"/>
                    <a:pt x="777" y="5843"/>
                    <a:pt x="811" y="5835"/>
                  </a:cubicBezTo>
                  <a:cubicBezTo>
                    <a:pt x="838" y="5831"/>
                    <a:pt x="865" y="5822"/>
                    <a:pt x="887" y="5813"/>
                  </a:cubicBezTo>
                  <a:cubicBezTo>
                    <a:pt x="860" y="5813"/>
                    <a:pt x="833" y="5813"/>
                    <a:pt x="811" y="5822"/>
                  </a:cubicBezTo>
                  <a:cubicBezTo>
                    <a:pt x="786" y="5825"/>
                    <a:pt x="763" y="5826"/>
                    <a:pt x="739" y="5826"/>
                  </a:cubicBezTo>
                  <a:cubicBezTo>
                    <a:pt x="689" y="5826"/>
                    <a:pt x="639" y="5819"/>
                    <a:pt x="590" y="5804"/>
                  </a:cubicBezTo>
                  <a:cubicBezTo>
                    <a:pt x="478" y="5768"/>
                    <a:pt x="383" y="5691"/>
                    <a:pt x="325" y="5592"/>
                  </a:cubicBezTo>
                  <a:cubicBezTo>
                    <a:pt x="239" y="5457"/>
                    <a:pt x="185" y="5309"/>
                    <a:pt x="154" y="5156"/>
                  </a:cubicBezTo>
                  <a:cubicBezTo>
                    <a:pt x="77" y="4814"/>
                    <a:pt x="64" y="4396"/>
                    <a:pt x="100" y="3932"/>
                  </a:cubicBezTo>
                  <a:cubicBezTo>
                    <a:pt x="113" y="3698"/>
                    <a:pt x="145" y="3456"/>
                    <a:pt x="190" y="3208"/>
                  </a:cubicBezTo>
                  <a:cubicBezTo>
                    <a:pt x="230" y="2952"/>
                    <a:pt x="293" y="2695"/>
                    <a:pt x="370" y="2448"/>
                  </a:cubicBezTo>
                  <a:cubicBezTo>
                    <a:pt x="406" y="2322"/>
                    <a:pt x="455" y="2200"/>
                    <a:pt x="514" y="2083"/>
                  </a:cubicBezTo>
                  <a:cubicBezTo>
                    <a:pt x="541" y="2025"/>
                    <a:pt x="577" y="1971"/>
                    <a:pt x="613" y="1922"/>
                  </a:cubicBezTo>
                  <a:lnTo>
                    <a:pt x="671" y="1845"/>
                  </a:lnTo>
                  <a:cubicBezTo>
                    <a:pt x="689" y="1823"/>
                    <a:pt x="712" y="1800"/>
                    <a:pt x="734" y="1773"/>
                  </a:cubicBezTo>
                  <a:cubicBezTo>
                    <a:pt x="892" y="1593"/>
                    <a:pt x="1072" y="1431"/>
                    <a:pt x="1269" y="1292"/>
                  </a:cubicBezTo>
                  <a:cubicBezTo>
                    <a:pt x="1643" y="1017"/>
                    <a:pt x="2007" y="806"/>
                    <a:pt x="2309" y="621"/>
                  </a:cubicBezTo>
                  <a:cubicBezTo>
                    <a:pt x="2615" y="441"/>
                    <a:pt x="2857" y="289"/>
                    <a:pt x="3019" y="181"/>
                  </a:cubicBezTo>
                  <a:cubicBezTo>
                    <a:pt x="3105" y="122"/>
                    <a:pt x="3163" y="82"/>
                    <a:pt x="3208" y="50"/>
                  </a:cubicBezTo>
                  <a:cubicBezTo>
                    <a:pt x="3231" y="37"/>
                    <a:pt x="3253" y="19"/>
                    <a:pt x="32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2"/>
            <p:cNvSpPr/>
            <p:nvPr/>
          </p:nvSpPr>
          <p:spPr>
            <a:xfrm>
              <a:off x="6672850" y="1870425"/>
              <a:ext cx="41075" cy="76425"/>
            </a:xfrm>
            <a:custGeom>
              <a:rect b="b" l="l" r="r" t="t"/>
              <a:pathLst>
                <a:path extrusionOk="0" h="3057" w="1643">
                  <a:moveTo>
                    <a:pt x="301" y="1"/>
                  </a:moveTo>
                  <a:lnTo>
                    <a:pt x="301" y="1"/>
                  </a:lnTo>
                  <a:cubicBezTo>
                    <a:pt x="270" y="55"/>
                    <a:pt x="247" y="113"/>
                    <a:pt x="234" y="172"/>
                  </a:cubicBezTo>
                  <a:cubicBezTo>
                    <a:pt x="180" y="325"/>
                    <a:pt x="140" y="487"/>
                    <a:pt x="108" y="644"/>
                  </a:cubicBezTo>
                  <a:cubicBezTo>
                    <a:pt x="63" y="887"/>
                    <a:pt x="36" y="1126"/>
                    <a:pt x="23" y="1368"/>
                  </a:cubicBezTo>
                  <a:cubicBezTo>
                    <a:pt x="5" y="1638"/>
                    <a:pt x="0" y="1944"/>
                    <a:pt x="9" y="2259"/>
                  </a:cubicBezTo>
                  <a:cubicBezTo>
                    <a:pt x="9" y="2336"/>
                    <a:pt x="14" y="2417"/>
                    <a:pt x="14" y="2493"/>
                  </a:cubicBezTo>
                  <a:cubicBezTo>
                    <a:pt x="18" y="2570"/>
                    <a:pt x="27" y="2651"/>
                    <a:pt x="45" y="2727"/>
                  </a:cubicBezTo>
                  <a:cubicBezTo>
                    <a:pt x="63" y="2804"/>
                    <a:pt x="99" y="2871"/>
                    <a:pt x="149" y="2934"/>
                  </a:cubicBezTo>
                  <a:cubicBezTo>
                    <a:pt x="203" y="2992"/>
                    <a:pt x="270" y="3033"/>
                    <a:pt x="351" y="3046"/>
                  </a:cubicBezTo>
                  <a:cubicBezTo>
                    <a:pt x="385" y="3053"/>
                    <a:pt x="420" y="3057"/>
                    <a:pt x="454" y="3057"/>
                  </a:cubicBezTo>
                  <a:cubicBezTo>
                    <a:pt x="489" y="3057"/>
                    <a:pt x="524" y="3053"/>
                    <a:pt x="558" y="3046"/>
                  </a:cubicBezTo>
                  <a:cubicBezTo>
                    <a:pt x="621" y="3033"/>
                    <a:pt x="684" y="3019"/>
                    <a:pt x="747" y="2997"/>
                  </a:cubicBezTo>
                  <a:cubicBezTo>
                    <a:pt x="855" y="2961"/>
                    <a:pt x="958" y="2916"/>
                    <a:pt x="1062" y="2862"/>
                  </a:cubicBezTo>
                  <a:cubicBezTo>
                    <a:pt x="1246" y="2768"/>
                    <a:pt x="1390" y="2682"/>
                    <a:pt x="1489" y="2628"/>
                  </a:cubicBezTo>
                  <a:cubicBezTo>
                    <a:pt x="1543" y="2597"/>
                    <a:pt x="1593" y="2565"/>
                    <a:pt x="1642" y="2529"/>
                  </a:cubicBezTo>
                  <a:lnTo>
                    <a:pt x="1642" y="2529"/>
                  </a:lnTo>
                  <a:cubicBezTo>
                    <a:pt x="1584" y="2543"/>
                    <a:pt x="1525" y="2565"/>
                    <a:pt x="1476" y="2592"/>
                  </a:cubicBezTo>
                  <a:cubicBezTo>
                    <a:pt x="1372" y="2646"/>
                    <a:pt x="1224" y="2723"/>
                    <a:pt x="1039" y="2808"/>
                  </a:cubicBezTo>
                  <a:cubicBezTo>
                    <a:pt x="936" y="2858"/>
                    <a:pt x="832" y="2898"/>
                    <a:pt x="729" y="2934"/>
                  </a:cubicBezTo>
                  <a:cubicBezTo>
                    <a:pt x="641" y="2964"/>
                    <a:pt x="548" y="2980"/>
                    <a:pt x="456" y="2980"/>
                  </a:cubicBezTo>
                  <a:cubicBezTo>
                    <a:pt x="425" y="2980"/>
                    <a:pt x="395" y="2978"/>
                    <a:pt x="364" y="2974"/>
                  </a:cubicBezTo>
                  <a:cubicBezTo>
                    <a:pt x="301" y="2961"/>
                    <a:pt x="243" y="2930"/>
                    <a:pt x="203" y="2885"/>
                  </a:cubicBezTo>
                  <a:cubicBezTo>
                    <a:pt x="162" y="2831"/>
                    <a:pt x="131" y="2768"/>
                    <a:pt x="117" y="2705"/>
                  </a:cubicBezTo>
                  <a:cubicBezTo>
                    <a:pt x="99" y="2633"/>
                    <a:pt x="90" y="2561"/>
                    <a:pt x="90" y="2489"/>
                  </a:cubicBezTo>
                  <a:cubicBezTo>
                    <a:pt x="86" y="2412"/>
                    <a:pt x="81" y="2336"/>
                    <a:pt x="81" y="2255"/>
                  </a:cubicBezTo>
                  <a:cubicBezTo>
                    <a:pt x="77" y="1940"/>
                    <a:pt x="77" y="1643"/>
                    <a:pt x="90" y="1368"/>
                  </a:cubicBezTo>
                  <a:cubicBezTo>
                    <a:pt x="99" y="1130"/>
                    <a:pt x="126" y="892"/>
                    <a:pt x="162" y="653"/>
                  </a:cubicBezTo>
                  <a:cubicBezTo>
                    <a:pt x="194" y="451"/>
                    <a:pt x="230" y="289"/>
                    <a:pt x="261" y="176"/>
                  </a:cubicBezTo>
                  <a:cubicBezTo>
                    <a:pt x="279" y="122"/>
                    <a:pt x="292" y="64"/>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2"/>
            <p:cNvSpPr/>
            <p:nvPr/>
          </p:nvSpPr>
          <p:spPr>
            <a:xfrm>
              <a:off x="6568350" y="1998300"/>
              <a:ext cx="46700" cy="58675"/>
            </a:xfrm>
            <a:custGeom>
              <a:rect b="b" l="l" r="r" t="t"/>
              <a:pathLst>
                <a:path extrusionOk="0" h="2347" w="1868">
                  <a:moveTo>
                    <a:pt x="190" y="1"/>
                  </a:moveTo>
                  <a:cubicBezTo>
                    <a:pt x="185" y="1"/>
                    <a:pt x="176" y="10"/>
                    <a:pt x="163" y="32"/>
                  </a:cubicBezTo>
                  <a:cubicBezTo>
                    <a:pt x="154" y="46"/>
                    <a:pt x="145" y="59"/>
                    <a:pt x="136" y="77"/>
                  </a:cubicBezTo>
                  <a:lnTo>
                    <a:pt x="104" y="136"/>
                  </a:lnTo>
                  <a:cubicBezTo>
                    <a:pt x="50" y="271"/>
                    <a:pt x="19" y="415"/>
                    <a:pt x="14" y="559"/>
                  </a:cubicBezTo>
                  <a:cubicBezTo>
                    <a:pt x="1" y="770"/>
                    <a:pt x="5" y="986"/>
                    <a:pt x="32" y="1197"/>
                  </a:cubicBezTo>
                  <a:cubicBezTo>
                    <a:pt x="46" y="1319"/>
                    <a:pt x="64" y="1440"/>
                    <a:pt x="86" y="1571"/>
                  </a:cubicBezTo>
                  <a:cubicBezTo>
                    <a:pt x="100" y="1706"/>
                    <a:pt x="122" y="1841"/>
                    <a:pt x="149" y="1971"/>
                  </a:cubicBezTo>
                  <a:cubicBezTo>
                    <a:pt x="167" y="2043"/>
                    <a:pt x="194" y="2111"/>
                    <a:pt x="235" y="2169"/>
                  </a:cubicBezTo>
                  <a:cubicBezTo>
                    <a:pt x="275" y="2232"/>
                    <a:pt x="334" y="2277"/>
                    <a:pt x="401" y="2309"/>
                  </a:cubicBezTo>
                  <a:cubicBezTo>
                    <a:pt x="474" y="2334"/>
                    <a:pt x="549" y="2347"/>
                    <a:pt x="624" y="2347"/>
                  </a:cubicBezTo>
                  <a:cubicBezTo>
                    <a:pt x="681" y="2347"/>
                    <a:pt x="737" y="2340"/>
                    <a:pt x="793" y="2327"/>
                  </a:cubicBezTo>
                  <a:cubicBezTo>
                    <a:pt x="1000" y="2273"/>
                    <a:pt x="1198" y="2187"/>
                    <a:pt x="1382" y="2075"/>
                  </a:cubicBezTo>
                  <a:cubicBezTo>
                    <a:pt x="1539" y="1989"/>
                    <a:pt x="1661" y="1904"/>
                    <a:pt x="1746" y="1845"/>
                  </a:cubicBezTo>
                  <a:cubicBezTo>
                    <a:pt x="1791" y="1818"/>
                    <a:pt x="1832" y="1787"/>
                    <a:pt x="1868" y="1751"/>
                  </a:cubicBezTo>
                  <a:lnTo>
                    <a:pt x="1868" y="1751"/>
                  </a:lnTo>
                  <a:cubicBezTo>
                    <a:pt x="1818" y="1769"/>
                    <a:pt x="1773" y="1791"/>
                    <a:pt x="1728" y="1823"/>
                  </a:cubicBezTo>
                  <a:cubicBezTo>
                    <a:pt x="1643" y="1872"/>
                    <a:pt x="1517" y="1949"/>
                    <a:pt x="1359" y="2030"/>
                  </a:cubicBezTo>
                  <a:cubicBezTo>
                    <a:pt x="1175" y="2133"/>
                    <a:pt x="977" y="2210"/>
                    <a:pt x="775" y="2255"/>
                  </a:cubicBezTo>
                  <a:cubicBezTo>
                    <a:pt x="725" y="2268"/>
                    <a:pt x="675" y="2275"/>
                    <a:pt x="623" y="2275"/>
                  </a:cubicBezTo>
                  <a:cubicBezTo>
                    <a:pt x="558" y="2275"/>
                    <a:pt x="492" y="2264"/>
                    <a:pt x="428" y="2241"/>
                  </a:cubicBezTo>
                  <a:cubicBezTo>
                    <a:pt x="374" y="2219"/>
                    <a:pt x="329" y="2178"/>
                    <a:pt x="298" y="2129"/>
                  </a:cubicBezTo>
                  <a:cubicBezTo>
                    <a:pt x="262" y="2075"/>
                    <a:pt x="235" y="2016"/>
                    <a:pt x="221" y="1953"/>
                  </a:cubicBezTo>
                  <a:cubicBezTo>
                    <a:pt x="190" y="1823"/>
                    <a:pt x="181" y="1688"/>
                    <a:pt x="158" y="1562"/>
                  </a:cubicBezTo>
                  <a:cubicBezTo>
                    <a:pt x="136" y="1431"/>
                    <a:pt x="118" y="1310"/>
                    <a:pt x="100" y="1188"/>
                  </a:cubicBezTo>
                  <a:cubicBezTo>
                    <a:pt x="73" y="982"/>
                    <a:pt x="59" y="770"/>
                    <a:pt x="64" y="563"/>
                  </a:cubicBezTo>
                  <a:cubicBezTo>
                    <a:pt x="68" y="419"/>
                    <a:pt x="91" y="280"/>
                    <a:pt x="131" y="149"/>
                  </a:cubicBezTo>
                  <a:cubicBezTo>
                    <a:pt x="140" y="122"/>
                    <a:pt x="149" y="104"/>
                    <a:pt x="154" y="86"/>
                  </a:cubicBezTo>
                  <a:lnTo>
                    <a:pt x="176" y="41"/>
                  </a:lnTo>
                  <a:cubicBezTo>
                    <a:pt x="190" y="14"/>
                    <a:pt x="190" y="1"/>
                    <a:pt x="190" y="1"/>
                  </a:cubicBezTo>
                  <a:close/>
                </a:path>
              </a:pathLst>
            </a:custGeom>
            <a:solidFill>
              <a:srgbClr val="839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2"/>
            <p:cNvSpPr/>
            <p:nvPr/>
          </p:nvSpPr>
          <p:spPr>
            <a:xfrm>
              <a:off x="6556450" y="1960300"/>
              <a:ext cx="82450" cy="76050"/>
            </a:xfrm>
            <a:custGeom>
              <a:rect b="b" l="l" r="r" t="t"/>
              <a:pathLst>
                <a:path extrusionOk="0" h="3042" w="3298">
                  <a:moveTo>
                    <a:pt x="3297" y="0"/>
                  </a:moveTo>
                  <a:lnTo>
                    <a:pt x="3297" y="0"/>
                  </a:lnTo>
                  <a:cubicBezTo>
                    <a:pt x="3230" y="5"/>
                    <a:pt x="3163" y="14"/>
                    <a:pt x="3095" y="32"/>
                  </a:cubicBezTo>
                  <a:cubicBezTo>
                    <a:pt x="2915" y="72"/>
                    <a:pt x="2731" y="122"/>
                    <a:pt x="2555" y="180"/>
                  </a:cubicBezTo>
                  <a:cubicBezTo>
                    <a:pt x="2330" y="252"/>
                    <a:pt x="2065" y="351"/>
                    <a:pt x="1772" y="464"/>
                  </a:cubicBezTo>
                  <a:cubicBezTo>
                    <a:pt x="1629" y="518"/>
                    <a:pt x="1471" y="576"/>
                    <a:pt x="1314" y="630"/>
                  </a:cubicBezTo>
                  <a:cubicBezTo>
                    <a:pt x="1156" y="684"/>
                    <a:pt x="985" y="725"/>
                    <a:pt x="814" y="783"/>
                  </a:cubicBezTo>
                  <a:cubicBezTo>
                    <a:pt x="643" y="837"/>
                    <a:pt x="477" y="918"/>
                    <a:pt x="333" y="1021"/>
                  </a:cubicBezTo>
                  <a:lnTo>
                    <a:pt x="279" y="1062"/>
                  </a:lnTo>
                  <a:lnTo>
                    <a:pt x="234" y="1111"/>
                  </a:lnTo>
                  <a:cubicBezTo>
                    <a:pt x="207" y="1143"/>
                    <a:pt x="180" y="1179"/>
                    <a:pt x="157" y="1215"/>
                  </a:cubicBezTo>
                  <a:cubicBezTo>
                    <a:pt x="117" y="1291"/>
                    <a:pt x="85" y="1368"/>
                    <a:pt x="63" y="1444"/>
                  </a:cubicBezTo>
                  <a:cubicBezTo>
                    <a:pt x="27" y="1593"/>
                    <a:pt x="5" y="1741"/>
                    <a:pt x="5" y="1890"/>
                  </a:cubicBezTo>
                  <a:cubicBezTo>
                    <a:pt x="0" y="2034"/>
                    <a:pt x="0" y="2164"/>
                    <a:pt x="9" y="2281"/>
                  </a:cubicBezTo>
                  <a:cubicBezTo>
                    <a:pt x="23" y="2520"/>
                    <a:pt x="45" y="2708"/>
                    <a:pt x="54" y="2839"/>
                  </a:cubicBezTo>
                  <a:cubicBezTo>
                    <a:pt x="59" y="2906"/>
                    <a:pt x="63" y="2974"/>
                    <a:pt x="77" y="3041"/>
                  </a:cubicBezTo>
                  <a:cubicBezTo>
                    <a:pt x="85" y="2974"/>
                    <a:pt x="90" y="2906"/>
                    <a:pt x="85" y="2839"/>
                  </a:cubicBezTo>
                  <a:cubicBezTo>
                    <a:pt x="81" y="2704"/>
                    <a:pt x="68" y="2515"/>
                    <a:pt x="63" y="2277"/>
                  </a:cubicBezTo>
                  <a:cubicBezTo>
                    <a:pt x="59" y="2160"/>
                    <a:pt x="59" y="2034"/>
                    <a:pt x="68" y="1894"/>
                  </a:cubicBezTo>
                  <a:cubicBezTo>
                    <a:pt x="72" y="1750"/>
                    <a:pt x="94" y="1606"/>
                    <a:pt x="130" y="1467"/>
                  </a:cubicBezTo>
                  <a:cubicBezTo>
                    <a:pt x="153" y="1390"/>
                    <a:pt x="180" y="1318"/>
                    <a:pt x="220" y="1251"/>
                  </a:cubicBezTo>
                  <a:cubicBezTo>
                    <a:pt x="238" y="1219"/>
                    <a:pt x="265" y="1188"/>
                    <a:pt x="288" y="1156"/>
                  </a:cubicBezTo>
                  <a:lnTo>
                    <a:pt x="328" y="1116"/>
                  </a:lnTo>
                  <a:lnTo>
                    <a:pt x="373" y="1075"/>
                  </a:lnTo>
                  <a:cubicBezTo>
                    <a:pt x="517" y="981"/>
                    <a:pt x="675" y="905"/>
                    <a:pt x="837" y="851"/>
                  </a:cubicBezTo>
                  <a:cubicBezTo>
                    <a:pt x="1003" y="792"/>
                    <a:pt x="1179" y="756"/>
                    <a:pt x="1336" y="698"/>
                  </a:cubicBezTo>
                  <a:cubicBezTo>
                    <a:pt x="1498" y="639"/>
                    <a:pt x="1651" y="581"/>
                    <a:pt x="1799" y="527"/>
                  </a:cubicBezTo>
                  <a:cubicBezTo>
                    <a:pt x="2087" y="410"/>
                    <a:pt x="2348" y="306"/>
                    <a:pt x="2573" y="230"/>
                  </a:cubicBezTo>
                  <a:cubicBezTo>
                    <a:pt x="2794" y="153"/>
                    <a:pt x="2978" y="95"/>
                    <a:pt x="3104" y="59"/>
                  </a:cubicBezTo>
                  <a:cubicBezTo>
                    <a:pt x="3172" y="45"/>
                    <a:pt x="3235" y="27"/>
                    <a:pt x="3297"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2"/>
            <p:cNvSpPr/>
            <p:nvPr/>
          </p:nvSpPr>
          <p:spPr>
            <a:xfrm>
              <a:off x="6159200" y="1870650"/>
              <a:ext cx="407275" cy="110150"/>
            </a:xfrm>
            <a:custGeom>
              <a:rect b="b" l="l" r="r" t="t"/>
              <a:pathLst>
                <a:path extrusionOk="0" h="4406" w="16291">
                  <a:moveTo>
                    <a:pt x="7" y="1"/>
                  </a:moveTo>
                  <a:cubicBezTo>
                    <a:pt x="6" y="1"/>
                    <a:pt x="6" y="1"/>
                    <a:pt x="5" y="1"/>
                  </a:cubicBezTo>
                  <a:cubicBezTo>
                    <a:pt x="1" y="19"/>
                    <a:pt x="3645" y="1022"/>
                    <a:pt x="8134" y="2237"/>
                  </a:cubicBezTo>
                  <a:cubicBezTo>
                    <a:pt x="12587" y="3445"/>
                    <a:pt x="16210" y="4405"/>
                    <a:pt x="16280" y="4405"/>
                  </a:cubicBezTo>
                  <a:cubicBezTo>
                    <a:pt x="16281" y="4405"/>
                    <a:pt x="16281" y="4405"/>
                    <a:pt x="16281" y="4405"/>
                  </a:cubicBezTo>
                  <a:cubicBezTo>
                    <a:pt x="16290" y="4383"/>
                    <a:pt x="12647" y="3384"/>
                    <a:pt x="8152" y="2165"/>
                  </a:cubicBezTo>
                  <a:cubicBezTo>
                    <a:pt x="3704" y="961"/>
                    <a:pt x="81" y="1"/>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2"/>
            <p:cNvSpPr/>
            <p:nvPr/>
          </p:nvSpPr>
          <p:spPr>
            <a:xfrm>
              <a:off x="6822200" y="1832650"/>
              <a:ext cx="126550" cy="55025"/>
            </a:xfrm>
            <a:custGeom>
              <a:rect b="b" l="l" r="r" t="t"/>
              <a:pathLst>
                <a:path extrusionOk="0" h="2201" w="5062">
                  <a:moveTo>
                    <a:pt x="5061" y="0"/>
                  </a:moveTo>
                  <a:lnTo>
                    <a:pt x="5061" y="0"/>
                  </a:lnTo>
                  <a:cubicBezTo>
                    <a:pt x="4989" y="14"/>
                    <a:pt x="4922" y="32"/>
                    <a:pt x="4854" y="63"/>
                  </a:cubicBezTo>
                  <a:cubicBezTo>
                    <a:pt x="4724" y="113"/>
                    <a:pt x="4535" y="189"/>
                    <a:pt x="4305" y="284"/>
                  </a:cubicBezTo>
                  <a:cubicBezTo>
                    <a:pt x="3842" y="477"/>
                    <a:pt x="3212" y="747"/>
                    <a:pt x="2515" y="1058"/>
                  </a:cubicBezTo>
                  <a:cubicBezTo>
                    <a:pt x="1813" y="1363"/>
                    <a:pt x="1188" y="1647"/>
                    <a:pt x="733" y="1854"/>
                  </a:cubicBezTo>
                  <a:lnTo>
                    <a:pt x="194" y="2101"/>
                  </a:lnTo>
                  <a:cubicBezTo>
                    <a:pt x="126" y="2128"/>
                    <a:pt x="63" y="2160"/>
                    <a:pt x="0" y="2200"/>
                  </a:cubicBezTo>
                  <a:cubicBezTo>
                    <a:pt x="72" y="2182"/>
                    <a:pt x="140" y="2160"/>
                    <a:pt x="207" y="2128"/>
                  </a:cubicBezTo>
                  <a:cubicBezTo>
                    <a:pt x="338" y="2079"/>
                    <a:pt x="522" y="2002"/>
                    <a:pt x="751" y="1903"/>
                  </a:cubicBezTo>
                  <a:cubicBezTo>
                    <a:pt x="1210" y="1710"/>
                    <a:pt x="1845" y="1435"/>
                    <a:pt x="2542" y="1125"/>
                  </a:cubicBezTo>
                  <a:lnTo>
                    <a:pt x="4328" y="333"/>
                  </a:lnTo>
                  <a:lnTo>
                    <a:pt x="4868" y="90"/>
                  </a:lnTo>
                  <a:cubicBezTo>
                    <a:pt x="4935" y="63"/>
                    <a:pt x="4998" y="32"/>
                    <a:pt x="5061" y="0"/>
                  </a:cubicBezTo>
                  <a:close/>
                </a:path>
              </a:pathLst>
            </a:custGeom>
            <a:solidFill>
              <a:srgbClr val="839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2"/>
            <p:cNvSpPr/>
            <p:nvPr/>
          </p:nvSpPr>
          <p:spPr>
            <a:xfrm>
              <a:off x="6661925" y="1699825"/>
              <a:ext cx="239350" cy="106750"/>
            </a:xfrm>
            <a:custGeom>
              <a:rect b="b" l="l" r="r" t="t"/>
              <a:pathLst>
                <a:path extrusionOk="0" h="4270" w="9574">
                  <a:moveTo>
                    <a:pt x="9568" y="0"/>
                  </a:moveTo>
                  <a:cubicBezTo>
                    <a:pt x="9520" y="0"/>
                    <a:pt x="7390" y="934"/>
                    <a:pt x="4774" y="2101"/>
                  </a:cubicBezTo>
                  <a:cubicBezTo>
                    <a:pt x="2138" y="3280"/>
                    <a:pt x="1" y="4252"/>
                    <a:pt x="10" y="4270"/>
                  </a:cubicBezTo>
                  <a:cubicBezTo>
                    <a:pt x="10" y="4270"/>
                    <a:pt x="10" y="4270"/>
                    <a:pt x="11" y="4270"/>
                  </a:cubicBezTo>
                  <a:cubicBezTo>
                    <a:pt x="59" y="4270"/>
                    <a:pt x="2189" y="3336"/>
                    <a:pt x="4805" y="2169"/>
                  </a:cubicBezTo>
                  <a:cubicBezTo>
                    <a:pt x="7441" y="990"/>
                    <a:pt x="9574" y="19"/>
                    <a:pt x="9569" y="1"/>
                  </a:cubicBezTo>
                  <a:cubicBezTo>
                    <a:pt x="9569" y="0"/>
                    <a:pt x="9569" y="0"/>
                    <a:pt x="9568"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2"/>
            <p:cNvSpPr/>
            <p:nvPr/>
          </p:nvSpPr>
          <p:spPr>
            <a:xfrm>
              <a:off x="6666775" y="1677675"/>
              <a:ext cx="168500" cy="67050"/>
            </a:xfrm>
            <a:custGeom>
              <a:rect b="b" l="l" r="r" t="t"/>
              <a:pathLst>
                <a:path extrusionOk="0" h="2682" w="6740">
                  <a:moveTo>
                    <a:pt x="6739" y="0"/>
                  </a:moveTo>
                  <a:lnTo>
                    <a:pt x="6739" y="0"/>
                  </a:lnTo>
                  <a:cubicBezTo>
                    <a:pt x="6717" y="5"/>
                    <a:pt x="6690" y="9"/>
                    <a:pt x="6667" y="23"/>
                  </a:cubicBezTo>
                  <a:cubicBezTo>
                    <a:pt x="6622" y="36"/>
                    <a:pt x="6555" y="59"/>
                    <a:pt x="6469" y="90"/>
                  </a:cubicBezTo>
                  <a:cubicBezTo>
                    <a:pt x="6294" y="149"/>
                    <a:pt x="6046" y="239"/>
                    <a:pt x="5736" y="356"/>
                  </a:cubicBezTo>
                  <a:cubicBezTo>
                    <a:pt x="5124" y="590"/>
                    <a:pt x="4278" y="927"/>
                    <a:pt x="3352" y="1305"/>
                  </a:cubicBezTo>
                  <a:lnTo>
                    <a:pt x="2043" y="1836"/>
                  </a:lnTo>
                  <a:cubicBezTo>
                    <a:pt x="1845" y="1917"/>
                    <a:pt x="1651" y="1989"/>
                    <a:pt x="1471" y="2070"/>
                  </a:cubicBezTo>
                  <a:cubicBezTo>
                    <a:pt x="1296" y="2146"/>
                    <a:pt x="1134" y="2223"/>
                    <a:pt x="985" y="2295"/>
                  </a:cubicBezTo>
                  <a:cubicBezTo>
                    <a:pt x="751" y="2407"/>
                    <a:pt x="513" y="2506"/>
                    <a:pt x="270" y="2591"/>
                  </a:cubicBezTo>
                  <a:cubicBezTo>
                    <a:pt x="95" y="2650"/>
                    <a:pt x="0" y="2672"/>
                    <a:pt x="0" y="2681"/>
                  </a:cubicBezTo>
                  <a:cubicBezTo>
                    <a:pt x="23" y="2681"/>
                    <a:pt x="50" y="2677"/>
                    <a:pt x="72" y="2672"/>
                  </a:cubicBezTo>
                  <a:cubicBezTo>
                    <a:pt x="140" y="2659"/>
                    <a:pt x="212" y="2641"/>
                    <a:pt x="279" y="2618"/>
                  </a:cubicBezTo>
                  <a:cubicBezTo>
                    <a:pt x="526" y="2542"/>
                    <a:pt x="769" y="2448"/>
                    <a:pt x="1008" y="2340"/>
                  </a:cubicBezTo>
                  <a:lnTo>
                    <a:pt x="1498" y="2119"/>
                  </a:lnTo>
                  <a:cubicBezTo>
                    <a:pt x="1674" y="2043"/>
                    <a:pt x="1867" y="1975"/>
                    <a:pt x="2070" y="1894"/>
                  </a:cubicBezTo>
                  <a:cubicBezTo>
                    <a:pt x="2474" y="1737"/>
                    <a:pt x="2915" y="1561"/>
                    <a:pt x="3379" y="1372"/>
                  </a:cubicBezTo>
                  <a:cubicBezTo>
                    <a:pt x="4310" y="994"/>
                    <a:pt x="5147" y="648"/>
                    <a:pt x="5754" y="401"/>
                  </a:cubicBezTo>
                  <a:lnTo>
                    <a:pt x="6478" y="113"/>
                  </a:lnTo>
                  <a:cubicBezTo>
                    <a:pt x="6559" y="77"/>
                    <a:pt x="6627" y="50"/>
                    <a:pt x="6672" y="32"/>
                  </a:cubicBezTo>
                  <a:cubicBezTo>
                    <a:pt x="6699" y="23"/>
                    <a:pt x="6721" y="14"/>
                    <a:pt x="673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2"/>
            <p:cNvSpPr/>
            <p:nvPr/>
          </p:nvSpPr>
          <p:spPr>
            <a:xfrm>
              <a:off x="6712650" y="1650450"/>
              <a:ext cx="194700" cy="85175"/>
            </a:xfrm>
            <a:custGeom>
              <a:rect b="b" l="l" r="r" t="t"/>
              <a:pathLst>
                <a:path extrusionOk="0" h="3407" w="7788">
                  <a:moveTo>
                    <a:pt x="7788" y="1"/>
                  </a:moveTo>
                  <a:cubicBezTo>
                    <a:pt x="7761" y="10"/>
                    <a:pt x="7734" y="19"/>
                    <a:pt x="7707" y="37"/>
                  </a:cubicBezTo>
                  <a:cubicBezTo>
                    <a:pt x="7653" y="59"/>
                    <a:pt x="7581" y="100"/>
                    <a:pt x="7486" y="149"/>
                  </a:cubicBezTo>
                  <a:cubicBezTo>
                    <a:pt x="7392" y="199"/>
                    <a:pt x="7270" y="257"/>
                    <a:pt x="7135" y="325"/>
                  </a:cubicBezTo>
                  <a:cubicBezTo>
                    <a:pt x="7000" y="392"/>
                    <a:pt x="6843" y="473"/>
                    <a:pt x="6672" y="558"/>
                  </a:cubicBezTo>
                  <a:cubicBezTo>
                    <a:pt x="6326" y="725"/>
                    <a:pt x="5916" y="923"/>
                    <a:pt x="5453" y="1134"/>
                  </a:cubicBezTo>
                  <a:cubicBezTo>
                    <a:pt x="4990" y="1346"/>
                    <a:pt x="4477" y="1571"/>
                    <a:pt x="3937" y="1800"/>
                  </a:cubicBezTo>
                  <a:cubicBezTo>
                    <a:pt x="2853" y="2254"/>
                    <a:pt x="1867" y="2646"/>
                    <a:pt x="1152" y="2929"/>
                  </a:cubicBezTo>
                  <a:lnTo>
                    <a:pt x="306" y="3271"/>
                  </a:lnTo>
                  <a:cubicBezTo>
                    <a:pt x="208" y="3312"/>
                    <a:pt x="131" y="3348"/>
                    <a:pt x="82" y="3370"/>
                  </a:cubicBezTo>
                  <a:cubicBezTo>
                    <a:pt x="55" y="3379"/>
                    <a:pt x="28" y="3393"/>
                    <a:pt x="1" y="3406"/>
                  </a:cubicBezTo>
                  <a:cubicBezTo>
                    <a:pt x="32" y="3402"/>
                    <a:pt x="59" y="3393"/>
                    <a:pt x="86" y="3384"/>
                  </a:cubicBezTo>
                  <a:cubicBezTo>
                    <a:pt x="140" y="3366"/>
                    <a:pt x="217" y="3334"/>
                    <a:pt x="320" y="3298"/>
                  </a:cubicBezTo>
                  <a:cubicBezTo>
                    <a:pt x="522" y="3226"/>
                    <a:pt x="815" y="3118"/>
                    <a:pt x="1175" y="2979"/>
                  </a:cubicBezTo>
                  <a:cubicBezTo>
                    <a:pt x="1890" y="2709"/>
                    <a:pt x="2884" y="2322"/>
                    <a:pt x="3968" y="1868"/>
                  </a:cubicBezTo>
                  <a:cubicBezTo>
                    <a:pt x="4508" y="1638"/>
                    <a:pt x="5021" y="1413"/>
                    <a:pt x="5480" y="1197"/>
                  </a:cubicBezTo>
                  <a:cubicBezTo>
                    <a:pt x="5943" y="981"/>
                    <a:pt x="6353" y="779"/>
                    <a:pt x="6694" y="603"/>
                  </a:cubicBezTo>
                  <a:cubicBezTo>
                    <a:pt x="6870" y="518"/>
                    <a:pt x="7023" y="432"/>
                    <a:pt x="7158" y="361"/>
                  </a:cubicBezTo>
                  <a:cubicBezTo>
                    <a:pt x="7293" y="289"/>
                    <a:pt x="7405" y="226"/>
                    <a:pt x="7500" y="172"/>
                  </a:cubicBezTo>
                  <a:lnTo>
                    <a:pt x="7716" y="50"/>
                  </a:lnTo>
                  <a:cubicBezTo>
                    <a:pt x="7743" y="37"/>
                    <a:pt x="7765" y="19"/>
                    <a:pt x="7788"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2"/>
            <p:cNvSpPr/>
            <p:nvPr/>
          </p:nvSpPr>
          <p:spPr>
            <a:xfrm>
              <a:off x="6683400" y="1821300"/>
              <a:ext cx="112725" cy="63225"/>
            </a:xfrm>
            <a:custGeom>
              <a:rect b="b" l="l" r="r" t="t"/>
              <a:pathLst>
                <a:path extrusionOk="0" h="2529" w="4509">
                  <a:moveTo>
                    <a:pt x="4509" y="0"/>
                  </a:moveTo>
                  <a:lnTo>
                    <a:pt x="4509" y="0"/>
                  </a:lnTo>
                  <a:cubicBezTo>
                    <a:pt x="4446" y="18"/>
                    <a:pt x="4383" y="45"/>
                    <a:pt x="4324" y="76"/>
                  </a:cubicBezTo>
                  <a:cubicBezTo>
                    <a:pt x="4203" y="130"/>
                    <a:pt x="4036" y="216"/>
                    <a:pt x="3829" y="324"/>
                  </a:cubicBezTo>
                  <a:cubicBezTo>
                    <a:pt x="3411" y="544"/>
                    <a:pt x="2849" y="868"/>
                    <a:pt x="2237" y="1233"/>
                  </a:cubicBezTo>
                  <a:lnTo>
                    <a:pt x="1373" y="1754"/>
                  </a:lnTo>
                  <a:cubicBezTo>
                    <a:pt x="1243" y="1831"/>
                    <a:pt x="1117" y="1907"/>
                    <a:pt x="995" y="1979"/>
                  </a:cubicBezTo>
                  <a:cubicBezTo>
                    <a:pt x="878" y="2047"/>
                    <a:pt x="766" y="2101"/>
                    <a:pt x="658" y="2155"/>
                  </a:cubicBezTo>
                  <a:cubicBezTo>
                    <a:pt x="451" y="2258"/>
                    <a:pt x="280" y="2344"/>
                    <a:pt x="167" y="2416"/>
                  </a:cubicBezTo>
                  <a:cubicBezTo>
                    <a:pt x="109" y="2447"/>
                    <a:pt x="50" y="2483"/>
                    <a:pt x="1" y="2528"/>
                  </a:cubicBezTo>
                  <a:cubicBezTo>
                    <a:pt x="64" y="2506"/>
                    <a:pt x="122" y="2474"/>
                    <a:pt x="181" y="2438"/>
                  </a:cubicBezTo>
                  <a:cubicBezTo>
                    <a:pt x="298" y="2380"/>
                    <a:pt x="469" y="2299"/>
                    <a:pt x="680" y="2200"/>
                  </a:cubicBezTo>
                  <a:cubicBezTo>
                    <a:pt x="788" y="2155"/>
                    <a:pt x="905" y="2101"/>
                    <a:pt x="1027" y="2033"/>
                  </a:cubicBezTo>
                  <a:cubicBezTo>
                    <a:pt x="1148" y="1966"/>
                    <a:pt x="1274" y="1894"/>
                    <a:pt x="1409" y="1813"/>
                  </a:cubicBezTo>
                  <a:cubicBezTo>
                    <a:pt x="1679" y="1660"/>
                    <a:pt x="1971" y="1485"/>
                    <a:pt x="2277" y="1300"/>
                  </a:cubicBezTo>
                  <a:cubicBezTo>
                    <a:pt x="2885" y="931"/>
                    <a:pt x="3442" y="603"/>
                    <a:pt x="3852" y="373"/>
                  </a:cubicBezTo>
                  <a:lnTo>
                    <a:pt x="4333" y="103"/>
                  </a:lnTo>
                  <a:cubicBezTo>
                    <a:pt x="4396" y="76"/>
                    <a:pt x="4455" y="40"/>
                    <a:pt x="450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2"/>
            <p:cNvSpPr/>
            <p:nvPr/>
          </p:nvSpPr>
          <p:spPr>
            <a:xfrm>
              <a:off x="6676675" y="1878600"/>
              <a:ext cx="43650" cy="22700"/>
            </a:xfrm>
            <a:custGeom>
              <a:rect b="b" l="l" r="r" t="t"/>
              <a:pathLst>
                <a:path extrusionOk="0" h="908" w="1746">
                  <a:moveTo>
                    <a:pt x="1732" y="1"/>
                  </a:moveTo>
                  <a:cubicBezTo>
                    <a:pt x="1710" y="1"/>
                    <a:pt x="1608" y="37"/>
                    <a:pt x="1467" y="106"/>
                  </a:cubicBezTo>
                  <a:cubicBezTo>
                    <a:pt x="1309" y="182"/>
                    <a:pt x="1089" y="286"/>
                    <a:pt x="850" y="407"/>
                  </a:cubicBezTo>
                  <a:cubicBezTo>
                    <a:pt x="369" y="650"/>
                    <a:pt x="0" y="893"/>
                    <a:pt x="9" y="907"/>
                  </a:cubicBezTo>
                  <a:cubicBezTo>
                    <a:pt x="10" y="907"/>
                    <a:pt x="11" y="908"/>
                    <a:pt x="12" y="908"/>
                  </a:cubicBezTo>
                  <a:cubicBezTo>
                    <a:pt x="54" y="908"/>
                    <a:pt x="424" y="708"/>
                    <a:pt x="882" y="475"/>
                  </a:cubicBezTo>
                  <a:cubicBezTo>
                    <a:pt x="1363" y="232"/>
                    <a:pt x="1745" y="20"/>
                    <a:pt x="1736" y="2"/>
                  </a:cubicBezTo>
                  <a:cubicBezTo>
                    <a:pt x="1736" y="1"/>
                    <a:pt x="1735" y="1"/>
                    <a:pt x="1732"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2"/>
            <p:cNvSpPr/>
            <p:nvPr/>
          </p:nvSpPr>
          <p:spPr>
            <a:xfrm>
              <a:off x="6681375" y="1843450"/>
              <a:ext cx="122725" cy="71425"/>
            </a:xfrm>
            <a:custGeom>
              <a:rect b="b" l="l" r="r" t="t"/>
              <a:pathLst>
                <a:path extrusionOk="0" h="2857" w="4909">
                  <a:moveTo>
                    <a:pt x="4909" y="0"/>
                  </a:moveTo>
                  <a:lnTo>
                    <a:pt x="4909" y="0"/>
                  </a:lnTo>
                  <a:cubicBezTo>
                    <a:pt x="4837" y="27"/>
                    <a:pt x="4769" y="59"/>
                    <a:pt x="4706" y="99"/>
                  </a:cubicBezTo>
                  <a:cubicBezTo>
                    <a:pt x="4581" y="171"/>
                    <a:pt x="4405" y="284"/>
                    <a:pt x="4189" y="423"/>
                  </a:cubicBezTo>
                  <a:cubicBezTo>
                    <a:pt x="3969" y="563"/>
                    <a:pt x="3717" y="734"/>
                    <a:pt x="3433" y="922"/>
                  </a:cubicBezTo>
                  <a:cubicBezTo>
                    <a:pt x="3150" y="1111"/>
                    <a:pt x="2840" y="1318"/>
                    <a:pt x="2502" y="1525"/>
                  </a:cubicBezTo>
                  <a:cubicBezTo>
                    <a:pt x="2331" y="1624"/>
                    <a:pt x="2169" y="1723"/>
                    <a:pt x="2003" y="1809"/>
                  </a:cubicBezTo>
                  <a:cubicBezTo>
                    <a:pt x="1850" y="1899"/>
                    <a:pt x="1692" y="1975"/>
                    <a:pt x="1530" y="2043"/>
                  </a:cubicBezTo>
                  <a:cubicBezTo>
                    <a:pt x="1211" y="2169"/>
                    <a:pt x="923" y="2268"/>
                    <a:pt x="685" y="2376"/>
                  </a:cubicBezTo>
                  <a:cubicBezTo>
                    <a:pt x="496" y="2456"/>
                    <a:pt x="316" y="2560"/>
                    <a:pt x="154" y="2690"/>
                  </a:cubicBezTo>
                  <a:cubicBezTo>
                    <a:pt x="113" y="2726"/>
                    <a:pt x="73" y="2762"/>
                    <a:pt x="37" y="2807"/>
                  </a:cubicBezTo>
                  <a:cubicBezTo>
                    <a:pt x="14" y="2839"/>
                    <a:pt x="1" y="2857"/>
                    <a:pt x="5" y="2857"/>
                  </a:cubicBezTo>
                  <a:cubicBezTo>
                    <a:pt x="5" y="2857"/>
                    <a:pt x="23" y="2843"/>
                    <a:pt x="50" y="2816"/>
                  </a:cubicBezTo>
                  <a:cubicBezTo>
                    <a:pt x="86" y="2780"/>
                    <a:pt x="131" y="2744"/>
                    <a:pt x="172" y="2713"/>
                  </a:cubicBezTo>
                  <a:cubicBezTo>
                    <a:pt x="338" y="2596"/>
                    <a:pt x="518" y="2497"/>
                    <a:pt x="707" y="2425"/>
                  </a:cubicBezTo>
                  <a:cubicBezTo>
                    <a:pt x="941" y="2322"/>
                    <a:pt x="1234" y="2227"/>
                    <a:pt x="1553" y="2106"/>
                  </a:cubicBezTo>
                  <a:cubicBezTo>
                    <a:pt x="1719" y="2038"/>
                    <a:pt x="1881" y="1962"/>
                    <a:pt x="2039" y="1876"/>
                  </a:cubicBezTo>
                  <a:cubicBezTo>
                    <a:pt x="2205" y="1786"/>
                    <a:pt x="2372" y="1692"/>
                    <a:pt x="2543" y="1588"/>
                  </a:cubicBezTo>
                  <a:cubicBezTo>
                    <a:pt x="2880" y="1381"/>
                    <a:pt x="3190" y="1170"/>
                    <a:pt x="3469" y="981"/>
                  </a:cubicBezTo>
                  <a:lnTo>
                    <a:pt x="4216" y="464"/>
                  </a:lnTo>
                  <a:cubicBezTo>
                    <a:pt x="4428" y="324"/>
                    <a:pt x="4603" y="207"/>
                    <a:pt x="4724" y="126"/>
                  </a:cubicBezTo>
                  <a:cubicBezTo>
                    <a:pt x="4787" y="90"/>
                    <a:pt x="4850" y="45"/>
                    <a:pt x="490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2"/>
            <p:cNvSpPr/>
            <p:nvPr/>
          </p:nvSpPr>
          <p:spPr>
            <a:xfrm>
              <a:off x="6585575" y="1923400"/>
              <a:ext cx="241825" cy="88550"/>
            </a:xfrm>
            <a:custGeom>
              <a:rect b="b" l="l" r="r" t="t"/>
              <a:pathLst>
                <a:path extrusionOk="0" h="3542" w="9673">
                  <a:moveTo>
                    <a:pt x="9672" y="1"/>
                  </a:moveTo>
                  <a:lnTo>
                    <a:pt x="9672" y="1"/>
                  </a:lnTo>
                  <a:cubicBezTo>
                    <a:pt x="9636" y="10"/>
                    <a:pt x="9600" y="23"/>
                    <a:pt x="9569" y="41"/>
                  </a:cubicBezTo>
                  <a:lnTo>
                    <a:pt x="9294" y="154"/>
                  </a:lnTo>
                  <a:cubicBezTo>
                    <a:pt x="9051" y="253"/>
                    <a:pt x="8705" y="397"/>
                    <a:pt x="8269" y="568"/>
                  </a:cubicBezTo>
                  <a:cubicBezTo>
                    <a:pt x="7837" y="734"/>
                    <a:pt x="7315" y="927"/>
                    <a:pt x="6735" y="1139"/>
                  </a:cubicBezTo>
                  <a:cubicBezTo>
                    <a:pt x="6154" y="1346"/>
                    <a:pt x="5515" y="1562"/>
                    <a:pt x="4845" y="1796"/>
                  </a:cubicBezTo>
                  <a:cubicBezTo>
                    <a:pt x="4170" y="2025"/>
                    <a:pt x="3532" y="2246"/>
                    <a:pt x="2951" y="2461"/>
                  </a:cubicBezTo>
                  <a:lnTo>
                    <a:pt x="1417" y="3033"/>
                  </a:lnTo>
                  <a:cubicBezTo>
                    <a:pt x="981" y="3195"/>
                    <a:pt x="625" y="3321"/>
                    <a:pt x="378" y="3406"/>
                  </a:cubicBezTo>
                  <a:lnTo>
                    <a:pt x="99" y="3505"/>
                  </a:lnTo>
                  <a:cubicBezTo>
                    <a:pt x="63" y="3514"/>
                    <a:pt x="32" y="3528"/>
                    <a:pt x="0" y="3541"/>
                  </a:cubicBezTo>
                  <a:cubicBezTo>
                    <a:pt x="36" y="3537"/>
                    <a:pt x="68" y="3528"/>
                    <a:pt x="104" y="3519"/>
                  </a:cubicBezTo>
                  <a:cubicBezTo>
                    <a:pt x="171" y="3501"/>
                    <a:pt x="266" y="3474"/>
                    <a:pt x="392" y="3433"/>
                  </a:cubicBezTo>
                  <a:cubicBezTo>
                    <a:pt x="639" y="3357"/>
                    <a:pt x="999" y="3240"/>
                    <a:pt x="1440" y="3082"/>
                  </a:cubicBezTo>
                  <a:cubicBezTo>
                    <a:pt x="1876" y="2929"/>
                    <a:pt x="2398" y="2736"/>
                    <a:pt x="2978" y="2524"/>
                  </a:cubicBezTo>
                  <a:cubicBezTo>
                    <a:pt x="3554" y="2318"/>
                    <a:pt x="4197" y="2097"/>
                    <a:pt x="4868" y="1868"/>
                  </a:cubicBezTo>
                  <a:cubicBezTo>
                    <a:pt x="5542" y="1634"/>
                    <a:pt x="6181" y="1413"/>
                    <a:pt x="6762" y="1202"/>
                  </a:cubicBezTo>
                  <a:cubicBezTo>
                    <a:pt x="7342" y="990"/>
                    <a:pt x="7859" y="788"/>
                    <a:pt x="8291" y="617"/>
                  </a:cubicBezTo>
                  <a:cubicBezTo>
                    <a:pt x="8723" y="442"/>
                    <a:pt x="9069" y="289"/>
                    <a:pt x="9308" y="181"/>
                  </a:cubicBezTo>
                  <a:lnTo>
                    <a:pt x="9578" y="50"/>
                  </a:lnTo>
                  <a:cubicBezTo>
                    <a:pt x="9609" y="37"/>
                    <a:pt x="9641" y="19"/>
                    <a:pt x="9672"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2"/>
            <p:cNvSpPr/>
            <p:nvPr/>
          </p:nvSpPr>
          <p:spPr>
            <a:xfrm>
              <a:off x="6732450" y="1879775"/>
              <a:ext cx="186250" cy="68625"/>
            </a:xfrm>
            <a:custGeom>
              <a:rect b="b" l="l" r="r" t="t"/>
              <a:pathLst>
                <a:path extrusionOk="0" h="2745" w="7450">
                  <a:moveTo>
                    <a:pt x="7450" y="0"/>
                  </a:moveTo>
                  <a:cubicBezTo>
                    <a:pt x="7423" y="0"/>
                    <a:pt x="7396" y="9"/>
                    <a:pt x="7369" y="18"/>
                  </a:cubicBezTo>
                  <a:cubicBezTo>
                    <a:pt x="7320" y="36"/>
                    <a:pt x="7243" y="59"/>
                    <a:pt x="7149" y="95"/>
                  </a:cubicBezTo>
                  <a:cubicBezTo>
                    <a:pt x="6960" y="158"/>
                    <a:pt x="6685" y="257"/>
                    <a:pt x="6348" y="383"/>
                  </a:cubicBezTo>
                  <a:cubicBezTo>
                    <a:pt x="5678" y="630"/>
                    <a:pt x="4751" y="985"/>
                    <a:pt x="3725" y="1381"/>
                  </a:cubicBezTo>
                  <a:cubicBezTo>
                    <a:pt x="2704" y="1773"/>
                    <a:pt x="1773" y="2115"/>
                    <a:pt x="1098" y="2353"/>
                  </a:cubicBezTo>
                  <a:lnTo>
                    <a:pt x="293" y="2636"/>
                  </a:lnTo>
                  <a:cubicBezTo>
                    <a:pt x="198" y="2668"/>
                    <a:pt x="126" y="2695"/>
                    <a:pt x="77" y="2713"/>
                  </a:cubicBezTo>
                  <a:cubicBezTo>
                    <a:pt x="50" y="2722"/>
                    <a:pt x="27" y="2731"/>
                    <a:pt x="0" y="2744"/>
                  </a:cubicBezTo>
                  <a:cubicBezTo>
                    <a:pt x="27" y="2744"/>
                    <a:pt x="54" y="2735"/>
                    <a:pt x="81" y="2726"/>
                  </a:cubicBezTo>
                  <a:cubicBezTo>
                    <a:pt x="135" y="2713"/>
                    <a:pt x="207" y="2690"/>
                    <a:pt x="306" y="2663"/>
                  </a:cubicBezTo>
                  <a:cubicBezTo>
                    <a:pt x="500" y="2605"/>
                    <a:pt x="774" y="2520"/>
                    <a:pt x="1116" y="2407"/>
                  </a:cubicBezTo>
                  <a:cubicBezTo>
                    <a:pt x="1800" y="2182"/>
                    <a:pt x="2731" y="1840"/>
                    <a:pt x="3757" y="1449"/>
                  </a:cubicBezTo>
                  <a:cubicBezTo>
                    <a:pt x="4778" y="1057"/>
                    <a:pt x="5700" y="693"/>
                    <a:pt x="6370" y="432"/>
                  </a:cubicBezTo>
                  <a:lnTo>
                    <a:pt x="7162" y="122"/>
                  </a:lnTo>
                  <a:cubicBezTo>
                    <a:pt x="7257" y="86"/>
                    <a:pt x="7329" y="54"/>
                    <a:pt x="7378" y="32"/>
                  </a:cubicBezTo>
                  <a:cubicBezTo>
                    <a:pt x="7401" y="27"/>
                    <a:pt x="7428" y="14"/>
                    <a:pt x="7450"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2"/>
            <p:cNvSpPr/>
            <p:nvPr/>
          </p:nvSpPr>
          <p:spPr>
            <a:xfrm>
              <a:off x="6574775" y="1991000"/>
              <a:ext cx="126550" cy="47600"/>
            </a:xfrm>
            <a:custGeom>
              <a:rect b="b" l="l" r="r" t="t"/>
              <a:pathLst>
                <a:path extrusionOk="0" h="1904" w="5062">
                  <a:moveTo>
                    <a:pt x="5061" y="0"/>
                  </a:moveTo>
                  <a:lnTo>
                    <a:pt x="5061" y="0"/>
                  </a:lnTo>
                  <a:cubicBezTo>
                    <a:pt x="4994" y="18"/>
                    <a:pt x="4926" y="41"/>
                    <a:pt x="4863" y="68"/>
                  </a:cubicBezTo>
                  <a:lnTo>
                    <a:pt x="4323" y="284"/>
                  </a:lnTo>
                  <a:cubicBezTo>
                    <a:pt x="3869" y="464"/>
                    <a:pt x="3239" y="702"/>
                    <a:pt x="2533" y="954"/>
                  </a:cubicBezTo>
                  <a:cubicBezTo>
                    <a:pt x="1831" y="1206"/>
                    <a:pt x="1192" y="1431"/>
                    <a:pt x="734" y="1606"/>
                  </a:cubicBezTo>
                  <a:cubicBezTo>
                    <a:pt x="504" y="1692"/>
                    <a:pt x="320" y="1764"/>
                    <a:pt x="194" y="1818"/>
                  </a:cubicBezTo>
                  <a:cubicBezTo>
                    <a:pt x="126" y="1840"/>
                    <a:pt x="63" y="1872"/>
                    <a:pt x="0" y="1903"/>
                  </a:cubicBezTo>
                  <a:cubicBezTo>
                    <a:pt x="72" y="1890"/>
                    <a:pt x="140" y="1872"/>
                    <a:pt x="203" y="1845"/>
                  </a:cubicBezTo>
                  <a:lnTo>
                    <a:pt x="752" y="1656"/>
                  </a:lnTo>
                  <a:cubicBezTo>
                    <a:pt x="1215" y="1494"/>
                    <a:pt x="1854" y="1274"/>
                    <a:pt x="2560" y="1022"/>
                  </a:cubicBezTo>
                  <a:cubicBezTo>
                    <a:pt x="3262" y="770"/>
                    <a:pt x="3896" y="527"/>
                    <a:pt x="4346" y="333"/>
                  </a:cubicBezTo>
                  <a:cubicBezTo>
                    <a:pt x="4571" y="239"/>
                    <a:pt x="4751" y="158"/>
                    <a:pt x="4872" y="95"/>
                  </a:cubicBezTo>
                  <a:cubicBezTo>
                    <a:pt x="4940" y="68"/>
                    <a:pt x="5003" y="36"/>
                    <a:pt x="5061"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2"/>
            <p:cNvSpPr/>
            <p:nvPr/>
          </p:nvSpPr>
          <p:spPr>
            <a:xfrm>
              <a:off x="6726250" y="1383800"/>
              <a:ext cx="102275" cy="43100"/>
            </a:xfrm>
            <a:custGeom>
              <a:rect b="b" l="l" r="r" t="t"/>
              <a:pathLst>
                <a:path extrusionOk="0" h="1724" w="4091">
                  <a:moveTo>
                    <a:pt x="4090" y="0"/>
                  </a:moveTo>
                  <a:cubicBezTo>
                    <a:pt x="4032" y="14"/>
                    <a:pt x="3978" y="32"/>
                    <a:pt x="3924" y="59"/>
                  </a:cubicBezTo>
                  <a:lnTo>
                    <a:pt x="3487" y="243"/>
                  </a:lnTo>
                  <a:cubicBezTo>
                    <a:pt x="3118" y="396"/>
                    <a:pt x="2606" y="603"/>
                    <a:pt x="2034" y="833"/>
                  </a:cubicBezTo>
                  <a:cubicBezTo>
                    <a:pt x="1467" y="1058"/>
                    <a:pt x="955" y="1269"/>
                    <a:pt x="586" y="1435"/>
                  </a:cubicBezTo>
                  <a:cubicBezTo>
                    <a:pt x="406" y="1516"/>
                    <a:pt x="257" y="1588"/>
                    <a:pt x="154" y="1638"/>
                  </a:cubicBezTo>
                  <a:cubicBezTo>
                    <a:pt x="100" y="1660"/>
                    <a:pt x="50" y="1687"/>
                    <a:pt x="1" y="1723"/>
                  </a:cubicBezTo>
                  <a:cubicBezTo>
                    <a:pt x="59" y="1710"/>
                    <a:pt x="113" y="1692"/>
                    <a:pt x="167" y="1665"/>
                  </a:cubicBezTo>
                  <a:lnTo>
                    <a:pt x="608" y="1485"/>
                  </a:lnTo>
                  <a:cubicBezTo>
                    <a:pt x="977" y="1332"/>
                    <a:pt x="1494" y="1130"/>
                    <a:pt x="2061" y="905"/>
                  </a:cubicBezTo>
                  <a:cubicBezTo>
                    <a:pt x="2633" y="675"/>
                    <a:pt x="3141" y="459"/>
                    <a:pt x="3510" y="293"/>
                  </a:cubicBezTo>
                  <a:cubicBezTo>
                    <a:pt x="3690" y="207"/>
                    <a:pt x="3838" y="135"/>
                    <a:pt x="3937" y="86"/>
                  </a:cubicBezTo>
                  <a:cubicBezTo>
                    <a:pt x="3991" y="63"/>
                    <a:pt x="4041" y="32"/>
                    <a:pt x="4090"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2"/>
            <p:cNvSpPr/>
            <p:nvPr/>
          </p:nvSpPr>
          <p:spPr>
            <a:xfrm>
              <a:off x="6718625" y="1413225"/>
              <a:ext cx="58050" cy="25625"/>
            </a:xfrm>
            <a:custGeom>
              <a:rect b="b" l="l" r="r" t="t"/>
              <a:pathLst>
                <a:path extrusionOk="0" h="1025" w="2322">
                  <a:moveTo>
                    <a:pt x="2313" y="1"/>
                  </a:moveTo>
                  <a:cubicBezTo>
                    <a:pt x="2291" y="1"/>
                    <a:pt x="2165" y="49"/>
                    <a:pt x="1966" y="128"/>
                  </a:cubicBezTo>
                  <a:cubicBezTo>
                    <a:pt x="1750" y="209"/>
                    <a:pt x="1458" y="321"/>
                    <a:pt x="1134" y="452"/>
                  </a:cubicBezTo>
                  <a:cubicBezTo>
                    <a:pt x="855" y="560"/>
                    <a:pt x="580" y="686"/>
                    <a:pt x="319" y="825"/>
                  </a:cubicBezTo>
                  <a:cubicBezTo>
                    <a:pt x="117" y="933"/>
                    <a:pt x="0" y="1014"/>
                    <a:pt x="5" y="1023"/>
                  </a:cubicBezTo>
                  <a:cubicBezTo>
                    <a:pt x="5" y="1024"/>
                    <a:pt x="6" y="1024"/>
                    <a:pt x="7" y="1024"/>
                  </a:cubicBezTo>
                  <a:cubicBezTo>
                    <a:pt x="25" y="1024"/>
                    <a:pt x="148" y="963"/>
                    <a:pt x="342" y="870"/>
                  </a:cubicBezTo>
                  <a:cubicBezTo>
                    <a:pt x="549" y="776"/>
                    <a:pt x="837" y="650"/>
                    <a:pt x="1161" y="519"/>
                  </a:cubicBezTo>
                  <a:cubicBezTo>
                    <a:pt x="1485" y="389"/>
                    <a:pt x="1777" y="267"/>
                    <a:pt x="1988" y="173"/>
                  </a:cubicBezTo>
                  <a:cubicBezTo>
                    <a:pt x="2195" y="79"/>
                    <a:pt x="2321" y="11"/>
                    <a:pt x="2317" y="2"/>
                  </a:cubicBezTo>
                  <a:cubicBezTo>
                    <a:pt x="2316" y="1"/>
                    <a:pt x="2315" y="1"/>
                    <a:pt x="2313"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2"/>
            <p:cNvSpPr/>
            <p:nvPr/>
          </p:nvSpPr>
          <p:spPr>
            <a:xfrm>
              <a:off x="6720400" y="1432825"/>
              <a:ext cx="88550" cy="40300"/>
            </a:xfrm>
            <a:custGeom>
              <a:rect b="b" l="l" r="r" t="t"/>
              <a:pathLst>
                <a:path extrusionOk="0" h="1612" w="3542">
                  <a:moveTo>
                    <a:pt x="3541" y="1"/>
                  </a:moveTo>
                  <a:lnTo>
                    <a:pt x="3541" y="1"/>
                  </a:lnTo>
                  <a:cubicBezTo>
                    <a:pt x="3487" y="14"/>
                    <a:pt x="3442" y="32"/>
                    <a:pt x="3397" y="55"/>
                  </a:cubicBezTo>
                  <a:cubicBezTo>
                    <a:pt x="3307" y="95"/>
                    <a:pt x="3177" y="154"/>
                    <a:pt x="3015" y="226"/>
                  </a:cubicBezTo>
                  <a:lnTo>
                    <a:pt x="1769" y="806"/>
                  </a:lnTo>
                  <a:cubicBezTo>
                    <a:pt x="1283" y="1031"/>
                    <a:pt x="838" y="1229"/>
                    <a:pt x="518" y="1373"/>
                  </a:cubicBezTo>
                  <a:lnTo>
                    <a:pt x="136" y="1544"/>
                  </a:lnTo>
                  <a:cubicBezTo>
                    <a:pt x="86" y="1562"/>
                    <a:pt x="41" y="1584"/>
                    <a:pt x="1" y="1611"/>
                  </a:cubicBezTo>
                  <a:cubicBezTo>
                    <a:pt x="50" y="1602"/>
                    <a:pt x="100" y="1589"/>
                    <a:pt x="145" y="1571"/>
                  </a:cubicBezTo>
                  <a:cubicBezTo>
                    <a:pt x="239" y="1535"/>
                    <a:pt x="374" y="1485"/>
                    <a:pt x="536" y="1422"/>
                  </a:cubicBezTo>
                  <a:cubicBezTo>
                    <a:pt x="865" y="1292"/>
                    <a:pt x="1315" y="1098"/>
                    <a:pt x="1800" y="874"/>
                  </a:cubicBezTo>
                  <a:cubicBezTo>
                    <a:pt x="2286" y="644"/>
                    <a:pt x="2723" y="433"/>
                    <a:pt x="3038" y="271"/>
                  </a:cubicBezTo>
                  <a:cubicBezTo>
                    <a:pt x="3195" y="194"/>
                    <a:pt x="3321" y="127"/>
                    <a:pt x="3406" y="82"/>
                  </a:cubicBezTo>
                  <a:cubicBezTo>
                    <a:pt x="3456" y="59"/>
                    <a:pt x="3501" y="32"/>
                    <a:pt x="3541"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2"/>
            <p:cNvSpPr/>
            <p:nvPr/>
          </p:nvSpPr>
          <p:spPr>
            <a:xfrm>
              <a:off x="6759775" y="1407600"/>
              <a:ext cx="84600" cy="36325"/>
            </a:xfrm>
            <a:custGeom>
              <a:rect b="b" l="l" r="r" t="t"/>
              <a:pathLst>
                <a:path extrusionOk="0" h="1453" w="3384">
                  <a:moveTo>
                    <a:pt x="3380" y="1"/>
                  </a:moveTo>
                  <a:cubicBezTo>
                    <a:pt x="3352" y="1"/>
                    <a:pt x="3169" y="83"/>
                    <a:pt x="2884" y="205"/>
                  </a:cubicBezTo>
                  <a:cubicBezTo>
                    <a:pt x="2578" y="339"/>
                    <a:pt x="2151" y="515"/>
                    <a:pt x="1683" y="699"/>
                  </a:cubicBezTo>
                  <a:cubicBezTo>
                    <a:pt x="1211" y="888"/>
                    <a:pt x="783" y="1068"/>
                    <a:pt x="482" y="1208"/>
                  </a:cubicBezTo>
                  <a:cubicBezTo>
                    <a:pt x="329" y="1275"/>
                    <a:pt x="207" y="1338"/>
                    <a:pt x="126" y="1379"/>
                  </a:cubicBezTo>
                  <a:cubicBezTo>
                    <a:pt x="81" y="1397"/>
                    <a:pt x="41" y="1424"/>
                    <a:pt x="0" y="1451"/>
                  </a:cubicBezTo>
                  <a:cubicBezTo>
                    <a:pt x="1" y="1452"/>
                    <a:pt x="2" y="1452"/>
                    <a:pt x="4" y="1452"/>
                  </a:cubicBezTo>
                  <a:cubicBezTo>
                    <a:pt x="34" y="1452"/>
                    <a:pt x="221" y="1374"/>
                    <a:pt x="504" y="1257"/>
                  </a:cubicBezTo>
                  <a:cubicBezTo>
                    <a:pt x="810" y="1127"/>
                    <a:pt x="1238" y="960"/>
                    <a:pt x="1710" y="767"/>
                  </a:cubicBezTo>
                  <a:cubicBezTo>
                    <a:pt x="2182" y="578"/>
                    <a:pt x="2605" y="398"/>
                    <a:pt x="2907" y="254"/>
                  </a:cubicBezTo>
                  <a:cubicBezTo>
                    <a:pt x="3055" y="182"/>
                    <a:pt x="3176" y="119"/>
                    <a:pt x="3257" y="74"/>
                  </a:cubicBezTo>
                  <a:cubicBezTo>
                    <a:pt x="3302" y="56"/>
                    <a:pt x="3343" y="29"/>
                    <a:pt x="3383" y="2"/>
                  </a:cubicBezTo>
                  <a:cubicBezTo>
                    <a:pt x="3383" y="1"/>
                    <a:pt x="3382" y="1"/>
                    <a:pt x="3380"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2"/>
            <p:cNvSpPr/>
            <p:nvPr/>
          </p:nvSpPr>
          <p:spPr>
            <a:xfrm>
              <a:off x="6745600" y="1543500"/>
              <a:ext cx="125425" cy="99325"/>
            </a:xfrm>
            <a:custGeom>
              <a:rect b="b" l="l" r="r" t="t"/>
              <a:pathLst>
                <a:path extrusionOk="0" h="3973" w="5017">
                  <a:moveTo>
                    <a:pt x="5017" y="0"/>
                  </a:moveTo>
                  <a:lnTo>
                    <a:pt x="5017" y="0"/>
                  </a:lnTo>
                  <a:cubicBezTo>
                    <a:pt x="4940" y="41"/>
                    <a:pt x="4873" y="86"/>
                    <a:pt x="4805" y="140"/>
                  </a:cubicBezTo>
                  <a:cubicBezTo>
                    <a:pt x="4670" y="230"/>
                    <a:pt x="4481" y="369"/>
                    <a:pt x="4252" y="549"/>
                  </a:cubicBezTo>
                  <a:cubicBezTo>
                    <a:pt x="4022" y="725"/>
                    <a:pt x="3752" y="941"/>
                    <a:pt x="3456" y="1184"/>
                  </a:cubicBezTo>
                  <a:cubicBezTo>
                    <a:pt x="3159" y="1426"/>
                    <a:pt x="2835" y="1692"/>
                    <a:pt x="2484" y="1962"/>
                  </a:cubicBezTo>
                  <a:cubicBezTo>
                    <a:pt x="2133" y="2232"/>
                    <a:pt x="1791" y="2475"/>
                    <a:pt x="1472" y="2686"/>
                  </a:cubicBezTo>
                  <a:cubicBezTo>
                    <a:pt x="1188" y="2875"/>
                    <a:pt x="918" y="3082"/>
                    <a:pt x="662" y="3307"/>
                  </a:cubicBezTo>
                  <a:cubicBezTo>
                    <a:pt x="487" y="3455"/>
                    <a:pt x="320" y="3613"/>
                    <a:pt x="163" y="3779"/>
                  </a:cubicBezTo>
                  <a:cubicBezTo>
                    <a:pt x="109" y="3842"/>
                    <a:pt x="64" y="3887"/>
                    <a:pt x="37" y="3919"/>
                  </a:cubicBezTo>
                  <a:cubicBezTo>
                    <a:pt x="23" y="3937"/>
                    <a:pt x="10" y="3955"/>
                    <a:pt x="1" y="3973"/>
                  </a:cubicBezTo>
                  <a:cubicBezTo>
                    <a:pt x="64" y="3919"/>
                    <a:pt x="127" y="3860"/>
                    <a:pt x="185" y="3802"/>
                  </a:cubicBezTo>
                  <a:cubicBezTo>
                    <a:pt x="302" y="3689"/>
                    <a:pt x="473" y="3532"/>
                    <a:pt x="693" y="3347"/>
                  </a:cubicBezTo>
                  <a:cubicBezTo>
                    <a:pt x="918" y="3163"/>
                    <a:pt x="1193" y="2956"/>
                    <a:pt x="1508" y="2740"/>
                  </a:cubicBezTo>
                  <a:cubicBezTo>
                    <a:pt x="1832" y="2538"/>
                    <a:pt x="2173" y="2290"/>
                    <a:pt x="2529" y="2020"/>
                  </a:cubicBezTo>
                  <a:cubicBezTo>
                    <a:pt x="2880" y="1750"/>
                    <a:pt x="3204" y="1480"/>
                    <a:pt x="3501" y="1238"/>
                  </a:cubicBezTo>
                  <a:cubicBezTo>
                    <a:pt x="3797" y="990"/>
                    <a:pt x="4063" y="770"/>
                    <a:pt x="4288" y="590"/>
                  </a:cubicBezTo>
                  <a:cubicBezTo>
                    <a:pt x="4513" y="405"/>
                    <a:pt x="4697" y="261"/>
                    <a:pt x="4823" y="162"/>
                  </a:cubicBezTo>
                  <a:cubicBezTo>
                    <a:pt x="4891" y="113"/>
                    <a:pt x="4958" y="59"/>
                    <a:pt x="5017"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2"/>
            <p:cNvSpPr/>
            <p:nvPr/>
          </p:nvSpPr>
          <p:spPr>
            <a:xfrm>
              <a:off x="6762350" y="1588025"/>
              <a:ext cx="36350" cy="23900"/>
            </a:xfrm>
            <a:custGeom>
              <a:rect b="b" l="l" r="r" t="t"/>
              <a:pathLst>
                <a:path extrusionOk="0" h="956" w="1454">
                  <a:moveTo>
                    <a:pt x="1439" y="0"/>
                  </a:moveTo>
                  <a:cubicBezTo>
                    <a:pt x="1409" y="0"/>
                    <a:pt x="1105" y="215"/>
                    <a:pt x="721" y="469"/>
                  </a:cubicBezTo>
                  <a:cubicBezTo>
                    <a:pt x="320" y="725"/>
                    <a:pt x="1" y="937"/>
                    <a:pt x="10" y="955"/>
                  </a:cubicBezTo>
                  <a:cubicBezTo>
                    <a:pt x="11" y="955"/>
                    <a:pt x="12" y="956"/>
                    <a:pt x="14" y="956"/>
                  </a:cubicBezTo>
                  <a:cubicBezTo>
                    <a:pt x="53" y="956"/>
                    <a:pt x="379" y="772"/>
                    <a:pt x="761" y="527"/>
                  </a:cubicBezTo>
                  <a:cubicBezTo>
                    <a:pt x="1162" y="271"/>
                    <a:pt x="1454" y="19"/>
                    <a:pt x="1441" y="1"/>
                  </a:cubicBezTo>
                  <a:cubicBezTo>
                    <a:pt x="1440" y="0"/>
                    <a:pt x="1439" y="0"/>
                    <a:pt x="143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2"/>
            <p:cNvSpPr/>
            <p:nvPr/>
          </p:nvSpPr>
          <p:spPr>
            <a:xfrm>
              <a:off x="6736600" y="1480175"/>
              <a:ext cx="157700" cy="110700"/>
            </a:xfrm>
            <a:custGeom>
              <a:rect b="b" l="l" r="r" t="t"/>
              <a:pathLst>
                <a:path extrusionOk="0" h="4428" w="6308">
                  <a:moveTo>
                    <a:pt x="6308" y="1"/>
                  </a:moveTo>
                  <a:lnTo>
                    <a:pt x="6308" y="1"/>
                  </a:lnTo>
                  <a:cubicBezTo>
                    <a:pt x="6285" y="14"/>
                    <a:pt x="6263" y="32"/>
                    <a:pt x="6240" y="50"/>
                  </a:cubicBezTo>
                  <a:lnTo>
                    <a:pt x="6074" y="199"/>
                  </a:lnTo>
                  <a:cubicBezTo>
                    <a:pt x="5925" y="325"/>
                    <a:pt x="5709" y="509"/>
                    <a:pt x="5440" y="729"/>
                  </a:cubicBezTo>
                  <a:cubicBezTo>
                    <a:pt x="4900" y="1170"/>
                    <a:pt x="4130" y="1755"/>
                    <a:pt x="3258" y="2367"/>
                  </a:cubicBezTo>
                  <a:cubicBezTo>
                    <a:pt x="2821" y="2668"/>
                    <a:pt x="2381" y="2925"/>
                    <a:pt x="1985" y="3159"/>
                  </a:cubicBezTo>
                  <a:cubicBezTo>
                    <a:pt x="1584" y="3388"/>
                    <a:pt x="1220" y="3600"/>
                    <a:pt x="923" y="3784"/>
                  </a:cubicBezTo>
                  <a:cubicBezTo>
                    <a:pt x="626" y="3968"/>
                    <a:pt x="392" y="4130"/>
                    <a:pt x="235" y="4243"/>
                  </a:cubicBezTo>
                  <a:cubicBezTo>
                    <a:pt x="154" y="4297"/>
                    <a:pt x="95" y="4346"/>
                    <a:pt x="55" y="4378"/>
                  </a:cubicBezTo>
                  <a:cubicBezTo>
                    <a:pt x="32" y="4391"/>
                    <a:pt x="14" y="4409"/>
                    <a:pt x="1" y="4427"/>
                  </a:cubicBezTo>
                  <a:cubicBezTo>
                    <a:pt x="23" y="4418"/>
                    <a:pt x="46" y="4405"/>
                    <a:pt x="68" y="4387"/>
                  </a:cubicBezTo>
                  <a:lnTo>
                    <a:pt x="253" y="4265"/>
                  </a:lnTo>
                  <a:cubicBezTo>
                    <a:pt x="415" y="4157"/>
                    <a:pt x="658" y="4004"/>
                    <a:pt x="954" y="3829"/>
                  </a:cubicBezTo>
                  <a:cubicBezTo>
                    <a:pt x="1256" y="3649"/>
                    <a:pt x="1620" y="3447"/>
                    <a:pt x="2021" y="3217"/>
                  </a:cubicBezTo>
                  <a:cubicBezTo>
                    <a:pt x="2421" y="2988"/>
                    <a:pt x="2862" y="2731"/>
                    <a:pt x="3303" y="2425"/>
                  </a:cubicBezTo>
                  <a:cubicBezTo>
                    <a:pt x="4175" y="1814"/>
                    <a:pt x="4940" y="1220"/>
                    <a:pt x="5476" y="770"/>
                  </a:cubicBezTo>
                  <a:cubicBezTo>
                    <a:pt x="5741" y="541"/>
                    <a:pt x="5952" y="352"/>
                    <a:pt x="6092" y="217"/>
                  </a:cubicBezTo>
                  <a:cubicBezTo>
                    <a:pt x="6164" y="154"/>
                    <a:pt x="6218" y="100"/>
                    <a:pt x="6254" y="59"/>
                  </a:cubicBezTo>
                  <a:cubicBezTo>
                    <a:pt x="6276" y="46"/>
                    <a:pt x="6294" y="23"/>
                    <a:pt x="6308"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2"/>
            <p:cNvSpPr/>
            <p:nvPr/>
          </p:nvSpPr>
          <p:spPr>
            <a:xfrm>
              <a:off x="6830075" y="1481950"/>
              <a:ext cx="50725" cy="32350"/>
            </a:xfrm>
            <a:custGeom>
              <a:rect b="b" l="l" r="r" t="t"/>
              <a:pathLst>
                <a:path extrusionOk="0" h="1294" w="2029">
                  <a:moveTo>
                    <a:pt x="2022" y="1"/>
                  </a:moveTo>
                  <a:cubicBezTo>
                    <a:pt x="2004" y="1"/>
                    <a:pt x="1887" y="63"/>
                    <a:pt x="1714" y="168"/>
                  </a:cubicBezTo>
                  <a:cubicBezTo>
                    <a:pt x="1530" y="281"/>
                    <a:pt x="1273" y="434"/>
                    <a:pt x="990" y="609"/>
                  </a:cubicBezTo>
                  <a:cubicBezTo>
                    <a:pt x="711" y="784"/>
                    <a:pt x="459" y="951"/>
                    <a:pt x="279" y="1077"/>
                  </a:cubicBezTo>
                  <a:cubicBezTo>
                    <a:pt x="104" y="1203"/>
                    <a:pt x="0" y="1284"/>
                    <a:pt x="5" y="1293"/>
                  </a:cubicBezTo>
                  <a:cubicBezTo>
                    <a:pt x="5" y="1293"/>
                    <a:pt x="5" y="1294"/>
                    <a:pt x="6" y="1294"/>
                  </a:cubicBezTo>
                  <a:cubicBezTo>
                    <a:pt x="23" y="1294"/>
                    <a:pt x="136" y="1223"/>
                    <a:pt x="311" y="1117"/>
                  </a:cubicBezTo>
                  <a:lnTo>
                    <a:pt x="1030" y="672"/>
                  </a:lnTo>
                  <a:cubicBezTo>
                    <a:pt x="1309" y="497"/>
                    <a:pt x="1561" y="335"/>
                    <a:pt x="1741" y="213"/>
                  </a:cubicBezTo>
                  <a:cubicBezTo>
                    <a:pt x="1921" y="92"/>
                    <a:pt x="2029" y="6"/>
                    <a:pt x="2024" y="2"/>
                  </a:cubicBezTo>
                  <a:cubicBezTo>
                    <a:pt x="2024" y="1"/>
                    <a:pt x="2023" y="1"/>
                    <a:pt x="2022"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2"/>
            <p:cNvSpPr/>
            <p:nvPr/>
          </p:nvSpPr>
          <p:spPr>
            <a:xfrm>
              <a:off x="6061250" y="1745700"/>
              <a:ext cx="19925" cy="102300"/>
            </a:xfrm>
            <a:custGeom>
              <a:rect b="b" l="l" r="r" t="t"/>
              <a:pathLst>
                <a:path extrusionOk="0" h="4092" w="797">
                  <a:moveTo>
                    <a:pt x="787" y="1"/>
                  </a:moveTo>
                  <a:cubicBezTo>
                    <a:pt x="780" y="1"/>
                    <a:pt x="767" y="4"/>
                    <a:pt x="747" y="10"/>
                  </a:cubicBezTo>
                  <a:cubicBezTo>
                    <a:pt x="734" y="10"/>
                    <a:pt x="711" y="19"/>
                    <a:pt x="693" y="23"/>
                  </a:cubicBezTo>
                  <a:cubicBezTo>
                    <a:pt x="666" y="37"/>
                    <a:pt x="644" y="46"/>
                    <a:pt x="621" y="59"/>
                  </a:cubicBezTo>
                  <a:cubicBezTo>
                    <a:pt x="482" y="149"/>
                    <a:pt x="370" y="280"/>
                    <a:pt x="293" y="428"/>
                  </a:cubicBezTo>
                  <a:cubicBezTo>
                    <a:pt x="91" y="802"/>
                    <a:pt x="1" y="1382"/>
                    <a:pt x="23" y="2003"/>
                  </a:cubicBezTo>
                  <a:cubicBezTo>
                    <a:pt x="32" y="2295"/>
                    <a:pt x="64" y="2588"/>
                    <a:pt x="122" y="2876"/>
                  </a:cubicBezTo>
                  <a:cubicBezTo>
                    <a:pt x="167" y="3114"/>
                    <a:pt x="235" y="3343"/>
                    <a:pt x="325" y="3568"/>
                  </a:cubicBezTo>
                  <a:cubicBezTo>
                    <a:pt x="383" y="3721"/>
                    <a:pt x="469" y="3865"/>
                    <a:pt x="577" y="3987"/>
                  </a:cubicBezTo>
                  <a:cubicBezTo>
                    <a:pt x="648" y="4062"/>
                    <a:pt x="709" y="4092"/>
                    <a:pt x="722" y="4092"/>
                  </a:cubicBezTo>
                  <a:cubicBezTo>
                    <a:pt x="724" y="4092"/>
                    <a:pt x="725" y="4091"/>
                    <a:pt x="725" y="4090"/>
                  </a:cubicBezTo>
                  <a:cubicBezTo>
                    <a:pt x="734" y="4081"/>
                    <a:pt x="689" y="4041"/>
                    <a:pt x="626" y="3951"/>
                  </a:cubicBezTo>
                  <a:cubicBezTo>
                    <a:pt x="541" y="3820"/>
                    <a:pt x="473" y="3676"/>
                    <a:pt x="428" y="3528"/>
                  </a:cubicBezTo>
                  <a:cubicBezTo>
                    <a:pt x="352" y="3307"/>
                    <a:pt x="298" y="3082"/>
                    <a:pt x="257" y="2849"/>
                  </a:cubicBezTo>
                  <a:cubicBezTo>
                    <a:pt x="212" y="2570"/>
                    <a:pt x="181" y="2282"/>
                    <a:pt x="172" y="1998"/>
                  </a:cubicBezTo>
                  <a:cubicBezTo>
                    <a:pt x="154" y="1387"/>
                    <a:pt x="226" y="833"/>
                    <a:pt x="388" y="473"/>
                  </a:cubicBezTo>
                  <a:cubicBezTo>
                    <a:pt x="451" y="334"/>
                    <a:pt x="541" y="208"/>
                    <a:pt x="657" y="109"/>
                  </a:cubicBezTo>
                  <a:cubicBezTo>
                    <a:pt x="680" y="91"/>
                    <a:pt x="698" y="77"/>
                    <a:pt x="711" y="64"/>
                  </a:cubicBezTo>
                  <a:lnTo>
                    <a:pt x="761" y="37"/>
                  </a:lnTo>
                  <a:cubicBezTo>
                    <a:pt x="783" y="19"/>
                    <a:pt x="797" y="10"/>
                    <a:pt x="797" y="5"/>
                  </a:cubicBezTo>
                  <a:cubicBezTo>
                    <a:pt x="795" y="2"/>
                    <a:pt x="792" y="1"/>
                    <a:pt x="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2"/>
            <p:cNvSpPr/>
            <p:nvPr/>
          </p:nvSpPr>
          <p:spPr>
            <a:xfrm>
              <a:off x="6085775" y="1749175"/>
              <a:ext cx="16000" cy="102625"/>
            </a:xfrm>
            <a:custGeom>
              <a:rect b="b" l="l" r="r" t="t"/>
              <a:pathLst>
                <a:path extrusionOk="0" h="4105" w="640">
                  <a:moveTo>
                    <a:pt x="593" y="1"/>
                  </a:moveTo>
                  <a:cubicBezTo>
                    <a:pt x="583" y="1"/>
                    <a:pt x="532" y="34"/>
                    <a:pt x="468" y="123"/>
                  </a:cubicBezTo>
                  <a:cubicBezTo>
                    <a:pt x="383" y="253"/>
                    <a:pt x="311" y="393"/>
                    <a:pt x="261" y="541"/>
                  </a:cubicBezTo>
                  <a:cubicBezTo>
                    <a:pt x="90" y="1032"/>
                    <a:pt x="5" y="1540"/>
                    <a:pt x="5" y="2057"/>
                  </a:cubicBezTo>
                  <a:cubicBezTo>
                    <a:pt x="0" y="2341"/>
                    <a:pt x="27" y="2624"/>
                    <a:pt x="81" y="2903"/>
                  </a:cubicBezTo>
                  <a:cubicBezTo>
                    <a:pt x="126" y="3132"/>
                    <a:pt x="194" y="3357"/>
                    <a:pt x="284" y="3569"/>
                  </a:cubicBezTo>
                  <a:cubicBezTo>
                    <a:pt x="347" y="3713"/>
                    <a:pt x="423" y="3848"/>
                    <a:pt x="513" y="3978"/>
                  </a:cubicBezTo>
                  <a:cubicBezTo>
                    <a:pt x="578" y="4060"/>
                    <a:pt x="617" y="4104"/>
                    <a:pt x="629" y="4104"/>
                  </a:cubicBezTo>
                  <a:cubicBezTo>
                    <a:pt x="629" y="4104"/>
                    <a:pt x="630" y="4104"/>
                    <a:pt x="630" y="4104"/>
                  </a:cubicBezTo>
                  <a:cubicBezTo>
                    <a:pt x="639" y="4100"/>
                    <a:pt x="612" y="4041"/>
                    <a:pt x="563" y="3947"/>
                  </a:cubicBezTo>
                  <a:cubicBezTo>
                    <a:pt x="495" y="3812"/>
                    <a:pt x="437" y="3672"/>
                    <a:pt x="383" y="3528"/>
                  </a:cubicBezTo>
                  <a:cubicBezTo>
                    <a:pt x="306" y="3317"/>
                    <a:pt x="252" y="3101"/>
                    <a:pt x="216" y="2881"/>
                  </a:cubicBezTo>
                  <a:cubicBezTo>
                    <a:pt x="171" y="2606"/>
                    <a:pt x="149" y="2332"/>
                    <a:pt x="153" y="2057"/>
                  </a:cubicBezTo>
                  <a:cubicBezTo>
                    <a:pt x="153" y="1558"/>
                    <a:pt x="225" y="1059"/>
                    <a:pt x="360" y="577"/>
                  </a:cubicBezTo>
                  <a:cubicBezTo>
                    <a:pt x="401" y="429"/>
                    <a:pt x="455" y="289"/>
                    <a:pt x="518" y="150"/>
                  </a:cubicBezTo>
                  <a:cubicBezTo>
                    <a:pt x="567" y="55"/>
                    <a:pt x="603" y="10"/>
                    <a:pt x="594" y="1"/>
                  </a:cubicBezTo>
                  <a:cubicBezTo>
                    <a:pt x="594" y="1"/>
                    <a:pt x="593" y="1"/>
                    <a:pt x="5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2"/>
            <p:cNvSpPr/>
            <p:nvPr/>
          </p:nvSpPr>
          <p:spPr>
            <a:xfrm>
              <a:off x="6521675" y="1831000"/>
              <a:ext cx="20050" cy="110200"/>
            </a:xfrm>
            <a:custGeom>
              <a:rect b="b" l="l" r="r" t="t"/>
              <a:pathLst>
                <a:path extrusionOk="0" h="4408" w="802">
                  <a:moveTo>
                    <a:pt x="792" y="0"/>
                  </a:moveTo>
                  <a:cubicBezTo>
                    <a:pt x="774" y="0"/>
                    <a:pt x="718" y="35"/>
                    <a:pt x="649" y="116"/>
                  </a:cubicBezTo>
                  <a:cubicBezTo>
                    <a:pt x="541" y="246"/>
                    <a:pt x="455" y="395"/>
                    <a:pt x="392" y="552"/>
                  </a:cubicBezTo>
                  <a:cubicBezTo>
                    <a:pt x="226" y="948"/>
                    <a:pt x="86" y="1524"/>
                    <a:pt x="46" y="2176"/>
                  </a:cubicBezTo>
                  <a:cubicBezTo>
                    <a:pt x="1" y="2824"/>
                    <a:pt x="82" y="3418"/>
                    <a:pt x="230" y="3823"/>
                  </a:cubicBezTo>
                  <a:cubicBezTo>
                    <a:pt x="284" y="3985"/>
                    <a:pt x="365" y="4133"/>
                    <a:pt x="464" y="4273"/>
                  </a:cubicBezTo>
                  <a:cubicBezTo>
                    <a:pt x="491" y="4309"/>
                    <a:pt x="518" y="4345"/>
                    <a:pt x="554" y="4376"/>
                  </a:cubicBezTo>
                  <a:cubicBezTo>
                    <a:pt x="577" y="4399"/>
                    <a:pt x="590" y="4408"/>
                    <a:pt x="595" y="4408"/>
                  </a:cubicBezTo>
                  <a:cubicBezTo>
                    <a:pt x="613" y="4390"/>
                    <a:pt x="451" y="4187"/>
                    <a:pt x="329" y="3791"/>
                  </a:cubicBezTo>
                  <a:cubicBezTo>
                    <a:pt x="212" y="3395"/>
                    <a:pt x="149" y="2820"/>
                    <a:pt x="190" y="2185"/>
                  </a:cubicBezTo>
                  <a:cubicBezTo>
                    <a:pt x="221" y="1645"/>
                    <a:pt x="320" y="1110"/>
                    <a:pt x="491" y="593"/>
                  </a:cubicBezTo>
                  <a:cubicBezTo>
                    <a:pt x="541" y="440"/>
                    <a:pt x="613" y="291"/>
                    <a:pt x="694" y="152"/>
                  </a:cubicBezTo>
                  <a:cubicBezTo>
                    <a:pt x="757" y="57"/>
                    <a:pt x="802" y="12"/>
                    <a:pt x="797" y="3"/>
                  </a:cubicBezTo>
                  <a:cubicBezTo>
                    <a:pt x="797" y="1"/>
                    <a:pt x="795" y="0"/>
                    <a:pt x="7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2"/>
            <p:cNvSpPr/>
            <p:nvPr/>
          </p:nvSpPr>
          <p:spPr>
            <a:xfrm>
              <a:off x="6542375" y="1836025"/>
              <a:ext cx="16450" cy="106875"/>
            </a:xfrm>
            <a:custGeom>
              <a:rect b="b" l="l" r="r" t="t"/>
              <a:pathLst>
                <a:path extrusionOk="0" h="4275" w="658">
                  <a:moveTo>
                    <a:pt x="648" y="0"/>
                  </a:moveTo>
                  <a:cubicBezTo>
                    <a:pt x="640" y="0"/>
                    <a:pt x="592" y="45"/>
                    <a:pt x="541" y="140"/>
                  </a:cubicBezTo>
                  <a:cubicBezTo>
                    <a:pt x="464" y="279"/>
                    <a:pt x="401" y="428"/>
                    <a:pt x="356" y="581"/>
                  </a:cubicBezTo>
                  <a:cubicBezTo>
                    <a:pt x="194" y="1075"/>
                    <a:pt x="95" y="1593"/>
                    <a:pt x="55" y="2115"/>
                  </a:cubicBezTo>
                  <a:cubicBezTo>
                    <a:pt x="1" y="2726"/>
                    <a:pt x="41" y="3289"/>
                    <a:pt x="145" y="3680"/>
                  </a:cubicBezTo>
                  <a:cubicBezTo>
                    <a:pt x="181" y="3838"/>
                    <a:pt x="235" y="3986"/>
                    <a:pt x="311" y="4130"/>
                  </a:cubicBezTo>
                  <a:cubicBezTo>
                    <a:pt x="363" y="4225"/>
                    <a:pt x="402" y="4274"/>
                    <a:pt x="409" y="4274"/>
                  </a:cubicBezTo>
                  <a:cubicBezTo>
                    <a:pt x="410" y="4274"/>
                    <a:pt x="410" y="4274"/>
                    <a:pt x="410" y="4274"/>
                  </a:cubicBezTo>
                  <a:cubicBezTo>
                    <a:pt x="433" y="4261"/>
                    <a:pt x="320" y="4040"/>
                    <a:pt x="248" y="3658"/>
                  </a:cubicBezTo>
                  <a:cubicBezTo>
                    <a:pt x="172" y="3271"/>
                    <a:pt x="154" y="2726"/>
                    <a:pt x="203" y="2128"/>
                  </a:cubicBezTo>
                  <a:cubicBezTo>
                    <a:pt x="244" y="1615"/>
                    <a:pt x="329" y="1107"/>
                    <a:pt x="455" y="608"/>
                  </a:cubicBezTo>
                  <a:cubicBezTo>
                    <a:pt x="496" y="459"/>
                    <a:pt x="541" y="311"/>
                    <a:pt x="595" y="162"/>
                  </a:cubicBezTo>
                  <a:cubicBezTo>
                    <a:pt x="631" y="63"/>
                    <a:pt x="657" y="5"/>
                    <a:pt x="648" y="0"/>
                  </a:cubicBezTo>
                  <a:cubicBezTo>
                    <a:pt x="648" y="0"/>
                    <a:pt x="648" y="0"/>
                    <a:pt x="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2"/>
            <p:cNvSpPr/>
            <p:nvPr/>
          </p:nvSpPr>
          <p:spPr>
            <a:xfrm>
              <a:off x="6150550" y="1799825"/>
              <a:ext cx="292650" cy="84375"/>
            </a:xfrm>
            <a:custGeom>
              <a:rect b="b" l="l" r="r" t="t"/>
              <a:pathLst>
                <a:path extrusionOk="0" h="3375" w="11706">
                  <a:moveTo>
                    <a:pt x="1928" y="1"/>
                  </a:moveTo>
                  <a:cubicBezTo>
                    <a:pt x="763" y="1"/>
                    <a:pt x="28" y="183"/>
                    <a:pt x="19" y="544"/>
                  </a:cubicBezTo>
                  <a:cubicBezTo>
                    <a:pt x="1" y="1228"/>
                    <a:pt x="2596" y="2294"/>
                    <a:pt x="5822" y="2928"/>
                  </a:cubicBezTo>
                  <a:cubicBezTo>
                    <a:pt x="7349" y="3227"/>
                    <a:pt x="8742" y="3375"/>
                    <a:pt x="9786" y="3375"/>
                  </a:cubicBezTo>
                  <a:cubicBezTo>
                    <a:pt x="10947" y="3375"/>
                    <a:pt x="11678" y="3192"/>
                    <a:pt x="11688" y="2829"/>
                  </a:cubicBezTo>
                  <a:cubicBezTo>
                    <a:pt x="11706" y="2146"/>
                    <a:pt x="9110" y="1079"/>
                    <a:pt x="5885" y="445"/>
                  </a:cubicBezTo>
                  <a:cubicBezTo>
                    <a:pt x="4362" y="147"/>
                    <a:pt x="2973" y="1"/>
                    <a:pt x="192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2"/>
            <p:cNvSpPr/>
            <p:nvPr/>
          </p:nvSpPr>
          <p:spPr>
            <a:xfrm>
              <a:off x="5988375" y="1727150"/>
              <a:ext cx="669875" cy="126000"/>
            </a:xfrm>
            <a:custGeom>
              <a:rect b="b" l="l" r="r" t="t"/>
              <a:pathLst>
                <a:path extrusionOk="0" h="5040" w="26795">
                  <a:moveTo>
                    <a:pt x="1" y="1"/>
                  </a:moveTo>
                  <a:cubicBezTo>
                    <a:pt x="5" y="1"/>
                    <a:pt x="10" y="5"/>
                    <a:pt x="19" y="5"/>
                  </a:cubicBezTo>
                  <a:lnTo>
                    <a:pt x="68" y="14"/>
                  </a:lnTo>
                  <a:lnTo>
                    <a:pt x="271" y="59"/>
                  </a:lnTo>
                  <a:lnTo>
                    <a:pt x="1049" y="212"/>
                  </a:lnTo>
                  <a:lnTo>
                    <a:pt x="3919" y="765"/>
                  </a:lnTo>
                  <a:lnTo>
                    <a:pt x="13388" y="2556"/>
                  </a:lnTo>
                  <a:lnTo>
                    <a:pt x="22867" y="4324"/>
                  </a:lnTo>
                  <a:lnTo>
                    <a:pt x="25737" y="4855"/>
                  </a:lnTo>
                  <a:lnTo>
                    <a:pt x="26520" y="4994"/>
                  </a:lnTo>
                  <a:lnTo>
                    <a:pt x="26722" y="5030"/>
                  </a:lnTo>
                  <a:lnTo>
                    <a:pt x="26776" y="5039"/>
                  </a:lnTo>
                  <a:lnTo>
                    <a:pt x="26794" y="5039"/>
                  </a:lnTo>
                  <a:lnTo>
                    <a:pt x="26776" y="5035"/>
                  </a:lnTo>
                  <a:lnTo>
                    <a:pt x="26727" y="5021"/>
                  </a:lnTo>
                  <a:lnTo>
                    <a:pt x="26524" y="4981"/>
                  </a:lnTo>
                  <a:lnTo>
                    <a:pt x="25746" y="4828"/>
                  </a:lnTo>
                  <a:lnTo>
                    <a:pt x="22876" y="4274"/>
                  </a:lnTo>
                  <a:lnTo>
                    <a:pt x="13406" y="2479"/>
                  </a:lnTo>
                  <a:lnTo>
                    <a:pt x="3928" y="711"/>
                  </a:lnTo>
                  <a:lnTo>
                    <a:pt x="1053" y="181"/>
                  </a:lnTo>
                  <a:lnTo>
                    <a:pt x="275" y="41"/>
                  </a:lnTo>
                  <a:lnTo>
                    <a:pt x="68" y="10"/>
                  </a:ln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2"/>
            <p:cNvSpPr/>
            <p:nvPr/>
          </p:nvSpPr>
          <p:spPr>
            <a:xfrm>
              <a:off x="6001650" y="1354325"/>
              <a:ext cx="8125" cy="92475"/>
            </a:xfrm>
            <a:custGeom>
              <a:rect b="b" l="l" r="r" t="t"/>
              <a:pathLst>
                <a:path extrusionOk="0" h="3699" w="325">
                  <a:moveTo>
                    <a:pt x="319" y="0"/>
                  </a:moveTo>
                  <a:cubicBezTo>
                    <a:pt x="314" y="0"/>
                    <a:pt x="267" y="33"/>
                    <a:pt x="216" y="109"/>
                  </a:cubicBezTo>
                  <a:cubicBezTo>
                    <a:pt x="144" y="226"/>
                    <a:pt x="95" y="356"/>
                    <a:pt x="72" y="491"/>
                  </a:cubicBezTo>
                  <a:cubicBezTo>
                    <a:pt x="32" y="689"/>
                    <a:pt x="14" y="891"/>
                    <a:pt x="9" y="1094"/>
                  </a:cubicBezTo>
                  <a:cubicBezTo>
                    <a:pt x="0" y="1319"/>
                    <a:pt x="0" y="1571"/>
                    <a:pt x="18" y="1832"/>
                  </a:cubicBezTo>
                  <a:cubicBezTo>
                    <a:pt x="41" y="2277"/>
                    <a:pt x="99" y="2722"/>
                    <a:pt x="185" y="3163"/>
                  </a:cubicBezTo>
                  <a:cubicBezTo>
                    <a:pt x="216" y="3325"/>
                    <a:pt x="248" y="3460"/>
                    <a:pt x="275" y="3555"/>
                  </a:cubicBezTo>
                  <a:cubicBezTo>
                    <a:pt x="284" y="3604"/>
                    <a:pt x="297" y="3654"/>
                    <a:pt x="320" y="3699"/>
                  </a:cubicBezTo>
                  <a:cubicBezTo>
                    <a:pt x="320" y="3649"/>
                    <a:pt x="315" y="3600"/>
                    <a:pt x="302" y="3550"/>
                  </a:cubicBezTo>
                  <a:cubicBezTo>
                    <a:pt x="288" y="3456"/>
                    <a:pt x="266" y="3321"/>
                    <a:pt x="239" y="3150"/>
                  </a:cubicBezTo>
                  <a:cubicBezTo>
                    <a:pt x="167" y="2713"/>
                    <a:pt x="117" y="2268"/>
                    <a:pt x="90" y="1827"/>
                  </a:cubicBezTo>
                  <a:cubicBezTo>
                    <a:pt x="77" y="1571"/>
                    <a:pt x="72" y="1319"/>
                    <a:pt x="77" y="1094"/>
                  </a:cubicBezTo>
                  <a:cubicBezTo>
                    <a:pt x="77" y="896"/>
                    <a:pt x="95" y="698"/>
                    <a:pt x="122" y="500"/>
                  </a:cubicBezTo>
                  <a:cubicBezTo>
                    <a:pt x="144" y="370"/>
                    <a:pt x="180" y="244"/>
                    <a:pt x="239" y="122"/>
                  </a:cubicBezTo>
                  <a:cubicBezTo>
                    <a:pt x="284" y="41"/>
                    <a:pt x="324" y="5"/>
                    <a:pt x="320" y="1"/>
                  </a:cubicBezTo>
                  <a:cubicBezTo>
                    <a:pt x="320" y="0"/>
                    <a:pt x="320" y="0"/>
                    <a:pt x="31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2"/>
            <p:cNvSpPr/>
            <p:nvPr/>
          </p:nvSpPr>
          <p:spPr>
            <a:xfrm>
              <a:off x="6010425" y="1353100"/>
              <a:ext cx="8350" cy="22175"/>
            </a:xfrm>
            <a:custGeom>
              <a:rect b="b" l="l" r="r" t="t"/>
              <a:pathLst>
                <a:path extrusionOk="0" h="887" w="334">
                  <a:moveTo>
                    <a:pt x="316" y="1"/>
                  </a:moveTo>
                  <a:cubicBezTo>
                    <a:pt x="293" y="1"/>
                    <a:pt x="245" y="13"/>
                    <a:pt x="189" y="59"/>
                  </a:cubicBezTo>
                  <a:cubicBezTo>
                    <a:pt x="149" y="95"/>
                    <a:pt x="113" y="144"/>
                    <a:pt x="90" y="194"/>
                  </a:cubicBezTo>
                  <a:cubicBezTo>
                    <a:pt x="63" y="257"/>
                    <a:pt x="41" y="320"/>
                    <a:pt x="32" y="387"/>
                  </a:cubicBezTo>
                  <a:cubicBezTo>
                    <a:pt x="9" y="504"/>
                    <a:pt x="0" y="621"/>
                    <a:pt x="0" y="738"/>
                  </a:cubicBezTo>
                  <a:cubicBezTo>
                    <a:pt x="0" y="833"/>
                    <a:pt x="0" y="887"/>
                    <a:pt x="14" y="887"/>
                  </a:cubicBezTo>
                  <a:cubicBezTo>
                    <a:pt x="23" y="887"/>
                    <a:pt x="41" y="837"/>
                    <a:pt x="54" y="747"/>
                  </a:cubicBezTo>
                  <a:cubicBezTo>
                    <a:pt x="68" y="657"/>
                    <a:pt x="77" y="536"/>
                    <a:pt x="104" y="401"/>
                  </a:cubicBezTo>
                  <a:cubicBezTo>
                    <a:pt x="117" y="293"/>
                    <a:pt x="158" y="189"/>
                    <a:pt x="225" y="99"/>
                  </a:cubicBezTo>
                  <a:cubicBezTo>
                    <a:pt x="284" y="36"/>
                    <a:pt x="333" y="14"/>
                    <a:pt x="329" y="5"/>
                  </a:cubicBezTo>
                  <a:cubicBezTo>
                    <a:pt x="329" y="2"/>
                    <a:pt x="324" y="1"/>
                    <a:pt x="316"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2"/>
            <p:cNvSpPr/>
            <p:nvPr/>
          </p:nvSpPr>
          <p:spPr>
            <a:xfrm>
              <a:off x="6008500" y="1383800"/>
              <a:ext cx="2050" cy="11375"/>
            </a:xfrm>
            <a:custGeom>
              <a:rect b="b" l="l" r="r" t="t"/>
              <a:pathLst>
                <a:path extrusionOk="0" h="455" w="82">
                  <a:moveTo>
                    <a:pt x="46" y="0"/>
                  </a:moveTo>
                  <a:cubicBezTo>
                    <a:pt x="23" y="0"/>
                    <a:pt x="10" y="99"/>
                    <a:pt x="5" y="225"/>
                  </a:cubicBezTo>
                  <a:cubicBezTo>
                    <a:pt x="1" y="347"/>
                    <a:pt x="1" y="450"/>
                    <a:pt x="23" y="455"/>
                  </a:cubicBezTo>
                  <a:cubicBezTo>
                    <a:pt x="41" y="455"/>
                    <a:pt x="73" y="356"/>
                    <a:pt x="77" y="230"/>
                  </a:cubicBezTo>
                  <a:cubicBezTo>
                    <a:pt x="82" y="99"/>
                    <a:pt x="64" y="0"/>
                    <a:pt x="46"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2"/>
            <p:cNvSpPr/>
            <p:nvPr/>
          </p:nvSpPr>
          <p:spPr>
            <a:xfrm>
              <a:off x="6029425" y="1290675"/>
              <a:ext cx="176475" cy="46025"/>
            </a:xfrm>
            <a:custGeom>
              <a:rect b="b" l="l" r="r" t="t"/>
              <a:pathLst>
                <a:path extrusionOk="0" h="1841" w="7059">
                  <a:moveTo>
                    <a:pt x="7059" y="1"/>
                  </a:moveTo>
                  <a:cubicBezTo>
                    <a:pt x="7036" y="1"/>
                    <a:pt x="7009" y="1"/>
                    <a:pt x="6982" y="10"/>
                  </a:cubicBezTo>
                  <a:cubicBezTo>
                    <a:pt x="6937" y="14"/>
                    <a:pt x="6865" y="28"/>
                    <a:pt x="6775" y="41"/>
                  </a:cubicBezTo>
                  <a:cubicBezTo>
                    <a:pt x="6591" y="73"/>
                    <a:pt x="6330" y="127"/>
                    <a:pt x="6006" y="198"/>
                  </a:cubicBezTo>
                  <a:cubicBezTo>
                    <a:pt x="5687" y="266"/>
                    <a:pt x="5304" y="360"/>
                    <a:pt x="4877" y="468"/>
                  </a:cubicBezTo>
                  <a:lnTo>
                    <a:pt x="3505" y="828"/>
                  </a:lnTo>
                  <a:cubicBezTo>
                    <a:pt x="3262" y="891"/>
                    <a:pt x="3024" y="945"/>
                    <a:pt x="2790" y="1004"/>
                  </a:cubicBezTo>
                  <a:cubicBezTo>
                    <a:pt x="2560" y="1058"/>
                    <a:pt x="2335" y="1103"/>
                    <a:pt x="2124" y="1157"/>
                  </a:cubicBezTo>
                  <a:cubicBezTo>
                    <a:pt x="1697" y="1260"/>
                    <a:pt x="1319" y="1373"/>
                    <a:pt x="1004" y="1476"/>
                  </a:cubicBezTo>
                  <a:cubicBezTo>
                    <a:pt x="689" y="1580"/>
                    <a:pt x="437" y="1670"/>
                    <a:pt x="266" y="1733"/>
                  </a:cubicBezTo>
                  <a:cubicBezTo>
                    <a:pt x="181" y="1764"/>
                    <a:pt x="113" y="1791"/>
                    <a:pt x="68" y="1809"/>
                  </a:cubicBezTo>
                  <a:cubicBezTo>
                    <a:pt x="46" y="1813"/>
                    <a:pt x="23" y="1827"/>
                    <a:pt x="1" y="1840"/>
                  </a:cubicBezTo>
                  <a:cubicBezTo>
                    <a:pt x="23" y="1836"/>
                    <a:pt x="50" y="1831"/>
                    <a:pt x="73" y="1822"/>
                  </a:cubicBezTo>
                  <a:lnTo>
                    <a:pt x="275" y="1760"/>
                  </a:lnTo>
                  <a:cubicBezTo>
                    <a:pt x="450" y="1706"/>
                    <a:pt x="707" y="1620"/>
                    <a:pt x="1022" y="1526"/>
                  </a:cubicBezTo>
                  <a:cubicBezTo>
                    <a:pt x="1337" y="1431"/>
                    <a:pt x="1715" y="1323"/>
                    <a:pt x="2137" y="1224"/>
                  </a:cubicBezTo>
                  <a:cubicBezTo>
                    <a:pt x="2349" y="1175"/>
                    <a:pt x="2574" y="1125"/>
                    <a:pt x="2808" y="1071"/>
                  </a:cubicBezTo>
                  <a:cubicBezTo>
                    <a:pt x="3042" y="1022"/>
                    <a:pt x="3280" y="959"/>
                    <a:pt x="3523" y="900"/>
                  </a:cubicBezTo>
                  <a:cubicBezTo>
                    <a:pt x="4013" y="774"/>
                    <a:pt x="4472" y="648"/>
                    <a:pt x="4895" y="536"/>
                  </a:cubicBezTo>
                  <a:cubicBezTo>
                    <a:pt x="5318" y="423"/>
                    <a:pt x="5700" y="324"/>
                    <a:pt x="6020" y="248"/>
                  </a:cubicBezTo>
                  <a:cubicBezTo>
                    <a:pt x="6344" y="167"/>
                    <a:pt x="6600" y="109"/>
                    <a:pt x="6780" y="68"/>
                  </a:cubicBezTo>
                  <a:cubicBezTo>
                    <a:pt x="6874" y="50"/>
                    <a:pt x="6942" y="37"/>
                    <a:pt x="6991" y="23"/>
                  </a:cubicBezTo>
                  <a:cubicBezTo>
                    <a:pt x="7014" y="19"/>
                    <a:pt x="7036" y="10"/>
                    <a:pt x="7059"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2"/>
            <p:cNvSpPr/>
            <p:nvPr/>
          </p:nvSpPr>
          <p:spPr>
            <a:xfrm>
              <a:off x="6590075" y="1371375"/>
              <a:ext cx="114175" cy="6875"/>
            </a:xfrm>
            <a:custGeom>
              <a:rect b="b" l="l" r="r" t="t"/>
              <a:pathLst>
                <a:path extrusionOk="0" h="275" w="4567">
                  <a:moveTo>
                    <a:pt x="499" y="1"/>
                  </a:moveTo>
                  <a:cubicBezTo>
                    <a:pt x="370" y="1"/>
                    <a:pt x="263" y="4"/>
                    <a:pt x="180" y="7"/>
                  </a:cubicBezTo>
                  <a:cubicBezTo>
                    <a:pt x="165" y="6"/>
                    <a:pt x="151" y="5"/>
                    <a:pt x="136" y="5"/>
                  </a:cubicBezTo>
                  <a:cubicBezTo>
                    <a:pt x="92" y="5"/>
                    <a:pt x="47" y="10"/>
                    <a:pt x="0" y="21"/>
                  </a:cubicBezTo>
                  <a:cubicBezTo>
                    <a:pt x="63" y="30"/>
                    <a:pt x="122" y="34"/>
                    <a:pt x="180" y="34"/>
                  </a:cubicBezTo>
                  <a:lnTo>
                    <a:pt x="670" y="52"/>
                  </a:lnTo>
                  <a:cubicBezTo>
                    <a:pt x="1084" y="70"/>
                    <a:pt x="1656" y="97"/>
                    <a:pt x="2285" y="138"/>
                  </a:cubicBezTo>
                  <a:lnTo>
                    <a:pt x="3896" y="245"/>
                  </a:lnTo>
                  <a:cubicBezTo>
                    <a:pt x="4103" y="254"/>
                    <a:pt x="4269" y="263"/>
                    <a:pt x="4386" y="268"/>
                  </a:cubicBezTo>
                  <a:cubicBezTo>
                    <a:pt x="4415" y="272"/>
                    <a:pt x="4445" y="275"/>
                    <a:pt x="4475" y="275"/>
                  </a:cubicBezTo>
                  <a:cubicBezTo>
                    <a:pt x="4504" y="275"/>
                    <a:pt x="4535" y="272"/>
                    <a:pt x="4566" y="268"/>
                  </a:cubicBezTo>
                  <a:cubicBezTo>
                    <a:pt x="4508" y="254"/>
                    <a:pt x="4445" y="245"/>
                    <a:pt x="4386" y="241"/>
                  </a:cubicBezTo>
                  <a:cubicBezTo>
                    <a:pt x="4274" y="227"/>
                    <a:pt x="4103" y="209"/>
                    <a:pt x="3900" y="191"/>
                  </a:cubicBezTo>
                  <a:cubicBezTo>
                    <a:pt x="3487" y="151"/>
                    <a:pt x="2920" y="102"/>
                    <a:pt x="2290" y="66"/>
                  </a:cubicBezTo>
                  <a:cubicBezTo>
                    <a:pt x="1656" y="25"/>
                    <a:pt x="1084" y="3"/>
                    <a:pt x="670" y="3"/>
                  </a:cubicBezTo>
                  <a:cubicBezTo>
                    <a:pt x="610" y="1"/>
                    <a:pt x="553" y="1"/>
                    <a:pt x="499"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2"/>
            <p:cNvSpPr/>
            <p:nvPr/>
          </p:nvSpPr>
          <p:spPr>
            <a:xfrm>
              <a:off x="6709725" y="1355325"/>
              <a:ext cx="68975" cy="25650"/>
            </a:xfrm>
            <a:custGeom>
              <a:rect b="b" l="l" r="r" t="t"/>
              <a:pathLst>
                <a:path extrusionOk="0" h="1026" w="2759">
                  <a:moveTo>
                    <a:pt x="2751" y="0"/>
                  </a:moveTo>
                  <a:cubicBezTo>
                    <a:pt x="2728" y="0"/>
                    <a:pt x="2575" y="57"/>
                    <a:pt x="2349" y="145"/>
                  </a:cubicBezTo>
                  <a:cubicBezTo>
                    <a:pt x="2101" y="244"/>
                    <a:pt x="1760" y="379"/>
                    <a:pt x="1382" y="519"/>
                  </a:cubicBezTo>
                  <a:cubicBezTo>
                    <a:pt x="1004" y="663"/>
                    <a:pt x="657" y="784"/>
                    <a:pt x="410" y="874"/>
                  </a:cubicBezTo>
                  <a:cubicBezTo>
                    <a:pt x="158" y="959"/>
                    <a:pt x="1" y="1013"/>
                    <a:pt x="5" y="1022"/>
                  </a:cubicBezTo>
                  <a:cubicBezTo>
                    <a:pt x="6" y="1024"/>
                    <a:pt x="9" y="1025"/>
                    <a:pt x="14" y="1025"/>
                  </a:cubicBezTo>
                  <a:cubicBezTo>
                    <a:pt x="53" y="1025"/>
                    <a:pt x="204" y="986"/>
                    <a:pt x="423" y="923"/>
                  </a:cubicBezTo>
                  <a:cubicBezTo>
                    <a:pt x="675" y="847"/>
                    <a:pt x="1026" y="730"/>
                    <a:pt x="1409" y="591"/>
                  </a:cubicBezTo>
                  <a:cubicBezTo>
                    <a:pt x="1787" y="447"/>
                    <a:pt x="2124" y="307"/>
                    <a:pt x="2367" y="195"/>
                  </a:cubicBezTo>
                  <a:cubicBezTo>
                    <a:pt x="2610" y="87"/>
                    <a:pt x="2758" y="10"/>
                    <a:pt x="2754" y="1"/>
                  </a:cubicBezTo>
                  <a:cubicBezTo>
                    <a:pt x="2753" y="1"/>
                    <a:pt x="2752" y="0"/>
                    <a:pt x="2751"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2"/>
            <p:cNvSpPr/>
            <p:nvPr/>
          </p:nvSpPr>
          <p:spPr>
            <a:xfrm>
              <a:off x="6686000" y="1391675"/>
              <a:ext cx="18350" cy="69850"/>
            </a:xfrm>
            <a:custGeom>
              <a:rect b="b" l="l" r="r" t="t"/>
              <a:pathLst>
                <a:path extrusionOk="0" h="2794" w="734">
                  <a:moveTo>
                    <a:pt x="725" y="0"/>
                  </a:moveTo>
                  <a:lnTo>
                    <a:pt x="725" y="0"/>
                  </a:lnTo>
                  <a:cubicBezTo>
                    <a:pt x="689" y="14"/>
                    <a:pt x="653" y="36"/>
                    <a:pt x="626" y="68"/>
                  </a:cubicBezTo>
                  <a:cubicBezTo>
                    <a:pt x="545" y="135"/>
                    <a:pt x="473" y="216"/>
                    <a:pt x="414" y="311"/>
                  </a:cubicBezTo>
                  <a:cubicBezTo>
                    <a:pt x="266" y="536"/>
                    <a:pt x="140" y="900"/>
                    <a:pt x="77" y="1309"/>
                  </a:cubicBezTo>
                  <a:cubicBezTo>
                    <a:pt x="23" y="1656"/>
                    <a:pt x="0" y="2007"/>
                    <a:pt x="0" y="2358"/>
                  </a:cubicBezTo>
                  <a:cubicBezTo>
                    <a:pt x="5" y="2623"/>
                    <a:pt x="14" y="2794"/>
                    <a:pt x="23" y="2794"/>
                  </a:cubicBezTo>
                  <a:cubicBezTo>
                    <a:pt x="36" y="2794"/>
                    <a:pt x="41" y="2627"/>
                    <a:pt x="54" y="2358"/>
                  </a:cubicBezTo>
                  <a:cubicBezTo>
                    <a:pt x="63" y="2011"/>
                    <a:pt x="95" y="1665"/>
                    <a:pt x="149" y="1318"/>
                  </a:cubicBezTo>
                  <a:cubicBezTo>
                    <a:pt x="212" y="918"/>
                    <a:pt x="329" y="567"/>
                    <a:pt x="459" y="338"/>
                  </a:cubicBezTo>
                  <a:cubicBezTo>
                    <a:pt x="590" y="104"/>
                    <a:pt x="734" y="14"/>
                    <a:pt x="725"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2"/>
            <p:cNvSpPr/>
            <p:nvPr/>
          </p:nvSpPr>
          <p:spPr>
            <a:xfrm>
              <a:off x="6680150" y="1393900"/>
              <a:ext cx="12275" cy="26800"/>
            </a:xfrm>
            <a:custGeom>
              <a:rect b="b" l="l" r="r" t="t"/>
              <a:pathLst>
                <a:path extrusionOk="0" h="1072" w="491">
                  <a:moveTo>
                    <a:pt x="480" y="1"/>
                  </a:moveTo>
                  <a:cubicBezTo>
                    <a:pt x="470" y="1"/>
                    <a:pt x="414" y="34"/>
                    <a:pt x="347" y="114"/>
                  </a:cubicBezTo>
                  <a:cubicBezTo>
                    <a:pt x="257" y="226"/>
                    <a:pt x="185" y="352"/>
                    <a:pt x="140" y="487"/>
                  </a:cubicBezTo>
                  <a:cubicBezTo>
                    <a:pt x="90" y="622"/>
                    <a:pt x="54" y="757"/>
                    <a:pt x="27" y="896"/>
                  </a:cubicBezTo>
                  <a:cubicBezTo>
                    <a:pt x="9" y="1000"/>
                    <a:pt x="0" y="1072"/>
                    <a:pt x="9" y="1072"/>
                  </a:cubicBezTo>
                  <a:cubicBezTo>
                    <a:pt x="18" y="1072"/>
                    <a:pt x="41" y="1009"/>
                    <a:pt x="77" y="905"/>
                  </a:cubicBezTo>
                  <a:cubicBezTo>
                    <a:pt x="113" y="807"/>
                    <a:pt x="153" y="663"/>
                    <a:pt x="207" y="514"/>
                  </a:cubicBezTo>
                  <a:cubicBezTo>
                    <a:pt x="257" y="384"/>
                    <a:pt x="315" y="262"/>
                    <a:pt x="387" y="145"/>
                  </a:cubicBezTo>
                  <a:cubicBezTo>
                    <a:pt x="446" y="60"/>
                    <a:pt x="491" y="10"/>
                    <a:pt x="482" y="1"/>
                  </a:cubicBezTo>
                  <a:cubicBezTo>
                    <a:pt x="482" y="1"/>
                    <a:pt x="481" y="1"/>
                    <a:pt x="480"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2"/>
            <p:cNvSpPr/>
            <p:nvPr/>
          </p:nvSpPr>
          <p:spPr>
            <a:xfrm>
              <a:off x="6843675" y="1314475"/>
              <a:ext cx="46700" cy="14275"/>
            </a:xfrm>
            <a:custGeom>
              <a:rect b="b" l="l" r="r" t="t"/>
              <a:pathLst>
                <a:path extrusionOk="0" h="571" w="1868">
                  <a:moveTo>
                    <a:pt x="1859" y="0"/>
                  </a:moveTo>
                  <a:cubicBezTo>
                    <a:pt x="1830" y="0"/>
                    <a:pt x="1730" y="22"/>
                    <a:pt x="1584" y="56"/>
                  </a:cubicBezTo>
                  <a:cubicBezTo>
                    <a:pt x="1413" y="97"/>
                    <a:pt x="1179" y="160"/>
                    <a:pt x="918" y="232"/>
                  </a:cubicBezTo>
                  <a:cubicBezTo>
                    <a:pt x="662" y="308"/>
                    <a:pt x="428" y="385"/>
                    <a:pt x="261" y="448"/>
                  </a:cubicBezTo>
                  <a:cubicBezTo>
                    <a:pt x="99" y="515"/>
                    <a:pt x="0" y="560"/>
                    <a:pt x="5" y="569"/>
                  </a:cubicBezTo>
                  <a:cubicBezTo>
                    <a:pt x="6" y="570"/>
                    <a:pt x="8" y="571"/>
                    <a:pt x="11" y="571"/>
                  </a:cubicBezTo>
                  <a:cubicBezTo>
                    <a:pt x="37" y="571"/>
                    <a:pt x="134" y="544"/>
                    <a:pt x="279" y="497"/>
                  </a:cubicBezTo>
                  <a:cubicBezTo>
                    <a:pt x="450" y="448"/>
                    <a:pt x="680" y="380"/>
                    <a:pt x="941" y="304"/>
                  </a:cubicBezTo>
                  <a:cubicBezTo>
                    <a:pt x="1197" y="232"/>
                    <a:pt x="1431" y="160"/>
                    <a:pt x="1597" y="106"/>
                  </a:cubicBezTo>
                  <a:cubicBezTo>
                    <a:pt x="1768" y="52"/>
                    <a:pt x="1867" y="11"/>
                    <a:pt x="1867" y="2"/>
                  </a:cubicBezTo>
                  <a:cubicBezTo>
                    <a:pt x="1867" y="1"/>
                    <a:pt x="1864" y="0"/>
                    <a:pt x="1859"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2"/>
            <p:cNvSpPr/>
            <p:nvPr/>
          </p:nvSpPr>
          <p:spPr>
            <a:xfrm>
              <a:off x="6058450" y="1477550"/>
              <a:ext cx="119675" cy="7650"/>
            </a:xfrm>
            <a:custGeom>
              <a:rect b="b" l="l" r="r" t="t"/>
              <a:pathLst>
                <a:path extrusionOk="0" h="306" w="4787">
                  <a:moveTo>
                    <a:pt x="328" y="0"/>
                  </a:moveTo>
                  <a:cubicBezTo>
                    <a:pt x="276" y="0"/>
                    <a:pt x="230" y="1"/>
                    <a:pt x="189" y="2"/>
                  </a:cubicBezTo>
                  <a:cubicBezTo>
                    <a:pt x="122" y="2"/>
                    <a:pt x="59" y="7"/>
                    <a:pt x="0" y="16"/>
                  </a:cubicBezTo>
                  <a:cubicBezTo>
                    <a:pt x="59" y="29"/>
                    <a:pt x="122" y="34"/>
                    <a:pt x="185" y="34"/>
                  </a:cubicBezTo>
                  <a:cubicBezTo>
                    <a:pt x="306" y="38"/>
                    <a:pt x="482" y="47"/>
                    <a:pt x="702" y="61"/>
                  </a:cubicBezTo>
                  <a:cubicBezTo>
                    <a:pt x="1134" y="83"/>
                    <a:pt x="1728" y="128"/>
                    <a:pt x="2389" y="191"/>
                  </a:cubicBezTo>
                  <a:cubicBezTo>
                    <a:pt x="3050" y="250"/>
                    <a:pt x="3649" y="290"/>
                    <a:pt x="4085" y="304"/>
                  </a:cubicBezTo>
                  <a:cubicBezTo>
                    <a:pt x="4229" y="304"/>
                    <a:pt x="4355" y="306"/>
                    <a:pt x="4459" y="306"/>
                  </a:cubicBezTo>
                  <a:cubicBezTo>
                    <a:pt x="4511" y="306"/>
                    <a:pt x="4557" y="305"/>
                    <a:pt x="4598" y="304"/>
                  </a:cubicBezTo>
                  <a:cubicBezTo>
                    <a:pt x="4661" y="304"/>
                    <a:pt x="4724" y="299"/>
                    <a:pt x="4787" y="290"/>
                  </a:cubicBezTo>
                  <a:cubicBezTo>
                    <a:pt x="4724" y="277"/>
                    <a:pt x="4661" y="272"/>
                    <a:pt x="4598" y="272"/>
                  </a:cubicBezTo>
                  <a:cubicBezTo>
                    <a:pt x="4481" y="268"/>
                    <a:pt x="4301" y="259"/>
                    <a:pt x="4085" y="245"/>
                  </a:cubicBezTo>
                  <a:cubicBezTo>
                    <a:pt x="3653" y="223"/>
                    <a:pt x="3055" y="178"/>
                    <a:pt x="2398" y="115"/>
                  </a:cubicBezTo>
                  <a:cubicBezTo>
                    <a:pt x="1737" y="56"/>
                    <a:pt x="1138" y="11"/>
                    <a:pt x="702" y="2"/>
                  </a:cubicBezTo>
                  <a:cubicBezTo>
                    <a:pt x="558" y="2"/>
                    <a:pt x="432" y="0"/>
                    <a:pt x="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2"/>
            <p:cNvSpPr/>
            <p:nvPr/>
          </p:nvSpPr>
          <p:spPr>
            <a:xfrm>
              <a:off x="6191725" y="1485725"/>
              <a:ext cx="22175" cy="2050"/>
            </a:xfrm>
            <a:custGeom>
              <a:rect b="b" l="l" r="r" t="t"/>
              <a:pathLst>
                <a:path extrusionOk="0" h="82" w="887">
                  <a:moveTo>
                    <a:pt x="52" y="1"/>
                  </a:moveTo>
                  <a:cubicBezTo>
                    <a:pt x="21" y="1"/>
                    <a:pt x="3" y="3"/>
                    <a:pt x="0" y="8"/>
                  </a:cubicBezTo>
                  <a:cubicBezTo>
                    <a:pt x="0" y="17"/>
                    <a:pt x="45" y="40"/>
                    <a:pt x="126" y="58"/>
                  </a:cubicBezTo>
                  <a:cubicBezTo>
                    <a:pt x="212" y="73"/>
                    <a:pt x="301" y="81"/>
                    <a:pt x="390" y="81"/>
                  </a:cubicBezTo>
                  <a:cubicBezTo>
                    <a:pt x="408" y="81"/>
                    <a:pt x="427" y="81"/>
                    <a:pt x="445" y="80"/>
                  </a:cubicBezTo>
                  <a:cubicBezTo>
                    <a:pt x="549" y="80"/>
                    <a:pt x="652" y="71"/>
                    <a:pt x="756" y="58"/>
                  </a:cubicBezTo>
                  <a:cubicBezTo>
                    <a:pt x="837" y="49"/>
                    <a:pt x="886" y="40"/>
                    <a:pt x="886" y="31"/>
                  </a:cubicBezTo>
                  <a:cubicBezTo>
                    <a:pt x="886" y="22"/>
                    <a:pt x="837" y="13"/>
                    <a:pt x="756" y="8"/>
                  </a:cubicBezTo>
                  <a:cubicBezTo>
                    <a:pt x="715" y="6"/>
                    <a:pt x="667" y="5"/>
                    <a:pt x="614" y="5"/>
                  </a:cubicBezTo>
                  <a:cubicBezTo>
                    <a:pt x="560" y="5"/>
                    <a:pt x="502" y="6"/>
                    <a:pt x="441" y="8"/>
                  </a:cubicBezTo>
                  <a:cubicBezTo>
                    <a:pt x="405" y="9"/>
                    <a:pt x="371" y="10"/>
                    <a:pt x="338" y="10"/>
                  </a:cubicBezTo>
                  <a:cubicBezTo>
                    <a:pt x="259" y="10"/>
                    <a:pt x="189" y="7"/>
                    <a:pt x="135" y="4"/>
                  </a:cubicBezTo>
                  <a:cubicBezTo>
                    <a:pt x="101" y="2"/>
                    <a:pt x="73" y="1"/>
                    <a:pt x="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2"/>
            <p:cNvSpPr/>
            <p:nvPr/>
          </p:nvSpPr>
          <p:spPr>
            <a:xfrm>
              <a:off x="6092400" y="1603275"/>
              <a:ext cx="71550" cy="9475"/>
            </a:xfrm>
            <a:custGeom>
              <a:rect b="b" l="l" r="r" t="t"/>
              <a:pathLst>
                <a:path extrusionOk="0" h="379" w="2862">
                  <a:moveTo>
                    <a:pt x="16" y="0"/>
                  </a:moveTo>
                  <a:cubicBezTo>
                    <a:pt x="7" y="0"/>
                    <a:pt x="2" y="1"/>
                    <a:pt x="1" y="3"/>
                  </a:cubicBezTo>
                  <a:cubicBezTo>
                    <a:pt x="1" y="16"/>
                    <a:pt x="158" y="52"/>
                    <a:pt x="415" y="102"/>
                  </a:cubicBezTo>
                  <a:cubicBezTo>
                    <a:pt x="671" y="151"/>
                    <a:pt x="1026" y="219"/>
                    <a:pt x="1422" y="273"/>
                  </a:cubicBezTo>
                  <a:cubicBezTo>
                    <a:pt x="1818" y="331"/>
                    <a:pt x="2178" y="363"/>
                    <a:pt x="2439" y="372"/>
                  </a:cubicBezTo>
                  <a:cubicBezTo>
                    <a:pt x="2535" y="377"/>
                    <a:pt x="2617" y="378"/>
                    <a:pt x="2684" y="378"/>
                  </a:cubicBezTo>
                  <a:cubicBezTo>
                    <a:pt x="2797" y="378"/>
                    <a:pt x="2862" y="373"/>
                    <a:pt x="2862" y="367"/>
                  </a:cubicBezTo>
                  <a:cubicBezTo>
                    <a:pt x="2862" y="358"/>
                    <a:pt x="2704" y="345"/>
                    <a:pt x="2444" y="322"/>
                  </a:cubicBezTo>
                  <a:cubicBezTo>
                    <a:pt x="2183" y="300"/>
                    <a:pt x="1823" y="259"/>
                    <a:pt x="1431" y="201"/>
                  </a:cubicBezTo>
                  <a:lnTo>
                    <a:pt x="424" y="52"/>
                  </a:lnTo>
                  <a:cubicBezTo>
                    <a:pt x="207" y="19"/>
                    <a:pt x="61"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2"/>
            <p:cNvSpPr/>
            <p:nvPr/>
          </p:nvSpPr>
          <p:spPr>
            <a:xfrm>
              <a:off x="6167875" y="1612600"/>
              <a:ext cx="15425" cy="1900"/>
            </a:xfrm>
            <a:custGeom>
              <a:rect b="b" l="l" r="r" t="t"/>
              <a:pathLst>
                <a:path extrusionOk="0" h="76" w="617">
                  <a:moveTo>
                    <a:pt x="155" y="1"/>
                  </a:moveTo>
                  <a:cubicBezTo>
                    <a:pt x="64" y="1"/>
                    <a:pt x="3" y="5"/>
                    <a:pt x="0" y="17"/>
                  </a:cubicBezTo>
                  <a:cubicBezTo>
                    <a:pt x="0" y="39"/>
                    <a:pt x="135" y="71"/>
                    <a:pt x="306" y="75"/>
                  </a:cubicBezTo>
                  <a:cubicBezTo>
                    <a:pt x="324" y="76"/>
                    <a:pt x="342" y="76"/>
                    <a:pt x="359" y="76"/>
                  </a:cubicBezTo>
                  <a:cubicBezTo>
                    <a:pt x="505" y="76"/>
                    <a:pt x="617" y="59"/>
                    <a:pt x="617" y="39"/>
                  </a:cubicBezTo>
                  <a:cubicBezTo>
                    <a:pt x="617" y="17"/>
                    <a:pt x="477" y="3"/>
                    <a:pt x="311" y="3"/>
                  </a:cubicBezTo>
                  <a:cubicBezTo>
                    <a:pt x="254" y="2"/>
                    <a:pt x="201" y="1"/>
                    <a:pt x="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2"/>
            <p:cNvSpPr/>
            <p:nvPr/>
          </p:nvSpPr>
          <p:spPr>
            <a:xfrm>
              <a:off x="6469850" y="1639350"/>
              <a:ext cx="78300" cy="7975"/>
            </a:xfrm>
            <a:custGeom>
              <a:rect b="b" l="l" r="r" t="t"/>
              <a:pathLst>
                <a:path extrusionOk="0" h="319" w="3132">
                  <a:moveTo>
                    <a:pt x="268" y="0"/>
                  </a:moveTo>
                  <a:cubicBezTo>
                    <a:pt x="212" y="0"/>
                    <a:pt x="162" y="2"/>
                    <a:pt x="122" y="4"/>
                  </a:cubicBezTo>
                  <a:cubicBezTo>
                    <a:pt x="111" y="3"/>
                    <a:pt x="100" y="2"/>
                    <a:pt x="89" y="2"/>
                  </a:cubicBezTo>
                  <a:cubicBezTo>
                    <a:pt x="59" y="2"/>
                    <a:pt x="30" y="6"/>
                    <a:pt x="0" y="13"/>
                  </a:cubicBezTo>
                  <a:cubicBezTo>
                    <a:pt x="0" y="26"/>
                    <a:pt x="176" y="35"/>
                    <a:pt x="459" y="58"/>
                  </a:cubicBezTo>
                  <a:cubicBezTo>
                    <a:pt x="742" y="80"/>
                    <a:pt x="1129" y="125"/>
                    <a:pt x="1561" y="184"/>
                  </a:cubicBezTo>
                  <a:cubicBezTo>
                    <a:pt x="1993" y="238"/>
                    <a:pt x="2384" y="287"/>
                    <a:pt x="2668" y="305"/>
                  </a:cubicBezTo>
                  <a:cubicBezTo>
                    <a:pt x="2812" y="314"/>
                    <a:pt x="2929" y="319"/>
                    <a:pt x="3005" y="319"/>
                  </a:cubicBezTo>
                  <a:cubicBezTo>
                    <a:pt x="3050" y="319"/>
                    <a:pt x="3091" y="319"/>
                    <a:pt x="3131" y="310"/>
                  </a:cubicBezTo>
                  <a:cubicBezTo>
                    <a:pt x="3131" y="296"/>
                    <a:pt x="2956" y="278"/>
                    <a:pt x="2672" y="251"/>
                  </a:cubicBezTo>
                  <a:cubicBezTo>
                    <a:pt x="2389" y="220"/>
                    <a:pt x="2002" y="166"/>
                    <a:pt x="1570" y="107"/>
                  </a:cubicBezTo>
                  <a:cubicBezTo>
                    <a:pt x="1138" y="49"/>
                    <a:pt x="747" y="13"/>
                    <a:pt x="459" y="4"/>
                  </a:cubicBezTo>
                  <a:cubicBezTo>
                    <a:pt x="389" y="2"/>
                    <a:pt x="325" y="0"/>
                    <a:pt x="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2"/>
            <p:cNvSpPr/>
            <p:nvPr/>
          </p:nvSpPr>
          <p:spPr>
            <a:xfrm>
              <a:off x="6557225" y="1648525"/>
              <a:ext cx="16000" cy="1900"/>
            </a:xfrm>
            <a:custGeom>
              <a:rect b="b" l="l" r="r" t="t"/>
              <a:pathLst>
                <a:path extrusionOk="0" h="76" w="640">
                  <a:moveTo>
                    <a:pt x="252" y="0"/>
                  </a:moveTo>
                  <a:cubicBezTo>
                    <a:pt x="106" y="0"/>
                    <a:pt x="1" y="13"/>
                    <a:pt x="1" y="33"/>
                  </a:cubicBezTo>
                  <a:cubicBezTo>
                    <a:pt x="1" y="55"/>
                    <a:pt x="144" y="69"/>
                    <a:pt x="315" y="73"/>
                  </a:cubicBezTo>
                  <a:cubicBezTo>
                    <a:pt x="370" y="75"/>
                    <a:pt x="420" y="75"/>
                    <a:pt x="465" y="75"/>
                  </a:cubicBezTo>
                  <a:cubicBezTo>
                    <a:pt x="564" y="75"/>
                    <a:pt x="632" y="71"/>
                    <a:pt x="635" y="55"/>
                  </a:cubicBezTo>
                  <a:cubicBezTo>
                    <a:pt x="639" y="37"/>
                    <a:pt x="495" y="6"/>
                    <a:pt x="320" y="1"/>
                  </a:cubicBezTo>
                  <a:cubicBezTo>
                    <a:pt x="297" y="1"/>
                    <a:pt x="274" y="0"/>
                    <a:pt x="2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2"/>
            <p:cNvSpPr/>
            <p:nvPr/>
          </p:nvSpPr>
          <p:spPr>
            <a:xfrm>
              <a:off x="6038875" y="1618725"/>
              <a:ext cx="11050" cy="65825"/>
            </a:xfrm>
            <a:custGeom>
              <a:rect b="b" l="l" r="r" t="t"/>
              <a:pathLst>
                <a:path extrusionOk="0" h="2633" w="442">
                  <a:moveTo>
                    <a:pt x="440" y="0"/>
                  </a:moveTo>
                  <a:cubicBezTo>
                    <a:pt x="431" y="0"/>
                    <a:pt x="401" y="23"/>
                    <a:pt x="351" y="68"/>
                  </a:cubicBezTo>
                  <a:cubicBezTo>
                    <a:pt x="279" y="140"/>
                    <a:pt x="221" y="221"/>
                    <a:pt x="176" y="311"/>
                  </a:cubicBezTo>
                  <a:cubicBezTo>
                    <a:pt x="104" y="446"/>
                    <a:pt x="59" y="590"/>
                    <a:pt x="36" y="739"/>
                  </a:cubicBezTo>
                  <a:cubicBezTo>
                    <a:pt x="5" y="923"/>
                    <a:pt x="0" y="1108"/>
                    <a:pt x="14" y="1292"/>
                  </a:cubicBezTo>
                  <a:cubicBezTo>
                    <a:pt x="41" y="1621"/>
                    <a:pt x="113" y="1944"/>
                    <a:pt x="225" y="2259"/>
                  </a:cubicBezTo>
                  <a:cubicBezTo>
                    <a:pt x="310" y="2494"/>
                    <a:pt x="385" y="2633"/>
                    <a:pt x="396" y="2633"/>
                  </a:cubicBezTo>
                  <a:cubicBezTo>
                    <a:pt x="396" y="2633"/>
                    <a:pt x="396" y="2633"/>
                    <a:pt x="396" y="2633"/>
                  </a:cubicBezTo>
                  <a:cubicBezTo>
                    <a:pt x="405" y="2628"/>
                    <a:pt x="347" y="2484"/>
                    <a:pt x="275" y="2241"/>
                  </a:cubicBezTo>
                  <a:cubicBezTo>
                    <a:pt x="180" y="1931"/>
                    <a:pt x="117" y="1612"/>
                    <a:pt x="90" y="1288"/>
                  </a:cubicBezTo>
                  <a:cubicBezTo>
                    <a:pt x="72" y="1108"/>
                    <a:pt x="77" y="928"/>
                    <a:pt x="104" y="752"/>
                  </a:cubicBezTo>
                  <a:cubicBezTo>
                    <a:pt x="122" y="608"/>
                    <a:pt x="162" y="469"/>
                    <a:pt x="221" y="338"/>
                  </a:cubicBezTo>
                  <a:cubicBezTo>
                    <a:pt x="324" y="113"/>
                    <a:pt x="441" y="1"/>
                    <a:pt x="441" y="1"/>
                  </a:cubicBezTo>
                  <a:cubicBezTo>
                    <a:pt x="441" y="1"/>
                    <a:pt x="440" y="0"/>
                    <a:pt x="440" y="0"/>
                  </a:cubicBezTo>
                  <a:close/>
                </a:path>
              </a:pathLst>
            </a:custGeom>
            <a:solidFill>
              <a:srgbClr val="747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2"/>
            <p:cNvSpPr/>
            <p:nvPr/>
          </p:nvSpPr>
          <p:spPr>
            <a:xfrm>
              <a:off x="6052375" y="1620875"/>
              <a:ext cx="10025" cy="21725"/>
            </a:xfrm>
            <a:custGeom>
              <a:rect b="b" l="l" r="r" t="t"/>
              <a:pathLst>
                <a:path extrusionOk="0" h="869" w="401">
                  <a:moveTo>
                    <a:pt x="333" y="0"/>
                  </a:moveTo>
                  <a:lnTo>
                    <a:pt x="311" y="9"/>
                  </a:lnTo>
                  <a:cubicBezTo>
                    <a:pt x="288" y="18"/>
                    <a:pt x="266" y="27"/>
                    <a:pt x="248" y="41"/>
                  </a:cubicBezTo>
                  <a:cubicBezTo>
                    <a:pt x="198" y="72"/>
                    <a:pt x="158" y="113"/>
                    <a:pt x="131" y="167"/>
                  </a:cubicBezTo>
                  <a:cubicBezTo>
                    <a:pt x="95" y="225"/>
                    <a:pt x="68" y="288"/>
                    <a:pt x="50" y="356"/>
                  </a:cubicBezTo>
                  <a:cubicBezTo>
                    <a:pt x="18" y="473"/>
                    <a:pt x="5" y="594"/>
                    <a:pt x="0" y="716"/>
                  </a:cubicBezTo>
                  <a:cubicBezTo>
                    <a:pt x="0" y="810"/>
                    <a:pt x="5" y="869"/>
                    <a:pt x="14" y="869"/>
                  </a:cubicBezTo>
                  <a:cubicBezTo>
                    <a:pt x="23" y="869"/>
                    <a:pt x="36" y="810"/>
                    <a:pt x="54" y="725"/>
                  </a:cubicBezTo>
                  <a:cubicBezTo>
                    <a:pt x="72" y="608"/>
                    <a:pt x="95" y="491"/>
                    <a:pt x="122" y="378"/>
                  </a:cubicBezTo>
                  <a:cubicBezTo>
                    <a:pt x="140" y="315"/>
                    <a:pt x="162" y="257"/>
                    <a:pt x="189" y="203"/>
                  </a:cubicBezTo>
                  <a:cubicBezTo>
                    <a:pt x="212" y="158"/>
                    <a:pt x="243" y="117"/>
                    <a:pt x="279" y="86"/>
                  </a:cubicBezTo>
                  <a:cubicBezTo>
                    <a:pt x="342" y="27"/>
                    <a:pt x="401" y="9"/>
                    <a:pt x="401" y="5"/>
                  </a:cubicBezTo>
                  <a:cubicBezTo>
                    <a:pt x="401" y="0"/>
                    <a:pt x="383" y="0"/>
                    <a:pt x="356" y="0"/>
                  </a:cubicBezTo>
                  <a:close/>
                </a:path>
              </a:pathLst>
            </a:custGeom>
            <a:solidFill>
              <a:srgbClr val="747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2"/>
            <p:cNvSpPr/>
            <p:nvPr/>
          </p:nvSpPr>
          <p:spPr>
            <a:xfrm>
              <a:off x="6607725" y="1719725"/>
              <a:ext cx="25550" cy="64700"/>
            </a:xfrm>
            <a:custGeom>
              <a:rect b="b" l="l" r="r" t="t"/>
              <a:pathLst>
                <a:path extrusionOk="0" h="2588" w="1022">
                  <a:moveTo>
                    <a:pt x="1022" y="1"/>
                  </a:moveTo>
                  <a:lnTo>
                    <a:pt x="1022" y="1"/>
                  </a:lnTo>
                  <a:cubicBezTo>
                    <a:pt x="986" y="10"/>
                    <a:pt x="950" y="28"/>
                    <a:pt x="918" y="50"/>
                  </a:cubicBezTo>
                  <a:lnTo>
                    <a:pt x="860" y="77"/>
                  </a:lnTo>
                  <a:cubicBezTo>
                    <a:pt x="842" y="91"/>
                    <a:pt x="824" y="104"/>
                    <a:pt x="801" y="122"/>
                  </a:cubicBezTo>
                  <a:cubicBezTo>
                    <a:pt x="752" y="154"/>
                    <a:pt x="707" y="194"/>
                    <a:pt x="662" y="235"/>
                  </a:cubicBezTo>
                  <a:lnTo>
                    <a:pt x="590" y="307"/>
                  </a:lnTo>
                  <a:cubicBezTo>
                    <a:pt x="563" y="334"/>
                    <a:pt x="540" y="365"/>
                    <a:pt x="518" y="397"/>
                  </a:cubicBezTo>
                  <a:cubicBezTo>
                    <a:pt x="464" y="464"/>
                    <a:pt x="414" y="532"/>
                    <a:pt x="374" y="604"/>
                  </a:cubicBezTo>
                  <a:cubicBezTo>
                    <a:pt x="279" y="770"/>
                    <a:pt x="207" y="950"/>
                    <a:pt x="153" y="1134"/>
                  </a:cubicBezTo>
                  <a:cubicBezTo>
                    <a:pt x="104" y="1319"/>
                    <a:pt x="63" y="1508"/>
                    <a:pt x="41" y="1697"/>
                  </a:cubicBezTo>
                  <a:cubicBezTo>
                    <a:pt x="23" y="1872"/>
                    <a:pt x="5" y="2030"/>
                    <a:pt x="5" y="2160"/>
                  </a:cubicBezTo>
                  <a:cubicBezTo>
                    <a:pt x="0" y="2426"/>
                    <a:pt x="14" y="2587"/>
                    <a:pt x="23" y="2587"/>
                  </a:cubicBezTo>
                  <a:cubicBezTo>
                    <a:pt x="32" y="2587"/>
                    <a:pt x="41" y="2426"/>
                    <a:pt x="59" y="2165"/>
                  </a:cubicBezTo>
                  <a:cubicBezTo>
                    <a:pt x="68" y="2034"/>
                    <a:pt x="86" y="1872"/>
                    <a:pt x="108" y="1706"/>
                  </a:cubicBezTo>
                  <a:cubicBezTo>
                    <a:pt x="135" y="1521"/>
                    <a:pt x="176" y="1337"/>
                    <a:pt x="225" y="1157"/>
                  </a:cubicBezTo>
                  <a:cubicBezTo>
                    <a:pt x="275" y="977"/>
                    <a:pt x="347" y="806"/>
                    <a:pt x="432" y="640"/>
                  </a:cubicBezTo>
                  <a:cubicBezTo>
                    <a:pt x="473" y="568"/>
                    <a:pt x="518" y="500"/>
                    <a:pt x="563" y="437"/>
                  </a:cubicBezTo>
                  <a:cubicBezTo>
                    <a:pt x="590" y="406"/>
                    <a:pt x="608" y="374"/>
                    <a:pt x="630" y="347"/>
                  </a:cubicBezTo>
                  <a:lnTo>
                    <a:pt x="702" y="275"/>
                  </a:lnTo>
                  <a:cubicBezTo>
                    <a:pt x="738" y="230"/>
                    <a:pt x="783" y="190"/>
                    <a:pt x="828" y="154"/>
                  </a:cubicBezTo>
                  <a:cubicBezTo>
                    <a:pt x="851" y="140"/>
                    <a:pt x="864" y="122"/>
                    <a:pt x="882" y="109"/>
                  </a:cubicBezTo>
                  <a:lnTo>
                    <a:pt x="932" y="73"/>
                  </a:lnTo>
                  <a:cubicBezTo>
                    <a:pt x="995" y="32"/>
                    <a:pt x="1022" y="5"/>
                    <a:pt x="10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2"/>
            <p:cNvSpPr/>
            <p:nvPr/>
          </p:nvSpPr>
          <p:spPr>
            <a:xfrm>
              <a:off x="6600075" y="1717300"/>
              <a:ext cx="21950" cy="28550"/>
            </a:xfrm>
            <a:custGeom>
              <a:rect b="b" l="l" r="r" t="t"/>
              <a:pathLst>
                <a:path extrusionOk="0" h="1142" w="878">
                  <a:moveTo>
                    <a:pt x="865" y="1"/>
                  </a:moveTo>
                  <a:cubicBezTo>
                    <a:pt x="840" y="1"/>
                    <a:pt x="761" y="19"/>
                    <a:pt x="662" y="71"/>
                  </a:cubicBezTo>
                  <a:cubicBezTo>
                    <a:pt x="590" y="107"/>
                    <a:pt x="518" y="152"/>
                    <a:pt x="459" y="206"/>
                  </a:cubicBezTo>
                  <a:cubicBezTo>
                    <a:pt x="383" y="273"/>
                    <a:pt x="315" y="350"/>
                    <a:pt x="261" y="431"/>
                  </a:cubicBezTo>
                  <a:cubicBezTo>
                    <a:pt x="158" y="579"/>
                    <a:pt x="81" y="746"/>
                    <a:pt x="41" y="921"/>
                  </a:cubicBezTo>
                  <a:cubicBezTo>
                    <a:pt x="5" y="1056"/>
                    <a:pt x="0" y="1141"/>
                    <a:pt x="9" y="1141"/>
                  </a:cubicBezTo>
                  <a:cubicBezTo>
                    <a:pt x="23" y="1141"/>
                    <a:pt x="45" y="1060"/>
                    <a:pt x="90" y="935"/>
                  </a:cubicBezTo>
                  <a:cubicBezTo>
                    <a:pt x="144" y="773"/>
                    <a:pt x="225" y="615"/>
                    <a:pt x="320" y="471"/>
                  </a:cubicBezTo>
                  <a:cubicBezTo>
                    <a:pt x="374" y="395"/>
                    <a:pt x="437" y="323"/>
                    <a:pt x="504" y="260"/>
                  </a:cubicBezTo>
                  <a:cubicBezTo>
                    <a:pt x="558" y="206"/>
                    <a:pt x="621" y="156"/>
                    <a:pt x="684" y="116"/>
                  </a:cubicBezTo>
                  <a:cubicBezTo>
                    <a:pt x="797" y="44"/>
                    <a:pt x="878" y="12"/>
                    <a:pt x="873" y="3"/>
                  </a:cubicBezTo>
                  <a:cubicBezTo>
                    <a:pt x="873" y="2"/>
                    <a:pt x="870" y="1"/>
                    <a:pt x="8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2"/>
            <p:cNvSpPr/>
            <p:nvPr/>
          </p:nvSpPr>
          <p:spPr>
            <a:xfrm>
              <a:off x="6651025" y="1798000"/>
              <a:ext cx="84375" cy="27275"/>
            </a:xfrm>
            <a:custGeom>
              <a:rect b="b" l="l" r="r" t="t"/>
              <a:pathLst>
                <a:path extrusionOk="0" h="1091" w="3375">
                  <a:moveTo>
                    <a:pt x="3374" y="1"/>
                  </a:moveTo>
                  <a:cubicBezTo>
                    <a:pt x="3325" y="10"/>
                    <a:pt x="3280" y="23"/>
                    <a:pt x="3235" y="41"/>
                  </a:cubicBezTo>
                  <a:cubicBezTo>
                    <a:pt x="3149" y="77"/>
                    <a:pt x="3023" y="127"/>
                    <a:pt x="2875" y="194"/>
                  </a:cubicBezTo>
                  <a:cubicBezTo>
                    <a:pt x="2574" y="329"/>
                    <a:pt x="2160" y="527"/>
                    <a:pt x="1692" y="716"/>
                  </a:cubicBezTo>
                  <a:cubicBezTo>
                    <a:pt x="1476" y="802"/>
                    <a:pt x="1251" y="878"/>
                    <a:pt x="1022" y="941"/>
                  </a:cubicBezTo>
                  <a:lnTo>
                    <a:pt x="869" y="977"/>
                  </a:lnTo>
                  <a:cubicBezTo>
                    <a:pt x="819" y="990"/>
                    <a:pt x="770" y="995"/>
                    <a:pt x="720" y="1008"/>
                  </a:cubicBezTo>
                  <a:cubicBezTo>
                    <a:pt x="635" y="1026"/>
                    <a:pt x="549" y="1035"/>
                    <a:pt x="459" y="1035"/>
                  </a:cubicBezTo>
                  <a:cubicBezTo>
                    <a:pt x="452" y="1036"/>
                    <a:pt x="445" y="1036"/>
                    <a:pt x="438" y="1036"/>
                  </a:cubicBezTo>
                  <a:cubicBezTo>
                    <a:pt x="319" y="1036"/>
                    <a:pt x="202" y="1000"/>
                    <a:pt x="104" y="932"/>
                  </a:cubicBezTo>
                  <a:cubicBezTo>
                    <a:pt x="35" y="876"/>
                    <a:pt x="11" y="828"/>
                    <a:pt x="6" y="828"/>
                  </a:cubicBezTo>
                  <a:cubicBezTo>
                    <a:pt x="5" y="828"/>
                    <a:pt x="5" y="828"/>
                    <a:pt x="5" y="829"/>
                  </a:cubicBezTo>
                  <a:cubicBezTo>
                    <a:pt x="0" y="829"/>
                    <a:pt x="5" y="842"/>
                    <a:pt x="18" y="865"/>
                  </a:cubicBezTo>
                  <a:cubicBezTo>
                    <a:pt x="36" y="896"/>
                    <a:pt x="59" y="928"/>
                    <a:pt x="86" y="950"/>
                  </a:cubicBezTo>
                  <a:cubicBezTo>
                    <a:pt x="189" y="1040"/>
                    <a:pt x="320" y="1089"/>
                    <a:pt x="459" y="1089"/>
                  </a:cubicBezTo>
                  <a:cubicBezTo>
                    <a:pt x="475" y="1090"/>
                    <a:pt x="490" y="1091"/>
                    <a:pt x="506" y="1091"/>
                  </a:cubicBezTo>
                  <a:cubicBezTo>
                    <a:pt x="581" y="1091"/>
                    <a:pt x="659" y="1082"/>
                    <a:pt x="734" y="1067"/>
                  </a:cubicBezTo>
                  <a:cubicBezTo>
                    <a:pt x="783" y="1058"/>
                    <a:pt x="833" y="1053"/>
                    <a:pt x="882" y="1040"/>
                  </a:cubicBezTo>
                  <a:lnTo>
                    <a:pt x="1040" y="1004"/>
                  </a:lnTo>
                  <a:cubicBezTo>
                    <a:pt x="1269" y="946"/>
                    <a:pt x="1498" y="874"/>
                    <a:pt x="1719" y="784"/>
                  </a:cubicBezTo>
                  <a:cubicBezTo>
                    <a:pt x="2191" y="599"/>
                    <a:pt x="2601" y="388"/>
                    <a:pt x="2897" y="244"/>
                  </a:cubicBezTo>
                  <a:lnTo>
                    <a:pt x="3248" y="73"/>
                  </a:lnTo>
                  <a:cubicBezTo>
                    <a:pt x="3293" y="55"/>
                    <a:pt x="3338" y="28"/>
                    <a:pt x="3374" y="1"/>
                  </a:cubicBezTo>
                  <a:close/>
                </a:path>
              </a:pathLst>
            </a:custGeom>
            <a:solidFill>
              <a:srgbClr val="747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2"/>
            <p:cNvSpPr/>
            <p:nvPr/>
          </p:nvSpPr>
          <p:spPr>
            <a:xfrm>
              <a:off x="6795200" y="1791325"/>
              <a:ext cx="146225" cy="94100"/>
            </a:xfrm>
            <a:custGeom>
              <a:rect b="b" l="l" r="r" t="t"/>
              <a:pathLst>
                <a:path extrusionOk="0" h="3764" w="5849">
                  <a:moveTo>
                    <a:pt x="5816" y="0"/>
                  </a:moveTo>
                  <a:cubicBezTo>
                    <a:pt x="5810" y="0"/>
                    <a:pt x="5808" y="2"/>
                    <a:pt x="5808" y="2"/>
                  </a:cubicBezTo>
                  <a:cubicBezTo>
                    <a:pt x="5808" y="7"/>
                    <a:pt x="5822" y="7"/>
                    <a:pt x="5826" y="7"/>
                  </a:cubicBezTo>
                  <a:cubicBezTo>
                    <a:pt x="5831" y="11"/>
                    <a:pt x="5835" y="11"/>
                    <a:pt x="5835" y="20"/>
                  </a:cubicBezTo>
                  <a:cubicBezTo>
                    <a:pt x="5835" y="29"/>
                    <a:pt x="5831" y="34"/>
                    <a:pt x="5826" y="43"/>
                  </a:cubicBezTo>
                  <a:cubicBezTo>
                    <a:pt x="5777" y="92"/>
                    <a:pt x="5727" y="133"/>
                    <a:pt x="5673" y="173"/>
                  </a:cubicBezTo>
                  <a:cubicBezTo>
                    <a:pt x="5534" y="277"/>
                    <a:pt x="5322" y="425"/>
                    <a:pt x="5057" y="592"/>
                  </a:cubicBezTo>
                  <a:cubicBezTo>
                    <a:pt x="4526" y="938"/>
                    <a:pt x="3784" y="1397"/>
                    <a:pt x="2961" y="1901"/>
                  </a:cubicBezTo>
                  <a:cubicBezTo>
                    <a:pt x="2137" y="2405"/>
                    <a:pt x="1395" y="2863"/>
                    <a:pt x="860" y="3201"/>
                  </a:cubicBezTo>
                  <a:cubicBezTo>
                    <a:pt x="590" y="3372"/>
                    <a:pt x="374" y="3511"/>
                    <a:pt x="225" y="3606"/>
                  </a:cubicBezTo>
                  <a:cubicBezTo>
                    <a:pt x="153" y="3655"/>
                    <a:pt x="95" y="3691"/>
                    <a:pt x="59" y="3718"/>
                  </a:cubicBezTo>
                  <a:cubicBezTo>
                    <a:pt x="37" y="3732"/>
                    <a:pt x="19" y="3745"/>
                    <a:pt x="1" y="3763"/>
                  </a:cubicBezTo>
                  <a:cubicBezTo>
                    <a:pt x="23" y="3759"/>
                    <a:pt x="46" y="3750"/>
                    <a:pt x="68" y="3736"/>
                  </a:cubicBezTo>
                  <a:lnTo>
                    <a:pt x="243" y="3633"/>
                  </a:lnTo>
                  <a:lnTo>
                    <a:pt x="887" y="3250"/>
                  </a:lnTo>
                  <a:cubicBezTo>
                    <a:pt x="1427" y="2922"/>
                    <a:pt x="2178" y="2472"/>
                    <a:pt x="2997" y="1968"/>
                  </a:cubicBezTo>
                  <a:cubicBezTo>
                    <a:pt x="3820" y="1460"/>
                    <a:pt x="4558" y="997"/>
                    <a:pt x="5084" y="641"/>
                  </a:cubicBezTo>
                  <a:cubicBezTo>
                    <a:pt x="5345" y="461"/>
                    <a:pt x="5552" y="313"/>
                    <a:pt x="5691" y="200"/>
                  </a:cubicBezTo>
                  <a:cubicBezTo>
                    <a:pt x="5745" y="155"/>
                    <a:pt x="5795" y="106"/>
                    <a:pt x="5835" y="52"/>
                  </a:cubicBezTo>
                  <a:cubicBezTo>
                    <a:pt x="5844" y="43"/>
                    <a:pt x="5849" y="34"/>
                    <a:pt x="5849" y="20"/>
                  </a:cubicBezTo>
                  <a:cubicBezTo>
                    <a:pt x="5844" y="11"/>
                    <a:pt x="5835" y="2"/>
                    <a:pt x="5826" y="2"/>
                  </a:cubicBezTo>
                  <a:cubicBezTo>
                    <a:pt x="5822" y="1"/>
                    <a:pt x="5818" y="0"/>
                    <a:pt x="58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2"/>
            <p:cNvSpPr/>
            <p:nvPr/>
          </p:nvSpPr>
          <p:spPr>
            <a:xfrm>
              <a:off x="6008625" y="1841750"/>
              <a:ext cx="5975" cy="35700"/>
            </a:xfrm>
            <a:custGeom>
              <a:rect b="b" l="l" r="r" t="t"/>
              <a:pathLst>
                <a:path extrusionOk="0" h="1428" w="239">
                  <a:moveTo>
                    <a:pt x="40" y="1"/>
                  </a:moveTo>
                  <a:lnTo>
                    <a:pt x="40" y="1"/>
                  </a:lnTo>
                  <a:cubicBezTo>
                    <a:pt x="18" y="1"/>
                    <a:pt x="1" y="327"/>
                    <a:pt x="41" y="725"/>
                  </a:cubicBezTo>
                  <a:cubicBezTo>
                    <a:pt x="85" y="1120"/>
                    <a:pt x="199" y="1427"/>
                    <a:pt x="220" y="1427"/>
                  </a:cubicBezTo>
                  <a:cubicBezTo>
                    <a:pt x="220" y="1427"/>
                    <a:pt x="221" y="1427"/>
                    <a:pt x="221" y="1427"/>
                  </a:cubicBezTo>
                  <a:cubicBezTo>
                    <a:pt x="239" y="1422"/>
                    <a:pt x="167" y="1112"/>
                    <a:pt x="117" y="716"/>
                  </a:cubicBezTo>
                  <a:cubicBezTo>
                    <a:pt x="72" y="320"/>
                    <a:pt x="63" y="1"/>
                    <a:pt x="41" y="1"/>
                  </a:cubicBezTo>
                  <a:cubicBezTo>
                    <a:pt x="41" y="1"/>
                    <a:pt x="41" y="1"/>
                    <a:pt x="40"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2"/>
            <p:cNvSpPr/>
            <p:nvPr/>
          </p:nvSpPr>
          <p:spPr>
            <a:xfrm>
              <a:off x="6163375" y="1880225"/>
              <a:ext cx="124850" cy="34775"/>
            </a:xfrm>
            <a:custGeom>
              <a:rect b="b" l="l" r="r" t="t"/>
              <a:pathLst>
                <a:path extrusionOk="0" h="1391" w="4994">
                  <a:moveTo>
                    <a:pt x="0" y="0"/>
                  </a:moveTo>
                  <a:cubicBezTo>
                    <a:pt x="0" y="5"/>
                    <a:pt x="14" y="14"/>
                    <a:pt x="45" y="32"/>
                  </a:cubicBezTo>
                  <a:cubicBezTo>
                    <a:pt x="77" y="45"/>
                    <a:pt x="122" y="68"/>
                    <a:pt x="185" y="95"/>
                  </a:cubicBezTo>
                  <a:cubicBezTo>
                    <a:pt x="356" y="167"/>
                    <a:pt x="531" y="225"/>
                    <a:pt x="711" y="270"/>
                  </a:cubicBezTo>
                  <a:cubicBezTo>
                    <a:pt x="941" y="333"/>
                    <a:pt x="1215" y="392"/>
                    <a:pt x="1516" y="455"/>
                  </a:cubicBezTo>
                  <a:cubicBezTo>
                    <a:pt x="1822" y="518"/>
                    <a:pt x="2151" y="603"/>
                    <a:pt x="2497" y="698"/>
                  </a:cubicBezTo>
                  <a:cubicBezTo>
                    <a:pt x="3185" y="887"/>
                    <a:pt x="3806" y="1075"/>
                    <a:pt x="4256" y="1201"/>
                  </a:cubicBezTo>
                  <a:cubicBezTo>
                    <a:pt x="4481" y="1264"/>
                    <a:pt x="4665" y="1314"/>
                    <a:pt x="4796" y="1345"/>
                  </a:cubicBezTo>
                  <a:cubicBezTo>
                    <a:pt x="4859" y="1368"/>
                    <a:pt x="4926" y="1381"/>
                    <a:pt x="4994" y="1390"/>
                  </a:cubicBezTo>
                  <a:cubicBezTo>
                    <a:pt x="4931" y="1359"/>
                    <a:pt x="4868" y="1336"/>
                    <a:pt x="4800" y="1323"/>
                  </a:cubicBezTo>
                  <a:lnTo>
                    <a:pt x="4270" y="1152"/>
                  </a:lnTo>
                  <a:cubicBezTo>
                    <a:pt x="3824" y="1012"/>
                    <a:pt x="3208" y="815"/>
                    <a:pt x="2515" y="626"/>
                  </a:cubicBezTo>
                  <a:cubicBezTo>
                    <a:pt x="2169" y="531"/>
                    <a:pt x="1836" y="450"/>
                    <a:pt x="1530" y="387"/>
                  </a:cubicBezTo>
                  <a:cubicBezTo>
                    <a:pt x="1229" y="324"/>
                    <a:pt x="954" y="275"/>
                    <a:pt x="725" y="221"/>
                  </a:cubicBezTo>
                  <a:cubicBezTo>
                    <a:pt x="500" y="167"/>
                    <a:pt x="315" y="108"/>
                    <a:pt x="194" y="68"/>
                  </a:cubicBezTo>
                  <a:cubicBezTo>
                    <a:pt x="131" y="41"/>
                    <a:pt x="68" y="18"/>
                    <a:pt x="0"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2"/>
            <p:cNvSpPr/>
            <p:nvPr/>
          </p:nvSpPr>
          <p:spPr>
            <a:xfrm>
              <a:off x="6299575" y="1917300"/>
              <a:ext cx="19350" cy="5725"/>
            </a:xfrm>
            <a:custGeom>
              <a:rect b="b" l="l" r="r" t="t"/>
              <a:pathLst>
                <a:path extrusionOk="0" h="229" w="774">
                  <a:moveTo>
                    <a:pt x="82" y="1"/>
                  </a:moveTo>
                  <a:cubicBezTo>
                    <a:pt x="31" y="1"/>
                    <a:pt x="0" y="9"/>
                    <a:pt x="0" y="20"/>
                  </a:cubicBezTo>
                  <a:cubicBezTo>
                    <a:pt x="0" y="29"/>
                    <a:pt x="41" y="38"/>
                    <a:pt x="113" y="51"/>
                  </a:cubicBezTo>
                  <a:cubicBezTo>
                    <a:pt x="180" y="69"/>
                    <a:pt x="275" y="96"/>
                    <a:pt x="378" y="132"/>
                  </a:cubicBezTo>
                  <a:cubicBezTo>
                    <a:pt x="482" y="168"/>
                    <a:pt x="576" y="195"/>
                    <a:pt x="648" y="213"/>
                  </a:cubicBezTo>
                  <a:cubicBezTo>
                    <a:pt x="690" y="224"/>
                    <a:pt x="725" y="228"/>
                    <a:pt x="746" y="228"/>
                  </a:cubicBezTo>
                  <a:cubicBezTo>
                    <a:pt x="761" y="228"/>
                    <a:pt x="769" y="226"/>
                    <a:pt x="769" y="222"/>
                  </a:cubicBezTo>
                  <a:cubicBezTo>
                    <a:pt x="774" y="213"/>
                    <a:pt x="733" y="191"/>
                    <a:pt x="666" y="164"/>
                  </a:cubicBezTo>
                  <a:cubicBezTo>
                    <a:pt x="599" y="137"/>
                    <a:pt x="509" y="96"/>
                    <a:pt x="401" y="60"/>
                  </a:cubicBezTo>
                  <a:cubicBezTo>
                    <a:pt x="311" y="29"/>
                    <a:pt x="216" y="11"/>
                    <a:pt x="117" y="2"/>
                  </a:cubicBezTo>
                  <a:cubicBezTo>
                    <a:pt x="104" y="1"/>
                    <a:pt x="93" y="1"/>
                    <a:pt x="82"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2"/>
            <p:cNvSpPr/>
            <p:nvPr/>
          </p:nvSpPr>
          <p:spPr>
            <a:xfrm>
              <a:off x="6469275" y="1967675"/>
              <a:ext cx="80000" cy="16275"/>
            </a:xfrm>
            <a:custGeom>
              <a:rect b="b" l="l" r="r" t="t"/>
              <a:pathLst>
                <a:path extrusionOk="0" h="651" w="3200">
                  <a:moveTo>
                    <a:pt x="6" y="0"/>
                  </a:moveTo>
                  <a:cubicBezTo>
                    <a:pt x="3" y="0"/>
                    <a:pt x="1" y="1"/>
                    <a:pt x="1" y="2"/>
                  </a:cubicBezTo>
                  <a:cubicBezTo>
                    <a:pt x="37" y="25"/>
                    <a:pt x="77" y="43"/>
                    <a:pt x="118" y="56"/>
                  </a:cubicBezTo>
                  <a:cubicBezTo>
                    <a:pt x="199" y="83"/>
                    <a:pt x="311" y="119"/>
                    <a:pt x="455" y="160"/>
                  </a:cubicBezTo>
                  <a:cubicBezTo>
                    <a:pt x="738" y="241"/>
                    <a:pt x="1139" y="326"/>
                    <a:pt x="1580" y="425"/>
                  </a:cubicBezTo>
                  <a:cubicBezTo>
                    <a:pt x="1953" y="515"/>
                    <a:pt x="2335" y="583"/>
                    <a:pt x="2718" y="628"/>
                  </a:cubicBezTo>
                  <a:cubicBezTo>
                    <a:pt x="2835" y="641"/>
                    <a:pt x="2952" y="650"/>
                    <a:pt x="3069" y="650"/>
                  </a:cubicBezTo>
                  <a:cubicBezTo>
                    <a:pt x="3114" y="650"/>
                    <a:pt x="3159" y="646"/>
                    <a:pt x="3199" y="637"/>
                  </a:cubicBezTo>
                  <a:cubicBezTo>
                    <a:pt x="3199" y="623"/>
                    <a:pt x="3015" y="619"/>
                    <a:pt x="2727" y="578"/>
                  </a:cubicBezTo>
                  <a:cubicBezTo>
                    <a:pt x="2434" y="538"/>
                    <a:pt x="2034" y="452"/>
                    <a:pt x="1593" y="353"/>
                  </a:cubicBezTo>
                  <a:cubicBezTo>
                    <a:pt x="1157" y="254"/>
                    <a:pt x="752" y="173"/>
                    <a:pt x="464" y="110"/>
                  </a:cubicBezTo>
                  <a:cubicBezTo>
                    <a:pt x="206" y="50"/>
                    <a:pt x="38" y="0"/>
                    <a:pt x="6" y="0"/>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2"/>
            <p:cNvSpPr/>
            <p:nvPr/>
          </p:nvSpPr>
          <p:spPr>
            <a:xfrm>
              <a:off x="6531700" y="1988625"/>
              <a:ext cx="3625" cy="18825"/>
            </a:xfrm>
            <a:custGeom>
              <a:rect b="b" l="l" r="r" t="t"/>
              <a:pathLst>
                <a:path extrusionOk="0" h="753" w="145">
                  <a:moveTo>
                    <a:pt x="135" y="1"/>
                  </a:moveTo>
                  <a:cubicBezTo>
                    <a:pt x="131" y="1"/>
                    <a:pt x="99" y="32"/>
                    <a:pt x="72" y="100"/>
                  </a:cubicBezTo>
                  <a:cubicBezTo>
                    <a:pt x="41" y="185"/>
                    <a:pt x="23" y="275"/>
                    <a:pt x="18" y="370"/>
                  </a:cubicBezTo>
                  <a:cubicBezTo>
                    <a:pt x="0" y="581"/>
                    <a:pt x="27" y="752"/>
                    <a:pt x="45" y="752"/>
                  </a:cubicBezTo>
                  <a:cubicBezTo>
                    <a:pt x="68" y="752"/>
                    <a:pt x="77" y="581"/>
                    <a:pt x="95" y="374"/>
                  </a:cubicBezTo>
                  <a:cubicBezTo>
                    <a:pt x="99" y="275"/>
                    <a:pt x="113" y="181"/>
                    <a:pt x="126" y="113"/>
                  </a:cubicBezTo>
                  <a:cubicBezTo>
                    <a:pt x="135" y="50"/>
                    <a:pt x="144" y="5"/>
                    <a:pt x="135" y="1"/>
                  </a:cubicBezTo>
                  <a:close/>
                </a:path>
              </a:pathLst>
            </a:custGeom>
            <a:solidFill>
              <a:srgbClr val="E7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2"/>
            <p:cNvSpPr/>
            <p:nvPr/>
          </p:nvSpPr>
          <p:spPr>
            <a:xfrm>
              <a:off x="6741000" y="1623225"/>
              <a:ext cx="71100" cy="28950"/>
            </a:xfrm>
            <a:custGeom>
              <a:rect b="b" l="l" r="r" t="t"/>
              <a:pathLst>
                <a:path extrusionOk="0" h="1158" w="2844">
                  <a:moveTo>
                    <a:pt x="2837" y="0"/>
                  </a:moveTo>
                  <a:cubicBezTo>
                    <a:pt x="2819" y="0"/>
                    <a:pt x="2661" y="89"/>
                    <a:pt x="2429" y="239"/>
                  </a:cubicBezTo>
                  <a:cubicBezTo>
                    <a:pt x="2191" y="397"/>
                    <a:pt x="1863" y="635"/>
                    <a:pt x="1476" y="838"/>
                  </a:cubicBezTo>
                  <a:cubicBezTo>
                    <a:pt x="1296" y="937"/>
                    <a:pt x="1102" y="1013"/>
                    <a:pt x="904" y="1063"/>
                  </a:cubicBezTo>
                  <a:cubicBezTo>
                    <a:pt x="816" y="1085"/>
                    <a:pt x="727" y="1096"/>
                    <a:pt x="638" y="1096"/>
                  </a:cubicBezTo>
                  <a:cubicBezTo>
                    <a:pt x="563" y="1096"/>
                    <a:pt x="488" y="1088"/>
                    <a:pt x="414" y="1072"/>
                  </a:cubicBezTo>
                  <a:cubicBezTo>
                    <a:pt x="302" y="1045"/>
                    <a:pt x="198" y="1000"/>
                    <a:pt x="108" y="937"/>
                  </a:cubicBezTo>
                  <a:cubicBezTo>
                    <a:pt x="41" y="892"/>
                    <a:pt x="5" y="865"/>
                    <a:pt x="5" y="865"/>
                  </a:cubicBezTo>
                  <a:lnTo>
                    <a:pt x="5" y="865"/>
                  </a:lnTo>
                  <a:cubicBezTo>
                    <a:pt x="0" y="869"/>
                    <a:pt x="27" y="901"/>
                    <a:pt x="90" y="959"/>
                  </a:cubicBezTo>
                  <a:cubicBezTo>
                    <a:pt x="180" y="1036"/>
                    <a:pt x="288" y="1090"/>
                    <a:pt x="401" y="1121"/>
                  </a:cubicBezTo>
                  <a:cubicBezTo>
                    <a:pt x="493" y="1145"/>
                    <a:pt x="586" y="1158"/>
                    <a:pt x="680" y="1158"/>
                  </a:cubicBezTo>
                  <a:cubicBezTo>
                    <a:pt x="760" y="1158"/>
                    <a:pt x="839" y="1149"/>
                    <a:pt x="918" y="1130"/>
                  </a:cubicBezTo>
                  <a:cubicBezTo>
                    <a:pt x="1125" y="1085"/>
                    <a:pt x="1323" y="1009"/>
                    <a:pt x="1512" y="905"/>
                  </a:cubicBezTo>
                  <a:cubicBezTo>
                    <a:pt x="1845" y="721"/>
                    <a:pt x="2160" y="514"/>
                    <a:pt x="2465" y="284"/>
                  </a:cubicBezTo>
                  <a:cubicBezTo>
                    <a:pt x="2695" y="109"/>
                    <a:pt x="2843" y="10"/>
                    <a:pt x="2839" y="1"/>
                  </a:cubicBezTo>
                  <a:cubicBezTo>
                    <a:pt x="2839" y="1"/>
                    <a:pt x="2838" y="0"/>
                    <a:pt x="2837" y="0"/>
                  </a:cubicBezTo>
                  <a:close/>
                </a:path>
              </a:pathLst>
            </a:custGeom>
            <a:solidFill>
              <a:srgbClr val="7474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2"/>
            <p:cNvSpPr/>
            <p:nvPr/>
          </p:nvSpPr>
          <p:spPr>
            <a:xfrm>
              <a:off x="6714125" y="1455000"/>
              <a:ext cx="95600" cy="36575"/>
            </a:xfrm>
            <a:custGeom>
              <a:rect b="b" l="l" r="r" t="t"/>
              <a:pathLst>
                <a:path extrusionOk="0" h="1463" w="3824">
                  <a:moveTo>
                    <a:pt x="3824" y="0"/>
                  </a:moveTo>
                  <a:lnTo>
                    <a:pt x="3824" y="0"/>
                  </a:lnTo>
                  <a:cubicBezTo>
                    <a:pt x="3761" y="14"/>
                    <a:pt x="3698" y="32"/>
                    <a:pt x="3639" y="63"/>
                  </a:cubicBezTo>
                  <a:cubicBezTo>
                    <a:pt x="3522" y="108"/>
                    <a:pt x="3352" y="180"/>
                    <a:pt x="3149" y="274"/>
                  </a:cubicBezTo>
                  <a:cubicBezTo>
                    <a:pt x="2947" y="369"/>
                    <a:pt x="2699" y="481"/>
                    <a:pt x="2429" y="603"/>
                  </a:cubicBezTo>
                  <a:cubicBezTo>
                    <a:pt x="2159" y="724"/>
                    <a:pt x="1858" y="859"/>
                    <a:pt x="1552" y="1017"/>
                  </a:cubicBezTo>
                  <a:cubicBezTo>
                    <a:pt x="1399" y="1098"/>
                    <a:pt x="1255" y="1183"/>
                    <a:pt x="1107" y="1251"/>
                  </a:cubicBezTo>
                  <a:cubicBezTo>
                    <a:pt x="972" y="1318"/>
                    <a:pt x="828" y="1363"/>
                    <a:pt x="675" y="1390"/>
                  </a:cubicBezTo>
                  <a:cubicBezTo>
                    <a:pt x="647" y="1394"/>
                    <a:pt x="619" y="1396"/>
                    <a:pt x="591" y="1396"/>
                  </a:cubicBezTo>
                  <a:cubicBezTo>
                    <a:pt x="551" y="1396"/>
                    <a:pt x="512" y="1392"/>
                    <a:pt x="472" y="1381"/>
                  </a:cubicBezTo>
                  <a:cubicBezTo>
                    <a:pt x="414" y="1363"/>
                    <a:pt x="360" y="1327"/>
                    <a:pt x="319" y="1278"/>
                  </a:cubicBezTo>
                  <a:cubicBezTo>
                    <a:pt x="238" y="1188"/>
                    <a:pt x="180" y="1084"/>
                    <a:pt x="144" y="972"/>
                  </a:cubicBezTo>
                  <a:cubicBezTo>
                    <a:pt x="113" y="877"/>
                    <a:pt x="90" y="778"/>
                    <a:pt x="72" y="679"/>
                  </a:cubicBezTo>
                  <a:cubicBezTo>
                    <a:pt x="54" y="594"/>
                    <a:pt x="45" y="517"/>
                    <a:pt x="36" y="454"/>
                  </a:cubicBezTo>
                  <a:cubicBezTo>
                    <a:pt x="32" y="391"/>
                    <a:pt x="23" y="324"/>
                    <a:pt x="14" y="261"/>
                  </a:cubicBezTo>
                  <a:cubicBezTo>
                    <a:pt x="0" y="324"/>
                    <a:pt x="0" y="391"/>
                    <a:pt x="9" y="459"/>
                  </a:cubicBezTo>
                  <a:cubicBezTo>
                    <a:pt x="9" y="535"/>
                    <a:pt x="18" y="612"/>
                    <a:pt x="32" y="688"/>
                  </a:cubicBezTo>
                  <a:cubicBezTo>
                    <a:pt x="45" y="787"/>
                    <a:pt x="68" y="891"/>
                    <a:pt x="95" y="990"/>
                  </a:cubicBezTo>
                  <a:cubicBezTo>
                    <a:pt x="131" y="1111"/>
                    <a:pt x="189" y="1224"/>
                    <a:pt x="274" y="1323"/>
                  </a:cubicBezTo>
                  <a:cubicBezTo>
                    <a:pt x="319" y="1377"/>
                    <a:pt x="382" y="1422"/>
                    <a:pt x="454" y="1444"/>
                  </a:cubicBezTo>
                  <a:cubicBezTo>
                    <a:pt x="505" y="1456"/>
                    <a:pt x="556" y="1462"/>
                    <a:pt x="607" y="1462"/>
                  </a:cubicBezTo>
                  <a:cubicBezTo>
                    <a:pt x="633" y="1462"/>
                    <a:pt x="658" y="1461"/>
                    <a:pt x="684" y="1458"/>
                  </a:cubicBezTo>
                  <a:cubicBezTo>
                    <a:pt x="994" y="1417"/>
                    <a:pt x="1282" y="1242"/>
                    <a:pt x="1584" y="1084"/>
                  </a:cubicBezTo>
                  <a:cubicBezTo>
                    <a:pt x="1889" y="927"/>
                    <a:pt x="2186" y="787"/>
                    <a:pt x="2456" y="666"/>
                  </a:cubicBezTo>
                  <a:cubicBezTo>
                    <a:pt x="2726" y="540"/>
                    <a:pt x="2974" y="423"/>
                    <a:pt x="3172" y="324"/>
                  </a:cubicBezTo>
                  <a:cubicBezTo>
                    <a:pt x="3370" y="220"/>
                    <a:pt x="3536" y="144"/>
                    <a:pt x="3648" y="90"/>
                  </a:cubicBezTo>
                  <a:cubicBezTo>
                    <a:pt x="3711" y="63"/>
                    <a:pt x="3770" y="36"/>
                    <a:pt x="3824" y="0"/>
                  </a:cubicBezTo>
                  <a:close/>
                </a:path>
              </a:pathLst>
            </a:custGeom>
            <a:solidFill>
              <a:srgbClr val="ACAE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24" name="Shape 2924"/>
        <p:cNvGrpSpPr/>
        <p:nvPr/>
      </p:nvGrpSpPr>
      <p:grpSpPr>
        <a:xfrm>
          <a:off x="0" y="0"/>
          <a:ext cx="0" cy="0"/>
          <a:chOff x="0" y="0"/>
          <a:chExt cx="0" cy="0"/>
        </a:xfrm>
      </p:grpSpPr>
      <p:cxnSp>
        <p:nvCxnSpPr>
          <p:cNvPr id="2925" name="Google Shape;2925;p43"/>
          <p:cNvCxnSpPr/>
          <p:nvPr/>
        </p:nvCxnSpPr>
        <p:spPr>
          <a:xfrm>
            <a:off x="802125" y="1811200"/>
            <a:ext cx="3148200" cy="0"/>
          </a:xfrm>
          <a:prstGeom prst="straightConnector1">
            <a:avLst/>
          </a:prstGeom>
          <a:noFill/>
          <a:ln cap="flat" cmpd="sng" w="19050">
            <a:solidFill>
              <a:schemeClr val="lt1"/>
            </a:solidFill>
            <a:prstDash val="solid"/>
            <a:round/>
            <a:headEnd len="med" w="med" type="oval"/>
            <a:tailEnd len="med" w="med" type="oval"/>
          </a:ln>
        </p:spPr>
      </p:cxnSp>
      <p:sp>
        <p:nvSpPr>
          <p:cNvPr id="2926" name="Google Shape;2926;p43"/>
          <p:cNvSpPr txBox="1"/>
          <p:nvPr/>
        </p:nvSpPr>
        <p:spPr>
          <a:xfrm>
            <a:off x="3173774" y="1891200"/>
            <a:ext cx="1272900" cy="82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lt1"/>
                </a:solidFill>
                <a:latin typeface="Assistant Light"/>
                <a:ea typeface="Assistant Light"/>
                <a:cs typeface="Assistant Light"/>
                <a:sym typeface="Assistant Light"/>
              </a:rPr>
              <a:t>You can replace the  image on the screen with your own</a:t>
            </a:r>
            <a:endParaRPr sz="1000">
              <a:solidFill>
                <a:schemeClr val="lt1"/>
              </a:solidFill>
              <a:latin typeface="Assistant Light"/>
              <a:ea typeface="Assistant Light"/>
              <a:cs typeface="Assistant Light"/>
              <a:sym typeface="Assistant Light"/>
            </a:endParaRPr>
          </a:p>
        </p:txBody>
      </p:sp>
      <p:sp>
        <p:nvSpPr>
          <p:cNvPr id="2927" name="Google Shape;2927;p43"/>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OUR TEAM</a:t>
            </a:r>
            <a:endParaRPr/>
          </a:p>
        </p:txBody>
      </p:sp>
      <p:sp>
        <p:nvSpPr>
          <p:cNvPr id="2928" name="Google Shape;2928;p43"/>
          <p:cNvSpPr txBox="1"/>
          <p:nvPr/>
        </p:nvSpPr>
        <p:spPr>
          <a:xfrm>
            <a:off x="518037" y="1188625"/>
            <a:ext cx="1158000" cy="82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1"/>
                </a:solidFill>
                <a:latin typeface="Lexend Deca"/>
                <a:ea typeface="Lexend Deca"/>
                <a:cs typeface="Lexend Deca"/>
                <a:sym typeface="Lexend Deca"/>
              </a:rPr>
              <a:t>LINDA SPENCER</a:t>
            </a:r>
            <a:endParaRPr>
              <a:solidFill>
                <a:schemeClr val="accent1"/>
              </a:solidFill>
              <a:latin typeface="Lexend Deca"/>
              <a:ea typeface="Lexend Deca"/>
              <a:cs typeface="Lexend Deca"/>
              <a:sym typeface="Lexend Deca"/>
            </a:endParaRPr>
          </a:p>
        </p:txBody>
      </p:sp>
      <p:cxnSp>
        <p:nvCxnSpPr>
          <p:cNvPr id="2929" name="Google Shape;2929;p43"/>
          <p:cNvCxnSpPr/>
          <p:nvPr/>
        </p:nvCxnSpPr>
        <p:spPr>
          <a:xfrm>
            <a:off x="4820750" y="1811200"/>
            <a:ext cx="3148200" cy="0"/>
          </a:xfrm>
          <a:prstGeom prst="straightConnector1">
            <a:avLst/>
          </a:prstGeom>
          <a:noFill/>
          <a:ln cap="flat" cmpd="sng" w="19050">
            <a:solidFill>
              <a:schemeClr val="lt1"/>
            </a:solidFill>
            <a:prstDash val="solid"/>
            <a:round/>
            <a:headEnd len="med" w="med" type="oval"/>
            <a:tailEnd len="med" w="med" type="oval"/>
          </a:ln>
        </p:spPr>
      </p:cxnSp>
      <p:sp>
        <p:nvSpPr>
          <p:cNvPr id="2930" name="Google Shape;2930;p43"/>
          <p:cNvSpPr txBox="1"/>
          <p:nvPr/>
        </p:nvSpPr>
        <p:spPr>
          <a:xfrm>
            <a:off x="7192399" y="1891200"/>
            <a:ext cx="1272900" cy="82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lt1"/>
                </a:solidFill>
                <a:latin typeface="Assistant Light"/>
                <a:ea typeface="Assistant Light"/>
                <a:cs typeface="Assistant Light"/>
                <a:sym typeface="Assistant Light"/>
              </a:rPr>
              <a:t>You can replace the  image on the screen with your own</a:t>
            </a:r>
            <a:endParaRPr sz="1000">
              <a:solidFill>
                <a:schemeClr val="lt1"/>
              </a:solidFill>
              <a:latin typeface="Assistant Light"/>
              <a:ea typeface="Assistant Light"/>
              <a:cs typeface="Assistant Light"/>
              <a:sym typeface="Assistant Light"/>
            </a:endParaRPr>
          </a:p>
        </p:txBody>
      </p:sp>
      <p:sp>
        <p:nvSpPr>
          <p:cNvPr id="2931" name="Google Shape;2931;p43"/>
          <p:cNvSpPr txBox="1"/>
          <p:nvPr/>
        </p:nvSpPr>
        <p:spPr>
          <a:xfrm>
            <a:off x="4536662" y="1188625"/>
            <a:ext cx="1158000" cy="82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1"/>
                </a:solidFill>
                <a:latin typeface="Lexend Deca"/>
                <a:ea typeface="Lexend Deca"/>
                <a:cs typeface="Lexend Deca"/>
                <a:sym typeface="Lexend Deca"/>
              </a:rPr>
              <a:t>JOHN SMITH</a:t>
            </a:r>
            <a:endParaRPr>
              <a:solidFill>
                <a:schemeClr val="accent1"/>
              </a:solidFill>
              <a:latin typeface="Lexend Deca"/>
              <a:ea typeface="Lexend Deca"/>
              <a:cs typeface="Lexend Deca"/>
              <a:sym typeface="Lexend Deca"/>
            </a:endParaRPr>
          </a:p>
        </p:txBody>
      </p:sp>
      <p:cxnSp>
        <p:nvCxnSpPr>
          <p:cNvPr id="2932" name="Google Shape;2932;p43"/>
          <p:cNvCxnSpPr/>
          <p:nvPr/>
        </p:nvCxnSpPr>
        <p:spPr>
          <a:xfrm>
            <a:off x="2902287" y="3537475"/>
            <a:ext cx="3148200" cy="0"/>
          </a:xfrm>
          <a:prstGeom prst="straightConnector1">
            <a:avLst/>
          </a:prstGeom>
          <a:noFill/>
          <a:ln cap="flat" cmpd="sng" w="19050">
            <a:solidFill>
              <a:schemeClr val="lt1"/>
            </a:solidFill>
            <a:prstDash val="solid"/>
            <a:round/>
            <a:headEnd len="med" w="med" type="oval"/>
            <a:tailEnd len="med" w="med" type="oval"/>
          </a:ln>
        </p:spPr>
      </p:cxnSp>
      <p:sp>
        <p:nvSpPr>
          <p:cNvPr id="2933" name="Google Shape;2933;p43"/>
          <p:cNvSpPr txBox="1"/>
          <p:nvPr/>
        </p:nvSpPr>
        <p:spPr>
          <a:xfrm>
            <a:off x="5273936" y="3617475"/>
            <a:ext cx="1272900" cy="825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lt1"/>
                </a:solidFill>
                <a:latin typeface="Assistant Light"/>
                <a:ea typeface="Assistant Light"/>
                <a:cs typeface="Assistant Light"/>
                <a:sym typeface="Assistant Light"/>
              </a:rPr>
              <a:t>You can replace the  image on the screen with your own</a:t>
            </a:r>
            <a:endParaRPr sz="1000">
              <a:solidFill>
                <a:schemeClr val="lt1"/>
              </a:solidFill>
              <a:latin typeface="Assistant Light"/>
              <a:ea typeface="Assistant Light"/>
              <a:cs typeface="Assistant Light"/>
              <a:sym typeface="Assistant Light"/>
            </a:endParaRPr>
          </a:p>
        </p:txBody>
      </p:sp>
      <p:sp>
        <p:nvSpPr>
          <p:cNvPr id="2934" name="Google Shape;2934;p43"/>
          <p:cNvSpPr txBox="1"/>
          <p:nvPr/>
        </p:nvSpPr>
        <p:spPr>
          <a:xfrm>
            <a:off x="2618200" y="2914900"/>
            <a:ext cx="1158000" cy="825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1"/>
                </a:solidFill>
                <a:latin typeface="Lexend Deca"/>
                <a:ea typeface="Lexend Deca"/>
                <a:cs typeface="Lexend Deca"/>
                <a:sym typeface="Lexend Deca"/>
              </a:rPr>
              <a:t>MARTIN MOE</a:t>
            </a:r>
            <a:endParaRPr>
              <a:solidFill>
                <a:schemeClr val="accent1"/>
              </a:solidFill>
              <a:latin typeface="Lexend Deca"/>
              <a:ea typeface="Lexend Deca"/>
              <a:cs typeface="Lexend Deca"/>
              <a:sym typeface="Lexend Deca"/>
            </a:endParaRPr>
          </a:p>
        </p:txBody>
      </p:sp>
      <p:grpSp>
        <p:nvGrpSpPr>
          <p:cNvPr id="2935" name="Google Shape;2935;p43"/>
          <p:cNvGrpSpPr/>
          <p:nvPr/>
        </p:nvGrpSpPr>
        <p:grpSpPr>
          <a:xfrm>
            <a:off x="1688189" y="1232575"/>
            <a:ext cx="1475646" cy="1475646"/>
            <a:chOff x="1648350" y="4169575"/>
            <a:chExt cx="712150" cy="712150"/>
          </a:xfrm>
        </p:grpSpPr>
        <p:sp>
          <p:nvSpPr>
            <p:cNvPr id="2936" name="Google Shape;2936;p43"/>
            <p:cNvSpPr/>
            <p:nvPr/>
          </p:nvSpPr>
          <p:spPr>
            <a:xfrm>
              <a:off x="1648350" y="4169575"/>
              <a:ext cx="712150" cy="712150"/>
            </a:xfrm>
            <a:custGeom>
              <a:rect b="b" l="l" r="r" t="t"/>
              <a:pathLst>
                <a:path extrusionOk="0" h="28486" w="28486">
                  <a:moveTo>
                    <a:pt x="14243" y="0"/>
                  </a:moveTo>
                  <a:cubicBezTo>
                    <a:pt x="6380" y="0"/>
                    <a:pt x="1" y="6375"/>
                    <a:pt x="1" y="14243"/>
                  </a:cubicBezTo>
                  <a:cubicBezTo>
                    <a:pt x="1" y="22106"/>
                    <a:pt x="6380" y="28485"/>
                    <a:pt x="14243" y="28485"/>
                  </a:cubicBezTo>
                  <a:cubicBezTo>
                    <a:pt x="22107" y="28485"/>
                    <a:pt x="28486" y="22106"/>
                    <a:pt x="28486" y="14243"/>
                  </a:cubicBezTo>
                  <a:cubicBezTo>
                    <a:pt x="28486" y="6375"/>
                    <a:pt x="22107" y="0"/>
                    <a:pt x="142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3"/>
            <p:cNvSpPr/>
            <p:nvPr/>
          </p:nvSpPr>
          <p:spPr>
            <a:xfrm>
              <a:off x="1726175" y="4331175"/>
              <a:ext cx="590250" cy="468250"/>
            </a:xfrm>
            <a:custGeom>
              <a:rect b="b" l="l" r="r" t="t"/>
              <a:pathLst>
                <a:path extrusionOk="0" h="18730" w="23610">
                  <a:moveTo>
                    <a:pt x="5102" y="459"/>
                  </a:moveTo>
                  <a:lnTo>
                    <a:pt x="5120" y="473"/>
                  </a:lnTo>
                  <a:lnTo>
                    <a:pt x="5120" y="473"/>
                  </a:lnTo>
                  <a:cubicBezTo>
                    <a:pt x="5114" y="469"/>
                    <a:pt x="5108" y="464"/>
                    <a:pt x="5102" y="459"/>
                  </a:cubicBezTo>
                  <a:close/>
                  <a:moveTo>
                    <a:pt x="11177" y="1"/>
                  </a:moveTo>
                  <a:cubicBezTo>
                    <a:pt x="11070" y="1"/>
                    <a:pt x="10963" y="2"/>
                    <a:pt x="10856" y="5"/>
                  </a:cubicBezTo>
                  <a:cubicBezTo>
                    <a:pt x="9290" y="50"/>
                    <a:pt x="7698" y="450"/>
                    <a:pt x="6357" y="1463"/>
                  </a:cubicBezTo>
                  <a:lnTo>
                    <a:pt x="5120" y="473"/>
                  </a:lnTo>
                  <a:lnTo>
                    <a:pt x="5120" y="473"/>
                  </a:lnTo>
                  <a:cubicBezTo>
                    <a:pt x="5279" y="610"/>
                    <a:pt x="5304" y="900"/>
                    <a:pt x="5282" y="1148"/>
                  </a:cubicBezTo>
                  <a:cubicBezTo>
                    <a:pt x="5165" y="2655"/>
                    <a:pt x="4166" y="3784"/>
                    <a:pt x="3240" y="4765"/>
                  </a:cubicBezTo>
                  <a:cubicBezTo>
                    <a:pt x="2313" y="5750"/>
                    <a:pt x="1400" y="6731"/>
                    <a:pt x="604" y="7864"/>
                  </a:cubicBezTo>
                  <a:cubicBezTo>
                    <a:pt x="370" y="8193"/>
                    <a:pt x="145" y="8552"/>
                    <a:pt x="73" y="8980"/>
                  </a:cubicBezTo>
                  <a:cubicBezTo>
                    <a:pt x="1" y="9407"/>
                    <a:pt x="140" y="9925"/>
                    <a:pt x="464" y="10087"/>
                  </a:cubicBezTo>
                  <a:cubicBezTo>
                    <a:pt x="842" y="10275"/>
                    <a:pt x="1422" y="10046"/>
                    <a:pt x="1562" y="10518"/>
                  </a:cubicBezTo>
                  <a:cubicBezTo>
                    <a:pt x="1656" y="10833"/>
                    <a:pt x="1422" y="11135"/>
                    <a:pt x="1224" y="11364"/>
                  </a:cubicBezTo>
                  <a:cubicBezTo>
                    <a:pt x="828" y="11832"/>
                    <a:pt x="487" y="12583"/>
                    <a:pt x="779" y="13159"/>
                  </a:cubicBezTo>
                  <a:cubicBezTo>
                    <a:pt x="952" y="13498"/>
                    <a:pt x="1256" y="13612"/>
                    <a:pt x="1589" y="13612"/>
                  </a:cubicBezTo>
                  <a:cubicBezTo>
                    <a:pt x="1862" y="13612"/>
                    <a:pt x="2155" y="13536"/>
                    <a:pt x="2412" y="13442"/>
                  </a:cubicBezTo>
                  <a:cubicBezTo>
                    <a:pt x="2466" y="14225"/>
                    <a:pt x="2821" y="14968"/>
                    <a:pt x="3348" y="15399"/>
                  </a:cubicBezTo>
                  <a:cubicBezTo>
                    <a:pt x="3688" y="15676"/>
                    <a:pt x="4093" y="15820"/>
                    <a:pt x="4497" y="15820"/>
                  </a:cubicBezTo>
                  <a:cubicBezTo>
                    <a:pt x="4724" y="15820"/>
                    <a:pt x="4950" y="15775"/>
                    <a:pt x="5165" y="15683"/>
                  </a:cubicBezTo>
                  <a:cubicBezTo>
                    <a:pt x="5292" y="15629"/>
                    <a:pt x="5425" y="15559"/>
                    <a:pt x="5559" y="15559"/>
                  </a:cubicBezTo>
                  <a:cubicBezTo>
                    <a:pt x="5582" y="15559"/>
                    <a:pt x="5605" y="15561"/>
                    <a:pt x="5628" y="15566"/>
                  </a:cubicBezTo>
                  <a:cubicBezTo>
                    <a:pt x="6033" y="15651"/>
                    <a:pt x="6542" y="16389"/>
                    <a:pt x="6888" y="16663"/>
                  </a:cubicBezTo>
                  <a:cubicBezTo>
                    <a:pt x="7365" y="17046"/>
                    <a:pt x="7873" y="17379"/>
                    <a:pt x="8409" y="17667"/>
                  </a:cubicBezTo>
                  <a:cubicBezTo>
                    <a:pt x="9470" y="18242"/>
                    <a:pt x="10635" y="18598"/>
                    <a:pt x="11837" y="18706"/>
                  </a:cubicBezTo>
                  <a:cubicBezTo>
                    <a:pt x="12015" y="18721"/>
                    <a:pt x="12195" y="18730"/>
                    <a:pt x="12374" y="18730"/>
                  </a:cubicBezTo>
                  <a:cubicBezTo>
                    <a:pt x="13048" y="18730"/>
                    <a:pt x="13720" y="18604"/>
                    <a:pt x="14306" y="18207"/>
                  </a:cubicBezTo>
                  <a:cubicBezTo>
                    <a:pt x="14954" y="17770"/>
                    <a:pt x="15453" y="17014"/>
                    <a:pt x="15669" y="16142"/>
                  </a:cubicBezTo>
                  <a:cubicBezTo>
                    <a:pt x="15719" y="15939"/>
                    <a:pt x="15768" y="15710"/>
                    <a:pt x="15921" y="15611"/>
                  </a:cubicBezTo>
                  <a:cubicBezTo>
                    <a:pt x="15969" y="15581"/>
                    <a:pt x="16021" y="15569"/>
                    <a:pt x="16074" y="15569"/>
                  </a:cubicBezTo>
                  <a:cubicBezTo>
                    <a:pt x="16171" y="15569"/>
                    <a:pt x="16274" y="15607"/>
                    <a:pt x="16367" y="15642"/>
                  </a:cubicBezTo>
                  <a:cubicBezTo>
                    <a:pt x="16645" y="15739"/>
                    <a:pt x="16936" y="15796"/>
                    <a:pt x="17225" y="15796"/>
                  </a:cubicBezTo>
                  <a:cubicBezTo>
                    <a:pt x="17488" y="15796"/>
                    <a:pt x="17749" y="15749"/>
                    <a:pt x="18000" y="15642"/>
                  </a:cubicBezTo>
                  <a:cubicBezTo>
                    <a:pt x="18782" y="15309"/>
                    <a:pt x="19309" y="14369"/>
                    <a:pt x="19277" y="13335"/>
                  </a:cubicBezTo>
                  <a:lnTo>
                    <a:pt x="19277" y="13335"/>
                  </a:lnTo>
                  <a:cubicBezTo>
                    <a:pt x="19505" y="13389"/>
                    <a:pt x="19750" y="13436"/>
                    <a:pt x="19987" y="13436"/>
                  </a:cubicBezTo>
                  <a:cubicBezTo>
                    <a:pt x="20335" y="13436"/>
                    <a:pt x="20664" y="13335"/>
                    <a:pt x="20883" y="13011"/>
                  </a:cubicBezTo>
                  <a:cubicBezTo>
                    <a:pt x="21081" y="12723"/>
                    <a:pt x="21135" y="12313"/>
                    <a:pt x="21351" y="12048"/>
                  </a:cubicBezTo>
                  <a:cubicBezTo>
                    <a:pt x="21760" y="11535"/>
                    <a:pt x="22543" y="11764"/>
                    <a:pt x="22926" y="11220"/>
                  </a:cubicBezTo>
                  <a:cubicBezTo>
                    <a:pt x="23609" y="10262"/>
                    <a:pt x="22323" y="8256"/>
                    <a:pt x="21900" y="7477"/>
                  </a:cubicBezTo>
                  <a:cubicBezTo>
                    <a:pt x="21162" y="6119"/>
                    <a:pt x="20307" y="4868"/>
                    <a:pt x="19448" y="3635"/>
                  </a:cubicBezTo>
                  <a:cubicBezTo>
                    <a:pt x="18373" y="2101"/>
                    <a:pt x="17203" y="869"/>
                    <a:pt x="15539" y="549"/>
                  </a:cubicBezTo>
                  <a:cubicBezTo>
                    <a:pt x="14093" y="277"/>
                    <a:pt x="12639" y="1"/>
                    <a:pt x="1117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3"/>
            <p:cNvSpPr/>
            <p:nvPr/>
          </p:nvSpPr>
          <p:spPr>
            <a:xfrm>
              <a:off x="2028150" y="4728975"/>
              <a:ext cx="72350" cy="72450"/>
            </a:xfrm>
            <a:custGeom>
              <a:rect b="b" l="l" r="r" t="t"/>
              <a:pathLst>
                <a:path extrusionOk="0" h="2898" w="2894">
                  <a:moveTo>
                    <a:pt x="1692" y="0"/>
                  </a:moveTo>
                  <a:cubicBezTo>
                    <a:pt x="1692" y="0"/>
                    <a:pt x="1310" y="545"/>
                    <a:pt x="88" y="545"/>
                  </a:cubicBezTo>
                  <a:cubicBezTo>
                    <a:pt x="60" y="545"/>
                    <a:pt x="30" y="545"/>
                    <a:pt x="0" y="545"/>
                  </a:cubicBezTo>
                  <a:lnTo>
                    <a:pt x="0" y="545"/>
                  </a:lnTo>
                  <a:cubicBezTo>
                    <a:pt x="0" y="545"/>
                    <a:pt x="545" y="1291"/>
                    <a:pt x="981" y="1989"/>
                  </a:cubicBezTo>
                  <a:cubicBezTo>
                    <a:pt x="1197" y="2339"/>
                    <a:pt x="1391" y="2677"/>
                    <a:pt x="1467" y="2897"/>
                  </a:cubicBezTo>
                  <a:cubicBezTo>
                    <a:pt x="2020" y="2492"/>
                    <a:pt x="2448" y="1939"/>
                    <a:pt x="2691" y="1300"/>
                  </a:cubicBezTo>
                  <a:cubicBezTo>
                    <a:pt x="2745" y="1156"/>
                    <a:pt x="2790" y="1017"/>
                    <a:pt x="2826" y="868"/>
                  </a:cubicBezTo>
                  <a:cubicBezTo>
                    <a:pt x="2853" y="742"/>
                    <a:pt x="2880" y="612"/>
                    <a:pt x="2893" y="482"/>
                  </a:cubicBezTo>
                  <a:lnTo>
                    <a:pt x="2893" y="473"/>
                  </a:lnTo>
                  <a:cubicBezTo>
                    <a:pt x="2178" y="167"/>
                    <a:pt x="1692" y="0"/>
                    <a:pt x="169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3"/>
            <p:cNvSpPr/>
            <p:nvPr/>
          </p:nvSpPr>
          <p:spPr>
            <a:xfrm>
              <a:off x="1951225" y="4722775"/>
              <a:ext cx="76950" cy="77850"/>
            </a:xfrm>
            <a:custGeom>
              <a:rect b="b" l="l" r="r" t="t"/>
              <a:pathLst>
                <a:path extrusionOk="0" h="3114" w="3078">
                  <a:moveTo>
                    <a:pt x="1188" y="1"/>
                  </a:moveTo>
                  <a:cubicBezTo>
                    <a:pt x="792" y="122"/>
                    <a:pt x="401" y="271"/>
                    <a:pt x="27" y="442"/>
                  </a:cubicBezTo>
                  <a:lnTo>
                    <a:pt x="36" y="464"/>
                  </a:lnTo>
                  <a:cubicBezTo>
                    <a:pt x="0" y="784"/>
                    <a:pt x="41" y="1112"/>
                    <a:pt x="153" y="1418"/>
                  </a:cubicBezTo>
                  <a:cubicBezTo>
                    <a:pt x="230" y="1634"/>
                    <a:pt x="329" y="1841"/>
                    <a:pt x="446" y="2039"/>
                  </a:cubicBezTo>
                  <a:cubicBezTo>
                    <a:pt x="680" y="2430"/>
                    <a:pt x="968" y="2794"/>
                    <a:pt x="1292" y="3114"/>
                  </a:cubicBezTo>
                  <a:cubicBezTo>
                    <a:pt x="1350" y="2835"/>
                    <a:pt x="1552" y="2502"/>
                    <a:pt x="1800" y="2169"/>
                  </a:cubicBezTo>
                  <a:cubicBezTo>
                    <a:pt x="2331" y="1467"/>
                    <a:pt x="3077" y="793"/>
                    <a:pt x="3073" y="793"/>
                  </a:cubicBezTo>
                  <a:cubicBezTo>
                    <a:pt x="1786" y="770"/>
                    <a:pt x="1188" y="1"/>
                    <a:pt x="118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3"/>
            <p:cNvSpPr/>
            <p:nvPr/>
          </p:nvSpPr>
          <p:spPr>
            <a:xfrm>
              <a:off x="1980925" y="4695675"/>
              <a:ext cx="89525" cy="47050"/>
            </a:xfrm>
            <a:custGeom>
              <a:rect b="b" l="l" r="r" t="t"/>
              <a:pathLst>
                <a:path extrusionOk="0" h="1882" w="3581">
                  <a:moveTo>
                    <a:pt x="77" y="1"/>
                  </a:moveTo>
                  <a:lnTo>
                    <a:pt x="77" y="14"/>
                  </a:lnTo>
                  <a:lnTo>
                    <a:pt x="0" y="1080"/>
                  </a:lnTo>
                  <a:cubicBezTo>
                    <a:pt x="0" y="1080"/>
                    <a:pt x="594" y="1854"/>
                    <a:pt x="1889" y="1881"/>
                  </a:cubicBezTo>
                  <a:cubicBezTo>
                    <a:pt x="1914" y="1881"/>
                    <a:pt x="1939" y="1882"/>
                    <a:pt x="1963" y="1882"/>
                  </a:cubicBezTo>
                  <a:cubicBezTo>
                    <a:pt x="3196" y="1882"/>
                    <a:pt x="3581" y="1332"/>
                    <a:pt x="3581" y="1332"/>
                  </a:cubicBezTo>
                  <a:lnTo>
                    <a:pt x="3558" y="14"/>
                  </a:lnTo>
                  <a:cubicBezTo>
                    <a:pt x="3034" y="70"/>
                    <a:pt x="2423" y="114"/>
                    <a:pt x="1774" y="114"/>
                  </a:cubicBezTo>
                  <a:cubicBezTo>
                    <a:pt x="1226" y="114"/>
                    <a:pt x="651" y="83"/>
                    <a:pt x="7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3"/>
            <p:cNvSpPr/>
            <p:nvPr/>
          </p:nvSpPr>
          <p:spPr>
            <a:xfrm>
              <a:off x="1981025" y="4695675"/>
              <a:ext cx="89425" cy="46950"/>
            </a:xfrm>
            <a:custGeom>
              <a:rect b="b" l="l" r="r" t="t"/>
              <a:pathLst>
                <a:path extrusionOk="0" h="1878" w="3577">
                  <a:moveTo>
                    <a:pt x="73" y="1"/>
                  </a:moveTo>
                  <a:lnTo>
                    <a:pt x="73" y="14"/>
                  </a:lnTo>
                  <a:lnTo>
                    <a:pt x="1" y="1080"/>
                  </a:lnTo>
                  <a:cubicBezTo>
                    <a:pt x="1" y="1080"/>
                    <a:pt x="594" y="1850"/>
                    <a:pt x="1885" y="1877"/>
                  </a:cubicBezTo>
                  <a:cubicBezTo>
                    <a:pt x="1910" y="1877"/>
                    <a:pt x="1935" y="1877"/>
                    <a:pt x="1959" y="1877"/>
                  </a:cubicBezTo>
                  <a:cubicBezTo>
                    <a:pt x="3192" y="1877"/>
                    <a:pt x="3577" y="1328"/>
                    <a:pt x="3577" y="1328"/>
                  </a:cubicBezTo>
                  <a:lnTo>
                    <a:pt x="3568" y="855"/>
                  </a:lnTo>
                  <a:cubicBezTo>
                    <a:pt x="3505" y="857"/>
                    <a:pt x="3443" y="858"/>
                    <a:pt x="3380" y="858"/>
                  </a:cubicBezTo>
                  <a:cubicBezTo>
                    <a:pt x="2261" y="858"/>
                    <a:pt x="1155" y="590"/>
                    <a:pt x="315" y="28"/>
                  </a:cubicBezTo>
                  <a:cubicBezTo>
                    <a:pt x="234" y="19"/>
                    <a:pt x="154" y="14"/>
                    <a:pt x="7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3"/>
            <p:cNvSpPr/>
            <p:nvPr/>
          </p:nvSpPr>
          <p:spPr>
            <a:xfrm>
              <a:off x="1786425" y="4358950"/>
              <a:ext cx="445350" cy="349100"/>
            </a:xfrm>
            <a:custGeom>
              <a:rect b="b" l="l" r="r" t="t"/>
              <a:pathLst>
                <a:path extrusionOk="0" h="13964" w="17814">
                  <a:moveTo>
                    <a:pt x="4105" y="1"/>
                  </a:moveTo>
                  <a:cubicBezTo>
                    <a:pt x="4105" y="1"/>
                    <a:pt x="4406" y="6065"/>
                    <a:pt x="3147" y="7059"/>
                  </a:cubicBezTo>
                  <a:cubicBezTo>
                    <a:pt x="2935" y="6875"/>
                    <a:pt x="2692" y="6731"/>
                    <a:pt x="2427" y="6632"/>
                  </a:cubicBezTo>
                  <a:cubicBezTo>
                    <a:pt x="2271" y="6575"/>
                    <a:pt x="2102" y="6539"/>
                    <a:pt x="1924" y="6539"/>
                  </a:cubicBezTo>
                  <a:cubicBezTo>
                    <a:pt x="1648" y="6539"/>
                    <a:pt x="1351" y="6626"/>
                    <a:pt x="1050" y="6861"/>
                  </a:cubicBezTo>
                  <a:cubicBezTo>
                    <a:pt x="1" y="7681"/>
                    <a:pt x="799" y="9913"/>
                    <a:pt x="2451" y="9913"/>
                  </a:cubicBezTo>
                  <a:cubicBezTo>
                    <a:pt x="2676" y="9913"/>
                    <a:pt x="2916" y="9872"/>
                    <a:pt x="3169" y="9781"/>
                  </a:cubicBezTo>
                  <a:cubicBezTo>
                    <a:pt x="6093" y="12412"/>
                    <a:pt x="5958" y="12687"/>
                    <a:pt x="7852" y="13474"/>
                  </a:cubicBezTo>
                  <a:cubicBezTo>
                    <a:pt x="8573" y="13773"/>
                    <a:pt x="9112" y="13964"/>
                    <a:pt x="9677" y="13964"/>
                  </a:cubicBezTo>
                  <a:cubicBezTo>
                    <a:pt x="10165" y="13964"/>
                    <a:pt x="10673" y="13821"/>
                    <a:pt x="11334" y="13483"/>
                  </a:cubicBezTo>
                  <a:cubicBezTo>
                    <a:pt x="11397" y="13474"/>
                    <a:pt x="11460" y="13465"/>
                    <a:pt x="11523" y="13461"/>
                  </a:cubicBezTo>
                  <a:cubicBezTo>
                    <a:pt x="13367" y="12601"/>
                    <a:pt x="14906" y="10177"/>
                    <a:pt x="14906" y="10177"/>
                  </a:cubicBezTo>
                  <a:cubicBezTo>
                    <a:pt x="15139" y="10274"/>
                    <a:pt x="15364" y="10317"/>
                    <a:pt x="15576" y="10317"/>
                  </a:cubicBezTo>
                  <a:cubicBezTo>
                    <a:pt x="16959" y="10317"/>
                    <a:pt x="17814" y="8466"/>
                    <a:pt x="17124" y="7459"/>
                  </a:cubicBezTo>
                  <a:cubicBezTo>
                    <a:pt x="16773" y="6946"/>
                    <a:pt x="16396" y="6803"/>
                    <a:pt x="16085" y="6803"/>
                  </a:cubicBezTo>
                  <a:cubicBezTo>
                    <a:pt x="15716" y="6803"/>
                    <a:pt x="15439" y="7003"/>
                    <a:pt x="15405" y="7028"/>
                  </a:cubicBezTo>
                  <a:cubicBezTo>
                    <a:pt x="14375" y="4607"/>
                    <a:pt x="14577" y="1161"/>
                    <a:pt x="14577" y="1161"/>
                  </a:cubicBezTo>
                  <a:lnTo>
                    <a:pt x="14577" y="1143"/>
                  </a:lnTo>
                  <a:cubicBezTo>
                    <a:pt x="13451" y="1364"/>
                    <a:pt x="11818" y="1520"/>
                    <a:pt x="10165" y="1520"/>
                  </a:cubicBezTo>
                  <a:cubicBezTo>
                    <a:pt x="7565" y="1520"/>
                    <a:pt x="4916" y="1134"/>
                    <a:pt x="410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3"/>
            <p:cNvSpPr/>
            <p:nvPr/>
          </p:nvSpPr>
          <p:spPr>
            <a:xfrm>
              <a:off x="1787025" y="4269825"/>
              <a:ext cx="469000" cy="239050"/>
            </a:xfrm>
            <a:custGeom>
              <a:rect b="b" l="l" r="r" t="t"/>
              <a:pathLst>
                <a:path extrusionOk="0" h="9562" w="18760">
                  <a:moveTo>
                    <a:pt x="9903" y="1"/>
                  </a:moveTo>
                  <a:cubicBezTo>
                    <a:pt x="9272" y="1"/>
                    <a:pt x="8641" y="43"/>
                    <a:pt x="8021" y="133"/>
                  </a:cubicBezTo>
                  <a:cubicBezTo>
                    <a:pt x="6438" y="367"/>
                    <a:pt x="4935" y="921"/>
                    <a:pt x="3739" y="1901"/>
                  </a:cubicBezTo>
                  <a:cubicBezTo>
                    <a:pt x="2929" y="2567"/>
                    <a:pt x="0" y="7875"/>
                    <a:pt x="923" y="8771"/>
                  </a:cubicBezTo>
                  <a:cubicBezTo>
                    <a:pt x="969" y="8816"/>
                    <a:pt x="1028" y="8836"/>
                    <a:pt x="1098" y="8836"/>
                  </a:cubicBezTo>
                  <a:cubicBezTo>
                    <a:pt x="1964" y="8836"/>
                    <a:pt x="4517" y="5686"/>
                    <a:pt x="5382" y="5686"/>
                  </a:cubicBezTo>
                  <a:cubicBezTo>
                    <a:pt x="5418" y="5686"/>
                    <a:pt x="5450" y="5692"/>
                    <a:pt x="5480" y="5703"/>
                  </a:cubicBezTo>
                  <a:cubicBezTo>
                    <a:pt x="6291" y="6001"/>
                    <a:pt x="7132" y="6452"/>
                    <a:pt x="8002" y="6452"/>
                  </a:cubicBezTo>
                  <a:cubicBezTo>
                    <a:pt x="8208" y="6452"/>
                    <a:pt x="8415" y="6427"/>
                    <a:pt x="8624" y="6368"/>
                  </a:cubicBezTo>
                  <a:cubicBezTo>
                    <a:pt x="8822" y="6314"/>
                    <a:pt x="9015" y="6291"/>
                    <a:pt x="9204" y="6291"/>
                  </a:cubicBezTo>
                  <a:cubicBezTo>
                    <a:pt x="9891" y="6291"/>
                    <a:pt x="10533" y="6597"/>
                    <a:pt x="11188" y="6836"/>
                  </a:cubicBezTo>
                  <a:cubicBezTo>
                    <a:pt x="11372" y="6906"/>
                    <a:pt x="12263" y="7172"/>
                    <a:pt x="12869" y="7172"/>
                  </a:cubicBezTo>
                  <a:cubicBezTo>
                    <a:pt x="13243" y="7172"/>
                    <a:pt x="13509" y="7070"/>
                    <a:pt x="13433" y="6760"/>
                  </a:cubicBezTo>
                  <a:cubicBezTo>
                    <a:pt x="13397" y="6602"/>
                    <a:pt x="13262" y="6481"/>
                    <a:pt x="13163" y="6373"/>
                  </a:cubicBezTo>
                  <a:cubicBezTo>
                    <a:pt x="13064" y="6260"/>
                    <a:pt x="13001" y="6175"/>
                    <a:pt x="13078" y="6049"/>
                  </a:cubicBezTo>
                  <a:cubicBezTo>
                    <a:pt x="13122" y="6046"/>
                    <a:pt x="13167" y="6045"/>
                    <a:pt x="13212" y="6045"/>
                  </a:cubicBezTo>
                  <a:cubicBezTo>
                    <a:pt x="13820" y="6045"/>
                    <a:pt x="14432" y="6287"/>
                    <a:pt x="15039" y="6337"/>
                  </a:cubicBezTo>
                  <a:cubicBezTo>
                    <a:pt x="15606" y="6378"/>
                    <a:pt x="17575" y="9562"/>
                    <a:pt x="18096" y="9562"/>
                  </a:cubicBezTo>
                  <a:cubicBezTo>
                    <a:pt x="18141" y="9562"/>
                    <a:pt x="18176" y="9538"/>
                    <a:pt x="18197" y="9486"/>
                  </a:cubicBezTo>
                  <a:cubicBezTo>
                    <a:pt x="18760" y="8123"/>
                    <a:pt x="16848" y="2171"/>
                    <a:pt x="15647" y="1303"/>
                  </a:cubicBezTo>
                  <a:cubicBezTo>
                    <a:pt x="15120" y="921"/>
                    <a:pt x="14490" y="696"/>
                    <a:pt x="13865" y="529"/>
                  </a:cubicBezTo>
                  <a:cubicBezTo>
                    <a:pt x="12642" y="199"/>
                    <a:pt x="11275" y="1"/>
                    <a:pt x="990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3"/>
            <p:cNvSpPr/>
            <p:nvPr/>
          </p:nvSpPr>
          <p:spPr>
            <a:xfrm>
              <a:off x="2077100" y="4443800"/>
              <a:ext cx="61400" cy="29125"/>
            </a:xfrm>
            <a:custGeom>
              <a:rect b="b" l="l" r="r" t="t"/>
              <a:pathLst>
                <a:path extrusionOk="0" h="1165" w="2456">
                  <a:moveTo>
                    <a:pt x="849" y="1"/>
                  </a:moveTo>
                  <a:cubicBezTo>
                    <a:pt x="506" y="1"/>
                    <a:pt x="244" y="119"/>
                    <a:pt x="170" y="296"/>
                  </a:cubicBezTo>
                  <a:cubicBezTo>
                    <a:pt x="0" y="693"/>
                    <a:pt x="1369" y="1164"/>
                    <a:pt x="1947" y="1164"/>
                  </a:cubicBezTo>
                  <a:cubicBezTo>
                    <a:pt x="2043" y="1164"/>
                    <a:pt x="2117" y="1151"/>
                    <a:pt x="2159" y="1123"/>
                  </a:cubicBezTo>
                  <a:cubicBezTo>
                    <a:pt x="2456" y="925"/>
                    <a:pt x="2051" y="381"/>
                    <a:pt x="1659" y="197"/>
                  </a:cubicBezTo>
                  <a:cubicBezTo>
                    <a:pt x="1373" y="59"/>
                    <a:pt x="1091" y="1"/>
                    <a:pt x="84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3"/>
            <p:cNvSpPr/>
            <p:nvPr/>
          </p:nvSpPr>
          <p:spPr>
            <a:xfrm>
              <a:off x="1915800" y="4434925"/>
              <a:ext cx="61525" cy="29100"/>
            </a:xfrm>
            <a:custGeom>
              <a:rect b="b" l="l" r="r" t="t"/>
              <a:pathLst>
                <a:path extrusionOk="0" h="1164" w="2461">
                  <a:moveTo>
                    <a:pt x="1609" y="0"/>
                  </a:moveTo>
                  <a:cubicBezTo>
                    <a:pt x="1367" y="0"/>
                    <a:pt x="1085" y="59"/>
                    <a:pt x="797" y="196"/>
                  </a:cubicBezTo>
                  <a:cubicBezTo>
                    <a:pt x="405" y="381"/>
                    <a:pt x="0" y="925"/>
                    <a:pt x="297" y="1123"/>
                  </a:cubicBezTo>
                  <a:cubicBezTo>
                    <a:pt x="340" y="1151"/>
                    <a:pt x="414" y="1164"/>
                    <a:pt x="510" y="1164"/>
                  </a:cubicBezTo>
                  <a:cubicBezTo>
                    <a:pt x="1092" y="1164"/>
                    <a:pt x="2460" y="693"/>
                    <a:pt x="2290" y="295"/>
                  </a:cubicBezTo>
                  <a:cubicBezTo>
                    <a:pt x="2214" y="118"/>
                    <a:pt x="1953" y="0"/>
                    <a:pt x="160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3"/>
            <p:cNvSpPr/>
            <p:nvPr/>
          </p:nvSpPr>
          <p:spPr>
            <a:xfrm>
              <a:off x="2008575" y="4457900"/>
              <a:ext cx="43225" cy="98475"/>
            </a:xfrm>
            <a:custGeom>
              <a:rect b="b" l="l" r="r" t="t"/>
              <a:pathLst>
                <a:path extrusionOk="0" h="3939" w="1729">
                  <a:moveTo>
                    <a:pt x="1290" y="0"/>
                  </a:moveTo>
                  <a:cubicBezTo>
                    <a:pt x="1288" y="0"/>
                    <a:pt x="1285" y="1"/>
                    <a:pt x="1283" y="2"/>
                  </a:cubicBezTo>
                  <a:cubicBezTo>
                    <a:pt x="1269" y="2"/>
                    <a:pt x="1260" y="15"/>
                    <a:pt x="1265" y="24"/>
                  </a:cubicBezTo>
                  <a:cubicBezTo>
                    <a:pt x="1296" y="244"/>
                    <a:pt x="1328" y="469"/>
                    <a:pt x="1359" y="694"/>
                  </a:cubicBezTo>
                  <a:cubicBezTo>
                    <a:pt x="1391" y="919"/>
                    <a:pt x="1422" y="1140"/>
                    <a:pt x="1454" y="1365"/>
                  </a:cubicBezTo>
                  <a:cubicBezTo>
                    <a:pt x="1512" y="1814"/>
                    <a:pt x="1571" y="2260"/>
                    <a:pt x="1607" y="2710"/>
                  </a:cubicBezTo>
                  <a:cubicBezTo>
                    <a:pt x="1629" y="2935"/>
                    <a:pt x="1643" y="3160"/>
                    <a:pt x="1643" y="3385"/>
                  </a:cubicBezTo>
                  <a:cubicBezTo>
                    <a:pt x="1643" y="3438"/>
                    <a:pt x="1643" y="3492"/>
                    <a:pt x="1638" y="3551"/>
                  </a:cubicBezTo>
                  <a:cubicBezTo>
                    <a:pt x="1634" y="3600"/>
                    <a:pt x="1625" y="3650"/>
                    <a:pt x="1602" y="3695"/>
                  </a:cubicBezTo>
                  <a:cubicBezTo>
                    <a:pt x="1602" y="3704"/>
                    <a:pt x="1571" y="3717"/>
                    <a:pt x="1548" y="3726"/>
                  </a:cubicBezTo>
                  <a:cubicBezTo>
                    <a:pt x="1521" y="3740"/>
                    <a:pt x="1499" y="3749"/>
                    <a:pt x="1472" y="3758"/>
                  </a:cubicBezTo>
                  <a:cubicBezTo>
                    <a:pt x="1422" y="3776"/>
                    <a:pt x="1368" y="3789"/>
                    <a:pt x="1314" y="3803"/>
                  </a:cubicBezTo>
                  <a:cubicBezTo>
                    <a:pt x="1110" y="3849"/>
                    <a:pt x="905" y="3875"/>
                    <a:pt x="697" y="3875"/>
                  </a:cubicBezTo>
                  <a:cubicBezTo>
                    <a:pt x="681" y="3875"/>
                    <a:pt x="665" y="3875"/>
                    <a:pt x="649" y="3875"/>
                  </a:cubicBezTo>
                  <a:cubicBezTo>
                    <a:pt x="541" y="3875"/>
                    <a:pt x="428" y="3861"/>
                    <a:pt x="320" y="3839"/>
                  </a:cubicBezTo>
                  <a:cubicBezTo>
                    <a:pt x="212" y="3821"/>
                    <a:pt x="113" y="3771"/>
                    <a:pt x="41" y="3690"/>
                  </a:cubicBezTo>
                  <a:cubicBezTo>
                    <a:pt x="38" y="3685"/>
                    <a:pt x="32" y="3681"/>
                    <a:pt x="26" y="3681"/>
                  </a:cubicBezTo>
                  <a:cubicBezTo>
                    <a:pt x="22" y="3681"/>
                    <a:pt x="18" y="3682"/>
                    <a:pt x="14" y="3686"/>
                  </a:cubicBezTo>
                  <a:cubicBezTo>
                    <a:pt x="1" y="3690"/>
                    <a:pt x="1" y="3704"/>
                    <a:pt x="5" y="3717"/>
                  </a:cubicBezTo>
                  <a:cubicBezTo>
                    <a:pt x="41" y="3762"/>
                    <a:pt x="91" y="3803"/>
                    <a:pt x="145" y="3830"/>
                  </a:cubicBezTo>
                  <a:cubicBezTo>
                    <a:pt x="194" y="3857"/>
                    <a:pt x="253" y="3875"/>
                    <a:pt x="307" y="3888"/>
                  </a:cubicBezTo>
                  <a:cubicBezTo>
                    <a:pt x="419" y="3920"/>
                    <a:pt x="532" y="3933"/>
                    <a:pt x="649" y="3938"/>
                  </a:cubicBezTo>
                  <a:cubicBezTo>
                    <a:pt x="671" y="3938"/>
                    <a:pt x="694" y="3939"/>
                    <a:pt x="716" y="3939"/>
                  </a:cubicBezTo>
                  <a:cubicBezTo>
                    <a:pt x="923" y="3939"/>
                    <a:pt x="1129" y="3919"/>
                    <a:pt x="1332" y="3875"/>
                  </a:cubicBezTo>
                  <a:cubicBezTo>
                    <a:pt x="1386" y="3861"/>
                    <a:pt x="1445" y="3848"/>
                    <a:pt x="1499" y="3830"/>
                  </a:cubicBezTo>
                  <a:cubicBezTo>
                    <a:pt x="1526" y="3821"/>
                    <a:pt x="1557" y="3807"/>
                    <a:pt x="1584" y="3798"/>
                  </a:cubicBezTo>
                  <a:cubicBezTo>
                    <a:pt x="1598" y="3789"/>
                    <a:pt x="1611" y="3785"/>
                    <a:pt x="1625" y="3776"/>
                  </a:cubicBezTo>
                  <a:cubicBezTo>
                    <a:pt x="1629" y="3771"/>
                    <a:pt x="1638" y="3767"/>
                    <a:pt x="1647" y="3762"/>
                  </a:cubicBezTo>
                  <a:cubicBezTo>
                    <a:pt x="1652" y="3758"/>
                    <a:pt x="1656" y="3753"/>
                    <a:pt x="1661" y="3749"/>
                  </a:cubicBezTo>
                  <a:lnTo>
                    <a:pt x="1670" y="3735"/>
                  </a:lnTo>
                  <a:cubicBezTo>
                    <a:pt x="1697" y="3681"/>
                    <a:pt x="1715" y="3618"/>
                    <a:pt x="1715" y="3555"/>
                  </a:cubicBezTo>
                  <a:cubicBezTo>
                    <a:pt x="1724" y="3497"/>
                    <a:pt x="1724" y="3438"/>
                    <a:pt x="1724" y="3385"/>
                  </a:cubicBezTo>
                  <a:cubicBezTo>
                    <a:pt x="1728" y="3155"/>
                    <a:pt x="1710" y="2930"/>
                    <a:pt x="1692" y="2705"/>
                  </a:cubicBezTo>
                  <a:cubicBezTo>
                    <a:pt x="1652" y="2251"/>
                    <a:pt x="1593" y="1805"/>
                    <a:pt x="1530" y="1356"/>
                  </a:cubicBezTo>
                  <a:cubicBezTo>
                    <a:pt x="1494" y="1131"/>
                    <a:pt x="1458" y="910"/>
                    <a:pt x="1422" y="685"/>
                  </a:cubicBezTo>
                  <a:cubicBezTo>
                    <a:pt x="1386" y="460"/>
                    <a:pt x="1350" y="240"/>
                    <a:pt x="1310" y="15"/>
                  </a:cubicBezTo>
                  <a:cubicBezTo>
                    <a:pt x="1306" y="8"/>
                    <a:pt x="1299" y="0"/>
                    <a:pt x="129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3"/>
            <p:cNvSpPr/>
            <p:nvPr/>
          </p:nvSpPr>
          <p:spPr>
            <a:xfrm>
              <a:off x="1974625" y="4592975"/>
              <a:ext cx="92350" cy="33225"/>
            </a:xfrm>
            <a:custGeom>
              <a:rect b="b" l="l" r="r" t="t"/>
              <a:pathLst>
                <a:path extrusionOk="0" h="1329" w="3694">
                  <a:moveTo>
                    <a:pt x="23" y="0"/>
                  </a:moveTo>
                  <a:cubicBezTo>
                    <a:pt x="22" y="0"/>
                    <a:pt x="20" y="1"/>
                    <a:pt x="18" y="1"/>
                  </a:cubicBezTo>
                  <a:cubicBezTo>
                    <a:pt x="5" y="6"/>
                    <a:pt x="0" y="19"/>
                    <a:pt x="5" y="28"/>
                  </a:cubicBezTo>
                  <a:cubicBezTo>
                    <a:pt x="59" y="213"/>
                    <a:pt x="140" y="384"/>
                    <a:pt x="248" y="546"/>
                  </a:cubicBezTo>
                  <a:cubicBezTo>
                    <a:pt x="351" y="703"/>
                    <a:pt x="481" y="847"/>
                    <a:pt x="634" y="964"/>
                  </a:cubicBezTo>
                  <a:cubicBezTo>
                    <a:pt x="670" y="996"/>
                    <a:pt x="706" y="1023"/>
                    <a:pt x="751" y="1050"/>
                  </a:cubicBezTo>
                  <a:lnTo>
                    <a:pt x="810" y="1090"/>
                  </a:lnTo>
                  <a:cubicBezTo>
                    <a:pt x="828" y="1104"/>
                    <a:pt x="850" y="1113"/>
                    <a:pt x="873" y="1122"/>
                  </a:cubicBezTo>
                  <a:cubicBezTo>
                    <a:pt x="918" y="1144"/>
                    <a:pt x="958" y="1167"/>
                    <a:pt x="1003" y="1185"/>
                  </a:cubicBezTo>
                  <a:lnTo>
                    <a:pt x="1138" y="1234"/>
                  </a:lnTo>
                  <a:cubicBezTo>
                    <a:pt x="1183" y="1252"/>
                    <a:pt x="1228" y="1266"/>
                    <a:pt x="1278" y="1274"/>
                  </a:cubicBezTo>
                  <a:lnTo>
                    <a:pt x="1345" y="1292"/>
                  </a:lnTo>
                  <a:cubicBezTo>
                    <a:pt x="1368" y="1297"/>
                    <a:pt x="1390" y="1301"/>
                    <a:pt x="1417" y="1301"/>
                  </a:cubicBezTo>
                  <a:cubicBezTo>
                    <a:pt x="1512" y="1319"/>
                    <a:pt x="1606" y="1324"/>
                    <a:pt x="1701" y="1328"/>
                  </a:cubicBezTo>
                  <a:lnTo>
                    <a:pt x="1845" y="1328"/>
                  </a:lnTo>
                  <a:cubicBezTo>
                    <a:pt x="1894" y="1328"/>
                    <a:pt x="1939" y="1324"/>
                    <a:pt x="1989" y="1319"/>
                  </a:cubicBezTo>
                  <a:cubicBezTo>
                    <a:pt x="2034" y="1315"/>
                    <a:pt x="2083" y="1310"/>
                    <a:pt x="2128" y="1306"/>
                  </a:cubicBezTo>
                  <a:lnTo>
                    <a:pt x="2267" y="1279"/>
                  </a:lnTo>
                  <a:lnTo>
                    <a:pt x="2339" y="1270"/>
                  </a:lnTo>
                  <a:cubicBezTo>
                    <a:pt x="2362" y="1266"/>
                    <a:pt x="2384" y="1257"/>
                    <a:pt x="2407" y="1252"/>
                  </a:cubicBezTo>
                  <a:lnTo>
                    <a:pt x="2546" y="1216"/>
                  </a:lnTo>
                  <a:lnTo>
                    <a:pt x="2681" y="1167"/>
                  </a:lnTo>
                  <a:cubicBezTo>
                    <a:pt x="2704" y="1158"/>
                    <a:pt x="2726" y="1153"/>
                    <a:pt x="2749" y="1140"/>
                  </a:cubicBezTo>
                  <a:lnTo>
                    <a:pt x="2812" y="1113"/>
                  </a:lnTo>
                  <a:cubicBezTo>
                    <a:pt x="2987" y="1032"/>
                    <a:pt x="3149" y="933"/>
                    <a:pt x="3298" y="816"/>
                  </a:cubicBezTo>
                  <a:cubicBezTo>
                    <a:pt x="3451" y="694"/>
                    <a:pt x="3581" y="555"/>
                    <a:pt x="3689" y="402"/>
                  </a:cubicBezTo>
                  <a:cubicBezTo>
                    <a:pt x="3693" y="388"/>
                    <a:pt x="3693" y="375"/>
                    <a:pt x="3684" y="370"/>
                  </a:cubicBezTo>
                  <a:cubicBezTo>
                    <a:pt x="3679" y="367"/>
                    <a:pt x="3674" y="365"/>
                    <a:pt x="3670" y="365"/>
                  </a:cubicBezTo>
                  <a:cubicBezTo>
                    <a:pt x="3662" y="365"/>
                    <a:pt x="3656" y="369"/>
                    <a:pt x="3653" y="375"/>
                  </a:cubicBezTo>
                  <a:cubicBezTo>
                    <a:pt x="3541" y="523"/>
                    <a:pt x="3406" y="654"/>
                    <a:pt x="3257" y="762"/>
                  </a:cubicBezTo>
                  <a:cubicBezTo>
                    <a:pt x="3113" y="874"/>
                    <a:pt x="2951" y="969"/>
                    <a:pt x="2780" y="1041"/>
                  </a:cubicBezTo>
                  <a:lnTo>
                    <a:pt x="2717" y="1068"/>
                  </a:lnTo>
                  <a:cubicBezTo>
                    <a:pt x="2695" y="1077"/>
                    <a:pt x="2672" y="1086"/>
                    <a:pt x="2654" y="1090"/>
                  </a:cubicBezTo>
                  <a:lnTo>
                    <a:pt x="2524" y="1135"/>
                  </a:lnTo>
                  <a:lnTo>
                    <a:pt x="2389" y="1171"/>
                  </a:lnTo>
                  <a:lnTo>
                    <a:pt x="2321" y="1189"/>
                  </a:lnTo>
                  <a:lnTo>
                    <a:pt x="2254" y="1198"/>
                  </a:lnTo>
                  <a:lnTo>
                    <a:pt x="2114" y="1221"/>
                  </a:lnTo>
                  <a:cubicBezTo>
                    <a:pt x="2069" y="1230"/>
                    <a:pt x="2025" y="1230"/>
                    <a:pt x="1980" y="1234"/>
                  </a:cubicBezTo>
                  <a:cubicBezTo>
                    <a:pt x="1930" y="1234"/>
                    <a:pt x="1885" y="1243"/>
                    <a:pt x="1840" y="1243"/>
                  </a:cubicBezTo>
                  <a:lnTo>
                    <a:pt x="1701" y="1243"/>
                  </a:lnTo>
                  <a:cubicBezTo>
                    <a:pt x="1611" y="1239"/>
                    <a:pt x="1516" y="1234"/>
                    <a:pt x="1426" y="1221"/>
                  </a:cubicBezTo>
                  <a:cubicBezTo>
                    <a:pt x="1404" y="1221"/>
                    <a:pt x="1381" y="1216"/>
                    <a:pt x="1359" y="1207"/>
                  </a:cubicBezTo>
                  <a:lnTo>
                    <a:pt x="1291" y="1194"/>
                  </a:lnTo>
                  <a:cubicBezTo>
                    <a:pt x="1246" y="1185"/>
                    <a:pt x="1201" y="1171"/>
                    <a:pt x="1161" y="1158"/>
                  </a:cubicBezTo>
                  <a:lnTo>
                    <a:pt x="1030" y="1113"/>
                  </a:lnTo>
                  <a:cubicBezTo>
                    <a:pt x="990" y="1095"/>
                    <a:pt x="949" y="1072"/>
                    <a:pt x="909" y="1050"/>
                  </a:cubicBezTo>
                  <a:cubicBezTo>
                    <a:pt x="886" y="1041"/>
                    <a:pt x="868" y="1032"/>
                    <a:pt x="846" y="1018"/>
                  </a:cubicBezTo>
                  <a:lnTo>
                    <a:pt x="792" y="982"/>
                  </a:lnTo>
                  <a:cubicBezTo>
                    <a:pt x="751" y="960"/>
                    <a:pt x="715" y="933"/>
                    <a:pt x="679" y="906"/>
                  </a:cubicBezTo>
                  <a:cubicBezTo>
                    <a:pt x="531" y="793"/>
                    <a:pt x="401" y="658"/>
                    <a:pt x="297" y="505"/>
                  </a:cubicBezTo>
                  <a:cubicBezTo>
                    <a:pt x="189" y="357"/>
                    <a:pt x="104" y="190"/>
                    <a:pt x="45" y="15"/>
                  </a:cubicBezTo>
                  <a:cubicBezTo>
                    <a:pt x="41" y="8"/>
                    <a:pt x="32" y="0"/>
                    <a:pt x="2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3"/>
            <p:cNvSpPr/>
            <p:nvPr/>
          </p:nvSpPr>
          <p:spPr>
            <a:xfrm>
              <a:off x="2087875" y="4511675"/>
              <a:ext cx="16775" cy="28150"/>
            </a:xfrm>
            <a:custGeom>
              <a:rect b="b" l="l" r="r" t="t"/>
              <a:pathLst>
                <a:path extrusionOk="0" h="1126" w="671">
                  <a:moveTo>
                    <a:pt x="333" y="1"/>
                  </a:moveTo>
                  <a:cubicBezTo>
                    <a:pt x="149" y="1"/>
                    <a:pt x="0" y="248"/>
                    <a:pt x="0" y="563"/>
                  </a:cubicBezTo>
                  <a:cubicBezTo>
                    <a:pt x="0" y="874"/>
                    <a:pt x="149" y="1126"/>
                    <a:pt x="333" y="1126"/>
                  </a:cubicBezTo>
                  <a:cubicBezTo>
                    <a:pt x="518" y="1126"/>
                    <a:pt x="671" y="869"/>
                    <a:pt x="671" y="563"/>
                  </a:cubicBezTo>
                  <a:cubicBezTo>
                    <a:pt x="671" y="253"/>
                    <a:pt x="518" y="1"/>
                    <a:pt x="33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3"/>
            <p:cNvSpPr/>
            <p:nvPr/>
          </p:nvSpPr>
          <p:spPr>
            <a:xfrm>
              <a:off x="1947050" y="4512250"/>
              <a:ext cx="16675" cy="28150"/>
            </a:xfrm>
            <a:custGeom>
              <a:rect b="b" l="l" r="r" t="t"/>
              <a:pathLst>
                <a:path extrusionOk="0" h="1126" w="667">
                  <a:moveTo>
                    <a:pt x="334" y="0"/>
                  </a:moveTo>
                  <a:cubicBezTo>
                    <a:pt x="149" y="0"/>
                    <a:pt x="1" y="252"/>
                    <a:pt x="1" y="563"/>
                  </a:cubicBezTo>
                  <a:cubicBezTo>
                    <a:pt x="1" y="873"/>
                    <a:pt x="149" y="1125"/>
                    <a:pt x="334" y="1125"/>
                  </a:cubicBezTo>
                  <a:cubicBezTo>
                    <a:pt x="518" y="1125"/>
                    <a:pt x="667" y="873"/>
                    <a:pt x="667" y="563"/>
                  </a:cubicBezTo>
                  <a:cubicBezTo>
                    <a:pt x="667" y="252"/>
                    <a:pt x="518" y="0"/>
                    <a:pt x="33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3"/>
            <p:cNvSpPr/>
            <p:nvPr/>
          </p:nvSpPr>
          <p:spPr>
            <a:xfrm>
              <a:off x="2098775" y="4740775"/>
              <a:ext cx="118000" cy="121150"/>
            </a:xfrm>
            <a:custGeom>
              <a:rect b="b" l="l" r="r" t="t"/>
              <a:pathLst>
                <a:path extrusionOk="0" h="4846" w="4720">
                  <a:moveTo>
                    <a:pt x="68" y="1"/>
                  </a:moveTo>
                  <a:lnTo>
                    <a:pt x="68" y="10"/>
                  </a:lnTo>
                  <a:cubicBezTo>
                    <a:pt x="55" y="140"/>
                    <a:pt x="28" y="270"/>
                    <a:pt x="1" y="396"/>
                  </a:cubicBezTo>
                  <a:lnTo>
                    <a:pt x="37" y="405"/>
                  </a:lnTo>
                  <a:cubicBezTo>
                    <a:pt x="37" y="405"/>
                    <a:pt x="612" y="2974"/>
                    <a:pt x="905" y="4846"/>
                  </a:cubicBezTo>
                  <a:cubicBezTo>
                    <a:pt x="2272" y="4373"/>
                    <a:pt x="3559" y="3689"/>
                    <a:pt x="4720" y="2826"/>
                  </a:cubicBezTo>
                  <a:cubicBezTo>
                    <a:pt x="3393" y="1548"/>
                    <a:pt x="1359" y="549"/>
                    <a:pt x="6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3"/>
            <p:cNvSpPr/>
            <p:nvPr/>
          </p:nvSpPr>
          <p:spPr>
            <a:xfrm>
              <a:off x="1829650" y="4733800"/>
              <a:ext cx="125525" cy="139025"/>
            </a:xfrm>
            <a:custGeom>
              <a:rect b="b" l="l" r="r" t="t"/>
              <a:pathLst>
                <a:path extrusionOk="0" h="5561" w="5021">
                  <a:moveTo>
                    <a:pt x="4890" y="1"/>
                  </a:moveTo>
                  <a:cubicBezTo>
                    <a:pt x="3541" y="599"/>
                    <a:pt x="1332" y="1859"/>
                    <a:pt x="0" y="4081"/>
                  </a:cubicBezTo>
                  <a:cubicBezTo>
                    <a:pt x="1197" y="4756"/>
                    <a:pt x="2484" y="5255"/>
                    <a:pt x="3824" y="5561"/>
                  </a:cubicBezTo>
                  <a:cubicBezTo>
                    <a:pt x="4130" y="3685"/>
                    <a:pt x="4998" y="981"/>
                    <a:pt x="4998" y="981"/>
                  </a:cubicBezTo>
                  <a:lnTo>
                    <a:pt x="5021" y="977"/>
                  </a:lnTo>
                  <a:cubicBezTo>
                    <a:pt x="4904" y="671"/>
                    <a:pt x="4863" y="343"/>
                    <a:pt x="4899" y="19"/>
                  </a:cubicBezTo>
                  <a:lnTo>
                    <a:pt x="4890"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3"/>
            <p:cNvSpPr/>
            <p:nvPr/>
          </p:nvSpPr>
          <p:spPr>
            <a:xfrm>
              <a:off x="2078075" y="4750675"/>
              <a:ext cx="43325" cy="123400"/>
            </a:xfrm>
            <a:custGeom>
              <a:rect b="b" l="l" r="r" t="t"/>
              <a:pathLst>
                <a:path extrusionOk="0" h="4936" w="1733">
                  <a:moveTo>
                    <a:pt x="824" y="0"/>
                  </a:moveTo>
                  <a:cubicBezTo>
                    <a:pt x="793" y="149"/>
                    <a:pt x="748" y="293"/>
                    <a:pt x="694" y="432"/>
                  </a:cubicBezTo>
                  <a:lnTo>
                    <a:pt x="1" y="4935"/>
                  </a:lnTo>
                  <a:cubicBezTo>
                    <a:pt x="590" y="4809"/>
                    <a:pt x="1166" y="4648"/>
                    <a:pt x="1733" y="4454"/>
                  </a:cubicBezTo>
                  <a:cubicBezTo>
                    <a:pt x="1440" y="2578"/>
                    <a:pt x="865" y="9"/>
                    <a:pt x="865" y="9"/>
                  </a:cubicBezTo>
                  <a:lnTo>
                    <a:pt x="82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3"/>
            <p:cNvSpPr/>
            <p:nvPr/>
          </p:nvSpPr>
          <p:spPr>
            <a:xfrm>
              <a:off x="1925250" y="4758200"/>
              <a:ext cx="53550" cy="122625"/>
            </a:xfrm>
            <a:custGeom>
              <a:rect b="b" l="l" r="r" t="t"/>
              <a:pathLst>
                <a:path extrusionOk="0" h="4905" w="2142">
                  <a:moveTo>
                    <a:pt x="1197" y="1"/>
                  </a:moveTo>
                  <a:lnTo>
                    <a:pt x="1174" y="10"/>
                  </a:lnTo>
                  <a:cubicBezTo>
                    <a:pt x="1174" y="10"/>
                    <a:pt x="306" y="2714"/>
                    <a:pt x="0" y="4585"/>
                  </a:cubicBezTo>
                  <a:cubicBezTo>
                    <a:pt x="707" y="4747"/>
                    <a:pt x="1422" y="4850"/>
                    <a:pt x="2142" y="4904"/>
                  </a:cubicBezTo>
                  <a:lnTo>
                    <a:pt x="1485" y="622"/>
                  </a:lnTo>
                  <a:cubicBezTo>
                    <a:pt x="1368" y="424"/>
                    <a:pt x="1269" y="217"/>
                    <a:pt x="11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3"/>
            <p:cNvSpPr/>
            <p:nvPr/>
          </p:nvSpPr>
          <p:spPr>
            <a:xfrm>
              <a:off x="1962350" y="4742575"/>
              <a:ext cx="132975" cy="139025"/>
            </a:xfrm>
            <a:custGeom>
              <a:rect b="b" l="l" r="r" t="t"/>
              <a:pathLst>
                <a:path extrusionOk="0" h="5561" w="5319">
                  <a:moveTo>
                    <a:pt x="2626" y="0"/>
                  </a:moveTo>
                  <a:cubicBezTo>
                    <a:pt x="2406" y="0"/>
                    <a:pt x="1503" y="1381"/>
                    <a:pt x="1368" y="1381"/>
                  </a:cubicBezTo>
                  <a:cubicBezTo>
                    <a:pt x="1362" y="1381"/>
                    <a:pt x="1358" y="1378"/>
                    <a:pt x="1355" y="1373"/>
                  </a:cubicBezTo>
                  <a:cubicBezTo>
                    <a:pt x="1107" y="1706"/>
                    <a:pt x="905" y="2043"/>
                    <a:pt x="847" y="2317"/>
                  </a:cubicBezTo>
                  <a:cubicBezTo>
                    <a:pt x="523" y="1998"/>
                    <a:pt x="235" y="1638"/>
                    <a:pt x="1" y="1242"/>
                  </a:cubicBezTo>
                  <a:lnTo>
                    <a:pt x="1" y="1242"/>
                  </a:lnTo>
                  <a:lnTo>
                    <a:pt x="658" y="5525"/>
                  </a:lnTo>
                  <a:cubicBezTo>
                    <a:pt x="905" y="5543"/>
                    <a:pt x="1157" y="5552"/>
                    <a:pt x="1409" y="5556"/>
                  </a:cubicBezTo>
                  <a:lnTo>
                    <a:pt x="1962" y="3042"/>
                  </a:lnTo>
                  <a:lnTo>
                    <a:pt x="1962" y="3042"/>
                  </a:lnTo>
                  <a:cubicBezTo>
                    <a:pt x="1782" y="3892"/>
                    <a:pt x="1598" y="4792"/>
                    <a:pt x="1436" y="5556"/>
                  </a:cubicBezTo>
                  <a:cubicBezTo>
                    <a:pt x="1517" y="5556"/>
                    <a:pt x="1598" y="5561"/>
                    <a:pt x="1683" y="5561"/>
                  </a:cubicBezTo>
                  <a:cubicBezTo>
                    <a:pt x="2673" y="5561"/>
                    <a:pt x="3658" y="5457"/>
                    <a:pt x="4630" y="5255"/>
                  </a:cubicBezTo>
                  <a:lnTo>
                    <a:pt x="5318" y="752"/>
                  </a:lnTo>
                  <a:lnTo>
                    <a:pt x="5318" y="752"/>
                  </a:lnTo>
                  <a:cubicBezTo>
                    <a:pt x="5075" y="1395"/>
                    <a:pt x="4652" y="1948"/>
                    <a:pt x="4099" y="2353"/>
                  </a:cubicBezTo>
                  <a:cubicBezTo>
                    <a:pt x="4023" y="2128"/>
                    <a:pt x="2848" y="351"/>
                    <a:pt x="2632" y="1"/>
                  </a:cubicBezTo>
                  <a:cubicBezTo>
                    <a:pt x="2630" y="0"/>
                    <a:pt x="2628" y="0"/>
                    <a:pt x="262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43"/>
          <p:cNvGrpSpPr/>
          <p:nvPr/>
        </p:nvGrpSpPr>
        <p:grpSpPr>
          <a:xfrm>
            <a:off x="5711786" y="1238245"/>
            <a:ext cx="1463781" cy="1464224"/>
            <a:chOff x="2541450" y="4146850"/>
            <a:chExt cx="712025" cy="712275"/>
          </a:xfrm>
        </p:grpSpPr>
        <p:sp>
          <p:nvSpPr>
            <p:cNvPr id="2956" name="Google Shape;2956;p43"/>
            <p:cNvSpPr/>
            <p:nvPr/>
          </p:nvSpPr>
          <p:spPr>
            <a:xfrm>
              <a:off x="2541450" y="4146850"/>
              <a:ext cx="712025" cy="712150"/>
            </a:xfrm>
            <a:custGeom>
              <a:rect b="b" l="l" r="r" t="t"/>
              <a:pathLst>
                <a:path extrusionOk="0" h="28486" w="28481">
                  <a:moveTo>
                    <a:pt x="14243" y="0"/>
                  </a:moveTo>
                  <a:cubicBezTo>
                    <a:pt x="6375" y="0"/>
                    <a:pt x="0" y="6379"/>
                    <a:pt x="0" y="14243"/>
                  </a:cubicBezTo>
                  <a:cubicBezTo>
                    <a:pt x="0" y="22111"/>
                    <a:pt x="6375" y="28486"/>
                    <a:pt x="14243" y="28486"/>
                  </a:cubicBezTo>
                  <a:cubicBezTo>
                    <a:pt x="22106" y="28486"/>
                    <a:pt x="28481" y="22111"/>
                    <a:pt x="28481" y="14243"/>
                  </a:cubicBezTo>
                  <a:cubicBezTo>
                    <a:pt x="28481" y="6379"/>
                    <a:pt x="22106" y="0"/>
                    <a:pt x="142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3"/>
            <p:cNvSpPr/>
            <p:nvPr/>
          </p:nvSpPr>
          <p:spPr>
            <a:xfrm>
              <a:off x="2865225" y="4723675"/>
              <a:ext cx="100125" cy="113625"/>
            </a:xfrm>
            <a:custGeom>
              <a:rect b="b" l="l" r="r" t="t"/>
              <a:pathLst>
                <a:path extrusionOk="0" h="4545" w="4005">
                  <a:moveTo>
                    <a:pt x="3977" y="1"/>
                  </a:moveTo>
                  <a:cubicBezTo>
                    <a:pt x="3236" y="112"/>
                    <a:pt x="2383" y="182"/>
                    <a:pt x="1522" y="182"/>
                  </a:cubicBezTo>
                  <a:cubicBezTo>
                    <a:pt x="1031" y="182"/>
                    <a:pt x="537" y="159"/>
                    <a:pt x="59" y="109"/>
                  </a:cubicBezTo>
                  <a:lnTo>
                    <a:pt x="1" y="1188"/>
                  </a:lnTo>
                  <a:cubicBezTo>
                    <a:pt x="1" y="1188"/>
                    <a:pt x="1670" y="4495"/>
                    <a:pt x="2205" y="4544"/>
                  </a:cubicBezTo>
                  <a:cubicBezTo>
                    <a:pt x="2209" y="4545"/>
                    <a:pt x="2212" y="4545"/>
                    <a:pt x="2216" y="4545"/>
                  </a:cubicBezTo>
                  <a:cubicBezTo>
                    <a:pt x="2758" y="4545"/>
                    <a:pt x="4004" y="1044"/>
                    <a:pt x="4004" y="1044"/>
                  </a:cubicBezTo>
                  <a:lnTo>
                    <a:pt x="3991" y="284"/>
                  </a:lnTo>
                  <a:lnTo>
                    <a:pt x="3977"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3"/>
            <p:cNvSpPr/>
            <p:nvPr/>
          </p:nvSpPr>
          <p:spPr>
            <a:xfrm>
              <a:off x="2865350" y="4737175"/>
              <a:ext cx="100100" cy="100125"/>
            </a:xfrm>
            <a:custGeom>
              <a:rect b="b" l="l" r="r" t="t"/>
              <a:pathLst>
                <a:path extrusionOk="0" h="4005" w="4004">
                  <a:moveTo>
                    <a:pt x="3990" y="1"/>
                  </a:moveTo>
                  <a:cubicBezTo>
                    <a:pt x="2938" y="525"/>
                    <a:pt x="1837" y="643"/>
                    <a:pt x="712" y="643"/>
                  </a:cubicBezTo>
                  <a:cubicBezTo>
                    <a:pt x="476" y="643"/>
                    <a:pt x="238" y="638"/>
                    <a:pt x="0" y="630"/>
                  </a:cubicBezTo>
                  <a:lnTo>
                    <a:pt x="0" y="648"/>
                  </a:lnTo>
                  <a:cubicBezTo>
                    <a:pt x="0" y="648"/>
                    <a:pt x="1669" y="3955"/>
                    <a:pt x="2204" y="4004"/>
                  </a:cubicBezTo>
                  <a:cubicBezTo>
                    <a:pt x="2208" y="4005"/>
                    <a:pt x="2211" y="4005"/>
                    <a:pt x="2214" y="4005"/>
                  </a:cubicBezTo>
                  <a:cubicBezTo>
                    <a:pt x="2751" y="4005"/>
                    <a:pt x="4004" y="504"/>
                    <a:pt x="4004" y="504"/>
                  </a:cubicBezTo>
                  <a:lnTo>
                    <a:pt x="3990"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3"/>
            <p:cNvSpPr/>
            <p:nvPr/>
          </p:nvSpPr>
          <p:spPr>
            <a:xfrm>
              <a:off x="2658750" y="4443325"/>
              <a:ext cx="500600" cy="290625"/>
            </a:xfrm>
            <a:custGeom>
              <a:rect b="b" l="l" r="r" t="t"/>
              <a:pathLst>
                <a:path extrusionOk="0" h="11625" w="20024">
                  <a:moveTo>
                    <a:pt x="10339" y="1"/>
                  </a:moveTo>
                  <a:cubicBezTo>
                    <a:pt x="7931" y="1"/>
                    <a:pt x="5938" y="144"/>
                    <a:pt x="4683" y="265"/>
                  </a:cubicBezTo>
                  <a:lnTo>
                    <a:pt x="4688" y="319"/>
                  </a:lnTo>
                  <a:cubicBezTo>
                    <a:pt x="4688" y="319"/>
                    <a:pt x="3995" y="3765"/>
                    <a:pt x="3550" y="5016"/>
                  </a:cubicBezTo>
                  <a:cubicBezTo>
                    <a:pt x="3487" y="4944"/>
                    <a:pt x="3415" y="4881"/>
                    <a:pt x="3334" y="4831"/>
                  </a:cubicBezTo>
                  <a:cubicBezTo>
                    <a:pt x="3152" y="4706"/>
                    <a:pt x="2855" y="4564"/>
                    <a:pt x="2439" y="4564"/>
                  </a:cubicBezTo>
                  <a:cubicBezTo>
                    <a:pt x="2155" y="4564"/>
                    <a:pt x="1816" y="4630"/>
                    <a:pt x="1422" y="4813"/>
                  </a:cubicBezTo>
                  <a:cubicBezTo>
                    <a:pt x="0" y="5479"/>
                    <a:pt x="639" y="8273"/>
                    <a:pt x="2596" y="8354"/>
                  </a:cubicBezTo>
                  <a:cubicBezTo>
                    <a:pt x="2623" y="8355"/>
                    <a:pt x="2649" y="8355"/>
                    <a:pt x="2675" y="8355"/>
                  </a:cubicBezTo>
                  <a:cubicBezTo>
                    <a:pt x="3340" y="8355"/>
                    <a:pt x="3647" y="7979"/>
                    <a:pt x="3734" y="7836"/>
                  </a:cubicBezTo>
                  <a:cubicBezTo>
                    <a:pt x="3900" y="8448"/>
                    <a:pt x="4265" y="9280"/>
                    <a:pt x="5043" y="10239"/>
                  </a:cubicBezTo>
                  <a:cubicBezTo>
                    <a:pt x="5664" y="11008"/>
                    <a:pt x="6919" y="11399"/>
                    <a:pt x="8318" y="11548"/>
                  </a:cubicBezTo>
                  <a:cubicBezTo>
                    <a:pt x="8804" y="11601"/>
                    <a:pt x="9307" y="11624"/>
                    <a:pt x="9806" y="11624"/>
                  </a:cubicBezTo>
                  <a:cubicBezTo>
                    <a:pt x="10660" y="11624"/>
                    <a:pt x="11505" y="11555"/>
                    <a:pt x="12241" y="11444"/>
                  </a:cubicBezTo>
                  <a:cubicBezTo>
                    <a:pt x="13163" y="11305"/>
                    <a:pt x="13910" y="11102"/>
                    <a:pt x="14279" y="10886"/>
                  </a:cubicBezTo>
                  <a:cubicBezTo>
                    <a:pt x="14486" y="10765"/>
                    <a:pt x="14675" y="10612"/>
                    <a:pt x="14841" y="10441"/>
                  </a:cubicBezTo>
                  <a:cubicBezTo>
                    <a:pt x="15678" y="9591"/>
                    <a:pt x="16092" y="8219"/>
                    <a:pt x="16245" y="7611"/>
                  </a:cubicBezTo>
                  <a:lnTo>
                    <a:pt x="16312" y="7629"/>
                  </a:lnTo>
                  <a:cubicBezTo>
                    <a:pt x="16312" y="7629"/>
                    <a:pt x="16596" y="8173"/>
                    <a:pt x="17384" y="8173"/>
                  </a:cubicBezTo>
                  <a:cubicBezTo>
                    <a:pt x="17420" y="8173"/>
                    <a:pt x="17457" y="8172"/>
                    <a:pt x="17495" y="8169"/>
                  </a:cubicBezTo>
                  <a:cubicBezTo>
                    <a:pt x="19457" y="8039"/>
                    <a:pt x="20023" y="5232"/>
                    <a:pt x="18584" y="4602"/>
                  </a:cubicBezTo>
                  <a:cubicBezTo>
                    <a:pt x="18207" y="4435"/>
                    <a:pt x="17882" y="4375"/>
                    <a:pt x="17608" y="4375"/>
                  </a:cubicBezTo>
                  <a:cubicBezTo>
                    <a:pt x="17512" y="4375"/>
                    <a:pt x="17422" y="4382"/>
                    <a:pt x="17338" y="4395"/>
                  </a:cubicBezTo>
                  <a:cubicBezTo>
                    <a:pt x="16748" y="4489"/>
                    <a:pt x="16465" y="4858"/>
                    <a:pt x="16465" y="4858"/>
                  </a:cubicBezTo>
                  <a:cubicBezTo>
                    <a:pt x="15988" y="3617"/>
                    <a:pt x="15669" y="301"/>
                    <a:pt x="15669" y="301"/>
                  </a:cubicBezTo>
                  <a:lnTo>
                    <a:pt x="15673" y="247"/>
                  </a:lnTo>
                  <a:cubicBezTo>
                    <a:pt x="13773" y="66"/>
                    <a:pt x="11962" y="1"/>
                    <a:pt x="1033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3"/>
            <p:cNvSpPr/>
            <p:nvPr/>
          </p:nvSpPr>
          <p:spPr>
            <a:xfrm>
              <a:off x="3050450" y="4449600"/>
              <a:ext cx="46250" cy="115200"/>
            </a:xfrm>
            <a:custGeom>
              <a:rect b="b" l="l" r="r" t="t"/>
              <a:pathLst>
                <a:path extrusionOk="0" h="4608" w="1850">
                  <a:moveTo>
                    <a:pt x="5" y="1"/>
                  </a:moveTo>
                  <a:lnTo>
                    <a:pt x="1" y="50"/>
                  </a:lnTo>
                  <a:cubicBezTo>
                    <a:pt x="1" y="50"/>
                    <a:pt x="320" y="3370"/>
                    <a:pt x="797" y="4607"/>
                  </a:cubicBezTo>
                  <a:cubicBezTo>
                    <a:pt x="797" y="4607"/>
                    <a:pt x="1080" y="4238"/>
                    <a:pt x="1670" y="4148"/>
                  </a:cubicBezTo>
                  <a:lnTo>
                    <a:pt x="1670" y="4135"/>
                  </a:lnTo>
                  <a:lnTo>
                    <a:pt x="1850" y="212"/>
                  </a:lnTo>
                  <a:cubicBezTo>
                    <a:pt x="1233" y="127"/>
                    <a:pt x="617" y="59"/>
                    <a:pt x="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3"/>
            <p:cNvSpPr/>
            <p:nvPr/>
          </p:nvSpPr>
          <p:spPr>
            <a:xfrm>
              <a:off x="2730050" y="4449950"/>
              <a:ext cx="45900" cy="118900"/>
            </a:xfrm>
            <a:custGeom>
              <a:rect b="b" l="l" r="r" t="t"/>
              <a:pathLst>
                <a:path extrusionOk="0" h="4756" w="1836">
                  <a:moveTo>
                    <a:pt x="1831" y="0"/>
                  </a:moveTo>
                  <a:cubicBezTo>
                    <a:pt x="909" y="90"/>
                    <a:pt x="383" y="167"/>
                    <a:pt x="383" y="167"/>
                  </a:cubicBezTo>
                  <a:cubicBezTo>
                    <a:pt x="383" y="167"/>
                    <a:pt x="0" y="2497"/>
                    <a:pt x="486" y="4566"/>
                  </a:cubicBezTo>
                  <a:cubicBezTo>
                    <a:pt x="563" y="4620"/>
                    <a:pt x="635" y="4683"/>
                    <a:pt x="698" y="4755"/>
                  </a:cubicBezTo>
                  <a:cubicBezTo>
                    <a:pt x="1143" y="3505"/>
                    <a:pt x="1836" y="59"/>
                    <a:pt x="1836" y="59"/>
                  </a:cubicBezTo>
                  <a:lnTo>
                    <a:pt x="1831"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3"/>
            <p:cNvSpPr/>
            <p:nvPr/>
          </p:nvSpPr>
          <p:spPr>
            <a:xfrm>
              <a:off x="2729375" y="4284775"/>
              <a:ext cx="373850" cy="170025"/>
            </a:xfrm>
            <a:custGeom>
              <a:rect b="b" l="l" r="r" t="t"/>
              <a:pathLst>
                <a:path extrusionOk="0" h="6801" w="14954">
                  <a:moveTo>
                    <a:pt x="7831" y="1"/>
                  </a:moveTo>
                  <a:cubicBezTo>
                    <a:pt x="5330" y="1"/>
                    <a:pt x="2792" y="286"/>
                    <a:pt x="1872" y="952"/>
                  </a:cubicBezTo>
                  <a:cubicBezTo>
                    <a:pt x="0" y="2315"/>
                    <a:pt x="410" y="6769"/>
                    <a:pt x="410" y="6769"/>
                  </a:cubicBezTo>
                  <a:cubicBezTo>
                    <a:pt x="410" y="6769"/>
                    <a:pt x="936" y="6693"/>
                    <a:pt x="1858" y="6603"/>
                  </a:cubicBezTo>
                  <a:cubicBezTo>
                    <a:pt x="3110" y="6482"/>
                    <a:pt x="5092" y="6341"/>
                    <a:pt x="7485" y="6341"/>
                  </a:cubicBezTo>
                  <a:cubicBezTo>
                    <a:pt x="9117" y="6341"/>
                    <a:pt x="10940" y="6407"/>
                    <a:pt x="12853" y="6589"/>
                  </a:cubicBezTo>
                  <a:cubicBezTo>
                    <a:pt x="13456" y="6652"/>
                    <a:pt x="14076" y="6720"/>
                    <a:pt x="14693" y="6801"/>
                  </a:cubicBezTo>
                  <a:cubicBezTo>
                    <a:pt x="14693" y="6801"/>
                    <a:pt x="14954" y="1816"/>
                    <a:pt x="13653" y="817"/>
                  </a:cubicBezTo>
                  <a:cubicBezTo>
                    <a:pt x="12989" y="309"/>
                    <a:pt x="10430" y="1"/>
                    <a:pt x="783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3"/>
            <p:cNvSpPr/>
            <p:nvPr/>
          </p:nvSpPr>
          <p:spPr>
            <a:xfrm>
              <a:off x="3007050" y="4697925"/>
              <a:ext cx="25100" cy="7325"/>
            </a:xfrm>
            <a:custGeom>
              <a:rect b="b" l="l" r="r" t="t"/>
              <a:pathLst>
                <a:path extrusionOk="0" h="293" w="1004">
                  <a:moveTo>
                    <a:pt x="18" y="1"/>
                  </a:moveTo>
                  <a:cubicBezTo>
                    <a:pt x="14" y="1"/>
                    <a:pt x="5" y="5"/>
                    <a:pt x="5" y="10"/>
                  </a:cubicBezTo>
                  <a:cubicBezTo>
                    <a:pt x="0" y="19"/>
                    <a:pt x="5" y="28"/>
                    <a:pt x="14" y="28"/>
                  </a:cubicBezTo>
                  <a:cubicBezTo>
                    <a:pt x="171" y="82"/>
                    <a:pt x="333" y="127"/>
                    <a:pt x="495" y="172"/>
                  </a:cubicBezTo>
                  <a:lnTo>
                    <a:pt x="738" y="235"/>
                  </a:lnTo>
                  <a:cubicBezTo>
                    <a:pt x="819" y="257"/>
                    <a:pt x="900" y="275"/>
                    <a:pt x="985" y="293"/>
                  </a:cubicBezTo>
                  <a:cubicBezTo>
                    <a:pt x="990" y="293"/>
                    <a:pt x="999" y="289"/>
                    <a:pt x="999" y="284"/>
                  </a:cubicBezTo>
                  <a:cubicBezTo>
                    <a:pt x="1003" y="275"/>
                    <a:pt x="999" y="266"/>
                    <a:pt x="990" y="266"/>
                  </a:cubicBezTo>
                  <a:cubicBezTo>
                    <a:pt x="913" y="235"/>
                    <a:pt x="833" y="212"/>
                    <a:pt x="752" y="190"/>
                  </a:cubicBezTo>
                  <a:lnTo>
                    <a:pt x="509" y="122"/>
                  </a:lnTo>
                  <a:cubicBezTo>
                    <a:pt x="347" y="77"/>
                    <a:pt x="185" y="37"/>
                    <a:pt x="1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3"/>
            <p:cNvSpPr/>
            <p:nvPr/>
          </p:nvSpPr>
          <p:spPr>
            <a:xfrm>
              <a:off x="2964975" y="4525625"/>
              <a:ext cx="19375" cy="37475"/>
            </a:xfrm>
            <a:custGeom>
              <a:rect b="b" l="l" r="r" t="t"/>
              <a:pathLst>
                <a:path extrusionOk="0" h="1499" w="775">
                  <a:moveTo>
                    <a:pt x="383" y="1"/>
                  </a:moveTo>
                  <a:cubicBezTo>
                    <a:pt x="381" y="1"/>
                    <a:pt x="380" y="1"/>
                    <a:pt x="379" y="1"/>
                  </a:cubicBezTo>
                  <a:cubicBezTo>
                    <a:pt x="172" y="1"/>
                    <a:pt x="1" y="338"/>
                    <a:pt x="10" y="756"/>
                  </a:cubicBezTo>
                  <a:cubicBezTo>
                    <a:pt x="14" y="1168"/>
                    <a:pt x="187" y="1499"/>
                    <a:pt x="393" y="1499"/>
                  </a:cubicBezTo>
                  <a:cubicBezTo>
                    <a:pt x="394" y="1499"/>
                    <a:pt x="395" y="1499"/>
                    <a:pt x="397" y="1499"/>
                  </a:cubicBezTo>
                  <a:cubicBezTo>
                    <a:pt x="608" y="1494"/>
                    <a:pt x="775" y="1161"/>
                    <a:pt x="770" y="743"/>
                  </a:cubicBezTo>
                  <a:cubicBezTo>
                    <a:pt x="766" y="332"/>
                    <a:pt x="592" y="1"/>
                    <a:pt x="38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3"/>
            <p:cNvSpPr/>
            <p:nvPr/>
          </p:nvSpPr>
          <p:spPr>
            <a:xfrm>
              <a:off x="2826650" y="4527325"/>
              <a:ext cx="19375" cy="37475"/>
            </a:xfrm>
            <a:custGeom>
              <a:rect b="b" l="l" r="r" t="t"/>
              <a:pathLst>
                <a:path extrusionOk="0" h="1499" w="775">
                  <a:moveTo>
                    <a:pt x="378" y="0"/>
                  </a:moveTo>
                  <a:cubicBezTo>
                    <a:pt x="167" y="5"/>
                    <a:pt x="1" y="342"/>
                    <a:pt x="5" y="756"/>
                  </a:cubicBezTo>
                  <a:cubicBezTo>
                    <a:pt x="9" y="1167"/>
                    <a:pt x="183" y="1498"/>
                    <a:pt x="392" y="1498"/>
                  </a:cubicBezTo>
                  <a:cubicBezTo>
                    <a:pt x="394" y="1498"/>
                    <a:pt x="395" y="1498"/>
                    <a:pt x="396" y="1498"/>
                  </a:cubicBezTo>
                  <a:cubicBezTo>
                    <a:pt x="608" y="1498"/>
                    <a:pt x="774" y="1161"/>
                    <a:pt x="765" y="747"/>
                  </a:cubicBezTo>
                  <a:cubicBezTo>
                    <a:pt x="761" y="333"/>
                    <a:pt x="585" y="0"/>
                    <a:pt x="37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3"/>
            <p:cNvSpPr/>
            <p:nvPr/>
          </p:nvSpPr>
          <p:spPr>
            <a:xfrm>
              <a:off x="2964300" y="4484775"/>
              <a:ext cx="48050" cy="27125"/>
            </a:xfrm>
            <a:custGeom>
              <a:rect b="b" l="l" r="r" t="t"/>
              <a:pathLst>
                <a:path extrusionOk="0" h="1085" w="1922">
                  <a:moveTo>
                    <a:pt x="515" y="1"/>
                  </a:moveTo>
                  <a:cubicBezTo>
                    <a:pt x="397" y="1"/>
                    <a:pt x="299" y="35"/>
                    <a:pt x="239" y="114"/>
                  </a:cubicBezTo>
                  <a:cubicBezTo>
                    <a:pt x="1" y="429"/>
                    <a:pt x="577" y="479"/>
                    <a:pt x="1040" y="726"/>
                  </a:cubicBezTo>
                  <a:cubicBezTo>
                    <a:pt x="1217" y="822"/>
                    <a:pt x="1492" y="1085"/>
                    <a:pt x="1649" y="1085"/>
                  </a:cubicBezTo>
                  <a:cubicBezTo>
                    <a:pt x="1691" y="1085"/>
                    <a:pt x="1725" y="1065"/>
                    <a:pt x="1746" y="1018"/>
                  </a:cubicBezTo>
                  <a:cubicBezTo>
                    <a:pt x="1922" y="642"/>
                    <a:pt x="1028" y="1"/>
                    <a:pt x="51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3"/>
            <p:cNvSpPr/>
            <p:nvPr/>
          </p:nvSpPr>
          <p:spPr>
            <a:xfrm>
              <a:off x="2808875" y="4477200"/>
              <a:ext cx="47950" cy="27800"/>
            </a:xfrm>
            <a:custGeom>
              <a:rect b="b" l="l" r="r" t="t"/>
              <a:pathLst>
                <a:path extrusionOk="0" h="1112" w="1918">
                  <a:moveTo>
                    <a:pt x="1409" y="0"/>
                  </a:moveTo>
                  <a:cubicBezTo>
                    <a:pt x="897" y="0"/>
                    <a:pt x="1" y="671"/>
                    <a:pt x="185" y="1047"/>
                  </a:cubicBezTo>
                  <a:cubicBezTo>
                    <a:pt x="207" y="1093"/>
                    <a:pt x="240" y="1112"/>
                    <a:pt x="281" y="1112"/>
                  </a:cubicBezTo>
                  <a:cubicBezTo>
                    <a:pt x="437" y="1112"/>
                    <a:pt x="708" y="837"/>
                    <a:pt x="882" y="741"/>
                  </a:cubicBezTo>
                  <a:cubicBezTo>
                    <a:pt x="1341" y="480"/>
                    <a:pt x="1917" y="413"/>
                    <a:pt x="1674" y="107"/>
                  </a:cubicBezTo>
                  <a:cubicBezTo>
                    <a:pt x="1614" y="32"/>
                    <a:pt x="1521" y="0"/>
                    <a:pt x="140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3"/>
            <p:cNvSpPr/>
            <p:nvPr/>
          </p:nvSpPr>
          <p:spPr>
            <a:xfrm>
              <a:off x="2887275" y="4510550"/>
              <a:ext cx="10825" cy="71450"/>
            </a:xfrm>
            <a:custGeom>
              <a:rect b="b" l="l" r="r" t="t"/>
              <a:pathLst>
                <a:path extrusionOk="0" h="2858" w="433">
                  <a:moveTo>
                    <a:pt x="414" y="1"/>
                  </a:moveTo>
                  <a:cubicBezTo>
                    <a:pt x="401" y="1"/>
                    <a:pt x="387" y="5"/>
                    <a:pt x="387" y="19"/>
                  </a:cubicBezTo>
                  <a:cubicBezTo>
                    <a:pt x="324" y="248"/>
                    <a:pt x="275" y="478"/>
                    <a:pt x="225" y="712"/>
                  </a:cubicBezTo>
                  <a:cubicBezTo>
                    <a:pt x="180" y="946"/>
                    <a:pt x="135" y="1180"/>
                    <a:pt x="104" y="1413"/>
                  </a:cubicBezTo>
                  <a:cubicBezTo>
                    <a:pt x="68" y="1647"/>
                    <a:pt x="41" y="1886"/>
                    <a:pt x="23" y="2124"/>
                  </a:cubicBezTo>
                  <a:cubicBezTo>
                    <a:pt x="0" y="2363"/>
                    <a:pt x="5" y="2601"/>
                    <a:pt x="45" y="2840"/>
                  </a:cubicBezTo>
                  <a:cubicBezTo>
                    <a:pt x="45" y="2852"/>
                    <a:pt x="55" y="2858"/>
                    <a:pt x="65" y="2858"/>
                  </a:cubicBezTo>
                  <a:cubicBezTo>
                    <a:pt x="76" y="2858"/>
                    <a:pt x="88" y="2850"/>
                    <a:pt x="86" y="2835"/>
                  </a:cubicBezTo>
                  <a:cubicBezTo>
                    <a:pt x="86" y="2777"/>
                    <a:pt x="77" y="2718"/>
                    <a:pt x="77" y="2660"/>
                  </a:cubicBezTo>
                  <a:lnTo>
                    <a:pt x="77" y="2484"/>
                  </a:lnTo>
                  <a:lnTo>
                    <a:pt x="81" y="2309"/>
                  </a:lnTo>
                  <a:lnTo>
                    <a:pt x="99" y="2129"/>
                  </a:lnTo>
                  <a:cubicBezTo>
                    <a:pt x="122" y="1895"/>
                    <a:pt x="153" y="1661"/>
                    <a:pt x="185" y="1427"/>
                  </a:cubicBezTo>
                  <a:cubicBezTo>
                    <a:pt x="221" y="1193"/>
                    <a:pt x="261" y="964"/>
                    <a:pt x="302" y="730"/>
                  </a:cubicBezTo>
                  <a:cubicBezTo>
                    <a:pt x="342" y="496"/>
                    <a:pt x="387" y="262"/>
                    <a:pt x="428" y="32"/>
                  </a:cubicBezTo>
                  <a:cubicBezTo>
                    <a:pt x="432" y="19"/>
                    <a:pt x="423" y="5"/>
                    <a:pt x="41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3"/>
            <p:cNvSpPr/>
            <p:nvPr/>
          </p:nvSpPr>
          <p:spPr>
            <a:xfrm>
              <a:off x="3014800" y="4564600"/>
              <a:ext cx="53100" cy="27300"/>
            </a:xfrm>
            <a:custGeom>
              <a:rect b="b" l="l" r="r" t="t"/>
              <a:pathLst>
                <a:path extrusionOk="0" h="1092" w="2124">
                  <a:moveTo>
                    <a:pt x="2106" y="1"/>
                  </a:moveTo>
                  <a:cubicBezTo>
                    <a:pt x="2105" y="1"/>
                    <a:pt x="2103" y="1"/>
                    <a:pt x="2102" y="3"/>
                  </a:cubicBezTo>
                  <a:lnTo>
                    <a:pt x="1589" y="291"/>
                  </a:lnTo>
                  <a:cubicBezTo>
                    <a:pt x="1418" y="381"/>
                    <a:pt x="1247" y="480"/>
                    <a:pt x="1076" y="570"/>
                  </a:cubicBezTo>
                  <a:cubicBezTo>
                    <a:pt x="905" y="664"/>
                    <a:pt x="729" y="754"/>
                    <a:pt x="554" y="839"/>
                  </a:cubicBezTo>
                  <a:cubicBezTo>
                    <a:pt x="469" y="884"/>
                    <a:pt x="379" y="929"/>
                    <a:pt x="289" y="965"/>
                  </a:cubicBezTo>
                  <a:cubicBezTo>
                    <a:pt x="203" y="1006"/>
                    <a:pt x="113" y="1037"/>
                    <a:pt x="19" y="1064"/>
                  </a:cubicBezTo>
                  <a:cubicBezTo>
                    <a:pt x="1" y="1069"/>
                    <a:pt x="10" y="1091"/>
                    <a:pt x="23" y="1091"/>
                  </a:cubicBezTo>
                  <a:cubicBezTo>
                    <a:pt x="217" y="1042"/>
                    <a:pt x="401" y="974"/>
                    <a:pt x="576" y="884"/>
                  </a:cubicBezTo>
                  <a:cubicBezTo>
                    <a:pt x="756" y="803"/>
                    <a:pt x="927" y="709"/>
                    <a:pt x="1103" y="619"/>
                  </a:cubicBezTo>
                  <a:cubicBezTo>
                    <a:pt x="1274" y="525"/>
                    <a:pt x="1445" y="430"/>
                    <a:pt x="1616" y="331"/>
                  </a:cubicBezTo>
                  <a:cubicBezTo>
                    <a:pt x="1782" y="232"/>
                    <a:pt x="1949" y="129"/>
                    <a:pt x="2115" y="25"/>
                  </a:cubicBezTo>
                  <a:cubicBezTo>
                    <a:pt x="2120" y="21"/>
                    <a:pt x="2124" y="16"/>
                    <a:pt x="2120" y="7"/>
                  </a:cubicBezTo>
                  <a:cubicBezTo>
                    <a:pt x="2116" y="4"/>
                    <a:pt x="2111" y="1"/>
                    <a:pt x="210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3"/>
            <p:cNvSpPr/>
            <p:nvPr/>
          </p:nvSpPr>
          <p:spPr>
            <a:xfrm>
              <a:off x="2737650" y="4562800"/>
              <a:ext cx="78000" cy="25150"/>
            </a:xfrm>
            <a:custGeom>
              <a:rect b="b" l="l" r="r" t="t"/>
              <a:pathLst>
                <a:path extrusionOk="0" h="1006" w="3120">
                  <a:moveTo>
                    <a:pt x="19" y="1"/>
                  </a:moveTo>
                  <a:cubicBezTo>
                    <a:pt x="8" y="1"/>
                    <a:pt x="0" y="22"/>
                    <a:pt x="16" y="30"/>
                  </a:cubicBezTo>
                  <a:cubicBezTo>
                    <a:pt x="259" y="147"/>
                    <a:pt x="506" y="255"/>
                    <a:pt x="762" y="345"/>
                  </a:cubicBezTo>
                  <a:cubicBezTo>
                    <a:pt x="1014" y="439"/>
                    <a:pt x="1271" y="525"/>
                    <a:pt x="1527" y="601"/>
                  </a:cubicBezTo>
                  <a:cubicBezTo>
                    <a:pt x="1788" y="682"/>
                    <a:pt x="2049" y="754"/>
                    <a:pt x="2310" y="822"/>
                  </a:cubicBezTo>
                  <a:cubicBezTo>
                    <a:pt x="2571" y="889"/>
                    <a:pt x="2832" y="947"/>
                    <a:pt x="3097" y="1006"/>
                  </a:cubicBezTo>
                  <a:cubicBezTo>
                    <a:pt x="3115" y="1006"/>
                    <a:pt x="3120" y="983"/>
                    <a:pt x="3102" y="979"/>
                  </a:cubicBezTo>
                  <a:cubicBezTo>
                    <a:pt x="2841" y="916"/>
                    <a:pt x="2580" y="849"/>
                    <a:pt x="2319" y="777"/>
                  </a:cubicBezTo>
                  <a:cubicBezTo>
                    <a:pt x="2062" y="700"/>
                    <a:pt x="1802" y="628"/>
                    <a:pt x="1545" y="552"/>
                  </a:cubicBezTo>
                  <a:cubicBezTo>
                    <a:pt x="1284" y="471"/>
                    <a:pt x="1028" y="394"/>
                    <a:pt x="776" y="300"/>
                  </a:cubicBezTo>
                  <a:cubicBezTo>
                    <a:pt x="713" y="282"/>
                    <a:pt x="650" y="255"/>
                    <a:pt x="587" y="232"/>
                  </a:cubicBezTo>
                  <a:cubicBezTo>
                    <a:pt x="524" y="210"/>
                    <a:pt x="461" y="183"/>
                    <a:pt x="398" y="160"/>
                  </a:cubicBezTo>
                  <a:cubicBezTo>
                    <a:pt x="272" y="111"/>
                    <a:pt x="151" y="57"/>
                    <a:pt x="25" y="3"/>
                  </a:cubicBezTo>
                  <a:cubicBezTo>
                    <a:pt x="23" y="2"/>
                    <a:pt x="21" y="1"/>
                    <a:pt x="1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3"/>
            <p:cNvSpPr/>
            <p:nvPr/>
          </p:nvSpPr>
          <p:spPr>
            <a:xfrm>
              <a:off x="2780875" y="4694950"/>
              <a:ext cx="30850" cy="3800"/>
            </a:xfrm>
            <a:custGeom>
              <a:rect b="b" l="l" r="r" t="t"/>
              <a:pathLst>
                <a:path extrusionOk="0" h="152" w="1234">
                  <a:moveTo>
                    <a:pt x="15" y="1"/>
                  </a:moveTo>
                  <a:cubicBezTo>
                    <a:pt x="10" y="1"/>
                    <a:pt x="5" y="4"/>
                    <a:pt x="5" y="7"/>
                  </a:cubicBezTo>
                  <a:cubicBezTo>
                    <a:pt x="1" y="16"/>
                    <a:pt x="1" y="25"/>
                    <a:pt x="10" y="30"/>
                  </a:cubicBezTo>
                  <a:cubicBezTo>
                    <a:pt x="104" y="75"/>
                    <a:pt x="203" y="106"/>
                    <a:pt x="306" y="124"/>
                  </a:cubicBezTo>
                  <a:cubicBezTo>
                    <a:pt x="405" y="142"/>
                    <a:pt x="509" y="151"/>
                    <a:pt x="612" y="151"/>
                  </a:cubicBezTo>
                  <a:cubicBezTo>
                    <a:pt x="716" y="147"/>
                    <a:pt x="819" y="142"/>
                    <a:pt x="918" y="124"/>
                  </a:cubicBezTo>
                  <a:cubicBezTo>
                    <a:pt x="1022" y="111"/>
                    <a:pt x="1121" y="88"/>
                    <a:pt x="1220" y="61"/>
                  </a:cubicBezTo>
                  <a:cubicBezTo>
                    <a:pt x="1229" y="57"/>
                    <a:pt x="1233" y="48"/>
                    <a:pt x="1229" y="43"/>
                  </a:cubicBezTo>
                  <a:cubicBezTo>
                    <a:pt x="1229" y="34"/>
                    <a:pt x="1220" y="30"/>
                    <a:pt x="1211" y="30"/>
                  </a:cubicBezTo>
                  <a:cubicBezTo>
                    <a:pt x="1112" y="52"/>
                    <a:pt x="1013" y="66"/>
                    <a:pt x="914" y="75"/>
                  </a:cubicBezTo>
                  <a:cubicBezTo>
                    <a:pt x="815" y="88"/>
                    <a:pt x="711" y="93"/>
                    <a:pt x="612" y="93"/>
                  </a:cubicBezTo>
                  <a:cubicBezTo>
                    <a:pt x="595" y="93"/>
                    <a:pt x="577" y="94"/>
                    <a:pt x="559" y="94"/>
                  </a:cubicBezTo>
                  <a:cubicBezTo>
                    <a:pt x="477" y="94"/>
                    <a:pt x="392" y="86"/>
                    <a:pt x="311" y="75"/>
                  </a:cubicBezTo>
                  <a:cubicBezTo>
                    <a:pt x="212" y="61"/>
                    <a:pt x="118" y="34"/>
                    <a:pt x="23" y="3"/>
                  </a:cubicBezTo>
                  <a:cubicBezTo>
                    <a:pt x="20" y="1"/>
                    <a:pt x="18" y="1"/>
                    <a:pt x="1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3"/>
            <p:cNvSpPr/>
            <p:nvPr/>
          </p:nvSpPr>
          <p:spPr>
            <a:xfrm>
              <a:off x="2796950" y="4581050"/>
              <a:ext cx="224975" cy="133450"/>
            </a:xfrm>
            <a:custGeom>
              <a:rect b="b" l="l" r="r" t="t"/>
              <a:pathLst>
                <a:path extrusionOk="0" h="5338" w="8999">
                  <a:moveTo>
                    <a:pt x="4385" y="0"/>
                  </a:moveTo>
                  <a:cubicBezTo>
                    <a:pt x="2462" y="0"/>
                    <a:pt x="622" y="29"/>
                    <a:pt x="622" y="29"/>
                  </a:cubicBezTo>
                  <a:cubicBezTo>
                    <a:pt x="622" y="29"/>
                    <a:pt x="1" y="4316"/>
                    <a:pt x="559" y="4725"/>
                  </a:cubicBezTo>
                  <a:cubicBezTo>
                    <a:pt x="1190" y="5183"/>
                    <a:pt x="2705" y="5337"/>
                    <a:pt x="4242" y="5337"/>
                  </a:cubicBezTo>
                  <a:cubicBezTo>
                    <a:pt x="6146" y="5337"/>
                    <a:pt x="8083" y="5101"/>
                    <a:pt x="8409" y="4914"/>
                  </a:cubicBezTo>
                  <a:cubicBezTo>
                    <a:pt x="8998" y="4572"/>
                    <a:pt x="8827" y="424"/>
                    <a:pt x="8683" y="168"/>
                  </a:cubicBezTo>
                  <a:cubicBezTo>
                    <a:pt x="8609" y="33"/>
                    <a:pt x="6449" y="0"/>
                    <a:pt x="438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3"/>
            <p:cNvSpPr/>
            <p:nvPr/>
          </p:nvSpPr>
          <p:spPr>
            <a:xfrm>
              <a:off x="2740950" y="4758200"/>
              <a:ext cx="172325" cy="100925"/>
            </a:xfrm>
            <a:custGeom>
              <a:rect b="b" l="l" r="r" t="t"/>
              <a:pathLst>
                <a:path extrusionOk="0" h="4037" w="6893">
                  <a:moveTo>
                    <a:pt x="4441" y="1"/>
                  </a:moveTo>
                  <a:cubicBezTo>
                    <a:pt x="3478" y="365"/>
                    <a:pt x="1431" y="1247"/>
                    <a:pt x="1" y="2588"/>
                  </a:cubicBezTo>
                  <a:cubicBezTo>
                    <a:pt x="1948" y="3541"/>
                    <a:pt x="4090" y="4036"/>
                    <a:pt x="6263" y="4036"/>
                  </a:cubicBezTo>
                  <a:cubicBezTo>
                    <a:pt x="6470" y="4036"/>
                    <a:pt x="6681" y="4027"/>
                    <a:pt x="6892" y="4018"/>
                  </a:cubicBezTo>
                  <a:cubicBezTo>
                    <a:pt x="5844" y="3348"/>
                    <a:pt x="4504" y="5"/>
                    <a:pt x="4504" y="5"/>
                  </a:cubicBezTo>
                  <a:lnTo>
                    <a:pt x="444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3"/>
            <p:cNvSpPr/>
            <p:nvPr/>
          </p:nvSpPr>
          <p:spPr>
            <a:xfrm>
              <a:off x="2931475" y="4756525"/>
              <a:ext cx="153750" cy="100900"/>
            </a:xfrm>
            <a:custGeom>
              <a:rect b="b" l="l" r="r" t="t"/>
              <a:pathLst>
                <a:path extrusionOk="0" h="4036" w="6150">
                  <a:moveTo>
                    <a:pt x="2029" y="0"/>
                  </a:moveTo>
                  <a:cubicBezTo>
                    <a:pt x="1926" y="315"/>
                    <a:pt x="927" y="3293"/>
                    <a:pt x="0" y="4036"/>
                  </a:cubicBezTo>
                  <a:cubicBezTo>
                    <a:pt x="2182" y="3829"/>
                    <a:pt x="4287" y="3118"/>
                    <a:pt x="6150" y="1962"/>
                  </a:cubicBezTo>
                  <a:cubicBezTo>
                    <a:pt x="4638" y="1112"/>
                    <a:pt x="2942" y="378"/>
                    <a:pt x="202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3"/>
            <p:cNvSpPr/>
            <p:nvPr/>
          </p:nvSpPr>
          <p:spPr>
            <a:xfrm>
              <a:off x="2851950" y="4749775"/>
              <a:ext cx="130275" cy="108900"/>
            </a:xfrm>
            <a:custGeom>
              <a:rect b="b" l="l" r="r" t="t"/>
              <a:pathLst>
                <a:path extrusionOk="0" h="4356" w="5211">
                  <a:moveTo>
                    <a:pt x="4535" y="0"/>
                  </a:moveTo>
                  <a:cubicBezTo>
                    <a:pt x="4535" y="0"/>
                    <a:pt x="3289" y="3501"/>
                    <a:pt x="2751" y="3501"/>
                  </a:cubicBezTo>
                  <a:cubicBezTo>
                    <a:pt x="2748" y="3501"/>
                    <a:pt x="2744" y="3501"/>
                    <a:pt x="2740" y="3500"/>
                  </a:cubicBezTo>
                  <a:cubicBezTo>
                    <a:pt x="2205" y="3451"/>
                    <a:pt x="536" y="144"/>
                    <a:pt x="536" y="144"/>
                  </a:cubicBezTo>
                  <a:cubicBezTo>
                    <a:pt x="536" y="144"/>
                    <a:pt x="334" y="207"/>
                    <a:pt x="1" y="338"/>
                  </a:cubicBezTo>
                  <a:lnTo>
                    <a:pt x="64" y="342"/>
                  </a:lnTo>
                  <a:cubicBezTo>
                    <a:pt x="64" y="342"/>
                    <a:pt x="1404" y="3685"/>
                    <a:pt x="2452" y="4355"/>
                  </a:cubicBezTo>
                  <a:cubicBezTo>
                    <a:pt x="2695" y="4346"/>
                    <a:pt x="2938" y="4328"/>
                    <a:pt x="3181" y="4306"/>
                  </a:cubicBezTo>
                  <a:cubicBezTo>
                    <a:pt x="4112" y="3563"/>
                    <a:pt x="5107" y="585"/>
                    <a:pt x="5210" y="270"/>
                  </a:cubicBezTo>
                  <a:cubicBezTo>
                    <a:pt x="4792" y="95"/>
                    <a:pt x="4535" y="0"/>
                    <a:pt x="453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6" name="Google Shape;2976;p43"/>
          <p:cNvGrpSpPr/>
          <p:nvPr/>
        </p:nvGrpSpPr>
        <p:grpSpPr>
          <a:xfrm>
            <a:off x="3765433" y="2936230"/>
            <a:ext cx="1519087" cy="1521114"/>
            <a:chOff x="3417650" y="4176100"/>
            <a:chExt cx="712150" cy="713100"/>
          </a:xfrm>
        </p:grpSpPr>
        <p:sp>
          <p:nvSpPr>
            <p:cNvPr id="2977" name="Google Shape;2977;p43"/>
            <p:cNvSpPr/>
            <p:nvPr/>
          </p:nvSpPr>
          <p:spPr>
            <a:xfrm>
              <a:off x="3417650" y="4176100"/>
              <a:ext cx="712150" cy="712150"/>
            </a:xfrm>
            <a:custGeom>
              <a:rect b="b" l="l" r="r" t="t"/>
              <a:pathLst>
                <a:path extrusionOk="0" h="28486" w="28486">
                  <a:moveTo>
                    <a:pt x="14243" y="0"/>
                  </a:moveTo>
                  <a:cubicBezTo>
                    <a:pt x="6380" y="0"/>
                    <a:pt x="1" y="6379"/>
                    <a:pt x="1" y="14243"/>
                  </a:cubicBezTo>
                  <a:cubicBezTo>
                    <a:pt x="1" y="22111"/>
                    <a:pt x="6380" y="28485"/>
                    <a:pt x="14243" y="28485"/>
                  </a:cubicBezTo>
                  <a:cubicBezTo>
                    <a:pt x="22111" y="28485"/>
                    <a:pt x="28486" y="22111"/>
                    <a:pt x="28486" y="14243"/>
                  </a:cubicBezTo>
                  <a:cubicBezTo>
                    <a:pt x="28486" y="6379"/>
                    <a:pt x="22111" y="0"/>
                    <a:pt x="142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3"/>
            <p:cNvSpPr/>
            <p:nvPr/>
          </p:nvSpPr>
          <p:spPr>
            <a:xfrm>
              <a:off x="3881900" y="4335450"/>
              <a:ext cx="103175" cy="220900"/>
            </a:xfrm>
            <a:custGeom>
              <a:rect b="b" l="l" r="r" t="t"/>
              <a:pathLst>
                <a:path extrusionOk="0" h="8836" w="4127">
                  <a:moveTo>
                    <a:pt x="107" y="0"/>
                  </a:moveTo>
                  <a:cubicBezTo>
                    <a:pt x="88" y="0"/>
                    <a:pt x="77" y="1"/>
                    <a:pt x="77" y="1"/>
                  </a:cubicBezTo>
                  <a:lnTo>
                    <a:pt x="37" y="14"/>
                  </a:lnTo>
                  <a:cubicBezTo>
                    <a:pt x="118" y="239"/>
                    <a:pt x="176" y="473"/>
                    <a:pt x="212" y="711"/>
                  </a:cubicBezTo>
                  <a:cubicBezTo>
                    <a:pt x="262" y="1049"/>
                    <a:pt x="185" y="1391"/>
                    <a:pt x="1" y="1679"/>
                  </a:cubicBezTo>
                  <a:lnTo>
                    <a:pt x="77" y="1688"/>
                  </a:lnTo>
                  <a:cubicBezTo>
                    <a:pt x="77" y="1688"/>
                    <a:pt x="1031" y="5372"/>
                    <a:pt x="1422" y="8836"/>
                  </a:cubicBezTo>
                  <a:lnTo>
                    <a:pt x="1427" y="8836"/>
                  </a:lnTo>
                  <a:cubicBezTo>
                    <a:pt x="1427" y="8836"/>
                    <a:pt x="4126" y="5228"/>
                    <a:pt x="3177" y="1926"/>
                  </a:cubicBezTo>
                  <a:cubicBezTo>
                    <a:pt x="2646" y="59"/>
                    <a:pt x="391" y="0"/>
                    <a:pt x="10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3"/>
            <p:cNvSpPr/>
            <p:nvPr/>
          </p:nvSpPr>
          <p:spPr>
            <a:xfrm>
              <a:off x="3564975" y="4260725"/>
              <a:ext cx="323475" cy="305650"/>
            </a:xfrm>
            <a:custGeom>
              <a:rect b="b" l="l" r="r" t="t"/>
              <a:pathLst>
                <a:path extrusionOk="0" h="12226" w="12939">
                  <a:moveTo>
                    <a:pt x="7936" y="1"/>
                  </a:moveTo>
                  <a:cubicBezTo>
                    <a:pt x="7313" y="1"/>
                    <a:pt x="6655" y="92"/>
                    <a:pt x="5975" y="290"/>
                  </a:cubicBezTo>
                  <a:cubicBezTo>
                    <a:pt x="2399" y="1339"/>
                    <a:pt x="2534" y="3799"/>
                    <a:pt x="2534" y="3799"/>
                  </a:cubicBezTo>
                  <a:cubicBezTo>
                    <a:pt x="2534" y="3799"/>
                    <a:pt x="1" y="4137"/>
                    <a:pt x="37" y="7137"/>
                  </a:cubicBezTo>
                  <a:cubicBezTo>
                    <a:pt x="73" y="10048"/>
                    <a:pt x="1620" y="11942"/>
                    <a:pt x="1719" y="12059"/>
                  </a:cubicBezTo>
                  <a:lnTo>
                    <a:pt x="1706" y="12072"/>
                  </a:lnTo>
                  <a:cubicBezTo>
                    <a:pt x="1755" y="12126"/>
                    <a:pt x="1805" y="12176"/>
                    <a:pt x="1845" y="12225"/>
                  </a:cubicBezTo>
                  <a:lnTo>
                    <a:pt x="1895" y="12198"/>
                  </a:lnTo>
                  <a:cubicBezTo>
                    <a:pt x="3883" y="8860"/>
                    <a:pt x="3037" y="4780"/>
                    <a:pt x="3037" y="4780"/>
                  </a:cubicBezTo>
                  <a:lnTo>
                    <a:pt x="3037" y="4780"/>
                  </a:lnTo>
                  <a:cubicBezTo>
                    <a:pt x="4458" y="5936"/>
                    <a:pt x="6322" y="6412"/>
                    <a:pt x="8047" y="6412"/>
                  </a:cubicBezTo>
                  <a:cubicBezTo>
                    <a:pt x="10147" y="6412"/>
                    <a:pt x="12041" y="5707"/>
                    <a:pt x="12678" y="4668"/>
                  </a:cubicBezTo>
                  <a:cubicBezTo>
                    <a:pt x="12862" y="4380"/>
                    <a:pt x="12939" y="4038"/>
                    <a:pt x="12889" y="3700"/>
                  </a:cubicBezTo>
                  <a:cubicBezTo>
                    <a:pt x="12853" y="3462"/>
                    <a:pt x="12795" y="3228"/>
                    <a:pt x="12714" y="3003"/>
                  </a:cubicBezTo>
                  <a:cubicBezTo>
                    <a:pt x="12113" y="1290"/>
                    <a:pt x="10277" y="1"/>
                    <a:pt x="79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3"/>
            <p:cNvSpPr/>
            <p:nvPr/>
          </p:nvSpPr>
          <p:spPr>
            <a:xfrm>
              <a:off x="3842325" y="4879550"/>
              <a:ext cx="2825" cy="2050"/>
            </a:xfrm>
            <a:custGeom>
              <a:rect b="b" l="l" r="r" t="t"/>
              <a:pathLst>
                <a:path extrusionOk="0" h="82" w="113">
                  <a:moveTo>
                    <a:pt x="95" y="1"/>
                  </a:moveTo>
                  <a:lnTo>
                    <a:pt x="0" y="82"/>
                  </a:lnTo>
                  <a:lnTo>
                    <a:pt x="0" y="82"/>
                  </a:lnTo>
                  <a:lnTo>
                    <a:pt x="113" y="59"/>
                  </a:lnTo>
                  <a:lnTo>
                    <a:pt x="99" y="5"/>
                  </a:lnTo>
                  <a:lnTo>
                    <a:pt x="95"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3"/>
            <p:cNvSpPr/>
            <p:nvPr/>
          </p:nvSpPr>
          <p:spPr>
            <a:xfrm>
              <a:off x="3764375" y="4820075"/>
              <a:ext cx="70775" cy="68175"/>
            </a:xfrm>
            <a:custGeom>
              <a:rect b="b" l="l" r="r" t="t"/>
              <a:pathLst>
                <a:path extrusionOk="0" h="2727" w="2831">
                  <a:moveTo>
                    <a:pt x="1620" y="0"/>
                  </a:moveTo>
                  <a:cubicBezTo>
                    <a:pt x="1557" y="27"/>
                    <a:pt x="1499" y="54"/>
                    <a:pt x="1436" y="72"/>
                  </a:cubicBezTo>
                  <a:cubicBezTo>
                    <a:pt x="1382" y="90"/>
                    <a:pt x="1328" y="104"/>
                    <a:pt x="1269" y="113"/>
                  </a:cubicBezTo>
                  <a:cubicBezTo>
                    <a:pt x="604" y="508"/>
                    <a:pt x="334" y="2222"/>
                    <a:pt x="1" y="2722"/>
                  </a:cubicBezTo>
                  <a:cubicBezTo>
                    <a:pt x="127" y="2726"/>
                    <a:pt x="253" y="2726"/>
                    <a:pt x="374" y="2726"/>
                  </a:cubicBezTo>
                  <a:cubicBezTo>
                    <a:pt x="1197" y="2726"/>
                    <a:pt x="2021" y="2654"/>
                    <a:pt x="2830" y="2515"/>
                  </a:cubicBezTo>
                  <a:cubicBezTo>
                    <a:pt x="2583" y="1053"/>
                    <a:pt x="1643" y="45"/>
                    <a:pt x="1643" y="45"/>
                  </a:cubicBezTo>
                  <a:lnTo>
                    <a:pt x="1620"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3"/>
            <p:cNvSpPr/>
            <p:nvPr/>
          </p:nvSpPr>
          <p:spPr>
            <a:xfrm>
              <a:off x="3743800" y="4880125"/>
              <a:ext cx="14200" cy="7775"/>
            </a:xfrm>
            <a:custGeom>
              <a:rect b="b" l="l" r="r" t="t"/>
              <a:pathLst>
                <a:path extrusionOk="0" h="311" w="568">
                  <a:moveTo>
                    <a:pt x="19" y="0"/>
                  </a:moveTo>
                  <a:cubicBezTo>
                    <a:pt x="19" y="45"/>
                    <a:pt x="10" y="140"/>
                    <a:pt x="1" y="275"/>
                  </a:cubicBezTo>
                  <a:cubicBezTo>
                    <a:pt x="190" y="288"/>
                    <a:pt x="378" y="302"/>
                    <a:pt x="567" y="311"/>
                  </a:cubicBezTo>
                  <a:cubicBezTo>
                    <a:pt x="374" y="225"/>
                    <a:pt x="190" y="122"/>
                    <a:pt x="1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3"/>
            <p:cNvSpPr/>
            <p:nvPr/>
          </p:nvSpPr>
          <p:spPr>
            <a:xfrm>
              <a:off x="3738750" y="4734250"/>
              <a:ext cx="104600" cy="88675"/>
            </a:xfrm>
            <a:custGeom>
              <a:rect b="b" l="l" r="r" t="t"/>
              <a:pathLst>
                <a:path extrusionOk="0" h="3547" w="4184">
                  <a:moveTo>
                    <a:pt x="4157" y="1"/>
                  </a:moveTo>
                  <a:cubicBezTo>
                    <a:pt x="3276" y="371"/>
                    <a:pt x="2342" y="514"/>
                    <a:pt x="1459" y="514"/>
                  </a:cubicBezTo>
                  <a:cubicBezTo>
                    <a:pt x="949" y="514"/>
                    <a:pt x="456" y="467"/>
                    <a:pt x="0" y="388"/>
                  </a:cubicBezTo>
                  <a:lnTo>
                    <a:pt x="0" y="388"/>
                  </a:lnTo>
                  <a:lnTo>
                    <a:pt x="18" y="1224"/>
                  </a:lnTo>
                  <a:lnTo>
                    <a:pt x="36" y="1958"/>
                  </a:lnTo>
                  <a:cubicBezTo>
                    <a:pt x="36" y="1958"/>
                    <a:pt x="1423" y="3546"/>
                    <a:pt x="2217" y="3546"/>
                  </a:cubicBezTo>
                  <a:cubicBezTo>
                    <a:pt x="2244" y="3546"/>
                    <a:pt x="2269" y="3545"/>
                    <a:pt x="2294" y="3541"/>
                  </a:cubicBezTo>
                  <a:cubicBezTo>
                    <a:pt x="2353" y="3532"/>
                    <a:pt x="2407" y="3519"/>
                    <a:pt x="2461" y="3501"/>
                  </a:cubicBezTo>
                  <a:cubicBezTo>
                    <a:pt x="2524" y="3478"/>
                    <a:pt x="2582" y="3451"/>
                    <a:pt x="2645" y="3420"/>
                  </a:cubicBezTo>
                  <a:cubicBezTo>
                    <a:pt x="3365" y="3051"/>
                    <a:pt x="4184" y="1994"/>
                    <a:pt x="4184" y="1994"/>
                  </a:cubicBezTo>
                  <a:lnTo>
                    <a:pt x="4184" y="77"/>
                  </a:lnTo>
                  <a:lnTo>
                    <a:pt x="4157"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3"/>
            <p:cNvSpPr/>
            <p:nvPr/>
          </p:nvSpPr>
          <p:spPr>
            <a:xfrm>
              <a:off x="3738975" y="4756300"/>
              <a:ext cx="104375" cy="66625"/>
            </a:xfrm>
            <a:custGeom>
              <a:rect b="b" l="l" r="r" t="t"/>
              <a:pathLst>
                <a:path extrusionOk="0" h="2665" w="4175">
                  <a:moveTo>
                    <a:pt x="0" y="0"/>
                  </a:moveTo>
                  <a:lnTo>
                    <a:pt x="9" y="342"/>
                  </a:lnTo>
                  <a:lnTo>
                    <a:pt x="27" y="1076"/>
                  </a:lnTo>
                  <a:cubicBezTo>
                    <a:pt x="27" y="1076"/>
                    <a:pt x="1414" y="2664"/>
                    <a:pt x="2208" y="2664"/>
                  </a:cubicBezTo>
                  <a:cubicBezTo>
                    <a:pt x="2235" y="2664"/>
                    <a:pt x="2260" y="2663"/>
                    <a:pt x="2285" y="2659"/>
                  </a:cubicBezTo>
                  <a:cubicBezTo>
                    <a:pt x="2344" y="2650"/>
                    <a:pt x="2398" y="2637"/>
                    <a:pt x="2452" y="2619"/>
                  </a:cubicBezTo>
                  <a:cubicBezTo>
                    <a:pt x="2515" y="2596"/>
                    <a:pt x="2573" y="2569"/>
                    <a:pt x="2632" y="2538"/>
                  </a:cubicBezTo>
                  <a:cubicBezTo>
                    <a:pt x="3356" y="2169"/>
                    <a:pt x="4175" y="1112"/>
                    <a:pt x="4175" y="1112"/>
                  </a:cubicBezTo>
                  <a:lnTo>
                    <a:pt x="4175" y="738"/>
                  </a:lnTo>
                  <a:cubicBezTo>
                    <a:pt x="3810" y="816"/>
                    <a:pt x="3436" y="854"/>
                    <a:pt x="3060" y="854"/>
                  </a:cubicBezTo>
                  <a:cubicBezTo>
                    <a:pt x="1988" y="854"/>
                    <a:pt x="907" y="547"/>
                    <a:pt x="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3"/>
            <p:cNvSpPr/>
            <p:nvPr/>
          </p:nvSpPr>
          <p:spPr>
            <a:xfrm>
              <a:off x="3912375" y="4545875"/>
              <a:ext cx="79850" cy="96400"/>
            </a:xfrm>
            <a:custGeom>
              <a:rect b="b" l="l" r="r" t="t"/>
              <a:pathLst>
                <a:path extrusionOk="0" h="3856" w="3194">
                  <a:moveTo>
                    <a:pt x="1157" y="0"/>
                  </a:moveTo>
                  <a:cubicBezTo>
                    <a:pt x="432" y="0"/>
                    <a:pt x="14" y="662"/>
                    <a:pt x="14" y="662"/>
                  </a:cubicBezTo>
                  <a:lnTo>
                    <a:pt x="1" y="662"/>
                  </a:lnTo>
                  <a:cubicBezTo>
                    <a:pt x="113" y="1764"/>
                    <a:pt x="172" y="2835"/>
                    <a:pt x="113" y="3748"/>
                  </a:cubicBezTo>
                  <a:cubicBezTo>
                    <a:pt x="376" y="3822"/>
                    <a:pt x="617" y="3856"/>
                    <a:pt x="839" y="3856"/>
                  </a:cubicBezTo>
                  <a:cubicBezTo>
                    <a:pt x="2903" y="3856"/>
                    <a:pt x="3193" y="912"/>
                    <a:pt x="1836" y="185"/>
                  </a:cubicBezTo>
                  <a:cubicBezTo>
                    <a:pt x="1587" y="52"/>
                    <a:pt x="1360" y="0"/>
                    <a:pt x="115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3"/>
            <p:cNvSpPr/>
            <p:nvPr/>
          </p:nvSpPr>
          <p:spPr>
            <a:xfrm>
              <a:off x="3529775" y="4377400"/>
              <a:ext cx="392525" cy="376200"/>
            </a:xfrm>
            <a:custGeom>
              <a:rect b="b" l="l" r="r" t="t"/>
              <a:pathLst>
                <a:path extrusionOk="0" h="15048" w="15701">
                  <a:moveTo>
                    <a:pt x="14086" y="1"/>
                  </a:moveTo>
                  <a:cubicBezTo>
                    <a:pt x="13449" y="1040"/>
                    <a:pt x="11556" y="1743"/>
                    <a:pt x="9457" y="1743"/>
                  </a:cubicBezTo>
                  <a:cubicBezTo>
                    <a:pt x="7731" y="1743"/>
                    <a:pt x="5866" y="1268"/>
                    <a:pt x="4445" y="113"/>
                  </a:cubicBezTo>
                  <a:lnTo>
                    <a:pt x="4445" y="113"/>
                  </a:lnTo>
                  <a:cubicBezTo>
                    <a:pt x="4445" y="113"/>
                    <a:pt x="5291" y="4193"/>
                    <a:pt x="3303" y="7531"/>
                  </a:cubicBezTo>
                  <a:lnTo>
                    <a:pt x="3253" y="7558"/>
                  </a:lnTo>
                  <a:cubicBezTo>
                    <a:pt x="3213" y="7509"/>
                    <a:pt x="3163" y="7459"/>
                    <a:pt x="3114" y="7405"/>
                  </a:cubicBezTo>
                  <a:cubicBezTo>
                    <a:pt x="2892" y="7196"/>
                    <a:pt x="2572" y="7004"/>
                    <a:pt x="2145" y="7004"/>
                  </a:cubicBezTo>
                  <a:cubicBezTo>
                    <a:pt x="1984" y="7004"/>
                    <a:pt x="1808" y="7031"/>
                    <a:pt x="1616" y="7095"/>
                  </a:cubicBezTo>
                  <a:cubicBezTo>
                    <a:pt x="1" y="7630"/>
                    <a:pt x="284" y="9866"/>
                    <a:pt x="1076" y="10568"/>
                  </a:cubicBezTo>
                  <a:cubicBezTo>
                    <a:pt x="1449" y="10900"/>
                    <a:pt x="1844" y="11015"/>
                    <a:pt x="2214" y="11015"/>
                  </a:cubicBezTo>
                  <a:cubicBezTo>
                    <a:pt x="2785" y="11015"/>
                    <a:pt x="3292" y="10740"/>
                    <a:pt x="3555" y="10568"/>
                  </a:cubicBezTo>
                  <a:lnTo>
                    <a:pt x="3636" y="10568"/>
                  </a:lnTo>
                  <a:cubicBezTo>
                    <a:pt x="3636" y="10568"/>
                    <a:pt x="4310" y="13573"/>
                    <a:pt x="6740" y="14513"/>
                  </a:cubicBezTo>
                  <a:cubicBezTo>
                    <a:pt x="7261" y="14707"/>
                    <a:pt x="7806" y="14850"/>
                    <a:pt x="8359" y="14931"/>
                  </a:cubicBezTo>
                  <a:cubicBezTo>
                    <a:pt x="8815" y="15004"/>
                    <a:pt x="9308" y="15047"/>
                    <a:pt x="9818" y="15047"/>
                  </a:cubicBezTo>
                  <a:cubicBezTo>
                    <a:pt x="10701" y="15047"/>
                    <a:pt x="11635" y="14917"/>
                    <a:pt x="12516" y="14581"/>
                  </a:cubicBezTo>
                  <a:cubicBezTo>
                    <a:pt x="13533" y="14198"/>
                    <a:pt x="14423" y="13532"/>
                    <a:pt x="15071" y="12660"/>
                  </a:cubicBezTo>
                  <a:cubicBezTo>
                    <a:pt x="15413" y="12196"/>
                    <a:pt x="15588" y="11427"/>
                    <a:pt x="15647" y="10487"/>
                  </a:cubicBezTo>
                  <a:cubicBezTo>
                    <a:pt x="15701" y="9574"/>
                    <a:pt x="15647" y="8503"/>
                    <a:pt x="15534" y="7401"/>
                  </a:cubicBezTo>
                  <a:cubicBezTo>
                    <a:pt x="15525" y="7320"/>
                    <a:pt x="15516" y="7239"/>
                    <a:pt x="15507" y="7158"/>
                  </a:cubicBezTo>
                  <a:cubicBezTo>
                    <a:pt x="15121" y="3694"/>
                    <a:pt x="14162" y="10"/>
                    <a:pt x="14162" y="10"/>
                  </a:cubicBezTo>
                  <a:lnTo>
                    <a:pt x="14086"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3"/>
            <p:cNvSpPr/>
            <p:nvPr/>
          </p:nvSpPr>
          <p:spPr>
            <a:xfrm>
              <a:off x="3688125" y="4538675"/>
              <a:ext cx="20275" cy="39725"/>
            </a:xfrm>
            <a:custGeom>
              <a:rect b="b" l="l" r="r" t="t"/>
              <a:pathLst>
                <a:path extrusionOk="0" h="1589" w="811">
                  <a:moveTo>
                    <a:pt x="406" y="1"/>
                  </a:moveTo>
                  <a:cubicBezTo>
                    <a:pt x="185" y="1"/>
                    <a:pt x="1" y="356"/>
                    <a:pt x="1" y="792"/>
                  </a:cubicBezTo>
                  <a:cubicBezTo>
                    <a:pt x="1" y="1233"/>
                    <a:pt x="185" y="1589"/>
                    <a:pt x="406" y="1589"/>
                  </a:cubicBezTo>
                  <a:cubicBezTo>
                    <a:pt x="631" y="1589"/>
                    <a:pt x="811" y="1233"/>
                    <a:pt x="811" y="792"/>
                  </a:cubicBezTo>
                  <a:cubicBezTo>
                    <a:pt x="811" y="356"/>
                    <a:pt x="631" y="1"/>
                    <a:pt x="40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3"/>
            <p:cNvSpPr/>
            <p:nvPr/>
          </p:nvSpPr>
          <p:spPr>
            <a:xfrm>
              <a:off x="3834100" y="4535300"/>
              <a:ext cx="20950" cy="39725"/>
            </a:xfrm>
            <a:custGeom>
              <a:rect b="b" l="l" r="r" t="t"/>
              <a:pathLst>
                <a:path extrusionOk="0" h="1589" w="838">
                  <a:moveTo>
                    <a:pt x="419" y="1"/>
                  </a:moveTo>
                  <a:cubicBezTo>
                    <a:pt x="190" y="1"/>
                    <a:pt x="1" y="356"/>
                    <a:pt x="1" y="792"/>
                  </a:cubicBezTo>
                  <a:cubicBezTo>
                    <a:pt x="1" y="1233"/>
                    <a:pt x="190" y="1589"/>
                    <a:pt x="419" y="1589"/>
                  </a:cubicBezTo>
                  <a:cubicBezTo>
                    <a:pt x="653" y="1589"/>
                    <a:pt x="838" y="1233"/>
                    <a:pt x="838" y="792"/>
                  </a:cubicBezTo>
                  <a:cubicBezTo>
                    <a:pt x="838" y="356"/>
                    <a:pt x="649" y="1"/>
                    <a:pt x="4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3"/>
            <p:cNvSpPr/>
            <p:nvPr/>
          </p:nvSpPr>
          <p:spPr>
            <a:xfrm>
              <a:off x="3660025" y="4494925"/>
              <a:ext cx="44000" cy="27950"/>
            </a:xfrm>
            <a:custGeom>
              <a:rect b="b" l="l" r="r" t="t"/>
              <a:pathLst>
                <a:path extrusionOk="0" h="1118" w="1760">
                  <a:moveTo>
                    <a:pt x="1274" y="0"/>
                  </a:moveTo>
                  <a:cubicBezTo>
                    <a:pt x="782" y="0"/>
                    <a:pt x="1" y="507"/>
                    <a:pt x="81" y="959"/>
                  </a:cubicBezTo>
                  <a:cubicBezTo>
                    <a:pt x="100" y="1072"/>
                    <a:pt x="184" y="1117"/>
                    <a:pt x="302" y="1117"/>
                  </a:cubicBezTo>
                  <a:cubicBezTo>
                    <a:pt x="490" y="1117"/>
                    <a:pt x="763" y="1004"/>
                    <a:pt x="1003" y="869"/>
                  </a:cubicBezTo>
                  <a:cubicBezTo>
                    <a:pt x="1435" y="630"/>
                    <a:pt x="1759" y="365"/>
                    <a:pt x="1597" y="136"/>
                  </a:cubicBezTo>
                  <a:cubicBezTo>
                    <a:pt x="1530" y="41"/>
                    <a:pt x="1414" y="0"/>
                    <a:pt x="127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3"/>
            <p:cNvSpPr/>
            <p:nvPr/>
          </p:nvSpPr>
          <p:spPr>
            <a:xfrm>
              <a:off x="3829275" y="4489000"/>
              <a:ext cx="44000" cy="27900"/>
            </a:xfrm>
            <a:custGeom>
              <a:rect b="b" l="l" r="r" t="t"/>
              <a:pathLst>
                <a:path extrusionOk="0" h="1116" w="1760">
                  <a:moveTo>
                    <a:pt x="490" y="1"/>
                  </a:moveTo>
                  <a:cubicBezTo>
                    <a:pt x="349" y="1"/>
                    <a:pt x="231" y="42"/>
                    <a:pt x="162" y="139"/>
                  </a:cubicBezTo>
                  <a:cubicBezTo>
                    <a:pt x="1" y="364"/>
                    <a:pt x="324" y="633"/>
                    <a:pt x="756" y="872"/>
                  </a:cubicBezTo>
                  <a:cubicBezTo>
                    <a:pt x="996" y="1004"/>
                    <a:pt x="1269" y="1116"/>
                    <a:pt x="1457" y="1116"/>
                  </a:cubicBezTo>
                  <a:cubicBezTo>
                    <a:pt x="1577" y="1116"/>
                    <a:pt x="1662" y="1071"/>
                    <a:pt x="1683" y="957"/>
                  </a:cubicBezTo>
                  <a:cubicBezTo>
                    <a:pt x="1760" y="506"/>
                    <a:pt x="983" y="1"/>
                    <a:pt x="49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3"/>
            <p:cNvSpPr/>
            <p:nvPr/>
          </p:nvSpPr>
          <p:spPr>
            <a:xfrm>
              <a:off x="3706025" y="4576700"/>
              <a:ext cx="135975" cy="53100"/>
            </a:xfrm>
            <a:custGeom>
              <a:rect b="b" l="l" r="r" t="t"/>
              <a:pathLst>
                <a:path extrusionOk="0" h="2124" w="5439">
                  <a:moveTo>
                    <a:pt x="3401" y="0"/>
                  </a:moveTo>
                  <a:lnTo>
                    <a:pt x="2713" y="297"/>
                  </a:lnTo>
                  <a:lnTo>
                    <a:pt x="1835" y="176"/>
                  </a:lnTo>
                  <a:cubicBezTo>
                    <a:pt x="868" y="355"/>
                    <a:pt x="0" y="733"/>
                    <a:pt x="14" y="1363"/>
                  </a:cubicBezTo>
                  <a:cubicBezTo>
                    <a:pt x="18" y="1613"/>
                    <a:pt x="149" y="1699"/>
                    <a:pt x="328" y="1699"/>
                  </a:cubicBezTo>
                  <a:cubicBezTo>
                    <a:pt x="731" y="1699"/>
                    <a:pt x="1377" y="1264"/>
                    <a:pt x="1377" y="1264"/>
                  </a:cubicBezTo>
                  <a:lnTo>
                    <a:pt x="1377" y="1264"/>
                  </a:lnTo>
                  <a:cubicBezTo>
                    <a:pt x="1377" y="1264"/>
                    <a:pt x="1359" y="2105"/>
                    <a:pt x="1952" y="2123"/>
                  </a:cubicBezTo>
                  <a:cubicBezTo>
                    <a:pt x="1959" y="2124"/>
                    <a:pt x="1966" y="2124"/>
                    <a:pt x="1973" y="2124"/>
                  </a:cubicBezTo>
                  <a:cubicBezTo>
                    <a:pt x="2550" y="2124"/>
                    <a:pt x="2897" y="1381"/>
                    <a:pt x="2897" y="1381"/>
                  </a:cubicBezTo>
                  <a:cubicBezTo>
                    <a:pt x="2897" y="1381"/>
                    <a:pt x="3299" y="1982"/>
                    <a:pt x="3743" y="1982"/>
                  </a:cubicBezTo>
                  <a:cubicBezTo>
                    <a:pt x="3820" y="1982"/>
                    <a:pt x="3899" y="1964"/>
                    <a:pt x="3977" y="1921"/>
                  </a:cubicBezTo>
                  <a:cubicBezTo>
                    <a:pt x="4499" y="1633"/>
                    <a:pt x="4008" y="976"/>
                    <a:pt x="4008" y="976"/>
                  </a:cubicBezTo>
                  <a:lnTo>
                    <a:pt x="4008" y="976"/>
                  </a:lnTo>
                  <a:cubicBezTo>
                    <a:pt x="4008" y="976"/>
                    <a:pt x="4530" y="1271"/>
                    <a:pt x="4927" y="1271"/>
                  </a:cubicBezTo>
                  <a:cubicBezTo>
                    <a:pt x="5144" y="1271"/>
                    <a:pt x="5323" y="1183"/>
                    <a:pt x="5358" y="909"/>
                  </a:cubicBezTo>
                  <a:cubicBezTo>
                    <a:pt x="5439" y="297"/>
                    <a:pt x="4413" y="23"/>
                    <a:pt x="340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3"/>
            <p:cNvSpPr/>
            <p:nvPr/>
          </p:nvSpPr>
          <p:spPr>
            <a:xfrm>
              <a:off x="3696675" y="4617450"/>
              <a:ext cx="147250" cy="29075"/>
            </a:xfrm>
            <a:custGeom>
              <a:rect b="b" l="l" r="r" t="t"/>
              <a:pathLst>
                <a:path extrusionOk="0" h="1163" w="5890">
                  <a:moveTo>
                    <a:pt x="5866" y="0"/>
                  </a:moveTo>
                  <a:cubicBezTo>
                    <a:pt x="5858" y="0"/>
                    <a:pt x="5852" y="4"/>
                    <a:pt x="5849" y="12"/>
                  </a:cubicBezTo>
                  <a:cubicBezTo>
                    <a:pt x="5696" y="219"/>
                    <a:pt x="5502" y="399"/>
                    <a:pt x="5282" y="534"/>
                  </a:cubicBezTo>
                  <a:cubicBezTo>
                    <a:pt x="5062" y="669"/>
                    <a:pt x="4828" y="781"/>
                    <a:pt x="4580" y="862"/>
                  </a:cubicBezTo>
                  <a:cubicBezTo>
                    <a:pt x="4333" y="939"/>
                    <a:pt x="4076" y="997"/>
                    <a:pt x="3820" y="1029"/>
                  </a:cubicBezTo>
                  <a:cubicBezTo>
                    <a:pt x="3562" y="1060"/>
                    <a:pt x="3302" y="1076"/>
                    <a:pt x="3043" y="1076"/>
                  </a:cubicBezTo>
                  <a:cubicBezTo>
                    <a:pt x="2520" y="1076"/>
                    <a:pt x="1998" y="1013"/>
                    <a:pt x="1490" y="889"/>
                  </a:cubicBezTo>
                  <a:cubicBezTo>
                    <a:pt x="1238" y="826"/>
                    <a:pt x="986" y="745"/>
                    <a:pt x="743" y="651"/>
                  </a:cubicBezTo>
                  <a:cubicBezTo>
                    <a:pt x="500" y="556"/>
                    <a:pt x="266" y="444"/>
                    <a:pt x="46" y="304"/>
                  </a:cubicBezTo>
                  <a:lnTo>
                    <a:pt x="37" y="309"/>
                  </a:lnTo>
                  <a:cubicBezTo>
                    <a:pt x="33" y="307"/>
                    <a:pt x="29" y="306"/>
                    <a:pt x="26" y="306"/>
                  </a:cubicBezTo>
                  <a:cubicBezTo>
                    <a:pt x="19" y="306"/>
                    <a:pt x="13" y="309"/>
                    <a:pt x="10" y="318"/>
                  </a:cubicBezTo>
                  <a:cubicBezTo>
                    <a:pt x="1" y="327"/>
                    <a:pt x="5" y="340"/>
                    <a:pt x="14" y="345"/>
                  </a:cubicBezTo>
                  <a:cubicBezTo>
                    <a:pt x="460" y="637"/>
                    <a:pt x="959" y="826"/>
                    <a:pt x="1467" y="966"/>
                  </a:cubicBezTo>
                  <a:cubicBezTo>
                    <a:pt x="1975" y="1096"/>
                    <a:pt x="2496" y="1162"/>
                    <a:pt x="3020" y="1162"/>
                  </a:cubicBezTo>
                  <a:cubicBezTo>
                    <a:pt x="3290" y="1162"/>
                    <a:pt x="3560" y="1145"/>
                    <a:pt x="3829" y="1110"/>
                  </a:cubicBezTo>
                  <a:cubicBezTo>
                    <a:pt x="4090" y="1078"/>
                    <a:pt x="4351" y="1020"/>
                    <a:pt x="4603" y="934"/>
                  </a:cubicBezTo>
                  <a:cubicBezTo>
                    <a:pt x="4850" y="849"/>
                    <a:pt x="5093" y="732"/>
                    <a:pt x="5314" y="588"/>
                  </a:cubicBezTo>
                  <a:cubicBezTo>
                    <a:pt x="5538" y="444"/>
                    <a:pt x="5732" y="255"/>
                    <a:pt x="5885" y="35"/>
                  </a:cubicBezTo>
                  <a:cubicBezTo>
                    <a:pt x="5889" y="26"/>
                    <a:pt x="5889" y="12"/>
                    <a:pt x="5880" y="3"/>
                  </a:cubicBezTo>
                  <a:cubicBezTo>
                    <a:pt x="5875" y="1"/>
                    <a:pt x="5870" y="0"/>
                    <a:pt x="586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3"/>
            <p:cNvSpPr/>
            <p:nvPr/>
          </p:nvSpPr>
          <p:spPr>
            <a:xfrm>
              <a:off x="3748650" y="4480375"/>
              <a:ext cx="46575" cy="103875"/>
            </a:xfrm>
            <a:custGeom>
              <a:rect b="b" l="l" r="r" t="t"/>
              <a:pathLst>
                <a:path extrusionOk="0" h="4155" w="1863">
                  <a:moveTo>
                    <a:pt x="1090" y="1"/>
                  </a:moveTo>
                  <a:cubicBezTo>
                    <a:pt x="1086" y="1"/>
                    <a:pt x="1083" y="1"/>
                    <a:pt x="1080" y="2"/>
                  </a:cubicBezTo>
                  <a:cubicBezTo>
                    <a:pt x="1071" y="7"/>
                    <a:pt x="1062" y="16"/>
                    <a:pt x="1066" y="29"/>
                  </a:cubicBezTo>
                  <a:cubicBezTo>
                    <a:pt x="1129" y="259"/>
                    <a:pt x="1188" y="488"/>
                    <a:pt x="1246" y="718"/>
                  </a:cubicBezTo>
                  <a:cubicBezTo>
                    <a:pt x="1309" y="951"/>
                    <a:pt x="1363" y="1181"/>
                    <a:pt x="1422" y="1410"/>
                  </a:cubicBezTo>
                  <a:cubicBezTo>
                    <a:pt x="1530" y="1874"/>
                    <a:pt x="1633" y="2337"/>
                    <a:pt x="1709" y="2809"/>
                  </a:cubicBezTo>
                  <a:cubicBezTo>
                    <a:pt x="1732" y="2926"/>
                    <a:pt x="1745" y="3043"/>
                    <a:pt x="1759" y="3160"/>
                  </a:cubicBezTo>
                  <a:cubicBezTo>
                    <a:pt x="1772" y="3277"/>
                    <a:pt x="1781" y="3394"/>
                    <a:pt x="1777" y="3511"/>
                  </a:cubicBezTo>
                  <a:cubicBezTo>
                    <a:pt x="1777" y="3538"/>
                    <a:pt x="1777" y="3570"/>
                    <a:pt x="1772" y="3597"/>
                  </a:cubicBezTo>
                  <a:lnTo>
                    <a:pt x="1768" y="3637"/>
                  </a:lnTo>
                  <a:lnTo>
                    <a:pt x="1759" y="3678"/>
                  </a:lnTo>
                  <a:cubicBezTo>
                    <a:pt x="1759" y="3691"/>
                    <a:pt x="1754" y="3705"/>
                    <a:pt x="1750" y="3718"/>
                  </a:cubicBezTo>
                  <a:cubicBezTo>
                    <a:pt x="1745" y="3727"/>
                    <a:pt x="1736" y="3741"/>
                    <a:pt x="1732" y="3750"/>
                  </a:cubicBezTo>
                  <a:lnTo>
                    <a:pt x="1687" y="3822"/>
                  </a:lnTo>
                  <a:cubicBezTo>
                    <a:pt x="1611" y="3903"/>
                    <a:pt x="1516" y="3970"/>
                    <a:pt x="1408" y="4006"/>
                  </a:cubicBezTo>
                  <a:cubicBezTo>
                    <a:pt x="1354" y="4029"/>
                    <a:pt x="1300" y="4047"/>
                    <a:pt x="1246" y="4056"/>
                  </a:cubicBezTo>
                  <a:cubicBezTo>
                    <a:pt x="1188" y="4069"/>
                    <a:pt x="1129" y="4078"/>
                    <a:pt x="1071" y="4083"/>
                  </a:cubicBezTo>
                  <a:cubicBezTo>
                    <a:pt x="1018" y="4087"/>
                    <a:pt x="966" y="4089"/>
                    <a:pt x="913" y="4089"/>
                  </a:cubicBezTo>
                  <a:cubicBezTo>
                    <a:pt x="849" y="4089"/>
                    <a:pt x="784" y="4085"/>
                    <a:pt x="720" y="4078"/>
                  </a:cubicBezTo>
                  <a:cubicBezTo>
                    <a:pt x="486" y="4056"/>
                    <a:pt x="256" y="4006"/>
                    <a:pt x="32" y="3921"/>
                  </a:cubicBezTo>
                  <a:cubicBezTo>
                    <a:pt x="30" y="3920"/>
                    <a:pt x="28" y="3919"/>
                    <a:pt x="26" y="3919"/>
                  </a:cubicBezTo>
                  <a:cubicBezTo>
                    <a:pt x="18" y="3919"/>
                    <a:pt x="8" y="3927"/>
                    <a:pt x="5" y="3934"/>
                  </a:cubicBezTo>
                  <a:cubicBezTo>
                    <a:pt x="0" y="3948"/>
                    <a:pt x="5" y="3961"/>
                    <a:pt x="18" y="3966"/>
                  </a:cubicBezTo>
                  <a:cubicBezTo>
                    <a:pt x="243" y="4056"/>
                    <a:pt x="477" y="4114"/>
                    <a:pt x="715" y="4141"/>
                  </a:cubicBezTo>
                  <a:cubicBezTo>
                    <a:pt x="794" y="4150"/>
                    <a:pt x="872" y="4155"/>
                    <a:pt x="951" y="4155"/>
                  </a:cubicBezTo>
                  <a:cubicBezTo>
                    <a:pt x="994" y="4155"/>
                    <a:pt x="1037" y="4153"/>
                    <a:pt x="1080" y="4150"/>
                  </a:cubicBezTo>
                  <a:cubicBezTo>
                    <a:pt x="1138" y="4146"/>
                    <a:pt x="1201" y="4141"/>
                    <a:pt x="1260" y="4128"/>
                  </a:cubicBezTo>
                  <a:cubicBezTo>
                    <a:pt x="1318" y="4114"/>
                    <a:pt x="1381" y="4101"/>
                    <a:pt x="1435" y="4078"/>
                  </a:cubicBezTo>
                  <a:cubicBezTo>
                    <a:pt x="1557" y="4038"/>
                    <a:pt x="1665" y="3966"/>
                    <a:pt x="1745" y="3871"/>
                  </a:cubicBezTo>
                  <a:lnTo>
                    <a:pt x="1804" y="3790"/>
                  </a:lnTo>
                  <a:cubicBezTo>
                    <a:pt x="1817" y="3763"/>
                    <a:pt x="1831" y="3732"/>
                    <a:pt x="1840" y="3700"/>
                  </a:cubicBezTo>
                  <a:lnTo>
                    <a:pt x="1849" y="3651"/>
                  </a:lnTo>
                  <a:lnTo>
                    <a:pt x="1853" y="3606"/>
                  </a:lnTo>
                  <a:cubicBezTo>
                    <a:pt x="1858" y="3574"/>
                    <a:pt x="1858" y="3543"/>
                    <a:pt x="1862" y="3511"/>
                  </a:cubicBezTo>
                  <a:cubicBezTo>
                    <a:pt x="1862" y="3390"/>
                    <a:pt x="1858" y="3273"/>
                    <a:pt x="1844" y="3151"/>
                  </a:cubicBezTo>
                  <a:cubicBezTo>
                    <a:pt x="1831" y="3030"/>
                    <a:pt x="1813" y="2913"/>
                    <a:pt x="1795" y="2796"/>
                  </a:cubicBezTo>
                  <a:cubicBezTo>
                    <a:pt x="1718" y="2324"/>
                    <a:pt x="1611" y="1856"/>
                    <a:pt x="1494" y="1392"/>
                  </a:cubicBezTo>
                  <a:cubicBezTo>
                    <a:pt x="1435" y="1163"/>
                    <a:pt x="1377" y="933"/>
                    <a:pt x="1314" y="704"/>
                  </a:cubicBezTo>
                  <a:cubicBezTo>
                    <a:pt x="1246" y="475"/>
                    <a:pt x="1179" y="245"/>
                    <a:pt x="1111" y="16"/>
                  </a:cubicBezTo>
                  <a:cubicBezTo>
                    <a:pt x="1108" y="6"/>
                    <a:pt x="1099" y="1"/>
                    <a:pt x="109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3"/>
            <p:cNvSpPr/>
            <p:nvPr/>
          </p:nvSpPr>
          <p:spPr>
            <a:xfrm>
              <a:off x="3804750" y="4760575"/>
              <a:ext cx="93825" cy="126425"/>
            </a:xfrm>
            <a:custGeom>
              <a:rect b="b" l="l" r="r" t="t"/>
              <a:pathLst>
                <a:path extrusionOk="0" h="5057" w="3753">
                  <a:moveTo>
                    <a:pt x="1544" y="0"/>
                  </a:moveTo>
                  <a:lnTo>
                    <a:pt x="1544" y="1080"/>
                  </a:lnTo>
                  <a:cubicBezTo>
                    <a:pt x="1544" y="1080"/>
                    <a:pt x="725" y="2047"/>
                    <a:pt x="1" y="2385"/>
                  </a:cubicBezTo>
                  <a:lnTo>
                    <a:pt x="28" y="2430"/>
                  </a:lnTo>
                  <a:cubicBezTo>
                    <a:pt x="28" y="2430"/>
                    <a:pt x="1036" y="3509"/>
                    <a:pt x="1242" y="5057"/>
                  </a:cubicBezTo>
                  <a:cubicBezTo>
                    <a:pt x="1242" y="5057"/>
                    <a:pt x="1382" y="4949"/>
                    <a:pt x="1598" y="4760"/>
                  </a:cubicBezTo>
                  <a:cubicBezTo>
                    <a:pt x="2016" y="4400"/>
                    <a:pt x="2718" y="3743"/>
                    <a:pt x="3195" y="3041"/>
                  </a:cubicBezTo>
                  <a:cubicBezTo>
                    <a:pt x="3528" y="2547"/>
                    <a:pt x="3753" y="2038"/>
                    <a:pt x="3703" y="1584"/>
                  </a:cubicBezTo>
                  <a:cubicBezTo>
                    <a:pt x="3600" y="675"/>
                    <a:pt x="2183" y="0"/>
                    <a:pt x="154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3"/>
            <p:cNvSpPr/>
            <p:nvPr/>
          </p:nvSpPr>
          <p:spPr>
            <a:xfrm>
              <a:off x="3687450" y="4769900"/>
              <a:ext cx="108675" cy="119300"/>
            </a:xfrm>
            <a:custGeom>
              <a:rect b="b" l="l" r="r" t="t"/>
              <a:pathLst>
                <a:path extrusionOk="0" h="4772" w="4347">
                  <a:moveTo>
                    <a:pt x="2070" y="1"/>
                  </a:moveTo>
                  <a:cubicBezTo>
                    <a:pt x="1895" y="41"/>
                    <a:pt x="316" y="424"/>
                    <a:pt x="64" y="1490"/>
                  </a:cubicBezTo>
                  <a:cubicBezTo>
                    <a:pt x="46" y="1553"/>
                    <a:pt x="32" y="1616"/>
                    <a:pt x="28" y="1683"/>
                  </a:cubicBezTo>
                  <a:cubicBezTo>
                    <a:pt x="1" y="2061"/>
                    <a:pt x="235" y="2502"/>
                    <a:pt x="590" y="2934"/>
                  </a:cubicBezTo>
                  <a:cubicBezTo>
                    <a:pt x="1058" y="3514"/>
                    <a:pt x="1742" y="4067"/>
                    <a:pt x="2273" y="4414"/>
                  </a:cubicBezTo>
                  <a:cubicBezTo>
                    <a:pt x="2612" y="4635"/>
                    <a:pt x="2891" y="4772"/>
                    <a:pt x="3010" y="4772"/>
                  </a:cubicBezTo>
                  <a:cubicBezTo>
                    <a:pt x="3036" y="4772"/>
                    <a:pt x="3055" y="4765"/>
                    <a:pt x="3064" y="4751"/>
                  </a:cubicBezTo>
                  <a:cubicBezTo>
                    <a:pt x="3402" y="4279"/>
                    <a:pt x="3672" y="2524"/>
                    <a:pt x="4346" y="2120"/>
                  </a:cubicBezTo>
                  <a:lnTo>
                    <a:pt x="4346" y="2120"/>
                  </a:lnTo>
                  <a:cubicBezTo>
                    <a:pt x="4321" y="2123"/>
                    <a:pt x="4295" y="2125"/>
                    <a:pt x="4269" y="2125"/>
                  </a:cubicBezTo>
                  <a:cubicBezTo>
                    <a:pt x="3474" y="2125"/>
                    <a:pt x="2088" y="671"/>
                    <a:pt x="2088" y="671"/>
                  </a:cubicBezTo>
                  <a:lnTo>
                    <a:pt x="207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3"/>
            <p:cNvSpPr/>
            <p:nvPr/>
          </p:nvSpPr>
          <p:spPr>
            <a:xfrm>
              <a:off x="3622000" y="4807700"/>
              <a:ext cx="80225" cy="73000"/>
            </a:xfrm>
            <a:custGeom>
              <a:rect b="b" l="l" r="r" t="t"/>
              <a:pathLst>
                <a:path extrusionOk="0" h="2920" w="3209">
                  <a:moveTo>
                    <a:pt x="2650" y="0"/>
                  </a:moveTo>
                  <a:cubicBezTo>
                    <a:pt x="1665" y="482"/>
                    <a:pt x="770" y="1120"/>
                    <a:pt x="1" y="1899"/>
                  </a:cubicBezTo>
                  <a:cubicBezTo>
                    <a:pt x="959" y="2353"/>
                    <a:pt x="1962" y="2695"/>
                    <a:pt x="2997" y="2920"/>
                  </a:cubicBezTo>
                  <a:cubicBezTo>
                    <a:pt x="3109" y="2061"/>
                    <a:pt x="3195" y="1467"/>
                    <a:pt x="3195" y="1467"/>
                  </a:cubicBezTo>
                  <a:lnTo>
                    <a:pt x="3208" y="1453"/>
                  </a:lnTo>
                  <a:cubicBezTo>
                    <a:pt x="2853" y="1021"/>
                    <a:pt x="2619" y="581"/>
                    <a:pt x="2650" y="203"/>
                  </a:cubicBezTo>
                  <a:cubicBezTo>
                    <a:pt x="2650" y="135"/>
                    <a:pt x="2664" y="68"/>
                    <a:pt x="2682" y="5"/>
                  </a:cubicBezTo>
                  <a:lnTo>
                    <a:pt x="2650"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3"/>
            <p:cNvSpPr/>
            <p:nvPr/>
          </p:nvSpPr>
          <p:spPr>
            <a:xfrm>
              <a:off x="3884600" y="4800950"/>
              <a:ext cx="76175" cy="67950"/>
            </a:xfrm>
            <a:custGeom>
              <a:rect b="b" l="l" r="r" t="t"/>
              <a:pathLst>
                <a:path extrusionOk="0" h="2718" w="3047">
                  <a:moveTo>
                    <a:pt x="509" y="0"/>
                  </a:moveTo>
                  <a:lnTo>
                    <a:pt x="509" y="0"/>
                  </a:lnTo>
                  <a:cubicBezTo>
                    <a:pt x="559" y="455"/>
                    <a:pt x="334" y="968"/>
                    <a:pt x="1" y="1453"/>
                  </a:cubicBezTo>
                  <a:cubicBezTo>
                    <a:pt x="41" y="1611"/>
                    <a:pt x="154" y="2083"/>
                    <a:pt x="307" y="2717"/>
                  </a:cubicBezTo>
                  <a:cubicBezTo>
                    <a:pt x="1265" y="2376"/>
                    <a:pt x="2183" y="1939"/>
                    <a:pt x="3046" y="1404"/>
                  </a:cubicBezTo>
                  <a:cubicBezTo>
                    <a:pt x="2250" y="851"/>
                    <a:pt x="1400" y="378"/>
                    <a:pt x="509"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3"/>
            <p:cNvSpPr/>
            <p:nvPr/>
          </p:nvSpPr>
          <p:spPr>
            <a:xfrm>
              <a:off x="3696900" y="4843900"/>
              <a:ext cx="47375" cy="43775"/>
            </a:xfrm>
            <a:custGeom>
              <a:rect b="b" l="l" r="r" t="t"/>
              <a:pathLst>
                <a:path extrusionOk="0" h="1751" w="1895">
                  <a:moveTo>
                    <a:pt x="212" y="1"/>
                  </a:moveTo>
                  <a:lnTo>
                    <a:pt x="199" y="14"/>
                  </a:lnTo>
                  <a:cubicBezTo>
                    <a:pt x="199" y="14"/>
                    <a:pt x="118" y="608"/>
                    <a:pt x="1" y="1467"/>
                  </a:cubicBezTo>
                  <a:cubicBezTo>
                    <a:pt x="617" y="1602"/>
                    <a:pt x="1247" y="1697"/>
                    <a:pt x="1877" y="1751"/>
                  </a:cubicBezTo>
                  <a:cubicBezTo>
                    <a:pt x="1886" y="1616"/>
                    <a:pt x="1890" y="1526"/>
                    <a:pt x="1895" y="1481"/>
                  </a:cubicBezTo>
                  <a:cubicBezTo>
                    <a:pt x="1364" y="1134"/>
                    <a:pt x="680" y="581"/>
                    <a:pt x="21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3"/>
            <p:cNvSpPr/>
            <p:nvPr/>
          </p:nvSpPr>
          <p:spPr>
            <a:xfrm>
              <a:off x="3844675" y="4837275"/>
              <a:ext cx="47600" cy="44550"/>
            </a:xfrm>
            <a:custGeom>
              <a:rect b="b" l="l" r="r" t="t"/>
              <a:pathLst>
                <a:path extrusionOk="0" h="1782" w="1904">
                  <a:moveTo>
                    <a:pt x="1598" y="0"/>
                  </a:moveTo>
                  <a:cubicBezTo>
                    <a:pt x="1121" y="702"/>
                    <a:pt x="419" y="1359"/>
                    <a:pt x="1" y="1719"/>
                  </a:cubicBezTo>
                  <a:lnTo>
                    <a:pt x="5" y="1723"/>
                  </a:lnTo>
                  <a:cubicBezTo>
                    <a:pt x="5" y="1723"/>
                    <a:pt x="10" y="1746"/>
                    <a:pt x="19" y="1782"/>
                  </a:cubicBezTo>
                  <a:cubicBezTo>
                    <a:pt x="658" y="1651"/>
                    <a:pt x="1287" y="1476"/>
                    <a:pt x="1904" y="1260"/>
                  </a:cubicBezTo>
                  <a:cubicBezTo>
                    <a:pt x="1751" y="626"/>
                    <a:pt x="1638" y="158"/>
                    <a:pt x="159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03" name="Shape 3003"/>
        <p:cNvGrpSpPr/>
        <p:nvPr/>
      </p:nvGrpSpPr>
      <p:grpSpPr>
        <a:xfrm>
          <a:off x="0" y="0"/>
          <a:ext cx="0" cy="0"/>
          <a:chOff x="0" y="0"/>
          <a:chExt cx="0" cy="0"/>
        </a:xfrm>
      </p:grpSpPr>
      <p:cxnSp>
        <p:nvCxnSpPr>
          <p:cNvPr id="3004" name="Google Shape;3004;p44"/>
          <p:cNvCxnSpPr/>
          <p:nvPr/>
        </p:nvCxnSpPr>
        <p:spPr>
          <a:xfrm>
            <a:off x="4188750" y="1877000"/>
            <a:ext cx="2964000" cy="0"/>
          </a:xfrm>
          <a:prstGeom prst="straightConnector1">
            <a:avLst/>
          </a:prstGeom>
          <a:noFill/>
          <a:ln cap="flat" cmpd="sng" w="19050">
            <a:solidFill>
              <a:schemeClr val="accent1"/>
            </a:solidFill>
            <a:prstDash val="solid"/>
            <a:round/>
            <a:headEnd len="med" w="med" type="oval"/>
            <a:tailEnd len="med" w="med" type="none"/>
          </a:ln>
        </p:spPr>
      </p:cxnSp>
      <p:sp>
        <p:nvSpPr>
          <p:cNvPr id="3005" name="Google Shape;3005;p44"/>
          <p:cNvSpPr/>
          <p:nvPr/>
        </p:nvSpPr>
        <p:spPr>
          <a:xfrm>
            <a:off x="6207450" y="969275"/>
            <a:ext cx="2186100" cy="218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txBox="1"/>
          <p:nvPr>
            <p:ph idx="1" type="subTitle"/>
          </p:nvPr>
        </p:nvSpPr>
        <p:spPr>
          <a:xfrm>
            <a:off x="616461" y="2302948"/>
            <a:ext cx="30816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lt1"/>
                </a:solidFill>
              </a:rPr>
              <a:t>Does anyone have any questions?</a:t>
            </a:r>
            <a:endParaRPr>
              <a:solidFill>
                <a:schemeClr val="lt1"/>
              </a:solidFill>
            </a:endParaRPr>
          </a:p>
          <a:p>
            <a:pPr indent="0" lvl="0" marL="0" rtl="0" algn="l">
              <a:spcBef>
                <a:spcPts val="0"/>
              </a:spcBef>
              <a:spcAft>
                <a:spcPts val="0"/>
              </a:spcAft>
              <a:buClr>
                <a:schemeClr val="dk1"/>
              </a:buClr>
              <a:buSzPts val="1100"/>
              <a:buFont typeface="Arial"/>
              <a:buNone/>
            </a:pPr>
            <a:r>
              <a:t/>
            </a:r>
            <a:endParaRPr>
              <a:solidFill>
                <a:schemeClr val="lt1"/>
              </a:solidFill>
            </a:endParaRPr>
          </a:p>
          <a:p>
            <a:pPr indent="0" lvl="0" marL="0" rtl="0" algn="l">
              <a:spcBef>
                <a:spcPts val="0"/>
              </a:spcBef>
              <a:spcAft>
                <a:spcPts val="0"/>
              </a:spcAft>
              <a:buClr>
                <a:schemeClr val="dk1"/>
              </a:buClr>
              <a:buSzPts val="1100"/>
              <a:buFont typeface="Arial"/>
              <a:buNone/>
            </a:pPr>
            <a:r>
              <a:rPr lang="es">
                <a:solidFill>
                  <a:schemeClr val="lt1"/>
                </a:solidFill>
              </a:rPr>
              <a:t>addyouremail@freepik.com </a:t>
            </a:r>
            <a:endParaRPr>
              <a:solidFill>
                <a:schemeClr val="lt1"/>
              </a:solidFill>
            </a:endParaRPr>
          </a:p>
          <a:p>
            <a:pPr indent="0" lvl="0" marL="0" rtl="0" algn="l">
              <a:spcBef>
                <a:spcPts val="0"/>
              </a:spcBef>
              <a:spcAft>
                <a:spcPts val="0"/>
              </a:spcAft>
              <a:buClr>
                <a:schemeClr val="dk1"/>
              </a:buClr>
              <a:buSzPts val="1100"/>
              <a:buFont typeface="Arial"/>
              <a:buNone/>
            </a:pPr>
            <a:r>
              <a:rPr lang="es">
                <a:solidFill>
                  <a:schemeClr val="lt1"/>
                </a:solidFill>
              </a:rPr>
              <a:t>+91  620 421 838 </a:t>
            </a:r>
            <a:endParaRPr>
              <a:solidFill>
                <a:schemeClr val="lt1"/>
              </a:solidFill>
            </a:endParaRPr>
          </a:p>
          <a:p>
            <a:pPr indent="0" lvl="0" marL="0" rtl="0" algn="l">
              <a:spcBef>
                <a:spcPts val="0"/>
              </a:spcBef>
              <a:spcAft>
                <a:spcPts val="0"/>
              </a:spcAft>
              <a:buNone/>
            </a:pPr>
            <a:r>
              <a:rPr lang="es">
                <a:solidFill>
                  <a:schemeClr val="lt1"/>
                </a:solidFill>
              </a:rPr>
              <a:t>yourwebsite.com</a:t>
            </a:r>
            <a:endParaRPr>
              <a:solidFill>
                <a:schemeClr val="lt1"/>
              </a:solidFill>
            </a:endParaRPr>
          </a:p>
        </p:txBody>
      </p:sp>
      <p:sp>
        <p:nvSpPr>
          <p:cNvPr id="3007" name="Google Shape;3007;p44"/>
          <p:cNvSpPr txBox="1"/>
          <p:nvPr>
            <p:ph type="ctrTitle"/>
          </p:nvPr>
        </p:nvSpPr>
        <p:spPr>
          <a:xfrm>
            <a:off x="602727" y="365222"/>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sz="6000"/>
              <a:t>THANKS</a:t>
            </a:r>
            <a:endParaRPr sz="6000"/>
          </a:p>
        </p:txBody>
      </p:sp>
      <p:sp>
        <p:nvSpPr>
          <p:cNvPr id="3008" name="Google Shape;3008;p44"/>
          <p:cNvSpPr/>
          <p:nvPr/>
        </p:nvSpPr>
        <p:spPr>
          <a:xfrm>
            <a:off x="719995" y="4355363"/>
            <a:ext cx="214638" cy="204979"/>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1096319" y="4412561"/>
            <a:ext cx="238540" cy="164561"/>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1496552" y="4338594"/>
            <a:ext cx="110924" cy="238540"/>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1" name="Google Shape;3011;p44"/>
          <p:cNvGrpSpPr/>
          <p:nvPr/>
        </p:nvGrpSpPr>
        <p:grpSpPr>
          <a:xfrm>
            <a:off x="6504276" y="673460"/>
            <a:ext cx="1592432" cy="4041607"/>
            <a:chOff x="4369675" y="3898050"/>
            <a:chExt cx="620275" cy="1574325"/>
          </a:xfrm>
        </p:grpSpPr>
        <p:sp>
          <p:nvSpPr>
            <p:cNvPr id="3012" name="Google Shape;3012;p44"/>
            <p:cNvSpPr/>
            <p:nvPr/>
          </p:nvSpPr>
          <p:spPr>
            <a:xfrm>
              <a:off x="4671075" y="4349050"/>
              <a:ext cx="56925" cy="135325"/>
            </a:xfrm>
            <a:custGeom>
              <a:rect b="b" l="l" r="r" t="t"/>
              <a:pathLst>
                <a:path extrusionOk="0" h="5413" w="2277">
                  <a:moveTo>
                    <a:pt x="1" y="1"/>
                  </a:moveTo>
                  <a:lnTo>
                    <a:pt x="37" y="5242"/>
                  </a:lnTo>
                  <a:lnTo>
                    <a:pt x="32" y="5318"/>
                  </a:lnTo>
                  <a:cubicBezTo>
                    <a:pt x="482" y="5341"/>
                    <a:pt x="905" y="5372"/>
                    <a:pt x="1274" y="5413"/>
                  </a:cubicBezTo>
                  <a:lnTo>
                    <a:pt x="2277" y="1422"/>
                  </a:lnTo>
                  <a:lnTo>
                    <a:pt x="2277" y="1422"/>
                  </a:lnTo>
                  <a:cubicBezTo>
                    <a:pt x="2256" y="1428"/>
                    <a:pt x="2233" y="1431"/>
                    <a:pt x="2209" y="1431"/>
                  </a:cubicBezTo>
                  <a:cubicBezTo>
                    <a:pt x="1730" y="1431"/>
                    <a:pt x="475" y="407"/>
                    <a:pt x="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4573675" y="4322975"/>
              <a:ext cx="98325" cy="159050"/>
            </a:xfrm>
            <a:custGeom>
              <a:rect b="b" l="l" r="r" t="t"/>
              <a:pathLst>
                <a:path extrusionOk="0" h="6362" w="3933">
                  <a:moveTo>
                    <a:pt x="19" y="0"/>
                  </a:moveTo>
                  <a:lnTo>
                    <a:pt x="1" y="36"/>
                  </a:lnTo>
                  <a:lnTo>
                    <a:pt x="2241" y="6267"/>
                  </a:lnTo>
                  <a:lnTo>
                    <a:pt x="2241" y="6325"/>
                  </a:lnTo>
                  <a:cubicBezTo>
                    <a:pt x="2358" y="6323"/>
                    <a:pt x="2475" y="6323"/>
                    <a:pt x="2591" y="6323"/>
                  </a:cubicBezTo>
                  <a:cubicBezTo>
                    <a:pt x="3046" y="6323"/>
                    <a:pt x="3498" y="6336"/>
                    <a:pt x="3928" y="6361"/>
                  </a:cubicBezTo>
                  <a:lnTo>
                    <a:pt x="3933" y="6285"/>
                  </a:lnTo>
                  <a:lnTo>
                    <a:pt x="3897" y="1044"/>
                  </a:lnTo>
                  <a:cubicBezTo>
                    <a:pt x="3780" y="945"/>
                    <a:pt x="3712" y="882"/>
                    <a:pt x="3712" y="882"/>
                  </a:cubicBezTo>
                  <a:cubicBezTo>
                    <a:pt x="3712" y="882"/>
                    <a:pt x="2093" y="2389"/>
                    <a:pt x="1688" y="2465"/>
                  </a:cubicBezTo>
                  <a:cubicBezTo>
                    <a:pt x="1682" y="2467"/>
                    <a:pt x="1676" y="2467"/>
                    <a:pt x="1669" y="2467"/>
                  </a:cubicBezTo>
                  <a:cubicBezTo>
                    <a:pt x="1254" y="2467"/>
                    <a:pt x="149" y="149"/>
                    <a:pt x="149" y="149"/>
                  </a:cubicBezTo>
                  <a:lnTo>
                    <a:pt x="181" y="81"/>
                  </a:lnTo>
                  <a:cubicBezTo>
                    <a:pt x="127" y="54"/>
                    <a:pt x="73" y="27"/>
                    <a:pt x="1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4671075" y="4323750"/>
              <a:ext cx="78975" cy="61100"/>
            </a:xfrm>
            <a:custGeom>
              <a:rect b="b" l="l" r="r" t="t"/>
              <a:pathLst>
                <a:path extrusionOk="0" h="2444" w="3159">
                  <a:moveTo>
                    <a:pt x="3136" y="1"/>
                  </a:moveTo>
                  <a:cubicBezTo>
                    <a:pt x="2380" y="442"/>
                    <a:pt x="1431" y="761"/>
                    <a:pt x="257" y="851"/>
                  </a:cubicBezTo>
                  <a:cubicBezTo>
                    <a:pt x="171" y="855"/>
                    <a:pt x="86" y="855"/>
                    <a:pt x="1" y="855"/>
                  </a:cubicBezTo>
                  <a:lnTo>
                    <a:pt x="1" y="1013"/>
                  </a:lnTo>
                  <a:cubicBezTo>
                    <a:pt x="475" y="1419"/>
                    <a:pt x="1726" y="2443"/>
                    <a:pt x="2208" y="2443"/>
                  </a:cubicBezTo>
                  <a:cubicBezTo>
                    <a:pt x="2233" y="2443"/>
                    <a:pt x="2256" y="2440"/>
                    <a:pt x="2277" y="2434"/>
                  </a:cubicBezTo>
                  <a:cubicBezTo>
                    <a:pt x="2790" y="2286"/>
                    <a:pt x="3159" y="46"/>
                    <a:pt x="3159" y="46"/>
                  </a:cubicBezTo>
                  <a:lnTo>
                    <a:pt x="3136"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a:off x="4577400" y="4325000"/>
              <a:ext cx="89100" cy="59675"/>
            </a:xfrm>
            <a:custGeom>
              <a:rect b="b" l="l" r="r" t="t"/>
              <a:pathLst>
                <a:path extrusionOk="0" h="2387" w="3564">
                  <a:moveTo>
                    <a:pt x="32" y="0"/>
                  </a:moveTo>
                  <a:lnTo>
                    <a:pt x="0" y="68"/>
                  </a:lnTo>
                  <a:cubicBezTo>
                    <a:pt x="0" y="68"/>
                    <a:pt x="1100" y="2386"/>
                    <a:pt x="1520" y="2386"/>
                  </a:cubicBezTo>
                  <a:cubicBezTo>
                    <a:pt x="1527" y="2386"/>
                    <a:pt x="1533" y="2386"/>
                    <a:pt x="1539" y="2384"/>
                  </a:cubicBezTo>
                  <a:cubicBezTo>
                    <a:pt x="1944" y="2308"/>
                    <a:pt x="3563" y="801"/>
                    <a:pt x="3563" y="801"/>
                  </a:cubicBezTo>
                  <a:cubicBezTo>
                    <a:pt x="2133" y="769"/>
                    <a:pt x="967" y="450"/>
                    <a:pt x="3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a:off x="4733050" y="5437150"/>
              <a:ext cx="95400" cy="35225"/>
            </a:xfrm>
            <a:custGeom>
              <a:rect b="b" l="l" r="r" t="t"/>
              <a:pathLst>
                <a:path extrusionOk="0" h="1409" w="3816">
                  <a:moveTo>
                    <a:pt x="2596" y="1"/>
                  </a:moveTo>
                  <a:cubicBezTo>
                    <a:pt x="2433" y="106"/>
                    <a:pt x="1043" y="119"/>
                    <a:pt x="374" y="119"/>
                  </a:cubicBezTo>
                  <a:cubicBezTo>
                    <a:pt x="159" y="119"/>
                    <a:pt x="18" y="118"/>
                    <a:pt x="18" y="118"/>
                  </a:cubicBezTo>
                  <a:lnTo>
                    <a:pt x="0" y="118"/>
                  </a:lnTo>
                  <a:cubicBezTo>
                    <a:pt x="18" y="617"/>
                    <a:pt x="32" y="919"/>
                    <a:pt x="32" y="964"/>
                  </a:cubicBezTo>
                  <a:cubicBezTo>
                    <a:pt x="32" y="1213"/>
                    <a:pt x="1641" y="1409"/>
                    <a:pt x="2760" y="1409"/>
                  </a:cubicBezTo>
                  <a:cubicBezTo>
                    <a:pt x="3357" y="1409"/>
                    <a:pt x="3815" y="1353"/>
                    <a:pt x="3815" y="1220"/>
                  </a:cubicBezTo>
                  <a:cubicBezTo>
                    <a:pt x="3815" y="833"/>
                    <a:pt x="2596" y="1"/>
                    <a:pt x="25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a:off x="4533425" y="5432325"/>
              <a:ext cx="94600" cy="35225"/>
            </a:xfrm>
            <a:custGeom>
              <a:rect b="b" l="l" r="r" t="t"/>
              <a:pathLst>
                <a:path extrusionOk="0" h="1409" w="3784">
                  <a:moveTo>
                    <a:pt x="1219" y="1"/>
                  </a:moveTo>
                  <a:cubicBezTo>
                    <a:pt x="1219" y="1"/>
                    <a:pt x="0" y="833"/>
                    <a:pt x="0" y="1220"/>
                  </a:cubicBezTo>
                  <a:cubicBezTo>
                    <a:pt x="0" y="1353"/>
                    <a:pt x="458" y="1408"/>
                    <a:pt x="1055" y="1408"/>
                  </a:cubicBezTo>
                  <a:cubicBezTo>
                    <a:pt x="2175" y="1408"/>
                    <a:pt x="3784" y="1213"/>
                    <a:pt x="3784" y="963"/>
                  </a:cubicBezTo>
                  <a:lnTo>
                    <a:pt x="3784" y="55"/>
                  </a:lnTo>
                  <a:lnTo>
                    <a:pt x="3779" y="59"/>
                  </a:lnTo>
                  <a:cubicBezTo>
                    <a:pt x="3698" y="85"/>
                    <a:pt x="3502" y="95"/>
                    <a:pt x="3254" y="95"/>
                  </a:cubicBezTo>
                  <a:cubicBezTo>
                    <a:pt x="2489" y="95"/>
                    <a:pt x="1219" y="1"/>
                    <a:pt x="12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a:off x="4723475" y="5190525"/>
              <a:ext cx="101925" cy="249625"/>
            </a:xfrm>
            <a:custGeom>
              <a:rect b="b" l="l" r="r" t="t"/>
              <a:pathLst>
                <a:path extrusionOk="0" h="9985" w="4077">
                  <a:moveTo>
                    <a:pt x="4077" y="1"/>
                  </a:moveTo>
                  <a:cubicBezTo>
                    <a:pt x="2916" y="167"/>
                    <a:pt x="1499" y="288"/>
                    <a:pt x="1" y="356"/>
                  </a:cubicBezTo>
                  <a:cubicBezTo>
                    <a:pt x="149" y="4243"/>
                    <a:pt x="311" y="8273"/>
                    <a:pt x="383" y="9983"/>
                  </a:cubicBezTo>
                  <a:lnTo>
                    <a:pt x="397" y="9983"/>
                  </a:lnTo>
                  <a:cubicBezTo>
                    <a:pt x="397" y="9983"/>
                    <a:pt x="538" y="9984"/>
                    <a:pt x="754" y="9984"/>
                  </a:cubicBezTo>
                  <a:cubicBezTo>
                    <a:pt x="1423" y="9984"/>
                    <a:pt x="2816" y="9971"/>
                    <a:pt x="2979" y="9866"/>
                  </a:cubicBezTo>
                  <a:cubicBezTo>
                    <a:pt x="3483" y="6240"/>
                    <a:pt x="3829" y="3082"/>
                    <a:pt x="4077" y="23"/>
                  </a:cubicBezTo>
                  <a:lnTo>
                    <a:pt x="4077"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a:off x="4526775" y="5193000"/>
              <a:ext cx="101250" cy="241675"/>
            </a:xfrm>
            <a:custGeom>
              <a:rect b="b" l="l" r="r" t="t"/>
              <a:pathLst>
                <a:path extrusionOk="0" h="9667" w="4050">
                  <a:moveTo>
                    <a:pt x="1" y="1"/>
                  </a:moveTo>
                  <a:lnTo>
                    <a:pt x="1" y="1"/>
                  </a:lnTo>
                  <a:cubicBezTo>
                    <a:pt x="379" y="3595"/>
                    <a:pt x="874" y="7189"/>
                    <a:pt x="1485" y="9574"/>
                  </a:cubicBezTo>
                  <a:cubicBezTo>
                    <a:pt x="1485" y="9574"/>
                    <a:pt x="2730" y="9667"/>
                    <a:pt x="3497" y="9667"/>
                  </a:cubicBezTo>
                  <a:cubicBezTo>
                    <a:pt x="3756" y="9667"/>
                    <a:pt x="3961" y="9656"/>
                    <a:pt x="4045" y="9628"/>
                  </a:cubicBezTo>
                  <a:lnTo>
                    <a:pt x="4050" y="9628"/>
                  </a:lnTo>
                  <a:lnTo>
                    <a:pt x="4050" y="297"/>
                  </a:lnTo>
                  <a:cubicBezTo>
                    <a:pt x="2592" y="266"/>
                    <a:pt x="1188" y="171"/>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a:off x="4532400" y="4481025"/>
              <a:ext cx="209675" cy="311925"/>
            </a:xfrm>
            <a:custGeom>
              <a:rect b="b" l="l" r="r" t="t"/>
              <a:pathLst>
                <a:path extrusionOk="0" h="12477" w="8387">
                  <a:moveTo>
                    <a:pt x="4242" y="1"/>
                  </a:moveTo>
                  <a:cubicBezTo>
                    <a:pt x="4126" y="1"/>
                    <a:pt x="4009" y="1"/>
                    <a:pt x="3892" y="3"/>
                  </a:cubicBezTo>
                  <a:cubicBezTo>
                    <a:pt x="3271" y="3"/>
                    <a:pt x="2646" y="39"/>
                    <a:pt x="2025" y="107"/>
                  </a:cubicBezTo>
                  <a:cubicBezTo>
                    <a:pt x="1476" y="174"/>
                    <a:pt x="990" y="269"/>
                    <a:pt x="640" y="399"/>
                  </a:cubicBezTo>
                  <a:cubicBezTo>
                    <a:pt x="284" y="530"/>
                    <a:pt x="91" y="2365"/>
                    <a:pt x="37" y="4533"/>
                  </a:cubicBezTo>
                  <a:cubicBezTo>
                    <a:pt x="1" y="6058"/>
                    <a:pt x="32" y="7750"/>
                    <a:pt x="127" y="9131"/>
                  </a:cubicBezTo>
                  <a:cubicBezTo>
                    <a:pt x="235" y="10660"/>
                    <a:pt x="419" y="11812"/>
                    <a:pt x="671" y="11947"/>
                  </a:cubicBezTo>
                  <a:cubicBezTo>
                    <a:pt x="1143" y="12194"/>
                    <a:pt x="3358" y="12476"/>
                    <a:pt x="5244" y="12476"/>
                  </a:cubicBezTo>
                  <a:cubicBezTo>
                    <a:pt x="5354" y="12476"/>
                    <a:pt x="5463" y="12475"/>
                    <a:pt x="5570" y="12473"/>
                  </a:cubicBezTo>
                  <a:cubicBezTo>
                    <a:pt x="6771" y="12451"/>
                    <a:pt x="7779" y="12298"/>
                    <a:pt x="8031" y="11934"/>
                  </a:cubicBezTo>
                  <a:cubicBezTo>
                    <a:pt x="8247" y="11614"/>
                    <a:pt x="8359" y="10269"/>
                    <a:pt x="8386" y="8614"/>
                  </a:cubicBezTo>
                  <a:cubicBezTo>
                    <a:pt x="7149" y="7997"/>
                    <a:pt x="5413" y="6994"/>
                    <a:pt x="5404" y="6454"/>
                  </a:cubicBezTo>
                  <a:cubicBezTo>
                    <a:pt x="5399" y="6166"/>
                    <a:pt x="5551" y="6085"/>
                    <a:pt x="5722" y="6085"/>
                  </a:cubicBezTo>
                  <a:cubicBezTo>
                    <a:pt x="5871" y="6085"/>
                    <a:pt x="6035" y="6147"/>
                    <a:pt x="6123" y="6184"/>
                  </a:cubicBezTo>
                  <a:cubicBezTo>
                    <a:pt x="5790" y="5946"/>
                    <a:pt x="5557" y="5681"/>
                    <a:pt x="5646" y="5429"/>
                  </a:cubicBezTo>
                  <a:cubicBezTo>
                    <a:pt x="5723" y="5221"/>
                    <a:pt x="5922" y="5177"/>
                    <a:pt x="6075" y="5177"/>
                  </a:cubicBezTo>
                  <a:cubicBezTo>
                    <a:pt x="6183" y="5177"/>
                    <a:pt x="6267" y="5199"/>
                    <a:pt x="6267" y="5199"/>
                  </a:cubicBezTo>
                  <a:lnTo>
                    <a:pt x="6276" y="5186"/>
                  </a:lnTo>
                  <a:cubicBezTo>
                    <a:pt x="6020" y="4965"/>
                    <a:pt x="5849" y="4731"/>
                    <a:pt x="5907" y="4529"/>
                  </a:cubicBezTo>
                  <a:cubicBezTo>
                    <a:pt x="5940" y="4403"/>
                    <a:pt x="6030" y="4352"/>
                    <a:pt x="6159" y="4352"/>
                  </a:cubicBezTo>
                  <a:cubicBezTo>
                    <a:pt x="6613" y="4352"/>
                    <a:pt x="7561" y="4981"/>
                    <a:pt x="8296" y="5208"/>
                  </a:cubicBezTo>
                  <a:lnTo>
                    <a:pt x="8328" y="5105"/>
                  </a:lnTo>
                  <a:cubicBezTo>
                    <a:pt x="8314" y="4772"/>
                    <a:pt x="8305" y="4439"/>
                    <a:pt x="8296" y="4115"/>
                  </a:cubicBezTo>
                  <a:cubicBezTo>
                    <a:pt x="8269" y="2289"/>
                    <a:pt x="8364" y="714"/>
                    <a:pt x="8139" y="413"/>
                  </a:cubicBezTo>
                  <a:cubicBezTo>
                    <a:pt x="8125" y="395"/>
                    <a:pt x="8103" y="377"/>
                    <a:pt x="8080" y="368"/>
                  </a:cubicBezTo>
                  <a:cubicBezTo>
                    <a:pt x="7864" y="282"/>
                    <a:pt x="7405" y="201"/>
                    <a:pt x="6821" y="134"/>
                  </a:cubicBezTo>
                  <a:cubicBezTo>
                    <a:pt x="6452" y="93"/>
                    <a:pt x="6029" y="62"/>
                    <a:pt x="5579" y="39"/>
                  </a:cubicBezTo>
                  <a:cubicBezTo>
                    <a:pt x="5149" y="14"/>
                    <a:pt x="4697" y="1"/>
                    <a:pt x="424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a:off x="4766325" y="4624275"/>
              <a:ext cx="67175" cy="95600"/>
            </a:xfrm>
            <a:custGeom>
              <a:rect b="b" l="l" r="r" t="t"/>
              <a:pathLst>
                <a:path extrusionOk="0" h="3824" w="2687">
                  <a:moveTo>
                    <a:pt x="1940" y="0"/>
                  </a:moveTo>
                  <a:cubicBezTo>
                    <a:pt x="1557" y="99"/>
                    <a:pt x="1161" y="166"/>
                    <a:pt x="766" y="198"/>
                  </a:cubicBezTo>
                  <a:cubicBezTo>
                    <a:pt x="793" y="382"/>
                    <a:pt x="955" y="1808"/>
                    <a:pt x="28" y="3270"/>
                  </a:cubicBezTo>
                  <a:lnTo>
                    <a:pt x="1" y="3338"/>
                  </a:lnTo>
                  <a:cubicBezTo>
                    <a:pt x="46" y="3356"/>
                    <a:pt x="82" y="3369"/>
                    <a:pt x="113" y="3383"/>
                  </a:cubicBezTo>
                  <a:cubicBezTo>
                    <a:pt x="572" y="3572"/>
                    <a:pt x="1045" y="3716"/>
                    <a:pt x="1530" y="3824"/>
                  </a:cubicBezTo>
                  <a:cubicBezTo>
                    <a:pt x="2686" y="1925"/>
                    <a:pt x="1949" y="36"/>
                    <a:pt x="1949" y="36"/>
                  </a:cubicBezTo>
                  <a:lnTo>
                    <a:pt x="1940"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a:off x="4461000" y="4612675"/>
              <a:ext cx="63100" cy="103025"/>
            </a:xfrm>
            <a:custGeom>
              <a:rect b="b" l="l" r="r" t="t"/>
              <a:pathLst>
                <a:path extrusionOk="0" h="4121" w="2524">
                  <a:moveTo>
                    <a:pt x="2191" y="1"/>
                  </a:moveTo>
                  <a:lnTo>
                    <a:pt x="2191" y="1"/>
                  </a:lnTo>
                  <a:cubicBezTo>
                    <a:pt x="2191" y="1"/>
                    <a:pt x="1798" y="195"/>
                    <a:pt x="1310" y="195"/>
                  </a:cubicBezTo>
                  <a:cubicBezTo>
                    <a:pt x="1162" y="195"/>
                    <a:pt x="1007" y="177"/>
                    <a:pt x="850" y="131"/>
                  </a:cubicBezTo>
                  <a:cubicBezTo>
                    <a:pt x="738" y="401"/>
                    <a:pt x="0" y="2286"/>
                    <a:pt x="846" y="4112"/>
                  </a:cubicBezTo>
                  <a:cubicBezTo>
                    <a:pt x="959" y="4118"/>
                    <a:pt x="1072" y="4121"/>
                    <a:pt x="1185" y="4121"/>
                  </a:cubicBezTo>
                  <a:cubicBezTo>
                    <a:pt x="1634" y="4121"/>
                    <a:pt x="2082" y="4078"/>
                    <a:pt x="2524" y="3995"/>
                  </a:cubicBezTo>
                  <a:cubicBezTo>
                    <a:pt x="1732" y="2340"/>
                    <a:pt x="2191" y="1"/>
                    <a:pt x="21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a:off x="4702800" y="4319600"/>
              <a:ext cx="73800" cy="171750"/>
            </a:xfrm>
            <a:custGeom>
              <a:rect b="b" l="l" r="r" t="t"/>
              <a:pathLst>
                <a:path extrusionOk="0" h="6870" w="2952">
                  <a:moveTo>
                    <a:pt x="2141" y="0"/>
                  </a:moveTo>
                  <a:cubicBezTo>
                    <a:pt x="2051" y="59"/>
                    <a:pt x="1962" y="113"/>
                    <a:pt x="1867" y="167"/>
                  </a:cubicBezTo>
                  <a:lnTo>
                    <a:pt x="1890" y="212"/>
                  </a:lnTo>
                  <a:cubicBezTo>
                    <a:pt x="1890" y="212"/>
                    <a:pt x="1521" y="2452"/>
                    <a:pt x="1003" y="2596"/>
                  </a:cubicBezTo>
                  <a:lnTo>
                    <a:pt x="0" y="6591"/>
                  </a:lnTo>
                  <a:cubicBezTo>
                    <a:pt x="589" y="6654"/>
                    <a:pt x="1044" y="6735"/>
                    <a:pt x="1264" y="6825"/>
                  </a:cubicBezTo>
                  <a:cubicBezTo>
                    <a:pt x="1287" y="6834"/>
                    <a:pt x="1305" y="6847"/>
                    <a:pt x="1318" y="6870"/>
                  </a:cubicBezTo>
                  <a:cubicBezTo>
                    <a:pt x="1498" y="6609"/>
                    <a:pt x="2884" y="4553"/>
                    <a:pt x="2915" y="3626"/>
                  </a:cubicBezTo>
                  <a:cubicBezTo>
                    <a:pt x="2951" y="2825"/>
                    <a:pt x="2186" y="59"/>
                    <a:pt x="2186" y="59"/>
                  </a:cubicBezTo>
                  <a:lnTo>
                    <a:pt x="2141"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a:off x="4542425" y="4319025"/>
              <a:ext cx="87300" cy="164675"/>
            </a:xfrm>
            <a:custGeom>
              <a:rect b="b" l="l" r="r" t="t"/>
              <a:pathLst>
                <a:path extrusionOk="0" h="6587" w="3492">
                  <a:moveTo>
                    <a:pt x="985" y="1"/>
                  </a:moveTo>
                  <a:lnTo>
                    <a:pt x="958" y="50"/>
                  </a:lnTo>
                  <a:cubicBezTo>
                    <a:pt x="958" y="50"/>
                    <a:pt x="0" y="3501"/>
                    <a:pt x="149" y="3906"/>
                  </a:cubicBezTo>
                  <a:cubicBezTo>
                    <a:pt x="297" y="4310"/>
                    <a:pt x="1620" y="6515"/>
                    <a:pt x="1620" y="6515"/>
                  </a:cubicBezTo>
                  <a:lnTo>
                    <a:pt x="1624" y="6587"/>
                  </a:lnTo>
                  <a:cubicBezTo>
                    <a:pt x="2245" y="6519"/>
                    <a:pt x="2870" y="6483"/>
                    <a:pt x="3491" y="6483"/>
                  </a:cubicBezTo>
                  <a:lnTo>
                    <a:pt x="3491" y="6425"/>
                  </a:lnTo>
                  <a:lnTo>
                    <a:pt x="1251" y="194"/>
                  </a:lnTo>
                  <a:lnTo>
                    <a:pt x="1273" y="158"/>
                  </a:lnTo>
                  <a:cubicBezTo>
                    <a:pt x="1174" y="109"/>
                    <a:pt x="1075" y="59"/>
                    <a:pt x="98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a:off x="4735850" y="4315700"/>
              <a:ext cx="254100" cy="408050"/>
            </a:xfrm>
            <a:custGeom>
              <a:rect b="b" l="l" r="r" t="t"/>
              <a:pathLst>
                <a:path extrusionOk="0" h="16322" w="10164">
                  <a:moveTo>
                    <a:pt x="2400" y="1"/>
                  </a:moveTo>
                  <a:cubicBezTo>
                    <a:pt x="1534" y="1"/>
                    <a:pt x="864" y="219"/>
                    <a:pt x="864" y="219"/>
                  </a:cubicBezTo>
                  <a:cubicBezTo>
                    <a:pt x="864" y="219"/>
                    <a:pt x="1629" y="2981"/>
                    <a:pt x="1598" y="3787"/>
                  </a:cubicBezTo>
                  <a:cubicBezTo>
                    <a:pt x="1562" y="4713"/>
                    <a:pt x="176" y="6765"/>
                    <a:pt x="1" y="7026"/>
                  </a:cubicBezTo>
                  <a:cubicBezTo>
                    <a:pt x="226" y="7327"/>
                    <a:pt x="127" y="8902"/>
                    <a:pt x="158" y="10728"/>
                  </a:cubicBezTo>
                  <a:lnTo>
                    <a:pt x="199" y="10728"/>
                  </a:lnTo>
                  <a:cubicBezTo>
                    <a:pt x="199" y="10728"/>
                    <a:pt x="303" y="10679"/>
                    <a:pt x="464" y="10679"/>
                  </a:cubicBezTo>
                  <a:cubicBezTo>
                    <a:pt x="655" y="10679"/>
                    <a:pt x="924" y="10749"/>
                    <a:pt x="1188" y="11052"/>
                  </a:cubicBezTo>
                  <a:cubicBezTo>
                    <a:pt x="1679" y="11610"/>
                    <a:pt x="1841" y="12559"/>
                    <a:pt x="1841" y="12559"/>
                  </a:cubicBezTo>
                  <a:cubicBezTo>
                    <a:pt x="1841" y="12559"/>
                    <a:pt x="1895" y="12554"/>
                    <a:pt x="1989" y="12550"/>
                  </a:cubicBezTo>
                  <a:cubicBezTo>
                    <a:pt x="2385" y="12514"/>
                    <a:pt x="2776" y="12446"/>
                    <a:pt x="3163" y="12348"/>
                  </a:cubicBezTo>
                  <a:lnTo>
                    <a:pt x="3172" y="12383"/>
                  </a:lnTo>
                  <a:cubicBezTo>
                    <a:pt x="3172" y="12383"/>
                    <a:pt x="3910" y="14277"/>
                    <a:pt x="2749" y="16171"/>
                  </a:cubicBezTo>
                  <a:cubicBezTo>
                    <a:pt x="3152" y="16258"/>
                    <a:pt x="3610" y="16322"/>
                    <a:pt x="4095" y="16322"/>
                  </a:cubicBezTo>
                  <a:cubicBezTo>
                    <a:pt x="4417" y="16322"/>
                    <a:pt x="4751" y="16294"/>
                    <a:pt x="5089" y="16225"/>
                  </a:cubicBezTo>
                  <a:cubicBezTo>
                    <a:pt x="6074" y="16027"/>
                    <a:pt x="7086" y="15497"/>
                    <a:pt x="7918" y="14336"/>
                  </a:cubicBezTo>
                  <a:cubicBezTo>
                    <a:pt x="10163" y="11187"/>
                    <a:pt x="7212" y="4947"/>
                    <a:pt x="5646" y="1866"/>
                  </a:cubicBezTo>
                  <a:cubicBezTo>
                    <a:pt x="4868" y="340"/>
                    <a:pt x="3480" y="1"/>
                    <a:pt x="240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a:off x="4369675" y="4313200"/>
              <a:ext cx="213375" cy="402300"/>
            </a:xfrm>
            <a:custGeom>
              <a:rect b="b" l="l" r="r" t="t"/>
              <a:pathLst>
                <a:path extrusionOk="0" h="16092" w="8535">
                  <a:moveTo>
                    <a:pt x="6840" y="1"/>
                  </a:moveTo>
                  <a:cubicBezTo>
                    <a:pt x="6005" y="1"/>
                    <a:pt x="4696" y="267"/>
                    <a:pt x="3604" y="1678"/>
                  </a:cubicBezTo>
                  <a:cubicBezTo>
                    <a:pt x="1489" y="4408"/>
                    <a:pt x="0" y="11674"/>
                    <a:pt x="369" y="13212"/>
                  </a:cubicBezTo>
                  <a:cubicBezTo>
                    <a:pt x="810" y="15066"/>
                    <a:pt x="2308" y="15790"/>
                    <a:pt x="3748" y="16015"/>
                  </a:cubicBezTo>
                  <a:cubicBezTo>
                    <a:pt x="3995" y="16051"/>
                    <a:pt x="4247" y="16078"/>
                    <a:pt x="4499" y="16091"/>
                  </a:cubicBezTo>
                  <a:cubicBezTo>
                    <a:pt x="3653" y="14265"/>
                    <a:pt x="4391" y="12380"/>
                    <a:pt x="4503" y="12110"/>
                  </a:cubicBezTo>
                  <a:cubicBezTo>
                    <a:pt x="4657" y="12154"/>
                    <a:pt x="4810" y="12171"/>
                    <a:pt x="4955" y="12171"/>
                  </a:cubicBezTo>
                  <a:cubicBezTo>
                    <a:pt x="5447" y="12171"/>
                    <a:pt x="5844" y="11975"/>
                    <a:pt x="5844" y="11975"/>
                  </a:cubicBezTo>
                  <a:cubicBezTo>
                    <a:pt x="5844" y="11975"/>
                    <a:pt x="6024" y="11737"/>
                    <a:pt x="6546" y="11246"/>
                  </a:cubicBezTo>
                  <a:cubicBezTo>
                    <a:pt x="6600" y="9078"/>
                    <a:pt x="6789" y="7243"/>
                    <a:pt x="7149" y="7112"/>
                  </a:cubicBezTo>
                  <a:cubicBezTo>
                    <a:pt x="7504" y="6977"/>
                    <a:pt x="7985" y="6883"/>
                    <a:pt x="8534" y="6820"/>
                  </a:cubicBezTo>
                  <a:lnTo>
                    <a:pt x="8530" y="6748"/>
                  </a:lnTo>
                  <a:cubicBezTo>
                    <a:pt x="8530" y="6748"/>
                    <a:pt x="7203" y="4543"/>
                    <a:pt x="7059" y="4139"/>
                  </a:cubicBezTo>
                  <a:cubicBezTo>
                    <a:pt x="6910" y="3738"/>
                    <a:pt x="7868" y="283"/>
                    <a:pt x="7868" y="283"/>
                  </a:cubicBezTo>
                  <a:lnTo>
                    <a:pt x="7895" y="234"/>
                  </a:lnTo>
                  <a:cubicBezTo>
                    <a:pt x="7810" y="189"/>
                    <a:pt x="7729" y="139"/>
                    <a:pt x="7648" y="90"/>
                  </a:cubicBezTo>
                  <a:cubicBezTo>
                    <a:pt x="7551" y="66"/>
                    <a:pt x="7254" y="1"/>
                    <a:pt x="684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a:off x="4671075" y="4696475"/>
              <a:ext cx="237900" cy="504300"/>
            </a:xfrm>
            <a:custGeom>
              <a:rect b="b" l="l" r="r" t="t"/>
              <a:pathLst>
                <a:path extrusionOk="0" h="20172" w="9516">
                  <a:moveTo>
                    <a:pt x="2844" y="0"/>
                  </a:moveTo>
                  <a:cubicBezTo>
                    <a:pt x="2817" y="1656"/>
                    <a:pt x="2704" y="3001"/>
                    <a:pt x="2484" y="3320"/>
                  </a:cubicBezTo>
                  <a:cubicBezTo>
                    <a:pt x="2236" y="3684"/>
                    <a:pt x="1229" y="3837"/>
                    <a:pt x="28" y="3860"/>
                  </a:cubicBezTo>
                  <a:lnTo>
                    <a:pt x="28" y="3986"/>
                  </a:lnTo>
                  <a:lnTo>
                    <a:pt x="1" y="20158"/>
                  </a:lnTo>
                  <a:lnTo>
                    <a:pt x="1" y="20172"/>
                  </a:lnTo>
                  <a:cubicBezTo>
                    <a:pt x="707" y="20167"/>
                    <a:pt x="1409" y="20145"/>
                    <a:pt x="2097" y="20118"/>
                  </a:cubicBezTo>
                  <a:cubicBezTo>
                    <a:pt x="3595" y="20050"/>
                    <a:pt x="5012" y="19929"/>
                    <a:pt x="6173" y="19763"/>
                  </a:cubicBezTo>
                  <a:cubicBezTo>
                    <a:pt x="7806" y="19529"/>
                    <a:pt x="8921" y="19205"/>
                    <a:pt x="9043" y="18831"/>
                  </a:cubicBezTo>
                  <a:cubicBezTo>
                    <a:pt x="9515" y="17329"/>
                    <a:pt x="8989" y="8997"/>
                    <a:pt x="7680" y="994"/>
                  </a:cubicBezTo>
                  <a:cubicBezTo>
                    <a:pt x="7342" y="1063"/>
                    <a:pt x="7008" y="1091"/>
                    <a:pt x="6686" y="1091"/>
                  </a:cubicBezTo>
                  <a:cubicBezTo>
                    <a:pt x="6201" y="1091"/>
                    <a:pt x="5743" y="1027"/>
                    <a:pt x="5340" y="940"/>
                  </a:cubicBezTo>
                  <a:cubicBezTo>
                    <a:pt x="4859" y="832"/>
                    <a:pt x="4387" y="688"/>
                    <a:pt x="3928" y="499"/>
                  </a:cubicBezTo>
                  <a:cubicBezTo>
                    <a:pt x="3896" y="486"/>
                    <a:pt x="3856" y="472"/>
                    <a:pt x="3815" y="454"/>
                  </a:cubicBezTo>
                  <a:cubicBezTo>
                    <a:pt x="3590" y="360"/>
                    <a:pt x="3244" y="203"/>
                    <a:pt x="2844"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a:off x="4426925" y="4709400"/>
              <a:ext cx="244850" cy="491425"/>
            </a:xfrm>
            <a:custGeom>
              <a:rect b="b" l="l" r="r" t="t"/>
              <a:pathLst>
                <a:path extrusionOk="0" h="19657" w="9794">
                  <a:moveTo>
                    <a:pt x="4346" y="0"/>
                  </a:moveTo>
                  <a:cubicBezTo>
                    <a:pt x="4197" y="54"/>
                    <a:pt x="4044" y="99"/>
                    <a:pt x="3887" y="126"/>
                  </a:cubicBezTo>
                  <a:cubicBezTo>
                    <a:pt x="3445" y="209"/>
                    <a:pt x="2997" y="252"/>
                    <a:pt x="2548" y="252"/>
                  </a:cubicBezTo>
                  <a:cubicBezTo>
                    <a:pt x="2435" y="252"/>
                    <a:pt x="2322" y="249"/>
                    <a:pt x="2209" y="243"/>
                  </a:cubicBezTo>
                  <a:cubicBezTo>
                    <a:pt x="1957" y="230"/>
                    <a:pt x="1705" y="207"/>
                    <a:pt x="1458" y="171"/>
                  </a:cubicBezTo>
                  <a:cubicBezTo>
                    <a:pt x="315" y="8107"/>
                    <a:pt x="0" y="16713"/>
                    <a:pt x="652" y="18094"/>
                  </a:cubicBezTo>
                  <a:cubicBezTo>
                    <a:pt x="931" y="18692"/>
                    <a:pt x="2222" y="19102"/>
                    <a:pt x="3995" y="19349"/>
                  </a:cubicBezTo>
                  <a:cubicBezTo>
                    <a:pt x="5178" y="19515"/>
                    <a:pt x="6582" y="19610"/>
                    <a:pt x="8044" y="19641"/>
                  </a:cubicBezTo>
                  <a:cubicBezTo>
                    <a:pt x="8469" y="19652"/>
                    <a:pt x="8899" y="19657"/>
                    <a:pt x="9330" y="19657"/>
                  </a:cubicBezTo>
                  <a:cubicBezTo>
                    <a:pt x="9474" y="19657"/>
                    <a:pt x="9618" y="19656"/>
                    <a:pt x="9762" y="19655"/>
                  </a:cubicBezTo>
                  <a:lnTo>
                    <a:pt x="9762" y="19637"/>
                  </a:lnTo>
                  <a:lnTo>
                    <a:pt x="9794" y="3469"/>
                  </a:lnTo>
                  <a:lnTo>
                    <a:pt x="9794" y="3338"/>
                  </a:lnTo>
                  <a:cubicBezTo>
                    <a:pt x="9685" y="3340"/>
                    <a:pt x="9574" y="3341"/>
                    <a:pt x="9463" y="3341"/>
                  </a:cubicBezTo>
                  <a:cubicBezTo>
                    <a:pt x="7574" y="3341"/>
                    <a:pt x="5362" y="3063"/>
                    <a:pt x="4890" y="2812"/>
                  </a:cubicBezTo>
                  <a:cubicBezTo>
                    <a:pt x="4638" y="2682"/>
                    <a:pt x="4454" y="1530"/>
                    <a:pt x="434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4"/>
            <p:cNvSpPr/>
            <p:nvPr/>
          </p:nvSpPr>
          <p:spPr>
            <a:xfrm>
              <a:off x="4667300" y="4582675"/>
              <a:ext cx="123025" cy="125175"/>
            </a:xfrm>
            <a:custGeom>
              <a:rect b="b" l="l" r="r" t="t"/>
              <a:pathLst>
                <a:path extrusionOk="0" h="5007" w="4921">
                  <a:moveTo>
                    <a:pt x="3209" y="0"/>
                  </a:moveTo>
                  <a:cubicBezTo>
                    <a:pt x="3049" y="0"/>
                    <a:pt x="2945" y="49"/>
                    <a:pt x="2945" y="49"/>
                  </a:cubicBezTo>
                  <a:lnTo>
                    <a:pt x="2900" y="49"/>
                  </a:lnTo>
                  <a:cubicBezTo>
                    <a:pt x="2909" y="373"/>
                    <a:pt x="2918" y="706"/>
                    <a:pt x="2932" y="1043"/>
                  </a:cubicBezTo>
                  <a:lnTo>
                    <a:pt x="2900" y="1147"/>
                  </a:lnTo>
                  <a:cubicBezTo>
                    <a:pt x="2165" y="916"/>
                    <a:pt x="1217" y="286"/>
                    <a:pt x="763" y="286"/>
                  </a:cubicBezTo>
                  <a:cubicBezTo>
                    <a:pt x="633" y="286"/>
                    <a:pt x="544" y="337"/>
                    <a:pt x="511" y="463"/>
                  </a:cubicBezTo>
                  <a:cubicBezTo>
                    <a:pt x="457" y="670"/>
                    <a:pt x="624" y="899"/>
                    <a:pt x="880" y="1120"/>
                  </a:cubicBezTo>
                  <a:lnTo>
                    <a:pt x="871" y="1133"/>
                  </a:lnTo>
                  <a:cubicBezTo>
                    <a:pt x="871" y="1133"/>
                    <a:pt x="789" y="1113"/>
                    <a:pt x="683" y="1113"/>
                  </a:cubicBezTo>
                  <a:cubicBezTo>
                    <a:pt x="530" y="1113"/>
                    <a:pt x="328" y="1155"/>
                    <a:pt x="250" y="1363"/>
                  </a:cubicBezTo>
                  <a:cubicBezTo>
                    <a:pt x="161" y="1615"/>
                    <a:pt x="390" y="1884"/>
                    <a:pt x="727" y="2123"/>
                  </a:cubicBezTo>
                  <a:cubicBezTo>
                    <a:pt x="639" y="2085"/>
                    <a:pt x="471" y="2021"/>
                    <a:pt x="320" y="2021"/>
                  </a:cubicBezTo>
                  <a:cubicBezTo>
                    <a:pt x="150" y="2021"/>
                    <a:pt x="0" y="2102"/>
                    <a:pt x="8" y="2393"/>
                  </a:cubicBezTo>
                  <a:cubicBezTo>
                    <a:pt x="21" y="2937"/>
                    <a:pt x="1753" y="3931"/>
                    <a:pt x="2990" y="4548"/>
                  </a:cubicBezTo>
                  <a:cubicBezTo>
                    <a:pt x="3391" y="4750"/>
                    <a:pt x="3741" y="4912"/>
                    <a:pt x="3966" y="5006"/>
                  </a:cubicBezTo>
                  <a:lnTo>
                    <a:pt x="3993" y="4934"/>
                  </a:lnTo>
                  <a:cubicBezTo>
                    <a:pt x="4920" y="3472"/>
                    <a:pt x="4758" y="2046"/>
                    <a:pt x="4731" y="1862"/>
                  </a:cubicBezTo>
                  <a:lnTo>
                    <a:pt x="4731" y="1862"/>
                  </a:lnTo>
                  <a:cubicBezTo>
                    <a:pt x="4637" y="1871"/>
                    <a:pt x="4578" y="1871"/>
                    <a:pt x="4578" y="1871"/>
                  </a:cubicBezTo>
                  <a:cubicBezTo>
                    <a:pt x="4578" y="1871"/>
                    <a:pt x="4421" y="931"/>
                    <a:pt x="3935" y="373"/>
                  </a:cubicBezTo>
                  <a:cubicBezTo>
                    <a:pt x="3668" y="70"/>
                    <a:pt x="3399" y="0"/>
                    <a:pt x="320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4"/>
            <p:cNvSpPr/>
            <p:nvPr/>
          </p:nvSpPr>
          <p:spPr>
            <a:xfrm>
              <a:off x="4504300" y="4594350"/>
              <a:ext cx="31275" cy="118225"/>
            </a:xfrm>
            <a:custGeom>
              <a:rect b="b" l="l" r="r" t="t"/>
              <a:pathLst>
                <a:path extrusionOk="0" h="4729" w="1251">
                  <a:moveTo>
                    <a:pt x="1161" y="0"/>
                  </a:moveTo>
                  <a:lnTo>
                    <a:pt x="1161" y="0"/>
                  </a:lnTo>
                  <a:cubicBezTo>
                    <a:pt x="639" y="491"/>
                    <a:pt x="459" y="734"/>
                    <a:pt x="459" y="734"/>
                  </a:cubicBezTo>
                  <a:cubicBezTo>
                    <a:pt x="459" y="734"/>
                    <a:pt x="0" y="3073"/>
                    <a:pt x="792" y="4728"/>
                  </a:cubicBezTo>
                  <a:cubicBezTo>
                    <a:pt x="949" y="4701"/>
                    <a:pt x="1102" y="4656"/>
                    <a:pt x="1251" y="4602"/>
                  </a:cubicBezTo>
                  <a:cubicBezTo>
                    <a:pt x="1156" y="3217"/>
                    <a:pt x="1125" y="1525"/>
                    <a:pt x="116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a:off x="4441625" y="3998050"/>
              <a:ext cx="440825" cy="353050"/>
            </a:xfrm>
            <a:custGeom>
              <a:rect b="b" l="l" r="r" t="t"/>
              <a:pathLst>
                <a:path extrusionOk="0" h="14122" w="17633">
                  <a:moveTo>
                    <a:pt x="13992" y="1"/>
                  </a:moveTo>
                  <a:cubicBezTo>
                    <a:pt x="13992" y="1"/>
                    <a:pt x="12921" y="1944"/>
                    <a:pt x="8972" y="2268"/>
                  </a:cubicBezTo>
                  <a:cubicBezTo>
                    <a:pt x="8698" y="2291"/>
                    <a:pt x="8436" y="2301"/>
                    <a:pt x="8184" y="2301"/>
                  </a:cubicBezTo>
                  <a:cubicBezTo>
                    <a:pt x="4810" y="2301"/>
                    <a:pt x="3407" y="392"/>
                    <a:pt x="3407" y="392"/>
                  </a:cubicBezTo>
                  <a:lnTo>
                    <a:pt x="3407" y="392"/>
                  </a:lnTo>
                  <a:cubicBezTo>
                    <a:pt x="3407" y="392"/>
                    <a:pt x="3663" y="4311"/>
                    <a:pt x="2629" y="6933"/>
                  </a:cubicBezTo>
                  <a:lnTo>
                    <a:pt x="2606" y="6992"/>
                  </a:lnTo>
                  <a:cubicBezTo>
                    <a:pt x="2408" y="6911"/>
                    <a:pt x="2201" y="6870"/>
                    <a:pt x="1990" y="6866"/>
                  </a:cubicBezTo>
                  <a:cubicBezTo>
                    <a:pt x="1984" y="6866"/>
                    <a:pt x="1979" y="6866"/>
                    <a:pt x="1973" y="6866"/>
                  </a:cubicBezTo>
                  <a:cubicBezTo>
                    <a:pt x="1594" y="6866"/>
                    <a:pt x="1143" y="7017"/>
                    <a:pt x="753" y="7545"/>
                  </a:cubicBezTo>
                  <a:cubicBezTo>
                    <a:pt x="0" y="8580"/>
                    <a:pt x="859" y="10384"/>
                    <a:pt x="2272" y="10384"/>
                  </a:cubicBezTo>
                  <a:cubicBezTo>
                    <a:pt x="2498" y="10384"/>
                    <a:pt x="2738" y="10338"/>
                    <a:pt x="2988" y="10235"/>
                  </a:cubicBezTo>
                  <a:cubicBezTo>
                    <a:pt x="2988" y="10235"/>
                    <a:pt x="3258" y="11792"/>
                    <a:pt x="5103" y="12943"/>
                  </a:cubicBezTo>
                  <a:cubicBezTo>
                    <a:pt x="5170" y="12984"/>
                    <a:pt x="5584" y="13159"/>
                    <a:pt x="5665" y="13204"/>
                  </a:cubicBezTo>
                  <a:cubicBezTo>
                    <a:pt x="5746" y="13254"/>
                    <a:pt x="5832" y="13299"/>
                    <a:pt x="5917" y="13344"/>
                  </a:cubicBezTo>
                  <a:cubicBezTo>
                    <a:pt x="5962" y="13366"/>
                    <a:pt x="6012" y="13389"/>
                    <a:pt x="6061" y="13416"/>
                  </a:cubicBezTo>
                  <a:cubicBezTo>
                    <a:pt x="6884" y="13811"/>
                    <a:pt x="7910" y="14095"/>
                    <a:pt x="9170" y="14122"/>
                  </a:cubicBezTo>
                  <a:lnTo>
                    <a:pt x="9556" y="14122"/>
                  </a:lnTo>
                  <a:cubicBezTo>
                    <a:pt x="10596" y="14041"/>
                    <a:pt x="11428" y="13757"/>
                    <a:pt x="12094" y="13375"/>
                  </a:cubicBezTo>
                  <a:cubicBezTo>
                    <a:pt x="12175" y="13326"/>
                    <a:pt x="12260" y="13276"/>
                    <a:pt x="12337" y="13227"/>
                  </a:cubicBezTo>
                  <a:cubicBezTo>
                    <a:pt x="14217" y="11994"/>
                    <a:pt x="14644" y="9979"/>
                    <a:pt x="14644" y="9979"/>
                  </a:cubicBezTo>
                  <a:cubicBezTo>
                    <a:pt x="14893" y="10081"/>
                    <a:pt x="15133" y="10126"/>
                    <a:pt x="15358" y="10126"/>
                  </a:cubicBezTo>
                  <a:cubicBezTo>
                    <a:pt x="16772" y="10126"/>
                    <a:pt x="17632" y="8321"/>
                    <a:pt x="16876" y="7288"/>
                  </a:cubicBezTo>
                  <a:cubicBezTo>
                    <a:pt x="16489" y="6757"/>
                    <a:pt x="16039" y="6610"/>
                    <a:pt x="15655" y="6610"/>
                  </a:cubicBezTo>
                  <a:cubicBezTo>
                    <a:pt x="15574" y="6610"/>
                    <a:pt x="15496" y="6616"/>
                    <a:pt x="15423" y="6627"/>
                  </a:cubicBezTo>
                  <a:cubicBezTo>
                    <a:pt x="15229" y="6654"/>
                    <a:pt x="15045" y="6713"/>
                    <a:pt x="14869" y="6803"/>
                  </a:cubicBezTo>
                  <a:lnTo>
                    <a:pt x="14838" y="6771"/>
                  </a:lnTo>
                  <a:cubicBezTo>
                    <a:pt x="14024" y="5251"/>
                    <a:pt x="13992" y="1"/>
                    <a:pt x="13992"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a:off x="4791863" y="3998050"/>
              <a:ext cx="58175" cy="181450"/>
            </a:xfrm>
            <a:custGeom>
              <a:rect b="b" l="l" r="r" t="t"/>
              <a:pathLst>
                <a:path extrusionOk="0" h="7258" w="2327">
                  <a:moveTo>
                    <a:pt x="399" y="0"/>
                  </a:moveTo>
                  <a:cubicBezTo>
                    <a:pt x="291" y="0"/>
                    <a:pt x="225" y="6"/>
                    <a:pt x="225" y="6"/>
                  </a:cubicBezTo>
                  <a:lnTo>
                    <a:pt x="1" y="456"/>
                  </a:lnTo>
                  <a:cubicBezTo>
                    <a:pt x="1" y="456"/>
                    <a:pt x="32" y="5706"/>
                    <a:pt x="842" y="7226"/>
                  </a:cubicBezTo>
                  <a:lnTo>
                    <a:pt x="873" y="7258"/>
                  </a:lnTo>
                  <a:cubicBezTo>
                    <a:pt x="1049" y="7168"/>
                    <a:pt x="1238" y="7109"/>
                    <a:pt x="1431" y="7082"/>
                  </a:cubicBezTo>
                  <a:cubicBezTo>
                    <a:pt x="1485" y="6790"/>
                    <a:pt x="2326" y="2579"/>
                    <a:pt x="2200" y="1234"/>
                  </a:cubicBezTo>
                  <a:cubicBezTo>
                    <a:pt x="2098" y="107"/>
                    <a:pt x="863" y="0"/>
                    <a:pt x="3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4459525" y="3898050"/>
              <a:ext cx="337650" cy="274700"/>
            </a:xfrm>
            <a:custGeom>
              <a:rect b="b" l="l" r="r" t="t"/>
              <a:pathLst>
                <a:path extrusionOk="0" h="10988" w="13506">
                  <a:moveTo>
                    <a:pt x="8092" y="1"/>
                  </a:moveTo>
                  <a:cubicBezTo>
                    <a:pt x="7748" y="1"/>
                    <a:pt x="7384" y="27"/>
                    <a:pt x="7000" y="82"/>
                  </a:cubicBezTo>
                  <a:cubicBezTo>
                    <a:pt x="2111" y="793"/>
                    <a:pt x="2272" y="3740"/>
                    <a:pt x="2272" y="3740"/>
                  </a:cubicBezTo>
                  <a:cubicBezTo>
                    <a:pt x="2272" y="3740"/>
                    <a:pt x="2270" y="3740"/>
                    <a:pt x="2266" y="3740"/>
                  </a:cubicBezTo>
                  <a:cubicBezTo>
                    <a:pt x="2156" y="3740"/>
                    <a:pt x="675" y="3769"/>
                    <a:pt x="329" y="5328"/>
                  </a:cubicBezTo>
                  <a:cubicBezTo>
                    <a:pt x="1" y="6826"/>
                    <a:pt x="1112" y="10339"/>
                    <a:pt x="1278" y="10866"/>
                  </a:cubicBezTo>
                  <a:cubicBezTo>
                    <a:pt x="1490" y="10866"/>
                    <a:pt x="1697" y="10911"/>
                    <a:pt x="1895" y="10987"/>
                  </a:cubicBezTo>
                  <a:lnTo>
                    <a:pt x="1917" y="10933"/>
                  </a:lnTo>
                  <a:cubicBezTo>
                    <a:pt x="2952" y="8311"/>
                    <a:pt x="2695" y="4392"/>
                    <a:pt x="2695" y="4392"/>
                  </a:cubicBezTo>
                  <a:lnTo>
                    <a:pt x="2695" y="4392"/>
                  </a:lnTo>
                  <a:cubicBezTo>
                    <a:pt x="2696" y="4392"/>
                    <a:pt x="4097" y="6301"/>
                    <a:pt x="7480" y="6301"/>
                  </a:cubicBezTo>
                  <a:cubicBezTo>
                    <a:pt x="7729" y="6301"/>
                    <a:pt x="7989" y="6290"/>
                    <a:pt x="8260" y="6268"/>
                  </a:cubicBezTo>
                  <a:cubicBezTo>
                    <a:pt x="12214" y="5944"/>
                    <a:pt x="13281" y="4001"/>
                    <a:pt x="13281" y="4001"/>
                  </a:cubicBezTo>
                  <a:lnTo>
                    <a:pt x="13505" y="3546"/>
                  </a:lnTo>
                  <a:cubicBezTo>
                    <a:pt x="13505" y="3546"/>
                    <a:pt x="12134" y="1"/>
                    <a:pt x="80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4"/>
            <p:cNvSpPr/>
            <p:nvPr/>
          </p:nvSpPr>
          <p:spPr>
            <a:xfrm>
              <a:off x="4708425" y="4096725"/>
              <a:ext cx="64950" cy="26300"/>
            </a:xfrm>
            <a:custGeom>
              <a:rect b="b" l="l" r="r" t="t"/>
              <a:pathLst>
                <a:path extrusionOk="0" h="1052" w="2598">
                  <a:moveTo>
                    <a:pt x="578" y="0"/>
                  </a:moveTo>
                  <a:cubicBezTo>
                    <a:pt x="301" y="0"/>
                    <a:pt x="93" y="85"/>
                    <a:pt x="45" y="300"/>
                  </a:cubicBezTo>
                  <a:cubicBezTo>
                    <a:pt x="0" y="494"/>
                    <a:pt x="567" y="638"/>
                    <a:pt x="1165" y="795"/>
                  </a:cubicBezTo>
                  <a:cubicBezTo>
                    <a:pt x="1629" y="923"/>
                    <a:pt x="2116" y="1051"/>
                    <a:pt x="2368" y="1051"/>
                  </a:cubicBezTo>
                  <a:cubicBezTo>
                    <a:pt x="2470" y="1051"/>
                    <a:pt x="2534" y="1030"/>
                    <a:pt x="2542" y="980"/>
                  </a:cubicBezTo>
                  <a:cubicBezTo>
                    <a:pt x="2598" y="631"/>
                    <a:pt x="1332" y="0"/>
                    <a:pt x="5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a:off x="4554600" y="4098625"/>
              <a:ext cx="65000" cy="26300"/>
            </a:xfrm>
            <a:custGeom>
              <a:rect b="b" l="l" r="r" t="t"/>
              <a:pathLst>
                <a:path extrusionOk="0" h="1052" w="2600">
                  <a:moveTo>
                    <a:pt x="2019" y="1"/>
                  </a:moveTo>
                  <a:cubicBezTo>
                    <a:pt x="1264" y="1"/>
                    <a:pt x="0" y="631"/>
                    <a:pt x="53" y="980"/>
                  </a:cubicBezTo>
                  <a:cubicBezTo>
                    <a:pt x="62" y="1030"/>
                    <a:pt x="125" y="1051"/>
                    <a:pt x="225" y="1051"/>
                  </a:cubicBezTo>
                  <a:cubicBezTo>
                    <a:pt x="477" y="1051"/>
                    <a:pt x="965" y="921"/>
                    <a:pt x="1434" y="796"/>
                  </a:cubicBezTo>
                  <a:cubicBezTo>
                    <a:pt x="2032" y="634"/>
                    <a:pt x="2599" y="494"/>
                    <a:pt x="2554" y="301"/>
                  </a:cubicBezTo>
                  <a:cubicBezTo>
                    <a:pt x="2505" y="86"/>
                    <a:pt x="2296" y="1"/>
                    <a:pt x="20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4578625" y="4162250"/>
              <a:ext cx="17350" cy="35225"/>
            </a:xfrm>
            <a:custGeom>
              <a:rect b="b" l="l" r="r" t="t"/>
              <a:pathLst>
                <a:path extrusionOk="0" h="1409" w="694">
                  <a:moveTo>
                    <a:pt x="347" y="1"/>
                  </a:moveTo>
                  <a:cubicBezTo>
                    <a:pt x="158" y="1"/>
                    <a:pt x="1" y="316"/>
                    <a:pt x="1" y="707"/>
                  </a:cubicBezTo>
                  <a:cubicBezTo>
                    <a:pt x="1" y="1094"/>
                    <a:pt x="154" y="1409"/>
                    <a:pt x="347" y="1409"/>
                  </a:cubicBezTo>
                  <a:cubicBezTo>
                    <a:pt x="536" y="1409"/>
                    <a:pt x="693" y="1094"/>
                    <a:pt x="693" y="707"/>
                  </a:cubicBezTo>
                  <a:cubicBezTo>
                    <a:pt x="693" y="320"/>
                    <a:pt x="536" y="1"/>
                    <a:pt x="34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a:off x="4727525" y="4162250"/>
              <a:ext cx="17250" cy="35225"/>
            </a:xfrm>
            <a:custGeom>
              <a:rect b="b" l="l" r="r" t="t"/>
              <a:pathLst>
                <a:path extrusionOk="0" h="1409" w="690">
                  <a:moveTo>
                    <a:pt x="343" y="1"/>
                  </a:moveTo>
                  <a:cubicBezTo>
                    <a:pt x="154" y="1"/>
                    <a:pt x="1" y="316"/>
                    <a:pt x="1" y="707"/>
                  </a:cubicBezTo>
                  <a:cubicBezTo>
                    <a:pt x="1" y="1094"/>
                    <a:pt x="154" y="1409"/>
                    <a:pt x="343" y="1409"/>
                  </a:cubicBezTo>
                  <a:cubicBezTo>
                    <a:pt x="536" y="1409"/>
                    <a:pt x="689" y="1094"/>
                    <a:pt x="689" y="707"/>
                  </a:cubicBezTo>
                  <a:cubicBezTo>
                    <a:pt x="689" y="320"/>
                    <a:pt x="532" y="1"/>
                    <a:pt x="34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a:off x="4490850" y="4169300"/>
              <a:ext cx="61375" cy="25375"/>
            </a:xfrm>
            <a:custGeom>
              <a:rect b="b" l="l" r="r" t="t"/>
              <a:pathLst>
                <a:path extrusionOk="0" h="1015" w="2455">
                  <a:moveTo>
                    <a:pt x="23" y="0"/>
                  </a:moveTo>
                  <a:cubicBezTo>
                    <a:pt x="9" y="0"/>
                    <a:pt x="1" y="21"/>
                    <a:pt x="16" y="29"/>
                  </a:cubicBezTo>
                  <a:cubicBezTo>
                    <a:pt x="214" y="115"/>
                    <a:pt x="417" y="200"/>
                    <a:pt x="619" y="286"/>
                  </a:cubicBezTo>
                  <a:lnTo>
                    <a:pt x="1217" y="533"/>
                  </a:lnTo>
                  <a:lnTo>
                    <a:pt x="1825" y="776"/>
                  </a:lnTo>
                  <a:cubicBezTo>
                    <a:pt x="2027" y="857"/>
                    <a:pt x="2230" y="933"/>
                    <a:pt x="2432" y="1014"/>
                  </a:cubicBezTo>
                  <a:cubicBezTo>
                    <a:pt x="2441" y="1014"/>
                    <a:pt x="2450" y="1010"/>
                    <a:pt x="2455" y="1005"/>
                  </a:cubicBezTo>
                  <a:cubicBezTo>
                    <a:pt x="2455" y="996"/>
                    <a:pt x="2455" y="987"/>
                    <a:pt x="2446" y="983"/>
                  </a:cubicBezTo>
                  <a:cubicBezTo>
                    <a:pt x="2248" y="897"/>
                    <a:pt x="2045" y="812"/>
                    <a:pt x="1843" y="731"/>
                  </a:cubicBezTo>
                  <a:lnTo>
                    <a:pt x="1240" y="479"/>
                  </a:lnTo>
                  <a:lnTo>
                    <a:pt x="637" y="236"/>
                  </a:lnTo>
                  <a:cubicBezTo>
                    <a:pt x="435" y="155"/>
                    <a:pt x="232" y="79"/>
                    <a:pt x="30" y="2"/>
                  </a:cubicBezTo>
                  <a:cubicBezTo>
                    <a:pt x="27" y="1"/>
                    <a:pt x="25" y="0"/>
                    <a:pt x="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4777350" y="4163125"/>
              <a:ext cx="45900" cy="32600"/>
            </a:xfrm>
            <a:custGeom>
              <a:rect b="b" l="l" r="r" t="t"/>
              <a:pathLst>
                <a:path extrusionOk="0" h="1304" w="1836">
                  <a:moveTo>
                    <a:pt x="1813" y="1"/>
                  </a:moveTo>
                  <a:cubicBezTo>
                    <a:pt x="1812" y="1"/>
                    <a:pt x="1811" y="1"/>
                    <a:pt x="1809" y="2"/>
                  </a:cubicBezTo>
                  <a:cubicBezTo>
                    <a:pt x="1656" y="105"/>
                    <a:pt x="1503" y="209"/>
                    <a:pt x="1355" y="312"/>
                  </a:cubicBezTo>
                  <a:lnTo>
                    <a:pt x="905" y="627"/>
                  </a:lnTo>
                  <a:lnTo>
                    <a:pt x="455" y="951"/>
                  </a:lnTo>
                  <a:cubicBezTo>
                    <a:pt x="302" y="1059"/>
                    <a:pt x="154" y="1167"/>
                    <a:pt x="10" y="1275"/>
                  </a:cubicBezTo>
                  <a:cubicBezTo>
                    <a:pt x="1" y="1279"/>
                    <a:pt x="1" y="1288"/>
                    <a:pt x="5" y="1297"/>
                  </a:cubicBezTo>
                  <a:cubicBezTo>
                    <a:pt x="8" y="1300"/>
                    <a:pt x="14" y="1304"/>
                    <a:pt x="20" y="1304"/>
                  </a:cubicBezTo>
                  <a:cubicBezTo>
                    <a:pt x="22" y="1304"/>
                    <a:pt x="25" y="1303"/>
                    <a:pt x="28" y="1302"/>
                  </a:cubicBezTo>
                  <a:cubicBezTo>
                    <a:pt x="181" y="1198"/>
                    <a:pt x="334" y="1095"/>
                    <a:pt x="482" y="991"/>
                  </a:cubicBezTo>
                  <a:lnTo>
                    <a:pt x="932" y="676"/>
                  </a:lnTo>
                  <a:lnTo>
                    <a:pt x="1382" y="353"/>
                  </a:lnTo>
                  <a:cubicBezTo>
                    <a:pt x="1530" y="245"/>
                    <a:pt x="1679" y="141"/>
                    <a:pt x="1827" y="29"/>
                  </a:cubicBezTo>
                  <a:cubicBezTo>
                    <a:pt x="1835" y="17"/>
                    <a:pt x="1825" y="1"/>
                    <a:pt x="18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4636200" y="4198250"/>
              <a:ext cx="57275" cy="4625"/>
            </a:xfrm>
            <a:custGeom>
              <a:rect b="b" l="l" r="r" t="t"/>
              <a:pathLst>
                <a:path extrusionOk="0" h="185" w="2291">
                  <a:moveTo>
                    <a:pt x="1346" y="0"/>
                  </a:moveTo>
                  <a:cubicBezTo>
                    <a:pt x="1278" y="0"/>
                    <a:pt x="1211" y="2"/>
                    <a:pt x="1144" y="5"/>
                  </a:cubicBezTo>
                  <a:cubicBezTo>
                    <a:pt x="955" y="14"/>
                    <a:pt x="761" y="32"/>
                    <a:pt x="577" y="59"/>
                  </a:cubicBezTo>
                  <a:cubicBezTo>
                    <a:pt x="388" y="81"/>
                    <a:pt x="199" y="113"/>
                    <a:pt x="14" y="153"/>
                  </a:cubicBezTo>
                  <a:cubicBezTo>
                    <a:pt x="5" y="158"/>
                    <a:pt x="1" y="167"/>
                    <a:pt x="1" y="176"/>
                  </a:cubicBezTo>
                  <a:cubicBezTo>
                    <a:pt x="5" y="180"/>
                    <a:pt x="10" y="185"/>
                    <a:pt x="19" y="185"/>
                  </a:cubicBezTo>
                  <a:cubicBezTo>
                    <a:pt x="113" y="171"/>
                    <a:pt x="208" y="158"/>
                    <a:pt x="302" y="144"/>
                  </a:cubicBezTo>
                  <a:cubicBezTo>
                    <a:pt x="397" y="131"/>
                    <a:pt x="487" y="122"/>
                    <a:pt x="581" y="108"/>
                  </a:cubicBezTo>
                  <a:cubicBezTo>
                    <a:pt x="770" y="90"/>
                    <a:pt x="959" y="72"/>
                    <a:pt x="1148" y="63"/>
                  </a:cubicBezTo>
                  <a:cubicBezTo>
                    <a:pt x="1243" y="59"/>
                    <a:pt x="1337" y="56"/>
                    <a:pt x="1432" y="56"/>
                  </a:cubicBezTo>
                  <a:cubicBezTo>
                    <a:pt x="1526" y="56"/>
                    <a:pt x="1620" y="59"/>
                    <a:pt x="1715" y="63"/>
                  </a:cubicBezTo>
                  <a:lnTo>
                    <a:pt x="1787" y="68"/>
                  </a:lnTo>
                  <a:lnTo>
                    <a:pt x="1854" y="77"/>
                  </a:lnTo>
                  <a:cubicBezTo>
                    <a:pt x="1899" y="81"/>
                    <a:pt x="1949" y="86"/>
                    <a:pt x="1994" y="95"/>
                  </a:cubicBezTo>
                  <a:cubicBezTo>
                    <a:pt x="2039" y="104"/>
                    <a:pt x="2088" y="113"/>
                    <a:pt x="2133" y="122"/>
                  </a:cubicBezTo>
                  <a:lnTo>
                    <a:pt x="2268" y="162"/>
                  </a:lnTo>
                  <a:cubicBezTo>
                    <a:pt x="2277" y="162"/>
                    <a:pt x="2282" y="158"/>
                    <a:pt x="2286" y="153"/>
                  </a:cubicBezTo>
                  <a:cubicBezTo>
                    <a:pt x="2291" y="144"/>
                    <a:pt x="2286" y="135"/>
                    <a:pt x="2277" y="131"/>
                  </a:cubicBezTo>
                  <a:cubicBezTo>
                    <a:pt x="2097" y="68"/>
                    <a:pt x="1908" y="27"/>
                    <a:pt x="1715" y="14"/>
                  </a:cubicBezTo>
                  <a:cubicBezTo>
                    <a:pt x="1593" y="5"/>
                    <a:pt x="1469" y="0"/>
                    <a:pt x="13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4645550" y="4212825"/>
              <a:ext cx="33425" cy="11825"/>
            </a:xfrm>
            <a:custGeom>
              <a:rect b="b" l="l" r="r" t="t"/>
              <a:pathLst>
                <a:path extrusionOk="0" h="473" w="1337">
                  <a:moveTo>
                    <a:pt x="1310" y="0"/>
                  </a:moveTo>
                  <a:cubicBezTo>
                    <a:pt x="1303" y="0"/>
                    <a:pt x="1295" y="4"/>
                    <a:pt x="1291" y="11"/>
                  </a:cubicBezTo>
                  <a:cubicBezTo>
                    <a:pt x="1228" y="124"/>
                    <a:pt x="1143" y="218"/>
                    <a:pt x="1044" y="294"/>
                  </a:cubicBezTo>
                  <a:cubicBezTo>
                    <a:pt x="995" y="330"/>
                    <a:pt x="941" y="353"/>
                    <a:pt x="882" y="371"/>
                  </a:cubicBezTo>
                  <a:cubicBezTo>
                    <a:pt x="837" y="385"/>
                    <a:pt x="790" y="391"/>
                    <a:pt x="744" y="391"/>
                  </a:cubicBezTo>
                  <a:cubicBezTo>
                    <a:pt x="730" y="391"/>
                    <a:pt x="716" y="390"/>
                    <a:pt x="702" y="389"/>
                  </a:cubicBezTo>
                  <a:cubicBezTo>
                    <a:pt x="576" y="375"/>
                    <a:pt x="459" y="330"/>
                    <a:pt x="351" y="267"/>
                  </a:cubicBezTo>
                  <a:cubicBezTo>
                    <a:pt x="297" y="236"/>
                    <a:pt x="243" y="200"/>
                    <a:pt x="194" y="160"/>
                  </a:cubicBezTo>
                  <a:cubicBezTo>
                    <a:pt x="144" y="119"/>
                    <a:pt x="95" y="79"/>
                    <a:pt x="50" y="34"/>
                  </a:cubicBezTo>
                  <a:cubicBezTo>
                    <a:pt x="44" y="28"/>
                    <a:pt x="38" y="26"/>
                    <a:pt x="33" y="26"/>
                  </a:cubicBezTo>
                  <a:cubicBezTo>
                    <a:pt x="15" y="26"/>
                    <a:pt x="0" y="48"/>
                    <a:pt x="14" y="65"/>
                  </a:cubicBezTo>
                  <a:cubicBezTo>
                    <a:pt x="99" y="169"/>
                    <a:pt x="198" y="258"/>
                    <a:pt x="311" y="330"/>
                  </a:cubicBezTo>
                  <a:cubicBezTo>
                    <a:pt x="369" y="366"/>
                    <a:pt x="428" y="398"/>
                    <a:pt x="491" y="425"/>
                  </a:cubicBezTo>
                  <a:cubicBezTo>
                    <a:pt x="558" y="447"/>
                    <a:pt x="626" y="465"/>
                    <a:pt x="693" y="470"/>
                  </a:cubicBezTo>
                  <a:cubicBezTo>
                    <a:pt x="711" y="472"/>
                    <a:pt x="728" y="472"/>
                    <a:pt x="746" y="472"/>
                  </a:cubicBezTo>
                  <a:cubicBezTo>
                    <a:pt x="868" y="472"/>
                    <a:pt x="991" y="432"/>
                    <a:pt x="1089" y="353"/>
                  </a:cubicBezTo>
                  <a:cubicBezTo>
                    <a:pt x="1192" y="272"/>
                    <a:pt x="1278" y="160"/>
                    <a:pt x="1332" y="34"/>
                  </a:cubicBezTo>
                  <a:cubicBezTo>
                    <a:pt x="1336" y="20"/>
                    <a:pt x="1332" y="11"/>
                    <a:pt x="1318" y="2"/>
                  </a:cubicBezTo>
                  <a:cubicBezTo>
                    <a:pt x="1316" y="1"/>
                    <a:pt x="1313" y="0"/>
                    <a:pt x="131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a:off x="4630250" y="4241025"/>
              <a:ext cx="67725" cy="17025"/>
            </a:xfrm>
            <a:custGeom>
              <a:rect b="b" l="l" r="r" t="t"/>
              <a:pathLst>
                <a:path extrusionOk="0" h="681" w="2709">
                  <a:moveTo>
                    <a:pt x="27" y="0"/>
                  </a:moveTo>
                  <a:cubicBezTo>
                    <a:pt x="22" y="0"/>
                    <a:pt x="18" y="1"/>
                    <a:pt x="14" y="3"/>
                  </a:cubicBezTo>
                  <a:cubicBezTo>
                    <a:pt x="5" y="8"/>
                    <a:pt x="1" y="26"/>
                    <a:pt x="10" y="35"/>
                  </a:cubicBezTo>
                  <a:cubicBezTo>
                    <a:pt x="153" y="246"/>
                    <a:pt x="356" y="408"/>
                    <a:pt x="590" y="512"/>
                  </a:cubicBezTo>
                  <a:cubicBezTo>
                    <a:pt x="824" y="611"/>
                    <a:pt x="1071" y="669"/>
                    <a:pt x="1328" y="678"/>
                  </a:cubicBezTo>
                  <a:cubicBezTo>
                    <a:pt x="1362" y="680"/>
                    <a:pt x="1397" y="681"/>
                    <a:pt x="1432" y="681"/>
                  </a:cubicBezTo>
                  <a:cubicBezTo>
                    <a:pt x="1649" y="681"/>
                    <a:pt x="1865" y="645"/>
                    <a:pt x="2074" y="579"/>
                  </a:cubicBezTo>
                  <a:cubicBezTo>
                    <a:pt x="2317" y="498"/>
                    <a:pt x="2533" y="359"/>
                    <a:pt x="2704" y="165"/>
                  </a:cubicBezTo>
                  <a:cubicBezTo>
                    <a:pt x="2709" y="156"/>
                    <a:pt x="2709" y="143"/>
                    <a:pt x="2704" y="134"/>
                  </a:cubicBezTo>
                  <a:cubicBezTo>
                    <a:pt x="2700" y="129"/>
                    <a:pt x="2694" y="127"/>
                    <a:pt x="2688" y="127"/>
                  </a:cubicBezTo>
                  <a:cubicBezTo>
                    <a:pt x="2683" y="127"/>
                    <a:pt x="2677" y="129"/>
                    <a:pt x="2673" y="134"/>
                  </a:cubicBezTo>
                  <a:cubicBezTo>
                    <a:pt x="2587" y="219"/>
                    <a:pt x="2493" y="296"/>
                    <a:pt x="2385" y="354"/>
                  </a:cubicBezTo>
                  <a:cubicBezTo>
                    <a:pt x="2281" y="417"/>
                    <a:pt x="2169" y="467"/>
                    <a:pt x="2052" y="503"/>
                  </a:cubicBezTo>
                  <a:cubicBezTo>
                    <a:pt x="1860" y="563"/>
                    <a:pt x="1656" y="591"/>
                    <a:pt x="1453" y="591"/>
                  </a:cubicBezTo>
                  <a:cubicBezTo>
                    <a:pt x="1412" y="591"/>
                    <a:pt x="1372" y="590"/>
                    <a:pt x="1332" y="588"/>
                  </a:cubicBezTo>
                  <a:cubicBezTo>
                    <a:pt x="1089" y="584"/>
                    <a:pt x="851" y="530"/>
                    <a:pt x="626" y="435"/>
                  </a:cubicBezTo>
                  <a:cubicBezTo>
                    <a:pt x="513" y="390"/>
                    <a:pt x="410" y="332"/>
                    <a:pt x="311" y="260"/>
                  </a:cubicBezTo>
                  <a:cubicBezTo>
                    <a:pt x="212" y="188"/>
                    <a:pt x="126" y="102"/>
                    <a:pt x="50" y="8"/>
                  </a:cubicBezTo>
                  <a:lnTo>
                    <a:pt x="46" y="8"/>
                  </a:lnTo>
                  <a:cubicBezTo>
                    <a:pt x="40" y="2"/>
                    <a:pt x="33" y="0"/>
                    <a:pt x="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a:off x="4685575" y="4635850"/>
              <a:ext cx="1600" cy="700"/>
            </a:xfrm>
            <a:custGeom>
              <a:rect b="b" l="l" r="r" t="t"/>
              <a:pathLst>
                <a:path extrusionOk="0" fill="none" h="28" w="64">
                  <a:moveTo>
                    <a:pt x="1" y="0"/>
                  </a:moveTo>
                  <a:cubicBezTo>
                    <a:pt x="41" y="14"/>
                    <a:pt x="64" y="27"/>
                    <a:pt x="64" y="27"/>
                  </a:cubicBezTo>
                </a:path>
              </a:pathLst>
            </a:custGeom>
            <a:noFill/>
            <a:ln cap="rnd" cmpd="sng" w="14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4766000" y="4614325"/>
              <a:ext cx="187825" cy="110300"/>
            </a:xfrm>
            <a:custGeom>
              <a:rect b="b" l="l" r="r" t="t"/>
              <a:pathLst>
                <a:path extrusionOk="0" h="4412" w="7513">
                  <a:moveTo>
                    <a:pt x="7495" y="1"/>
                  </a:moveTo>
                  <a:cubicBezTo>
                    <a:pt x="7489" y="1"/>
                    <a:pt x="7486" y="7"/>
                    <a:pt x="7486" y="11"/>
                  </a:cubicBezTo>
                  <a:cubicBezTo>
                    <a:pt x="7450" y="425"/>
                    <a:pt x="7369" y="834"/>
                    <a:pt x="7243" y="1230"/>
                  </a:cubicBezTo>
                  <a:cubicBezTo>
                    <a:pt x="7117" y="1622"/>
                    <a:pt x="6937" y="1995"/>
                    <a:pt x="6699" y="2337"/>
                  </a:cubicBezTo>
                  <a:cubicBezTo>
                    <a:pt x="6460" y="2674"/>
                    <a:pt x="6181" y="2980"/>
                    <a:pt x="5876" y="3255"/>
                  </a:cubicBezTo>
                  <a:cubicBezTo>
                    <a:pt x="5250" y="3799"/>
                    <a:pt x="4481" y="4154"/>
                    <a:pt x="3662" y="4276"/>
                  </a:cubicBezTo>
                  <a:cubicBezTo>
                    <a:pt x="3394" y="4317"/>
                    <a:pt x="3121" y="4337"/>
                    <a:pt x="2850" y="4337"/>
                  </a:cubicBezTo>
                  <a:cubicBezTo>
                    <a:pt x="2708" y="4337"/>
                    <a:pt x="2566" y="4332"/>
                    <a:pt x="2425" y="4321"/>
                  </a:cubicBezTo>
                  <a:cubicBezTo>
                    <a:pt x="2011" y="4285"/>
                    <a:pt x="1602" y="4217"/>
                    <a:pt x="1201" y="4114"/>
                  </a:cubicBezTo>
                  <a:cubicBezTo>
                    <a:pt x="797" y="4010"/>
                    <a:pt x="405" y="3884"/>
                    <a:pt x="18" y="3727"/>
                  </a:cubicBezTo>
                  <a:cubicBezTo>
                    <a:pt x="5" y="3727"/>
                    <a:pt x="0" y="3740"/>
                    <a:pt x="9" y="3749"/>
                  </a:cubicBezTo>
                  <a:cubicBezTo>
                    <a:pt x="392" y="3911"/>
                    <a:pt x="788" y="4051"/>
                    <a:pt x="1188" y="4163"/>
                  </a:cubicBezTo>
                  <a:cubicBezTo>
                    <a:pt x="1593" y="4276"/>
                    <a:pt x="2002" y="4352"/>
                    <a:pt x="2421" y="4388"/>
                  </a:cubicBezTo>
                  <a:cubicBezTo>
                    <a:pt x="2583" y="4404"/>
                    <a:pt x="2745" y="4412"/>
                    <a:pt x="2907" y="4412"/>
                  </a:cubicBezTo>
                  <a:cubicBezTo>
                    <a:pt x="3163" y="4412"/>
                    <a:pt x="3418" y="4393"/>
                    <a:pt x="3671" y="4357"/>
                  </a:cubicBezTo>
                  <a:cubicBezTo>
                    <a:pt x="4090" y="4294"/>
                    <a:pt x="4494" y="4177"/>
                    <a:pt x="4877" y="4001"/>
                  </a:cubicBezTo>
                  <a:cubicBezTo>
                    <a:pt x="5259" y="3826"/>
                    <a:pt x="5610" y="3592"/>
                    <a:pt x="5929" y="3318"/>
                  </a:cubicBezTo>
                  <a:cubicBezTo>
                    <a:pt x="6240" y="3039"/>
                    <a:pt x="6519" y="2724"/>
                    <a:pt x="6757" y="2377"/>
                  </a:cubicBezTo>
                  <a:cubicBezTo>
                    <a:pt x="6996" y="2031"/>
                    <a:pt x="7176" y="1649"/>
                    <a:pt x="7297" y="1248"/>
                  </a:cubicBezTo>
                  <a:cubicBezTo>
                    <a:pt x="7414" y="848"/>
                    <a:pt x="7486" y="434"/>
                    <a:pt x="7513" y="16"/>
                  </a:cubicBezTo>
                  <a:cubicBezTo>
                    <a:pt x="7513" y="7"/>
                    <a:pt x="7508" y="2"/>
                    <a:pt x="7500" y="2"/>
                  </a:cubicBezTo>
                  <a:cubicBezTo>
                    <a:pt x="7498" y="1"/>
                    <a:pt x="7496" y="1"/>
                    <a:pt x="74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a:off x="4672550" y="4610175"/>
              <a:ext cx="50850" cy="44850"/>
            </a:xfrm>
            <a:custGeom>
              <a:rect b="b" l="l" r="r" t="t"/>
              <a:pathLst>
                <a:path extrusionOk="0" h="1794" w="2034">
                  <a:moveTo>
                    <a:pt x="526" y="996"/>
                  </a:moveTo>
                  <a:cubicBezTo>
                    <a:pt x="527" y="996"/>
                    <a:pt x="528" y="996"/>
                    <a:pt x="529" y="996"/>
                  </a:cubicBezTo>
                  <a:lnTo>
                    <a:pt x="529" y="996"/>
                  </a:lnTo>
                  <a:lnTo>
                    <a:pt x="531" y="997"/>
                  </a:lnTo>
                  <a:lnTo>
                    <a:pt x="531" y="997"/>
                  </a:lnTo>
                  <a:lnTo>
                    <a:pt x="526" y="996"/>
                  </a:lnTo>
                  <a:close/>
                  <a:moveTo>
                    <a:pt x="472" y="0"/>
                  </a:moveTo>
                  <a:cubicBezTo>
                    <a:pt x="393" y="0"/>
                    <a:pt x="313" y="13"/>
                    <a:pt x="238" y="38"/>
                  </a:cubicBezTo>
                  <a:cubicBezTo>
                    <a:pt x="99" y="92"/>
                    <a:pt x="5" y="227"/>
                    <a:pt x="0" y="380"/>
                  </a:cubicBezTo>
                  <a:cubicBezTo>
                    <a:pt x="0" y="452"/>
                    <a:pt x="22" y="524"/>
                    <a:pt x="58" y="591"/>
                  </a:cubicBezTo>
                  <a:cubicBezTo>
                    <a:pt x="90" y="654"/>
                    <a:pt x="135" y="712"/>
                    <a:pt x="180" y="766"/>
                  </a:cubicBezTo>
                  <a:cubicBezTo>
                    <a:pt x="279" y="870"/>
                    <a:pt x="387" y="964"/>
                    <a:pt x="499" y="1045"/>
                  </a:cubicBezTo>
                  <a:cubicBezTo>
                    <a:pt x="499" y="1045"/>
                    <a:pt x="500" y="1045"/>
                    <a:pt x="502" y="1046"/>
                  </a:cubicBezTo>
                  <a:lnTo>
                    <a:pt x="502" y="1046"/>
                  </a:lnTo>
                  <a:lnTo>
                    <a:pt x="499" y="1045"/>
                  </a:lnTo>
                  <a:lnTo>
                    <a:pt x="499" y="1045"/>
                  </a:lnTo>
                  <a:cubicBezTo>
                    <a:pt x="500" y="1047"/>
                    <a:pt x="502" y="1047"/>
                    <a:pt x="504" y="1048"/>
                  </a:cubicBezTo>
                  <a:lnTo>
                    <a:pt x="504" y="1048"/>
                  </a:lnTo>
                  <a:cubicBezTo>
                    <a:pt x="503" y="1047"/>
                    <a:pt x="502" y="1046"/>
                    <a:pt x="502" y="1046"/>
                  </a:cubicBezTo>
                  <a:lnTo>
                    <a:pt x="502" y="1046"/>
                  </a:lnTo>
                  <a:lnTo>
                    <a:pt x="517" y="1050"/>
                  </a:lnTo>
                  <a:cubicBezTo>
                    <a:pt x="514" y="1050"/>
                    <a:pt x="508" y="1050"/>
                    <a:pt x="504" y="1048"/>
                  </a:cubicBezTo>
                  <a:lnTo>
                    <a:pt x="504" y="1048"/>
                  </a:lnTo>
                  <a:cubicBezTo>
                    <a:pt x="504" y="1049"/>
                    <a:pt x="504" y="1049"/>
                    <a:pt x="504" y="1050"/>
                  </a:cubicBezTo>
                  <a:cubicBezTo>
                    <a:pt x="506" y="1052"/>
                    <a:pt x="510" y="1053"/>
                    <a:pt x="514" y="1054"/>
                  </a:cubicBezTo>
                  <a:lnTo>
                    <a:pt x="514" y="1054"/>
                  </a:lnTo>
                  <a:cubicBezTo>
                    <a:pt x="625" y="1133"/>
                    <a:pt x="744" y="1208"/>
                    <a:pt x="864" y="1275"/>
                  </a:cubicBezTo>
                  <a:cubicBezTo>
                    <a:pt x="985" y="1342"/>
                    <a:pt x="1111" y="1410"/>
                    <a:pt x="1237" y="1468"/>
                  </a:cubicBezTo>
                  <a:cubicBezTo>
                    <a:pt x="1363" y="1531"/>
                    <a:pt x="1494" y="1590"/>
                    <a:pt x="1624" y="1644"/>
                  </a:cubicBezTo>
                  <a:cubicBezTo>
                    <a:pt x="1754" y="1693"/>
                    <a:pt x="1885" y="1747"/>
                    <a:pt x="2015" y="1792"/>
                  </a:cubicBezTo>
                  <a:cubicBezTo>
                    <a:pt x="2017" y="1793"/>
                    <a:pt x="2018" y="1794"/>
                    <a:pt x="2020" y="1794"/>
                  </a:cubicBezTo>
                  <a:cubicBezTo>
                    <a:pt x="2024" y="1794"/>
                    <a:pt x="2029" y="1791"/>
                    <a:pt x="2029" y="1788"/>
                  </a:cubicBezTo>
                  <a:cubicBezTo>
                    <a:pt x="2033" y="1783"/>
                    <a:pt x="2029" y="1774"/>
                    <a:pt x="2024" y="1774"/>
                  </a:cubicBezTo>
                  <a:cubicBezTo>
                    <a:pt x="1894" y="1716"/>
                    <a:pt x="1768" y="1662"/>
                    <a:pt x="1642" y="1603"/>
                  </a:cubicBezTo>
                  <a:cubicBezTo>
                    <a:pt x="1512" y="1549"/>
                    <a:pt x="1386" y="1486"/>
                    <a:pt x="1260" y="1423"/>
                  </a:cubicBezTo>
                  <a:cubicBezTo>
                    <a:pt x="1138" y="1360"/>
                    <a:pt x="1012" y="1297"/>
                    <a:pt x="891" y="1225"/>
                  </a:cubicBezTo>
                  <a:cubicBezTo>
                    <a:pt x="769" y="1158"/>
                    <a:pt x="652" y="1081"/>
                    <a:pt x="540" y="1000"/>
                  </a:cubicBezTo>
                  <a:lnTo>
                    <a:pt x="540" y="1000"/>
                  </a:lnTo>
                  <a:cubicBezTo>
                    <a:pt x="540" y="1000"/>
                    <a:pt x="540" y="1000"/>
                    <a:pt x="540" y="1000"/>
                  </a:cubicBezTo>
                  <a:lnTo>
                    <a:pt x="540" y="1000"/>
                  </a:lnTo>
                  <a:lnTo>
                    <a:pt x="531" y="998"/>
                  </a:lnTo>
                  <a:lnTo>
                    <a:pt x="531" y="998"/>
                  </a:lnTo>
                  <a:cubicBezTo>
                    <a:pt x="531" y="997"/>
                    <a:pt x="530" y="996"/>
                    <a:pt x="529" y="996"/>
                  </a:cubicBezTo>
                  <a:lnTo>
                    <a:pt x="529" y="996"/>
                  </a:lnTo>
                  <a:cubicBezTo>
                    <a:pt x="533" y="996"/>
                    <a:pt x="536" y="997"/>
                    <a:pt x="540" y="1000"/>
                  </a:cubicBezTo>
                  <a:lnTo>
                    <a:pt x="540" y="1000"/>
                  </a:lnTo>
                  <a:cubicBezTo>
                    <a:pt x="539" y="999"/>
                    <a:pt x="538" y="998"/>
                    <a:pt x="535" y="996"/>
                  </a:cubicBezTo>
                  <a:cubicBezTo>
                    <a:pt x="531" y="996"/>
                    <a:pt x="527" y="992"/>
                    <a:pt x="523" y="991"/>
                  </a:cubicBezTo>
                  <a:lnTo>
                    <a:pt x="523" y="991"/>
                  </a:lnTo>
                  <a:cubicBezTo>
                    <a:pt x="415" y="913"/>
                    <a:pt x="316" y="826"/>
                    <a:pt x="220" y="730"/>
                  </a:cubicBezTo>
                  <a:cubicBezTo>
                    <a:pt x="130" y="627"/>
                    <a:pt x="49" y="510"/>
                    <a:pt x="49" y="380"/>
                  </a:cubicBezTo>
                  <a:cubicBezTo>
                    <a:pt x="45" y="240"/>
                    <a:pt x="126" y="119"/>
                    <a:pt x="252" y="69"/>
                  </a:cubicBezTo>
                  <a:cubicBezTo>
                    <a:pt x="332" y="39"/>
                    <a:pt x="415" y="24"/>
                    <a:pt x="498" y="24"/>
                  </a:cubicBezTo>
                  <a:cubicBezTo>
                    <a:pt x="551" y="24"/>
                    <a:pt x="604" y="30"/>
                    <a:pt x="657" y="42"/>
                  </a:cubicBezTo>
                  <a:cubicBezTo>
                    <a:pt x="661" y="42"/>
                    <a:pt x="666" y="38"/>
                    <a:pt x="666" y="33"/>
                  </a:cubicBezTo>
                  <a:cubicBezTo>
                    <a:pt x="666" y="29"/>
                    <a:pt x="666" y="29"/>
                    <a:pt x="661" y="24"/>
                  </a:cubicBezTo>
                  <a:cubicBezTo>
                    <a:pt x="599" y="8"/>
                    <a:pt x="536" y="0"/>
                    <a:pt x="47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a:off x="4678825" y="4589175"/>
              <a:ext cx="73125" cy="45500"/>
            </a:xfrm>
            <a:custGeom>
              <a:rect b="b" l="l" r="r" t="t"/>
              <a:pathLst>
                <a:path extrusionOk="0" h="1820" w="2925">
                  <a:moveTo>
                    <a:pt x="301" y="0"/>
                  </a:moveTo>
                  <a:cubicBezTo>
                    <a:pt x="258" y="0"/>
                    <a:pt x="215" y="6"/>
                    <a:pt x="176" y="18"/>
                  </a:cubicBezTo>
                  <a:cubicBezTo>
                    <a:pt x="109" y="41"/>
                    <a:pt x="55" y="95"/>
                    <a:pt x="32" y="158"/>
                  </a:cubicBezTo>
                  <a:cubicBezTo>
                    <a:pt x="10" y="221"/>
                    <a:pt x="1" y="288"/>
                    <a:pt x="14" y="356"/>
                  </a:cubicBezTo>
                  <a:cubicBezTo>
                    <a:pt x="46" y="477"/>
                    <a:pt x="109" y="590"/>
                    <a:pt x="194" y="684"/>
                  </a:cubicBezTo>
                  <a:cubicBezTo>
                    <a:pt x="280" y="774"/>
                    <a:pt x="370" y="860"/>
                    <a:pt x="464" y="932"/>
                  </a:cubicBezTo>
                  <a:cubicBezTo>
                    <a:pt x="563" y="1008"/>
                    <a:pt x="662" y="1080"/>
                    <a:pt x="766" y="1148"/>
                  </a:cubicBezTo>
                  <a:cubicBezTo>
                    <a:pt x="1175" y="1409"/>
                    <a:pt x="1611" y="1633"/>
                    <a:pt x="2061" y="1818"/>
                  </a:cubicBezTo>
                  <a:cubicBezTo>
                    <a:pt x="2063" y="1819"/>
                    <a:pt x="2064" y="1820"/>
                    <a:pt x="2066" y="1820"/>
                  </a:cubicBezTo>
                  <a:cubicBezTo>
                    <a:pt x="2071" y="1820"/>
                    <a:pt x="2076" y="1817"/>
                    <a:pt x="2079" y="1813"/>
                  </a:cubicBezTo>
                  <a:cubicBezTo>
                    <a:pt x="2079" y="1809"/>
                    <a:pt x="2079" y="1800"/>
                    <a:pt x="2075" y="1800"/>
                  </a:cubicBezTo>
                  <a:cubicBezTo>
                    <a:pt x="1850" y="1701"/>
                    <a:pt x="1634" y="1588"/>
                    <a:pt x="1422" y="1476"/>
                  </a:cubicBezTo>
                  <a:cubicBezTo>
                    <a:pt x="1207" y="1364"/>
                    <a:pt x="995" y="1242"/>
                    <a:pt x="797" y="1107"/>
                  </a:cubicBezTo>
                  <a:cubicBezTo>
                    <a:pt x="694" y="1040"/>
                    <a:pt x="595" y="968"/>
                    <a:pt x="505" y="891"/>
                  </a:cubicBezTo>
                  <a:cubicBezTo>
                    <a:pt x="406" y="819"/>
                    <a:pt x="320" y="738"/>
                    <a:pt x="239" y="648"/>
                  </a:cubicBezTo>
                  <a:cubicBezTo>
                    <a:pt x="158" y="563"/>
                    <a:pt x="100" y="459"/>
                    <a:pt x="73" y="342"/>
                  </a:cubicBezTo>
                  <a:cubicBezTo>
                    <a:pt x="50" y="234"/>
                    <a:pt x="91" y="108"/>
                    <a:pt x="194" y="72"/>
                  </a:cubicBezTo>
                  <a:cubicBezTo>
                    <a:pt x="230" y="62"/>
                    <a:pt x="267" y="57"/>
                    <a:pt x="306" y="57"/>
                  </a:cubicBezTo>
                  <a:cubicBezTo>
                    <a:pt x="382" y="57"/>
                    <a:pt x="462" y="74"/>
                    <a:pt x="536" y="95"/>
                  </a:cubicBezTo>
                  <a:cubicBezTo>
                    <a:pt x="653" y="131"/>
                    <a:pt x="766" y="171"/>
                    <a:pt x="874" y="221"/>
                  </a:cubicBezTo>
                  <a:cubicBezTo>
                    <a:pt x="1099" y="315"/>
                    <a:pt x="1315" y="423"/>
                    <a:pt x="1535" y="527"/>
                  </a:cubicBezTo>
                  <a:cubicBezTo>
                    <a:pt x="1755" y="630"/>
                    <a:pt x="1976" y="738"/>
                    <a:pt x="2205" y="819"/>
                  </a:cubicBezTo>
                  <a:cubicBezTo>
                    <a:pt x="2419" y="900"/>
                    <a:pt x="2644" y="977"/>
                    <a:pt x="2878" y="977"/>
                  </a:cubicBezTo>
                  <a:cubicBezTo>
                    <a:pt x="2891" y="977"/>
                    <a:pt x="2903" y="977"/>
                    <a:pt x="2916" y="977"/>
                  </a:cubicBezTo>
                  <a:cubicBezTo>
                    <a:pt x="2925" y="977"/>
                    <a:pt x="2925" y="963"/>
                    <a:pt x="2916" y="963"/>
                  </a:cubicBezTo>
                  <a:cubicBezTo>
                    <a:pt x="2673" y="963"/>
                    <a:pt x="2439" y="878"/>
                    <a:pt x="2214" y="788"/>
                  </a:cubicBezTo>
                  <a:cubicBezTo>
                    <a:pt x="1989" y="698"/>
                    <a:pt x="1773" y="594"/>
                    <a:pt x="1553" y="486"/>
                  </a:cubicBezTo>
                  <a:cubicBezTo>
                    <a:pt x="1337" y="378"/>
                    <a:pt x="1121" y="270"/>
                    <a:pt x="896" y="171"/>
                  </a:cubicBezTo>
                  <a:cubicBezTo>
                    <a:pt x="784" y="122"/>
                    <a:pt x="667" y="77"/>
                    <a:pt x="550" y="41"/>
                  </a:cubicBezTo>
                  <a:cubicBezTo>
                    <a:pt x="491" y="23"/>
                    <a:pt x="428" y="14"/>
                    <a:pt x="365" y="5"/>
                  </a:cubicBezTo>
                  <a:cubicBezTo>
                    <a:pt x="344" y="2"/>
                    <a:pt x="323" y="0"/>
                    <a:pt x="30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4785125" y="4582250"/>
              <a:ext cx="91225" cy="47425"/>
            </a:xfrm>
            <a:custGeom>
              <a:rect b="b" l="l" r="r" t="t"/>
              <a:pathLst>
                <a:path extrusionOk="0" h="1897" w="3649">
                  <a:moveTo>
                    <a:pt x="3633" y="0"/>
                  </a:moveTo>
                  <a:cubicBezTo>
                    <a:pt x="3629" y="0"/>
                    <a:pt x="3626" y="2"/>
                    <a:pt x="3626" y="8"/>
                  </a:cubicBezTo>
                  <a:lnTo>
                    <a:pt x="3558" y="120"/>
                  </a:lnTo>
                  <a:lnTo>
                    <a:pt x="3523" y="174"/>
                  </a:lnTo>
                  <a:lnTo>
                    <a:pt x="3487" y="232"/>
                  </a:lnTo>
                  <a:lnTo>
                    <a:pt x="3410" y="340"/>
                  </a:lnTo>
                  <a:lnTo>
                    <a:pt x="3329" y="439"/>
                  </a:lnTo>
                  <a:lnTo>
                    <a:pt x="3284" y="489"/>
                  </a:lnTo>
                  <a:lnTo>
                    <a:pt x="3239" y="538"/>
                  </a:lnTo>
                  <a:lnTo>
                    <a:pt x="3149" y="633"/>
                  </a:lnTo>
                  <a:cubicBezTo>
                    <a:pt x="3086" y="696"/>
                    <a:pt x="3023" y="754"/>
                    <a:pt x="2951" y="808"/>
                  </a:cubicBezTo>
                  <a:cubicBezTo>
                    <a:pt x="2816" y="916"/>
                    <a:pt x="2672" y="1015"/>
                    <a:pt x="2524" y="1105"/>
                  </a:cubicBezTo>
                  <a:cubicBezTo>
                    <a:pt x="2371" y="1195"/>
                    <a:pt x="2213" y="1272"/>
                    <a:pt x="2051" y="1344"/>
                  </a:cubicBezTo>
                  <a:cubicBezTo>
                    <a:pt x="1728" y="1483"/>
                    <a:pt x="1395" y="1596"/>
                    <a:pt x="1053" y="1677"/>
                  </a:cubicBezTo>
                  <a:cubicBezTo>
                    <a:pt x="882" y="1721"/>
                    <a:pt x="711" y="1757"/>
                    <a:pt x="535" y="1789"/>
                  </a:cubicBezTo>
                  <a:cubicBezTo>
                    <a:pt x="364" y="1820"/>
                    <a:pt x="189" y="1847"/>
                    <a:pt x="14" y="1865"/>
                  </a:cubicBezTo>
                  <a:cubicBezTo>
                    <a:pt x="5" y="1870"/>
                    <a:pt x="0" y="1874"/>
                    <a:pt x="0" y="1883"/>
                  </a:cubicBezTo>
                  <a:cubicBezTo>
                    <a:pt x="0" y="1892"/>
                    <a:pt x="9" y="1897"/>
                    <a:pt x="18" y="1897"/>
                  </a:cubicBezTo>
                  <a:cubicBezTo>
                    <a:pt x="369" y="1879"/>
                    <a:pt x="724" y="1829"/>
                    <a:pt x="1071" y="1748"/>
                  </a:cubicBezTo>
                  <a:cubicBezTo>
                    <a:pt x="1417" y="1672"/>
                    <a:pt x="1759" y="1560"/>
                    <a:pt x="2087" y="1420"/>
                  </a:cubicBezTo>
                  <a:cubicBezTo>
                    <a:pt x="2416" y="1281"/>
                    <a:pt x="2722" y="1087"/>
                    <a:pt x="2996" y="858"/>
                  </a:cubicBezTo>
                  <a:cubicBezTo>
                    <a:pt x="3271" y="628"/>
                    <a:pt x="3491" y="340"/>
                    <a:pt x="3644" y="17"/>
                  </a:cubicBezTo>
                  <a:cubicBezTo>
                    <a:pt x="3648" y="12"/>
                    <a:pt x="3644" y="3"/>
                    <a:pt x="3639" y="3"/>
                  </a:cubicBezTo>
                  <a:cubicBezTo>
                    <a:pt x="3638" y="1"/>
                    <a:pt x="3635" y="0"/>
                    <a:pt x="36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4379225" y="4646250"/>
              <a:ext cx="157150" cy="70375"/>
            </a:xfrm>
            <a:custGeom>
              <a:rect b="b" l="l" r="r" t="t"/>
              <a:pathLst>
                <a:path extrusionOk="0" h="2815" w="6286">
                  <a:moveTo>
                    <a:pt x="21" y="1"/>
                  </a:moveTo>
                  <a:cubicBezTo>
                    <a:pt x="19" y="1"/>
                    <a:pt x="17" y="2"/>
                    <a:pt x="14" y="3"/>
                  </a:cubicBezTo>
                  <a:cubicBezTo>
                    <a:pt x="5" y="3"/>
                    <a:pt x="1" y="12"/>
                    <a:pt x="5" y="21"/>
                  </a:cubicBezTo>
                  <a:cubicBezTo>
                    <a:pt x="82" y="322"/>
                    <a:pt x="199" y="615"/>
                    <a:pt x="347" y="893"/>
                  </a:cubicBezTo>
                  <a:cubicBezTo>
                    <a:pt x="505" y="1168"/>
                    <a:pt x="698" y="1415"/>
                    <a:pt x="923" y="1636"/>
                  </a:cubicBezTo>
                  <a:lnTo>
                    <a:pt x="1098" y="1798"/>
                  </a:lnTo>
                  <a:lnTo>
                    <a:pt x="1283" y="1942"/>
                  </a:lnTo>
                  <a:cubicBezTo>
                    <a:pt x="1346" y="1991"/>
                    <a:pt x="1413" y="2027"/>
                    <a:pt x="1481" y="2072"/>
                  </a:cubicBezTo>
                  <a:cubicBezTo>
                    <a:pt x="1544" y="2117"/>
                    <a:pt x="1616" y="2153"/>
                    <a:pt x="1683" y="2194"/>
                  </a:cubicBezTo>
                  <a:cubicBezTo>
                    <a:pt x="1958" y="2342"/>
                    <a:pt x="2250" y="2468"/>
                    <a:pt x="2551" y="2558"/>
                  </a:cubicBezTo>
                  <a:cubicBezTo>
                    <a:pt x="3140" y="2725"/>
                    <a:pt x="3750" y="2815"/>
                    <a:pt x="4364" y="2815"/>
                  </a:cubicBezTo>
                  <a:cubicBezTo>
                    <a:pt x="4379" y="2815"/>
                    <a:pt x="4394" y="2814"/>
                    <a:pt x="4409" y="2814"/>
                  </a:cubicBezTo>
                  <a:cubicBezTo>
                    <a:pt x="4720" y="2814"/>
                    <a:pt x="5035" y="2792"/>
                    <a:pt x="5345" y="2751"/>
                  </a:cubicBezTo>
                  <a:cubicBezTo>
                    <a:pt x="5498" y="2733"/>
                    <a:pt x="5651" y="2706"/>
                    <a:pt x="5804" y="2670"/>
                  </a:cubicBezTo>
                  <a:cubicBezTo>
                    <a:pt x="5961" y="2639"/>
                    <a:pt x="6110" y="2594"/>
                    <a:pt x="6254" y="2535"/>
                  </a:cubicBezTo>
                  <a:lnTo>
                    <a:pt x="6276" y="2526"/>
                  </a:lnTo>
                  <a:cubicBezTo>
                    <a:pt x="6285" y="2522"/>
                    <a:pt x="6281" y="2508"/>
                    <a:pt x="6267" y="2508"/>
                  </a:cubicBezTo>
                  <a:lnTo>
                    <a:pt x="6249" y="2513"/>
                  </a:lnTo>
                  <a:cubicBezTo>
                    <a:pt x="6105" y="2567"/>
                    <a:pt x="5952" y="2607"/>
                    <a:pt x="5799" y="2634"/>
                  </a:cubicBezTo>
                  <a:cubicBezTo>
                    <a:pt x="5651" y="2661"/>
                    <a:pt x="5493" y="2684"/>
                    <a:pt x="5340" y="2702"/>
                  </a:cubicBezTo>
                  <a:cubicBezTo>
                    <a:pt x="5069" y="2729"/>
                    <a:pt x="4797" y="2743"/>
                    <a:pt x="4526" y="2743"/>
                  </a:cubicBezTo>
                  <a:cubicBezTo>
                    <a:pt x="4487" y="2743"/>
                    <a:pt x="4448" y="2743"/>
                    <a:pt x="4409" y="2742"/>
                  </a:cubicBezTo>
                  <a:cubicBezTo>
                    <a:pt x="3788" y="2738"/>
                    <a:pt x="3172" y="2648"/>
                    <a:pt x="2578" y="2477"/>
                  </a:cubicBezTo>
                  <a:cubicBezTo>
                    <a:pt x="1985" y="2293"/>
                    <a:pt x="1422" y="2009"/>
                    <a:pt x="972" y="1582"/>
                  </a:cubicBezTo>
                  <a:cubicBezTo>
                    <a:pt x="752" y="1370"/>
                    <a:pt x="554" y="1127"/>
                    <a:pt x="397" y="862"/>
                  </a:cubicBezTo>
                  <a:cubicBezTo>
                    <a:pt x="244" y="592"/>
                    <a:pt x="122" y="309"/>
                    <a:pt x="32" y="12"/>
                  </a:cubicBezTo>
                  <a:cubicBezTo>
                    <a:pt x="29" y="5"/>
                    <a:pt x="26" y="1"/>
                    <a:pt x="2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a:off x="4477750" y="4463550"/>
              <a:ext cx="24425" cy="151075"/>
            </a:xfrm>
            <a:custGeom>
              <a:rect b="b" l="l" r="r" t="t"/>
              <a:pathLst>
                <a:path extrusionOk="0" h="6043" w="977">
                  <a:moveTo>
                    <a:pt x="968" y="0"/>
                  </a:moveTo>
                  <a:cubicBezTo>
                    <a:pt x="959" y="0"/>
                    <a:pt x="954" y="5"/>
                    <a:pt x="954" y="9"/>
                  </a:cubicBezTo>
                  <a:cubicBezTo>
                    <a:pt x="864" y="509"/>
                    <a:pt x="779" y="1013"/>
                    <a:pt x="693" y="1512"/>
                  </a:cubicBezTo>
                  <a:cubicBezTo>
                    <a:pt x="608" y="2011"/>
                    <a:pt x="531" y="2511"/>
                    <a:pt x="450" y="3015"/>
                  </a:cubicBezTo>
                  <a:lnTo>
                    <a:pt x="216" y="4517"/>
                  </a:lnTo>
                  <a:lnTo>
                    <a:pt x="104" y="5273"/>
                  </a:lnTo>
                  <a:lnTo>
                    <a:pt x="0" y="6024"/>
                  </a:lnTo>
                  <a:cubicBezTo>
                    <a:pt x="0" y="6033"/>
                    <a:pt x="5" y="6042"/>
                    <a:pt x="14" y="6042"/>
                  </a:cubicBezTo>
                  <a:cubicBezTo>
                    <a:pt x="23" y="6042"/>
                    <a:pt x="32" y="6038"/>
                    <a:pt x="32" y="6029"/>
                  </a:cubicBezTo>
                  <a:lnTo>
                    <a:pt x="167" y="5282"/>
                  </a:lnTo>
                  <a:lnTo>
                    <a:pt x="293" y="4531"/>
                  </a:lnTo>
                  <a:lnTo>
                    <a:pt x="531" y="3028"/>
                  </a:lnTo>
                  <a:cubicBezTo>
                    <a:pt x="608" y="2524"/>
                    <a:pt x="689" y="2025"/>
                    <a:pt x="761" y="1521"/>
                  </a:cubicBezTo>
                  <a:cubicBezTo>
                    <a:pt x="837" y="1022"/>
                    <a:pt x="909" y="522"/>
                    <a:pt x="977" y="14"/>
                  </a:cubicBezTo>
                  <a:cubicBezTo>
                    <a:pt x="977" y="9"/>
                    <a:pt x="972" y="5"/>
                    <a:pt x="9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4817950" y="4460300"/>
              <a:ext cx="27075" cy="152150"/>
            </a:xfrm>
            <a:custGeom>
              <a:rect b="b" l="l" r="r" t="t"/>
              <a:pathLst>
                <a:path extrusionOk="0" h="6086" w="1083">
                  <a:moveTo>
                    <a:pt x="14" y="0"/>
                  </a:moveTo>
                  <a:cubicBezTo>
                    <a:pt x="5" y="0"/>
                    <a:pt x="1" y="9"/>
                    <a:pt x="1" y="18"/>
                  </a:cubicBezTo>
                  <a:lnTo>
                    <a:pt x="122" y="778"/>
                  </a:lnTo>
                  <a:lnTo>
                    <a:pt x="244" y="1534"/>
                  </a:lnTo>
                  <a:lnTo>
                    <a:pt x="505" y="3055"/>
                  </a:lnTo>
                  <a:cubicBezTo>
                    <a:pt x="595" y="3558"/>
                    <a:pt x="680" y="4062"/>
                    <a:pt x="774" y="4566"/>
                  </a:cubicBezTo>
                  <a:cubicBezTo>
                    <a:pt x="869" y="5070"/>
                    <a:pt x="959" y="5574"/>
                    <a:pt x="1062" y="6078"/>
                  </a:cubicBezTo>
                  <a:cubicBezTo>
                    <a:pt x="1062" y="6083"/>
                    <a:pt x="1066" y="6086"/>
                    <a:pt x="1071" y="6086"/>
                  </a:cubicBezTo>
                  <a:cubicBezTo>
                    <a:pt x="1076" y="6086"/>
                    <a:pt x="1083" y="6081"/>
                    <a:pt x="1080" y="6073"/>
                  </a:cubicBezTo>
                  <a:cubicBezTo>
                    <a:pt x="1008" y="5565"/>
                    <a:pt x="923" y="5061"/>
                    <a:pt x="842" y="4553"/>
                  </a:cubicBezTo>
                  <a:cubicBezTo>
                    <a:pt x="761" y="4049"/>
                    <a:pt x="671" y="3540"/>
                    <a:pt x="586" y="3037"/>
                  </a:cubicBezTo>
                  <a:lnTo>
                    <a:pt x="316" y="1521"/>
                  </a:lnTo>
                  <a:lnTo>
                    <a:pt x="176" y="765"/>
                  </a:lnTo>
                  <a:lnTo>
                    <a:pt x="32" y="14"/>
                  </a:lnTo>
                  <a:cubicBezTo>
                    <a:pt x="28" y="5"/>
                    <a:pt x="23" y="0"/>
                    <a:pt x="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4670400" y="4795775"/>
              <a:ext cx="2150" cy="404900"/>
            </a:xfrm>
            <a:custGeom>
              <a:rect b="b" l="l" r="r" t="t"/>
              <a:pathLst>
                <a:path extrusionOk="0" h="16196" w="86">
                  <a:moveTo>
                    <a:pt x="59" y="0"/>
                  </a:moveTo>
                  <a:cubicBezTo>
                    <a:pt x="50" y="0"/>
                    <a:pt x="46" y="5"/>
                    <a:pt x="46" y="14"/>
                  </a:cubicBezTo>
                  <a:lnTo>
                    <a:pt x="28" y="2034"/>
                  </a:lnTo>
                  <a:lnTo>
                    <a:pt x="14" y="4058"/>
                  </a:lnTo>
                  <a:lnTo>
                    <a:pt x="1" y="8098"/>
                  </a:lnTo>
                  <a:lnTo>
                    <a:pt x="1" y="12142"/>
                  </a:lnTo>
                  <a:lnTo>
                    <a:pt x="5" y="14162"/>
                  </a:lnTo>
                  <a:lnTo>
                    <a:pt x="19" y="16182"/>
                  </a:lnTo>
                  <a:cubicBezTo>
                    <a:pt x="19" y="16191"/>
                    <a:pt x="23" y="16195"/>
                    <a:pt x="28" y="16195"/>
                  </a:cubicBezTo>
                  <a:cubicBezTo>
                    <a:pt x="32" y="16195"/>
                    <a:pt x="37" y="16191"/>
                    <a:pt x="37" y="16182"/>
                  </a:cubicBezTo>
                  <a:lnTo>
                    <a:pt x="59" y="14162"/>
                  </a:lnTo>
                  <a:lnTo>
                    <a:pt x="68" y="12142"/>
                  </a:lnTo>
                  <a:lnTo>
                    <a:pt x="86" y="8098"/>
                  </a:lnTo>
                  <a:lnTo>
                    <a:pt x="86" y="4058"/>
                  </a:lnTo>
                  <a:lnTo>
                    <a:pt x="82" y="2034"/>
                  </a:lnTo>
                  <a:lnTo>
                    <a:pt x="68" y="14"/>
                  </a:lnTo>
                  <a:cubicBezTo>
                    <a:pt x="68" y="5"/>
                    <a:pt x="64" y="0"/>
                    <a:pt x="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4665675" y="4351750"/>
              <a:ext cx="1825" cy="126550"/>
            </a:xfrm>
            <a:custGeom>
              <a:rect b="b" l="l" r="r" t="t"/>
              <a:pathLst>
                <a:path extrusionOk="0" h="5062" w="73">
                  <a:moveTo>
                    <a:pt x="1" y="1"/>
                  </a:moveTo>
                  <a:lnTo>
                    <a:pt x="1" y="635"/>
                  </a:lnTo>
                  <a:lnTo>
                    <a:pt x="1" y="1265"/>
                  </a:lnTo>
                  <a:lnTo>
                    <a:pt x="5" y="2534"/>
                  </a:lnTo>
                  <a:lnTo>
                    <a:pt x="23" y="3798"/>
                  </a:lnTo>
                  <a:lnTo>
                    <a:pt x="28" y="4427"/>
                  </a:lnTo>
                  <a:lnTo>
                    <a:pt x="41" y="5062"/>
                  </a:lnTo>
                  <a:lnTo>
                    <a:pt x="68" y="5062"/>
                  </a:lnTo>
                  <a:lnTo>
                    <a:pt x="73" y="4427"/>
                  </a:lnTo>
                  <a:lnTo>
                    <a:pt x="68" y="3798"/>
                  </a:lnTo>
                  <a:lnTo>
                    <a:pt x="64" y="2529"/>
                  </a:lnTo>
                  <a:lnTo>
                    <a:pt x="50" y="1265"/>
                  </a:lnTo>
                  <a:lnTo>
                    <a:pt x="41" y="635"/>
                  </a:lnTo>
                  <a:lnTo>
                    <a:pt x="3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4548500" y="4186325"/>
              <a:ext cx="88525" cy="16575"/>
            </a:xfrm>
            <a:custGeom>
              <a:rect b="b" l="l" r="r" t="t"/>
              <a:pathLst>
                <a:path extrusionOk="0" h="663" w="3541">
                  <a:moveTo>
                    <a:pt x="1772" y="0"/>
                  </a:moveTo>
                  <a:lnTo>
                    <a:pt x="720" y="5"/>
                  </a:lnTo>
                  <a:cubicBezTo>
                    <a:pt x="705" y="4"/>
                    <a:pt x="691" y="4"/>
                    <a:pt x="676" y="4"/>
                  </a:cubicBezTo>
                  <a:cubicBezTo>
                    <a:pt x="601" y="4"/>
                    <a:pt x="526" y="14"/>
                    <a:pt x="454" y="36"/>
                  </a:cubicBezTo>
                  <a:cubicBezTo>
                    <a:pt x="184" y="117"/>
                    <a:pt x="0" y="365"/>
                    <a:pt x="5" y="648"/>
                  </a:cubicBezTo>
                  <a:cubicBezTo>
                    <a:pt x="5" y="656"/>
                    <a:pt x="11" y="663"/>
                    <a:pt x="18" y="663"/>
                  </a:cubicBezTo>
                  <a:cubicBezTo>
                    <a:pt x="19" y="663"/>
                    <a:pt x="21" y="663"/>
                    <a:pt x="23" y="662"/>
                  </a:cubicBezTo>
                  <a:cubicBezTo>
                    <a:pt x="27" y="662"/>
                    <a:pt x="36" y="657"/>
                    <a:pt x="36" y="648"/>
                  </a:cubicBezTo>
                  <a:cubicBezTo>
                    <a:pt x="41" y="473"/>
                    <a:pt x="117" y="311"/>
                    <a:pt x="247" y="198"/>
                  </a:cubicBezTo>
                  <a:cubicBezTo>
                    <a:pt x="310" y="144"/>
                    <a:pt x="387" y="99"/>
                    <a:pt x="468" y="77"/>
                  </a:cubicBezTo>
                  <a:cubicBezTo>
                    <a:pt x="528" y="60"/>
                    <a:pt x="590" y="51"/>
                    <a:pt x="654" y="51"/>
                  </a:cubicBezTo>
                  <a:cubicBezTo>
                    <a:pt x="676" y="51"/>
                    <a:pt x="698" y="52"/>
                    <a:pt x="720" y="54"/>
                  </a:cubicBezTo>
                  <a:lnTo>
                    <a:pt x="1772" y="59"/>
                  </a:lnTo>
                  <a:lnTo>
                    <a:pt x="2825" y="54"/>
                  </a:lnTo>
                  <a:cubicBezTo>
                    <a:pt x="2847" y="52"/>
                    <a:pt x="2869" y="51"/>
                    <a:pt x="2891" y="51"/>
                  </a:cubicBezTo>
                  <a:cubicBezTo>
                    <a:pt x="2955" y="51"/>
                    <a:pt x="3018" y="60"/>
                    <a:pt x="3082" y="77"/>
                  </a:cubicBezTo>
                  <a:cubicBezTo>
                    <a:pt x="3163" y="99"/>
                    <a:pt x="3235" y="144"/>
                    <a:pt x="3302" y="198"/>
                  </a:cubicBezTo>
                  <a:cubicBezTo>
                    <a:pt x="3432" y="311"/>
                    <a:pt x="3509" y="473"/>
                    <a:pt x="3509" y="648"/>
                  </a:cubicBezTo>
                  <a:cubicBezTo>
                    <a:pt x="3509" y="657"/>
                    <a:pt x="3518" y="662"/>
                    <a:pt x="3527" y="662"/>
                  </a:cubicBezTo>
                  <a:cubicBezTo>
                    <a:pt x="3531" y="662"/>
                    <a:pt x="3540" y="657"/>
                    <a:pt x="3540" y="648"/>
                  </a:cubicBezTo>
                  <a:cubicBezTo>
                    <a:pt x="3540" y="464"/>
                    <a:pt x="3464" y="288"/>
                    <a:pt x="3329" y="167"/>
                  </a:cubicBezTo>
                  <a:cubicBezTo>
                    <a:pt x="3262" y="108"/>
                    <a:pt x="3181" y="63"/>
                    <a:pt x="3091" y="36"/>
                  </a:cubicBezTo>
                  <a:cubicBezTo>
                    <a:pt x="3019" y="14"/>
                    <a:pt x="2944" y="4"/>
                    <a:pt x="2869" y="4"/>
                  </a:cubicBezTo>
                  <a:cubicBezTo>
                    <a:pt x="2854" y="4"/>
                    <a:pt x="2840" y="4"/>
                    <a:pt x="2825" y="5"/>
                  </a:cubicBezTo>
                  <a:lnTo>
                    <a:pt x="1772"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4692900" y="4188900"/>
              <a:ext cx="88200" cy="16575"/>
            </a:xfrm>
            <a:custGeom>
              <a:rect b="b" l="l" r="r" t="t"/>
              <a:pathLst>
                <a:path extrusionOk="0" h="663" w="3528">
                  <a:moveTo>
                    <a:pt x="1818" y="1"/>
                  </a:moveTo>
                  <a:lnTo>
                    <a:pt x="797" y="5"/>
                  </a:lnTo>
                  <a:cubicBezTo>
                    <a:pt x="711" y="10"/>
                    <a:pt x="630" y="5"/>
                    <a:pt x="540" y="14"/>
                  </a:cubicBezTo>
                  <a:cubicBezTo>
                    <a:pt x="450" y="23"/>
                    <a:pt x="369" y="55"/>
                    <a:pt x="293" y="100"/>
                  </a:cubicBezTo>
                  <a:cubicBezTo>
                    <a:pt x="140" y="194"/>
                    <a:pt x="36" y="347"/>
                    <a:pt x="0" y="523"/>
                  </a:cubicBezTo>
                  <a:cubicBezTo>
                    <a:pt x="0" y="532"/>
                    <a:pt x="5" y="536"/>
                    <a:pt x="14" y="536"/>
                  </a:cubicBezTo>
                  <a:cubicBezTo>
                    <a:pt x="16" y="537"/>
                    <a:pt x="19" y="538"/>
                    <a:pt x="21" y="538"/>
                  </a:cubicBezTo>
                  <a:cubicBezTo>
                    <a:pt x="27" y="538"/>
                    <a:pt x="32" y="534"/>
                    <a:pt x="32" y="527"/>
                  </a:cubicBezTo>
                  <a:cubicBezTo>
                    <a:pt x="68" y="365"/>
                    <a:pt x="171" y="221"/>
                    <a:pt x="315" y="140"/>
                  </a:cubicBezTo>
                  <a:cubicBezTo>
                    <a:pt x="387" y="95"/>
                    <a:pt x="464" y="68"/>
                    <a:pt x="545" y="59"/>
                  </a:cubicBezTo>
                  <a:cubicBezTo>
                    <a:pt x="585" y="55"/>
                    <a:pt x="628" y="54"/>
                    <a:pt x="671" y="54"/>
                  </a:cubicBezTo>
                  <a:cubicBezTo>
                    <a:pt x="713" y="54"/>
                    <a:pt x="756" y="55"/>
                    <a:pt x="797" y="55"/>
                  </a:cubicBezTo>
                  <a:lnTo>
                    <a:pt x="1818" y="59"/>
                  </a:lnTo>
                  <a:lnTo>
                    <a:pt x="2839" y="55"/>
                  </a:lnTo>
                  <a:cubicBezTo>
                    <a:pt x="2852" y="54"/>
                    <a:pt x="2865" y="54"/>
                    <a:pt x="2879" y="54"/>
                  </a:cubicBezTo>
                  <a:cubicBezTo>
                    <a:pt x="2947" y="54"/>
                    <a:pt x="3018" y="64"/>
                    <a:pt x="3082" y="86"/>
                  </a:cubicBezTo>
                  <a:cubicBezTo>
                    <a:pt x="3163" y="113"/>
                    <a:pt x="3235" y="154"/>
                    <a:pt x="3293" y="212"/>
                  </a:cubicBezTo>
                  <a:cubicBezTo>
                    <a:pt x="3419" y="320"/>
                    <a:pt x="3491" y="482"/>
                    <a:pt x="3491" y="649"/>
                  </a:cubicBezTo>
                  <a:cubicBezTo>
                    <a:pt x="3491" y="658"/>
                    <a:pt x="3500" y="662"/>
                    <a:pt x="3509" y="662"/>
                  </a:cubicBezTo>
                  <a:cubicBezTo>
                    <a:pt x="3518" y="662"/>
                    <a:pt x="3523" y="658"/>
                    <a:pt x="3523" y="649"/>
                  </a:cubicBezTo>
                  <a:cubicBezTo>
                    <a:pt x="3527" y="374"/>
                    <a:pt x="3356" y="131"/>
                    <a:pt x="3100" y="41"/>
                  </a:cubicBezTo>
                  <a:cubicBezTo>
                    <a:pt x="3025" y="18"/>
                    <a:pt x="2951" y="5"/>
                    <a:pt x="2873" y="5"/>
                  </a:cubicBezTo>
                  <a:cubicBezTo>
                    <a:pt x="2862" y="5"/>
                    <a:pt x="2850" y="5"/>
                    <a:pt x="2839" y="5"/>
                  </a:cubicBezTo>
                  <a:lnTo>
                    <a:pt x="181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4454350" y="4587100"/>
              <a:ext cx="62000" cy="31425"/>
            </a:xfrm>
            <a:custGeom>
              <a:rect b="b" l="l" r="r" t="t"/>
              <a:pathLst>
                <a:path extrusionOk="0" h="1257" w="2480">
                  <a:moveTo>
                    <a:pt x="27" y="1"/>
                  </a:moveTo>
                  <a:cubicBezTo>
                    <a:pt x="24" y="1"/>
                    <a:pt x="21" y="1"/>
                    <a:pt x="19" y="2"/>
                  </a:cubicBezTo>
                  <a:cubicBezTo>
                    <a:pt x="5" y="7"/>
                    <a:pt x="1" y="16"/>
                    <a:pt x="5" y="29"/>
                  </a:cubicBezTo>
                  <a:cubicBezTo>
                    <a:pt x="46" y="151"/>
                    <a:pt x="95" y="268"/>
                    <a:pt x="154" y="380"/>
                  </a:cubicBezTo>
                  <a:cubicBezTo>
                    <a:pt x="212" y="493"/>
                    <a:pt x="284" y="601"/>
                    <a:pt x="365" y="700"/>
                  </a:cubicBezTo>
                  <a:cubicBezTo>
                    <a:pt x="523" y="902"/>
                    <a:pt x="738" y="1060"/>
                    <a:pt x="977" y="1154"/>
                  </a:cubicBezTo>
                  <a:cubicBezTo>
                    <a:pt x="1008" y="1163"/>
                    <a:pt x="1040" y="1177"/>
                    <a:pt x="1071" y="1186"/>
                  </a:cubicBezTo>
                  <a:cubicBezTo>
                    <a:pt x="1103" y="1195"/>
                    <a:pt x="1134" y="1199"/>
                    <a:pt x="1166" y="1208"/>
                  </a:cubicBezTo>
                  <a:cubicBezTo>
                    <a:pt x="1224" y="1226"/>
                    <a:pt x="1287" y="1235"/>
                    <a:pt x="1355" y="1244"/>
                  </a:cubicBezTo>
                  <a:cubicBezTo>
                    <a:pt x="1428" y="1252"/>
                    <a:pt x="1503" y="1257"/>
                    <a:pt x="1577" y="1257"/>
                  </a:cubicBezTo>
                  <a:cubicBezTo>
                    <a:pt x="1631" y="1257"/>
                    <a:pt x="1684" y="1254"/>
                    <a:pt x="1737" y="1249"/>
                  </a:cubicBezTo>
                  <a:cubicBezTo>
                    <a:pt x="1989" y="1222"/>
                    <a:pt x="2237" y="1154"/>
                    <a:pt x="2470" y="1042"/>
                  </a:cubicBezTo>
                  <a:cubicBezTo>
                    <a:pt x="2479" y="1037"/>
                    <a:pt x="2479" y="1028"/>
                    <a:pt x="2479" y="1015"/>
                  </a:cubicBezTo>
                  <a:cubicBezTo>
                    <a:pt x="2476" y="1008"/>
                    <a:pt x="2468" y="1004"/>
                    <a:pt x="2459" y="1004"/>
                  </a:cubicBezTo>
                  <a:cubicBezTo>
                    <a:pt x="2455" y="1004"/>
                    <a:pt x="2452" y="1004"/>
                    <a:pt x="2448" y="1006"/>
                  </a:cubicBezTo>
                  <a:cubicBezTo>
                    <a:pt x="2219" y="1096"/>
                    <a:pt x="1976" y="1154"/>
                    <a:pt x="1733" y="1172"/>
                  </a:cubicBezTo>
                  <a:cubicBezTo>
                    <a:pt x="1688" y="1175"/>
                    <a:pt x="1644" y="1177"/>
                    <a:pt x="1600" y="1177"/>
                  </a:cubicBezTo>
                  <a:cubicBezTo>
                    <a:pt x="1521" y="1177"/>
                    <a:pt x="1442" y="1172"/>
                    <a:pt x="1364" y="1163"/>
                  </a:cubicBezTo>
                  <a:cubicBezTo>
                    <a:pt x="1301" y="1154"/>
                    <a:pt x="1242" y="1145"/>
                    <a:pt x="1184" y="1127"/>
                  </a:cubicBezTo>
                  <a:cubicBezTo>
                    <a:pt x="1125" y="1114"/>
                    <a:pt x="1067" y="1096"/>
                    <a:pt x="1008" y="1073"/>
                  </a:cubicBezTo>
                  <a:cubicBezTo>
                    <a:pt x="779" y="983"/>
                    <a:pt x="577" y="839"/>
                    <a:pt x="424" y="650"/>
                  </a:cubicBezTo>
                  <a:cubicBezTo>
                    <a:pt x="266" y="457"/>
                    <a:pt x="136" y="245"/>
                    <a:pt x="46" y="11"/>
                  </a:cubicBezTo>
                  <a:cubicBezTo>
                    <a:pt x="42" y="5"/>
                    <a:pt x="34" y="1"/>
                    <a:pt x="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4508000" y="4530825"/>
              <a:ext cx="26675" cy="58475"/>
            </a:xfrm>
            <a:custGeom>
              <a:rect b="b" l="l" r="r" t="t"/>
              <a:pathLst>
                <a:path extrusionOk="0" h="2339" w="1067">
                  <a:moveTo>
                    <a:pt x="272" y="0"/>
                  </a:moveTo>
                  <a:cubicBezTo>
                    <a:pt x="127" y="0"/>
                    <a:pt x="1" y="427"/>
                    <a:pt x="1" y="427"/>
                  </a:cubicBezTo>
                  <a:lnTo>
                    <a:pt x="1013" y="2339"/>
                  </a:lnTo>
                  <a:lnTo>
                    <a:pt x="1067" y="1214"/>
                  </a:lnTo>
                  <a:cubicBezTo>
                    <a:pt x="1067" y="1214"/>
                    <a:pt x="504" y="202"/>
                    <a:pt x="338" y="31"/>
                  </a:cubicBezTo>
                  <a:cubicBezTo>
                    <a:pt x="316" y="10"/>
                    <a:pt x="294" y="0"/>
                    <a:pt x="27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0" name="Shape 3060"/>
        <p:cNvGrpSpPr/>
        <p:nvPr/>
      </p:nvGrpSpPr>
      <p:grpSpPr>
        <a:xfrm>
          <a:off x="0" y="0"/>
          <a:ext cx="0" cy="0"/>
          <a:chOff x="0" y="0"/>
          <a:chExt cx="0" cy="0"/>
        </a:xfrm>
      </p:grpSpPr>
      <p:sp>
        <p:nvSpPr>
          <p:cNvPr id="3061" name="Google Shape;3061;p45"/>
          <p:cNvSpPr/>
          <p:nvPr/>
        </p:nvSpPr>
        <p:spPr>
          <a:xfrm>
            <a:off x="1435050" y="1445125"/>
            <a:ext cx="6273900" cy="2832300"/>
          </a:xfrm>
          <a:prstGeom prst="roundRect">
            <a:avLst>
              <a:gd fmla="val 50000"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a:t>      </a:t>
            </a:r>
            <a:endParaRPr/>
          </a:p>
        </p:txBody>
      </p:sp>
      <p:sp>
        <p:nvSpPr>
          <p:cNvPr id="3062" name="Google Shape;3062;p45"/>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3063" name="Google Shape;3063;p45"/>
          <p:cNvSpPr txBox="1"/>
          <p:nvPr>
            <p:ph idx="1" type="subTitle"/>
          </p:nvPr>
        </p:nvSpPr>
        <p:spPr>
          <a:xfrm>
            <a:off x="2268000" y="1914450"/>
            <a:ext cx="4608000" cy="1784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s">
                <a:solidFill>
                  <a:schemeClr val="lt1"/>
                </a:solidFill>
              </a:rPr>
              <a:t>This is where you give credit to the ones who are part of this project.</a:t>
            </a:r>
            <a:endParaRPr>
              <a:solidFill>
                <a:schemeClr val="lt1"/>
              </a:solidFill>
            </a:endParaRPr>
          </a:p>
          <a:p>
            <a:pPr indent="0" lvl="0" marL="241300" rtl="0" algn="l">
              <a:lnSpc>
                <a:spcPct val="115000"/>
              </a:lnSpc>
              <a:spcBef>
                <a:spcPts val="300"/>
              </a:spcBef>
              <a:spcAft>
                <a:spcPts val="0"/>
              </a:spcAft>
              <a:buClr>
                <a:schemeClr val="dk1"/>
              </a:buClr>
              <a:buSzPts val="1100"/>
              <a:buFont typeface="Arial"/>
              <a:buNone/>
            </a:pPr>
            <a:r>
              <a:t/>
            </a:r>
            <a:endParaRPr>
              <a:solidFill>
                <a:schemeClr val="lt1"/>
              </a:solidFill>
            </a:endParaRPr>
          </a:p>
          <a:p>
            <a:pPr indent="-203200" lvl="0" marL="241300" rtl="0" algn="l">
              <a:lnSpc>
                <a:spcPct val="115000"/>
              </a:lnSpc>
              <a:spcBef>
                <a:spcPts val="300"/>
              </a:spcBef>
              <a:spcAft>
                <a:spcPts val="0"/>
              </a:spcAft>
              <a:buClr>
                <a:schemeClr val="lt1"/>
              </a:buClr>
              <a:buSzPts val="1200"/>
              <a:buFont typeface="Assistant Light"/>
              <a:buChar char="●"/>
            </a:pPr>
            <a:r>
              <a:rPr lang="es">
                <a:solidFill>
                  <a:schemeClr val="lt1"/>
                </a:solidFill>
              </a:rPr>
              <a:t>Presentation template by </a:t>
            </a:r>
            <a:r>
              <a:rPr lang="es">
                <a:solidFill>
                  <a:schemeClr val="lt1"/>
                </a:solidFill>
                <a:highlight>
                  <a:schemeClr val="accent2"/>
                </a:highlight>
                <a:uFill>
                  <a:noFill/>
                </a:uFill>
                <a:hlinkClick r:id="rId3">
                  <a:extLst>
                    <a:ext uri="{A12FA001-AC4F-418D-AE19-62706E023703}">
                      <ahyp:hlinkClr val="tx"/>
                    </a:ext>
                  </a:extLst>
                </a:hlinkClick>
              </a:rPr>
              <a:t>Slidesgo</a:t>
            </a:r>
            <a:endParaRPr>
              <a:solidFill>
                <a:schemeClr val="lt1"/>
              </a:solidFill>
              <a:highlight>
                <a:schemeClr val="accent2"/>
              </a:highlight>
            </a:endParaRPr>
          </a:p>
          <a:p>
            <a:pPr indent="-203200" lvl="0" marL="241300" rtl="0" algn="l">
              <a:lnSpc>
                <a:spcPct val="115000"/>
              </a:lnSpc>
              <a:spcBef>
                <a:spcPts val="0"/>
              </a:spcBef>
              <a:spcAft>
                <a:spcPts val="0"/>
              </a:spcAft>
              <a:buClr>
                <a:schemeClr val="lt1"/>
              </a:buClr>
              <a:buSzPts val="1200"/>
              <a:buFont typeface="Assistant Light"/>
              <a:buChar char="●"/>
            </a:pPr>
            <a:r>
              <a:rPr lang="es">
                <a:solidFill>
                  <a:schemeClr val="lt1"/>
                </a:solidFill>
              </a:rPr>
              <a:t>Icons by </a:t>
            </a:r>
            <a:r>
              <a:rPr lang="es">
                <a:solidFill>
                  <a:schemeClr val="lt1"/>
                </a:solidFill>
                <a:highlight>
                  <a:schemeClr val="accent2"/>
                </a:highlight>
                <a:uFill>
                  <a:noFill/>
                </a:uFill>
                <a:hlinkClick r:id="rId4">
                  <a:extLst>
                    <a:ext uri="{A12FA001-AC4F-418D-AE19-62706E023703}">
                      <ahyp:hlinkClr val="tx"/>
                    </a:ext>
                  </a:extLst>
                </a:hlinkClick>
              </a:rPr>
              <a:t>Flaticon</a:t>
            </a:r>
            <a:endParaRPr>
              <a:solidFill>
                <a:schemeClr val="lt1"/>
              </a:solidFill>
              <a:highlight>
                <a:schemeClr val="accent2"/>
              </a:highlight>
            </a:endParaRPr>
          </a:p>
          <a:p>
            <a:pPr indent="-203200" lvl="0" marL="241300" rtl="0" algn="l">
              <a:lnSpc>
                <a:spcPct val="115000"/>
              </a:lnSpc>
              <a:spcBef>
                <a:spcPts val="0"/>
              </a:spcBef>
              <a:spcAft>
                <a:spcPts val="0"/>
              </a:spcAft>
              <a:buClr>
                <a:schemeClr val="lt1"/>
              </a:buClr>
              <a:buSzPts val="1200"/>
              <a:buFont typeface="Assistant Light"/>
              <a:buChar char="●"/>
            </a:pPr>
            <a:r>
              <a:rPr lang="es">
                <a:solidFill>
                  <a:schemeClr val="lt1"/>
                </a:solidFill>
              </a:rPr>
              <a:t>Infographics by </a:t>
            </a:r>
            <a:r>
              <a:rPr lang="es">
                <a:solidFill>
                  <a:schemeClr val="lt1"/>
                </a:solidFill>
                <a:highlight>
                  <a:schemeClr val="accent2"/>
                </a:highlight>
                <a:uFill>
                  <a:noFill/>
                </a:uFill>
                <a:hlinkClick r:id="rId5">
                  <a:extLst>
                    <a:ext uri="{A12FA001-AC4F-418D-AE19-62706E023703}">
                      <ahyp:hlinkClr val="tx"/>
                    </a:ext>
                  </a:extLst>
                </a:hlinkClick>
              </a:rPr>
              <a:t>Freepik</a:t>
            </a:r>
            <a:endParaRPr>
              <a:solidFill>
                <a:schemeClr val="lt1"/>
              </a:solidFill>
              <a:highlight>
                <a:schemeClr val="accent2"/>
              </a:highlight>
            </a:endParaRPr>
          </a:p>
          <a:p>
            <a:pPr indent="-203200" lvl="0" marL="241300" rtl="0" algn="l">
              <a:lnSpc>
                <a:spcPct val="115000"/>
              </a:lnSpc>
              <a:spcBef>
                <a:spcPts val="0"/>
              </a:spcBef>
              <a:spcAft>
                <a:spcPts val="0"/>
              </a:spcAft>
              <a:buClr>
                <a:schemeClr val="lt1"/>
              </a:buClr>
              <a:buSzPts val="1200"/>
              <a:buFont typeface="Assistant Light"/>
              <a:buChar char="●"/>
            </a:pPr>
            <a:r>
              <a:rPr lang="es">
                <a:solidFill>
                  <a:schemeClr val="lt1"/>
                </a:solidFill>
              </a:rPr>
              <a:t>Images created by </a:t>
            </a:r>
            <a:r>
              <a:rPr lang="es">
                <a:solidFill>
                  <a:schemeClr val="lt1"/>
                </a:solidFill>
                <a:highlight>
                  <a:schemeClr val="accent2"/>
                </a:highlight>
                <a:uFill>
                  <a:noFill/>
                </a:uFill>
                <a:hlinkClick r:id="rId6">
                  <a:extLst>
                    <a:ext uri="{A12FA001-AC4F-418D-AE19-62706E023703}">
                      <ahyp:hlinkClr val="tx"/>
                    </a:ext>
                  </a:extLst>
                </a:hlinkClick>
              </a:rPr>
              <a:t>Freepik</a:t>
            </a:r>
            <a:endParaRPr>
              <a:solidFill>
                <a:schemeClr val="lt1"/>
              </a:solidFill>
              <a:highlight>
                <a:schemeClr val="accent2"/>
              </a:highlight>
            </a:endParaRPr>
          </a:p>
          <a:p>
            <a:pPr indent="-203200" lvl="0" marL="241300" rtl="0" algn="l">
              <a:lnSpc>
                <a:spcPct val="115000"/>
              </a:lnSpc>
              <a:spcBef>
                <a:spcPts val="0"/>
              </a:spcBef>
              <a:spcAft>
                <a:spcPts val="0"/>
              </a:spcAft>
              <a:buClr>
                <a:schemeClr val="lt1"/>
              </a:buClr>
              <a:buSzPts val="1200"/>
              <a:buFont typeface="Assistant Light"/>
              <a:buChar char="●"/>
            </a:pPr>
            <a:r>
              <a:rPr lang="es">
                <a:solidFill>
                  <a:schemeClr val="lt1"/>
                </a:solidFill>
              </a:rPr>
              <a:t>Author introduction slide photo created by Freepik</a:t>
            </a:r>
            <a:endParaRPr>
              <a:solidFill>
                <a:schemeClr val="lt1"/>
              </a:solidFill>
            </a:endParaRPr>
          </a:p>
          <a:p>
            <a:pPr indent="-203200" lvl="0" marL="241300" rtl="0" algn="l">
              <a:lnSpc>
                <a:spcPct val="115000"/>
              </a:lnSpc>
              <a:spcBef>
                <a:spcPts val="0"/>
              </a:spcBef>
              <a:spcAft>
                <a:spcPts val="0"/>
              </a:spcAft>
              <a:buClr>
                <a:schemeClr val="lt1"/>
              </a:buClr>
              <a:buSzPts val="1200"/>
              <a:buFont typeface="Assistant Light"/>
              <a:buChar char="●"/>
            </a:pPr>
            <a:r>
              <a:rPr lang="es">
                <a:solidFill>
                  <a:schemeClr val="lt1"/>
                </a:solidFill>
              </a:rPr>
              <a:t>Text &amp; Image slide photo created by Freepik</a:t>
            </a:r>
            <a:endParaRPr>
              <a:solidFill>
                <a:schemeClr val="lt1"/>
              </a:solidFill>
            </a:endParaRPr>
          </a:p>
          <a:p>
            <a:pPr indent="0" lvl="0" marL="0" rtl="0" algn="l">
              <a:lnSpc>
                <a:spcPct val="115000"/>
              </a:lnSpc>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None/>
            </a:pPr>
            <a:r>
              <a:t/>
            </a:r>
            <a:endParaRPr>
              <a:solidFill>
                <a:schemeClr val="lt1"/>
              </a:solidFill>
            </a:endParaRPr>
          </a:p>
        </p:txBody>
      </p:sp>
      <p:cxnSp>
        <p:nvCxnSpPr>
          <p:cNvPr id="3064" name="Google Shape;3064;p45"/>
          <p:cNvCxnSpPr/>
          <p:nvPr/>
        </p:nvCxnSpPr>
        <p:spPr>
          <a:xfrm>
            <a:off x="4572000" y="21050"/>
            <a:ext cx="0" cy="1695000"/>
          </a:xfrm>
          <a:prstGeom prst="straightConnector1">
            <a:avLst/>
          </a:prstGeom>
          <a:noFill/>
          <a:ln cap="flat" cmpd="sng" w="19050">
            <a:solidFill>
              <a:schemeClr val="lt1"/>
            </a:solidFill>
            <a:prstDash val="solid"/>
            <a:round/>
            <a:headEnd len="med" w="med" type="none"/>
            <a:tailEnd len="med" w="med" type="oval"/>
          </a:ln>
        </p:spPr>
      </p:cxn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8" name="Shape 3068"/>
        <p:cNvGrpSpPr/>
        <p:nvPr/>
      </p:nvGrpSpPr>
      <p:grpSpPr>
        <a:xfrm>
          <a:off x="0" y="0"/>
          <a:ext cx="0" cy="0"/>
          <a:chOff x="0" y="0"/>
          <a:chExt cx="0" cy="0"/>
        </a:xfrm>
      </p:grpSpPr>
      <p:sp>
        <p:nvSpPr>
          <p:cNvPr id="3069" name="Google Shape;3069;p46"/>
          <p:cNvSpPr txBox="1"/>
          <p:nvPr>
            <p:ph idx="2" type="subTitle"/>
          </p:nvPr>
        </p:nvSpPr>
        <p:spPr>
          <a:xfrm>
            <a:off x="624043" y="2144951"/>
            <a:ext cx="19077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Did you like the resources on this template? Get them for free at our other websites.</a:t>
            </a:r>
            <a:endParaRPr/>
          </a:p>
          <a:p>
            <a:pPr indent="0" lvl="0" marL="0" rtl="0" algn="l">
              <a:spcBef>
                <a:spcPts val="0"/>
              </a:spcBef>
              <a:spcAft>
                <a:spcPts val="0"/>
              </a:spcAft>
              <a:buNone/>
            </a:pPr>
            <a:r>
              <a:t/>
            </a:r>
            <a:endParaRPr/>
          </a:p>
        </p:txBody>
      </p:sp>
      <p:sp>
        <p:nvSpPr>
          <p:cNvPr id="3070" name="Google Shape;3070;p46"/>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RESOURCES</a:t>
            </a:r>
            <a:endParaRPr/>
          </a:p>
        </p:txBody>
      </p:sp>
      <p:sp>
        <p:nvSpPr>
          <p:cNvPr id="3071" name="Google Shape;3071;p46"/>
          <p:cNvSpPr txBox="1"/>
          <p:nvPr>
            <p:ph idx="1" type="subTitle"/>
          </p:nvPr>
        </p:nvSpPr>
        <p:spPr>
          <a:xfrm>
            <a:off x="2882425" y="794975"/>
            <a:ext cx="2761500" cy="401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s">
                <a:solidFill>
                  <a:schemeClr val="lt1"/>
                </a:solidFill>
                <a:latin typeface="Lexend Deca"/>
                <a:ea typeface="Lexend Deca"/>
                <a:cs typeface="Lexend Deca"/>
                <a:sym typeface="Lexend Deca"/>
              </a:rPr>
              <a:t>VECTORS</a:t>
            </a:r>
            <a:endParaRPr>
              <a:solidFill>
                <a:schemeClr val="lt1"/>
              </a:solidFill>
              <a:latin typeface="Lexend Deca"/>
              <a:ea typeface="Lexend Deca"/>
              <a:cs typeface="Lexend Deca"/>
              <a:sym typeface="Lexend Deca"/>
            </a:endParaRPr>
          </a:p>
          <a:p>
            <a:pPr indent="-177800" lvl="0" marL="241300" rtl="0" algn="l">
              <a:lnSpc>
                <a:spcPct val="100000"/>
              </a:lnSpc>
              <a:spcBef>
                <a:spcPts val="300"/>
              </a:spcBef>
              <a:spcAft>
                <a:spcPts val="0"/>
              </a:spcAft>
              <a:buClr>
                <a:schemeClr val="accent1"/>
              </a:buClr>
              <a:buSzPts val="800"/>
              <a:buFont typeface="Assistant Light"/>
              <a:buChar char="●"/>
            </a:pPr>
            <a:r>
              <a:rPr lang="es">
                <a:uFill>
                  <a:noFill/>
                </a:uFill>
                <a:hlinkClick r:id="rId3"/>
              </a:rPr>
              <a:t>Flat nurse with patient</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4"/>
              </a:rPr>
              <a:t>People living in a city full of pollution</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5"/>
              </a:rPr>
              <a:t>Pollution on human body infographic</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6"/>
              </a:rPr>
              <a:t>Medicine elements background in flat style</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7"/>
              </a:rPr>
              <a:t>Pharmacy landing page flat design</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8"/>
              </a:rPr>
              <a:t>Set of young people emotions</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9"/>
              </a:rPr>
              <a:t>Hand drawn family</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0"/>
              </a:rPr>
              <a:t>Set of young woman spending time together</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1"/>
              </a:rPr>
              <a:t>Hand drawn young people using technological device pack</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2"/>
              </a:rPr>
              <a:t>Hand drawn people at the office collection</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3"/>
              </a:rPr>
              <a:t>Collection of young people emotions</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4"/>
              </a:rPr>
              <a:t>Illustration of people donating blood</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5"/>
              </a:rPr>
              <a:t>Business infographic template with photo</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6"/>
              </a:rPr>
              <a:t>Business infographic template with photo</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7"/>
              </a:rPr>
              <a:t>Happy world book day background</a:t>
            </a:r>
            <a:endParaRPr/>
          </a:p>
          <a:p>
            <a:pPr indent="-177800" lvl="0" marL="241300" rtl="0" algn="l">
              <a:lnSpc>
                <a:spcPct val="100000"/>
              </a:lnSpc>
              <a:spcBef>
                <a:spcPts val="300"/>
              </a:spcBef>
              <a:spcAft>
                <a:spcPts val="0"/>
              </a:spcAft>
              <a:buClr>
                <a:schemeClr val="accent1"/>
              </a:buClr>
              <a:buSzPts val="800"/>
              <a:buFont typeface="Nunito Light"/>
              <a:buChar char="●"/>
            </a:pPr>
            <a:r>
              <a:rPr lang="es">
                <a:uFill>
                  <a:noFill/>
                </a:uFill>
                <a:hlinkClick r:id="rId18"/>
              </a:rPr>
              <a:t>Variety of young and old doctors</a:t>
            </a:r>
            <a:endParaRPr/>
          </a:p>
          <a:p>
            <a:pPr indent="0" lvl="0" marL="0" rtl="0" algn="l">
              <a:lnSpc>
                <a:spcPct val="100000"/>
              </a:lnSpc>
              <a:spcBef>
                <a:spcPts val="300"/>
              </a:spcBef>
              <a:spcAft>
                <a:spcPts val="0"/>
              </a:spcAft>
              <a:buNone/>
            </a:pPr>
            <a:r>
              <a:t/>
            </a:r>
            <a:endParaRPr/>
          </a:p>
        </p:txBody>
      </p:sp>
      <p:sp>
        <p:nvSpPr>
          <p:cNvPr id="3072" name="Google Shape;3072;p46"/>
          <p:cNvSpPr txBox="1"/>
          <p:nvPr>
            <p:ph idx="1" type="subTitle"/>
          </p:nvPr>
        </p:nvSpPr>
        <p:spPr>
          <a:xfrm>
            <a:off x="6198100" y="756156"/>
            <a:ext cx="2199600" cy="40107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a:solidFill>
                  <a:schemeClr val="lt1"/>
                </a:solidFill>
                <a:latin typeface="Lexend Deca"/>
                <a:ea typeface="Lexend Deca"/>
                <a:cs typeface="Lexend Deca"/>
                <a:sym typeface="Lexend Deca"/>
              </a:rPr>
              <a:t>PHOTOS</a:t>
            </a:r>
            <a:endParaRPr>
              <a:solidFill>
                <a:schemeClr val="lt1"/>
              </a:solidFill>
              <a:latin typeface="Lexend Deca"/>
              <a:ea typeface="Lexend Deca"/>
              <a:cs typeface="Lexend Deca"/>
              <a:sym typeface="Lexend Deca"/>
            </a:endParaRPr>
          </a:p>
          <a:p>
            <a:pPr indent="-177800" lvl="0" marL="241300" rtl="0" algn="l">
              <a:spcBef>
                <a:spcPts val="300"/>
              </a:spcBef>
              <a:spcAft>
                <a:spcPts val="0"/>
              </a:spcAft>
              <a:buClr>
                <a:schemeClr val="accent1"/>
              </a:buClr>
              <a:buSzPts val="800"/>
              <a:buFont typeface="Assistant Light"/>
              <a:buChar char="●"/>
            </a:pPr>
            <a:r>
              <a:rPr lang="es">
                <a:uFill>
                  <a:noFill/>
                </a:uFill>
                <a:hlinkClick r:id="rId19"/>
              </a:rPr>
              <a:t>Man suffering from pain in shoulder</a:t>
            </a:r>
            <a:endParaRPr/>
          </a:p>
          <a:p>
            <a:pPr indent="-177800" lvl="0" marL="241300" rtl="0" algn="l">
              <a:spcBef>
                <a:spcPts val="300"/>
              </a:spcBef>
              <a:spcAft>
                <a:spcPts val="0"/>
              </a:spcAft>
              <a:buClr>
                <a:schemeClr val="accent1"/>
              </a:buClr>
              <a:buSzPts val="800"/>
              <a:buFont typeface="Nunito Light"/>
              <a:buChar char="●"/>
            </a:pPr>
            <a:r>
              <a:rPr lang="es">
                <a:uFill>
                  <a:noFill/>
                </a:uFill>
                <a:hlinkClick r:id="rId20"/>
              </a:rPr>
              <a:t>Man suffering from heartache</a:t>
            </a:r>
            <a:endParaRPr/>
          </a:p>
          <a:p>
            <a:pPr indent="-177800" lvl="0" marL="241300" rtl="0" algn="l">
              <a:spcBef>
                <a:spcPts val="300"/>
              </a:spcBef>
              <a:spcAft>
                <a:spcPts val="0"/>
              </a:spcAft>
              <a:buClr>
                <a:schemeClr val="accent1"/>
              </a:buClr>
              <a:buSzPts val="800"/>
              <a:buFont typeface="Nunito Light"/>
              <a:buChar char="●"/>
            </a:pPr>
            <a:r>
              <a:rPr lang="es">
                <a:uFill>
                  <a:noFill/>
                </a:uFill>
                <a:hlinkClick r:id="rId21"/>
              </a:rPr>
              <a:t>Man in white suffering from stomachache</a:t>
            </a:r>
            <a:endParaRPr/>
          </a:p>
          <a:p>
            <a:pPr indent="-177800" lvl="0" marL="241300" rtl="0" algn="l">
              <a:spcBef>
                <a:spcPts val="300"/>
              </a:spcBef>
              <a:spcAft>
                <a:spcPts val="0"/>
              </a:spcAft>
              <a:buClr>
                <a:schemeClr val="accent1"/>
              </a:buClr>
              <a:buSzPts val="800"/>
              <a:buFont typeface="Nunito Light"/>
              <a:buChar char="●"/>
            </a:pPr>
            <a:r>
              <a:rPr lang="es">
                <a:uFill>
                  <a:noFill/>
                </a:uFill>
                <a:hlinkClick r:id="rId22"/>
              </a:rPr>
              <a:t>Man suffering from headache</a:t>
            </a:r>
            <a:endParaRPr>
              <a:latin typeface="Lexend Deca"/>
              <a:ea typeface="Lexend Deca"/>
              <a:cs typeface="Lexend Deca"/>
              <a:sym typeface="Lexend Deca"/>
            </a:endParaRPr>
          </a:p>
          <a:p>
            <a:pPr indent="0" lvl="0" marL="0" rtl="0" algn="l">
              <a:spcBef>
                <a:spcPts val="300"/>
              </a:spcBef>
              <a:spcAft>
                <a:spcPts val="0"/>
              </a:spcAft>
              <a:buNone/>
            </a:pPr>
            <a:r>
              <a:t/>
            </a:r>
            <a:endParaRPr>
              <a:latin typeface="Lexend Deca"/>
              <a:ea typeface="Lexend Deca"/>
              <a:cs typeface="Lexend Deca"/>
              <a:sym typeface="Lexend Deca"/>
            </a:endParaRPr>
          </a:p>
          <a:p>
            <a:pPr indent="0" lvl="0" marL="0" rtl="0" algn="l">
              <a:spcBef>
                <a:spcPts val="300"/>
              </a:spcBef>
              <a:spcAft>
                <a:spcPts val="0"/>
              </a:spcAft>
              <a:buNone/>
            </a:pPr>
            <a:r>
              <a:rPr lang="es">
                <a:solidFill>
                  <a:schemeClr val="lt1"/>
                </a:solidFill>
                <a:latin typeface="Lexend Deca"/>
                <a:ea typeface="Lexend Deca"/>
                <a:cs typeface="Lexend Deca"/>
                <a:sym typeface="Lexend Deca"/>
              </a:rPr>
              <a:t>ICONS</a:t>
            </a:r>
            <a:endParaRPr>
              <a:solidFill>
                <a:schemeClr val="lt1"/>
              </a:solidFill>
              <a:latin typeface="Lexend Deca"/>
              <a:ea typeface="Lexend Deca"/>
              <a:cs typeface="Lexend Deca"/>
              <a:sym typeface="Lexend Deca"/>
            </a:endParaRPr>
          </a:p>
          <a:p>
            <a:pPr indent="-177800" lvl="0" marL="241300" rtl="0" algn="l">
              <a:spcBef>
                <a:spcPts val="300"/>
              </a:spcBef>
              <a:spcAft>
                <a:spcPts val="0"/>
              </a:spcAft>
              <a:buClr>
                <a:schemeClr val="accent1"/>
              </a:buClr>
              <a:buSzPts val="800"/>
              <a:buFont typeface="Nunito Light"/>
              <a:buChar char="●"/>
            </a:pPr>
            <a:r>
              <a:rPr lang="es">
                <a:uFill>
                  <a:noFill/>
                </a:uFill>
                <a:hlinkClick r:id="rId23"/>
              </a:rPr>
              <a:t>Pack medical 148</a:t>
            </a:r>
            <a:endParaRPr>
              <a:latin typeface="Lexend Deca"/>
              <a:ea typeface="Lexend Deca"/>
              <a:cs typeface="Lexend Deca"/>
              <a:sym typeface="Lexend Deca"/>
            </a:endParaRPr>
          </a:p>
        </p:txBody>
      </p:sp>
      <p:cxnSp>
        <p:nvCxnSpPr>
          <p:cNvPr id="3073" name="Google Shape;3073;p46"/>
          <p:cNvCxnSpPr/>
          <p:nvPr/>
        </p:nvCxnSpPr>
        <p:spPr>
          <a:xfrm rot="10800000">
            <a:off x="720000" y="882922"/>
            <a:ext cx="0" cy="12081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77" name="Shape 3077"/>
        <p:cNvGrpSpPr/>
        <p:nvPr/>
      </p:nvGrpSpPr>
      <p:grpSpPr>
        <a:xfrm>
          <a:off x="0" y="0"/>
          <a:ext cx="0" cy="0"/>
          <a:chOff x="0" y="0"/>
          <a:chExt cx="0" cy="0"/>
        </a:xfrm>
      </p:grpSpPr>
      <p:sp>
        <p:nvSpPr>
          <p:cNvPr id="3078" name="Google Shape;3078;p47"/>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MORE ICONS</a:t>
            </a:r>
            <a:endParaRPr/>
          </a:p>
        </p:txBody>
      </p:sp>
      <p:grpSp>
        <p:nvGrpSpPr>
          <p:cNvPr id="3079" name="Google Shape;3079;p47"/>
          <p:cNvGrpSpPr/>
          <p:nvPr/>
        </p:nvGrpSpPr>
        <p:grpSpPr>
          <a:xfrm>
            <a:off x="3912950" y="2926225"/>
            <a:ext cx="421325" cy="403750"/>
            <a:chOff x="3912950" y="2926225"/>
            <a:chExt cx="421325" cy="403750"/>
          </a:xfrm>
        </p:grpSpPr>
        <p:sp>
          <p:nvSpPr>
            <p:cNvPr id="3080" name="Google Shape;3080;p47"/>
            <p:cNvSpPr/>
            <p:nvPr/>
          </p:nvSpPr>
          <p:spPr>
            <a:xfrm>
              <a:off x="4017775" y="2926225"/>
              <a:ext cx="211550" cy="117150"/>
            </a:xfrm>
            <a:custGeom>
              <a:rect b="b" l="l" r="r" t="t"/>
              <a:pathLst>
                <a:path extrusionOk="0" h="4686" w="8462">
                  <a:moveTo>
                    <a:pt x="2287" y="1"/>
                  </a:moveTo>
                  <a:cubicBezTo>
                    <a:pt x="1027" y="1"/>
                    <a:pt x="1" y="1022"/>
                    <a:pt x="1" y="2282"/>
                  </a:cubicBezTo>
                  <a:lnTo>
                    <a:pt x="1" y="3397"/>
                  </a:lnTo>
                  <a:lnTo>
                    <a:pt x="10" y="3397"/>
                  </a:lnTo>
                  <a:lnTo>
                    <a:pt x="10" y="4676"/>
                  </a:lnTo>
                  <a:lnTo>
                    <a:pt x="1275" y="4676"/>
                  </a:lnTo>
                  <a:lnTo>
                    <a:pt x="1275" y="2287"/>
                  </a:lnTo>
                  <a:cubicBezTo>
                    <a:pt x="1275" y="1725"/>
                    <a:pt x="1730" y="1270"/>
                    <a:pt x="2292" y="1270"/>
                  </a:cubicBezTo>
                  <a:lnTo>
                    <a:pt x="6180" y="1270"/>
                  </a:lnTo>
                  <a:cubicBezTo>
                    <a:pt x="6738" y="1270"/>
                    <a:pt x="7192" y="1725"/>
                    <a:pt x="7197" y="2282"/>
                  </a:cubicBezTo>
                  <a:lnTo>
                    <a:pt x="7197" y="4686"/>
                  </a:lnTo>
                  <a:lnTo>
                    <a:pt x="8462" y="4686"/>
                  </a:lnTo>
                  <a:lnTo>
                    <a:pt x="8462" y="2282"/>
                  </a:lnTo>
                  <a:cubicBezTo>
                    <a:pt x="8462" y="1022"/>
                    <a:pt x="7436" y="1"/>
                    <a:pt x="617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4017900" y="3011150"/>
              <a:ext cx="31650" cy="32000"/>
            </a:xfrm>
            <a:custGeom>
              <a:rect b="b" l="l" r="r" t="t"/>
              <a:pathLst>
                <a:path extrusionOk="0" h="1280" w="1266">
                  <a:moveTo>
                    <a:pt x="319" y="0"/>
                  </a:moveTo>
                  <a:cubicBezTo>
                    <a:pt x="211" y="0"/>
                    <a:pt x="104" y="5"/>
                    <a:pt x="0" y="10"/>
                  </a:cubicBezTo>
                  <a:lnTo>
                    <a:pt x="0" y="1279"/>
                  </a:lnTo>
                  <a:lnTo>
                    <a:pt x="1265" y="1279"/>
                  </a:lnTo>
                  <a:lnTo>
                    <a:pt x="126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4197575" y="3011150"/>
              <a:ext cx="31650" cy="32350"/>
            </a:xfrm>
            <a:custGeom>
              <a:rect b="b" l="l" r="r" t="t"/>
              <a:pathLst>
                <a:path extrusionOk="0" h="1294" w="1266">
                  <a:moveTo>
                    <a:pt x="0" y="0"/>
                  </a:moveTo>
                  <a:lnTo>
                    <a:pt x="0" y="1293"/>
                  </a:lnTo>
                  <a:lnTo>
                    <a:pt x="1265" y="1293"/>
                  </a:lnTo>
                  <a:lnTo>
                    <a:pt x="1265" y="10"/>
                  </a:lnTo>
                  <a:cubicBezTo>
                    <a:pt x="1162" y="5"/>
                    <a:pt x="1050" y="0"/>
                    <a:pt x="9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3913075" y="3043225"/>
              <a:ext cx="421075" cy="286750"/>
            </a:xfrm>
            <a:custGeom>
              <a:rect b="b" l="l" r="r" t="t"/>
              <a:pathLst>
                <a:path extrusionOk="0" h="11470" w="16843">
                  <a:moveTo>
                    <a:pt x="4507" y="1"/>
                  </a:moveTo>
                  <a:cubicBezTo>
                    <a:pt x="2020" y="1"/>
                    <a:pt x="0" y="2020"/>
                    <a:pt x="0" y="4508"/>
                  </a:cubicBezTo>
                  <a:lnTo>
                    <a:pt x="0" y="10528"/>
                  </a:lnTo>
                  <a:cubicBezTo>
                    <a:pt x="0" y="11048"/>
                    <a:pt x="422" y="11470"/>
                    <a:pt x="942" y="11470"/>
                  </a:cubicBezTo>
                  <a:lnTo>
                    <a:pt x="15901" y="11470"/>
                  </a:lnTo>
                  <a:cubicBezTo>
                    <a:pt x="16421" y="11470"/>
                    <a:pt x="16838" y="11048"/>
                    <a:pt x="16843" y="10528"/>
                  </a:cubicBezTo>
                  <a:lnTo>
                    <a:pt x="16843" y="4508"/>
                  </a:lnTo>
                  <a:cubicBezTo>
                    <a:pt x="16838" y="2020"/>
                    <a:pt x="14824" y="1"/>
                    <a:pt x="123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4171675" y="3043125"/>
              <a:ext cx="162600" cy="286850"/>
            </a:xfrm>
            <a:custGeom>
              <a:rect b="b" l="l" r="r" t="t"/>
              <a:pathLst>
                <a:path extrusionOk="0" h="11474" w="6504">
                  <a:moveTo>
                    <a:pt x="1" y="0"/>
                  </a:moveTo>
                  <a:cubicBezTo>
                    <a:pt x="2493" y="0"/>
                    <a:pt x="4517" y="2024"/>
                    <a:pt x="4517" y="4517"/>
                  </a:cubicBezTo>
                  <a:lnTo>
                    <a:pt x="4517" y="10495"/>
                  </a:lnTo>
                  <a:cubicBezTo>
                    <a:pt x="4517" y="11038"/>
                    <a:pt x="4077" y="11474"/>
                    <a:pt x="3538" y="11474"/>
                  </a:cubicBezTo>
                  <a:lnTo>
                    <a:pt x="5524" y="11474"/>
                  </a:lnTo>
                  <a:cubicBezTo>
                    <a:pt x="6063" y="11474"/>
                    <a:pt x="6499" y="11038"/>
                    <a:pt x="6504" y="10495"/>
                  </a:cubicBezTo>
                  <a:lnTo>
                    <a:pt x="6504" y="4517"/>
                  </a:lnTo>
                  <a:cubicBezTo>
                    <a:pt x="6499" y="2024"/>
                    <a:pt x="4480" y="5"/>
                    <a:pt x="198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3912950" y="3274325"/>
              <a:ext cx="421200" cy="55650"/>
            </a:xfrm>
            <a:custGeom>
              <a:rect b="b" l="l" r="r" t="t"/>
              <a:pathLst>
                <a:path extrusionOk="0" h="2226" w="16848">
                  <a:moveTo>
                    <a:pt x="1" y="0"/>
                  </a:moveTo>
                  <a:lnTo>
                    <a:pt x="1" y="1247"/>
                  </a:lnTo>
                  <a:cubicBezTo>
                    <a:pt x="1" y="1790"/>
                    <a:pt x="441" y="2226"/>
                    <a:pt x="980" y="2226"/>
                  </a:cubicBezTo>
                  <a:lnTo>
                    <a:pt x="15869" y="2226"/>
                  </a:lnTo>
                  <a:cubicBezTo>
                    <a:pt x="16407" y="2226"/>
                    <a:pt x="16848" y="1790"/>
                    <a:pt x="16848" y="1247"/>
                  </a:cubicBezTo>
                  <a:lnTo>
                    <a:pt x="1684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4260000" y="3274325"/>
              <a:ext cx="74150" cy="55650"/>
            </a:xfrm>
            <a:custGeom>
              <a:rect b="b" l="l" r="r" t="t"/>
              <a:pathLst>
                <a:path extrusionOk="0" h="2226" w="2966">
                  <a:moveTo>
                    <a:pt x="979" y="0"/>
                  </a:moveTo>
                  <a:lnTo>
                    <a:pt x="979" y="1247"/>
                  </a:lnTo>
                  <a:cubicBezTo>
                    <a:pt x="979" y="1790"/>
                    <a:pt x="539" y="2226"/>
                    <a:pt x="0" y="2226"/>
                  </a:cubicBezTo>
                  <a:lnTo>
                    <a:pt x="1987" y="2226"/>
                  </a:lnTo>
                  <a:cubicBezTo>
                    <a:pt x="2525" y="2226"/>
                    <a:pt x="2966" y="1790"/>
                    <a:pt x="2966" y="1247"/>
                  </a:cubicBezTo>
                  <a:lnTo>
                    <a:pt x="296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4056325" y="3099700"/>
              <a:ext cx="134475" cy="134475"/>
            </a:xfrm>
            <a:custGeom>
              <a:rect b="b" l="l" r="r" t="t"/>
              <a:pathLst>
                <a:path extrusionOk="0" h="5379" w="5379">
                  <a:moveTo>
                    <a:pt x="2240" y="0"/>
                  </a:moveTo>
                  <a:cubicBezTo>
                    <a:pt x="1940" y="5"/>
                    <a:pt x="1701" y="244"/>
                    <a:pt x="1701" y="539"/>
                  </a:cubicBezTo>
                  <a:lnTo>
                    <a:pt x="1701" y="1696"/>
                  </a:lnTo>
                  <a:lnTo>
                    <a:pt x="539" y="1696"/>
                  </a:lnTo>
                  <a:cubicBezTo>
                    <a:pt x="244" y="1696"/>
                    <a:pt x="5" y="1935"/>
                    <a:pt x="0" y="2235"/>
                  </a:cubicBezTo>
                  <a:lnTo>
                    <a:pt x="0" y="3144"/>
                  </a:lnTo>
                  <a:cubicBezTo>
                    <a:pt x="5" y="3439"/>
                    <a:pt x="244" y="3678"/>
                    <a:pt x="539" y="3682"/>
                  </a:cubicBezTo>
                  <a:lnTo>
                    <a:pt x="1696" y="3682"/>
                  </a:lnTo>
                  <a:lnTo>
                    <a:pt x="1696" y="4840"/>
                  </a:lnTo>
                  <a:cubicBezTo>
                    <a:pt x="1696" y="5135"/>
                    <a:pt x="1940" y="5378"/>
                    <a:pt x="2240" y="5378"/>
                  </a:cubicBezTo>
                  <a:lnTo>
                    <a:pt x="3148" y="5378"/>
                  </a:lnTo>
                  <a:cubicBezTo>
                    <a:pt x="3444" y="5378"/>
                    <a:pt x="3687" y="5139"/>
                    <a:pt x="3687" y="4840"/>
                  </a:cubicBezTo>
                  <a:lnTo>
                    <a:pt x="3687" y="3682"/>
                  </a:lnTo>
                  <a:lnTo>
                    <a:pt x="4844" y="3682"/>
                  </a:lnTo>
                  <a:cubicBezTo>
                    <a:pt x="5140" y="3678"/>
                    <a:pt x="5378" y="3439"/>
                    <a:pt x="5378" y="3144"/>
                  </a:cubicBezTo>
                  <a:lnTo>
                    <a:pt x="5378" y="2230"/>
                  </a:lnTo>
                  <a:cubicBezTo>
                    <a:pt x="5378" y="1935"/>
                    <a:pt x="5140" y="1696"/>
                    <a:pt x="4844" y="1696"/>
                  </a:cubicBezTo>
                  <a:lnTo>
                    <a:pt x="3682" y="1696"/>
                  </a:lnTo>
                  <a:lnTo>
                    <a:pt x="3682" y="539"/>
                  </a:lnTo>
                  <a:cubicBezTo>
                    <a:pt x="3682" y="244"/>
                    <a:pt x="3444" y="5"/>
                    <a:pt x="314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47"/>
          <p:cNvGrpSpPr/>
          <p:nvPr/>
        </p:nvGrpSpPr>
        <p:grpSpPr>
          <a:xfrm>
            <a:off x="3293375" y="2917325"/>
            <a:ext cx="433150" cy="421450"/>
            <a:chOff x="3293375" y="2917325"/>
            <a:chExt cx="433150" cy="421450"/>
          </a:xfrm>
        </p:grpSpPr>
        <p:sp>
          <p:nvSpPr>
            <p:cNvPr id="3089" name="Google Shape;3089;p47"/>
            <p:cNvSpPr/>
            <p:nvPr/>
          </p:nvSpPr>
          <p:spPr>
            <a:xfrm>
              <a:off x="3293375" y="2917325"/>
              <a:ext cx="212025" cy="421325"/>
            </a:xfrm>
            <a:custGeom>
              <a:rect b="b" l="l" r="r" t="t"/>
              <a:pathLst>
                <a:path extrusionOk="0" h="16853" w="8481">
                  <a:moveTo>
                    <a:pt x="4240" y="1"/>
                  </a:moveTo>
                  <a:cubicBezTo>
                    <a:pt x="1898" y="1"/>
                    <a:pt x="0" y="1898"/>
                    <a:pt x="0" y="4241"/>
                  </a:cubicBezTo>
                  <a:lnTo>
                    <a:pt x="0" y="12617"/>
                  </a:lnTo>
                  <a:cubicBezTo>
                    <a:pt x="0" y="14955"/>
                    <a:pt x="1898" y="16852"/>
                    <a:pt x="4240" y="16852"/>
                  </a:cubicBezTo>
                  <a:cubicBezTo>
                    <a:pt x="6583" y="16852"/>
                    <a:pt x="8480" y="14955"/>
                    <a:pt x="8480" y="12617"/>
                  </a:cubicBezTo>
                  <a:lnTo>
                    <a:pt x="8480" y="4241"/>
                  </a:lnTo>
                  <a:cubicBezTo>
                    <a:pt x="8480" y="1898"/>
                    <a:pt x="6578" y="1"/>
                    <a:pt x="42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3321250" y="2923650"/>
              <a:ext cx="184150" cy="415125"/>
            </a:xfrm>
            <a:custGeom>
              <a:rect b="b" l="l" r="r" t="t"/>
              <a:pathLst>
                <a:path extrusionOk="0" h="16605" w="7366">
                  <a:moveTo>
                    <a:pt x="4540" y="1"/>
                  </a:moveTo>
                  <a:lnTo>
                    <a:pt x="4540" y="1"/>
                  </a:lnTo>
                  <a:cubicBezTo>
                    <a:pt x="5252" y="778"/>
                    <a:pt x="5650" y="1800"/>
                    <a:pt x="5650" y="2858"/>
                  </a:cubicBezTo>
                  <a:lnTo>
                    <a:pt x="5650" y="11230"/>
                  </a:lnTo>
                  <a:cubicBezTo>
                    <a:pt x="5650" y="13573"/>
                    <a:pt x="3753" y="15470"/>
                    <a:pt x="1415" y="15470"/>
                  </a:cubicBezTo>
                  <a:cubicBezTo>
                    <a:pt x="933" y="15470"/>
                    <a:pt x="455" y="15391"/>
                    <a:pt x="0" y="15227"/>
                  </a:cubicBezTo>
                  <a:lnTo>
                    <a:pt x="0" y="15227"/>
                  </a:lnTo>
                  <a:cubicBezTo>
                    <a:pt x="818" y="16122"/>
                    <a:pt x="1957" y="16604"/>
                    <a:pt x="3122" y="16604"/>
                  </a:cubicBezTo>
                  <a:cubicBezTo>
                    <a:pt x="3639" y="16604"/>
                    <a:pt x="4161" y="16509"/>
                    <a:pt x="4662" y="16314"/>
                  </a:cubicBezTo>
                  <a:cubicBezTo>
                    <a:pt x="6292" y="15681"/>
                    <a:pt x="7365" y="14112"/>
                    <a:pt x="7365" y="12364"/>
                  </a:cubicBezTo>
                  <a:lnTo>
                    <a:pt x="7365" y="3988"/>
                  </a:lnTo>
                  <a:cubicBezTo>
                    <a:pt x="7356" y="2193"/>
                    <a:pt x="6227" y="600"/>
                    <a:pt x="454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3321125" y="3128025"/>
              <a:ext cx="184150" cy="210675"/>
            </a:xfrm>
            <a:custGeom>
              <a:rect b="b" l="l" r="r" t="t"/>
              <a:pathLst>
                <a:path extrusionOk="0" h="8427" w="7366">
                  <a:moveTo>
                    <a:pt x="7365" y="1"/>
                  </a:moveTo>
                  <a:lnTo>
                    <a:pt x="5651" y="6"/>
                  </a:lnTo>
                  <a:lnTo>
                    <a:pt x="5651" y="3055"/>
                  </a:lnTo>
                  <a:cubicBezTo>
                    <a:pt x="5651" y="5393"/>
                    <a:pt x="3753" y="7291"/>
                    <a:pt x="1415" y="7291"/>
                  </a:cubicBezTo>
                  <a:cubicBezTo>
                    <a:pt x="1403" y="7291"/>
                    <a:pt x="1390" y="7291"/>
                    <a:pt x="1377" y="7291"/>
                  </a:cubicBezTo>
                  <a:cubicBezTo>
                    <a:pt x="908" y="7291"/>
                    <a:pt x="443" y="7207"/>
                    <a:pt x="1" y="7052"/>
                  </a:cubicBezTo>
                  <a:lnTo>
                    <a:pt x="1" y="7052"/>
                  </a:lnTo>
                  <a:cubicBezTo>
                    <a:pt x="819" y="7945"/>
                    <a:pt x="1960" y="8426"/>
                    <a:pt x="3127" y="8426"/>
                  </a:cubicBezTo>
                  <a:cubicBezTo>
                    <a:pt x="3642" y="8426"/>
                    <a:pt x="4162" y="8332"/>
                    <a:pt x="4662" y="8139"/>
                  </a:cubicBezTo>
                  <a:cubicBezTo>
                    <a:pt x="6292" y="7506"/>
                    <a:pt x="7365" y="5937"/>
                    <a:pt x="7365" y="4189"/>
                  </a:cubicBezTo>
                  <a:lnTo>
                    <a:pt x="736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3535925" y="2953975"/>
              <a:ext cx="187325" cy="178625"/>
            </a:xfrm>
            <a:custGeom>
              <a:rect b="b" l="l" r="r" t="t"/>
              <a:pathLst>
                <a:path extrusionOk="0" h="7145" w="7493">
                  <a:moveTo>
                    <a:pt x="3571" y="1"/>
                  </a:moveTo>
                  <a:cubicBezTo>
                    <a:pt x="3110" y="1"/>
                    <a:pt x="2645" y="90"/>
                    <a:pt x="2203" y="273"/>
                  </a:cubicBezTo>
                  <a:cubicBezTo>
                    <a:pt x="872" y="826"/>
                    <a:pt x="1" y="2128"/>
                    <a:pt x="1" y="3571"/>
                  </a:cubicBezTo>
                  <a:cubicBezTo>
                    <a:pt x="1" y="5014"/>
                    <a:pt x="872" y="6316"/>
                    <a:pt x="2203" y="6874"/>
                  </a:cubicBezTo>
                  <a:cubicBezTo>
                    <a:pt x="2644" y="7056"/>
                    <a:pt x="3106" y="7145"/>
                    <a:pt x="3565" y="7145"/>
                  </a:cubicBezTo>
                  <a:cubicBezTo>
                    <a:pt x="4496" y="7145"/>
                    <a:pt x="5412" y="6780"/>
                    <a:pt x="6096" y="6096"/>
                  </a:cubicBezTo>
                  <a:cubicBezTo>
                    <a:pt x="7492" y="4700"/>
                    <a:pt x="7492" y="2442"/>
                    <a:pt x="6096" y="1046"/>
                  </a:cubicBezTo>
                  <a:cubicBezTo>
                    <a:pt x="5413" y="363"/>
                    <a:pt x="4500" y="1"/>
                    <a:pt x="357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7"/>
            <p:cNvSpPr/>
            <p:nvPr/>
          </p:nvSpPr>
          <p:spPr>
            <a:xfrm>
              <a:off x="3548350" y="2966275"/>
              <a:ext cx="178175" cy="168550"/>
            </a:xfrm>
            <a:custGeom>
              <a:rect b="b" l="l" r="r" t="t"/>
              <a:pathLst>
                <a:path extrusionOk="0" h="6742" w="7127">
                  <a:moveTo>
                    <a:pt x="4892" y="1"/>
                  </a:moveTo>
                  <a:lnTo>
                    <a:pt x="4892" y="1"/>
                  </a:lnTo>
                  <a:cubicBezTo>
                    <a:pt x="5716" y="1406"/>
                    <a:pt x="5491" y="3187"/>
                    <a:pt x="4339" y="4339"/>
                  </a:cubicBezTo>
                  <a:cubicBezTo>
                    <a:pt x="3650" y="5028"/>
                    <a:pt x="2737" y="5386"/>
                    <a:pt x="1813" y="5386"/>
                  </a:cubicBezTo>
                  <a:cubicBezTo>
                    <a:pt x="1192" y="5386"/>
                    <a:pt x="566" y="5224"/>
                    <a:pt x="0" y="4892"/>
                  </a:cubicBezTo>
                  <a:lnTo>
                    <a:pt x="0" y="4892"/>
                  </a:lnTo>
                  <a:cubicBezTo>
                    <a:pt x="155" y="5150"/>
                    <a:pt x="338" y="5389"/>
                    <a:pt x="553" y="5604"/>
                  </a:cubicBezTo>
                  <a:cubicBezTo>
                    <a:pt x="1257" y="6361"/>
                    <a:pt x="2211" y="6742"/>
                    <a:pt x="3167" y="6742"/>
                  </a:cubicBezTo>
                  <a:cubicBezTo>
                    <a:pt x="4080" y="6742"/>
                    <a:pt x="4994" y="6394"/>
                    <a:pt x="5693" y="5693"/>
                  </a:cubicBezTo>
                  <a:cubicBezTo>
                    <a:pt x="7126" y="4264"/>
                    <a:pt x="7084" y="1931"/>
                    <a:pt x="5599" y="554"/>
                  </a:cubicBezTo>
                  <a:cubicBezTo>
                    <a:pt x="5388" y="338"/>
                    <a:pt x="5149" y="156"/>
                    <a:pt x="4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7"/>
            <p:cNvSpPr/>
            <p:nvPr/>
          </p:nvSpPr>
          <p:spPr>
            <a:xfrm>
              <a:off x="3535925" y="3150300"/>
              <a:ext cx="187325" cy="178650"/>
            </a:xfrm>
            <a:custGeom>
              <a:rect b="b" l="l" r="r" t="t"/>
              <a:pathLst>
                <a:path extrusionOk="0" h="7146" w="7493">
                  <a:moveTo>
                    <a:pt x="3565" y="1"/>
                  </a:moveTo>
                  <a:cubicBezTo>
                    <a:pt x="3106" y="1"/>
                    <a:pt x="2644" y="89"/>
                    <a:pt x="2203" y="272"/>
                  </a:cubicBezTo>
                  <a:cubicBezTo>
                    <a:pt x="872" y="825"/>
                    <a:pt x="1" y="2127"/>
                    <a:pt x="1" y="3575"/>
                  </a:cubicBezTo>
                  <a:cubicBezTo>
                    <a:pt x="1" y="5018"/>
                    <a:pt x="872" y="6320"/>
                    <a:pt x="2203" y="6873"/>
                  </a:cubicBezTo>
                  <a:cubicBezTo>
                    <a:pt x="2645" y="7056"/>
                    <a:pt x="3110" y="7145"/>
                    <a:pt x="3571" y="7145"/>
                  </a:cubicBezTo>
                  <a:cubicBezTo>
                    <a:pt x="4500" y="7145"/>
                    <a:pt x="5413" y="6783"/>
                    <a:pt x="6096" y="6100"/>
                  </a:cubicBezTo>
                  <a:cubicBezTo>
                    <a:pt x="7492" y="4704"/>
                    <a:pt x="7492" y="2446"/>
                    <a:pt x="6096" y="1049"/>
                  </a:cubicBezTo>
                  <a:cubicBezTo>
                    <a:pt x="5412" y="365"/>
                    <a:pt x="4496" y="1"/>
                    <a:pt x="3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3548350" y="3162825"/>
              <a:ext cx="177825" cy="165800"/>
            </a:xfrm>
            <a:custGeom>
              <a:rect b="b" l="l" r="r" t="t"/>
              <a:pathLst>
                <a:path extrusionOk="0" h="6632" w="7113">
                  <a:moveTo>
                    <a:pt x="4896" y="0"/>
                  </a:moveTo>
                  <a:cubicBezTo>
                    <a:pt x="5735" y="1406"/>
                    <a:pt x="5510" y="3195"/>
                    <a:pt x="4357" y="4353"/>
                  </a:cubicBezTo>
                  <a:cubicBezTo>
                    <a:pt x="3668" y="5042"/>
                    <a:pt x="2753" y="5400"/>
                    <a:pt x="1828" y="5400"/>
                  </a:cubicBezTo>
                  <a:cubicBezTo>
                    <a:pt x="1201" y="5400"/>
                    <a:pt x="569" y="5235"/>
                    <a:pt x="0" y="4896"/>
                  </a:cubicBezTo>
                  <a:lnTo>
                    <a:pt x="0" y="4896"/>
                  </a:lnTo>
                  <a:cubicBezTo>
                    <a:pt x="675" y="6022"/>
                    <a:pt x="1861" y="6632"/>
                    <a:pt x="3069" y="6632"/>
                  </a:cubicBezTo>
                  <a:cubicBezTo>
                    <a:pt x="3830" y="6632"/>
                    <a:pt x="4601" y="6389"/>
                    <a:pt x="5257" y="5880"/>
                  </a:cubicBezTo>
                  <a:cubicBezTo>
                    <a:pt x="6948" y="4568"/>
                    <a:pt x="7112" y="2071"/>
                    <a:pt x="5604" y="548"/>
                  </a:cubicBezTo>
                  <a:lnTo>
                    <a:pt x="5599" y="548"/>
                  </a:lnTo>
                  <a:cubicBezTo>
                    <a:pt x="5393" y="333"/>
                    <a:pt x="5154" y="150"/>
                    <a:pt x="48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3556200" y="2974250"/>
              <a:ext cx="138000" cy="138000"/>
            </a:xfrm>
            <a:custGeom>
              <a:rect b="b" l="l" r="r" t="t"/>
              <a:pathLst>
                <a:path extrusionOk="0" h="5520" w="5520">
                  <a:moveTo>
                    <a:pt x="488" y="1"/>
                  </a:moveTo>
                  <a:cubicBezTo>
                    <a:pt x="399" y="76"/>
                    <a:pt x="314" y="155"/>
                    <a:pt x="235" y="235"/>
                  </a:cubicBezTo>
                  <a:cubicBezTo>
                    <a:pt x="150" y="314"/>
                    <a:pt x="75" y="399"/>
                    <a:pt x="0" y="488"/>
                  </a:cubicBezTo>
                  <a:lnTo>
                    <a:pt x="5032" y="5519"/>
                  </a:lnTo>
                  <a:cubicBezTo>
                    <a:pt x="5121" y="5449"/>
                    <a:pt x="5205" y="5369"/>
                    <a:pt x="5285" y="5285"/>
                  </a:cubicBezTo>
                  <a:cubicBezTo>
                    <a:pt x="5369" y="5201"/>
                    <a:pt x="5444" y="5121"/>
                    <a:pt x="5519" y="5032"/>
                  </a:cubicBezTo>
                  <a:lnTo>
                    <a:pt x="488"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3556200" y="3170675"/>
              <a:ext cx="138000" cy="137875"/>
            </a:xfrm>
            <a:custGeom>
              <a:rect b="b" l="l" r="r" t="t"/>
              <a:pathLst>
                <a:path extrusionOk="0" h="5515" w="5520">
                  <a:moveTo>
                    <a:pt x="5032" y="0"/>
                  </a:moveTo>
                  <a:lnTo>
                    <a:pt x="0" y="5032"/>
                  </a:lnTo>
                  <a:cubicBezTo>
                    <a:pt x="75" y="5121"/>
                    <a:pt x="150" y="5205"/>
                    <a:pt x="235" y="5285"/>
                  </a:cubicBezTo>
                  <a:cubicBezTo>
                    <a:pt x="319" y="5364"/>
                    <a:pt x="399" y="5439"/>
                    <a:pt x="488" y="5514"/>
                  </a:cubicBezTo>
                  <a:lnTo>
                    <a:pt x="5519" y="487"/>
                  </a:lnTo>
                  <a:cubicBezTo>
                    <a:pt x="5444" y="394"/>
                    <a:pt x="5369" y="309"/>
                    <a:pt x="5285" y="234"/>
                  </a:cubicBezTo>
                  <a:cubicBezTo>
                    <a:pt x="5205" y="150"/>
                    <a:pt x="5121" y="70"/>
                    <a:pt x="503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3556300" y="3291550"/>
              <a:ext cx="24050" cy="17100"/>
            </a:xfrm>
            <a:custGeom>
              <a:rect b="b" l="l" r="r" t="t"/>
              <a:pathLst>
                <a:path extrusionOk="0" h="684" w="962">
                  <a:moveTo>
                    <a:pt x="198" y="0"/>
                  </a:moveTo>
                  <a:lnTo>
                    <a:pt x="1" y="201"/>
                  </a:lnTo>
                  <a:cubicBezTo>
                    <a:pt x="29" y="239"/>
                    <a:pt x="67" y="276"/>
                    <a:pt x="99" y="319"/>
                  </a:cubicBezTo>
                  <a:lnTo>
                    <a:pt x="123" y="337"/>
                  </a:lnTo>
                  <a:cubicBezTo>
                    <a:pt x="156" y="379"/>
                    <a:pt x="193" y="417"/>
                    <a:pt x="231" y="450"/>
                  </a:cubicBezTo>
                  <a:cubicBezTo>
                    <a:pt x="273" y="492"/>
                    <a:pt x="315" y="529"/>
                    <a:pt x="352" y="567"/>
                  </a:cubicBezTo>
                  <a:lnTo>
                    <a:pt x="357" y="572"/>
                  </a:lnTo>
                  <a:cubicBezTo>
                    <a:pt x="399" y="609"/>
                    <a:pt x="441" y="651"/>
                    <a:pt x="488" y="684"/>
                  </a:cubicBezTo>
                  <a:lnTo>
                    <a:pt x="961" y="206"/>
                  </a:lnTo>
                  <a:cubicBezTo>
                    <a:pt x="699" y="164"/>
                    <a:pt x="446" y="94"/>
                    <a:pt x="19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3677175" y="3170675"/>
              <a:ext cx="17025" cy="24025"/>
            </a:xfrm>
            <a:custGeom>
              <a:rect b="b" l="l" r="r" t="t"/>
              <a:pathLst>
                <a:path extrusionOk="0" h="961" w="681">
                  <a:moveTo>
                    <a:pt x="202" y="0"/>
                  </a:moveTo>
                  <a:lnTo>
                    <a:pt x="1" y="202"/>
                  </a:lnTo>
                  <a:cubicBezTo>
                    <a:pt x="95" y="445"/>
                    <a:pt x="165" y="703"/>
                    <a:pt x="202" y="961"/>
                  </a:cubicBezTo>
                  <a:lnTo>
                    <a:pt x="680" y="487"/>
                  </a:lnTo>
                  <a:cubicBezTo>
                    <a:pt x="643" y="445"/>
                    <a:pt x="605" y="403"/>
                    <a:pt x="568" y="361"/>
                  </a:cubicBezTo>
                  <a:cubicBezTo>
                    <a:pt x="530" y="319"/>
                    <a:pt x="488" y="277"/>
                    <a:pt x="451" y="234"/>
                  </a:cubicBezTo>
                  <a:cubicBezTo>
                    <a:pt x="408" y="192"/>
                    <a:pt x="376" y="159"/>
                    <a:pt x="338" y="122"/>
                  </a:cubicBezTo>
                  <a:lnTo>
                    <a:pt x="319" y="103"/>
                  </a:lnTo>
                  <a:cubicBezTo>
                    <a:pt x="277" y="66"/>
                    <a:pt x="240" y="33"/>
                    <a:pt x="20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3650375" y="3068425"/>
              <a:ext cx="43825" cy="43825"/>
            </a:xfrm>
            <a:custGeom>
              <a:rect b="b" l="l" r="r" t="t"/>
              <a:pathLst>
                <a:path extrusionOk="0" h="1753" w="1753">
                  <a:moveTo>
                    <a:pt x="487" y="0"/>
                  </a:moveTo>
                  <a:cubicBezTo>
                    <a:pt x="417" y="89"/>
                    <a:pt x="337" y="174"/>
                    <a:pt x="258" y="258"/>
                  </a:cubicBezTo>
                  <a:cubicBezTo>
                    <a:pt x="178" y="338"/>
                    <a:pt x="89" y="417"/>
                    <a:pt x="0" y="492"/>
                  </a:cubicBezTo>
                  <a:lnTo>
                    <a:pt x="1265" y="1752"/>
                  </a:lnTo>
                  <a:cubicBezTo>
                    <a:pt x="1307" y="1715"/>
                    <a:pt x="1354" y="1682"/>
                    <a:pt x="1396" y="1640"/>
                  </a:cubicBezTo>
                  <a:cubicBezTo>
                    <a:pt x="1438" y="1598"/>
                    <a:pt x="1480" y="1560"/>
                    <a:pt x="1518" y="1523"/>
                  </a:cubicBezTo>
                  <a:cubicBezTo>
                    <a:pt x="1555" y="1481"/>
                    <a:pt x="1602" y="1443"/>
                    <a:pt x="1635" y="1396"/>
                  </a:cubicBezTo>
                  <a:lnTo>
                    <a:pt x="1640" y="1392"/>
                  </a:lnTo>
                  <a:cubicBezTo>
                    <a:pt x="1677" y="1349"/>
                    <a:pt x="1715" y="1307"/>
                    <a:pt x="1752" y="1265"/>
                  </a:cubicBezTo>
                  <a:lnTo>
                    <a:pt x="487"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1" name="Google Shape;3101;p47"/>
          <p:cNvGrpSpPr/>
          <p:nvPr/>
        </p:nvGrpSpPr>
        <p:grpSpPr>
          <a:xfrm>
            <a:off x="2665125" y="2921275"/>
            <a:ext cx="429750" cy="413775"/>
            <a:chOff x="2665125" y="2921275"/>
            <a:chExt cx="429750" cy="413775"/>
          </a:xfrm>
        </p:grpSpPr>
        <p:sp>
          <p:nvSpPr>
            <p:cNvPr id="3102" name="Google Shape;3102;p47"/>
            <p:cNvSpPr/>
            <p:nvPr/>
          </p:nvSpPr>
          <p:spPr>
            <a:xfrm>
              <a:off x="2705525" y="2946725"/>
              <a:ext cx="288725" cy="128400"/>
            </a:xfrm>
            <a:custGeom>
              <a:rect b="b" l="l" r="r" t="t"/>
              <a:pathLst>
                <a:path extrusionOk="0" h="5136" w="11549">
                  <a:moveTo>
                    <a:pt x="385" y="1"/>
                  </a:moveTo>
                  <a:lnTo>
                    <a:pt x="0" y="567"/>
                  </a:lnTo>
                  <a:lnTo>
                    <a:pt x="891" y="1162"/>
                  </a:lnTo>
                  <a:lnTo>
                    <a:pt x="891" y="4657"/>
                  </a:lnTo>
                  <a:lnTo>
                    <a:pt x="1575" y="4657"/>
                  </a:lnTo>
                  <a:lnTo>
                    <a:pt x="1575" y="3275"/>
                  </a:lnTo>
                  <a:lnTo>
                    <a:pt x="8073" y="3275"/>
                  </a:lnTo>
                  <a:lnTo>
                    <a:pt x="8073" y="4793"/>
                  </a:lnTo>
                  <a:cubicBezTo>
                    <a:pt x="8073" y="4981"/>
                    <a:pt x="8227" y="5135"/>
                    <a:pt x="8415" y="5135"/>
                  </a:cubicBezTo>
                  <a:cubicBezTo>
                    <a:pt x="8602" y="5135"/>
                    <a:pt x="8752" y="4981"/>
                    <a:pt x="8752" y="4793"/>
                  </a:cubicBezTo>
                  <a:lnTo>
                    <a:pt x="8752" y="3275"/>
                  </a:lnTo>
                  <a:lnTo>
                    <a:pt x="11197" y="3275"/>
                  </a:lnTo>
                  <a:cubicBezTo>
                    <a:pt x="11385" y="3275"/>
                    <a:pt x="11535" y="3121"/>
                    <a:pt x="11535" y="2933"/>
                  </a:cubicBezTo>
                  <a:cubicBezTo>
                    <a:pt x="11549" y="2744"/>
                    <a:pt x="11399" y="2587"/>
                    <a:pt x="11210" y="2587"/>
                  </a:cubicBezTo>
                  <a:cubicBezTo>
                    <a:pt x="11208" y="2587"/>
                    <a:pt x="11205" y="2587"/>
                    <a:pt x="11202" y="2587"/>
                  </a:cubicBezTo>
                  <a:lnTo>
                    <a:pt x="1579" y="2587"/>
                  </a:lnTo>
                  <a:lnTo>
                    <a:pt x="1579" y="975"/>
                  </a:lnTo>
                  <a:cubicBezTo>
                    <a:pt x="1575" y="863"/>
                    <a:pt x="1518" y="755"/>
                    <a:pt x="1425" y="694"/>
                  </a:cubicBezTo>
                  <a:lnTo>
                    <a:pt x="38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3003600" y="3189050"/>
              <a:ext cx="17125" cy="63625"/>
            </a:xfrm>
            <a:custGeom>
              <a:rect b="b" l="l" r="r" t="t"/>
              <a:pathLst>
                <a:path extrusionOk="0" h="2545" w="685">
                  <a:moveTo>
                    <a:pt x="343" y="1"/>
                  </a:moveTo>
                  <a:cubicBezTo>
                    <a:pt x="155" y="1"/>
                    <a:pt x="5" y="151"/>
                    <a:pt x="5" y="343"/>
                  </a:cubicBezTo>
                  <a:lnTo>
                    <a:pt x="5" y="2203"/>
                  </a:lnTo>
                  <a:cubicBezTo>
                    <a:pt x="1" y="2390"/>
                    <a:pt x="155" y="2545"/>
                    <a:pt x="343" y="2545"/>
                  </a:cubicBezTo>
                  <a:cubicBezTo>
                    <a:pt x="535" y="2545"/>
                    <a:pt x="685" y="2390"/>
                    <a:pt x="685" y="2203"/>
                  </a:cubicBezTo>
                  <a:lnTo>
                    <a:pt x="685" y="343"/>
                  </a:lnTo>
                  <a:cubicBezTo>
                    <a:pt x="685" y="151"/>
                    <a:pt x="530" y="1"/>
                    <a:pt x="34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2728000" y="3054250"/>
              <a:ext cx="292850" cy="148875"/>
            </a:xfrm>
            <a:custGeom>
              <a:rect b="b" l="l" r="r" t="t"/>
              <a:pathLst>
                <a:path extrusionOk="0" h="5955" w="11714">
                  <a:moveTo>
                    <a:pt x="1" y="0"/>
                  </a:moveTo>
                  <a:lnTo>
                    <a:pt x="1" y="3163"/>
                  </a:lnTo>
                  <a:cubicBezTo>
                    <a:pt x="638" y="2853"/>
                    <a:pt x="1336" y="2694"/>
                    <a:pt x="2044" y="2694"/>
                  </a:cubicBezTo>
                  <a:cubicBezTo>
                    <a:pt x="4335" y="2694"/>
                    <a:pt x="5651" y="3786"/>
                    <a:pt x="6068" y="5955"/>
                  </a:cubicBezTo>
                  <a:lnTo>
                    <a:pt x="11713" y="5955"/>
                  </a:lnTo>
                  <a:lnTo>
                    <a:pt x="11713" y="4816"/>
                  </a:lnTo>
                  <a:lnTo>
                    <a:pt x="11713" y="3603"/>
                  </a:lnTo>
                  <a:cubicBezTo>
                    <a:pt x="11601" y="1584"/>
                    <a:pt x="9933" y="5"/>
                    <a:pt x="79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2727900" y="3089225"/>
              <a:ext cx="194450" cy="113900"/>
            </a:xfrm>
            <a:custGeom>
              <a:rect b="b" l="l" r="r" t="t"/>
              <a:pathLst>
                <a:path extrusionOk="0" h="4556" w="7778">
                  <a:moveTo>
                    <a:pt x="2043" y="0"/>
                  </a:moveTo>
                  <a:cubicBezTo>
                    <a:pt x="1367" y="0"/>
                    <a:pt x="677" y="118"/>
                    <a:pt x="0" y="368"/>
                  </a:cubicBezTo>
                  <a:lnTo>
                    <a:pt x="0" y="1759"/>
                  </a:lnTo>
                  <a:cubicBezTo>
                    <a:pt x="637" y="1454"/>
                    <a:pt x="1335" y="1291"/>
                    <a:pt x="2043" y="1291"/>
                  </a:cubicBezTo>
                  <a:cubicBezTo>
                    <a:pt x="4339" y="1295"/>
                    <a:pt x="5655" y="2387"/>
                    <a:pt x="6072" y="4556"/>
                  </a:cubicBezTo>
                  <a:lnTo>
                    <a:pt x="7777" y="4556"/>
                  </a:lnTo>
                  <a:cubicBezTo>
                    <a:pt x="7135" y="1805"/>
                    <a:pt x="4692" y="0"/>
                    <a:pt x="20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2665125" y="3113400"/>
              <a:ext cx="230275" cy="221575"/>
            </a:xfrm>
            <a:custGeom>
              <a:rect b="b" l="l" r="r" t="t"/>
              <a:pathLst>
                <a:path extrusionOk="0" h="8863" w="9211">
                  <a:moveTo>
                    <a:pt x="4779" y="0"/>
                  </a:moveTo>
                  <a:cubicBezTo>
                    <a:pt x="2984" y="0"/>
                    <a:pt x="1368" y="1082"/>
                    <a:pt x="684" y="2736"/>
                  </a:cubicBezTo>
                  <a:cubicBezTo>
                    <a:pt x="0" y="4390"/>
                    <a:pt x="380" y="6297"/>
                    <a:pt x="1645" y="7566"/>
                  </a:cubicBezTo>
                  <a:cubicBezTo>
                    <a:pt x="2494" y="8413"/>
                    <a:pt x="3627" y="8863"/>
                    <a:pt x="4781" y="8863"/>
                  </a:cubicBezTo>
                  <a:cubicBezTo>
                    <a:pt x="5351" y="8863"/>
                    <a:pt x="5926" y="8753"/>
                    <a:pt x="6475" y="8527"/>
                  </a:cubicBezTo>
                  <a:cubicBezTo>
                    <a:pt x="8129" y="7838"/>
                    <a:pt x="9211" y="6227"/>
                    <a:pt x="9211" y="4432"/>
                  </a:cubicBezTo>
                  <a:cubicBezTo>
                    <a:pt x="9206" y="1987"/>
                    <a:pt x="7224" y="0"/>
                    <a:pt x="47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2767475" y="3113400"/>
              <a:ext cx="132500" cy="221650"/>
            </a:xfrm>
            <a:custGeom>
              <a:rect b="b" l="l" r="r" t="t"/>
              <a:pathLst>
                <a:path extrusionOk="0" h="8866" w="5300">
                  <a:moveTo>
                    <a:pt x="685" y="0"/>
                  </a:moveTo>
                  <a:cubicBezTo>
                    <a:pt x="455" y="0"/>
                    <a:pt x="226" y="19"/>
                    <a:pt x="1" y="52"/>
                  </a:cubicBezTo>
                  <a:cubicBezTo>
                    <a:pt x="2156" y="389"/>
                    <a:pt x="3749" y="2249"/>
                    <a:pt x="3749" y="4432"/>
                  </a:cubicBezTo>
                  <a:cubicBezTo>
                    <a:pt x="3749" y="6615"/>
                    <a:pt x="2156" y="8475"/>
                    <a:pt x="1" y="8813"/>
                  </a:cubicBezTo>
                  <a:cubicBezTo>
                    <a:pt x="231" y="8848"/>
                    <a:pt x="459" y="8865"/>
                    <a:pt x="685" y="8865"/>
                  </a:cubicBezTo>
                  <a:cubicBezTo>
                    <a:pt x="2956" y="8865"/>
                    <a:pt x="4919" y="7118"/>
                    <a:pt x="5098" y="4774"/>
                  </a:cubicBezTo>
                  <a:cubicBezTo>
                    <a:pt x="5299" y="2202"/>
                    <a:pt x="3266" y="0"/>
                    <a:pt x="6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3024925" y="3279600"/>
              <a:ext cx="69950" cy="17000"/>
            </a:xfrm>
            <a:custGeom>
              <a:rect b="b" l="l" r="r" t="t"/>
              <a:pathLst>
                <a:path extrusionOk="0" h="680" w="2798">
                  <a:moveTo>
                    <a:pt x="342" y="0"/>
                  </a:moveTo>
                  <a:cubicBezTo>
                    <a:pt x="150" y="0"/>
                    <a:pt x="0" y="150"/>
                    <a:pt x="0" y="337"/>
                  </a:cubicBezTo>
                  <a:cubicBezTo>
                    <a:pt x="0" y="525"/>
                    <a:pt x="150" y="679"/>
                    <a:pt x="342" y="679"/>
                  </a:cubicBezTo>
                  <a:lnTo>
                    <a:pt x="2455" y="679"/>
                  </a:lnTo>
                  <a:cubicBezTo>
                    <a:pt x="2643" y="679"/>
                    <a:pt x="2797" y="525"/>
                    <a:pt x="2797" y="337"/>
                  </a:cubicBezTo>
                  <a:cubicBezTo>
                    <a:pt x="2797" y="150"/>
                    <a:pt x="2643" y="0"/>
                    <a:pt x="245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2961550" y="3241050"/>
              <a:ext cx="97600" cy="93925"/>
            </a:xfrm>
            <a:custGeom>
              <a:rect b="b" l="l" r="r" t="t"/>
              <a:pathLst>
                <a:path extrusionOk="0" h="3757" w="3904">
                  <a:moveTo>
                    <a:pt x="2025" y="1"/>
                  </a:moveTo>
                  <a:cubicBezTo>
                    <a:pt x="1266" y="1"/>
                    <a:pt x="582" y="460"/>
                    <a:pt x="291" y="1163"/>
                  </a:cubicBezTo>
                  <a:cubicBezTo>
                    <a:pt x="1" y="1865"/>
                    <a:pt x="160" y="2671"/>
                    <a:pt x="699" y="3210"/>
                  </a:cubicBezTo>
                  <a:cubicBezTo>
                    <a:pt x="1059" y="3567"/>
                    <a:pt x="1538" y="3756"/>
                    <a:pt x="2025" y="3756"/>
                  </a:cubicBezTo>
                  <a:cubicBezTo>
                    <a:pt x="2268" y="3756"/>
                    <a:pt x="2513" y="3709"/>
                    <a:pt x="2746" y="3613"/>
                  </a:cubicBezTo>
                  <a:cubicBezTo>
                    <a:pt x="3449" y="3322"/>
                    <a:pt x="3903" y="2638"/>
                    <a:pt x="3903" y="1875"/>
                  </a:cubicBezTo>
                  <a:cubicBezTo>
                    <a:pt x="3903" y="839"/>
                    <a:pt x="3060" y="1"/>
                    <a:pt x="202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2996225" y="3241175"/>
              <a:ext cx="62925" cy="93850"/>
            </a:xfrm>
            <a:custGeom>
              <a:rect b="b" l="l" r="r" t="t"/>
              <a:pathLst>
                <a:path extrusionOk="0" h="3754" w="2517">
                  <a:moveTo>
                    <a:pt x="602" y="0"/>
                  </a:moveTo>
                  <a:cubicBezTo>
                    <a:pt x="398" y="0"/>
                    <a:pt x="195" y="38"/>
                    <a:pt x="0" y="113"/>
                  </a:cubicBezTo>
                  <a:cubicBezTo>
                    <a:pt x="745" y="375"/>
                    <a:pt x="1242" y="1083"/>
                    <a:pt x="1242" y="1874"/>
                  </a:cubicBezTo>
                  <a:cubicBezTo>
                    <a:pt x="1242" y="2666"/>
                    <a:pt x="745" y="3374"/>
                    <a:pt x="0" y="3641"/>
                  </a:cubicBezTo>
                  <a:cubicBezTo>
                    <a:pt x="207" y="3711"/>
                    <a:pt x="422" y="3753"/>
                    <a:pt x="638" y="3753"/>
                  </a:cubicBezTo>
                  <a:cubicBezTo>
                    <a:pt x="1678" y="3753"/>
                    <a:pt x="2516" y="2910"/>
                    <a:pt x="2516" y="1874"/>
                  </a:cubicBezTo>
                  <a:cubicBezTo>
                    <a:pt x="2516" y="839"/>
                    <a:pt x="1678" y="0"/>
                    <a:pt x="638" y="0"/>
                  </a:cubicBezTo>
                  <a:cubicBezTo>
                    <a:pt x="626" y="0"/>
                    <a:pt x="614" y="0"/>
                    <a:pt x="6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2671900" y="2921275"/>
              <a:ext cx="49100" cy="43075"/>
            </a:xfrm>
            <a:custGeom>
              <a:rect b="b" l="l" r="r" t="t"/>
              <a:pathLst>
                <a:path extrusionOk="0" h="1723" w="1964">
                  <a:moveTo>
                    <a:pt x="675" y="0"/>
                  </a:moveTo>
                  <a:cubicBezTo>
                    <a:pt x="484" y="0"/>
                    <a:pt x="296" y="93"/>
                    <a:pt x="184" y="264"/>
                  </a:cubicBezTo>
                  <a:cubicBezTo>
                    <a:pt x="1" y="541"/>
                    <a:pt x="71" y="906"/>
                    <a:pt x="348" y="1089"/>
                  </a:cubicBezTo>
                  <a:lnTo>
                    <a:pt x="1186" y="1689"/>
                  </a:lnTo>
                  <a:cubicBezTo>
                    <a:pt x="1220" y="1712"/>
                    <a:pt x="1257" y="1722"/>
                    <a:pt x="1294" y="1722"/>
                  </a:cubicBezTo>
                  <a:cubicBezTo>
                    <a:pt x="1355" y="1722"/>
                    <a:pt x="1415" y="1692"/>
                    <a:pt x="1453" y="1637"/>
                  </a:cubicBezTo>
                  <a:lnTo>
                    <a:pt x="1908" y="962"/>
                  </a:lnTo>
                  <a:cubicBezTo>
                    <a:pt x="1964" y="878"/>
                    <a:pt x="1940" y="761"/>
                    <a:pt x="1856" y="700"/>
                  </a:cubicBezTo>
                  <a:lnTo>
                    <a:pt x="1003" y="100"/>
                  </a:lnTo>
                  <a:cubicBezTo>
                    <a:pt x="903" y="33"/>
                    <a:pt x="788" y="0"/>
                    <a:pt x="67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2733525" y="3176875"/>
              <a:ext cx="98400" cy="94650"/>
            </a:xfrm>
            <a:custGeom>
              <a:rect b="b" l="l" r="r" t="t"/>
              <a:pathLst>
                <a:path extrusionOk="0" h="3786" w="3936">
                  <a:moveTo>
                    <a:pt x="2043" y="0"/>
                  </a:moveTo>
                  <a:cubicBezTo>
                    <a:pt x="1279" y="0"/>
                    <a:pt x="586" y="464"/>
                    <a:pt x="295" y="1167"/>
                  </a:cubicBezTo>
                  <a:cubicBezTo>
                    <a:pt x="0" y="1874"/>
                    <a:pt x="164" y="2690"/>
                    <a:pt x="703" y="3228"/>
                  </a:cubicBezTo>
                  <a:cubicBezTo>
                    <a:pt x="1066" y="3592"/>
                    <a:pt x="1552" y="3786"/>
                    <a:pt x="2044" y="3786"/>
                  </a:cubicBezTo>
                  <a:cubicBezTo>
                    <a:pt x="2287" y="3786"/>
                    <a:pt x="2532" y="3738"/>
                    <a:pt x="2764" y="3641"/>
                  </a:cubicBezTo>
                  <a:cubicBezTo>
                    <a:pt x="3472" y="3350"/>
                    <a:pt x="3935" y="2657"/>
                    <a:pt x="3935" y="1893"/>
                  </a:cubicBezTo>
                  <a:cubicBezTo>
                    <a:pt x="3931" y="848"/>
                    <a:pt x="3088" y="5"/>
                    <a:pt x="20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7"/>
            <p:cNvSpPr/>
            <p:nvPr/>
          </p:nvSpPr>
          <p:spPr>
            <a:xfrm>
              <a:off x="2769000" y="3176875"/>
              <a:ext cx="63750" cy="94675"/>
            </a:xfrm>
            <a:custGeom>
              <a:rect b="b" l="l" r="r" t="t"/>
              <a:pathLst>
                <a:path extrusionOk="0" h="3787" w="2550">
                  <a:moveTo>
                    <a:pt x="658" y="0"/>
                  </a:moveTo>
                  <a:cubicBezTo>
                    <a:pt x="647" y="0"/>
                    <a:pt x="635" y="0"/>
                    <a:pt x="624" y="0"/>
                  </a:cubicBezTo>
                  <a:cubicBezTo>
                    <a:pt x="413" y="0"/>
                    <a:pt x="197" y="38"/>
                    <a:pt x="1" y="108"/>
                  </a:cubicBezTo>
                  <a:cubicBezTo>
                    <a:pt x="760" y="371"/>
                    <a:pt x="1266" y="1087"/>
                    <a:pt x="1266" y="1893"/>
                  </a:cubicBezTo>
                  <a:cubicBezTo>
                    <a:pt x="1266" y="2699"/>
                    <a:pt x="760" y="3416"/>
                    <a:pt x="1" y="3678"/>
                  </a:cubicBezTo>
                  <a:cubicBezTo>
                    <a:pt x="197" y="3748"/>
                    <a:pt x="413" y="3786"/>
                    <a:pt x="624" y="3786"/>
                  </a:cubicBezTo>
                  <a:cubicBezTo>
                    <a:pt x="635" y="3786"/>
                    <a:pt x="647" y="3786"/>
                    <a:pt x="658" y="3786"/>
                  </a:cubicBezTo>
                  <a:cubicBezTo>
                    <a:pt x="1701" y="3786"/>
                    <a:pt x="2549" y="2941"/>
                    <a:pt x="2549" y="1893"/>
                  </a:cubicBezTo>
                  <a:cubicBezTo>
                    <a:pt x="2549" y="846"/>
                    <a:pt x="1701" y="0"/>
                    <a:pt x="65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7"/>
            <p:cNvSpPr/>
            <p:nvPr/>
          </p:nvSpPr>
          <p:spPr>
            <a:xfrm>
              <a:off x="2951950" y="3003075"/>
              <a:ext cx="75925" cy="33750"/>
            </a:xfrm>
            <a:custGeom>
              <a:rect b="b" l="l" r="r" t="t"/>
              <a:pathLst>
                <a:path extrusionOk="0" h="1350" w="3037">
                  <a:moveTo>
                    <a:pt x="319" y="0"/>
                  </a:moveTo>
                  <a:cubicBezTo>
                    <a:pt x="141" y="0"/>
                    <a:pt x="1" y="141"/>
                    <a:pt x="1" y="319"/>
                  </a:cubicBezTo>
                  <a:lnTo>
                    <a:pt x="1" y="1026"/>
                  </a:lnTo>
                  <a:cubicBezTo>
                    <a:pt x="1" y="1204"/>
                    <a:pt x="141" y="1349"/>
                    <a:pt x="319" y="1349"/>
                  </a:cubicBezTo>
                  <a:lnTo>
                    <a:pt x="2390" y="1349"/>
                  </a:lnTo>
                  <a:cubicBezTo>
                    <a:pt x="2746" y="1345"/>
                    <a:pt x="3036" y="1054"/>
                    <a:pt x="3032" y="698"/>
                  </a:cubicBezTo>
                  <a:lnTo>
                    <a:pt x="3032" y="651"/>
                  </a:lnTo>
                  <a:cubicBezTo>
                    <a:pt x="3036" y="291"/>
                    <a:pt x="2746" y="0"/>
                    <a:pt x="23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5" name="Google Shape;3115;p47"/>
          <p:cNvGrpSpPr/>
          <p:nvPr/>
        </p:nvGrpSpPr>
        <p:grpSpPr>
          <a:xfrm>
            <a:off x="5150125" y="2917450"/>
            <a:ext cx="421225" cy="421325"/>
            <a:chOff x="5150125" y="2917450"/>
            <a:chExt cx="421225" cy="421325"/>
          </a:xfrm>
        </p:grpSpPr>
        <p:sp>
          <p:nvSpPr>
            <p:cNvPr id="3116" name="Google Shape;3116;p47"/>
            <p:cNvSpPr/>
            <p:nvPr/>
          </p:nvSpPr>
          <p:spPr>
            <a:xfrm>
              <a:off x="5157975" y="2936550"/>
              <a:ext cx="354325" cy="402225"/>
            </a:xfrm>
            <a:custGeom>
              <a:rect b="b" l="l" r="r" t="t"/>
              <a:pathLst>
                <a:path extrusionOk="0" h="16089" w="14173">
                  <a:moveTo>
                    <a:pt x="1580" y="0"/>
                  </a:moveTo>
                  <a:cubicBezTo>
                    <a:pt x="708" y="0"/>
                    <a:pt x="1" y="707"/>
                    <a:pt x="1" y="1584"/>
                  </a:cubicBezTo>
                  <a:lnTo>
                    <a:pt x="1" y="3795"/>
                  </a:lnTo>
                  <a:lnTo>
                    <a:pt x="671" y="3579"/>
                  </a:lnTo>
                  <a:lnTo>
                    <a:pt x="666" y="2853"/>
                  </a:lnTo>
                  <a:lnTo>
                    <a:pt x="666" y="1584"/>
                  </a:lnTo>
                  <a:cubicBezTo>
                    <a:pt x="671" y="1082"/>
                    <a:pt x="1078" y="675"/>
                    <a:pt x="1580" y="670"/>
                  </a:cubicBezTo>
                  <a:lnTo>
                    <a:pt x="2634" y="670"/>
                  </a:lnTo>
                  <a:lnTo>
                    <a:pt x="2634" y="0"/>
                  </a:lnTo>
                  <a:close/>
                  <a:moveTo>
                    <a:pt x="8078" y="5"/>
                  </a:moveTo>
                  <a:lnTo>
                    <a:pt x="8078" y="675"/>
                  </a:lnTo>
                  <a:lnTo>
                    <a:pt x="9132" y="675"/>
                  </a:lnTo>
                  <a:cubicBezTo>
                    <a:pt x="9633" y="675"/>
                    <a:pt x="10041" y="1082"/>
                    <a:pt x="10045" y="1584"/>
                  </a:cubicBezTo>
                  <a:lnTo>
                    <a:pt x="10045" y="2853"/>
                  </a:lnTo>
                  <a:lnTo>
                    <a:pt x="10041" y="3579"/>
                  </a:lnTo>
                  <a:lnTo>
                    <a:pt x="10711" y="3795"/>
                  </a:lnTo>
                  <a:lnTo>
                    <a:pt x="10711" y="1584"/>
                  </a:lnTo>
                  <a:cubicBezTo>
                    <a:pt x="10711" y="712"/>
                    <a:pt x="10003" y="5"/>
                    <a:pt x="9132" y="5"/>
                  </a:cubicBezTo>
                  <a:close/>
                  <a:moveTo>
                    <a:pt x="13503" y="10916"/>
                  </a:moveTo>
                  <a:lnTo>
                    <a:pt x="13503" y="12865"/>
                  </a:lnTo>
                  <a:cubicBezTo>
                    <a:pt x="13498" y="14275"/>
                    <a:pt x="12355" y="15413"/>
                    <a:pt x="10950" y="15418"/>
                  </a:cubicBezTo>
                  <a:lnTo>
                    <a:pt x="8232" y="15418"/>
                  </a:lnTo>
                  <a:cubicBezTo>
                    <a:pt x="6822" y="15413"/>
                    <a:pt x="5679" y="14275"/>
                    <a:pt x="5679" y="12865"/>
                  </a:cubicBezTo>
                  <a:lnTo>
                    <a:pt x="5679" y="11375"/>
                  </a:lnTo>
                  <a:lnTo>
                    <a:pt x="5009" y="11375"/>
                  </a:lnTo>
                  <a:lnTo>
                    <a:pt x="5009" y="12003"/>
                  </a:lnTo>
                  <a:lnTo>
                    <a:pt x="5009" y="12865"/>
                  </a:lnTo>
                  <a:cubicBezTo>
                    <a:pt x="5009" y="14645"/>
                    <a:pt x="6452" y="16088"/>
                    <a:pt x="8232" y="16088"/>
                  </a:cubicBezTo>
                  <a:lnTo>
                    <a:pt x="10950" y="16088"/>
                  </a:lnTo>
                  <a:cubicBezTo>
                    <a:pt x="12725" y="16088"/>
                    <a:pt x="14168" y="14645"/>
                    <a:pt x="14173" y="12865"/>
                  </a:cubicBezTo>
                  <a:lnTo>
                    <a:pt x="14173" y="10921"/>
                  </a:lnTo>
                  <a:lnTo>
                    <a:pt x="13503" y="10916"/>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5217725" y="2917675"/>
              <a:ext cx="47225" cy="54850"/>
            </a:xfrm>
            <a:custGeom>
              <a:rect b="b" l="l" r="r" t="t"/>
              <a:pathLst>
                <a:path extrusionOk="0" h="2194" w="1889">
                  <a:moveTo>
                    <a:pt x="464" y="1"/>
                  </a:moveTo>
                  <a:cubicBezTo>
                    <a:pt x="206" y="1"/>
                    <a:pt x="0" y="207"/>
                    <a:pt x="0" y="465"/>
                  </a:cubicBezTo>
                  <a:lnTo>
                    <a:pt x="0" y="1729"/>
                  </a:lnTo>
                  <a:cubicBezTo>
                    <a:pt x="0" y="1982"/>
                    <a:pt x="206" y="2193"/>
                    <a:pt x="464" y="2193"/>
                  </a:cubicBezTo>
                  <a:lnTo>
                    <a:pt x="792" y="2193"/>
                  </a:lnTo>
                  <a:cubicBezTo>
                    <a:pt x="1396" y="2193"/>
                    <a:pt x="1888" y="1701"/>
                    <a:pt x="1888" y="1097"/>
                  </a:cubicBezTo>
                  <a:cubicBezTo>
                    <a:pt x="1888" y="488"/>
                    <a:pt x="1396" y="1"/>
                    <a:pt x="79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5217725" y="2917450"/>
              <a:ext cx="26850" cy="54825"/>
            </a:xfrm>
            <a:custGeom>
              <a:rect b="b" l="l" r="r" t="t"/>
              <a:pathLst>
                <a:path extrusionOk="0" h="2193" w="1074">
                  <a:moveTo>
                    <a:pt x="464" y="0"/>
                  </a:moveTo>
                  <a:cubicBezTo>
                    <a:pt x="206" y="0"/>
                    <a:pt x="0" y="207"/>
                    <a:pt x="0" y="464"/>
                  </a:cubicBezTo>
                  <a:lnTo>
                    <a:pt x="0" y="1729"/>
                  </a:lnTo>
                  <a:cubicBezTo>
                    <a:pt x="0" y="1987"/>
                    <a:pt x="206" y="2193"/>
                    <a:pt x="464" y="2193"/>
                  </a:cubicBezTo>
                  <a:lnTo>
                    <a:pt x="792" y="2193"/>
                  </a:lnTo>
                  <a:cubicBezTo>
                    <a:pt x="886" y="2193"/>
                    <a:pt x="984" y="2179"/>
                    <a:pt x="1073" y="2155"/>
                  </a:cubicBezTo>
                  <a:cubicBezTo>
                    <a:pt x="904" y="2085"/>
                    <a:pt x="792" y="1921"/>
                    <a:pt x="792" y="1734"/>
                  </a:cubicBezTo>
                  <a:lnTo>
                    <a:pt x="792" y="469"/>
                  </a:lnTo>
                  <a:cubicBezTo>
                    <a:pt x="792" y="281"/>
                    <a:pt x="904" y="113"/>
                    <a:pt x="1073" y="38"/>
                  </a:cubicBezTo>
                  <a:cubicBezTo>
                    <a:pt x="979" y="14"/>
                    <a:pt x="886" y="0"/>
                    <a:pt x="79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5318675" y="2917675"/>
              <a:ext cx="47225" cy="54850"/>
            </a:xfrm>
            <a:custGeom>
              <a:rect b="b" l="l" r="r" t="t"/>
              <a:pathLst>
                <a:path extrusionOk="0" h="2194" w="1889">
                  <a:moveTo>
                    <a:pt x="1097" y="1"/>
                  </a:moveTo>
                  <a:cubicBezTo>
                    <a:pt x="493" y="1"/>
                    <a:pt x="1" y="488"/>
                    <a:pt x="1" y="1097"/>
                  </a:cubicBezTo>
                  <a:cubicBezTo>
                    <a:pt x="1" y="1701"/>
                    <a:pt x="493" y="2193"/>
                    <a:pt x="1097" y="2193"/>
                  </a:cubicBezTo>
                  <a:lnTo>
                    <a:pt x="1425" y="2193"/>
                  </a:lnTo>
                  <a:cubicBezTo>
                    <a:pt x="1683" y="2193"/>
                    <a:pt x="1889" y="1982"/>
                    <a:pt x="1889" y="1729"/>
                  </a:cubicBezTo>
                  <a:lnTo>
                    <a:pt x="1889" y="465"/>
                  </a:lnTo>
                  <a:cubicBezTo>
                    <a:pt x="1889" y="207"/>
                    <a:pt x="1683" y="1"/>
                    <a:pt x="142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5338825" y="2917575"/>
              <a:ext cx="27075" cy="54700"/>
            </a:xfrm>
            <a:custGeom>
              <a:rect b="b" l="l" r="r" t="t"/>
              <a:pathLst>
                <a:path extrusionOk="0" h="2188" w="1083">
                  <a:moveTo>
                    <a:pt x="291" y="0"/>
                  </a:moveTo>
                  <a:cubicBezTo>
                    <a:pt x="193" y="0"/>
                    <a:pt x="94" y="14"/>
                    <a:pt x="0" y="38"/>
                  </a:cubicBezTo>
                  <a:cubicBezTo>
                    <a:pt x="169" y="112"/>
                    <a:pt x="277" y="276"/>
                    <a:pt x="277" y="459"/>
                  </a:cubicBezTo>
                  <a:lnTo>
                    <a:pt x="277" y="1724"/>
                  </a:lnTo>
                  <a:cubicBezTo>
                    <a:pt x="277" y="1912"/>
                    <a:pt x="169" y="2075"/>
                    <a:pt x="0" y="2150"/>
                  </a:cubicBezTo>
                  <a:cubicBezTo>
                    <a:pt x="94" y="2174"/>
                    <a:pt x="193" y="2188"/>
                    <a:pt x="291" y="2188"/>
                  </a:cubicBezTo>
                  <a:lnTo>
                    <a:pt x="619" y="2188"/>
                  </a:lnTo>
                  <a:cubicBezTo>
                    <a:pt x="877" y="2188"/>
                    <a:pt x="1083" y="1982"/>
                    <a:pt x="1083" y="1724"/>
                  </a:cubicBezTo>
                  <a:lnTo>
                    <a:pt x="1083" y="459"/>
                  </a:lnTo>
                  <a:cubicBezTo>
                    <a:pt x="1083" y="206"/>
                    <a:pt x="872" y="0"/>
                    <a:pt x="61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5441300" y="3097225"/>
              <a:ext cx="125700" cy="119975"/>
            </a:xfrm>
            <a:custGeom>
              <a:rect b="b" l="l" r="r" t="t"/>
              <a:pathLst>
                <a:path extrusionOk="0" h="4799" w="5028">
                  <a:moveTo>
                    <a:pt x="2516" y="1"/>
                  </a:moveTo>
                  <a:cubicBezTo>
                    <a:pt x="2355" y="1"/>
                    <a:pt x="2193" y="15"/>
                    <a:pt x="2034" y="43"/>
                  </a:cubicBezTo>
                  <a:cubicBezTo>
                    <a:pt x="825" y="291"/>
                    <a:pt x="1" y="1411"/>
                    <a:pt x="127" y="2638"/>
                  </a:cubicBezTo>
                  <a:cubicBezTo>
                    <a:pt x="249" y="3866"/>
                    <a:pt x="1284" y="4798"/>
                    <a:pt x="2517" y="4798"/>
                  </a:cubicBezTo>
                  <a:cubicBezTo>
                    <a:pt x="3749" y="4798"/>
                    <a:pt x="4779" y="3866"/>
                    <a:pt x="4906" y="2638"/>
                  </a:cubicBezTo>
                  <a:cubicBezTo>
                    <a:pt x="5028" y="1411"/>
                    <a:pt x="4203" y="291"/>
                    <a:pt x="2994" y="43"/>
                  </a:cubicBezTo>
                  <a:cubicBezTo>
                    <a:pt x="2838" y="15"/>
                    <a:pt x="2677" y="1"/>
                    <a:pt x="251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5487800" y="3097225"/>
              <a:ext cx="83550" cy="120100"/>
            </a:xfrm>
            <a:custGeom>
              <a:rect b="b" l="l" r="r" t="t"/>
              <a:pathLst>
                <a:path extrusionOk="0" h="4804" w="3342">
                  <a:moveTo>
                    <a:pt x="659" y="1"/>
                  </a:moveTo>
                  <a:cubicBezTo>
                    <a:pt x="499" y="1"/>
                    <a:pt x="338" y="15"/>
                    <a:pt x="179" y="43"/>
                  </a:cubicBezTo>
                  <a:cubicBezTo>
                    <a:pt x="118" y="57"/>
                    <a:pt x="62" y="71"/>
                    <a:pt x="1" y="85"/>
                  </a:cubicBezTo>
                  <a:cubicBezTo>
                    <a:pt x="1031" y="380"/>
                    <a:pt x="1744" y="1322"/>
                    <a:pt x="1744" y="2395"/>
                  </a:cubicBezTo>
                  <a:cubicBezTo>
                    <a:pt x="1744" y="3468"/>
                    <a:pt x="1031" y="4409"/>
                    <a:pt x="1" y="4704"/>
                  </a:cubicBezTo>
                  <a:cubicBezTo>
                    <a:pt x="228" y="4772"/>
                    <a:pt x="457" y="4804"/>
                    <a:pt x="683" y="4804"/>
                  </a:cubicBezTo>
                  <a:cubicBezTo>
                    <a:pt x="1760" y="4804"/>
                    <a:pt x="2747" y="4072"/>
                    <a:pt x="3018" y="2971"/>
                  </a:cubicBezTo>
                  <a:cubicBezTo>
                    <a:pt x="3341" y="1636"/>
                    <a:pt x="2488" y="305"/>
                    <a:pt x="1139" y="43"/>
                  </a:cubicBezTo>
                  <a:cubicBezTo>
                    <a:pt x="980" y="15"/>
                    <a:pt x="819" y="1"/>
                    <a:pt x="659"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5476675" y="3136575"/>
              <a:ext cx="47925" cy="41075"/>
            </a:xfrm>
            <a:custGeom>
              <a:rect b="b" l="l" r="r" t="t"/>
              <a:pathLst>
                <a:path extrusionOk="0" h="1643" w="1917">
                  <a:moveTo>
                    <a:pt x="1097" y="1"/>
                  </a:moveTo>
                  <a:cubicBezTo>
                    <a:pt x="366" y="1"/>
                    <a:pt x="1" y="886"/>
                    <a:pt x="516" y="1402"/>
                  </a:cubicBezTo>
                  <a:cubicBezTo>
                    <a:pt x="683" y="1568"/>
                    <a:pt x="888" y="1643"/>
                    <a:pt x="1089" y="1643"/>
                  </a:cubicBezTo>
                  <a:cubicBezTo>
                    <a:pt x="1511" y="1643"/>
                    <a:pt x="1917" y="1315"/>
                    <a:pt x="1917" y="821"/>
                  </a:cubicBezTo>
                  <a:cubicBezTo>
                    <a:pt x="1917" y="366"/>
                    <a:pt x="1547" y="1"/>
                    <a:pt x="109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5150125" y="3015575"/>
              <a:ext cx="282425" cy="214025"/>
            </a:xfrm>
            <a:custGeom>
              <a:rect b="b" l="l" r="r" t="t"/>
              <a:pathLst>
                <a:path extrusionOk="0" h="8561" w="11297">
                  <a:moveTo>
                    <a:pt x="724" y="1"/>
                  </a:moveTo>
                  <a:cubicBezTo>
                    <a:pt x="695" y="1"/>
                    <a:pt x="667" y="2"/>
                    <a:pt x="638" y="6"/>
                  </a:cubicBezTo>
                  <a:cubicBezTo>
                    <a:pt x="268" y="53"/>
                    <a:pt x="1" y="390"/>
                    <a:pt x="48" y="760"/>
                  </a:cubicBezTo>
                  <a:lnTo>
                    <a:pt x="366" y="3328"/>
                  </a:lnTo>
                  <a:cubicBezTo>
                    <a:pt x="601" y="5192"/>
                    <a:pt x="2184" y="6593"/>
                    <a:pt x="4063" y="6593"/>
                  </a:cubicBezTo>
                  <a:lnTo>
                    <a:pt x="4972" y="6593"/>
                  </a:lnTo>
                  <a:lnTo>
                    <a:pt x="4972" y="7881"/>
                  </a:lnTo>
                  <a:cubicBezTo>
                    <a:pt x="4972" y="8256"/>
                    <a:pt x="5276" y="8561"/>
                    <a:pt x="5651" y="8561"/>
                  </a:cubicBezTo>
                  <a:cubicBezTo>
                    <a:pt x="6026" y="8561"/>
                    <a:pt x="6330" y="8256"/>
                    <a:pt x="6330" y="7881"/>
                  </a:cubicBezTo>
                  <a:lnTo>
                    <a:pt x="6330" y="6593"/>
                  </a:lnTo>
                  <a:lnTo>
                    <a:pt x="7235" y="6593"/>
                  </a:lnTo>
                  <a:cubicBezTo>
                    <a:pt x="9113" y="6593"/>
                    <a:pt x="10701" y="5192"/>
                    <a:pt x="10936" y="3328"/>
                  </a:cubicBezTo>
                  <a:lnTo>
                    <a:pt x="11254" y="760"/>
                  </a:lnTo>
                  <a:cubicBezTo>
                    <a:pt x="11296" y="390"/>
                    <a:pt x="11034" y="53"/>
                    <a:pt x="10664" y="6"/>
                  </a:cubicBezTo>
                  <a:cubicBezTo>
                    <a:pt x="10635" y="2"/>
                    <a:pt x="10607" y="1"/>
                    <a:pt x="10578" y="1"/>
                  </a:cubicBezTo>
                  <a:cubicBezTo>
                    <a:pt x="10243" y="1"/>
                    <a:pt x="9953" y="250"/>
                    <a:pt x="9905" y="592"/>
                  </a:cubicBezTo>
                  <a:lnTo>
                    <a:pt x="9586" y="3159"/>
                  </a:lnTo>
                  <a:cubicBezTo>
                    <a:pt x="9441" y="4344"/>
                    <a:pt x="8434" y="5234"/>
                    <a:pt x="7239" y="5234"/>
                  </a:cubicBezTo>
                  <a:lnTo>
                    <a:pt x="4058" y="5234"/>
                  </a:lnTo>
                  <a:cubicBezTo>
                    <a:pt x="2868" y="5230"/>
                    <a:pt x="1861" y="4344"/>
                    <a:pt x="1711" y="3159"/>
                  </a:cubicBezTo>
                  <a:lnTo>
                    <a:pt x="1392" y="592"/>
                  </a:lnTo>
                  <a:cubicBezTo>
                    <a:pt x="1349" y="250"/>
                    <a:pt x="1059" y="1"/>
                    <a:pt x="72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47"/>
          <p:cNvGrpSpPr/>
          <p:nvPr/>
        </p:nvGrpSpPr>
        <p:grpSpPr>
          <a:xfrm>
            <a:off x="2054075" y="2917575"/>
            <a:ext cx="421450" cy="421075"/>
            <a:chOff x="2054075" y="2917575"/>
            <a:chExt cx="421450" cy="421075"/>
          </a:xfrm>
        </p:grpSpPr>
        <p:sp>
          <p:nvSpPr>
            <p:cNvPr id="3126" name="Google Shape;3126;p47"/>
            <p:cNvSpPr/>
            <p:nvPr/>
          </p:nvSpPr>
          <p:spPr>
            <a:xfrm>
              <a:off x="2054075" y="3314600"/>
              <a:ext cx="421200" cy="24050"/>
            </a:xfrm>
            <a:custGeom>
              <a:rect b="b" l="l" r="r" t="t"/>
              <a:pathLst>
                <a:path extrusionOk="0" h="962" w="16848">
                  <a:moveTo>
                    <a:pt x="249" y="1"/>
                  </a:moveTo>
                  <a:cubicBezTo>
                    <a:pt x="113" y="6"/>
                    <a:pt x="1" y="113"/>
                    <a:pt x="1" y="249"/>
                  </a:cubicBezTo>
                  <a:lnTo>
                    <a:pt x="1" y="718"/>
                  </a:lnTo>
                  <a:cubicBezTo>
                    <a:pt x="1" y="854"/>
                    <a:pt x="113" y="961"/>
                    <a:pt x="249" y="961"/>
                  </a:cubicBezTo>
                  <a:lnTo>
                    <a:pt x="16599" y="961"/>
                  </a:lnTo>
                  <a:cubicBezTo>
                    <a:pt x="16602" y="961"/>
                    <a:pt x="16605" y="961"/>
                    <a:pt x="16608" y="961"/>
                  </a:cubicBezTo>
                  <a:cubicBezTo>
                    <a:pt x="16740" y="961"/>
                    <a:pt x="16848" y="851"/>
                    <a:pt x="16848" y="718"/>
                  </a:cubicBezTo>
                  <a:lnTo>
                    <a:pt x="16848" y="249"/>
                  </a:lnTo>
                  <a:cubicBezTo>
                    <a:pt x="16848" y="113"/>
                    <a:pt x="16735" y="6"/>
                    <a:pt x="1659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2054200" y="3314600"/>
              <a:ext cx="421325" cy="10925"/>
            </a:xfrm>
            <a:custGeom>
              <a:rect b="b" l="l" r="r" t="t"/>
              <a:pathLst>
                <a:path extrusionOk="0" h="437" w="16853">
                  <a:moveTo>
                    <a:pt x="253" y="1"/>
                  </a:moveTo>
                  <a:cubicBezTo>
                    <a:pt x="113" y="1"/>
                    <a:pt x="0" y="118"/>
                    <a:pt x="0" y="259"/>
                  </a:cubicBezTo>
                  <a:lnTo>
                    <a:pt x="0" y="437"/>
                  </a:lnTo>
                  <a:lnTo>
                    <a:pt x="16852" y="437"/>
                  </a:lnTo>
                  <a:lnTo>
                    <a:pt x="16852" y="259"/>
                  </a:lnTo>
                  <a:cubicBezTo>
                    <a:pt x="16852" y="118"/>
                    <a:pt x="16735" y="1"/>
                    <a:pt x="1659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2158675" y="3024500"/>
              <a:ext cx="212250" cy="290250"/>
            </a:xfrm>
            <a:custGeom>
              <a:rect b="b" l="l" r="r" t="t"/>
              <a:pathLst>
                <a:path extrusionOk="0" h="11610" w="8490">
                  <a:moveTo>
                    <a:pt x="0" y="0"/>
                  </a:moveTo>
                  <a:lnTo>
                    <a:pt x="0" y="11610"/>
                  </a:lnTo>
                  <a:lnTo>
                    <a:pt x="8489" y="11610"/>
                  </a:lnTo>
                  <a:lnTo>
                    <a:pt x="84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2142500" y="3001550"/>
              <a:ext cx="244475" cy="23100"/>
            </a:xfrm>
            <a:custGeom>
              <a:rect b="b" l="l" r="r" t="t"/>
              <a:pathLst>
                <a:path extrusionOk="0" h="924" w="9779">
                  <a:moveTo>
                    <a:pt x="258" y="0"/>
                  </a:moveTo>
                  <a:cubicBezTo>
                    <a:pt x="118" y="0"/>
                    <a:pt x="1" y="117"/>
                    <a:pt x="1" y="258"/>
                  </a:cubicBezTo>
                  <a:lnTo>
                    <a:pt x="1" y="670"/>
                  </a:lnTo>
                  <a:cubicBezTo>
                    <a:pt x="1" y="811"/>
                    <a:pt x="118" y="923"/>
                    <a:pt x="258" y="923"/>
                  </a:cubicBezTo>
                  <a:lnTo>
                    <a:pt x="9525" y="923"/>
                  </a:lnTo>
                  <a:cubicBezTo>
                    <a:pt x="9666" y="923"/>
                    <a:pt x="9778" y="811"/>
                    <a:pt x="9778" y="670"/>
                  </a:cubicBezTo>
                  <a:lnTo>
                    <a:pt x="9778" y="258"/>
                  </a:lnTo>
                  <a:cubicBezTo>
                    <a:pt x="9778" y="117"/>
                    <a:pt x="9666" y="0"/>
                    <a:pt x="95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2347475" y="3001550"/>
              <a:ext cx="39500" cy="22975"/>
            </a:xfrm>
            <a:custGeom>
              <a:rect b="b" l="l" r="r" t="t"/>
              <a:pathLst>
                <a:path extrusionOk="0" h="919" w="1580">
                  <a:moveTo>
                    <a:pt x="1334" y="0"/>
                  </a:moveTo>
                  <a:cubicBezTo>
                    <a:pt x="1332" y="0"/>
                    <a:pt x="1329" y="0"/>
                    <a:pt x="1326" y="0"/>
                  </a:cubicBezTo>
                  <a:lnTo>
                    <a:pt x="0" y="0"/>
                  </a:lnTo>
                  <a:lnTo>
                    <a:pt x="0" y="918"/>
                  </a:lnTo>
                  <a:lnTo>
                    <a:pt x="1326" y="918"/>
                  </a:lnTo>
                  <a:cubicBezTo>
                    <a:pt x="1467" y="918"/>
                    <a:pt x="1579" y="801"/>
                    <a:pt x="1579" y="661"/>
                  </a:cubicBezTo>
                  <a:lnTo>
                    <a:pt x="1579" y="253"/>
                  </a:lnTo>
                  <a:cubicBezTo>
                    <a:pt x="1579" y="115"/>
                    <a:pt x="1471" y="0"/>
                    <a:pt x="13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2054200" y="3067025"/>
              <a:ext cx="104500" cy="22850"/>
            </a:xfrm>
            <a:custGeom>
              <a:rect b="b" l="l" r="r" t="t"/>
              <a:pathLst>
                <a:path extrusionOk="0" h="914" w="4180">
                  <a:moveTo>
                    <a:pt x="244" y="0"/>
                  </a:moveTo>
                  <a:cubicBezTo>
                    <a:pt x="108" y="0"/>
                    <a:pt x="0" y="108"/>
                    <a:pt x="0" y="244"/>
                  </a:cubicBezTo>
                  <a:lnTo>
                    <a:pt x="0" y="665"/>
                  </a:lnTo>
                  <a:cubicBezTo>
                    <a:pt x="0" y="801"/>
                    <a:pt x="108" y="914"/>
                    <a:pt x="244" y="914"/>
                  </a:cubicBezTo>
                  <a:lnTo>
                    <a:pt x="4179" y="914"/>
                  </a:lnTo>
                  <a:lnTo>
                    <a:pt x="4179"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2138525" y="3067025"/>
              <a:ext cx="20175" cy="22850"/>
            </a:xfrm>
            <a:custGeom>
              <a:rect b="b" l="l" r="r" t="t"/>
              <a:pathLst>
                <a:path extrusionOk="0" h="914" w="807">
                  <a:moveTo>
                    <a:pt x="1" y="0"/>
                  </a:moveTo>
                  <a:lnTo>
                    <a:pt x="1" y="914"/>
                  </a:lnTo>
                  <a:lnTo>
                    <a:pt x="806" y="914"/>
                  </a:lnTo>
                  <a:lnTo>
                    <a:pt x="80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2138525" y="3067025"/>
              <a:ext cx="20175" cy="22850"/>
            </a:xfrm>
            <a:custGeom>
              <a:rect b="b" l="l" r="r" t="t"/>
              <a:pathLst>
                <a:path extrusionOk="0" h="914" w="807">
                  <a:moveTo>
                    <a:pt x="1" y="0"/>
                  </a:moveTo>
                  <a:lnTo>
                    <a:pt x="1" y="914"/>
                  </a:lnTo>
                  <a:lnTo>
                    <a:pt x="806" y="914"/>
                  </a:lnTo>
                  <a:lnTo>
                    <a:pt x="80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2207975" y="3207800"/>
              <a:ext cx="113650" cy="106950"/>
            </a:xfrm>
            <a:custGeom>
              <a:rect b="b" l="l" r="r" t="t"/>
              <a:pathLst>
                <a:path extrusionOk="0" h="4278" w="4546">
                  <a:moveTo>
                    <a:pt x="703" y="0"/>
                  </a:moveTo>
                  <a:cubicBezTo>
                    <a:pt x="315" y="0"/>
                    <a:pt x="1" y="314"/>
                    <a:pt x="1" y="703"/>
                  </a:cubicBezTo>
                  <a:lnTo>
                    <a:pt x="1" y="4278"/>
                  </a:lnTo>
                  <a:lnTo>
                    <a:pt x="4545" y="4278"/>
                  </a:lnTo>
                  <a:lnTo>
                    <a:pt x="4540" y="703"/>
                  </a:lnTo>
                  <a:cubicBezTo>
                    <a:pt x="4540" y="314"/>
                    <a:pt x="4227" y="0"/>
                    <a:pt x="383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2250150" y="3207800"/>
              <a:ext cx="29175" cy="106950"/>
            </a:xfrm>
            <a:custGeom>
              <a:rect b="b" l="l" r="r" t="t"/>
              <a:pathLst>
                <a:path extrusionOk="0" h="4278" w="1167">
                  <a:moveTo>
                    <a:pt x="0" y="0"/>
                  </a:moveTo>
                  <a:lnTo>
                    <a:pt x="0" y="4278"/>
                  </a:lnTo>
                  <a:lnTo>
                    <a:pt x="1167" y="4278"/>
                  </a:lnTo>
                  <a:lnTo>
                    <a:pt x="1167"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2063450" y="3089850"/>
              <a:ext cx="95350" cy="224900"/>
            </a:xfrm>
            <a:custGeom>
              <a:rect b="b" l="l" r="r" t="t"/>
              <a:pathLst>
                <a:path extrusionOk="0" h="8996" w="3814">
                  <a:moveTo>
                    <a:pt x="0" y="1"/>
                  </a:moveTo>
                  <a:lnTo>
                    <a:pt x="0" y="8996"/>
                  </a:lnTo>
                  <a:lnTo>
                    <a:pt x="3814" y="8996"/>
                  </a:lnTo>
                  <a:lnTo>
                    <a:pt x="38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2138525" y="3089850"/>
              <a:ext cx="20175" cy="224900"/>
            </a:xfrm>
            <a:custGeom>
              <a:rect b="b" l="l" r="r" t="t"/>
              <a:pathLst>
                <a:path extrusionOk="0" h="8996" w="807">
                  <a:moveTo>
                    <a:pt x="1" y="1"/>
                  </a:moveTo>
                  <a:lnTo>
                    <a:pt x="1" y="8996"/>
                  </a:lnTo>
                  <a:lnTo>
                    <a:pt x="806" y="8996"/>
                  </a:lnTo>
                  <a:lnTo>
                    <a:pt x="80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2138525" y="3089850"/>
              <a:ext cx="20175" cy="224900"/>
            </a:xfrm>
            <a:custGeom>
              <a:rect b="b" l="l" r="r" t="t"/>
              <a:pathLst>
                <a:path extrusionOk="0" h="8996" w="807">
                  <a:moveTo>
                    <a:pt x="1" y="1"/>
                  </a:moveTo>
                  <a:lnTo>
                    <a:pt x="1" y="8996"/>
                  </a:lnTo>
                  <a:lnTo>
                    <a:pt x="806" y="8996"/>
                  </a:lnTo>
                  <a:lnTo>
                    <a:pt x="80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2370775" y="3089850"/>
              <a:ext cx="95375" cy="224900"/>
            </a:xfrm>
            <a:custGeom>
              <a:rect b="b" l="l" r="r" t="t"/>
              <a:pathLst>
                <a:path extrusionOk="0" h="8996" w="3815">
                  <a:moveTo>
                    <a:pt x="1" y="1"/>
                  </a:moveTo>
                  <a:lnTo>
                    <a:pt x="1" y="8996"/>
                  </a:lnTo>
                  <a:lnTo>
                    <a:pt x="3814" y="8996"/>
                  </a:lnTo>
                  <a:lnTo>
                    <a:pt x="38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2370900" y="3089850"/>
              <a:ext cx="20175" cy="224900"/>
            </a:xfrm>
            <a:custGeom>
              <a:rect b="b" l="l" r="r" t="t"/>
              <a:pathLst>
                <a:path extrusionOk="0" h="8996" w="807">
                  <a:moveTo>
                    <a:pt x="0" y="1"/>
                  </a:moveTo>
                  <a:lnTo>
                    <a:pt x="0" y="8996"/>
                  </a:lnTo>
                  <a:lnTo>
                    <a:pt x="806" y="8996"/>
                  </a:lnTo>
                  <a:lnTo>
                    <a:pt x="80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2181850" y="3069600"/>
              <a:ext cx="34600" cy="68425"/>
            </a:xfrm>
            <a:custGeom>
              <a:rect b="b" l="l" r="r" t="t"/>
              <a:pathLst>
                <a:path extrusionOk="0" h="2737" w="1384">
                  <a:moveTo>
                    <a:pt x="268" y="0"/>
                  </a:moveTo>
                  <a:cubicBezTo>
                    <a:pt x="123" y="0"/>
                    <a:pt x="1" y="117"/>
                    <a:pt x="1" y="267"/>
                  </a:cubicBezTo>
                  <a:lnTo>
                    <a:pt x="1" y="2469"/>
                  </a:lnTo>
                  <a:cubicBezTo>
                    <a:pt x="1" y="2614"/>
                    <a:pt x="123" y="2736"/>
                    <a:pt x="268" y="2736"/>
                  </a:cubicBezTo>
                  <a:lnTo>
                    <a:pt x="1121" y="2736"/>
                  </a:lnTo>
                  <a:cubicBezTo>
                    <a:pt x="1266" y="2736"/>
                    <a:pt x="1383" y="2614"/>
                    <a:pt x="1383" y="2469"/>
                  </a:cubicBezTo>
                  <a:lnTo>
                    <a:pt x="1383" y="267"/>
                  </a:lnTo>
                  <a:cubicBezTo>
                    <a:pt x="1383" y="117"/>
                    <a:pt x="1266" y="0"/>
                    <a:pt x="112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2247450" y="3069600"/>
              <a:ext cx="34575" cy="68425"/>
            </a:xfrm>
            <a:custGeom>
              <a:rect b="b" l="l" r="r" t="t"/>
              <a:pathLst>
                <a:path extrusionOk="0" h="2737" w="1383">
                  <a:moveTo>
                    <a:pt x="268" y="0"/>
                  </a:moveTo>
                  <a:cubicBezTo>
                    <a:pt x="118" y="0"/>
                    <a:pt x="1" y="117"/>
                    <a:pt x="1" y="267"/>
                  </a:cubicBezTo>
                  <a:lnTo>
                    <a:pt x="1" y="2469"/>
                  </a:lnTo>
                  <a:cubicBezTo>
                    <a:pt x="1" y="2614"/>
                    <a:pt x="118" y="2736"/>
                    <a:pt x="268" y="2736"/>
                  </a:cubicBezTo>
                  <a:lnTo>
                    <a:pt x="1116" y="2736"/>
                  </a:lnTo>
                  <a:cubicBezTo>
                    <a:pt x="1261" y="2736"/>
                    <a:pt x="1383" y="2614"/>
                    <a:pt x="1383" y="2469"/>
                  </a:cubicBezTo>
                  <a:lnTo>
                    <a:pt x="1383" y="267"/>
                  </a:lnTo>
                  <a:cubicBezTo>
                    <a:pt x="1383" y="117"/>
                    <a:pt x="1261" y="0"/>
                    <a:pt x="111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2312925" y="3069600"/>
              <a:ext cx="34700" cy="68425"/>
            </a:xfrm>
            <a:custGeom>
              <a:rect b="b" l="l" r="r" t="t"/>
              <a:pathLst>
                <a:path extrusionOk="0" h="2737" w="1388">
                  <a:moveTo>
                    <a:pt x="267" y="0"/>
                  </a:moveTo>
                  <a:cubicBezTo>
                    <a:pt x="122" y="0"/>
                    <a:pt x="0" y="117"/>
                    <a:pt x="0" y="267"/>
                  </a:cubicBezTo>
                  <a:lnTo>
                    <a:pt x="0" y="2469"/>
                  </a:lnTo>
                  <a:cubicBezTo>
                    <a:pt x="0" y="2614"/>
                    <a:pt x="122" y="2736"/>
                    <a:pt x="267" y="2736"/>
                  </a:cubicBezTo>
                  <a:lnTo>
                    <a:pt x="1115" y="2736"/>
                  </a:lnTo>
                  <a:cubicBezTo>
                    <a:pt x="1265" y="2736"/>
                    <a:pt x="1387" y="2614"/>
                    <a:pt x="1382" y="2469"/>
                  </a:cubicBezTo>
                  <a:lnTo>
                    <a:pt x="1382" y="267"/>
                  </a:lnTo>
                  <a:cubicBezTo>
                    <a:pt x="1382" y="117"/>
                    <a:pt x="1265" y="0"/>
                    <a:pt x="111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2093675" y="3167975"/>
              <a:ext cx="34575" cy="68425"/>
            </a:xfrm>
            <a:custGeom>
              <a:rect b="b" l="l" r="r" t="t"/>
              <a:pathLst>
                <a:path extrusionOk="0" h="2737" w="1383">
                  <a:moveTo>
                    <a:pt x="267" y="0"/>
                  </a:moveTo>
                  <a:cubicBezTo>
                    <a:pt x="117" y="0"/>
                    <a:pt x="0" y="118"/>
                    <a:pt x="0" y="267"/>
                  </a:cubicBezTo>
                  <a:lnTo>
                    <a:pt x="0" y="2469"/>
                  </a:lnTo>
                  <a:cubicBezTo>
                    <a:pt x="0" y="2619"/>
                    <a:pt x="117" y="2736"/>
                    <a:pt x="267" y="2736"/>
                  </a:cubicBezTo>
                  <a:lnTo>
                    <a:pt x="1115" y="2736"/>
                  </a:lnTo>
                  <a:cubicBezTo>
                    <a:pt x="1265" y="2736"/>
                    <a:pt x="1382" y="2619"/>
                    <a:pt x="1382" y="2474"/>
                  </a:cubicBezTo>
                  <a:lnTo>
                    <a:pt x="1382" y="267"/>
                  </a:lnTo>
                  <a:cubicBezTo>
                    <a:pt x="1382" y="118"/>
                    <a:pt x="1265" y="0"/>
                    <a:pt x="111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7"/>
            <p:cNvSpPr/>
            <p:nvPr/>
          </p:nvSpPr>
          <p:spPr>
            <a:xfrm>
              <a:off x="2401225" y="3167975"/>
              <a:ext cx="34575" cy="68425"/>
            </a:xfrm>
            <a:custGeom>
              <a:rect b="b" l="l" r="r" t="t"/>
              <a:pathLst>
                <a:path extrusionOk="0" h="2737" w="1383">
                  <a:moveTo>
                    <a:pt x="263" y="0"/>
                  </a:moveTo>
                  <a:cubicBezTo>
                    <a:pt x="118" y="0"/>
                    <a:pt x="1" y="118"/>
                    <a:pt x="1" y="267"/>
                  </a:cubicBezTo>
                  <a:lnTo>
                    <a:pt x="1" y="2474"/>
                  </a:lnTo>
                  <a:cubicBezTo>
                    <a:pt x="1" y="2619"/>
                    <a:pt x="118" y="2736"/>
                    <a:pt x="263" y="2736"/>
                  </a:cubicBezTo>
                  <a:lnTo>
                    <a:pt x="1116" y="2736"/>
                  </a:lnTo>
                  <a:cubicBezTo>
                    <a:pt x="1261" y="2736"/>
                    <a:pt x="1383" y="2619"/>
                    <a:pt x="1383" y="2469"/>
                  </a:cubicBezTo>
                  <a:lnTo>
                    <a:pt x="1383" y="267"/>
                  </a:lnTo>
                  <a:cubicBezTo>
                    <a:pt x="1383" y="118"/>
                    <a:pt x="1261" y="0"/>
                    <a:pt x="111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7"/>
            <p:cNvSpPr/>
            <p:nvPr/>
          </p:nvSpPr>
          <p:spPr>
            <a:xfrm>
              <a:off x="2370775" y="3067025"/>
              <a:ext cx="104500" cy="22975"/>
            </a:xfrm>
            <a:custGeom>
              <a:rect b="b" l="l" r="r" t="t"/>
              <a:pathLst>
                <a:path extrusionOk="0" h="919" w="4180">
                  <a:moveTo>
                    <a:pt x="3927" y="0"/>
                  </a:moveTo>
                  <a:lnTo>
                    <a:pt x="1" y="5"/>
                  </a:lnTo>
                  <a:lnTo>
                    <a:pt x="1" y="918"/>
                  </a:lnTo>
                  <a:lnTo>
                    <a:pt x="3927" y="918"/>
                  </a:lnTo>
                  <a:cubicBezTo>
                    <a:pt x="4067" y="918"/>
                    <a:pt x="4180" y="806"/>
                    <a:pt x="4180" y="665"/>
                  </a:cubicBezTo>
                  <a:lnTo>
                    <a:pt x="4180" y="258"/>
                  </a:lnTo>
                  <a:cubicBezTo>
                    <a:pt x="4180" y="112"/>
                    <a:pt x="4067" y="0"/>
                    <a:pt x="392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2370900" y="3067025"/>
              <a:ext cx="20175" cy="22850"/>
            </a:xfrm>
            <a:custGeom>
              <a:rect b="b" l="l" r="r" t="t"/>
              <a:pathLst>
                <a:path extrusionOk="0" h="914" w="807">
                  <a:moveTo>
                    <a:pt x="0" y="0"/>
                  </a:moveTo>
                  <a:lnTo>
                    <a:pt x="0" y="914"/>
                  </a:lnTo>
                  <a:lnTo>
                    <a:pt x="806" y="914"/>
                  </a:lnTo>
                  <a:lnTo>
                    <a:pt x="80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2205525" y="2917575"/>
              <a:ext cx="118325" cy="84000"/>
            </a:xfrm>
            <a:custGeom>
              <a:rect b="b" l="l" r="r" t="t"/>
              <a:pathLst>
                <a:path extrusionOk="0" h="3360" w="4733">
                  <a:moveTo>
                    <a:pt x="548" y="0"/>
                  </a:moveTo>
                  <a:cubicBezTo>
                    <a:pt x="244" y="0"/>
                    <a:pt x="0" y="248"/>
                    <a:pt x="0" y="548"/>
                  </a:cubicBezTo>
                  <a:lnTo>
                    <a:pt x="0" y="3359"/>
                  </a:lnTo>
                  <a:lnTo>
                    <a:pt x="4732" y="3359"/>
                  </a:lnTo>
                  <a:lnTo>
                    <a:pt x="4732" y="548"/>
                  </a:lnTo>
                  <a:cubicBezTo>
                    <a:pt x="4732" y="248"/>
                    <a:pt x="4489" y="0"/>
                    <a:pt x="418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2303075" y="2917575"/>
              <a:ext cx="20875" cy="84000"/>
            </a:xfrm>
            <a:custGeom>
              <a:rect b="b" l="l" r="r" t="t"/>
              <a:pathLst>
                <a:path extrusionOk="0" h="3360" w="835">
                  <a:moveTo>
                    <a:pt x="1" y="0"/>
                  </a:moveTo>
                  <a:lnTo>
                    <a:pt x="1" y="3359"/>
                  </a:lnTo>
                  <a:lnTo>
                    <a:pt x="835" y="3359"/>
                  </a:lnTo>
                  <a:lnTo>
                    <a:pt x="835" y="548"/>
                  </a:lnTo>
                  <a:cubicBezTo>
                    <a:pt x="835" y="248"/>
                    <a:pt x="587" y="0"/>
                    <a:pt x="28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2236900" y="2933375"/>
              <a:ext cx="54025" cy="52000"/>
            </a:xfrm>
            <a:custGeom>
              <a:rect b="b" l="l" r="r" t="t"/>
              <a:pathLst>
                <a:path extrusionOk="0" h="2080" w="2161">
                  <a:moveTo>
                    <a:pt x="1109" y="1"/>
                  </a:moveTo>
                  <a:cubicBezTo>
                    <a:pt x="977" y="1"/>
                    <a:pt x="844" y="90"/>
                    <a:pt x="854" y="268"/>
                  </a:cubicBezTo>
                  <a:lnTo>
                    <a:pt x="854" y="797"/>
                  </a:lnTo>
                  <a:lnTo>
                    <a:pt x="324" y="797"/>
                  </a:lnTo>
                  <a:cubicBezTo>
                    <a:pt x="1" y="811"/>
                    <a:pt x="1" y="1294"/>
                    <a:pt x="324" y="1308"/>
                  </a:cubicBezTo>
                  <a:lnTo>
                    <a:pt x="854" y="1308"/>
                  </a:lnTo>
                  <a:lnTo>
                    <a:pt x="854" y="1837"/>
                  </a:lnTo>
                  <a:cubicBezTo>
                    <a:pt x="861" y="1999"/>
                    <a:pt x="985" y="2079"/>
                    <a:pt x="1109" y="2079"/>
                  </a:cubicBezTo>
                  <a:cubicBezTo>
                    <a:pt x="1233" y="2079"/>
                    <a:pt x="1357" y="1999"/>
                    <a:pt x="1364" y="1837"/>
                  </a:cubicBezTo>
                  <a:lnTo>
                    <a:pt x="1364" y="1308"/>
                  </a:lnTo>
                  <a:lnTo>
                    <a:pt x="1894" y="1308"/>
                  </a:lnTo>
                  <a:cubicBezTo>
                    <a:pt x="1897" y="1308"/>
                    <a:pt x="1899" y="1308"/>
                    <a:pt x="1902" y="1308"/>
                  </a:cubicBezTo>
                  <a:cubicBezTo>
                    <a:pt x="2044" y="1308"/>
                    <a:pt x="2161" y="1197"/>
                    <a:pt x="2161" y="1050"/>
                  </a:cubicBezTo>
                  <a:cubicBezTo>
                    <a:pt x="2161" y="910"/>
                    <a:pt x="2048" y="796"/>
                    <a:pt x="1910" y="796"/>
                  </a:cubicBezTo>
                  <a:cubicBezTo>
                    <a:pt x="1904" y="796"/>
                    <a:pt x="1899" y="797"/>
                    <a:pt x="1894" y="797"/>
                  </a:cubicBezTo>
                  <a:lnTo>
                    <a:pt x="1364" y="797"/>
                  </a:lnTo>
                  <a:lnTo>
                    <a:pt x="1364" y="268"/>
                  </a:lnTo>
                  <a:cubicBezTo>
                    <a:pt x="1374" y="90"/>
                    <a:pt x="1241" y="1"/>
                    <a:pt x="1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1" name="Google Shape;3151;p47"/>
          <p:cNvGrpSpPr/>
          <p:nvPr/>
        </p:nvGrpSpPr>
        <p:grpSpPr>
          <a:xfrm>
            <a:off x="1434250" y="2918100"/>
            <a:ext cx="422150" cy="420200"/>
            <a:chOff x="1434250" y="2918100"/>
            <a:chExt cx="422150" cy="420200"/>
          </a:xfrm>
        </p:grpSpPr>
        <p:sp>
          <p:nvSpPr>
            <p:cNvPr id="3152" name="Google Shape;3152;p47"/>
            <p:cNvSpPr/>
            <p:nvPr/>
          </p:nvSpPr>
          <p:spPr>
            <a:xfrm>
              <a:off x="1768875" y="2918100"/>
              <a:ext cx="87525" cy="86075"/>
            </a:xfrm>
            <a:custGeom>
              <a:rect b="b" l="l" r="r" t="t"/>
              <a:pathLst>
                <a:path extrusionOk="0" h="3443" w="3501">
                  <a:moveTo>
                    <a:pt x="359" y="0"/>
                  </a:moveTo>
                  <a:cubicBezTo>
                    <a:pt x="277" y="0"/>
                    <a:pt x="195" y="31"/>
                    <a:pt x="132" y="91"/>
                  </a:cubicBezTo>
                  <a:lnTo>
                    <a:pt x="123" y="101"/>
                  </a:lnTo>
                  <a:cubicBezTo>
                    <a:pt x="1" y="227"/>
                    <a:pt x="1" y="429"/>
                    <a:pt x="123" y="555"/>
                  </a:cubicBezTo>
                  <a:lnTo>
                    <a:pt x="2915" y="3348"/>
                  </a:lnTo>
                  <a:cubicBezTo>
                    <a:pt x="2978" y="3411"/>
                    <a:pt x="3060" y="3442"/>
                    <a:pt x="3142" y="3442"/>
                  </a:cubicBezTo>
                  <a:cubicBezTo>
                    <a:pt x="3224" y="3442"/>
                    <a:pt x="3306" y="3411"/>
                    <a:pt x="3369" y="3348"/>
                  </a:cubicBezTo>
                  <a:lnTo>
                    <a:pt x="3379" y="3338"/>
                  </a:lnTo>
                  <a:cubicBezTo>
                    <a:pt x="3500" y="3212"/>
                    <a:pt x="3500" y="3010"/>
                    <a:pt x="3379" y="2884"/>
                  </a:cubicBezTo>
                  <a:lnTo>
                    <a:pt x="586" y="91"/>
                  </a:lnTo>
                  <a:cubicBezTo>
                    <a:pt x="523" y="31"/>
                    <a:pt x="441" y="0"/>
                    <a:pt x="3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1434250" y="3240550"/>
              <a:ext cx="102050" cy="97750"/>
            </a:xfrm>
            <a:custGeom>
              <a:rect b="b" l="l" r="r" t="t"/>
              <a:pathLst>
                <a:path extrusionOk="0" h="3910" w="4082">
                  <a:moveTo>
                    <a:pt x="3738" y="1"/>
                  </a:moveTo>
                  <a:cubicBezTo>
                    <a:pt x="3686" y="1"/>
                    <a:pt x="3631" y="20"/>
                    <a:pt x="3580" y="63"/>
                  </a:cubicBezTo>
                  <a:lnTo>
                    <a:pt x="160" y="3483"/>
                  </a:lnTo>
                  <a:cubicBezTo>
                    <a:pt x="1" y="3642"/>
                    <a:pt x="113" y="3909"/>
                    <a:pt x="333" y="3909"/>
                  </a:cubicBezTo>
                  <a:cubicBezTo>
                    <a:pt x="399" y="3909"/>
                    <a:pt x="465" y="3881"/>
                    <a:pt x="511" y="3834"/>
                  </a:cubicBezTo>
                  <a:lnTo>
                    <a:pt x="3932" y="414"/>
                  </a:lnTo>
                  <a:cubicBezTo>
                    <a:pt x="4081" y="232"/>
                    <a:pt x="3924" y="1"/>
                    <a:pt x="37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1517775" y="3204975"/>
              <a:ext cx="50850" cy="49575"/>
            </a:xfrm>
            <a:custGeom>
              <a:rect b="b" l="l" r="r" t="t"/>
              <a:pathLst>
                <a:path extrusionOk="0" h="1983" w="2034">
                  <a:moveTo>
                    <a:pt x="886" y="1"/>
                  </a:moveTo>
                  <a:lnTo>
                    <a:pt x="206" y="675"/>
                  </a:lnTo>
                  <a:cubicBezTo>
                    <a:pt x="0" y="882"/>
                    <a:pt x="0" y="1219"/>
                    <a:pt x="206" y="1425"/>
                  </a:cubicBezTo>
                  <a:lnTo>
                    <a:pt x="609" y="1828"/>
                  </a:lnTo>
                  <a:cubicBezTo>
                    <a:pt x="712" y="1931"/>
                    <a:pt x="848" y="1983"/>
                    <a:pt x="984" y="1983"/>
                  </a:cubicBezTo>
                  <a:cubicBezTo>
                    <a:pt x="1120" y="1983"/>
                    <a:pt x="1256" y="1931"/>
                    <a:pt x="1359" y="1828"/>
                  </a:cubicBezTo>
                  <a:lnTo>
                    <a:pt x="2033" y="1153"/>
                  </a:lnTo>
                  <a:lnTo>
                    <a:pt x="8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1538725" y="2996750"/>
              <a:ext cx="238275" cy="236325"/>
            </a:xfrm>
            <a:custGeom>
              <a:rect b="b" l="l" r="r" t="t"/>
              <a:pathLst>
                <a:path extrusionOk="0" h="9453" w="9531">
                  <a:moveTo>
                    <a:pt x="6527" y="0"/>
                  </a:moveTo>
                  <a:lnTo>
                    <a:pt x="1177" y="5346"/>
                  </a:lnTo>
                  <a:cubicBezTo>
                    <a:pt x="399" y="6128"/>
                    <a:pt x="1" y="7205"/>
                    <a:pt x="90" y="8306"/>
                  </a:cubicBezTo>
                  <a:cubicBezTo>
                    <a:pt x="137" y="8911"/>
                    <a:pt x="619" y="9393"/>
                    <a:pt x="1224" y="9440"/>
                  </a:cubicBezTo>
                  <a:cubicBezTo>
                    <a:pt x="1325" y="9448"/>
                    <a:pt x="1427" y="9452"/>
                    <a:pt x="1528" y="9452"/>
                  </a:cubicBezTo>
                  <a:cubicBezTo>
                    <a:pt x="2521" y="9452"/>
                    <a:pt x="3474" y="9059"/>
                    <a:pt x="4184" y="8353"/>
                  </a:cubicBezTo>
                  <a:lnTo>
                    <a:pt x="9530" y="3003"/>
                  </a:lnTo>
                  <a:lnTo>
                    <a:pt x="65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1543075" y="3054950"/>
              <a:ext cx="234025" cy="178250"/>
            </a:xfrm>
            <a:custGeom>
              <a:rect b="b" l="l" r="r" t="t"/>
              <a:pathLst>
                <a:path extrusionOk="0" h="7130" w="9361">
                  <a:moveTo>
                    <a:pt x="8686" y="0"/>
                  </a:moveTo>
                  <a:lnTo>
                    <a:pt x="7585" y="1101"/>
                  </a:lnTo>
                  <a:lnTo>
                    <a:pt x="6981" y="1706"/>
                  </a:lnTo>
                  <a:lnTo>
                    <a:pt x="3336" y="5355"/>
                  </a:lnTo>
                  <a:cubicBezTo>
                    <a:pt x="2627" y="6064"/>
                    <a:pt x="1664" y="6458"/>
                    <a:pt x="666" y="6458"/>
                  </a:cubicBezTo>
                  <a:cubicBezTo>
                    <a:pt x="569" y="6458"/>
                    <a:pt x="472" y="6454"/>
                    <a:pt x="375" y="6447"/>
                  </a:cubicBezTo>
                  <a:cubicBezTo>
                    <a:pt x="248" y="6433"/>
                    <a:pt x="122" y="6405"/>
                    <a:pt x="0" y="6358"/>
                  </a:cubicBezTo>
                  <a:lnTo>
                    <a:pt x="0" y="6358"/>
                  </a:lnTo>
                  <a:cubicBezTo>
                    <a:pt x="178" y="6789"/>
                    <a:pt x="586" y="7079"/>
                    <a:pt x="1050" y="7117"/>
                  </a:cubicBezTo>
                  <a:cubicBezTo>
                    <a:pt x="1150" y="7125"/>
                    <a:pt x="1250" y="7129"/>
                    <a:pt x="1350" y="7129"/>
                  </a:cubicBezTo>
                  <a:cubicBezTo>
                    <a:pt x="2341" y="7129"/>
                    <a:pt x="3300" y="6732"/>
                    <a:pt x="4010" y="6025"/>
                  </a:cubicBezTo>
                  <a:lnTo>
                    <a:pt x="7655" y="2380"/>
                  </a:lnTo>
                  <a:lnTo>
                    <a:pt x="9361" y="675"/>
                  </a:lnTo>
                  <a:lnTo>
                    <a:pt x="8686"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1538850" y="3083400"/>
              <a:ext cx="153800" cy="149750"/>
            </a:xfrm>
            <a:custGeom>
              <a:rect b="b" l="l" r="r" t="t"/>
              <a:pathLst>
                <a:path extrusionOk="0" h="5990" w="6152">
                  <a:moveTo>
                    <a:pt x="3060" y="1"/>
                  </a:moveTo>
                  <a:lnTo>
                    <a:pt x="1176" y="1884"/>
                  </a:lnTo>
                  <a:cubicBezTo>
                    <a:pt x="399" y="2662"/>
                    <a:pt x="0" y="3744"/>
                    <a:pt x="85" y="4840"/>
                  </a:cubicBezTo>
                  <a:cubicBezTo>
                    <a:pt x="132" y="5449"/>
                    <a:pt x="614" y="5927"/>
                    <a:pt x="1223" y="5979"/>
                  </a:cubicBezTo>
                  <a:cubicBezTo>
                    <a:pt x="1320" y="5986"/>
                    <a:pt x="1417" y="5990"/>
                    <a:pt x="1513" y="5990"/>
                  </a:cubicBezTo>
                  <a:cubicBezTo>
                    <a:pt x="2508" y="5990"/>
                    <a:pt x="3470" y="5596"/>
                    <a:pt x="4179" y="4887"/>
                  </a:cubicBezTo>
                  <a:lnTo>
                    <a:pt x="6152" y="2910"/>
                  </a:lnTo>
                  <a:lnTo>
                    <a:pt x="6152" y="2910"/>
                  </a:lnTo>
                  <a:cubicBezTo>
                    <a:pt x="6152" y="2910"/>
                    <a:pt x="6148" y="2910"/>
                    <a:pt x="6142" y="2910"/>
                  </a:cubicBezTo>
                  <a:cubicBezTo>
                    <a:pt x="6040" y="2910"/>
                    <a:pt x="5176" y="2869"/>
                    <a:pt x="4564" y="1500"/>
                  </a:cubicBezTo>
                  <a:cubicBezTo>
                    <a:pt x="3912" y="38"/>
                    <a:pt x="3060" y="1"/>
                    <a:pt x="306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1543175" y="3145475"/>
              <a:ext cx="149600" cy="87600"/>
            </a:xfrm>
            <a:custGeom>
              <a:rect b="b" l="l" r="r" t="t"/>
              <a:pathLst>
                <a:path extrusionOk="0" h="3504" w="5984">
                  <a:moveTo>
                    <a:pt x="5061" y="1"/>
                  </a:moveTo>
                  <a:lnTo>
                    <a:pt x="3332" y="1730"/>
                  </a:lnTo>
                  <a:cubicBezTo>
                    <a:pt x="2623" y="2439"/>
                    <a:pt x="1664" y="2832"/>
                    <a:pt x="666" y="2832"/>
                  </a:cubicBezTo>
                  <a:cubicBezTo>
                    <a:pt x="570" y="2832"/>
                    <a:pt x="473" y="2829"/>
                    <a:pt x="376" y="2821"/>
                  </a:cubicBezTo>
                  <a:cubicBezTo>
                    <a:pt x="249" y="2807"/>
                    <a:pt x="123" y="2779"/>
                    <a:pt x="1" y="2732"/>
                  </a:cubicBezTo>
                  <a:lnTo>
                    <a:pt x="1" y="2732"/>
                  </a:lnTo>
                  <a:cubicBezTo>
                    <a:pt x="179" y="3163"/>
                    <a:pt x="586" y="3458"/>
                    <a:pt x="1050" y="3491"/>
                  </a:cubicBezTo>
                  <a:cubicBezTo>
                    <a:pt x="1151" y="3499"/>
                    <a:pt x="1252" y="3503"/>
                    <a:pt x="1353" y="3503"/>
                  </a:cubicBezTo>
                  <a:cubicBezTo>
                    <a:pt x="2344" y="3503"/>
                    <a:pt x="3301" y="3110"/>
                    <a:pt x="4006" y="2404"/>
                  </a:cubicBezTo>
                  <a:lnTo>
                    <a:pt x="5984" y="427"/>
                  </a:lnTo>
                  <a:cubicBezTo>
                    <a:pt x="5983" y="427"/>
                    <a:pt x="5980" y="427"/>
                    <a:pt x="5975" y="427"/>
                  </a:cubicBezTo>
                  <a:cubicBezTo>
                    <a:pt x="5911" y="427"/>
                    <a:pt x="5506" y="411"/>
                    <a:pt x="506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1686650" y="2968200"/>
              <a:ext cx="119850" cy="117800"/>
            </a:xfrm>
            <a:custGeom>
              <a:rect b="b" l="l" r="r" t="t"/>
              <a:pathLst>
                <a:path extrusionOk="0" h="4712" w="4794">
                  <a:moveTo>
                    <a:pt x="448" y="0"/>
                  </a:moveTo>
                  <a:cubicBezTo>
                    <a:pt x="348" y="0"/>
                    <a:pt x="247" y="39"/>
                    <a:pt x="170" y="116"/>
                  </a:cubicBezTo>
                  <a:lnTo>
                    <a:pt x="156" y="130"/>
                  </a:lnTo>
                  <a:cubicBezTo>
                    <a:pt x="1" y="280"/>
                    <a:pt x="1" y="533"/>
                    <a:pt x="156" y="688"/>
                  </a:cubicBezTo>
                  <a:lnTo>
                    <a:pt x="4067" y="4600"/>
                  </a:lnTo>
                  <a:cubicBezTo>
                    <a:pt x="4145" y="4674"/>
                    <a:pt x="4245" y="4712"/>
                    <a:pt x="4346" y="4712"/>
                  </a:cubicBezTo>
                  <a:cubicBezTo>
                    <a:pt x="4447" y="4712"/>
                    <a:pt x="4548" y="4674"/>
                    <a:pt x="4625" y="4600"/>
                  </a:cubicBezTo>
                  <a:lnTo>
                    <a:pt x="4639" y="4585"/>
                  </a:lnTo>
                  <a:cubicBezTo>
                    <a:pt x="4794" y="4431"/>
                    <a:pt x="4794" y="4183"/>
                    <a:pt x="4639" y="4028"/>
                  </a:cubicBezTo>
                  <a:lnTo>
                    <a:pt x="727" y="116"/>
                  </a:lnTo>
                  <a:cubicBezTo>
                    <a:pt x="650" y="39"/>
                    <a:pt x="549" y="0"/>
                    <a:pt x="44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1778025" y="3058475"/>
              <a:ext cx="28475" cy="27500"/>
            </a:xfrm>
            <a:custGeom>
              <a:rect b="b" l="l" r="r" t="t"/>
              <a:pathLst>
                <a:path extrusionOk="0" h="1100" w="1139">
                  <a:moveTo>
                    <a:pt x="572" y="0"/>
                  </a:moveTo>
                  <a:lnTo>
                    <a:pt x="0" y="572"/>
                  </a:lnTo>
                  <a:lnTo>
                    <a:pt x="408" y="984"/>
                  </a:lnTo>
                  <a:cubicBezTo>
                    <a:pt x="487" y="1061"/>
                    <a:pt x="592" y="1100"/>
                    <a:pt x="695" y="1100"/>
                  </a:cubicBezTo>
                  <a:cubicBezTo>
                    <a:pt x="799" y="1100"/>
                    <a:pt x="902" y="1061"/>
                    <a:pt x="979" y="984"/>
                  </a:cubicBezTo>
                  <a:cubicBezTo>
                    <a:pt x="1139" y="825"/>
                    <a:pt x="1139" y="567"/>
                    <a:pt x="979" y="412"/>
                  </a:cubicBezTo>
                  <a:lnTo>
                    <a:pt x="572"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1727175" y="2940400"/>
              <a:ext cx="106150" cy="106150"/>
            </a:xfrm>
            <a:custGeom>
              <a:rect b="b" l="l" r="r" t="t"/>
              <a:pathLst>
                <a:path extrusionOk="0" h="4246" w="4246">
                  <a:moveTo>
                    <a:pt x="2123" y="1"/>
                  </a:moveTo>
                  <a:lnTo>
                    <a:pt x="1" y="2123"/>
                  </a:lnTo>
                  <a:lnTo>
                    <a:pt x="2123" y="4245"/>
                  </a:lnTo>
                  <a:lnTo>
                    <a:pt x="4245" y="2123"/>
                  </a:lnTo>
                  <a:lnTo>
                    <a:pt x="2123"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1727075" y="2940275"/>
              <a:ext cx="106250" cy="106025"/>
            </a:xfrm>
            <a:custGeom>
              <a:rect b="b" l="l" r="r" t="t"/>
              <a:pathLst>
                <a:path extrusionOk="0" h="4241" w="4250">
                  <a:moveTo>
                    <a:pt x="0" y="2119"/>
                  </a:moveTo>
                  <a:lnTo>
                    <a:pt x="1537" y="3655"/>
                  </a:lnTo>
                  <a:lnTo>
                    <a:pt x="1539" y="3653"/>
                  </a:lnTo>
                  <a:lnTo>
                    <a:pt x="1539" y="3653"/>
                  </a:lnTo>
                  <a:lnTo>
                    <a:pt x="0" y="2119"/>
                  </a:lnTo>
                  <a:close/>
                  <a:moveTo>
                    <a:pt x="2127" y="1"/>
                  </a:moveTo>
                  <a:lnTo>
                    <a:pt x="1766" y="357"/>
                  </a:lnTo>
                  <a:lnTo>
                    <a:pt x="2881" y="1472"/>
                  </a:lnTo>
                  <a:cubicBezTo>
                    <a:pt x="3111" y="1702"/>
                    <a:pt x="3111" y="2076"/>
                    <a:pt x="2881" y="2306"/>
                  </a:cubicBezTo>
                  <a:lnTo>
                    <a:pt x="1539" y="3653"/>
                  </a:lnTo>
                  <a:lnTo>
                    <a:pt x="1539" y="3653"/>
                  </a:lnTo>
                  <a:lnTo>
                    <a:pt x="2127" y="4241"/>
                  </a:lnTo>
                  <a:lnTo>
                    <a:pt x="4249" y="2119"/>
                  </a:lnTo>
                  <a:lnTo>
                    <a:pt x="212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1668150" y="3017650"/>
              <a:ext cx="33300" cy="30650"/>
            </a:xfrm>
            <a:custGeom>
              <a:rect b="b" l="l" r="r" t="t"/>
              <a:pathLst>
                <a:path extrusionOk="0" h="1226" w="1332">
                  <a:moveTo>
                    <a:pt x="340" y="0"/>
                  </a:moveTo>
                  <a:cubicBezTo>
                    <a:pt x="154" y="0"/>
                    <a:pt x="1" y="225"/>
                    <a:pt x="141" y="406"/>
                  </a:cubicBezTo>
                  <a:lnTo>
                    <a:pt x="881" y="1150"/>
                  </a:lnTo>
                  <a:cubicBezTo>
                    <a:pt x="928" y="1197"/>
                    <a:pt x="994" y="1225"/>
                    <a:pt x="1059" y="1225"/>
                  </a:cubicBezTo>
                  <a:cubicBezTo>
                    <a:pt x="1125" y="1225"/>
                    <a:pt x="1186" y="1197"/>
                    <a:pt x="1233" y="1150"/>
                  </a:cubicBezTo>
                  <a:cubicBezTo>
                    <a:pt x="1331" y="1052"/>
                    <a:pt x="1331" y="893"/>
                    <a:pt x="1233" y="794"/>
                  </a:cubicBezTo>
                  <a:lnTo>
                    <a:pt x="493" y="54"/>
                  </a:lnTo>
                  <a:cubicBezTo>
                    <a:pt x="443" y="16"/>
                    <a:pt x="391" y="0"/>
                    <a:pt x="34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1644225" y="3038675"/>
              <a:ext cx="36725" cy="31650"/>
            </a:xfrm>
            <a:custGeom>
              <a:rect b="b" l="l" r="r" t="t"/>
              <a:pathLst>
                <a:path extrusionOk="0" h="1266" w="1469">
                  <a:moveTo>
                    <a:pt x="379" y="0"/>
                  </a:moveTo>
                  <a:cubicBezTo>
                    <a:pt x="178" y="0"/>
                    <a:pt x="0" y="273"/>
                    <a:pt x="213" y="450"/>
                  </a:cubicBezTo>
                  <a:lnTo>
                    <a:pt x="953" y="1190"/>
                  </a:lnTo>
                  <a:cubicBezTo>
                    <a:pt x="1005" y="1237"/>
                    <a:pt x="1065" y="1265"/>
                    <a:pt x="1136" y="1265"/>
                  </a:cubicBezTo>
                  <a:cubicBezTo>
                    <a:pt x="1356" y="1265"/>
                    <a:pt x="1468" y="993"/>
                    <a:pt x="1309" y="839"/>
                  </a:cubicBezTo>
                  <a:lnTo>
                    <a:pt x="569" y="99"/>
                  </a:lnTo>
                  <a:cubicBezTo>
                    <a:pt x="511" y="29"/>
                    <a:pt x="444" y="0"/>
                    <a:pt x="3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1623875" y="3061650"/>
              <a:ext cx="50150" cy="47325"/>
            </a:xfrm>
            <a:custGeom>
              <a:rect b="b" l="l" r="r" t="t"/>
              <a:pathLst>
                <a:path extrusionOk="0" h="1893" w="2006">
                  <a:moveTo>
                    <a:pt x="343" y="0"/>
                  </a:moveTo>
                  <a:cubicBezTo>
                    <a:pt x="156" y="0"/>
                    <a:pt x="1" y="229"/>
                    <a:pt x="151" y="412"/>
                  </a:cubicBezTo>
                  <a:lnTo>
                    <a:pt x="1556" y="1817"/>
                  </a:lnTo>
                  <a:cubicBezTo>
                    <a:pt x="1603" y="1864"/>
                    <a:pt x="1664" y="1892"/>
                    <a:pt x="1730" y="1892"/>
                  </a:cubicBezTo>
                  <a:cubicBezTo>
                    <a:pt x="1734" y="1893"/>
                    <a:pt x="1739" y="1893"/>
                    <a:pt x="1744" y="1893"/>
                  </a:cubicBezTo>
                  <a:cubicBezTo>
                    <a:pt x="1805" y="1893"/>
                    <a:pt x="1864" y="1865"/>
                    <a:pt x="1908" y="1822"/>
                  </a:cubicBezTo>
                  <a:cubicBezTo>
                    <a:pt x="2006" y="1724"/>
                    <a:pt x="2006" y="1564"/>
                    <a:pt x="1908" y="1466"/>
                  </a:cubicBezTo>
                  <a:lnTo>
                    <a:pt x="502" y="60"/>
                  </a:lnTo>
                  <a:cubicBezTo>
                    <a:pt x="451" y="18"/>
                    <a:pt x="396" y="0"/>
                    <a:pt x="3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1601650" y="3083800"/>
              <a:ext cx="33500" cy="30675"/>
            </a:xfrm>
            <a:custGeom>
              <a:rect b="b" l="l" r="r" t="t"/>
              <a:pathLst>
                <a:path extrusionOk="0" h="1227" w="1340">
                  <a:moveTo>
                    <a:pt x="346" y="0"/>
                  </a:moveTo>
                  <a:cubicBezTo>
                    <a:pt x="156" y="0"/>
                    <a:pt x="0" y="232"/>
                    <a:pt x="154" y="411"/>
                  </a:cubicBezTo>
                  <a:lnTo>
                    <a:pt x="894" y="1151"/>
                  </a:lnTo>
                  <a:cubicBezTo>
                    <a:pt x="941" y="1198"/>
                    <a:pt x="1002" y="1226"/>
                    <a:pt x="1068" y="1226"/>
                  </a:cubicBezTo>
                  <a:cubicBezTo>
                    <a:pt x="1133" y="1226"/>
                    <a:pt x="1199" y="1198"/>
                    <a:pt x="1246" y="1151"/>
                  </a:cubicBezTo>
                  <a:cubicBezTo>
                    <a:pt x="1340" y="1053"/>
                    <a:pt x="1340" y="898"/>
                    <a:pt x="1246" y="800"/>
                  </a:cubicBezTo>
                  <a:lnTo>
                    <a:pt x="506" y="60"/>
                  </a:lnTo>
                  <a:cubicBezTo>
                    <a:pt x="454" y="18"/>
                    <a:pt x="398" y="0"/>
                    <a:pt x="34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1577850" y="3104950"/>
              <a:ext cx="35175" cy="31650"/>
            </a:xfrm>
            <a:custGeom>
              <a:rect b="b" l="l" r="r" t="t"/>
              <a:pathLst>
                <a:path extrusionOk="0" h="1266" w="1407">
                  <a:moveTo>
                    <a:pt x="378" y="1"/>
                  </a:moveTo>
                  <a:cubicBezTo>
                    <a:pt x="177" y="1"/>
                    <a:pt x="0" y="274"/>
                    <a:pt x="216" y="451"/>
                  </a:cubicBezTo>
                  <a:lnTo>
                    <a:pt x="956" y="1191"/>
                  </a:lnTo>
                  <a:cubicBezTo>
                    <a:pt x="1003" y="1238"/>
                    <a:pt x="1069" y="1266"/>
                    <a:pt x="1139" y="1266"/>
                  </a:cubicBezTo>
                  <a:cubicBezTo>
                    <a:pt x="1205" y="1266"/>
                    <a:pt x="1266" y="1238"/>
                    <a:pt x="1312" y="1186"/>
                  </a:cubicBezTo>
                  <a:cubicBezTo>
                    <a:pt x="1406" y="1088"/>
                    <a:pt x="1406" y="933"/>
                    <a:pt x="1312" y="835"/>
                  </a:cubicBezTo>
                  <a:lnTo>
                    <a:pt x="567" y="99"/>
                  </a:lnTo>
                  <a:cubicBezTo>
                    <a:pt x="510" y="29"/>
                    <a:pt x="443" y="1"/>
                    <a:pt x="37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1555925" y="3127100"/>
              <a:ext cx="51700" cy="48275"/>
            </a:xfrm>
            <a:custGeom>
              <a:rect b="b" l="l" r="r" t="t"/>
              <a:pathLst>
                <a:path extrusionOk="0" h="1931" w="2068">
                  <a:moveTo>
                    <a:pt x="379" y="0"/>
                  </a:moveTo>
                  <a:cubicBezTo>
                    <a:pt x="178" y="0"/>
                    <a:pt x="0" y="273"/>
                    <a:pt x="212" y="450"/>
                  </a:cubicBezTo>
                  <a:lnTo>
                    <a:pt x="1618" y="1856"/>
                  </a:lnTo>
                  <a:cubicBezTo>
                    <a:pt x="1665" y="1902"/>
                    <a:pt x="1730" y="1931"/>
                    <a:pt x="1796" y="1931"/>
                  </a:cubicBezTo>
                  <a:cubicBezTo>
                    <a:pt x="1861" y="1931"/>
                    <a:pt x="1927" y="1902"/>
                    <a:pt x="1974" y="1856"/>
                  </a:cubicBezTo>
                  <a:cubicBezTo>
                    <a:pt x="2068" y="1757"/>
                    <a:pt x="2068" y="1603"/>
                    <a:pt x="1974" y="1504"/>
                  </a:cubicBezTo>
                  <a:lnTo>
                    <a:pt x="568" y="99"/>
                  </a:lnTo>
                  <a:cubicBezTo>
                    <a:pt x="511" y="29"/>
                    <a:pt x="444" y="0"/>
                    <a:pt x="3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47"/>
          <p:cNvGrpSpPr/>
          <p:nvPr/>
        </p:nvGrpSpPr>
        <p:grpSpPr>
          <a:xfrm>
            <a:off x="816675" y="2964775"/>
            <a:ext cx="421200" cy="326725"/>
            <a:chOff x="816675" y="2964775"/>
            <a:chExt cx="421200" cy="326725"/>
          </a:xfrm>
        </p:grpSpPr>
        <p:sp>
          <p:nvSpPr>
            <p:cNvPr id="3170" name="Google Shape;3170;p47"/>
            <p:cNvSpPr/>
            <p:nvPr/>
          </p:nvSpPr>
          <p:spPr>
            <a:xfrm>
              <a:off x="816675" y="2979400"/>
              <a:ext cx="231100" cy="256300"/>
            </a:xfrm>
            <a:custGeom>
              <a:rect b="b" l="l" r="r" t="t"/>
              <a:pathLst>
                <a:path extrusionOk="0" h="10252" w="9244">
                  <a:moveTo>
                    <a:pt x="782" y="1"/>
                  </a:moveTo>
                  <a:cubicBezTo>
                    <a:pt x="351" y="1"/>
                    <a:pt x="0" y="352"/>
                    <a:pt x="0" y="783"/>
                  </a:cubicBezTo>
                  <a:lnTo>
                    <a:pt x="0" y="9469"/>
                  </a:lnTo>
                  <a:cubicBezTo>
                    <a:pt x="0" y="9900"/>
                    <a:pt x="351" y="10251"/>
                    <a:pt x="782" y="10251"/>
                  </a:cubicBezTo>
                  <a:lnTo>
                    <a:pt x="2703" y="10251"/>
                  </a:lnTo>
                  <a:cubicBezTo>
                    <a:pt x="2844" y="9300"/>
                    <a:pt x="3659" y="8602"/>
                    <a:pt x="4619" y="8602"/>
                  </a:cubicBezTo>
                  <a:cubicBezTo>
                    <a:pt x="5580" y="8602"/>
                    <a:pt x="6395" y="9300"/>
                    <a:pt x="6540" y="10251"/>
                  </a:cubicBezTo>
                  <a:lnTo>
                    <a:pt x="9243" y="10251"/>
                  </a:lnTo>
                  <a:lnTo>
                    <a:pt x="9243" y="783"/>
                  </a:lnTo>
                  <a:cubicBezTo>
                    <a:pt x="9239" y="352"/>
                    <a:pt x="8892" y="1"/>
                    <a:pt x="8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991175" y="2979400"/>
              <a:ext cx="56475" cy="256300"/>
            </a:xfrm>
            <a:custGeom>
              <a:rect b="b" l="l" r="r" t="t"/>
              <a:pathLst>
                <a:path extrusionOk="0" h="10252" w="2259">
                  <a:moveTo>
                    <a:pt x="1" y="1"/>
                  </a:moveTo>
                  <a:cubicBezTo>
                    <a:pt x="432" y="1"/>
                    <a:pt x="778" y="352"/>
                    <a:pt x="778" y="783"/>
                  </a:cubicBezTo>
                  <a:lnTo>
                    <a:pt x="778" y="10251"/>
                  </a:lnTo>
                  <a:lnTo>
                    <a:pt x="2259" y="10251"/>
                  </a:lnTo>
                  <a:lnTo>
                    <a:pt x="2259" y="783"/>
                  </a:lnTo>
                  <a:cubicBezTo>
                    <a:pt x="2259" y="352"/>
                    <a:pt x="1907" y="1"/>
                    <a:pt x="14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1047750" y="3028475"/>
              <a:ext cx="190125" cy="207225"/>
            </a:xfrm>
            <a:custGeom>
              <a:rect b="b" l="l" r="r" t="t"/>
              <a:pathLst>
                <a:path extrusionOk="0" h="8289" w="7605">
                  <a:moveTo>
                    <a:pt x="4223" y="1"/>
                  </a:moveTo>
                  <a:cubicBezTo>
                    <a:pt x="4218" y="1"/>
                    <a:pt x="4213" y="1"/>
                    <a:pt x="4208" y="1"/>
                  </a:cubicBezTo>
                  <a:lnTo>
                    <a:pt x="0" y="1"/>
                  </a:lnTo>
                  <a:lnTo>
                    <a:pt x="0" y="8288"/>
                  </a:lnTo>
                  <a:lnTo>
                    <a:pt x="1589" y="8288"/>
                  </a:lnTo>
                  <a:cubicBezTo>
                    <a:pt x="1729" y="7337"/>
                    <a:pt x="2544" y="6635"/>
                    <a:pt x="3505" y="6635"/>
                  </a:cubicBezTo>
                  <a:cubicBezTo>
                    <a:pt x="4470" y="6635"/>
                    <a:pt x="5285" y="7337"/>
                    <a:pt x="5426" y="8288"/>
                  </a:cubicBezTo>
                  <a:lnTo>
                    <a:pt x="6822" y="8288"/>
                  </a:lnTo>
                  <a:cubicBezTo>
                    <a:pt x="7253" y="8288"/>
                    <a:pt x="7604" y="7937"/>
                    <a:pt x="7604" y="7506"/>
                  </a:cubicBezTo>
                  <a:lnTo>
                    <a:pt x="7604" y="3660"/>
                  </a:lnTo>
                  <a:cubicBezTo>
                    <a:pt x="7604" y="3388"/>
                    <a:pt x="7501" y="3126"/>
                    <a:pt x="7318" y="2919"/>
                  </a:cubicBezTo>
                  <a:lnTo>
                    <a:pt x="5037" y="371"/>
                  </a:lnTo>
                  <a:cubicBezTo>
                    <a:pt x="4829" y="136"/>
                    <a:pt x="4536" y="1"/>
                    <a:pt x="4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1120825" y="3028475"/>
              <a:ext cx="117050" cy="207225"/>
            </a:xfrm>
            <a:custGeom>
              <a:rect b="b" l="l" r="r" t="t"/>
              <a:pathLst>
                <a:path extrusionOk="0" h="8289" w="4682">
                  <a:moveTo>
                    <a:pt x="17" y="1"/>
                  </a:moveTo>
                  <a:cubicBezTo>
                    <a:pt x="11" y="1"/>
                    <a:pt x="6" y="1"/>
                    <a:pt x="1" y="1"/>
                  </a:cubicBezTo>
                  <a:lnTo>
                    <a:pt x="33" y="1"/>
                  </a:lnTo>
                  <a:cubicBezTo>
                    <a:pt x="27" y="1"/>
                    <a:pt x="22" y="1"/>
                    <a:pt x="17" y="1"/>
                  </a:cubicBezTo>
                  <a:close/>
                  <a:moveTo>
                    <a:pt x="33" y="1"/>
                  </a:moveTo>
                  <a:lnTo>
                    <a:pt x="33" y="1"/>
                  </a:lnTo>
                  <a:cubicBezTo>
                    <a:pt x="339" y="5"/>
                    <a:pt x="626" y="140"/>
                    <a:pt x="830" y="371"/>
                  </a:cubicBezTo>
                  <a:lnTo>
                    <a:pt x="1285" y="881"/>
                  </a:lnTo>
                  <a:lnTo>
                    <a:pt x="2001" y="1683"/>
                  </a:lnTo>
                  <a:lnTo>
                    <a:pt x="3107" y="2919"/>
                  </a:lnTo>
                  <a:cubicBezTo>
                    <a:pt x="3290" y="3126"/>
                    <a:pt x="3393" y="3388"/>
                    <a:pt x="3393" y="3660"/>
                  </a:cubicBezTo>
                  <a:lnTo>
                    <a:pt x="3393" y="7506"/>
                  </a:lnTo>
                  <a:cubicBezTo>
                    <a:pt x="3393" y="7937"/>
                    <a:pt x="3041" y="8288"/>
                    <a:pt x="2610" y="8288"/>
                  </a:cubicBezTo>
                  <a:lnTo>
                    <a:pt x="3899" y="8288"/>
                  </a:lnTo>
                  <a:cubicBezTo>
                    <a:pt x="4330" y="8288"/>
                    <a:pt x="4681" y="7937"/>
                    <a:pt x="4681" y="7506"/>
                  </a:cubicBezTo>
                  <a:lnTo>
                    <a:pt x="4681" y="3660"/>
                  </a:lnTo>
                  <a:cubicBezTo>
                    <a:pt x="4676" y="3388"/>
                    <a:pt x="4578" y="3126"/>
                    <a:pt x="4395" y="2919"/>
                  </a:cubicBezTo>
                  <a:lnTo>
                    <a:pt x="3290" y="1683"/>
                  </a:lnTo>
                  <a:lnTo>
                    <a:pt x="2573" y="881"/>
                  </a:lnTo>
                  <a:lnTo>
                    <a:pt x="2118" y="371"/>
                  </a:lnTo>
                  <a:cubicBezTo>
                    <a:pt x="1908" y="132"/>
                    <a:pt x="1608" y="1"/>
                    <a:pt x="1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1091550" y="3059750"/>
              <a:ext cx="77675" cy="72400"/>
            </a:xfrm>
            <a:custGeom>
              <a:rect b="b" l="l" r="r" t="t"/>
              <a:pathLst>
                <a:path extrusionOk="0" h="2896" w="3107">
                  <a:moveTo>
                    <a:pt x="375" y="1"/>
                  </a:moveTo>
                  <a:cubicBezTo>
                    <a:pt x="169" y="1"/>
                    <a:pt x="1" y="169"/>
                    <a:pt x="1" y="375"/>
                  </a:cubicBezTo>
                  <a:lnTo>
                    <a:pt x="1" y="2521"/>
                  </a:lnTo>
                  <a:cubicBezTo>
                    <a:pt x="1" y="2727"/>
                    <a:pt x="169" y="2896"/>
                    <a:pt x="375" y="2896"/>
                  </a:cubicBezTo>
                  <a:lnTo>
                    <a:pt x="2732" y="2896"/>
                  </a:lnTo>
                  <a:cubicBezTo>
                    <a:pt x="2938" y="2896"/>
                    <a:pt x="3102" y="2727"/>
                    <a:pt x="3107" y="2521"/>
                  </a:cubicBezTo>
                  <a:lnTo>
                    <a:pt x="3107" y="1701"/>
                  </a:lnTo>
                  <a:cubicBezTo>
                    <a:pt x="3107" y="1612"/>
                    <a:pt x="3074" y="1523"/>
                    <a:pt x="3013" y="1458"/>
                  </a:cubicBezTo>
                  <a:lnTo>
                    <a:pt x="1875" y="132"/>
                  </a:lnTo>
                  <a:cubicBezTo>
                    <a:pt x="1804" y="47"/>
                    <a:pt x="1701" y="1"/>
                    <a:pt x="158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1078325" y="3010100"/>
              <a:ext cx="64325" cy="18400"/>
            </a:xfrm>
            <a:custGeom>
              <a:rect b="b" l="l" r="r" t="t"/>
              <a:pathLst>
                <a:path extrusionOk="0" h="736" w="2573">
                  <a:moveTo>
                    <a:pt x="309" y="0"/>
                  </a:moveTo>
                  <a:cubicBezTo>
                    <a:pt x="141" y="0"/>
                    <a:pt x="0" y="141"/>
                    <a:pt x="0" y="314"/>
                  </a:cubicBezTo>
                  <a:lnTo>
                    <a:pt x="0" y="736"/>
                  </a:lnTo>
                  <a:lnTo>
                    <a:pt x="2572" y="736"/>
                  </a:lnTo>
                  <a:lnTo>
                    <a:pt x="2572" y="314"/>
                  </a:lnTo>
                  <a:cubicBezTo>
                    <a:pt x="2572" y="141"/>
                    <a:pt x="2436" y="0"/>
                    <a:pt x="226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1085575" y="2964875"/>
              <a:ext cx="49925" cy="45350"/>
            </a:xfrm>
            <a:custGeom>
              <a:rect b="b" l="l" r="r" t="t"/>
              <a:pathLst>
                <a:path extrusionOk="0" h="1814" w="1997">
                  <a:moveTo>
                    <a:pt x="966" y="1"/>
                  </a:moveTo>
                  <a:cubicBezTo>
                    <a:pt x="436" y="1"/>
                    <a:pt x="1" y="432"/>
                    <a:pt x="5" y="966"/>
                  </a:cubicBezTo>
                  <a:lnTo>
                    <a:pt x="5" y="1814"/>
                  </a:lnTo>
                  <a:lnTo>
                    <a:pt x="1996" y="1814"/>
                  </a:lnTo>
                  <a:lnTo>
                    <a:pt x="1992" y="966"/>
                  </a:lnTo>
                  <a:cubicBezTo>
                    <a:pt x="1992" y="432"/>
                    <a:pt x="1561" y="1"/>
                    <a:pt x="102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1101150" y="2964775"/>
              <a:ext cx="34350" cy="45225"/>
            </a:xfrm>
            <a:custGeom>
              <a:rect b="b" l="l" r="r" t="t"/>
              <a:pathLst>
                <a:path extrusionOk="0" h="1809" w="1374">
                  <a:moveTo>
                    <a:pt x="380" y="0"/>
                  </a:moveTo>
                  <a:cubicBezTo>
                    <a:pt x="249" y="0"/>
                    <a:pt x="118" y="24"/>
                    <a:pt x="1" y="75"/>
                  </a:cubicBezTo>
                  <a:cubicBezTo>
                    <a:pt x="371" y="230"/>
                    <a:pt x="615" y="590"/>
                    <a:pt x="615" y="998"/>
                  </a:cubicBezTo>
                  <a:lnTo>
                    <a:pt x="615" y="1808"/>
                  </a:lnTo>
                  <a:lnTo>
                    <a:pt x="1373" y="1808"/>
                  </a:lnTo>
                  <a:lnTo>
                    <a:pt x="1373" y="998"/>
                  </a:lnTo>
                  <a:cubicBezTo>
                    <a:pt x="1373" y="445"/>
                    <a:pt x="928" y="0"/>
                    <a:pt x="3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879800" y="3194450"/>
              <a:ext cx="100850" cy="97025"/>
            </a:xfrm>
            <a:custGeom>
              <a:rect b="b" l="l" r="r" t="t"/>
              <a:pathLst>
                <a:path extrusionOk="0" h="3881" w="4034">
                  <a:moveTo>
                    <a:pt x="2094" y="0"/>
                  </a:moveTo>
                  <a:cubicBezTo>
                    <a:pt x="1307" y="0"/>
                    <a:pt x="600" y="473"/>
                    <a:pt x="300" y="1200"/>
                  </a:cubicBezTo>
                  <a:cubicBezTo>
                    <a:pt x="0" y="1921"/>
                    <a:pt x="169" y="2755"/>
                    <a:pt x="722" y="3312"/>
                  </a:cubicBezTo>
                  <a:cubicBezTo>
                    <a:pt x="1092" y="3683"/>
                    <a:pt x="1591" y="3881"/>
                    <a:pt x="2097" y="3881"/>
                  </a:cubicBezTo>
                  <a:cubicBezTo>
                    <a:pt x="2346" y="3881"/>
                    <a:pt x="2597" y="3833"/>
                    <a:pt x="2835" y="3734"/>
                  </a:cubicBezTo>
                  <a:cubicBezTo>
                    <a:pt x="3561" y="3434"/>
                    <a:pt x="4034" y="2722"/>
                    <a:pt x="4034" y="1940"/>
                  </a:cubicBezTo>
                  <a:cubicBezTo>
                    <a:pt x="4034" y="867"/>
                    <a:pt x="3167" y="0"/>
                    <a:pt x="209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892675" y="3201950"/>
              <a:ext cx="97125" cy="89400"/>
            </a:xfrm>
            <a:custGeom>
              <a:rect b="b" l="l" r="r" t="t"/>
              <a:pathLst>
                <a:path extrusionOk="0" h="3576" w="3885">
                  <a:moveTo>
                    <a:pt x="2680" y="0"/>
                  </a:moveTo>
                  <a:lnTo>
                    <a:pt x="2680" y="0"/>
                  </a:lnTo>
                  <a:cubicBezTo>
                    <a:pt x="3172" y="768"/>
                    <a:pt x="3065" y="1771"/>
                    <a:pt x="2418" y="2417"/>
                  </a:cubicBezTo>
                  <a:cubicBezTo>
                    <a:pt x="2044" y="2791"/>
                    <a:pt x="1547" y="2985"/>
                    <a:pt x="1045" y="2985"/>
                  </a:cubicBezTo>
                  <a:cubicBezTo>
                    <a:pt x="684" y="2985"/>
                    <a:pt x="322" y="2885"/>
                    <a:pt x="1" y="2680"/>
                  </a:cubicBezTo>
                  <a:lnTo>
                    <a:pt x="1" y="2680"/>
                  </a:lnTo>
                  <a:cubicBezTo>
                    <a:pt x="378" y="3268"/>
                    <a:pt x="1006" y="3576"/>
                    <a:pt x="1640" y="3576"/>
                  </a:cubicBezTo>
                  <a:cubicBezTo>
                    <a:pt x="2131" y="3576"/>
                    <a:pt x="2626" y="3391"/>
                    <a:pt x="3008" y="3008"/>
                  </a:cubicBezTo>
                  <a:cubicBezTo>
                    <a:pt x="3884" y="2132"/>
                    <a:pt x="3725" y="670"/>
                    <a:pt x="26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904625" y="3222325"/>
              <a:ext cx="48275" cy="41250"/>
            </a:xfrm>
            <a:custGeom>
              <a:rect b="b" l="l" r="r" t="t"/>
              <a:pathLst>
                <a:path extrusionOk="0" h="1650" w="1931">
                  <a:moveTo>
                    <a:pt x="1106" y="0"/>
                  </a:moveTo>
                  <a:cubicBezTo>
                    <a:pt x="371" y="0"/>
                    <a:pt x="0" y="890"/>
                    <a:pt x="520" y="1406"/>
                  </a:cubicBezTo>
                  <a:cubicBezTo>
                    <a:pt x="689" y="1574"/>
                    <a:pt x="897" y="1650"/>
                    <a:pt x="1100" y="1650"/>
                  </a:cubicBezTo>
                  <a:cubicBezTo>
                    <a:pt x="1524" y="1650"/>
                    <a:pt x="1931" y="1322"/>
                    <a:pt x="1931" y="825"/>
                  </a:cubicBezTo>
                  <a:cubicBezTo>
                    <a:pt x="1931" y="370"/>
                    <a:pt x="1561"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1083125" y="3194450"/>
              <a:ext cx="100875" cy="97050"/>
            </a:xfrm>
            <a:custGeom>
              <a:rect b="b" l="l" r="r" t="t"/>
              <a:pathLst>
                <a:path extrusionOk="0" h="3882" w="4035">
                  <a:moveTo>
                    <a:pt x="2094" y="0"/>
                  </a:moveTo>
                  <a:cubicBezTo>
                    <a:pt x="1307" y="0"/>
                    <a:pt x="600" y="473"/>
                    <a:pt x="300" y="1200"/>
                  </a:cubicBezTo>
                  <a:cubicBezTo>
                    <a:pt x="0" y="1921"/>
                    <a:pt x="164" y="2760"/>
                    <a:pt x="717" y="3312"/>
                  </a:cubicBezTo>
                  <a:cubicBezTo>
                    <a:pt x="1090" y="3685"/>
                    <a:pt x="1586" y="3882"/>
                    <a:pt x="2091" y="3882"/>
                  </a:cubicBezTo>
                  <a:cubicBezTo>
                    <a:pt x="2341" y="3882"/>
                    <a:pt x="2594" y="3834"/>
                    <a:pt x="2835" y="3734"/>
                  </a:cubicBezTo>
                  <a:cubicBezTo>
                    <a:pt x="3561" y="3434"/>
                    <a:pt x="4034" y="2727"/>
                    <a:pt x="4034" y="1940"/>
                  </a:cubicBezTo>
                  <a:cubicBezTo>
                    <a:pt x="4029" y="867"/>
                    <a:pt x="3163" y="0"/>
                    <a:pt x="209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1094600" y="3201950"/>
              <a:ext cx="97125" cy="89400"/>
            </a:xfrm>
            <a:custGeom>
              <a:rect b="b" l="l" r="r" t="t"/>
              <a:pathLst>
                <a:path extrusionOk="0" h="3576" w="3885">
                  <a:moveTo>
                    <a:pt x="2680" y="0"/>
                  </a:moveTo>
                  <a:lnTo>
                    <a:pt x="2680" y="0"/>
                  </a:lnTo>
                  <a:cubicBezTo>
                    <a:pt x="3167" y="768"/>
                    <a:pt x="3060" y="1771"/>
                    <a:pt x="2413" y="2417"/>
                  </a:cubicBezTo>
                  <a:cubicBezTo>
                    <a:pt x="2039" y="2791"/>
                    <a:pt x="1542" y="2985"/>
                    <a:pt x="1041" y="2985"/>
                  </a:cubicBezTo>
                  <a:cubicBezTo>
                    <a:pt x="681" y="2985"/>
                    <a:pt x="319" y="2885"/>
                    <a:pt x="0" y="2680"/>
                  </a:cubicBezTo>
                  <a:lnTo>
                    <a:pt x="0" y="2680"/>
                  </a:lnTo>
                  <a:cubicBezTo>
                    <a:pt x="375" y="3268"/>
                    <a:pt x="1002" y="3576"/>
                    <a:pt x="1635" y="3576"/>
                  </a:cubicBezTo>
                  <a:cubicBezTo>
                    <a:pt x="2126" y="3576"/>
                    <a:pt x="2621" y="3391"/>
                    <a:pt x="3003" y="3008"/>
                  </a:cubicBezTo>
                  <a:cubicBezTo>
                    <a:pt x="3884" y="2132"/>
                    <a:pt x="3725" y="670"/>
                    <a:pt x="26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1107825" y="3222325"/>
              <a:ext cx="48175" cy="41250"/>
            </a:xfrm>
            <a:custGeom>
              <a:rect b="b" l="l" r="r" t="t"/>
              <a:pathLst>
                <a:path extrusionOk="0" h="1650" w="1927">
                  <a:moveTo>
                    <a:pt x="1106" y="0"/>
                  </a:moveTo>
                  <a:cubicBezTo>
                    <a:pt x="371" y="0"/>
                    <a:pt x="1" y="886"/>
                    <a:pt x="521" y="1406"/>
                  </a:cubicBezTo>
                  <a:cubicBezTo>
                    <a:pt x="689" y="1574"/>
                    <a:pt x="897" y="1650"/>
                    <a:pt x="1099" y="1650"/>
                  </a:cubicBezTo>
                  <a:cubicBezTo>
                    <a:pt x="1522" y="1650"/>
                    <a:pt x="1926" y="1322"/>
                    <a:pt x="1926" y="825"/>
                  </a:cubicBezTo>
                  <a:cubicBezTo>
                    <a:pt x="1926" y="370"/>
                    <a:pt x="1561"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878975" y="3023200"/>
              <a:ext cx="106250" cy="106275"/>
            </a:xfrm>
            <a:custGeom>
              <a:rect b="b" l="l" r="r" t="t"/>
              <a:pathLst>
                <a:path extrusionOk="0" h="4251" w="4250">
                  <a:moveTo>
                    <a:pt x="1818" y="1"/>
                  </a:moveTo>
                  <a:cubicBezTo>
                    <a:pt x="1603" y="1"/>
                    <a:pt x="1425" y="179"/>
                    <a:pt x="1425" y="394"/>
                  </a:cubicBezTo>
                  <a:lnTo>
                    <a:pt x="1425" y="1425"/>
                  </a:lnTo>
                  <a:lnTo>
                    <a:pt x="394" y="1425"/>
                  </a:lnTo>
                  <a:cubicBezTo>
                    <a:pt x="178" y="1425"/>
                    <a:pt x="0" y="1603"/>
                    <a:pt x="5" y="1823"/>
                  </a:cubicBezTo>
                  <a:lnTo>
                    <a:pt x="5" y="2432"/>
                  </a:lnTo>
                  <a:cubicBezTo>
                    <a:pt x="0" y="2648"/>
                    <a:pt x="178" y="2826"/>
                    <a:pt x="394" y="2826"/>
                  </a:cubicBezTo>
                  <a:lnTo>
                    <a:pt x="1425" y="2826"/>
                  </a:lnTo>
                  <a:lnTo>
                    <a:pt x="1425" y="3852"/>
                  </a:lnTo>
                  <a:cubicBezTo>
                    <a:pt x="1425" y="4072"/>
                    <a:pt x="1603" y="4250"/>
                    <a:pt x="1818" y="4250"/>
                  </a:cubicBezTo>
                  <a:lnTo>
                    <a:pt x="2432" y="4250"/>
                  </a:lnTo>
                  <a:cubicBezTo>
                    <a:pt x="2647" y="4250"/>
                    <a:pt x="2825" y="4072"/>
                    <a:pt x="2825" y="3857"/>
                  </a:cubicBezTo>
                  <a:lnTo>
                    <a:pt x="2825" y="2826"/>
                  </a:lnTo>
                  <a:lnTo>
                    <a:pt x="3856" y="2826"/>
                  </a:lnTo>
                  <a:cubicBezTo>
                    <a:pt x="4072" y="2826"/>
                    <a:pt x="4250" y="2648"/>
                    <a:pt x="4250" y="2432"/>
                  </a:cubicBezTo>
                  <a:lnTo>
                    <a:pt x="4250" y="1823"/>
                  </a:lnTo>
                  <a:cubicBezTo>
                    <a:pt x="4250" y="1603"/>
                    <a:pt x="4072" y="1425"/>
                    <a:pt x="3856" y="1425"/>
                  </a:cubicBezTo>
                  <a:lnTo>
                    <a:pt x="2825" y="1425"/>
                  </a:lnTo>
                  <a:lnTo>
                    <a:pt x="2825" y="394"/>
                  </a:lnTo>
                  <a:cubicBezTo>
                    <a:pt x="2825" y="179"/>
                    <a:pt x="2647" y="1"/>
                    <a:pt x="243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1047625" y="3174175"/>
              <a:ext cx="190125" cy="61525"/>
            </a:xfrm>
            <a:custGeom>
              <a:rect b="b" l="l" r="r" t="t"/>
              <a:pathLst>
                <a:path extrusionOk="0" h="2461" w="7605">
                  <a:moveTo>
                    <a:pt x="1" y="1"/>
                  </a:moveTo>
                  <a:lnTo>
                    <a:pt x="1" y="2460"/>
                  </a:lnTo>
                  <a:lnTo>
                    <a:pt x="1589" y="2460"/>
                  </a:lnTo>
                  <a:cubicBezTo>
                    <a:pt x="1734" y="1509"/>
                    <a:pt x="2554" y="807"/>
                    <a:pt x="3514" y="807"/>
                  </a:cubicBezTo>
                  <a:cubicBezTo>
                    <a:pt x="4470" y="807"/>
                    <a:pt x="5290" y="1509"/>
                    <a:pt x="5431" y="2460"/>
                  </a:cubicBezTo>
                  <a:lnTo>
                    <a:pt x="6822" y="2460"/>
                  </a:lnTo>
                  <a:cubicBezTo>
                    <a:pt x="7258" y="2456"/>
                    <a:pt x="7604" y="2109"/>
                    <a:pt x="7604" y="1678"/>
                  </a:cubicBezTo>
                  <a:lnTo>
                    <a:pt x="760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1186075" y="3174175"/>
              <a:ext cx="51800" cy="61625"/>
            </a:xfrm>
            <a:custGeom>
              <a:rect b="b" l="l" r="r" t="t"/>
              <a:pathLst>
                <a:path extrusionOk="0" h="2465" w="2072">
                  <a:moveTo>
                    <a:pt x="783" y="1"/>
                  </a:moveTo>
                  <a:lnTo>
                    <a:pt x="783" y="1683"/>
                  </a:lnTo>
                  <a:cubicBezTo>
                    <a:pt x="783" y="2114"/>
                    <a:pt x="431" y="2465"/>
                    <a:pt x="0" y="2465"/>
                  </a:cubicBezTo>
                  <a:lnTo>
                    <a:pt x="1289" y="2465"/>
                  </a:lnTo>
                  <a:cubicBezTo>
                    <a:pt x="1720" y="2465"/>
                    <a:pt x="2071" y="2114"/>
                    <a:pt x="2071" y="1683"/>
                  </a:cubicBezTo>
                  <a:lnTo>
                    <a:pt x="207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816675" y="3174175"/>
              <a:ext cx="231100" cy="61525"/>
            </a:xfrm>
            <a:custGeom>
              <a:rect b="b" l="l" r="r" t="t"/>
              <a:pathLst>
                <a:path extrusionOk="0" h="2461" w="9244">
                  <a:moveTo>
                    <a:pt x="5" y="1"/>
                  </a:moveTo>
                  <a:lnTo>
                    <a:pt x="5" y="1678"/>
                  </a:lnTo>
                  <a:cubicBezTo>
                    <a:pt x="0" y="2109"/>
                    <a:pt x="351" y="2460"/>
                    <a:pt x="782" y="2460"/>
                  </a:cubicBezTo>
                  <a:lnTo>
                    <a:pt x="2703" y="2460"/>
                  </a:lnTo>
                  <a:cubicBezTo>
                    <a:pt x="2844" y="1509"/>
                    <a:pt x="3659" y="811"/>
                    <a:pt x="4619" y="811"/>
                  </a:cubicBezTo>
                  <a:cubicBezTo>
                    <a:pt x="5580" y="811"/>
                    <a:pt x="6395" y="1509"/>
                    <a:pt x="6540" y="2460"/>
                  </a:cubicBezTo>
                  <a:lnTo>
                    <a:pt x="9243" y="2460"/>
                  </a:lnTo>
                  <a:lnTo>
                    <a:pt x="92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1010725" y="3174175"/>
              <a:ext cx="36925" cy="61525"/>
            </a:xfrm>
            <a:custGeom>
              <a:rect b="b" l="l" r="r" t="t"/>
              <a:pathLst>
                <a:path extrusionOk="0" h="2461" w="1477">
                  <a:moveTo>
                    <a:pt x="1" y="1"/>
                  </a:moveTo>
                  <a:lnTo>
                    <a:pt x="1" y="2460"/>
                  </a:lnTo>
                  <a:lnTo>
                    <a:pt x="1477" y="2460"/>
                  </a:lnTo>
                  <a:lnTo>
                    <a:pt x="147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47"/>
          <p:cNvGrpSpPr/>
          <p:nvPr/>
        </p:nvGrpSpPr>
        <p:grpSpPr>
          <a:xfrm>
            <a:off x="5762575" y="2917575"/>
            <a:ext cx="281475" cy="421200"/>
            <a:chOff x="5762575" y="2917575"/>
            <a:chExt cx="281475" cy="421200"/>
          </a:xfrm>
        </p:grpSpPr>
        <p:sp>
          <p:nvSpPr>
            <p:cNvPr id="3190" name="Google Shape;3190;p47"/>
            <p:cNvSpPr/>
            <p:nvPr/>
          </p:nvSpPr>
          <p:spPr>
            <a:xfrm>
              <a:off x="5762700" y="2917575"/>
              <a:ext cx="281350" cy="421200"/>
            </a:xfrm>
            <a:custGeom>
              <a:rect b="b" l="l" r="r" t="t"/>
              <a:pathLst>
                <a:path extrusionOk="0" h="16848" w="11254">
                  <a:moveTo>
                    <a:pt x="965" y="0"/>
                  </a:moveTo>
                  <a:cubicBezTo>
                    <a:pt x="431" y="0"/>
                    <a:pt x="0" y="431"/>
                    <a:pt x="0" y="960"/>
                  </a:cubicBezTo>
                  <a:lnTo>
                    <a:pt x="0" y="15887"/>
                  </a:lnTo>
                  <a:cubicBezTo>
                    <a:pt x="0" y="16416"/>
                    <a:pt x="431" y="16847"/>
                    <a:pt x="965" y="16847"/>
                  </a:cubicBezTo>
                  <a:lnTo>
                    <a:pt x="10293" y="16847"/>
                  </a:lnTo>
                  <a:cubicBezTo>
                    <a:pt x="10823" y="16847"/>
                    <a:pt x="11254" y="16416"/>
                    <a:pt x="11254" y="15887"/>
                  </a:cubicBezTo>
                  <a:lnTo>
                    <a:pt x="11254" y="960"/>
                  </a:lnTo>
                  <a:cubicBezTo>
                    <a:pt x="11254" y="431"/>
                    <a:pt x="10823" y="0"/>
                    <a:pt x="1029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5762575" y="2917575"/>
              <a:ext cx="281475" cy="421200"/>
            </a:xfrm>
            <a:custGeom>
              <a:rect b="b" l="l" r="r" t="t"/>
              <a:pathLst>
                <a:path extrusionOk="0" h="16848" w="11259">
                  <a:moveTo>
                    <a:pt x="10302" y="0"/>
                  </a:moveTo>
                  <a:cubicBezTo>
                    <a:pt x="10299" y="0"/>
                    <a:pt x="10296" y="0"/>
                    <a:pt x="10294" y="0"/>
                  </a:cubicBezTo>
                  <a:lnTo>
                    <a:pt x="10050" y="0"/>
                  </a:lnTo>
                  <a:lnTo>
                    <a:pt x="10050" y="14678"/>
                  </a:lnTo>
                  <a:cubicBezTo>
                    <a:pt x="10050" y="15209"/>
                    <a:pt x="9624" y="15638"/>
                    <a:pt x="9093" y="15638"/>
                  </a:cubicBezTo>
                  <a:cubicBezTo>
                    <a:pt x="9091" y="15638"/>
                    <a:pt x="9088" y="15638"/>
                    <a:pt x="9085" y="15638"/>
                  </a:cubicBezTo>
                  <a:lnTo>
                    <a:pt x="1" y="15638"/>
                  </a:lnTo>
                  <a:lnTo>
                    <a:pt x="1" y="15887"/>
                  </a:lnTo>
                  <a:cubicBezTo>
                    <a:pt x="1" y="16416"/>
                    <a:pt x="432" y="16847"/>
                    <a:pt x="961" y="16847"/>
                  </a:cubicBezTo>
                  <a:lnTo>
                    <a:pt x="10294" y="16847"/>
                  </a:lnTo>
                  <a:cubicBezTo>
                    <a:pt x="10823" y="16847"/>
                    <a:pt x="11254" y="16416"/>
                    <a:pt x="11254" y="15887"/>
                  </a:cubicBezTo>
                  <a:lnTo>
                    <a:pt x="11254" y="960"/>
                  </a:lnTo>
                  <a:cubicBezTo>
                    <a:pt x="11259" y="429"/>
                    <a:pt x="10832" y="0"/>
                    <a:pt x="1030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7"/>
            <p:cNvSpPr/>
            <p:nvPr/>
          </p:nvSpPr>
          <p:spPr>
            <a:xfrm>
              <a:off x="5790100" y="2952225"/>
              <a:ext cx="96775" cy="82850"/>
            </a:xfrm>
            <a:custGeom>
              <a:rect b="b" l="l" r="r" t="t"/>
              <a:pathLst>
                <a:path extrusionOk="0" h="3314" w="3871">
                  <a:moveTo>
                    <a:pt x="2217" y="1"/>
                  </a:moveTo>
                  <a:cubicBezTo>
                    <a:pt x="741" y="1"/>
                    <a:pt x="1" y="1786"/>
                    <a:pt x="1045" y="2830"/>
                  </a:cubicBezTo>
                  <a:cubicBezTo>
                    <a:pt x="1361" y="3146"/>
                    <a:pt x="1783" y="3314"/>
                    <a:pt x="2213" y="3314"/>
                  </a:cubicBezTo>
                  <a:cubicBezTo>
                    <a:pt x="2427" y="3314"/>
                    <a:pt x="2643" y="3272"/>
                    <a:pt x="2849" y="3187"/>
                  </a:cubicBezTo>
                  <a:cubicBezTo>
                    <a:pt x="3468" y="2934"/>
                    <a:pt x="3870" y="2329"/>
                    <a:pt x="3870" y="1659"/>
                  </a:cubicBezTo>
                  <a:cubicBezTo>
                    <a:pt x="3870" y="746"/>
                    <a:pt x="3130" y="1"/>
                    <a:pt x="221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7"/>
            <p:cNvSpPr/>
            <p:nvPr/>
          </p:nvSpPr>
          <p:spPr>
            <a:xfrm>
              <a:off x="5837650" y="2952225"/>
              <a:ext cx="49350" cy="82950"/>
            </a:xfrm>
            <a:custGeom>
              <a:rect b="b" l="l" r="r" t="t"/>
              <a:pathLst>
                <a:path extrusionOk="0" h="3318" w="1974">
                  <a:moveTo>
                    <a:pt x="315" y="1"/>
                  </a:moveTo>
                  <a:cubicBezTo>
                    <a:pt x="207" y="1"/>
                    <a:pt x="104" y="10"/>
                    <a:pt x="1" y="29"/>
                  </a:cubicBezTo>
                  <a:cubicBezTo>
                    <a:pt x="783" y="179"/>
                    <a:pt x="1345" y="863"/>
                    <a:pt x="1345" y="1659"/>
                  </a:cubicBezTo>
                  <a:cubicBezTo>
                    <a:pt x="1345" y="2456"/>
                    <a:pt x="783" y="3135"/>
                    <a:pt x="1" y="3285"/>
                  </a:cubicBezTo>
                  <a:cubicBezTo>
                    <a:pt x="104" y="3308"/>
                    <a:pt x="207" y="3318"/>
                    <a:pt x="315" y="3318"/>
                  </a:cubicBezTo>
                  <a:cubicBezTo>
                    <a:pt x="1228" y="3318"/>
                    <a:pt x="1973" y="2578"/>
                    <a:pt x="1973" y="1659"/>
                  </a:cubicBezTo>
                  <a:cubicBezTo>
                    <a:pt x="1973" y="741"/>
                    <a:pt x="1228" y="1"/>
                    <a:pt x="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5812000" y="2960325"/>
              <a:ext cx="66900" cy="66775"/>
            </a:xfrm>
            <a:custGeom>
              <a:rect b="b" l="l" r="r" t="t"/>
              <a:pathLst>
                <a:path extrusionOk="0" h="2671" w="2676">
                  <a:moveTo>
                    <a:pt x="2320" y="0"/>
                  </a:moveTo>
                  <a:lnTo>
                    <a:pt x="1" y="2314"/>
                  </a:lnTo>
                  <a:cubicBezTo>
                    <a:pt x="99" y="2450"/>
                    <a:pt x="221" y="2572"/>
                    <a:pt x="357" y="2670"/>
                  </a:cubicBezTo>
                  <a:lnTo>
                    <a:pt x="2676" y="356"/>
                  </a:lnTo>
                  <a:cubicBezTo>
                    <a:pt x="2577" y="216"/>
                    <a:pt x="2456" y="98"/>
                    <a:pt x="232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5862375" y="2960425"/>
              <a:ext cx="16775" cy="19250"/>
            </a:xfrm>
            <a:custGeom>
              <a:rect b="b" l="l" r="r" t="t"/>
              <a:pathLst>
                <a:path extrusionOk="0" h="770" w="671">
                  <a:moveTo>
                    <a:pt x="309" y="1"/>
                  </a:moveTo>
                  <a:lnTo>
                    <a:pt x="0" y="310"/>
                  </a:lnTo>
                  <a:cubicBezTo>
                    <a:pt x="113" y="446"/>
                    <a:pt x="202" y="605"/>
                    <a:pt x="263" y="769"/>
                  </a:cubicBezTo>
                  <a:lnTo>
                    <a:pt x="670" y="361"/>
                  </a:lnTo>
                  <a:cubicBezTo>
                    <a:pt x="651" y="338"/>
                    <a:pt x="642" y="324"/>
                    <a:pt x="628" y="310"/>
                  </a:cubicBezTo>
                  <a:cubicBezTo>
                    <a:pt x="623" y="305"/>
                    <a:pt x="623" y="301"/>
                    <a:pt x="623" y="296"/>
                  </a:cubicBezTo>
                  <a:cubicBezTo>
                    <a:pt x="614" y="282"/>
                    <a:pt x="600" y="272"/>
                    <a:pt x="591" y="258"/>
                  </a:cubicBezTo>
                  <a:lnTo>
                    <a:pt x="581" y="249"/>
                  </a:lnTo>
                  <a:cubicBezTo>
                    <a:pt x="530" y="188"/>
                    <a:pt x="473" y="132"/>
                    <a:pt x="417" y="80"/>
                  </a:cubicBezTo>
                  <a:lnTo>
                    <a:pt x="403" y="71"/>
                  </a:lnTo>
                  <a:cubicBezTo>
                    <a:pt x="389" y="62"/>
                    <a:pt x="380" y="52"/>
                    <a:pt x="366" y="38"/>
                  </a:cubicBezTo>
                  <a:cubicBezTo>
                    <a:pt x="361" y="34"/>
                    <a:pt x="356" y="34"/>
                    <a:pt x="352" y="34"/>
                  </a:cubicBezTo>
                  <a:lnTo>
                    <a:pt x="30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5905825" y="2952225"/>
              <a:ext cx="96775" cy="82850"/>
            </a:xfrm>
            <a:custGeom>
              <a:rect b="b" l="l" r="r" t="t"/>
              <a:pathLst>
                <a:path extrusionOk="0" h="3314" w="3871">
                  <a:moveTo>
                    <a:pt x="2212" y="1"/>
                  </a:moveTo>
                  <a:cubicBezTo>
                    <a:pt x="741" y="1"/>
                    <a:pt x="0" y="1786"/>
                    <a:pt x="1045" y="2830"/>
                  </a:cubicBezTo>
                  <a:cubicBezTo>
                    <a:pt x="1361" y="3146"/>
                    <a:pt x="1783" y="3314"/>
                    <a:pt x="2213" y="3314"/>
                  </a:cubicBezTo>
                  <a:cubicBezTo>
                    <a:pt x="2427" y="3314"/>
                    <a:pt x="2643" y="3272"/>
                    <a:pt x="2849" y="3187"/>
                  </a:cubicBezTo>
                  <a:cubicBezTo>
                    <a:pt x="3467" y="2934"/>
                    <a:pt x="3870" y="2329"/>
                    <a:pt x="3870" y="1659"/>
                  </a:cubicBezTo>
                  <a:cubicBezTo>
                    <a:pt x="3870" y="746"/>
                    <a:pt x="3130" y="1"/>
                    <a:pt x="221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5953250" y="2952225"/>
              <a:ext cx="49350" cy="82950"/>
            </a:xfrm>
            <a:custGeom>
              <a:rect b="b" l="l" r="r" t="t"/>
              <a:pathLst>
                <a:path extrusionOk="0" h="3318" w="1974">
                  <a:moveTo>
                    <a:pt x="315" y="1"/>
                  </a:moveTo>
                  <a:cubicBezTo>
                    <a:pt x="207" y="1"/>
                    <a:pt x="104" y="10"/>
                    <a:pt x="1" y="29"/>
                  </a:cubicBezTo>
                  <a:cubicBezTo>
                    <a:pt x="783" y="179"/>
                    <a:pt x="1345" y="863"/>
                    <a:pt x="1345" y="1659"/>
                  </a:cubicBezTo>
                  <a:cubicBezTo>
                    <a:pt x="1345" y="2456"/>
                    <a:pt x="783" y="3135"/>
                    <a:pt x="1" y="3285"/>
                  </a:cubicBezTo>
                  <a:cubicBezTo>
                    <a:pt x="104" y="3308"/>
                    <a:pt x="207" y="3318"/>
                    <a:pt x="315" y="3318"/>
                  </a:cubicBezTo>
                  <a:cubicBezTo>
                    <a:pt x="1228" y="3318"/>
                    <a:pt x="1973" y="2578"/>
                    <a:pt x="1973" y="1659"/>
                  </a:cubicBezTo>
                  <a:cubicBezTo>
                    <a:pt x="1973" y="741"/>
                    <a:pt x="1228" y="1"/>
                    <a:pt x="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5927725" y="2960325"/>
              <a:ext cx="66775" cy="66775"/>
            </a:xfrm>
            <a:custGeom>
              <a:rect b="b" l="l" r="r" t="t"/>
              <a:pathLst>
                <a:path extrusionOk="0" h="2671" w="2671">
                  <a:moveTo>
                    <a:pt x="2315" y="0"/>
                  </a:moveTo>
                  <a:lnTo>
                    <a:pt x="0" y="2314"/>
                  </a:lnTo>
                  <a:cubicBezTo>
                    <a:pt x="99" y="2450"/>
                    <a:pt x="221" y="2572"/>
                    <a:pt x="357" y="2670"/>
                  </a:cubicBezTo>
                  <a:lnTo>
                    <a:pt x="2671" y="356"/>
                  </a:lnTo>
                  <a:cubicBezTo>
                    <a:pt x="2573" y="216"/>
                    <a:pt x="2451" y="98"/>
                    <a:pt x="2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5977975" y="2960425"/>
              <a:ext cx="16775" cy="19250"/>
            </a:xfrm>
            <a:custGeom>
              <a:rect b="b" l="l" r="r" t="t"/>
              <a:pathLst>
                <a:path extrusionOk="0" h="770" w="671">
                  <a:moveTo>
                    <a:pt x="310" y="1"/>
                  </a:moveTo>
                  <a:lnTo>
                    <a:pt x="0" y="310"/>
                  </a:lnTo>
                  <a:cubicBezTo>
                    <a:pt x="113" y="446"/>
                    <a:pt x="202" y="605"/>
                    <a:pt x="263" y="769"/>
                  </a:cubicBezTo>
                  <a:lnTo>
                    <a:pt x="670" y="361"/>
                  </a:lnTo>
                  <a:cubicBezTo>
                    <a:pt x="661" y="343"/>
                    <a:pt x="647" y="324"/>
                    <a:pt x="628" y="310"/>
                  </a:cubicBezTo>
                  <a:cubicBezTo>
                    <a:pt x="623" y="305"/>
                    <a:pt x="623" y="301"/>
                    <a:pt x="623" y="296"/>
                  </a:cubicBezTo>
                  <a:cubicBezTo>
                    <a:pt x="614" y="282"/>
                    <a:pt x="600" y="272"/>
                    <a:pt x="591" y="258"/>
                  </a:cubicBezTo>
                  <a:lnTo>
                    <a:pt x="581" y="249"/>
                  </a:lnTo>
                  <a:cubicBezTo>
                    <a:pt x="530" y="188"/>
                    <a:pt x="473" y="132"/>
                    <a:pt x="417" y="80"/>
                  </a:cubicBezTo>
                  <a:lnTo>
                    <a:pt x="403" y="71"/>
                  </a:lnTo>
                  <a:cubicBezTo>
                    <a:pt x="389" y="62"/>
                    <a:pt x="380" y="52"/>
                    <a:pt x="366" y="38"/>
                  </a:cubicBezTo>
                  <a:cubicBezTo>
                    <a:pt x="361" y="34"/>
                    <a:pt x="356" y="34"/>
                    <a:pt x="352" y="34"/>
                  </a:cubicBezTo>
                  <a:lnTo>
                    <a:pt x="31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5790100" y="3083650"/>
              <a:ext cx="96775" cy="82850"/>
            </a:xfrm>
            <a:custGeom>
              <a:rect b="b" l="l" r="r" t="t"/>
              <a:pathLst>
                <a:path extrusionOk="0" h="3314" w="3871">
                  <a:moveTo>
                    <a:pt x="2217" y="0"/>
                  </a:moveTo>
                  <a:cubicBezTo>
                    <a:pt x="741" y="0"/>
                    <a:pt x="1" y="1785"/>
                    <a:pt x="1045" y="2830"/>
                  </a:cubicBezTo>
                  <a:cubicBezTo>
                    <a:pt x="1361" y="3146"/>
                    <a:pt x="1783" y="3313"/>
                    <a:pt x="2213" y="3313"/>
                  </a:cubicBezTo>
                  <a:cubicBezTo>
                    <a:pt x="2427" y="3313"/>
                    <a:pt x="2643" y="3272"/>
                    <a:pt x="2849" y="3186"/>
                  </a:cubicBezTo>
                  <a:cubicBezTo>
                    <a:pt x="3468" y="2933"/>
                    <a:pt x="3870" y="2329"/>
                    <a:pt x="3870" y="1659"/>
                  </a:cubicBezTo>
                  <a:cubicBezTo>
                    <a:pt x="3870" y="745"/>
                    <a:pt x="3130" y="0"/>
                    <a:pt x="22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5837650" y="3083625"/>
              <a:ext cx="49350" cy="82975"/>
            </a:xfrm>
            <a:custGeom>
              <a:rect b="b" l="l" r="r" t="t"/>
              <a:pathLst>
                <a:path extrusionOk="0" h="3319" w="1974">
                  <a:moveTo>
                    <a:pt x="272" y="0"/>
                  </a:moveTo>
                  <a:cubicBezTo>
                    <a:pt x="180" y="0"/>
                    <a:pt x="90" y="13"/>
                    <a:pt x="1" y="29"/>
                  </a:cubicBezTo>
                  <a:cubicBezTo>
                    <a:pt x="783" y="179"/>
                    <a:pt x="1345" y="863"/>
                    <a:pt x="1345" y="1660"/>
                  </a:cubicBezTo>
                  <a:cubicBezTo>
                    <a:pt x="1345" y="2451"/>
                    <a:pt x="783" y="3135"/>
                    <a:pt x="1" y="3285"/>
                  </a:cubicBezTo>
                  <a:cubicBezTo>
                    <a:pt x="104" y="3309"/>
                    <a:pt x="207" y="3318"/>
                    <a:pt x="315" y="3318"/>
                  </a:cubicBezTo>
                  <a:cubicBezTo>
                    <a:pt x="1228" y="3318"/>
                    <a:pt x="1973" y="2573"/>
                    <a:pt x="1973" y="1660"/>
                  </a:cubicBezTo>
                  <a:cubicBezTo>
                    <a:pt x="1973" y="741"/>
                    <a:pt x="1228" y="1"/>
                    <a:pt x="315" y="1"/>
                  </a:cubicBezTo>
                  <a:cubicBezTo>
                    <a:pt x="300" y="1"/>
                    <a:pt x="286" y="0"/>
                    <a:pt x="2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5812000" y="3091600"/>
              <a:ext cx="66900" cy="66800"/>
            </a:xfrm>
            <a:custGeom>
              <a:rect b="b" l="l" r="r" t="t"/>
              <a:pathLst>
                <a:path extrusionOk="0" h="2672" w="2676">
                  <a:moveTo>
                    <a:pt x="2320" y="1"/>
                  </a:moveTo>
                  <a:lnTo>
                    <a:pt x="1" y="2315"/>
                  </a:lnTo>
                  <a:cubicBezTo>
                    <a:pt x="99" y="2451"/>
                    <a:pt x="221" y="2573"/>
                    <a:pt x="357" y="2671"/>
                  </a:cubicBezTo>
                  <a:lnTo>
                    <a:pt x="2676" y="357"/>
                  </a:lnTo>
                  <a:cubicBezTo>
                    <a:pt x="2573" y="221"/>
                    <a:pt x="2451" y="99"/>
                    <a:pt x="23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5862375" y="3091725"/>
              <a:ext cx="16775" cy="19225"/>
            </a:xfrm>
            <a:custGeom>
              <a:rect b="b" l="l" r="r" t="t"/>
              <a:pathLst>
                <a:path extrusionOk="0" h="769" w="671">
                  <a:moveTo>
                    <a:pt x="309" y="1"/>
                  </a:moveTo>
                  <a:lnTo>
                    <a:pt x="0" y="310"/>
                  </a:lnTo>
                  <a:cubicBezTo>
                    <a:pt x="113" y="446"/>
                    <a:pt x="202" y="605"/>
                    <a:pt x="263" y="769"/>
                  </a:cubicBezTo>
                  <a:lnTo>
                    <a:pt x="670" y="361"/>
                  </a:lnTo>
                  <a:cubicBezTo>
                    <a:pt x="651" y="338"/>
                    <a:pt x="642" y="328"/>
                    <a:pt x="628" y="310"/>
                  </a:cubicBezTo>
                  <a:cubicBezTo>
                    <a:pt x="623" y="305"/>
                    <a:pt x="623" y="300"/>
                    <a:pt x="623" y="296"/>
                  </a:cubicBezTo>
                  <a:cubicBezTo>
                    <a:pt x="614" y="282"/>
                    <a:pt x="600" y="272"/>
                    <a:pt x="591" y="258"/>
                  </a:cubicBezTo>
                  <a:lnTo>
                    <a:pt x="581" y="249"/>
                  </a:lnTo>
                  <a:cubicBezTo>
                    <a:pt x="530" y="188"/>
                    <a:pt x="473" y="132"/>
                    <a:pt x="417" y="80"/>
                  </a:cubicBezTo>
                  <a:lnTo>
                    <a:pt x="403" y="71"/>
                  </a:lnTo>
                  <a:cubicBezTo>
                    <a:pt x="389" y="61"/>
                    <a:pt x="380" y="52"/>
                    <a:pt x="366" y="38"/>
                  </a:cubicBezTo>
                  <a:cubicBezTo>
                    <a:pt x="361" y="33"/>
                    <a:pt x="356" y="33"/>
                    <a:pt x="352" y="33"/>
                  </a:cubicBezTo>
                  <a:lnTo>
                    <a:pt x="30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5905825" y="3083650"/>
              <a:ext cx="96775" cy="82850"/>
            </a:xfrm>
            <a:custGeom>
              <a:rect b="b" l="l" r="r" t="t"/>
              <a:pathLst>
                <a:path extrusionOk="0" h="3314" w="3871">
                  <a:moveTo>
                    <a:pt x="2212" y="0"/>
                  </a:moveTo>
                  <a:cubicBezTo>
                    <a:pt x="741" y="0"/>
                    <a:pt x="0" y="1785"/>
                    <a:pt x="1045" y="2830"/>
                  </a:cubicBezTo>
                  <a:cubicBezTo>
                    <a:pt x="1361" y="3146"/>
                    <a:pt x="1783" y="3313"/>
                    <a:pt x="2213" y="3313"/>
                  </a:cubicBezTo>
                  <a:cubicBezTo>
                    <a:pt x="2427" y="3313"/>
                    <a:pt x="2643" y="3272"/>
                    <a:pt x="2849" y="3186"/>
                  </a:cubicBezTo>
                  <a:cubicBezTo>
                    <a:pt x="3467" y="2933"/>
                    <a:pt x="3870" y="2329"/>
                    <a:pt x="3870" y="1659"/>
                  </a:cubicBezTo>
                  <a:cubicBezTo>
                    <a:pt x="3870" y="740"/>
                    <a:pt x="3130" y="0"/>
                    <a:pt x="22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5953250" y="3083625"/>
              <a:ext cx="49350" cy="82975"/>
            </a:xfrm>
            <a:custGeom>
              <a:rect b="b" l="l" r="r" t="t"/>
              <a:pathLst>
                <a:path extrusionOk="0" h="3319" w="1974">
                  <a:moveTo>
                    <a:pt x="272" y="0"/>
                  </a:moveTo>
                  <a:cubicBezTo>
                    <a:pt x="180" y="0"/>
                    <a:pt x="90" y="13"/>
                    <a:pt x="1" y="29"/>
                  </a:cubicBezTo>
                  <a:cubicBezTo>
                    <a:pt x="783" y="179"/>
                    <a:pt x="1345" y="863"/>
                    <a:pt x="1345" y="1660"/>
                  </a:cubicBezTo>
                  <a:cubicBezTo>
                    <a:pt x="1345" y="2451"/>
                    <a:pt x="783" y="3135"/>
                    <a:pt x="1" y="3285"/>
                  </a:cubicBezTo>
                  <a:cubicBezTo>
                    <a:pt x="104" y="3309"/>
                    <a:pt x="207" y="3318"/>
                    <a:pt x="315" y="3318"/>
                  </a:cubicBezTo>
                  <a:cubicBezTo>
                    <a:pt x="1228" y="3318"/>
                    <a:pt x="1973" y="2573"/>
                    <a:pt x="1973" y="1660"/>
                  </a:cubicBezTo>
                  <a:cubicBezTo>
                    <a:pt x="1973" y="741"/>
                    <a:pt x="1228" y="1"/>
                    <a:pt x="315" y="1"/>
                  </a:cubicBezTo>
                  <a:cubicBezTo>
                    <a:pt x="301" y="1"/>
                    <a:pt x="286" y="0"/>
                    <a:pt x="2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5927725" y="3091600"/>
              <a:ext cx="66775" cy="66800"/>
            </a:xfrm>
            <a:custGeom>
              <a:rect b="b" l="l" r="r" t="t"/>
              <a:pathLst>
                <a:path extrusionOk="0" h="2672" w="2671">
                  <a:moveTo>
                    <a:pt x="2315" y="1"/>
                  </a:moveTo>
                  <a:lnTo>
                    <a:pt x="0" y="2315"/>
                  </a:lnTo>
                  <a:cubicBezTo>
                    <a:pt x="99" y="2451"/>
                    <a:pt x="221" y="2573"/>
                    <a:pt x="357" y="2671"/>
                  </a:cubicBezTo>
                  <a:lnTo>
                    <a:pt x="2671" y="357"/>
                  </a:lnTo>
                  <a:cubicBezTo>
                    <a:pt x="2573" y="221"/>
                    <a:pt x="2451" y="99"/>
                    <a:pt x="2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5977975" y="3091725"/>
              <a:ext cx="16775" cy="19225"/>
            </a:xfrm>
            <a:custGeom>
              <a:rect b="b" l="l" r="r" t="t"/>
              <a:pathLst>
                <a:path extrusionOk="0" h="769" w="671">
                  <a:moveTo>
                    <a:pt x="310" y="1"/>
                  </a:moveTo>
                  <a:lnTo>
                    <a:pt x="0" y="310"/>
                  </a:lnTo>
                  <a:cubicBezTo>
                    <a:pt x="113" y="446"/>
                    <a:pt x="202" y="605"/>
                    <a:pt x="263" y="769"/>
                  </a:cubicBezTo>
                  <a:lnTo>
                    <a:pt x="670" y="361"/>
                  </a:lnTo>
                  <a:cubicBezTo>
                    <a:pt x="661" y="343"/>
                    <a:pt x="647" y="324"/>
                    <a:pt x="628" y="310"/>
                  </a:cubicBezTo>
                  <a:cubicBezTo>
                    <a:pt x="623" y="305"/>
                    <a:pt x="623" y="300"/>
                    <a:pt x="623" y="296"/>
                  </a:cubicBezTo>
                  <a:cubicBezTo>
                    <a:pt x="614" y="282"/>
                    <a:pt x="600" y="272"/>
                    <a:pt x="591" y="258"/>
                  </a:cubicBezTo>
                  <a:lnTo>
                    <a:pt x="581" y="249"/>
                  </a:lnTo>
                  <a:cubicBezTo>
                    <a:pt x="530" y="188"/>
                    <a:pt x="473" y="132"/>
                    <a:pt x="417" y="80"/>
                  </a:cubicBezTo>
                  <a:lnTo>
                    <a:pt x="403" y="71"/>
                  </a:lnTo>
                  <a:cubicBezTo>
                    <a:pt x="389" y="61"/>
                    <a:pt x="380" y="52"/>
                    <a:pt x="366" y="38"/>
                  </a:cubicBezTo>
                  <a:cubicBezTo>
                    <a:pt x="361" y="33"/>
                    <a:pt x="356" y="33"/>
                    <a:pt x="352" y="33"/>
                  </a:cubicBezTo>
                  <a:lnTo>
                    <a:pt x="310"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5790100" y="3214950"/>
              <a:ext cx="96775" cy="82850"/>
            </a:xfrm>
            <a:custGeom>
              <a:rect b="b" l="l" r="r" t="t"/>
              <a:pathLst>
                <a:path extrusionOk="0" h="3314" w="3871">
                  <a:moveTo>
                    <a:pt x="2217" y="0"/>
                  </a:moveTo>
                  <a:cubicBezTo>
                    <a:pt x="741" y="0"/>
                    <a:pt x="1" y="1785"/>
                    <a:pt x="1045" y="2830"/>
                  </a:cubicBezTo>
                  <a:cubicBezTo>
                    <a:pt x="1361" y="3146"/>
                    <a:pt x="1783" y="3313"/>
                    <a:pt x="2213" y="3313"/>
                  </a:cubicBezTo>
                  <a:cubicBezTo>
                    <a:pt x="2427" y="3313"/>
                    <a:pt x="2643" y="3272"/>
                    <a:pt x="2849" y="3186"/>
                  </a:cubicBezTo>
                  <a:cubicBezTo>
                    <a:pt x="3468" y="2933"/>
                    <a:pt x="3870" y="2328"/>
                    <a:pt x="3870" y="1659"/>
                  </a:cubicBezTo>
                  <a:cubicBezTo>
                    <a:pt x="3870" y="745"/>
                    <a:pt x="3130" y="0"/>
                    <a:pt x="22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5837650" y="3214950"/>
              <a:ext cx="48525" cy="83050"/>
            </a:xfrm>
            <a:custGeom>
              <a:rect b="b" l="l" r="r" t="t"/>
              <a:pathLst>
                <a:path extrusionOk="0" h="3322" w="1941">
                  <a:moveTo>
                    <a:pt x="315" y="0"/>
                  </a:moveTo>
                  <a:cubicBezTo>
                    <a:pt x="207" y="0"/>
                    <a:pt x="104" y="14"/>
                    <a:pt x="1" y="33"/>
                  </a:cubicBezTo>
                  <a:cubicBezTo>
                    <a:pt x="778" y="183"/>
                    <a:pt x="1345" y="867"/>
                    <a:pt x="1345" y="1663"/>
                  </a:cubicBezTo>
                  <a:cubicBezTo>
                    <a:pt x="1345" y="2455"/>
                    <a:pt x="778" y="3139"/>
                    <a:pt x="1" y="3289"/>
                  </a:cubicBezTo>
                  <a:cubicBezTo>
                    <a:pt x="104" y="3312"/>
                    <a:pt x="207" y="3322"/>
                    <a:pt x="315" y="3322"/>
                  </a:cubicBezTo>
                  <a:cubicBezTo>
                    <a:pt x="1219" y="3303"/>
                    <a:pt x="1940" y="2567"/>
                    <a:pt x="1940" y="1663"/>
                  </a:cubicBezTo>
                  <a:cubicBezTo>
                    <a:pt x="1940" y="759"/>
                    <a:pt x="1219" y="19"/>
                    <a:pt x="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5812000" y="3222900"/>
              <a:ext cx="66900" cy="66900"/>
            </a:xfrm>
            <a:custGeom>
              <a:rect b="b" l="l" r="r" t="t"/>
              <a:pathLst>
                <a:path extrusionOk="0" h="2676" w="2676">
                  <a:moveTo>
                    <a:pt x="2320" y="1"/>
                  </a:moveTo>
                  <a:lnTo>
                    <a:pt x="1" y="2320"/>
                  </a:lnTo>
                  <a:cubicBezTo>
                    <a:pt x="99" y="2456"/>
                    <a:pt x="221" y="2577"/>
                    <a:pt x="357" y="2676"/>
                  </a:cubicBezTo>
                  <a:lnTo>
                    <a:pt x="2676" y="361"/>
                  </a:lnTo>
                  <a:cubicBezTo>
                    <a:pt x="2573" y="226"/>
                    <a:pt x="2456" y="104"/>
                    <a:pt x="23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5862375" y="3223150"/>
              <a:ext cx="16775" cy="19225"/>
            </a:xfrm>
            <a:custGeom>
              <a:rect b="b" l="l" r="r" t="t"/>
              <a:pathLst>
                <a:path extrusionOk="0" h="769" w="671">
                  <a:moveTo>
                    <a:pt x="309" y="0"/>
                  </a:moveTo>
                  <a:lnTo>
                    <a:pt x="0" y="309"/>
                  </a:lnTo>
                  <a:cubicBezTo>
                    <a:pt x="113" y="445"/>
                    <a:pt x="202" y="600"/>
                    <a:pt x="263" y="768"/>
                  </a:cubicBezTo>
                  <a:lnTo>
                    <a:pt x="670" y="361"/>
                  </a:lnTo>
                  <a:cubicBezTo>
                    <a:pt x="651" y="337"/>
                    <a:pt x="642" y="323"/>
                    <a:pt x="628" y="309"/>
                  </a:cubicBezTo>
                  <a:cubicBezTo>
                    <a:pt x="623" y="305"/>
                    <a:pt x="623" y="300"/>
                    <a:pt x="623" y="295"/>
                  </a:cubicBezTo>
                  <a:cubicBezTo>
                    <a:pt x="614" y="281"/>
                    <a:pt x="600" y="272"/>
                    <a:pt x="591" y="258"/>
                  </a:cubicBezTo>
                  <a:lnTo>
                    <a:pt x="581" y="244"/>
                  </a:lnTo>
                  <a:cubicBezTo>
                    <a:pt x="530" y="187"/>
                    <a:pt x="473" y="131"/>
                    <a:pt x="417" y="80"/>
                  </a:cubicBezTo>
                  <a:lnTo>
                    <a:pt x="403" y="70"/>
                  </a:lnTo>
                  <a:cubicBezTo>
                    <a:pt x="389" y="61"/>
                    <a:pt x="380" y="52"/>
                    <a:pt x="366" y="37"/>
                  </a:cubicBezTo>
                  <a:cubicBezTo>
                    <a:pt x="361" y="33"/>
                    <a:pt x="356" y="33"/>
                    <a:pt x="352" y="33"/>
                  </a:cubicBezTo>
                  <a:lnTo>
                    <a:pt x="309"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5905825" y="3214950"/>
              <a:ext cx="96775" cy="82850"/>
            </a:xfrm>
            <a:custGeom>
              <a:rect b="b" l="l" r="r" t="t"/>
              <a:pathLst>
                <a:path extrusionOk="0" h="3314" w="3871">
                  <a:moveTo>
                    <a:pt x="2212" y="0"/>
                  </a:moveTo>
                  <a:cubicBezTo>
                    <a:pt x="741" y="0"/>
                    <a:pt x="0" y="1785"/>
                    <a:pt x="1045" y="2830"/>
                  </a:cubicBezTo>
                  <a:cubicBezTo>
                    <a:pt x="1361" y="3146"/>
                    <a:pt x="1783" y="3313"/>
                    <a:pt x="2213" y="3313"/>
                  </a:cubicBezTo>
                  <a:cubicBezTo>
                    <a:pt x="2427" y="3313"/>
                    <a:pt x="2643" y="3272"/>
                    <a:pt x="2849" y="3186"/>
                  </a:cubicBezTo>
                  <a:cubicBezTo>
                    <a:pt x="3467" y="2933"/>
                    <a:pt x="3870" y="2328"/>
                    <a:pt x="3870" y="1659"/>
                  </a:cubicBezTo>
                  <a:cubicBezTo>
                    <a:pt x="3870" y="740"/>
                    <a:pt x="3130" y="0"/>
                    <a:pt x="22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5953250" y="3214950"/>
              <a:ext cx="48525" cy="83050"/>
            </a:xfrm>
            <a:custGeom>
              <a:rect b="b" l="l" r="r" t="t"/>
              <a:pathLst>
                <a:path extrusionOk="0" h="3322" w="1941">
                  <a:moveTo>
                    <a:pt x="315" y="0"/>
                  </a:moveTo>
                  <a:cubicBezTo>
                    <a:pt x="207" y="0"/>
                    <a:pt x="104" y="14"/>
                    <a:pt x="1" y="33"/>
                  </a:cubicBezTo>
                  <a:cubicBezTo>
                    <a:pt x="783" y="183"/>
                    <a:pt x="1345" y="867"/>
                    <a:pt x="1345" y="1663"/>
                  </a:cubicBezTo>
                  <a:cubicBezTo>
                    <a:pt x="1345" y="2455"/>
                    <a:pt x="783" y="3139"/>
                    <a:pt x="1" y="3289"/>
                  </a:cubicBezTo>
                  <a:cubicBezTo>
                    <a:pt x="104" y="3312"/>
                    <a:pt x="207" y="3322"/>
                    <a:pt x="315" y="3322"/>
                  </a:cubicBezTo>
                  <a:cubicBezTo>
                    <a:pt x="1219" y="3303"/>
                    <a:pt x="1940" y="2567"/>
                    <a:pt x="1940" y="1663"/>
                  </a:cubicBezTo>
                  <a:cubicBezTo>
                    <a:pt x="1940" y="759"/>
                    <a:pt x="1219" y="19"/>
                    <a:pt x="3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5927725" y="3222900"/>
              <a:ext cx="66775" cy="66900"/>
            </a:xfrm>
            <a:custGeom>
              <a:rect b="b" l="l" r="r" t="t"/>
              <a:pathLst>
                <a:path extrusionOk="0" h="2676" w="2671">
                  <a:moveTo>
                    <a:pt x="2315" y="1"/>
                  </a:moveTo>
                  <a:lnTo>
                    <a:pt x="0" y="2320"/>
                  </a:lnTo>
                  <a:cubicBezTo>
                    <a:pt x="99" y="2456"/>
                    <a:pt x="221" y="2577"/>
                    <a:pt x="357" y="2676"/>
                  </a:cubicBezTo>
                  <a:lnTo>
                    <a:pt x="2671" y="361"/>
                  </a:lnTo>
                  <a:cubicBezTo>
                    <a:pt x="2573" y="221"/>
                    <a:pt x="2451" y="104"/>
                    <a:pt x="23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5977975" y="3223150"/>
              <a:ext cx="16775" cy="19225"/>
            </a:xfrm>
            <a:custGeom>
              <a:rect b="b" l="l" r="r" t="t"/>
              <a:pathLst>
                <a:path extrusionOk="0" h="769" w="671">
                  <a:moveTo>
                    <a:pt x="310" y="0"/>
                  </a:moveTo>
                  <a:lnTo>
                    <a:pt x="0" y="309"/>
                  </a:lnTo>
                  <a:cubicBezTo>
                    <a:pt x="113" y="445"/>
                    <a:pt x="202" y="600"/>
                    <a:pt x="263" y="768"/>
                  </a:cubicBezTo>
                  <a:lnTo>
                    <a:pt x="670" y="361"/>
                  </a:lnTo>
                  <a:cubicBezTo>
                    <a:pt x="661" y="342"/>
                    <a:pt x="647" y="323"/>
                    <a:pt x="628" y="309"/>
                  </a:cubicBezTo>
                  <a:cubicBezTo>
                    <a:pt x="623" y="305"/>
                    <a:pt x="623" y="300"/>
                    <a:pt x="623" y="295"/>
                  </a:cubicBezTo>
                  <a:cubicBezTo>
                    <a:pt x="614" y="281"/>
                    <a:pt x="600" y="272"/>
                    <a:pt x="591" y="258"/>
                  </a:cubicBezTo>
                  <a:lnTo>
                    <a:pt x="581" y="244"/>
                  </a:lnTo>
                  <a:cubicBezTo>
                    <a:pt x="530" y="187"/>
                    <a:pt x="473" y="131"/>
                    <a:pt x="417" y="80"/>
                  </a:cubicBezTo>
                  <a:lnTo>
                    <a:pt x="403" y="70"/>
                  </a:lnTo>
                  <a:cubicBezTo>
                    <a:pt x="389" y="61"/>
                    <a:pt x="380" y="52"/>
                    <a:pt x="366" y="37"/>
                  </a:cubicBezTo>
                  <a:cubicBezTo>
                    <a:pt x="361" y="33"/>
                    <a:pt x="356" y="33"/>
                    <a:pt x="352" y="33"/>
                  </a:cubicBezTo>
                  <a:lnTo>
                    <a:pt x="31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47"/>
          <p:cNvGrpSpPr/>
          <p:nvPr/>
        </p:nvGrpSpPr>
        <p:grpSpPr>
          <a:xfrm>
            <a:off x="7172175" y="2917450"/>
            <a:ext cx="268925" cy="421425"/>
            <a:chOff x="7172175" y="2917450"/>
            <a:chExt cx="268925" cy="421425"/>
          </a:xfrm>
        </p:grpSpPr>
        <p:sp>
          <p:nvSpPr>
            <p:cNvPr id="3217" name="Google Shape;3217;p47"/>
            <p:cNvSpPr/>
            <p:nvPr/>
          </p:nvSpPr>
          <p:spPr>
            <a:xfrm>
              <a:off x="7172175" y="2965000"/>
              <a:ext cx="268925" cy="373875"/>
            </a:xfrm>
            <a:custGeom>
              <a:rect b="b" l="l" r="r" t="t"/>
              <a:pathLst>
                <a:path extrusionOk="0" h="14955" w="10757">
                  <a:moveTo>
                    <a:pt x="6156" y="1"/>
                  </a:moveTo>
                  <a:cubicBezTo>
                    <a:pt x="5785" y="1"/>
                    <a:pt x="5415" y="56"/>
                    <a:pt x="5051" y="178"/>
                  </a:cubicBezTo>
                  <a:cubicBezTo>
                    <a:pt x="4324" y="422"/>
                    <a:pt x="3701" y="905"/>
                    <a:pt x="3284" y="1551"/>
                  </a:cubicBezTo>
                  <a:cubicBezTo>
                    <a:pt x="2633" y="2540"/>
                    <a:pt x="2502" y="3814"/>
                    <a:pt x="2994" y="4896"/>
                  </a:cubicBezTo>
                  <a:cubicBezTo>
                    <a:pt x="3153" y="5266"/>
                    <a:pt x="3401" y="5594"/>
                    <a:pt x="3715" y="5843"/>
                  </a:cubicBezTo>
                  <a:cubicBezTo>
                    <a:pt x="3875" y="5969"/>
                    <a:pt x="3987" y="6147"/>
                    <a:pt x="4029" y="6344"/>
                  </a:cubicBezTo>
                  <a:cubicBezTo>
                    <a:pt x="4067" y="6522"/>
                    <a:pt x="4057" y="6709"/>
                    <a:pt x="4001" y="6883"/>
                  </a:cubicBezTo>
                  <a:cubicBezTo>
                    <a:pt x="3917" y="7126"/>
                    <a:pt x="3720" y="7314"/>
                    <a:pt x="3476" y="7389"/>
                  </a:cubicBezTo>
                  <a:cubicBezTo>
                    <a:pt x="3336" y="7435"/>
                    <a:pt x="3200" y="7487"/>
                    <a:pt x="3064" y="7543"/>
                  </a:cubicBezTo>
                  <a:cubicBezTo>
                    <a:pt x="2286" y="7890"/>
                    <a:pt x="1837" y="8649"/>
                    <a:pt x="1799" y="9441"/>
                  </a:cubicBezTo>
                  <a:cubicBezTo>
                    <a:pt x="801" y="9450"/>
                    <a:pt x="0" y="10260"/>
                    <a:pt x="0" y="11254"/>
                  </a:cubicBezTo>
                  <a:lnTo>
                    <a:pt x="0" y="14955"/>
                  </a:lnTo>
                  <a:lnTo>
                    <a:pt x="1359" y="14955"/>
                  </a:lnTo>
                  <a:lnTo>
                    <a:pt x="1359" y="14941"/>
                  </a:lnTo>
                  <a:lnTo>
                    <a:pt x="1354" y="14945"/>
                  </a:lnTo>
                  <a:lnTo>
                    <a:pt x="1354" y="11249"/>
                  </a:lnTo>
                  <a:cubicBezTo>
                    <a:pt x="1354" y="10991"/>
                    <a:pt x="1560" y="10785"/>
                    <a:pt x="1818" y="10785"/>
                  </a:cubicBezTo>
                  <a:lnTo>
                    <a:pt x="2183" y="10785"/>
                  </a:lnTo>
                  <a:cubicBezTo>
                    <a:pt x="2244" y="10874"/>
                    <a:pt x="2315" y="10958"/>
                    <a:pt x="2390" y="11033"/>
                  </a:cubicBezTo>
                  <a:lnTo>
                    <a:pt x="2446" y="11094"/>
                  </a:lnTo>
                  <a:cubicBezTo>
                    <a:pt x="2990" y="11626"/>
                    <a:pt x="3717" y="11919"/>
                    <a:pt x="4471" y="11919"/>
                  </a:cubicBezTo>
                  <a:cubicBezTo>
                    <a:pt x="4593" y="11919"/>
                    <a:pt x="4717" y="11911"/>
                    <a:pt x="4840" y="11895"/>
                  </a:cubicBezTo>
                  <a:cubicBezTo>
                    <a:pt x="6672" y="11675"/>
                    <a:pt x="8166" y="10809"/>
                    <a:pt x="9272" y="9197"/>
                  </a:cubicBezTo>
                  <a:cubicBezTo>
                    <a:pt x="10368" y="7609"/>
                    <a:pt x="10757" y="5636"/>
                    <a:pt x="10340" y="3753"/>
                  </a:cubicBezTo>
                  <a:cubicBezTo>
                    <a:pt x="10068" y="2540"/>
                    <a:pt x="9511" y="1579"/>
                    <a:pt x="8658" y="881"/>
                  </a:cubicBezTo>
                  <a:cubicBezTo>
                    <a:pt x="8616" y="848"/>
                    <a:pt x="8578" y="816"/>
                    <a:pt x="8541" y="783"/>
                  </a:cubicBezTo>
                  <a:cubicBezTo>
                    <a:pt x="8541" y="783"/>
                    <a:pt x="8007" y="403"/>
                    <a:pt x="7651" y="277"/>
                  </a:cubicBezTo>
                  <a:cubicBezTo>
                    <a:pt x="7166" y="104"/>
                    <a:pt x="6662" y="1"/>
                    <a:pt x="615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7252275" y="2964875"/>
              <a:ext cx="188725" cy="298025"/>
            </a:xfrm>
            <a:custGeom>
              <a:rect b="b" l="l" r="r" t="t"/>
              <a:pathLst>
                <a:path extrusionOk="0" h="11921" w="7549">
                  <a:moveTo>
                    <a:pt x="3055" y="1"/>
                  </a:moveTo>
                  <a:cubicBezTo>
                    <a:pt x="3411" y="141"/>
                    <a:pt x="3908" y="502"/>
                    <a:pt x="3908" y="502"/>
                  </a:cubicBezTo>
                  <a:cubicBezTo>
                    <a:pt x="3945" y="530"/>
                    <a:pt x="3988" y="558"/>
                    <a:pt x="4025" y="596"/>
                  </a:cubicBezTo>
                  <a:cubicBezTo>
                    <a:pt x="4878" y="1294"/>
                    <a:pt x="5440" y="2254"/>
                    <a:pt x="5707" y="3468"/>
                  </a:cubicBezTo>
                  <a:cubicBezTo>
                    <a:pt x="6119" y="5356"/>
                    <a:pt x="5735" y="7323"/>
                    <a:pt x="4639" y="8916"/>
                  </a:cubicBezTo>
                  <a:cubicBezTo>
                    <a:pt x="3533" y="10523"/>
                    <a:pt x="2039" y="11394"/>
                    <a:pt x="207" y="11615"/>
                  </a:cubicBezTo>
                  <a:cubicBezTo>
                    <a:pt x="137" y="11619"/>
                    <a:pt x="71" y="11624"/>
                    <a:pt x="1" y="11629"/>
                  </a:cubicBezTo>
                  <a:cubicBezTo>
                    <a:pt x="393" y="11821"/>
                    <a:pt x="822" y="11921"/>
                    <a:pt x="1257" y="11921"/>
                  </a:cubicBezTo>
                  <a:cubicBezTo>
                    <a:pt x="1383" y="11921"/>
                    <a:pt x="1510" y="11913"/>
                    <a:pt x="1636" y="11896"/>
                  </a:cubicBezTo>
                  <a:cubicBezTo>
                    <a:pt x="3468" y="11676"/>
                    <a:pt x="4962" y="10809"/>
                    <a:pt x="6068" y="9197"/>
                  </a:cubicBezTo>
                  <a:cubicBezTo>
                    <a:pt x="7159" y="7609"/>
                    <a:pt x="7548" y="5637"/>
                    <a:pt x="7136" y="3753"/>
                  </a:cubicBezTo>
                  <a:cubicBezTo>
                    <a:pt x="6869" y="2540"/>
                    <a:pt x="6307" y="1580"/>
                    <a:pt x="5454" y="882"/>
                  </a:cubicBezTo>
                  <a:cubicBezTo>
                    <a:pt x="5417" y="849"/>
                    <a:pt x="5374" y="816"/>
                    <a:pt x="5337" y="783"/>
                  </a:cubicBezTo>
                  <a:cubicBezTo>
                    <a:pt x="5337" y="783"/>
                    <a:pt x="4807" y="404"/>
                    <a:pt x="4447" y="277"/>
                  </a:cubicBezTo>
                  <a:cubicBezTo>
                    <a:pt x="4002" y="109"/>
                    <a:pt x="3529" y="20"/>
                    <a:pt x="30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7182350" y="2917450"/>
              <a:ext cx="71000" cy="119125"/>
            </a:xfrm>
            <a:custGeom>
              <a:rect b="b" l="l" r="r" t="t"/>
              <a:pathLst>
                <a:path extrusionOk="0" h="4765" w="2840">
                  <a:moveTo>
                    <a:pt x="1" y="0"/>
                  </a:moveTo>
                  <a:lnTo>
                    <a:pt x="1" y="1987"/>
                  </a:lnTo>
                  <a:cubicBezTo>
                    <a:pt x="1" y="2624"/>
                    <a:pt x="216" y="3242"/>
                    <a:pt x="610" y="3744"/>
                  </a:cubicBezTo>
                  <a:cubicBezTo>
                    <a:pt x="1013" y="4240"/>
                    <a:pt x="1570" y="4587"/>
                    <a:pt x="2189" y="4727"/>
                  </a:cubicBezTo>
                  <a:lnTo>
                    <a:pt x="2348" y="4765"/>
                  </a:lnTo>
                  <a:cubicBezTo>
                    <a:pt x="2428" y="4320"/>
                    <a:pt x="2596" y="3894"/>
                    <a:pt x="2840" y="3509"/>
                  </a:cubicBezTo>
                  <a:cubicBezTo>
                    <a:pt x="2788" y="3481"/>
                    <a:pt x="2737" y="3463"/>
                    <a:pt x="2681" y="3448"/>
                  </a:cubicBezTo>
                  <a:lnTo>
                    <a:pt x="2484" y="3406"/>
                  </a:lnTo>
                  <a:cubicBezTo>
                    <a:pt x="1823" y="3261"/>
                    <a:pt x="1350" y="2671"/>
                    <a:pt x="1355" y="1991"/>
                  </a:cubicBezTo>
                  <a:lnTo>
                    <a:pt x="1355" y="5"/>
                  </a:lnTo>
                  <a:lnTo>
                    <a:pt x="1355"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7219125" y="2993925"/>
              <a:ext cx="34125" cy="42775"/>
            </a:xfrm>
            <a:custGeom>
              <a:rect b="b" l="l" r="r" t="t"/>
              <a:pathLst>
                <a:path extrusionOk="0" h="1711" w="1365">
                  <a:moveTo>
                    <a:pt x="343" y="1"/>
                  </a:moveTo>
                  <a:cubicBezTo>
                    <a:pt x="137" y="441"/>
                    <a:pt x="20" y="919"/>
                    <a:pt x="1" y="1406"/>
                  </a:cubicBezTo>
                  <a:cubicBezTo>
                    <a:pt x="226" y="1528"/>
                    <a:pt x="469" y="1617"/>
                    <a:pt x="718" y="1673"/>
                  </a:cubicBezTo>
                  <a:lnTo>
                    <a:pt x="872" y="1711"/>
                  </a:lnTo>
                  <a:cubicBezTo>
                    <a:pt x="957" y="1261"/>
                    <a:pt x="1121" y="835"/>
                    <a:pt x="1364" y="450"/>
                  </a:cubicBezTo>
                  <a:cubicBezTo>
                    <a:pt x="1317" y="427"/>
                    <a:pt x="1261" y="404"/>
                    <a:pt x="1210" y="394"/>
                  </a:cubicBezTo>
                  <a:lnTo>
                    <a:pt x="1013" y="347"/>
                  </a:lnTo>
                  <a:cubicBezTo>
                    <a:pt x="765" y="291"/>
                    <a:pt x="535" y="169"/>
                    <a:pt x="34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47"/>
          <p:cNvGrpSpPr/>
          <p:nvPr/>
        </p:nvGrpSpPr>
        <p:grpSpPr>
          <a:xfrm>
            <a:off x="6242325" y="2917575"/>
            <a:ext cx="271275" cy="421300"/>
            <a:chOff x="6242325" y="2917575"/>
            <a:chExt cx="271275" cy="421300"/>
          </a:xfrm>
        </p:grpSpPr>
        <p:sp>
          <p:nvSpPr>
            <p:cNvPr id="3222" name="Google Shape;3222;p47"/>
            <p:cNvSpPr/>
            <p:nvPr/>
          </p:nvSpPr>
          <p:spPr>
            <a:xfrm>
              <a:off x="6242325" y="2917575"/>
              <a:ext cx="271275" cy="307825"/>
            </a:xfrm>
            <a:custGeom>
              <a:rect b="b" l="l" r="r" t="t"/>
              <a:pathLst>
                <a:path extrusionOk="0" h="12313" w="10851">
                  <a:moveTo>
                    <a:pt x="2582" y="0"/>
                  </a:moveTo>
                  <a:cubicBezTo>
                    <a:pt x="1157" y="0"/>
                    <a:pt x="0" y="1157"/>
                    <a:pt x="0" y="2581"/>
                  </a:cubicBezTo>
                  <a:lnTo>
                    <a:pt x="0" y="10911"/>
                  </a:lnTo>
                  <a:cubicBezTo>
                    <a:pt x="0" y="11684"/>
                    <a:pt x="623" y="12312"/>
                    <a:pt x="1401" y="12312"/>
                  </a:cubicBezTo>
                  <a:lnTo>
                    <a:pt x="4264" y="12312"/>
                  </a:lnTo>
                  <a:lnTo>
                    <a:pt x="4264" y="10672"/>
                  </a:lnTo>
                  <a:lnTo>
                    <a:pt x="6583" y="10672"/>
                  </a:lnTo>
                  <a:lnTo>
                    <a:pt x="6583" y="12312"/>
                  </a:lnTo>
                  <a:lnTo>
                    <a:pt x="9450" y="12312"/>
                  </a:lnTo>
                  <a:cubicBezTo>
                    <a:pt x="10223" y="12312"/>
                    <a:pt x="10851" y="11684"/>
                    <a:pt x="10851" y="10911"/>
                  </a:cubicBezTo>
                  <a:lnTo>
                    <a:pt x="10851" y="2581"/>
                  </a:lnTo>
                  <a:cubicBezTo>
                    <a:pt x="10851" y="1157"/>
                    <a:pt x="9693" y="0"/>
                    <a:pt x="82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6414025" y="2917575"/>
              <a:ext cx="99575" cy="307825"/>
            </a:xfrm>
            <a:custGeom>
              <a:rect b="b" l="l" r="r" t="t"/>
              <a:pathLst>
                <a:path extrusionOk="0" h="12313" w="3983">
                  <a:moveTo>
                    <a:pt x="0" y="0"/>
                  </a:moveTo>
                  <a:cubicBezTo>
                    <a:pt x="1425" y="0"/>
                    <a:pt x="2582" y="1157"/>
                    <a:pt x="2582" y="2581"/>
                  </a:cubicBezTo>
                  <a:lnTo>
                    <a:pt x="2582" y="10911"/>
                  </a:lnTo>
                  <a:cubicBezTo>
                    <a:pt x="2582" y="11684"/>
                    <a:pt x="1954" y="12312"/>
                    <a:pt x="1181" y="12312"/>
                  </a:cubicBezTo>
                  <a:lnTo>
                    <a:pt x="2582" y="12312"/>
                  </a:lnTo>
                  <a:cubicBezTo>
                    <a:pt x="3355" y="12312"/>
                    <a:pt x="3983" y="11684"/>
                    <a:pt x="3983" y="10911"/>
                  </a:cubicBezTo>
                  <a:lnTo>
                    <a:pt x="3983" y="2581"/>
                  </a:lnTo>
                  <a:cubicBezTo>
                    <a:pt x="3983" y="1153"/>
                    <a:pt x="2825" y="0"/>
                    <a:pt x="140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6303100" y="2946725"/>
              <a:ext cx="150075" cy="127925"/>
            </a:xfrm>
            <a:custGeom>
              <a:rect b="b" l="l" r="r" t="t"/>
              <a:pathLst>
                <a:path extrusionOk="0" h="5117" w="6003">
                  <a:moveTo>
                    <a:pt x="2902" y="1"/>
                  </a:moveTo>
                  <a:cubicBezTo>
                    <a:pt x="1299" y="1"/>
                    <a:pt x="1" y="1306"/>
                    <a:pt x="1" y="2910"/>
                  </a:cubicBezTo>
                  <a:lnTo>
                    <a:pt x="1" y="4339"/>
                  </a:lnTo>
                  <a:cubicBezTo>
                    <a:pt x="1" y="4770"/>
                    <a:pt x="347" y="5117"/>
                    <a:pt x="778" y="5117"/>
                  </a:cubicBezTo>
                  <a:lnTo>
                    <a:pt x="5225" y="5117"/>
                  </a:lnTo>
                  <a:cubicBezTo>
                    <a:pt x="5651" y="5117"/>
                    <a:pt x="6002" y="4770"/>
                    <a:pt x="5998" y="4339"/>
                  </a:cubicBezTo>
                  <a:lnTo>
                    <a:pt x="5998" y="2910"/>
                  </a:lnTo>
                  <a:cubicBezTo>
                    <a:pt x="5998" y="1306"/>
                    <a:pt x="4700" y="1"/>
                    <a:pt x="3097" y="1"/>
                  </a:cubicBezTo>
                  <a:cubicBezTo>
                    <a:pt x="3094" y="1"/>
                    <a:pt x="3091" y="1"/>
                    <a:pt x="3088" y="1"/>
                  </a:cubicBezTo>
                  <a:lnTo>
                    <a:pt x="2910" y="1"/>
                  </a:lnTo>
                  <a:cubicBezTo>
                    <a:pt x="2907" y="1"/>
                    <a:pt x="2904" y="1"/>
                    <a:pt x="2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7"/>
            <p:cNvSpPr/>
            <p:nvPr/>
          </p:nvSpPr>
          <p:spPr>
            <a:xfrm>
              <a:off x="6303000" y="2959600"/>
              <a:ext cx="150050" cy="115050"/>
            </a:xfrm>
            <a:custGeom>
              <a:rect b="b" l="l" r="r" t="t"/>
              <a:pathLst>
                <a:path extrusionOk="0" h="4602" w="6002">
                  <a:moveTo>
                    <a:pt x="4676" y="1"/>
                  </a:moveTo>
                  <a:cubicBezTo>
                    <a:pt x="5008" y="493"/>
                    <a:pt x="5186" y="1074"/>
                    <a:pt x="5186" y="1673"/>
                  </a:cubicBezTo>
                  <a:lnTo>
                    <a:pt x="5186" y="2985"/>
                  </a:lnTo>
                  <a:cubicBezTo>
                    <a:pt x="5186" y="3426"/>
                    <a:pt x="4826" y="3782"/>
                    <a:pt x="4385" y="3782"/>
                  </a:cubicBezTo>
                  <a:lnTo>
                    <a:pt x="5" y="3782"/>
                  </a:lnTo>
                  <a:lnTo>
                    <a:pt x="5" y="3796"/>
                  </a:lnTo>
                  <a:cubicBezTo>
                    <a:pt x="0" y="4241"/>
                    <a:pt x="361" y="4602"/>
                    <a:pt x="801" y="4602"/>
                  </a:cubicBezTo>
                  <a:lnTo>
                    <a:pt x="5205" y="4602"/>
                  </a:lnTo>
                  <a:cubicBezTo>
                    <a:pt x="5645" y="4602"/>
                    <a:pt x="6002" y="4241"/>
                    <a:pt x="6002" y="3800"/>
                  </a:cubicBezTo>
                  <a:lnTo>
                    <a:pt x="6002" y="2484"/>
                  </a:lnTo>
                  <a:cubicBezTo>
                    <a:pt x="6002" y="1486"/>
                    <a:pt x="5505" y="554"/>
                    <a:pt x="467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7"/>
            <p:cNvSpPr/>
            <p:nvPr/>
          </p:nvSpPr>
          <p:spPr>
            <a:xfrm>
              <a:off x="6349025" y="3184375"/>
              <a:ext cx="58125" cy="154400"/>
            </a:xfrm>
            <a:custGeom>
              <a:rect b="b" l="l" r="r" t="t"/>
              <a:pathLst>
                <a:path extrusionOk="0" h="6176" w="2325">
                  <a:moveTo>
                    <a:pt x="5" y="0"/>
                  </a:moveTo>
                  <a:lnTo>
                    <a:pt x="0" y="5931"/>
                  </a:lnTo>
                  <a:cubicBezTo>
                    <a:pt x="0" y="6067"/>
                    <a:pt x="113" y="6175"/>
                    <a:pt x="249" y="6175"/>
                  </a:cubicBezTo>
                  <a:lnTo>
                    <a:pt x="2076" y="6175"/>
                  </a:lnTo>
                  <a:cubicBezTo>
                    <a:pt x="2212" y="6175"/>
                    <a:pt x="2324" y="6067"/>
                    <a:pt x="2324" y="5931"/>
                  </a:cubicBezTo>
                  <a:lnTo>
                    <a:pt x="2324"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6387675" y="3184375"/>
              <a:ext cx="19575" cy="154400"/>
            </a:xfrm>
            <a:custGeom>
              <a:rect b="b" l="l" r="r" t="t"/>
              <a:pathLst>
                <a:path extrusionOk="0" h="6176" w="783">
                  <a:moveTo>
                    <a:pt x="0" y="0"/>
                  </a:moveTo>
                  <a:lnTo>
                    <a:pt x="0" y="6175"/>
                  </a:lnTo>
                  <a:lnTo>
                    <a:pt x="534" y="6175"/>
                  </a:lnTo>
                  <a:cubicBezTo>
                    <a:pt x="670" y="6175"/>
                    <a:pt x="778" y="6067"/>
                    <a:pt x="783" y="5931"/>
                  </a:cubicBezTo>
                  <a:lnTo>
                    <a:pt x="7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6269250" y="3118550"/>
              <a:ext cx="41975" cy="32475"/>
            </a:xfrm>
            <a:custGeom>
              <a:rect b="b" l="l" r="r" t="t"/>
              <a:pathLst>
                <a:path extrusionOk="0" h="1299" w="1679">
                  <a:moveTo>
                    <a:pt x="441" y="0"/>
                  </a:moveTo>
                  <a:cubicBezTo>
                    <a:pt x="198" y="0"/>
                    <a:pt x="1" y="197"/>
                    <a:pt x="1" y="441"/>
                  </a:cubicBezTo>
                  <a:lnTo>
                    <a:pt x="1" y="858"/>
                  </a:lnTo>
                  <a:cubicBezTo>
                    <a:pt x="1" y="1101"/>
                    <a:pt x="198" y="1298"/>
                    <a:pt x="441" y="1298"/>
                  </a:cubicBezTo>
                  <a:lnTo>
                    <a:pt x="1238" y="1298"/>
                  </a:lnTo>
                  <a:cubicBezTo>
                    <a:pt x="1481" y="1298"/>
                    <a:pt x="1678" y="1101"/>
                    <a:pt x="1678" y="858"/>
                  </a:cubicBezTo>
                  <a:lnTo>
                    <a:pt x="1678" y="441"/>
                  </a:lnTo>
                  <a:cubicBezTo>
                    <a:pt x="1678" y="197"/>
                    <a:pt x="1481" y="0"/>
                    <a:pt x="123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6269250" y="3127675"/>
              <a:ext cx="42075" cy="23350"/>
            </a:xfrm>
            <a:custGeom>
              <a:rect b="b" l="l" r="r" t="t"/>
              <a:pathLst>
                <a:path extrusionOk="0" h="934" w="1683">
                  <a:moveTo>
                    <a:pt x="10" y="1"/>
                  </a:moveTo>
                  <a:cubicBezTo>
                    <a:pt x="5" y="29"/>
                    <a:pt x="1" y="57"/>
                    <a:pt x="1" y="85"/>
                  </a:cubicBezTo>
                  <a:lnTo>
                    <a:pt x="1" y="479"/>
                  </a:lnTo>
                  <a:cubicBezTo>
                    <a:pt x="1" y="732"/>
                    <a:pt x="207" y="933"/>
                    <a:pt x="460" y="933"/>
                  </a:cubicBezTo>
                  <a:lnTo>
                    <a:pt x="1228" y="933"/>
                  </a:lnTo>
                  <a:cubicBezTo>
                    <a:pt x="1477" y="933"/>
                    <a:pt x="1683" y="732"/>
                    <a:pt x="1683" y="479"/>
                  </a:cubicBezTo>
                  <a:lnTo>
                    <a:pt x="1683" y="85"/>
                  </a:lnTo>
                  <a:cubicBezTo>
                    <a:pt x="1683" y="57"/>
                    <a:pt x="1678" y="29"/>
                    <a:pt x="1678" y="1"/>
                  </a:cubicBezTo>
                  <a:cubicBezTo>
                    <a:pt x="1631" y="216"/>
                    <a:pt x="1444" y="371"/>
                    <a:pt x="1224" y="376"/>
                  </a:cubicBezTo>
                  <a:lnTo>
                    <a:pt x="455" y="376"/>
                  </a:lnTo>
                  <a:cubicBezTo>
                    <a:pt x="235" y="376"/>
                    <a:pt x="48" y="216"/>
                    <a:pt x="1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6349125" y="3118550"/>
              <a:ext cx="58025" cy="32475"/>
            </a:xfrm>
            <a:custGeom>
              <a:rect b="b" l="l" r="r" t="t"/>
              <a:pathLst>
                <a:path extrusionOk="0" h="1299" w="2321">
                  <a:moveTo>
                    <a:pt x="441" y="0"/>
                  </a:moveTo>
                  <a:cubicBezTo>
                    <a:pt x="198" y="0"/>
                    <a:pt x="1" y="197"/>
                    <a:pt x="1" y="441"/>
                  </a:cubicBezTo>
                  <a:lnTo>
                    <a:pt x="1" y="858"/>
                  </a:lnTo>
                  <a:cubicBezTo>
                    <a:pt x="1" y="1101"/>
                    <a:pt x="198" y="1298"/>
                    <a:pt x="441" y="1298"/>
                  </a:cubicBezTo>
                  <a:lnTo>
                    <a:pt x="1880" y="1298"/>
                  </a:lnTo>
                  <a:cubicBezTo>
                    <a:pt x="2119" y="1298"/>
                    <a:pt x="2315" y="1101"/>
                    <a:pt x="2320" y="858"/>
                  </a:cubicBezTo>
                  <a:lnTo>
                    <a:pt x="2320" y="441"/>
                  </a:lnTo>
                  <a:cubicBezTo>
                    <a:pt x="2320" y="197"/>
                    <a:pt x="2123" y="0"/>
                    <a:pt x="188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6349125" y="3127675"/>
              <a:ext cx="58125" cy="23350"/>
            </a:xfrm>
            <a:custGeom>
              <a:rect b="b" l="l" r="r" t="t"/>
              <a:pathLst>
                <a:path extrusionOk="0" h="934" w="2325">
                  <a:moveTo>
                    <a:pt x="6" y="1"/>
                  </a:moveTo>
                  <a:cubicBezTo>
                    <a:pt x="1" y="29"/>
                    <a:pt x="1" y="57"/>
                    <a:pt x="1" y="85"/>
                  </a:cubicBezTo>
                  <a:lnTo>
                    <a:pt x="1" y="479"/>
                  </a:lnTo>
                  <a:cubicBezTo>
                    <a:pt x="1" y="732"/>
                    <a:pt x="202" y="933"/>
                    <a:pt x="455" y="933"/>
                  </a:cubicBezTo>
                  <a:lnTo>
                    <a:pt x="1866" y="933"/>
                  </a:lnTo>
                  <a:cubicBezTo>
                    <a:pt x="2119" y="933"/>
                    <a:pt x="2320" y="732"/>
                    <a:pt x="2325" y="479"/>
                  </a:cubicBezTo>
                  <a:lnTo>
                    <a:pt x="2325" y="85"/>
                  </a:lnTo>
                  <a:cubicBezTo>
                    <a:pt x="2320" y="57"/>
                    <a:pt x="2320" y="29"/>
                    <a:pt x="2315" y="1"/>
                  </a:cubicBezTo>
                  <a:cubicBezTo>
                    <a:pt x="2273" y="216"/>
                    <a:pt x="2081" y="371"/>
                    <a:pt x="1866" y="376"/>
                  </a:cubicBezTo>
                  <a:lnTo>
                    <a:pt x="451" y="376"/>
                  </a:lnTo>
                  <a:cubicBezTo>
                    <a:pt x="235" y="376"/>
                    <a:pt x="48" y="216"/>
                    <a:pt x="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6444825" y="3118550"/>
              <a:ext cx="42075" cy="32475"/>
            </a:xfrm>
            <a:custGeom>
              <a:rect b="b" l="l" r="r" t="t"/>
              <a:pathLst>
                <a:path extrusionOk="0" h="1299" w="1683">
                  <a:moveTo>
                    <a:pt x="437" y="0"/>
                  </a:moveTo>
                  <a:cubicBezTo>
                    <a:pt x="197" y="0"/>
                    <a:pt x="1" y="200"/>
                    <a:pt x="5" y="441"/>
                  </a:cubicBezTo>
                  <a:lnTo>
                    <a:pt x="5" y="858"/>
                  </a:lnTo>
                  <a:cubicBezTo>
                    <a:pt x="5" y="1101"/>
                    <a:pt x="202" y="1298"/>
                    <a:pt x="446" y="1298"/>
                  </a:cubicBezTo>
                  <a:lnTo>
                    <a:pt x="1242" y="1298"/>
                  </a:lnTo>
                  <a:cubicBezTo>
                    <a:pt x="1486" y="1298"/>
                    <a:pt x="1682" y="1101"/>
                    <a:pt x="1682" y="858"/>
                  </a:cubicBezTo>
                  <a:lnTo>
                    <a:pt x="1682" y="441"/>
                  </a:lnTo>
                  <a:cubicBezTo>
                    <a:pt x="1682" y="197"/>
                    <a:pt x="1486" y="0"/>
                    <a:pt x="1242" y="0"/>
                  </a:cubicBezTo>
                  <a:lnTo>
                    <a:pt x="446" y="0"/>
                  </a:lnTo>
                  <a:cubicBezTo>
                    <a:pt x="443" y="0"/>
                    <a:pt x="440" y="0"/>
                    <a:pt x="43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6444950" y="3128150"/>
              <a:ext cx="42075" cy="22875"/>
            </a:xfrm>
            <a:custGeom>
              <a:rect b="b" l="l" r="r" t="t"/>
              <a:pathLst>
                <a:path extrusionOk="0" h="915" w="1683">
                  <a:moveTo>
                    <a:pt x="5" y="1"/>
                  </a:moveTo>
                  <a:cubicBezTo>
                    <a:pt x="0" y="24"/>
                    <a:pt x="0" y="43"/>
                    <a:pt x="0" y="66"/>
                  </a:cubicBezTo>
                  <a:lnTo>
                    <a:pt x="0" y="460"/>
                  </a:lnTo>
                  <a:cubicBezTo>
                    <a:pt x="0" y="713"/>
                    <a:pt x="206" y="914"/>
                    <a:pt x="459" y="914"/>
                  </a:cubicBezTo>
                  <a:lnTo>
                    <a:pt x="1228" y="914"/>
                  </a:lnTo>
                  <a:cubicBezTo>
                    <a:pt x="1476" y="914"/>
                    <a:pt x="1682" y="713"/>
                    <a:pt x="1682" y="460"/>
                  </a:cubicBezTo>
                  <a:lnTo>
                    <a:pt x="1682" y="66"/>
                  </a:lnTo>
                  <a:cubicBezTo>
                    <a:pt x="1682" y="47"/>
                    <a:pt x="1677" y="19"/>
                    <a:pt x="1677" y="1"/>
                  </a:cubicBezTo>
                  <a:cubicBezTo>
                    <a:pt x="1640" y="221"/>
                    <a:pt x="1448" y="385"/>
                    <a:pt x="1223" y="389"/>
                  </a:cubicBezTo>
                  <a:lnTo>
                    <a:pt x="455" y="389"/>
                  </a:lnTo>
                  <a:cubicBezTo>
                    <a:pt x="230" y="389"/>
                    <a:pt x="38" y="225"/>
                    <a:pt x="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6348900" y="3276425"/>
              <a:ext cx="58125" cy="62450"/>
            </a:xfrm>
            <a:custGeom>
              <a:rect b="b" l="l" r="r" t="t"/>
              <a:pathLst>
                <a:path extrusionOk="0" h="2498" w="2325">
                  <a:moveTo>
                    <a:pt x="5" y="1"/>
                  </a:moveTo>
                  <a:lnTo>
                    <a:pt x="1" y="2249"/>
                  </a:lnTo>
                  <a:cubicBezTo>
                    <a:pt x="1" y="2385"/>
                    <a:pt x="113" y="2498"/>
                    <a:pt x="249" y="2498"/>
                  </a:cubicBezTo>
                  <a:lnTo>
                    <a:pt x="2081" y="2498"/>
                  </a:lnTo>
                  <a:cubicBezTo>
                    <a:pt x="2217" y="2498"/>
                    <a:pt x="2324" y="2385"/>
                    <a:pt x="2324" y="2249"/>
                  </a:cubicBezTo>
                  <a:lnTo>
                    <a:pt x="23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6387675" y="3276300"/>
              <a:ext cx="19575" cy="62475"/>
            </a:xfrm>
            <a:custGeom>
              <a:rect b="b" l="l" r="r" t="t"/>
              <a:pathLst>
                <a:path extrusionOk="0" h="2499" w="783">
                  <a:moveTo>
                    <a:pt x="0" y="1"/>
                  </a:moveTo>
                  <a:lnTo>
                    <a:pt x="0" y="6"/>
                  </a:lnTo>
                  <a:lnTo>
                    <a:pt x="0" y="2498"/>
                  </a:lnTo>
                  <a:lnTo>
                    <a:pt x="534" y="2498"/>
                  </a:lnTo>
                  <a:cubicBezTo>
                    <a:pt x="670" y="2498"/>
                    <a:pt x="778" y="2390"/>
                    <a:pt x="783" y="2254"/>
                  </a:cubicBezTo>
                  <a:lnTo>
                    <a:pt x="78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6365325" y="3299150"/>
              <a:ext cx="22375" cy="19100"/>
            </a:xfrm>
            <a:custGeom>
              <a:rect b="b" l="l" r="r" t="t"/>
              <a:pathLst>
                <a:path extrusionOk="0" h="764" w="895">
                  <a:moveTo>
                    <a:pt x="509" y="0"/>
                  </a:moveTo>
                  <a:cubicBezTo>
                    <a:pt x="171" y="0"/>
                    <a:pt x="1" y="409"/>
                    <a:pt x="243" y="652"/>
                  </a:cubicBezTo>
                  <a:cubicBezTo>
                    <a:pt x="320" y="729"/>
                    <a:pt x="416" y="764"/>
                    <a:pt x="509" y="764"/>
                  </a:cubicBezTo>
                  <a:cubicBezTo>
                    <a:pt x="705" y="764"/>
                    <a:pt x="894" y="612"/>
                    <a:pt x="894" y="380"/>
                  </a:cubicBezTo>
                  <a:cubicBezTo>
                    <a:pt x="894" y="169"/>
                    <a:pt x="726" y="1"/>
                    <a:pt x="515" y="1"/>
                  </a:cubicBezTo>
                  <a:cubicBezTo>
                    <a:pt x="513" y="1"/>
                    <a:pt x="511" y="0"/>
                    <a:pt x="50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6327475" y="2991000"/>
              <a:ext cx="36100" cy="59050"/>
            </a:xfrm>
            <a:custGeom>
              <a:rect b="b" l="l" r="r" t="t"/>
              <a:pathLst>
                <a:path extrusionOk="0" h="2362" w="1444">
                  <a:moveTo>
                    <a:pt x="933" y="506"/>
                  </a:moveTo>
                  <a:lnTo>
                    <a:pt x="933" y="923"/>
                  </a:lnTo>
                  <a:lnTo>
                    <a:pt x="516" y="923"/>
                  </a:lnTo>
                  <a:lnTo>
                    <a:pt x="516" y="506"/>
                  </a:lnTo>
                  <a:close/>
                  <a:moveTo>
                    <a:pt x="933" y="1434"/>
                  </a:moveTo>
                  <a:lnTo>
                    <a:pt x="933" y="1851"/>
                  </a:lnTo>
                  <a:lnTo>
                    <a:pt x="516" y="1851"/>
                  </a:lnTo>
                  <a:lnTo>
                    <a:pt x="516" y="1434"/>
                  </a:lnTo>
                  <a:close/>
                  <a:moveTo>
                    <a:pt x="258" y="1"/>
                  </a:moveTo>
                  <a:cubicBezTo>
                    <a:pt x="117" y="1"/>
                    <a:pt x="0" y="113"/>
                    <a:pt x="5" y="253"/>
                  </a:cubicBezTo>
                  <a:lnTo>
                    <a:pt x="5" y="2109"/>
                  </a:lnTo>
                  <a:cubicBezTo>
                    <a:pt x="0" y="2247"/>
                    <a:pt x="113" y="2362"/>
                    <a:pt x="250" y="2362"/>
                  </a:cubicBezTo>
                  <a:cubicBezTo>
                    <a:pt x="252" y="2362"/>
                    <a:pt x="255" y="2362"/>
                    <a:pt x="258" y="2362"/>
                  </a:cubicBezTo>
                  <a:lnTo>
                    <a:pt x="1186" y="2362"/>
                  </a:lnTo>
                  <a:cubicBezTo>
                    <a:pt x="1188" y="2362"/>
                    <a:pt x="1191" y="2362"/>
                    <a:pt x="1194" y="2362"/>
                  </a:cubicBezTo>
                  <a:cubicBezTo>
                    <a:pt x="1331" y="2362"/>
                    <a:pt x="1443" y="2247"/>
                    <a:pt x="1443" y="2109"/>
                  </a:cubicBezTo>
                  <a:lnTo>
                    <a:pt x="1443" y="253"/>
                  </a:lnTo>
                  <a:cubicBezTo>
                    <a:pt x="1443" y="113"/>
                    <a:pt x="1326" y="1"/>
                    <a:pt x="11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6392700" y="2990875"/>
              <a:ext cx="37750" cy="59175"/>
            </a:xfrm>
            <a:custGeom>
              <a:rect b="b" l="l" r="r" t="t"/>
              <a:pathLst>
                <a:path extrusionOk="0" h="2367" w="1510">
                  <a:moveTo>
                    <a:pt x="928" y="1444"/>
                  </a:moveTo>
                  <a:lnTo>
                    <a:pt x="928" y="1861"/>
                  </a:lnTo>
                  <a:lnTo>
                    <a:pt x="511" y="1861"/>
                  </a:lnTo>
                  <a:lnTo>
                    <a:pt x="511" y="1444"/>
                  </a:lnTo>
                  <a:close/>
                  <a:moveTo>
                    <a:pt x="1181" y="1"/>
                  </a:moveTo>
                  <a:lnTo>
                    <a:pt x="258" y="6"/>
                  </a:lnTo>
                  <a:cubicBezTo>
                    <a:pt x="113" y="6"/>
                    <a:pt x="1" y="118"/>
                    <a:pt x="1" y="258"/>
                  </a:cubicBezTo>
                  <a:lnTo>
                    <a:pt x="1" y="2114"/>
                  </a:lnTo>
                  <a:cubicBezTo>
                    <a:pt x="1" y="2254"/>
                    <a:pt x="113" y="2367"/>
                    <a:pt x="258" y="2367"/>
                  </a:cubicBezTo>
                  <a:lnTo>
                    <a:pt x="1181" y="2367"/>
                  </a:lnTo>
                  <a:cubicBezTo>
                    <a:pt x="1184" y="2367"/>
                    <a:pt x="1187" y="2367"/>
                    <a:pt x="1190" y="2367"/>
                  </a:cubicBezTo>
                  <a:cubicBezTo>
                    <a:pt x="1326" y="2367"/>
                    <a:pt x="1439" y="2252"/>
                    <a:pt x="1439" y="2114"/>
                  </a:cubicBezTo>
                  <a:lnTo>
                    <a:pt x="1439" y="1186"/>
                  </a:lnTo>
                  <a:cubicBezTo>
                    <a:pt x="1439" y="1046"/>
                    <a:pt x="1322" y="928"/>
                    <a:pt x="1181" y="928"/>
                  </a:cubicBezTo>
                  <a:lnTo>
                    <a:pt x="511" y="928"/>
                  </a:lnTo>
                  <a:lnTo>
                    <a:pt x="511" y="511"/>
                  </a:lnTo>
                  <a:lnTo>
                    <a:pt x="1181" y="511"/>
                  </a:lnTo>
                  <a:cubicBezTo>
                    <a:pt x="1509" y="497"/>
                    <a:pt x="1509" y="15"/>
                    <a:pt x="118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7"/>
            <p:cNvSpPr/>
            <p:nvPr/>
          </p:nvSpPr>
          <p:spPr>
            <a:xfrm>
              <a:off x="6370325" y="3034950"/>
              <a:ext cx="19125" cy="21900"/>
            </a:xfrm>
            <a:custGeom>
              <a:rect b="b" l="l" r="r" t="t"/>
              <a:pathLst>
                <a:path extrusionOk="0" h="876" w="765">
                  <a:moveTo>
                    <a:pt x="476" y="1"/>
                  </a:moveTo>
                  <a:cubicBezTo>
                    <a:pt x="384" y="1"/>
                    <a:pt x="296" y="51"/>
                    <a:pt x="249" y="140"/>
                  </a:cubicBezTo>
                  <a:lnTo>
                    <a:pt x="67" y="510"/>
                  </a:lnTo>
                  <a:cubicBezTo>
                    <a:pt x="1" y="636"/>
                    <a:pt x="52" y="786"/>
                    <a:pt x="179" y="852"/>
                  </a:cubicBezTo>
                  <a:cubicBezTo>
                    <a:pt x="212" y="866"/>
                    <a:pt x="249" y="875"/>
                    <a:pt x="287" y="875"/>
                  </a:cubicBezTo>
                  <a:cubicBezTo>
                    <a:pt x="385" y="875"/>
                    <a:pt x="474" y="819"/>
                    <a:pt x="516" y="735"/>
                  </a:cubicBezTo>
                  <a:lnTo>
                    <a:pt x="704" y="365"/>
                  </a:lnTo>
                  <a:cubicBezTo>
                    <a:pt x="765" y="238"/>
                    <a:pt x="713" y="88"/>
                    <a:pt x="591" y="27"/>
                  </a:cubicBezTo>
                  <a:cubicBezTo>
                    <a:pt x="554" y="10"/>
                    <a:pt x="515" y="1"/>
                    <a:pt x="47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7"/>
            <p:cNvSpPr/>
            <p:nvPr/>
          </p:nvSpPr>
          <p:spPr>
            <a:xfrm>
              <a:off x="6326325" y="3177925"/>
              <a:ext cx="102825" cy="12800"/>
            </a:xfrm>
            <a:custGeom>
              <a:rect b="b" l="l" r="r" t="t"/>
              <a:pathLst>
                <a:path extrusionOk="0" h="512" w="4113">
                  <a:moveTo>
                    <a:pt x="333" y="0"/>
                  </a:moveTo>
                  <a:cubicBezTo>
                    <a:pt x="1" y="0"/>
                    <a:pt x="1" y="512"/>
                    <a:pt x="333" y="512"/>
                  </a:cubicBezTo>
                  <a:cubicBezTo>
                    <a:pt x="339" y="512"/>
                    <a:pt x="345" y="512"/>
                    <a:pt x="351" y="511"/>
                  </a:cubicBezTo>
                  <a:lnTo>
                    <a:pt x="3785" y="511"/>
                  </a:lnTo>
                  <a:cubicBezTo>
                    <a:pt x="4113" y="497"/>
                    <a:pt x="4113" y="15"/>
                    <a:pt x="3785" y="1"/>
                  </a:cubicBezTo>
                  <a:lnTo>
                    <a:pt x="351" y="1"/>
                  </a:lnTo>
                  <a:cubicBezTo>
                    <a:pt x="345" y="0"/>
                    <a:pt x="339" y="0"/>
                    <a:pt x="3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1" name="Google Shape;3241;p47"/>
          <p:cNvGrpSpPr/>
          <p:nvPr/>
        </p:nvGrpSpPr>
        <p:grpSpPr>
          <a:xfrm>
            <a:off x="7630700" y="2917925"/>
            <a:ext cx="244125" cy="420475"/>
            <a:chOff x="7630700" y="2917925"/>
            <a:chExt cx="244125" cy="420475"/>
          </a:xfrm>
        </p:grpSpPr>
        <p:sp>
          <p:nvSpPr>
            <p:cNvPr id="3242" name="Google Shape;3242;p47"/>
            <p:cNvSpPr/>
            <p:nvPr/>
          </p:nvSpPr>
          <p:spPr>
            <a:xfrm>
              <a:off x="7630700" y="3103675"/>
              <a:ext cx="244125" cy="234725"/>
            </a:xfrm>
            <a:custGeom>
              <a:rect b="b" l="l" r="r" t="t"/>
              <a:pathLst>
                <a:path extrusionOk="0" h="9389" w="9765">
                  <a:moveTo>
                    <a:pt x="3946" y="0"/>
                  </a:moveTo>
                  <a:lnTo>
                    <a:pt x="3946" y="1481"/>
                  </a:lnTo>
                  <a:lnTo>
                    <a:pt x="3725" y="1481"/>
                  </a:lnTo>
                  <a:cubicBezTo>
                    <a:pt x="2371" y="1481"/>
                    <a:pt x="1196" y="2404"/>
                    <a:pt x="877" y="3720"/>
                  </a:cubicBezTo>
                  <a:lnTo>
                    <a:pt x="141" y="6770"/>
                  </a:lnTo>
                  <a:cubicBezTo>
                    <a:pt x="1" y="7328"/>
                    <a:pt x="254" y="7909"/>
                    <a:pt x="750" y="8194"/>
                  </a:cubicBezTo>
                  <a:cubicBezTo>
                    <a:pt x="2128" y="8991"/>
                    <a:pt x="3505" y="9389"/>
                    <a:pt x="4883" y="9389"/>
                  </a:cubicBezTo>
                  <a:cubicBezTo>
                    <a:pt x="6260" y="9389"/>
                    <a:pt x="7637" y="8991"/>
                    <a:pt x="9015" y="8194"/>
                  </a:cubicBezTo>
                  <a:cubicBezTo>
                    <a:pt x="9516" y="7909"/>
                    <a:pt x="9764" y="7328"/>
                    <a:pt x="9628" y="6770"/>
                  </a:cubicBezTo>
                  <a:lnTo>
                    <a:pt x="8884" y="3720"/>
                  </a:lnTo>
                  <a:cubicBezTo>
                    <a:pt x="8560" y="2404"/>
                    <a:pt x="7384" y="1481"/>
                    <a:pt x="6035" y="1481"/>
                  </a:cubicBezTo>
                  <a:lnTo>
                    <a:pt x="5815" y="1481"/>
                  </a:lnTo>
                  <a:lnTo>
                    <a:pt x="5815" y="0"/>
                  </a:lnTo>
                  <a:cubicBezTo>
                    <a:pt x="5524" y="150"/>
                    <a:pt x="5206" y="230"/>
                    <a:pt x="4878" y="230"/>
                  </a:cubicBezTo>
                  <a:cubicBezTo>
                    <a:pt x="4555" y="230"/>
                    <a:pt x="4236" y="150"/>
                    <a:pt x="3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7737650" y="3103675"/>
              <a:ext cx="137175" cy="234700"/>
            </a:xfrm>
            <a:custGeom>
              <a:rect b="b" l="l" r="r" t="t"/>
              <a:pathLst>
                <a:path extrusionOk="0" h="9388" w="5487">
                  <a:moveTo>
                    <a:pt x="1537" y="0"/>
                  </a:moveTo>
                  <a:cubicBezTo>
                    <a:pt x="1251" y="150"/>
                    <a:pt x="933" y="230"/>
                    <a:pt x="605" y="230"/>
                  </a:cubicBezTo>
                  <a:cubicBezTo>
                    <a:pt x="515" y="230"/>
                    <a:pt x="425" y="371"/>
                    <a:pt x="336" y="371"/>
                  </a:cubicBezTo>
                  <a:cubicBezTo>
                    <a:pt x="332" y="371"/>
                    <a:pt x="328" y="371"/>
                    <a:pt x="323" y="371"/>
                  </a:cubicBezTo>
                  <a:lnTo>
                    <a:pt x="323" y="1481"/>
                  </a:lnTo>
                  <a:lnTo>
                    <a:pt x="544" y="1481"/>
                  </a:lnTo>
                  <a:cubicBezTo>
                    <a:pt x="1898" y="1481"/>
                    <a:pt x="3074" y="2408"/>
                    <a:pt x="3397" y="3720"/>
                  </a:cubicBezTo>
                  <a:lnTo>
                    <a:pt x="4137" y="6770"/>
                  </a:lnTo>
                  <a:cubicBezTo>
                    <a:pt x="4273" y="7328"/>
                    <a:pt x="4025" y="7909"/>
                    <a:pt x="3528" y="8199"/>
                  </a:cubicBezTo>
                  <a:cubicBezTo>
                    <a:pt x="2352" y="8874"/>
                    <a:pt x="1176" y="9262"/>
                    <a:pt x="0" y="9361"/>
                  </a:cubicBezTo>
                  <a:cubicBezTo>
                    <a:pt x="205" y="9378"/>
                    <a:pt x="409" y="9387"/>
                    <a:pt x="614" y="9387"/>
                  </a:cubicBezTo>
                  <a:cubicBezTo>
                    <a:pt x="1989" y="9387"/>
                    <a:pt x="3367" y="8990"/>
                    <a:pt x="4741" y="8199"/>
                  </a:cubicBezTo>
                  <a:cubicBezTo>
                    <a:pt x="5238" y="7909"/>
                    <a:pt x="5486" y="7328"/>
                    <a:pt x="5350" y="6770"/>
                  </a:cubicBezTo>
                  <a:lnTo>
                    <a:pt x="4610" y="3720"/>
                  </a:lnTo>
                  <a:cubicBezTo>
                    <a:pt x="4287" y="2404"/>
                    <a:pt x="3111" y="1481"/>
                    <a:pt x="1762" y="1481"/>
                  </a:cubicBezTo>
                  <a:lnTo>
                    <a:pt x="1537" y="1481"/>
                  </a:lnTo>
                  <a:lnTo>
                    <a:pt x="15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7729450" y="3103900"/>
              <a:ext cx="8225" cy="9175"/>
            </a:xfrm>
            <a:custGeom>
              <a:rect b="b" l="l" r="r" t="t"/>
              <a:pathLst>
                <a:path extrusionOk="0" h="367" w="329">
                  <a:moveTo>
                    <a:pt x="0" y="1"/>
                  </a:moveTo>
                  <a:lnTo>
                    <a:pt x="0" y="366"/>
                  </a:lnTo>
                  <a:cubicBezTo>
                    <a:pt x="113" y="347"/>
                    <a:pt x="220" y="324"/>
                    <a:pt x="328" y="291"/>
                  </a:cubicBezTo>
                  <a:cubicBezTo>
                    <a:pt x="216" y="258"/>
                    <a:pt x="103" y="4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7676425" y="3103675"/>
              <a:ext cx="154925" cy="234700"/>
            </a:xfrm>
            <a:custGeom>
              <a:rect b="b" l="l" r="r" t="t"/>
              <a:pathLst>
                <a:path extrusionOk="0" h="9388" w="6197">
                  <a:moveTo>
                    <a:pt x="2126" y="0"/>
                  </a:moveTo>
                  <a:lnTo>
                    <a:pt x="2126" y="1481"/>
                  </a:lnTo>
                  <a:lnTo>
                    <a:pt x="1906" y="1481"/>
                  </a:lnTo>
                  <a:cubicBezTo>
                    <a:pt x="1540" y="1481"/>
                    <a:pt x="1180" y="1546"/>
                    <a:pt x="842" y="1682"/>
                  </a:cubicBezTo>
                  <a:lnTo>
                    <a:pt x="51" y="3228"/>
                  </a:lnTo>
                  <a:cubicBezTo>
                    <a:pt x="1" y="3328"/>
                    <a:pt x="76" y="3435"/>
                    <a:pt x="176" y="3435"/>
                  </a:cubicBezTo>
                  <a:cubicBezTo>
                    <a:pt x="188" y="3435"/>
                    <a:pt x="201" y="3433"/>
                    <a:pt x="214" y="3430"/>
                  </a:cubicBezTo>
                  <a:lnTo>
                    <a:pt x="1039" y="3210"/>
                  </a:lnTo>
                  <a:cubicBezTo>
                    <a:pt x="1061" y="3204"/>
                    <a:pt x="1084" y="3202"/>
                    <a:pt x="1106" y="3202"/>
                  </a:cubicBezTo>
                  <a:cubicBezTo>
                    <a:pt x="1205" y="3202"/>
                    <a:pt x="1298" y="3252"/>
                    <a:pt x="1348" y="3336"/>
                  </a:cubicBezTo>
                  <a:lnTo>
                    <a:pt x="1508" y="3612"/>
                  </a:lnTo>
                  <a:cubicBezTo>
                    <a:pt x="2384" y="5098"/>
                    <a:pt x="2843" y="6794"/>
                    <a:pt x="2843" y="8522"/>
                  </a:cubicBezTo>
                  <a:lnTo>
                    <a:pt x="2843" y="9384"/>
                  </a:lnTo>
                  <a:cubicBezTo>
                    <a:pt x="2932" y="9387"/>
                    <a:pt x="3020" y="9388"/>
                    <a:pt x="3107" y="9388"/>
                  </a:cubicBezTo>
                  <a:cubicBezTo>
                    <a:pt x="3195" y="9388"/>
                    <a:pt x="3283" y="9387"/>
                    <a:pt x="3372" y="9384"/>
                  </a:cubicBezTo>
                  <a:lnTo>
                    <a:pt x="3372" y="8522"/>
                  </a:lnTo>
                  <a:cubicBezTo>
                    <a:pt x="3367" y="6794"/>
                    <a:pt x="3831" y="5102"/>
                    <a:pt x="4703" y="3612"/>
                  </a:cubicBezTo>
                  <a:lnTo>
                    <a:pt x="4862" y="3336"/>
                  </a:lnTo>
                  <a:cubicBezTo>
                    <a:pt x="4912" y="3252"/>
                    <a:pt x="5005" y="3202"/>
                    <a:pt x="5105" y="3202"/>
                  </a:cubicBezTo>
                  <a:cubicBezTo>
                    <a:pt x="5127" y="3202"/>
                    <a:pt x="5149" y="3204"/>
                    <a:pt x="5171" y="3210"/>
                  </a:cubicBezTo>
                  <a:lnTo>
                    <a:pt x="5991" y="3430"/>
                  </a:lnTo>
                  <a:cubicBezTo>
                    <a:pt x="6003" y="3433"/>
                    <a:pt x="6014" y="3434"/>
                    <a:pt x="6025" y="3434"/>
                  </a:cubicBezTo>
                  <a:cubicBezTo>
                    <a:pt x="6125" y="3434"/>
                    <a:pt x="6197" y="3325"/>
                    <a:pt x="6150" y="3228"/>
                  </a:cubicBezTo>
                  <a:lnTo>
                    <a:pt x="5377" y="1724"/>
                  </a:lnTo>
                  <a:cubicBezTo>
                    <a:pt x="5007" y="1565"/>
                    <a:pt x="4614" y="1481"/>
                    <a:pt x="4211" y="1481"/>
                  </a:cubicBezTo>
                  <a:lnTo>
                    <a:pt x="3991" y="1481"/>
                  </a:lnTo>
                  <a:lnTo>
                    <a:pt x="3991" y="0"/>
                  </a:lnTo>
                  <a:cubicBezTo>
                    <a:pt x="3705" y="150"/>
                    <a:pt x="3382" y="230"/>
                    <a:pt x="3058" y="230"/>
                  </a:cubicBezTo>
                  <a:cubicBezTo>
                    <a:pt x="2735" y="230"/>
                    <a:pt x="2412" y="150"/>
                    <a:pt x="212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7709175" y="3103675"/>
              <a:ext cx="86350" cy="158375"/>
            </a:xfrm>
            <a:custGeom>
              <a:rect b="b" l="l" r="r" t="t"/>
              <a:pathLst>
                <a:path extrusionOk="0" h="6335" w="3454">
                  <a:moveTo>
                    <a:pt x="811" y="0"/>
                  </a:moveTo>
                  <a:lnTo>
                    <a:pt x="811" y="1481"/>
                  </a:lnTo>
                  <a:lnTo>
                    <a:pt x="591" y="1481"/>
                  </a:lnTo>
                  <a:cubicBezTo>
                    <a:pt x="394" y="1481"/>
                    <a:pt x="193" y="1500"/>
                    <a:pt x="1" y="1542"/>
                  </a:cubicBezTo>
                  <a:cubicBezTo>
                    <a:pt x="38" y="1589"/>
                    <a:pt x="66" y="1612"/>
                    <a:pt x="66" y="1612"/>
                  </a:cubicBezTo>
                  <a:lnTo>
                    <a:pt x="1790" y="6334"/>
                  </a:lnTo>
                  <a:lnTo>
                    <a:pt x="3425" y="1612"/>
                  </a:lnTo>
                  <a:lnTo>
                    <a:pt x="3454" y="1532"/>
                  </a:lnTo>
                  <a:cubicBezTo>
                    <a:pt x="3271" y="1500"/>
                    <a:pt x="3083" y="1481"/>
                    <a:pt x="2901" y="1481"/>
                  </a:cubicBezTo>
                  <a:lnTo>
                    <a:pt x="2676" y="1481"/>
                  </a:lnTo>
                  <a:lnTo>
                    <a:pt x="2676" y="0"/>
                  </a:lnTo>
                  <a:cubicBezTo>
                    <a:pt x="2390" y="150"/>
                    <a:pt x="2072" y="230"/>
                    <a:pt x="1744" y="230"/>
                  </a:cubicBezTo>
                  <a:cubicBezTo>
                    <a:pt x="1420" y="230"/>
                    <a:pt x="1102" y="150"/>
                    <a:pt x="81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7709300" y="3119475"/>
              <a:ext cx="86450" cy="57200"/>
            </a:xfrm>
            <a:custGeom>
              <a:rect b="b" l="l" r="r" t="t"/>
              <a:pathLst>
                <a:path extrusionOk="0" h="2288" w="3458">
                  <a:moveTo>
                    <a:pt x="2671" y="1"/>
                  </a:moveTo>
                  <a:lnTo>
                    <a:pt x="1579" y="338"/>
                  </a:lnTo>
                  <a:lnTo>
                    <a:pt x="811" y="244"/>
                  </a:lnTo>
                  <a:lnTo>
                    <a:pt x="811" y="849"/>
                  </a:lnTo>
                  <a:lnTo>
                    <a:pt x="591" y="849"/>
                  </a:lnTo>
                  <a:cubicBezTo>
                    <a:pt x="394" y="849"/>
                    <a:pt x="197" y="868"/>
                    <a:pt x="0" y="910"/>
                  </a:cubicBezTo>
                  <a:cubicBezTo>
                    <a:pt x="43" y="952"/>
                    <a:pt x="71" y="980"/>
                    <a:pt x="71" y="980"/>
                  </a:cubicBezTo>
                  <a:lnTo>
                    <a:pt x="544" y="2287"/>
                  </a:lnTo>
                  <a:lnTo>
                    <a:pt x="1570" y="1261"/>
                  </a:lnTo>
                  <a:cubicBezTo>
                    <a:pt x="1628" y="1203"/>
                    <a:pt x="1704" y="1174"/>
                    <a:pt x="1781" y="1174"/>
                  </a:cubicBezTo>
                  <a:cubicBezTo>
                    <a:pt x="1859" y="1174"/>
                    <a:pt x="1937" y="1204"/>
                    <a:pt x="1996" y="1266"/>
                  </a:cubicBezTo>
                  <a:lnTo>
                    <a:pt x="2975" y="2287"/>
                  </a:lnTo>
                  <a:lnTo>
                    <a:pt x="3430" y="980"/>
                  </a:lnTo>
                  <a:lnTo>
                    <a:pt x="3458" y="900"/>
                  </a:lnTo>
                  <a:cubicBezTo>
                    <a:pt x="3275" y="863"/>
                    <a:pt x="3088" y="849"/>
                    <a:pt x="2900" y="849"/>
                  </a:cubicBezTo>
                  <a:lnTo>
                    <a:pt x="2671" y="849"/>
                  </a:lnTo>
                  <a:lnTo>
                    <a:pt x="2671"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7656825" y="2917925"/>
              <a:ext cx="188725" cy="158825"/>
            </a:xfrm>
            <a:custGeom>
              <a:rect b="b" l="l" r="r" t="t"/>
              <a:pathLst>
                <a:path extrusionOk="0" h="6353" w="7549">
                  <a:moveTo>
                    <a:pt x="2892" y="1"/>
                  </a:moveTo>
                  <a:cubicBezTo>
                    <a:pt x="1365" y="1"/>
                    <a:pt x="8" y="1254"/>
                    <a:pt x="1" y="2900"/>
                  </a:cubicBezTo>
                  <a:cubicBezTo>
                    <a:pt x="1" y="3748"/>
                    <a:pt x="61" y="4596"/>
                    <a:pt x="183" y="5435"/>
                  </a:cubicBezTo>
                  <a:cubicBezTo>
                    <a:pt x="254" y="5959"/>
                    <a:pt x="703" y="6353"/>
                    <a:pt x="1237" y="6353"/>
                  </a:cubicBezTo>
                  <a:lnTo>
                    <a:pt x="6311" y="6353"/>
                  </a:lnTo>
                  <a:cubicBezTo>
                    <a:pt x="6850" y="6353"/>
                    <a:pt x="7304" y="5950"/>
                    <a:pt x="7370" y="5416"/>
                  </a:cubicBezTo>
                  <a:cubicBezTo>
                    <a:pt x="7459" y="4699"/>
                    <a:pt x="7515" y="4001"/>
                    <a:pt x="7539" y="3331"/>
                  </a:cubicBezTo>
                  <a:lnTo>
                    <a:pt x="7543" y="2497"/>
                  </a:lnTo>
                  <a:cubicBezTo>
                    <a:pt x="7548" y="2216"/>
                    <a:pt x="7529" y="1935"/>
                    <a:pt x="7492" y="1654"/>
                  </a:cubicBezTo>
                  <a:cubicBezTo>
                    <a:pt x="7409" y="780"/>
                    <a:pt x="6676" y="233"/>
                    <a:pt x="5919" y="233"/>
                  </a:cubicBezTo>
                  <a:cubicBezTo>
                    <a:pt x="5519" y="233"/>
                    <a:pt x="5114" y="385"/>
                    <a:pt x="4793" y="722"/>
                  </a:cubicBezTo>
                  <a:cubicBezTo>
                    <a:pt x="4789" y="731"/>
                    <a:pt x="4779" y="740"/>
                    <a:pt x="4775" y="745"/>
                  </a:cubicBezTo>
                  <a:cubicBezTo>
                    <a:pt x="4522" y="497"/>
                    <a:pt x="4222" y="305"/>
                    <a:pt x="3889" y="183"/>
                  </a:cubicBezTo>
                  <a:cubicBezTo>
                    <a:pt x="3557" y="58"/>
                    <a:pt x="3221" y="1"/>
                    <a:pt x="28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7658000" y="2918000"/>
              <a:ext cx="187550" cy="153025"/>
            </a:xfrm>
            <a:custGeom>
              <a:rect b="b" l="l" r="r" t="t"/>
              <a:pathLst>
                <a:path extrusionOk="0" h="6121" w="7502">
                  <a:moveTo>
                    <a:pt x="2841" y="0"/>
                  </a:moveTo>
                  <a:cubicBezTo>
                    <a:pt x="1477" y="0"/>
                    <a:pt x="249" y="1003"/>
                    <a:pt x="0" y="2396"/>
                  </a:cubicBezTo>
                  <a:cubicBezTo>
                    <a:pt x="529" y="1605"/>
                    <a:pt x="1432" y="1099"/>
                    <a:pt x="2402" y="1099"/>
                  </a:cubicBezTo>
                  <a:cubicBezTo>
                    <a:pt x="2730" y="1099"/>
                    <a:pt x="3065" y="1156"/>
                    <a:pt x="3397" y="1281"/>
                  </a:cubicBezTo>
                  <a:cubicBezTo>
                    <a:pt x="3730" y="1403"/>
                    <a:pt x="4030" y="1595"/>
                    <a:pt x="4282" y="1848"/>
                  </a:cubicBezTo>
                  <a:cubicBezTo>
                    <a:pt x="4287" y="1838"/>
                    <a:pt x="4297" y="1829"/>
                    <a:pt x="4301" y="1820"/>
                  </a:cubicBezTo>
                  <a:cubicBezTo>
                    <a:pt x="4621" y="1483"/>
                    <a:pt x="5027" y="1331"/>
                    <a:pt x="5426" y="1331"/>
                  </a:cubicBezTo>
                  <a:cubicBezTo>
                    <a:pt x="6183" y="1331"/>
                    <a:pt x="6917" y="1879"/>
                    <a:pt x="7000" y="2757"/>
                  </a:cubicBezTo>
                  <a:cubicBezTo>
                    <a:pt x="7037" y="3033"/>
                    <a:pt x="7056" y="3314"/>
                    <a:pt x="7051" y="3595"/>
                  </a:cubicBezTo>
                  <a:lnTo>
                    <a:pt x="7047" y="4434"/>
                  </a:lnTo>
                  <a:cubicBezTo>
                    <a:pt x="7028" y="4977"/>
                    <a:pt x="6986" y="5544"/>
                    <a:pt x="6920" y="6120"/>
                  </a:cubicBezTo>
                  <a:cubicBezTo>
                    <a:pt x="7145" y="5947"/>
                    <a:pt x="7290" y="5694"/>
                    <a:pt x="7323" y="5413"/>
                  </a:cubicBezTo>
                  <a:cubicBezTo>
                    <a:pt x="7412" y="4696"/>
                    <a:pt x="7468" y="3998"/>
                    <a:pt x="7492" y="3328"/>
                  </a:cubicBezTo>
                  <a:lnTo>
                    <a:pt x="7496" y="2494"/>
                  </a:lnTo>
                  <a:cubicBezTo>
                    <a:pt x="7501" y="2213"/>
                    <a:pt x="7482" y="1932"/>
                    <a:pt x="7445" y="1656"/>
                  </a:cubicBezTo>
                  <a:cubicBezTo>
                    <a:pt x="7362" y="781"/>
                    <a:pt x="6629" y="235"/>
                    <a:pt x="5872" y="235"/>
                  </a:cubicBezTo>
                  <a:cubicBezTo>
                    <a:pt x="5472" y="235"/>
                    <a:pt x="5067" y="387"/>
                    <a:pt x="4746" y="723"/>
                  </a:cubicBezTo>
                  <a:cubicBezTo>
                    <a:pt x="4737" y="728"/>
                    <a:pt x="4732" y="737"/>
                    <a:pt x="4728" y="747"/>
                  </a:cubicBezTo>
                  <a:cubicBezTo>
                    <a:pt x="4475" y="498"/>
                    <a:pt x="4175" y="306"/>
                    <a:pt x="3842" y="185"/>
                  </a:cubicBezTo>
                  <a:cubicBezTo>
                    <a:pt x="3508" y="59"/>
                    <a:pt x="3171" y="0"/>
                    <a:pt x="28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7729450" y="3103675"/>
              <a:ext cx="46625" cy="42000"/>
            </a:xfrm>
            <a:custGeom>
              <a:rect b="b" l="l" r="r" t="t"/>
              <a:pathLst>
                <a:path extrusionOk="0" h="1680" w="1865">
                  <a:moveTo>
                    <a:pt x="0" y="0"/>
                  </a:moveTo>
                  <a:lnTo>
                    <a:pt x="0" y="1481"/>
                  </a:lnTo>
                  <a:cubicBezTo>
                    <a:pt x="308" y="1615"/>
                    <a:pt x="615" y="1679"/>
                    <a:pt x="922" y="1679"/>
                  </a:cubicBezTo>
                  <a:cubicBezTo>
                    <a:pt x="1237" y="1679"/>
                    <a:pt x="1552" y="1611"/>
                    <a:pt x="1865" y="1481"/>
                  </a:cubicBezTo>
                  <a:lnTo>
                    <a:pt x="1865" y="0"/>
                  </a:lnTo>
                  <a:cubicBezTo>
                    <a:pt x="1579" y="150"/>
                    <a:pt x="1261" y="230"/>
                    <a:pt x="933" y="230"/>
                  </a:cubicBezTo>
                  <a:cubicBezTo>
                    <a:pt x="609" y="230"/>
                    <a:pt x="291" y="15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7729550" y="3109400"/>
              <a:ext cx="46650" cy="22775"/>
            </a:xfrm>
            <a:custGeom>
              <a:rect b="b" l="l" r="r" t="t"/>
              <a:pathLst>
                <a:path extrusionOk="0" h="911" w="1866">
                  <a:moveTo>
                    <a:pt x="1" y="1"/>
                  </a:moveTo>
                  <a:lnTo>
                    <a:pt x="1" y="718"/>
                  </a:lnTo>
                  <a:cubicBezTo>
                    <a:pt x="282" y="840"/>
                    <a:pt x="590" y="910"/>
                    <a:pt x="903" y="910"/>
                  </a:cubicBezTo>
                  <a:cubicBezTo>
                    <a:pt x="913" y="910"/>
                    <a:pt x="923" y="910"/>
                    <a:pt x="933" y="910"/>
                  </a:cubicBezTo>
                  <a:cubicBezTo>
                    <a:pt x="1252" y="910"/>
                    <a:pt x="1570" y="844"/>
                    <a:pt x="1866" y="713"/>
                  </a:cubicBezTo>
                  <a:lnTo>
                    <a:pt x="1866" y="1"/>
                  </a:lnTo>
                  <a:cubicBezTo>
                    <a:pt x="1580" y="146"/>
                    <a:pt x="1257" y="226"/>
                    <a:pt x="933" y="226"/>
                  </a:cubicBezTo>
                  <a:cubicBezTo>
                    <a:pt x="610" y="226"/>
                    <a:pt x="287" y="151"/>
                    <a:pt x="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7695125" y="2989000"/>
              <a:ext cx="115500" cy="132150"/>
            </a:xfrm>
            <a:custGeom>
              <a:rect b="b" l="l" r="r" t="t"/>
              <a:pathLst>
                <a:path extrusionOk="0" h="5286" w="4620">
                  <a:moveTo>
                    <a:pt x="1458" y="1"/>
                  </a:moveTo>
                  <a:cubicBezTo>
                    <a:pt x="1458" y="1"/>
                    <a:pt x="816" y="652"/>
                    <a:pt x="1" y="985"/>
                  </a:cubicBezTo>
                  <a:lnTo>
                    <a:pt x="1" y="2976"/>
                  </a:lnTo>
                  <a:cubicBezTo>
                    <a:pt x="1" y="4250"/>
                    <a:pt x="1036" y="5285"/>
                    <a:pt x="2310" y="5285"/>
                  </a:cubicBezTo>
                  <a:cubicBezTo>
                    <a:pt x="3585" y="5285"/>
                    <a:pt x="4620" y="4250"/>
                    <a:pt x="4620" y="2976"/>
                  </a:cubicBezTo>
                  <a:lnTo>
                    <a:pt x="4620" y="985"/>
                  </a:lnTo>
                  <a:cubicBezTo>
                    <a:pt x="2723" y="961"/>
                    <a:pt x="1458" y="1"/>
                    <a:pt x="1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7714925" y="2989000"/>
              <a:ext cx="95600" cy="127700"/>
            </a:xfrm>
            <a:custGeom>
              <a:rect b="b" l="l" r="r" t="t"/>
              <a:pathLst>
                <a:path extrusionOk="0" h="5108" w="3824">
                  <a:moveTo>
                    <a:pt x="661" y="1"/>
                  </a:moveTo>
                  <a:cubicBezTo>
                    <a:pt x="455" y="198"/>
                    <a:pt x="235" y="380"/>
                    <a:pt x="0" y="544"/>
                  </a:cubicBezTo>
                  <a:cubicBezTo>
                    <a:pt x="919" y="1144"/>
                    <a:pt x="1991" y="1467"/>
                    <a:pt x="3088" y="1481"/>
                  </a:cubicBezTo>
                  <a:lnTo>
                    <a:pt x="3088" y="3472"/>
                  </a:lnTo>
                  <a:cubicBezTo>
                    <a:pt x="3088" y="4081"/>
                    <a:pt x="2844" y="4672"/>
                    <a:pt x="2408" y="5107"/>
                  </a:cubicBezTo>
                  <a:cubicBezTo>
                    <a:pt x="3266" y="4747"/>
                    <a:pt x="3823" y="3908"/>
                    <a:pt x="3823" y="2980"/>
                  </a:cubicBezTo>
                  <a:lnTo>
                    <a:pt x="3823" y="989"/>
                  </a:lnTo>
                  <a:cubicBezTo>
                    <a:pt x="1926" y="966"/>
                    <a:pt x="661" y="1"/>
                    <a:pt x="66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47"/>
          <p:cNvGrpSpPr/>
          <p:nvPr/>
        </p:nvGrpSpPr>
        <p:grpSpPr>
          <a:xfrm>
            <a:off x="4532550" y="2931125"/>
            <a:ext cx="422600" cy="393925"/>
            <a:chOff x="4532550" y="2931125"/>
            <a:chExt cx="422600" cy="393925"/>
          </a:xfrm>
        </p:grpSpPr>
        <p:sp>
          <p:nvSpPr>
            <p:cNvPr id="3255" name="Google Shape;3255;p47"/>
            <p:cNvSpPr/>
            <p:nvPr/>
          </p:nvSpPr>
          <p:spPr>
            <a:xfrm>
              <a:off x="4709975" y="2931125"/>
              <a:ext cx="245175" cy="240775"/>
            </a:xfrm>
            <a:custGeom>
              <a:rect b="b" l="l" r="r" t="t"/>
              <a:pathLst>
                <a:path extrusionOk="0" h="9631" w="9807">
                  <a:moveTo>
                    <a:pt x="6925" y="0"/>
                  </a:moveTo>
                  <a:cubicBezTo>
                    <a:pt x="6695" y="0"/>
                    <a:pt x="6464" y="88"/>
                    <a:pt x="6288" y="264"/>
                  </a:cubicBezTo>
                  <a:lnTo>
                    <a:pt x="352" y="6200"/>
                  </a:lnTo>
                  <a:cubicBezTo>
                    <a:pt x="1" y="6551"/>
                    <a:pt x="1" y="7118"/>
                    <a:pt x="352" y="7469"/>
                  </a:cubicBezTo>
                  <a:lnTo>
                    <a:pt x="2250" y="9367"/>
                  </a:lnTo>
                  <a:cubicBezTo>
                    <a:pt x="2425" y="9542"/>
                    <a:pt x="2655" y="9630"/>
                    <a:pt x="2884" y="9630"/>
                  </a:cubicBezTo>
                  <a:cubicBezTo>
                    <a:pt x="3114" y="9630"/>
                    <a:pt x="3344" y="9542"/>
                    <a:pt x="3519" y="9367"/>
                  </a:cubicBezTo>
                  <a:lnTo>
                    <a:pt x="9455" y="3431"/>
                  </a:lnTo>
                  <a:cubicBezTo>
                    <a:pt x="9807" y="3080"/>
                    <a:pt x="9807" y="2508"/>
                    <a:pt x="9455" y="2161"/>
                  </a:cubicBezTo>
                  <a:lnTo>
                    <a:pt x="7562" y="264"/>
                  </a:lnTo>
                  <a:cubicBezTo>
                    <a:pt x="7387" y="88"/>
                    <a:pt x="7156" y="0"/>
                    <a:pt x="69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4739275" y="2958200"/>
              <a:ext cx="215875" cy="213700"/>
            </a:xfrm>
            <a:custGeom>
              <a:rect b="b" l="l" r="r" t="t"/>
              <a:pathLst>
                <a:path extrusionOk="0" h="8548" w="8635">
                  <a:moveTo>
                    <a:pt x="7206" y="1"/>
                  </a:moveTo>
                  <a:lnTo>
                    <a:pt x="7206" y="1"/>
                  </a:lnTo>
                  <a:cubicBezTo>
                    <a:pt x="7557" y="352"/>
                    <a:pt x="7557" y="919"/>
                    <a:pt x="7206" y="1270"/>
                  </a:cubicBezTo>
                  <a:lnTo>
                    <a:pt x="1274" y="7206"/>
                  </a:lnTo>
                  <a:cubicBezTo>
                    <a:pt x="1099" y="7382"/>
                    <a:pt x="868" y="7470"/>
                    <a:pt x="637" y="7470"/>
                  </a:cubicBezTo>
                  <a:cubicBezTo>
                    <a:pt x="407" y="7470"/>
                    <a:pt x="176" y="7382"/>
                    <a:pt x="0" y="7206"/>
                  </a:cubicBezTo>
                  <a:lnTo>
                    <a:pt x="0" y="7206"/>
                  </a:lnTo>
                  <a:lnTo>
                    <a:pt x="1078" y="8284"/>
                  </a:lnTo>
                  <a:cubicBezTo>
                    <a:pt x="1253" y="8459"/>
                    <a:pt x="1484" y="8547"/>
                    <a:pt x="1714" y="8547"/>
                  </a:cubicBezTo>
                  <a:cubicBezTo>
                    <a:pt x="1944" y="8547"/>
                    <a:pt x="2174" y="8459"/>
                    <a:pt x="2347" y="8284"/>
                  </a:cubicBezTo>
                  <a:lnTo>
                    <a:pt x="8288" y="2348"/>
                  </a:lnTo>
                  <a:cubicBezTo>
                    <a:pt x="8635" y="1997"/>
                    <a:pt x="8635" y="1425"/>
                    <a:pt x="8283" y="1078"/>
                  </a:cubicBezTo>
                  <a:lnTo>
                    <a:pt x="720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4814350" y="2971800"/>
              <a:ext cx="97925" cy="97925"/>
            </a:xfrm>
            <a:custGeom>
              <a:rect b="b" l="l" r="r" t="t"/>
              <a:pathLst>
                <a:path extrusionOk="0" h="3917" w="3917">
                  <a:moveTo>
                    <a:pt x="754" y="0"/>
                  </a:moveTo>
                  <a:lnTo>
                    <a:pt x="0" y="754"/>
                  </a:lnTo>
                  <a:lnTo>
                    <a:pt x="3163" y="3917"/>
                  </a:lnTo>
                  <a:lnTo>
                    <a:pt x="3917" y="3162"/>
                  </a:lnTo>
                  <a:lnTo>
                    <a:pt x="75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4866475" y="3024025"/>
              <a:ext cx="45800" cy="45825"/>
            </a:xfrm>
            <a:custGeom>
              <a:rect b="b" l="l" r="r" t="t"/>
              <a:pathLst>
                <a:path extrusionOk="0" h="1833" w="1832">
                  <a:moveTo>
                    <a:pt x="754" y="1"/>
                  </a:moveTo>
                  <a:lnTo>
                    <a:pt x="0" y="755"/>
                  </a:lnTo>
                  <a:lnTo>
                    <a:pt x="1078" y="1832"/>
                  </a:lnTo>
                  <a:lnTo>
                    <a:pt x="1832" y="1078"/>
                  </a:lnTo>
                  <a:lnTo>
                    <a:pt x="754"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4532550" y="3121600"/>
              <a:ext cx="227600" cy="203450"/>
            </a:xfrm>
            <a:custGeom>
              <a:rect b="b" l="l" r="r" t="t"/>
              <a:pathLst>
                <a:path extrusionOk="0" h="8138" w="9104">
                  <a:moveTo>
                    <a:pt x="7594" y="0"/>
                  </a:moveTo>
                  <a:lnTo>
                    <a:pt x="0" y="7590"/>
                  </a:lnTo>
                  <a:cubicBezTo>
                    <a:pt x="101" y="7963"/>
                    <a:pt x="574" y="8138"/>
                    <a:pt x="1231" y="8138"/>
                  </a:cubicBezTo>
                  <a:cubicBezTo>
                    <a:pt x="3221" y="8138"/>
                    <a:pt x="6897" y="6532"/>
                    <a:pt x="7028" y="3968"/>
                  </a:cubicBezTo>
                  <a:cubicBezTo>
                    <a:pt x="7042" y="3664"/>
                    <a:pt x="7215" y="3397"/>
                    <a:pt x="7431" y="3181"/>
                  </a:cubicBezTo>
                  <a:lnTo>
                    <a:pt x="9103" y="1509"/>
                  </a:lnTo>
                  <a:lnTo>
                    <a:pt x="7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4532550" y="3138450"/>
              <a:ext cx="227600" cy="186600"/>
            </a:xfrm>
            <a:custGeom>
              <a:rect b="b" l="l" r="r" t="t"/>
              <a:pathLst>
                <a:path extrusionOk="0" h="7464" w="9104">
                  <a:moveTo>
                    <a:pt x="8274" y="1"/>
                  </a:moveTo>
                  <a:lnTo>
                    <a:pt x="6597" y="1678"/>
                  </a:lnTo>
                  <a:cubicBezTo>
                    <a:pt x="6386" y="1889"/>
                    <a:pt x="6212" y="2161"/>
                    <a:pt x="6198" y="2460"/>
                  </a:cubicBezTo>
                  <a:cubicBezTo>
                    <a:pt x="6065" y="5022"/>
                    <a:pt x="2391" y="6632"/>
                    <a:pt x="399" y="6632"/>
                  </a:cubicBezTo>
                  <a:cubicBezTo>
                    <a:pt x="363" y="6632"/>
                    <a:pt x="326" y="6631"/>
                    <a:pt x="291" y="6630"/>
                  </a:cubicBezTo>
                  <a:lnTo>
                    <a:pt x="0" y="6916"/>
                  </a:lnTo>
                  <a:cubicBezTo>
                    <a:pt x="101" y="7289"/>
                    <a:pt x="574" y="7464"/>
                    <a:pt x="1231" y="7464"/>
                  </a:cubicBezTo>
                  <a:cubicBezTo>
                    <a:pt x="3221" y="7464"/>
                    <a:pt x="6897" y="5858"/>
                    <a:pt x="7028" y="3294"/>
                  </a:cubicBezTo>
                  <a:cubicBezTo>
                    <a:pt x="7042" y="2990"/>
                    <a:pt x="7215" y="2723"/>
                    <a:pt x="7431" y="2507"/>
                  </a:cubicBezTo>
                  <a:lnTo>
                    <a:pt x="9103" y="835"/>
                  </a:lnTo>
                  <a:lnTo>
                    <a:pt x="8274"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47"/>
          <p:cNvGrpSpPr/>
          <p:nvPr/>
        </p:nvGrpSpPr>
        <p:grpSpPr>
          <a:xfrm>
            <a:off x="6686575" y="2917550"/>
            <a:ext cx="301150" cy="421250"/>
            <a:chOff x="6686575" y="2917550"/>
            <a:chExt cx="301150" cy="421250"/>
          </a:xfrm>
        </p:grpSpPr>
        <p:sp>
          <p:nvSpPr>
            <p:cNvPr id="3262" name="Google Shape;3262;p47"/>
            <p:cNvSpPr/>
            <p:nvPr/>
          </p:nvSpPr>
          <p:spPr>
            <a:xfrm>
              <a:off x="6686575" y="2917550"/>
              <a:ext cx="301150" cy="421250"/>
            </a:xfrm>
            <a:custGeom>
              <a:rect b="b" l="l" r="r" t="t"/>
              <a:pathLst>
                <a:path extrusionOk="0" h="16850" w="12046">
                  <a:moveTo>
                    <a:pt x="7164" y="0"/>
                  </a:moveTo>
                  <a:cubicBezTo>
                    <a:pt x="6858" y="0"/>
                    <a:pt x="6549" y="36"/>
                    <a:pt x="6241" y="109"/>
                  </a:cubicBezTo>
                  <a:cubicBezTo>
                    <a:pt x="5693" y="249"/>
                    <a:pt x="5163" y="470"/>
                    <a:pt x="4681" y="760"/>
                  </a:cubicBezTo>
                  <a:cubicBezTo>
                    <a:pt x="4306" y="990"/>
                    <a:pt x="3978" y="1275"/>
                    <a:pt x="3701" y="1613"/>
                  </a:cubicBezTo>
                  <a:cubicBezTo>
                    <a:pt x="3275" y="2128"/>
                    <a:pt x="2680" y="2484"/>
                    <a:pt x="2020" y="2611"/>
                  </a:cubicBezTo>
                  <a:cubicBezTo>
                    <a:pt x="1757" y="2657"/>
                    <a:pt x="1537" y="2835"/>
                    <a:pt x="1429" y="3079"/>
                  </a:cubicBezTo>
                  <a:cubicBezTo>
                    <a:pt x="1186" y="3646"/>
                    <a:pt x="900" y="4663"/>
                    <a:pt x="1542" y="5407"/>
                  </a:cubicBezTo>
                  <a:cubicBezTo>
                    <a:pt x="2479" y="6490"/>
                    <a:pt x="0" y="8331"/>
                    <a:pt x="1542" y="11090"/>
                  </a:cubicBezTo>
                  <a:cubicBezTo>
                    <a:pt x="2029" y="11952"/>
                    <a:pt x="1720" y="13020"/>
                    <a:pt x="1607" y="13943"/>
                  </a:cubicBezTo>
                  <a:cubicBezTo>
                    <a:pt x="1495" y="14829"/>
                    <a:pt x="1818" y="15724"/>
                    <a:pt x="2511" y="16291"/>
                  </a:cubicBezTo>
                  <a:cubicBezTo>
                    <a:pt x="2942" y="16649"/>
                    <a:pt x="3484" y="16849"/>
                    <a:pt x="4048" y="16849"/>
                  </a:cubicBezTo>
                  <a:cubicBezTo>
                    <a:pt x="4073" y="16849"/>
                    <a:pt x="4098" y="16849"/>
                    <a:pt x="4123" y="16848"/>
                  </a:cubicBezTo>
                  <a:cubicBezTo>
                    <a:pt x="5004" y="16825"/>
                    <a:pt x="5824" y="16389"/>
                    <a:pt x="6330" y="15667"/>
                  </a:cubicBezTo>
                  <a:lnTo>
                    <a:pt x="7267" y="14356"/>
                  </a:lnTo>
                  <a:lnTo>
                    <a:pt x="7243" y="14356"/>
                  </a:lnTo>
                  <a:lnTo>
                    <a:pt x="7932" y="13433"/>
                  </a:lnTo>
                  <a:lnTo>
                    <a:pt x="9141" y="11741"/>
                  </a:lnTo>
                  <a:cubicBezTo>
                    <a:pt x="11544" y="8026"/>
                    <a:pt x="12045" y="4944"/>
                    <a:pt x="10879" y="2409"/>
                  </a:cubicBezTo>
                  <a:cubicBezTo>
                    <a:pt x="10196" y="931"/>
                    <a:pt x="8733" y="0"/>
                    <a:pt x="7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6736000" y="2938525"/>
              <a:ext cx="251725" cy="400250"/>
            </a:xfrm>
            <a:custGeom>
              <a:rect b="b" l="l" r="r" t="t"/>
              <a:pathLst>
                <a:path extrusionOk="0" h="16010" w="10069">
                  <a:moveTo>
                    <a:pt x="7646" y="1"/>
                  </a:moveTo>
                  <a:lnTo>
                    <a:pt x="7646" y="1"/>
                  </a:lnTo>
                  <a:cubicBezTo>
                    <a:pt x="7843" y="254"/>
                    <a:pt x="8007" y="530"/>
                    <a:pt x="8138" y="825"/>
                  </a:cubicBezTo>
                  <a:cubicBezTo>
                    <a:pt x="9281" y="3350"/>
                    <a:pt x="8775" y="6419"/>
                    <a:pt x="6381" y="10120"/>
                  </a:cubicBezTo>
                  <a:lnTo>
                    <a:pt x="5168" y="11811"/>
                  </a:lnTo>
                  <a:lnTo>
                    <a:pt x="4484" y="12734"/>
                  </a:lnTo>
                  <a:lnTo>
                    <a:pt x="4507" y="12734"/>
                  </a:lnTo>
                  <a:lnTo>
                    <a:pt x="3575" y="14037"/>
                  </a:lnTo>
                  <a:cubicBezTo>
                    <a:pt x="3055" y="14777"/>
                    <a:pt x="2212" y="15217"/>
                    <a:pt x="1312" y="15227"/>
                  </a:cubicBezTo>
                  <a:cubicBezTo>
                    <a:pt x="1304" y="15227"/>
                    <a:pt x="1296" y="15227"/>
                    <a:pt x="1288" y="15227"/>
                  </a:cubicBezTo>
                  <a:cubicBezTo>
                    <a:pt x="828" y="15227"/>
                    <a:pt x="383" y="15096"/>
                    <a:pt x="0" y="14852"/>
                  </a:cubicBezTo>
                  <a:lnTo>
                    <a:pt x="0" y="14852"/>
                  </a:lnTo>
                  <a:cubicBezTo>
                    <a:pt x="141" y="15077"/>
                    <a:pt x="319" y="15283"/>
                    <a:pt x="525" y="15452"/>
                  </a:cubicBezTo>
                  <a:cubicBezTo>
                    <a:pt x="956" y="15813"/>
                    <a:pt x="1505" y="16009"/>
                    <a:pt x="2065" y="16009"/>
                  </a:cubicBezTo>
                  <a:cubicBezTo>
                    <a:pt x="2072" y="16009"/>
                    <a:pt x="2079" y="16009"/>
                    <a:pt x="2085" y="16009"/>
                  </a:cubicBezTo>
                  <a:cubicBezTo>
                    <a:pt x="2989" y="16000"/>
                    <a:pt x="3833" y="15559"/>
                    <a:pt x="4353" y="14819"/>
                  </a:cubicBezTo>
                  <a:lnTo>
                    <a:pt x="5280" y="13517"/>
                  </a:lnTo>
                  <a:lnTo>
                    <a:pt x="5266" y="13517"/>
                  </a:lnTo>
                  <a:lnTo>
                    <a:pt x="5950" y="12594"/>
                  </a:lnTo>
                  <a:lnTo>
                    <a:pt x="7164" y="10902"/>
                  </a:lnTo>
                  <a:cubicBezTo>
                    <a:pt x="9558" y="7201"/>
                    <a:pt x="10068" y="4133"/>
                    <a:pt x="8921" y="1603"/>
                  </a:cubicBezTo>
                  <a:cubicBezTo>
                    <a:pt x="8635" y="970"/>
                    <a:pt x="8194" y="422"/>
                    <a:pt x="764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6760125" y="2974075"/>
              <a:ext cx="180525" cy="239125"/>
            </a:xfrm>
            <a:custGeom>
              <a:rect b="b" l="l" r="r" t="t"/>
              <a:pathLst>
                <a:path extrusionOk="0" h="9565" w="7221">
                  <a:moveTo>
                    <a:pt x="3635" y="0"/>
                  </a:moveTo>
                  <a:cubicBezTo>
                    <a:pt x="3489" y="0"/>
                    <a:pt x="3342" y="9"/>
                    <a:pt x="3196" y="26"/>
                  </a:cubicBezTo>
                  <a:cubicBezTo>
                    <a:pt x="2601" y="45"/>
                    <a:pt x="2385" y="275"/>
                    <a:pt x="2390" y="279"/>
                  </a:cubicBezTo>
                  <a:cubicBezTo>
                    <a:pt x="1846" y="570"/>
                    <a:pt x="1462" y="1090"/>
                    <a:pt x="1340" y="1694"/>
                  </a:cubicBezTo>
                  <a:cubicBezTo>
                    <a:pt x="1294" y="1933"/>
                    <a:pt x="1270" y="2177"/>
                    <a:pt x="1265" y="2420"/>
                  </a:cubicBezTo>
                  <a:cubicBezTo>
                    <a:pt x="1247" y="3451"/>
                    <a:pt x="1739" y="4425"/>
                    <a:pt x="2577" y="5030"/>
                  </a:cubicBezTo>
                  <a:lnTo>
                    <a:pt x="3111" y="5400"/>
                  </a:lnTo>
                  <a:cubicBezTo>
                    <a:pt x="3224" y="5475"/>
                    <a:pt x="3299" y="5592"/>
                    <a:pt x="3327" y="5728"/>
                  </a:cubicBezTo>
                  <a:cubicBezTo>
                    <a:pt x="3369" y="5934"/>
                    <a:pt x="3336" y="6098"/>
                    <a:pt x="3233" y="6229"/>
                  </a:cubicBezTo>
                  <a:cubicBezTo>
                    <a:pt x="3127" y="6354"/>
                    <a:pt x="2976" y="6419"/>
                    <a:pt x="2824" y="6419"/>
                  </a:cubicBezTo>
                  <a:cubicBezTo>
                    <a:pt x="2713" y="6419"/>
                    <a:pt x="2602" y="6384"/>
                    <a:pt x="2507" y="6313"/>
                  </a:cubicBezTo>
                  <a:lnTo>
                    <a:pt x="1078" y="5311"/>
                  </a:lnTo>
                  <a:cubicBezTo>
                    <a:pt x="1042" y="5286"/>
                    <a:pt x="1002" y="5274"/>
                    <a:pt x="964" y="5274"/>
                  </a:cubicBezTo>
                  <a:cubicBezTo>
                    <a:pt x="852" y="5274"/>
                    <a:pt x="749" y="5368"/>
                    <a:pt x="759" y="5494"/>
                  </a:cubicBezTo>
                  <a:cubicBezTo>
                    <a:pt x="891" y="6491"/>
                    <a:pt x="820" y="7377"/>
                    <a:pt x="502" y="8145"/>
                  </a:cubicBezTo>
                  <a:lnTo>
                    <a:pt x="141" y="8923"/>
                  </a:lnTo>
                  <a:cubicBezTo>
                    <a:pt x="0" y="9223"/>
                    <a:pt x="221" y="9565"/>
                    <a:pt x="553" y="9565"/>
                  </a:cubicBezTo>
                  <a:cubicBezTo>
                    <a:pt x="834" y="9551"/>
                    <a:pt x="1097" y="9410"/>
                    <a:pt x="1265" y="9185"/>
                  </a:cubicBezTo>
                  <a:lnTo>
                    <a:pt x="1664" y="8586"/>
                  </a:lnTo>
                  <a:cubicBezTo>
                    <a:pt x="4774" y="7742"/>
                    <a:pt x="5351" y="5405"/>
                    <a:pt x="4428" y="2195"/>
                  </a:cubicBezTo>
                  <a:cubicBezTo>
                    <a:pt x="4372" y="2013"/>
                    <a:pt x="4447" y="1811"/>
                    <a:pt x="4615" y="1713"/>
                  </a:cubicBezTo>
                  <a:cubicBezTo>
                    <a:pt x="4671" y="1683"/>
                    <a:pt x="4731" y="1668"/>
                    <a:pt x="4795" y="1668"/>
                  </a:cubicBezTo>
                  <a:cubicBezTo>
                    <a:pt x="4892" y="1668"/>
                    <a:pt x="4997" y="1703"/>
                    <a:pt x="5107" y="1774"/>
                  </a:cubicBezTo>
                  <a:cubicBezTo>
                    <a:pt x="5131" y="1793"/>
                    <a:pt x="5154" y="1811"/>
                    <a:pt x="5177" y="1830"/>
                  </a:cubicBezTo>
                  <a:cubicBezTo>
                    <a:pt x="6030" y="3582"/>
                    <a:pt x="6189" y="5194"/>
                    <a:pt x="5402" y="7058"/>
                  </a:cubicBezTo>
                  <a:cubicBezTo>
                    <a:pt x="5330" y="7200"/>
                    <a:pt x="5448" y="7318"/>
                    <a:pt x="5566" y="7318"/>
                  </a:cubicBezTo>
                  <a:cubicBezTo>
                    <a:pt x="5623" y="7318"/>
                    <a:pt x="5681" y="7290"/>
                    <a:pt x="5716" y="7222"/>
                  </a:cubicBezTo>
                  <a:cubicBezTo>
                    <a:pt x="6841" y="5386"/>
                    <a:pt x="7220" y="3624"/>
                    <a:pt x="6648" y="1961"/>
                  </a:cubicBezTo>
                  <a:cubicBezTo>
                    <a:pt x="6400" y="1226"/>
                    <a:pt x="5857" y="631"/>
                    <a:pt x="5149" y="321"/>
                  </a:cubicBezTo>
                  <a:cubicBezTo>
                    <a:pt x="4670" y="109"/>
                    <a:pt x="4155" y="0"/>
                    <a:pt x="363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47"/>
          <p:cNvGrpSpPr/>
          <p:nvPr/>
        </p:nvGrpSpPr>
        <p:grpSpPr>
          <a:xfrm>
            <a:off x="5812825" y="1629525"/>
            <a:ext cx="427300" cy="421300"/>
            <a:chOff x="5812825" y="1629525"/>
            <a:chExt cx="427300" cy="421300"/>
          </a:xfrm>
        </p:grpSpPr>
        <p:sp>
          <p:nvSpPr>
            <p:cNvPr id="3266" name="Google Shape;3266;p47"/>
            <p:cNvSpPr/>
            <p:nvPr/>
          </p:nvSpPr>
          <p:spPr>
            <a:xfrm>
              <a:off x="5812950" y="1629525"/>
              <a:ext cx="427050" cy="421125"/>
            </a:xfrm>
            <a:custGeom>
              <a:rect b="b" l="l" r="r" t="t"/>
              <a:pathLst>
                <a:path extrusionOk="0" h="16845" w="17082">
                  <a:moveTo>
                    <a:pt x="13601" y="1"/>
                  </a:moveTo>
                  <a:cubicBezTo>
                    <a:pt x="13252" y="1"/>
                    <a:pt x="12903" y="136"/>
                    <a:pt x="12636" y="405"/>
                  </a:cubicBezTo>
                  <a:lnTo>
                    <a:pt x="7599" y="5441"/>
                  </a:lnTo>
                  <a:cubicBezTo>
                    <a:pt x="6639" y="6397"/>
                    <a:pt x="5894" y="7549"/>
                    <a:pt x="5411" y="8814"/>
                  </a:cubicBezTo>
                  <a:cubicBezTo>
                    <a:pt x="5083" y="9681"/>
                    <a:pt x="4629" y="10492"/>
                    <a:pt x="4067" y="11227"/>
                  </a:cubicBezTo>
                  <a:lnTo>
                    <a:pt x="3233" y="12192"/>
                  </a:lnTo>
                  <a:lnTo>
                    <a:pt x="422" y="15003"/>
                  </a:lnTo>
                  <a:cubicBezTo>
                    <a:pt x="0" y="15425"/>
                    <a:pt x="5" y="16109"/>
                    <a:pt x="427" y="16526"/>
                  </a:cubicBezTo>
                  <a:cubicBezTo>
                    <a:pt x="636" y="16738"/>
                    <a:pt x="913" y="16844"/>
                    <a:pt x="1191" y="16844"/>
                  </a:cubicBezTo>
                  <a:cubicBezTo>
                    <a:pt x="1465" y="16844"/>
                    <a:pt x="1739" y="16740"/>
                    <a:pt x="1949" y="16530"/>
                  </a:cubicBezTo>
                  <a:lnTo>
                    <a:pt x="4760" y="13719"/>
                  </a:lnTo>
                  <a:cubicBezTo>
                    <a:pt x="5721" y="12764"/>
                    <a:pt x="6868" y="12019"/>
                    <a:pt x="8138" y="11541"/>
                  </a:cubicBezTo>
                  <a:cubicBezTo>
                    <a:pt x="9403" y="11058"/>
                    <a:pt x="10555" y="10314"/>
                    <a:pt x="11511" y="9353"/>
                  </a:cubicBezTo>
                  <a:lnTo>
                    <a:pt x="16547" y="4317"/>
                  </a:lnTo>
                  <a:cubicBezTo>
                    <a:pt x="17082" y="3783"/>
                    <a:pt x="17082" y="2916"/>
                    <a:pt x="16547" y="2382"/>
                  </a:cubicBezTo>
                  <a:lnTo>
                    <a:pt x="14566" y="405"/>
                  </a:lnTo>
                  <a:cubicBezTo>
                    <a:pt x="14299" y="136"/>
                    <a:pt x="13950" y="1"/>
                    <a:pt x="1360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5816000" y="1667625"/>
              <a:ext cx="424125" cy="383200"/>
            </a:xfrm>
            <a:custGeom>
              <a:rect b="b" l="l" r="r" t="t"/>
              <a:pathLst>
                <a:path extrusionOk="0" h="15328" w="16965">
                  <a:moveTo>
                    <a:pt x="15563" y="1"/>
                  </a:moveTo>
                  <a:cubicBezTo>
                    <a:pt x="16098" y="535"/>
                    <a:pt x="16098" y="1401"/>
                    <a:pt x="15563" y="1935"/>
                  </a:cubicBezTo>
                  <a:lnTo>
                    <a:pt x="10527" y="6972"/>
                  </a:lnTo>
                  <a:cubicBezTo>
                    <a:pt x="9571" y="7927"/>
                    <a:pt x="8419" y="8672"/>
                    <a:pt x="7154" y="9155"/>
                  </a:cubicBezTo>
                  <a:cubicBezTo>
                    <a:pt x="5884" y="9637"/>
                    <a:pt x="4737" y="10382"/>
                    <a:pt x="3776" y="11343"/>
                  </a:cubicBezTo>
                  <a:lnTo>
                    <a:pt x="965" y="14154"/>
                  </a:lnTo>
                  <a:cubicBezTo>
                    <a:pt x="761" y="14358"/>
                    <a:pt x="486" y="14468"/>
                    <a:pt x="203" y="14468"/>
                  </a:cubicBezTo>
                  <a:cubicBezTo>
                    <a:pt x="135" y="14468"/>
                    <a:pt x="68" y="14461"/>
                    <a:pt x="0" y="14449"/>
                  </a:cubicBezTo>
                  <a:lnTo>
                    <a:pt x="0" y="14449"/>
                  </a:lnTo>
                  <a:cubicBezTo>
                    <a:pt x="42" y="14664"/>
                    <a:pt x="145" y="14861"/>
                    <a:pt x="300" y="15011"/>
                  </a:cubicBezTo>
                  <a:cubicBezTo>
                    <a:pt x="511" y="15222"/>
                    <a:pt x="787" y="15327"/>
                    <a:pt x="1064" y="15327"/>
                  </a:cubicBezTo>
                  <a:cubicBezTo>
                    <a:pt x="1341" y="15327"/>
                    <a:pt x="1619" y="15222"/>
                    <a:pt x="1832" y="15011"/>
                  </a:cubicBezTo>
                  <a:lnTo>
                    <a:pt x="4643" y="12200"/>
                  </a:lnTo>
                  <a:cubicBezTo>
                    <a:pt x="5599" y="11240"/>
                    <a:pt x="6751" y="10495"/>
                    <a:pt x="8016" y="10017"/>
                  </a:cubicBezTo>
                  <a:cubicBezTo>
                    <a:pt x="9286" y="9534"/>
                    <a:pt x="10433" y="8790"/>
                    <a:pt x="11394" y="7829"/>
                  </a:cubicBezTo>
                  <a:lnTo>
                    <a:pt x="16430" y="2793"/>
                  </a:lnTo>
                  <a:cubicBezTo>
                    <a:pt x="16964" y="2259"/>
                    <a:pt x="16960" y="1392"/>
                    <a:pt x="16425" y="858"/>
                  </a:cubicBezTo>
                  <a:lnTo>
                    <a:pt x="15563"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5933875" y="1629625"/>
              <a:ext cx="306125" cy="292450"/>
            </a:xfrm>
            <a:custGeom>
              <a:rect b="b" l="l" r="r" t="t"/>
              <a:pathLst>
                <a:path extrusionOk="0" h="11698" w="12245">
                  <a:moveTo>
                    <a:pt x="8764" y="0"/>
                  </a:moveTo>
                  <a:cubicBezTo>
                    <a:pt x="8415" y="0"/>
                    <a:pt x="8066" y="134"/>
                    <a:pt x="7799" y="401"/>
                  </a:cubicBezTo>
                  <a:lnTo>
                    <a:pt x="2762" y="5437"/>
                  </a:lnTo>
                  <a:cubicBezTo>
                    <a:pt x="1802" y="6393"/>
                    <a:pt x="1057" y="7545"/>
                    <a:pt x="574" y="8810"/>
                  </a:cubicBezTo>
                  <a:lnTo>
                    <a:pt x="556" y="8862"/>
                  </a:lnTo>
                  <a:cubicBezTo>
                    <a:pt x="0" y="10290"/>
                    <a:pt x="1104" y="11698"/>
                    <a:pt x="2476" y="11698"/>
                  </a:cubicBezTo>
                  <a:cubicBezTo>
                    <a:pt x="2725" y="11698"/>
                    <a:pt x="2982" y="11652"/>
                    <a:pt x="3240" y="11551"/>
                  </a:cubicBezTo>
                  <a:lnTo>
                    <a:pt x="3296" y="11532"/>
                  </a:lnTo>
                  <a:cubicBezTo>
                    <a:pt x="4561" y="11050"/>
                    <a:pt x="5714" y="10305"/>
                    <a:pt x="6669" y="9344"/>
                  </a:cubicBezTo>
                  <a:lnTo>
                    <a:pt x="11706" y="4308"/>
                  </a:lnTo>
                  <a:cubicBezTo>
                    <a:pt x="12245" y="3779"/>
                    <a:pt x="12245" y="2907"/>
                    <a:pt x="11710" y="2378"/>
                  </a:cubicBezTo>
                  <a:lnTo>
                    <a:pt x="9729" y="401"/>
                  </a:lnTo>
                  <a:cubicBezTo>
                    <a:pt x="9462" y="134"/>
                    <a:pt x="9113" y="0"/>
                    <a:pt x="8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6177200" y="1639525"/>
              <a:ext cx="14075" cy="14075"/>
            </a:xfrm>
            <a:custGeom>
              <a:rect b="b" l="l" r="r" t="t"/>
              <a:pathLst>
                <a:path extrusionOk="0" h="563" w="563">
                  <a:moveTo>
                    <a:pt x="563" y="562"/>
                  </a:moveTo>
                  <a:lnTo>
                    <a:pt x="0"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5950325" y="1667625"/>
              <a:ext cx="289675" cy="254375"/>
            </a:xfrm>
            <a:custGeom>
              <a:rect b="b" l="l" r="r" t="t"/>
              <a:pathLst>
                <a:path extrusionOk="0" h="10175" w="11587">
                  <a:moveTo>
                    <a:pt x="10190" y="1"/>
                  </a:moveTo>
                  <a:cubicBezTo>
                    <a:pt x="10725" y="535"/>
                    <a:pt x="10725" y="1397"/>
                    <a:pt x="10190" y="1931"/>
                  </a:cubicBezTo>
                  <a:lnTo>
                    <a:pt x="5154" y="6967"/>
                  </a:lnTo>
                  <a:cubicBezTo>
                    <a:pt x="4198" y="7927"/>
                    <a:pt x="3046" y="8668"/>
                    <a:pt x="1781" y="9150"/>
                  </a:cubicBezTo>
                  <a:lnTo>
                    <a:pt x="1729" y="9174"/>
                  </a:lnTo>
                  <a:cubicBezTo>
                    <a:pt x="1485" y="9268"/>
                    <a:pt x="1230" y="9316"/>
                    <a:pt x="975" y="9316"/>
                  </a:cubicBezTo>
                  <a:cubicBezTo>
                    <a:pt x="639" y="9316"/>
                    <a:pt x="305" y="9233"/>
                    <a:pt x="1" y="9071"/>
                  </a:cubicBezTo>
                  <a:lnTo>
                    <a:pt x="1" y="9071"/>
                  </a:lnTo>
                  <a:cubicBezTo>
                    <a:pt x="369" y="9768"/>
                    <a:pt x="1082" y="10174"/>
                    <a:pt x="1830" y="10174"/>
                  </a:cubicBezTo>
                  <a:cubicBezTo>
                    <a:pt x="2082" y="10174"/>
                    <a:pt x="2339" y="10128"/>
                    <a:pt x="2587" y="10031"/>
                  </a:cubicBezTo>
                  <a:lnTo>
                    <a:pt x="2638" y="10012"/>
                  </a:lnTo>
                  <a:cubicBezTo>
                    <a:pt x="3908" y="9530"/>
                    <a:pt x="5056" y="8785"/>
                    <a:pt x="6016" y="7824"/>
                  </a:cubicBezTo>
                  <a:lnTo>
                    <a:pt x="11052" y="2788"/>
                  </a:lnTo>
                  <a:cubicBezTo>
                    <a:pt x="11587" y="2259"/>
                    <a:pt x="11587" y="1387"/>
                    <a:pt x="11052" y="858"/>
                  </a:cubicBezTo>
                  <a:lnTo>
                    <a:pt x="10190"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5812825" y="1977075"/>
              <a:ext cx="76400" cy="73625"/>
            </a:xfrm>
            <a:custGeom>
              <a:rect b="b" l="l" r="r" t="t"/>
              <a:pathLst>
                <a:path extrusionOk="0" h="2945" w="3056">
                  <a:moveTo>
                    <a:pt x="1523" y="0"/>
                  </a:moveTo>
                  <a:lnTo>
                    <a:pt x="422" y="1101"/>
                  </a:lnTo>
                  <a:cubicBezTo>
                    <a:pt x="1" y="1523"/>
                    <a:pt x="1" y="2207"/>
                    <a:pt x="422" y="2628"/>
                  </a:cubicBezTo>
                  <a:cubicBezTo>
                    <a:pt x="633" y="2839"/>
                    <a:pt x="909" y="2945"/>
                    <a:pt x="1186" y="2945"/>
                  </a:cubicBezTo>
                  <a:cubicBezTo>
                    <a:pt x="1463" y="2945"/>
                    <a:pt x="1741" y="2839"/>
                    <a:pt x="1954" y="2628"/>
                  </a:cubicBezTo>
                  <a:lnTo>
                    <a:pt x="3055" y="1527"/>
                  </a:lnTo>
                  <a:lnTo>
                    <a:pt x="152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5816000" y="1993825"/>
              <a:ext cx="73225" cy="56875"/>
            </a:xfrm>
            <a:custGeom>
              <a:rect b="b" l="l" r="r" t="t"/>
              <a:pathLst>
                <a:path extrusionOk="0" h="2275" w="2929">
                  <a:moveTo>
                    <a:pt x="2066" y="0"/>
                  </a:moveTo>
                  <a:lnTo>
                    <a:pt x="965" y="1101"/>
                  </a:lnTo>
                  <a:cubicBezTo>
                    <a:pt x="762" y="1304"/>
                    <a:pt x="489" y="1417"/>
                    <a:pt x="208" y="1417"/>
                  </a:cubicBezTo>
                  <a:cubicBezTo>
                    <a:pt x="139" y="1417"/>
                    <a:pt x="69" y="1410"/>
                    <a:pt x="0" y="1396"/>
                  </a:cubicBezTo>
                  <a:lnTo>
                    <a:pt x="0" y="1396"/>
                  </a:lnTo>
                  <a:cubicBezTo>
                    <a:pt x="37" y="1612"/>
                    <a:pt x="145" y="1808"/>
                    <a:pt x="300" y="1958"/>
                  </a:cubicBezTo>
                  <a:cubicBezTo>
                    <a:pt x="511" y="2169"/>
                    <a:pt x="787" y="2275"/>
                    <a:pt x="1063" y="2275"/>
                  </a:cubicBezTo>
                  <a:cubicBezTo>
                    <a:pt x="1340" y="2275"/>
                    <a:pt x="1616" y="2169"/>
                    <a:pt x="1827" y="1958"/>
                  </a:cubicBezTo>
                  <a:lnTo>
                    <a:pt x="2928" y="857"/>
                  </a:lnTo>
                  <a:lnTo>
                    <a:pt x="2066"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5986750" y="1685325"/>
              <a:ext cx="195975" cy="192225"/>
            </a:xfrm>
            <a:custGeom>
              <a:rect b="b" l="l" r="r" t="t"/>
              <a:pathLst>
                <a:path extrusionOk="0" h="7689" w="7839">
                  <a:moveTo>
                    <a:pt x="7045" y="0"/>
                  </a:moveTo>
                  <a:cubicBezTo>
                    <a:pt x="6861" y="0"/>
                    <a:pt x="6677" y="70"/>
                    <a:pt x="6536" y="211"/>
                  </a:cubicBezTo>
                  <a:lnTo>
                    <a:pt x="296" y="6446"/>
                  </a:lnTo>
                  <a:cubicBezTo>
                    <a:pt x="5" y="6728"/>
                    <a:pt x="1" y="7191"/>
                    <a:pt x="286" y="7477"/>
                  </a:cubicBezTo>
                  <a:cubicBezTo>
                    <a:pt x="428" y="7618"/>
                    <a:pt x="612" y="7689"/>
                    <a:pt x="797" y="7689"/>
                  </a:cubicBezTo>
                  <a:cubicBezTo>
                    <a:pt x="986" y="7689"/>
                    <a:pt x="1175" y="7615"/>
                    <a:pt x="1317" y="7468"/>
                  </a:cubicBezTo>
                  <a:lnTo>
                    <a:pt x="6630" y="2155"/>
                  </a:lnTo>
                  <a:lnTo>
                    <a:pt x="7553" y="1232"/>
                  </a:lnTo>
                  <a:cubicBezTo>
                    <a:pt x="7839" y="946"/>
                    <a:pt x="7839" y="492"/>
                    <a:pt x="7553" y="211"/>
                  </a:cubicBezTo>
                  <a:cubicBezTo>
                    <a:pt x="7412" y="70"/>
                    <a:pt x="7228" y="0"/>
                    <a:pt x="704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6103400" y="1652975"/>
              <a:ext cx="31550" cy="30500"/>
            </a:xfrm>
            <a:custGeom>
              <a:rect b="b" l="l" r="r" t="t"/>
              <a:pathLst>
                <a:path extrusionOk="0" h="1220" w="1262">
                  <a:moveTo>
                    <a:pt x="488" y="1"/>
                  </a:moveTo>
                  <a:lnTo>
                    <a:pt x="1" y="484"/>
                  </a:lnTo>
                  <a:lnTo>
                    <a:pt x="638" y="1121"/>
                  </a:lnTo>
                  <a:cubicBezTo>
                    <a:pt x="704" y="1186"/>
                    <a:pt x="790" y="1219"/>
                    <a:pt x="878" y="1219"/>
                  </a:cubicBezTo>
                  <a:cubicBezTo>
                    <a:pt x="965" y="1219"/>
                    <a:pt x="1053" y="1186"/>
                    <a:pt x="1121" y="1121"/>
                  </a:cubicBezTo>
                  <a:cubicBezTo>
                    <a:pt x="1261" y="990"/>
                    <a:pt x="1261" y="765"/>
                    <a:pt x="1121" y="633"/>
                  </a:cubicBezTo>
                  <a:lnTo>
                    <a:pt x="488"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6079400" y="1677000"/>
              <a:ext cx="31425" cy="30475"/>
            </a:xfrm>
            <a:custGeom>
              <a:rect b="b" l="l" r="r" t="t"/>
              <a:pathLst>
                <a:path extrusionOk="0" h="1219" w="1257">
                  <a:moveTo>
                    <a:pt x="483" y="0"/>
                  </a:moveTo>
                  <a:lnTo>
                    <a:pt x="0" y="483"/>
                  </a:lnTo>
                  <a:lnTo>
                    <a:pt x="638" y="1120"/>
                  </a:lnTo>
                  <a:cubicBezTo>
                    <a:pt x="703" y="1186"/>
                    <a:pt x="790" y="1218"/>
                    <a:pt x="877" y="1218"/>
                  </a:cubicBezTo>
                  <a:cubicBezTo>
                    <a:pt x="964" y="1218"/>
                    <a:pt x="1052" y="1186"/>
                    <a:pt x="1120" y="1120"/>
                  </a:cubicBezTo>
                  <a:cubicBezTo>
                    <a:pt x="1256" y="984"/>
                    <a:pt x="1256" y="764"/>
                    <a:pt x="1120" y="633"/>
                  </a:cubicBezTo>
                  <a:lnTo>
                    <a:pt x="4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6055500" y="1700900"/>
              <a:ext cx="34125" cy="30675"/>
            </a:xfrm>
            <a:custGeom>
              <a:rect b="b" l="l" r="r" t="t"/>
              <a:pathLst>
                <a:path extrusionOk="0" h="1227" w="1365">
                  <a:moveTo>
                    <a:pt x="483" y="0"/>
                  </a:moveTo>
                  <a:lnTo>
                    <a:pt x="1" y="487"/>
                  </a:lnTo>
                  <a:lnTo>
                    <a:pt x="633" y="1120"/>
                  </a:lnTo>
                  <a:cubicBezTo>
                    <a:pt x="708" y="1195"/>
                    <a:pt x="792" y="1226"/>
                    <a:pt x="872" y="1226"/>
                  </a:cubicBezTo>
                  <a:cubicBezTo>
                    <a:pt x="1137" y="1226"/>
                    <a:pt x="1364" y="882"/>
                    <a:pt x="1116" y="637"/>
                  </a:cubicBezTo>
                  <a:lnTo>
                    <a:pt x="4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6031500" y="1724900"/>
              <a:ext cx="31400" cy="30575"/>
            </a:xfrm>
            <a:custGeom>
              <a:rect b="b" l="l" r="r" t="t"/>
              <a:pathLst>
                <a:path extrusionOk="0" h="1223" w="1256">
                  <a:moveTo>
                    <a:pt x="483" y="1"/>
                  </a:moveTo>
                  <a:lnTo>
                    <a:pt x="0" y="488"/>
                  </a:lnTo>
                  <a:lnTo>
                    <a:pt x="633" y="1120"/>
                  </a:lnTo>
                  <a:cubicBezTo>
                    <a:pt x="701" y="1188"/>
                    <a:pt x="789" y="1222"/>
                    <a:pt x="876" y="1222"/>
                  </a:cubicBezTo>
                  <a:cubicBezTo>
                    <a:pt x="964" y="1222"/>
                    <a:pt x="1052" y="1188"/>
                    <a:pt x="1120" y="1120"/>
                  </a:cubicBezTo>
                  <a:cubicBezTo>
                    <a:pt x="1256" y="989"/>
                    <a:pt x="1256" y="769"/>
                    <a:pt x="1120" y="638"/>
                  </a:cubicBezTo>
                  <a:lnTo>
                    <a:pt x="483"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6007375" y="1748900"/>
              <a:ext cx="31400" cy="30500"/>
            </a:xfrm>
            <a:custGeom>
              <a:rect b="b" l="l" r="r" t="t"/>
              <a:pathLst>
                <a:path extrusionOk="0" h="1220" w="1256">
                  <a:moveTo>
                    <a:pt x="487" y="1"/>
                  </a:moveTo>
                  <a:lnTo>
                    <a:pt x="0" y="483"/>
                  </a:lnTo>
                  <a:lnTo>
                    <a:pt x="637" y="1121"/>
                  </a:lnTo>
                  <a:cubicBezTo>
                    <a:pt x="703" y="1186"/>
                    <a:pt x="790" y="1219"/>
                    <a:pt x="877" y="1219"/>
                  </a:cubicBezTo>
                  <a:cubicBezTo>
                    <a:pt x="964" y="1219"/>
                    <a:pt x="1052" y="1186"/>
                    <a:pt x="1120" y="1121"/>
                  </a:cubicBezTo>
                  <a:cubicBezTo>
                    <a:pt x="1256" y="985"/>
                    <a:pt x="1256" y="769"/>
                    <a:pt x="1120" y="633"/>
                  </a:cubicBezTo>
                  <a:lnTo>
                    <a:pt x="48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5984525" y="1773050"/>
              <a:ext cx="30125" cy="30425"/>
            </a:xfrm>
            <a:custGeom>
              <a:rect b="b" l="l" r="r" t="t"/>
              <a:pathLst>
                <a:path extrusionOk="0" h="1217" w="1205">
                  <a:moveTo>
                    <a:pt x="450" y="0"/>
                  </a:moveTo>
                  <a:cubicBezTo>
                    <a:pt x="296" y="169"/>
                    <a:pt x="141" y="342"/>
                    <a:pt x="1" y="529"/>
                  </a:cubicBezTo>
                  <a:lnTo>
                    <a:pt x="591" y="1115"/>
                  </a:lnTo>
                  <a:cubicBezTo>
                    <a:pt x="659" y="1183"/>
                    <a:pt x="747" y="1217"/>
                    <a:pt x="835" y="1217"/>
                  </a:cubicBezTo>
                  <a:cubicBezTo>
                    <a:pt x="922" y="1217"/>
                    <a:pt x="1010" y="1183"/>
                    <a:pt x="1078" y="1115"/>
                  </a:cubicBezTo>
                  <a:cubicBezTo>
                    <a:pt x="1205" y="979"/>
                    <a:pt x="1205" y="768"/>
                    <a:pt x="1078" y="632"/>
                  </a:cubicBezTo>
                  <a:lnTo>
                    <a:pt x="45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47"/>
          <p:cNvGrpSpPr/>
          <p:nvPr/>
        </p:nvGrpSpPr>
        <p:grpSpPr>
          <a:xfrm>
            <a:off x="3272275" y="1629625"/>
            <a:ext cx="440075" cy="421100"/>
            <a:chOff x="3272275" y="1629625"/>
            <a:chExt cx="440075" cy="421100"/>
          </a:xfrm>
        </p:grpSpPr>
        <p:sp>
          <p:nvSpPr>
            <p:cNvPr id="3281" name="Google Shape;3281;p47"/>
            <p:cNvSpPr/>
            <p:nvPr/>
          </p:nvSpPr>
          <p:spPr>
            <a:xfrm>
              <a:off x="3272275" y="1629625"/>
              <a:ext cx="440075" cy="421100"/>
            </a:xfrm>
            <a:custGeom>
              <a:rect b="b" l="l" r="r" t="t"/>
              <a:pathLst>
                <a:path extrusionOk="0" h="16844" w="17603">
                  <a:moveTo>
                    <a:pt x="13370" y="0"/>
                  </a:moveTo>
                  <a:cubicBezTo>
                    <a:pt x="12383" y="0"/>
                    <a:pt x="11397" y="377"/>
                    <a:pt x="10645" y="1132"/>
                  </a:cubicBezTo>
                  <a:lnTo>
                    <a:pt x="1510" y="10267"/>
                  </a:lnTo>
                  <a:cubicBezTo>
                    <a:pt x="1" y="11771"/>
                    <a:pt x="1" y="14212"/>
                    <a:pt x="1510" y="15716"/>
                  </a:cubicBezTo>
                  <a:cubicBezTo>
                    <a:pt x="2261" y="16468"/>
                    <a:pt x="3248" y="16844"/>
                    <a:pt x="4234" y="16844"/>
                  </a:cubicBezTo>
                  <a:cubicBezTo>
                    <a:pt x="5220" y="16844"/>
                    <a:pt x="6206" y="16468"/>
                    <a:pt x="6958" y="15716"/>
                  </a:cubicBezTo>
                  <a:lnTo>
                    <a:pt x="16094" y="6580"/>
                  </a:lnTo>
                  <a:cubicBezTo>
                    <a:pt x="17602" y="5076"/>
                    <a:pt x="17602" y="2636"/>
                    <a:pt x="16094" y="1132"/>
                  </a:cubicBezTo>
                  <a:cubicBezTo>
                    <a:pt x="15342" y="377"/>
                    <a:pt x="14356" y="0"/>
                    <a:pt x="13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3340925" y="1688700"/>
              <a:ext cx="302900" cy="302925"/>
            </a:xfrm>
            <a:custGeom>
              <a:rect b="b" l="l" r="r" t="t"/>
              <a:pathLst>
                <a:path extrusionOk="0" h="12117" w="12116">
                  <a:moveTo>
                    <a:pt x="6662" y="1"/>
                  </a:moveTo>
                  <a:lnTo>
                    <a:pt x="0" y="6663"/>
                  </a:lnTo>
                  <a:lnTo>
                    <a:pt x="5454" y="12116"/>
                  </a:lnTo>
                  <a:lnTo>
                    <a:pt x="12116" y="5454"/>
                  </a:lnTo>
                  <a:lnTo>
                    <a:pt x="6662"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3272400" y="1629625"/>
              <a:ext cx="439950" cy="421100"/>
            </a:xfrm>
            <a:custGeom>
              <a:rect b="b" l="l" r="r" t="t"/>
              <a:pathLst>
                <a:path extrusionOk="0" h="16844" w="17598">
                  <a:moveTo>
                    <a:pt x="4229" y="0"/>
                  </a:moveTo>
                  <a:cubicBezTo>
                    <a:pt x="3243" y="0"/>
                    <a:pt x="2256" y="377"/>
                    <a:pt x="1505" y="1132"/>
                  </a:cubicBezTo>
                  <a:cubicBezTo>
                    <a:pt x="1" y="2636"/>
                    <a:pt x="1" y="5076"/>
                    <a:pt x="1505" y="6580"/>
                  </a:cubicBezTo>
                  <a:lnTo>
                    <a:pt x="10640" y="15716"/>
                  </a:lnTo>
                  <a:cubicBezTo>
                    <a:pt x="11392" y="16468"/>
                    <a:pt x="12378" y="16844"/>
                    <a:pt x="13365" y="16844"/>
                  </a:cubicBezTo>
                  <a:cubicBezTo>
                    <a:pt x="14352" y="16844"/>
                    <a:pt x="15339" y="16468"/>
                    <a:pt x="16093" y="15716"/>
                  </a:cubicBezTo>
                  <a:cubicBezTo>
                    <a:pt x="17597" y="14212"/>
                    <a:pt x="17597" y="11771"/>
                    <a:pt x="16093" y="10267"/>
                  </a:cubicBezTo>
                  <a:lnTo>
                    <a:pt x="6958" y="1132"/>
                  </a:lnTo>
                  <a:cubicBezTo>
                    <a:pt x="6204" y="377"/>
                    <a:pt x="5216" y="0"/>
                    <a:pt x="4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7"/>
            <p:cNvSpPr/>
            <p:nvPr/>
          </p:nvSpPr>
          <p:spPr>
            <a:xfrm>
              <a:off x="3510175" y="1857950"/>
              <a:ext cx="202175" cy="192775"/>
            </a:xfrm>
            <a:custGeom>
              <a:rect b="b" l="l" r="r" t="t"/>
              <a:pathLst>
                <a:path extrusionOk="0" h="7711" w="8087">
                  <a:moveTo>
                    <a:pt x="5454" y="1"/>
                  </a:moveTo>
                  <a:lnTo>
                    <a:pt x="5454" y="1"/>
                  </a:lnTo>
                  <a:cubicBezTo>
                    <a:pt x="6957" y="1505"/>
                    <a:pt x="6957" y="3945"/>
                    <a:pt x="5449" y="5454"/>
                  </a:cubicBezTo>
                  <a:cubicBezTo>
                    <a:pt x="4697" y="6206"/>
                    <a:pt x="3711" y="6582"/>
                    <a:pt x="2724" y="6582"/>
                  </a:cubicBezTo>
                  <a:cubicBezTo>
                    <a:pt x="1738" y="6582"/>
                    <a:pt x="752" y="6206"/>
                    <a:pt x="0" y="5454"/>
                  </a:cubicBezTo>
                  <a:lnTo>
                    <a:pt x="0" y="5454"/>
                  </a:lnTo>
                  <a:lnTo>
                    <a:pt x="1129" y="6583"/>
                  </a:lnTo>
                  <a:cubicBezTo>
                    <a:pt x="1881" y="7334"/>
                    <a:pt x="2866" y="7710"/>
                    <a:pt x="3851" y="7710"/>
                  </a:cubicBezTo>
                  <a:cubicBezTo>
                    <a:pt x="4838" y="7710"/>
                    <a:pt x="5825" y="7333"/>
                    <a:pt x="6578" y="6578"/>
                  </a:cubicBezTo>
                  <a:cubicBezTo>
                    <a:pt x="8086" y="5074"/>
                    <a:pt x="8086" y="2634"/>
                    <a:pt x="6578" y="1130"/>
                  </a:cubicBezTo>
                  <a:lnTo>
                    <a:pt x="6582" y="1130"/>
                  </a:lnTo>
                  <a:lnTo>
                    <a:pt x="5454"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3406275" y="1755350"/>
              <a:ext cx="170550" cy="168125"/>
            </a:xfrm>
            <a:custGeom>
              <a:rect b="b" l="l" r="r" t="t"/>
              <a:pathLst>
                <a:path extrusionOk="0" h="6725" w="6822">
                  <a:moveTo>
                    <a:pt x="2870" y="1"/>
                  </a:moveTo>
                  <a:cubicBezTo>
                    <a:pt x="2747" y="1"/>
                    <a:pt x="2624" y="47"/>
                    <a:pt x="2530" y="141"/>
                  </a:cubicBezTo>
                  <a:lnTo>
                    <a:pt x="188" y="2484"/>
                  </a:lnTo>
                  <a:cubicBezTo>
                    <a:pt x="1" y="2671"/>
                    <a:pt x="1" y="2976"/>
                    <a:pt x="188" y="3163"/>
                  </a:cubicBezTo>
                  <a:lnTo>
                    <a:pt x="3613" y="6588"/>
                  </a:lnTo>
                  <a:cubicBezTo>
                    <a:pt x="3706" y="6679"/>
                    <a:pt x="3829" y="6725"/>
                    <a:pt x="3952" y="6725"/>
                  </a:cubicBezTo>
                  <a:cubicBezTo>
                    <a:pt x="4075" y="6725"/>
                    <a:pt x="4198" y="6679"/>
                    <a:pt x="4292" y="6588"/>
                  </a:cubicBezTo>
                  <a:lnTo>
                    <a:pt x="6634" y="4245"/>
                  </a:lnTo>
                  <a:cubicBezTo>
                    <a:pt x="6822" y="4053"/>
                    <a:pt x="6817" y="3749"/>
                    <a:pt x="6630" y="3561"/>
                  </a:cubicBezTo>
                  <a:lnTo>
                    <a:pt x="3210" y="141"/>
                  </a:lnTo>
                  <a:cubicBezTo>
                    <a:pt x="3116" y="47"/>
                    <a:pt x="2993" y="1"/>
                    <a:pt x="287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3458150" y="1755275"/>
              <a:ext cx="118675" cy="168200"/>
            </a:xfrm>
            <a:custGeom>
              <a:rect b="b" l="l" r="r" t="t"/>
              <a:pathLst>
                <a:path extrusionOk="0" h="6728" w="4747">
                  <a:moveTo>
                    <a:pt x="802" y="0"/>
                  </a:moveTo>
                  <a:cubicBezTo>
                    <a:pt x="678" y="0"/>
                    <a:pt x="554" y="48"/>
                    <a:pt x="460" y="144"/>
                  </a:cubicBezTo>
                  <a:lnTo>
                    <a:pt x="1" y="603"/>
                  </a:lnTo>
                  <a:lnTo>
                    <a:pt x="1519" y="2117"/>
                  </a:lnTo>
                  <a:cubicBezTo>
                    <a:pt x="2507" y="3105"/>
                    <a:pt x="2507" y="4707"/>
                    <a:pt x="1519" y="5700"/>
                  </a:cubicBezTo>
                  <a:lnTo>
                    <a:pt x="1083" y="6136"/>
                  </a:lnTo>
                  <a:lnTo>
                    <a:pt x="1538" y="6591"/>
                  </a:lnTo>
                  <a:cubicBezTo>
                    <a:pt x="1634" y="6682"/>
                    <a:pt x="1757" y="6728"/>
                    <a:pt x="1880" y="6728"/>
                  </a:cubicBezTo>
                  <a:cubicBezTo>
                    <a:pt x="2003" y="6728"/>
                    <a:pt x="2126" y="6682"/>
                    <a:pt x="2222" y="6591"/>
                  </a:cubicBezTo>
                  <a:lnTo>
                    <a:pt x="4564" y="4248"/>
                  </a:lnTo>
                  <a:cubicBezTo>
                    <a:pt x="4747" y="4061"/>
                    <a:pt x="4747" y="3756"/>
                    <a:pt x="4564" y="3569"/>
                  </a:cubicBezTo>
                  <a:lnTo>
                    <a:pt x="1139" y="144"/>
                  </a:lnTo>
                  <a:cubicBezTo>
                    <a:pt x="1048" y="48"/>
                    <a:pt x="925" y="0"/>
                    <a:pt x="80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3341625" y="1768600"/>
              <a:ext cx="26150" cy="21700"/>
            </a:xfrm>
            <a:custGeom>
              <a:rect b="b" l="l" r="r" t="t"/>
              <a:pathLst>
                <a:path extrusionOk="0" h="868" w="1046">
                  <a:moveTo>
                    <a:pt x="496" y="1"/>
                  </a:moveTo>
                  <a:cubicBezTo>
                    <a:pt x="230" y="1"/>
                    <a:pt x="1" y="342"/>
                    <a:pt x="249" y="590"/>
                  </a:cubicBezTo>
                  <a:lnTo>
                    <a:pt x="427" y="768"/>
                  </a:lnTo>
                  <a:cubicBezTo>
                    <a:pt x="488" y="829"/>
                    <a:pt x="577" y="867"/>
                    <a:pt x="666" y="867"/>
                  </a:cubicBezTo>
                  <a:cubicBezTo>
                    <a:pt x="671" y="867"/>
                    <a:pt x="676" y="867"/>
                    <a:pt x="681" y="867"/>
                  </a:cubicBezTo>
                  <a:cubicBezTo>
                    <a:pt x="769" y="867"/>
                    <a:pt x="852" y="830"/>
                    <a:pt x="909" y="768"/>
                  </a:cubicBezTo>
                  <a:cubicBezTo>
                    <a:pt x="1045" y="632"/>
                    <a:pt x="1045" y="417"/>
                    <a:pt x="909" y="281"/>
                  </a:cubicBezTo>
                  <a:lnTo>
                    <a:pt x="736" y="108"/>
                  </a:lnTo>
                  <a:cubicBezTo>
                    <a:pt x="661" y="32"/>
                    <a:pt x="576" y="1"/>
                    <a:pt x="49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3334575" y="1724550"/>
              <a:ext cx="25825" cy="21550"/>
            </a:xfrm>
            <a:custGeom>
              <a:rect b="b" l="l" r="r" t="t"/>
              <a:pathLst>
                <a:path extrusionOk="0" h="862" w="1033">
                  <a:moveTo>
                    <a:pt x="490" y="0"/>
                  </a:moveTo>
                  <a:cubicBezTo>
                    <a:pt x="226" y="0"/>
                    <a:pt x="0" y="336"/>
                    <a:pt x="236" y="586"/>
                  </a:cubicBezTo>
                  <a:lnTo>
                    <a:pt x="414" y="759"/>
                  </a:lnTo>
                  <a:cubicBezTo>
                    <a:pt x="479" y="827"/>
                    <a:pt x="567" y="861"/>
                    <a:pt x="655" y="861"/>
                  </a:cubicBezTo>
                  <a:cubicBezTo>
                    <a:pt x="743" y="861"/>
                    <a:pt x="831" y="827"/>
                    <a:pt x="896" y="759"/>
                  </a:cubicBezTo>
                  <a:cubicBezTo>
                    <a:pt x="1032" y="628"/>
                    <a:pt x="1032" y="408"/>
                    <a:pt x="896" y="277"/>
                  </a:cubicBezTo>
                  <a:lnTo>
                    <a:pt x="723" y="99"/>
                  </a:lnTo>
                  <a:cubicBezTo>
                    <a:pt x="649" y="29"/>
                    <a:pt x="568" y="0"/>
                    <a:pt x="4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3373250" y="1685775"/>
              <a:ext cx="25800" cy="21575"/>
            </a:xfrm>
            <a:custGeom>
              <a:rect b="b" l="l" r="r" t="t"/>
              <a:pathLst>
                <a:path extrusionOk="0" h="863" w="1032">
                  <a:moveTo>
                    <a:pt x="489" y="1"/>
                  </a:moveTo>
                  <a:cubicBezTo>
                    <a:pt x="226" y="1"/>
                    <a:pt x="1" y="337"/>
                    <a:pt x="239" y="586"/>
                  </a:cubicBezTo>
                  <a:lnTo>
                    <a:pt x="413" y="760"/>
                  </a:lnTo>
                  <a:cubicBezTo>
                    <a:pt x="478" y="825"/>
                    <a:pt x="563" y="863"/>
                    <a:pt x="656" y="863"/>
                  </a:cubicBezTo>
                  <a:cubicBezTo>
                    <a:pt x="745" y="863"/>
                    <a:pt x="834" y="825"/>
                    <a:pt x="895" y="760"/>
                  </a:cubicBezTo>
                  <a:cubicBezTo>
                    <a:pt x="1031" y="624"/>
                    <a:pt x="1031" y="408"/>
                    <a:pt x="895" y="277"/>
                  </a:cubicBezTo>
                  <a:lnTo>
                    <a:pt x="722" y="99"/>
                  </a:lnTo>
                  <a:cubicBezTo>
                    <a:pt x="648" y="30"/>
                    <a:pt x="567" y="1"/>
                    <a:pt x="48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3379575" y="1730900"/>
              <a:ext cx="26025" cy="21675"/>
            </a:xfrm>
            <a:custGeom>
              <a:rect b="b" l="l" r="r" t="t"/>
              <a:pathLst>
                <a:path extrusionOk="0" h="867" w="1041">
                  <a:moveTo>
                    <a:pt x="491" y="0"/>
                  </a:moveTo>
                  <a:cubicBezTo>
                    <a:pt x="227" y="0"/>
                    <a:pt x="1" y="342"/>
                    <a:pt x="249" y="590"/>
                  </a:cubicBezTo>
                  <a:lnTo>
                    <a:pt x="422" y="763"/>
                  </a:lnTo>
                  <a:cubicBezTo>
                    <a:pt x="488" y="829"/>
                    <a:pt x="572" y="866"/>
                    <a:pt x="666" y="866"/>
                  </a:cubicBezTo>
                  <a:cubicBezTo>
                    <a:pt x="755" y="866"/>
                    <a:pt x="844" y="829"/>
                    <a:pt x="909" y="768"/>
                  </a:cubicBezTo>
                  <a:cubicBezTo>
                    <a:pt x="1040" y="632"/>
                    <a:pt x="1040" y="416"/>
                    <a:pt x="909" y="281"/>
                  </a:cubicBezTo>
                  <a:lnTo>
                    <a:pt x="731" y="107"/>
                  </a:lnTo>
                  <a:cubicBezTo>
                    <a:pt x="656" y="32"/>
                    <a:pt x="572" y="0"/>
                    <a:pt x="4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3417625" y="1693250"/>
              <a:ext cx="25675" cy="21500"/>
            </a:xfrm>
            <a:custGeom>
              <a:rect b="b" l="l" r="r" t="t"/>
              <a:pathLst>
                <a:path extrusionOk="0" h="860" w="1027">
                  <a:moveTo>
                    <a:pt x="484" y="1"/>
                  </a:moveTo>
                  <a:cubicBezTo>
                    <a:pt x="222" y="1"/>
                    <a:pt x="1" y="333"/>
                    <a:pt x="235" y="583"/>
                  </a:cubicBezTo>
                  <a:lnTo>
                    <a:pt x="409" y="761"/>
                  </a:lnTo>
                  <a:cubicBezTo>
                    <a:pt x="474" y="826"/>
                    <a:pt x="559" y="859"/>
                    <a:pt x="652" y="859"/>
                  </a:cubicBezTo>
                  <a:cubicBezTo>
                    <a:pt x="657" y="859"/>
                    <a:pt x="662" y="859"/>
                    <a:pt x="667" y="859"/>
                  </a:cubicBezTo>
                  <a:cubicBezTo>
                    <a:pt x="751" y="859"/>
                    <a:pt x="834" y="822"/>
                    <a:pt x="896" y="761"/>
                  </a:cubicBezTo>
                  <a:cubicBezTo>
                    <a:pt x="1027" y="625"/>
                    <a:pt x="1027" y="409"/>
                    <a:pt x="896" y="273"/>
                  </a:cubicBezTo>
                  <a:lnTo>
                    <a:pt x="718" y="100"/>
                  </a:lnTo>
                  <a:cubicBezTo>
                    <a:pt x="644" y="30"/>
                    <a:pt x="562" y="1"/>
                    <a:pt x="48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3538500" y="1965400"/>
              <a:ext cx="26025" cy="21775"/>
            </a:xfrm>
            <a:custGeom>
              <a:rect b="b" l="l" r="r" t="t"/>
              <a:pathLst>
                <a:path extrusionOk="0" h="871" w="1041">
                  <a:moveTo>
                    <a:pt x="493" y="0"/>
                  </a:moveTo>
                  <a:cubicBezTo>
                    <a:pt x="228" y="0"/>
                    <a:pt x="1" y="345"/>
                    <a:pt x="249" y="594"/>
                  </a:cubicBezTo>
                  <a:lnTo>
                    <a:pt x="423" y="767"/>
                  </a:lnTo>
                  <a:cubicBezTo>
                    <a:pt x="488" y="833"/>
                    <a:pt x="572" y="870"/>
                    <a:pt x="666" y="870"/>
                  </a:cubicBezTo>
                  <a:cubicBezTo>
                    <a:pt x="755" y="870"/>
                    <a:pt x="844" y="833"/>
                    <a:pt x="910" y="767"/>
                  </a:cubicBezTo>
                  <a:cubicBezTo>
                    <a:pt x="1041" y="631"/>
                    <a:pt x="1041" y="416"/>
                    <a:pt x="910" y="284"/>
                  </a:cubicBezTo>
                  <a:lnTo>
                    <a:pt x="732" y="106"/>
                  </a:lnTo>
                  <a:cubicBezTo>
                    <a:pt x="657" y="32"/>
                    <a:pt x="573" y="0"/>
                    <a:pt x="49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3582800" y="1972875"/>
              <a:ext cx="26000" cy="21775"/>
            </a:xfrm>
            <a:custGeom>
              <a:rect b="b" l="l" r="r" t="t"/>
              <a:pathLst>
                <a:path extrusionOk="0" h="871" w="1040">
                  <a:moveTo>
                    <a:pt x="491" y="0"/>
                  </a:moveTo>
                  <a:cubicBezTo>
                    <a:pt x="226" y="0"/>
                    <a:pt x="0" y="342"/>
                    <a:pt x="248" y="590"/>
                  </a:cubicBezTo>
                  <a:lnTo>
                    <a:pt x="426" y="768"/>
                  </a:lnTo>
                  <a:cubicBezTo>
                    <a:pt x="487" y="833"/>
                    <a:pt x="576" y="866"/>
                    <a:pt x="665" y="871"/>
                  </a:cubicBezTo>
                  <a:cubicBezTo>
                    <a:pt x="759" y="871"/>
                    <a:pt x="843" y="833"/>
                    <a:pt x="909" y="768"/>
                  </a:cubicBezTo>
                  <a:cubicBezTo>
                    <a:pt x="1040" y="632"/>
                    <a:pt x="1040" y="416"/>
                    <a:pt x="909" y="281"/>
                  </a:cubicBezTo>
                  <a:lnTo>
                    <a:pt x="731" y="107"/>
                  </a:lnTo>
                  <a:cubicBezTo>
                    <a:pt x="655" y="32"/>
                    <a:pt x="571" y="0"/>
                    <a:pt x="4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3621450" y="1934225"/>
              <a:ext cx="26125" cy="21675"/>
            </a:xfrm>
            <a:custGeom>
              <a:rect b="b" l="l" r="r" t="t"/>
              <a:pathLst>
                <a:path extrusionOk="0" h="867" w="1045">
                  <a:moveTo>
                    <a:pt x="495" y="0"/>
                  </a:moveTo>
                  <a:cubicBezTo>
                    <a:pt x="229" y="0"/>
                    <a:pt x="0" y="342"/>
                    <a:pt x="248" y="590"/>
                  </a:cubicBezTo>
                  <a:lnTo>
                    <a:pt x="426" y="768"/>
                  </a:lnTo>
                  <a:cubicBezTo>
                    <a:pt x="487" y="829"/>
                    <a:pt x="576" y="866"/>
                    <a:pt x="670" y="866"/>
                  </a:cubicBezTo>
                  <a:cubicBezTo>
                    <a:pt x="759" y="866"/>
                    <a:pt x="848" y="833"/>
                    <a:pt x="909" y="768"/>
                  </a:cubicBezTo>
                  <a:cubicBezTo>
                    <a:pt x="1045" y="632"/>
                    <a:pt x="1045" y="416"/>
                    <a:pt x="909" y="281"/>
                  </a:cubicBezTo>
                  <a:lnTo>
                    <a:pt x="735" y="107"/>
                  </a:lnTo>
                  <a:cubicBezTo>
                    <a:pt x="660" y="32"/>
                    <a:pt x="576" y="0"/>
                    <a:pt x="49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3576350" y="1927650"/>
              <a:ext cx="26025" cy="21800"/>
            </a:xfrm>
            <a:custGeom>
              <a:rect b="b" l="l" r="r" t="t"/>
              <a:pathLst>
                <a:path extrusionOk="0" h="872" w="1041">
                  <a:moveTo>
                    <a:pt x="491" y="1"/>
                  </a:moveTo>
                  <a:cubicBezTo>
                    <a:pt x="227" y="1"/>
                    <a:pt x="1" y="343"/>
                    <a:pt x="248" y="590"/>
                  </a:cubicBezTo>
                  <a:lnTo>
                    <a:pt x="422" y="768"/>
                  </a:lnTo>
                  <a:cubicBezTo>
                    <a:pt x="487" y="834"/>
                    <a:pt x="572" y="872"/>
                    <a:pt x="665" y="872"/>
                  </a:cubicBezTo>
                  <a:cubicBezTo>
                    <a:pt x="754" y="872"/>
                    <a:pt x="843" y="834"/>
                    <a:pt x="904" y="768"/>
                  </a:cubicBezTo>
                  <a:cubicBezTo>
                    <a:pt x="1040" y="633"/>
                    <a:pt x="1040" y="417"/>
                    <a:pt x="904" y="286"/>
                  </a:cubicBezTo>
                  <a:lnTo>
                    <a:pt x="731" y="108"/>
                  </a:lnTo>
                  <a:cubicBezTo>
                    <a:pt x="656" y="33"/>
                    <a:pt x="572" y="1"/>
                    <a:pt x="4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3613725" y="1889700"/>
              <a:ext cx="26475" cy="21900"/>
            </a:xfrm>
            <a:custGeom>
              <a:rect b="b" l="l" r="r" t="t"/>
              <a:pathLst>
                <a:path extrusionOk="0" h="876" w="1059">
                  <a:moveTo>
                    <a:pt x="505" y="1"/>
                  </a:moveTo>
                  <a:cubicBezTo>
                    <a:pt x="235" y="1"/>
                    <a:pt x="0" y="352"/>
                    <a:pt x="262" y="600"/>
                  </a:cubicBezTo>
                  <a:lnTo>
                    <a:pt x="440" y="773"/>
                  </a:lnTo>
                  <a:cubicBezTo>
                    <a:pt x="506" y="841"/>
                    <a:pt x="593" y="875"/>
                    <a:pt x="681" y="875"/>
                  </a:cubicBezTo>
                  <a:cubicBezTo>
                    <a:pt x="769" y="875"/>
                    <a:pt x="857" y="841"/>
                    <a:pt x="923" y="773"/>
                  </a:cubicBezTo>
                  <a:cubicBezTo>
                    <a:pt x="1058" y="642"/>
                    <a:pt x="1058" y="422"/>
                    <a:pt x="923" y="291"/>
                  </a:cubicBezTo>
                  <a:lnTo>
                    <a:pt x="749" y="113"/>
                  </a:lnTo>
                  <a:cubicBezTo>
                    <a:pt x="673" y="34"/>
                    <a:pt x="588" y="1"/>
                    <a:pt x="50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7" name="Google Shape;3297;p47"/>
          <p:cNvGrpSpPr/>
          <p:nvPr/>
        </p:nvGrpSpPr>
        <p:grpSpPr>
          <a:xfrm>
            <a:off x="7074725" y="1629575"/>
            <a:ext cx="259575" cy="421175"/>
            <a:chOff x="7074725" y="1629575"/>
            <a:chExt cx="259575" cy="421175"/>
          </a:xfrm>
        </p:grpSpPr>
        <p:sp>
          <p:nvSpPr>
            <p:cNvPr id="3298" name="Google Shape;3298;p47"/>
            <p:cNvSpPr/>
            <p:nvPr/>
          </p:nvSpPr>
          <p:spPr>
            <a:xfrm>
              <a:off x="7074725" y="1738025"/>
              <a:ext cx="259575" cy="312725"/>
            </a:xfrm>
            <a:custGeom>
              <a:rect b="b" l="l" r="r" t="t"/>
              <a:pathLst>
                <a:path extrusionOk="0" h="12509" w="10383">
                  <a:moveTo>
                    <a:pt x="1040" y="0"/>
                  </a:moveTo>
                  <a:cubicBezTo>
                    <a:pt x="469" y="0"/>
                    <a:pt x="0" y="464"/>
                    <a:pt x="0" y="1040"/>
                  </a:cubicBezTo>
                  <a:lnTo>
                    <a:pt x="0" y="11474"/>
                  </a:lnTo>
                  <a:cubicBezTo>
                    <a:pt x="0" y="12045"/>
                    <a:pt x="469" y="12509"/>
                    <a:pt x="1040" y="12509"/>
                  </a:cubicBezTo>
                  <a:lnTo>
                    <a:pt x="9342" y="12509"/>
                  </a:lnTo>
                  <a:cubicBezTo>
                    <a:pt x="9914" y="12509"/>
                    <a:pt x="10378" y="12045"/>
                    <a:pt x="10382" y="11474"/>
                  </a:cubicBezTo>
                  <a:lnTo>
                    <a:pt x="10382" y="1040"/>
                  </a:lnTo>
                  <a:cubicBezTo>
                    <a:pt x="10382" y="464"/>
                    <a:pt x="9914" y="0"/>
                    <a:pt x="934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7263400" y="1738125"/>
              <a:ext cx="70775" cy="312625"/>
            </a:xfrm>
            <a:custGeom>
              <a:rect b="b" l="l" r="r" t="t"/>
              <a:pathLst>
                <a:path extrusionOk="0" h="12505" w="2831">
                  <a:moveTo>
                    <a:pt x="1762" y="1"/>
                  </a:moveTo>
                  <a:cubicBezTo>
                    <a:pt x="1759" y="1"/>
                    <a:pt x="1756" y="1"/>
                    <a:pt x="1753" y="1"/>
                  </a:cubicBezTo>
                  <a:lnTo>
                    <a:pt x="1" y="1"/>
                  </a:lnTo>
                  <a:cubicBezTo>
                    <a:pt x="596" y="1"/>
                    <a:pt x="1078" y="483"/>
                    <a:pt x="1078" y="1078"/>
                  </a:cubicBezTo>
                  <a:lnTo>
                    <a:pt x="1078" y="11427"/>
                  </a:lnTo>
                  <a:cubicBezTo>
                    <a:pt x="1078" y="12022"/>
                    <a:pt x="596" y="12505"/>
                    <a:pt x="1" y="12505"/>
                  </a:cubicBezTo>
                  <a:lnTo>
                    <a:pt x="1753" y="12505"/>
                  </a:lnTo>
                  <a:cubicBezTo>
                    <a:pt x="2348" y="12505"/>
                    <a:pt x="2831" y="12022"/>
                    <a:pt x="2831" y="11427"/>
                  </a:cubicBezTo>
                  <a:lnTo>
                    <a:pt x="2831" y="1078"/>
                  </a:lnTo>
                  <a:cubicBezTo>
                    <a:pt x="2831" y="482"/>
                    <a:pt x="2353" y="1"/>
                    <a:pt x="176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7133400" y="1710150"/>
              <a:ext cx="142225" cy="27900"/>
            </a:xfrm>
            <a:custGeom>
              <a:rect b="b" l="l" r="r" t="t"/>
              <a:pathLst>
                <a:path extrusionOk="0" h="1116" w="5689">
                  <a:moveTo>
                    <a:pt x="0" y="0"/>
                  </a:moveTo>
                  <a:lnTo>
                    <a:pt x="0" y="1115"/>
                  </a:lnTo>
                  <a:lnTo>
                    <a:pt x="5688" y="1115"/>
                  </a:lnTo>
                  <a:lnTo>
                    <a:pt x="5688"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7133400" y="1710150"/>
              <a:ext cx="142225" cy="27900"/>
            </a:xfrm>
            <a:custGeom>
              <a:rect b="b" l="l" r="r" t="t"/>
              <a:pathLst>
                <a:path extrusionOk="0" h="1116" w="5689">
                  <a:moveTo>
                    <a:pt x="0" y="0"/>
                  </a:moveTo>
                  <a:lnTo>
                    <a:pt x="0" y="1115"/>
                  </a:lnTo>
                  <a:lnTo>
                    <a:pt x="5688" y="1115"/>
                  </a:lnTo>
                  <a:lnTo>
                    <a:pt x="5688"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7232725" y="1710150"/>
              <a:ext cx="42775" cy="27900"/>
            </a:xfrm>
            <a:custGeom>
              <a:rect b="b" l="l" r="r" t="t"/>
              <a:pathLst>
                <a:path extrusionOk="0" h="1116" w="1711">
                  <a:moveTo>
                    <a:pt x="0" y="0"/>
                  </a:moveTo>
                  <a:lnTo>
                    <a:pt x="0" y="1115"/>
                  </a:lnTo>
                  <a:lnTo>
                    <a:pt x="1710" y="1115"/>
                  </a:lnTo>
                  <a:lnTo>
                    <a:pt x="171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7103875" y="1629575"/>
              <a:ext cx="201250" cy="80600"/>
            </a:xfrm>
            <a:custGeom>
              <a:rect b="b" l="l" r="r" t="t"/>
              <a:pathLst>
                <a:path extrusionOk="0" h="3224" w="8050">
                  <a:moveTo>
                    <a:pt x="554" y="0"/>
                  </a:moveTo>
                  <a:cubicBezTo>
                    <a:pt x="244" y="0"/>
                    <a:pt x="1" y="248"/>
                    <a:pt x="1" y="553"/>
                  </a:cubicBezTo>
                  <a:lnTo>
                    <a:pt x="1" y="2670"/>
                  </a:lnTo>
                  <a:cubicBezTo>
                    <a:pt x="1" y="2975"/>
                    <a:pt x="244" y="3223"/>
                    <a:pt x="554" y="3223"/>
                  </a:cubicBezTo>
                  <a:lnTo>
                    <a:pt x="7492" y="3223"/>
                  </a:lnTo>
                  <a:cubicBezTo>
                    <a:pt x="7801" y="3223"/>
                    <a:pt x="8050" y="2975"/>
                    <a:pt x="8045" y="2666"/>
                  </a:cubicBezTo>
                  <a:lnTo>
                    <a:pt x="8045" y="553"/>
                  </a:lnTo>
                  <a:cubicBezTo>
                    <a:pt x="8045" y="248"/>
                    <a:pt x="7801" y="0"/>
                    <a:pt x="749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7253675" y="1629575"/>
              <a:ext cx="51325" cy="80600"/>
            </a:xfrm>
            <a:custGeom>
              <a:rect b="b" l="l" r="r" t="t"/>
              <a:pathLst>
                <a:path extrusionOk="0" h="3224" w="2053">
                  <a:moveTo>
                    <a:pt x="1" y="0"/>
                  </a:moveTo>
                  <a:lnTo>
                    <a:pt x="1" y="3223"/>
                  </a:lnTo>
                  <a:lnTo>
                    <a:pt x="1481" y="3223"/>
                  </a:lnTo>
                  <a:cubicBezTo>
                    <a:pt x="1795" y="3223"/>
                    <a:pt x="2053" y="2966"/>
                    <a:pt x="2053" y="2647"/>
                  </a:cubicBezTo>
                  <a:lnTo>
                    <a:pt x="2053" y="576"/>
                  </a:lnTo>
                  <a:cubicBezTo>
                    <a:pt x="2053" y="262"/>
                    <a:pt x="1795" y="5"/>
                    <a:pt x="1481" y="5"/>
                  </a:cubicBezTo>
                  <a:lnTo>
                    <a:pt x="1"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7115600" y="1784750"/>
              <a:ext cx="177700" cy="219275"/>
            </a:xfrm>
            <a:custGeom>
              <a:rect b="b" l="l" r="r" t="t"/>
              <a:pathLst>
                <a:path extrusionOk="0" h="8771" w="7108">
                  <a:moveTo>
                    <a:pt x="431" y="1"/>
                  </a:moveTo>
                  <a:cubicBezTo>
                    <a:pt x="192" y="1"/>
                    <a:pt x="0" y="193"/>
                    <a:pt x="0" y="427"/>
                  </a:cubicBezTo>
                  <a:lnTo>
                    <a:pt x="0" y="8344"/>
                  </a:lnTo>
                  <a:cubicBezTo>
                    <a:pt x="0" y="8579"/>
                    <a:pt x="192" y="8771"/>
                    <a:pt x="431" y="8771"/>
                  </a:cubicBezTo>
                  <a:lnTo>
                    <a:pt x="6676" y="8771"/>
                  </a:lnTo>
                  <a:cubicBezTo>
                    <a:pt x="6915" y="8771"/>
                    <a:pt x="7107" y="8579"/>
                    <a:pt x="7107" y="8344"/>
                  </a:cubicBezTo>
                  <a:lnTo>
                    <a:pt x="7107" y="427"/>
                  </a:lnTo>
                  <a:cubicBezTo>
                    <a:pt x="7107" y="193"/>
                    <a:pt x="6915" y="1"/>
                    <a:pt x="66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7241850" y="1784750"/>
              <a:ext cx="51450" cy="219400"/>
            </a:xfrm>
            <a:custGeom>
              <a:rect b="b" l="l" r="r" t="t"/>
              <a:pathLst>
                <a:path extrusionOk="0" h="8776" w="2058">
                  <a:moveTo>
                    <a:pt x="1" y="1"/>
                  </a:moveTo>
                  <a:lnTo>
                    <a:pt x="1" y="8775"/>
                  </a:lnTo>
                  <a:lnTo>
                    <a:pt x="1626" y="8775"/>
                  </a:lnTo>
                  <a:cubicBezTo>
                    <a:pt x="1865" y="8775"/>
                    <a:pt x="2057" y="8583"/>
                    <a:pt x="2057" y="8349"/>
                  </a:cubicBezTo>
                  <a:lnTo>
                    <a:pt x="2057" y="432"/>
                  </a:lnTo>
                  <a:cubicBezTo>
                    <a:pt x="2057" y="193"/>
                    <a:pt x="1865" y="1"/>
                    <a:pt x="162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7139250" y="1833825"/>
              <a:ext cx="125825" cy="121150"/>
            </a:xfrm>
            <a:custGeom>
              <a:rect b="b" l="l" r="r" t="t"/>
              <a:pathLst>
                <a:path extrusionOk="0" h="4846" w="5033">
                  <a:moveTo>
                    <a:pt x="2615" y="1"/>
                  </a:moveTo>
                  <a:cubicBezTo>
                    <a:pt x="1636" y="1"/>
                    <a:pt x="750" y="591"/>
                    <a:pt x="376" y="1495"/>
                  </a:cubicBezTo>
                  <a:cubicBezTo>
                    <a:pt x="1" y="2399"/>
                    <a:pt x="207" y="3444"/>
                    <a:pt x="900" y="4137"/>
                  </a:cubicBezTo>
                  <a:cubicBezTo>
                    <a:pt x="1365" y="4599"/>
                    <a:pt x="1985" y="4846"/>
                    <a:pt x="2616" y="4846"/>
                  </a:cubicBezTo>
                  <a:cubicBezTo>
                    <a:pt x="2926" y="4846"/>
                    <a:pt x="3239" y="4786"/>
                    <a:pt x="3538" y="4662"/>
                  </a:cubicBezTo>
                  <a:cubicBezTo>
                    <a:pt x="4442" y="4287"/>
                    <a:pt x="5032" y="3402"/>
                    <a:pt x="5032" y="2423"/>
                  </a:cubicBezTo>
                  <a:cubicBezTo>
                    <a:pt x="5032" y="1087"/>
                    <a:pt x="3950" y="1"/>
                    <a:pt x="261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7151800" y="1841675"/>
              <a:ext cx="123825" cy="113275"/>
            </a:xfrm>
            <a:custGeom>
              <a:rect b="b" l="l" r="r" t="t"/>
              <a:pathLst>
                <a:path extrusionOk="0" h="4531" w="4953">
                  <a:moveTo>
                    <a:pt x="3298" y="0"/>
                  </a:moveTo>
                  <a:cubicBezTo>
                    <a:pt x="4212" y="1617"/>
                    <a:pt x="3045" y="3612"/>
                    <a:pt x="1190" y="3612"/>
                  </a:cubicBezTo>
                  <a:cubicBezTo>
                    <a:pt x="773" y="3612"/>
                    <a:pt x="365" y="3505"/>
                    <a:pt x="0" y="3303"/>
                  </a:cubicBezTo>
                  <a:lnTo>
                    <a:pt x="0" y="3303"/>
                  </a:lnTo>
                  <a:cubicBezTo>
                    <a:pt x="454" y="4105"/>
                    <a:pt x="1278" y="4531"/>
                    <a:pt x="2111" y="4531"/>
                  </a:cubicBezTo>
                  <a:cubicBezTo>
                    <a:pt x="2723" y="4531"/>
                    <a:pt x="3340" y="4301"/>
                    <a:pt x="3818" y="3823"/>
                  </a:cubicBezTo>
                  <a:cubicBezTo>
                    <a:pt x="4952" y="2690"/>
                    <a:pt x="4694" y="792"/>
                    <a:pt x="330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7168175" y="1858175"/>
              <a:ext cx="72650" cy="72650"/>
            </a:xfrm>
            <a:custGeom>
              <a:rect b="b" l="l" r="r" t="t"/>
              <a:pathLst>
                <a:path extrusionOk="0" h="2906" w="2906">
                  <a:moveTo>
                    <a:pt x="1453" y="1"/>
                  </a:moveTo>
                  <a:cubicBezTo>
                    <a:pt x="1266" y="1"/>
                    <a:pt x="1111" y="156"/>
                    <a:pt x="1111" y="343"/>
                  </a:cubicBezTo>
                  <a:lnTo>
                    <a:pt x="1111" y="1116"/>
                  </a:lnTo>
                  <a:lnTo>
                    <a:pt x="343" y="1116"/>
                  </a:lnTo>
                  <a:cubicBezTo>
                    <a:pt x="151" y="1116"/>
                    <a:pt x="1" y="1266"/>
                    <a:pt x="1" y="1453"/>
                  </a:cubicBezTo>
                  <a:cubicBezTo>
                    <a:pt x="1" y="1641"/>
                    <a:pt x="151" y="1795"/>
                    <a:pt x="343" y="1795"/>
                  </a:cubicBezTo>
                  <a:lnTo>
                    <a:pt x="1111" y="1795"/>
                  </a:lnTo>
                  <a:lnTo>
                    <a:pt x="1111" y="2564"/>
                  </a:lnTo>
                  <a:cubicBezTo>
                    <a:pt x="1111" y="2751"/>
                    <a:pt x="1266" y="2906"/>
                    <a:pt x="1453" y="2906"/>
                  </a:cubicBezTo>
                  <a:cubicBezTo>
                    <a:pt x="1641" y="2906"/>
                    <a:pt x="1795" y="2751"/>
                    <a:pt x="1795" y="2564"/>
                  </a:cubicBezTo>
                  <a:lnTo>
                    <a:pt x="1795" y="1795"/>
                  </a:lnTo>
                  <a:lnTo>
                    <a:pt x="2564" y="1795"/>
                  </a:lnTo>
                  <a:cubicBezTo>
                    <a:pt x="2751" y="1795"/>
                    <a:pt x="2906" y="1641"/>
                    <a:pt x="2906" y="1453"/>
                  </a:cubicBezTo>
                  <a:cubicBezTo>
                    <a:pt x="2906" y="1266"/>
                    <a:pt x="2751" y="1111"/>
                    <a:pt x="2564" y="1111"/>
                  </a:cubicBezTo>
                  <a:lnTo>
                    <a:pt x="1795" y="1111"/>
                  </a:lnTo>
                  <a:lnTo>
                    <a:pt x="1795" y="343"/>
                  </a:lnTo>
                  <a:cubicBezTo>
                    <a:pt x="1791" y="156"/>
                    <a:pt x="1641" y="1"/>
                    <a:pt x="14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7144525" y="1629575"/>
              <a:ext cx="17125" cy="80475"/>
            </a:xfrm>
            <a:custGeom>
              <a:rect b="b" l="l" r="r" t="t"/>
              <a:pathLst>
                <a:path extrusionOk="0" h="3219" w="685">
                  <a:moveTo>
                    <a:pt x="685" y="0"/>
                  </a:moveTo>
                  <a:lnTo>
                    <a:pt x="1" y="5"/>
                  </a:lnTo>
                  <a:lnTo>
                    <a:pt x="1" y="3153"/>
                  </a:lnTo>
                  <a:cubicBezTo>
                    <a:pt x="1" y="3176"/>
                    <a:pt x="1" y="3195"/>
                    <a:pt x="5" y="3219"/>
                  </a:cubicBezTo>
                  <a:lnTo>
                    <a:pt x="675" y="3219"/>
                  </a:lnTo>
                  <a:cubicBezTo>
                    <a:pt x="680" y="3195"/>
                    <a:pt x="685" y="3176"/>
                    <a:pt x="685" y="3153"/>
                  </a:cubicBezTo>
                  <a:lnTo>
                    <a:pt x="68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7195700" y="1629575"/>
              <a:ext cx="17250" cy="80475"/>
            </a:xfrm>
            <a:custGeom>
              <a:rect b="b" l="l" r="r" t="t"/>
              <a:pathLst>
                <a:path extrusionOk="0" h="3219" w="690">
                  <a:moveTo>
                    <a:pt x="6" y="0"/>
                  </a:moveTo>
                  <a:cubicBezTo>
                    <a:pt x="1" y="14"/>
                    <a:pt x="1" y="23"/>
                    <a:pt x="1" y="37"/>
                  </a:cubicBezTo>
                  <a:lnTo>
                    <a:pt x="1" y="3186"/>
                  </a:lnTo>
                  <a:cubicBezTo>
                    <a:pt x="1" y="3195"/>
                    <a:pt x="1" y="3209"/>
                    <a:pt x="6" y="3219"/>
                  </a:cubicBezTo>
                  <a:lnTo>
                    <a:pt x="685" y="3219"/>
                  </a:lnTo>
                  <a:cubicBezTo>
                    <a:pt x="690" y="3209"/>
                    <a:pt x="690" y="3195"/>
                    <a:pt x="690" y="3186"/>
                  </a:cubicBezTo>
                  <a:lnTo>
                    <a:pt x="690" y="37"/>
                  </a:lnTo>
                  <a:cubicBezTo>
                    <a:pt x="690" y="23"/>
                    <a:pt x="690" y="14"/>
                    <a:pt x="68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7247600" y="1629575"/>
              <a:ext cx="17125" cy="80475"/>
            </a:xfrm>
            <a:custGeom>
              <a:rect b="b" l="l" r="r" t="t"/>
              <a:pathLst>
                <a:path extrusionOk="0" h="3219" w="685">
                  <a:moveTo>
                    <a:pt x="684" y="0"/>
                  </a:moveTo>
                  <a:lnTo>
                    <a:pt x="0" y="5"/>
                  </a:lnTo>
                  <a:lnTo>
                    <a:pt x="0" y="3153"/>
                  </a:lnTo>
                  <a:cubicBezTo>
                    <a:pt x="0" y="3176"/>
                    <a:pt x="5" y="3195"/>
                    <a:pt x="10" y="3219"/>
                  </a:cubicBezTo>
                  <a:lnTo>
                    <a:pt x="680" y="3219"/>
                  </a:lnTo>
                  <a:cubicBezTo>
                    <a:pt x="684" y="3195"/>
                    <a:pt x="684" y="3176"/>
                    <a:pt x="684" y="3153"/>
                  </a:cubicBezTo>
                  <a:lnTo>
                    <a:pt x="6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47"/>
          <p:cNvGrpSpPr/>
          <p:nvPr/>
        </p:nvGrpSpPr>
        <p:grpSpPr>
          <a:xfrm>
            <a:off x="4548000" y="1629950"/>
            <a:ext cx="424375" cy="420350"/>
            <a:chOff x="4548000" y="1629950"/>
            <a:chExt cx="424375" cy="420350"/>
          </a:xfrm>
        </p:grpSpPr>
        <p:sp>
          <p:nvSpPr>
            <p:cNvPr id="3314" name="Google Shape;3314;p47"/>
            <p:cNvSpPr/>
            <p:nvPr/>
          </p:nvSpPr>
          <p:spPr>
            <a:xfrm>
              <a:off x="4728850" y="1731350"/>
              <a:ext cx="140800" cy="139025"/>
            </a:xfrm>
            <a:custGeom>
              <a:rect b="b" l="l" r="r" t="t"/>
              <a:pathLst>
                <a:path extrusionOk="0" h="5561" w="5632">
                  <a:moveTo>
                    <a:pt x="972" y="0"/>
                  </a:moveTo>
                  <a:cubicBezTo>
                    <a:pt x="875" y="0"/>
                    <a:pt x="778" y="38"/>
                    <a:pt x="703" y="113"/>
                  </a:cubicBezTo>
                  <a:lnTo>
                    <a:pt x="150" y="665"/>
                  </a:lnTo>
                  <a:cubicBezTo>
                    <a:pt x="0" y="815"/>
                    <a:pt x="0" y="1054"/>
                    <a:pt x="150" y="1200"/>
                  </a:cubicBezTo>
                  <a:lnTo>
                    <a:pt x="4399" y="5444"/>
                  </a:lnTo>
                  <a:cubicBezTo>
                    <a:pt x="4473" y="5522"/>
                    <a:pt x="4569" y="5561"/>
                    <a:pt x="4667" y="5561"/>
                  </a:cubicBezTo>
                  <a:cubicBezTo>
                    <a:pt x="4763" y="5561"/>
                    <a:pt x="4859" y="5523"/>
                    <a:pt x="4933" y="5449"/>
                  </a:cubicBezTo>
                  <a:lnTo>
                    <a:pt x="5486" y="4896"/>
                  </a:lnTo>
                  <a:cubicBezTo>
                    <a:pt x="5631" y="4746"/>
                    <a:pt x="5631" y="4507"/>
                    <a:pt x="5486" y="4362"/>
                  </a:cubicBezTo>
                  <a:lnTo>
                    <a:pt x="1237" y="113"/>
                  </a:lnTo>
                  <a:cubicBezTo>
                    <a:pt x="1164" y="38"/>
                    <a:pt x="1068" y="0"/>
                    <a:pt x="97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4805900" y="1807350"/>
              <a:ext cx="63875" cy="62925"/>
            </a:xfrm>
            <a:custGeom>
              <a:rect b="b" l="l" r="r" t="t"/>
              <a:pathLst>
                <a:path extrusionOk="0" h="2517" w="2555">
                  <a:moveTo>
                    <a:pt x="1092" y="1"/>
                  </a:moveTo>
                  <a:cubicBezTo>
                    <a:pt x="1242" y="155"/>
                    <a:pt x="1242" y="399"/>
                    <a:pt x="1092" y="549"/>
                  </a:cubicBezTo>
                  <a:lnTo>
                    <a:pt x="549" y="1092"/>
                  </a:lnTo>
                  <a:cubicBezTo>
                    <a:pt x="474" y="1167"/>
                    <a:pt x="375" y="1205"/>
                    <a:pt x="275" y="1205"/>
                  </a:cubicBezTo>
                  <a:cubicBezTo>
                    <a:pt x="175" y="1205"/>
                    <a:pt x="76" y="1167"/>
                    <a:pt x="1" y="1092"/>
                  </a:cubicBezTo>
                  <a:lnTo>
                    <a:pt x="1" y="1092"/>
                  </a:lnTo>
                  <a:lnTo>
                    <a:pt x="1313" y="2404"/>
                  </a:lnTo>
                  <a:cubicBezTo>
                    <a:pt x="1388" y="2479"/>
                    <a:pt x="1486" y="2517"/>
                    <a:pt x="1584" y="2517"/>
                  </a:cubicBezTo>
                  <a:cubicBezTo>
                    <a:pt x="1683" y="2517"/>
                    <a:pt x="1781" y="2479"/>
                    <a:pt x="1856" y="2404"/>
                  </a:cubicBezTo>
                  <a:lnTo>
                    <a:pt x="2404" y="1861"/>
                  </a:lnTo>
                  <a:cubicBezTo>
                    <a:pt x="2554" y="1706"/>
                    <a:pt x="2554" y="1462"/>
                    <a:pt x="2400" y="1312"/>
                  </a:cubicBezTo>
                  <a:lnTo>
                    <a:pt x="109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4788225" y="1629950"/>
              <a:ext cx="184150" cy="181875"/>
            </a:xfrm>
            <a:custGeom>
              <a:rect b="b" l="l" r="r" t="t"/>
              <a:pathLst>
                <a:path extrusionOk="0" h="7275" w="7366">
                  <a:moveTo>
                    <a:pt x="6370" y="1"/>
                  </a:moveTo>
                  <a:cubicBezTo>
                    <a:pt x="6156" y="1"/>
                    <a:pt x="5943" y="76"/>
                    <a:pt x="5772" y="229"/>
                  </a:cubicBezTo>
                  <a:lnTo>
                    <a:pt x="0" y="5302"/>
                  </a:lnTo>
                  <a:lnTo>
                    <a:pt x="1973" y="7275"/>
                  </a:lnTo>
                  <a:lnTo>
                    <a:pt x="7047" y="1508"/>
                  </a:lnTo>
                  <a:cubicBezTo>
                    <a:pt x="7365" y="1152"/>
                    <a:pt x="7351" y="603"/>
                    <a:pt x="7014" y="266"/>
                  </a:cubicBezTo>
                  <a:cubicBezTo>
                    <a:pt x="6836" y="90"/>
                    <a:pt x="6602" y="1"/>
                    <a:pt x="6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4788225" y="1629950"/>
              <a:ext cx="184150" cy="181875"/>
            </a:xfrm>
            <a:custGeom>
              <a:rect b="b" l="l" r="r" t="t"/>
              <a:pathLst>
                <a:path extrusionOk="0" h="7275" w="7366">
                  <a:moveTo>
                    <a:pt x="6370" y="1"/>
                  </a:moveTo>
                  <a:cubicBezTo>
                    <a:pt x="6156" y="1"/>
                    <a:pt x="5943" y="76"/>
                    <a:pt x="5772" y="229"/>
                  </a:cubicBezTo>
                  <a:lnTo>
                    <a:pt x="0" y="5302"/>
                  </a:lnTo>
                  <a:lnTo>
                    <a:pt x="1973" y="7275"/>
                  </a:lnTo>
                  <a:lnTo>
                    <a:pt x="7047" y="1508"/>
                  </a:lnTo>
                  <a:cubicBezTo>
                    <a:pt x="7365" y="1152"/>
                    <a:pt x="7351" y="603"/>
                    <a:pt x="7014" y="266"/>
                  </a:cubicBezTo>
                  <a:cubicBezTo>
                    <a:pt x="6836" y="90"/>
                    <a:pt x="6602" y="1"/>
                    <a:pt x="6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4822650" y="1631075"/>
              <a:ext cx="149725" cy="180750"/>
            </a:xfrm>
            <a:custGeom>
              <a:rect b="b" l="l" r="r" t="t"/>
              <a:pathLst>
                <a:path extrusionOk="0" h="7230" w="5989">
                  <a:moveTo>
                    <a:pt x="5257" y="1"/>
                  </a:moveTo>
                  <a:lnTo>
                    <a:pt x="5257" y="1"/>
                  </a:lnTo>
                  <a:cubicBezTo>
                    <a:pt x="5351" y="301"/>
                    <a:pt x="5281" y="629"/>
                    <a:pt x="5070" y="868"/>
                  </a:cubicBezTo>
                  <a:lnTo>
                    <a:pt x="1" y="6635"/>
                  </a:lnTo>
                  <a:lnTo>
                    <a:pt x="596" y="7230"/>
                  </a:lnTo>
                  <a:lnTo>
                    <a:pt x="5670" y="1463"/>
                  </a:lnTo>
                  <a:cubicBezTo>
                    <a:pt x="5988" y="1102"/>
                    <a:pt x="5969" y="558"/>
                    <a:pt x="5632" y="221"/>
                  </a:cubicBezTo>
                  <a:cubicBezTo>
                    <a:pt x="5529" y="118"/>
                    <a:pt x="5398" y="43"/>
                    <a:pt x="52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4548000" y="1766500"/>
              <a:ext cx="293775" cy="283800"/>
            </a:xfrm>
            <a:custGeom>
              <a:rect b="b" l="l" r="r" t="t"/>
              <a:pathLst>
                <a:path extrusionOk="0" h="11352" w="11751">
                  <a:moveTo>
                    <a:pt x="6414" y="0"/>
                  </a:moveTo>
                  <a:cubicBezTo>
                    <a:pt x="4860" y="0"/>
                    <a:pt x="3235" y="640"/>
                    <a:pt x="1973" y="1902"/>
                  </a:cubicBezTo>
                  <a:cubicBezTo>
                    <a:pt x="642" y="3242"/>
                    <a:pt x="1" y="4980"/>
                    <a:pt x="80" y="6615"/>
                  </a:cubicBezTo>
                  <a:cubicBezTo>
                    <a:pt x="113" y="7238"/>
                    <a:pt x="375" y="7828"/>
                    <a:pt x="820" y="8269"/>
                  </a:cubicBezTo>
                  <a:lnTo>
                    <a:pt x="3158" y="10606"/>
                  </a:lnTo>
                  <a:cubicBezTo>
                    <a:pt x="3599" y="11051"/>
                    <a:pt x="4189" y="11314"/>
                    <a:pt x="4812" y="11347"/>
                  </a:cubicBezTo>
                  <a:cubicBezTo>
                    <a:pt x="4896" y="11350"/>
                    <a:pt x="4981" y="11352"/>
                    <a:pt x="5066" y="11352"/>
                  </a:cubicBezTo>
                  <a:cubicBezTo>
                    <a:pt x="5320" y="11352"/>
                    <a:pt x="5575" y="11336"/>
                    <a:pt x="5824" y="11304"/>
                  </a:cubicBezTo>
                  <a:lnTo>
                    <a:pt x="6972" y="11037"/>
                  </a:lnTo>
                  <a:cubicBezTo>
                    <a:pt x="7932" y="10714"/>
                    <a:pt x="8808" y="10171"/>
                    <a:pt x="9520" y="9449"/>
                  </a:cubicBezTo>
                  <a:cubicBezTo>
                    <a:pt x="11155" y="7814"/>
                    <a:pt x="11750" y="5575"/>
                    <a:pt x="11254" y="3659"/>
                  </a:cubicBezTo>
                  <a:lnTo>
                    <a:pt x="7764" y="168"/>
                  </a:lnTo>
                  <a:cubicBezTo>
                    <a:pt x="7327" y="56"/>
                    <a:pt x="6874" y="0"/>
                    <a:pt x="64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4596250" y="1827375"/>
              <a:ext cx="245525" cy="222875"/>
            </a:xfrm>
            <a:custGeom>
              <a:rect b="b" l="l" r="r" t="t"/>
              <a:pathLst>
                <a:path extrusionOk="0" h="8915" w="9821">
                  <a:moveTo>
                    <a:pt x="8101" y="1"/>
                  </a:moveTo>
                  <a:lnTo>
                    <a:pt x="8101" y="1"/>
                  </a:lnTo>
                  <a:cubicBezTo>
                    <a:pt x="8598" y="1917"/>
                    <a:pt x="8003" y="4156"/>
                    <a:pt x="6368" y="5787"/>
                  </a:cubicBezTo>
                  <a:cubicBezTo>
                    <a:pt x="5651" y="6508"/>
                    <a:pt x="4779" y="7052"/>
                    <a:pt x="3819" y="7380"/>
                  </a:cubicBezTo>
                  <a:lnTo>
                    <a:pt x="2671" y="7642"/>
                  </a:lnTo>
                  <a:cubicBezTo>
                    <a:pt x="2418" y="7674"/>
                    <a:pt x="2165" y="7689"/>
                    <a:pt x="1912" y="7689"/>
                  </a:cubicBezTo>
                  <a:cubicBezTo>
                    <a:pt x="1828" y="7689"/>
                    <a:pt x="1744" y="7688"/>
                    <a:pt x="1659" y="7684"/>
                  </a:cubicBezTo>
                  <a:cubicBezTo>
                    <a:pt x="1032" y="7651"/>
                    <a:pt x="441" y="7384"/>
                    <a:pt x="1" y="6944"/>
                  </a:cubicBezTo>
                  <a:lnTo>
                    <a:pt x="1" y="6944"/>
                  </a:lnTo>
                  <a:lnTo>
                    <a:pt x="1224" y="8167"/>
                  </a:lnTo>
                  <a:cubicBezTo>
                    <a:pt x="1669" y="8612"/>
                    <a:pt x="2259" y="8874"/>
                    <a:pt x="2882" y="8907"/>
                  </a:cubicBezTo>
                  <a:cubicBezTo>
                    <a:pt x="2978" y="8912"/>
                    <a:pt x="3075" y="8915"/>
                    <a:pt x="3172" y="8915"/>
                  </a:cubicBezTo>
                  <a:cubicBezTo>
                    <a:pt x="3414" y="8915"/>
                    <a:pt x="3656" y="8898"/>
                    <a:pt x="3894" y="8865"/>
                  </a:cubicBezTo>
                  <a:lnTo>
                    <a:pt x="5042" y="8602"/>
                  </a:lnTo>
                  <a:cubicBezTo>
                    <a:pt x="6002" y="8274"/>
                    <a:pt x="6874" y="7731"/>
                    <a:pt x="7590" y="7014"/>
                  </a:cubicBezTo>
                  <a:cubicBezTo>
                    <a:pt x="9225" y="5384"/>
                    <a:pt x="9820" y="3140"/>
                    <a:pt x="9324" y="1224"/>
                  </a:cubicBezTo>
                  <a:lnTo>
                    <a:pt x="810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1" name="Google Shape;3321;p47"/>
          <p:cNvGrpSpPr/>
          <p:nvPr/>
        </p:nvGrpSpPr>
        <p:grpSpPr>
          <a:xfrm>
            <a:off x="6449875" y="1629575"/>
            <a:ext cx="415325" cy="421175"/>
            <a:chOff x="6449875" y="1629575"/>
            <a:chExt cx="415325" cy="421175"/>
          </a:xfrm>
        </p:grpSpPr>
        <p:sp>
          <p:nvSpPr>
            <p:cNvPr id="3322" name="Google Shape;3322;p47"/>
            <p:cNvSpPr/>
            <p:nvPr/>
          </p:nvSpPr>
          <p:spPr>
            <a:xfrm>
              <a:off x="6521300" y="1839500"/>
              <a:ext cx="298125" cy="211250"/>
            </a:xfrm>
            <a:custGeom>
              <a:rect b="b" l="l" r="r" t="t"/>
              <a:pathLst>
                <a:path extrusionOk="0" h="8450" w="11925">
                  <a:moveTo>
                    <a:pt x="249" y="1"/>
                  </a:moveTo>
                  <a:cubicBezTo>
                    <a:pt x="125" y="1"/>
                    <a:pt x="1" y="83"/>
                    <a:pt x="1" y="247"/>
                  </a:cubicBezTo>
                  <a:lnTo>
                    <a:pt x="1" y="5658"/>
                  </a:lnTo>
                  <a:cubicBezTo>
                    <a:pt x="1" y="7199"/>
                    <a:pt x="1252" y="8450"/>
                    <a:pt x="2798" y="8450"/>
                  </a:cubicBezTo>
                  <a:lnTo>
                    <a:pt x="9127" y="8450"/>
                  </a:lnTo>
                  <a:cubicBezTo>
                    <a:pt x="10669" y="8445"/>
                    <a:pt x="11919" y="7194"/>
                    <a:pt x="11924" y="5653"/>
                  </a:cubicBezTo>
                  <a:lnTo>
                    <a:pt x="11924" y="598"/>
                  </a:lnTo>
                  <a:cubicBezTo>
                    <a:pt x="11924" y="434"/>
                    <a:pt x="11800" y="352"/>
                    <a:pt x="11676" y="352"/>
                  </a:cubicBezTo>
                  <a:cubicBezTo>
                    <a:pt x="11552" y="352"/>
                    <a:pt x="11427" y="434"/>
                    <a:pt x="11427" y="598"/>
                  </a:cubicBezTo>
                  <a:lnTo>
                    <a:pt x="11427" y="5658"/>
                  </a:lnTo>
                  <a:cubicBezTo>
                    <a:pt x="11427" y="6927"/>
                    <a:pt x="10397" y="7953"/>
                    <a:pt x="9127" y="7958"/>
                  </a:cubicBezTo>
                  <a:lnTo>
                    <a:pt x="2798" y="7958"/>
                  </a:lnTo>
                  <a:cubicBezTo>
                    <a:pt x="1528" y="7953"/>
                    <a:pt x="502" y="6927"/>
                    <a:pt x="497" y="5658"/>
                  </a:cubicBezTo>
                  <a:lnTo>
                    <a:pt x="497" y="247"/>
                  </a:lnTo>
                  <a:cubicBezTo>
                    <a:pt x="497" y="83"/>
                    <a:pt x="373" y="1"/>
                    <a:pt x="2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6611150" y="1725925"/>
              <a:ext cx="130250" cy="253975"/>
            </a:xfrm>
            <a:custGeom>
              <a:rect b="b" l="l" r="r" t="t"/>
              <a:pathLst>
                <a:path extrusionOk="0" h="10159" w="5210">
                  <a:moveTo>
                    <a:pt x="4959" y="1"/>
                  </a:moveTo>
                  <a:cubicBezTo>
                    <a:pt x="4834" y="1"/>
                    <a:pt x="4709" y="84"/>
                    <a:pt x="4709" y="250"/>
                  </a:cubicBezTo>
                  <a:lnTo>
                    <a:pt x="4709" y="8214"/>
                  </a:lnTo>
                  <a:cubicBezTo>
                    <a:pt x="4709" y="9011"/>
                    <a:pt x="4062" y="9662"/>
                    <a:pt x="3261" y="9662"/>
                  </a:cubicBezTo>
                  <a:lnTo>
                    <a:pt x="1944" y="9662"/>
                  </a:lnTo>
                  <a:cubicBezTo>
                    <a:pt x="1143" y="9662"/>
                    <a:pt x="497" y="9011"/>
                    <a:pt x="497" y="8214"/>
                  </a:cubicBezTo>
                  <a:lnTo>
                    <a:pt x="497" y="4607"/>
                  </a:lnTo>
                  <a:cubicBezTo>
                    <a:pt x="497" y="4441"/>
                    <a:pt x="373" y="4357"/>
                    <a:pt x="249" y="4357"/>
                  </a:cubicBezTo>
                  <a:cubicBezTo>
                    <a:pt x="124" y="4357"/>
                    <a:pt x="0" y="4441"/>
                    <a:pt x="0" y="4607"/>
                  </a:cubicBezTo>
                  <a:lnTo>
                    <a:pt x="0" y="8214"/>
                  </a:lnTo>
                  <a:cubicBezTo>
                    <a:pt x="0" y="9287"/>
                    <a:pt x="867" y="10154"/>
                    <a:pt x="1944" y="10159"/>
                  </a:cubicBezTo>
                  <a:lnTo>
                    <a:pt x="3256" y="10159"/>
                  </a:lnTo>
                  <a:cubicBezTo>
                    <a:pt x="4334" y="10154"/>
                    <a:pt x="5201" y="9287"/>
                    <a:pt x="5210" y="8214"/>
                  </a:cubicBezTo>
                  <a:lnTo>
                    <a:pt x="5210" y="250"/>
                  </a:lnTo>
                  <a:cubicBezTo>
                    <a:pt x="5210" y="84"/>
                    <a:pt x="5085" y="1"/>
                    <a:pt x="495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6602350" y="1634375"/>
              <a:ext cx="69600" cy="215400"/>
            </a:xfrm>
            <a:custGeom>
              <a:rect b="b" l="l" r="r" t="t"/>
              <a:pathLst>
                <a:path extrusionOk="0" h="8616" w="2784">
                  <a:moveTo>
                    <a:pt x="1" y="0"/>
                  </a:moveTo>
                  <a:cubicBezTo>
                    <a:pt x="141" y="131"/>
                    <a:pt x="221" y="314"/>
                    <a:pt x="221" y="506"/>
                  </a:cubicBezTo>
                  <a:lnTo>
                    <a:pt x="221" y="8105"/>
                  </a:lnTo>
                  <a:cubicBezTo>
                    <a:pt x="221" y="8302"/>
                    <a:pt x="141" y="8484"/>
                    <a:pt x="1" y="8616"/>
                  </a:cubicBezTo>
                  <a:lnTo>
                    <a:pt x="1317" y="8616"/>
                  </a:lnTo>
                  <a:cubicBezTo>
                    <a:pt x="2128" y="8616"/>
                    <a:pt x="2784" y="7960"/>
                    <a:pt x="2784" y="7149"/>
                  </a:cubicBezTo>
                  <a:lnTo>
                    <a:pt x="2784" y="1462"/>
                  </a:lnTo>
                  <a:cubicBezTo>
                    <a:pt x="2784" y="656"/>
                    <a:pt x="2128" y="0"/>
                    <a:pt x="13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6602350" y="1634375"/>
              <a:ext cx="25575" cy="215400"/>
            </a:xfrm>
            <a:custGeom>
              <a:rect b="b" l="l" r="r" t="t"/>
              <a:pathLst>
                <a:path extrusionOk="0" h="8616" w="1023">
                  <a:moveTo>
                    <a:pt x="1" y="0"/>
                  </a:moveTo>
                  <a:cubicBezTo>
                    <a:pt x="141" y="131"/>
                    <a:pt x="226" y="314"/>
                    <a:pt x="226" y="506"/>
                  </a:cubicBezTo>
                  <a:lnTo>
                    <a:pt x="226" y="8105"/>
                  </a:lnTo>
                  <a:cubicBezTo>
                    <a:pt x="226" y="8302"/>
                    <a:pt x="146" y="8484"/>
                    <a:pt x="1" y="8616"/>
                  </a:cubicBezTo>
                  <a:lnTo>
                    <a:pt x="797" y="8616"/>
                  </a:lnTo>
                  <a:cubicBezTo>
                    <a:pt x="943" y="8484"/>
                    <a:pt x="1022" y="8302"/>
                    <a:pt x="1022" y="8105"/>
                  </a:cubicBezTo>
                  <a:lnTo>
                    <a:pt x="1022" y="506"/>
                  </a:lnTo>
                  <a:cubicBezTo>
                    <a:pt x="1022" y="314"/>
                    <a:pt x="943" y="131"/>
                    <a:pt x="79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6697350" y="1719625"/>
              <a:ext cx="78500" cy="24850"/>
            </a:xfrm>
            <a:custGeom>
              <a:rect b="b" l="l" r="r" t="t"/>
              <a:pathLst>
                <a:path extrusionOk="0" h="994" w="3140">
                  <a:moveTo>
                    <a:pt x="427" y="1"/>
                  </a:moveTo>
                  <a:cubicBezTo>
                    <a:pt x="192" y="1"/>
                    <a:pt x="0" y="193"/>
                    <a:pt x="0" y="427"/>
                  </a:cubicBezTo>
                  <a:lnTo>
                    <a:pt x="0" y="568"/>
                  </a:lnTo>
                  <a:cubicBezTo>
                    <a:pt x="0" y="802"/>
                    <a:pt x="192" y="994"/>
                    <a:pt x="427" y="994"/>
                  </a:cubicBezTo>
                  <a:lnTo>
                    <a:pt x="2713" y="994"/>
                  </a:lnTo>
                  <a:cubicBezTo>
                    <a:pt x="2947" y="994"/>
                    <a:pt x="3139" y="802"/>
                    <a:pt x="3139" y="568"/>
                  </a:cubicBezTo>
                  <a:lnTo>
                    <a:pt x="3139" y="427"/>
                  </a:lnTo>
                  <a:cubicBezTo>
                    <a:pt x="3139" y="193"/>
                    <a:pt x="2947" y="1"/>
                    <a:pt x="271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6745375" y="1719625"/>
              <a:ext cx="30475" cy="24975"/>
            </a:xfrm>
            <a:custGeom>
              <a:rect b="b" l="l" r="r" t="t"/>
              <a:pathLst>
                <a:path extrusionOk="0" h="999" w="1219">
                  <a:moveTo>
                    <a:pt x="0" y="1"/>
                  </a:moveTo>
                  <a:cubicBezTo>
                    <a:pt x="234" y="1"/>
                    <a:pt x="431" y="197"/>
                    <a:pt x="431" y="436"/>
                  </a:cubicBezTo>
                  <a:lnTo>
                    <a:pt x="431" y="568"/>
                  </a:lnTo>
                  <a:cubicBezTo>
                    <a:pt x="431" y="807"/>
                    <a:pt x="234" y="999"/>
                    <a:pt x="0" y="999"/>
                  </a:cubicBezTo>
                  <a:lnTo>
                    <a:pt x="783" y="999"/>
                  </a:lnTo>
                  <a:cubicBezTo>
                    <a:pt x="1022" y="999"/>
                    <a:pt x="1214" y="807"/>
                    <a:pt x="1214" y="568"/>
                  </a:cubicBezTo>
                  <a:lnTo>
                    <a:pt x="1214" y="436"/>
                  </a:lnTo>
                  <a:cubicBezTo>
                    <a:pt x="1218" y="197"/>
                    <a:pt x="1022" y="1"/>
                    <a:pt x="7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6775225" y="1842025"/>
              <a:ext cx="78625" cy="24975"/>
            </a:xfrm>
            <a:custGeom>
              <a:rect b="b" l="l" r="r" t="t"/>
              <a:pathLst>
                <a:path extrusionOk="0" h="999" w="3145">
                  <a:moveTo>
                    <a:pt x="427" y="0"/>
                  </a:moveTo>
                  <a:cubicBezTo>
                    <a:pt x="193" y="0"/>
                    <a:pt x="1" y="193"/>
                    <a:pt x="1" y="427"/>
                  </a:cubicBezTo>
                  <a:lnTo>
                    <a:pt x="1" y="567"/>
                  </a:lnTo>
                  <a:cubicBezTo>
                    <a:pt x="1" y="806"/>
                    <a:pt x="193" y="998"/>
                    <a:pt x="427" y="998"/>
                  </a:cubicBezTo>
                  <a:lnTo>
                    <a:pt x="2718" y="998"/>
                  </a:lnTo>
                  <a:cubicBezTo>
                    <a:pt x="2952" y="998"/>
                    <a:pt x="3144" y="806"/>
                    <a:pt x="3144" y="567"/>
                  </a:cubicBezTo>
                  <a:lnTo>
                    <a:pt x="3144" y="427"/>
                  </a:lnTo>
                  <a:cubicBezTo>
                    <a:pt x="3144" y="193"/>
                    <a:pt x="2952" y="0"/>
                    <a:pt x="271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6825250" y="1842025"/>
              <a:ext cx="28600" cy="24975"/>
            </a:xfrm>
            <a:custGeom>
              <a:rect b="b" l="l" r="r" t="t"/>
              <a:pathLst>
                <a:path extrusionOk="0" h="999" w="1144">
                  <a:moveTo>
                    <a:pt x="0" y="0"/>
                  </a:moveTo>
                  <a:cubicBezTo>
                    <a:pt x="239" y="0"/>
                    <a:pt x="431" y="193"/>
                    <a:pt x="431" y="431"/>
                  </a:cubicBezTo>
                  <a:lnTo>
                    <a:pt x="431" y="567"/>
                  </a:lnTo>
                  <a:cubicBezTo>
                    <a:pt x="431" y="806"/>
                    <a:pt x="239" y="998"/>
                    <a:pt x="0" y="998"/>
                  </a:cubicBezTo>
                  <a:lnTo>
                    <a:pt x="712" y="998"/>
                  </a:lnTo>
                  <a:cubicBezTo>
                    <a:pt x="951" y="998"/>
                    <a:pt x="1143" y="806"/>
                    <a:pt x="1143" y="567"/>
                  </a:cubicBezTo>
                  <a:lnTo>
                    <a:pt x="1143" y="431"/>
                  </a:lnTo>
                  <a:cubicBezTo>
                    <a:pt x="1143" y="193"/>
                    <a:pt x="951" y="0"/>
                    <a:pt x="71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6763875" y="1763550"/>
              <a:ext cx="101325" cy="79775"/>
            </a:xfrm>
            <a:custGeom>
              <a:rect b="b" l="l" r="r" t="t"/>
              <a:pathLst>
                <a:path extrusionOk="0" h="3191" w="4053">
                  <a:moveTo>
                    <a:pt x="2024" y="1"/>
                  </a:moveTo>
                  <a:cubicBezTo>
                    <a:pt x="1270" y="1"/>
                    <a:pt x="586" y="450"/>
                    <a:pt x="296" y="1148"/>
                  </a:cubicBezTo>
                  <a:cubicBezTo>
                    <a:pt x="0" y="1846"/>
                    <a:pt x="150" y="2652"/>
                    <a:pt x="680" y="3191"/>
                  </a:cubicBezTo>
                  <a:cubicBezTo>
                    <a:pt x="741" y="3158"/>
                    <a:pt x="816" y="3139"/>
                    <a:pt x="886" y="3139"/>
                  </a:cubicBezTo>
                  <a:lnTo>
                    <a:pt x="3167" y="3139"/>
                  </a:lnTo>
                  <a:cubicBezTo>
                    <a:pt x="3238" y="3139"/>
                    <a:pt x="3308" y="3158"/>
                    <a:pt x="3374" y="3191"/>
                  </a:cubicBezTo>
                  <a:cubicBezTo>
                    <a:pt x="3898" y="2652"/>
                    <a:pt x="4053" y="1846"/>
                    <a:pt x="3758" y="1148"/>
                  </a:cubicBezTo>
                  <a:cubicBezTo>
                    <a:pt x="3463" y="450"/>
                    <a:pt x="2783" y="1"/>
                    <a:pt x="2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6779575" y="1842150"/>
              <a:ext cx="6450" cy="1300"/>
            </a:xfrm>
            <a:custGeom>
              <a:rect b="b" l="l" r="r" t="t"/>
              <a:pathLst>
                <a:path extrusionOk="0" h="52" w="258">
                  <a:moveTo>
                    <a:pt x="0" y="0"/>
                  </a:moveTo>
                  <a:cubicBezTo>
                    <a:pt x="19" y="14"/>
                    <a:pt x="33" y="33"/>
                    <a:pt x="52" y="52"/>
                  </a:cubicBezTo>
                  <a:cubicBezTo>
                    <a:pt x="113" y="19"/>
                    <a:pt x="188" y="0"/>
                    <a:pt x="25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6803450" y="1763675"/>
              <a:ext cx="61750" cy="79775"/>
            </a:xfrm>
            <a:custGeom>
              <a:rect b="b" l="l" r="r" t="t"/>
              <a:pathLst>
                <a:path extrusionOk="0" h="3191" w="2470">
                  <a:moveTo>
                    <a:pt x="441" y="0"/>
                  </a:moveTo>
                  <a:cubicBezTo>
                    <a:pt x="296" y="0"/>
                    <a:pt x="146" y="19"/>
                    <a:pt x="1" y="52"/>
                  </a:cubicBezTo>
                  <a:cubicBezTo>
                    <a:pt x="1388" y="384"/>
                    <a:pt x="1908" y="2080"/>
                    <a:pt x="957" y="3139"/>
                  </a:cubicBezTo>
                  <a:lnTo>
                    <a:pt x="1584" y="3139"/>
                  </a:lnTo>
                  <a:cubicBezTo>
                    <a:pt x="1655" y="3139"/>
                    <a:pt x="1725" y="3158"/>
                    <a:pt x="1791" y="3191"/>
                  </a:cubicBezTo>
                  <a:cubicBezTo>
                    <a:pt x="2320" y="2647"/>
                    <a:pt x="2470" y="1846"/>
                    <a:pt x="2175" y="1148"/>
                  </a:cubicBezTo>
                  <a:cubicBezTo>
                    <a:pt x="1880" y="450"/>
                    <a:pt x="1200" y="0"/>
                    <a:pt x="44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6695600" y="1629575"/>
              <a:ext cx="81525" cy="90075"/>
            </a:xfrm>
            <a:custGeom>
              <a:rect b="b" l="l" r="r" t="t"/>
              <a:pathLst>
                <a:path extrusionOk="0" h="3603" w="3261">
                  <a:moveTo>
                    <a:pt x="1635" y="0"/>
                  </a:moveTo>
                  <a:cubicBezTo>
                    <a:pt x="731" y="0"/>
                    <a:pt x="0" y="881"/>
                    <a:pt x="0" y="1963"/>
                  </a:cubicBezTo>
                  <a:cubicBezTo>
                    <a:pt x="0" y="2469"/>
                    <a:pt x="159" y="3256"/>
                    <a:pt x="417" y="3603"/>
                  </a:cubicBezTo>
                  <a:lnTo>
                    <a:pt x="2853" y="3603"/>
                  </a:lnTo>
                  <a:cubicBezTo>
                    <a:pt x="3013" y="3387"/>
                    <a:pt x="3134" y="3003"/>
                    <a:pt x="3205" y="2619"/>
                  </a:cubicBezTo>
                  <a:cubicBezTo>
                    <a:pt x="3256" y="2385"/>
                    <a:pt x="3261" y="1804"/>
                    <a:pt x="3261" y="1799"/>
                  </a:cubicBezTo>
                  <a:cubicBezTo>
                    <a:pt x="3195" y="792"/>
                    <a:pt x="2492" y="0"/>
                    <a:pt x="163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6726050" y="1629575"/>
              <a:ext cx="51200" cy="89975"/>
            </a:xfrm>
            <a:custGeom>
              <a:rect b="b" l="l" r="r" t="t"/>
              <a:pathLst>
                <a:path extrusionOk="0" h="3599" w="2048">
                  <a:moveTo>
                    <a:pt x="422" y="0"/>
                  </a:moveTo>
                  <a:cubicBezTo>
                    <a:pt x="277" y="0"/>
                    <a:pt x="136" y="19"/>
                    <a:pt x="0" y="66"/>
                  </a:cubicBezTo>
                  <a:cubicBezTo>
                    <a:pt x="661" y="272"/>
                    <a:pt x="1162" y="960"/>
                    <a:pt x="1218" y="1799"/>
                  </a:cubicBezTo>
                  <a:lnTo>
                    <a:pt x="1157" y="2614"/>
                  </a:lnTo>
                  <a:cubicBezTo>
                    <a:pt x="1087" y="2998"/>
                    <a:pt x="965" y="3383"/>
                    <a:pt x="801" y="3598"/>
                  </a:cubicBezTo>
                  <a:lnTo>
                    <a:pt x="1635" y="3598"/>
                  </a:lnTo>
                  <a:cubicBezTo>
                    <a:pt x="1795" y="3387"/>
                    <a:pt x="1921" y="2998"/>
                    <a:pt x="1991" y="2614"/>
                  </a:cubicBezTo>
                  <a:lnTo>
                    <a:pt x="2048" y="1799"/>
                  </a:lnTo>
                  <a:cubicBezTo>
                    <a:pt x="1977" y="796"/>
                    <a:pt x="1274" y="0"/>
                    <a:pt x="42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6449975" y="1629575"/>
              <a:ext cx="158025" cy="224900"/>
            </a:xfrm>
            <a:custGeom>
              <a:rect b="b" l="l" r="r" t="t"/>
              <a:pathLst>
                <a:path extrusionOk="0" h="8996" w="6321">
                  <a:moveTo>
                    <a:pt x="5623" y="0"/>
                  </a:moveTo>
                  <a:lnTo>
                    <a:pt x="1462" y="5"/>
                  </a:lnTo>
                  <a:cubicBezTo>
                    <a:pt x="657" y="5"/>
                    <a:pt x="1" y="661"/>
                    <a:pt x="1" y="1466"/>
                  </a:cubicBezTo>
                  <a:lnTo>
                    <a:pt x="1" y="7529"/>
                  </a:lnTo>
                  <a:cubicBezTo>
                    <a:pt x="1" y="8334"/>
                    <a:pt x="652" y="8995"/>
                    <a:pt x="1462" y="8995"/>
                  </a:cubicBezTo>
                  <a:lnTo>
                    <a:pt x="5623" y="8995"/>
                  </a:lnTo>
                  <a:cubicBezTo>
                    <a:pt x="6007" y="8995"/>
                    <a:pt x="6321" y="8686"/>
                    <a:pt x="6321" y="8297"/>
                  </a:cubicBezTo>
                  <a:lnTo>
                    <a:pt x="6321" y="698"/>
                  </a:lnTo>
                  <a:cubicBezTo>
                    <a:pt x="6321" y="314"/>
                    <a:pt x="6007" y="0"/>
                    <a:pt x="562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6449875" y="1632025"/>
              <a:ext cx="158025" cy="222450"/>
            </a:xfrm>
            <a:custGeom>
              <a:rect b="b" l="l" r="r" t="t"/>
              <a:pathLst>
                <a:path extrusionOk="0" h="8898" w="6321">
                  <a:moveTo>
                    <a:pt x="956" y="0"/>
                  </a:moveTo>
                  <a:cubicBezTo>
                    <a:pt x="380" y="211"/>
                    <a:pt x="0" y="759"/>
                    <a:pt x="0" y="1373"/>
                  </a:cubicBezTo>
                  <a:lnTo>
                    <a:pt x="0" y="7431"/>
                  </a:lnTo>
                  <a:cubicBezTo>
                    <a:pt x="0" y="8241"/>
                    <a:pt x="656" y="8892"/>
                    <a:pt x="1462" y="8897"/>
                  </a:cubicBezTo>
                  <a:lnTo>
                    <a:pt x="5622" y="8897"/>
                  </a:lnTo>
                  <a:cubicBezTo>
                    <a:pt x="6006" y="8897"/>
                    <a:pt x="6320" y="8583"/>
                    <a:pt x="6320" y="8199"/>
                  </a:cubicBezTo>
                  <a:lnTo>
                    <a:pt x="6320" y="8035"/>
                  </a:lnTo>
                  <a:lnTo>
                    <a:pt x="2333" y="8035"/>
                  </a:lnTo>
                  <a:cubicBezTo>
                    <a:pt x="1523" y="8035"/>
                    <a:pt x="867" y="7379"/>
                    <a:pt x="867" y="6573"/>
                  </a:cubicBezTo>
                  <a:lnTo>
                    <a:pt x="867" y="511"/>
                  </a:lnTo>
                  <a:cubicBezTo>
                    <a:pt x="867" y="338"/>
                    <a:pt x="895" y="164"/>
                    <a:pt x="9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6808275" y="1780975"/>
              <a:ext cx="12550" cy="32150"/>
            </a:xfrm>
            <a:custGeom>
              <a:rect b="b" l="l" r="r" t="t"/>
              <a:pathLst>
                <a:path extrusionOk="0" h="1286" w="502">
                  <a:moveTo>
                    <a:pt x="251" y="0"/>
                  </a:moveTo>
                  <a:cubicBezTo>
                    <a:pt x="125" y="0"/>
                    <a:pt x="0" y="84"/>
                    <a:pt x="0" y="250"/>
                  </a:cubicBezTo>
                  <a:lnTo>
                    <a:pt x="0" y="1037"/>
                  </a:lnTo>
                  <a:cubicBezTo>
                    <a:pt x="0" y="1173"/>
                    <a:pt x="112" y="1285"/>
                    <a:pt x="248" y="1285"/>
                  </a:cubicBezTo>
                  <a:cubicBezTo>
                    <a:pt x="389" y="1285"/>
                    <a:pt x="497" y="1173"/>
                    <a:pt x="501" y="1037"/>
                  </a:cubicBezTo>
                  <a:lnTo>
                    <a:pt x="501" y="250"/>
                  </a:lnTo>
                  <a:cubicBezTo>
                    <a:pt x="501" y="84"/>
                    <a:pt x="376" y="0"/>
                    <a:pt x="2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8" name="Google Shape;3338;p47"/>
          <p:cNvGrpSpPr/>
          <p:nvPr/>
        </p:nvGrpSpPr>
        <p:grpSpPr>
          <a:xfrm>
            <a:off x="1373350" y="1629700"/>
            <a:ext cx="431625" cy="421225"/>
            <a:chOff x="1373350" y="1629700"/>
            <a:chExt cx="431625" cy="421225"/>
          </a:xfrm>
        </p:grpSpPr>
        <p:sp>
          <p:nvSpPr>
            <p:cNvPr id="3339" name="Google Shape;3339;p47"/>
            <p:cNvSpPr/>
            <p:nvPr/>
          </p:nvSpPr>
          <p:spPr>
            <a:xfrm>
              <a:off x="1373350" y="1629700"/>
              <a:ext cx="431625" cy="421225"/>
            </a:xfrm>
            <a:custGeom>
              <a:rect b="b" l="l" r="r" t="t"/>
              <a:pathLst>
                <a:path extrusionOk="0" h="16849" w="17265">
                  <a:moveTo>
                    <a:pt x="12520" y="0"/>
                  </a:moveTo>
                  <a:cubicBezTo>
                    <a:pt x="12476" y="0"/>
                    <a:pt x="12432" y="2"/>
                    <a:pt x="12388" y="4"/>
                  </a:cubicBezTo>
                  <a:cubicBezTo>
                    <a:pt x="11038" y="75"/>
                    <a:pt x="10125" y="1405"/>
                    <a:pt x="10542" y="2689"/>
                  </a:cubicBezTo>
                  <a:cubicBezTo>
                    <a:pt x="10678" y="3129"/>
                    <a:pt x="10561" y="3607"/>
                    <a:pt x="10237" y="3930"/>
                  </a:cubicBezTo>
                  <a:lnTo>
                    <a:pt x="4147" y="10021"/>
                  </a:lnTo>
                  <a:cubicBezTo>
                    <a:pt x="3908" y="10256"/>
                    <a:pt x="3590" y="10385"/>
                    <a:pt x="3264" y="10385"/>
                  </a:cubicBezTo>
                  <a:cubicBezTo>
                    <a:pt x="3143" y="10385"/>
                    <a:pt x="3020" y="10367"/>
                    <a:pt x="2901" y="10330"/>
                  </a:cubicBezTo>
                  <a:cubicBezTo>
                    <a:pt x="2694" y="10264"/>
                    <a:pt x="2483" y="10232"/>
                    <a:pt x="2273" y="10232"/>
                  </a:cubicBezTo>
                  <a:cubicBezTo>
                    <a:pt x="1749" y="10232"/>
                    <a:pt x="1235" y="10432"/>
                    <a:pt x="844" y="10803"/>
                  </a:cubicBezTo>
                  <a:cubicBezTo>
                    <a:pt x="19" y="11590"/>
                    <a:pt x="1" y="12949"/>
                    <a:pt x="806" y="13764"/>
                  </a:cubicBezTo>
                  <a:cubicBezTo>
                    <a:pt x="1199" y="14161"/>
                    <a:pt x="1728" y="14376"/>
                    <a:pt x="2274" y="14376"/>
                  </a:cubicBezTo>
                  <a:cubicBezTo>
                    <a:pt x="2425" y="14376"/>
                    <a:pt x="2576" y="14360"/>
                    <a:pt x="2727" y="14326"/>
                  </a:cubicBezTo>
                  <a:lnTo>
                    <a:pt x="2727" y="14326"/>
                  </a:lnTo>
                  <a:cubicBezTo>
                    <a:pt x="2434" y="15625"/>
                    <a:pt x="3424" y="16849"/>
                    <a:pt x="4740" y="16849"/>
                  </a:cubicBezTo>
                  <a:cubicBezTo>
                    <a:pt x="4772" y="16849"/>
                    <a:pt x="4804" y="16848"/>
                    <a:pt x="4836" y="16847"/>
                  </a:cubicBezTo>
                  <a:cubicBezTo>
                    <a:pt x="6199" y="16786"/>
                    <a:pt x="7131" y="15451"/>
                    <a:pt x="6724" y="14153"/>
                  </a:cubicBezTo>
                  <a:cubicBezTo>
                    <a:pt x="6583" y="13712"/>
                    <a:pt x="6705" y="13230"/>
                    <a:pt x="7033" y="12907"/>
                  </a:cubicBezTo>
                  <a:lnTo>
                    <a:pt x="8345" y="11595"/>
                  </a:lnTo>
                  <a:lnTo>
                    <a:pt x="13119" y="6816"/>
                  </a:lnTo>
                  <a:cubicBezTo>
                    <a:pt x="13356" y="6582"/>
                    <a:pt x="13671" y="6454"/>
                    <a:pt x="13994" y="6454"/>
                  </a:cubicBezTo>
                  <a:cubicBezTo>
                    <a:pt x="14118" y="6454"/>
                    <a:pt x="14243" y="6473"/>
                    <a:pt x="14365" y="6512"/>
                  </a:cubicBezTo>
                  <a:cubicBezTo>
                    <a:pt x="14570" y="6576"/>
                    <a:pt x="14781" y="6607"/>
                    <a:pt x="14990" y="6607"/>
                  </a:cubicBezTo>
                  <a:cubicBezTo>
                    <a:pt x="15515" y="6607"/>
                    <a:pt x="16029" y="6409"/>
                    <a:pt x="16421" y="6034"/>
                  </a:cubicBezTo>
                  <a:cubicBezTo>
                    <a:pt x="17251" y="5228"/>
                    <a:pt x="17265" y="3902"/>
                    <a:pt x="16459" y="3073"/>
                  </a:cubicBezTo>
                  <a:cubicBezTo>
                    <a:pt x="16068" y="2678"/>
                    <a:pt x="15540" y="2463"/>
                    <a:pt x="14998" y="2463"/>
                  </a:cubicBezTo>
                  <a:cubicBezTo>
                    <a:pt x="14845" y="2463"/>
                    <a:pt x="14691" y="2480"/>
                    <a:pt x="14538" y="2515"/>
                  </a:cubicBezTo>
                  <a:cubicBezTo>
                    <a:pt x="14693" y="1817"/>
                    <a:pt x="14477" y="1096"/>
                    <a:pt x="13976" y="595"/>
                  </a:cubicBezTo>
                  <a:cubicBezTo>
                    <a:pt x="13779" y="398"/>
                    <a:pt x="13545" y="243"/>
                    <a:pt x="13287" y="145"/>
                  </a:cubicBezTo>
                  <a:cubicBezTo>
                    <a:pt x="13042" y="49"/>
                    <a:pt x="12784" y="0"/>
                    <a:pt x="12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1443975" y="1695150"/>
              <a:ext cx="360900" cy="355675"/>
            </a:xfrm>
            <a:custGeom>
              <a:rect b="b" l="l" r="r" t="t"/>
              <a:pathLst>
                <a:path extrusionOk="0" h="14227" w="14436">
                  <a:moveTo>
                    <a:pt x="12950" y="1"/>
                  </a:moveTo>
                  <a:lnTo>
                    <a:pt x="12950" y="1"/>
                  </a:lnTo>
                  <a:cubicBezTo>
                    <a:pt x="13268" y="792"/>
                    <a:pt x="13081" y="1701"/>
                    <a:pt x="12472" y="2296"/>
                  </a:cubicBezTo>
                  <a:cubicBezTo>
                    <a:pt x="12081" y="2668"/>
                    <a:pt x="11565" y="2867"/>
                    <a:pt x="11041" y="2867"/>
                  </a:cubicBezTo>
                  <a:cubicBezTo>
                    <a:pt x="10831" y="2867"/>
                    <a:pt x="10620" y="2835"/>
                    <a:pt x="10415" y="2769"/>
                  </a:cubicBezTo>
                  <a:cubicBezTo>
                    <a:pt x="10294" y="2732"/>
                    <a:pt x="10170" y="2714"/>
                    <a:pt x="10047" y="2714"/>
                  </a:cubicBezTo>
                  <a:cubicBezTo>
                    <a:pt x="9722" y="2714"/>
                    <a:pt x="9404" y="2841"/>
                    <a:pt x="9169" y="3079"/>
                  </a:cubicBezTo>
                  <a:lnTo>
                    <a:pt x="5313" y="6934"/>
                  </a:lnTo>
                  <a:lnTo>
                    <a:pt x="4390" y="7852"/>
                  </a:lnTo>
                  <a:lnTo>
                    <a:pt x="3079" y="9169"/>
                  </a:lnTo>
                  <a:cubicBezTo>
                    <a:pt x="2751" y="9492"/>
                    <a:pt x="2634" y="9970"/>
                    <a:pt x="2769" y="10410"/>
                  </a:cubicBezTo>
                  <a:cubicBezTo>
                    <a:pt x="2999" y="11132"/>
                    <a:pt x="2816" y="11919"/>
                    <a:pt x="2296" y="12467"/>
                  </a:cubicBezTo>
                  <a:cubicBezTo>
                    <a:pt x="1894" y="12883"/>
                    <a:pt x="1347" y="13103"/>
                    <a:pt x="790" y="13103"/>
                  </a:cubicBezTo>
                  <a:cubicBezTo>
                    <a:pt x="524" y="13103"/>
                    <a:pt x="256" y="13053"/>
                    <a:pt x="1" y="12950"/>
                  </a:cubicBezTo>
                  <a:lnTo>
                    <a:pt x="1" y="12950"/>
                  </a:lnTo>
                  <a:cubicBezTo>
                    <a:pt x="108" y="13207"/>
                    <a:pt x="263" y="13437"/>
                    <a:pt x="460" y="13634"/>
                  </a:cubicBezTo>
                  <a:cubicBezTo>
                    <a:pt x="867" y="14030"/>
                    <a:pt x="1394" y="14226"/>
                    <a:pt x="1920" y="14226"/>
                  </a:cubicBezTo>
                  <a:cubicBezTo>
                    <a:pt x="2464" y="14226"/>
                    <a:pt x="3008" y="14016"/>
                    <a:pt x="3421" y="13596"/>
                  </a:cubicBezTo>
                  <a:cubicBezTo>
                    <a:pt x="3941" y="13048"/>
                    <a:pt x="4123" y="12261"/>
                    <a:pt x="3899" y="11540"/>
                  </a:cubicBezTo>
                  <a:cubicBezTo>
                    <a:pt x="3758" y="11099"/>
                    <a:pt x="3875" y="10617"/>
                    <a:pt x="4203" y="10293"/>
                  </a:cubicBezTo>
                  <a:lnTo>
                    <a:pt x="10294" y="4208"/>
                  </a:lnTo>
                  <a:cubicBezTo>
                    <a:pt x="10531" y="3970"/>
                    <a:pt x="10847" y="3841"/>
                    <a:pt x="11170" y="3841"/>
                  </a:cubicBezTo>
                  <a:cubicBezTo>
                    <a:pt x="11294" y="3841"/>
                    <a:pt x="11418" y="3860"/>
                    <a:pt x="11540" y="3898"/>
                  </a:cubicBezTo>
                  <a:cubicBezTo>
                    <a:pt x="11746" y="3963"/>
                    <a:pt x="11957" y="3994"/>
                    <a:pt x="12164" y="3994"/>
                  </a:cubicBezTo>
                  <a:cubicBezTo>
                    <a:pt x="12875" y="3994"/>
                    <a:pt x="13554" y="3630"/>
                    <a:pt x="13938" y="2999"/>
                  </a:cubicBezTo>
                  <a:cubicBezTo>
                    <a:pt x="14435" y="2184"/>
                    <a:pt x="14313" y="1134"/>
                    <a:pt x="13639" y="460"/>
                  </a:cubicBezTo>
                  <a:lnTo>
                    <a:pt x="13634" y="460"/>
                  </a:lnTo>
                  <a:cubicBezTo>
                    <a:pt x="13437" y="263"/>
                    <a:pt x="13208" y="108"/>
                    <a:pt x="12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1" name="Google Shape;3341;p47"/>
          <p:cNvGrpSpPr/>
          <p:nvPr/>
        </p:nvGrpSpPr>
        <p:grpSpPr>
          <a:xfrm>
            <a:off x="2646150" y="1658500"/>
            <a:ext cx="423525" cy="363450"/>
            <a:chOff x="2646150" y="1658500"/>
            <a:chExt cx="423525" cy="363450"/>
          </a:xfrm>
        </p:grpSpPr>
        <p:sp>
          <p:nvSpPr>
            <p:cNvPr id="3342" name="Google Shape;3342;p47"/>
            <p:cNvSpPr/>
            <p:nvPr/>
          </p:nvSpPr>
          <p:spPr>
            <a:xfrm>
              <a:off x="2884600" y="1764950"/>
              <a:ext cx="185075" cy="257000"/>
            </a:xfrm>
            <a:custGeom>
              <a:rect b="b" l="l" r="r" t="t"/>
              <a:pathLst>
                <a:path extrusionOk="0" h="10280" w="7403">
                  <a:moveTo>
                    <a:pt x="2990" y="1"/>
                  </a:moveTo>
                  <a:cubicBezTo>
                    <a:pt x="2081" y="1"/>
                    <a:pt x="643" y="699"/>
                    <a:pt x="568" y="1603"/>
                  </a:cubicBezTo>
                  <a:lnTo>
                    <a:pt x="455" y="2934"/>
                  </a:lnTo>
                  <a:cubicBezTo>
                    <a:pt x="994" y="3547"/>
                    <a:pt x="1776" y="4161"/>
                    <a:pt x="2760" y="4170"/>
                  </a:cubicBezTo>
                  <a:lnTo>
                    <a:pt x="2746" y="5670"/>
                  </a:lnTo>
                  <a:cubicBezTo>
                    <a:pt x="1865" y="5660"/>
                    <a:pt x="1013" y="5379"/>
                    <a:pt x="301" y="4859"/>
                  </a:cubicBezTo>
                  <a:lnTo>
                    <a:pt x="113" y="7787"/>
                  </a:lnTo>
                  <a:cubicBezTo>
                    <a:pt x="1" y="9127"/>
                    <a:pt x="1064" y="10279"/>
                    <a:pt x="2409" y="10279"/>
                  </a:cubicBezTo>
                  <a:lnTo>
                    <a:pt x="6700" y="10279"/>
                  </a:lnTo>
                  <a:cubicBezTo>
                    <a:pt x="7098" y="10279"/>
                    <a:pt x="7403" y="9928"/>
                    <a:pt x="7351" y="9535"/>
                  </a:cubicBezTo>
                  <a:cubicBezTo>
                    <a:pt x="6827" y="5637"/>
                    <a:pt x="6339" y="1870"/>
                    <a:pt x="3950" y="291"/>
                  </a:cubicBezTo>
                  <a:cubicBezTo>
                    <a:pt x="3669" y="99"/>
                    <a:pt x="3332" y="1"/>
                    <a:pt x="299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2939300" y="1765075"/>
              <a:ext cx="130375" cy="256875"/>
            </a:xfrm>
            <a:custGeom>
              <a:rect b="b" l="l" r="r" t="t"/>
              <a:pathLst>
                <a:path extrusionOk="0" h="10275" w="5215">
                  <a:moveTo>
                    <a:pt x="824" y="0"/>
                  </a:moveTo>
                  <a:cubicBezTo>
                    <a:pt x="817" y="0"/>
                    <a:pt x="809" y="0"/>
                    <a:pt x="802" y="0"/>
                  </a:cubicBezTo>
                  <a:cubicBezTo>
                    <a:pt x="530" y="5"/>
                    <a:pt x="258" y="52"/>
                    <a:pt x="1" y="141"/>
                  </a:cubicBezTo>
                  <a:cubicBezTo>
                    <a:pt x="94" y="183"/>
                    <a:pt x="188" y="230"/>
                    <a:pt x="277" y="286"/>
                  </a:cubicBezTo>
                  <a:cubicBezTo>
                    <a:pt x="2657" y="1870"/>
                    <a:pt x="3154" y="5632"/>
                    <a:pt x="3674" y="9530"/>
                  </a:cubicBezTo>
                  <a:cubicBezTo>
                    <a:pt x="3725" y="9923"/>
                    <a:pt x="3416" y="10274"/>
                    <a:pt x="3022" y="10274"/>
                  </a:cubicBezTo>
                  <a:lnTo>
                    <a:pt x="4512" y="10274"/>
                  </a:lnTo>
                  <a:cubicBezTo>
                    <a:pt x="4910" y="10274"/>
                    <a:pt x="5215" y="9923"/>
                    <a:pt x="5163" y="9530"/>
                  </a:cubicBezTo>
                  <a:cubicBezTo>
                    <a:pt x="4639" y="5632"/>
                    <a:pt x="4151" y="1865"/>
                    <a:pt x="1762" y="286"/>
                  </a:cubicBezTo>
                  <a:cubicBezTo>
                    <a:pt x="1483" y="103"/>
                    <a:pt x="1158" y="0"/>
                    <a:pt x="82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2646150" y="1765075"/>
              <a:ext cx="185075" cy="256875"/>
            </a:xfrm>
            <a:custGeom>
              <a:rect b="b" l="l" r="r" t="t"/>
              <a:pathLst>
                <a:path extrusionOk="0" h="10275" w="7403">
                  <a:moveTo>
                    <a:pt x="4395" y="0"/>
                  </a:moveTo>
                  <a:cubicBezTo>
                    <a:pt x="4057" y="0"/>
                    <a:pt x="3733" y="103"/>
                    <a:pt x="3453" y="286"/>
                  </a:cubicBezTo>
                  <a:cubicBezTo>
                    <a:pt x="1068" y="1865"/>
                    <a:pt x="576" y="5632"/>
                    <a:pt x="52" y="9530"/>
                  </a:cubicBezTo>
                  <a:cubicBezTo>
                    <a:pt x="0" y="9923"/>
                    <a:pt x="309" y="10274"/>
                    <a:pt x="708" y="10274"/>
                  </a:cubicBezTo>
                  <a:lnTo>
                    <a:pt x="4999" y="10274"/>
                  </a:lnTo>
                  <a:cubicBezTo>
                    <a:pt x="6344" y="10274"/>
                    <a:pt x="7402" y="9127"/>
                    <a:pt x="7290" y="7782"/>
                  </a:cubicBezTo>
                  <a:lnTo>
                    <a:pt x="7107" y="4746"/>
                  </a:lnTo>
                  <a:cubicBezTo>
                    <a:pt x="6451" y="5224"/>
                    <a:pt x="5636" y="5683"/>
                    <a:pt x="4666" y="5697"/>
                  </a:cubicBezTo>
                  <a:lnTo>
                    <a:pt x="4666" y="5697"/>
                  </a:lnTo>
                  <a:lnTo>
                    <a:pt x="4643" y="4170"/>
                  </a:lnTo>
                  <a:cubicBezTo>
                    <a:pt x="5631" y="4161"/>
                    <a:pt x="6414" y="3547"/>
                    <a:pt x="6948" y="2933"/>
                  </a:cubicBezTo>
                  <a:lnTo>
                    <a:pt x="6836" y="1603"/>
                  </a:lnTo>
                  <a:cubicBezTo>
                    <a:pt x="6765" y="699"/>
                    <a:pt x="5327" y="0"/>
                    <a:pt x="4418" y="0"/>
                  </a:cubicBezTo>
                  <a:cubicBezTo>
                    <a:pt x="4411" y="0"/>
                    <a:pt x="4403" y="0"/>
                    <a:pt x="43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2646250" y="1765075"/>
              <a:ext cx="130400" cy="256875"/>
            </a:xfrm>
            <a:custGeom>
              <a:rect b="b" l="l" r="r" t="t"/>
              <a:pathLst>
                <a:path extrusionOk="0" h="10275" w="5216">
                  <a:moveTo>
                    <a:pt x="4391" y="0"/>
                  </a:moveTo>
                  <a:cubicBezTo>
                    <a:pt x="4053" y="0"/>
                    <a:pt x="3729" y="103"/>
                    <a:pt x="3449" y="286"/>
                  </a:cubicBezTo>
                  <a:cubicBezTo>
                    <a:pt x="1064" y="1865"/>
                    <a:pt x="572" y="5632"/>
                    <a:pt x="48" y="9530"/>
                  </a:cubicBezTo>
                  <a:cubicBezTo>
                    <a:pt x="1" y="9928"/>
                    <a:pt x="310" y="10274"/>
                    <a:pt x="708" y="10274"/>
                  </a:cubicBezTo>
                  <a:lnTo>
                    <a:pt x="2193" y="10274"/>
                  </a:lnTo>
                  <a:cubicBezTo>
                    <a:pt x="1795" y="10274"/>
                    <a:pt x="1491" y="9923"/>
                    <a:pt x="1542" y="9530"/>
                  </a:cubicBezTo>
                  <a:cubicBezTo>
                    <a:pt x="2062" y="5632"/>
                    <a:pt x="2554" y="1870"/>
                    <a:pt x="4939" y="286"/>
                  </a:cubicBezTo>
                  <a:cubicBezTo>
                    <a:pt x="5028" y="230"/>
                    <a:pt x="5121" y="183"/>
                    <a:pt x="5215" y="141"/>
                  </a:cubicBezTo>
                  <a:cubicBezTo>
                    <a:pt x="4958" y="52"/>
                    <a:pt x="4686" y="5"/>
                    <a:pt x="4414" y="0"/>
                  </a:cubicBezTo>
                  <a:cubicBezTo>
                    <a:pt x="4407" y="0"/>
                    <a:pt x="4399" y="0"/>
                    <a:pt x="439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2745825" y="1851050"/>
              <a:ext cx="32700" cy="74750"/>
            </a:xfrm>
            <a:custGeom>
              <a:rect b="b" l="l" r="r" t="t"/>
              <a:pathLst>
                <a:path extrusionOk="0" h="2990" w="1308">
                  <a:moveTo>
                    <a:pt x="656" y="0"/>
                  </a:moveTo>
                  <a:cubicBezTo>
                    <a:pt x="295" y="0"/>
                    <a:pt x="0" y="670"/>
                    <a:pt x="0" y="1495"/>
                  </a:cubicBezTo>
                  <a:cubicBezTo>
                    <a:pt x="0" y="2319"/>
                    <a:pt x="295" y="2989"/>
                    <a:pt x="656" y="2989"/>
                  </a:cubicBezTo>
                  <a:cubicBezTo>
                    <a:pt x="1017" y="2989"/>
                    <a:pt x="1307" y="2319"/>
                    <a:pt x="1307" y="1495"/>
                  </a:cubicBezTo>
                  <a:cubicBezTo>
                    <a:pt x="1307" y="670"/>
                    <a:pt x="1017" y="0"/>
                    <a:pt x="6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2937425" y="1851050"/>
              <a:ext cx="32700" cy="74750"/>
            </a:xfrm>
            <a:custGeom>
              <a:rect b="b" l="l" r="r" t="t"/>
              <a:pathLst>
                <a:path extrusionOk="0" h="2990" w="1308">
                  <a:moveTo>
                    <a:pt x="652" y="0"/>
                  </a:moveTo>
                  <a:cubicBezTo>
                    <a:pt x="296" y="0"/>
                    <a:pt x="1" y="670"/>
                    <a:pt x="1" y="1495"/>
                  </a:cubicBezTo>
                  <a:cubicBezTo>
                    <a:pt x="1" y="2319"/>
                    <a:pt x="296" y="2989"/>
                    <a:pt x="652" y="2989"/>
                  </a:cubicBezTo>
                  <a:cubicBezTo>
                    <a:pt x="1013" y="2989"/>
                    <a:pt x="1308" y="2319"/>
                    <a:pt x="1308" y="1495"/>
                  </a:cubicBezTo>
                  <a:cubicBezTo>
                    <a:pt x="1308" y="670"/>
                    <a:pt x="1013" y="0"/>
                    <a:pt x="65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2753750" y="1658500"/>
              <a:ext cx="207250" cy="286625"/>
            </a:xfrm>
            <a:custGeom>
              <a:rect b="b" l="l" r="r" t="t"/>
              <a:pathLst>
                <a:path extrusionOk="0" h="11465" w="8290">
                  <a:moveTo>
                    <a:pt x="4129" y="0"/>
                  </a:moveTo>
                  <a:cubicBezTo>
                    <a:pt x="3717" y="0"/>
                    <a:pt x="3384" y="333"/>
                    <a:pt x="3384" y="745"/>
                  </a:cubicBezTo>
                  <a:lnTo>
                    <a:pt x="3384" y="5730"/>
                  </a:lnTo>
                  <a:cubicBezTo>
                    <a:pt x="3384" y="5959"/>
                    <a:pt x="3319" y="6189"/>
                    <a:pt x="3197" y="6386"/>
                  </a:cubicBezTo>
                  <a:cubicBezTo>
                    <a:pt x="3023" y="6676"/>
                    <a:pt x="2822" y="6948"/>
                    <a:pt x="2597" y="7206"/>
                  </a:cubicBezTo>
                  <a:cubicBezTo>
                    <a:pt x="2400" y="7435"/>
                    <a:pt x="2175" y="7646"/>
                    <a:pt x="1937" y="7829"/>
                  </a:cubicBezTo>
                  <a:cubicBezTo>
                    <a:pt x="1791" y="7941"/>
                    <a:pt x="1618" y="8002"/>
                    <a:pt x="1435" y="8016"/>
                  </a:cubicBezTo>
                  <a:lnTo>
                    <a:pt x="1426" y="8016"/>
                  </a:lnTo>
                  <a:cubicBezTo>
                    <a:pt x="1393" y="8016"/>
                    <a:pt x="1360" y="8016"/>
                    <a:pt x="1323" y="8011"/>
                  </a:cubicBezTo>
                  <a:cubicBezTo>
                    <a:pt x="1140" y="7979"/>
                    <a:pt x="700" y="7838"/>
                    <a:pt x="545" y="7276"/>
                  </a:cubicBezTo>
                  <a:cubicBezTo>
                    <a:pt x="509" y="7143"/>
                    <a:pt x="408" y="7086"/>
                    <a:pt x="305" y="7086"/>
                  </a:cubicBezTo>
                  <a:cubicBezTo>
                    <a:pt x="154" y="7086"/>
                    <a:pt x="0" y="7211"/>
                    <a:pt x="53" y="7407"/>
                  </a:cubicBezTo>
                  <a:cubicBezTo>
                    <a:pt x="156" y="7824"/>
                    <a:pt x="433" y="8175"/>
                    <a:pt x="817" y="8372"/>
                  </a:cubicBezTo>
                  <a:cubicBezTo>
                    <a:pt x="747" y="8391"/>
                    <a:pt x="676" y="8405"/>
                    <a:pt x="601" y="8410"/>
                  </a:cubicBezTo>
                  <a:cubicBezTo>
                    <a:pt x="433" y="8433"/>
                    <a:pt x="301" y="8578"/>
                    <a:pt x="301" y="8752"/>
                  </a:cubicBezTo>
                  <a:lnTo>
                    <a:pt x="301" y="9361"/>
                  </a:lnTo>
                  <a:cubicBezTo>
                    <a:pt x="306" y="9669"/>
                    <a:pt x="560" y="9911"/>
                    <a:pt x="858" y="9911"/>
                  </a:cubicBezTo>
                  <a:cubicBezTo>
                    <a:pt x="886" y="9911"/>
                    <a:pt x="915" y="9909"/>
                    <a:pt x="943" y="9904"/>
                  </a:cubicBezTo>
                  <a:lnTo>
                    <a:pt x="948" y="9904"/>
                  </a:lnTo>
                  <a:cubicBezTo>
                    <a:pt x="953" y="10077"/>
                    <a:pt x="934" y="10822"/>
                    <a:pt x="344" y="10963"/>
                  </a:cubicBezTo>
                  <a:cubicBezTo>
                    <a:pt x="212" y="10991"/>
                    <a:pt x="123" y="11122"/>
                    <a:pt x="147" y="11253"/>
                  </a:cubicBezTo>
                  <a:cubicBezTo>
                    <a:pt x="166" y="11375"/>
                    <a:pt x="273" y="11464"/>
                    <a:pt x="395" y="11464"/>
                  </a:cubicBezTo>
                  <a:cubicBezTo>
                    <a:pt x="414" y="11464"/>
                    <a:pt x="433" y="11464"/>
                    <a:pt x="451" y="11459"/>
                  </a:cubicBezTo>
                  <a:cubicBezTo>
                    <a:pt x="1318" y="11258"/>
                    <a:pt x="1487" y="10307"/>
                    <a:pt x="1454" y="9829"/>
                  </a:cubicBezTo>
                  <a:cubicBezTo>
                    <a:pt x="1449" y="9801"/>
                    <a:pt x="1468" y="9773"/>
                    <a:pt x="1496" y="9768"/>
                  </a:cubicBezTo>
                  <a:cubicBezTo>
                    <a:pt x="2353" y="9492"/>
                    <a:pt x="3042" y="8953"/>
                    <a:pt x="3572" y="8396"/>
                  </a:cubicBezTo>
                  <a:cubicBezTo>
                    <a:pt x="3729" y="8232"/>
                    <a:pt x="3937" y="8150"/>
                    <a:pt x="4145" y="8150"/>
                  </a:cubicBezTo>
                  <a:cubicBezTo>
                    <a:pt x="4353" y="8150"/>
                    <a:pt x="4560" y="8232"/>
                    <a:pt x="4715" y="8396"/>
                  </a:cubicBezTo>
                  <a:cubicBezTo>
                    <a:pt x="5239" y="8948"/>
                    <a:pt x="5928" y="9478"/>
                    <a:pt x="6776" y="9759"/>
                  </a:cubicBezTo>
                  <a:cubicBezTo>
                    <a:pt x="6804" y="9768"/>
                    <a:pt x="6823" y="9796"/>
                    <a:pt x="6818" y="9824"/>
                  </a:cubicBezTo>
                  <a:lnTo>
                    <a:pt x="6818" y="9829"/>
                  </a:lnTo>
                  <a:cubicBezTo>
                    <a:pt x="6785" y="10302"/>
                    <a:pt x="6954" y="11258"/>
                    <a:pt x="7816" y="11459"/>
                  </a:cubicBezTo>
                  <a:cubicBezTo>
                    <a:pt x="7835" y="11464"/>
                    <a:pt x="7858" y="11464"/>
                    <a:pt x="7877" y="11464"/>
                  </a:cubicBezTo>
                  <a:cubicBezTo>
                    <a:pt x="7999" y="11464"/>
                    <a:pt x="8107" y="11375"/>
                    <a:pt x="8125" y="11253"/>
                  </a:cubicBezTo>
                  <a:cubicBezTo>
                    <a:pt x="8144" y="11117"/>
                    <a:pt x="8060" y="10991"/>
                    <a:pt x="7924" y="10963"/>
                  </a:cubicBezTo>
                  <a:cubicBezTo>
                    <a:pt x="7334" y="10822"/>
                    <a:pt x="7320" y="10073"/>
                    <a:pt x="7320" y="9904"/>
                  </a:cubicBezTo>
                  <a:lnTo>
                    <a:pt x="7352" y="9904"/>
                  </a:lnTo>
                  <a:cubicBezTo>
                    <a:pt x="7381" y="9909"/>
                    <a:pt x="7410" y="9911"/>
                    <a:pt x="7439" y="9911"/>
                  </a:cubicBezTo>
                  <a:cubicBezTo>
                    <a:pt x="7735" y="9911"/>
                    <a:pt x="7985" y="9673"/>
                    <a:pt x="7985" y="9365"/>
                  </a:cubicBezTo>
                  <a:lnTo>
                    <a:pt x="7989" y="8756"/>
                  </a:lnTo>
                  <a:cubicBezTo>
                    <a:pt x="7989" y="8583"/>
                    <a:pt x="7863" y="8438"/>
                    <a:pt x="7694" y="8414"/>
                  </a:cubicBezTo>
                  <a:cubicBezTo>
                    <a:pt x="7619" y="8405"/>
                    <a:pt x="7540" y="8391"/>
                    <a:pt x="7469" y="8372"/>
                  </a:cubicBezTo>
                  <a:cubicBezTo>
                    <a:pt x="7849" y="8175"/>
                    <a:pt x="8130" y="7824"/>
                    <a:pt x="8228" y="7402"/>
                  </a:cubicBezTo>
                  <a:cubicBezTo>
                    <a:pt x="8290" y="7201"/>
                    <a:pt x="8130" y="7070"/>
                    <a:pt x="7975" y="7070"/>
                  </a:cubicBezTo>
                  <a:cubicBezTo>
                    <a:pt x="7870" y="7070"/>
                    <a:pt x="7767" y="7131"/>
                    <a:pt x="7736" y="7271"/>
                  </a:cubicBezTo>
                  <a:cubicBezTo>
                    <a:pt x="7568" y="7899"/>
                    <a:pt x="7038" y="8002"/>
                    <a:pt x="6907" y="8016"/>
                  </a:cubicBezTo>
                  <a:cubicBezTo>
                    <a:pt x="6900" y="8018"/>
                    <a:pt x="6893" y="8020"/>
                    <a:pt x="6887" y="8020"/>
                  </a:cubicBezTo>
                  <a:cubicBezTo>
                    <a:pt x="6880" y="8020"/>
                    <a:pt x="6874" y="8018"/>
                    <a:pt x="6870" y="8016"/>
                  </a:cubicBezTo>
                  <a:lnTo>
                    <a:pt x="6814" y="8007"/>
                  </a:lnTo>
                  <a:cubicBezTo>
                    <a:pt x="6650" y="7988"/>
                    <a:pt x="6495" y="7922"/>
                    <a:pt x="6359" y="7824"/>
                  </a:cubicBezTo>
                  <a:cubicBezTo>
                    <a:pt x="5778" y="7374"/>
                    <a:pt x="5347" y="6784"/>
                    <a:pt x="5094" y="6386"/>
                  </a:cubicBezTo>
                  <a:cubicBezTo>
                    <a:pt x="4972" y="6184"/>
                    <a:pt x="4911" y="5959"/>
                    <a:pt x="4911" y="5725"/>
                  </a:cubicBezTo>
                  <a:lnTo>
                    <a:pt x="4911" y="745"/>
                  </a:lnTo>
                  <a:cubicBezTo>
                    <a:pt x="4911" y="333"/>
                    <a:pt x="4574" y="0"/>
                    <a:pt x="416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9" name="Google Shape;3349;p47"/>
          <p:cNvGrpSpPr/>
          <p:nvPr/>
        </p:nvGrpSpPr>
        <p:grpSpPr>
          <a:xfrm>
            <a:off x="3914950" y="1633075"/>
            <a:ext cx="421775" cy="414375"/>
            <a:chOff x="3914950" y="1633075"/>
            <a:chExt cx="421775" cy="414375"/>
          </a:xfrm>
        </p:grpSpPr>
        <p:sp>
          <p:nvSpPr>
            <p:cNvPr id="3350" name="Google Shape;3350;p47"/>
            <p:cNvSpPr/>
            <p:nvPr/>
          </p:nvSpPr>
          <p:spPr>
            <a:xfrm>
              <a:off x="3914950" y="1633075"/>
              <a:ext cx="421550" cy="414375"/>
            </a:xfrm>
            <a:custGeom>
              <a:rect b="b" l="l" r="r" t="t"/>
              <a:pathLst>
                <a:path extrusionOk="0" h="16575" w="16862">
                  <a:moveTo>
                    <a:pt x="12665" y="0"/>
                  </a:moveTo>
                  <a:cubicBezTo>
                    <a:pt x="12663" y="0"/>
                    <a:pt x="12661" y="1"/>
                    <a:pt x="12659" y="1"/>
                  </a:cubicBezTo>
                  <a:lnTo>
                    <a:pt x="9141" y="1"/>
                  </a:lnTo>
                  <a:cubicBezTo>
                    <a:pt x="8710" y="1"/>
                    <a:pt x="8316" y="225"/>
                    <a:pt x="8096" y="596"/>
                  </a:cubicBezTo>
                  <a:lnTo>
                    <a:pt x="8091" y="605"/>
                  </a:lnTo>
                  <a:cubicBezTo>
                    <a:pt x="7426" y="1739"/>
                    <a:pt x="6723" y="3599"/>
                    <a:pt x="6972" y="6185"/>
                  </a:cubicBezTo>
                  <a:cubicBezTo>
                    <a:pt x="5421" y="7257"/>
                    <a:pt x="4020" y="8527"/>
                    <a:pt x="2797" y="9961"/>
                  </a:cubicBezTo>
                  <a:cubicBezTo>
                    <a:pt x="1781" y="11151"/>
                    <a:pt x="881" y="12434"/>
                    <a:pt x="113" y="13798"/>
                  </a:cubicBezTo>
                  <a:cubicBezTo>
                    <a:pt x="0" y="13994"/>
                    <a:pt x="33" y="14243"/>
                    <a:pt x="197" y="14407"/>
                  </a:cubicBezTo>
                  <a:lnTo>
                    <a:pt x="2212" y="16426"/>
                  </a:lnTo>
                  <a:cubicBezTo>
                    <a:pt x="2312" y="16527"/>
                    <a:pt x="2442" y="16574"/>
                    <a:pt x="2570" y="16574"/>
                  </a:cubicBezTo>
                  <a:cubicBezTo>
                    <a:pt x="2753" y="16574"/>
                    <a:pt x="2933" y="16478"/>
                    <a:pt x="3027" y="16299"/>
                  </a:cubicBezTo>
                  <a:cubicBezTo>
                    <a:pt x="3767" y="14861"/>
                    <a:pt x="4676" y="13521"/>
                    <a:pt x="5730" y="12298"/>
                  </a:cubicBezTo>
                  <a:cubicBezTo>
                    <a:pt x="7632" y="10115"/>
                    <a:pt x="9511" y="8658"/>
                    <a:pt x="12008" y="7665"/>
                  </a:cubicBezTo>
                  <a:lnTo>
                    <a:pt x="13025" y="7276"/>
                  </a:lnTo>
                  <a:cubicBezTo>
                    <a:pt x="14219" y="6864"/>
                    <a:pt x="15456" y="6588"/>
                    <a:pt x="16716" y="6447"/>
                  </a:cubicBezTo>
                  <a:cubicBezTo>
                    <a:pt x="16796" y="6438"/>
                    <a:pt x="16862" y="6367"/>
                    <a:pt x="16862" y="6283"/>
                  </a:cubicBezTo>
                  <a:lnTo>
                    <a:pt x="16862" y="2849"/>
                  </a:lnTo>
                  <a:cubicBezTo>
                    <a:pt x="16862" y="2754"/>
                    <a:pt x="16782" y="2680"/>
                    <a:pt x="16692" y="2680"/>
                  </a:cubicBezTo>
                  <a:cubicBezTo>
                    <a:pt x="16689" y="2680"/>
                    <a:pt x="16686" y="2680"/>
                    <a:pt x="16684" y="2680"/>
                  </a:cubicBezTo>
                  <a:lnTo>
                    <a:pt x="16679" y="2680"/>
                  </a:lnTo>
                  <a:cubicBezTo>
                    <a:pt x="14641" y="2872"/>
                    <a:pt x="12645" y="3364"/>
                    <a:pt x="10748" y="4137"/>
                  </a:cubicBezTo>
                  <a:cubicBezTo>
                    <a:pt x="11001" y="2657"/>
                    <a:pt x="11966" y="1214"/>
                    <a:pt x="12823" y="408"/>
                  </a:cubicBezTo>
                  <a:cubicBezTo>
                    <a:pt x="12981" y="264"/>
                    <a:pt x="12876" y="0"/>
                    <a:pt x="1266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3977600" y="1946275"/>
              <a:ext cx="26850" cy="22975"/>
            </a:xfrm>
            <a:custGeom>
              <a:rect b="b" l="l" r="r" t="t"/>
              <a:pathLst>
                <a:path extrusionOk="0" h="919" w="1074">
                  <a:moveTo>
                    <a:pt x="615" y="0"/>
                  </a:moveTo>
                  <a:cubicBezTo>
                    <a:pt x="207" y="0"/>
                    <a:pt x="1" y="492"/>
                    <a:pt x="291" y="782"/>
                  </a:cubicBezTo>
                  <a:cubicBezTo>
                    <a:pt x="385" y="876"/>
                    <a:pt x="500" y="918"/>
                    <a:pt x="613" y="918"/>
                  </a:cubicBezTo>
                  <a:cubicBezTo>
                    <a:pt x="849" y="918"/>
                    <a:pt x="1074" y="735"/>
                    <a:pt x="1074" y="459"/>
                  </a:cubicBezTo>
                  <a:cubicBezTo>
                    <a:pt x="1074" y="206"/>
                    <a:pt x="868" y="0"/>
                    <a:pt x="61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4138075" y="1677000"/>
              <a:ext cx="26950" cy="23100"/>
            </a:xfrm>
            <a:custGeom>
              <a:rect b="b" l="l" r="r" t="t"/>
              <a:pathLst>
                <a:path extrusionOk="0" h="924" w="1078">
                  <a:moveTo>
                    <a:pt x="614" y="0"/>
                  </a:moveTo>
                  <a:cubicBezTo>
                    <a:pt x="206" y="0"/>
                    <a:pt x="0" y="497"/>
                    <a:pt x="291" y="787"/>
                  </a:cubicBezTo>
                  <a:cubicBezTo>
                    <a:pt x="385" y="881"/>
                    <a:pt x="500" y="923"/>
                    <a:pt x="614" y="923"/>
                  </a:cubicBezTo>
                  <a:cubicBezTo>
                    <a:pt x="851" y="923"/>
                    <a:pt x="1078" y="740"/>
                    <a:pt x="1078" y="464"/>
                  </a:cubicBezTo>
                  <a:cubicBezTo>
                    <a:pt x="1078" y="207"/>
                    <a:pt x="872" y="0"/>
                    <a:pt x="614"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4189375" y="1786150"/>
              <a:ext cx="26850" cy="23050"/>
            </a:xfrm>
            <a:custGeom>
              <a:rect b="b" l="l" r="r" t="t"/>
              <a:pathLst>
                <a:path extrusionOk="0" h="922" w="1074">
                  <a:moveTo>
                    <a:pt x="614" y="1"/>
                  </a:moveTo>
                  <a:cubicBezTo>
                    <a:pt x="202" y="1"/>
                    <a:pt x="0" y="497"/>
                    <a:pt x="286" y="788"/>
                  </a:cubicBezTo>
                  <a:cubicBezTo>
                    <a:pt x="380" y="880"/>
                    <a:pt x="495" y="922"/>
                    <a:pt x="608" y="922"/>
                  </a:cubicBezTo>
                  <a:cubicBezTo>
                    <a:pt x="845" y="922"/>
                    <a:pt x="1073" y="739"/>
                    <a:pt x="1073" y="460"/>
                  </a:cubicBezTo>
                  <a:cubicBezTo>
                    <a:pt x="1073" y="207"/>
                    <a:pt x="867" y="1"/>
                    <a:pt x="61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4114750" y="1764375"/>
              <a:ext cx="26975" cy="22975"/>
            </a:xfrm>
            <a:custGeom>
              <a:rect b="b" l="l" r="r" t="t"/>
              <a:pathLst>
                <a:path extrusionOk="0" h="919" w="1079">
                  <a:moveTo>
                    <a:pt x="628" y="0"/>
                  </a:moveTo>
                  <a:cubicBezTo>
                    <a:pt x="625" y="0"/>
                    <a:pt x="622" y="0"/>
                    <a:pt x="619" y="0"/>
                  </a:cubicBezTo>
                  <a:cubicBezTo>
                    <a:pt x="207" y="0"/>
                    <a:pt x="1" y="492"/>
                    <a:pt x="291" y="783"/>
                  </a:cubicBezTo>
                  <a:cubicBezTo>
                    <a:pt x="385" y="877"/>
                    <a:pt x="501" y="919"/>
                    <a:pt x="614" y="919"/>
                  </a:cubicBezTo>
                  <a:cubicBezTo>
                    <a:pt x="851" y="919"/>
                    <a:pt x="1078" y="735"/>
                    <a:pt x="1078" y="459"/>
                  </a:cubicBezTo>
                  <a:cubicBezTo>
                    <a:pt x="1078" y="205"/>
                    <a:pt x="877" y="0"/>
                    <a:pt x="62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4082775" y="1853275"/>
              <a:ext cx="26850" cy="22975"/>
            </a:xfrm>
            <a:custGeom>
              <a:rect b="b" l="l" r="r" t="t"/>
              <a:pathLst>
                <a:path extrusionOk="0" h="919" w="1074">
                  <a:moveTo>
                    <a:pt x="615" y="0"/>
                  </a:moveTo>
                  <a:cubicBezTo>
                    <a:pt x="207" y="0"/>
                    <a:pt x="1" y="492"/>
                    <a:pt x="291" y="783"/>
                  </a:cubicBezTo>
                  <a:cubicBezTo>
                    <a:pt x="384" y="877"/>
                    <a:pt x="498" y="919"/>
                    <a:pt x="611" y="919"/>
                  </a:cubicBezTo>
                  <a:cubicBezTo>
                    <a:pt x="847" y="919"/>
                    <a:pt x="1074" y="735"/>
                    <a:pt x="1074" y="459"/>
                  </a:cubicBezTo>
                  <a:cubicBezTo>
                    <a:pt x="1074" y="206"/>
                    <a:pt x="868" y="0"/>
                    <a:pt x="61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4278625" y="1733800"/>
              <a:ext cx="26950" cy="22975"/>
            </a:xfrm>
            <a:custGeom>
              <a:rect b="b" l="l" r="r" t="t"/>
              <a:pathLst>
                <a:path extrusionOk="0" h="919" w="1078">
                  <a:moveTo>
                    <a:pt x="623" y="1"/>
                  </a:moveTo>
                  <a:cubicBezTo>
                    <a:pt x="620" y="1"/>
                    <a:pt x="617" y="1"/>
                    <a:pt x="614" y="1"/>
                  </a:cubicBezTo>
                  <a:cubicBezTo>
                    <a:pt x="206" y="1"/>
                    <a:pt x="0" y="492"/>
                    <a:pt x="291" y="783"/>
                  </a:cubicBezTo>
                  <a:cubicBezTo>
                    <a:pt x="385" y="877"/>
                    <a:pt x="500" y="919"/>
                    <a:pt x="614" y="919"/>
                  </a:cubicBezTo>
                  <a:cubicBezTo>
                    <a:pt x="850" y="919"/>
                    <a:pt x="1078" y="735"/>
                    <a:pt x="1078" y="460"/>
                  </a:cubicBezTo>
                  <a:cubicBezTo>
                    <a:pt x="1078" y="205"/>
                    <a:pt x="876" y="1"/>
                    <a:pt x="62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3940350" y="1969225"/>
              <a:ext cx="26850" cy="23025"/>
            </a:xfrm>
            <a:custGeom>
              <a:rect b="b" l="l" r="r" t="t"/>
              <a:pathLst>
                <a:path extrusionOk="0" h="921" w="1074">
                  <a:moveTo>
                    <a:pt x="615" y="0"/>
                  </a:moveTo>
                  <a:cubicBezTo>
                    <a:pt x="207" y="0"/>
                    <a:pt x="1" y="497"/>
                    <a:pt x="291" y="787"/>
                  </a:cubicBezTo>
                  <a:cubicBezTo>
                    <a:pt x="385" y="879"/>
                    <a:pt x="499" y="920"/>
                    <a:pt x="610" y="920"/>
                  </a:cubicBezTo>
                  <a:cubicBezTo>
                    <a:pt x="847" y="920"/>
                    <a:pt x="1074" y="736"/>
                    <a:pt x="1074" y="459"/>
                  </a:cubicBezTo>
                  <a:cubicBezTo>
                    <a:pt x="1074" y="206"/>
                    <a:pt x="868" y="0"/>
                    <a:pt x="61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3963325" y="2005050"/>
              <a:ext cx="26850" cy="23000"/>
            </a:xfrm>
            <a:custGeom>
              <a:rect b="b" l="l" r="r" t="t"/>
              <a:pathLst>
                <a:path extrusionOk="0" h="920" w="1074">
                  <a:moveTo>
                    <a:pt x="622" y="1"/>
                  </a:moveTo>
                  <a:cubicBezTo>
                    <a:pt x="620" y="1"/>
                    <a:pt x="617" y="1"/>
                    <a:pt x="614" y="1"/>
                  </a:cubicBezTo>
                  <a:cubicBezTo>
                    <a:pt x="206" y="1"/>
                    <a:pt x="0" y="493"/>
                    <a:pt x="291" y="783"/>
                  </a:cubicBezTo>
                  <a:cubicBezTo>
                    <a:pt x="385" y="877"/>
                    <a:pt x="500" y="919"/>
                    <a:pt x="612" y="919"/>
                  </a:cubicBezTo>
                  <a:cubicBezTo>
                    <a:pt x="848" y="919"/>
                    <a:pt x="1073" y="736"/>
                    <a:pt x="1073" y="460"/>
                  </a:cubicBezTo>
                  <a:cubicBezTo>
                    <a:pt x="1073" y="205"/>
                    <a:pt x="872" y="1"/>
                    <a:pt x="62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3964725" y="1700075"/>
              <a:ext cx="372000" cy="347350"/>
            </a:xfrm>
            <a:custGeom>
              <a:rect b="b" l="l" r="r" t="t"/>
              <a:pathLst>
                <a:path extrusionOk="0" h="13894" w="14880">
                  <a:moveTo>
                    <a:pt x="14710" y="0"/>
                  </a:moveTo>
                  <a:cubicBezTo>
                    <a:pt x="14707" y="0"/>
                    <a:pt x="14705" y="0"/>
                    <a:pt x="14702" y="0"/>
                  </a:cubicBezTo>
                  <a:cubicBezTo>
                    <a:pt x="14519" y="14"/>
                    <a:pt x="14299" y="42"/>
                    <a:pt x="14140" y="66"/>
                  </a:cubicBezTo>
                  <a:lnTo>
                    <a:pt x="14140" y="1973"/>
                  </a:lnTo>
                  <a:cubicBezTo>
                    <a:pt x="14140" y="2558"/>
                    <a:pt x="13718" y="3060"/>
                    <a:pt x="13142" y="3158"/>
                  </a:cubicBezTo>
                  <a:cubicBezTo>
                    <a:pt x="12177" y="3313"/>
                    <a:pt x="11230" y="3547"/>
                    <a:pt x="10307" y="3865"/>
                  </a:cubicBezTo>
                  <a:lnTo>
                    <a:pt x="9291" y="4254"/>
                  </a:lnTo>
                  <a:cubicBezTo>
                    <a:pt x="6789" y="5243"/>
                    <a:pt x="4915" y="6700"/>
                    <a:pt x="3018" y="8888"/>
                  </a:cubicBezTo>
                  <a:cubicBezTo>
                    <a:pt x="1804" y="10284"/>
                    <a:pt x="788" y="11839"/>
                    <a:pt x="0" y="13516"/>
                  </a:cubicBezTo>
                  <a:lnTo>
                    <a:pt x="230" y="13741"/>
                  </a:lnTo>
                  <a:cubicBezTo>
                    <a:pt x="331" y="13844"/>
                    <a:pt x="461" y="13893"/>
                    <a:pt x="590" y="13893"/>
                  </a:cubicBezTo>
                  <a:cubicBezTo>
                    <a:pt x="772" y="13893"/>
                    <a:pt x="952" y="13796"/>
                    <a:pt x="1045" y="13615"/>
                  </a:cubicBezTo>
                  <a:cubicBezTo>
                    <a:pt x="1785" y="12181"/>
                    <a:pt x="2690" y="10837"/>
                    <a:pt x="3748" y="9618"/>
                  </a:cubicBezTo>
                  <a:cubicBezTo>
                    <a:pt x="5651" y="7431"/>
                    <a:pt x="7529" y="5974"/>
                    <a:pt x="10026" y="4980"/>
                  </a:cubicBezTo>
                  <a:lnTo>
                    <a:pt x="11043" y="4592"/>
                  </a:lnTo>
                  <a:cubicBezTo>
                    <a:pt x="12238" y="4184"/>
                    <a:pt x="13474" y="3903"/>
                    <a:pt x="14730" y="3762"/>
                  </a:cubicBezTo>
                  <a:cubicBezTo>
                    <a:pt x="14814" y="3758"/>
                    <a:pt x="14880" y="3683"/>
                    <a:pt x="14880" y="3598"/>
                  </a:cubicBezTo>
                  <a:lnTo>
                    <a:pt x="14880" y="169"/>
                  </a:lnTo>
                  <a:cubicBezTo>
                    <a:pt x="14875" y="74"/>
                    <a:pt x="14800" y="0"/>
                    <a:pt x="1471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3950325" y="1799275"/>
              <a:ext cx="124650" cy="130450"/>
            </a:xfrm>
            <a:custGeom>
              <a:rect b="b" l="l" r="r" t="t"/>
              <a:pathLst>
                <a:path extrusionOk="0" h="5218" w="4986">
                  <a:moveTo>
                    <a:pt x="4910" y="0"/>
                  </a:moveTo>
                  <a:cubicBezTo>
                    <a:pt x="3617" y="975"/>
                    <a:pt x="2432" y="2081"/>
                    <a:pt x="1382" y="3313"/>
                  </a:cubicBezTo>
                  <a:cubicBezTo>
                    <a:pt x="862" y="3912"/>
                    <a:pt x="403" y="4512"/>
                    <a:pt x="0" y="5088"/>
                  </a:cubicBezTo>
                  <a:cubicBezTo>
                    <a:pt x="24" y="5087"/>
                    <a:pt x="46" y="5087"/>
                    <a:pt x="67" y="5087"/>
                  </a:cubicBezTo>
                  <a:cubicBezTo>
                    <a:pt x="422" y="5087"/>
                    <a:pt x="452" y="5217"/>
                    <a:pt x="688" y="5217"/>
                  </a:cubicBezTo>
                  <a:cubicBezTo>
                    <a:pt x="773" y="5217"/>
                    <a:pt x="885" y="5200"/>
                    <a:pt x="1050" y="5154"/>
                  </a:cubicBezTo>
                  <a:cubicBezTo>
                    <a:pt x="1364" y="5070"/>
                    <a:pt x="1626" y="4681"/>
                    <a:pt x="2001" y="4498"/>
                  </a:cubicBezTo>
                  <a:cubicBezTo>
                    <a:pt x="2310" y="4339"/>
                    <a:pt x="2788" y="4367"/>
                    <a:pt x="3092" y="4114"/>
                  </a:cubicBezTo>
                  <a:cubicBezTo>
                    <a:pt x="3369" y="3889"/>
                    <a:pt x="3439" y="3434"/>
                    <a:pt x="3678" y="3116"/>
                  </a:cubicBezTo>
                  <a:cubicBezTo>
                    <a:pt x="3889" y="2840"/>
                    <a:pt x="4320" y="2647"/>
                    <a:pt x="4474" y="2287"/>
                  </a:cubicBezTo>
                  <a:cubicBezTo>
                    <a:pt x="4615" y="1968"/>
                    <a:pt x="4479" y="1523"/>
                    <a:pt x="4563" y="1134"/>
                  </a:cubicBezTo>
                  <a:cubicBezTo>
                    <a:pt x="4643" y="792"/>
                    <a:pt x="4962" y="460"/>
                    <a:pt x="4985" y="57"/>
                  </a:cubicBezTo>
                  <a:lnTo>
                    <a:pt x="4910"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3950325" y="1799275"/>
              <a:ext cx="124750" cy="130450"/>
            </a:xfrm>
            <a:custGeom>
              <a:rect b="b" l="l" r="r" t="t"/>
              <a:pathLst>
                <a:path extrusionOk="0" h="5218" w="4990">
                  <a:moveTo>
                    <a:pt x="4910" y="0"/>
                  </a:moveTo>
                  <a:cubicBezTo>
                    <a:pt x="4615" y="221"/>
                    <a:pt x="4320" y="450"/>
                    <a:pt x="4029" y="689"/>
                  </a:cubicBezTo>
                  <a:cubicBezTo>
                    <a:pt x="3973" y="1064"/>
                    <a:pt x="4090" y="1462"/>
                    <a:pt x="3954" y="1762"/>
                  </a:cubicBezTo>
                  <a:cubicBezTo>
                    <a:pt x="3795" y="2123"/>
                    <a:pt x="3364" y="2305"/>
                    <a:pt x="3153" y="2591"/>
                  </a:cubicBezTo>
                  <a:cubicBezTo>
                    <a:pt x="2914" y="2905"/>
                    <a:pt x="2844" y="3364"/>
                    <a:pt x="2568" y="3589"/>
                  </a:cubicBezTo>
                  <a:cubicBezTo>
                    <a:pt x="2263" y="3837"/>
                    <a:pt x="1790" y="3809"/>
                    <a:pt x="1481" y="3969"/>
                  </a:cubicBezTo>
                  <a:cubicBezTo>
                    <a:pt x="1106" y="4156"/>
                    <a:pt x="848" y="4540"/>
                    <a:pt x="530" y="4629"/>
                  </a:cubicBezTo>
                  <a:cubicBezTo>
                    <a:pt x="450" y="4653"/>
                    <a:pt x="366" y="4671"/>
                    <a:pt x="286" y="4685"/>
                  </a:cubicBezTo>
                  <a:cubicBezTo>
                    <a:pt x="188" y="4821"/>
                    <a:pt x="94" y="4952"/>
                    <a:pt x="0" y="5088"/>
                  </a:cubicBezTo>
                  <a:cubicBezTo>
                    <a:pt x="24" y="5087"/>
                    <a:pt x="46" y="5087"/>
                    <a:pt x="67" y="5087"/>
                  </a:cubicBezTo>
                  <a:cubicBezTo>
                    <a:pt x="419" y="5087"/>
                    <a:pt x="450" y="5217"/>
                    <a:pt x="685" y="5217"/>
                  </a:cubicBezTo>
                  <a:cubicBezTo>
                    <a:pt x="770" y="5217"/>
                    <a:pt x="882" y="5200"/>
                    <a:pt x="1045" y="5154"/>
                  </a:cubicBezTo>
                  <a:cubicBezTo>
                    <a:pt x="1364" y="5065"/>
                    <a:pt x="1626" y="4681"/>
                    <a:pt x="1996" y="4493"/>
                  </a:cubicBezTo>
                  <a:cubicBezTo>
                    <a:pt x="2310" y="4334"/>
                    <a:pt x="2783" y="4362"/>
                    <a:pt x="3088" y="4109"/>
                  </a:cubicBezTo>
                  <a:cubicBezTo>
                    <a:pt x="3364" y="3889"/>
                    <a:pt x="3434" y="3430"/>
                    <a:pt x="3673" y="3116"/>
                  </a:cubicBezTo>
                  <a:cubicBezTo>
                    <a:pt x="3889" y="2830"/>
                    <a:pt x="4320" y="2647"/>
                    <a:pt x="4474" y="2282"/>
                  </a:cubicBezTo>
                  <a:cubicBezTo>
                    <a:pt x="4615" y="1963"/>
                    <a:pt x="4479" y="1523"/>
                    <a:pt x="4563" y="1130"/>
                  </a:cubicBezTo>
                  <a:cubicBezTo>
                    <a:pt x="4643" y="788"/>
                    <a:pt x="4966" y="455"/>
                    <a:pt x="4990" y="52"/>
                  </a:cubicBezTo>
                  <a:lnTo>
                    <a:pt x="4910"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3972225" y="1942400"/>
              <a:ext cx="26950" cy="22975"/>
            </a:xfrm>
            <a:custGeom>
              <a:rect b="b" l="l" r="r" t="t"/>
              <a:pathLst>
                <a:path extrusionOk="0" h="919" w="1078">
                  <a:moveTo>
                    <a:pt x="619" y="0"/>
                  </a:moveTo>
                  <a:cubicBezTo>
                    <a:pt x="206" y="0"/>
                    <a:pt x="0" y="492"/>
                    <a:pt x="291" y="783"/>
                  </a:cubicBezTo>
                  <a:cubicBezTo>
                    <a:pt x="385" y="877"/>
                    <a:pt x="500" y="919"/>
                    <a:pt x="614" y="919"/>
                  </a:cubicBezTo>
                  <a:cubicBezTo>
                    <a:pt x="851" y="919"/>
                    <a:pt x="1078" y="735"/>
                    <a:pt x="1078" y="460"/>
                  </a:cubicBezTo>
                  <a:cubicBezTo>
                    <a:pt x="1078" y="207"/>
                    <a:pt x="872" y="0"/>
                    <a:pt x="61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4132800" y="1673125"/>
              <a:ext cx="26850" cy="23100"/>
            </a:xfrm>
            <a:custGeom>
              <a:rect b="b" l="l" r="r" t="t"/>
              <a:pathLst>
                <a:path extrusionOk="0" h="924" w="1074">
                  <a:moveTo>
                    <a:pt x="614" y="1"/>
                  </a:moveTo>
                  <a:cubicBezTo>
                    <a:pt x="207" y="1"/>
                    <a:pt x="0" y="497"/>
                    <a:pt x="291" y="788"/>
                  </a:cubicBezTo>
                  <a:cubicBezTo>
                    <a:pt x="383" y="882"/>
                    <a:pt x="498" y="924"/>
                    <a:pt x="611" y="924"/>
                  </a:cubicBezTo>
                  <a:cubicBezTo>
                    <a:pt x="846" y="924"/>
                    <a:pt x="1073" y="740"/>
                    <a:pt x="1073" y="465"/>
                  </a:cubicBezTo>
                  <a:cubicBezTo>
                    <a:pt x="1073" y="207"/>
                    <a:pt x="867" y="1"/>
                    <a:pt x="6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4183875" y="1782400"/>
              <a:ext cx="26950" cy="23000"/>
            </a:xfrm>
            <a:custGeom>
              <a:rect b="b" l="l" r="r" t="t"/>
              <a:pathLst>
                <a:path extrusionOk="0" h="920" w="1078">
                  <a:moveTo>
                    <a:pt x="618" y="1"/>
                  </a:moveTo>
                  <a:cubicBezTo>
                    <a:pt x="206" y="1"/>
                    <a:pt x="0" y="497"/>
                    <a:pt x="291" y="783"/>
                  </a:cubicBezTo>
                  <a:cubicBezTo>
                    <a:pt x="384" y="877"/>
                    <a:pt x="500" y="919"/>
                    <a:pt x="613" y="919"/>
                  </a:cubicBezTo>
                  <a:cubicBezTo>
                    <a:pt x="850" y="919"/>
                    <a:pt x="1078" y="736"/>
                    <a:pt x="1078" y="460"/>
                  </a:cubicBezTo>
                  <a:cubicBezTo>
                    <a:pt x="1078" y="207"/>
                    <a:pt x="871" y="1"/>
                    <a:pt x="6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4109500" y="1760500"/>
              <a:ext cx="26825" cy="23000"/>
            </a:xfrm>
            <a:custGeom>
              <a:rect b="b" l="l" r="r" t="t"/>
              <a:pathLst>
                <a:path extrusionOk="0" h="920" w="1073">
                  <a:moveTo>
                    <a:pt x="614" y="1"/>
                  </a:moveTo>
                  <a:cubicBezTo>
                    <a:pt x="202" y="1"/>
                    <a:pt x="0" y="493"/>
                    <a:pt x="286" y="783"/>
                  </a:cubicBezTo>
                  <a:cubicBezTo>
                    <a:pt x="380" y="877"/>
                    <a:pt x="495" y="919"/>
                    <a:pt x="609" y="919"/>
                  </a:cubicBezTo>
                  <a:cubicBezTo>
                    <a:pt x="846" y="919"/>
                    <a:pt x="1073" y="736"/>
                    <a:pt x="1073" y="460"/>
                  </a:cubicBezTo>
                  <a:cubicBezTo>
                    <a:pt x="1073" y="207"/>
                    <a:pt x="867" y="1"/>
                    <a:pt x="6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4077400" y="1849400"/>
              <a:ext cx="26950" cy="22975"/>
            </a:xfrm>
            <a:custGeom>
              <a:rect b="b" l="l" r="r" t="t"/>
              <a:pathLst>
                <a:path extrusionOk="0" h="919" w="1078">
                  <a:moveTo>
                    <a:pt x="619" y="1"/>
                  </a:moveTo>
                  <a:cubicBezTo>
                    <a:pt x="207" y="1"/>
                    <a:pt x="0" y="497"/>
                    <a:pt x="291" y="783"/>
                  </a:cubicBezTo>
                  <a:cubicBezTo>
                    <a:pt x="385" y="877"/>
                    <a:pt x="500" y="919"/>
                    <a:pt x="614" y="919"/>
                  </a:cubicBezTo>
                  <a:cubicBezTo>
                    <a:pt x="851" y="919"/>
                    <a:pt x="1078" y="735"/>
                    <a:pt x="1078" y="460"/>
                  </a:cubicBezTo>
                  <a:cubicBezTo>
                    <a:pt x="1078" y="207"/>
                    <a:pt x="872" y="1"/>
                    <a:pt x="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4273225" y="1729825"/>
              <a:ext cx="26850" cy="23100"/>
            </a:xfrm>
            <a:custGeom>
              <a:rect b="b" l="l" r="r" t="t"/>
              <a:pathLst>
                <a:path extrusionOk="0" h="924" w="1074">
                  <a:moveTo>
                    <a:pt x="614" y="0"/>
                  </a:moveTo>
                  <a:cubicBezTo>
                    <a:pt x="207" y="0"/>
                    <a:pt x="1" y="497"/>
                    <a:pt x="291" y="787"/>
                  </a:cubicBezTo>
                  <a:cubicBezTo>
                    <a:pt x="383" y="881"/>
                    <a:pt x="498" y="923"/>
                    <a:pt x="610" y="923"/>
                  </a:cubicBezTo>
                  <a:cubicBezTo>
                    <a:pt x="846" y="923"/>
                    <a:pt x="1074" y="739"/>
                    <a:pt x="1074" y="459"/>
                  </a:cubicBezTo>
                  <a:cubicBezTo>
                    <a:pt x="1074" y="206"/>
                    <a:pt x="867" y="0"/>
                    <a:pt x="6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3934975" y="1965475"/>
              <a:ext cx="26975" cy="22975"/>
            </a:xfrm>
            <a:custGeom>
              <a:rect b="b" l="l" r="r" t="t"/>
              <a:pathLst>
                <a:path extrusionOk="0" h="919" w="1079">
                  <a:moveTo>
                    <a:pt x="614" y="0"/>
                  </a:moveTo>
                  <a:cubicBezTo>
                    <a:pt x="207" y="0"/>
                    <a:pt x="0" y="492"/>
                    <a:pt x="291" y="783"/>
                  </a:cubicBezTo>
                  <a:cubicBezTo>
                    <a:pt x="385" y="877"/>
                    <a:pt x="501" y="919"/>
                    <a:pt x="614" y="919"/>
                  </a:cubicBezTo>
                  <a:cubicBezTo>
                    <a:pt x="851" y="919"/>
                    <a:pt x="1078" y="735"/>
                    <a:pt x="1078" y="459"/>
                  </a:cubicBezTo>
                  <a:cubicBezTo>
                    <a:pt x="1078" y="206"/>
                    <a:pt x="872" y="0"/>
                    <a:pt x="6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3958050" y="2001200"/>
              <a:ext cx="26850" cy="23100"/>
            </a:xfrm>
            <a:custGeom>
              <a:rect b="b" l="l" r="r" t="t"/>
              <a:pathLst>
                <a:path extrusionOk="0" h="924" w="1074">
                  <a:moveTo>
                    <a:pt x="614" y="0"/>
                  </a:moveTo>
                  <a:cubicBezTo>
                    <a:pt x="202" y="0"/>
                    <a:pt x="0" y="497"/>
                    <a:pt x="286" y="787"/>
                  </a:cubicBezTo>
                  <a:cubicBezTo>
                    <a:pt x="380" y="881"/>
                    <a:pt x="495" y="923"/>
                    <a:pt x="608" y="923"/>
                  </a:cubicBezTo>
                  <a:cubicBezTo>
                    <a:pt x="846" y="923"/>
                    <a:pt x="1073" y="739"/>
                    <a:pt x="1073" y="459"/>
                  </a:cubicBezTo>
                  <a:cubicBezTo>
                    <a:pt x="1073" y="206"/>
                    <a:pt x="867" y="0"/>
                    <a:pt x="61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3999150" y="1897075"/>
              <a:ext cx="100650" cy="113625"/>
            </a:xfrm>
            <a:custGeom>
              <a:rect b="b" l="l" r="r" t="t"/>
              <a:pathLst>
                <a:path extrusionOk="0" h="4545" w="4026">
                  <a:moveTo>
                    <a:pt x="3473" y="1"/>
                  </a:moveTo>
                  <a:cubicBezTo>
                    <a:pt x="3323" y="1"/>
                    <a:pt x="3180" y="14"/>
                    <a:pt x="3055" y="71"/>
                  </a:cubicBezTo>
                  <a:cubicBezTo>
                    <a:pt x="2690" y="230"/>
                    <a:pt x="2507" y="661"/>
                    <a:pt x="2226" y="872"/>
                  </a:cubicBezTo>
                  <a:cubicBezTo>
                    <a:pt x="1908" y="1106"/>
                    <a:pt x="1453" y="1176"/>
                    <a:pt x="1228" y="1457"/>
                  </a:cubicBezTo>
                  <a:cubicBezTo>
                    <a:pt x="980" y="1762"/>
                    <a:pt x="1003" y="2235"/>
                    <a:pt x="844" y="2544"/>
                  </a:cubicBezTo>
                  <a:cubicBezTo>
                    <a:pt x="661" y="2919"/>
                    <a:pt x="273" y="3177"/>
                    <a:pt x="188" y="3495"/>
                  </a:cubicBezTo>
                  <a:cubicBezTo>
                    <a:pt x="1" y="4142"/>
                    <a:pt x="268" y="3983"/>
                    <a:pt x="249" y="4545"/>
                  </a:cubicBezTo>
                  <a:cubicBezTo>
                    <a:pt x="249" y="4545"/>
                    <a:pt x="277" y="4540"/>
                    <a:pt x="329" y="4540"/>
                  </a:cubicBezTo>
                  <a:cubicBezTo>
                    <a:pt x="928" y="3547"/>
                    <a:pt x="1612" y="2610"/>
                    <a:pt x="2367" y="1738"/>
                  </a:cubicBezTo>
                  <a:cubicBezTo>
                    <a:pt x="2891" y="1134"/>
                    <a:pt x="3444" y="558"/>
                    <a:pt x="4025" y="19"/>
                  </a:cubicBezTo>
                  <a:lnTo>
                    <a:pt x="4006" y="5"/>
                  </a:lnTo>
                  <a:cubicBezTo>
                    <a:pt x="3958" y="8"/>
                    <a:pt x="3909" y="10"/>
                    <a:pt x="3860" y="10"/>
                  </a:cubicBezTo>
                  <a:cubicBezTo>
                    <a:pt x="3729" y="10"/>
                    <a:pt x="3598" y="1"/>
                    <a:pt x="347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1" name="Google Shape;3371;p47"/>
          <p:cNvGrpSpPr/>
          <p:nvPr/>
        </p:nvGrpSpPr>
        <p:grpSpPr>
          <a:xfrm>
            <a:off x="5178725" y="1629925"/>
            <a:ext cx="440625" cy="420350"/>
            <a:chOff x="5178725" y="1629925"/>
            <a:chExt cx="440625" cy="420350"/>
          </a:xfrm>
        </p:grpSpPr>
        <p:sp>
          <p:nvSpPr>
            <p:cNvPr id="3372" name="Google Shape;3372;p47"/>
            <p:cNvSpPr/>
            <p:nvPr/>
          </p:nvSpPr>
          <p:spPr>
            <a:xfrm>
              <a:off x="5401600" y="1771275"/>
              <a:ext cx="61175" cy="60200"/>
            </a:xfrm>
            <a:custGeom>
              <a:rect b="b" l="l" r="r" t="t"/>
              <a:pathLst>
                <a:path extrusionOk="0" h="2408" w="2447">
                  <a:moveTo>
                    <a:pt x="998" y="1"/>
                  </a:moveTo>
                  <a:lnTo>
                    <a:pt x="136" y="858"/>
                  </a:lnTo>
                  <a:cubicBezTo>
                    <a:pt x="1" y="994"/>
                    <a:pt x="1" y="1219"/>
                    <a:pt x="136" y="1355"/>
                  </a:cubicBezTo>
                  <a:lnTo>
                    <a:pt x="1092" y="2306"/>
                  </a:lnTo>
                  <a:cubicBezTo>
                    <a:pt x="1160" y="2374"/>
                    <a:pt x="1249" y="2408"/>
                    <a:pt x="1338" y="2408"/>
                  </a:cubicBezTo>
                  <a:cubicBezTo>
                    <a:pt x="1427" y="2408"/>
                    <a:pt x="1516" y="2374"/>
                    <a:pt x="1584" y="2306"/>
                  </a:cubicBezTo>
                  <a:lnTo>
                    <a:pt x="2446" y="1448"/>
                  </a:lnTo>
                  <a:cubicBezTo>
                    <a:pt x="2137" y="1294"/>
                    <a:pt x="1856" y="1088"/>
                    <a:pt x="1608" y="844"/>
                  </a:cubicBezTo>
                  <a:cubicBezTo>
                    <a:pt x="1364" y="596"/>
                    <a:pt x="1158" y="310"/>
                    <a:pt x="99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5405125" y="1795050"/>
              <a:ext cx="57750" cy="36425"/>
            </a:xfrm>
            <a:custGeom>
              <a:rect b="b" l="l" r="r" t="t"/>
              <a:pathLst>
                <a:path extrusionOk="0" h="1457" w="2310">
                  <a:moveTo>
                    <a:pt x="1579" y="1"/>
                  </a:moveTo>
                  <a:lnTo>
                    <a:pt x="839" y="741"/>
                  </a:lnTo>
                  <a:cubicBezTo>
                    <a:pt x="768" y="809"/>
                    <a:pt x="678" y="843"/>
                    <a:pt x="589" y="843"/>
                  </a:cubicBezTo>
                  <a:cubicBezTo>
                    <a:pt x="499" y="843"/>
                    <a:pt x="410" y="809"/>
                    <a:pt x="342" y="741"/>
                  </a:cubicBezTo>
                  <a:lnTo>
                    <a:pt x="0" y="404"/>
                  </a:lnTo>
                  <a:lnTo>
                    <a:pt x="956" y="1355"/>
                  </a:lnTo>
                  <a:cubicBezTo>
                    <a:pt x="1024" y="1423"/>
                    <a:pt x="1113" y="1457"/>
                    <a:pt x="1202" y="1457"/>
                  </a:cubicBezTo>
                  <a:cubicBezTo>
                    <a:pt x="1292" y="1457"/>
                    <a:pt x="1382" y="1423"/>
                    <a:pt x="1452" y="1355"/>
                  </a:cubicBezTo>
                  <a:lnTo>
                    <a:pt x="2310" y="497"/>
                  </a:lnTo>
                  <a:cubicBezTo>
                    <a:pt x="2043" y="371"/>
                    <a:pt x="1799" y="202"/>
                    <a:pt x="157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5178725" y="1806175"/>
              <a:ext cx="250550" cy="243925"/>
            </a:xfrm>
            <a:custGeom>
              <a:rect b="b" l="l" r="r" t="t"/>
              <a:pathLst>
                <a:path extrusionOk="0" h="9757" w="10022">
                  <a:moveTo>
                    <a:pt x="9094" y="1"/>
                  </a:moveTo>
                  <a:cubicBezTo>
                    <a:pt x="8667" y="362"/>
                    <a:pt x="7908" y="1191"/>
                    <a:pt x="7295" y="2896"/>
                  </a:cubicBezTo>
                  <a:cubicBezTo>
                    <a:pt x="6737" y="4456"/>
                    <a:pt x="5744" y="5070"/>
                    <a:pt x="4268" y="5070"/>
                  </a:cubicBezTo>
                  <a:cubicBezTo>
                    <a:pt x="4266" y="5070"/>
                    <a:pt x="4265" y="5070"/>
                    <a:pt x="4263" y="5070"/>
                  </a:cubicBezTo>
                  <a:cubicBezTo>
                    <a:pt x="1105" y="5070"/>
                    <a:pt x="0" y="9446"/>
                    <a:pt x="202" y="9647"/>
                  </a:cubicBezTo>
                  <a:cubicBezTo>
                    <a:pt x="244" y="9685"/>
                    <a:pt x="286" y="9722"/>
                    <a:pt x="333" y="9750"/>
                  </a:cubicBezTo>
                  <a:cubicBezTo>
                    <a:pt x="340" y="9755"/>
                    <a:pt x="348" y="9757"/>
                    <a:pt x="357" y="9757"/>
                  </a:cubicBezTo>
                  <a:cubicBezTo>
                    <a:pt x="706" y="9757"/>
                    <a:pt x="2080" y="6333"/>
                    <a:pt x="4483" y="6333"/>
                  </a:cubicBezTo>
                  <a:cubicBezTo>
                    <a:pt x="4516" y="6333"/>
                    <a:pt x="4549" y="6334"/>
                    <a:pt x="4582" y="6335"/>
                  </a:cubicBezTo>
                  <a:cubicBezTo>
                    <a:pt x="4631" y="6337"/>
                    <a:pt x="4681" y="6337"/>
                    <a:pt x="4730" y="6337"/>
                  </a:cubicBezTo>
                  <a:cubicBezTo>
                    <a:pt x="6274" y="6337"/>
                    <a:pt x="7750" y="5475"/>
                    <a:pt x="8522" y="3332"/>
                  </a:cubicBezTo>
                  <a:cubicBezTo>
                    <a:pt x="9126" y="1645"/>
                    <a:pt x="9853" y="1041"/>
                    <a:pt x="10021" y="924"/>
                  </a:cubicBezTo>
                  <a:cubicBezTo>
                    <a:pt x="10017" y="919"/>
                    <a:pt x="10012" y="914"/>
                    <a:pt x="10007" y="914"/>
                  </a:cubicBezTo>
                  <a:lnTo>
                    <a:pt x="9094"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5406050" y="1806075"/>
              <a:ext cx="11750" cy="11725"/>
            </a:xfrm>
            <a:custGeom>
              <a:rect b="b" l="l" r="r" t="t"/>
              <a:pathLst>
                <a:path extrusionOk="0" h="469" w="470">
                  <a:moveTo>
                    <a:pt x="469" y="469"/>
                  </a:moveTo>
                  <a:lnTo>
                    <a:pt x="1"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5182575" y="1818025"/>
              <a:ext cx="246700" cy="232075"/>
            </a:xfrm>
            <a:custGeom>
              <a:rect b="b" l="l" r="r" t="t"/>
              <a:pathLst>
                <a:path extrusionOk="0" h="9283" w="9868">
                  <a:moveTo>
                    <a:pt x="9417" y="0"/>
                  </a:moveTo>
                  <a:cubicBezTo>
                    <a:pt x="9249" y="122"/>
                    <a:pt x="8523" y="726"/>
                    <a:pt x="7918" y="2408"/>
                  </a:cubicBezTo>
                  <a:cubicBezTo>
                    <a:pt x="7148" y="4546"/>
                    <a:pt x="5673" y="5409"/>
                    <a:pt x="4141" y="5409"/>
                  </a:cubicBezTo>
                  <a:cubicBezTo>
                    <a:pt x="4088" y="5409"/>
                    <a:pt x="4036" y="5408"/>
                    <a:pt x="3983" y="5406"/>
                  </a:cubicBezTo>
                  <a:cubicBezTo>
                    <a:pt x="3950" y="5405"/>
                    <a:pt x="3916" y="5404"/>
                    <a:pt x="3884" y="5404"/>
                  </a:cubicBezTo>
                  <a:cubicBezTo>
                    <a:pt x="2027" y="5404"/>
                    <a:pt x="786" y="7452"/>
                    <a:pt x="155" y="8381"/>
                  </a:cubicBezTo>
                  <a:cubicBezTo>
                    <a:pt x="29" y="8817"/>
                    <a:pt x="1" y="9122"/>
                    <a:pt x="52" y="9173"/>
                  </a:cubicBezTo>
                  <a:cubicBezTo>
                    <a:pt x="90" y="9211"/>
                    <a:pt x="137" y="9248"/>
                    <a:pt x="183" y="9276"/>
                  </a:cubicBezTo>
                  <a:cubicBezTo>
                    <a:pt x="191" y="9281"/>
                    <a:pt x="199" y="9283"/>
                    <a:pt x="208" y="9283"/>
                  </a:cubicBezTo>
                  <a:cubicBezTo>
                    <a:pt x="557" y="9283"/>
                    <a:pt x="1931" y="5859"/>
                    <a:pt x="4334" y="5859"/>
                  </a:cubicBezTo>
                  <a:cubicBezTo>
                    <a:pt x="4367" y="5859"/>
                    <a:pt x="4400" y="5860"/>
                    <a:pt x="4433" y="5861"/>
                  </a:cubicBezTo>
                  <a:cubicBezTo>
                    <a:pt x="4482" y="5863"/>
                    <a:pt x="4531" y="5863"/>
                    <a:pt x="4580" y="5863"/>
                  </a:cubicBezTo>
                  <a:cubicBezTo>
                    <a:pt x="6116" y="5863"/>
                    <a:pt x="7596" y="5005"/>
                    <a:pt x="8363" y="2863"/>
                  </a:cubicBezTo>
                  <a:cubicBezTo>
                    <a:pt x="8972" y="1176"/>
                    <a:pt x="9694" y="572"/>
                    <a:pt x="9863" y="454"/>
                  </a:cubicBezTo>
                  <a:cubicBezTo>
                    <a:pt x="9867" y="445"/>
                    <a:pt x="9863" y="440"/>
                    <a:pt x="9853" y="436"/>
                  </a:cubicBezTo>
                  <a:lnTo>
                    <a:pt x="9417"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5409325" y="1631825"/>
              <a:ext cx="210025" cy="183550"/>
            </a:xfrm>
            <a:custGeom>
              <a:rect b="b" l="l" r="r" t="t"/>
              <a:pathLst>
                <a:path extrusionOk="0" h="7342" w="8401">
                  <a:moveTo>
                    <a:pt x="5681" y="1"/>
                  </a:moveTo>
                  <a:cubicBezTo>
                    <a:pt x="4923" y="1"/>
                    <a:pt x="4050" y="246"/>
                    <a:pt x="3247" y="636"/>
                  </a:cubicBezTo>
                  <a:cubicBezTo>
                    <a:pt x="2948" y="777"/>
                    <a:pt x="2442" y="1091"/>
                    <a:pt x="2437" y="1091"/>
                  </a:cubicBezTo>
                  <a:cubicBezTo>
                    <a:pt x="2090" y="1311"/>
                    <a:pt x="1767" y="1568"/>
                    <a:pt x="1477" y="1859"/>
                  </a:cubicBezTo>
                  <a:cubicBezTo>
                    <a:pt x="1" y="3335"/>
                    <a:pt x="90" y="5209"/>
                    <a:pt x="1299" y="6422"/>
                  </a:cubicBezTo>
                  <a:cubicBezTo>
                    <a:pt x="1895" y="7018"/>
                    <a:pt x="2650" y="7342"/>
                    <a:pt x="3440" y="7342"/>
                  </a:cubicBezTo>
                  <a:cubicBezTo>
                    <a:pt x="4257" y="7342"/>
                    <a:pt x="5111" y="6995"/>
                    <a:pt x="5862" y="6244"/>
                  </a:cubicBezTo>
                  <a:cubicBezTo>
                    <a:pt x="7337" y="4768"/>
                    <a:pt x="8401" y="1737"/>
                    <a:pt x="7192" y="528"/>
                  </a:cubicBezTo>
                  <a:cubicBezTo>
                    <a:pt x="6825" y="159"/>
                    <a:pt x="6290" y="1"/>
                    <a:pt x="568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5432525" y="1636825"/>
              <a:ext cx="186825" cy="178625"/>
            </a:xfrm>
            <a:custGeom>
              <a:rect b="b" l="l" r="r" t="t"/>
              <a:pathLst>
                <a:path extrusionOk="0" h="7145" w="7473">
                  <a:moveTo>
                    <a:pt x="5777" y="0"/>
                  </a:moveTo>
                  <a:lnTo>
                    <a:pt x="5777" y="0"/>
                  </a:lnTo>
                  <a:cubicBezTo>
                    <a:pt x="6400" y="1406"/>
                    <a:pt x="5416" y="3917"/>
                    <a:pt x="4114" y="5229"/>
                  </a:cubicBezTo>
                  <a:cubicBezTo>
                    <a:pt x="3364" y="5979"/>
                    <a:pt x="2512" y="6325"/>
                    <a:pt x="1697" y="6325"/>
                  </a:cubicBezTo>
                  <a:cubicBezTo>
                    <a:pt x="1092" y="6325"/>
                    <a:pt x="507" y="6134"/>
                    <a:pt x="0" y="5777"/>
                  </a:cubicBezTo>
                  <a:lnTo>
                    <a:pt x="0" y="5777"/>
                  </a:lnTo>
                  <a:cubicBezTo>
                    <a:pt x="113" y="5936"/>
                    <a:pt x="239" y="6086"/>
                    <a:pt x="375" y="6222"/>
                  </a:cubicBezTo>
                  <a:cubicBezTo>
                    <a:pt x="970" y="6819"/>
                    <a:pt x="1726" y="7144"/>
                    <a:pt x="2517" y="7144"/>
                  </a:cubicBezTo>
                  <a:cubicBezTo>
                    <a:pt x="3333" y="7144"/>
                    <a:pt x="4187" y="6798"/>
                    <a:pt x="4938" y="6049"/>
                  </a:cubicBezTo>
                  <a:cubicBezTo>
                    <a:pt x="6414" y="4573"/>
                    <a:pt x="7473" y="1537"/>
                    <a:pt x="6264" y="328"/>
                  </a:cubicBezTo>
                  <a:cubicBezTo>
                    <a:pt x="6124" y="188"/>
                    <a:pt x="5955" y="75"/>
                    <a:pt x="577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5299950" y="1629925"/>
              <a:ext cx="108350" cy="94700"/>
            </a:xfrm>
            <a:custGeom>
              <a:rect b="b" l="l" r="r" t="t"/>
              <a:pathLst>
                <a:path extrusionOk="0" h="3788" w="4334">
                  <a:moveTo>
                    <a:pt x="2925" y="0"/>
                  </a:moveTo>
                  <a:cubicBezTo>
                    <a:pt x="2207" y="0"/>
                    <a:pt x="1290" y="426"/>
                    <a:pt x="759" y="960"/>
                  </a:cubicBezTo>
                  <a:cubicBezTo>
                    <a:pt x="0" y="1724"/>
                    <a:pt x="42" y="2689"/>
                    <a:pt x="670" y="3312"/>
                  </a:cubicBezTo>
                  <a:cubicBezTo>
                    <a:pt x="979" y="3621"/>
                    <a:pt x="1369" y="3788"/>
                    <a:pt x="1776" y="3788"/>
                  </a:cubicBezTo>
                  <a:cubicBezTo>
                    <a:pt x="2197" y="3788"/>
                    <a:pt x="2636" y="3609"/>
                    <a:pt x="3022" y="3223"/>
                  </a:cubicBezTo>
                  <a:cubicBezTo>
                    <a:pt x="3786" y="2460"/>
                    <a:pt x="4334" y="895"/>
                    <a:pt x="3706" y="272"/>
                  </a:cubicBezTo>
                  <a:cubicBezTo>
                    <a:pt x="3516" y="82"/>
                    <a:pt x="3240" y="0"/>
                    <a:pt x="292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5309650" y="1631075"/>
              <a:ext cx="98650" cy="93625"/>
            </a:xfrm>
            <a:custGeom>
              <a:rect b="b" l="l" r="r" t="t"/>
              <a:pathLst>
                <a:path extrusionOk="0" h="3745" w="3946">
                  <a:moveTo>
                    <a:pt x="2896" y="1"/>
                  </a:moveTo>
                  <a:lnTo>
                    <a:pt x="2896" y="1"/>
                  </a:lnTo>
                  <a:cubicBezTo>
                    <a:pt x="3084" y="741"/>
                    <a:pt x="2606" y="1898"/>
                    <a:pt x="1983" y="2526"/>
                  </a:cubicBezTo>
                  <a:cubicBezTo>
                    <a:pt x="1597" y="2912"/>
                    <a:pt x="1158" y="3090"/>
                    <a:pt x="738" y="3090"/>
                  </a:cubicBezTo>
                  <a:cubicBezTo>
                    <a:pt x="480" y="3090"/>
                    <a:pt x="229" y="3023"/>
                    <a:pt x="1" y="2896"/>
                  </a:cubicBezTo>
                  <a:lnTo>
                    <a:pt x="1" y="2896"/>
                  </a:lnTo>
                  <a:cubicBezTo>
                    <a:pt x="76" y="3032"/>
                    <a:pt x="170" y="3159"/>
                    <a:pt x="282" y="3271"/>
                  </a:cubicBezTo>
                  <a:cubicBezTo>
                    <a:pt x="588" y="3577"/>
                    <a:pt x="977" y="3744"/>
                    <a:pt x="1384" y="3744"/>
                  </a:cubicBezTo>
                  <a:cubicBezTo>
                    <a:pt x="1805" y="3744"/>
                    <a:pt x="2246" y="3566"/>
                    <a:pt x="2634" y="3177"/>
                  </a:cubicBezTo>
                  <a:cubicBezTo>
                    <a:pt x="3402" y="2418"/>
                    <a:pt x="3946" y="854"/>
                    <a:pt x="3318" y="230"/>
                  </a:cubicBezTo>
                  <a:cubicBezTo>
                    <a:pt x="3201" y="113"/>
                    <a:pt x="3056" y="34"/>
                    <a:pt x="289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5296075" y="1701825"/>
              <a:ext cx="31525" cy="31100"/>
            </a:xfrm>
            <a:custGeom>
              <a:rect b="b" l="l" r="r" t="t"/>
              <a:pathLst>
                <a:path extrusionOk="0" h="1244" w="1261">
                  <a:moveTo>
                    <a:pt x="511" y="1"/>
                  </a:moveTo>
                  <a:lnTo>
                    <a:pt x="71" y="446"/>
                  </a:lnTo>
                  <a:cubicBezTo>
                    <a:pt x="0" y="516"/>
                    <a:pt x="0" y="628"/>
                    <a:pt x="71" y="699"/>
                  </a:cubicBezTo>
                  <a:lnTo>
                    <a:pt x="563" y="1191"/>
                  </a:lnTo>
                  <a:cubicBezTo>
                    <a:pt x="598" y="1226"/>
                    <a:pt x="643" y="1243"/>
                    <a:pt x="689" y="1243"/>
                  </a:cubicBezTo>
                  <a:cubicBezTo>
                    <a:pt x="735" y="1243"/>
                    <a:pt x="780" y="1226"/>
                    <a:pt x="816" y="1191"/>
                  </a:cubicBezTo>
                  <a:lnTo>
                    <a:pt x="1261" y="750"/>
                  </a:lnTo>
                  <a:cubicBezTo>
                    <a:pt x="1097" y="671"/>
                    <a:pt x="951" y="563"/>
                    <a:pt x="825" y="436"/>
                  </a:cubicBezTo>
                  <a:cubicBezTo>
                    <a:pt x="699" y="310"/>
                    <a:pt x="591" y="165"/>
                    <a:pt x="51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5181050" y="1719975"/>
              <a:ext cx="129225" cy="125800"/>
            </a:xfrm>
            <a:custGeom>
              <a:rect b="b" l="l" r="r" t="t"/>
              <a:pathLst>
                <a:path extrusionOk="0" h="5032" w="5169">
                  <a:moveTo>
                    <a:pt x="4686" y="1"/>
                  </a:moveTo>
                  <a:cubicBezTo>
                    <a:pt x="4466" y="183"/>
                    <a:pt x="4077" y="610"/>
                    <a:pt x="3763" y="1491"/>
                  </a:cubicBezTo>
                  <a:cubicBezTo>
                    <a:pt x="3472" y="2292"/>
                    <a:pt x="2962" y="2615"/>
                    <a:pt x="2203" y="2615"/>
                  </a:cubicBezTo>
                  <a:cubicBezTo>
                    <a:pt x="2201" y="2615"/>
                    <a:pt x="2199" y="2615"/>
                    <a:pt x="2198" y="2615"/>
                  </a:cubicBezTo>
                  <a:cubicBezTo>
                    <a:pt x="571" y="2615"/>
                    <a:pt x="1" y="4869"/>
                    <a:pt x="104" y="4976"/>
                  </a:cubicBezTo>
                  <a:cubicBezTo>
                    <a:pt x="123" y="4995"/>
                    <a:pt x="146" y="5014"/>
                    <a:pt x="174" y="5028"/>
                  </a:cubicBezTo>
                  <a:cubicBezTo>
                    <a:pt x="178" y="5030"/>
                    <a:pt x="183" y="5031"/>
                    <a:pt x="187" y="5031"/>
                  </a:cubicBezTo>
                  <a:cubicBezTo>
                    <a:pt x="368" y="5031"/>
                    <a:pt x="1077" y="3265"/>
                    <a:pt x="2315" y="3265"/>
                  </a:cubicBezTo>
                  <a:cubicBezTo>
                    <a:pt x="2332" y="3265"/>
                    <a:pt x="2349" y="3265"/>
                    <a:pt x="2367" y="3266"/>
                  </a:cubicBezTo>
                  <a:cubicBezTo>
                    <a:pt x="2395" y="3267"/>
                    <a:pt x="2424" y="3268"/>
                    <a:pt x="2452" y="3268"/>
                  </a:cubicBezTo>
                  <a:cubicBezTo>
                    <a:pt x="2835" y="3268"/>
                    <a:pt x="3210" y="3152"/>
                    <a:pt x="3529" y="2934"/>
                  </a:cubicBezTo>
                  <a:cubicBezTo>
                    <a:pt x="3803" y="2776"/>
                    <a:pt x="3961" y="2517"/>
                    <a:pt x="3969" y="2517"/>
                  </a:cubicBezTo>
                  <a:cubicBezTo>
                    <a:pt x="3969" y="2517"/>
                    <a:pt x="3969" y="2517"/>
                    <a:pt x="3969" y="2517"/>
                  </a:cubicBezTo>
                  <a:cubicBezTo>
                    <a:pt x="4152" y="2278"/>
                    <a:pt x="4297" y="2011"/>
                    <a:pt x="4395" y="1720"/>
                  </a:cubicBezTo>
                  <a:cubicBezTo>
                    <a:pt x="4709" y="853"/>
                    <a:pt x="5079" y="540"/>
                    <a:pt x="5168" y="479"/>
                  </a:cubicBezTo>
                  <a:cubicBezTo>
                    <a:pt x="5164" y="479"/>
                    <a:pt x="5164" y="479"/>
                    <a:pt x="5164" y="474"/>
                  </a:cubicBezTo>
                  <a:lnTo>
                    <a:pt x="468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5502575" y="1834600"/>
              <a:ext cx="108350" cy="94725"/>
            </a:xfrm>
            <a:custGeom>
              <a:rect b="b" l="l" r="r" t="t"/>
              <a:pathLst>
                <a:path extrusionOk="0" h="3789" w="4334">
                  <a:moveTo>
                    <a:pt x="2928" y="1"/>
                  </a:moveTo>
                  <a:cubicBezTo>
                    <a:pt x="2209" y="1"/>
                    <a:pt x="1291" y="428"/>
                    <a:pt x="764" y="963"/>
                  </a:cubicBezTo>
                  <a:cubicBezTo>
                    <a:pt x="0" y="1726"/>
                    <a:pt x="42" y="2691"/>
                    <a:pt x="670" y="3315"/>
                  </a:cubicBezTo>
                  <a:cubicBezTo>
                    <a:pt x="979" y="3621"/>
                    <a:pt x="1370" y="3788"/>
                    <a:pt x="1778" y="3788"/>
                  </a:cubicBezTo>
                  <a:cubicBezTo>
                    <a:pt x="2199" y="3788"/>
                    <a:pt x="2639" y="3611"/>
                    <a:pt x="3027" y="3226"/>
                  </a:cubicBezTo>
                  <a:cubicBezTo>
                    <a:pt x="3785" y="2457"/>
                    <a:pt x="4334" y="902"/>
                    <a:pt x="3711" y="274"/>
                  </a:cubicBezTo>
                  <a:cubicBezTo>
                    <a:pt x="3521" y="83"/>
                    <a:pt x="3243" y="1"/>
                    <a:pt x="292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5512050" y="1835575"/>
              <a:ext cx="99000" cy="93675"/>
            </a:xfrm>
            <a:custGeom>
              <a:rect b="b" l="l" r="r" t="t"/>
              <a:pathLst>
                <a:path extrusionOk="0" h="3747" w="3960">
                  <a:moveTo>
                    <a:pt x="2882" y="1"/>
                  </a:moveTo>
                  <a:lnTo>
                    <a:pt x="2882" y="1"/>
                  </a:lnTo>
                  <a:cubicBezTo>
                    <a:pt x="3050" y="741"/>
                    <a:pt x="2573" y="1879"/>
                    <a:pt x="1959" y="2493"/>
                  </a:cubicBezTo>
                  <a:cubicBezTo>
                    <a:pt x="1572" y="2880"/>
                    <a:pt x="1130" y="3059"/>
                    <a:pt x="708" y="3059"/>
                  </a:cubicBezTo>
                  <a:cubicBezTo>
                    <a:pt x="461" y="3059"/>
                    <a:pt x="220" y="2998"/>
                    <a:pt x="1" y="2882"/>
                  </a:cubicBezTo>
                  <a:lnTo>
                    <a:pt x="1" y="2882"/>
                  </a:lnTo>
                  <a:cubicBezTo>
                    <a:pt x="80" y="3023"/>
                    <a:pt x="179" y="3158"/>
                    <a:pt x="296" y="3271"/>
                  </a:cubicBezTo>
                  <a:cubicBezTo>
                    <a:pt x="602" y="3579"/>
                    <a:pt x="991" y="3747"/>
                    <a:pt x="1398" y="3747"/>
                  </a:cubicBezTo>
                  <a:cubicBezTo>
                    <a:pt x="1819" y="3747"/>
                    <a:pt x="2259" y="3568"/>
                    <a:pt x="2648" y="3182"/>
                  </a:cubicBezTo>
                  <a:cubicBezTo>
                    <a:pt x="3416" y="2418"/>
                    <a:pt x="3959" y="858"/>
                    <a:pt x="3336" y="240"/>
                  </a:cubicBezTo>
                  <a:cubicBezTo>
                    <a:pt x="3210" y="118"/>
                    <a:pt x="3050" y="34"/>
                    <a:pt x="288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5498825" y="1906550"/>
              <a:ext cx="31525" cy="30975"/>
            </a:xfrm>
            <a:custGeom>
              <a:rect b="b" l="l" r="r" t="t"/>
              <a:pathLst>
                <a:path extrusionOk="0" h="1239" w="1261">
                  <a:moveTo>
                    <a:pt x="515" y="1"/>
                  </a:moveTo>
                  <a:lnTo>
                    <a:pt x="70" y="441"/>
                  </a:lnTo>
                  <a:cubicBezTo>
                    <a:pt x="0" y="511"/>
                    <a:pt x="0" y="624"/>
                    <a:pt x="70" y="699"/>
                  </a:cubicBezTo>
                  <a:lnTo>
                    <a:pt x="562" y="1186"/>
                  </a:lnTo>
                  <a:cubicBezTo>
                    <a:pt x="597" y="1221"/>
                    <a:pt x="644" y="1239"/>
                    <a:pt x="691" y="1239"/>
                  </a:cubicBezTo>
                  <a:cubicBezTo>
                    <a:pt x="738" y="1239"/>
                    <a:pt x="785" y="1221"/>
                    <a:pt x="820" y="1186"/>
                  </a:cubicBezTo>
                  <a:lnTo>
                    <a:pt x="1260" y="746"/>
                  </a:lnTo>
                  <a:cubicBezTo>
                    <a:pt x="1096" y="671"/>
                    <a:pt x="951" y="563"/>
                    <a:pt x="825" y="432"/>
                  </a:cubicBezTo>
                  <a:cubicBezTo>
                    <a:pt x="698" y="305"/>
                    <a:pt x="590" y="160"/>
                    <a:pt x="51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5383800" y="1924475"/>
              <a:ext cx="129100" cy="125800"/>
            </a:xfrm>
            <a:custGeom>
              <a:rect b="b" l="l" r="r" t="t"/>
              <a:pathLst>
                <a:path extrusionOk="0" h="5032" w="5164">
                  <a:moveTo>
                    <a:pt x="4685" y="1"/>
                  </a:moveTo>
                  <a:cubicBezTo>
                    <a:pt x="4461" y="183"/>
                    <a:pt x="4076" y="614"/>
                    <a:pt x="3758" y="1490"/>
                  </a:cubicBezTo>
                  <a:cubicBezTo>
                    <a:pt x="3472" y="2296"/>
                    <a:pt x="2961" y="2615"/>
                    <a:pt x="2198" y="2615"/>
                  </a:cubicBezTo>
                  <a:cubicBezTo>
                    <a:pt x="2196" y="2615"/>
                    <a:pt x="2194" y="2615"/>
                    <a:pt x="2193" y="2615"/>
                  </a:cubicBezTo>
                  <a:cubicBezTo>
                    <a:pt x="571" y="2615"/>
                    <a:pt x="1" y="4868"/>
                    <a:pt x="104" y="4976"/>
                  </a:cubicBezTo>
                  <a:cubicBezTo>
                    <a:pt x="122" y="4995"/>
                    <a:pt x="146" y="5013"/>
                    <a:pt x="169" y="5028"/>
                  </a:cubicBezTo>
                  <a:cubicBezTo>
                    <a:pt x="173" y="5030"/>
                    <a:pt x="178" y="5031"/>
                    <a:pt x="183" y="5031"/>
                  </a:cubicBezTo>
                  <a:cubicBezTo>
                    <a:pt x="368" y="5031"/>
                    <a:pt x="1079" y="3265"/>
                    <a:pt x="2315" y="3265"/>
                  </a:cubicBezTo>
                  <a:cubicBezTo>
                    <a:pt x="2330" y="3265"/>
                    <a:pt x="2346" y="3265"/>
                    <a:pt x="2362" y="3266"/>
                  </a:cubicBezTo>
                  <a:cubicBezTo>
                    <a:pt x="2397" y="3268"/>
                    <a:pt x="2432" y="3269"/>
                    <a:pt x="2467" y="3269"/>
                  </a:cubicBezTo>
                  <a:cubicBezTo>
                    <a:pt x="2853" y="3269"/>
                    <a:pt x="3229" y="3152"/>
                    <a:pt x="3547" y="2929"/>
                  </a:cubicBezTo>
                  <a:cubicBezTo>
                    <a:pt x="3884" y="2732"/>
                    <a:pt x="3969" y="2521"/>
                    <a:pt x="3964" y="2521"/>
                  </a:cubicBezTo>
                  <a:cubicBezTo>
                    <a:pt x="4147" y="2278"/>
                    <a:pt x="4292" y="2010"/>
                    <a:pt x="4390" y="1725"/>
                  </a:cubicBezTo>
                  <a:cubicBezTo>
                    <a:pt x="4704" y="853"/>
                    <a:pt x="5074" y="539"/>
                    <a:pt x="5163" y="478"/>
                  </a:cubicBezTo>
                  <a:lnTo>
                    <a:pt x="5159" y="474"/>
                  </a:lnTo>
                  <a:lnTo>
                    <a:pt x="4685"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7" name="Google Shape;3387;p47"/>
          <p:cNvGrpSpPr/>
          <p:nvPr/>
        </p:nvGrpSpPr>
        <p:grpSpPr>
          <a:xfrm>
            <a:off x="2012850" y="1677650"/>
            <a:ext cx="421325" cy="325300"/>
            <a:chOff x="2012850" y="1677650"/>
            <a:chExt cx="421325" cy="325300"/>
          </a:xfrm>
        </p:grpSpPr>
        <p:sp>
          <p:nvSpPr>
            <p:cNvPr id="3388" name="Google Shape;3388;p47"/>
            <p:cNvSpPr/>
            <p:nvPr/>
          </p:nvSpPr>
          <p:spPr>
            <a:xfrm>
              <a:off x="2140625" y="1749525"/>
              <a:ext cx="73825" cy="253075"/>
            </a:xfrm>
            <a:custGeom>
              <a:rect b="b" l="l" r="r" t="t"/>
              <a:pathLst>
                <a:path extrusionOk="0" h="10123" w="2953">
                  <a:moveTo>
                    <a:pt x="2088" y="1"/>
                  </a:moveTo>
                  <a:cubicBezTo>
                    <a:pt x="1964" y="1"/>
                    <a:pt x="1840" y="81"/>
                    <a:pt x="1833" y="243"/>
                  </a:cubicBezTo>
                  <a:lnTo>
                    <a:pt x="1833" y="576"/>
                  </a:lnTo>
                  <a:cubicBezTo>
                    <a:pt x="1833" y="1250"/>
                    <a:pt x="1388" y="1803"/>
                    <a:pt x="839" y="1803"/>
                  </a:cubicBezTo>
                  <a:lnTo>
                    <a:pt x="319" y="1803"/>
                  </a:lnTo>
                  <a:cubicBezTo>
                    <a:pt x="179" y="1803"/>
                    <a:pt x="62" y="1920"/>
                    <a:pt x="62" y="2061"/>
                  </a:cubicBezTo>
                  <a:cubicBezTo>
                    <a:pt x="62" y="2145"/>
                    <a:pt x="104" y="2225"/>
                    <a:pt x="169" y="2272"/>
                  </a:cubicBezTo>
                  <a:cubicBezTo>
                    <a:pt x="1" y="2431"/>
                    <a:pt x="113" y="2712"/>
                    <a:pt x="348" y="2712"/>
                  </a:cubicBezTo>
                  <a:lnTo>
                    <a:pt x="872" y="2712"/>
                  </a:lnTo>
                  <a:cubicBezTo>
                    <a:pt x="1739" y="2717"/>
                    <a:pt x="2442" y="3415"/>
                    <a:pt x="2442" y="4281"/>
                  </a:cubicBezTo>
                  <a:lnTo>
                    <a:pt x="2442" y="9880"/>
                  </a:lnTo>
                  <a:cubicBezTo>
                    <a:pt x="2449" y="10041"/>
                    <a:pt x="2573" y="10122"/>
                    <a:pt x="2697" y="10122"/>
                  </a:cubicBezTo>
                  <a:cubicBezTo>
                    <a:pt x="2821" y="10122"/>
                    <a:pt x="2945" y="10041"/>
                    <a:pt x="2952" y="9880"/>
                  </a:cubicBezTo>
                  <a:lnTo>
                    <a:pt x="2952" y="4281"/>
                  </a:lnTo>
                  <a:cubicBezTo>
                    <a:pt x="2952" y="3283"/>
                    <a:pt x="2250" y="2431"/>
                    <a:pt x="1275" y="2239"/>
                  </a:cubicBezTo>
                  <a:cubicBezTo>
                    <a:pt x="1894" y="2019"/>
                    <a:pt x="2343" y="1358"/>
                    <a:pt x="2343" y="576"/>
                  </a:cubicBezTo>
                  <a:lnTo>
                    <a:pt x="2343" y="243"/>
                  </a:lnTo>
                  <a:cubicBezTo>
                    <a:pt x="2336" y="81"/>
                    <a:pt x="2212" y="1"/>
                    <a:pt x="20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2012850" y="1677675"/>
              <a:ext cx="151700" cy="259375"/>
            </a:xfrm>
            <a:custGeom>
              <a:rect b="b" l="l" r="r" t="t"/>
              <a:pathLst>
                <a:path extrusionOk="0" h="10375" w="6068">
                  <a:moveTo>
                    <a:pt x="3342" y="1"/>
                  </a:moveTo>
                  <a:cubicBezTo>
                    <a:pt x="2980" y="1"/>
                    <a:pt x="2616" y="82"/>
                    <a:pt x="2277" y="250"/>
                  </a:cubicBezTo>
                  <a:cubicBezTo>
                    <a:pt x="1964" y="409"/>
                    <a:pt x="1687" y="629"/>
                    <a:pt x="1462" y="896"/>
                  </a:cubicBezTo>
                  <a:cubicBezTo>
                    <a:pt x="1415" y="953"/>
                    <a:pt x="1373" y="1013"/>
                    <a:pt x="1331" y="1074"/>
                  </a:cubicBezTo>
                  <a:cubicBezTo>
                    <a:pt x="446" y="2395"/>
                    <a:pt x="1" y="3782"/>
                    <a:pt x="1" y="5188"/>
                  </a:cubicBezTo>
                  <a:cubicBezTo>
                    <a:pt x="1" y="6589"/>
                    <a:pt x="455" y="7971"/>
                    <a:pt x="1331" y="9296"/>
                  </a:cubicBezTo>
                  <a:cubicBezTo>
                    <a:pt x="1796" y="9996"/>
                    <a:pt x="2562" y="10375"/>
                    <a:pt x="3343" y="10375"/>
                  </a:cubicBezTo>
                  <a:cubicBezTo>
                    <a:pt x="3796" y="10375"/>
                    <a:pt x="4254" y="10247"/>
                    <a:pt x="4662" y="9980"/>
                  </a:cubicBezTo>
                  <a:cubicBezTo>
                    <a:pt x="5782" y="9250"/>
                    <a:pt x="6068" y="7713"/>
                    <a:pt x="5332" y="6593"/>
                  </a:cubicBezTo>
                  <a:lnTo>
                    <a:pt x="5309" y="6560"/>
                  </a:lnTo>
                  <a:cubicBezTo>
                    <a:pt x="5154" y="6317"/>
                    <a:pt x="5154" y="6008"/>
                    <a:pt x="5309" y="5764"/>
                  </a:cubicBezTo>
                  <a:cubicBezTo>
                    <a:pt x="5524" y="5408"/>
                    <a:pt x="5524" y="4963"/>
                    <a:pt x="5309" y="4607"/>
                  </a:cubicBezTo>
                  <a:cubicBezTo>
                    <a:pt x="5159" y="4368"/>
                    <a:pt x="5154" y="4059"/>
                    <a:pt x="5309" y="3820"/>
                  </a:cubicBezTo>
                  <a:cubicBezTo>
                    <a:pt x="5323" y="3792"/>
                    <a:pt x="5337" y="3773"/>
                    <a:pt x="5351" y="3749"/>
                  </a:cubicBezTo>
                  <a:cubicBezTo>
                    <a:pt x="5955" y="2841"/>
                    <a:pt x="5875" y="1641"/>
                    <a:pt x="5154" y="821"/>
                  </a:cubicBezTo>
                  <a:cubicBezTo>
                    <a:pt x="4686" y="287"/>
                    <a:pt x="4019" y="1"/>
                    <a:pt x="33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2012975" y="1677650"/>
              <a:ext cx="96650" cy="259500"/>
            </a:xfrm>
            <a:custGeom>
              <a:rect b="b" l="l" r="r" t="t"/>
              <a:pathLst>
                <a:path extrusionOk="0" h="10380" w="3866">
                  <a:moveTo>
                    <a:pt x="3340" y="0"/>
                  </a:moveTo>
                  <a:cubicBezTo>
                    <a:pt x="2972" y="0"/>
                    <a:pt x="2606" y="86"/>
                    <a:pt x="2272" y="251"/>
                  </a:cubicBezTo>
                  <a:cubicBezTo>
                    <a:pt x="1959" y="410"/>
                    <a:pt x="1682" y="630"/>
                    <a:pt x="1457" y="897"/>
                  </a:cubicBezTo>
                  <a:cubicBezTo>
                    <a:pt x="1410" y="958"/>
                    <a:pt x="1368" y="1014"/>
                    <a:pt x="1326" y="1080"/>
                  </a:cubicBezTo>
                  <a:cubicBezTo>
                    <a:pt x="450" y="2406"/>
                    <a:pt x="0" y="3788"/>
                    <a:pt x="0" y="5189"/>
                  </a:cubicBezTo>
                  <a:cubicBezTo>
                    <a:pt x="0" y="6594"/>
                    <a:pt x="445" y="7981"/>
                    <a:pt x="1326" y="9302"/>
                  </a:cubicBezTo>
                  <a:cubicBezTo>
                    <a:pt x="1776" y="9977"/>
                    <a:pt x="2530" y="10380"/>
                    <a:pt x="3341" y="10380"/>
                  </a:cubicBezTo>
                  <a:cubicBezTo>
                    <a:pt x="3514" y="10375"/>
                    <a:pt x="3687" y="10356"/>
                    <a:pt x="3861" y="10319"/>
                  </a:cubicBezTo>
                  <a:cubicBezTo>
                    <a:pt x="3252" y="10188"/>
                    <a:pt x="2722" y="9822"/>
                    <a:pt x="2380" y="9302"/>
                  </a:cubicBezTo>
                  <a:cubicBezTo>
                    <a:pt x="1499" y="7976"/>
                    <a:pt x="1050" y="6594"/>
                    <a:pt x="1050" y="5189"/>
                  </a:cubicBezTo>
                  <a:cubicBezTo>
                    <a:pt x="1050" y="3788"/>
                    <a:pt x="1495" y="2401"/>
                    <a:pt x="2375" y="1080"/>
                  </a:cubicBezTo>
                  <a:cubicBezTo>
                    <a:pt x="2418" y="1014"/>
                    <a:pt x="2460" y="954"/>
                    <a:pt x="2507" y="897"/>
                  </a:cubicBezTo>
                  <a:lnTo>
                    <a:pt x="3322" y="251"/>
                  </a:lnTo>
                  <a:cubicBezTo>
                    <a:pt x="3495" y="166"/>
                    <a:pt x="3678" y="101"/>
                    <a:pt x="3865" y="59"/>
                  </a:cubicBezTo>
                  <a:cubicBezTo>
                    <a:pt x="3692" y="19"/>
                    <a:pt x="3516" y="0"/>
                    <a:pt x="334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2232350" y="1749525"/>
              <a:ext cx="74850" cy="253425"/>
            </a:xfrm>
            <a:custGeom>
              <a:rect b="b" l="l" r="r" t="t"/>
              <a:pathLst>
                <a:path extrusionOk="0" h="10137" w="2994">
                  <a:moveTo>
                    <a:pt x="867" y="1"/>
                  </a:moveTo>
                  <a:cubicBezTo>
                    <a:pt x="743" y="1"/>
                    <a:pt x="619" y="81"/>
                    <a:pt x="609" y="243"/>
                  </a:cubicBezTo>
                  <a:lnTo>
                    <a:pt x="609" y="576"/>
                  </a:lnTo>
                  <a:cubicBezTo>
                    <a:pt x="609" y="1358"/>
                    <a:pt x="1059" y="2019"/>
                    <a:pt x="1677" y="2239"/>
                  </a:cubicBezTo>
                  <a:cubicBezTo>
                    <a:pt x="703" y="2431"/>
                    <a:pt x="0" y="3288"/>
                    <a:pt x="0" y="4281"/>
                  </a:cubicBezTo>
                  <a:lnTo>
                    <a:pt x="0" y="9880"/>
                  </a:lnTo>
                  <a:cubicBezTo>
                    <a:pt x="0" y="10051"/>
                    <a:pt x="128" y="10136"/>
                    <a:pt x="255" y="10136"/>
                  </a:cubicBezTo>
                  <a:cubicBezTo>
                    <a:pt x="383" y="10136"/>
                    <a:pt x="511" y="10051"/>
                    <a:pt x="511" y="9880"/>
                  </a:cubicBezTo>
                  <a:lnTo>
                    <a:pt x="511" y="4281"/>
                  </a:lnTo>
                  <a:cubicBezTo>
                    <a:pt x="516" y="3415"/>
                    <a:pt x="1218" y="2717"/>
                    <a:pt x="2085" y="2717"/>
                  </a:cubicBezTo>
                  <a:lnTo>
                    <a:pt x="2610" y="2717"/>
                  </a:lnTo>
                  <a:cubicBezTo>
                    <a:pt x="2839" y="2717"/>
                    <a:pt x="2952" y="2431"/>
                    <a:pt x="2788" y="2272"/>
                  </a:cubicBezTo>
                  <a:cubicBezTo>
                    <a:pt x="2994" y="2131"/>
                    <a:pt x="2891" y="1803"/>
                    <a:pt x="2638" y="1803"/>
                  </a:cubicBezTo>
                  <a:lnTo>
                    <a:pt x="2118" y="1803"/>
                  </a:lnTo>
                  <a:cubicBezTo>
                    <a:pt x="1570" y="1803"/>
                    <a:pt x="1125" y="1250"/>
                    <a:pt x="1125" y="576"/>
                  </a:cubicBezTo>
                  <a:lnTo>
                    <a:pt x="1125" y="243"/>
                  </a:lnTo>
                  <a:cubicBezTo>
                    <a:pt x="1115" y="81"/>
                    <a:pt x="991" y="1"/>
                    <a:pt x="86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2282475" y="1677750"/>
              <a:ext cx="151575" cy="259425"/>
            </a:xfrm>
            <a:custGeom>
              <a:rect b="b" l="l" r="r" t="t"/>
              <a:pathLst>
                <a:path extrusionOk="0" h="10377" w="6063">
                  <a:moveTo>
                    <a:pt x="2724" y="1"/>
                  </a:moveTo>
                  <a:cubicBezTo>
                    <a:pt x="2046" y="1"/>
                    <a:pt x="1380" y="288"/>
                    <a:pt x="909" y="823"/>
                  </a:cubicBezTo>
                  <a:cubicBezTo>
                    <a:pt x="192" y="1643"/>
                    <a:pt x="113" y="2842"/>
                    <a:pt x="717" y="3751"/>
                  </a:cubicBezTo>
                  <a:cubicBezTo>
                    <a:pt x="731" y="3775"/>
                    <a:pt x="745" y="3798"/>
                    <a:pt x="759" y="3817"/>
                  </a:cubicBezTo>
                  <a:cubicBezTo>
                    <a:pt x="909" y="4060"/>
                    <a:pt x="909" y="4365"/>
                    <a:pt x="755" y="4608"/>
                  </a:cubicBezTo>
                  <a:cubicBezTo>
                    <a:pt x="539" y="4965"/>
                    <a:pt x="539" y="5410"/>
                    <a:pt x="755" y="5766"/>
                  </a:cubicBezTo>
                  <a:cubicBezTo>
                    <a:pt x="909" y="6009"/>
                    <a:pt x="909" y="6318"/>
                    <a:pt x="755" y="6562"/>
                  </a:cubicBezTo>
                  <a:lnTo>
                    <a:pt x="736" y="6595"/>
                  </a:lnTo>
                  <a:cubicBezTo>
                    <a:pt x="0" y="7715"/>
                    <a:pt x="281" y="9251"/>
                    <a:pt x="1406" y="9982"/>
                  </a:cubicBezTo>
                  <a:cubicBezTo>
                    <a:pt x="1814" y="10249"/>
                    <a:pt x="2272" y="10376"/>
                    <a:pt x="2725" y="10376"/>
                  </a:cubicBezTo>
                  <a:cubicBezTo>
                    <a:pt x="3506" y="10376"/>
                    <a:pt x="4271" y="9998"/>
                    <a:pt x="4737" y="9298"/>
                  </a:cubicBezTo>
                  <a:cubicBezTo>
                    <a:pt x="5618" y="7977"/>
                    <a:pt x="6063" y="6590"/>
                    <a:pt x="6063" y="5185"/>
                  </a:cubicBezTo>
                  <a:cubicBezTo>
                    <a:pt x="6063" y="3784"/>
                    <a:pt x="5613" y="2402"/>
                    <a:pt x="4737" y="1076"/>
                  </a:cubicBezTo>
                  <a:cubicBezTo>
                    <a:pt x="4695" y="1010"/>
                    <a:pt x="4648" y="954"/>
                    <a:pt x="4606" y="893"/>
                  </a:cubicBezTo>
                  <a:cubicBezTo>
                    <a:pt x="4387" y="586"/>
                    <a:pt x="3803" y="251"/>
                    <a:pt x="3791" y="251"/>
                  </a:cubicBezTo>
                  <a:cubicBezTo>
                    <a:pt x="3791" y="251"/>
                    <a:pt x="3790" y="251"/>
                    <a:pt x="3790" y="251"/>
                  </a:cubicBezTo>
                  <a:cubicBezTo>
                    <a:pt x="3450" y="82"/>
                    <a:pt x="3085" y="1"/>
                    <a:pt x="272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2335650" y="1677650"/>
              <a:ext cx="98525" cy="259500"/>
            </a:xfrm>
            <a:custGeom>
              <a:rect b="b" l="l" r="r" t="t"/>
              <a:pathLst>
                <a:path extrusionOk="0" h="10380" w="3941">
                  <a:moveTo>
                    <a:pt x="606" y="0"/>
                  </a:moveTo>
                  <a:cubicBezTo>
                    <a:pt x="403" y="0"/>
                    <a:pt x="200" y="26"/>
                    <a:pt x="0" y="77"/>
                  </a:cubicBezTo>
                  <a:cubicBezTo>
                    <a:pt x="164" y="120"/>
                    <a:pt x="319" y="176"/>
                    <a:pt x="469" y="251"/>
                  </a:cubicBezTo>
                  <a:lnTo>
                    <a:pt x="1279" y="897"/>
                  </a:lnTo>
                  <a:cubicBezTo>
                    <a:pt x="1326" y="958"/>
                    <a:pt x="1368" y="1014"/>
                    <a:pt x="1410" y="1080"/>
                  </a:cubicBezTo>
                  <a:cubicBezTo>
                    <a:pt x="2287" y="2406"/>
                    <a:pt x="2741" y="3788"/>
                    <a:pt x="2741" y="5189"/>
                  </a:cubicBezTo>
                  <a:cubicBezTo>
                    <a:pt x="2741" y="6594"/>
                    <a:pt x="2296" y="7981"/>
                    <a:pt x="1410" y="9302"/>
                  </a:cubicBezTo>
                  <a:cubicBezTo>
                    <a:pt x="1078" y="9799"/>
                    <a:pt x="577" y="10155"/>
                    <a:pt x="0" y="10300"/>
                  </a:cubicBezTo>
                  <a:cubicBezTo>
                    <a:pt x="197" y="10351"/>
                    <a:pt x="399" y="10380"/>
                    <a:pt x="600" y="10380"/>
                  </a:cubicBezTo>
                  <a:cubicBezTo>
                    <a:pt x="1410" y="10380"/>
                    <a:pt x="2165" y="9977"/>
                    <a:pt x="2610" y="9302"/>
                  </a:cubicBezTo>
                  <a:cubicBezTo>
                    <a:pt x="3491" y="7976"/>
                    <a:pt x="3940" y="6594"/>
                    <a:pt x="3940" y="5189"/>
                  </a:cubicBezTo>
                  <a:cubicBezTo>
                    <a:pt x="3940" y="3788"/>
                    <a:pt x="3491" y="2401"/>
                    <a:pt x="2610" y="1080"/>
                  </a:cubicBezTo>
                  <a:cubicBezTo>
                    <a:pt x="2568" y="1019"/>
                    <a:pt x="2525" y="954"/>
                    <a:pt x="2483" y="897"/>
                  </a:cubicBezTo>
                  <a:cubicBezTo>
                    <a:pt x="2254" y="635"/>
                    <a:pt x="1977" y="415"/>
                    <a:pt x="1673" y="251"/>
                  </a:cubicBezTo>
                  <a:cubicBezTo>
                    <a:pt x="1337" y="85"/>
                    <a:pt x="973" y="0"/>
                    <a:pt x="60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47"/>
          <p:cNvGrpSpPr/>
          <p:nvPr/>
        </p:nvGrpSpPr>
        <p:grpSpPr>
          <a:xfrm>
            <a:off x="7543575" y="1629650"/>
            <a:ext cx="417100" cy="421000"/>
            <a:chOff x="7543575" y="1629650"/>
            <a:chExt cx="417100" cy="421000"/>
          </a:xfrm>
        </p:grpSpPr>
        <p:sp>
          <p:nvSpPr>
            <p:cNvPr id="3395" name="Google Shape;3395;p47"/>
            <p:cNvSpPr/>
            <p:nvPr/>
          </p:nvSpPr>
          <p:spPr>
            <a:xfrm>
              <a:off x="7543575" y="1629650"/>
              <a:ext cx="416975" cy="420925"/>
            </a:xfrm>
            <a:custGeom>
              <a:rect b="b" l="l" r="r" t="t"/>
              <a:pathLst>
                <a:path extrusionOk="0" h="16837" w="16679">
                  <a:moveTo>
                    <a:pt x="7510" y="0"/>
                  </a:moveTo>
                  <a:cubicBezTo>
                    <a:pt x="7383" y="0"/>
                    <a:pt x="7253" y="14"/>
                    <a:pt x="7121" y="44"/>
                  </a:cubicBezTo>
                  <a:cubicBezTo>
                    <a:pt x="6765" y="119"/>
                    <a:pt x="6442" y="311"/>
                    <a:pt x="6208" y="592"/>
                  </a:cubicBezTo>
                  <a:cubicBezTo>
                    <a:pt x="5990" y="440"/>
                    <a:pt x="5710" y="357"/>
                    <a:pt x="5412" y="357"/>
                  </a:cubicBezTo>
                  <a:cubicBezTo>
                    <a:pt x="5204" y="357"/>
                    <a:pt x="4986" y="398"/>
                    <a:pt x="4774" y="484"/>
                  </a:cubicBezTo>
                  <a:cubicBezTo>
                    <a:pt x="4442" y="611"/>
                    <a:pt x="4160" y="845"/>
                    <a:pt x="3973" y="1145"/>
                  </a:cubicBezTo>
                  <a:cubicBezTo>
                    <a:pt x="3875" y="1116"/>
                    <a:pt x="3771" y="1102"/>
                    <a:pt x="3666" y="1102"/>
                  </a:cubicBezTo>
                  <a:cubicBezTo>
                    <a:pt x="3254" y="1102"/>
                    <a:pt x="2809" y="1316"/>
                    <a:pt x="2488" y="1707"/>
                  </a:cubicBezTo>
                  <a:cubicBezTo>
                    <a:pt x="2277" y="1965"/>
                    <a:pt x="2146" y="2274"/>
                    <a:pt x="2113" y="2607"/>
                  </a:cubicBezTo>
                  <a:cubicBezTo>
                    <a:pt x="1560" y="2630"/>
                    <a:pt x="1045" y="3117"/>
                    <a:pt x="895" y="3806"/>
                  </a:cubicBezTo>
                  <a:cubicBezTo>
                    <a:pt x="825" y="4115"/>
                    <a:pt x="848" y="4443"/>
                    <a:pt x="961" y="4748"/>
                  </a:cubicBezTo>
                  <a:cubicBezTo>
                    <a:pt x="333" y="4921"/>
                    <a:pt x="0" y="5694"/>
                    <a:pt x="216" y="6467"/>
                  </a:cubicBezTo>
                  <a:cubicBezTo>
                    <a:pt x="291" y="6739"/>
                    <a:pt x="436" y="6992"/>
                    <a:pt x="633" y="7198"/>
                  </a:cubicBezTo>
                  <a:cubicBezTo>
                    <a:pt x="572" y="7474"/>
                    <a:pt x="581" y="7765"/>
                    <a:pt x="656" y="8041"/>
                  </a:cubicBezTo>
                  <a:cubicBezTo>
                    <a:pt x="846" y="8709"/>
                    <a:pt x="1382" y="9163"/>
                    <a:pt x="1929" y="9163"/>
                  </a:cubicBezTo>
                  <a:cubicBezTo>
                    <a:pt x="2016" y="9163"/>
                    <a:pt x="2102" y="9152"/>
                    <a:pt x="2188" y="9128"/>
                  </a:cubicBezTo>
                  <a:cubicBezTo>
                    <a:pt x="2254" y="9109"/>
                    <a:pt x="2319" y="9081"/>
                    <a:pt x="2380" y="9048"/>
                  </a:cubicBezTo>
                  <a:cubicBezTo>
                    <a:pt x="2501" y="9378"/>
                    <a:pt x="3007" y="9637"/>
                    <a:pt x="3464" y="9637"/>
                  </a:cubicBezTo>
                  <a:cubicBezTo>
                    <a:pt x="3590" y="9637"/>
                    <a:pt x="3713" y="9617"/>
                    <a:pt x="3823" y="9573"/>
                  </a:cubicBezTo>
                  <a:cubicBezTo>
                    <a:pt x="4447" y="11001"/>
                    <a:pt x="5403" y="11725"/>
                    <a:pt x="6879" y="11725"/>
                  </a:cubicBezTo>
                  <a:cubicBezTo>
                    <a:pt x="7286" y="11725"/>
                    <a:pt x="7732" y="11670"/>
                    <a:pt x="8222" y="11559"/>
                  </a:cubicBezTo>
                  <a:cubicBezTo>
                    <a:pt x="8339" y="12192"/>
                    <a:pt x="8738" y="12960"/>
                    <a:pt x="9811" y="13579"/>
                  </a:cubicBezTo>
                  <a:cubicBezTo>
                    <a:pt x="11605" y="14614"/>
                    <a:pt x="12401" y="15420"/>
                    <a:pt x="12528" y="16230"/>
                  </a:cubicBezTo>
                  <a:cubicBezTo>
                    <a:pt x="12586" y="16586"/>
                    <a:pt x="12895" y="16836"/>
                    <a:pt x="13243" y="16836"/>
                  </a:cubicBezTo>
                  <a:cubicBezTo>
                    <a:pt x="13286" y="16836"/>
                    <a:pt x="13328" y="16833"/>
                    <a:pt x="13371" y="16825"/>
                  </a:cubicBezTo>
                  <a:cubicBezTo>
                    <a:pt x="13765" y="16750"/>
                    <a:pt x="14027" y="16366"/>
                    <a:pt x="13943" y="15968"/>
                  </a:cubicBezTo>
                  <a:lnTo>
                    <a:pt x="13245" y="12754"/>
                  </a:lnTo>
                  <a:lnTo>
                    <a:pt x="13104" y="10693"/>
                  </a:lnTo>
                  <a:lnTo>
                    <a:pt x="14275" y="10252"/>
                  </a:lnTo>
                  <a:cubicBezTo>
                    <a:pt x="14406" y="10312"/>
                    <a:pt x="14544" y="10340"/>
                    <a:pt x="14684" y="10340"/>
                  </a:cubicBezTo>
                  <a:cubicBezTo>
                    <a:pt x="15179" y="10340"/>
                    <a:pt x="15693" y="9983"/>
                    <a:pt x="15953" y="9409"/>
                  </a:cubicBezTo>
                  <a:cubicBezTo>
                    <a:pt x="16121" y="9044"/>
                    <a:pt x="16149" y="8627"/>
                    <a:pt x="16027" y="8238"/>
                  </a:cubicBezTo>
                  <a:cubicBezTo>
                    <a:pt x="16290" y="8004"/>
                    <a:pt x="16468" y="7685"/>
                    <a:pt x="16538" y="7343"/>
                  </a:cubicBezTo>
                  <a:cubicBezTo>
                    <a:pt x="16679" y="6696"/>
                    <a:pt x="16449" y="6078"/>
                    <a:pt x="16009" y="5802"/>
                  </a:cubicBezTo>
                  <a:cubicBezTo>
                    <a:pt x="16121" y="5399"/>
                    <a:pt x="16027" y="4897"/>
                    <a:pt x="15718" y="4480"/>
                  </a:cubicBezTo>
                  <a:cubicBezTo>
                    <a:pt x="15493" y="4171"/>
                    <a:pt x="15170" y="3951"/>
                    <a:pt x="14805" y="3857"/>
                  </a:cubicBezTo>
                  <a:cubicBezTo>
                    <a:pt x="14908" y="3501"/>
                    <a:pt x="14823" y="3094"/>
                    <a:pt x="14575" y="2742"/>
                  </a:cubicBezTo>
                  <a:cubicBezTo>
                    <a:pt x="14575" y="2742"/>
                    <a:pt x="14135" y="2213"/>
                    <a:pt x="13844" y="2147"/>
                  </a:cubicBezTo>
                  <a:cubicBezTo>
                    <a:pt x="13598" y="2093"/>
                    <a:pt x="13369" y="2013"/>
                    <a:pt x="13150" y="2013"/>
                  </a:cubicBezTo>
                  <a:cubicBezTo>
                    <a:pt x="13124" y="2013"/>
                    <a:pt x="13097" y="2014"/>
                    <a:pt x="13071" y="2016"/>
                  </a:cubicBezTo>
                  <a:cubicBezTo>
                    <a:pt x="12968" y="1618"/>
                    <a:pt x="12645" y="1234"/>
                    <a:pt x="12176" y="1023"/>
                  </a:cubicBezTo>
                  <a:cubicBezTo>
                    <a:pt x="11958" y="921"/>
                    <a:pt x="11723" y="869"/>
                    <a:pt x="11487" y="869"/>
                  </a:cubicBezTo>
                  <a:cubicBezTo>
                    <a:pt x="11354" y="869"/>
                    <a:pt x="11220" y="886"/>
                    <a:pt x="11090" y="920"/>
                  </a:cubicBezTo>
                  <a:cubicBezTo>
                    <a:pt x="10879" y="498"/>
                    <a:pt x="10391" y="180"/>
                    <a:pt x="9801" y="152"/>
                  </a:cubicBezTo>
                  <a:cubicBezTo>
                    <a:pt x="9764" y="149"/>
                    <a:pt x="9728" y="148"/>
                    <a:pt x="9691" y="148"/>
                  </a:cubicBezTo>
                  <a:cubicBezTo>
                    <a:pt x="9276" y="148"/>
                    <a:pt x="8903" y="294"/>
                    <a:pt x="8644" y="526"/>
                  </a:cubicBezTo>
                  <a:cubicBezTo>
                    <a:pt x="8414" y="200"/>
                    <a:pt x="7988" y="0"/>
                    <a:pt x="751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7600025" y="1629650"/>
              <a:ext cx="360650" cy="257600"/>
            </a:xfrm>
            <a:custGeom>
              <a:rect b="b" l="l" r="r" t="t"/>
              <a:pathLst>
                <a:path extrusionOk="0" h="10304" w="14426">
                  <a:moveTo>
                    <a:pt x="5251" y="0"/>
                  </a:moveTo>
                  <a:cubicBezTo>
                    <a:pt x="5125" y="0"/>
                    <a:pt x="4995" y="14"/>
                    <a:pt x="4863" y="44"/>
                  </a:cubicBezTo>
                  <a:cubicBezTo>
                    <a:pt x="4507" y="119"/>
                    <a:pt x="4189" y="306"/>
                    <a:pt x="3954" y="583"/>
                  </a:cubicBezTo>
                  <a:cubicBezTo>
                    <a:pt x="3740" y="431"/>
                    <a:pt x="3462" y="349"/>
                    <a:pt x="3163" y="349"/>
                  </a:cubicBezTo>
                  <a:cubicBezTo>
                    <a:pt x="2953" y="349"/>
                    <a:pt x="2733" y="390"/>
                    <a:pt x="2516" y="475"/>
                  </a:cubicBezTo>
                  <a:cubicBezTo>
                    <a:pt x="2188" y="606"/>
                    <a:pt x="1907" y="836"/>
                    <a:pt x="1720" y="1135"/>
                  </a:cubicBezTo>
                  <a:cubicBezTo>
                    <a:pt x="1620" y="1107"/>
                    <a:pt x="1516" y="1093"/>
                    <a:pt x="1410" y="1093"/>
                  </a:cubicBezTo>
                  <a:cubicBezTo>
                    <a:pt x="996" y="1093"/>
                    <a:pt x="552" y="1307"/>
                    <a:pt x="235" y="1702"/>
                  </a:cubicBezTo>
                  <a:cubicBezTo>
                    <a:pt x="141" y="1815"/>
                    <a:pt x="61" y="1941"/>
                    <a:pt x="0" y="2072"/>
                  </a:cubicBezTo>
                  <a:cubicBezTo>
                    <a:pt x="75" y="2054"/>
                    <a:pt x="150" y="2035"/>
                    <a:pt x="225" y="2030"/>
                  </a:cubicBezTo>
                  <a:cubicBezTo>
                    <a:pt x="511" y="1993"/>
                    <a:pt x="787" y="1871"/>
                    <a:pt x="1008" y="1679"/>
                  </a:cubicBezTo>
                  <a:cubicBezTo>
                    <a:pt x="1326" y="1415"/>
                    <a:pt x="1724" y="1277"/>
                    <a:pt x="2131" y="1277"/>
                  </a:cubicBezTo>
                  <a:cubicBezTo>
                    <a:pt x="2215" y="1277"/>
                    <a:pt x="2300" y="1283"/>
                    <a:pt x="2385" y="1295"/>
                  </a:cubicBezTo>
                  <a:cubicBezTo>
                    <a:pt x="2473" y="1311"/>
                    <a:pt x="2561" y="1319"/>
                    <a:pt x="2650" y="1319"/>
                  </a:cubicBezTo>
                  <a:cubicBezTo>
                    <a:pt x="2895" y="1319"/>
                    <a:pt x="3138" y="1257"/>
                    <a:pt x="3355" y="1140"/>
                  </a:cubicBezTo>
                  <a:cubicBezTo>
                    <a:pt x="3505" y="1060"/>
                    <a:pt x="3659" y="1000"/>
                    <a:pt x="3823" y="962"/>
                  </a:cubicBezTo>
                  <a:cubicBezTo>
                    <a:pt x="3947" y="933"/>
                    <a:pt x="4074" y="918"/>
                    <a:pt x="4200" y="918"/>
                  </a:cubicBezTo>
                  <a:cubicBezTo>
                    <a:pt x="4435" y="918"/>
                    <a:pt x="4670" y="969"/>
                    <a:pt x="4887" y="1070"/>
                  </a:cubicBezTo>
                  <a:cubicBezTo>
                    <a:pt x="5077" y="1156"/>
                    <a:pt x="5282" y="1200"/>
                    <a:pt x="5489" y="1200"/>
                  </a:cubicBezTo>
                  <a:cubicBezTo>
                    <a:pt x="5629" y="1200"/>
                    <a:pt x="5770" y="1180"/>
                    <a:pt x="5908" y="1140"/>
                  </a:cubicBezTo>
                  <a:cubicBezTo>
                    <a:pt x="6070" y="1091"/>
                    <a:pt x="6237" y="1067"/>
                    <a:pt x="6402" y="1067"/>
                  </a:cubicBezTo>
                  <a:cubicBezTo>
                    <a:pt x="6791" y="1067"/>
                    <a:pt x="7175" y="1200"/>
                    <a:pt x="7487" y="1449"/>
                  </a:cubicBezTo>
                  <a:cubicBezTo>
                    <a:pt x="7721" y="1651"/>
                    <a:pt x="8012" y="1773"/>
                    <a:pt x="8321" y="1796"/>
                  </a:cubicBezTo>
                  <a:cubicBezTo>
                    <a:pt x="8513" y="1815"/>
                    <a:pt x="8700" y="1866"/>
                    <a:pt x="8878" y="1946"/>
                  </a:cubicBezTo>
                  <a:cubicBezTo>
                    <a:pt x="9141" y="2058"/>
                    <a:pt x="9366" y="2241"/>
                    <a:pt x="9539" y="2471"/>
                  </a:cubicBezTo>
                  <a:cubicBezTo>
                    <a:pt x="9740" y="2747"/>
                    <a:pt x="10031" y="2939"/>
                    <a:pt x="10359" y="3028"/>
                  </a:cubicBezTo>
                  <a:cubicBezTo>
                    <a:pt x="10420" y="3042"/>
                    <a:pt x="10476" y="3056"/>
                    <a:pt x="10542" y="3070"/>
                  </a:cubicBezTo>
                  <a:cubicBezTo>
                    <a:pt x="10837" y="3141"/>
                    <a:pt x="11272" y="3665"/>
                    <a:pt x="11272" y="3665"/>
                  </a:cubicBezTo>
                  <a:cubicBezTo>
                    <a:pt x="11390" y="3829"/>
                    <a:pt x="11474" y="4021"/>
                    <a:pt x="11521" y="4218"/>
                  </a:cubicBezTo>
                  <a:cubicBezTo>
                    <a:pt x="11591" y="4546"/>
                    <a:pt x="11783" y="4841"/>
                    <a:pt x="12055" y="5038"/>
                  </a:cubicBezTo>
                  <a:cubicBezTo>
                    <a:pt x="12191" y="5141"/>
                    <a:pt x="12312" y="5263"/>
                    <a:pt x="12411" y="5399"/>
                  </a:cubicBezTo>
                  <a:cubicBezTo>
                    <a:pt x="12608" y="5656"/>
                    <a:pt x="12725" y="5966"/>
                    <a:pt x="12748" y="6284"/>
                  </a:cubicBezTo>
                  <a:cubicBezTo>
                    <a:pt x="12772" y="6551"/>
                    <a:pt x="12865" y="6809"/>
                    <a:pt x="13025" y="7029"/>
                  </a:cubicBezTo>
                  <a:cubicBezTo>
                    <a:pt x="13245" y="7348"/>
                    <a:pt x="13334" y="7797"/>
                    <a:pt x="13235" y="8257"/>
                  </a:cubicBezTo>
                  <a:cubicBezTo>
                    <a:pt x="13184" y="8514"/>
                    <a:pt x="13071" y="8748"/>
                    <a:pt x="12912" y="8955"/>
                  </a:cubicBezTo>
                  <a:cubicBezTo>
                    <a:pt x="12814" y="9086"/>
                    <a:pt x="12767" y="9254"/>
                    <a:pt x="12786" y="9418"/>
                  </a:cubicBezTo>
                  <a:cubicBezTo>
                    <a:pt x="12823" y="9718"/>
                    <a:pt x="12781" y="10027"/>
                    <a:pt x="12659" y="10304"/>
                  </a:cubicBezTo>
                  <a:cubicBezTo>
                    <a:pt x="13076" y="10210"/>
                    <a:pt x="13470" y="9882"/>
                    <a:pt x="13690" y="9400"/>
                  </a:cubicBezTo>
                  <a:cubicBezTo>
                    <a:pt x="13863" y="9034"/>
                    <a:pt x="13891" y="8617"/>
                    <a:pt x="13765" y="8228"/>
                  </a:cubicBezTo>
                  <a:cubicBezTo>
                    <a:pt x="14027" y="7994"/>
                    <a:pt x="14205" y="7680"/>
                    <a:pt x="14275" y="7334"/>
                  </a:cubicBezTo>
                  <a:cubicBezTo>
                    <a:pt x="14425" y="6692"/>
                    <a:pt x="14196" y="6073"/>
                    <a:pt x="13755" y="5797"/>
                  </a:cubicBezTo>
                  <a:cubicBezTo>
                    <a:pt x="13868" y="5394"/>
                    <a:pt x="13774" y="4897"/>
                    <a:pt x="13465" y="4480"/>
                  </a:cubicBezTo>
                  <a:cubicBezTo>
                    <a:pt x="13240" y="4171"/>
                    <a:pt x="12917" y="3951"/>
                    <a:pt x="12551" y="3853"/>
                  </a:cubicBezTo>
                  <a:cubicBezTo>
                    <a:pt x="12654" y="3501"/>
                    <a:pt x="12565" y="3089"/>
                    <a:pt x="12317" y="2742"/>
                  </a:cubicBezTo>
                  <a:cubicBezTo>
                    <a:pt x="12317" y="2742"/>
                    <a:pt x="11877" y="2213"/>
                    <a:pt x="11586" y="2147"/>
                  </a:cubicBezTo>
                  <a:cubicBezTo>
                    <a:pt x="11347" y="2098"/>
                    <a:pt x="11123" y="2016"/>
                    <a:pt x="10904" y="2016"/>
                  </a:cubicBezTo>
                  <a:cubicBezTo>
                    <a:pt x="10873" y="2016"/>
                    <a:pt x="10843" y="2017"/>
                    <a:pt x="10813" y="2021"/>
                  </a:cubicBezTo>
                  <a:cubicBezTo>
                    <a:pt x="10715" y="1613"/>
                    <a:pt x="10392" y="1234"/>
                    <a:pt x="9918" y="1023"/>
                  </a:cubicBezTo>
                  <a:cubicBezTo>
                    <a:pt x="9703" y="921"/>
                    <a:pt x="9469" y="869"/>
                    <a:pt x="9232" y="869"/>
                  </a:cubicBezTo>
                  <a:cubicBezTo>
                    <a:pt x="9098" y="869"/>
                    <a:pt x="8964" y="886"/>
                    <a:pt x="8832" y="920"/>
                  </a:cubicBezTo>
                  <a:cubicBezTo>
                    <a:pt x="8630" y="498"/>
                    <a:pt x="8133" y="184"/>
                    <a:pt x="7543" y="152"/>
                  </a:cubicBezTo>
                  <a:cubicBezTo>
                    <a:pt x="7506" y="149"/>
                    <a:pt x="7470" y="148"/>
                    <a:pt x="7433" y="148"/>
                  </a:cubicBezTo>
                  <a:cubicBezTo>
                    <a:pt x="7018" y="148"/>
                    <a:pt x="6645" y="294"/>
                    <a:pt x="6386" y="526"/>
                  </a:cubicBezTo>
                  <a:cubicBezTo>
                    <a:pt x="6153" y="200"/>
                    <a:pt x="5729" y="0"/>
                    <a:pt x="525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7567925" y="1710375"/>
              <a:ext cx="4000" cy="7875"/>
            </a:xfrm>
            <a:custGeom>
              <a:rect b="b" l="l" r="r" t="t"/>
              <a:pathLst>
                <a:path extrusionOk="0" h="315" w="160">
                  <a:moveTo>
                    <a:pt x="160" y="1"/>
                  </a:moveTo>
                  <a:lnTo>
                    <a:pt x="160" y="1"/>
                  </a:lnTo>
                  <a:cubicBezTo>
                    <a:pt x="99" y="99"/>
                    <a:pt x="48" y="202"/>
                    <a:pt x="1" y="314"/>
                  </a:cubicBezTo>
                  <a:cubicBezTo>
                    <a:pt x="33" y="310"/>
                    <a:pt x="66" y="305"/>
                    <a:pt x="99" y="305"/>
                  </a:cubicBezTo>
                  <a:cubicBezTo>
                    <a:pt x="113" y="202"/>
                    <a:pt x="132" y="99"/>
                    <a:pt x="16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7732725" y="1888050"/>
              <a:ext cx="161525" cy="162525"/>
            </a:xfrm>
            <a:custGeom>
              <a:rect b="b" l="l" r="r" t="t"/>
              <a:pathLst>
                <a:path extrusionOk="0" h="6501" w="6461">
                  <a:moveTo>
                    <a:pt x="717" y="1"/>
                  </a:moveTo>
                  <a:lnTo>
                    <a:pt x="717" y="1"/>
                  </a:lnTo>
                  <a:cubicBezTo>
                    <a:pt x="717" y="1"/>
                    <a:pt x="1" y="1954"/>
                    <a:pt x="2245" y="3243"/>
                  </a:cubicBezTo>
                  <a:cubicBezTo>
                    <a:pt x="4039" y="4278"/>
                    <a:pt x="4835" y="5084"/>
                    <a:pt x="4962" y="5894"/>
                  </a:cubicBezTo>
                  <a:cubicBezTo>
                    <a:pt x="5020" y="6250"/>
                    <a:pt x="5329" y="6500"/>
                    <a:pt x="5677" y="6500"/>
                  </a:cubicBezTo>
                  <a:cubicBezTo>
                    <a:pt x="5720" y="6500"/>
                    <a:pt x="5762" y="6497"/>
                    <a:pt x="5805" y="6489"/>
                  </a:cubicBezTo>
                  <a:cubicBezTo>
                    <a:pt x="6199" y="6414"/>
                    <a:pt x="6461" y="6030"/>
                    <a:pt x="6377" y="5632"/>
                  </a:cubicBezTo>
                  <a:lnTo>
                    <a:pt x="5679" y="2418"/>
                  </a:lnTo>
                  <a:lnTo>
                    <a:pt x="5041" y="811"/>
                  </a:lnTo>
                  <a:cubicBezTo>
                    <a:pt x="5041" y="811"/>
                    <a:pt x="4319" y="861"/>
                    <a:pt x="3526" y="861"/>
                  </a:cubicBezTo>
                  <a:cubicBezTo>
                    <a:pt x="2649" y="861"/>
                    <a:pt x="1686" y="800"/>
                    <a:pt x="1518" y="544"/>
                  </a:cubicBezTo>
                  <a:cubicBezTo>
                    <a:pt x="1340" y="263"/>
                    <a:pt x="1050" y="66"/>
                    <a:pt x="7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7840350" y="1908325"/>
              <a:ext cx="54375" cy="142325"/>
            </a:xfrm>
            <a:custGeom>
              <a:rect b="b" l="l" r="r" t="t"/>
              <a:pathLst>
                <a:path extrusionOk="0" h="5693" w="2175">
                  <a:moveTo>
                    <a:pt x="736" y="0"/>
                  </a:moveTo>
                  <a:cubicBezTo>
                    <a:pt x="736" y="0"/>
                    <a:pt x="432" y="24"/>
                    <a:pt x="1" y="38"/>
                  </a:cubicBezTo>
                  <a:lnTo>
                    <a:pt x="610" y="1579"/>
                  </a:lnTo>
                  <a:lnTo>
                    <a:pt x="1308" y="4793"/>
                  </a:lnTo>
                  <a:cubicBezTo>
                    <a:pt x="1374" y="5097"/>
                    <a:pt x="1233" y="5411"/>
                    <a:pt x="961" y="5570"/>
                  </a:cubicBezTo>
                  <a:cubicBezTo>
                    <a:pt x="1083" y="5650"/>
                    <a:pt x="1219" y="5692"/>
                    <a:pt x="1364" y="5692"/>
                  </a:cubicBezTo>
                  <a:cubicBezTo>
                    <a:pt x="1367" y="5692"/>
                    <a:pt x="1369" y="5692"/>
                    <a:pt x="1372" y="5692"/>
                  </a:cubicBezTo>
                  <a:cubicBezTo>
                    <a:pt x="1832" y="5692"/>
                    <a:pt x="2174" y="5268"/>
                    <a:pt x="2072" y="4821"/>
                  </a:cubicBezTo>
                  <a:lnTo>
                    <a:pt x="1374" y="1607"/>
                  </a:lnTo>
                  <a:lnTo>
                    <a:pt x="7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7793750" y="1881850"/>
              <a:ext cx="118675" cy="65950"/>
            </a:xfrm>
            <a:custGeom>
              <a:rect b="b" l="l" r="r" t="t"/>
              <a:pathLst>
                <a:path extrusionOk="0" h="2638" w="4747">
                  <a:moveTo>
                    <a:pt x="1003" y="0"/>
                  </a:moveTo>
                  <a:cubicBezTo>
                    <a:pt x="422" y="0"/>
                    <a:pt x="0" y="544"/>
                    <a:pt x="146" y="1106"/>
                  </a:cubicBezTo>
                  <a:lnTo>
                    <a:pt x="235" y="1598"/>
                  </a:lnTo>
                  <a:cubicBezTo>
                    <a:pt x="389" y="2207"/>
                    <a:pt x="937" y="2633"/>
                    <a:pt x="1570" y="2638"/>
                  </a:cubicBezTo>
                  <a:lnTo>
                    <a:pt x="3177" y="2638"/>
                  </a:lnTo>
                  <a:cubicBezTo>
                    <a:pt x="3809" y="2633"/>
                    <a:pt x="4357" y="2207"/>
                    <a:pt x="4512" y="1598"/>
                  </a:cubicBezTo>
                  <a:lnTo>
                    <a:pt x="4601" y="1106"/>
                  </a:lnTo>
                  <a:cubicBezTo>
                    <a:pt x="4746" y="544"/>
                    <a:pt x="4325" y="0"/>
                    <a:pt x="37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7801125" y="1882075"/>
              <a:ext cx="111050" cy="65725"/>
            </a:xfrm>
            <a:custGeom>
              <a:rect b="b" l="l" r="r" t="t"/>
              <a:pathLst>
                <a:path extrusionOk="0" h="2629" w="4442">
                  <a:moveTo>
                    <a:pt x="3580" y="1"/>
                  </a:moveTo>
                  <a:lnTo>
                    <a:pt x="3580" y="1"/>
                  </a:lnTo>
                  <a:cubicBezTo>
                    <a:pt x="3599" y="118"/>
                    <a:pt x="3594" y="240"/>
                    <a:pt x="3566" y="352"/>
                  </a:cubicBezTo>
                  <a:lnTo>
                    <a:pt x="3472" y="844"/>
                  </a:lnTo>
                  <a:cubicBezTo>
                    <a:pt x="3317" y="1453"/>
                    <a:pt x="2769" y="1884"/>
                    <a:pt x="2141" y="1884"/>
                  </a:cubicBezTo>
                  <a:lnTo>
                    <a:pt x="530" y="1884"/>
                  </a:lnTo>
                  <a:cubicBezTo>
                    <a:pt x="347" y="1884"/>
                    <a:pt x="169" y="1847"/>
                    <a:pt x="0" y="1776"/>
                  </a:cubicBezTo>
                  <a:lnTo>
                    <a:pt x="0" y="1776"/>
                  </a:lnTo>
                  <a:cubicBezTo>
                    <a:pt x="216" y="2292"/>
                    <a:pt x="717" y="2629"/>
                    <a:pt x="1275" y="2629"/>
                  </a:cubicBezTo>
                  <a:lnTo>
                    <a:pt x="2886" y="2629"/>
                  </a:lnTo>
                  <a:cubicBezTo>
                    <a:pt x="3514" y="2629"/>
                    <a:pt x="4067" y="2203"/>
                    <a:pt x="4222" y="1594"/>
                  </a:cubicBezTo>
                  <a:lnTo>
                    <a:pt x="4311" y="1102"/>
                  </a:lnTo>
                  <a:cubicBezTo>
                    <a:pt x="4442" y="591"/>
                    <a:pt x="4100" y="80"/>
                    <a:pt x="358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7748350" y="1689400"/>
              <a:ext cx="117450" cy="72300"/>
            </a:xfrm>
            <a:custGeom>
              <a:rect b="b" l="l" r="r" t="t"/>
              <a:pathLst>
                <a:path extrusionOk="0" h="2892" w="4698">
                  <a:moveTo>
                    <a:pt x="1096" y="0"/>
                  </a:moveTo>
                  <a:cubicBezTo>
                    <a:pt x="817" y="0"/>
                    <a:pt x="533" y="60"/>
                    <a:pt x="266" y="184"/>
                  </a:cubicBezTo>
                  <a:cubicBezTo>
                    <a:pt x="1" y="306"/>
                    <a:pt x="126" y="669"/>
                    <a:pt x="363" y="669"/>
                  </a:cubicBezTo>
                  <a:cubicBezTo>
                    <a:pt x="399" y="669"/>
                    <a:pt x="437" y="661"/>
                    <a:pt x="476" y="643"/>
                  </a:cubicBezTo>
                  <a:cubicBezTo>
                    <a:pt x="676" y="550"/>
                    <a:pt x="887" y="506"/>
                    <a:pt x="1095" y="506"/>
                  </a:cubicBezTo>
                  <a:cubicBezTo>
                    <a:pt x="1600" y="506"/>
                    <a:pt x="2088" y="766"/>
                    <a:pt x="2360" y="1224"/>
                  </a:cubicBezTo>
                  <a:cubicBezTo>
                    <a:pt x="1980" y="1636"/>
                    <a:pt x="1891" y="2236"/>
                    <a:pt x="2126" y="2746"/>
                  </a:cubicBezTo>
                  <a:cubicBezTo>
                    <a:pt x="2166" y="2832"/>
                    <a:pt x="2250" y="2892"/>
                    <a:pt x="2349" y="2892"/>
                  </a:cubicBezTo>
                  <a:cubicBezTo>
                    <a:pt x="2352" y="2892"/>
                    <a:pt x="2356" y="2892"/>
                    <a:pt x="2360" y="2892"/>
                  </a:cubicBezTo>
                  <a:cubicBezTo>
                    <a:pt x="2397" y="2892"/>
                    <a:pt x="2430" y="2882"/>
                    <a:pt x="2463" y="2868"/>
                  </a:cubicBezTo>
                  <a:cubicBezTo>
                    <a:pt x="2589" y="2807"/>
                    <a:pt x="2646" y="2657"/>
                    <a:pt x="2589" y="2531"/>
                  </a:cubicBezTo>
                  <a:cubicBezTo>
                    <a:pt x="2416" y="2100"/>
                    <a:pt x="2613" y="1608"/>
                    <a:pt x="3034" y="1411"/>
                  </a:cubicBezTo>
                  <a:cubicBezTo>
                    <a:pt x="3153" y="1357"/>
                    <a:pt x="3279" y="1331"/>
                    <a:pt x="3402" y="1331"/>
                  </a:cubicBezTo>
                  <a:cubicBezTo>
                    <a:pt x="3717" y="1331"/>
                    <a:pt x="4020" y="1498"/>
                    <a:pt x="4178" y="1791"/>
                  </a:cubicBezTo>
                  <a:cubicBezTo>
                    <a:pt x="4222" y="1880"/>
                    <a:pt x="4315" y="1934"/>
                    <a:pt x="4412" y="1934"/>
                  </a:cubicBezTo>
                  <a:cubicBezTo>
                    <a:pt x="4446" y="1934"/>
                    <a:pt x="4481" y="1927"/>
                    <a:pt x="4515" y="1912"/>
                  </a:cubicBezTo>
                  <a:cubicBezTo>
                    <a:pt x="4641" y="1856"/>
                    <a:pt x="4698" y="1702"/>
                    <a:pt x="4637" y="1575"/>
                  </a:cubicBezTo>
                  <a:cubicBezTo>
                    <a:pt x="4401" y="1073"/>
                    <a:pt x="3899" y="778"/>
                    <a:pt x="3378" y="778"/>
                  </a:cubicBezTo>
                  <a:cubicBezTo>
                    <a:pt x="3184" y="778"/>
                    <a:pt x="2987" y="819"/>
                    <a:pt x="2800" y="905"/>
                  </a:cubicBezTo>
                  <a:cubicBezTo>
                    <a:pt x="2791" y="910"/>
                    <a:pt x="2781" y="915"/>
                    <a:pt x="2772" y="919"/>
                  </a:cubicBezTo>
                  <a:cubicBezTo>
                    <a:pt x="2397" y="330"/>
                    <a:pt x="1756" y="0"/>
                    <a:pt x="109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7601775" y="1745150"/>
              <a:ext cx="99475" cy="56725"/>
            </a:xfrm>
            <a:custGeom>
              <a:rect b="b" l="l" r="r" t="t"/>
              <a:pathLst>
                <a:path extrusionOk="0" h="2269" w="3979">
                  <a:moveTo>
                    <a:pt x="3075" y="0"/>
                  </a:moveTo>
                  <a:cubicBezTo>
                    <a:pt x="2891" y="0"/>
                    <a:pt x="2706" y="33"/>
                    <a:pt x="2531" y="99"/>
                  </a:cubicBezTo>
                  <a:cubicBezTo>
                    <a:pt x="2165" y="235"/>
                    <a:pt x="1865" y="502"/>
                    <a:pt x="1687" y="849"/>
                  </a:cubicBezTo>
                  <a:cubicBezTo>
                    <a:pt x="1502" y="793"/>
                    <a:pt x="1312" y="765"/>
                    <a:pt x="1122" y="765"/>
                  </a:cubicBezTo>
                  <a:cubicBezTo>
                    <a:pt x="836" y="765"/>
                    <a:pt x="551" y="828"/>
                    <a:pt x="286" y="952"/>
                  </a:cubicBezTo>
                  <a:cubicBezTo>
                    <a:pt x="1" y="1061"/>
                    <a:pt x="130" y="1445"/>
                    <a:pt x="373" y="1445"/>
                  </a:cubicBezTo>
                  <a:cubicBezTo>
                    <a:pt x="414" y="1445"/>
                    <a:pt x="457" y="1435"/>
                    <a:pt x="502" y="1411"/>
                  </a:cubicBezTo>
                  <a:cubicBezTo>
                    <a:pt x="701" y="1318"/>
                    <a:pt x="911" y="1274"/>
                    <a:pt x="1118" y="1274"/>
                  </a:cubicBezTo>
                  <a:cubicBezTo>
                    <a:pt x="1671" y="1274"/>
                    <a:pt x="2202" y="1588"/>
                    <a:pt x="2451" y="2123"/>
                  </a:cubicBezTo>
                  <a:cubicBezTo>
                    <a:pt x="2492" y="2209"/>
                    <a:pt x="2576" y="2269"/>
                    <a:pt x="2674" y="2269"/>
                  </a:cubicBezTo>
                  <a:cubicBezTo>
                    <a:pt x="2678" y="2269"/>
                    <a:pt x="2681" y="2269"/>
                    <a:pt x="2685" y="2269"/>
                  </a:cubicBezTo>
                  <a:cubicBezTo>
                    <a:pt x="2723" y="2269"/>
                    <a:pt x="2755" y="2259"/>
                    <a:pt x="2788" y="2245"/>
                  </a:cubicBezTo>
                  <a:cubicBezTo>
                    <a:pt x="2915" y="2184"/>
                    <a:pt x="2971" y="2034"/>
                    <a:pt x="2915" y="1908"/>
                  </a:cubicBezTo>
                  <a:cubicBezTo>
                    <a:pt x="2751" y="1552"/>
                    <a:pt x="2484" y="1257"/>
                    <a:pt x="2151" y="1055"/>
                  </a:cubicBezTo>
                  <a:cubicBezTo>
                    <a:pt x="2268" y="830"/>
                    <a:pt x="2465" y="657"/>
                    <a:pt x="2704" y="573"/>
                  </a:cubicBezTo>
                  <a:cubicBezTo>
                    <a:pt x="2824" y="528"/>
                    <a:pt x="2949" y="505"/>
                    <a:pt x="3075" y="505"/>
                  </a:cubicBezTo>
                  <a:cubicBezTo>
                    <a:pt x="3224" y="505"/>
                    <a:pt x="3372" y="537"/>
                    <a:pt x="3510" y="601"/>
                  </a:cubicBezTo>
                  <a:cubicBezTo>
                    <a:pt x="3548" y="617"/>
                    <a:pt x="3584" y="625"/>
                    <a:pt x="3618" y="625"/>
                  </a:cubicBezTo>
                  <a:cubicBezTo>
                    <a:pt x="3854" y="625"/>
                    <a:pt x="3978" y="272"/>
                    <a:pt x="3721" y="142"/>
                  </a:cubicBezTo>
                  <a:cubicBezTo>
                    <a:pt x="3517" y="47"/>
                    <a:pt x="3296" y="0"/>
                    <a:pt x="307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7796325" y="1805625"/>
              <a:ext cx="59750" cy="26475"/>
            </a:xfrm>
            <a:custGeom>
              <a:rect b="b" l="l" r="r" t="t"/>
              <a:pathLst>
                <a:path extrusionOk="0" h="1059" w="2390">
                  <a:moveTo>
                    <a:pt x="1042" y="1"/>
                  </a:moveTo>
                  <a:cubicBezTo>
                    <a:pt x="718" y="1"/>
                    <a:pt x="403" y="102"/>
                    <a:pt x="141" y="295"/>
                  </a:cubicBezTo>
                  <a:cubicBezTo>
                    <a:pt x="28" y="379"/>
                    <a:pt x="0" y="534"/>
                    <a:pt x="80" y="651"/>
                  </a:cubicBezTo>
                  <a:cubicBezTo>
                    <a:pt x="128" y="719"/>
                    <a:pt x="206" y="756"/>
                    <a:pt x="285" y="756"/>
                  </a:cubicBezTo>
                  <a:cubicBezTo>
                    <a:pt x="337" y="756"/>
                    <a:pt x="390" y="740"/>
                    <a:pt x="436" y="707"/>
                  </a:cubicBezTo>
                  <a:cubicBezTo>
                    <a:pt x="620" y="574"/>
                    <a:pt x="833" y="511"/>
                    <a:pt x="1044" y="511"/>
                  </a:cubicBezTo>
                  <a:cubicBezTo>
                    <a:pt x="1371" y="511"/>
                    <a:pt x="1693" y="663"/>
                    <a:pt x="1898" y="950"/>
                  </a:cubicBezTo>
                  <a:cubicBezTo>
                    <a:pt x="1945" y="1016"/>
                    <a:pt x="2024" y="1058"/>
                    <a:pt x="2109" y="1058"/>
                  </a:cubicBezTo>
                  <a:cubicBezTo>
                    <a:pt x="2160" y="1058"/>
                    <a:pt x="2212" y="1039"/>
                    <a:pt x="2254" y="1007"/>
                  </a:cubicBezTo>
                  <a:cubicBezTo>
                    <a:pt x="2366" y="927"/>
                    <a:pt x="2390" y="768"/>
                    <a:pt x="2310" y="651"/>
                  </a:cubicBezTo>
                  <a:cubicBezTo>
                    <a:pt x="2071" y="318"/>
                    <a:pt x="1710" y="88"/>
                    <a:pt x="1303" y="23"/>
                  </a:cubicBezTo>
                  <a:cubicBezTo>
                    <a:pt x="1216" y="8"/>
                    <a:pt x="1128" y="1"/>
                    <a:pt x="10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7722650" y="1878250"/>
              <a:ext cx="61175" cy="27000"/>
            </a:xfrm>
            <a:custGeom>
              <a:rect b="b" l="l" r="r" t="t"/>
              <a:pathLst>
                <a:path extrusionOk="0" h="1080" w="2447">
                  <a:moveTo>
                    <a:pt x="1421" y="1"/>
                  </a:moveTo>
                  <a:cubicBezTo>
                    <a:pt x="1324" y="1"/>
                    <a:pt x="1226" y="9"/>
                    <a:pt x="1130" y="27"/>
                  </a:cubicBezTo>
                  <a:cubicBezTo>
                    <a:pt x="727" y="102"/>
                    <a:pt x="366" y="336"/>
                    <a:pt x="136" y="678"/>
                  </a:cubicBezTo>
                  <a:cubicBezTo>
                    <a:pt x="0" y="878"/>
                    <a:pt x="173" y="1080"/>
                    <a:pt x="353" y="1080"/>
                  </a:cubicBezTo>
                  <a:cubicBezTo>
                    <a:pt x="427" y="1080"/>
                    <a:pt x="502" y="1046"/>
                    <a:pt x="558" y="964"/>
                  </a:cubicBezTo>
                  <a:cubicBezTo>
                    <a:pt x="713" y="735"/>
                    <a:pt x="956" y="575"/>
                    <a:pt x="1233" y="528"/>
                  </a:cubicBezTo>
                  <a:cubicBezTo>
                    <a:pt x="1298" y="516"/>
                    <a:pt x="1364" y="510"/>
                    <a:pt x="1429" y="510"/>
                  </a:cubicBezTo>
                  <a:cubicBezTo>
                    <a:pt x="1637" y="510"/>
                    <a:pt x="1841" y="571"/>
                    <a:pt x="2015" y="692"/>
                  </a:cubicBezTo>
                  <a:cubicBezTo>
                    <a:pt x="2059" y="722"/>
                    <a:pt x="2109" y="736"/>
                    <a:pt x="2158" y="736"/>
                  </a:cubicBezTo>
                  <a:cubicBezTo>
                    <a:pt x="2240" y="736"/>
                    <a:pt x="2321" y="697"/>
                    <a:pt x="2371" y="627"/>
                  </a:cubicBezTo>
                  <a:cubicBezTo>
                    <a:pt x="2446" y="510"/>
                    <a:pt x="2418" y="350"/>
                    <a:pt x="2306" y="271"/>
                  </a:cubicBezTo>
                  <a:cubicBezTo>
                    <a:pt x="2041" y="92"/>
                    <a:pt x="1733" y="1"/>
                    <a:pt x="142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7708350" y="1774900"/>
              <a:ext cx="51225" cy="40075"/>
            </a:xfrm>
            <a:custGeom>
              <a:rect b="b" l="l" r="r" t="t"/>
              <a:pathLst>
                <a:path extrusionOk="0" h="1603" w="2049">
                  <a:moveTo>
                    <a:pt x="1771" y="1"/>
                  </a:moveTo>
                  <a:cubicBezTo>
                    <a:pt x="1649" y="1"/>
                    <a:pt x="1545" y="92"/>
                    <a:pt x="1528" y="216"/>
                  </a:cubicBezTo>
                  <a:cubicBezTo>
                    <a:pt x="1440" y="730"/>
                    <a:pt x="996" y="1093"/>
                    <a:pt x="492" y="1093"/>
                  </a:cubicBezTo>
                  <a:cubicBezTo>
                    <a:pt x="435" y="1093"/>
                    <a:pt x="377" y="1088"/>
                    <a:pt x="320" y="1079"/>
                  </a:cubicBezTo>
                  <a:cubicBezTo>
                    <a:pt x="303" y="1075"/>
                    <a:pt x="287" y="1074"/>
                    <a:pt x="271" y="1074"/>
                  </a:cubicBezTo>
                  <a:cubicBezTo>
                    <a:pt x="150" y="1074"/>
                    <a:pt x="46" y="1165"/>
                    <a:pt x="29" y="1289"/>
                  </a:cubicBezTo>
                  <a:cubicBezTo>
                    <a:pt x="1" y="1430"/>
                    <a:pt x="99" y="1561"/>
                    <a:pt x="235" y="1580"/>
                  </a:cubicBezTo>
                  <a:cubicBezTo>
                    <a:pt x="324" y="1595"/>
                    <a:pt x="412" y="1602"/>
                    <a:pt x="499" y="1602"/>
                  </a:cubicBezTo>
                  <a:cubicBezTo>
                    <a:pt x="1247" y="1602"/>
                    <a:pt x="1903" y="1060"/>
                    <a:pt x="2025" y="296"/>
                  </a:cubicBezTo>
                  <a:cubicBezTo>
                    <a:pt x="2048" y="160"/>
                    <a:pt x="1955" y="29"/>
                    <a:pt x="1819" y="6"/>
                  </a:cubicBezTo>
                  <a:cubicBezTo>
                    <a:pt x="1802" y="2"/>
                    <a:pt x="1786" y="1"/>
                    <a:pt x="177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7628825" y="1838075"/>
              <a:ext cx="17725" cy="37700"/>
            </a:xfrm>
            <a:custGeom>
              <a:rect b="b" l="l" r="r" t="t"/>
              <a:pathLst>
                <a:path extrusionOk="0" h="1508" w="709">
                  <a:moveTo>
                    <a:pt x="356" y="0"/>
                  </a:moveTo>
                  <a:cubicBezTo>
                    <a:pt x="261" y="0"/>
                    <a:pt x="166" y="51"/>
                    <a:pt x="123" y="168"/>
                  </a:cubicBezTo>
                  <a:cubicBezTo>
                    <a:pt x="1" y="547"/>
                    <a:pt x="151" y="1194"/>
                    <a:pt x="184" y="1316"/>
                  </a:cubicBezTo>
                  <a:cubicBezTo>
                    <a:pt x="212" y="1428"/>
                    <a:pt x="315" y="1508"/>
                    <a:pt x="427" y="1508"/>
                  </a:cubicBezTo>
                  <a:cubicBezTo>
                    <a:pt x="451" y="1508"/>
                    <a:pt x="469" y="1508"/>
                    <a:pt x="488" y="1498"/>
                  </a:cubicBezTo>
                  <a:cubicBezTo>
                    <a:pt x="624" y="1466"/>
                    <a:pt x="708" y="1325"/>
                    <a:pt x="676" y="1189"/>
                  </a:cubicBezTo>
                  <a:cubicBezTo>
                    <a:pt x="610" y="936"/>
                    <a:pt x="549" y="505"/>
                    <a:pt x="610" y="322"/>
                  </a:cubicBezTo>
                  <a:cubicBezTo>
                    <a:pt x="662" y="129"/>
                    <a:pt x="508" y="0"/>
                    <a:pt x="3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7684125" y="1638200"/>
              <a:ext cx="24075" cy="29800"/>
            </a:xfrm>
            <a:custGeom>
              <a:rect b="b" l="l" r="r" t="t"/>
              <a:pathLst>
                <a:path extrusionOk="0" h="1192" w="963">
                  <a:moveTo>
                    <a:pt x="597" y="1"/>
                  </a:moveTo>
                  <a:cubicBezTo>
                    <a:pt x="539" y="1"/>
                    <a:pt x="478" y="23"/>
                    <a:pt x="422" y="77"/>
                  </a:cubicBezTo>
                  <a:cubicBezTo>
                    <a:pt x="380" y="119"/>
                    <a:pt x="5" y="498"/>
                    <a:pt x="5" y="934"/>
                  </a:cubicBezTo>
                  <a:cubicBezTo>
                    <a:pt x="0" y="1075"/>
                    <a:pt x="117" y="1192"/>
                    <a:pt x="258" y="1192"/>
                  </a:cubicBezTo>
                  <a:cubicBezTo>
                    <a:pt x="403" y="1192"/>
                    <a:pt x="516" y="1075"/>
                    <a:pt x="511" y="934"/>
                  </a:cubicBezTo>
                  <a:cubicBezTo>
                    <a:pt x="511" y="747"/>
                    <a:pt x="708" y="508"/>
                    <a:pt x="778" y="437"/>
                  </a:cubicBezTo>
                  <a:cubicBezTo>
                    <a:pt x="962" y="257"/>
                    <a:pt x="795" y="1"/>
                    <a:pt x="59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7660075" y="1659400"/>
              <a:ext cx="59200" cy="22225"/>
            </a:xfrm>
            <a:custGeom>
              <a:rect b="b" l="l" r="r" t="t"/>
              <a:pathLst>
                <a:path extrusionOk="0" h="889" w="2368">
                  <a:moveTo>
                    <a:pt x="1263" y="0"/>
                  </a:moveTo>
                  <a:cubicBezTo>
                    <a:pt x="1100" y="0"/>
                    <a:pt x="952" y="31"/>
                    <a:pt x="826" y="72"/>
                  </a:cubicBezTo>
                  <a:cubicBezTo>
                    <a:pt x="587" y="152"/>
                    <a:pt x="372" y="283"/>
                    <a:pt x="184" y="451"/>
                  </a:cubicBezTo>
                  <a:cubicBezTo>
                    <a:pt x="0" y="632"/>
                    <a:pt x="167" y="888"/>
                    <a:pt x="365" y="888"/>
                  </a:cubicBezTo>
                  <a:cubicBezTo>
                    <a:pt x="424" y="888"/>
                    <a:pt x="485" y="866"/>
                    <a:pt x="541" y="812"/>
                  </a:cubicBezTo>
                  <a:cubicBezTo>
                    <a:pt x="556" y="794"/>
                    <a:pt x="853" y="510"/>
                    <a:pt x="1245" y="510"/>
                  </a:cubicBezTo>
                  <a:cubicBezTo>
                    <a:pt x="1448" y="510"/>
                    <a:pt x="1676" y="586"/>
                    <a:pt x="1904" y="812"/>
                  </a:cubicBezTo>
                  <a:cubicBezTo>
                    <a:pt x="1955" y="854"/>
                    <a:pt x="2016" y="882"/>
                    <a:pt x="2082" y="882"/>
                  </a:cubicBezTo>
                  <a:cubicBezTo>
                    <a:pt x="2152" y="882"/>
                    <a:pt x="2222" y="859"/>
                    <a:pt x="2269" y="807"/>
                  </a:cubicBezTo>
                  <a:cubicBezTo>
                    <a:pt x="2368" y="709"/>
                    <a:pt x="2368" y="550"/>
                    <a:pt x="2265" y="451"/>
                  </a:cubicBezTo>
                  <a:cubicBezTo>
                    <a:pt x="1917" y="107"/>
                    <a:pt x="1565" y="0"/>
                    <a:pt x="126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7917975" y="1799125"/>
              <a:ext cx="33450" cy="43150"/>
            </a:xfrm>
            <a:custGeom>
              <a:rect b="b" l="l" r="r" t="t"/>
              <a:pathLst>
                <a:path extrusionOk="0" h="1726" w="1338">
                  <a:moveTo>
                    <a:pt x="369" y="1"/>
                  </a:moveTo>
                  <a:cubicBezTo>
                    <a:pt x="164" y="1"/>
                    <a:pt x="0" y="274"/>
                    <a:pt x="204" y="452"/>
                  </a:cubicBezTo>
                  <a:cubicBezTo>
                    <a:pt x="761" y="934"/>
                    <a:pt x="817" y="1463"/>
                    <a:pt x="822" y="1492"/>
                  </a:cubicBezTo>
                  <a:cubicBezTo>
                    <a:pt x="831" y="1623"/>
                    <a:pt x="939" y="1721"/>
                    <a:pt x="1075" y="1726"/>
                  </a:cubicBezTo>
                  <a:cubicBezTo>
                    <a:pt x="1080" y="1721"/>
                    <a:pt x="1089" y="1721"/>
                    <a:pt x="1094" y="1716"/>
                  </a:cubicBezTo>
                  <a:cubicBezTo>
                    <a:pt x="1234" y="1707"/>
                    <a:pt x="1337" y="1581"/>
                    <a:pt x="1323" y="1445"/>
                  </a:cubicBezTo>
                  <a:cubicBezTo>
                    <a:pt x="1323" y="1417"/>
                    <a:pt x="1253" y="695"/>
                    <a:pt x="536" y="67"/>
                  </a:cubicBezTo>
                  <a:cubicBezTo>
                    <a:pt x="482" y="21"/>
                    <a:pt x="424" y="1"/>
                    <a:pt x="3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1" name="Google Shape;3411;p47"/>
          <p:cNvGrpSpPr/>
          <p:nvPr/>
        </p:nvGrpSpPr>
        <p:grpSpPr>
          <a:xfrm>
            <a:off x="7587500" y="2273625"/>
            <a:ext cx="330775" cy="421325"/>
            <a:chOff x="7587500" y="2273625"/>
            <a:chExt cx="330775" cy="421325"/>
          </a:xfrm>
        </p:grpSpPr>
        <p:sp>
          <p:nvSpPr>
            <p:cNvPr id="3412" name="Google Shape;3412;p47"/>
            <p:cNvSpPr/>
            <p:nvPr/>
          </p:nvSpPr>
          <p:spPr>
            <a:xfrm>
              <a:off x="7587500" y="2293875"/>
              <a:ext cx="330775" cy="401075"/>
            </a:xfrm>
            <a:custGeom>
              <a:rect b="b" l="l" r="r" t="t"/>
              <a:pathLst>
                <a:path extrusionOk="0" h="16043" w="13231">
                  <a:moveTo>
                    <a:pt x="759" y="1"/>
                  </a:moveTo>
                  <a:cubicBezTo>
                    <a:pt x="337" y="1"/>
                    <a:pt x="0" y="343"/>
                    <a:pt x="0" y="765"/>
                  </a:cubicBezTo>
                  <a:lnTo>
                    <a:pt x="0" y="15278"/>
                  </a:lnTo>
                  <a:cubicBezTo>
                    <a:pt x="0" y="15700"/>
                    <a:pt x="337" y="16042"/>
                    <a:pt x="759" y="16042"/>
                  </a:cubicBezTo>
                  <a:lnTo>
                    <a:pt x="12467" y="16042"/>
                  </a:lnTo>
                  <a:cubicBezTo>
                    <a:pt x="12888" y="16042"/>
                    <a:pt x="13230" y="15700"/>
                    <a:pt x="13230" y="15278"/>
                  </a:cubicBezTo>
                  <a:lnTo>
                    <a:pt x="13230" y="765"/>
                  </a:lnTo>
                  <a:cubicBezTo>
                    <a:pt x="13230" y="343"/>
                    <a:pt x="12888" y="1"/>
                    <a:pt x="124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7841775" y="2293875"/>
              <a:ext cx="76500" cy="401075"/>
            </a:xfrm>
            <a:custGeom>
              <a:rect b="b" l="l" r="r" t="t"/>
              <a:pathLst>
                <a:path extrusionOk="0" h="16043" w="3060">
                  <a:moveTo>
                    <a:pt x="0" y="1"/>
                  </a:moveTo>
                  <a:cubicBezTo>
                    <a:pt x="422" y="1"/>
                    <a:pt x="764" y="343"/>
                    <a:pt x="764" y="765"/>
                  </a:cubicBezTo>
                  <a:lnTo>
                    <a:pt x="764" y="15278"/>
                  </a:lnTo>
                  <a:cubicBezTo>
                    <a:pt x="764" y="15700"/>
                    <a:pt x="422" y="16042"/>
                    <a:pt x="0" y="16042"/>
                  </a:cubicBezTo>
                  <a:lnTo>
                    <a:pt x="2296" y="16042"/>
                  </a:lnTo>
                  <a:cubicBezTo>
                    <a:pt x="2717" y="16042"/>
                    <a:pt x="3059" y="15700"/>
                    <a:pt x="3059" y="15278"/>
                  </a:cubicBezTo>
                  <a:lnTo>
                    <a:pt x="3059" y="765"/>
                  </a:lnTo>
                  <a:cubicBezTo>
                    <a:pt x="3059" y="343"/>
                    <a:pt x="2717" y="1"/>
                    <a:pt x="229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7627900" y="2293875"/>
              <a:ext cx="249975" cy="363700"/>
            </a:xfrm>
            <a:custGeom>
              <a:rect b="b" l="l" r="r" t="t"/>
              <a:pathLst>
                <a:path extrusionOk="0" h="14548" w="9999">
                  <a:moveTo>
                    <a:pt x="0" y="1"/>
                  </a:moveTo>
                  <a:lnTo>
                    <a:pt x="0" y="14548"/>
                  </a:lnTo>
                  <a:lnTo>
                    <a:pt x="9998" y="14548"/>
                  </a:lnTo>
                  <a:lnTo>
                    <a:pt x="99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7627900" y="2293875"/>
              <a:ext cx="249975" cy="363700"/>
            </a:xfrm>
            <a:custGeom>
              <a:rect b="b" l="l" r="r" t="t"/>
              <a:pathLst>
                <a:path extrusionOk="0" h="14548" w="9999">
                  <a:moveTo>
                    <a:pt x="8574" y="1"/>
                  </a:moveTo>
                  <a:lnTo>
                    <a:pt x="8574" y="9146"/>
                  </a:lnTo>
                  <a:cubicBezTo>
                    <a:pt x="8574" y="11340"/>
                    <a:pt x="6798" y="13119"/>
                    <a:pt x="4605" y="13119"/>
                  </a:cubicBezTo>
                  <a:cubicBezTo>
                    <a:pt x="4602" y="13119"/>
                    <a:pt x="4599" y="13119"/>
                    <a:pt x="4596" y="13119"/>
                  </a:cubicBezTo>
                  <a:lnTo>
                    <a:pt x="0" y="13119"/>
                  </a:lnTo>
                  <a:lnTo>
                    <a:pt x="0" y="14548"/>
                  </a:lnTo>
                  <a:lnTo>
                    <a:pt x="9998" y="14548"/>
                  </a:lnTo>
                  <a:lnTo>
                    <a:pt x="9998"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7667125" y="2273625"/>
              <a:ext cx="171625" cy="84000"/>
            </a:xfrm>
            <a:custGeom>
              <a:rect b="b" l="l" r="r" t="t"/>
              <a:pathLst>
                <a:path extrusionOk="0" h="3360" w="6865">
                  <a:moveTo>
                    <a:pt x="544" y="0"/>
                  </a:moveTo>
                  <a:cubicBezTo>
                    <a:pt x="244" y="0"/>
                    <a:pt x="1" y="244"/>
                    <a:pt x="1" y="544"/>
                  </a:cubicBezTo>
                  <a:lnTo>
                    <a:pt x="1" y="1645"/>
                  </a:lnTo>
                  <a:cubicBezTo>
                    <a:pt x="1" y="1949"/>
                    <a:pt x="244" y="2193"/>
                    <a:pt x="544" y="2193"/>
                  </a:cubicBezTo>
                  <a:lnTo>
                    <a:pt x="1983" y="2193"/>
                  </a:lnTo>
                  <a:cubicBezTo>
                    <a:pt x="1983" y="2835"/>
                    <a:pt x="2503" y="3359"/>
                    <a:pt x="3149" y="3359"/>
                  </a:cubicBezTo>
                  <a:lnTo>
                    <a:pt x="3716" y="3359"/>
                  </a:lnTo>
                  <a:cubicBezTo>
                    <a:pt x="4358" y="3359"/>
                    <a:pt x="4883" y="2835"/>
                    <a:pt x="4883" y="2193"/>
                  </a:cubicBezTo>
                  <a:lnTo>
                    <a:pt x="6321" y="2193"/>
                  </a:lnTo>
                  <a:cubicBezTo>
                    <a:pt x="6621" y="2193"/>
                    <a:pt x="6864" y="1945"/>
                    <a:pt x="6864" y="1645"/>
                  </a:cubicBezTo>
                  <a:lnTo>
                    <a:pt x="6864" y="544"/>
                  </a:lnTo>
                  <a:cubicBezTo>
                    <a:pt x="6860" y="244"/>
                    <a:pt x="6616" y="0"/>
                    <a:pt x="631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7749350" y="2273625"/>
              <a:ext cx="89275" cy="84000"/>
            </a:xfrm>
            <a:custGeom>
              <a:rect b="b" l="l" r="r" t="t"/>
              <a:pathLst>
                <a:path extrusionOk="0" h="3360" w="3571">
                  <a:moveTo>
                    <a:pt x="985" y="0"/>
                  </a:moveTo>
                  <a:cubicBezTo>
                    <a:pt x="1378" y="1214"/>
                    <a:pt x="985" y="2549"/>
                    <a:pt x="1" y="3359"/>
                  </a:cubicBezTo>
                  <a:lnTo>
                    <a:pt x="422" y="3359"/>
                  </a:lnTo>
                  <a:cubicBezTo>
                    <a:pt x="1064" y="3359"/>
                    <a:pt x="1589" y="2835"/>
                    <a:pt x="1589" y="2193"/>
                  </a:cubicBezTo>
                  <a:lnTo>
                    <a:pt x="3023" y="2193"/>
                  </a:lnTo>
                  <a:cubicBezTo>
                    <a:pt x="3327" y="2193"/>
                    <a:pt x="3571" y="1945"/>
                    <a:pt x="3571" y="1645"/>
                  </a:cubicBezTo>
                  <a:lnTo>
                    <a:pt x="3571" y="544"/>
                  </a:lnTo>
                  <a:cubicBezTo>
                    <a:pt x="3571" y="244"/>
                    <a:pt x="3327" y="0"/>
                    <a:pt x="30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7666325" y="2381825"/>
              <a:ext cx="171250" cy="120325"/>
            </a:xfrm>
            <a:custGeom>
              <a:rect b="b" l="l" r="r" t="t"/>
              <a:pathLst>
                <a:path extrusionOk="0" h="4813" w="6850">
                  <a:moveTo>
                    <a:pt x="4242" y="0"/>
                  </a:moveTo>
                  <a:cubicBezTo>
                    <a:pt x="4235" y="0"/>
                    <a:pt x="4228" y="1"/>
                    <a:pt x="4221" y="1"/>
                  </a:cubicBezTo>
                  <a:cubicBezTo>
                    <a:pt x="4113" y="6"/>
                    <a:pt x="4020" y="81"/>
                    <a:pt x="3992" y="184"/>
                  </a:cubicBezTo>
                  <a:lnTo>
                    <a:pt x="3097" y="3712"/>
                  </a:lnTo>
                  <a:lnTo>
                    <a:pt x="2230" y="1196"/>
                  </a:lnTo>
                  <a:cubicBezTo>
                    <a:pt x="2197" y="1102"/>
                    <a:pt x="2118" y="1037"/>
                    <a:pt x="2019" y="1027"/>
                  </a:cubicBezTo>
                  <a:cubicBezTo>
                    <a:pt x="2015" y="1027"/>
                    <a:pt x="2011" y="1027"/>
                    <a:pt x="2006" y="1027"/>
                  </a:cubicBezTo>
                  <a:cubicBezTo>
                    <a:pt x="1917" y="1027"/>
                    <a:pt x="1830" y="1073"/>
                    <a:pt x="1780" y="1154"/>
                  </a:cubicBezTo>
                  <a:lnTo>
                    <a:pt x="1064" y="2437"/>
                  </a:lnTo>
                  <a:lnTo>
                    <a:pt x="309" y="2437"/>
                  </a:lnTo>
                  <a:cubicBezTo>
                    <a:pt x="0" y="2451"/>
                    <a:pt x="0" y="2911"/>
                    <a:pt x="309" y="2929"/>
                  </a:cubicBezTo>
                  <a:lnTo>
                    <a:pt x="1204" y="2929"/>
                  </a:lnTo>
                  <a:cubicBezTo>
                    <a:pt x="1293" y="2925"/>
                    <a:pt x="1377" y="2878"/>
                    <a:pt x="1420" y="2803"/>
                  </a:cubicBezTo>
                  <a:lnTo>
                    <a:pt x="1940" y="1871"/>
                  </a:lnTo>
                  <a:lnTo>
                    <a:pt x="2895" y="4649"/>
                  </a:lnTo>
                  <a:cubicBezTo>
                    <a:pt x="2928" y="4747"/>
                    <a:pt x="3022" y="4813"/>
                    <a:pt x="3125" y="4813"/>
                  </a:cubicBezTo>
                  <a:lnTo>
                    <a:pt x="3134" y="4813"/>
                  </a:lnTo>
                  <a:cubicBezTo>
                    <a:pt x="3247" y="4813"/>
                    <a:pt x="3336" y="4733"/>
                    <a:pt x="3364" y="4630"/>
                  </a:cubicBezTo>
                  <a:lnTo>
                    <a:pt x="4263" y="1074"/>
                  </a:lnTo>
                  <a:lnTo>
                    <a:pt x="4882" y="2765"/>
                  </a:lnTo>
                  <a:cubicBezTo>
                    <a:pt x="4919" y="2864"/>
                    <a:pt x="5013" y="2929"/>
                    <a:pt x="5116" y="2929"/>
                  </a:cubicBezTo>
                  <a:lnTo>
                    <a:pt x="6597" y="2929"/>
                  </a:lnTo>
                  <a:cubicBezTo>
                    <a:pt x="6728" y="2925"/>
                    <a:pt x="6840" y="2817"/>
                    <a:pt x="6840" y="2681"/>
                  </a:cubicBezTo>
                  <a:cubicBezTo>
                    <a:pt x="6849" y="2548"/>
                    <a:pt x="6746" y="2437"/>
                    <a:pt x="6614" y="2437"/>
                  </a:cubicBezTo>
                  <a:cubicBezTo>
                    <a:pt x="6611" y="2437"/>
                    <a:pt x="6609" y="2437"/>
                    <a:pt x="6606" y="2437"/>
                  </a:cubicBezTo>
                  <a:lnTo>
                    <a:pt x="5299" y="2437"/>
                  </a:lnTo>
                  <a:lnTo>
                    <a:pt x="4465" y="161"/>
                  </a:lnTo>
                  <a:cubicBezTo>
                    <a:pt x="4430" y="64"/>
                    <a:pt x="4341" y="0"/>
                    <a:pt x="424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7666425" y="2544400"/>
              <a:ext cx="171500" cy="12325"/>
            </a:xfrm>
            <a:custGeom>
              <a:rect b="b" l="l" r="r" t="t"/>
              <a:pathLst>
                <a:path extrusionOk="0" h="493" w="6860">
                  <a:moveTo>
                    <a:pt x="6610" y="1"/>
                  </a:moveTo>
                  <a:cubicBezTo>
                    <a:pt x="6608" y="1"/>
                    <a:pt x="6605" y="1"/>
                    <a:pt x="6602" y="1"/>
                  </a:cubicBezTo>
                  <a:lnTo>
                    <a:pt x="315" y="1"/>
                  </a:lnTo>
                  <a:cubicBezTo>
                    <a:pt x="1" y="15"/>
                    <a:pt x="1" y="479"/>
                    <a:pt x="315" y="493"/>
                  </a:cubicBezTo>
                  <a:lnTo>
                    <a:pt x="6602" y="493"/>
                  </a:lnTo>
                  <a:cubicBezTo>
                    <a:pt x="6605" y="493"/>
                    <a:pt x="6608" y="493"/>
                    <a:pt x="6611" y="493"/>
                  </a:cubicBezTo>
                  <a:cubicBezTo>
                    <a:pt x="6747" y="493"/>
                    <a:pt x="6860" y="387"/>
                    <a:pt x="6860" y="249"/>
                  </a:cubicBezTo>
                  <a:cubicBezTo>
                    <a:pt x="6860" y="111"/>
                    <a:pt x="6747" y="1"/>
                    <a:pt x="661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7666425" y="2598750"/>
              <a:ext cx="171500" cy="12325"/>
            </a:xfrm>
            <a:custGeom>
              <a:rect b="b" l="l" r="r" t="t"/>
              <a:pathLst>
                <a:path extrusionOk="0" h="493" w="6860">
                  <a:moveTo>
                    <a:pt x="6611" y="1"/>
                  </a:moveTo>
                  <a:cubicBezTo>
                    <a:pt x="6608" y="1"/>
                    <a:pt x="6605" y="1"/>
                    <a:pt x="6602" y="1"/>
                  </a:cubicBezTo>
                  <a:lnTo>
                    <a:pt x="315" y="1"/>
                  </a:lnTo>
                  <a:cubicBezTo>
                    <a:pt x="1" y="15"/>
                    <a:pt x="1" y="479"/>
                    <a:pt x="315" y="493"/>
                  </a:cubicBezTo>
                  <a:lnTo>
                    <a:pt x="6602" y="493"/>
                  </a:lnTo>
                  <a:cubicBezTo>
                    <a:pt x="6605" y="493"/>
                    <a:pt x="6608" y="493"/>
                    <a:pt x="6610" y="493"/>
                  </a:cubicBezTo>
                  <a:cubicBezTo>
                    <a:pt x="6747" y="493"/>
                    <a:pt x="6860" y="382"/>
                    <a:pt x="6860" y="244"/>
                  </a:cubicBezTo>
                  <a:cubicBezTo>
                    <a:pt x="6860" y="107"/>
                    <a:pt x="6747" y="1"/>
                    <a:pt x="661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47"/>
          <p:cNvGrpSpPr/>
          <p:nvPr/>
        </p:nvGrpSpPr>
        <p:grpSpPr>
          <a:xfrm>
            <a:off x="5950100" y="2273750"/>
            <a:ext cx="426700" cy="420975"/>
            <a:chOff x="5950100" y="2273750"/>
            <a:chExt cx="426700" cy="420975"/>
          </a:xfrm>
        </p:grpSpPr>
        <p:sp>
          <p:nvSpPr>
            <p:cNvPr id="3422" name="Google Shape;3422;p47"/>
            <p:cNvSpPr/>
            <p:nvPr/>
          </p:nvSpPr>
          <p:spPr>
            <a:xfrm>
              <a:off x="6159750" y="2300125"/>
              <a:ext cx="12800" cy="60775"/>
            </a:xfrm>
            <a:custGeom>
              <a:rect b="b" l="l" r="r" t="t"/>
              <a:pathLst>
                <a:path extrusionOk="0" h="2431" w="512">
                  <a:moveTo>
                    <a:pt x="256" y="0"/>
                  </a:moveTo>
                  <a:cubicBezTo>
                    <a:pt x="128" y="0"/>
                    <a:pt x="0" y="86"/>
                    <a:pt x="0" y="257"/>
                  </a:cubicBezTo>
                  <a:lnTo>
                    <a:pt x="0" y="2173"/>
                  </a:lnTo>
                  <a:cubicBezTo>
                    <a:pt x="0" y="2314"/>
                    <a:pt x="113" y="2431"/>
                    <a:pt x="258" y="2431"/>
                  </a:cubicBezTo>
                  <a:cubicBezTo>
                    <a:pt x="399" y="2431"/>
                    <a:pt x="511" y="2314"/>
                    <a:pt x="511" y="2173"/>
                  </a:cubicBezTo>
                  <a:lnTo>
                    <a:pt x="511" y="257"/>
                  </a:lnTo>
                  <a:cubicBezTo>
                    <a:pt x="511" y="86"/>
                    <a:pt x="383" y="0"/>
                    <a:pt x="2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6253925" y="2328575"/>
              <a:ext cx="70525" cy="65825"/>
            </a:xfrm>
            <a:custGeom>
              <a:rect b="b" l="l" r="r" t="t"/>
              <a:pathLst>
                <a:path extrusionOk="0" h="2633" w="2821">
                  <a:moveTo>
                    <a:pt x="2459" y="0"/>
                  </a:moveTo>
                  <a:cubicBezTo>
                    <a:pt x="2400" y="0"/>
                    <a:pt x="2337" y="23"/>
                    <a:pt x="2282" y="79"/>
                  </a:cubicBezTo>
                  <a:lnTo>
                    <a:pt x="159" y="2202"/>
                  </a:lnTo>
                  <a:cubicBezTo>
                    <a:pt x="0" y="2361"/>
                    <a:pt x="113" y="2633"/>
                    <a:pt x="337" y="2633"/>
                  </a:cubicBezTo>
                  <a:cubicBezTo>
                    <a:pt x="403" y="2628"/>
                    <a:pt x="469" y="2604"/>
                    <a:pt x="515" y="2558"/>
                  </a:cubicBezTo>
                  <a:lnTo>
                    <a:pt x="2638" y="435"/>
                  </a:lnTo>
                  <a:cubicBezTo>
                    <a:pt x="2821" y="252"/>
                    <a:pt x="2654" y="0"/>
                    <a:pt x="24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6297475" y="2477650"/>
              <a:ext cx="54725" cy="12800"/>
            </a:xfrm>
            <a:custGeom>
              <a:rect b="b" l="l" r="r" t="t"/>
              <a:pathLst>
                <a:path extrusionOk="0" h="512" w="2189">
                  <a:moveTo>
                    <a:pt x="338" y="1"/>
                  </a:moveTo>
                  <a:cubicBezTo>
                    <a:pt x="1" y="1"/>
                    <a:pt x="1" y="511"/>
                    <a:pt x="338" y="511"/>
                  </a:cubicBezTo>
                  <a:lnTo>
                    <a:pt x="1847" y="511"/>
                  </a:lnTo>
                  <a:cubicBezTo>
                    <a:pt x="2189" y="511"/>
                    <a:pt x="2189" y="1"/>
                    <a:pt x="184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6279650" y="2600425"/>
              <a:ext cx="35525" cy="30925"/>
            </a:xfrm>
            <a:custGeom>
              <a:rect b="b" l="l" r="r" t="t"/>
              <a:pathLst>
                <a:path extrusionOk="0" h="1237" w="1421">
                  <a:moveTo>
                    <a:pt x="369" y="0"/>
                  </a:moveTo>
                  <a:cubicBezTo>
                    <a:pt x="171" y="0"/>
                    <a:pt x="1" y="256"/>
                    <a:pt x="184" y="440"/>
                  </a:cubicBezTo>
                  <a:lnTo>
                    <a:pt x="911" y="1161"/>
                  </a:lnTo>
                  <a:cubicBezTo>
                    <a:pt x="957" y="1208"/>
                    <a:pt x="1022" y="1231"/>
                    <a:pt x="1092" y="1236"/>
                  </a:cubicBezTo>
                  <a:lnTo>
                    <a:pt x="1092" y="1236"/>
                  </a:lnTo>
                  <a:cubicBezTo>
                    <a:pt x="1315" y="1229"/>
                    <a:pt x="1421" y="959"/>
                    <a:pt x="1267" y="800"/>
                  </a:cubicBezTo>
                  <a:lnTo>
                    <a:pt x="545" y="79"/>
                  </a:lnTo>
                  <a:cubicBezTo>
                    <a:pt x="490" y="24"/>
                    <a:pt x="428" y="0"/>
                    <a:pt x="369" y="0"/>
                  </a:cubicBezTo>
                  <a:close/>
                  <a:moveTo>
                    <a:pt x="1092" y="1236"/>
                  </a:moveTo>
                  <a:cubicBezTo>
                    <a:pt x="1091" y="1236"/>
                    <a:pt x="1090" y="1236"/>
                    <a:pt x="1089" y="1236"/>
                  </a:cubicBezTo>
                  <a:lnTo>
                    <a:pt x="1093" y="1236"/>
                  </a:lnTo>
                  <a:cubicBezTo>
                    <a:pt x="1093" y="1236"/>
                    <a:pt x="1092" y="1236"/>
                    <a:pt x="1092" y="1236"/>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6253675" y="2574400"/>
              <a:ext cx="27900" cy="24625"/>
            </a:xfrm>
            <a:custGeom>
              <a:rect b="b" l="l" r="r" t="t"/>
              <a:pathLst>
                <a:path extrusionOk="0" h="985" w="1116">
                  <a:moveTo>
                    <a:pt x="362" y="1"/>
                  </a:moveTo>
                  <a:cubicBezTo>
                    <a:pt x="167" y="1"/>
                    <a:pt x="0" y="253"/>
                    <a:pt x="183" y="436"/>
                  </a:cubicBezTo>
                  <a:lnTo>
                    <a:pt x="657" y="909"/>
                  </a:lnTo>
                  <a:cubicBezTo>
                    <a:pt x="708" y="956"/>
                    <a:pt x="769" y="984"/>
                    <a:pt x="839" y="984"/>
                  </a:cubicBezTo>
                  <a:cubicBezTo>
                    <a:pt x="905" y="984"/>
                    <a:pt x="971" y="956"/>
                    <a:pt x="1013" y="909"/>
                  </a:cubicBezTo>
                  <a:cubicBezTo>
                    <a:pt x="1116" y="811"/>
                    <a:pt x="1116" y="651"/>
                    <a:pt x="1013" y="553"/>
                  </a:cubicBezTo>
                  <a:lnTo>
                    <a:pt x="539" y="80"/>
                  </a:lnTo>
                  <a:cubicBezTo>
                    <a:pt x="484" y="24"/>
                    <a:pt x="422" y="1"/>
                    <a:pt x="36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6159750" y="2607325"/>
              <a:ext cx="12800" cy="60675"/>
            </a:xfrm>
            <a:custGeom>
              <a:rect b="b" l="l" r="r" t="t"/>
              <a:pathLst>
                <a:path extrusionOk="0" h="2427" w="512">
                  <a:moveTo>
                    <a:pt x="256" y="1"/>
                  </a:moveTo>
                  <a:cubicBezTo>
                    <a:pt x="128" y="1"/>
                    <a:pt x="0" y="86"/>
                    <a:pt x="0" y="257"/>
                  </a:cubicBezTo>
                  <a:lnTo>
                    <a:pt x="0" y="2174"/>
                  </a:lnTo>
                  <a:cubicBezTo>
                    <a:pt x="0" y="2314"/>
                    <a:pt x="113" y="2426"/>
                    <a:pt x="258" y="2426"/>
                  </a:cubicBezTo>
                  <a:cubicBezTo>
                    <a:pt x="399" y="2426"/>
                    <a:pt x="511" y="2314"/>
                    <a:pt x="511" y="2174"/>
                  </a:cubicBezTo>
                  <a:lnTo>
                    <a:pt x="511" y="257"/>
                  </a:lnTo>
                  <a:cubicBezTo>
                    <a:pt x="511" y="86"/>
                    <a:pt x="383" y="1"/>
                    <a:pt x="25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6033475" y="2572775"/>
              <a:ext cx="46550" cy="43225"/>
            </a:xfrm>
            <a:custGeom>
              <a:rect b="b" l="l" r="r" t="t"/>
              <a:pathLst>
                <a:path extrusionOk="0" h="1729" w="1862">
                  <a:moveTo>
                    <a:pt x="1498" y="1"/>
                  </a:moveTo>
                  <a:cubicBezTo>
                    <a:pt x="1439" y="1"/>
                    <a:pt x="1377" y="24"/>
                    <a:pt x="1322" y="79"/>
                  </a:cubicBezTo>
                  <a:lnTo>
                    <a:pt x="104" y="1297"/>
                  </a:lnTo>
                  <a:cubicBezTo>
                    <a:pt x="1" y="1396"/>
                    <a:pt x="1" y="1560"/>
                    <a:pt x="104" y="1658"/>
                  </a:cubicBezTo>
                  <a:cubicBezTo>
                    <a:pt x="151" y="1705"/>
                    <a:pt x="216" y="1728"/>
                    <a:pt x="287" y="1728"/>
                  </a:cubicBezTo>
                  <a:cubicBezTo>
                    <a:pt x="292" y="1729"/>
                    <a:pt x="296" y="1729"/>
                    <a:pt x="301" y="1729"/>
                  </a:cubicBezTo>
                  <a:cubicBezTo>
                    <a:pt x="362" y="1729"/>
                    <a:pt x="421" y="1702"/>
                    <a:pt x="460" y="1658"/>
                  </a:cubicBezTo>
                  <a:lnTo>
                    <a:pt x="1678" y="440"/>
                  </a:lnTo>
                  <a:cubicBezTo>
                    <a:pt x="1862" y="256"/>
                    <a:pt x="1694" y="1"/>
                    <a:pt x="149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5980075" y="2477650"/>
              <a:ext cx="54850" cy="12800"/>
            </a:xfrm>
            <a:custGeom>
              <a:rect b="b" l="l" r="r" t="t"/>
              <a:pathLst>
                <a:path extrusionOk="0" h="512" w="2194">
                  <a:moveTo>
                    <a:pt x="343" y="1"/>
                  </a:moveTo>
                  <a:cubicBezTo>
                    <a:pt x="1" y="1"/>
                    <a:pt x="1" y="511"/>
                    <a:pt x="343" y="511"/>
                  </a:cubicBezTo>
                  <a:lnTo>
                    <a:pt x="1851" y="511"/>
                  </a:lnTo>
                  <a:cubicBezTo>
                    <a:pt x="2193" y="511"/>
                    <a:pt x="2193" y="1"/>
                    <a:pt x="185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6016250" y="2337025"/>
              <a:ext cx="63275" cy="58550"/>
            </a:xfrm>
            <a:custGeom>
              <a:rect b="b" l="l" r="r" t="t"/>
              <a:pathLst>
                <a:path extrusionOk="0" h="2342" w="2531">
                  <a:moveTo>
                    <a:pt x="368" y="0"/>
                  </a:moveTo>
                  <a:cubicBezTo>
                    <a:pt x="171" y="0"/>
                    <a:pt x="0" y="256"/>
                    <a:pt x="184" y="439"/>
                  </a:cubicBezTo>
                  <a:lnTo>
                    <a:pt x="2016" y="2266"/>
                  </a:lnTo>
                  <a:cubicBezTo>
                    <a:pt x="2062" y="2313"/>
                    <a:pt x="2127" y="2336"/>
                    <a:pt x="2197" y="2341"/>
                  </a:cubicBezTo>
                  <a:lnTo>
                    <a:pt x="2197" y="2341"/>
                  </a:lnTo>
                  <a:cubicBezTo>
                    <a:pt x="2420" y="2334"/>
                    <a:pt x="2530" y="2064"/>
                    <a:pt x="2372" y="1906"/>
                  </a:cubicBezTo>
                  <a:lnTo>
                    <a:pt x="545" y="79"/>
                  </a:lnTo>
                  <a:cubicBezTo>
                    <a:pt x="489" y="23"/>
                    <a:pt x="428" y="0"/>
                    <a:pt x="368" y="0"/>
                  </a:cubicBezTo>
                  <a:close/>
                  <a:moveTo>
                    <a:pt x="2197" y="2341"/>
                  </a:moveTo>
                  <a:cubicBezTo>
                    <a:pt x="2196" y="2341"/>
                    <a:pt x="2195" y="2341"/>
                    <a:pt x="2194" y="2341"/>
                  </a:cubicBezTo>
                  <a:lnTo>
                    <a:pt x="2199" y="2341"/>
                  </a:lnTo>
                  <a:cubicBezTo>
                    <a:pt x="2198" y="2341"/>
                    <a:pt x="2198" y="2341"/>
                    <a:pt x="2197" y="234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6026100" y="2347525"/>
              <a:ext cx="280075" cy="273525"/>
            </a:xfrm>
            <a:custGeom>
              <a:rect b="b" l="l" r="r" t="t"/>
              <a:pathLst>
                <a:path extrusionOk="0" h="10941" w="11203">
                  <a:moveTo>
                    <a:pt x="4488" y="0"/>
                  </a:moveTo>
                  <a:cubicBezTo>
                    <a:pt x="4444" y="0"/>
                    <a:pt x="4401" y="5"/>
                    <a:pt x="4358" y="15"/>
                  </a:cubicBezTo>
                  <a:cubicBezTo>
                    <a:pt x="3955" y="104"/>
                    <a:pt x="3711" y="619"/>
                    <a:pt x="3351" y="792"/>
                  </a:cubicBezTo>
                  <a:cubicBezTo>
                    <a:pt x="2990" y="966"/>
                    <a:pt x="2428" y="844"/>
                    <a:pt x="2114" y="1097"/>
                  </a:cubicBezTo>
                  <a:cubicBezTo>
                    <a:pt x="1795" y="1345"/>
                    <a:pt x="1795" y="1921"/>
                    <a:pt x="1542" y="2235"/>
                  </a:cubicBezTo>
                  <a:cubicBezTo>
                    <a:pt x="1289" y="2549"/>
                    <a:pt x="736" y="2676"/>
                    <a:pt x="558" y="3041"/>
                  </a:cubicBezTo>
                  <a:cubicBezTo>
                    <a:pt x="380" y="3397"/>
                    <a:pt x="633" y="3917"/>
                    <a:pt x="540" y="4315"/>
                  </a:cubicBezTo>
                  <a:cubicBezTo>
                    <a:pt x="451" y="4700"/>
                    <a:pt x="1" y="5060"/>
                    <a:pt x="1" y="5468"/>
                  </a:cubicBezTo>
                  <a:cubicBezTo>
                    <a:pt x="1" y="5880"/>
                    <a:pt x="451" y="6236"/>
                    <a:pt x="540" y="6625"/>
                  </a:cubicBezTo>
                  <a:cubicBezTo>
                    <a:pt x="629" y="7023"/>
                    <a:pt x="380" y="7539"/>
                    <a:pt x="558" y="7899"/>
                  </a:cubicBezTo>
                  <a:cubicBezTo>
                    <a:pt x="732" y="8260"/>
                    <a:pt x="1289" y="8391"/>
                    <a:pt x="1542" y="8705"/>
                  </a:cubicBezTo>
                  <a:cubicBezTo>
                    <a:pt x="1795" y="9019"/>
                    <a:pt x="1795" y="9591"/>
                    <a:pt x="2114" y="9844"/>
                  </a:cubicBezTo>
                  <a:cubicBezTo>
                    <a:pt x="2428" y="10097"/>
                    <a:pt x="2980" y="9970"/>
                    <a:pt x="3351" y="10148"/>
                  </a:cubicBezTo>
                  <a:cubicBezTo>
                    <a:pt x="3707" y="10321"/>
                    <a:pt x="3955" y="10837"/>
                    <a:pt x="4358" y="10926"/>
                  </a:cubicBezTo>
                  <a:cubicBezTo>
                    <a:pt x="4401" y="10936"/>
                    <a:pt x="4444" y="10940"/>
                    <a:pt x="4488" y="10940"/>
                  </a:cubicBezTo>
                  <a:cubicBezTo>
                    <a:pt x="4841" y="10940"/>
                    <a:pt x="5233" y="10659"/>
                    <a:pt x="5604" y="10659"/>
                  </a:cubicBezTo>
                  <a:cubicBezTo>
                    <a:pt x="5971" y="10659"/>
                    <a:pt x="6363" y="10940"/>
                    <a:pt x="6719" y="10940"/>
                  </a:cubicBezTo>
                  <a:cubicBezTo>
                    <a:pt x="6763" y="10940"/>
                    <a:pt x="6807" y="10936"/>
                    <a:pt x="6850" y="10926"/>
                  </a:cubicBezTo>
                  <a:cubicBezTo>
                    <a:pt x="7248" y="10832"/>
                    <a:pt x="7492" y="10317"/>
                    <a:pt x="7853" y="10148"/>
                  </a:cubicBezTo>
                  <a:cubicBezTo>
                    <a:pt x="8218" y="9975"/>
                    <a:pt x="8776" y="10097"/>
                    <a:pt x="9094" y="9844"/>
                  </a:cubicBezTo>
                  <a:cubicBezTo>
                    <a:pt x="9408" y="9591"/>
                    <a:pt x="9408" y="9019"/>
                    <a:pt x="9661" y="8705"/>
                  </a:cubicBezTo>
                  <a:cubicBezTo>
                    <a:pt x="9914" y="8391"/>
                    <a:pt x="10467" y="8265"/>
                    <a:pt x="10650" y="7899"/>
                  </a:cubicBezTo>
                  <a:cubicBezTo>
                    <a:pt x="10823" y="7539"/>
                    <a:pt x="10575" y="7023"/>
                    <a:pt x="10664" y="6625"/>
                  </a:cubicBezTo>
                  <a:cubicBezTo>
                    <a:pt x="10753" y="6236"/>
                    <a:pt x="11203" y="5880"/>
                    <a:pt x="11203" y="5468"/>
                  </a:cubicBezTo>
                  <a:cubicBezTo>
                    <a:pt x="11203" y="5060"/>
                    <a:pt x="10753" y="4700"/>
                    <a:pt x="10664" y="4315"/>
                  </a:cubicBezTo>
                  <a:cubicBezTo>
                    <a:pt x="10575" y="3917"/>
                    <a:pt x="10823" y="3402"/>
                    <a:pt x="10650" y="3041"/>
                  </a:cubicBezTo>
                  <a:cubicBezTo>
                    <a:pt x="10472" y="2680"/>
                    <a:pt x="9914" y="2549"/>
                    <a:pt x="9661" y="2235"/>
                  </a:cubicBezTo>
                  <a:cubicBezTo>
                    <a:pt x="9408" y="1917"/>
                    <a:pt x="9408" y="1350"/>
                    <a:pt x="9094" y="1092"/>
                  </a:cubicBezTo>
                  <a:cubicBezTo>
                    <a:pt x="8977" y="998"/>
                    <a:pt x="8818" y="961"/>
                    <a:pt x="8659" y="938"/>
                  </a:cubicBezTo>
                  <a:lnTo>
                    <a:pt x="7768" y="745"/>
                  </a:lnTo>
                  <a:cubicBezTo>
                    <a:pt x="7450" y="544"/>
                    <a:pt x="7211" y="94"/>
                    <a:pt x="6850" y="15"/>
                  </a:cubicBezTo>
                  <a:cubicBezTo>
                    <a:pt x="6807" y="5"/>
                    <a:pt x="6763" y="0"/>
                    <a:pt x="6719" y="0"/>
                  </a:cubicBezTo>
                  <a:cubicBezTo>
                    <a:pt x="6363" y="0"/>
                    <a:pt x="5971" y="282"/>
                    <a:pt x="5604" y="282"/>
                  </a:cubicBezTo>
                  <a:cubicBezTo>
                    <a:pt x="5233" y="282"/>
                    <a:pt x="4841" y="0"/>
                    <a:pt x="448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6072950" y="2367075"/>
              <a:ext cx="233000" cy="253725"/>
            </a:xfrm>
            <a:custGeom>
              <a:rect b="b" l="l" r="r" t="t"/>
              <a:pathLst>
                <a:path extrusionOk="0" h="10149" w="9320">
                  <a:moveTo>
                    <a:pt x="6063" y="1"/>
                  </a:moveTo>
                  <a:lnTo>
                    <a:pt x="6063" y="1"/>
                  </a:lnTo>
                  <a:cubicBezTo>
                    <a:pt x="7773" y="1875"/>
                    <a:pt x="7961" y="4686"/>
                    <a:pt x="6508" y="6771"/>
                  </a:cubicBezTo>
                  <a:cubicBezTo>
                    <a:pt x="5465" y="8263"/>
                    <a:pt x="3783" y="9095"/>
                    <a:pt x="2051" y="9095"/>
                  </a:cubicBezTo>
                  <a:cubicBezTo>
                    <a:pt x="1363" y="9095"/>
                    <a:pt x="668" y="8964"/>
                    <a:pt x="1" y="8691"/>
                  </a:cubicBezTo>
                  <a:lnTo>
                    <a:pt x="1" y="8691"/>
                  </a:lnTo>
                  <a:cubicBezTo>
                    <a:pt x="48" y="8832"/>
                    <a:pt x="132" y="8959"/>
                    <a:pt x="240" y="9057"/>
                  </a:cubicBezTo>
                  <a:cubicBezTo>
                    <a:pt x="554" y="9305"/>
                    <a:pt x="1111" y="9179"/>
                    <a:pt x="1481" y="9357"/>
                  </a:cubicBezTo>
                  <a:cubicBezTo>
                    <a:pt x="1837" y="9535"/>
                    <a:pt x="2086" y="10050"/>
                    <a:pt x="2489" y="10134"/>
                  </a:cubicBezTo>
                  <a:cubicBezTo>
                    <a:pt x="2532" y="10144"/>
                    <a:pt x="2576" y="10149"/>
                    <a:pt x="2620" y="10149"/>
                  </a:cubicBezTo>
                  <a:cubicBezTo>
                    <a:pt x="2972" y="10149"/>
                    <a:pt x="3364" y="9872"/>
                    <a:pt x="3730" y="9872"/>
                  </a:cubicBezTo>
                  <a:cubicBezTo>
                    <a:pt x="4100" y="9872"/>
                    <a:pt x="4492" y="10149"/>
                    <a:pt x="4844" y="10149"/>
                  </a:cubicBezTo>
                  <a:cubicBezTo>
                    <a:pt x="4889" y="10149"/>
                    <a:pt x="4933" y="10144"/>
                    <a:pt x="4976" y="10134"/>
                  </a:cubicBezTo>
                  <a:cubicBezTo>
                    <a:pt x="5379" y="10045"/>
                    <a:pt x="5623" y="9530"/>
                    <a:pt x="5984" y="9357"/>
                  </a:cubicBezTo>
                  <a:cubicBezTo>
                    <a:pt x="6349" y="9183"/>
                    <a:pt x="6906" y="9310"/>
                    <a:pt x="7225" y="9057"/>
                  </a:cubicBezTo>
                  <a:cubicBezTo>
                    <a:pt x="7539" y="8804"/>
                    <a:pt x="7539" y="8232"/>
                    <a:pt x="7792" y="7914"/>
                  </a:cubicBezTo>
                  <a:cubicBezTo>
                    <a:pt x="8045" y="7600"/>
                    <a:pt x="8598" y="7478"/>
                    <a:pt x="8776" y="7108"/>
                  </a:cubicBezTo>
                  <a:cubicBezTo>
                    <a:pt x="8940" y="6752"/>
                    <a:pt x="8691" y="6237"/>
                    <a:pt x="8785" y="5838"/>
                  </a:cubicBezTo>
                  <a:cubicBezTo>
                    <a:pt x="8874" y="5454"/>
                    <a:pt x="9319" y="5093"/>
                    <a:pt x="9319" y="4686"/>
                  </a:cubicBezTo>
                  <a:cubicBezTo>
                    <a:pt x="9319" y="4274"/>
                    <a:pt x="8874" y="3918"/>
                    <a:pt x="8785" y="3529"/>
                  </a:cubicBezTo>
                  <a:cubicBezTo>
                    <a:pt x="8691" y="3130"/>
                    <a:pt x="8940" y="2615"/>
                    <a:pt x="8766" y="2254"/>
                  </a:cubicBezTo>
                  <a:cubicBezTo>
                    <a:pt x="8588" y="1894"/>
                    <a:pt x="8031" y="1767"/>
                    <a:pt x="7783" y="1449"/>
                  </a:cubicBezTo>
                  <a:cubicBezTo>
                    <a:pt x="7530" y="1135"/>
                    <a:pt x="7530" y="563"/>
                    <a:pt x="7211" y="310"/>
                  </a:cubicBezTo>
                  <a:cubicBezTo>
                    <a:pt x="7094" y="216"/>
                    <a:pt x="6939" y="174"/>
                    <a:pt x="6775" y="151"/>
                  </a:cubicBezTo>
                  <a:lnTo>
                    <a:pt x="6063"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7"/>
            <p:cNvSpPr/>
            <p:nvPr/>
          </p:nvSpPr>
          <p:spPr>
            <a:xfrm>
              <a:off x="6101300" y="2400125"/>
              <a:ext cx="38550" cy="33000"/>
            </a:xfrm>
            <a:custGeom>
              <a:rect b="b" l="l" r="r" t="t"/>
              <a:pathLst>
                <a:path extrusionOk="0" h="1320" w="1542">
                  <a:moveTo>
                    <a:pt x="890" y="0"/>
                  </a:moveTo>
                  <a:cubicBezTo>
                    <a:pt x="887" y="0"/>
                    <a:pt x="884" y="0"/>
                    <a:pt x="881" y="0"/>
                  </a:cubicBezTo>
                  <a:cubicBezTo>
                    <a:pt x="296" y="0"/>
                    <a:pt x="1" y="708"/>
                    <a:pt x="418" y="1124"/>
                  </a:cubicBezTo>
                  <a:cubicBezTo>
                    <a:pt x="551" y="1259"/>
                    <a:pt x="716" y="1320"/>
                    <a:pt x="877" y="1320"/>
                  </a:cubicBezTo>
                  <a:cubicBezTo>
                    <a:pt x="1216" y="1320"/>
                    <a:pt x="1542" y="1055"/>
                    <a:pt x="1542" y="656"/>
                  </a:cubicBezTo>
                  <a:cubicBezTo>
                    <a:pt x="1542" y="293"/>
                    <a:pt x="1251" y="0"/>
                    <a:pt x="8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7"/>
            <p:cNvSpPr/>
            <p:nvPr/>
          </p:nvSpPr>
          <p:spPr>
            <a:xfrm>
              <a:off x="6144050" y="2273750"/>
              <a:ext cx="38650" cy="33000"/>
            </a:xfrm>
            <a:custGeom>
              <a:rect b="b" l="l" r="r" t="t"/>
              <a:pathLst>
                <a:path extrusionOk="0" h="1320" w="1546">
                  <a:moveTo>
                    <a:pt x="886" y="0"/>
                  </a:moveTo>
                  <a:cubicBezTo>
                    <a:pt x="296" y="0"/>
                    <a:pt x="1" y="712"/>
                    <a:pt x="418" y="1124"/>
                  </a:cubicBezTo>
                  <a:cubicBezTo>
                    <a:pt x="552" y="1259"/>
                    <a:pt x="718" y="1320"/>
                    <a:pt x="880" y="1320"/>
                  </a:cubicBezTo>
                  <a:cubicBezTo>
                    <a:pt x="1220" y="1320"/>
                    <a:pt x="1545" y="1055"/>
                    <a:pt x="1542" y="656"/>
                  </a:cubicBezTo>
                  <a:cubicBezTo>
                    <a:pt x="1542" y="295"/>
                    <a:pt x="1247" y="0"/>
                    <a:pt x="88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6208475" y="2454700"/>
              <a:ext cx="38550" cy="33050"/>
            </a:xfrm>
            <a:custGeom>
              <a:rect b="b" l="l" r="r" t="t"/>
              <a:pathLst>
                <a:path extrusionOk="0" h="1322" w="1542">
                  <a:moveTo>
                    <a:pt x="881" y="0"/>
                  </a:moveTo>
                  <a:cubicBezTo>
                    <a:pt x="295" y="0"/>
                    <a:pt x="0" y="712"/>
                    <a:pt x="417" y="1129"/>
                  </a:cubicBezTo>
                  <a:cubicBezTo>
                    <a:pt x="550" y="1262"/>
                    <a:pt x="714" y="1321"/>
                    <a:pt x="875" y="1321"/>
                  </a:cubicBezTo>
                  <a:cubicBezTo>
                    <a:pt x="1214" y="1321"/>
                    <a:pt x="1542" y="1058"/>
                    <a:pt x="1542" y="661"/>
                  </a:cubicBezTo>
                  <a:cubicBezTo>
                    <a:pt x="1542" y="295"/>
                    <a:pt x="1247" y="0"/>
                    <a:pt x="88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6088525" y="2507975"/>
              <a:ext cx="60950" cy="52150"/>
            </a:xfrm>
            <a:custGeom>
              <a:rect b="b" l="l" r="r" t="t"/>
              <a:pathLst>
                <a:path extrusionOk="0" h="2086" w="2438">
                  <a:moveTo>
                    <a:pt x="1392" y="1"/>
                  </a:moveTo>
                  <a:cubicBezTo>
                    <a:pt x="465" y="1"/>
                    <a:pt x="1" y="1121"/>
                    <a:pt x="657" y="1776"/>
                  </a:cubicBezTo>
                  <a:cubicBezTo>
                    <a:pt x="869" y="1990"/>
                    <a:pt x="1130" y="2086"/>
                    <a:pt x="1387" y="2086"/>
                  </a:cubicBezTo>
                  <a:cubicBezTo>
                    <a:pt x="1923" y="2086"/>
                    <a:pt x="2437" y="1668"/>
                    <a:pt x="2437" y="1041"/>
                  </a:cubicBezTo>
                  <a:cubicBezTo>
                    <a:pt x="2437" y="465"/>
                    <a:pt x="1969" y="1"/>
                    <a:pt x="139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6310600" y="2298975"/>
              <a:ext cx="42650" cy="40775"/>
            </a:xfrm>
            <a:custGeom>
              <a:rect b="b" l="l" r="r" t="t"/>
              <a:pathLst>
                <a:path extrusionOk="0" h="1631" w="1706">
                  <a:moveTo>
                    <a:pt x="816" y="1"/>
                  </a:moveTo>
                  <a:cubicBezTo>
                    <a:pt x="399" y="1"/>
                    <a:pt x="1" y="326"/>
                    <a:pt x="1" y="813"/>
                  </a:cubicBezTo>
                  <a:cubicBezTo>
                    <a:pt x="1" y="1305"/>
                    <a:pt x="399" y="1631"/>
                    <a:pt x="817" y="1631"/>
                  </a:cubicBezTo>
                  <a:cubicBezTo>
                    <a:pt x="1017" y="1631"/>
                    <a:pt x="1221" y="1556"/>
                    <a:pt x="1387" y="1390"/>
                  </a:cubicBezTo>
                  <a:cubicBezTo>
                    <a:pt x="1706" y="1076"/>
                    <a:pt x="1706" y="556"/>
                    <a:pt x="1387" y="242"/>
                  </a:cubicBezTo>
                  <a:cubicBezTo>
                    <a:pt x="1220" y="75"/>
                    <a:pt x="1016" y="1"/>
                    <a:pt x="81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6338250" y="2467700"/>
              <a:ext cx="38550" cy="33025"/>
            </a:xfrm>
            <a:custGeom>
              <a:rect b="b" l="l" r="r" t="t"/>
              <a:pathLst>
                <a:path extrusionOk="0" h="1321" w="1542">
                  <a:moveTo>
                    <a:pt x="881" y="0"/>
                  </a:moveTo>
                  <a:cubicBezTo>
                    <a:pt x="291" y="0"/>
                    <a:pt x="0" y="712"/>
                    <a:pt x="413" y="1125"/>
                  </a:cubicBezTo>
                  <a:cubicBezTo>
                    <a:pt x="548" y="1260"/>
                    <a:pt x="714" y="1320"/>
                    <a:pt x="876" y="1320"/>
                  </a:cubicBezTo>
                  <a:cubicBezTo>
                    <a:pt x="1216" y="1320"/>
                    <a:pt x="1542" y="1057"/>
                    <a:pt x="1542" y="661"/>
                  </a:cubicBezTo>
                  <a:cubicBezTo>
                    <a:pt x="1542" y="295"/>
                    <a:pt x="1246" y="0"/>
                    <a:pt x="88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6301000" y="2619100"/>
              <a:ext cx="44775" cy="42700"/>
            </a:xfrm>
            <a:custGeom>
              <a:rect b="b" l="l" r="r" t="t"/>
              <a:pathLst>
                <a:path extrusionOk="0" h="1708" w="1791">
                  <a:moveTo>
                    <a:pt x="859" y="1"/>
                  </a:moveTo>
                  <a:cubicBezTo>
                    <a:pt x="422" y="1"/>
                    <a:pt x="0" y="341"/>
                    <a:pt x="0" y="855"/>
                  </a:cubicBezTo>
                  <a:cubicBezTo>
                    <a:pt x="0" y="1367"/>
                    <a:pt x="420" y="1707"/>
                    <a:pt x="857" y="1707"/>
                  </a:cubicBezTo>
                  <a:cubicBezTo>
                    <a:pt x="1066" y="1707"/>
                    <a:pt x="1280" y="1629"/>
                    <a:pt x="1453" y="1454"/>
                  </a:cubicBezTo>
                  <a:cubicBezTo>
                    <a:pt x="1790" y="1122"/>
                    <a:pt x="1790" y="583"/>
                    <a:pt x="1453" y="250"/>
                  </a:cubicBezTo>
                  <a:cubicBezTo>
                    <a:pt x="1280" y="78"/>
                    <a:pt x="1068" y="1"/>
                    <a:pt x="85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6144050" y="2661775"/>
              <a:ext cx="38550" cy="32950"/>
            </a:xfrm>
            <a:custGeom>
              <a:rect b="b" l="l" r="r" t="t"/>
              <a:pathLst>
                <a:path extrusionOk="0" h="1318" w="1542">
                  <a:moveTo>
                    <a:pt x="895" y="0"/>
                  </a:moveTo>
                  <a:cubicBezTo>
                    <a:pt x="892" y="0"/>
                    <a:pt x="889" y="0"/>
                    <a:pt x="886" y="0"/>
                  </a:cubicBezTo>
                  <a:cubicBezTo>
                    <a:pt x="296" y="0"/>
                    <a:pt x="1" y="708"/>
                    <a:pt x="418" y="1125"/>
                  </a:cubicBezTo>
                  <a:cubicBezTo>
                    <a:pt x="552" y="1258"/>
                    <a:pt x="718" y="1318"/>
                    <a:pt x="879" y="1318"/>
                  </a:cubicBezTo>
                  <a:cubicBezTo>
                    <a:pt x="1218" y="1318"/>
                    <a:pt x="1542" y="1056"/>
                    <a:pt x="1542" y="656"/>
                  </a:cubicBezTo>
                  <a:cubicBezTo>
                    <a:pt x="1542" y="294"/>
                    <a:pt x="1251" y="0"/>
                    <a:pt x="89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6012525" y="2604825"/>
              <a:ext cx="34575" cy="33075"/>
            </a:xfrm>
            <a:custGeom>
              <a:rect b="b" l="l" r="r" t="t"/>
              <a:pathLst>
                <a:path extrusionOk="0" h="1323" w="1383">
                  <a:moveTo>
                    <a:pt x="663" y="0"/>
                  </a:moveTo>
                  <a:cubicBezTo>
                    <a:pt x="324" y="0"/>
                    <a:pt x="0" y="262"/>
                    <a:pt x="0" y="662"/>
                  </a:cubicBezTo>
                  <a:cubicBezTo>
                    <a:pt x="0" y="1059"/>
                    <a:pt x="326" y="1323"/>
                    <a:pt x="665" y="1323"/>
                  </a:cubicBezTo>
                  <a:cubicBezTo>
                    <a:pt x="826" y="1323"/>
                    <a:pt x="991" y="1263"/>
                    <a:pt x="1125" y="1130"/>
                  </a:cubicBezTo>
                  <a:cubicBezTo>
                    <a:pt x="1382" y="873"/>
                    <a:pt x="1382" y="451"/>
                    <a:pt x="1125" y="193"/>
                  </a:cubicBezTo>
                  <a:cubicBezTo>
                    <a:pt x="990" y="60"/>
                    <a:pt x="825" y="0"/>
                    <a:pt x="66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5950100" y="2467700"/>
              <a:ext cx="38550" cy="33025"/>
            </a:xfrm>
            <a:custGeom>
              <a:rect b="b" l="l" r="r" t="t"/>
              <a:pathLst>
                <a:path extrusionOk="0" h="1321" w="1542">
                  <a:moveTo>
                    <a:pt x="881" y="0"/>
                  </a:moveTo>
                  <a:cubicBezTo>
                    <a:pt x="295" y="0"/>
                    <a:pt x="0" y="712"/>
                    <a:pt x="413" y="1125"/>
                  </a:cubicBezTo>
                  <a:cubicBezTo>
                    <a:pt x="548" y="1260"/>
                    <a:pt x="714" y="1320"/>
                    <a:pt x="876" y="1320"/>
                  </a:cubicBezTo>
                  <a:cubicBezTo>
                    <a:pt x="1216" y="1320"/>
                    <a:pt x="1542" y="1057"/>
                    <a:pt x="1542" y="661"/>
                  </a:cubicBezTo>
                  <a:cubicBezTo>
                    <a:pt x="1542" y="295"/>
                    <a:pt x="1246" y="0"/>
                    <a:pt x="88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5988050" y="2305975"/>
              <a:ext cx="45700" cy="43650"/>
            </a:xfrm>
            <a:custGeom>
              <a:rect b="b" l="l" r="r" t="t"/>
              <a:pathLst>
                <a:path extrusionOk="0" h="1746" w="1828">
                  <a:moveTo>
                    <a:pt x="877" y="1"/>
                  </a:moveTo>
                  <a:cubicBezTo>
                    <a:pt x="430" y="1"/>
                    <a:pt x="0" y="349"/>
                    <a:pt x="0" y="875"/>
                  </a:cubicBezTo>
                  <a:cubicBezTo>
                    <a:pt x="0" y="1399"/>
                    <a:pt x="429" y="1746"/>
                    <a:pt x="876" y="1746"/>
                  </a:cubicBezTo>
                  <a:cubicBezTo>
                    <a:pt x="1090" y="1746"/>
                    <a:pt x="1308" y="1666"/>
                    <a:pt x="1485" y="1489"/>
                  </a:cubicBezTo>
                  <a:cubicBezTo>
                    <a:pt x="1827" y="1147"/>
                    <a:pt x="1827" y="599"/>
                    <a:pt x="1485" y="257"/>
                  </a:cubicBezTo>
                  <a:cubicBezTo>
                    <a:pt x="1308" y="80"/>
                    <a:pt x="1091" y="1"/>
                    <a:pt x="87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47"/>
          <p:cNvGrpSpPr/>
          <p:nvPr/>
        </p:nvGrpSpPr>
        <p:grpSpPr>
          <a:xfrm>
            <a:off x="5311425" y="2326650"/>
            <a:ext cx="424475" cy="315125"/>
            <a:chOff x="5311425" y="2326650"/>
            <a:chExt cx="424475" cy="315125"/>
          </a:xfrm>
        </p:grpSpPr>
        <p:sp>
          <p:nvSpPr>
            <p:cNvPr id="3445" name="Google Shape;3445;p47"/>
            <p:cNvSpPr/>
            <p:nvPr/>
          </p:nvSpPr>
          <p:spPr>
            <a:xfrm>
              <a:off x="5337425" y="2326650"/>
              <a:ext cx="372600" cy="315125"/>
            </a:xfrm>
            <a:custGeom>
              <a:rect b="b" l="l" r="r" t="t"/>
              <a:pathLst>
                <a:path extrusionOk="0" h="12605" w="14904">
                  <a:moveTo>
                    <a:pt x="10623" y="0"/>
                  </a:moveTo>
                  <a:cubicBezTo>
                    <a:pt x="10594" y="0"/>
                    <a:pt x="10578" y="1"/>
                    <a:pt x="10579" y="2"/>
                  </a:cubicBezTo>
                  <a:cubicBezTo>
                    <a:pt x="9398" y="2"/>
                    <a:pt x="8265" y="484"/>
                    <a:pt x="7454" y="1342"/>
                  </a:cubicBezTo>
                  <a:cubicBezTo>
                    <a:pt x="6619" y="469"/>
                    <a:pt x="5482" y="2"/>
                    <a:pt x="4322" y="2"/>
                  </a:cubicBezTo>
                  <a:cubicBezTo>
                    <a:pt x="3782" y="2"/>
                    <a:pt x="3238" y="103"/>
                    <a:pt x="2718" y="311"/>
                  </a:cubicBezTo>
                  <a:cubicBezTo>
                    <a:pt x="1078" y="971"/>
                    <a:pt x="0" y="2560"/>
                    <a:pt x="0" y="4326"/>
                  </a:cubicBezTo>
                  <a:cubicBezTo>
                    <a:pt x="0" y="6753"/>
                    <a:pt x="1677" y="8444"/>
                    <a:pt x="3139" y="9643"/>
                  </a:cubicBezTo>
                  <a:cubicBezTo>
                    <a:pt x="3772" y="10159"/>
                    <a:pt x="4428" y="10641"/>
                    <a:pt x="5107" y="11086"/>
                  </a:cubicBezTo>
                  <a:lnTo>
                    <a:pt x="7454" y="12604"/>
                  </a:lnTo>
                  <a:lnTo>
                    <a:pt x="9801" y="11086"/>
                  </a:lnTo>
                  <a:cubicBezTo>
                    <a:pt x="10481" y="10641"/>
                    <a:pt x="11136" y="10159"/>
                    <a:pt x="11764" y="9643"/>
                  </a:cubicBezTo>
                  <a:cubicBezTo>
                    <a:pt x="13231" y="8444"/>
                    <a:pt x="14903" y="6748"/>
                    <a:pt x="14903" y="4326"/>
                  </a:cubicBezTo>
                  <a:cubicBezTo>
                    <a:pt x="14903" y="2302"/>
                    <a:pt x="13502" y="550"/>
                    <a:pt x="11530" y="105"/>
                  </a:cubicBezTo>
                  <a:cubicBezTo>
                    <a:pt x="11204" y="16"/>
                    <a:pt x="10763" y="0"/>
                    <a:pt x="10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5461800" y="2331125"/>
              <a:ext cx="248225" cy="310650"/>
            </a:xfrm>
            <a:custGeom>
              <a:rect b="b" l="l" r="r" t="t"/>
              <a:pathLst>
                <a:path extrusionOk="0" h="12426" w="9929">
                  <a:moveTo>
                    <a:pt x="6841" y="1"/>
                  </a:moveTo>
                  <a:cubicBezTo>
                    <a:pt x="7342" y="2648"/>
                    <a:pt x="7675" y="9024"/>
                    <a:pt x="1" y="10823"/>
                  </a:cubicBezTo>
                  <a:cubicBezTo>
                    <a:pt x="66" y="10865"/>
                    <a:pt x="108" y="10893"/>
                    <a:pt x="122" y="10907"/>
                  </a:cubicBezTo>
                  <a:lnTo>
                    <a:pt x="2474" y="12425"/>
                  </a:lnTo>
                  <a:lnTo>
                    <a:pt x="4822" y="10907"/>
                  </a:lnTo>
                  <a:cubicBezTo>
                    <a:pt x="5496" y="10462"/>
                    <a:pt x="6152" y="9980"/>
                    <a:pt x="6785" y="9464"/>
                  </a:cubicBezTo>
                  <a:cubicBezTo>
                    <a:pt x="8246" y="8265"/>
                    <a:pt x="9923" y="6574"/>
                    <a:pt x="9923" y="4147"/>
                  </a:cubicBezTo>
                  <a:cubicBezTo>
                    <a:pt x="9928" y="2235"/>
                    <a:pt x="8673" y="549"/>
                    <a:pt x="684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5575850" y="2462875"/>
              <a:ext cx="110975" cy="88825"/>
            </a:xfrm>
            <a:custGeom>
              <a:rect b="b" l="l" r="r" t="t"/>
              <a:pathLst>
                <a:path extrusionOk="0" h="3553" w="4439">
                  <a:moveTo>
                    <a:pt x="2511" y="1"/>
                  </a:moveTo>
                  <a:cubicBezTo>
                    <a:pt x="2507" y="1"/>
                    <a:pt x="2503" y="1"/>
                    <a:pt x="2499" y="1"/>
                  </a:cubicBezTo>
                  <a:cubicBezTo>
                    <a:pt x="2401" y="6"/>
                    <a:pt x="2316" y="71"/>
                    <a:pt x="2283" y="170"/>
                  </a:cubicBezTo>
                  <a:lnTo>
                    <a:pt x="1501" y="2606"/>
                  </a:lnTo>
                  <a:lnTo>
                    <a:pt x="527" y="390"/>
                  </a:lnTo>
                  <a:cubicBezTo>
                    <a:pt x="478" y="293"/>
                    <a:pt x="395" y="252"/>
                    <a:pt x="312" y="252"/>
                  </a:cubicBezTo>
                  <a:cubicBezTo>
                    <a:pt x="156" y="252"/>
                    <a:pt x="0" y="399"/>
                    <a:pt x="77" y="592"/>
                  </a:cubicBezTo>
                  <a:lnTo>
                    <a:pt x="1304" y="3402"/>
                  </a:lnTo>
                  <a:cubicBezTo>
                    <a:pt x="1346" y="3491"/>
                    <a:pt x="1435" y="3552"/>
                    <a:pt x="1534" y="3552"/>
                  </a:cubicBezTo>
                  <a:lnTo>
                    <a:pt x="1548" y="3552"/>
                  </a:lnTo>
                  <a:cubicBezTo>
                    <a:pt x="1646" y="3548"/>
                    <a:pt x="1735" y="3477"/>
                    <a:pt x="1768" y="3384"/>
                  </a:cubicBezTo>
                  <a:lnTo>
                    <a:pt x="2569" y="896"/>
                  </a:lnTo>
                  <a:lnTo>
                    <a:pt x="3220" y="2208"/>
                  </a:lnTo>
                  <a:cubicBezTo>
                    <a:pt x="3263" y="2292"/>
                    <a:pt x="3347" y="2344"/>
                    <a:pt x="3441" y="2344"/>
                  </a:cubicBezTo>
                  <a:lnTo>
                    <a:pt x="4087" y="2344"/>
                  </a:lnTo>
                  <a:cubicBezTo>
                    <a:pt x="4209" y="2184"/>
                    <a:pt x="4326" y="2020"/>
                    <a:pt x="4438" y="1847"/>
                  </a:cubicBezTo>
                  <a:lnTo>
                    <a:pt x="4438" y="1847"/>
                  </a:lnTo>
                  <a:lnTo>
                    <a:pt x="3590" y="1852"/>
                  </a:lnTo>
                  <a:lnTo>
                    <a:pt x="3590" y="1852"/>
                  </a:lnTo>
                  <a:lnTo>
                    <a:pt x="2738" y="137"/>
                  </a:lnTo>
                  <a:cubicBezTo>
                    <a:pt x="2693" y="52"/>
                    <a:pt x="2605" y="1"/>
                    <a:pt x="251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5360500" y="2419225"/>
              <a:ext cx="223125" cy="145700"/>
            </a:xfrm>
            <a:custGeom>
              <a:rect b="b" l="l" r="r" t="t"/>
              <a:pathLst>
                <a:path extrusionOk="0" h="5828" w="8925">
                  <a:moveTo>
                    <a:pt x="8042" y="1"/>
                  </a:moveTo>
                  <a:cubicBezTo>
                    <a:pt x="7948" y="1"/>
                    <a:pt x="7855" y="52"/>
                    <a:pt x="7815" y="154"/>
                  </a:cubicBezTo>
                  <a:lnTo>
                    <a:pt x="6653" y="3026"/>
                  </a:lnTo>
                  <a:lnTo>
                    <a:pt x="5678" y="1386"/>
                  </a:lnTo>
                  <a:cubicBezTo>
                    <a:pt x="5629" y="1304"/>
                    <a:pt x="5547" y="1265"/>
                    <a:pt x="5466" y="1265"/>
                  </a:cubicBezTo>
                  <a:cubicBezTo>
                    <a:pt x="5364" y="1265"/>
                    <a:pt x="5263" y="1327"/>
                    <a:pt x="5229" y="1443"/>
                  </a:cubicBezTo>
                  <a:lnTo>
                    <a:pt x="4240" y="4769"/>
                  </a:lnTo>
                  <a:lnTo>
                    <a:pt x="2975" y="1059"/>
                  </a:lnTo>
                  <a:cubicBezTo>
                    <a:pt x="2947" y="965"/>
                    <a:pt x="2858" y="895"/>
                    <a:pt x="2760" y="890"/>
                  </a:cubicBezTo>
                  <a:cubicBezTo>
                    <a:pt x="2752" y="889"/>
                    <a:pt x="2745" y="889"/>
                    <a:pt x="2737" y="889"/>
                  </a:cubicBezTo>
                  <a:cubicBezTo>
                    <a:pt x="2643" y="889"/>
                    <a:pt x="2560" y="944"/>
                    <a:pt x="2521" y="1030"/>
                  </a:cubicBezTo>
                  <a:lnTo>
                    <a:pt x="1274" y="3598"/>
                  </a:lnTo>
                  <a:lnTo>
                    <a:pt x="0" y="3598"/>
                  </a:lnTo>
                  <a:cubicBezTo>
                    <a:pt x="113" y="3766"/>
                    <a:pt x="225" y="3935"/>
                    <a:pt x="352" y="4094"/>
                  </a:cubicBezTo>
                  <a:lnTo>
                    <a:pt x="1429" y="4094"/>
                  </a:lnTo>
                  <a:cubicBezTo>
                    <a:pt x="1523" y="4094"/>
                    <a:pt x="1612" y="4038"/>
                    <a:pt x="1649" y="3954"/>
                  </a:cubicBezTo>
                  <a:lnTo>
                    <a:pt x="2703" y="1785"/>
                  </a:lnTo>
                  <a:lnTo>
                    <a:pt x="4025" y="5659"/>
                  </a:lnTo>
                  <a:cubicBezTo>
                    <a:pt x="4057" y="5757"/>
                    <a:pt x="4151" y="5828"/>
                    <a:pt x="4259" y="5828"/>
                  </a:cubicBezTo>
                  <a:lnTo>
                    <a:pt x="4263" y="5828"/>
                  </a:lnTo>
                  <a:cubicBezTo>
                    <a:pt x="4371" y="5823"/>
                    <a:pt x="4460" y="5753"/>
                    <a:pt x="4493" y="5654"/>
                  </a:cubicBezTo>
                  <a:lnTo>
                    <a:pt x="5538" y="2117"/>
                  </a:lnTo>
                  <a:lnTo>
                    <a:pt x="6475" y="3701"/>
                  </a:lnTo>
                  <a:cubicBezTo>
                    <a:pt x="6523" y="3781"/>
                    <a:pt x="6604" y="3820"/>
                    <a:pt x="6685" y="3820"/>
                  </a:cubicBezTo>
                  <a:cubicBezTo>
                    <a:pt x="6779" y="3820"/>
                    <a:pt x="6873" y="3768"/>
                    <a:pt x="6915" y="3668"/>
                  </a:cubicBezTo>
                  <a:lnTo>
                    <a:pt x="8049" y="885"/>
                  </a:lnTo>
                  <a:lnTo>
                    <a:pt x="8386" y="1654"/>
                  </a:lnTo>
                  <a:cubicBezTo>
                    <a:pt x="8432" y="1760"/>
                    <a:pt x="8518" y="1805"/>
                    <a:pt x="8604" y="1805"/>
                  </a:cubicBezTo>
                  <a:cubicBezTo>
                    <a:pt x="8763" y="1805"/>
                    <a:pt x="8924" y="1652"/>
                    <a:pt x="8836" y="1457"/>
                  </a:cubicBezTo>
                  <a:lnTo>
                    <a:pt x="8269" y="150"/>
                  </a:lnTo>
                  <a:cubicBezTo>
                    <a:pt x="8225" y="50"/>
                    <a:pt x="8133" y="1"/>
                    <a:pt x="80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5575550" y="2447300"/>
              <a:ext cx="160350" cy="88825"/>
            </a:xfrm>
            <a:custGeom>
              <a:rect b="b" l="l" r="r" t="t"/>
              <a:pathLst>
                <a:path extrusionOk="0" h="3553" w="6414">
                  <a:moveTo>
                    <a:pt x="2533" y="0"/>
                  </a:moveTo>
                  <a:cubicBezTo>
                    <a:pt x="2526" y="0"/>
                    <a:pt x="2518" y="0"/>
                    <a:pt x="2511" y="1"/>
                  </a:cubicBezTo>
                  <a:cubicBezTo>
                    <a:pt x="2413" y="6"/>
                    <a:pt x="2328" y="76"/>
                    <a:pt x="2300" y="170"/>
                  </a:cubicBezTo>
                  <a:lnTo>
                    <a:pt x="1513" y="2606"/>
                  </a:lnTo>
                  <a:lnTo>
                    <a:pt x="539" y="395"/>
                  </a:lnTo>
                  <a:cubicBezTo>
                    <a:pt x="493" y="288"/>
                    <a:pt x="407" y="244"/>
                    <a:pt x="321" y="244"/>
                  </a:cubicBezTo>
                  <a:cubicBezTo>
                    <a:pt x="162" y="244"/>
                    <a:pt x="0" y="398"/>
                    <a:pt x="89" y="596"/>
                  </a:cubicBezTo>
                  <a:lnTo>
                    <a:pt x="1316" y="3407"/>
                  </a:lnTo>
                  <a:cubicBezTo>
                    <a:pt x="1358" y="3496"/>
                    <a:pt x="1447" y="3552"/>
                    <a:pt x="1546" y="3552"/>
                  </a:cubicBezTo>
                  <a:lnTo>
                    <a:pt x="1555" y="3552"/>
                  </a:lnTo>
                  <a:cubicBezTo>
                    <a:pt x="1658" y="3548"/>
                    <a:pt x="1747" y="3482"/>
                    <a:pt x="1775" y="3384"/>
                  </a:cubicBezTo>
                  <a:lnTo>
                    <a:pt x="2577" y="901"/>
                  </a:lnTo>
                  <a:lnTo>
                    <a:pt x="3228" y="2208"/>
                  </a:lnTo>
                  <a:cubicBezTo>
                    <a:pt x="3270" y="2292"/>
                    <a:pt x="3354" y="2344"/>
                    <a:pt x="3453" y="2344"/>
                  </a:cubicBezTo>
                  <a:lnTo>
                    <a:pt x="6100" y="2344"/>
                  </a:lnTo>
                  <a:cubicBezTo>
                    <a:pt x="6413" y="2330"/>
                    <a:pt x="6413" y="1870"/>
                    <a:pt x="6100" y="1856"/>
                  </a:cubicBezTo>
                  <a:lnTo>
                    <a:pt x="3603" y="1856"/>
                  </a:lnTo>
                  <a:lnTo>
                    <a:pt x="2750" y="137"/>
                  </a:lnTo>
                  <a:cubicBezTo>
                    <a:pt x="2711" y="54"/>
                    <a:pt x="2627" y="0"/>
                    <a:pt x="253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5311425" y="2403500"/>
              <a:ext cx="272200" cy="145750"/>
            </a:xfrm>
            <a:custGeom>
              <a:rect b="b" l="l" r="r" t="t"/>
              <a:pathLst>
                <a:path extrusionOk="0" h="5830" w="10888">
                  <a:moveTo>
                    <a:pt x="9998" y="1"/>
                  </a:moveTo>
                  <a:cubicBezTo>
                    <a:pt x="9900" y="6"/>
                    <a:pt x="9815" y="67"/>
                    <a:pt x="9773" y="156"/>
                  </a:cubicBezTo>
                  <a:lnTo>
                    <a:pt x="8616" y="3027"/>
                  </a:lnTo>
                  <a:lnTo>
                    <a:pt x="7637" y="1388"/>
                  </a:lnTo>
                  <a:cubicBezTo>
                    <a:pt x="7589" y="1305"/>
                    <a:pt x="7508" y="1266"/>
                    <a:pt x="7427" y="1266"/>
                  </a:cubicBezTo>
                  <a:cubicBezTo>
                    <a:pt x="7325" y="1266"/>
                    <a:pt x="7223" y="1329"/>
                    <a:pt x="7192" y="1444"/>
                  </a:cubicBezTo>
                  <a:lnTo>
                    <a:pt x="6203" y="4775"/>
                  </a:lnTo>
                  <a:lnTo>
                    <a:pt x="4943" y="1064"/>
                  </a:lnTo>
                  <a:cubicBezTo>
                    <a:pt x="4910" y="971"/>
                    <a:pt x="4826" y="900"/>
                    <a:pt x="4723" y="896"/>
                  </a:cubicBezTo>
                  <a:cubicBezTo>
                    <a:pt x="4719" y="896"/>
                    <a:pt x="4715" y="895"/>
                    <a:pt x="4711" y="895"/>
                  </a:cubicBezTo>
                  <a:cubicBezTo>
                    <a:pt x="4617" y="895"/>
                    <a:pt x="4529" y="951"/>
                    <a:pt x="4484" y="1036"/>
                  </a:cubicBezTo>
                  <a:lnTo>
                    <a:pt x="3237" y="3604"/>
                  </a:lnTo>
                  <a:lnTo>
                    <a:pt x="314" y="3604"/>
                  </a:lnTo>
                  <a:cubicBezTo>
                    <a:pt x="0" y="3622"/>
                    <a:pt x="0" y="4082"/>
                    <a:pt x="314" y="4096"/>
                  </a:cubicBezTo>
                  <a:lnTo>
                    <a:pt x="3392" y="4096"/>
                  </a:lnTo>
                  <a:cubicBezTo>
                    <a:pt x="3486" y="4096"/>
                    <a:pt x="3570" y="4039"/>
                    <a:pt x="3612" y="3955"/>
                  </a:cubicBezTo>
                  <a:lnTo>
                    <a:pt x="4666" y="1791"/>
                  </a:lnTo>
                  <a:lnTo>
                    <a:pt x="5988" y="5660"/>
                  </a:lnTo>
                  <a:cubicBezTo>
                    <a:pt x="6015" y="5760"/>
                    <a:pt x="6108" y="5829"/>
                    <a:pt x="6212" y="5829"/>
                  </a:cubicBezTo>
                  <a:cubicBezTo>
                    <a:pt x="6215" y="5829"/>
                    <a:pt x="6218" y="5829"/>
                    <a:pt x="6222" y="5829"/>
                  </a:cubicBezTo>
                  <a:cubicBezTo>
                    <a:pt x="6330" y="5829"/>
                    <a:pt x="6428" y="5759"/>
                    <a:pt x="6456" y="5656"/>
                  </a:cubicBezTo>
                  <a:lnTo>
                    <a:pt x="7496" y="2123"/>
                  </a:lnTo>
                  <a:lnTo>
                    <a:pt x="8438" y="3702"/>
                  </a:lnTo>
                  <a:cubicBezTo>
                    <a:pt x="8481" y="3775"/>
                    <a:pt x="8563" y="3820"/>
                    <a:pt x="8648" y="3820"/>
                  </a:cubicBezTo>
                  <a:cubicBezTo>
                    <a:pt x="8656" y="3820"/>
                    <a:pt x="8664" y="3820"/>
                    <a:pt x="8672" y="3819"/>
                  </a:cubicBezTo>
                  <a:cubicBezTo>
                    <a:pt x="8761" y="3814"/>
                    <a:pt x="8845" y="3754"/>
                    <a:pt x="8878" y="3669"/>
                  </a:cubicBezTo>
                  <a:lnTo>
                    <a:pt x="10012" y="886"/>
                  </a:lnTo>
                  <a:lnTo>
                    <a:pt x="10349" y="1655"/>
                  </a:lnTo>
                  <a:cubicBezTo>
                    <a:pt x="10395" y="1760"/>
                    <a:pt x="10481" y="1804"/>
                    <a:pt x="10566" y="1804"/>
                  </a:cubicBezTo>
                  <a:cubicBezTo>
                    <a:pt x="10726" y="1804"/>
                    <a:pt x="10887" y="1651"/>
                    <a:pt x="10799" y="1453"/>
                  </a:cubicBezTo>
                  <a:lnTo>
                    <a:pt x="10227" y="151"/>
                  </a:lnTo>
                  <a:cubicBezTo>
                    <a:pt x="10190" y="57"/>
                    <a:pt x="10101" y="1"/>
                    <a:pt x="999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47"/>
          <p:cNvGrpSpPr/>
          <p:nvPr/>
        </p:nvGrpSpPr>
        <p:grpSpPr>
          <a:xfrm>
            <a:off x="4670525" y="2315425"/>
            <a:ext cx="421300" cy="337575"/>
            <a:chOff x="4670525" y="2315425"/>
            <a:chExt cx="421300" cy="337575"/>
          </a:xfrm>
        </p:grpSpPr>
        <p:sp>
          <p:nvSpPr>
            <p:cNvPr id="3452" name="Google Shape;3452;p47"/>
            <p:cNvSpPr/>
            <p:nvPr/>
          </p:nvSpPr>
          <p:spPr>
            <a:xfrm>
              <a:off x="4670525" y="2459725"/>
              <a:ext cx="420500" cy="193275"/>
            </a:xfrm>
            <a:custGeom>
              <a:rect b="b" l="l" r="r" t="t"/>
              <a:pathLst>
                <a:path extrusionOk="0" h="7731" w="16820">
                  <a:moveTo>
                    <a:pt x="534" y="1"/>
                  </a:moveTo>
                  <a:cubicBezTo>
                    <a:pt x="239" y="1"/>
                    <a:pt x="0" y="240"/>
                    <a:pt x="0" y="535"/>
                  </a:cubicBezTo>
                  <a:lnTo>
                    <a:pt x="0" y="7075"/>
                  </a:lnTo>
                  <a:cubicBezTo>
                    <a:pt x="5" y="7440"/>
                    <a:pt x="305" y="7731"/>
                    <a:pt x="670" y="7731"/>
                  </a:cubicBezTo>
                  <a:lnTo>
                    <a:pt x="16154" y="7731"/>
                  </a:lnTo>
                  <a:cubicBezTo>
                    <a:pt x="16519" y="7731"/>
                    <a:pt x="16819" y="7436"/>
                    <a:pt x="16819" y="7070"/>
                  </a:cubicBezTo>
                  <a:lnTo>
                    <a:pt x="16819" y="535"/>
                  </a:lnTo>
                  <a:cubicBezTo>
                    <a:pt x="16819" y="240"/>
                    <a:pt x="16580" y="1"/>
                    <a:pt x="16285" y="1"/>
                  </a:cubicBezTo>
                  <a:lnTo>
                    <a:pt x="12153" y="1"/>
                  </a:lnTo>
                  <a:cubicBezTo>
                    <a:pt x="11689" y="1"/>
                    <a:pt x="11347" y="427"/>
                    <a:pt x="11441" y="877"/>
                  </a:cubicBezTo>
                  <a:cubicBezTo>
                    <a:pt x="11483" y="1097"/>
                    <a:pt x="11506" y="1317"/>
                    <a:pt x="11506" y="1542"/>
                  </a:cubicBezTo>
                  <a:cubicBezTo>
                    <a:pt x="11497" y="3191"/>
                    <a:pt x="10101" y="4597"/>
                    <a:pt x="8456" y="4620"/>
                  </a:cubicBezTo>
                  <a:cubicBezTo>
                    <a:pt x="8442" y="4620"/>
                    <a:pt x="8428" y="4620"/>
                    <a:pt x="8413" y="4620"/>
                  </a:cubicBezTo>
                  <a:cubicBezTo>
                    <a:pt x="6704" y="4620"/>
                    <a:pt x="5313" y="3238"/>
                    <a:pt x="5313" y="1523"/>
                  </a:cubicBezTo>
                  <a:cubicBezTo>
                    <a:pt x="5313" y="1308"/>
                    <a:pt x="5336" y="1092"/>
                    <a:pt x="5383" y="881"/>
                  </a:cubicBezTo>
                  <a:cubicBezTo>
                    <a:pt x="5472" y="427"/>
                    <a:pt x="5125" y="1"/>
                    <a:pt x="4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a:off x="4957700" y="2476250"/>
              <a:ext cx="133550" cy="46625"/>
            </a:xfrm>
            <a:custGeom>
              <a:rect b="b" l="l" r="r" t="t"/>
              <a:pathLst>
                <a:path extrusionOk="0" h="1865" w="5342">
                  <a:moveTo>
                    <a:pt x="703" y="0"/>
                  </a:moveTo>
                  <a:cubicBezTo>
                    <a:pt x="385" y="5"/>
                    <a:pt x="99" y="211"/>
                    <a:pt x="1" y="516"/>
                  </a:cubicBezTo>
                  <a:cubicBezTo>
                    <a:pt x="15" y="614"/>
                    <a:pt x="19" y="708"/>
                    <a:pt x="24" y="811"/>
                  </a:cubicBezTo>
                  <a:cubicBezTo>
                    <a:pt x="29" y="890"/>
                    <a:pt x="24" y="970"/>
                    <a:pt x="19" y="1054"/>
                  </a:cubicBezTo>
                  <a:cubicBezTo>
                    <a:pt x="61" y="1312"/>
                    <a:pt x="71" y="1579"/>
                    <a:pt x="43" y="1841"/>
                  </a:cubicBezTo>
                  <a:lnTo>
                    <a:pt x="57" y="1865"/>
                  </a:lnTo>
                  <a:cubicBezTo>
                    <a:pt x="591" y="1865"/>
                    <a:pt x="591" y="1190"/>
                    <a:pt x="1120" y="1190"/>
                  </a:cubicBezTo>
                  <a:cubicBezTo>
                    <a:pt x="1650" y="1190"/>
                    <a:pt x="1654" y="1865"/>
                    <a:pt x="2184" y="1865"/>
                  </a:cubicBezTo>
                  <a:cubicBezTo>
                    <a:pt x="2713" y="1865"/>
                    <a:pt x="2718" y="1190"/>
                    <a:pt x="3247" y="1190"/>
                  </a:cubicBezTo>
                  <a:cubicBezTo>
                    <a:pt x="3777" y="1190"/>
                    <a:pt x="3781" y="1865"/>
                    <a:pt x="4311" y="1865"/>
                  </a:cubicBezTo>
                  <a:cubicBezTo>
                    <a:pt x="4831" y="1865"/>
                    <a:pt x="4845" y="1218"/>
                    <a:pt x="5341" y="1190"/>
                  </a:cubicBezTo>
                  <a:lnTo>
                    <a:pt x="5341" y="5"/>
                  </a:lnTo>
                  <a:lnTo>
                    <a:pt x="5337" y="5"/>
                  </a:lnTo>
                  <a:lnTo>
                    <a:pt x="5332"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a:off x="4670750" y="2476250"/>
              <a:ext cx="133550" cy="46525"/>
            </a:xfrm>
            <a:custGeom>
              <a:rect b="b" l="l" r="r" t="t"/>
              <a:pathLst>
                <a:path extrusionOk="0" h="1861" w="5342">
                  <a:moveTo>
                    <a:pt x="0" y="0"/>
                  </a:moveTo>
                  <a:lnTo>
                    <a:pt x="0" y="1190"/>
                  </a:lnTo>
                  <a:cubicBezTo>
                    <a:pt x="2" y="1190"/>
                    <a:pt x="4" y="1190"/>
                    <a:pt x="6" y="1190"/>
                  </a:cubicBezTo>
                  <a:cubicBezTo>
                    <a:pt x="525" y="1190"/>
                    <a:pt x="527" y="1860"/>
                    <a:pt x="1059" y="1860"/>
                  </a:cubicBezTo>
                  <a:cubicBezTo>
                    <a:pt x="1593" y="1860"/>
                    <a:pt x="1593" y="1186"/>
                    <a:pt x="2123" y="1186"/>
                  </a:cubicBezTo>
                  <a:cubicBezTo>
                    <a:pt x="2652" y="1186"/>
                    <a:pt x="2657" y="1860"/>
                    <a:pt x="3186" y="1860"/>
                  </a:cubicBezTo>
                  <a:cubicBezTo>
                    <a:pt x="3716" y="1860"/>
                    <a:pt x="3720" y="1186"/>
                    <a:pt x="4250" y="1186"/>
                  </a:cubicBezTo>
                  <a:cubicBezTo>
                    <a:pt x="4779" y="1186"/>
                    <a:pt x="4784" y="1860"/>
                    <a:pt x="5313" y="1860"/>
                  </a:cubicBezTo>
                  <a:lnTo>
                    <a:pt x="5327" y="1837"/>
                  </a:lnTo>
                  <a:cubicBezTo>
                    <a:pt x="5318" y="1734"/>
                    <a:pt x="5313" y="1626"/>
                    <a:pt x="5313" y="1523"/>
                  </a:cubicBezTo>
                  <a:cubicBezTo>
                    <a:pt x="5313" y="1410"/>
                    <a:pt x="5318" y="1303"/>
                    <a:pt x="5332" y="1195"/>
                  </a:cubicBezTo>
                  <a:cubicBezTo>
                    <a:pt x="5318" y="1087"/>
                    <a:pt x="5313" y="975"/>
                    <a:pt x="5313" y="867"/>
                  </a:cubicBezTo>
                  <a:cubicBezTo>
                    <a:pt x="5308" y="726"/>
                    <a:pt x="5318" y="591"/>
                    <a:pt x="5341" y="455"/>
                  </a:cubicBezTo>
                  <a:cubicBezTo>
                    <a:pt x="5224" y="178"/>
                    <a:pt x="4957" y="0"/>
                    <a:pt x="465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4670625" y="2459850"/>
              <a:ext cx="136925" cy="46400"/>
            </a:xfrm>
            <a:custGeom>
              <a:rect b="b" l="l" r="r" t="t"/>
              <a:pathLst>
                <a:path extrusionOk="0" h="1856" w="5477">
                  <a:moveTo>
                    <a:pt x="526" y="0"/>
                  </a:moveTo>
                  <a:cubicBezTo>
                    <a:pt x="235" y="0"/>
                    <a:pt x="1" y="237"/>
                    <a:pt x="1" y="530"/>
                  </a:cubicBezTo>
                  <a:lnTo>
                    <a:pt x="1" y="1186"/>
                  </a:lnTo>
                  <a:cubicBezTo>
                    <a:pt x="3" y="1186"/>
                    <a:pt x="4" y="1186"/>
                    <a:pt x="6" y="1186"/>
                  </a:cubicBezTo>
                  <a:cubicBezTo>
                    <a:pt x="530" y="1186"/>
                    <a:pt x="532" y="1856"/>
                    <a:pt x="1064" y="1856"/>
                  </a:cubicBezTo>
                  <a:cubicBezTo>
                    <a:pt x="1598" y="1856"/>
                    <a:pt x="1598" y="1181"/>
                    <a:pt x="2128" y="1181"/>
                  </a:cubicBezTo>
                  <a:cubicBezTo>
                    <a:pt x="2657" y="1181"/>
                    <a:pt x="2662" y="1856"/>
                    <a:pt x="3191" y="1856"/>
                  </a:cubicBezTo>
                  <a:cubicBezTo>
                    <a:pt x="3721" y="1856"/>
                    <a:pt x="3725" y="1181"/>
                    <a:pt x="4255" y="1181"/>
                  </a:cubicBezTo>
                  <a:cubicBezTo>
                    <a:pt x="4784" y="1181"/>
                    <a:pt x="4789" y="1856"/>
                    <a:pt x="5318" y="1856"/>
                  </a:cubicBezTo>
                  <a:lnTo>
                    <a:pt x="5332" y="1832"/>
                  </a:lnTo>
                  <a:cubicBezTo>
                    <a:pt x="5323" y="1729"/>
                    <a:pt x="5318" y="1626"/>
                    <a:pt x="5318" y="1523"/>
                  </a:cubicBezTo>
                  <a:cubicBezTo>
                    <a:pt x="5318" y="1303"/>
                    <a:pt x="5342" y="1087"/>
                    <a:pt x="5384" y="876"/>
                  </a:cubicBezTo>
                  <a:cubicBezTo>
                    <a:pt x="5477" y="425"/>
                    <a:pt x="5130" y="0"/>
                    <a:pt x="4670" y="0"/>
                  </a:cubicBezTo>
                  <a:cubicBezTo>
                    <a:pt x="4667" y="0"/>
                    <a:pt x="4665" y="0"/>
                    <a:pt x="4662" y="0"/>
                  </a:cubicBezTo>
                  <a:lnTo>
                    <a:pt x="535" y="0"/>
                  </a:lnTo>
                  <a:cubicBezTo>
                    <a:pt x="532" y="0"/>
                    <a:pt x="529" y="0"/>
                    <a:pt x="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4954900" y="2459850"/>
              <a:ext cx="136925" cy="46400"/>
            </a:xfrm>
            <a:custGeom>
              <a:rect b="b" l="l" r="r" t="t"/>
              <a:pathLst>
                <a:path extrusionOk="0" h="1856" w="5477">
                  <a:moveTo>
                    <a:pt x="4951" y="0"/>
                  </a:moveTo>
                  <a:cubicBezTo>
                    <a:pt x="4948" y="0"/>
                    <a:pt x="4946" y="0"/>
                    <a:pt x="4943" y="0"/>
                  </a:cubicBezTo>
                  <a:lnTo>
                    <a:pt x="815" y="0"/>
                  </a:lnTo>
                  <a:cubicBezTo>
                    <a:pt x="813" y="0"/>
                    <a:pt x="810" y="0"/>
                    <a:pt x="808" y="0"/>
                  </a:cubicBezTo>
                  <a:cubicBezTo>
                    <a:pt x="348" y="0"/>
                    <a:pt x="1" y="425"/>
                    <a:pt x="94" y="876"/>
                  </a:cubicBezTo>
                  <a:cubicBezTo>
                    <a:pt x="136" y="1087"/>
                    <a:pt x="159" y="1303"/>
                    <a:pt x="159" y="1523"/>
                  </a:cubicBezTo>
                  <a:cubicBezTo>
                    <a:pt x="159" y="1626"/>
                    <a:pt x="155" y="1729"/>
                    <a:pt x="145" y="1832"/>
                  </a:cubicBezTo>
                  <a:lnTo>
                    <a:pt x="159" y="1856"/>
                  </a:lnTo>
                  <a:cubicBezTo>
                    <a:pt x="689" y="1856"/>
                    <a:pt x="694" y="1181"/>
                    <a:pt x="1223" y="1181"/>
                  </a:cubicBezTo>
                  <a:cubicBezTo>
                    <a:pt x="1752" y="1181"/>
                    <a:pt x="1757" y="1856"/>
                    <a:pt x="2286" y="1856"/>
                  </a:cubicBezTo>
                  <a:cubicBezTo>
                    <a:pt x="2816" y="1856"/>
                    <a:pt x="2820" y="1181"/>
                    <a:pt x="3350" y="1181"/>
                  </a:cubicBezTo>
                  <a:cubicBezTo>
                    <a:pt x="3879" y="1181"/>
                    <a:pt x="3879" y="1856"/>
                    <a:pt x="4413" y="1856"/>
                  </a:cubicBezTo>
                  <a:cubicBezTo>
                    <a:pt x="4946" y="1856"/>
                    <a:pt x="4947" y="1186"/>
                    <a:pt x="5471" y="1186"/>
                  </a:cubicBezTo>
                  <a:cubicBezTo>
                    <a:pt x="5473" y="1186"/>
                    <a:pt x="5475" y="1186"/>
                    <a:pt x="5477" y="1186"/>
                  </a:cubicBezTo>
                  <a:lnTo>
                    <a:pt x="5477" y="530"/>
                  </a:lnTo>
                  <a:cubicBezTo>
                    <a:pt x="5477" y="237"/>
                    <a:pt x="5243" y="0"/>
                    <a:pt x="49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4771000" y="2570525"/>
              <a:ext cx="25675" cy="22000"/>
            </a:xfrm>
            <a:custGeom>
              <a:rect b="b" l="l" r="r" t="t"/>
              <a:pathLst>
                <a:path extrusionOk="0" h="880" w="1027">
                  <a:moveTo>
                    <a:pt x="586" y="1"/>
                  </a:moveTo>
                  <a:cubicBezTo>
                    <a:pt x="198" y="1"/>
                    <a:pt x="1" y="474"/>
                    <a:pt x="277" y="750"/>
                  </a:cubicBezTo>
                  <a:cubicBezTo>
                    <a:pt x="366" y="840"/>
                    <a:pt x="476" y="879"/>
                    <a:pt x="583" y="879"/>
                  </a:cubicBezTo>
                  <a:cubicBezTo>
                    <a:pt x="808" y="879"/>
                    <a:pt x="1024" y="704"/>
                    <a:pt x="1027" y="441"/>
                  </a:cubicBezTo>
                  <a:cubicBezTo>
                    <a:pt x="1027" y="197"/>
                    <a:pt x="830" y="1"/>
                    <a:pt x="58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4680475" y="2598525"/>
              <a:ext cx="25675" cy="22000"/>
            </a:xfrm>
            <a:custGeom>
              <a:rect b="b" l="l" r="r" t="t"/>
              <a:pathLst>
                <a:path extrusionOk="0" h="880" w="1027">
                  <a:moveTo>
                    <a:pt x="586" y="0"/>
                  </a:moveTo>
                  <a:cubicBezTo>
                    <a:pt x="197" y="0"/>
                    <a:pt x="0" y="474"/>
                    <a:pt x="277" y="750"/>
                  </a:cubicBezTo>
                  <a:cubicBezTo>
                    <a:pt x="366" y="839"/>
                    <a:pt x="476" y="879"/>
                    <a:pt x="584" y="879"/>
                  </a:cubicBezTo>
                  <a:cubicBezTo>
                    <a:pt x="809" y="879"/>
                    <a:pt x="1026" y="704"/>
                    <a:pt x="1026" y="441"/>
                  </a:cubicBezTo>
                  <a:cubicBezTo>
                    <a:pt x="1026" y="197"/>
                    <a:pt x="830" y="0"/>
                    <a:pt x="58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4708350" y="2544300"/>
              <a:ext cx="25675" cy="22000"/>
            </a:xfrm>
            <a:custGeom>
              <a:rect b="b" l="l" r="r" t="t"/>
              <a:pathLst>
                <a:path extrusionOk="0" h="880" w="1027">
                  <a:moveTo>
                    <a:pt x="586" y="0"/>
                  </a:moveTo>
                  <a:cubicBezTo>
                    <a:pt x="197" y="0"/>
                    <a:pt x="0" y="473"/>
                    <a:pt x="277" y="750"/>
                  </a:cubicBezTo>
                  <a:cubicBezTo>
                    <a:pt x="366" y="839"/>
                    <a:pt x="476" y="879"/>
                    <a:pt x="584" y="879"/>
                  </a:cubicBezTo>
                  <a:cubicBezTo>
                    <a:pt x="809" y="879"/>
                    <a:pt x="1026" y="704"/>
                    <a:pt x="1026" y="441"/>
                  </a:cubicBezTo>
                  <a:cubicBezTo>
                    <a:pt x="1026" y="197"/>
                    <a:pt x="830" y="0"/>
                    <a:pt x="58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4961450" y="2570525"/>
              <a:ext cx="25550" cy="22000"/>
            </a:xfrm>
            <a:custGeom>
              <a:rect b="b" l="l" r="r" t="t"/>
              <a:pathLst>
                <a:path extrusionOk="0" h="880" w="1022">
                  <a:moveTo>
                    <a:pt x="586" y="1"/>
                  </a:moveTo>
                  <a:cubicBezTo>
                    <a:pt x="193" y="1"/>
                    <a:pt x="1" y="474"/>
                    <a:pt x="277" y="750"/>
                  </a:cubicBezTo>
                  <a:cubicBezTo>
                    <a:pt x="366" y="840"/>
                    <a:pt x="476" y="879"/>
                    <a:pt x="583" y="879"/>
                  </a:cubicBezTo>
                  <a:cubicBezTo>
                    <a:pt x="807" y="879"/>
                    <a:pt x="1022" y="704"/>
                    <a:pt x="1022" y="441"/>
                  </a:cubicBezTo>
                  <a:cubicBezTo>
                    <a:pt x="1022" y="197"/>
                    <a:pt x="825" y="1"/>
                    <a:pt x="58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5051875" y="2598525"/>
              <a:ext cx="25675" cy="22000"/>
            </a:xfrm>
            <a:custGeom>
              <a:rect b="b" l="l" r="r" t="t"/>
              <a:pathLst>
                <a:path extrusionOk="0" h="880" w="1027">
                  <a:moveTo>
                    <a:pt x="591" y="0"/>
                  </a:moveTo>
                  <a:cubicBezTo>
                    <a:pt x="197" y="0"/>
                    <a:pt x="0" y="474"/>
                    <a:pt x="277" y="750"/>
                  </a:cubicBezTo>
                  <a:cubicBezTo>
                    <a:pt x="366" y="839"/>
                    <a:pt x="476" y="879"/>
                    <a:pt x="584" y="879"/>
                  </a:cubicBezTo>
                  <a:cubicBezTo>
                    <a:pt x="809" y="879"/>
                    <a:pt x="1026" y="704"/>
                    <a:pt x="1026" y="441"/>
                  </a:cubicBezTo>
                  <a:cubicBezTo>
                    <a:pt x="1026" y="197"/>
                    <a:pt x="830" y="0"/>
                    <a:pt x="5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5024000" y="2544300"/>
              <a:ext cx="25675" cy="22000"/>
            </a:xfrm>
            <a:custGeom>
              <a:rect b="b" l="l" r="r" t="t"/>
              <a:pathLst>
                <a:path extrusionOk="0" h="880" w="1027">
                  <a:moveTo>
                    <a:pt x="591" y="0"/>
                  </a:moveTo>
                  <a:cubicBezTo>
                    <a:pt x="197" y="0"/>
                    <a:pt x="0" y="473"/>
                    <a:pt x="277" y="750"/>
                  </a:cubicBezTo>
                  <a:cubicBezTo>
                    <a:pt x="366" y="839"/>
                    <a:pt x="476" y="879"/>
                    <a:pt x="584" y="879"/>
                  </a:cubicBezTo>
                  <a:cubicBezTo>
                    <a:pt x="809" y="879"/>
                    <a:pt x="1026" y="704"/>
                    <a:pt x="1026" y="441"/>
                  </a:cubicBezTo>
                  <a:cubicBezTo>
                    <a:pt x="1026" y="197"/>
                    <a:pt x="830" y="0"/>
                    <a:pt x="5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4808200" y="2315425"/>
              <a:ext cx="132200" cy="240500"/>
            </a:xfrm>
            <a:custGeom>
              <a:rect b="b" l="l" r="r" t="t"/>
              <a:pathLst>
                <a:path extrusionOk="0" h="9620" w="5288">
                  <a:moveTo>
                    <a:pt x="2905" y="1"/>
                  </a:moveTo>
                  <a:cubicBezTo>
                    <a:pt x="2830" y="1"/>
                    <a:pt x="2755" y="48"/>
                    <a:pt x="2739" y="141"/>
                  </a:cubicBezTo>
                  <a:lnTo>
                    <a:pt x="2148" y="3791"/>
                  </a:lnTo>
                  <a:cubicBezTo>
                    <a:pt x="2012" y="4601"/>
                    <a:pt x="1670" y="5365"/>
                    <a:pt x="1160" y="6007"/>
                  </a:cubicBezTo>
                  <a:cubicBezTo>
                    <a:pt x="0" y="7470"/>
                    <a:pt x="1043" y="9619"/>
                    <a:pt x="2904" y="9619"/>
                  </a:cubicBezTo>
                  <a:cubicBezTo>
                    <a:pt x="2909" y="9619"/>
                    <a:pt x="2913" y="9619"/>
                    <a:pt x="2917" y="9619"/>
                  </a:cubicBezTo>
                  <a:cubicBezTo>
                    <a:pt x="3774" y="9614"/>
                    <a:pt x="4552" y="9118"/>
                    <a:pt x="4917" y="8345"/>
                  </a:cubicBezTo>
                  <a:cubicBezTo>
                    <a:pt x="5287" y="7572"/>
                    <a:pt x="5175" y="6653"/>
                    <a:pt x="4636" y="5988"/>
                  </a:cubicBezTo>
                  <a:cubicBezTo>
                    <a:pt x="4205" y="5449"/>
                    <a:pt x="3896" y="4822"/>
                    <a:pt x="3732" y="4147"/>
                  </a:cubicBezTo>
                  <a:lnTo>
                    <a:pt x="3512" y="2868"/>
                  </a:lnTo>
                  <a:lnTo>
                    <a:pt x="3071" y="141"/>
                  </a:lnTo>
                  <a:cubicBezTo>
                    <a:pt x="3055" y="48"/>
                    <a:pt x="2980" y="1"/>
                    <a:pt x="29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4868325" y="2315425"/>
              <a:ext cx="68325" cy="240375"/>
            </a:xfrm>
            <a:custGeom>
              <a:rect b="b" l="l" r="r" t="t"/>
              <a:pathLst>
                <a:path extrusionOk="0" h="9615" w="2733">
                  <a:moveTo>
                    <a:pt x="500" y="1"/>
                  </a:moveTo>
                  <a:cubicBezTo>
                    <a:pt x="425" y="1"/>
                    <a:pt x="350" y="48"/>
                    <a:pt x="334" y="141"/>
                  </a:cubicBezTo>
                  <a:lnTo>
                    <a:pt x="1" y="2189"/>
                  </a:lnTo>
                  <a:lnTo>
                    <a:pt x="109" y="2873"/>
                  </a:lnTo>
                  <a:lnTo>
                    <a:pt x="334" y="4147"/>
                  </a:lnTo>
                  <a:cubicBezTo>
                    <a:pt x="493" y="4822"/>
                    <a:pt x="802" y="5449"/>
                    <a:pt x="1238" y="5988"/>
                  </a:cubicBezTo>
                  <a:cubicBezTo>
                    <a:pt x="2273" y="7267"/>
                    <a:pt x="1608" y="9188"/>
                    <a:pt x="6" y="9558"/>
                  </a:cubicBezTo>
                  <a:cubicBezTo>
                    <a:pt x="160" y="9596"/>
                    <a:pt x="315" y="9614"/>
                    <a:pt x="469" y="9614"/>
                  </a:cubicBezTo>
                  <a:cubicBezTo>
                    <a:pt x="481" y="9615"/>
                    <a:pt x="492" y="9615"/>
                    <a:pt x="504" y="9615"/>
                  </a:cubicBezTo>
                  <a:cubicBezTo>
                    <a:pt x="1730" y="9615"/>
                    <a:pt x="2728" y="8624"/>
                    <a:pt x="2728" y="7389"/>
                  </a:cubicBezTo>
                  <a:cubicBezTo>
                    <a:pt x="2732" y="6878"/>
                    <a:pt x="2554" y="6386"/>
                    <a:pt x="2231" y="5988"/>
                  </a:cubicBezTo>
                  <a:cubicBezTo>
                    <a:pt x="1800" y="5449"/>
                    <a:pt x="1491" y="4822"/>
                    <a:pt x="1327" y="4147"/>
                  </a:cubicBezTo>
                  <a:lnTo>
                    <a:pt x="1107" y="2868"/>
                  </a:lnTo>
                  <a:lnTo>
                    <a:pt x="666" y="141"/>
                  </a:lnTo>
                  <a:cubicBezTo>
                    <a:pt x="650" y="48"/>
                    <a:pt x="575" y="1"/>
                    <a:pt x="50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47"/>
          <p:cNvGrpSpPr/>
          <p:nvPr/>
        </p:nvGrpSpPr>
        <p:grpSpPr>
          <a:xfrm>
            <a:off x="4027975" y="2293650"/>
            <a:ext cx="421425" cy="381025"/>
            <a:chOff x="4027975" y="2293650"/>
            <a:chExt cx="421425" cy="381025"/>
          </a:xfrm>
        </p:grpSpPr>
        <p:sp>
          <p:nvSpPr>
            <p:cNvPr id="3466" name="Google Shape;3466;p47"/>
            <p:cNvSpPr/>
            <p:nvPr/>
          </p:nvSpPr>
          <p:spPr>
            <a:xfrm>
              <a:off x="4421750" y="2441225"/>
              <a:ext cx="27550" cy="233450"/>
            </a:xfrm>
            <a:custGeom>
              <a:rect b="b" l="l" r="r" t="t"/>
              <a:pathLst>
                <a:path extrusionOk="0" h="9338" w="1102">
                  <a:moveTo>
                    <a:pt x="534" y="0"/>
                  </a:moveTo>
                  <a:cubicBezTo>
                    <a:pt x="239" y="0"/>
                    <a:pt x="0" y="239"/>
                    <a:pt x="0" y="535"/>
                  </a:cubicBezTo>
                  <a:lnTo>
                    <a:pt x="0" y="9183"/>
                  </a:lnTo>
                  <a:cubicBezTo>
                    <a:pt x="0" y="9267"/>
                    <a:pt x="70" y="9338"/>
                    <a:pt x="155" y="9338"/>
                  </a:cubicBezTo>
                  <a:lnTo>
                    <a:pt x="951" y="9338"/>
                  </a:lnTo>
                  <a:cubicBezTo>
                    <a:pt x="1036" y="9333"/>
                    <a:pt x="1101" y="9267"/>
                    <a:pt x="1101" y="9183"/>
                  </a:cubicBezTo>
                  <a:lnTo>
                    <a:pt x="1101" y="535"/>
                  </a:lnTo>
                  <a:cubicBezTo>
                    <a:pt x="1101" y="239"/>
                    <a:pt x="862" y="0"/>
                    <a:pt x="56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4428650" y="2441175"/>
              <a:ext cx="20750" cy="233500"/>
            </a:xfrm>
            <a:custGeom>
              <a:rect b="b" l="l" r="r" t="t"/>
              <a:pathLst>
                <a:path extrusionOk="0" h="9340" w="830">
                  <a:moveTo>
                    <a:pt x="271" y="0"/>
                  </a:moveTo>
                  <a:cubicBezTo>
                    <a:pt x="176" y="0"/>
                    <a:pt x="85" y="25"/>
                    <a:pt x="1" y="73"/>
                  </a:cubicBezTo>
                  <a:cubicBezTo>
                    <a:pt x="169" y="171"/>
                    <a:pt x="277" y="354"/>
                    <a:pt x="272" y="551"/>
                  </a:cubicBezTo>
                  <a:lnTo>
                    <a:pt x="272" y="9340"/>
                  </a:lnTo>
                  <a:lnTo>
                    <a:pt x="671" y="9340"/>
                  </a:lnTo>
                  <a:cubicBezTo>
                    <a:pt x="755" y="9335"/>
                    <a:pt x="825" y="9269"/>
                    <a:pt x="825" y="9185"/>
                  </a:cubicBezTo>
                  <a:lnTo>
                    <a:pt x="825" y="565"/>
                  </a:lnTo>
                  <a:cubicBezTo>
                    <a:pt x="830" y="274"/>
                    <a:pt x="610" y="31"/>
                    <a:pt x="319" y="2"/>
                  </a:cubicBezTo>
                  <a:cubicBezTo>
                    <a:pt x="303" y="1"/>
                    <a:pt x="287" y="0"/>
                    <a:pt x="27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4055725" y="2491950"/>
              <a:ext cx="122075" cy="110225"/>
            </a:xfrm>
            <a:custGeom>
              <a:rect b="b" l="l" r="r" t="t"/>
              <a:pathLst>
                <a:path extrusionOk="0" h="4409" w="4883">
                  <a:moveTo>
                    <a:pt x="1" y="0"/>
                  </a:moveTo>
                  <a:lnTo>
                    <a:pt x="1" y="4409"/>
                  </a:lnTo>
                  <a:lnTo>
                    <a:pt x="4882" y="4409"/>
                  </a:lnTo>
                  <a:lnTo>
                    <a:pt x="4882"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4156800" y="2491950"/>
              <a:ext cx="21000" cy="110225"/>
            </a:xfrm>
            <a:custGeom>
              <a:rect b="b" l="l" r="r" t="t"/>
              <a:pathLst>
                <a:path extrusionOk="0" h="4409" w="840">
                  <a:moveTo>
                    <a:pt x="1" y="0"/>
                  </a:moveTo>
                  <a:lnTo>
                    <a:pt x="1" y="4409"/>
                  </a:lnTo>
                  <a:lnTo>
                    <a:pt x="839" y="4409"/>
                  </a:lnTo>
                  <a:lnTo>
                    <a:pt x="83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4055725" y="2409025"/>
              <a:ext cx="83075" cy="82950"/>
            </a:xfrm>
            <a:custGeom>
              <a:rect b="b" l="l" r="r" t="t"/>
              <a:pathLst>
                <a:path extrusionOk="0" h="3318" w="3323">
                  <a:moveTo>
                    <a:pt x="1" y="0"/>
                  </a:moveTo>
                  <a:lnTo>
                    <a:pt x="1" y="3317"/>
                  </a:lnTo>
                  <a:lnTo>
                    <a:pt x="3322" y="3317"/>
                  </a:lnTo>
                  <a:lnTo>
                    <a:pt x="3322" y="3223"/>
                  </a:lnTo>
                  <a:cubicBezTo>
                    <a:pt x="3322" y="1443"/>
                    <a:pt x="1879" y="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7"/>
            <p:cNvSpPr/>
            <p:nvPr/>
          </p:nvSpPr>
          <p:spPr>
            <a:xfrm>
              <a:off x="4055725" y="2409025"/>
              <a:ext cx="82950" cy="82950"/>
            </a:xfrm>
            <a:custGeom>
              <a:rect b="b" l="l" r="r" t="t"/>
              <a:pathLst>
                <a:path extrusionOk="0" h="3318" w="3318">
                  <a:moveTo>
                    <a:pt x="1" y="0"/>
                  </a:moveTo>
                  <a:lnTo>
                    <a:pt x="1" y="642"/>
                  </a:lnTo>
                  <a:cubicBezTo>
                    <a:pt x="1359" y="890"/>
                    <a:pt x="2423" y="1958"/>
                    <a:pt x="2671" y="3317"/>
                  </a:cubicBezTo>
                  <a:lnTo>
                    <a:pt x="3318" y="3317"/>
                  </a:lnTo>
                  <a:cubicBezTo>
                    <a:pt x="3318" y="1485"/>
                    <a:pt x="1833" y="0"/>
                    <a:pt x="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4097300" y="2602150"/>
              <a:ext cx="19475" cy="72525"/>
            </a:xfrm>
            <a:custGeom>
              <a:rect b="b" l="l" r="r" t="t"/>
              <a:pathLst>
                <a:path extrusionOk="0" h="2901" w="779">
                  <a:moveTo>
                    <a:pt x="1" y="1"/>
                  </a:moveTo>
                  <a:lnTo>
                    <a:pt x="1" y="2774"/>
                  </a:lnTo>
                  <a:cubicBezTo>
                    <a:pt x="1" y="2844"/>
                    <a:pt x="57" y="2896"/>
                    <a:pt x="123" y="2901"/>
                  </a:cubicBezTo>
                  <a:lnTo>
                    <a:pt x="657" y="2901"/>
                  </a:lnTo>
                  <a:cubicBezTo>
                    <a:pt x="722" y="2896"/>
                    <a:pt x="779" y="2844"/>
                    <a:pt x="779" y="2774"/>
                  </a:cubicBezTo>
                  <a:lnTo>
                    <a:pt x="779"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4160900" y="2307375"/>
              <a:ext cx="12800" cy="44150"/>
            </a:xfrm>
            <a:custGeom>
              <a:rect b="b" l="l" r="r" t="t"/>
              <a:pathLst>
                <a:path extrusionOk="0" h="1766" w="512">
                  <a:moveTo>
                    <a:pt x="256" y="1"/>
                  </a:moveTo>
                  <a:cubicBezTo>
                    <a:pt x="132" y="1"/>
                    <a:pt x="8" y="82"/>
                    <a:pt x="1" y="243"/>
                  </a:cubicBezTo>
                  <a:lnTo>
                    <a:pt x="1" y="1508"/>
                  </a:lnTo>
                  <a:cubicBezTo>
                    <a:pt x="1" y="1649"/>
                    <a:pt x="113" y="1766"/>
                    <a:pt x="254" y="1766"/>
                  </a:cubicBezTo>
                  <a:cubicBezTo>
                    <a:pt x="399" y="1761"/>
                    <a:pt x="511" y="1649"/>
                    <a:pt x="511" y="1508"/>
                  </a:cubicBezTo>
                  <a:lnTo>
                    <a:pt x="511" y="243"/>
                  </a:lnTo>
                  <a:cubicBezTo>
                    <a:pt x="504" y="82"/>
                    <a:pt x="380" y="1"/>
                    <a:pt x="2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4160900" y="2388425"/>
              <a:ext cx="12800" cy="54475"/>
            </a:xfrm>
            <a:custGeom>
              <a:rect b="b" l="l" r="r" t="t"/>
              <a:pathLst>
                <a:path extrusionOk="0" h="2179" w="512">
                  <a:moveTo>
                    <a:pt x="256" y="1"/>
                  </a:moveTo>
                  <a:cubicBezTo>
                    <a:pt x="132" y="1"/>
                    <a:pt x="8" y="82"/>
                    <a:pt x="1" y="243"/>
                  </a:cubicBezTo>
                  <a:lnTo>
                    <a:pt x="1" y="1920"/>
                  </a:lnTo>
                  <a:cubicBezTo>
                    <a:pt x="1" y="2061"/>
                    <a:pt x="113" y="2178"/>
                    <a:pt x="254" y="2178"/>
                  </a:cubicBezTo>
                  <a:cubicBezTo>
                    <a:pt x="394" y="2178"/>
                    <a:pt x="511" y="2061"/>
                    <a:pt x="511" y="1920"/>
                  </a:cubicBezTo>
                  <a:lnTo>
                    <a:pt x="511" y="243"/>
                  </a:lnTo>
                  <a:cubicBezTo>
                    <a:pt x="504" y="82"/>
                    <a:pt x="380" y="1"/>
                    <a:pt x="2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4141700" y="2338400"/>
              <a:ext cx="51200" cy="55875"/>
            </a:xfrm>
            <a:custGeom>
              <a:rect b="b" l="l" r="r" t="t"/>
              <a:pathLst>
                <a:path extrusionOk="0" h="2235" w="2048">
                  <a:moveTo>
                    <a:pt x="324" y="0"/>
                  </a:moveTo>
                  <a:cubicBezTo>
                    <a:pt x="141" y="0"/>
                    <a:pt x="0" y="155"/>
                    <a:pt x="15" y="337"/>
                  </a:cubicBezTo>
                  <a:lnTo>
                    <a:pt x="164" y="1926"/>
                  </a:lnTo>
                  <a:cubicBezTo>
                    <a:pt x="178" y="2099"/>
                    <a:pt x="324" y="2235"/>
                    <a:pt x="502" y="2235"/>
                  </a:cubicBezTo>
                  <a:lnTo>
                    <a:pt x="1546" y="2235"/>
                  </a:lnTo>
                  <a:cubicBezTo>
                    <a:pt x="1720" y="2235"/>
                    <a:pt x="1870" y="2099"/>
                    <a:pt x="1888" y="1926"/>
                  </a:cubicBezTo>
                  <a:lnTo>
                    <a:pt x="2034" y="337"/>
                  </a:lnTo>
                  <a:cubicBezTo>
                    <a:pt x="2048" y="155"/>
                    <a:pt x="1907" y="0"/>
                    <a:pt x="17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4164775" y="2338400"/>
              <a:ext cx="28125" cy="56000"/>
            </a:xfrm>
            <a:custGeom>
              <a:rect b="b" l="l" r="r" t="t"/>
              <a:pathLst>
                <a:path extrusionOk="0" h="2240" w="1125">
                  <a:moveTo>
                    <a:pt x="516" y="0"/>
                  </a:moveTo>
                  <a:lnTo>
                    <a:pt x="338" y="1930"/>
                  </a:lnTo>
                  <a:cubicBezTo>
                    <a:pt x="324" y="2104"/>
                    <a:pt x="178" y="2240"/>
                    <a:pt x="0" y="2240"/>
                  </a:cubicBezTo>
                  <a:lnTo>
                    <a:pt x="623" y="2240"/>
                  </a:lnTo>
                  <a:cubicBezTo>
                    <a:pt x="797" y="2240"/>
                    <a:pt x="942" y="2104"/>
                    <a:pt x="961" y="1930"/>
                  </a:cubicBezTo>
                  <a:lnTo>
                    <a:pt x="1106" y="342"/>
                  </a:lnTo>
                  <a:cubicBezTo>
                    <a:pt x="1125" y="159"/>
                    <a:pt x="980" y="5"/>
                    <a:pt x="797" y="5"/>
                  </a:cubicBezTo>
                  <a:lnTo>
                    <a:pt x="516"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4177775" y="2473425"/>
              <a:ext cx="244000" cy="150900"/>
            </a:xfrm>
            <a:custGeom>
              <a:rect b="b" l="l" r="r" t="t"/>
              <a:pathLst>
                <a:path extrusionOk="0" h="6036" w="9760">
                  <a:moveTo>
                    <a:pt x="619" y="1"/>
                  </a:moveTo>
                  <a:cubicBezTo>
                    <a:pt x="277" y="1"/>
                    <a:pt x="0" y="282"/>
                    <a:pt x="0" y="624"/>
                  </a:cubicBezTo>
                  <a:lnTo>
                    <a:pt x="0" y="5417"/>
                  </a:lnTo>
                  <a:cubicBezTo>
                    <a:pt x="0" y="5759"/>
                    <a:pt x="277" y="6035"/>
                    <a:pt x="619" y="6035"/>
                  </a:cubicBezTo>
                  <a:lnTo>
                    <a:pt x="9759" y="6035"/>
                  </a:lnTo>
                  <a:lnTo>
                    <a:pt x="975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4390700" y="2473425"/>
              <a:ext cx="31075" cy="150775"/>
            </a:xfrm>
            <a:custGeom>
              <a:rect b="b" l="l" r="r" t="t"/>
              <a:pathLst>
                <a:path extrusionOk="0" h="6031" w="1243">
                  <a:moveTo>
                    <a:pt x="1" y="1"/>
                  </a:moveTo>
                  <a:lnTo>
                    <a:pt x="1" y="6030"/>
                  </a:lnTo>
                  <a:lnTo>
                    <a:pt x="1242" y="6030"/>
                  </a:lnTo>
                  <a:lnTo>
                    <a:pt x="124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4097300" y="2293650"/>
              <a:ext cx="98875" cy="142100"/>
            </a:xfrm>
            <a:custGeom>
              <a:rect b="b" l="l" r="r" t="t"/>
              <a:pathLst>
                <a:path extrusionOk="0" h="5684" w="3955">
                  <a:moveTo>
                    <a:pt x="469" y="0"/>
                  </a:moveTo>
                  <a:cubicBezTo>
                    <a:pt x="212" y="0"/>
                    <a:pt x="1" y="211"/>
                    <a:pt x="1" y="469"/>
                  </a:cubicBezTo>
                  <a:lnTo>
                    <a:pt x="1" y="5056"/>
                  </a:lnTo>
                  <a:cubicBezTo>
                    <a:pt x="287" y="5224"/>
                    <a:pt x="554" y="5435"/>
                    <a:pt x="779" y="5683"/>
                  </a:cubicBezTo>
                  <a:lnTo>
                    <a:pt x="779" y="783"/>
                  </a:lnTo>
                  <a:lnTo>
                    <a:pt x="3566" y="783"/>
                  </a:lnTo>
                  <a:cubicBezTo>
                    <a:pt x="3782" y="783"/>
                    <a:pt x="3955" y="610"/>
                    <a:pt x="3955" y="394"/>
                  </a:cubicBezTo>
                  <a:cubicBezTo>
                    <a:pt x="3955" y="179"/>
                    <a:pt x="3782" y="5"/>
                    <a:pt x="3566" y="5"/>
                  </a:cubicBezTo>
                  <a:lnTo>
                    <a:pt x="46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4027975" y="2325600"/>
              <a:ext cx="27650" cy="349075"/>
            </a:xfrm>
            <a:custGeom>
              <a:rect b="b" l="l" r="r" t="t"/>
              <a:pathLst>
                <a:path extrusionOk="0" h="13963" w="1106">
                  <a:moveTo>
                    <a:pt x="556" y="1"/>
                  </a:moveTo>
                  <a:cubicBezTo>
                    <a:pt x="249" y="1"/>
                    <a:pt x="0" y="244"/>
                    <a:pt x="0" y="550"/>
                  </a:cubicBezTo>
                  <a:lnTo>
                    <a:pt x="10" y="13808"/>
                  </a:lnTo>
                  <a:cubicBezTo>
                    <a:pt x="10" y="13892"/>
                    <a:pt x="75" y="13958"/>
                    <a:pt x="164" y="13963"/>
                  </a:cubicBezTo>
                  <a:lnTo>
                    <a:pt x="951" y="13963"/>
                  </a:lnTo>
                  <a:cubicBezTo>
                    <a:pt x="1036" y="13958"/>
                    <a:pt x="1106" y="13892"/>
                    <a:pt x="1106" y="13808"/>
                  </a:cubicBezTo>
                  <a:lnTo>
                    <a:pt x="1106" y="564"/>
                  </a:lnTo>
                  <a:cubicBezTo>
                    <a:pt x="1106" y="269"/>
                    <a:pt x="876" y="20"/>
                    <a:pt x="581" y="1"/>
                  </a:cubicBezTo>
                  <a:cubicBezTo>
                    <a:pt x="573" y="1"/>
                    <a:pt x="564" y="1"/>
                    <a:pt x="5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4035125" y="2325575"/>
              <a:ext cx="20625" cy="348975"/>
            </a:xfrm>
            <a:custGeom>
              <a:rect b="b" l="l" r="r" t="t"/>
              <a:pathLst>
                <a:path extrusionOk="0" h="13959" w="825">
                  <a:moveTo>
                    <a:pt x="271" y="0"/>
                  </a:moveTo>
                  <a:cubicBezTo>
                    <a:pt x="176" y="0"/>
                    <a:pt x="84" y="25"/>
                    <a:pt x="0" y="73"/>
                  </a:cubicBezTo>
                  <a:cubicBezTo>
                    <a:pt x="169" y="171"/>
                    <a:pt x="272" y="354"/>
                    <a:pt x="272" y="551"/>
                  </a:cubicBezTo>
                  <a:lnTo>
                    <a:pt x="272" y="13959"/>
                  </a:lnTo>
                  <a:lnTo>
                    <a:pt x="665" y="13959"/>
                  </a:lnTo>
                  <a:cubicBezTo>
                    <a:pt x="750" y="13959"/>
                    <a:pt x="820" y="13889"/>
                    <a:pt x="820" y="13804"/>
                  </a:cubicBezTo>
                  <a:lnTo>
                    <a:pt x="820" y="565"/>
                  </a:lnTo>
                  <a:cubicBezTo>
                    <a:pt x="825" y="274"/>
                    <a:pt x="604" y="31"/>
                    <a:pt x="319" y="2"/>
                  </a:cubicBezTo>
                  <a:cubicBezTo>
                    <a:pt x="303" y="1"/>
                    <a:pt x="287" y="0"/>
                    <a:pt x="27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2" name="Google Shape;3482;p47"/>
          <p:cNvGrpSpPr/>
          <p:nvPr/>
        </p:nvGrpSpPr>
        <p:grpSpPr>
          <a:xfrm>
            <a:off x="3385675" y="2345650"/>
            <a:ext cx="421200" cy="277025"/>
            <a:chOff x="3385675" y="2345650"/>
            <a:chExt cx="421200" cy="277025"/>
          </a:xfrm>
        </p:grpSpPr>
        <p:sp>
          <p:nvSpPr>
            <p:cNvPr id="3483" name="Google Shape;3483;p47"/>
            <p:cNvSpPr/>
            <p:nvPr/>
          </p:nvSpPr>
          <p:spPr>
            <a:xfrm>
              <a:off x="3385775" y="2345650"/>
              <a:ext cx="421100" cy="256750"/>
            </a:xfrm>
            <a:custGeom>
              <a:rect b="b" l="l" r="r" t="t"/>
              <a:pathLst>
                <a:path extrusionOk="0" h="10270" w="16844">
                  <a:moveTo>
                    <a:pt x="549" y="1"/>
                  </a:moveTo>
                  <a:cubicBezTo>
                    <a:pt x="244" y="1"/>
                    <a:pt x="1" y="249"/>
                    <a:pt x="1" y="553"/>
                  </a:cubicBezTo>
                  <a:lnTo>
                    <a:pt x="1" y="9722"/>
                  </a:lnTo>
                  <a:cubicBezTo>
                    <a:pt x="1" y="10026"/>
                    <a:pt x="244" y="10270"/>
                    <a:pt x="549" y="10270"/>
                  </a:cubicBezTo>
                  <a:lnTo>
                    <a:pt x="16295" y="10270"/>
                  </a:lnTo>
                  <a:cubicBezTo>
                    <a:pt x="16595" y="10265"/>
                    <a:pt x="16838" y="10022"/>
                    <a:pt x="16843" y="9722"/>
                  </a:cubicBezTo>
                  <a:lnTo>
                    <a:pt x="16843" y="553"/>
                  </a:lnTo>
                  <a:cubicBezTo>
                    <a:pt x="16843" y="249"/>
                    <a:pt x="16595" y="1"/>
                    <a:pt x="162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3385675" y="2345650"/>
              <a:ext cx="421075" cy="256650"/>
            </a:xfrm>
            <a:custGeom>
              <a:rect b="b" l="l" r="r" t="t"/>
              <a:pathLst>
                <a:path extrusionOk="0" h="10266" w="16843">
                  <a:moveTo>
                    <a:pt x="15685" y="1"/>
                  </a:moveTo>
                  <a:lnTo>
                    <a:pt x="15685" y="8382"/>
                  </a:lnTo>
                  <a:cubicBezTo>
                    <a:pt x="15681" y="8696"/>
                    <a:pt x="15428" y="8949"/>
                    <a:pt x="15118" y="8949"/>
                  </a:cubicBezTo>
                  <a:lnTo>
                    <a:pt x="0" y="8949"/>
                  </a:lnTo>
                  <a:lnTo>
                    <a:pt x="0" y="9703"/>
                  </a:lnTo>
                  <a:cubicBezTo>
                    <a:pt x="0" y="10012"/>
                    <a:pt x="253" y="10265"/>
                    <a:pt x="567" y="10265"/>
                  </a:cubicBezTo>
                  <a:lnTo>
                    <a:pt x="16276" y="10265"/>
                  </a:lnTo>
                  <a:cubicBezTo>
                    <a:pt x="16589" y="10265"/>
                    <a:pt x="16838" y="10012"/>
                    <a:pt x="16842" y="9703"/>
                  </a:cubicBezTo>
                  <a:lnTo>
                    <a:pt x="16842" y="567"/>
                  </a:lnTo>
                  <a:cubicBezTo>
                    <a:pt x="16842" y="254"/>
                    <a:pt x="16589" y="1"/>
                    <a:pt x="1628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3432625" y="2602275"/>
              <a:ext cx="76400" cy="20400"/>
            </a:xfrm>
            <a:custGeom>
              <a:rect b="b" l="l" r="r" t="t"/>
              <a:pathLst>
                <a:path extrusionOk="0" h="816" w="3056">
                  <a:moveTo>
                    <a:pt x="1" y="0"/>
                  </a:moveTo>
                  <a:lnTo>
                    <a:pt x="1" y="436"/>
                  </a:lnTo>
                  <a:cubicBezTo>
                    <a:pt x="1" y="647"/>
                    <a:pt x="174" y="815"/>
                    <a:pt x="380" y="815"/>
                  </a:cubicBezTo>
                  <a:lnTo>
                    <a:pt x="2676" y="815"/>
                  </a:lnTo>
                  <a:cubicBezTo>
                    <a:pt x="2887" y="815"/>
                    <a:pt x="3055" y="647"/>
                    <a:pt x="3051" y="436"/>
                  </a:cubicBezTo>
                  <a:lnTo>
                    <a:pt x="30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3683400" y="2602275"/>
              <a:ext cx="76375" cy="20400"/>
            </a:xfrm>
            <a:custGeom>
              <a:rect b="b" l="l" r="r" t="t"/>
              <a:pathLst>
                <a:path extrusionOk="0" h="816" w="3055">
                  <a:moveTo>
                    <a:pt x="5" y="0"/>
                  </a:moveTo>
                  <a:lnTo>
                    <a:pt x="5" y="436"/>
                  </a:lnTo>
                  <a:cubicBezTo>
                    <a:pt x="0" y="647"/>
                    <a:pt x="174" y="815"/>
                    <a:pt x="380" y="815"/>
                  </a:cubicBezTo>
                  <a:lnTo>
                    <a:pt x="2675" y="815"/>
                  </a:lnTo>
                  <a:cubicBezTo>
                    <a:pt x="2678" y="815"/>
                    <a:pt x="2681" y="816"/>
                    <a:pt x="2684" y="816"/>
                  </a:cubicBezTo>
                  <a:cubicBezTo>
                    <a:pt x="2891" y="816"/>
                    <a:pt x="3055" y="644"/>
                    <a:pt x="3050" y="436"/>
                  </a:cubicBezTo>
                  <a:lnTo>
                    <a:pt x="30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3414950" y="2378800"/>
              <a:ext cx="222900" cy="190575"/>
            </a:xfrm>
            <a:custGeom>
              <a:rect b="b" l="l" r="r" t="t"/>
              <a:pathLst>
                <a:path extrusionOk="0" h="7623" w="8916">
                  <a:moveTo>
                    <a:pt x="409" y="0"/>
                  </a:moveTo>
                  <a:cubicBezTo>
                    <a:pt x="183" y="0"/>
                    <a:pt x="0" y="186"/>
                    <a:pt x="0" y="417"/>
                  </a:cubicBezTo>
                  <a:lnTo>
                    <a:pt x="0" y="7206"/>
                  </a:lnTo>
                  <a:cubicBezTo>
                    <a:pt x="0" y="7435"/>
                    <a:pt x="188" y="7623"/>
                    <a:pt x="417" y="7623"/>
                  </a:cubicBezTo>
                  <a:lnTo>
                    <a:pt x="8494" y="7623"/>
                  </a:lnTo>
                  <a:cubicBezTo>
                    <a:pt x="8728" y="7623"/>
                    <a:pt x="8916" y="7435"/>
                    <a:pt x="8911" y="7206"/>
                  </a:cubicBezTo>
                  <a:lnTo>
                    <a:pt x="8911" y="417"/>
                  </a:lnTo>
                  <a:cubicBezTo>
                    <a:pt x="8916" y="186"/>
                    <a:pt x="8733" y="0"/>
                    <a:pt x="8503" y="0"/>
                  </a:cubicBezTo>
                  <a:cubicBezTo>
                    <a:pt x="8500" y="0"/>
                    <a:pt x="8497" y="0"/>
                    <a:pt x="8494" y="0"/>
                  </a:cubicBezTo>
                  <a:lnTo>
                    <a:pt x="417" y="0"/>
                  </a:lnTo>
                  <a:cubicBezTo>
                    <a:pt x="414" y="0"/>
                    <a:pt x="412" y="0"/>
                    <a:pt x="40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3414825" y="2378575"/>
              <a:ext cx="222800" cy="190800"/>
            </a:xfrm>
            <a:custGeom>
              <a:rect b="b" l="l" r="r" t="t"/>
              <a:pathLst>
                <a:path extrusionOk="0" h="7632" w="8912">
                  <a:moveTo>
                    <a:pt x="8480" y="0"/>
                  </a:moveTo>
                  <a:lnTo>
                    <a:pt x="8021" y="5"/>
                  </a:lnTo>
                  <a:lnTo>
                    <a:pt x="8021" y="5275"/>
                  </a:lnTo>
                  <a:cubicBezTo>
                    <a:pt x="8021" y="6081"/>
                    <a:pt x="7365" y="6737"/>
                    <a:pt x="6560" y="6737"/>
                  </a:cubicBezTo>
                  <a:lnTo>
                    <a:pt x="1" y="6737"/>
                  </a:lnTo>
                  <a:lnTo>
                    <a:pt x="1" y="7201"/>
                  </a:lnTo>
                  <a:cubicBezTo>
                    <a:pt x="1" y="7440"/>
                    <a:pt x="193" y="7632"/>
                    <a:pt x="432" y="7632"/>
                  </a:cubicBezTo>
                  <a:lnTo>
                    <a:pt x="8480" y="7632"/>
                  </a:lnTo>
                  <a:cubicBezTo>
                    <a:pt x="8719" y="7632"/>
                    <a:pt x="8911" y="7440"/>
                    <a:pt x="8911" y="7201"/>
                  </a:cubicBezTo>
                  <a:lnTo>
                    <a:pt x="8911" y="436"/>
                  </a:lnTo>
                  <a:cubicBezTo>
                    <a:pt x="8911" y="197"/>
                    <a:pt x="8719" y="0"/>
                    <a:pt x="84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3677775" y="2503650"/>
              <a:ext cx="87400" cy="74775"/>
            </a:xfrm>
            <a:custGeom>
              <a:rect b="b" l="l" r="r" t="t"/>
              <a:pathLst>
                <a:path extrusionOk="0" h="2991" w="3496">
                  <a:moveTo>
                    <a:pt x="2001" y="1"/>
                  </a:moveTo>
                  <a:cubicBezTo>
                    <a:pt x="666" y="1"/>
                    <a:pt x="0" y="1607"/>
                    <a:pt x="942" y="2549"/>
                  </a:cubicBezTo>
                  <a:cubicBezTo>
                    <a:pt x="1247" y="2854"/>
                    <a:pt x="1622" y="2990"/>
                    <a:pt x="1990" y="2990"/>
                  </a:cubicBezTo>
                  <a:cubicBezTo>
                    <a:pt x="2758" y="2990"/>
                    <a:pt x="3495" y="2395"/>
                    <a:pt x="3495" y="1495"/>
                  </a:cubicBezTo>
                  <a:cubicBezTo>
                    <a:pt x="3495" y="670"/>
                    <a:pt x="2825" y="1"/>
                    <a:pt x="200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3716300" y="2503650"/>
              <a:ext cx="51900" cy="74575"/>
            </a:xfrm>
            <a:custGeom>
              <a:rect b="b" l="l" r="r" t="t"/>
              <a:pathLst>
                <a:path extrusionOk="0" h="2983" w="2076">
                  <a:moveTo>
                    <a:pt x="426" y="0"/>
                  </a:moveTo>
                  <a:cubicBezTo>
                    <a:pt x="283" y="0"/>
                    <a:pt x="140" y="27"/>
                    <a:pt x="1" y="71"/>
                  </a:cubicBezTo>
                  <a:cubicBezTo>
                    <a:pt x="619" y="268"/>
                    <a:pt x="1041" y="839"/>
                    <a:pt x="1041" y="1490"/>
                  </a:cubicBezTo>
                  <a:cubicBezTo>
                    <a:pt x="1041" y="2137"/>
                    <a:pt x="619" y="2713"/>
                    <a:pt x="1" y="2910"/>
                  </a:cubicBezTo>
                  <a:cubicBezTo>
                    <a:pt x="155" y="2959"/>
                    <a:pt x="310" y="2983"/>
                    <a:pt x="462" y="2983"/>
                  </a:cubicBezTo>
                  <a:cubicBezTo>
                    <a:pt x="1176" y="2983"/>
                    <a:pt x="1820" y="2469"/>
                    <a:pt x="1936" y="1720"/>
                  </a:cubicBezTo>
                  <a:cubicBezTo>
                    <a:pt x="2076" y="818"/>
                    <a:pt x="1377" y="1"/>
                    <a:pt x="468" y="1"/>
                  </a:cubicBezTo>
                  <a:cubicBezTo>
                    <a:pt x="465" y="1"/>
                    <a:pt x="462" y="1"/>
                    <a:pt x="460" y="1"/>
                  </a:cubicBezTo>
                  <a:cubicBezTo>
                    <a:pt x="449" y="0"/>
                    <a:pt x="437" y="0"/>
                    <a:pt x="42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3674250" y="2378800"/>
              <a:ext cx="47475" cy="22750"/>
            </a:xfrm>
            <a:custGeom>
              <a:rect b="b" l="l" r="r" t="t"/>
              <a:pathLst>
                <a:path extrusionOk="0" h="910" w="1899">
                  <a:moveTo>
                    <a:pt x="386" y="0"/>
                  </a:moveTo>
                  <a:cubicBezTo>
                    <a:pt x="170" y="0"/>
                    <a:pt x="1" y="177"/>
                    <a:pt x="1" y="389"/>
                  </a:cubicBezTo>
                  <a:lnTo>
                    <a:pt x="1" y="516"/>
                  </a:lnTo>
                  <a:cubicBezTo>
                    <a:pt x="1" y="736"/>
                    <a:pt x="174" y="909"/>
                    <a:pt x="394" y="909"/>
                  </a:cubicBezTo>
                  <a:lnTo>
                    <a:pt x="1505" y="909"/>
                  </a:lnTo>
                  <a:cubicBezTo>
                    <a:pt x="1720" y="909"/>
                    <a:pt x="1898" y="731"/>
                    <a:pt x="1893" y="516"/>
                  </a:cubicBezTo>
                  <a:lnTo>
                    <a:pt x="1893" y="389"/>
                  </a:lnTo>
                  <a:cubicBezTo>
                    <a:pt x="1893" y="177"/>
                    <a:pt x="1725" y="0"/>
                    <a:pt x="1508" y="0"/>
                  </a:cubicBezTo>
                  <a:cubicBezTo>
                    <a:pt x="1506" y="0"/>
                    <a:pt x="1503" y="0"/>
                    <a:pt x="1500" y="0"/>
                  </a:cubicBezTo>
                  <a:lnTo>
                    <a:pt x="394" y="0"/>
                  </a:lnTo>
                  <a:cubicBezTo>
                    <a:pt x="391" y="0"/>
                    <a:pt x="389" y="0"/>
                    <a:pt x="38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3696750" y="2378675"/>
              <a:ext cx="25075" cy="22875"/>
            </a:xfrm>
            <a:custGeom>
              <a:rect b="b" l="l" r="r" t="t"/>
              <a:pathLst>
                <a:path extrusionOk="0" h="915" w="1003">
                  <a:moveTo>
                    <a:pt x="0" y="1"/>
                  </a:moveTo>
                  <a:cubicBezTo>
                    <a:pt x="220" y="1"/>
                    <a:pt x="403" y="183"/>
                    <a:pt x="403" y="408"/>
                  </a:cubicBezTo>
                  <a:lnTo>
                    <a:pt x="403" y="507"/>
                  </a:lnTo>
                  <a:cubicBezTo>
                    <a:pt x="403" y="732"/>
                    <a:pt x="220" y="914"/>
                    <a:pt x="0" y="914"/>
                  </a:cubicBezTo>
                  <a:lnTo>
                    <a:pt x="591" y="914"/>
                  </a:lnTo>
                  <a:cubicBezTo>
                    <a:pt x="815" y="914"/>
                    <a:pt x="998" y="732"/>
                    <a:pt x="1003" y="507"/>
                  </a:cubicBezTo>
                  <a:lnTo>
                    <a:pt x="1003" y="408"/>
                  </a:lnTo>
                  <a:cubicBezTo>
                    <a:pt x="998" y="183"/>
                    <a:pt x="815" y="1"/>
                    <a:pt x="5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3674250" y="2419325"/>
              <a:ext cx="47475" cy="22850"/>
            </a:xfrm>
            <a:custGeom>
              <a:rect b="b" l="l" r="r" t="t"/>
              <a:pathLst>
                <a:path extrusionOk="0" h="914" w="1899">
                  <a:moveTo>
                    <a:pt x="394" y="0"/>
                  </a:moveTo>
                  <a:cubicBezTo>
                    <a:pt x="174" y="0"/>
                    <a:pt x="1" y="174"/>
                    <a:pt x="1" y="394"/>
                  </a:cubicBezTo>
                  <a:lnTo>
                    <a:pt x="1" y="520"/>
                  </a:lnTo>
                  <a:cubicBezTo>
                    <a:pt x="1" y="736"/>
                    <a:pt x="174" y="914"/>
                    <a:pt x="394" y="914"/>
                  </a:cubicBezTo>
                  <a:lnTo>
                    <a:pt x="1505" y="914"/>
                  </a:lnTo>
                  <a:cubicBezTo>
                    <a:pt x="1720" y="914"/>
                    <a:pt x="1898" y="736"/>
                    <a:pt x="1893" y="520"/>
                  </a:cubicBezTo>
                  <a:lnTo>
                    <a:pt x="1893" y="394"/>
                  </a:lnTo>
                  <a:cubicBezTo>
                    <a:pt x="1893" y="174"/>
                    <a:pt x="1720" y="0"/>
                    <a:pt x="150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3674250" y="2460075"/>
              <a:ext cx="47475" cy="22750"/>
            </a:xfrm>
            <a:custGeom>
              <a:rect b="b" l="l" r="r" t="t"/>
              <a:pathLst>
                <a:path extrusionOk="0" h="910" w="1899">
                  <a:moveTo>
                    <a:pt x="394" y="1"/>
                  </a:moveTo>
                  <a:cubicBezTo>
                    <a:pt x="174" y="1"/>
                    <a:pt x="1" y="179"/>
                    <a:pt x="1" y="394"/>
                  </a:cubicBezTo>
                  <a:lnTo>
                    <a:pt x="1" y="521"/>
                  </a:lnTo>
                  <a:cubicBezTo>
                    <a:pt x="1" y="734"/>
                    <a:pt x="170" y="910"/>
                    <a:pt x="386" y="910"/>
                  </a:cubicBezTo>
                  <a:cubicBezTo>
                    <a:pt x="389" y="910"/>
                    <a:pt x="391" y="910"/>
                    <a:pt x="394" y="910"/>
                  </a:cubicBezTo>
                  <a:lnTo>
                    <a:pt x="1505" y="910"/>
                  </a:lnTo>
                  <a:cubicBezTo>
                    <a:pt x="1507" y="910"/>
                    <a:pt x="1510" y="910"/>
                    <a:pt x="1513" y="910"/>
                  </a:cubicBezTo>
                  <a:cubicBezTo>
                    <a:pt x="1725" y="910"/>
                    <a:pt x="1898" y="734"/>
                    <a:pt x="1893" y="521"/>
                  </a:cubicBezTo>
                  <a:lnTo>
                    <a:pt x="1893" y="394"/>
                  </a:lnTo>
                  <a:cubicBezTo>
                    <a:pt x="1893" y="179"/>
                    <a:pt x="1720" y="1"/>
                    <a:pt x="150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3696750" y="2419325"/>
              <a:ext cx="25075" cy="22975"/>
            </a:xfrm>
            <a:custGeom>
              <a:rect b="b" l="l" r="r" t="t"/>
              <a:pathLst>
                <a:path extrusionOk="0" h="919" w="1003">
                  <a:moveTo>
                    <a:pt x="0" y="0"/>
                  </a:moveTo>
                  <a:cubicBezTo>
                    <a:pt x="220" y="0"/>
                    <a:pt x="403" y="183"/>
                    <a:pt x="403" y="408"/>
                  </a:cubicBezTo>
                  <a:lnTo>
                    <a:pt x="403" y="511"/>
                  </a:lnTo>
                  <a:cubicBezTo>
                    <a:pt x="403" y="736"/>
                    <a:pt x="225" y="919"/>
                    <a:pt x="0" y="919"/>
                  </a:cubicBezTo>
                  <a:lnTo>
                    <a:pt x="591" y="919"/>
                  </a:lnTo>
                  <a:cubicBezTo>
                    <a:pt x="815" y="919"/>
                    <a:pt x="1003" y="736"/>
                    <a:pt x="1003" y="511"/>
                  </a:cubicBezTo>
                  <a:lnTo>
                    <a:pt x="1003" y="408"/>
                  </a:lnTo>
                  <a:cubicBezTo>
                    <a:pt x="998" y="183"/>
                    <a:pt x="815" y="0"/>
                    <a:pt x="5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3696750" y="2459975"/>
              <a:ext cx="25075" cy="22975"/>
            </a:xfrm>
            <a:custGeom>
              <a:rect b="b" l="l" r="r" t="t"/>
              <a:pathLst>
                <a:path extrusionOk="0" h="919" w="1003">
                  <a:moveTo>
                    <a:pt x="0" y="0"/>
                  </a:moveTo>
                  <a:cubicBezTo>
                    <a:pt x="220" y="0"/>
                    <a:pt x="403" y="183"/>
                    <a:pt x="403" y="408"/>
                  </a:cubicBezTo>
                  <a:lnTo>
                    <a:pt x="403" y="511"/>
                  </a:lnTo>
                  <a:cubicBezTo>
                    <a:pt x="403" y="731"/>
                    <a:pt x="225" y="918"/>
                    <a:pt x="0" y="918"/>
                  </a:cubicBezTo>
                  <a:lnTo>
                    <a:pt x="591" y="918"/>
                  </a:lnTo>
                  <a:cubicBezTo>
                    <a:pt x="815" y="918"/>
                    <a:pt x="1003" y="736"/>
                    <a:pt x="1003" y="511"/>
                  </a:cubicBezTo>
                  <a:lnTo>
                    <a:pt x="1003" y="408"/>
                  </a:lnTo>
                  <a:cubicBezTo>
                    <a:pt x="998" y="183"/>
                    <a:pt x="815" y="0"/>
                    <a:pt x="59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3742425" y="2378800"/>
              <a:ext cx="38900" cy="104025"/>
            </a:xfrm>
            <a:custGeom>
              <a:rect b="b" l="l" r="r" t="t"/>
              <a:pathLst>
                <a:path extrusionOk="0" h="4161" w="1556">
                  <a:moveTo>
                    <a:pt x="366" y="0"/>
                  </a:moveTo>
                  <a:cubicBezTo>
                    <a:pt x="164" y="0"/>
                    <a:pt x="0" y="164"/>
                    <a:pt x="0" y="366"/>
                  </a:cubicBezTo>
                  <a:lnTo>
                    <a:pt x="0" y="3800"/>
                  </a:lnTo>
                  <a:cubicBezTo>
                    <a:pt x="0" y="4001"/>
                    <a:pt x="164" y="4161"/>
                    <a:pt x="366" y="4161"/>
                  </a:cubicBezTo>
                  <a:lnTo>
                    <a:pt x="1190" y="4161"/>
                  </a:lnTo>
                  <a:cubicBezTo>
                    <a:pt x="1193" y="4161"/>
                    <a:pt x="1196" y="4161"/>
                    <a:pt x="1199" y="4161"/>
                  </a:cubicBezTo>
                  <a:cubicBezTo>
                    <a:pt x="1396" y="4161"/>
                    <a:pt x="1556" y="3999"/>
                    <a:pt x="1556" y="3800"/>
                  </a:cubicBezTo>
                  <a:lnTo>
                    <a:pt x="1556" y="366"/>
                  </a:lnTo>
                  <a:cubicBezTo>
                    <a:pt x="1556" y="164"/>
                    <a:pt x="1392" y="0"/>
                    <a:pt x="119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3757175" y="2378675"/>
              <a:ext cx="24150" cy="104150"/>
            </a:xfrm>
            <a:custGeom>
              <a:rect b="b" l="l" r="r" t="t"/>
              <a:pathLst>
                <a:path extrusionOk="0" h="4166" w="966">
                  <a:moveTo>
                    <a:pt x="1" y="4166"/>
                  </a:moveTo>
                  <a:cubicBezTo>
                    <a:pt x="3" y="4166"/>
                    <a:pt x="6" y="4166"/>
                    <a:pt x="9" y="4166"/>
                  </a:cubicBezTo>
                  <a:cubicBezTo>
                    <a:pt x="12" y="4166"/>
                    <a:pt x="15" y="4166"/>
                    <a:pt x="17" y="4166"/>
                  </a:cubicBezTo>
                  <a:close/>
                  <a:moveTo>
                    <a:pt x="1" y="1"/>
                  </a:moveTo>
                  <a:cubicBezTo>
                    <a:pt x="212" y="1"/>
                    <a:pt x="380" y="169"/>
                    <a:pt x="380" y="380"/>
                  </a:cubicBezTo>
                  <a:lnTo>
                    <a:pt x="380" y="3791"/>
                  </a:lnTo>
                  <a:cubicBezTo>
                    <a:pt x="380" y="3992"/>
                    <a:pt x="220" y="4161"/>
                    <a:pt x="17" y="4166"/>
                  </a:cubicBezTo>
                  <a:lnTo>
                    <a:pt x="586" y="4166"/>
                  </a:lnTo>
                  <a:cubicBezTo>
                    <a:pt x="589" y="4166"/>
                    <a:pt x="592" y="4166"/>
                    <a:pt x="595" y="4166"/>
                  </a:cubicBezTo>
                  <a:cubicBezTo>
                    <a:pt x="802" y="4166"/>
                    <a:pt x="966" y="3994"/>
                    <a:pt x="966" y="3791"/>
                  </a:cubicBezTo>
                  <a:lnTo>
                    <a:pt x="966" y="380"/>
                  </a:lnTo>
                  <a:cubicBezTo>
                    <a:pt x="966" y="169"/>
                    <a:pt x="797" y="1"/>
                    <a:pt x="58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3589800" y="2392850"/>
              <a:ext cx="36350" cy="12800"/>
            </a:xfrm>
            <a:custGeom>
              <a:rect b="b" l="l" r="r" t="t"/>
              <a:pathLst>
                <a:path extrusionOk="0" h="512" w="1454">
                  <a:moveTo>
                    <a:pt x="259" y="1"/>
                  </a:moveTo>
                  <a:cubicBezTo>
                    <a:pt x="118" y="1"/>
                    <a:pt x="1" y="113"/>
                    <a:pt x="1" y="258"/>
                  </a:cubicBezTo>
                  <a:cubicBezTo>
                    <a:pt x="6" y="399"/>
                    <a:pt x="118" y="511"/>
                    <a:pt x="259" y="511"/>
                  </a:cubicBezTo>
                  <a:lnTo>
                    <a:pt x="1130" y="511"/>
                  </a:lnTo>
                  <a:cubicBezTo>
                    <a:pt x="1453" y="497"/>
                    <a:pt x="1453" y="15"/>
                    <a:pt x="113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3428875" y="2392850"/>
              <a:ext cx="16900" cy="12800"/>
            </a:xfrm>
            <a:custGeom>
              <a:rect b="b" l="l" r="r" t="t"/>
              <a:pathLst>
                <a:path extrusionOk="0" h="512" w="676">
                  <a:moveTo>
                    <a:pt x="324" y="1"/>
                  </a:moveTo>
                  <a:cubicBezTo>
                    <a:pt x="1" y="15"/>
                    <a:pt x="1" y="497"/>
                    <a:pt x="324" y="511"/>
                  </a:cubicBezTo>
                  <a:lnTo>
                    <a:pt x="347" y="511"/>
                  </a:lnTo>
                  <a:cubicBezTo>
                    <a:pt x="675" y="497"/>
                    <a:pt x="675" y="15"/>
                    <a:pt x="34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3436850" y="2421325"/>
              <a:ext cx="179350" cy="105550"/>
            </a:xfrm>
            <a:custGeom>
              <a:rect b="b" l="l" r="r" t="t"/>
              <a:pathLst>
                <a:path extrusionOk="0" h="4222" w="7174">
                  <a:moveTo>
                    <a:pt x="3195" y="0"/>
                  </a:moveTo>
                  <a:cubicBezTo>
                    <a:pt x="3074" y="0"/>
                    <a:pt x="2966" y="84"/>
                    <a:pt x="2938" y="202"/>
                  </a:cubicBezTo>
                  <a:lnTo>
                    <a:pt x="2366" y="2980"/>
                  </a:lnTo>
                  <a:lnTo>
                    <a:pt x="1870" y="1420"/>
                  </a:lnTo>
                  <a:cubicBezTo>
                    <a:pt x="1833" y="1301"/>
                    <a:pt x="1729" y="1240"/>
                    <a:pt x="1626" y="1240"/>
                  </a:cubicBezTo>
                  <a:cubicBezTo>
                    <a:pt x="1533" y="1240"/>
                    <a:pt x="1441" y="1289"/>
                    <a:pt x="1396" y="1391"/>
                  </a:cubicBezTo>
                  <a:lnTo>
                    <a:pt x="764" y="2759"/>
                  </a:lnTo>
                  <a:lnTo>
                    <a:pt x="258" y="2759"/>
                  </a:lnTo>
                  <a:cubicBezTo>
                    <a:pt x="117" y="2759"/>
                    <a:pt x="0" y="2872"/>
                    <a:pt x="0" y="3012"/>
                  </a:cubicBezTo>
                  <a:cubicBezTo>
                    <a:pt x="0" y="3153"/>
                    <a:pt x="117" y="3270"/>
                    <a:pt x="258" y="3270"/>
                  </a:cubicBezTo>
                  <a:lnTo>
                    <a:pt x="928" y="3270"/>
                  </a:lnTo>
                  <a:cubicBezTo>
                    <a:pt x="1026" y="3270"/>
                    <a:pt x="1120" y="3214"/>
                    <a:pt x="1162" y="3120"/>
                  </a:cubicBezTo>
                  <a:lnTo>
                    <a:pt x="1593" y="2193"/>
                  </a:lnTo>
                  <a:lnTo>
                    <a:pt x="2188" y="4043"/>
                  </a:lnTo>
                  <a:cubicBezTo>
                    <a:pt x="2221" y="4146"/>
                    <a:pt x="2319" y="4221"/>
                    <a:pt x="2427" y="4221"/>
                  </a:cubicBezTo>
                  <a:lnTo>
                    <a:pt x="2441" y="4221"/>
                  </a:lnTo>
                  <a:cubicBezTo>
                    <a:pt x="2558" y="4212"/>
                    <a:pt x="2652" y="4127"/>
                    <a:pt x="2675" y="4015"/>
                  </a:cubicBezTo>
                  <a:lnTo>
                    <a:pt x="3167" y="1649"/>
                  </a:lnTo>
                  <a:lnTo>
                    <a:pt x="3369" y="2891"/>
                  </a:lnTo>
                  <a:cubicBezTo>
                    <a:pt x="3388" y="3012"/>
                    <a:pt x="3495" y="3101"/>
                    <a:pt x="3617" y="3101"/>
                  </a:cubicBezTo>
                  <a:lnTo>
                    <a:pt x="4596" y="3101"/>
                  </a:lnTo>
                  <a:cubicBezTo>
                    <a:pt x="4599" y="3102"/>
                    <a:pt x="4602" y="3102"/>
                    <a:pt x="4605" y="3102"/>
                  </a:cubicBezTo>
                  <a:cubicBezTo>
                    <a:pt x="4723" y="3102"/>
                    <a:pt x="4826" y="3014"/>
                    <a:pt x="4845" y="2891"/>
                  </a:cubicBezTo>
                  <a:lnTo>
                    <a:pt x="4962" y="2249"/>
                  </a:lnTo>
                  <a:lnTo>
                    <a:pt x="5280" y="3678"/>
                  </a:lnTo>
                  <a:cubicBezTo>
                    <a:pt x="5304" y="3781"/>
                    <a:pt x="5393" y="3860"/>
                    <a:pt x="5500" y="3874"/>
                  </a:cubicBezTo>
                  <a:cubicBezTo>
                    <a:pt x="5511" y="3876"/>
                    <a:pt x="5522" y="3877"/>
                    <a:pt x="5533" y="3877"/>
                  </a:cubicBezTo>
                  <a:cubicBezTo>
                    <a:pt x="5629" y="3877"/>
                    <a:pt x="5716" y="3822"/>
                    <a:pt x="5758" y="3734"/>
                  </a:cubicBezTo>
                  <a:lnTo>
                    <a:pt x="6077" y="3064"/>
                  </a:lnTo>
                  <a:lnTo>
                    <a:pt x="6906" y="3064"/>
                  </a:lnTo>
                  <a:cubicBezTo>
                    <a:pt x="6909" y="3064"/>
                    <a:pt x="6912" y="3064"/>
                    <a:pt x="6914" y="3064"/>
                  </a:cubicBezTo>
                  <a:cubicBezTo>
                    <a:pt x="7056" y="3064"/>
                    <a:pt x="7173" y="2949"/>
                    <a:pt x="7173" y="2806"/>
                  </a:cubicBezTo>
                  <a:cubicBezTo>
                    <a:pt x="7173" y="2664"/>
                    <a:pt x="7056" y="2549"/>
                    <a:pt x="6914" y="2549"/>
                  </a:cubicBezTo>
                  <a:cubicBezTo>
                    <a:pt x="6912" y="2549"/>
                    <a:pt x="6909" y="2549"/>
                    <a:pt x="6906" y="2549"/>
                  </a:cubicBezTo>
                  <a:lnTo>
                    <a:pt x="5913" y="2549"/>
                  </a:lnTo>
                  <a:cubicBezTo>
                    <a:pt x="5810" y="2549"/>
                    <a:pt x="5721" y="2610"/>
                    <a:pt x="5679" y="2699"/>
                  </a:cubicBezTo>
                  <a:lnTo>
                    <a:pt x="5608" y="2839"/>
                  </a:lnTo>
                  <a:lnTo>
                    <a:pt x="5182" y="914"/>
                  </a:lnTo>
                  <a:cubicBezTo>
                    <a:pt x="5152" y="779"/>
                    <a:pt x="5042" y="713"/>
                    <a:pt x="4933" y="713"/>
                  </a:cubicBezTo>
                  <a:cubicBezTo>
                    <a:pt x="4820" y="713"/>
                    <a:pt x="4709" y="783"/>
                    <a:pt x="4685" y="923"/>
                  </a:cubicBezTo>
                  <a:lnTo>
                    <a:pt x="4376" y="2600"/>
                  </a:lnTo>
                  <a:lnTo>
                    <a:pt x="3828" y="2600"/>
                  </a:lnTo>
                  <a:lnTo>
                    <a:pt x="3439" y="216"/>
                  </a:lnTo>
                  <a:cubicBezTo>
                    <a:pt x="3420" y="94"/>
                    <a:pt x="3317" y="5"/>
                    <a:pt x="31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2" name="Google Shape;3502;p47"/>
          <p:cNvGrpSpPr/>
          <p:nvPr/>
        </p:nvGrpSpPr>
        <p:grpSpPr>
          <a:xfrm>
            <a:off x="2743125" y="2288825"/>
            <a:ext cx="421425" cy="390625"/>
            <a:chOff x="2743125" y="2288825"/>
            <a:chExt cx="421425" cy="390625"/>
          </a:xfrm>
        </p:grpSpPr>
        <p:sp>
          <p:nvSpPr>
            <p:cNvPr id="3503" name="Google Shape;3503;p47"/>
            <p:cNvSpPr/>
            <p:nvPr/>
          </p:nvSpPr>
          <p:spPr>
            <a:xfrm>
              <a:off x="2743125" y="2394375"/>
              <a:ext cx="236375" cy="284975"/>
            </a:xfrm>
            <a:custGeom>
              <a:rect b="b" l="l" r="r" t="t"/>
              <a:pathLst>
                <a:path extrusionOk="0" h="11399" w="9455">
                  <a:moveTo>
                    <a:pt x="1097" y="1"/>
                  </a:moveTo>
                  <a:cubicBezTo>
                    <a:pt x="492" y="1"/>
                    <a:pt x="0" y="492"/>
                    <a:pt x="5" y="1097"/>
                  </a:cubicBezTo>
                  <a:lnTo>
                    <a:pt x="5" y="10303"/>
                  </a:lnTo>
                  <a:cubicBezTo>
                    <a:pt x="0" y="10907"/>
                    <a:pt x="492" y="11399"/>
                    <a:pt x="1097" y="11399"/>
                  </a:cubicBezTo>
                  <a:lnTo>
                    <a:pt x="8358" y="11399"/>
                  </a:lnTo>
                  <a:cubicBezTo>
                    <a:pt x="8860" y="11394"/>
                    <a:pt x="9300" y="11057"/>
                    <a:pt x="9422" y="10570"/>
                  </a:cubicBezTo>
                  <a:cubicBezTo>
                    <a:pt x="7848" y="9202"/>
                    <a:pt x="7862" y="6751"/>
                    <a:pt x="9455" y="5407"/>
                  </a:cubicBezTo>
                  <a:lnTo>
                    <a:pt x="9455" y="1097"/>
                  </a:lnTo>
                  <a:cubicBezTo>
                    <a:pt x="9455" y="492"/>
                    <a:pt x="8963" y="1"/>
                    <a:pt x="835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2743225" y="2394500"/>
              <a:ext cx="236275" cy="284850"/>
            </a:xfrm>
            <a:custGeom>
              <a:rect b="b" l="l" r="r" t="t"/>
              <a:pathLst>
                <a:path extrusionOk="0" h="11394" w="9451">
                  <a:moveTo>
                    <a:pt x="7548" y="0"/>
                  </a:moveTo>
                  <a:cubicBezTo>
                    <a:pt x="7545" y="0"/>
                    <a:pt x="7542" y="0"/>
                    <a:pt x="7539" y="0"/>
                  </a:cubicBezTo>
                  <a:lnTo>
                    <a:pt x="7556" y="0"/>
                  </a:lnTo>
                  <a:cubicBezTo>
                    <a:pt x="7553" y="0"/>
                    <a:pt x="7551" y="0"/>
                    <a:pt x="7548" y="0"/>
                  </a:cubicBezTo>
                  <a:close/>
                  <a:moveTo>
                    <a:pt x="1" y="9215"/>
                  </a:moveTo>
                  <a:lnTo>
                    <a:pt x="1" y="9215"/>
                  </a:lnTo>
                  <a:cubicBezTo>
                    <a:pt x="1" y="9221"/>
                    <a:pt x="1" y="9227"/>
                    <a:pt x="1" y="9233"/>
                  </a:cubicBezTo>
                  <a:lnTo>
                    <a:pt x="1" y="9233"/>
                  </a:lnTo>
                  <a:lnTo>
                    <a:pt x="1" y="9215"/>
                  </a:lnTo>
                  <a:close/>
                  <a:moveTo>
                    <a:pt x="7556" y="0"/>
                  </a:moveTo>
                  <a:lnTo>
                    <a:pt x="7556" y="0"/>
                  </a:lnTo>
                  <a:cubicBezTo>
                    <a:pt x="8157" y="5"/>
                    <a:pt x="8635" y="493"/>
                    <a:pt x="8635" y="1092"/>
                  </a:cubicBezTo>
                  <a:lnTo>
                    <a:pt x="8635" y="4854"/>
                  </a:lnTo>
                  <a:cubicBezTo>
                    <a:pt x="8635" y="5027"/>
                    <a:pt x="8574" y="5191"/>
                    <a:pt x="8462" y="5322"/>
                  </a:cubicBezTo>
                  <a:cubicBezTo>
                    <a:pt x="8125" y="5720"/>
                    <a:pt x="7867" y="6180"/>
                    <a:pt x="7698" y="6676"/>
                  </a:cubicBezTo>
                  <a:cubicBezTo>
                    <a:pt x="7520" y="7093"/>
                    <a:pt x="7427" y="7548"/>
                    <a:pt x="7431" y="8002"/>
                  </a:cubicBezTo>
                  <a:cubicBezTo>
                    <a:pt x="7431" y="8461"/>
                    <a:pt x="7520" y="8916"/>
                    <a:pt x="7703" y="9337"/>
                  </a:cubicBezTo>
                  <a:cubicBezTo>
                    <a:pt x="7708" y="9337"/>
                    <a:pt x="7708" y="9342"/>
                    <a:pt x="7708" y="9347"/>
                  </a:cubicBezTo>
                  <a:cubicBezTo>
                    <a:pt x="7872" y="9815"/>
                    <a:pt x="7525" y="10307"/>
                    <a:pt x="7028" y="10307"/>
                  </a:cubicBezTo>
                  <a:lnTo>
                    <a:pt x="1093" y="10307"/>
                  </a:lnTo>
                  <a:cubicBezTo>
                    <a:pt x="494" y="10307"/>
                    <a:pt x="6" y="9829"/>
                    <a:pt x="1" y="9233"/>
                  </a:cubicBezTo>
                  <a:lnTo>
                    <a:pt x="1" y="9233"/>
                  </a:lnTo>
                  <a:lnTo>
                    <a:pt x="1" y="10302"/>
                  </a:lnTo>
                  <a:cubicBezTo>
                    <a:pt x="1" y="10902"/>
                    <a:pt x="488" y="11394"/>
                    <a:pt x="1093" y="11394"/>
                  </a:cubicBezTo>
                  <a:lnTo>
                    <a:pt x="8354" y="11394"/>
                  </a:lnTo>
                  <a:cubicBezTo>
                    <a:pt x="8696" y="11394"/>
                    <a:pt x="9020" y="11230"/>
                    <a:pt x="9226" y="10958"/>
                  </a:cubicBezTo>
                  <a:lnTo>
                    <a:pt x="9230" y="10954"/>
                  </a:lnTo>
                  <a:cubicBezTo>
                    <a:pt x="9235" y="10939"/>
                    <a:pt x="9244" y="10930"/>
                    <a:pt x="9254" y="10921"/>
                  </a:cubicBezTo>
                  <a:cubicBezTo>
                    <a:pt x="9258" y="10916"/>
                    <a:pt x="9258" y="10916"/>
                    <a:pt x="9258" y="10916"/>
                  </a:cubicBezTo>
                  <a:cubicBezTo>
                    <a:pt x="9268" y="10902"/>
                    <a:pt x="9277" y="10893"/>
                    <a:pt x="9282" y="10883"/>
                  </a:cubicBezTo>
                  <a:cubicBezTo>
                    <a:pt x="9287" y="10879"/>
                    <a:pt x="9287" y="10879"/>
                    <a:pt x="9287" y="10874"/>
                  </a:cubicBezTo>
                  <a:cubicBezTo>
                    <a:pt x="9291" y="10869"/>
                    <a:pt x="9301" y="10850"/>
                    <a:pt x="9305" y="10846"/>
                  </a:cubicBezTo>
                  <a:cubicBezTo>
                    <a:pt x="9315" y="10836"/>
                    <a:pt x="9310" y="10836"/>
                    <a:pt x="9315" y="10832"/>
                  </a:cubicBezTo>
                  <a:cubicBezTo>
                    <a:pt x="9319" y="10822"/>
                    <a:pt x="9324" y="10813"/>
                    <a:pt x="9329" y="10804"/>
                  </a:cubicBezTo>
                  <a:cubicBezTo>
                    <a:pt x="9329" y="10799"/>
                    <a:pt x="9329" y="10794"/>
                    <a:pt x="9333" y="10790"/>
                  </a:cubicBezTo>
                  <a:cubicBezTo>
                    <a:pt x="9338" y="10780"/>
                    <a:pt x="9343" y="10771"/>
                    <a:pt x="9347" y="10766"/>
                  </a:cubicBezTo>
                  <a:cubicBezTo>
                    <a:pt x="9352" y="10761"/>
                    <a:pt x="9352" y="10752"/>
                    <a:pt x="9357" y="10752"/>
                  </a:cubicBezTo>
                  <a:cubicBezTo>
                    <a:pt x="9357" y="10743"/>
                    <a:pt x="9362" y="10733"/>
                    <a:pt x="9366" y="10724"/>
                  </a:cubicBezTo>
                  <a:cubicBezTo>
                    <a:pt x="9371" y="10715"/>
                    <a:pt x="9371" y="10710"/>
                    <a:pt x="9371" y="10705"/>
                  </a:cubicBezTo>
                  <a:cubicBezTo>
                    <a:pt x="9376" y="10696"/>
                    <a:pt x="9380" y="10682"/>
                    <a:pt x="9385" y="10677"/>
                  </a:cubicBezTo>
                  <a:cubicBezTo>
                    <a:pt x="9385" y="10668"/>
                    <a:pt x="9385" y="10668"/>
                    <a:pt x="9390" y="10658"/>
                  </a:cubicBezTo>
                  <a:lnTo>
                    <a:pt x="9399" y="10626"/>
                  </a:lnTo>
                  <a:cubicBezTo>
                    <a:pt x="9404" y="10626"/>
                    <a:pt x="9404" y="10621"/>
                    <a:pt x="9404" y="10612"/>
                  </a:cubicBezTo>
                  <a:cubicBezTo>
                    <a:pt x="9408" y="10597"/>
                    <a:pt x="9413" y="10583"/>
                    <a:pt x="9418" y="10569"/>
                  </a:cubicBezTo>
                  <a:cubicBezTo>
                    <a:pt x="9380" y="10537"/>
                    <a:pt x="9343" y="10499"/>
                    <a:pt x="9310" y="10471"/>
                  </a:cubicBezTo>
                  <a:cubicBezTo>
                    <a:pt x="9305" y="10466"/>
                    <a:pt x="9301" y="10462"/>
                    <a:pt x="9296" y="10457"/>
                  </a:cubicBezTo>
                  <a:cubicBezTo>
                    <a:pt x="9258" y="10429"/>
                    <a:pt x="9230" y="10391"/>
                    <a:pt x="9193" y="10359"/>
                  </a:cubicBezTo>
                  <a:lnTo>
                    <a:pt x="9179" y="10345"/>
                  </a:lnTo>
                  <a:cubicBezTo>
                    <a:pt x="9146" y="10307"/>
                    <a:pt x="9113" y="10274"/>
                    <a:pt x="9085" y="10237"/>
                  </a:cubicBezTo>
                  <a:cubicBezTo>
                    <a:pt x="9080" y="10232"/>
                    <a:pt x="9076" y="10232"/>
                    <a:pt x="9076" y="10227"/>
                  </a:cubicBezTo>
                  <a:cubicBezTo>
                    <a:pt x="9048" y="10190"/>
                    <a:pt x="9010" y="10148"/>
                    <a:pt x="8982" y="10110"/>
                  </a:cubicBezTo>
                  <a:cubicBezTo>
                    <a:pt x="7844" y="8672"/>
                    <a:pt x="8054" y="6592"/>
                    <a:pt x="9451" y="5407"/>
                  </a:cubicBezTo>
                  <a:lnTo>
                    <a:pt x="9451" y="1096"/>
                  </a:lnTo>
                  <a:cubicBezTo>
                    <a:pt x="9451" y="492"/>
                    <a:pt x="8963" y="0"/>
                    <a:pt x="835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2796650" y="2368950"/>
              <a:ext cx="129550" cy="25575"/>
            </a:xfrm>
            <a:custGeom>
              <a:rect b="b" l="l" r="r" t="t"/>
              <a:pathLst>
                <a:path extrusionOk="0" h="1023" w="5182">
                  <a:moveTo>
                    <a:pt x="0" y="1"/>
                  </a:moveTo>
                  <a:lnTo>
                    <a:pt x="0" y="1022"/>
                  </a:lnTo>
                  <a:lnTo>
                    <a:pt x="5182" y="1022"/>
                  </a:lnTo>
                  <a:lnTo>
                    <a:pt x="5182"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2892800" y="2368950"/>
              <a:ext cx="33300" cy="25575"/>
            </a:xfrm>
            <a:custGeom>
              <a:rect b="b" l="l" r="r" t="t"/>
              <a:pathLst>
                <a:path extrusionOk="0" h="1023" w="1332">
                  <a:moveTo>
                    <a:pt x="1" y="1"/>
                  </a:moveTo>
                  <a:lnTo>
                    <a:pt x="1" y="1022"/>
                  </a:lnTo>
                  <a:lnTo>
                    <a:pt x="1331" y="1022"/>
                  </a:lnTo>
                  <a:lnTo>
                    <a:pt x="133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2769700" y="2295750"/>
              <a:ext cx="183225" cy="73225"/>
            </a:xfrm>
            <a:custGeom>
              <a:rect b="b" l="l" r="r" t="t"/>
              <a:pathLst>
                <a:path extrusionOk="0" h="2929" w="7329">
                  <a:moveTo>
                    <a:pt x="413" y="1"/>
                  </a:moveTo>
                  <a:cubicBezTo>
                    <a:pt x="183" y="1"/>
                    <a:pt x="1" y="184"/>
                    <a:pt x="1" y="408"/>
                  </a:cubicBezTo>
                  <a:lnTo>
                    <a:pt x="1" y="1463"/>
                  </a:lnTo>
                  <a:lnTo>
                    <a:pt x="1" y="2517"/>
                  </a:lnTo>
                  <a:cubicBezTo>
                    <a:pt x="1" y="2742"/>
                    <a:pt x="183" y="2929"/>
                    <a:pt x="413" y="2929"/>
                  </a:cubicBezTo>
                  <a:lnTo>
                    <a:pt x="6920" y="2929"/>
                  </a:lnTo>
                  <a:cubicBezTo>
                    <a:pt x="7145" y="2929"/>
                    <a:pt x="7328" y="2742"/>
                    <a:pt x="7328" y="2517"/>
                  </a:cubicBezTo>
                  <a:lnTo>
                    <a:pt x="7328" y="408"/>
                  </a:lnTo>
                  <a:cubicBezTo>
                    <a:pt x="7328" y="184"/>
                    <a:pt x="7145" y="1"/>
                    <a:pt x="692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2906850" y="2295750"/>
              <a:ext cx="46175" cy="73350"/>
            </a:xfrm>
            <a:custGeom>
              <a:rect b="b" l="l" r="r" t="t"/>
              <a:pathLst>
                <a:path extrusionOk="0" h="2934" w="1847">
                  <a:moveTo>
                    <a:pt x="1" y="1"/>
                  </a:moveTo>
                  <a:lnTo>
                    <a:pt x="1" y="2934"/>
                  </a:lnTo>
                  <a:lnTo>
                    <a:pt x="1434" y="2934"/>
                  </a:lnTo>
                  <a:cubicBezTo>
                    <a:pt x="1659" y="2934"/>
                    <a:pt x="1847" y="2746"/>
                    <a:pt x="1847" y="2521"/>
                  </a:cubicBezTo>
                  <a:lnTo>
                    <a:pt x="1847" y="413"/>
                  </a:lnTo>
                  <a:cubicBezTo>
                    <a:pt x="1847" y="188"/>
                    <a:pt x="1659" y="6"/>
                    <a:pt x="1434" y="6"/>
                  </a:cubicBezTo>
                  <a:lnTo>
                    <a:pt x="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2784825" y="2465825"/>
              <a:ext cx="147700" cy="142125"/>
            </a:xfrm>
            <a:custGeom>
              <a:rect b="b" l="l" r="r" t="t"/>
              <a:pathLst>
                <a:path extrusionOk="0" h="5685" w="5908">
                  <a:moveTo>
                    <a:pt x="3064" y="0"/>
                  </a:moveTo>
                  <a:cubicBezTo>
                    <a:pt x="1916" y="0"/>
                    <a:pt x="876" y="694"/>
                    <a:pt x="436" y="1757"/>
                  </a:cubicBezTo>
                  <a:cubicBezTo>
                    <a:pt x="0" y="2816"/>
                    <a:pt x="239" y="4039"/>
                    <a:pt x="1054" y="4854"/>
                  </a:cubicBezTo>
                  <a:cubicBezTo>
                    <a:pt x="1596" y="5396"/>
                    <a:pt x="2323" y="5684"/>
                    <a:pt x="3062" y="5684"/>
                  </a:cubicBezTo>
                  <a:cubicBezTo>
                    <a:pt x="3429" y="5684"/>
                    <a:pt x="3799" y="5614"/>
                    <a:pt x="4151" y="5468"/>
                  </a:cubicBezTo>
                  <a:cubicBezTo>
                    <a:pt x="5215" y="5027"/>
                    <a:pt x="5903" y="3992"/>
                    <a:pt x="5908" y="2844"/>
                  </a:cubicBezTo>
                  <a:cubicBezTo>
                    <a:pt x="5903" y="1275"/>
                    <a:pt x="4634" y="0"/>
                    <a:pt x="306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2802975" y="2478350"/>
              <a:ext cx="140100" cy="129625"/>
            </a:xfrm>
            <a:custGeom>
              <a:rect b="b" l="l" r="r" t="t"/>
              <a:pathLst>
                <a:path extrusionOk="0" h="5185" w="5604">
                  <a:moveTo>
                    <a:pt x="3950" y="1"/>
                  </a:moveTo>
                  <a:lnTo>
                    <a:pt x="3950" y="1"/>
                  </a:lnTo>
                  <a:cubicBezTo>
                    <a:pt x="4727" y="1130"/>
                    <a:pt x="4587" y="2652"/>
                    <a:pt x="3617" y="3622"/>
                  </a:cubicBezTo>
                  <a:cubicBezTo>
                    <a:pt x="3067" y="4172"/>
                    <a:pt x="2338" y="4456"/>
                    <a:pt x="1606" y="4456"/>
                  </a:cubicBezTo>
                  <a:cubicBezTo>
                    <a:pt x="1047" y="4456"/>
                    <a:pt x="487" y="4291"/>
                    <a:pt x="0" y="3955"/>
                  </a:cubicBezTo>
                  <a:lnTo>
                    <a:pt x="0" y="3955"/>
                  </a:lnTo>
                  <a:cubicBezTo>
                    <a:pt x="556" y="4765"/>
                    <a:pt x="1445" y="5185"/>
                    <a:pt x="2341" y="5185"/>
                  </a:cubicBezTo>
                  <a:cubicBezTo>
                    <a:pt x="3062" y="5185"/>
                    <a:pt x="3788" y="4913"/>
                    <a:pt x="4348" y="4353"/>
                  </a:cubicBezTo>
                  <a:cubicBezTo>
                    <a:pt x="5604" y="3097"/>
                    <a:pt x="5411" y="1008"/>
                    <a:pt x="395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2942700" y="2509750"/>
              <a:ext cx="176300" cy="169625"/>
            </a:xfrm>
            <a:custGeom>
              <a:rect b="b" l="l" r="r" t="t"/>
              <a:pathLst>
                <a:path extrusionOk="0" h="6785" w="7052">
                  <a:moveTo>
                    <a:pt x="3668" y="0"/>
                  </a:moveTo>
                  <a:cubicBezTo>
                    <a:pt x="3665" y="0"/>
                    <a:pt x="3662" y="0"/>
                    <a:pt x="3659" y="0"/>
                  </a:cubicBezTo>
                  <a:cubicBezTo>
                    <a:pt x="2287" y="0"/>
                    <a:pt x="1050" y="825"/>
                    <a:pt x="525" y="2090"/>
                  </a:cubicBezTo>
                  <a:cubicBezTo>
                    <a:pt x="0" y="3359"/>
                    <a:pt x="291" y="4816"/>
                    <a:pt x="1261" y="5791"/>
                  </a:cubicBezTo>
                  <a:cubicBezTo>
                    <a:pt x="1910" y="6440"/>
                    <a:pt x="2779" y="6784"/>
                    <a:pt x="3662" y="6784"/>
                  </a:cubicBezTo>
                  <a:cubicBezTo>
                    <a:pt x="4098" y="6784"/>
                    <a:pt x="4539" y="6700"/>
                    <a:pt x="4957" y="6526"/>
                  </a:cubicBezTo>
                  <a:cubicBezTo>
                    <a:pt x="6227" y="6002"/>
                    <a:pt x="7051" y="4765"/>
                    <a:pt x="7051" y="3392"/>
                  </a:cubicBezTo>
                  <a:cubicBezTo>
                    <a:pt x="7051" y="1521"/>
                    <a:pt x="5538" y="0"/>
                    <a:pt x="366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2966700" y="2527075"/>
              <a:ext cx="163900" cy="152375"/>
            </a:xfrm>
            <a:custGeom>
              <a:rect b="b" l="l" r="r" t="t"/>
              <a:pathLst>
                <a:path extrusionOk="0" h="6095" w="6556">
                  <a:moveTo>
                    <a:pt x="4751" y="1"/>
                  </a:moveTo>
                  <a:cubicBezTo>
                    <a:pt x="5777" y="1350"/>
                    <a:pt x="5651" y="3247"/>
                    <a:pt x="4452" y="4447"/>
                  </a:cubicBezTo>
                  <a:cubicBezTo>
                    <a:pt x="3793" y="5105"/>
                    <a:pt x="2923" y="5441"/>
                    <a:pt x="2049" y="5441"/>
                  </a:cubicBezTo>
                  <a:cubicBezTo>
                    <a:pt x="1331" y="5441"/>
                    <a:pt x="610" y="5214"/>
                    <a:pt x="1" y="4751"/>
                  </a:cubicBezTo>
                  <a:lnTo>
                    <a:pt x="1" y="4751"/>
                  </a:lnTo>
                  <a:cubicBezTo>
                    <a:pt x="673" y="5639"/>
                    <a:pt x="1686" y="6094"/>
                    <a:pt x="2706" y="6094"/>
                  </a:cubicBezTo>
                  <a:cubicBezTo>
                    <a:pt x="3568" y="6094"/>
                    <a:pt x="4435" y="5768"/>
                    <a:pt x="5103" y="5102"/>
                  </a:cubicBezTo>
                  <a:cubicBezTo>
                    <a:pt x="6555" y="3645"/>
                    <a:pt x="6391" y="1242"/>
                    <a:pt x="475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2975950" y="2535750"/>
              <a:ext cx="127350" cy="127450"/>
            </a:xfrm>
            <a:custGeom>
              <a:rect b="b" l="l" r="r" t="t"/>
              <a:pathLst>
                <a:path extrusionOk="0" h="5098" w="5094">
                  <a:moveTo>
                    <a:pt x="4789" y="0"/>
                  </a:moveTo>
                  <a:cubicBezTo>
                    <a:pt x="4766" y="10"/>
                    <a:pt x="4747" y="24"/>
                    <a:pt x="4728" y="42"/>
                  </a:cubicBezTo>
                  <a:lnTo>
                    <a:pt x="48" y="4727"/>
                  </a:lnTo>
                  <a:cubicBezTo>
                    <a:pt x="29" y="4741"/>
                    <a:pt x="10" y="4765"/>
                    <a:pt x="1" y="4788"/>
                  </a:cubicBezTo>
                  <a:cubicBezTo>
                    <a:pt x="132" y="4901"/>
                    <a:pt x="273" y="5004"/>
                    <a:pt x="418" y="5097"/>
                  </a:cubicBezTo>
                  <a:lnTo>
                    <a:pt x="5094" y="412"/>
                  </a:lnTo>
                  <a:cubicBezTo>
                    <a:pt x="5005" y="267"/>
                    <a:pt x="4901" y="127"/>
                    <a:pt x="4789"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3033225" y="2403425"/>
              <a:ext cx="131225" cy="250525"/>
            </a:xfrm>
            <a:custGeom>
              <a:rect b="b" l="l" r="r" t="t"/>
              <a:pathLst>
                <a:path extrusionOk="0" h="10021" w="5249">
                  <a:moveTo>
                    <a:pt x="2544" y="1"/>
                  </a:moveTo>
                  <a:cubicBezTo>
                    <a:pt x="2409" y="1"/>
                    <a:pt x="2273" y="9"/>
                    <a:pt x="2170" y="32"/>
                  </a:cubicBezTo>
                  <a:cubicBezTo>
                    <a:pt x="952" y="327"/>
                    <a:pt x="1" y="1325"/>
                    <a:pt x="1" y="2618"/>
                  </a:cubicBezTo>
                  <a:lnTo>
                    <a:pt x="1" y="4253"/>
                  </a:lnTo>
                  <a:lnTo>
                    <a:pt x="38" y="4253"/>
                  </a:lnTo>
                  <a:cubicBezTo>
                    <a:pt x="1406" y="4253"/>
                    <a:pt x="2634" y="5073"/>
                    <a:pt x="3163" y="6333"/>
                  </a:cubicBezTo>
                  <a:cubicBezTo>
                    <a:pt x="3693" y="7589"/>
                    <a:pt x="3416" y="9041"/>
                    <a:pt x="2465" y="10020"/>
                  </a:cubicBezTo>
                  <a:lnTo>
                    <a:pt x="2625" y="10020"/>
                  </a:lnTo>
                  <a:cubicBezTo>
                    <a:pt x="2627" y="10020"/>
                    <a:pt x="2630" y="10020"/>
                    <a:pt x="2633" y="10020"/>
                  </a:cubicBezTo>
                  <a:cubicBezTo>
                    <a:pt x="4082" y="10020"/>
                    <a:pt x="5248" y="8846"/>
                    <a:pt x="5248" y="7397"/>
                  </a:cubicBezTo>
                  <a:lnTo>
                    <a:pt x="5248" y="2613"/>
                  </a:lnTo>
                  <a:cubicBezTo>
                    <a:pt x="5248" y="1339"/>
                    <a:pt x="4335" y="252"/>
                    <a:pt x="3084" y="32"/>
                  </a:cubicBezTo>
                  <a:cubicBezTo>
                    <a:pt x="3084" y="32"/>
                    <a:pt x="2815" y="1"/>
                    <a:pt x="254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3086525" y="2403425"/>
              <a:ext cx="77925" cy="250625"/>
            </a:xfrm>
            <a:custGeom>
              <a:rect b="b" l="l" r="r" t="t"/>
              <a:pathLst>
                <a:path extrusionOk="0" h="10025" w="3117">
                  <a:moveTo>
                    <a:pt x="488" y="0"/>
                  </a:moveTo>
                  <a:cubicBezTo>
                    <a:pt x="334" y="0"/>
                    <a:pt x="181" y="11"/>
                    <a:pt x="29" y="32"/>
                  </a:cubicBezTo>
                  <a:cubicBezTo>
                    <a:pt x="24" y="37"/>
                    <a:pt x="15" y="37"/>
                    <a:pt x="1" y="41"/>
                  </a:cubicBezTo>
                  <a:cubicBezTo>
                    <a:pt x="1242" y="276"/>
                    <a:pt x="2137" y="1358"/>
                    <a:pt x="2137" y="2618"/>
                  </a:cubicBezTo>
                  <a:lnTo>
                    <a:pt x="2137" y="7406"/>
                  </a:lnTo>
                  <a:cubicBezTo>
                    <a:pt x="2137" y="8474"/>
                    <a:pt x="1490" y="9435"/>
                    <a:pt x="497" y="9838"/>
                  </a:cubicBezTo>
                  <a:cubicBezTo>
                    <a:pt x="441" y="9898"/>
                    <a:pt x="385" y="9964"/>
                    <a:pt x="333" y="10020"/>
                  </a:cubicBezTo>
                  <a:cubicBezTo>
                    <a:pt x="385" y="10025"/>
                    <a:pt x="436" y="10025"/>
                    <a:pt x="493" y="10025"/>
                  </a:cubicBezTo>
                  <a:cubicBezTo>
                    <a:pt x="1940" y="10025"/>
                    <a:pt x="3116" y="8849"/>
                    <a:pt x="3116" y="7401"/>
                  </a:cubicBezTo>
                  <a:lnTo>
                    <a:pt x="3116" y="2613"/>
                  </a:lnTo>
                  <a:cubicBezTo>
                    <a:pt x="3116" y="1344"/>
                    <a:pt x="2203" y="257"/>
                    <a:pt x="952" y="32"/>
                  </a:cubicBezTo>
                  <a:cubicBezTo>
                    <a:pt x="797" y="11"/>
                    <a:pt x="642" y="0"/>
                    <a:pt x="48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3087700" y="2528600"/>
              <a:ext cx="76850" cy="125350"/>
            </a:xfrm>
            <a:custGeom>
              <a:rect b="b" l="l" r="r" t="t"/>
              <a:pathLst>
                <a:path extrusionOk="0" h="5014" w="3074">
                  <a:moveTo>
                    <a:pt x="0" y="0"/>
                  </a:moveTo>
                  <a:cubicBezTo>
                    <a:pt x="1551" y="1261"/>
                    <a:pt x="1687" y="3584"/>
                    <a:pt x="291" y="5013"/>
                  </a:cubicBezTo>
                  <a:lnTo>
                    <a:pt x="450" y="5013"/>
                  </a:lnTo>
                  <a:cubicBezTo>
                    <a:pt x="453" y="5013"/>
                    <a:pt x="456" y="5013"/>
                    <a:pt x="459" y="5013"/>
                  </a:cubicBezTo>
                  <a:cubicBezTo>
                    <a:pt x="1903" y="5013"/>
                    <a:pt x="3074" y="3839"/>
                    <a:pt x="3074" y="2390"/>
                  </a:cubicBezTo>
                  <a:lnTo>
                    <a:pt x="307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3094850" y="2528600"/>
              <a:ext cx="69600" cy="125450"/>
            </a:xfrm>
            <a:custGeom>
              <a:rect b="b" l="l" r="r" t="t"/>
              <a:pathLst>
                <a:path extrusionOk="0" h="5018" w="2784">
                  <a:moveTo>
                    <a:pt x="1809" y="0"/>
                  </a:moveTo>
                  <a:lnTo>
                    <a:pt x="1809" y="2399"/>
                  </a:lnTo>
                  <a:lnTo>
                    <a:pt x="1804" y="2399"/>
                  </a:lnTo>
                  <a:cubicBezTo>
                    <a:pt x="1804" y="3467"/>
                    <a:pt x="1157" y="4428"/>
                    <a:pt x="164" y="4831"/>
                  </a:cubicBezTo>
                  <a:cubicBezTo>
                    <a:pt x="141" y="4859"/>
                    <a:pt x="117" y="4887"/>
                    <a:pt x="89" y="4915"/>
                  </a:cubicBezTo>
                  <a:lnTo>
                    <a:pt x="75" y="4929"/>
                  </a:lnTo>
                  <a:cubicBezTo>
                    <a:pt x="52" y="4957"/>
                    <a:pt x="24" y="4990"/>
                    <a:pt x="0" y="5013"/>
                  </a:cubicBezTo>
                  <a:cubicBezTo>
                    <a:pt x="52" y="5018"/>
                    <a:pt x="103" y="5018"/>
                    <a:pt x="160" y="5018"/>
                  </a:cubicBezTo>
                  <a:cubicBezTo>
                    <a:pt x="1607" y="5018"/>
                    <a:pt x="2783" y="3842"/>
                    <a:pt x="2783" y="2394"/>
                  </a:cubicBezTo>
                  <a:lnTo>
                    <a:pt x="2783"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2819825" y="2497650"/>
              <a:ext cx="82950" cy="78675"/>
            </a:xfrm>
            <a:custGeom>
              <a:rect b="b" l="l" r="r" t="t"/>
              <a:pathLst>
                <a:path extrusionOk="0" h="3147" w="3318">
                  <a:moveTo>
                    <a:pt x="1659" y="0"/>
                  </a:moveTo>
                  <a:cubicBezTo>
                    <a:pt x="1528" y="0"/>
                    <a:pt x="1397" y="88"/>
                    <a:pt x="1397" y="264"/>
                  </a:cubicBezTo>
                  <a:lnTo>
                    <a:pt x="1397" y="1309"/>
                  </a:lnTo>
                  <a:lnTo>
                    <a:pt x="352" y="1309"/>
                  </a:lnTo>
                  <a:cubicBezTo>
                    <a:pt x="1" y="1309"/>
                    <a:pt x="1" y="1838"/>
                    <a:pt x="352" y="1838"/>
                  </a:cubicBezTo>
                  <a:lnTo>
                    <a:pt x="1397" y="1838"/>
                  </a:lnTo>
                  <a:lnTo>
                    <a:pt x="1397" y="2883"/>
                  </a:lnTo>
                  <a:cubicBezTo>
                    <a:pt x="1397" y="3059"/>
                    <a:pt x="1528" y="3146"/>
                    <a:pt x="1659" y="3146"/>
                  </a:cubicBezTo>
                  <a:cubicBezTo>
                    <a:pt x="1791" y="3146"/>
                    <a:pt x="1922" y="3059"/>
                    <a:pt x="1922" y="2883"/>
                  </a:cubicBezTo>
                  <a:lnTo>
                    <a:pt x="1922" y="1838"/>
                  </a:lnTo>
                  <a:lnTo>
                    <a:pt x="2971" y="1838"/>
                  </a:lnTo>
                  <a:cubicBezTo>
                    <a:pt x="3318" y="1838"/>
                    <a:pt x="3318" y="1309"/>
                    <a:pt x="2971" y="1309"/>
                  </a:cubicBezTo>
                  <a:lnTo>
                    <a:pt x="1922" y="1309"/>
                  </a:lnTo>
                  <a:lnTo>
                    <a:pt x="1922" y="264"/>
                  </a:lnTo>
                  <a:cubicBezTo>
                    <a:pt x="1922" y="88"/>
                    <a:pt x="1791" y="0"/>
                    <a:pt x="16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2808125" y="2288825"/>
              <a:ext cx="13150" cy="86475"/>
            </a:xfrm>
            <a:custGeom>
              <a:rect b="b" l="l" r="r" t="t"/>
              <a:pathLst>
                <a:path extrusionOk="0" h="3459" w="526">
                  <a:moveTo>
                    <a:pt x="263" y="0"/>
                  </a:moveTo>
                  <a:cubicBezTo>
                    <a:pt x="132" y="0"/>
                    <a:pt x="0" y="88"/>
                    <a:pt x="0" y="264"/>
                  </a:cubicBezTo>
                  <a:lnTo>
                    <a:pt x="0" y="3197"/>
                  </a:lnTo>
                  <a:cubicBezTo>
                    <a:pt x="0" y="3342"/>
                    <a:pt x="118" y="3459"/>
                    <a:pt x="263" y="3459"/>
                  </a:cubicBezTo>
                  <a:cubicBezTo>
                    <a:pt x="408" y="3459"/>
                    <a:pt x="525" y="3342"/>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2854850" y="2288825"/>
              <a:ext cx="13275" cy="86500"/>
            </a:xfrm>
            <a:custGeom>
              <a:rect b="b" l="l" r="r" t="t"/>
              <a:pathLst>
                <a:path extrusionOk="0" h="3460" w="531">
                  <a:moveTo>
                    <a:pt x="263" y="0"/>
                  </a:moveTo>
                  <a:cubicBezTo>
                    <a:pt x="132" y="0"/>
                    <a:pt x="1" y="88"/>
                    <a:pt x="1" y="264"/>
                  </a:cubicBezTo>
                  <a:lnTo>
                    <a:pt x="1" y="3197"/>
                  </a:lnTo>
                  <a:cubicBezTo>
                    <a:pt x="1" y="3342"/>
                    <a:pt x="118" y="3459"/>
                    <a:pt x="263" y="3459"/>
                  </a:cubicBezTo>
                  <a:cubicBezTo>
                    <a:pt x="266" y="3459"/>
                    <a:pt x="269" y="3459"/>
                    <a:pt x="271" y="3459"/>
                  </a:cubicBezTo>
                  <a:cubicBezTo>
                    <a:pt x="413" y="3459"/>
                    <a:pt x="530" y="3339"/>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7"/>
            <p:cNvSpPr/>
            <p:nvPr/>
          </p:nvSpPr>
          <p:spPr>
            <a:xfrm>
              <a:off x="2901700" y="2288825"/>
              <a:ext cx="13150" cy="86475"/>
            </a:xfrm>
            <a:custGeom>
              <a:rect b="b" l="l" r="r" t="t"/>
              <a:pathLst>
                <a:path extrusionOk="0" h="3459" w="526">
                  <a:moveTo>
                    <a:pt x="263" y="0"/>
                  </a:moveTo>
                  <a:cubicBezTo>
                    <a:pt x="132" y="0"/>
                    <a:pt x="1" y="88"/>
                    <a:pt x="1" y="264"/>
                  </a:cubicBezTo>
                  <a:lnTo>
                    <a:pt x="1" y="3197"/>
                  </a:lnTo>
                  <a:cubicBezTo>
                    <a:pt x="1" y="3342"/>
                    <a:pt x="118" y="3459"/>
                    <a:pt x="263" y="3459"/>
                  </a:cubicBezTo>
                  <a:cubicBezTo>
                    <a:pt x="408" y="3459"/>
                    <a:pt x="525" y="3342"/>
                    <a:pt x="525" y="3197"/>
                  </a:cubicBezTo>
                  <a:lnTo>
                    <a:pt x="525" y="264"/>
                  </a:lnTo>
                  <a:cubicBezTo>
                    <a:pt x="525" y="88"/>
                    <a:pt x="394" y="0"/>
                    <a:pt x="26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7"/>
            <p:cNvSpPr/>
            <p:nvPr/>
          </p:nvSpPr>
          <p:spPr>
            <a:xfrm>
              <a:off x="2966125" y="2530250"/>
              <a:ext cx="134800" cy="130125"/>
            </a:xfrm>
            <a:custGeom>
              <a:rect b="b" l="l" r="r" t="t"/>
              <a:pathLst>
                <a:path extrusionOk="0" h="5205" w="5392">
                  <a:moveTo>
                    <a:pt x="5025" y="0"/>
                  </a:moveTo>
                  <a:cubicBezTo>
                    <a:pt x="4966" y="0"/>
                    <a:pt x="4905" y="23"/>
                    <a:pt x="4849" y="75"/>
                  </a:cubicBezTo>
                  <a:lnTo>
                    <a:pt x="164" y="4760"/>
                  </a:lnTo>
                  <a:cubicBezTo>
                    <a:pt x="0" y="4924"/>
                    <a:pt x="118" y="5205"/>
                    <a:pt x="347" y="5205"/>
                  </a:cubicBezTo>
                  <a:cubicBezTo>
                    <a:pt x="417" y="5205"/>
                    <a:pt x="483" y="5177"/>
                    <a:pt x="530" y="5130"/>
                  </a:cubicBezTo>
                  <a:lnTo>
                    <a:pt x="5215" y="445"/>
                  </a:lnTo>
                  <a:cubicBezTo>
                    <a:pt x="5392" y="253"/>
                    <a:pt x="5223" y="0"/>
                    <a:pt x="50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3" name="Google Shape;3523;p47"/>
          <p:cNvGrpSpPr/>
          <p:nvPr/>
        </p:nvGrpSpPr>
        <p:grpSpPr>
          <a:xfrm>
            <a:off x="2100700" y="2323600"/>
            <a:ext cx="430100" cy="321150"/>
            <a:chOff x="2100700" y="2323600"/>
            <a:chExt cx="430100" cy="321150"/>
          </a:xfrm>
        </p:grpSpPr>
        <p:sp>
          <p:nvSpPr>
            <p:cNvPr id="3524" name="Google Shape;3524;p47"/>
            <p:cNvSpPr/>
            <p:nvPr/>
          </p:nvSpPr>
          <p:spPr>
            <a:xfrm>
              <a:off x="2288550" y="2548400"/>
              <a:ext cx="43375" cy="96350"/>
            </a:xfrm>
            <a:custGeom>
              <a:rect b="b" l="l" r="r" t="t"/>
              <a:pathLst>
                <a:path extrusionOk="0" h="3854" w="1735">
                  <a:moveTo>
                    <a:pt x="1627" y="0"/>
                  </a:moveTo>
                  <a:cubicBezTo>
                    <a:pt x="1477" y="174"/>
                    <a:pt x="1275" y="295"/>
                    <a:pt x="1050" y="342"/>
                  </a:cubicBezTo>
                  <a:lnTo>
                    <a:pt x="329" y="492"/>
                  </a:lnTo>
                  <a:cubicBezTo>
                    <a:pt x="399" y="1096"/>
                    <a:pt x="427" y="2141"/>
                    <a:pt x="118" y="2910"/>
                  </a:cubicBezTo>
                  <a:cubicBezTo>
                    <a:pt x="1" y="3195"/>
                    <a:pt x="85" y="3519"/>
                    <a:pt x="329" y="3706"/>
                  </a:cubicBezTo>
                  <a:lnTo>
                    <a:pt x="343" y="3715"/>
                  </a:lnTo>
                  <a:cubicBezTo>
                    <a:pt x="466" y="3809"/>
                    <a:pt x="610" y="3853"/>
                    <a:pt x="751" y="3853"/>
                  </a:cubicBezTo>
                  <a:cubicBezTo>
                    <a:pt x="1010" y="3853"/>
                    <a:pt x="1263" y="3703"/>
                    <a:pt x="1369" y="3439"/>
                  </a:cubicBezTo>
                  <a:cubicBezTo>
                    <a:pt x="1589" y="2891"/>
                    <a:pt x="1716" y="2230"/>
                    <a:pt x="1730" y="1462"/>
                  </a:cubicBezTo>
                  <a:cubicBezTo>
                    <a:pt x="1734" y="975"/>
                    <a:pt x="1702" y="483"/>
                    <a:pt x="162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2296750" y="2548400"/>
              <a:ext cx="34725" cy="34100"/>
            </a:xfrm>
            <a:custGeom>
              <a:rect b="b" l="l" r="r" t="t"/>
              <a:pathLst>
                <a:path extrusionOk="0" h="1364" w="1389">
                  <a:moveTo>
                    <a:pt x="1299" y="0"/>
                  </a:moveTo>
                  <a:cubicBezTo>
                    <a:pt x="1153" y="178"/>
                    <a:pt x="947" y="300"/>
                    <a:pt x="722" y="342"/>
                  </a:cubicBezTo>
                  <a:lnTo>
                    <a:pt x="1" y="492"/>
                  </a:lnTo>
                  <a:cubicBezTo>
                    <a:pt x="34" y="783"/>
                    <a:pt x="48" y="1073"/>
                    <a:pt x="43" y="1364"/>
                  </a:cubicBezTo>
                  <a:lnTo>
                    <a:pt x="722" y="1228"/>
                  </a:lnTo>
                  <a:cubicBezTo>
                    <a:pt x="957" y="1176"/>
                    <a:pt x="1247" y="1017"/>
                    <a:pt x="1383" y="839"/>
                  </a:cubicBezTo>
                  <a:cubicBezTo>
                    <a:pt x="1384" y="843"/>
                    <a:pt x="1384" y="846"/>
                    <a:pt x="1384" y="846"/>
                  </a:cubicBezTo>
                  <a:cubicBezTo>
                    <a:pt x="1389" y="846"/>
                    <a:pt x="1316" y="120"/>
                    <a:pt x="129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2275675" y="2323600"/>
              <a:ext cx="45600" cy="62825"/>
            </a:xfrm>
            <a:custGeom>
              <a:rect b="b" l="l" r="r" t="t"/>
              <a:pathLst>
                <a:path extrusionOk="0" h="2513" w="1824">
                  <a:moveTo>
                    <a:pt x="744" y="0"/>
                  </a:moveTo>
                  <a:cubicBezTo>
                    <a:pt x="697" y="0"/>
                    <a:pt x="648" y="5"/>
                    <a:pt x="600" y="16"/>
                  </a:cubicBezTo>
                  <a:cubicBezTo>
                    <a:pt x="230" y="91"/>
                    <a:pt x="1" y="452"/>
                    <a:pt x="76" y="822"/>
                  </a:cubicBezTo>
                  <a:lnTo>
                    <a:pt x="427" y="2466"/>
                  </a:lnTo>
                  <a:lnTo>
                    <a:pt x="1551" y="2466"/>
                  </a:lnTo>
                  <a:cubicBezTo>
                    <a:pt x="1645" y="2466"/>
                    <a:pt x="1739" y="2480"/>
                    <a:pt x="1823" y="2513"/>
                  </a:cubicBezTo>
                  <a:lnTo>
                    <a:pt x="1406" y="536"/>
                  </a:lnTo>
                  <a:lnTo>
                    <a:pt x="1401" y="536"/>
                  </a:lnTo>
                  <a:cubicBezTo>
                    <a:pt x="1336" y="219"/>
                    <a:pt x="1056" y="0"/>
                    <a:pt x="74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2281650" y="2362600"/>
              <a:ext cx="39725" cy="23825"/>
            </a:xfrm>
            <a:custGeom>
              <a:rect b="b" l="l" r="r" t="t"/>
              <a:pathLst>
                <a:path extrusionOk="0" h="953" w="1589">
                  <a:moveTo>
                    <a:pt x="1183" y="1"/>
                  </a:moveTo>
                  <a:cubicBezTo>
                    <a:pt x="1141" y="1"/>
                    <a:pt x="1100" y="2"/>
                    <a:pt x="1064" y="2"/>
                  </a:cubicBezTo>
                  <a:lnTo>
                    <a:pt x="1" y="2"/>
                  </a:lnTo>
                  <a:lnTo>
                    <a:pt x="193" y="906"/>
                  </a:lnTo>
                  <a:lnTo>
                    <a:pt x="1317" y="906"/>
                  </a:lnTo>
                  <a:cubicBezTo>
                    <a:pt x="1411" y="906"/>
                    <a:pt x="1500" y="920"/>
                    <a:pt x="1589" y="953"/>
                  </a:cubicBezTo>
                  <a:lnTo>
                    <a:pt x="1387" y="25"/>
                  </a:lnTo>
                  <a:cubicBezTo>
                    <a:pt x="1334" y="4"/>
                    <a:pt x="1257" y="1"/>
                    <a:pt x="11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2390100" y="2325025"/>
              <a:ext cx="45700" cy="62125"/>
            </a:xfrm>
            <a:custGeom>
              <a:rect b="b" l="l" r="r" t="t"/>
              <a:pathLst>
                <a:path extrusionOk="0" h="2485" w="1828">
                  <a:moveTo>
                    <a:pt x="1078" y="0"/>
                  </a:moveTo>
                  <a:cubicBezTo>
                    <a:pt x="760" y="0"/>
                    <a:pt x="474" y="227"/>
                    <a:pt x="413" y="554"/>
                  </a:cubicBezTo>
                  <a:lnTo>
                    <a:pt x="1" y="2484"/>
                  </a:lnTo>
                  <a:lnTo>
                    <a:pt x="1388" y="2484"/>
                  </a:lnTo>
                  <a:lnTo>
                    <a:pt x="1739" y="840"/>
                  </a:lnTo>
                  <a:cubicBezTo>
                    <a:pt x="1828" y="465"/>
                    <a:pt x="1594" y="95"/>
                    <a:pt x="1219" y="15"/>
                  </a:cubicBezTo>
                  <a:cubicBezTo>
                    <a:pt x="1172" y="5"/>
                    <a:pt x="1124" y="0"/>
                    <a:pt x="107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2390100" y="2363450"/>
              <a:ext cx="39850" cy="23800"/>
            </a:xfrm>
            <a:custGeom>
              <a:rect b="b" l="l" r="r" t="t"/>
              <a:pathLst>
                <a:path extrusionOk="0" h="952" w="1594">
                  <a:moveTo>
                    <a:pt x="207" y="1"/>
                  </a:moveTo>
                  <a:lnTo>
                    <a:pt x="1" y="952"/>
                  </a:lnTo>
                  <a:lnTo>
                    <a:pt x="1388" y="952"/>
                  </a:lnTo>
                  <a:lnTo>
                    <a:pt x="1594"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2100700" y="2385350"/>
              <a:ext cx="234150" cy="205625"/>
            </a:xfrm>
            <a:custGeom>
              <a:rect b="b" l="l" r="r" t="t"/>
              <a:pathLst>
                <a:path extrusionOk="0" h="8225" w="9366">
                  <a:moveTo>
                    <a:pt x="8559" y="1"/>
                  </a:moveTo>
                  <a:cubicBezTo>
                    <a:pt x="8556" y="1"/>
                    <a:pt x="8553" y="1"/>
                    <a:pt x="8550" y="1"/>
                  </a:cubicBezTo>
                  <a:lnTo>
                    <a:pt x="3387" y="1"/>
                  </a:lnTo>
                  <a:cubicBezTo>
                    <a:pt x="1518" y="1"/>
                    <a:pt x="0" y="1514"/>
                    <a:pt x="5" y="3383"/>
                  </a:cubicBezTo>
                  <a:lnTo>
                    <a:pt x="5" y="6546"/>
                  </a:lnTo>
                  <a:cubicBezTo>
                    <a:pt x="5" y="7493"/>
                    <a:pt x="774" y="8224"/>
                    <a:pt x="1680" y="8224"/>
                  </a:cubicBezTo>
                  <a:cubicBezTo>
                    <a:pt x="1792" y="8224"/>
                    <a:pt x="1905" y="8213"/>
                    <a:pt x="2019" y="8190"/>
                  </a:cubicBezTo>
                  <a:lnTo>
                    <a:pt x="8564" y="6869"/>
                  </a:lnTo>
                  <a:cubicBezTo>
                    <a:pt x="9028" y="6775"/>
                    <a:pt x="9366" y="6368"/>
                    <a:pt x="9366" y="5890"/>
                  </a:cubicBezTo>
                  <a:lnTo>
                    <a:pt x="9366" y="811"/>
                  </a:lnTo>
                  <a:cubicBezTo>
                    <a:pt x="9366" y="364"/>
                    <a:pt x="9005" y="1"/>
                    <a:pt x="85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2107475" y="2385250"/>
              <a:ext cx="227500" cy="205700"/>
            </a:xfrm>
            <a:custGeom>
              <a:rect b="b" l="l" r="r" t="t"/>
              <a:pathLst>
                <a:path extrusionOk="0" h="8228" w="9100">
                  <a:moveTo>
                    <a:pt x="7614" y="0"/>
                  </a:moveTo>
                  <a:cubicBezTo>
                    <a:pt x="7614" y="14"/>
                    <a:pt x="7619" y="33"/>
                    <a:pt x="7619" y="47"/>
                  </a:cubicBezTo>
                  <a:lnTo>
                    <a:pt x="7619" y="5125"/>
                  </a:lnTo>
                  <a:cubicBezTo>
                    <a:pt x="7614" y="5599"/>
                    <a:pt x="7281" y="6011"/>
                    <a:pt x="6818" y="6105"/>
                  </a:cubicBezTo>
                  <a:lnTo>
                    <a:pt x="1631" y="7154"/>
                  </a:lnTo>
                  <a:lnTo>
                    <a:pt x="615" y="7355"/>
                  </a:lnTo>
                  <a:lnTo>
                    <a:pt x="268" y="7426"/>
                  </a:lnTo>
                  <a:cubicBezTo>
                    <a:pt x="179" y="7444"/>
                    <a:pt x="90" y="7454"/>
                    <a:pt x="1" y="7458"/>
                  </a:cubicBezTo>
                  <a:cubicBezTo>
                    <a:pt x="314" y="7944"/>
                    <a:pt x="851" y="8227"/>
                    <a:pt x="1415" y="8227"/>
                  </a:cubicBezTo>
                  <a:cubicBezTo>
                    <a:pt x="1526" y="8227"/>
                    <a:pt x="1637" y="8216"/>
                    <a:pt x="1748" y="8194"/>
                  </a:cubicBezTo>
                  <a:lnTo>
                    <a:pt x="2090" y="8124"/>
                  </a:lnTo>
                  <a:lnTo>
                    <a:pt x="3107" y="7922"/>
                  </a:lnTo>
                  <a:lnTo>
                    <a:pt x="8298" y="6873"/>
                  </a:lnTo>
                  <a:cubicBezTo>
                    <a:pt x="8762" y="6779"/>
                    <a:pt x="9099" y="6372"/>
                    <a:pt x="9099" y="5894"/>
                  </a:cubicBezTo>
                  <a:lnTo>
                    <a:pt x="9099" y="815"/>
                  </a:lnTo>
                  <a:cubicBezTo>
                    <a:pt x="9095" y="366"/>
                    <a:pt x="8729" y="0"/>
                    <a:pt x="82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2360125" y="2385250"/>
              <a:ext cx="164925" cy="138850"/>
            </a:xfrm>
            <a:custGeom>
              <a:rect b="b" l="l" r="r" t="t"/>
              <a:pathLst>
                <a:path extrusionOk="0" h="5554" w="6597">
                  <a:moveTo>
                    <a:pt x="5014" y="0"/>
                  </a:moveTo>
                  <a:cubicBezTo>
                    <a:pt x="5011" y="0"/>
                    <a:pt x="5007" y="0"/>
                    <a:pt x="5004" y="0"/>
                  </a:cubicBezTo>
                  <a:lnTo>
                    <a:pt x="4793" y="0"/>
                  </a:lnTo>
                  <a:lnTo>
                    <a:pt x="1490" y="5"/>
                  </a:lnTo>
                  <a:cubicBezTo>
                    <a:pt x="1487" y="5"/>
                    <a:pt x="1485" y="5"/>
                    <a:pt x="1482" y="5"/>
                  </a:cubicBezTo>
                  <a:cubicBezTo>
                    <a:pt x="666" y="5"/>
                    <a:pt x="0" y="673"/>
                    <a:pt x="0" y="1490"/>
                  </a:cubicBezTo>
                  <a:lnTo>
                    <a:pt x="0" y="4802"/>
                  </a:lnTo>
                  <a:cubicBezTo>
                    <a:pt x="0" y="5241"/>
                    <a:pt x="361" y="5554"/>
                    <a:pt x="751" y="5554"/>
                  </a:cubicBezTo>
                  <a:cubicBezTo>
                    <a:pt x="878" y="5554"/>
                    <a:pt x="1008" y="5521"/>
                    <a:pt x="1130" y="5449"/>
                  </a:cubicBezTo>
                  <a:lnTo>
                    <a:pt x="5749" y="2731"/>
                  </a:lnTo>
                  <a:cubicBezTo>
                    <a:pt x="6320" y="2394"/>
                    <a:pt x="6597" y="1719"/>
                    <a:pt x="6424" y="1078"/>
                  </a:cubicBezTo>
                  <a:cubicBezTo>
                    <a:pt x="6251" y="444"/>
                    <a:pt x="5675" y="0"/>
                    <a:pt x="50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2360125" y="2387225"/>
              <a:ext cx="170675" cy="136825"/>
            </a:xfrm>
            <a:custGeom>
              <a:rect b="b" l="l" r="r" t="t"/>
              <a:pathLst>
                <a:path extrusionOk="0" h="5473" w="6827">
                  <a:moveTo>
                    <a:pt x="5482" y="1"/>
                  </a:moveTo>
                  <a:lnTo>
                    <a:pt x="5482" y="1"/>
                  </a:lnTo>
                  <a:cubicBezTo>
                    <a:pt x="5533" y="155"/>
                    <a:pt x="5557" y="315"/>
                    <a:pt x="5557" y="474"/>
                  </a:cubicBezTo>
                  <a:cubicBezTo>
                    <a:pt x="5557" y="994"/>
                    <a:pt x="5285" y="1476"/>
                    <a:pt x="4835" y="1739"/>
                  </a:cubicBezTo>
                  <a:lnTo>
                    <a:pt x="221" y="4456"/>
                  </a:lnTo>
                  <a:cubicBezTo>
                    <a:pt x="150" y="4498"/>
                    <a:pt x="75" y="4526"/>
                    <a:pt x="0" y="4545"/>
                  </a:cubicBezTo>
                  <a:lnTo>
                    <a:pt x="0" y="4723"/>
                  </a:lnTo>
                  <a:cubicBezTo>
                    <a:pt x="0" y="5162"/>
                    <a:pt x="359" y="5473"/>
                    <a:pt x="751" y="5473"/>
                  </a:cubicBezTo>
                  <a:cubicBezTo>
                    <a:pt x="877" y="5473"/>
                    <a:pt x="1007" y="5441"/>
                    <a:pt x="1130" y="5370"/>
                  </a:cubicBezTo>
                  <a:lnTo>
                    <a:pt x="5744" y="2648"/>
                  </a:lnTo>
                  <a:cubicBezTo>
                    <a:pt x="6826" y="2015"/>
                    <a:pt x="6667" y="408"/>
                    <a:pt x="548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2327325" y="2389700"/>
              <a:ext cx="52275" cy="154975"/>
            </a:xfrm>
            <a:custGeom>
              <a:rect b="b" l="l" r="r" t="t"/>
              <a:pathLst>
                <a:path extrusionOk="0" h="6199" w="2091">
                  <a:moveTo>
                    <a:pt x="1" y="0"/>
                  </a:moveTo>
                  <a:cubicBezTo>
                    <a:pt x="193" y="155"/>
                    <a:pt x="305" y="389"/>
                    <a:pt x="301" y="637"/>
                  </a:cubicBezTo>
                  <a:lnTo>
                    <a:pt x="301" y="5716"/>
                  </a:lnTo>
                  <a:cubicBezTo>
                    <a:pt x="305" y="5884"/>
                    <a:pt x="263" y="6048"/>
                    <a:pt x="179" y="6198"/>
                  </a:cubicBezTo>
                  <a:cubicBezTo>
                    <a:pt x="619" y="5763"/>
                    <a:pt x="1134" y="5346"/>
                    <a:pt x="1856" y="5346"/>
                  </a:cubicBezTo>
                  <a:cubicBezTo>
                    <a:pt x="1533" y="5252"/>
                    <a:pt x="1312" y="4957"/>
                    <a:pt x="1317" y="4619"/>
                  </a:cubicBezTo>
                  <a:lnTo>
                    <a:pt x="1317" y="1307"/>
                  </a:lnTo>
                  <a:cubicBezTo>
                    <a:pt x="1317" y="764"/>
                    <a:pt x="1612" y="262"/>
                    <a:pt x="20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5" name="Google Shape;3535;p47"/>
          <p:cNvGrpSpPr/>
          <p:nvPr/>
        </p:nvGrpSpPr>
        <p:grpSpPr>
          <a:xfrm>
            <a:off x="1458725" y="2323175"/>
            <a:ext cx="420975" cy="321875"/>
            <a:chOff x="1458725" y="2323175"/>
            <a:chExt cx="420975" cy="321875"/>
          </a:xfrm>
        </p:grpSpPr>
        <p:sp>
          <p:nvSpPr>
            <p:cNvPr id="3536" name="Google Shape;3536;p47"/>
            <p:cNvSpPr/>
            <p:nvPr/>
          </p:nvSpPr>
          <p:spPr>
            <a:xfrm>
              <a:off x="1678225" y="2575075"/>
              <a:ext cx="41150" cy="69975"/>
            </a:xfrm>
            <a:custGeom>
              <a:rect b="b" l="l" r="r" t="t"/>
              <a:pathLst>
                <a:path extrusionOk="0" h="2799" w="1646">
                  <a:moveTo>
                    <a:pt x="1283" y="0"/>
                  </a:moveTo>
                  <a:cubicBezTo>
                    <a:pt x="1221" y="0"/>
                    <a:pt x="1157" y="25"/>
                    <a:pt x="1102" y="86"/>
                  </a:cubicBezTo>
                  <a:lnTo>
                    <a:pt x="464" y="770"/>
                  </a:lnTo>
                  <a:cubicBezTo>
                    <a:pt x="169" y="1088"/>
                    <a:pt x="1" y="1510"/>
                    <a:pt x="1" y="1946"/>
                  </a:cubicBezTo>
                  <a:lnTo>
                    <a:pt x="1" y="2541"/>
                  </a:lnTo>
                  <a:cubicBezTo>
                    <a:pt x="1" y="2686"/>
                    <a:pt x="118" y="2798"/>
                    <a:pt x="258" y="2798"/>
                  </a:cubicBezTo>
                  <a:cubicBezTo>
                    <a:pt x="399" y="2798"/>
                    <a:pt x="516" y="2681"/>
                    <a:pt x="511" y="2541"/>
                  </a:cubicBezTo>
                  <a:lnTo>
                    <a:pt x="511" y="1941"/>
                  </a:lnTo>
                  <a:cubicBezTo>
                    <a:pt x="511" y="1636"/>
                    <a:pt x="628" y="1337"/>
                    <a:pt x="839" y="1112"/>
                  </a:cubicBezTo>
                  <a:lnTo>
                    <a:pt x="1472" y="432"/>
                  </a:lnTo>
                  <a:cubicBezTo>
                    <a:pt x="1645" y="244"/>
                    <a:pt x="1476" y="0"/>
                    <a:pt x="128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1784575" y="2575175"/>
              <a:ext cx="41125" cy="69875"/>
            </a:xfrm>
            <a:custGeom>
              <a:rect b="b" l="l" r="r" t="t"/>
              <a:pathLst>
                <a:path extrusionOk="0" h="2795" w="1645">
                  <a:moveTo>
                    <a:pt x="365" y="0"/>
                  </a:moveTo>
                  <a:cubicBezTo>
                    <a:pt x="172" y="0"/>
                    <a:pt x="1" y="241"/>
                    <a:pt x="174" y="428"/>
                  </a:cubicBezTo>
                  <a:lnTo>
                    <a:pt x="811" y="1112"/>
                  </a:lnTo>
                  <a:cubicBezTo>
                    <a:pt x="1022" y="1337"/>
                    <a:pt x="1139" y="1632"/>
                    <a:pt x="1139" y="1942"/>
                  </a:cubicBezTo>
                  <a:lnTo>
                    <a:pt x="1139" y="2537"/>
                  </a:lnTo>
                  <a:cubicBezTo>
                    <a:pt x="1134" y="2682"/>
                    <a:pt x="1251" y="2794"/>
                    <a:pt x="1392" y="2794"/>
                  </a:cubicBezTo>
                  <a:cubicBezTo>
                    <a:pt x="1533" y="2794"/>
                    <a:pt x="1645" y="2682"/>
                    <a:pt x="1645" y="2541"/>
                  </a:cubicBezTo>
                  <a:lnTo>
                    <a:pt x="1645" y="1946"/>
                  </a:lnTo>
                  <a:cubicBezTo>
                    <a:pt x="1645" y="1511"/>
                    <a:pt x="1481" y="1089"/>
                    <a:pt x="1181" y="770"/>
                  </a:cubicBezTo>
                  <a:lnTo>
                    <a:pt x="549" y="86"/>
                  </a:lnTo>
                  <a:cubicBezTo>
                    <a:pt x="492" y="26"/>
                    <a:pt x="427" y="0"/>
                    <a:pt x="36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1623575" y="2612075"/>
              <a:ext cx="255075" cy="32975"/>
            </a:xfrm>
            <a:custGeom>
              <a:rect b="b" l="l" r="r" t="t"/>
              <a:pathLst>
                <a:path extrusionOk="0" h="1319" w="10203">
                  <a:moveTo>
                    <a:pt x="361" y="1"/>
                  </a:moveTo>
                  <a:cubicBezTo>
                    <a:pt x="161" y="1"/>
                    <a:pt x="0" y="260"/>
                    <a:pt x="181" y="437"/>
                  </a:cubicBezTo>
                  <a:lnTo>
                    <a:pt x="1081" y="1253"/>
                  </a:lnTo>
                  <a:cubicBezTo>
                    <a:pt x="1123" y="1295"/>
                    <a:pt x="1184" y="1318"/>
                    <a:pt x="1250" y="1318"/>
                  </a:cubicBezTo>
                  <a:lnTo>
                    <a:pt x="9059" y="1318"/>
                  </a:lnTo>
                  <a:cubicBezTo>
                    <a:pt x="9120" y="1318"/>
                    <a:pt x="9181" y="1300"/>
                    <a:pt x="9228" y="1257"/>
                  </a:cubicBezTo>
                  <a:lnTo>
                    <a:pt x="10095" y="470"/>
                  </a:lnTo>
                  <a:cubicBezTo>
                    <a:pt x="10198" y="377"/>
                    <a:pt x="10203" y="217"/>
                    <a:pt x="10109" y="114"/>
                  </a:cubicBezTo>
                  <a:cubicBezTo>
                    <a:pt x="10059" y="57"/>
                    <a:pt x="9990" y="27"/>
                    <a:pt x="9921" y="27"/>
                  </a:cubicBezTo>
                  <a:cubicBezTo>
                    <a:pt x="9861" y="27"/>
                    <a:pt x="9801" y="50"/>
                    <a:pt x="9753" y="95"/>
                  </a:cubicBezTo>
                  <a:lnTo>
                    <a:pt x="8961" y="812"/>
                  </a:lnTo>
                  <a:lnTo>
                    <a:pt x="1348" y="812"/>
                  </a:lnTo>
                  <a:lnTo>
                    <a:pt x="523" y="63"/>
                  </a:lnTo>
                  <a:cubicBezTo>
                    <a:pt x="470" y="19"/>
                    <a:pt x="414" y="1"/>
                    <a:pt x="36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1458725" y="2379150"/>
              <a:ext cx="420875" cy="205925"/>
            </a:xfrm>
            <a:custGeom>
              <a:rect b="b" l="l" r="r" t="t"/>
              <a:pathLst>
                <a:path extrusionOk="0" h="8237" w="16835">
                  <a:moveTo>
                    <a:pt x="310" y="0"/>
                  </a:moveTo>
                  <a:cubicBezTo>
                    <a:pt x="137" y="0"/>
                    <a:pt x="1" y="150"/>
                    <a:pt x="20" y="319"/>
                  </a:cubicBezTo>
                  <a:lnTo>
                    <a:pt x="385" y="3795"/>
                  </a:lnTo>
                  <a:cubicBezTo>
                    <a:pt x="404" y="3987"/>
                    <a:pt x="568" y="4133"/>
                    <a:pt x="760" y="4133"/>
                  </a:cubicBezTo>
                  <a:lnTo>
                    <a:pt x="1322" y="4133"/>
                  </a:lnTo>
                  <a:cubicBezTo>
                    <a:pt x="1472" y="4133"/>
                    <a:pt x="1603" y="4048"/>
                    <a:pt x="1669" y="3917"/>
                  </a:cubicBezTo>
                  <a:lnTo>
                    <a:pt x="2208" y="2765"/>
                  </a:lnTo>
                  <a:lnTo>
                    <a:pt x="6555" y="2765"/>
                  </a:lnTo>
                  <a:cubicBezTo>
                    <a:pt x="6864" y="2765"/>
                    <a:pt x="7117" y="3018"/>
                    <a:pt x="7117" y="3331"/>
                  </a:cubicBezTo>
                  <a:lnTo>
                    <a:pt x="7117" y="5576"/>
                  </a:lnTo>
                  <a:cubicBezTo>
                    <a:pt x="7117" y="5885"/>
                    <a:pt x="7174" y="6189"/>
                    <a:pt x="7277" y="6480"/>
                  </a:cubicBezTo>
                  <a:cubicBezTo>
                    <a:pt x="7277" y="6480"/>
                    <a:pt x="7459" y="6972"/>
                    <a:pt x="7694" y="7225"/>
                  </a:cubicBezTo>
                  <a:cubicBezTo>
                    <a:pt x="8223" y="7810"/>
                    <a:pt x="8931" y="8237"/>
                    <a:pt x="9783" y="8237"/>
                  </a:cubicBezTo>
                  <a:lnTo>
                    <a:pt x="15255" y="8237"/>
                  </a:lnTo>
                  <a:cubicBezTo>
                    <a:pt x="16127" y="8237"/>
                    <a:pt x="16834" y="7529"/>
                    <a:pt x="16834" y="6653"/>
                  </a:cubicBezTo>
                  <a:lnTo>
                    <a:pt x="13030" y="5041"/>
                  </a:lnTo>
                  <a:cubicBezTo>
                    <a:pt x="11976" y="4592"/>
                    <a:pt x="11292" y="3561"/>
                    <a:pt x="11292" y="2418"/>
                  </a:cubicBezTo>
                  <a:lnTo>
                    <a:pt x="11292" y="1959"/>
                  </a:lnTo>
                  <a:cubicBezTo>
                    <a:pt x="11292" y="1701"/>
                    <a:pt x="11081" y="1490"/>
                    <a:pt x="10823" y="1490"/>
                  </a:cubicBezTo>
                  <a:lnTo>
                    <a:pt x="2076" y="1490"/>
                  </a:lnTo>
                  <a:lnTo>
                    <a:pt x="1636" y="197"/>
                  </a:lnTo>
                  <a:cubicBezTo>
                    <a:pt x="1594" y="80"/>
                    <a:pt x="1486" y="0"/>
                    <a:pt x="136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1458750" y="2379250"/>
              <a:ext cx="420950" cy="199975"/>
            </a:xfrm>
            <a:custGeom>
              <a:rect b="b" l="l" r="r" t="t"/>
              <a:pathLst>
                <a:path extrusionOk="0" h="7999" w="16838">
                  <a:moveTo>
                    <a:pt x="1369" y="1"/>
                  </a:moveTo>
                  <a:cubicBezTo>
                    <a:pt x="1366" y="1"/>
                    <a:pt x="1362" y="1"/>
                    <a:pt x="1359" y="1"/>
                  </a:cubicBezTo>
                  <a:lnTo>
                    <a:pt x="309" y="1"/>
                  </a:lnTo>
                  <a:cubicBezTo>
                    <a:pt x="307" y="1"/>
                    <a:pt x="304" y="1"/>
                    <a:pt x="301" y="1"/>
                  </a:cubicBezTo>
                  <a:cubicBezTo>
                    <a:pt x="132" y="1"/>
                    <a:pt x="0" y="149"/>
                    <a:pt x="19" y="320"/>
                  </a:cubicBezTo>
                  <a:lnTo>
                    <a:pt x="56" y="666"/>
                  </a:lnTo>
                  <a:lnTo>
                    <a:pt x="604" y="666"/>
                  </a:lnTo>
                  <a:cubicBezTo>
                    <a:pt x="825" y="666"/>
                    <a:pt x="1021" y="807"/>
                    <a:pt x="1092" y="1018"/>
                  </a:cubicBezTo>
                  <a:lnTo>
                    <a:pt x="1316" y="1660"/>
                  </a:lnTo>
                  <a:cubicBezTo>
                    <a:pt x="1420" y="1959"/>
                    <a:pt x="1696" y="2156"/>
                    <a:pt x="2010" y="2161"/>
                  </a:cubicBezTo>
                  <a:lnTo>
                    <a:pt x="10232" y="2161"/>
                  </a:lnTo>
                  <a:cubicBezTo>
                    <a:pt x="10494" y="2161"/>
                    <a:pt x="10700" y="2367"/>
                    <a:pt x="10700" y="2629"/>
                  </a:cubicBezTo>
                  <a:lnTo>
                    <a:pt x="10700" y="3084"/>
                  </a:lnTo>
                  <a:cubicBezTo>
                    <a:pt x="10705" y="4227"/>
                    <a:pt x="11389" y="5262"/>
                    <a:pt x="12443" y="5707"/>
                  </a:cubicBezTo>
                  <a:lnTo>
                    <a:pt x="16243" y="7324"/>
                  </a:lnTo>
                  <a:cubicBezTo>
                    <a:pt x="16243" y="7558"/>
                    <a:pt x="16191" y="7788"/>
                    <a:pt x="16093" y="7998"/>
                  </a:cubicBezTo>
                  <a:cubicBezTo>
                    <a:pt x="16557" y="7708"/>
                    <a:pt x="16838" y="7202"/>
                    <a:pt x="16838" y="6658"/>
                  </a:cubicBezTo>
                  <a:lnTo>
                    <a:pt x="13029" y="5037"/>
                  </a:lnTo>
                  <a:cubicBezTo>
                    <a:pt x="11975" y="4592"/>
                    <a:pt x="11291" y="3557"/>
                    <a:pt x="11291" y="2414"/>
                  </a:cubicBezTo>
                  <a:lnTo>
                    <a:pt x="11291" y="1959"/>
                  </a:lnTo>
                  <a:cubicBezTo>
                    <a:pt x="11291" y="1702"/>
                    <a:pt x="11080" y="1491"/>
                    <a:pt x="10822" y="1491"/>
                  </a:cubicBezTo>
                  <a:lnTo>
                    <a:pt x="2075" y="1491"/>
                  </a:lnTo>
                  <a:lnTo>
                    <a:pt x="1635" y="198"/>
                  </a:lnTo>
                  <a:cubicBezTo>
                    <a:pt x="1594" y="80"/>
                    <a:pt x="1491" y="1"/>
                    <a:pt x="13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1739950" y="2422950"/>
              <a:ext cx="129225" cy="118200"/>
            </a:xfrm>
            <a:custGeom>
              <a:rect b="b" l="l" r="r" t="t"/>
              <a:pathLst>
                <a:path extrusionOk="0" h="4728" w="5169">
                  <a:moveTo>
                    <a:pt x="43" y="1"/>
                  </a:moveTo>
                  <a:lnTo>
                    <a:pt x="1" y="29"/>
                  </a:lnTo>
                  <a:cubicBezTo>
                    <a:pt x="24" y="85"/>
                    <a:pt x="38" y="146"/>
                    <a:pt x="38" y="207"/>
                  </a:cubicBezTo>
                  <a:lnTo>
                    <a:pt x="38" y="666"/>
                  </a:lnTo>
                  <a:cubicBezTo>
                    <a:pt x="38" y="1809"/>
                    <a:pt x="722" y="2840"/>
                    <a:pt x="1776" y="3289"/>
                  </a:cubicBezTo>
                  <a:lnTo>
                    <a:pt x="5168" y="4728"/>
                  </a:lnTo>
                  <a:cubicBezTo>
                    <a:pt x="5168" y="4728"/>
                    <a:pt x="5018" y="375"/>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1740075" y="2423075"/>
              <a:ext cx="129200" cy="118075"/>
            </a:xfrm>
            <a:custGeom>
              <a:rect b="b" l="l" r="r" t="t"/>
              <a:pathLst>
                <a:path extrusionOk="0" h="4723" w="5168">
                  <a:moveTo>
                    <a:pt x="42" y="0"/>
                  </a:moveTo>
                  <a:lnTo>
                    <a:pt x="0" y="28"/>
                  </a:lnTo>
                  <a:cubicBezTo>
                    <a:pt x="28" y="85"/>
                    <a:pt x="38" y="146"/>
                    <a:pt x="42" y="211"/>
                  </a:cubicBezTo>
                  <a:lnTo>
                    <a:pt x="33" y="530"/>
                  </a:lnTo>
                  <a:cubicBezTo>
                    <a:pt x="3275" y="848"/>
                    <a:pt x="4235" y="3195"/>
                    <a:pt x="4526" y="4451"/>
                  </a:cubicBezTo>
                  <a:lnTo>
                    <a:pt x="5168" y="4723"/>
                  </a:lnTo>
                  <a:cubicBezTo>
                    <a:pt x="5168" y="4723"/>
                    <a:pt x="5023" y="375"/>
                    <a:pt x="44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1668850" y="2454100"/>
              <a:ext cx="44175" cy="74175"/>
            </a:xfrm>
            <a:custGeom>
              <a:rect b="b" l="l" r="r" t="t"/>
              <a:pathLst>
                <a:path extrusionOk="0" h="2967" w="1767">
                  <a:moveTo>
                    <a:pt x="212" y="1"/>
                  </a:moveTo>
                  <a:cubicBezTo>
                    <a:pt x="94" y="1"/>
                    <a:pt x="1" y="95"/>
                    <a:pt x="1" y="212"/>
                  </a:cubicBezTo>
                  <a:lnTo>
                    <a:pt x="1" y="2756"/>
                  </a:lnTo>
                  <a:cubicBezTo>
                    <a:pt x="1" y="2873"/>
                    <a:pt x="94" y="2966"/>
                    <a:pt x="212" y="2966"/>
                  </a:cubicBezTo>
                  <a:lnTo>
                    <a:pt x="1552" y="2966"/>
                  </a:lnTo>
                  <a:cubicBezTo>
                    <a:pt x="1554" y="2966"/>
                    <a:pt x="1557" y="2967"/>
                    <a:pt x="1560" y="2967"/>
                  </a:cubicBezTo>
                  <a:cubicBezTo>
                    <a:pt x="1673" y="2967"/>
                    <a:pt x="1767" y="2870"/>
                    <a:pt x="1762" y="2756"/>
                  </a:cubicBezTo>
                  <a:lnTo>
                    <a:pt x="1762" y="212"/>
                  </a:lnTo>
                  <a:cubicBezTo>
                    <a:pt x="1762" y="95"/>
                    <a:pt x="1669" y="1"/>
                    <a:pt x="155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1697075" y="2454000"/>
              <a:ext cx="15975" cy="74275"/>
            </a:xfrm>
            <a:custGeom>
              <a:rect b="b" l="l" r="r" t="t"/>
              <a:pathLst>
                <a:path extrusionOk="0" h="2971" w="639">
                  <a:moveTo>
                    <a:pt x="1" y="0"/>
                  </a:moveTo>
                  <a:lnTo>
                    <a:pt x="1" y="2970"/>
                  </a:lnTo>
                  <a:lnTo>
                    <a:pt x="418" y="2970"/>
                  </a:lnTo>
                  <a:cubicBezTo>
                    <a:pt x="540" y="2970"/>
                    <a:pt x="638" y="2872"/>
                    <a:pt x="638" y="2755"/>
                  </a:cubicBezTo>
                  <a:lnTo>
                    <a:pt x="638" y="220"/>
                  </a:lnTo>
                  <a:cubicBezTo>
                    <a:pt x="638" y="99"/>
                    <a:pt x="540" y="0"/>
                    <a:pt x="41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1665800" y="2395900"/>
              <a:ext cx="20425" cy="20625"/>
            </a:xfrm>
            <a:custGeom>
              <a:rect b="b" l="l" r="r" t="t"/>
              <a:pathLst>
                <a:path extrusionOk="0" h="825" w="817">
                  <a:moveTo>
                    <a:pt x="1" y="0"/>
                  </a:moveTo>
                  <a:lnTo>
                    <a:pt x="1" y="825"/>
                  </a:lnTo>
                  <a:lnTo>
                    <a:pt x="816" y="825"/>
                  </a:lnTo>
                  <a:lnTo>
                    <a:pt x="816"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1650225" y="2374925"/>
              <a:ext cx="51450" cy="21000"/>
            </a:xfrm>
            <a:custGeom>
              <a:rect b="b" l="l" r="r" t="t"/>
              <a:pathLst>
                <a:path extrusionOk="0" h="840" w="2058">
                  <a:moveTo>
                    <a:pt x="254" y="1"/>
                  </a:moveTo>
                  <a:cubicBezTo>
                    <a:pt x="113" y="1"/>
                    <a:pt x="1" y="118"/>
                    <a:pt x="1" y="259"/>
                  </a:cubicBezTo>
                  <a:lnTo>
                    <a:pt x="1" y="582"/>
                  </a:lnTo>
                  <a:cubicBezTo>
                    <a:pt x="1" y="722"/>
                    <a:pt x="113" y="835"/>
                    <a:pt x="254" y="839"/>
                  </a:cubicBezTo>
                  <a:lnTo>
                    <a:pt x="1800" y="839"/>
                  </a:lnTo>
                  <a:cubicBezTo>
                    <a:pt x="1940" y="839"/>
                    <a:pt x="2058" y="722"/>
                    <a:pt x="2058" y="582"/>
                  </a:cubicBezTo>
                  <a:lnTo>
                    <a:pt x="2058" y="259"/>
                  </a:lnTo>
                  <a:cubicBezTo>
                    <a:pt x="2053" y="118"/>
                    <a:pt x="1940" y="1"/>
                    <a:pt x="180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1683625" y="2374925"/>
              <a:ext cx="18050" cy="21000"/>
            </a:xfrm>
            <a:custGeom>
              <a:rect b="b" l="l" r="r" t="t"/>
              <a:pathLst>
                <a:path extrusionOk="0" h="840" w="722">
                  <a:moveTo>
                    <a:pt x="0" y="1"/>
                  </a:moveTo>
                  <a:lnTo>
                    <a:pt x="0" y="839"/>
                  </a:lnTo>
                  <a:lnTo>
                    <a:pt x="455" y="839"/>
                  </a:lnTo>
                  <a:cubicBezTo>
                    <a:pt x="604" y="839"/>
                    <a:pt x="722" y="718"/>
                    <a:pt x="722" y="572"/>
                  </a:cubicBezTo>
                  <a:lnTo>
                    <a:pt x="722" y="268"/>
                  </a:lnTo>
                  <a:cubicBezTo>
                    <a:pt x="722" y="118"/>
                    <a:pt x="604" y="1"/>
                    <a:pt x="4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1657975" y="2323175"/>
              <a:ext cx="36100" cy="51775"/>
            </a:xfrm>
            <a:custGeom>
              <a:rect b="b" l="l" r="r" t="t"/>
              <a:pathLst>
                <a:path extrusionOk="0" h="2071" w="1444">
                  <a:moveTo>
                    <a:pt x="698" y="0"/>
                  </a:moveTo>
                  <a:cubicBezTo>
                    <a:pt x="314" y="0"/>
                    <a:pt x="0" y="314"/>
                    <a:pt x="0" y="703"/>
                  </a:cubicBezTo>
                  <a:lnTo>
                    <a:pt x="0" y="2071"/>
                  </a:lnTo>
                  <a:lnTo>
                    <a:pt x="1443" y="2071"/>
                  </a:lnTo>
                  <a:lnTo>
                    <a:pt x="1443" y="703"/>
                  </a:lnTo>
                  <a:cubicBezTo>
                    <a:pt x="1443" y="314"/>
                    <a:pt x="1129" y="0"/>
                    <a:pt x="74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1664175" y="2323175"/>
              <a:ext cx="29900" cy="51675"/>
            </a:xfrm>
            <a:custGeom>
              <a:rect b="b" l="l" r="r" t="t"/>
              <a:pathLst>
                <a:path extrusionOk="0" h="2067" w="1196">
                  <a:moveTo>
                    <a:pt x="474" y="0"/>
                  </a:moveTo>
                  <a:cubicBezTo>
                    <a:pt x="300" y="0"/>
                    <a:pt x="132" y="66"/>
                    <a:pt x="0" y="178"/>
                  </a:cubicBezTo>
                  <a:cubicBezTo>
                    <a:pt x="281" y="281"/>
                    <a:pt x="469" y="548"/>
                    <a:pt x="474" y="853"/>
                  </a:cubicBezTo>
                  <a:lnTo>
                    <a:pt x="474" y="2066"/>
                  </a:lnTo>
                  <a:lnTo>
                    <a:pt x="1195" y="2066"/>
                  </a:lnTo>
                  <a:lnTo>
                    <a:pt x="1195" y="717"/>
                  </a:lnTo>
                  <a:cubicBezTo>
                    <a:pt x="1190" y="323"/>
                    <a:pt x="867" y="5"/>
                    <a:pt x="47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1502950" y="2326600"/>
              <a:ext cx="155050" cy="40225"/>
            </a:xfrm>
            <a:custGeom>
              <a:rect b="b" l="l" r="r" t="t"/>
              <a:pathLst>
                <a:path extrusionOk="0" h="1609" w="6202">
                  <a:moveTo>
                    <a:pt x="1086" y="1"/>
                  </a:moveTo>
                  <a:cubicBezTo>
                    <a:pt x="884" y="1"/>
                    <a:pt x="690" y="79"/>
                    <a:pt x="542" y="214"/>
                  </a:cubicBezTo>
                  <a:cubicBezTo>
                    <a:pt x="0" y="719"/>
                    <a:pt x="369" y="1608"/>
                    <a:pt x="1085" y="1608"/>
                  </a:cubicBezTo>
                  <a:cubicBezTo>
                    <a:pt x="1107" y="1608"/>
                    <a:pt x="1129" y="1608"/>
                    <a:pt x="1151" y="1606"/>
                  </a:cubicBezTo>
                  <a:lnTo>
                    <a:pt x="6201" y="1255"/>
                  </a:lnTo>
                  <a:lnTo>
                    <a:pt x="6196" y="355"/>
                  </a:lnTo>
                  <a:lnTo>
                    <a:pt x="1151" y="4"/>
                  </a:lnTo>
                  <a:cubicBezTo>
                    <a:pt x="1129" y="2"/>
                    <a:pt x="1107" y="1"/>
                    <a:pt x="108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1641925" y="2334400"/>
              <a:ext cx="16775" cy="24750"/>
            </a:xfrm>
            <a:custGeom>
              <a:rect b="b" l="l" r="r" t="t"/>
              <a:pathLst>
                <a:path extrusionOk="0" h="990" w="671">
                  <a:moveTo>
                    <a:pt x="61" y="1"/>
                  </a:moveTo>
                  <a:cubicBezTo>
                    <a:pt x="24" y="85"/>
                    <a:pt x="0" y="179"/>
                    <a:pt x="0" y="277"/>
                  </a:cubicBezTo>
                  <a:lnTo>
                    <a:pt x="5" y="277"/>
                  </a:lnTo>
                  <a:lnTo>
                    <a:pt x="5" y="989"/>
                  </a:lnTo>
                  <a:lnTo>
                    <a:pt x="670" y="947"/>
                  </a:lnTo>
                  <a:lnTo>
                    <a:pt x="670" y="43"/>
                  </a:lnTo>
                  <a:lnTo>
                    <a:pt x="6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1760675" y="2448725"/>
              <a:ext cx="30025" cy="59175"/>
            </a:xfrm>
            <a:custGeom>
              <a:rect b="b" l="l" r="r" t="t"/>
              <a:pathLst>
                <a:path extrusionOk="0" h="2367" w="1201">
                  <a:moveTo>
                    <a:pt x="600" y="0"/>
                  </a:moveTo>
                  <a:cubicBezTo>
                    <a:pt x="273" y="0"/>
                    <a:pt x="10" y="258"/>
                    <a:pt x="1" y="581"/>
                  </a:cubicBezTo>
                  <a:lnTo>
                    <a:pt x="1" y="1603"/>
                  </a:lnTo>
                  <a:cubicBezTo>
                    <a:pt x="268" y="1884"/>
                    <a:pt x="591" y="2109"/>
                    <a:pt x="952" y="2258"/>
                  </a:cubicBezTo>
                  <a:lnTo>
                    <a:pt x="1200" y="2366"/>
                  </a:lnTo>
                  <a:lnTo>
                    <a:pt x="1200" y="581"/>
                  </a:lnTo>
                  <a:cubicBezTo>
                    <a:pt x="1191" y="258"/>
                    <a:pt x="924" y="0"/>
                    <a:pt x="6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1769225" y="2448375"/>
              <a:ext cx="21350" cy="59525"/>
            </a:xfrm>
            <a:custGeom>
              <a:rect b="b" l="l" r="r" t="t"/>
              <a:pathLst>
                <a:path extrusionOk="0" h="2381" w="854">
                  <a:moveTo>
                    <a:pt x="267" y="0"/>
                  </a:moveTo>
                  <a:cubicBezTo>
                    <a:pt x="264" y="0"/>
                    <a:pt x="261" y="0"/>
                    <a:pt x="258" y="0"/>
                  </a:cubicBezTo>
                  <a:cubicBezTo>
                    <a:pt x="169" y="0"/>
                    <a:pt x="80" y="24"/>
                    <a:pt x="1" y="61"/>
                  </a:cubicBezTo>
                  <a:cubicBezTo>
                    <a:pt x="212" y="160"/>
                    <a:pt x="343" y="370"/>
                    <a:pt x="343" y="605"/>
                  </a:cubicBezTo>
                  <a:lnTo>
                    <a:pt x="343" y="2151"/>
                  </a:lnTo>
                  <a:cubicBezTo>
                    <a:pt x="427" y="2198"/>
                    <a:pt x="511" y="2240"/>
                    <a:pt x="600" y="2272"/>
                  </a:cubicBezTo>
                  <a:lnTo>
                    <a:pt x="849" y="2380"/>
                  </a:lnTo>
                  <a:lnTo>
                    <a:pt x="849" y="595"/>
                  </a:lnTo>
                  <a:cubicBezTo>
                    <a:pt x="853" y="266"/>
                    <a:pt x="591" y="0"/>
                    <a:pt x="26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1692400" y="2326625"/>
              <a:ext cx="147825" cy="40175"/>
            </a:xfrm>
            <a:custGeom>
              <a:rect b="b" l="l" r="r" t="t"/>
              <a:pathLst>
                <a:path extrusionOk="0" h="1607" w="5913">
                  <a:moveTo>
                    <a:pt x="5116" y="0"/>
                  </a:moveTo>
                  <a:cubicBezTo>
                    <a:pt x="5094" y="0"/>
                    <a:pt x="5073" y="1"/>
                    <a:pt x="5051" y="3"/>
                  </a:cubicBezTo>
                  <a:lnTo>
                    <a:pt x="0" y="349"/>
                  </a:lnTo>
                  <a:lnTo>
                    <a:pt x="0" y="1254"/>
                  </a:lnTo>
                  <a:lnTo>
                    <a:pt x="5051" y="1605"/>
                  </a:lnTo>
                  <a:cubicBezTo>
                    <a:pt x="5070" y="1606"/>
                    <a:pt x="5090" y="1607"/>
                    <a:pt x="5109" y="1607"/>
                  </a:cubicBezTo>
                  <a:cubicBezTo>
                    <a:pt x="5547" y="1607"/>
                    <a:pt x="5913" y="1253"/>
                    <a:pt x="5913" y="804"/>
                  </a:cubicBezTo>
                  <a:cubicBezTo>
                    <a:pt x="5913" y="357"/>
                    <a:pt x="5551" y="0"/>
                    <a:pt x="511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1692275" y="2334400"/>
              <a:ext cx="16675" cy="24750"/>
            </a:xfrm>
            <a:custGeom>
              <a:rect b="b" l="l" r="r" t="t"/>
              <a:pathLst>
                <a:path extrusionOk="0" h="990" w="667">
                  <a:moveTo>
                    <a:pt x="610" y="1"/>
                  </a:moveTo>
                  <a:lnTo>
                    <a:pt x="1" y="43"/>
                  </a:lnTo>
                  <a:lnTo>
                    <a:pt x="1" y="947"/>
                  </a:lnTo>
                  <a:lnTo>
                    <a:pt x="661" y="989"/>
                  </a:lnTo>
                  <a:lnTo>
                    <a:pt x="661" y="277"/>
                  </a:lnTo>
                  <a:lnTo>
                    <a:pt x="666" y="277"/>
                  </a:lnTo>
                  <a:cubicBezTo>
                    <a:pt x="666" y="179"/>
                    <a:pt x="647" y="85"/>
                    <a:pt x="61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47"/>
          <p:cNvGrpSpPr/>
          <p:nvPr/>
        </p:nvGrpSpPr>
        <p:grpSpPr>
          <a:xfrm>
            <a:off x="814200" y="2324225"/>
            <a:ext cx="423675" cy="319925"/>
            <a:chOff x="814200" y="2324225"/>
            <a:chExt cx="423675" cy="319925"/>
          </a:xfrm>
        </p:grpSpPr>
        <p:sp>
          <p:nvSpPr>
            <p:cNvPr id="3557" name="Google Shape;3557;p47"/>
            <p:cNvSpPr/>
            <p:nvPr/>
          </p:nvSpPr>
          <p:spPr>
            <a:xfrm>
              <a:off x="1131150" y="2417325"/>
              <a:ext cx="106725" cy="133900"/>
            </a:xfrm>
            <a:custGeom>
              <a:rect b="b" l="l" r="r" t="t"/>
              <a:pathLst>
                <a:path extrusionOk="0" h="5356" w="4269">
                  <a:moveTo>
                    <a:pt x="0" y="1"/>
                  </a:moveTo>
                  <a:lnTo>
                    <a:pt x="0" y="5356"/>
                  </a:lnTo>
                  <a:cubicBezTo>
                    <a:pt x="0" y="5356"/>
                    <a:pt x="1767" y="3746"/>
                    <a:pt x="3444" y="3746"/>
                  </a:cubicBezTo>
                  <a:cubicBezTo>
                    <a:pt x="3554" y="3746"/>
                    <a:pt x="3663" y="3753"/>
                    <a:pt x="3772" y="3767"/>
                  </a:cubicBezTo>
                  <a:cubicBezTo>
                    <a:pt x="3793" y="3770"/>
                    <a:pt x="3814" y="3772"/>
                    <a:pt x="3834" y="3772"/>
                  </a:cubicBezTo>
                  <a:cubicBezTo>
                    <a:pt x="4070" y="3772"/>
                    <a:pt x="4268" y="3582"/>
                    <a:pt x="4268" y="3336"/>
                  </a:cubicBezTo>
                  <a:lnTo>
                    <a:pt x="4268" y="2020"/>
                  </a:lnTo>
                  <a:cubicBezTo>
                    <a:pt x="4268" y="1775"/>
                    <a:pt x="4070" y="1584"/>
                    <a:pt x="3834" y="1584"/>
                  </a:cubicBezTo>
                  <a:cubicBezTo>
                    <a:pt x="3814" y="1584"/>
                    <a:pt x="3793" y="1586"/>
                    <a:pt x="3772" y="1589"/>
                  </a:cubicBezTo>
                  <a:cubicBezTo>
                    <a:pt x="3665" y="1603"/>
                    <a:pt x="3558" y="1610"/>
                    <a:pt x="3450" y="1610"/>
                  </a:cubicBezTo>
                  <a:cubicBezTo>
                    <a:pt x="1775" y="1610"/>
                    <a:pt x="0" y="1"/>
                    <a:pt x="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1131150" y="2417225"/>
              <a:ext cx="39025" cy="134000"/>
            </a:xfrm>
            <a:custGeom>
              <a:rect b="b" l="l" r="r" t="t"/>
              <a:pathLst>
                <a:path extrusionOk="0" h="5360" w="1561">
                  <a:moveTo>
                    <a:pt x="0" y="0"/>
                  </a:moveTo>
                  <a:lnTo>
                    <a:pt x="0" y="5360"/>
                  </a:lnTo>
                  <a:cubicBezTo>
                    <a:pt x="403" y="5008"/>
                    <a:pt x="843" y="4694"/>
                    <a:pt x="1307" y="4427"/>
                  </a:cubicBezTo>
                  <a:cubicBezTo>
                    <a:pt x="1476" y="3860"/>
                    <a:pt x="1560" y="3270"/>
                    <a:pt x="1556" y="2680"/>
                  </a:cubicBezTo>
                  <a:cubicBezTo>
                    <a:pt x="1556" y="2085"/>
                    <a:pt x="1471" y="1495"/>
                    <a:pt x="1307" y="928"/>
                  </a:cubicBezTo>
                  <a:cubicBezTo>
                    <a:pt x="843" y="661"/>
                    <a:pt x="403" y="351"/>
                    <a:pt x="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814200" y="2324225"/>
              <a:ext cx="338275" cy="319525"/>
            </a:xfrm>
            <a:custGeom>
              <a:rect b="b" l="l" r="r" t="t"/>
              <a:pathLst>
                <a:path extrusionOk="0" h="12781" w="13531">
                  <a:moveTo>
                    <a:pt x="6939" y="0"/>
                  </a:moveTo>
                  <a:cubicBezTo>
                    <a:pt x="6672" y="0"/>
                    <a:pt x="6405" y="14"/>
                    <a:pt x="6143" y="47"/>
                  </a:cubicBezTo>
                  <a:cubicBezTo>
                    <a:pt x="5571" y="94"/>
                    <a:pt x="5262" y="220"/>
                    <a:pt x="5262" y="220"/>
                  </a:cubicBezTo>
                  <a:cubicBezTo>
                    <a:pt x="2015" y="1097"/>
                    <a:pt x="1" y="4348"/>
                    <a:pt x="661" y="7646"/>
                  </a:cubicBezTo>
                  <a:cubicBezTo>
                    <a:pt x="1266" y="10668"/>
                    <a:pt x="3921" y="12780"/>
                    <a:pt x="6924" y="12780"/>
                  </a:cubicBezTo>
                  <a:cubicBezTo>
                    <a:pt x="7203" y="12780"/>
                    <a:pt x="7485" y="12762"/>
                    <a:pt x="7768" y="12725"/>
                  </a:cubicBezTo>
                  <a:cubicBezTo>
                    <a:pt x="11109" y="12284"/>
                    <a:pt x="13531" y="9333"/>
                    <a:pt x="13311" y="5974"/>
                  </a:cubicBezTo>
                  <a:cubicBezTo>
                    <a:pt x="13090" y="2614"/>
                    <a:pt x="10303" y="0"/>
                    <a:pt x="69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861650" y="2358175"/>
              <a:ext cx="307125" cy="285975"/>
            </a:xfrm>
            <a:custGeom>
              <a:rect b="b" l="l" r="r" t="t"/>
              <a:pathLst>
                <a:path extrusionOk="0" h="11439" w="12285">
                  <a:moveTo>
                    <a:pt x="8981" y="1"/>
                  </a:moveTo>
                  <a:lnTo>
                    <a:pt x="8981" y="1"/>
                  </a:lnTo>
                  <a:cubicBezTo>
                    <a:pt x="10977" y="2545"/>
                    <a:pt x="10757" y="6180"/>
                    <a:pt x="8470" y="8467"/>
                  </a:cubicBezTo>
                  <a:cubicBezTo>
                    <a:pt x="7227" y="9708"/>
                    <a:pt x="5588" y="10340"/>
                    <a:pt x="3942" y="10340"/>
                  </a:cubicBezTo>
                  <a:cubicBezTo>
                    <a:pt x="2556" y="10340"/>
                    <a:pt x="1165" y="9892"/>
                    <a:pt x="0" y="8982"/>
                  </a:cubicBezTo>
                  <a:lnTo>
                    <a:pt x="0" y="8982"/>
                  </a:lnTo>
                  <a:cubicBezTo>
                    <a:pt x="1271" y="10607"/>
                    <a:pt x="3152" y="11438"/>
                    <a:pt x="5043" y="11438"/>
                  </a:cubicBezTo>
                  <a:cubicBezTo>
                    <a:pt x="6672" y="11438"/>
                    <a:pt x="8309" y="10821"/>
                    <a:pt x="9567" y="9563"/>
                  </a:cubicBezTo>
                  <a:cubicBezTo>
                    <a:pt x="12284" y="6846"/>
                    <a:pt x="12012" y="2367"/>
                    <a:pt x="898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816775" y="2422625"/>
              <a:ext cx="33300" cy="119825"/>
            </a:xfrm>
            <a:custGeom>
              <a:rect b="b" l="l" r="r" t="t"/>
              <a:pathLst>
                <a:path extrusionOk="0" h="4793" w="1332">
                  <a:moveTo>
                    <a:pt x="1051" y="1"/>
                  </a:moveTo>
                  <a:cubicBezTo>
                    <a:pt x="1004" y="1"/>
                    <a:pt x="957" y="14"/>
                    <a:pt x="914" y="42"/>
                  </a:cubicBezTo>
                  <a:cubicBezTo>
                    <a:pt x="357" y="398"/>
                    <a:pt x="1" y="1325"/>
                    <a:pt x="1" y="2394"/>
                  </a:cubicBezTo>
                  <a:cubicBezTo>
                    <a:pt x="1" y="3466"/>
                    <a:pt x="361" y="4389"/>
                    <a:pt x="914" y="4750"/>
                  </a:cubicBezTo>
                  <a:cubicBezTo>
                    <a:pt x="952" y="4778"/>
                    <a:pt x="1003" y="4792"/>
                    <a:pt x="1050" y="4792"/>
                  </a:cubicBezTo>
                  <a:cubicBezTo>
                    <a:pt x="1106" y="4792"/>
                    <a:pt x="1163" y="4774"/>
                    <a:pt x="1209" y="4736"/>
                  </a:cubicBezTo>
                  <a:cubicBezTo>
                    <a:pt x="1298" y="4670"/>
                    <a:pt x="1331" y="4553"/>
                    <a:pt x="1294" y="4450"/>
                  </a:cubicBezTo>
                  <a:cubicBezTo>
                    <a:pt x="1059" y="3790"/>
                    <a:pt x="938" y="3096"/>
                    <a:pt x="938" y="2394"/>
                  </a:cubicBezTo>
                  <a:cubicBezTo>
                    <a:pt x="938" y="1696"/>
                    <a:pt x="1059" y="997"/>
                    <a:pt x="1294" y="342"/>
                  </a:cubicBezTo>
                  <a:cubicBezTo>
                    <a:pt x="1327" y="239"/>
                    <a:pt x="1294" y="121"/>
                    <a:pt x="1209" y="56"/>
                  </a:cubicBezTo>
                  <a:cubicBezTo>
                    <a:pt x="1163" y="20"/>
                    <a:pt x="1108" y="1"/>
                    <a:pt x="105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817725" y="2391450"/>
              <a:ext cx="86100" cy="185650"/>
            </a:xfrm>
            <a:custGeom>
              <a:rect b="b" l="l" r="r" t="t"/>
              <a:pathLst>
                <a:path extrusionOk="0" h="7426" w="3444">
                  <a:moveTo>
                    <a:pt x="1701" y="0"/>
                  </a:moveTo>
                  <a:cubicBezTo>
                    <a:pt x="1659" y="0"/>
                    <a:pt x="1616" y="0"/>
                    <a:pt x="1574" y="10"/>
                  </a:cubicBezTo>
                  <a:cubicBezTo>
                    <a:pt x="0" y="2226"/>
                    <a:pt x="0" y="5201"/>
                    <a:pt x="1574" y="7417"/>
                  </a:cubicBezTo>
                  <a:cubicBezTo>
                    <a:pt x="1616" y="7421"/>
                    <a:pt x="1659" y="7426"/>
                    <a:pt x="1701" y="7426"/>
                  </a:cubicBezTo>
                  <a:cubicBezTo>
                    <a:pt x="1921" y="7426"/>
                    <a:pt x="2207" y="7182"/>
                    <a:pt x="2441" y="6953"/>
                  </a:cubicBezTo>
                  <a:cubicBezTo>
                    <a:pt x="2802" y="6587"/>
                    <a:pt x="3059" y="6128"/>
                    <a:pt x="3181" y="5632"/>
                  </a:cubicBezTo>
                  <a:cubicBezTo>
                    <a:pt x="3190" y="5602"/>
                    <a:pt x="3194" y="5584"/>
                    <a:pt x="3195" y="5584"/>
                  </a:cubicBezTo>
                  <a:cubicBezTo>
                    <a:pt x="3195" y="5584"/>
                    <a:pt x="3195" y="5584"/>
                    <a:pt x="3195" y="5585"/>
                  </a:cubicBezTo>
                  <a:cubicBezTo>
                    <a:pt x="3355" y="4976"/>
                    <a:pt x="3434" y="4348"/>
                    <a:pt x="3434" y="3716"/>
                  </a:cubicBezTo>
                  <a:cubicBezTo>
                    <a:pt x="3444" y="1701"/>
                    <a:pt x="2661" y="19"/>
                    <a:pt x="170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853200" y="2391325"/>
              <a:ext cx="50625" cy="185675"/>
            </a:xfrm>
            <a:custGeom>
              <a:rect b="b" l="l" r="r" t="t"/>
              <a:pathLst>
                <a:path extrusionOk="0" h="7427" w="2025">
                  <a:moveTo>
                    <a:pt x="282" y="1"/>
                  </a:moveTo>
                  <a:cubicBezTo>
                    <a:pt x="240" y="1"/>
                    <a:pt x="193" y="1"/>
                    <a:pt x="155" y="5"/>
                  </a:cubicBezTo>
                  <a:cubicBezTo>
                    <a:pt x="113" y="66"/>
                    <a:pt x="76" y="123"/>
                    <a:pt x="38" y="183"/>
                  </a:cubicBezTo>
                  <a:cubicBezTo>
                    <a:pt x="741" y="671"/>
                    <a:pt x="1252" y="2086"/>
                    <a:pt x="1242" y="3711"/>
                  </a:cubicBezTo>
                  <a:cubicBezTo>
                    <a:pt x="1242" y="4344"/>
                    <a:pt x="1163" y="4971"/>
                    <a:pt x="1003" y="5580"/>
                  </a:cubicBezTo>
                  <a:cubicBezTo>
                    <a:pt x="999" y="5599"/>
                    <a:pt x="994" y="5623"/>
                    <a:pt x="989" y="5641"/>
                  </a:cubicBezTo>
                  <a:cubicBezTo>
                    <a:pt x="867" y="6138"/>
                    <a:pt x="614" y="6592"/>
                    <a:pt x="254" y="6958"/>
                  </a:cubicBezTo>
                  <a:cubicBezTo>
                    <a:pt x="174" y="7037"/>
                    <a:pt x="90" y="7112"/>
                    <a:pt x="1" y="7187"/>
                  </a:cubicBezTo>
                  <a:cubicBezTo>
                    <a:pt x="48" y="7262"/>
                    <a:pt x="99" y="7342"/>
                    <a:pt x="155" y="7422"/>
                  </a:cubicBezTo>
                  <a:cubicBezTo>
                    <a:pt x="197" y="7426"/>
                    <a:pt x="240" y="7426"/>
                    <a:pt x="282" y="7426"/>
                  </a:cubicBezTo>
                  <a:cubicBezTo>
                    <a:pt x="502" y="7426"/>
                    <a:pt x="797" y="7187"/>
                    <a:pt x="1022" y="6953"/>
                  </a:cubicBezTo>
                  <a:cubicBezTo>
                    <a:pt x="1387" y="6588"/>
                    <a:pt x="1640" y="6133"/>
                    <a:pt x="1762" y="5632"/>
                  </a:cubicBezTo>
                  <a:cubicBezTo>
                    <a:pt x="1762" y="5613"/>
                    <a:pt x="1767" y="5595"/>
                    <a:pt x="1776" y="5576"/>
                  </a:cubicBezTo>
                  <a:cubicBezTo>
                    <a:pt x="1936" y="4967"/>
                    <a:pt x="2015" y="4334"/>
                    <a:pt x="2011" y="3706"/>
                  </a:cubicBezTo>
                  <a:cubicBezTo>
                    <a:pt x="2025" y="1701"/>
                    <a:pt x="1242" y="15"/>
                    <a:pt x="28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822400" y="2442975"/>
              <a:ext cx="42650" cy="82375"/>
            </a:xfrm>
            <a:custGeom>
              <a:rect b="b" l="l" r="r" t="t"/>
              <a:pathLst>
                <a:path extrusionOk="0" h="3295" w="1706">
                  <a:moveTo>
                    <a:pt x="849" y="1"/>
                  </a:moveTo>
                  <a:cubicBezTo>
                    <a:pt x="380" y="1"/>
                    <a:pt x="1" y="741"/>
                    <a:pt x="1" y="1650"/>
                  </a:cubicBezTo>
                  <a:cubicBezTo>
                    <a:pt x="1" y="2559"/>
                    <a:pt x="380" y="3294"/>
                    <a:pt x="853" y="3294"/>
                  </a:cubicBezTo>
                  <a:cubicBezTo>
                    <a:pt x="1322" y="3294"/>
                    <a:pt x="1706" y="2554"/>
                    <a:pt x="1706" y="1650"/>
                  </a:cubicBezTo>
                  <a:cubicBezTo>
                    <a:pt x="1706" y="741"/>
                    <a:pt x="1322" y="1"/>
                    <a:pt x="8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1020375" y="2403725"/>
              <a:ext cx="123800" cy="63050"/>
            </a:xfrm>
            <a:custGeom>
              <a:rect b="b" l="l" r="r" t="t"/>
              <a:pathLst>
                <a:path extrusionOk="0" h="2522" w="4952">
                  <a:moveTo>
                    <a:pt x="2475" y="1"/>
                  </a:moveTo>
                  <a:cubicBezTo>
                    <a:pt x="2410" y="1"/>
                    <a:pt x="2346" y="25"/>
                    <a:pt x="2295" y="76"/>
                  </a:cubicBezTo>
                  <a:cubicBezTo>
                    <a:pt x="2018" y="381"/>
                    <a:pt x="1878" y="793"/>
                    <a:pt x="1920" y="1210"/>
                  </a:cubicBezTo>
                  <a:cubicBezTo>
                    <a:pt x="1616" y="1027"/>
                    <a:pt x="1266" y="891"/>
                    <a:pt x="642" y="891"/>
                  </a:cubicBezTo>
                  <a:cubicBezTo>
                    <a:pt x="546" y="891"/>
                    <a:pt x="442" y="894"/>
                    <a:pt x="332" y="901"/>
                  </a:cubicBezTo>
                  <a:cubicBezTo>
                    <a:pt x="1" y="924"/>
                    <a:pt x="22" y="1412"/>
                    <a:pt x="346" y="1412"/>
                  </a:cubicBezTo>
                  <a:cubicBezTo>
                    <a:pt x="352" y="1412"/>
                    <a:pt x="358" y="1412"/>
                    <a:pt x="365" y="1411"/>
                  </a:cubicBezTo>
                  <a:cubicBezTo>
                    <a:pt x="471" y="1405"/>
                    <a:pt x="569" y="1401"/>
                    <a:pt x="658" y="1401"/>
                  </a:cubicBezTo>
                  <a:cubicBezTo>
                    <a:pt x="1304" y="1401"/>
                    <a:pt x="1558" y="1572"/>
                    <a:pt x="1920" y="1814"/>
                  </a:cubicBezTo>
                  <a:cubicBezTo>
                    <a:pt x="2004" y="1875"/>
                    <a:pt x="2107" y="1946"/>
                    <a:pt x="2220" y="2016"/>
                  </a:cubicBezTo>
                  <a:lnTo>
                    <a:pt x="2225" y="2021"/>
                  </a:lnTo>
                  <a:cubicBezTo>
                    <a:pt x="2459" y="2166"/>
                    <a:pt x="2707" y="2288"/>
                    <a:pt x="2969" y="2381"/>
                  </a:cubicBezTo>
                  <a:cubicBezTo>
                    <a:pt x="3190" y="2470"/>
                    <a:pt x="3424" y="2517"/>
                    <a:pt x="3663" y="2522"/>
                  </a:cubicBezTo>
                  <a:cubicBezTo>
                    <a:pt x="4000" y="2522"/>
                    <a:pt x="4328" y="2414"/>
                    <a:pt x="4600" y="2213"/>
                  </a:cubicBezTo>
                  <a:cubicBezTo>
                    <a:pt x="4731" y="2114"/>
                    <a:pt x="4853" y="1997"/>
                    <a:pt x="4951" y="1866"/>
                  </a:cubicBezTo>
                  <a:cubicBezTo>
                    <a:pt x="4900" y="1660"/>
                    <a:pt x="4848" y="1463"/>
                    <a:pt x="4783" y="1266"/>
                  </a:cubicBezTo>
                  <a:cubicBezTo>
                    <a:pt x="4722" y="1290"/>
                    <a:pt x="4675" y="1332"/>
                    <a:pt x="4647" y="1393"/>
                  </a:cubicBezTo>
                  <a:cubicBezTo>
                    <a:pt x="4553" y="1557"/>
                    <a:pt x="4426" y="1697"/>
                    <a:pt x="4272" y="1810"/>
                  </a:cubicBezTo>
                  <a:cubicBezTo>
                    <a:pt x="4086" y="1944"/>
                    <a:pt x="3879" y="2011"/>
                    <a:pt x="3654" y="2011"/>
                  </a:cubicBezTo>
                  <a:cubicBezTo>
                    <a:pt x="3493" y="2011"/>
                    <a:pt x="3322" y="1976"/>
                    <a:pt x="3143" y="1908"/>
                  </a:cubicBezTo>
                  <a:cubicBezTo>
                    <a:pt x="2937" y="1828"/>
                    <a:pt x="2735" y="1735"/>
                    <a:pt x="2548" y="1618"/>
                  </a:cubicBezTo>
                  <a:cubicBezTo>
                    <a:pt x="2220" y="891"/>
                    <a:pt x="2632" y="460"/>
                    <a:pt x="2651" y="437"/>
                  </a:cubicBezTo>
                  <a:cubicBezTo>
                    <a:pt x="2749" y="339"/>
                    <a:pt x="2754" y="179"/>
                    <a:pt x="2656" y="76"/>
                  </a:cubicBezTo>
                  <a:cubicBezTo>
                    <a:pt x="2606" y="27"/>
                    <a:pt x="2540" y="1"/>
                    <a:pt x="247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1030425" y="2502250"/>
              <a:ext cx="115850" cy="79550"/>
            </a:xfrm>
            <a:custGeom>
              <a:rect b="b" l="l" r="r" t="t"/>
              <a:pathLst>
                <a:path extrusionOk="0" h="3182" w="4634">
                  <a:moveTo>
                    <a:pt x="4485" y="1"/>
                  </a:moveTo>
                  <a:cubicBezTo>
                    <a:pt x="4472" y="1"/>
                    <a:pt x="4459" y="2"/>
                    <a:pt x="4446" y="5"/>
                  </a:cubicBezTo>
                  <a:cubicBezTo>
                    <a:pt x="3903" y="75"/>
                    <a:pt x="3373" y="216"/>
                    <a:pt x="2863" y="417"/>
                  </a:cubicBezTo>
                  <a:cubicBezTo>
                    <a:pt x="2553" y="539"/>
                    <a:pt x="2249" y="680"/>
                    <a:pt x="1963" y="848"/>
                  </a:cubicBezTo>
                  <a:cubicBezTo>
                    <a:pt x="1944" y="858"/>
                    <a:pt x="1930" y="862"/>
                    <a:pt x="1916" y="872"/>
                  </a:cubicBezTo>
                  <a:cubicBezTo>
                    <a:pt x="1593" y="1064"/>
                    <a:pt x="1288" y="1284"/>
                    <a:pt x="1007" y="1528"/>
                  </a:cubicBezTo>
                  <a:cubicBezTo>
                    <a:pt x="544" y="1148"/>
                    <a:pt x="642" y="506"/>
                    <a:pt x="647" y="474"/>
                  </a:cubicBezTo>
                  <a:cubicBezTo>
                    <a:pt x="678" y="288"/>
                    <a:pt x="534" y="181"/>
                    <a:pt x="391" y="181"/>
                  </a:cubicBezTo>
                  <a:cubicBezTo>
                    <a:pt x="279" y="181"/>
                    <a:pt x="168" y="247"/>
                    <a:pt x="145" y="394"/>
                  </a:cubicBezTo>
                  <a:cubicBezTo>
                    <a:pt x="141" y="436"/>
                    <a:pt x="0" y="1326"/>
                    <a:pt x="642" y="1893"/>
                  </a:cubicBezTo>
                  <a:cubicBezTo>
                    <a:pt x="478" y="2071"/>
                    <a:pt x="323" y="2268"/>
                    <a:pt x="183" y="2474"/>
                  </a:cubicBezTo>
                  <a:cubicBezTo>
                    <a:pt x="108" y="2586"/>
                    <a:pt x="141" y="2746"/>
                    <a:pt x="253" y="2825"/>
                  </a:cubicBezTo>
                  <a:cubicBezTo>
                    <a:pt x="295" y="2849"/>
                    <a:pt x="347" y="2863"/>
                    <a:pt x="394" y="2868"/>
                  </a:cubicBezTo>
                  <a:cubicBezTo>
                    <a:pt x="478" y="2868"/>
                    <a:pt x="558" y="2825"/>
                    <a:pt x="604" y="2755"/>
                  </a:cubicBezTo>
                  <a:cubicBezTo>
                    <a:pt x="867" y="2366"/>
                    <a:pt x="1185" y="2024"/>
                    <a:pt x="1551" y="1738"/>
                  </a:cubicBezTo>
                  <a:lnTo>
                    <a:pt x="1551" y="1738"/>
                  </a:lnTo>
                  <a:cubicBezTo>
                    <a:pt x="1466" y="2455"/>
                    <a:pt x="1832" y="3031"/>
                    <a:pt x="1851" y="3064"/>
                  </a:cubicBezTo>
                  <a:cubicBezTo>
                    <a:pt x="1897" y="3139"/>
                    <a:pt x="1977" y="3181"/>
                    <a:pt x="2066" y="3181"/>
                  </a:cubicBezTo>
                  <a:cubicBezTo>
                    <a:pt x="2113" y="3181"/>
                    <a:pt x="2160" y="3167"/>
                    <a:pt x="2202" y="3144"/>
                  </a:cubicBezTo>
                  <a:cubicBezTo>
                    <a:pt x="2319" y="3069"/>
                    <a:pt x="2352" y="2910"/>
                    <a:pt x="2277" y="2793"/>
                  </a:cubicBezTo>
                  <a:cubicBezTo>
                    <a:pt x="2258" y="2760"/>
                    <a:pt x="1794" y="2005"/>
                    <a:pt x="2239" y="1275"/>
                  </a:cubicBezTo>
                  <a:cubicBezTo>
                    <a:pt x="2938" y="886"/>
                    <a:pt x="3706" y="628"/>
                    <a:pt x="4498" y="506"/>
                  </a:cubicBezTo>
                  <a:cubicBezTo>
                    <a:pt x="4521" y="506"/>
                    <a:pt x="4544" y="502"/>
                    <a:pt x="4568" y="492"/>
                  </a:cubicBezTo>
                  <a:cubicBezTo>
                    <a:pt x="4591" y="352"/>
                    <a:pt x="4615" y="206"/>
                    <a:pt x="4633" y="61"/>
                  </a:cubicBezTo>
                  <a:cubicBezTo>
                    <a:pt x="4592" y="24"/>
                    <a:pt x="4538" y="1"/>
                    <a:pt x="448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1039300" y="2468250"/>
              <a:ext cx="53325" cy="23800"/>
            </a:xfrm>
            <a:custGeom>
              <a:rect b="b" l="l" r="r" t="t"/>
              <a:pathLst>
                <a:path extrusionOk="0" h="952" w="2133">
                  <a:moveTo>
                    <a:pt x="871" y="1"/>
                  </a:moveTo>
                  <a:cubicBezTo>
                    <a:pt x="651" y="1"/>
                    <a:pt x="423" y="61"/>
                    <a:pt x="203" y="217"/>
                  </a:cubicBezTo>
                  <a:cubicBezTo>
                    <a:pt x="0" y="380"/>
                    <a:pt x="150" y="670"/>
                    <a:pt x="362" y="670"/>
                  </a:cubicBezTo>
                  <a:cubicBezTo>
                    <a:pt x="405" y="670"/>
                    <a:pt x="451" y="657"/>
                    <a:pt x="498" y="629"/>
                  </a:cubicBezTo>
                  <a:cubicBezTo>
                    <a:pt x="623" y="541"/>
                    <a:pt x="754" y="507"/>
                    <a:pt x="880" y="507"/>
                  </a:cubicBezTo>
                  <a:cubicBezTo>
                    <a:pt x="1287" y="507"/>
                    <a:pt x="1652" y="860"/>
                    <a:pt x="1674" y="878"/>
                  </a:cubicBezTo>
                  <a:cubicBezTo>
                    <a:pt x="1723" y="927"/>
                    <a:pt x="1787" y="952"/>
                    <a:pt x="1852" y="952"/>
                  </a:cubicBezTo>
                  <a:cubicBezTo>
                    <a:pt x="1916" y="952"/>
                    <a:pt x="1981" y="927"/>
                    <a:pt x="2030" y="878"/>
                  </a:cubicBezTo>
                  <a:cubicBezTo>
                    <a:pt x="2133" y="779"/>
                    <a:pt x="2133" y="620"/>
                    <a:pt x="2030" y="522"/>
                  </a:cubicBezTo>
                  <a:cubicBezTo>
                    <a:pt x="1807" y="299"/>
                    <a:pt x="1360" y="1"/>
                    <a:pt x="87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1010525" y="2347925"/>
              <a:ext cx="87850" cy="51150"/>
            </a:xfrm>
            <a:custGeom>
              <a:rect b="b" l="l" r="r" t="t"/>
              <a:pathLst>
                <a:path extrusionOk="0" h="2046" w="3514">
                  <a:moveTo>
                    <a:pt x="344" y="0"/>
                  </a:moveTo>
                  <a:cubicBezTo>
                    <a:pt x="172" y="0"/>
                    <a:pt x="1" y="180"/>
                    <a:pt x="112" y="383"/>
                  </a:cubicBezTo>
                  <a:cubicBezTo>
                    <a:pt x="140" y="416"/>
                    <a:pt x="623" y="1268"/>
                    <a:pt x="1719" y="1348"/>
                  </a:cubicBezTo>
                  <a:cubicBezTo>
                    <a:pt x="2562" y="1404"/>
                    <a:pt x="3012" y="1929"/>
                    <a:pt x="3031" y="1957"/>
                  </a:cubicBezTo>
                  <a:cubicBezTo>
                    <a:pt x="3078" y="2013"/>
                    <a:pt x="3153" y="2046"/>
                    <a:pt x="3228" y="2046"/>
                  </a:cubicBezTo>
                  <a:cubicBezTo>
                    <a:pt x="3288" y="2046"/>
                    <a:pt x="3345" y="2027"/>
                    <a:pt x="3387" y="1990"/>
                  </a:cubicBezTo>
                  <a:cubicBezTo>
                    <a:pt x="3495" y="1901"/>
                    <a:pt x="3513" y="1741"/>
                    <a:pt x="3424" y="1629"/>
                  </a:cubicBezTo>
                  <a:cubicBezTo>
                    <a:pt x="2989" y="1160"/>
                    <a:pt x="2394" y="879"/>
                    <a:pt x="1756" y="842"/>
                  </a:cubicBezTo>
                  <a:cubicBezTo>
                    <a:pt x="1269" y="809"/>
                    <a:pt x="824" y="547"/>
                    <a:pt x="562" y="139"/>
                  </a:cubicBezTo>
                  <a:cubicBezTo>
                    <a:pt x="509" y="41"/>
                    <a:pt x="426" y="0"/>
                    <a:pt x="3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983125" y="2584250"/>
              <a:ext cx="72250" cy="36075"/>
            </a:xfrm>
            <a:custGeom>
              <a:rect b="b" l="l" r="r" t="t"/>
              <a:pathLst>
                <a:path extrusionOk="0" h="1443" w="2890">
                  <a:moveTo>
                    <a:pt x="2598" y="0"/>
                  </a:moveTo>
                  <a:cubicBezTo>
                    <a:pt x="2497" y="0"/>
                    <a:pt x="2403" y="59"/>
                    <a:pt x="2361" y="159"/>
                  </a:cubicBezTo>
                  <a:cubicBezTo>
                    <a:pt x="2347" y="190"/>
                    <a:pt x="2012" y="935"/>
                    <a:pt x="626" y="935"/>
                  </a:cubicBezTo>
                  <a:cubicBezTo>
                    <a:pt x="544" y="935"/>
                    <a:pt x="459" y="933"/>
                    <a:pt x="369" y="927"/>
                  </a:cubicBezTo>
                  <a:cubicBezTo>
                    <a:pt x="359" y="926"/>
                    <a:pt x="349" y="926"/>
                    <a:pt x="339" y="926"/>
                  </a:cubicBezTo>
                  <a:cubicBezTo>
                    <a:pt x="21" y="926"/>
                    <a:pt x="1" y="1424"/>
                    <a:pt x="341" y="1433"/>
                  </a:cubicBezTo>
                  <a:cubicBezTo>
                    <a:pt x="440" y="1443"/>
                    <a:pt x="538" y="1443"/>
                    <a:pt x="632" y="1443"/>
                  </a:cubicBezTo>
                  <a:cubicBezTo>
                    <a:pt x="2384" y="1443"/>
                    <a:pt x="2820" y="393"/>
                    <a:pt x="2838" y="346"/>
                  </a:cubicBezTo>
                  <a:cubicBezTo>
                    <a:pt x="2890" y="215"/>
                    <a:pt x="2824" y="70"/>
                    <a:pt x="2693" y="19"/>
                  </a:cubicBezTo>
                  <a:cubicBezTo>
                    <a:pt x="2662" y="6"/>
                    <a:pt x="2629" y="0"/>
                    <a:pt x="259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47"/>
          <p:cNvGrpSpPr/>
          <p:nvPr/>
        </p:nvGrpSpPr>
        <p:grpSpPr>
          <a:xfrm>
            <a:off x="6594050" y="2273500"/>
            <a:ext cx="303850" cy="421300"/>
            <a:chOff x="6594050" y="2273500"/>
            <a:chExt cx="303850" cy="421300"/>
          </a:xfrm>
        </p:grpSpPr>
        <p:sp>
          <p:nvSpPr>
            <p:cNvPr id="3571" name="Google Shape;3571;p47"/>
            <p:cNvSpPr/>
            <p:nvPr/>
          </p:nvSpPr>
          <p:spPr>
            <a:xfrm>
              <a:off x="6594050" y="2273625"/>
              <a:ext cx="303850" cy="421175"/>
            </a:xfrm>
            <a:custGeom>
              <a:rect b="b" l="l" r="r" t="t"/>
              <a:pathLst>
                <a:path extrusionOk="0" h="16847" w="12154">
                  <a:moveTo>
                    <a:pt x="6072" y="0"/>
                  </a:moveTo>
                  <a:cubicBezTo>
                    <a:pt x="4816" y="0"/>
                    <a:pt x="3772" y="965"/>
                    <a:pt x="3631" y="2212"/>
                  </a:cubicBezTo>
                  <a:lnTo>
                    <a:pt x="2844" y="9009"/>
                  </a:lnTo>
                  <a:cubicBezTo>
                    <a:pt x="2807" y="9342"/>
                    <a:pt x="2591" y="9628"/>
                    <a:pt x="2282" y="9754"/>
                  </a:cubicBezTo>
                  <a:cubicBezTo>
                    <a:pt x="1588" y="10021"/>
                    <a:pt x="1007" y="10513"/>
                    <a:pt x="628" y="11150"/>
                  </a:cubicBezTo>
                  <a:cubicBezTo>
                    <a:pt x="42" y="12106"/>
                    <a:pt x="0" y="13301"/>
                    <a:pt x="567" y="14266"/>
                  </a:cubicBezTo>
                  <a:cubicBezTo>
                    <a:pt x="1040" y="15076"/>
                    <a:pt x="1809" y="15498"/>
                    <a:pt x="2802" y="15615"/>
                  </a:cubicBezTo>
                  <a:cubicBezTo>
                    <a:pt x="3083" y="15648"/>
                    <a:pt x="3345" y="15779"/>
                    <a:pt x="3542" y="15985"/>
                  </a:cubicBezTo>
                  <a:cubicBezTo>
                    <a:pt x="4074" y="16559"/>
                    <a:pt x="5076" y="16846"/>
                    <a:pt x="6078" y="16846"/>
                  </a:cubicBezTo>
                  <a:cubicBezTo>
                    <a:pt x="7080" y="16846"/>
                    <a:pt x="8082" y="16559"/>
                    <a:pt x="8611" y="15985"/>
                  </a:cubicBezTo>
                  <a:cubicBezTo>
                    <a:pt x="8803" y="15779"/>
                    <a:pt x="9070" y="15643"/>
                    <a:pt x="9356" y="15615"/>
                  </a:cubicBezTo>
                  <a:cubicBezTo>
                    <a:pt x="10349" y="15498"/>
                    <a:pt x="11113" y="15072"/>
                    <a:pt x="11586" y="14266"/>
                  </a:cubicBezTo>
                  <a:cubicBezTo>
                    <a:pt x="12153" y="13306"/>
                    <a:pt x="12106" y="12102"/>
                    <a:pt x="11525" y="11150"/>
                  </a:cubicBezTo>
                  <a:cubicBezTo>
                    <a:pt x="11150" y="10513"/>
                    <a:pt x="10565" y="10021"/>
                    <a:pt x="9876" y="9754"/>
                  </a:cubicBezTo>
                  <a:cubicBezTo>
                    <a:pt x="9562" y="9633"/>
                    <a:pt x="9342" y="9342"/>
                    <a:pt x="9309" y="9009"/>
                  </a:cubicBezTo>
                  <a:lnTo>
                    <a:pt x="8536" y="2216"/>
                  </a:lnTo>
                  <a:cubicBezTo>
                    <a:pt x="8396" y="1003"/>
                    <a:pt x="7402" y="43"/>
                    <a:pt x="6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6696525" y="2273500"/>
              <a:ext cx="201125" cy="384300"/>
            </a:xfrm>
            <a:custGeom>
              <a:rect b="b" l="l" r="r" t="t"/>
              <a:pathLst>
                <a:path extrusionOk="0" h="15372" w="8045">
                  <a:moveTo>
                    <a:pt x="1964" y="1"/>
                  </a:moveTo>
                  <a:cubicBezTo>
                    <a:pt x="1186" y="5"/>
                    <a:pt x="460" y="380"/>
                    <a:pt x="1" y="1008"/>
                  </a:cubicBezTo>
                  <a:cubicBezTo>
                    <a:pt x="282" y="896"/>
                    <a:pt x="577" y="839"/>
                    <a:pt x="881" y="839"/>
                  </a:cubicBezTo>
                  <a:lnTo>
                    <a:pt x="989" y="839"/>
                  </a:lnTo>
                  <a:cubicBezTo>
                    <a:pt x="2207" y="881"/>
                    <a:pt x="3205" y="1837"/>
                    <a:pt x="3346" y="3055"/>
                  </a:cubicBezTo>
                  <a:lnTo>
                    <a:pt x="4119" y="9848"/>
                  </a:lnTo>
                  <a:cubicBezTo>
                    <a:pt x="4156" y="10181"/>
                    <a:pt x="4372" y="10467"/>
                    <a:pt x="4681" y="10598"/>
                  </a:cubicBezTo>
                  <a:cubicBezTo>
                    <a:pt x="5374" y="10860"/>
                    <a:pt x="5955" y="11352"/>
                    <a:pt x="6335" y="11994"/>
                  </a:cubicBezTo>
                  <a:cubicBezTo>
                    <a:pt x="6916" y="12945"/>
                    <a:pt x="6962" y="14144"/>
                    <a:pt x="6396" y="15110"/>
                  </a:cubicBezTo>
                  <a:cubicBezTo>
                    <a:pt x="6339" y="15199"/>
                    <a:pt x="6278" y="15288"/>
                    <a:pt x="6213" y="15372"/>
                  </a:cubicBezTo>
                  <a:cubicBezTo>
                    <a:pt x="6742" y="15156"/>
                    <a:pt x="7187" y="14772"/>
                    <a:pt x="7473" y="14271"/>
                  </a:cubicBezTo>
                  <a:cubicBezTo>
                    <a:pt x="8045" y="13306"/>
                    <a:pt x="8002" y="12107"/>
                    <a:pt x="7417" y="11155"/>
                  </a:cubicBezTo>
                  <a:cubicBezTo>
                    <a:pt x="7042" y="10518"/>
                    <a:pt x="6456" y="10022"/>
                    <a:pt x="5763" y="9759"/>
                  </a:cubicBezTo>
                  <a:cubicBezTo>
                    <a:pt x="5454" y="9633"/>
                    <a:pt x="5234" y="9347"/>
                    <a:pt x="5201" y="9010"/>
                  </a:cubicBezTo>
                  <a:lnTo>
                    <a:pt x="4428" y="2217"/>
                  </a:lnTo>
                  <a:cubicBezTo>
                    <a:pt x="4287" y="1003"/>
                    <a:pt x="3294" y="43"/>
                    <a:pt x="2071" y="5"/>
                  </a:cubicBezTo>
                  <a:cubicBezTo>
                    <a:pt x="2034" y="1"/>
                    <a:pt x="2001" y="1"/>
                    <a:pt x="196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6777800" y="2629100"/>
              <a:ext cx="99950" cy="61500"/>
            </a:xfrm>
            <a:custGeom>
              <a:rect b="b" l="l" r="r" t="t"/>
              <a:pathLst>
                <a:path extrusionOk="0" h="2460" w="3998">
                  <a:moveTo>
                    <a:pt x="2384" y="1"/>
                  </a:moveTo>
                  <a:cubicBezTo>
                    <a:pt x="1796" y="1"/>
                    <a:pt x="926" y="215"/>
                    <a:pt x="324" y="1307"/>
                  </a:cubicBezTo>
                  <a:lnTo>
                    <a:pt x="1" y="2460"/>
                  </a:lnTo>
                  <a:cubicBezTo>
                    <a:pt x="507" y="2319"/>
                    <a:pt x="957" y="2085"/>
                    <a:pt x="1252" y="1762"/>
                  </a:cubicBezTo>
                  <a:cubicBezTo>
                    <a:pt x="1449" y="1555"/>
                    <a:pt x="1711" y="1424"/>
                    <a:pt x="1997" y="1392"/>
                  </a:cubicBezTo>
                  <a:cubicBezTo>
                    <a:pt x="2845" y="1293"/>
                    <a:pt x="3524" y="970"/>
                    <a:pt x="3997" y="380"/>
                  </a:cubicBezTo>
                  <a:lnTo>
                    <a:pt x="3023" y="89"/>
                  </a:lnTo>
                  <a:cubicBezTo>
                    <a:pt x="3023" y="89"/>
                    <a:pt x="2761" y="1"/>
                    <a:pt x="238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6613600" y="2629200"/>
              <a:ext cx="98525" cy="61050"/>
            </a:xfrm>
            <a:custGeom>
              <a:rect b="b" l="l" r="r" t="t"/>
              <a:pathLst>
                <a:path extrusionOk="0" h="2442" w="3941">
                  <a:moveTo>
                    <a:pt x="1568" y="0"/>
                  </a:moveTo>
                  <a:cubicBezTo>
                    <a:pt x="1188" y="0"/>
                    <a:pt x="924" y="90"/>
                    <a:pt x="924" y="90"/>
                  </a:cubicBezTo>
                  <a:lnTo>
                    <a:pt x="1" y="366"/>
                  </a:lnTo>
                  <a:cubicBezTo>
                    <a:pt x="478" y="966"/>
                    <a:pt x="1158" y="1294"/>
                    <a:pt x="2010" y="1397"/>
                  </a:cubicBezTo>
                  <a:cubicBezTo>
                    <a:pt x="2296" y="1430"/>
                    <a:pt x="2559" y="1561"/>
                    <a:pt x="2755" y="1767"/>
                  </a:cubicBezTo>
                  <a:cubicBezTo>
                    <a:pt x="3041" y="2076"/>
                    <a:pt x="3463" y="2301"/>
                    <a:pt x="3941" y="2442"/>
                  </a:cubicBezTo>
                  <a:lnTo>
                    <a:pt x="3622" y="1308"/>
                  </a:lnTo>
                  <a:cubicBezTo>
                    <a:pt x="3024" y="215"/>
                    <a:pt x="2157" y="0"/>
                    <a:pt x="156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6629375" y="2622650"/>
              <a:ext cx="83700" cy="45575"/>
            </a:xfrm>
            <a:custGeom>
              <a:rect b="b" l="l" r="r" t="t"/>
              <a:pathLst>
                <a:path extrusionOk="0" h="1823" w="3348">
                  <a:moveTo>
                    <a:pt x="1004" y="0"/>
                  </a:moveTo>
                  <a:cubicBezTo>
                    <a:pt x="759" y="0"/>
                    <a:pt x="515" y="37"/>
                    <a:pt x="278" y="108"/>
                  </a:cubicBezTo>
                  <a:cubicBezTo>
                    <a:pt x="1" y="211"/>
                    <a:pt x="105" y="598"/>
                    <a:pt x="360" y="598"/>
                  </a:cubicBezTo>
                  <a:cubicBezTo>
                    <a:pt x="384" y="598"/>
                    <a:pt x="410" y="594"/>
                    <a:pt x="438" y="586"/>
                  </a:cubicBezTo>
                  <a:cubicBezTo>
                    <a:pt x="461" y="581"/>
                    <a:pt x="682" y="512"/>
                    <a:pt x="995" y="512"/>
                  </a:cubicBezTo>
                  <a:cubicBezTo>
                    <a:pt x="1514" y="512"/>
                    <a:pt x="2288" y="702"/>
                    <a:pt x="2832" y="1687"/>
                  </a:cubicBezTo>
                  <a:cubicBezTo>
                    <a:pt x="2874" y="1771"/>
                    <a:pt x="2958" y="1823"/>
                    <a:pt x="3052" y="1823"/>
                  </a:cubicBezTo>
                  <a:cubicBezTo>
                    <a:pt x="3099" y="1823"/>
                    <a:pt x="3141" y="1809"/>
                    <a:pt x="3178" y="1785"/>
                  </a:cubicBezTo>
                  <a:cubicBezTo>
                    <a:pt x="3300" y="1720"/>
                    <a:pt x="3347" y="1565"/>
                    <a:pt x="3282" y="1443"/>
                  </a:cubicBezTo>
                  <a:cubicBezTo>
                    <a:pt x="2724" y="422"/>
                    <a:pt x="1937" y="108"/>
                    <a:pt x="1375" y="29"/>
                  </a:cubicBezTo>
                  <a:cubicBezTo>
                    <a:pt x="1252" y="10"/>
                    <a:pt x="1128" y="0"/>
                    <a:pt x="100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6778050" y="2622750"/>
              <a:ext cx="82700" cy="45475"/>
            </a:xfrm>
            <a:custGeom>
              <a:rect b="b" l="l" r="r" t="t"/>
              <a:pathLst>
                <a:path extrusionOk="0" h="1819" w="3308">
                  <a:moveTo>
                    <a:pt x="2371" y="1"/>
                  </a:moveTo>
                  <a:cubicBezTo>
                    <a:pt x="2245" y="1"/>
                    <a:pt x="2120" y="10"/>
                    <a:pt x="1996" y="29"/>
                  </a:cubicBezTo>
                  <a:cubicBezTo>
                    <a:pt x="1439" y="109"/>
                    <a:pt x="652" y="423"/>
                    <a:pt x="89" y="1444"/>
                  </a:cubicBezTo>
                  <a:cubicBezTo>
                    <a:pt x="0" y="1613"/>
                    <a:pt x="122" y="1819"/>
                    <a:pt x="314" y="1819"/>
                  </a:cubicBezTo>
                  <a:cubicBezTo>
                    <a:pt x="408" y="1819"/>
                    <a:pt x="492" y="1767"/>
                    <a:pt x="534" y="1688"/>
                  </a:cubicBezTo>
                  <a:cubicBezTo>
                    <a:pt x="1074" y="701"/>
                    <a:pt x="1849" y="509"/>
                    <a:pt x="2370" y="509"/>
                  </a:cubicBezTo>
                  <a:cubicBezTo>
                    <a:pt x="2685" y="509"/>
                    <a:pt x="2907" y="580"/>
                    <a:pt x="2928" y="587"/>
                  </a:cubicBezTo>
                  <a:cubicBezTo>
                    <a:pt x="2959" y="598"/>
                    <a:pt x="2990" y="604"/>
                    <a:pt x="3020" y="604"/>
                  </a:cubicBezTo>
                  <a:cubicBezTo>
                    <a:pt x="3126" y="604"/>
                    <a:pt x="3225" y="538"/>
                    <a:pt x="3261" y="432"/>
                  </a:cubicBezTo>
                  <a:cubicBezTo>
                    <a:pt x="3308" y="296"/>
                    <a:pt x="3233" y="146"/>
                    <a:pt x="3092" y="104"/>
                  </a:cubicBezTo>
                  <a:cubicBezTo>
                    <a:pt x="2857" y="36"/>
                    <a:pt x="2614" y="1"/>
                    <a:pt x="237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47"/>
          <p:cNvGrpSpPr/>
          <p:nvPr/>
        </p:nvGrpSpPr>
        <p:grpSpPr>
          <a:xfrm>
            <a:off x="7113600" y="2273525"/>
            <a:ext cx="253725" cy="421300"/>
            <a:chOff x="7113600" y="2273525"/>
            <a:chExt cx="253725" cy="421300"/>
          </a:xfrm>
        </p:grpSpPr>
        <p:sp>
          <p:nvSpPr>
            <p:cNvPr id="3578" name="Google Shape;3578;p47"/>
            <p:cNvSpPr/>
            <p:nvPr/>
          </p:nvSpPr>
          <p:spPr>
            <a:xfrm>
              <a:off x="7147325" y="2302225"/>
              <a:ext cx="186375" cy="232225"/>
            </a:xfrm>
            <a:custGeom>
              <a:rect b="b" l="l" r="r" t="t"/>
              <a:pathLst>
                <a:path extrusionOk="0" h="9289" w="7455">
                  <a:moveTo>
                    <a:pt x="4274" y="538"/>
                  </a:moveTo>
                  <a:lnTo>
                    <a:pt x="4274" y="2178"/>
                  </a:lnTo>
                  <a:lnTo>
                    <a:pt x="512" y="2178"/>
                  </a:lnTo>
                  <a:lnTo>
                    <a:pt x="512" y="538"/>
                  </a:lnTo>
                  <a:cubicBezTo>
                    <a:pt x="1137" y="602"/>
                    <a:pt x="1765" y="633"/>
                    <a:pt x="2393" y="633"/>
                  </a:cubicBezTo>
                  <a:cubicBezTo>
                    <a:pt x="3020" y="633"/>
                    <a:pt x="3648" y="602"/>
                    <a:pt x="4274" y="538"/>
                  </a:cubicBezTo>
                  <a:close/>
                  <a:moveTo>
                    <a:pt x="6944" y="538"/>
                  </a:moveTo>
                  <a:lnTo>
                    <a:pt x="6944" y="2178"/>
                  </a:lnTo>
                  <a:lnTo>
                    <a:pt x="4780" y="2178"/>
                  </a:lnTo>
                  <a:lnTo>
                    <a:pt x="4780" y="632"/>
                  </a:lnTo>
                  <a:cubicBezTo>
                    <a:pt x="4860" y="633"/>
                    <a:pt x="4941" y="634"/>
                    <a:pt x="5022" y="634"/>
                  </a:cubicBezTo>
                  <a:cubicBezTo>
                    <a:pt x="5663" y="634"/>
                    <a:pt x="6307" y="601"/>
                    <a:pt x="6944" y="538"/>
                  </a:cubicBezTo>
                  <a:close/>
                  <a:moveTo>
                    <a:pt x="6944" y="2684"/>
                  </a:moveTo>
                  <a:lnTo>
                    <a:pt x="6944" y="3532"/>
                  </a:lnTo>
                  <a:lnTo>
                    <a:pt x="4780" y="3532"/>
                  </a:lnTo>
                  <a:lnTo>
                    <a:pt x="4780" y="2684"/>
                  </a:lnTo>
                  <a:close/>
                  <a:moveTo>
                    <a:pt x="4274" y="2684"/>
                  </a:moveTo>
                  <a:lnTo>
                    <a:pt x="4274" y="3537"/>
                  </a:lnTo>
                  <a:lnTo>
                    <a:pt x="512" y="3537"/>
                  </a:lnTo>
                  <a:lnTo>
                    <a:pt x="507" y="2684"/>
                  </a:lnTo>
                  <a:close/>
                  <a:moveTo>
                    <a:pt x="4274" y="4038"/>
                  </a:moveTo>
                  <a:cubicBezTo>
                    <a:pt x="4269" y="7111"/>
                    <a:pt x="4292" y="7041"/>
                    <a:pt x="4213" y="7345"/>
                  </a:cubicBezTo>
                  <a:cubicBezTo>
                    <a:pt x="4003" y="8216"/>
                    <a:pt x="3217" y="8780"/>
                    <a:pt x="2384" y="8780"/>
                  </a:cubicBezTo>
                  <a:cubicBezTo>
                    <a:pt x="2028" y="8780"/>
                    <a:pt x="1664" y="8677"/>
                    <a:pt x="1332" y="8451"/>
                  </a:cubicBezTo>
                  <a:cubicBezTo>
                    <a:pt x="446" y="7842"/>
                    <a:pt x="512" y="6835"/>
                    <a:pt x="512" y="6821"/>
                  </a:cubicBezTo>
                  <a:lnTo>
                    <a:pt x="512" y="4038"/>
                  </a:lnTo>
                  <a:close/>
                  <a:moveTo>
                    <a:pt x="6944" y="4043"/>
                  </a:moveTo>
                  <a:lnTo>
                    <a:pt x="6944" y="6896"/>
                  </a:lnTo>
                  <a:cubicBezTo>
                    <a:pt x="6944" y="7987"/>
                    <a:pt x="6043" y="8780"/>
                    <a:pt x="5060" y="8780"/>
                  </a:cubicBezTo>
                  <a:cubicBezTo>
                    <a:pt x="4752" y="8780"/>
                    <a:pt x="4436" y="8702"/>
                    <a:pt x="4138" y="8531"/>
                  </a:cubicBezTo>
                  <a:lnTo>
                    <a:pt x="4133" y="8531"/>
                  </a:lnTo>
                  <a:cubicBezTo>
                    <a:pt x="4550" y="8086"/>
                    <a:pt x="4780" y="7505"/>
                    <a:pt x="4780" y="6896"/>
                  </a:cubicBezTo>
                  <a:lnTo>
                    <a:pt x="4780" y="4043"/>
                  </a:lnTo>
                  <a:close/>
                  <a:moveTo>
                    <a:pt x="275" y="0"/>
                  </a:moveTo>
                  <a:cubicBezTo>
                    <a:pt x="190" y="0"/>
                    <a:pt x="139" y="18"/>
                    <a:pt x="85" y="65"/>
                  </a:cubicBezTo>
                  <a:cubicBezTo>
                    <a:pt x="34" y="112"/>
                    <a:pt x="1" y="182"/>
                    <a:pt x="1" y="252"/>
                  </a:cubicBezTo>
                  <a:lnTo>
                    <a:pt x="1" y="6896"/>
                  </a:lnTo>
                  <a:cubicBezTo>
                    <a:pt x="1" y="8291"/>
                    <a:pt x="1151" y="9288"/>
                    <a:pt x="2397" y="9288"/>
                  </a:cubicBezTo>
                  <a:cubicBezTo>
                    <a:pt x="2845" y="9288"/>
                    <a:pt x="3306" y="9159"/>
                    <a:pt x="3730" y="8873"/>
                  </a:cubicBezTo>
                  <a:cubicBezTo>
                    <a:pt x="4152" y="9157"/>
                    <a:pt x="4611" y="9286"/>
                    <a:pt x="5058" y="9286"/>
                  </a:cubicBezTo>
                  <a:cubicBezTo>
                    <a:pt x="6303" y="9286"/>
                    <a:pt x="7455" y="8289"/>
                    <a:pt x="7455" y="6896"/>
                  </a:cubicBezTo>
                  <a:lnTo>
                    <a:pt x="7455" y="252"/>
                  </a:lnTo>
                  <a:cubicBezTo>
                    <a:pt x="7450" y="113"/>
                    <a:pt x="7337" y="2"/>
                    <a:pt x="7201" y="2"/>
                  </a:cubicBezTo>
                  <a:cubicBezTo>
                    <a:pt x="7190" y="2"/>
                    <a:pt x="7180" y="3"/>
                    <a:pt x="7169" y="4"/>
                  </a:cubicBezTo>
                  <a:cubicBezTo>
                    <a:pt x="6465" y="82"/>
                    <a:pt x="5757" y="124"/>
                    <a:pt x="5049" y="124"/>
                  </a:cubicBezTo>
                  <a:cubicBezTo>
                    <a:pt x="4947" y="124"/>
                    <a:pt x="4845" y="123"/>
                    <a:pt x="4742" y="121"/>
                  </a:cubicBezTo>
                  <a:cubicBezTo>
                    <a:pt x="4688" y="32"/>
                    <a:pt x="4630" y="3"/>
                    <a:pt x="4503" y="3"/>
                  </a:cubicBezTo>
                  <a:cubicBezTo>
                    <a:pt x="4250" y="3"/>
                    <a:pt x="3721" y="121"/>
                    <a:pt x="2390" y="121"/>
                  </a:cubicBezTo>
                  <a:cubicBezTo>
                    <a:pt x="969" y="121"/>
                    <a:pt x="500" y="0"/>
                    <a:pt x="27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7196300" y="2525200"/>
              <a:ext cx="21675" cy="145725"/>
            </a:xfrm>
            <a:custGeom>
              <a:rect b="b" l="l" r="r" t="t"/>
              <a:pathLst>
                <a:path extrusionOk="0" h="5829" w="867">
                  <a:moveTo>
                    <a:pt x="0" y="1"/>
                  </a:moveTo>
                  <a:lnTo>
                    <a:pt x="0" y="5829"/>
                  </a:lnTo>
                  <a:lnTo>
                    <a:pt x="867" y="5829"/>
                  </a:lnTo>
                  <a:lnTo>
                    <a:pt x="867" y="1"/>
                  </a:lnTo>
                  <a:cubicBezTo>
                    <a:pt x="724" y="29"/>
                    <a:pt x="579" y="43"/>
                    <a:pt x="434" y="43"/>
                  </a:cubicBezTo>
                  <a:cubicBezTo>
                    <a:pt x="288" y="43"/>
                    <a:pt x="143" y="29"/>
                    <a:pt x="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7183175" y="2671025"/>
              <a:ext cx="47825" cy="23800"/>
            </a:xfrm>
            <a:custGeom>
              <a:rect b="b" l="l" r="r" t="t"/>
              <a:pathLst>
                <a:path extrusionOk="0" h="952" w="1913">
                  <a:moveTo>
                    <a:pt x="493" y="0"/>
                  </a:moveTo>
                  <a:cubicBezTo>
                    <a:pt x="361" y="0"/>
                    <a:pt x="244" y="85"/>
                    <a:pt x="202" y="211"/>
                  </a:cubicBezTo>
                  <a:lnTo>
                    <a:pt x="52" y="633"/>
                  </a:lnTo>
                  <a:cubicBezTo>
                    <a:pt x="1" y="787"/>
                    <a:pt x="113" y="951"/>
                    <a:pt x="282" y="951"/>
                  </a:cubicBezTo>
                  <a:lnTo>
                    <a:pt x="1636" y="951"/>
                  </a:lnTo>
                  <a:cubicBezTo>
                    <a:pt x="1800" y="947"/>
                    <a:pt x="1912" y="787"/>
                    <a:pt x="1865" y="633"/>
                  </a:cubicBezTo>
                  <a:lnTo>
                    <a:pt x="1715" y="211"/>
                  </a:lnTo>
                  <a:cubicBezTo>
                    <a:pt x="1673" y="85"/>
                    <a:pt x="1556" y="0"/>
                    <a:pt x="142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7249825" y="2671025"/>
              <a:ext cx="48050" cy="23800"/>
            </a:xfrm>
            <a:custGeom>
              <a:rect b="b" l="l" r="r" t="t"/>
              <a:pathLst>
                <a:path extrusionOk="0" h="952" w="1922">
                  <a:moveTo>
                    <a:pt x="497" y="0"/>
                  </a:moveTo>
                  <a:cubicBezTo>
                    <a:pt x="366" y="0"/>
                    <a:pt x="249" y="85"/>
                    <a:pt x="206" y="211"/>
                  </a:cubicBezTo>
                  <a:lnTo>
                    <a:pt x="57" y="633"/>
                  </a:lnTo>
                  <a:cubicBezTo>
                    <a:pt x="0" y="787"/>
                    <a:pt x="117" y="951"/>
                    <a:pt x="286" y="951"/>
                  </a:cubicBezTo>
                  <a:lnTo>
                    <a:pt x="1640" y="951"/>
                  </a:lnTo>
                  <a:cubicBezTo>
                    <a:pt x="1804" y="947"/>
                    <a:pt x="1921" y="787"/>
                    <a:pt x="1870" y="633"/>
                  </a:cubicBezTo>
                  <a:lnTo>
                    <a:pt x="1720" y="211"/>
                  </a:lnTo>
                  <a:cubicBezTo>
                    <a:pt x="1678" y="85"/>
                    <a:pt x="1560" y="0"/>
                    <a:pt x="142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7113600" y="2273525"/>
              <a:ext cx="186950" cy="36450"/>
            </a:xfrm>
            <a:custGeom>
              <a:rect b="b" l="l" r="r" t="t"/>
              <a:pathLst>
                <a:path extrusionOk="0" h="1458" w="7478">
                  <a:moveTo>
                    <a:pt x="646" y="0"/>
                  </a:moveTo>
                  <a:cubicBezTo>
                    <a:pt x="360" y="0"/>
                    <a:pt x="111" y="203"/>
                    <a:pt x="57" y="492"/>
                  </a:cubicBezTo>
                  <a:cubicBezTo>
                    <a:pt x="1" y="815"/>
                    <a:pt x="216" y="1124"/>
                    <a:pt x="539" y="1180"/>
                  </a:cubicBezTo>
                  <a:cubicBezTo>
                    <a:pt x="1598" y="1365"/>
                    <a:pt x="2670" y="1458"/>
                    <a:pt x="3741" y="1458"/>
                  </a:cubicBezTo>
                  <a:cubicBezTo>
                    <a:pt x="4812" y="1458"/>
                    <a:pt x="5883" y="1365"/>
                    <a:pt x="6939" y="1180"/>
                  </a:cubicBezTo>
                  <a:cubicBezTo>
                    <a:pt x="7262" y="1124"/>
                    <a:pt x="7478" y="815"/>
                    <a:pt x="7422" y="492"/>
                  </a:cubicBezTo>
                  <a:cubicBezTo>
                    <a:pt x="7371" y="203"/>
                    <a:pt x="7119" y="0"/>
                    <a:pt x="6836" y="0"/>
                  </a:cubicBezTo>
                  <a:cubicBezTo>
                    <a:pt x="6802" y="0"/>
                    <a:pt x="6768" y="3"/>
                    <a:pt x="6733" y="9"/>
                  </a:cubicBezTo>
                  <a:cubicBezTo>
                    <a:pt x="5742" y="182"/>
                    <a:pt x="4741" y="269"/>
                    <a:pt x="3740" y="269"/>
                  </a:cubicBezTo>
                  <a:cubicBezTo>
                    <a:pt x="2739" y="269"/>
                    <a:pt x="1739" y="182"/>
                    <a:pt x="750" y="9"/>
                  </a:cubicBezTo>
                  <a:cubicBezTo>
                    <a:pt x="715" y="3"/>
                    <a:pt x="680" y="0"/>
                    <a:pt x="64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7115250" y="2273975"/>
              <a:ext cx="188350" cy="36225"/>
            </a:xfrm>
            <a:custGeom>
              <a:rect b="b" l="l" r="r" t="t"/>
              <a:pathLst>
                <a:path extrusionOk="0" h="1449" w="7534">
                  <a:moveTo>
                    <a:pt x="6911" y="0"/>
                  </a:moveTo>
                  <a:lnTo>
                    <a:pt x="6911" y="0"/>
                  </a:lnTo>
                  <a:cubicBezTo>
                    <a:pt x="6990" y="333"/>
                    <a:pt x="6775" y="670"/>
                    <a:pt x="6437" y="727"/>
                  </a:cubicBezTo>
                  <a:cubicBezTo>
                    <a:pt x="5379" y="914"/>
                    <a:pt x="4308" y="1008"/>
                    <a:pt x="3238" y="1008"/>
                  </a:cubicBezTo>
                  <a:cubicBezTo>
                    <a:pt x="2167" y="1008"/>
                    <a:pt x="1097" y="914"/>
                    <a:pt x="38" y="727"/>
                  </a:cubicBezTo>
                  <a:cubicBezTo>
                    <a:pt x="28" y="727"/>
                    <a:pt x="14" y="722"/>
                    <a:pt x="0" y="722"/>
                  </a:cubicBezTo>
                  <a:cubicBezTo>
                    <a:pt x="61" y="951"/>
                    <a:pt x="244" y="1125"/>
                    <a:pt x="473" y="1167"/>
                  </a:cubicBezTo>
                  <a:cubicBezTo>
                    <a:pt x="1532" y="1354"/>
                    <a:pt x="2603" y="1448"/>
                    <a:pt x="3673" y="1448"/>
                  </a:cubicBezTo>
                  <a:cubicBezTo>
                    <a:pt x="4744" y="1448"/>
                    <a:pt x="5814" y="1354"/>
                    <a:pt x="6873" y="1167"/>
                  </a:cubicBezTo>
                  <a:cubicBezTo>
                    <a:pt x="7501" y="1050"/>
                    <a:pt x="7534" y="155"/>
                    <a:pt x="691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7240675" y="2273625"/>
              <a:ext cx="126650" cy="36475"/>
            </a:xfrm>
            <a:custGeom>
              <a:rect b="b" l="l" r="r" t="t"/>
              <a:pathLst>
                <a:path extrusionOk="0" h="1459" w="5066">
                  <a:moveTo>
                    <a:pt x="4430" y="1"/>
                  </a:moveTo>
                  <a:cubicBezTo>
                    <a:pt x="4395" y="1"/>
                    <a:pt x="4360" y="4"/>
                    <a:pt x="4325" y="10"/>
                  </a:cubicBezTo>
                  <a:cubicBezTo>
                    <a:pt x="3632" y="132"/>
                    <a:pt x="2938" y="211"/>
                    <a:pt x="2236" y="249"/>
                  </a:cubicBezTo>
                  <a:cubicBezTo>
                    <a:pt x="2493" y="600"/>
                    <a:pt x="2292" y="1101"/>
                    <a:pt x="1861" y="1181"/>
                  </a:cubicBezTo>
                  <a:cubicBezTo>
                    <a:pt x="1242" y="1289"/>
                    <a:pt x="624" y="1364"/>
                    <a:pt x="1" y="1411"/>
                  </a:cubicBezTo>
                  <a:cubicBezTo>
                    <a:pt x="445" y="1442"/>
                    <a:pt x="891" y="1458"/>
                    <a:pt x="1336" y="1458"/>
                  </a:cubicBezTo>
                  <a:cubicBezTo>
                    <a:pt x="2406" y="1458"/>
                    <a:pt x="3476" y="1366"/>
                    <a:pt x="4531" y="1181"/>
                  </a:cubicBezTo>
                  <a:cubicBezTo>
                    <a:pt x="4850" y="1115"/>
                    <a:pt x="5065" y="811"/>
                    <a:pt x="5014" y="488"/>
                  </a:cubicBezTo>
                  <a:cubicBezTo>
                    <a:pt x="4960" y="199"/>
                    <a:pt x="4712" y="1"/>
                    <a:pt x="443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7240450" y="2278550"/>
              <a:ext cx="81425" cy="31050"/>
            </a:xfrm>
            <a:custGeom>
              <a:rect b="b" l="l" r="r" t="t"/>
              <a:pathLst>
                <a:path extrusionOk="0" h="1242" w="3257">
                  <a:moveTo>
                    <a:pt x="2943" y="0"/>
                  </a:moveTo>
                  <a:cubicBezTo>
                    <a:pt x="2708" y="19"/>
                    <a:pt x="2474" y="38"/>
                    <a:pt x="2240" y="52"/>
                  </a:cubicBezTo>
                  <a:cubicBezTo>
                    <a:pt x="2498" y="403"/>
                    <a:pt x="2296" y="904"/>
                    <a:pt x="1865" y="984"/>
                  </a:cubicBezTo>
                  <a:cubicBezTo>
                    <a:pt x="1247" y="1092"/>
                    <a:pt x="628" y="1171"/>
                    <a:pt x="1" y="1214"/>
                  </a:cubicBezTo>
                  <a:cubicBezTo>
                    <a:pt x="127" y="1223"/>
                    <a:pt x="254" y="1232"/>
                    <a:pt x="380" y="1242"/>
                  </a:cubicBezTo>
                  <a:cubicBezTo>
                    <a:pt x="1125" y="1199"/>
                    <a:pt x="1870" y="1115"/>
                    <a:pt x="2610" y="989"/>
                  </a:cubicBezTo>
                  <a:cubicBezTo>
                    <a:pt x="3069" y="900"/>
                    <a:pt x="3257" y="347"/>
                    <a:pt x="294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7263050" y="2525200"/>
              <a:ext cx="21700" cy="145725"/>
            </a:xfrm>
            <a:custGeom>
              <a:rect b="b" l="l" r="r" t="t"/>
              <a:pathLst>
                <a:path extrusionOk="0" h="5829" w="868">
                  <a:moveTo>
                    <a:pt x="1" y="1"/>
                  </a:moveTo>
                  <a:lnTo>
                    <a:pt x="1" y="5829"/>
                  </a:lnTo>
                  <a:lnTo>
                    <a:pt x="867" y="5829"/>
                  </a:lnTo>
                  <a:lnTo>
                    <a:pt x="867" y="1"/>
                  </a:lnTo>
                  <a:cubicBezTo>
                    <a:pt x="725" y="31"/>
                    <a:pt x="579" y="46"/>
                    <a:pt x="434" y="46"/>
                  </a:cubicBezTo>
                  <a:cubicBezTo>
                    <a:pt x="289" y="46"/>
                    <a:pt x="144" y="31"/>
                    <a:pt x="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7"/>
          <p:cNvGrpSpPr/>
          <p:nvPr/>
        </p:nvGrpSpPr>
        <p:grpSpPr>
          <a:xfrm>
            <a:off x="7573775" y="3561500"/>
            <a:ext cx="304550" cy="421200"/>
            <a:chOff x="7573775" y="3561500"/>
            <a:chExt cx="304550" cy="421200"/>
          </a:xfrm>
        </p:grpSpPr>
        <p:sp>
          <p:nvSpPr>
            <p:cNvPr id="3588" name="Google Shape;3588;p47"/>
            <p:cNvSpPr/>
            <p:nvPr/>
          </p:nvSpPr>
          <p:spPr>
            <a:xfrm>
              <a:off x="7757550" y="3634125"/>
              <a:ext cx="16425" cy="38075"/>
            </a:xfrm>
            <a:custGeom>
              <a:rect b="b" l="l" r="r" t="t"/>
              <a:pathLst>
                <a:path extrusionOk="0" h="1523" w="657">
                  <a:moveTo>
                    <a:pt x="329" y="0"/>
                  </a:moveTo>
                  <a:cubicBezTo>
                    <a:pt x="146" y="0"/>
                    <a:pt x="1" y="150"/>
                    <a:pt x="1" y="333"/>
                  </a:cubicBezTo>
                  <a:lnTo>
                    <a:pt x="1" y="1190"/>
                  </a:lnTo>
                  <a:cubicBezTo>
                    <a:pt x="1" y="1373"/>
                    <a:pt x="146" y="1523"/>
                    <a:pt x="329" y="1523"/>
                  </a:cubicBezTo>
                  <a:cubicBezTo>
                    <a:pt x="511" y="1518"/>
                    <a:pt x="657" y="1373"/>
                    <a:pt x="657" y="1190"/>
                  </a:cubicBezTo>
                  <a:lnTo>
                    <a:pt x="657" y="333"/>
                  </a:lnTo>
                  <a:cubicBezTo>
                    <a:pt x="657" y="150"/>
                    <a:pt x="511" y="0"/>
                    <a:pt x="32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7757550" y="3906075"/>
              <a:ext cx="16425" cy="76625"/>
            </a:xfrm>
            <a:custGeom>
              <a:rect b="b" l="l" r="r" t="t"/>
              <a:pathLst>
                <a:path extrusionOk="0" h="3065" w="657">
                  <a:moveTo>
                    <a:pt x="329" y="1"/>
                  </a:moveTo>
                  <a:cubicBezTo>
                    <a:pt x="146" y="1"/>
                    <a:pt x="1" y="151"/>
                    <a:pt x="1" y="333"/>
                  </a:cubicBezTo>
                  <a:lnTo>
                    <a:pt x="1" y="2732"/>
                  </a:lnTo>
                  <a:cubicBezTo>
                    <a:pt x="1" y="2915"/>
                    <a:pt x="146" y="3065"/>
                    <a:pt x="329" y="3065"/>
                  </a:cubicBezTo>
                  <a:cubicBezTo>
                    <a:pt x="507" y="3060"/>
                    <a:pt x="657" y="2919"/>
                    <a:pt x="657" y="2737"/>
                  </a:cubicBezTo>
                  <a:lnTo>
                    <a:pt x="657" y="333"/>
                  </a:lnTo>
                  <a:cubicBezTo>
                    <a:pt x="657" y="151"/>
                    <a:pt x="511" y="1"/>
                    <a:pt x="32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7653200" y="3662350"/>
              <a:ext cx="225025" cy="221275"/>
            </a:xfrm>
            <a:custGeom>
              <a:rect b="b" l="l" r="r" t="t"/>
              <a:pathLst>
                <a:path extrusionOk="0" h="8851" w="9001">
                  <a:moveTo>
                    <a:pt x="928" y="0"/>
                  </a:moveTo>
                  <a:cubicBezTo>
                    <a:pt x="408" y="0"/>
                    <a:pt x="0" y="450"/>
                    <a:pt x="52" y="970"/>
                  </a:cubicBezTo>
                  <a:lnTo>
                    <a:pt x="712" y="7670"/>
                  </a:lnTo>
                  <a:cubicBezTo>
                    <a:pt x="801" y="8583"/>
                    <a:pt x="1575" y="8850"/>
                    <a:pt x="2488" y="8850"/>
                  </a:cubicBezTo>
                  <a:lnTo>
                    <a:pt x="6512" y="8850"/>
                  </a:lnTo>
                  <a:cubicBezTo>
                    <a:pt x="7431" y="8850"/>
                    <a:pt x="8204" y="8579"/>
                    <a:pt x="8288" y="7670"/>
                  </a:cubicBezTo>
                  <a:lnTo>
                    <a:pt x="8949" y="970"/>
                  </a:lnTo>
                  <a:cubicBezTo>
                    <a:pt x="9000" y="450"/>
                    <a:pt x="8593" y="0"/>
                    <a:pt x="8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7773725" y="3662350"/>
              <a:ext cx="104600" cy="221275"/>
            </a:xfrm>
            <a:custGeom>
              <a:rect b="b" l="l" r="r" t="t"/>
              <a:pathLst>
                <a:path extrusionOk="0" h="8851" w="4184">
                  <a:moveTo>
                    <a:pt x="1560" y="0"/>
                  </a:moveTo>
                  <a:cubicBezTo>
                    <a:pt x="2080" y="0"/>
                    <a:pt x="2488" y="450"/>
                    <a:pt x="2436" y="970"/>
                  </a:cubicBezTo>
                  <a:lnTo>
                    <a:pt x="1776" y="7670"/>
                  </a:lnTo>
                  <a:cubicBezTo>
                    <a:pt x="1691" y="8579"/>
                    <a:pt x="918" y="8850"/>
                    <a:pt x="0" y="8850"/>
                  </a:cubicBezTo>
                  <a:lnTo>
                    <a:pt x="1691" y="8850"/>
                  </a:lnTo>
                  <a:cubicBezTo>
                    <a:pt x="2605" y="8850"/>
                    <a:pt x="3378" y="8583"/>
                    <a:pt x="3467" y="7670"/>
                  </a:cubicBezTo>
                  <a:lnTo>
                    <a:pt x="4128" y="970"/>
                  </a:lnTo>
                  <a:cubicBezTo>
                    <a:pt x="4184" y="450"/>
                    <a:pt x="3772" y="0"/>
                    <a:pt x="325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7659525" y="3735775"/>
              <a:ext cx="212825" cy="147850"/>
            </a:xfrm>
            <a:custGeom>
              <a:rect b="b" l="l" r="r" t="t"/>
              <a:pathLst>
                <a:path extrusionOk="0" h="5914" w="8513">
                  <a:moveTo>
                    <a:pt x="0" y="1"/>
                  </a:moveTo>
                  <a:lnTo>
                    <a:pt x="469" y="4733"/>
                  </a:lnTo>
                  <a:cubicBezTo>
                    <a:pt x="553" y="5642"/>
                    <a:pt x="1326" y="5913"/>
                    <a:pt x="2244" y="5913"/>
                  </a:cubicBezTo>
                  <a:lnTo>
                    <a:pt x="6269" y="5913"/>
                  </a:lnTo>
                  <a:cubicBezTo>
                    <a:pt x="7182" y="5913"/>
                    <a:pt x="7955" y="5646"/>
                    <a:pt x="8044" y="4733"/>
                  </a:cubicBezTo>
                  <a:lnTo>
                    <a:pt x="8513" y="15"/>
                  </a:lnTo>
                  <a:lnTo>
                    <a:pt x="849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7773600" y="3735775"/>
              <a:ext cx="98525" cy="147850"/>
            </a:xfrm>
            <a:custGeom>
              <a:rect b="b" l="l" r="r" t="t"/>
              <a:pathLst>
                <a:path extrusionOk="0" h="5914" w="3941">
                  <a:moveTo>
                    <a:pt x="2249" y="1"/>
                  </a:moveTo>
                  <a:lnTo>
                    <a:pt x="1781" y="4733"/>
                  </a:lnTo>
                  <a:cubicBezTo>
                    <a:pt x="1692" y="5642"/>
                    <a:pt x="919" y="5913"/>
                    <a:pt x="0" y="5913"/>
                  </a:cubicBezTo>
                  <a:lnTo>
                    <a:pt x="1692" y="5913"/>
                  </a:lnTo>
                  <a:cubicBezTo>
                    <a:pt x="2610" y="5913"/>
                    <a:pt x="3378" y="5646"/>
                    <a:pt x="3472" y="4733"/>
                  </a:cubicBezTo>
                  <a:lnTo>
                    <a:pt x="3941" y="15"/>
                  </a:lnTo>
                  <a:lnTo>
                    <a:pt x="3936"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7713875" y="3883600"/>
              <a:ext cx="104025" cy="34100"/>
            </a:xfrm>
            <a:custGeom>
              <a:rect b="b" l="l" r="r" t="t"/>
              <a:pathLst>
                <a:path extrusionOk="0" h="1364" w="4161">
                  <a:moveTo>
                    <a:pt x="0" y="0"/>
                  </a:moveTo>
                  <a:lnTo>
                    <a:pt x="0" y="651"/>
                  </a:lnTo>
                  <a:cubicBezTo>
                    <a:pt x="0" y="1045"/>
                    <a:pt x="314" y="1364"/>
                    <a:pt x="708" y="1364"/>
                  </a:cubicBezTo>
                  <a:lnTo>
                    <a:pt x="3444" y="1364"/>
                  </a:lnTo>
                  <a:cubicBezTo>
                    <a:pt x="3837" y="1359"/>
                    <a:pt x="4156" y="1045"/>
                    <a:pt x="4160" y="651"/>
                  </a:cubicBezTo>
                  <a:lnTo>
                    <a:pt x="416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7766925" y="3883600"/>
              <a:ext cx="50850" cy="34100"/>
            </a:xfrm>
            <a:custGeom>
              <a:rect b="b" l="l" r="r" t="t"/>
              <a:pathLst>
                <a:path extrusionOk="0" h="1364" w="2034">
                  <a:moveTo>
                    <a:pt x="708" y="0"/>
                  </a:moveTo>
                  <a:lnTo>
                    <a:pt x="708" y="651"/>
                  </a:lnTo>
                  <a:cubicBezTo>
                    <a:pt x="708" y="1045"/>
                    <a:pt x="389" y="1364"/>
                    <a:pt x="0" y="1364"/>
                  </a:cubicBezTo>
                  <a:lnTo>
                    <a:pt x="1326" y="1364"/>
                  </a:lnTo>
                  <a:cubicBezTo>
                    <a:pt x="1715" y="1364"/>
                    <a:pt x="2034" y="1045"/>
                    <a:pt x="2034" y="651"/>
                  </a:cubicBezTo>
                  <a:lnTo>
                    <a:pt x="203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7757550" y="3561500"/>
              <a:ext cx="16425" cy="37975"/>
            </a:xfrm>
            <a:custGeom>
              <a:rect b="b" l="l" r="r" t="t"/>
              <a:pathLst>
                <a:path extrusionOk="0" h="1519" w="657">
                  <a:moveTo>
                    <a:pt x="329" y="1"/>
                  </a:moveTo>
                  <a:cubicBezTo>
                    <a:pt x="146" y="1"/>
                    <a:pt x="1" y="151"/>
                    <a:pt x="1" y="329"/>
                  </a:cubicBezTo>
                  <a:lnTo>
                    <a:pt x="1" y="1191"/>
                  </a:lnTo>
                  <a:cubicBezTo>
                    <a:pt x="1" y="1373"/>
                    <a:pt x="146" y="1519"/>
                    <a:pt x="329" y="1519"/>
                  </a:cubicBezTo>
                  <a:cubicBezTo>
                    <a:pt x="511" y="1519"/>
                    <a:pt x="657" y="1373"/>
                    <a:pt x="657" y="1191"/>
                  </a:cubicBezTo>
                  <a:lnTo>
                    <a:pt x="657" y="329"/>
                  </a:lnTo>
                  <a:cubicBezTo>
                    <a:pt x="657" y="151"/>
                    <a:pt x="511" y="1"/>
                    <a:pt x="32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7573775" y="3583125"/>
              <a:ext cx="233225" cy="399575"/>
            </a:xfrm>
            <a:custGeom>
              <a:rect b="b" l="l" r="r" t="t"/>
              <a:pathLst>
                <a:path extrusionOk="0" h="15983" w="9329">
                  <a:moveTo>
                    <a:pt x="7677" y="1"/>
                  </a:moveTo>
                  <a:cubicBezTo>
                    <a:pt x="6970" y="1"/>
                    <a:pt x="6331" y="452"/>
                    <a:pt x="6105" y="1141"/>
                  </a:cubicBezTo>
                  <a:lnTo>
                    <a:pt x="2268" y="1141"/>
                  </a:lnTo>
                  <a:cubicBezTo>
                    <a:pt x="1018" y="1141"/>
                    <a:pt x="6" y="2153"/>
                    <a:pt x="1" y="3408"/>
                  </a:cubicBezTo>
                  <a:lnTo>
                    <a:pt x="1" y="15983"/>
                  </a:lnTo>
                  <a:lnTo>
                    <a:pt x="1083" y="15983"/>
                  </a:lnTo>
                  <a:lnTo>
                    <a:pt x="1083" y="3404"/>
                  </a:lnTo>
                  <a:cubicBezTo>
                    <a:pt x="1083" y="2753"/>
                    <a:pt x="1613" y="2223"/>
                    <a:pt x="2264" y="2223"/>
                  </a:cubicBezTo>
                  <a:lnTo>
                    <a:pt x="6565" y="2223"/>
                  </a:lnTo>
                  <a:cubicBezTo>
                    <a:pt x="6864" y="2223"/>
                    <a:pt x="7108" y="1979"/>
                    <a:pt x="7108" y="1680"/>
                  </a:cubicBezTo>
                  <a:lnTo>
                    <a:pt x="7108" y="1647"/>
                  </a:lnTo>
                  <a:cubicBezTo>
                    <a:pt x="7099" y="1328"/>
                    <a:pt x="7356" y="1066"/>
                    <a:pt x="7680" y="1066"/>
                  </a:cubicBezTo>
                  <a:cubicBezTo>
                    <a:pt x="7998" y="1066"/>
                    <a:pt x="8256" y="1333"/>
                    <a:pt x="8242" y="1656"/>
                  </a:cubicBezTo>
                  <a:lnTo>
                    <a:pt x="8242" y="1661"/>
                  </a:lnTo>
                  <a:cubicBezTo>
                    <a:pt x="8246" y="1961"/>
                    <a:pt x="8490" y="2200"/>
                    <a:pt x="8790" y="2200"/>
                  </a:cubicBezTo>
                  <a:cubicBezTo>
                    <a:pt x="9090" y="2200"/>
                    <a:pt x="9329" y="1956"/>
                    <a:pt x="9329" y="1656"/>
                  </a:cubicBezTo>
                  <a:lnTo>
                    <a:pt x="9329" y="1652"/>
                  </a:lnTo>
                  <a:cubicBezTo>
                    <a:pt x="9329" y="841"/>
                    <a:pt x="8738" y="148"/>
                    <a:pt x="7937" y="21"/>
                  </a:cubicBezTo>
                  <a:cubicBezTo>
                    <a:pt x="7850" y="7"/>
                    <a:pt x="7763" y="1"/>
                    <a:pt x="767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7828875" y="3698650"/>
              <a:ext cx="46775" cy="16550"/>
            </a:xfrm>
            <a:custGeom>
              <a:rect b="b" l="l" r="r" t="t"/>
              <a:pathLst>
                <a:path extrusionOk="0" h="662" w="1871">
                  <a:moveTo>
                    <a:pt x="339" y="1"/>
                  </a:moveTo>
                  <a:cubicBezTo>
                    <a:pt x="155" y="1"/>
                    <a:pt x="1" y="149"/>
                    <a:pt x="1" y="333"/>
                  </a:cubicBezTo>
                  <a:cubicBezTo>
                    <a:pt x="1" y="515"/>
                    <a:pt x="151" y="662"/>
                    <a:pt x="331" y="662"/>
                  </a:cubicBezTo>
                  <a:cubicBezTo>
                    <a:pt x="336" y="662"/>
                    <a:pt x="342" y="662"/>
                    <a:pt x="347" y="661"/>
                  </a:cubicBezTo>
                  <a:lnTo>
                    <a:pt x="1809" y="661"/>
                  </a:lnTo>
                  <a:lnTo>
                    <a:pt x="1870" y="1"/>
                  </a:lnTo>
                  <a:lnTo>
                    <a:pt x="347" y="1"/>
                  </a:lnTo>
                  <a:cubicBezTo>
                    <a:pt x="345" y="1"/>
                    <a:pt x="342" y="1"/>
                    <a:pt x="3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7802175" y="3756400"/>
              <a:ext cx="67850" cy="16550"/>
            </a:xfrm>
            <a:custGeom>
              <a:rect b="b" l="l" r="r" t="t"/>
              <a:pathLst>
                <a:path extrusionOk="0" h="662" w="2714">
                  <a:moveTo>
                    <a:pt x="422" y="0"/>
                  </a:moveTo>
                  <a:cubicBezTo>
                    <a:pt x="1" y="19"/>
                    <a:pt x="1" y="642"/>
                    <a:pt x="422" y="661"/>
                  </a:cubicBezTo>
                  <a:lnTo>
                    <a:pt x="2652" y="661"/>
                  </a:lnTo>
                  <a:lnTo>
                    <a:pt x="271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7829000" y="3727575"/>
              <a:ext cx="43825" cy="16450"/>
            </a:xfrm>
            <a:custGeom>
              <a:rect b="b" l="l" r="r" t="t"/>
              <a:pathLst>
                <a:path extrusionOk="0" h="658" w="1753">
                  <a:moveTo>
                    <a:pt x="326" y="1"/>
                  </a:moveTo>
                  <a:cubicBezTo>
                    <a:pt x="146" y="1"/>
                    <a:pt x="0" y="147"/>
                    <a:pt x="0" y="329"/>
                  </a:cubicBezTo>
                  <a:cubicBezTo>
                    <a:pt x="0" y="511"/>
                    <a:pt x="146" y="657"/>
                    <a:pt x="326" y="657"/>
                  </a:cubicBezTo>
                  <a:cubicBezTo>
                    <a:pt x="331" y="657"/>
                    <a:pt x="337" y="657"/>
                    <a:pt x="342" y="657"/>
                  </a:cubicBezTo>
                  <a:lnTo>
                    <a:pt x="1692" y="657"/>
                  </a:lnTo>
                  <a:lnTo>
                    <a:pt x="1753" y="1"/>
                  </a:lnTo>
                  <a:lnTo>
                    <a:pt x="342" y="1"/>
                  </a:lnTo>
                  <a:cubicBezTo>
                    <a:pt x="337" y="1"/>
                    <a:pt x="331" y="1"/>
                    <a:pt x="32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7829225" y="3785325"/>
              <a:ext cx="37975" cy="16425"/>
            </a:xfrm>
            <a:custGeom>
              <a:rect b="b" l="l" r="r" t="t"/>
              <a:pathLst>
                <a:path extrusionOk="0" h="657" w="1519">
                  <a:moveTo>
                    <a:pt x="333" y="1"/>
                  </a:moveTo>
                  <a:cubicBezTo>
                    <a:pt x="151" y="1"/>
                    <a:pt x="1" y="146"/>
                    <a:pt x="1" y="329"/>
                  </a:cubicBezTo>
                  <a:cubicBezTo>
                    <a:pt x="1" y="511"/>
                    <a:pt x="151" y="657"/>
                    <a:pt x="333" y="657"/>
                  </a:cubicBezTo>
                  <a:lnTo>
                    <a:pt x="1449" y="657"/>
                  </a:lnTo>
                  <a:lnTo>
                    <a:pt x="1519"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7804525" y="3814150"/>
              <a:ext cx="59875" cy="16525"/>
            </a:xfrm>
            <a:custGeom>
              <a:rect b="b" l="l" r="r" t="t"/>
              <a:pathLst>
                <a:path extrusionOk="0" h="661" w="2395">
                  <a:moveTo>
                    <a:pt x="328" y="0"/>
                  </a:moveTo>
                  <a:cubicBezTo>
                    <a:pt x="150" y="0"/>
                    <a:pt x="0" y="150"/>
                    <a:pt x="0" y="328"/>
                  </a:cubicBezTo>
                  <a:cubicBezTo>
                    <a:pt x="0" y="511"/>
                    <a:pt x="150" y="661"/>
                    <a:pt x="328" y="661"/>
                  </a:cubicBezTo>
                  <a:lnTo>
                    <a:pt x="2329" y="661"/>
                  </a:lnTo>
                  <a:lnTo>
                    <a:pt x="239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3" name="Google Shape;3603;p47"/>
          <p:cNvGrpSpPr/>
          <p:nvPr/>
        </p:nvGrpSpPr>
        <p:grpSpPr>
          <a:xfrm>
            <a:off x="1979950" y="3561975"/>
            <a:ext cx="372575" cy="420375"/>
            <a:chOff x="1979950" y="3561975"/>
            <a:chExt cx="372575" cy="420375"/>
          </a:xfrm>
        </p:grpSpPr>
        <p:sp>
          <p:nvSpPr>
            <p:cNvPr id="3604" name="Google Shape;3604;p47"/>
            <p:cNvSpPr/>
            <p:nvPr/>
          </p:nvSpPr>
          <p:spPr>
            <a:xfrm>
              <a:off x="1979950" y="3561975"/>
              <a:ext cx="228875" cy="225125"/>
            </a:xfrm>
            <a:custGeom>
              <a:rect b="b" l="l" r="r" t="t"/>
              <a:pathLst>
                <a:path extrusionOk="0" h="9005" w="9155">
                  <a:moveTo>
                    <a:pt x="946" y="0"/>
                  </a:moveTo>
                  <a:cubicBezTo>
                    <a:pt x="412" y="0"/>
                    <a:pt x="0" y="460"/>
                    <a:pt x="52" y="984"/>
                  </a:cubicBezTo>
                  <a:lnTo>
                    <a:pt x="726" y="7801"/>
                  </a:lnTo>
                  <a:cubicBezTo>
                    <a:pt x="815" y="8733"/>
                    <a:pt x="1598" y="9005"/>
                    <a:pt x="2530" y="9005"/>
                  </a:cubicBezTo>
                  <a:lnTo>
                    <a:pt x="6625" y="9005"/>
                  </a:lnTo>
                  <a:cubicBezTo>
                    <a:pt x="7557" y="9005"/>
                    <a:pt x="8339" y="8733"/>
                    <a:pt x="8428" y="7801"/>
                  </a:cubicBezTo>
                  <a:lnTo>
                    <a:pt x="9103" y="984"/>
                  </a:lnTo>
                  <a:cubicBezTo>
                    <a:pt x="9154" y="460"/>
                    <a:pt x="8738" y="0"/>
                    <a:pt x="8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2092500" y="3561975"/>
              <a:ext cx="116325" cy="225125"/>
            </a:xfrm>
            <a:custGeom>
              <a:rect b="b" l="l" r="r" t="t"/>
              <a:pathLst>
                <a:path extrusionOk="0" h="9005" w="4653">
                  <a:moveTo>
                    <a:pt x="1589" y="0"/>
                  </a:moveTo>
                  <a:cubicBezTo>
                    <a:pt x="2118" y="0"/>
                    <a:pt x="2535" y="460"/>
                    <a:pt x="2483" y="984"/>
                  </a:cubicBezTo>
                  <a:lnTo>
                    <a:pt x="1809" y="7801"/>
                  </a:lnTo>
                  <a:cubicBezTo>
                    <a:pt x="1720" y="8733"/>
                    <a:pt x="937" y="9005"/>
                    <a:pt x="0" y="9005"/>
                  </a:cubicBezTo>
                  <a:lnTo>
                    <a:pt x="2123" y="9005"/>
                  </a:lnTo>
                  <a:cubicBezTo>
                    <a:pt x="3055" y="9005"/>
                    <a:pt x="3837" y="8733"/>
                    <a:pt x="3926" y="7801"/>
                  </a:cubicBezTo>
                  <a:lnTo>
                    <a:pt x="4601" y="984"/>
                  </a:lnTo>
                  <a:cubicBezTo>
                    <a:pt x="4652" y="460"/>
                    <a:pt x="4236" y="0"/>
                    <a:pt x="370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1983100" y="3607300"/>
              <a:ext cx="222325" cy="179925"/>
            </a:xfrm>
            <a:custGeom>
              <a:rect b="b" l="l" r="r" t="t"/>
              <a:pathLst>
                <a:path extrusionOk="0" h="7197" w="8893">
                  <a:moveTo>
                    <a:pt x="24" y="1"/>
                  </a:moveTo>
                  <a:lnTo>
                    <a:pt x="1" y="24"/>
                  </a:lnTo>
                  <a:lnTo>
                    <a:pt x="591" y="5988"/>
                  </a:lnTo>
                  <a:cubicBezTo>
                    <a:pt x="685" y="6920"/>
                    <a:pt x="1467" y="7192"/>
                    <a:pt x="2399" y="7192"/>
                  </a:cubicBezTo>
                  <a:lnTo>
                    <a:pt x="6499" y="7192"/>
                  </a:lnTo>
                  <a:lnTo>
                    <a:pt x="6499" y="7197"/>
                  </a:lnTo>
                  <a:cubicBezTo>
                    <a:pt x="7431" y="7197"/>
                    <a:pt x="8213" y="6925"/>
                    <a:pt x="8302" y="5993"/>
                  </a:cubicBezTo>
                  <a:lnTo>
                    <a:pt x="88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2092725" y="3607300"/>
              <a:ext cx="112925" cy="179925"/>
            </a:xfrm>
            <a:custGeom>
              <a:rect b="b" l="l" r="r" t="t"/>
              <a:pathLst>
                <a:path extrusionOk="0" h="7197" w="4517">
                  <a:moveTo>
                    <a:pt x="2395" y="1"/>
                  </a:moveTo>
                  <a:lnTo>
                    <a:pt x="1804" y="5993"/>
                  </a:lnTo>
                  <a:cubicBezTo>
                    <a:pt x="1715" y="6925"/>
                    <a:pt x="933" y="7197"/>
                    <a:pt x="1" y="7197"/>
                  </a:cubicBezTo>
                  <a:lnTo>
                    <a:pt x="2118" y="7197"/>
                  </a:lnTo>
                  <a:cubicBezTo>
                    <a:pt x="3051" y="7197"/>
                    <a:pt x="3833" y="6925"/>
                    <a:pt x="3927" y="5993"/>
                  </a:cubicBezTo>
                  <a:lnTo>
                    <a:pt x="4517"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2041550" y="3787200"/>
              <a:ext cx="105775" cy="34700"/>
            </a:xfrm>
            <a:custGeom>
              <a:rect b="b" l="l" r="r" t="t"/>
              <a:pathLst>
                <a:path extrusionOk="0" h="1388" w="4231">
                  <a:moveTo>
                    <a:pt x="0" y="1"/>
                  </a:moveTo>
                  <a:lnTo>
                    <a:pt x="0" y="680"/>
                  </a:lnTo>
                  <a:cubicBezTo>
                    <a:pt x="0" y="1069"/>
                    <a:pt x="319" y="1387"/>
                    <a:pt x="708" y="1387"/>
                  </a:cubicBezTo>
                  <a:lnTo>
                    <a:pt x="3519" y="1387"/>
                  </a:lnTo>
                  <a:cubicBezTo>
                    <a:pt x="3912" y="1387"/>
                    <a:pt x="4231" y="1069"/>
                    <a:pt x="4231" y="680"/>
                  </a:cubicBezTo>
                  <a:lnTo>
                    <a:pt x="423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2092025" y="3787200"/>
              <a:ext cx="55300" cy="34700"/>
            </a:xfrm>
            <a:custGeom>
              <a:rect b="b" l="l" r="r" t="t"/>
              <a:pathLst>
                <a:path extrusionOk="0" h="1388" w="2212">
                  <a:moveTo>
                    <a:pt x="722" y="1"/>
                  </a:moveTo>
                  <a:lnTo>
                    <a:pt x="722" y="666"/>
                  </a:lnTo>
                  <a:cubicBezTo>
                    <a:pt x="722" y="1064"/>
                    <a:pt x="399" y="1387"/>
                    <a:pt x="1" y="1387"/>
                  </a:cubicBezTo>
                  <a:lnTo>
                    <a:pt x="1490" y="1387"/>
                  </a:lnTo>
                  <a:cubicBezTo>
                    <a:pt x="1889" y="1387"/>
                    <a:pt x="2212" y="1064"/>
                    <a:pt x="2212" y="666"/>
                  </a:cubicBezTo>
                  <a:lnTo>
                    <a:pt x="2212"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2318075" y="3613500"/>
              <a:ext cx="16900" cy="65975"/>
            </a:xfrm>
            <a:custGeom>
              <a:rect b="b" l="l" r="r" t="t"/>
              <a:pathLst>
                <a:path extrusionOk="0" h="2639" w="676">
                  <a:moveTo>
                    <a:pt x="338" y="1"/>
                  </a:moveTo>
                  <a:cubicBezTo>
                    <a:pt x="155" y="1"/>
                    <a:pt x="1" y="151"/>
                    <a:pt x="1" y="333"/>
                  </a:cubicBezTo>
                  <a:lnTo>
                    <a:pt x="1" y="2301"/>
                  </a:lnTo>
                  <a:cubicBezTo>
                    <a:pt x="1" y="2484"/>
                    <a:pt x="155" y="2638"/>
                    <a:pt x="338" y="2638"/>
                  </a:cubicBezTo>
                  <a:cubicBezTo>
                    <a:pt x="525" y="2638"/>
                    <a:pt x="675" y="2489"/>
                    <a:pt x="675" y="2301"/>
                  </a:cubicBezTo>
                  <a:lnTo>
                    <a:pt x="675" y="333"/>
                  </a:lnTo>
                  <a:cubicBezTo>
                    <a:pt x="675" y="151"/>
                    <a:pt x="525" y="1"/>
                    <a:pt x="33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2300625" y="3654375"/>
              <a:ext cx="51800" cy="110125"/>
            </a:xfrm>
            <a:custGeom>
              <a:rect b="b" l="l" r="r" t="t"/>
              <a:pathLst>
                <a:path extrusionOk="0" h="4405" w="2072">
                  <a:moveTo>
                    <a:pt x="446" y="1"/>
                  </a:moveTo>
                  <a:cubicBezTo>
                    <a:pt x="197" y="1"/>
                    <a:pt x="0" y="202"/>
                    <a:pt x="0" y="446"/>
                  </a:cubicBezTo>
                  <a:lnTo>
                    <a:pt x="0" y="2498"/>
                  </a:lnTo>
                  <a:lnTo>
                    <a:pt x="0" y="3960"/>
                  </a:lnTo>
                  <a:cubicBezTo>
                    <a:pt x="0" y="4208"/>
                    <a:pt x="197" y="4405"/>
                    <a:pt x="446" y="4405"/>
                  </a:cubicBezTo>
                  <a:lnTo>
                    <a:pt x="1626" y="4405"/>
                  </a:lnTo>
                  <a:cubicBezTo>
                    <a:pt x="1874" y="4405"/>
                    <a:pt x="2071" y="4208"/>
                    <a:pt x="2071" y="3960"/>
                  </a:cubicBezTo>
                  <a:lnTo>
                    <a:pt x="2071" y="446"/>
                  </a:lnTo>
                  <a:cubicBezTo>
                    <a:pt x="2071" y="202"/>
                    <a:pt x="1874" y="1"/>
                    <a:pt x="162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2315375" y="3654375"/>
              <a:ext cx="37150" cy="110125"/>
            </a:xfrm>
            <a:custGeom>
              <a:rect b="b" l="l" r="r" t="t"/>
              <a:pathLst>
                <a:path extrusionOk="0" h="4405" w="1486">
                  <a:moveTo>
                    <a:pt x="1049" y="1"/>
                  </a:moveTo>
                  <a:cubicBezTo>
                    <a:pt x="1046" y="1"/>
                    <a:pt x="1044" y="1"/>
                    <a:pt x="1041" y="1"/>
                  </a:cubicBezTo>
                  <a:lnTo>
                    <a:pt x="1" y="1"/>
                  </a:lnTo>
                  <a:cubicBezTo>
                    <a:pt x="249" y="1"/>
                    <a:pt x="446" y="198"/>
                    <a:pt x="446" y="446"/>
                  </a:cubicBezTo>
                  <a:lnTo>
                    <a:pt x="446" y="3960"/>
                  </a:lnTo>
                  <a:cubicBezTo>
                    <a:pt x="446" y="4203"/>
                    <a:pt x="249" y="4405"/>
                    <a:pt x="1" y="4405"/>
                  </a:cubicBezTo>
                  <a:lnTo>
                    <a:pt x="1041" y="4405"/>
                  </a:lnTo>
                  <a:cubicBezTo>
                    <a:pt x="1284" y="4405"/>
                    <a:pt x="1486" y="4203"/>
                    <a:pt x="1486" y="3960"/>
                  </a:cubicBezTo>
                  <a:lnTo>
                    <a:pt x="1486" y="446"/>
                  </a:lnTo>
                  <a:cubicBezTo>
                    <a:pt x="1486" y="200"/>
                    <a:pt x="1289" y="1"/>
                    <a:pt x="10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2086050" y="3764600"/>
              <a:ext cx="247500" cy="217750"/>
            </a:xfrm>
            <a:custGeom>
              <a:rect b="b" l="l" r="r" t="t"/>
              <a:pathLst>
                <a:path extrusionOk="0" h="8710" w="9900">
                  <a:moveTo>
                    <a:pt x="9230" y="0"/>
                  </a:moveTo>
                  <a:lnTo>
                    <a:pt x="9230" y="5271"/>
                  </a:lnTo>
                  <a:cubicBezTo>
                    <a:pt x="9230" y="6798"/>
                    <a:pt x="7993" y="8035"/>
                    <a:pt x="6466" y="8035"/>
                  </a:cubicBezTo>
                  <a:lnTo>
                    <a:pt x="3435" y="8035"/>
                  </a:lnTo>
                  <a:cubicBezTo>
                    <a:pt x="1907" y="8035"/>
                    <a:pt x="671" y="6798"/>
                    <a:pt x="671" y="5271"/>
                  </a:cubicBezTo>
                  <a:lnTo>
                    <a:pt x="671" y="2291"/>
                  </a:lnTo>
                  <a:lnTo>
                    <a:pt x="1" y="2291"/>
                  </a:lnTo>
                  <a:lnTo>
                    <a:pt x="1" y="5271"/>
                  </a:lnTo>
                  <a:cubicBezTo>
                    <a:pt x="1" y="7168"/>
                    <a:pt x="1537" y="8705"/>
                    <a:pt x="3435" y="8710"/>
                  </a:cubicBezTo>
                  <a:lnTo>
                    <a:pt x="6466" y="8710"/>
                  </a:lnTo>
                  <a:cubicBezTo>
                    <a:pt x="8363" y="8705"/>
                    <a:pt x="9900" y="7168"/>
                    <a:pt x="9900" y="5271"/>
                  </a:cubicBezTo>
                  <a:lnTo>
                    <a:pt x="9900"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2166625" y="3598850"/>
              <a:ext cx="39750" cy="16925"/>
            </a:xfrm>
            <a:custGeom>
              <a:rect b="b" l="l" r="r" t="t"/>
              <a:pathLst>
                <a:path extrusionOk="0" h="677" w="1590">
                  <a:moveTo>
                    <a:pt x="336" y="1"/>
                  </a:moveTo>
                  <a:cubicBezTo>
                    <a:pt x="151" y="1"/>
                    <a:pt x="1" y="152"/>
                    <a:pt x="1" y="339"/>
                  </a:cubicBezTo>
                  <a:cubicBezTo>
                    <a:pt x="1" y="525"/>
                    <a:pt x="151" y="676"/>
                    <a:pt x="336" y="676"/>
                  </a:cubicBezTo>
                  <a:cubicBezTo>
                    <a:pt x="341" y="676"/>
                    <a:pt x="347" y="676"/>
                    <a:pt x="352" y="676"/>
                  </a:cubicBezTo>
                  <a:lnTo>
                    <a:pt x="1519" y="676"/>
                  </a:lnTo>
                  <a:lnTo>
                    <a:pt x="1589"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2141675" y="3657675"/>
              <a:ext cx="58825" cy="16875"/>
            </a:xfrm>
            <a:custGeom>
              <a:rect b="b" l="l" r="r" t="t"/>
              <a:pathLst>
                <a:path extrusionOk="0" h="675" w="2353">
                  <a:moveTo>
                    <a:pt x="338" y="0"/>
                  </a:moveTo>
                  <a:cubicBezTo>
                    <a:pt x="156" y="0"/>
                    <a:pt x="1" y="150"/>
                    <a:pt x="1" y="337"/>
                  </a:cubicBezTo>
                  <a:cubicBezTo>
                    <a:pt x="1" y="525"/>
                    <a:pt x="156" y="675"/>
                    <a:pt x="338" y="675"/>
                  </a:cubicBezTo>
                  <a:lnTo>
                    <a:pt x="2287" y="670"/>
                  </a:lnTo>
                  <a:lnTo>
                    <a:pt x="235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2166625" y="3628250"/>
              <a:ext cx="36925" cy="16925"/>
            </a:xfrm>
            <a:custGeom>
              <a:rect b="b" l="l" r="r" t="t"/>
              <a:pathLst>
                <a:path extrusionOk="0" h="677" w="1477">
                  <a:moveTo>
                    <a:pt x="336" y="1"/>
                  </a:moveTo>
                  <a:cubicBezTo>
                    <a:pt x="151" y="1"/>
                    <a:pt x="1" y="152"/>
                    <a:pt x="1" y="338"/>
                  </a:cubicBezTo>
                  <a:cubicBezTo>
                    <a:pt x="1" y="525"/>
                    <a:pt x="151" y="676"/>
                    <a:pt x="336" y="676"/>
                  </a:cubicBezTo>
                  <a:cubicBezTo>
                    <a:pt x="341" y="676"/>
                    <a:pt x="347" y="676"/>
                    <a:pt x="352" y="676"/>
                  </a:cubicBezTo>
                  <a:lnTo>
                    <a:pt x="1406" y="676"/>
                  </a:lnTo>
                  <a:lnTo>
                    <a:pt x="1477" y="1"/>
                  </a:lnTo>
                  <a:lnTo>
                    <a:pt x="352" y="1"/>
                  </a:lnTo>
                  <a:cubicBezTo>
                    <a:pt x="347" y="1"/>
                    <a:pt x="341" y="1"/>
                    <a:pt x="33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2167100" y="3686950"/>
              <a:ext cx="30600" cy="16875"/>
            </a:xfrm>
            <a:custGeom>
              <a:rect b="b" l="l" r="r" t="t"/>
              <a:pathLst>
                <a:path extrusionOk="0" h="675" w="1224">
                  <a:moveTo>
                    <a:pt x="338" y="0"/>
                  </a:moveTo>
                  <a:cubicBezTo>
                    <a:pt x="151" y="0"/>
                    <a:pt x="1" y="150"/>
                    <a:pt x="1" y="338"/>
                  </a:cubicBezTo>
                  <a:cubicBezTo>
                    <a:pt x="1" y="525"/>
                    <a:pt x="151" y="675"/>
                    <a:pt x="338" y="675"/>
                  </a:cubicBezTo>
                  <a:lnTo>
                    <a:pt x="1158" y="675"/>
                  </a:lnTo>
                  <a:lnTo>
                    <a:pt x="12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2141800" y="3716350"/>
              <a:ext cx="53075" cy="16875"/>
            </a:xfrm>
            <a:custGeom>
              <a:rect b="b" l="l" r="r" t="t"/>
              <a:pathLst>
                <a:path extrusionOk="0" h="675" w="2123">
                  <a:moveTo>
                    <a:pt x="338" y="0"/>
                  </a:moveTo>
                  <a:cubicBezTo>
                    <a:pt x="151" y="0"/>
                    <a:pt x="1" y="150"/>
                    <a:pt x="1" y="338"/>
                  </a:cubicBezTo>
                  <a:cubicBezTo>
                    <a:pt x="1" y="525"/>
                    <a:pt x="151" y="675"/>
                    <a:pt x="338" y="675"/>
                  </a:cubicBezTo>
                  <a:lnTo>
                    <a:pt x="2053" y="670"/>
                  </a:lnTo>
                  <a:lnTo>
                    <a:pt x="2123"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9" name="Google Shape;3619;p47"/>
          <p:cNvGrpSpPr/>
          <p:nvPr/>
        </p:nvGrpSpPr>
        <p:grpSpPr>
          <a:xfrm>
            <a:off x="3170213" y="3559700"/>
            <a:ext cx="367450" cy="422900"/>
            <a:chOff x="3170213" y="3559700"/>
            <a:chExt cx="367450" cy="422900"/>
          </a:xfrm>
        </p:grpSpPr>
        <p:sp>
          <p:nvSpPr>
            <p:cNvPr id="3620" name="Google Shape;3620;p47"/>
            <p:cNvSpPr/>
            <p:nvPr/>
          </p:nvSpPr>
          <p:spPr>
            <a:xfrm>
              <a:off x="3170213" y="3559700"/>
              <a:ext cx="367450" cy="421200"/>
            </a:xfrm>
            <a:custGeom>
              <a:rect b="b" l="l" r="r" t="t"/>
              <a:pathLst>
                <a:path extrusionOk="0" h="16848" w="14698">
                  <a:moveTo>
                    <a:pt x="4775" y="1"/>
                  </a:moveTo>
                  <a:cubicBezTo>
                    <a:pt x="4072" y="1"/>
                    <a:pt x="3407" y="305"/>
                    <a:pt x="2943" y="835"/>
                  </a:cubicBezTo>
                  <a:lnTo>
                    <a:pt x="2461" y="1392"/>
                  </a:lnTo>
                  <a:lnTo>
                    <a:pt x="1022" y="1392"/>
                  </a:lnTo>
                  <a:cubicBezTo>
                    <a:pt x="460" y="1392"/>
                    <a:pt x="1" y="1851"/>
                    <a:pt x="1" y="2413"/>
                  </a:cubicBezTo>
                  <a:lnTo>
                    <a:pt x="1" y="15822"/>
                  </a:lnTo>
                  <a:lnTo>
                    <a:pt x="6" y="15822"/>
                  </a:lnTo>
                  <a:cubicBezTo>
                    <a:pt x="6" y="16389"/>
                    <a:pt x="465" y="16843"/>
                    <a:pt x="1032" y="16848"/>
                  </a:cubicBezTo>
                  <a:lnTo>
                    <a:pt x="13672" y="16848"/>
                  </a:lnTo>
                  <a:cubicBezTo>
                    <a:pt x="14239" y="16843"/>
                    <a:pt x="14698" y="16389"/>
                    <a:pt x="14698" y="15822"/>
                  </a:cubicBezTo>
                  <a:lnTo>
                    <a:pt x="14698" y="2413"/>
                  </a:lnTo>
                  <a:cubicBezTo>
                    <a:pt x="14698" y="1851"/>
                    <a:pt x="14239" y="1392"/>
                    <a:pt x="13672" y="1392"/>
                  </a:cubicBezTo>
                  <a:lnTo>
                    <a:pt x="12233" y="1392"/>
                  </a:lnTo>
                  <a:lnTo>
                    <a:pt x="11751" y="835"/>
                  </a:lnTo>
                  <a:cubicBezTo>
                    <a:pt x="11292" y="305"/>
                    <a:pt x="10626" y="1"/>
                    <a:pt x="99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3272400" y="3604725"/>
              <a:ext cx="170450" cy="64900"/>
            </a:xfrm>
            <a:custGeom>
              <a:rect b="b" l="l" r="r" t="t"/>
              <a:pathLst>
                <a:path extrusionOk="0" h="2596" w="6818">
                  <a:moveTo>
                    <a:pt x="628" y="0"/>
                  </a:moveTo>
                  <a:cubicBezTo>
                    <a:pt x="282" y="0"/>
                    <a:pt x="1" y="282"/>
                    <a:pt x="1" y="628"/>
                  </a:cubicBezTo>
                  <a:lnTo>
                    <a:pt x="1" y="1968"/>
                  </a:lnTo>
                  <a:cubicBezTo>
                    <a:pt x="1" y="2315"/>
                    <a:pt x="282" y="2596"/>
                    <a:pt x="628" y="2596"/>
                  </a:cubicBezTo>
                  <a:lnTo>
                    <a:pt x="6189" y="2596"/>
                  </a:lnTo>
                  <a:cubicBezTo>
                    <a:pt x="6536" y="2596"/>
                    <a:pt x="6817" y="2315"/>
                    <a:pt x="6817" y="1968"/>
                  </a:cubicBezTo>
                  <a:lnTo>
                    <a:pt x="6817" y="628"/>
                  </a:lnTo>
                  <a:cubicBezTo>
                    <a:pt x="6817" y="282"/>
                    <a:pt x="6536" y="0"/>
                    <a:pt x="6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3381450" y="3604725"/>
              <a:ext cx="61400" cy="64900"/>
            </a:xfrm>
            <a:custGeom>
              <a:rect b="b" l="l" r="r" t="t"/>
              <a:pathLst>
                <a:path extrusionOk="0" h="2596" w="2456">
                  <a:moveTo>
                    <a:pt x="0" y="0"/>
                  </a:moveTo>
                  <a:cubicBezTo>
                    <a:pt x="347" y="0"/>
                    <a:pt x="628" y="282"/>
                    <a:pt x="628" y="628"/>
                  </a:cubicBezTo>
                  <a:lnTo>
                    <a:pt x="628" y="1968"/>
                  </a:lnTo>
                  <a:cubicBezTo>
                    <a:pt x="628" y="2315"/>
                    <a:pt x="347" y="2596"/>
                    <a:pt x="0" y="2596"/>
                  </a:cubicBezTo>
                  <a:lnTo>
                    <a:pt x="1827" y="2596"/>
                  </a:lnTo>
                  <a:cubicBezTo>
                    <a:pt x="2174" y="2596"/>
                    <a:pt x="2455" y="2315"/>
                    <a:pt x="2455" y="1968"/>
                  </a:cubicBezTo>
                  <a:lnTo>
                    <a:pt x="2455" y="628"/>
                  </a:lnTo>
                  <a:cubicBezTo>
                    <a:pt x="2455" y="282"/>
                    <a:pt x="2174" y="0"/>
                    <a:pt x="182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3351225" y="3729725"/>
              <a:ext cx="12800" cy="189275"/>
            </a:xfrm>
            <a:custGeom>
              <a:rect b="b" l="l" r="r" t="t"/>
              <a:pathLst>
                <a:path extrusionOk="0" h="7571" w="512">
                  <a:moveTo>
                    <a:pt x="256" y="0"/>
                  </a:moveTo>
                  <a:cubicBezTo>
                    <a:pt x="128" y="0"/>
                    <a:pt x="1" y="86"/>
                    <a:pt x="1" y="257"/>
                  </a:cubicBezTo>
                  <a:lnTo>
                    <a:pt x="1" y="7312"/>
                  </a:lnTo>
                  <a:cubicBezTo>
                    <a:pt x="1" y="7453"/>
                    <a:pt x="113" y="7570"/>
                    <a:pt x="254" y="7570"/>
                  </a:cubicBezTo>
                  <a:cubicBezTo>
                    <a:pt x="394" y="7570"/>
                    <a:pt x="511" y="7453"/>
                    <a:pt x="511" y="7312"/>
                  </a:cubicBezTo>
                  <a:lnTo>
                    <a:pt x="511" y="257"/>
                  </a:lnTo>
                  <a:cubicBezTo>
                    <a:pt x="511" y="86"/>
                    <a:pt x="384" y="0"/>
                    <a:pt x="2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3250375" y="3931150"/>
              <a:ext cx="12800" cy="51450"/>
            </a:xfrm>
            <a:custGeom>
              <a:rect b="b" l="l" r="r" t="t"/>
              <a:pathLst>
                <a:path extrusionOk="0" h="2058" w="512">
                  <a:moveTo>
                    <a:pt x="259" y="0"/>
                  </a:moveTo>
                  <a:cubicBezTo>
                    <a:pt x="118" y="0"/>
                    <a:pt x="1" y="113"/>
                    <a:pt x="1" y="258"/>
                  </a:cubicBezTo>
                  <a:lnTo>
                    <a:pt x="1" y="2057"/>
                  </a:lnTo>
                  <a:lnTo>
                    <a:pt x="512" y="2057"/>
                  </a:lnTo>
                  <a:lnTo>
                    <a:pt x="512" y="258"/>
                  </a:lnTo>
                  <a:cubicBezTo>
                    <a:pt x="507" y="117"/>
                    <a:pt x="399" y="5"/>
                    <a:pt x="2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3452075" y="3931150"/>
              <a:ext cx="12800" cy="51450"/>
            </a:xfrm>
            <a:custGeom>
              <a:rect b="b" l="l" r="r" t="t"/>
              <a:pathLst>
                <a:path extrusionOk="0" h="2058" w="512">
                  <a:moveTo>
                    <a:pt x="258" y="0"/>
                  </a:moveTo>
                  <a:cubicBezTo>
                    <a:pt x="113" y="0"/>
                    <a:pt x="0" y="113"/>
                    <a:pt x="0" y="258"/>
                  </a:cubicBezTo>
                  <a:lnTo>
                    <a:pt x="0" y="2057"/>
                  </a:lnTo>
                  <a:lnTo>
                    <a:pt x="511" y="2057"/>
                  </a:lnTo>
                  <a:lnTo>
                    <a:pt x="511" y="258"/>
                  </a:lnTo>
                  <a:cubicBezTo>
                    <a:pt x="511" y="117"/>
                    <a:pt x="399" y="0"/>
                    <a:pt x="2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47"/>
          <p:cNvGrpSpPr/>
          <p:nvPr/>
        </p:nvGrpSpPr>
        <p:grpSpPr>
          <a:xfrm>
            <a:off x="2576575" y="3561475"/>
            <a:ext cx="373175" cy="421225"/>
            <a:chOff x="2576575" y="3561475"/>
            <a:chExt cx="373175" cy="421225"/>
          </a:xfrm>
        </p:grpSpPr>
        <p:sp>
          <p:nvSpPr>
            <p:cNvPr id="3627" name="Google Shape;3627;p47"/>
            <p:cNvSpPr/>
            <p:nvPr/>
          </p:nvSpPr>
          <p:spPr>
            <a:xfrm>
              <a:off x="2576575" y="3573850"/>
              <a:ext cx="373175" cy="408850"/>
            </a:xfrm>
            <a:custGeom>
              <a:rect b="b" l="l" r="r" t="t"/>
              <a:pathLst>
                <a:path extrusionOk="0" h="16354" w="14927">
                  <a:moveTo>
                    <a:pt x="7645" y="1"/>
                  </a:moveTo>
                  <a:cubicBezTo>
                    <a:pt x="5477" y="1"/>
                    <a:pt x="3350" y="1070"/>
                    <a:pt x="2094" y="3039"/>
                  </a:cubicBezTo>
                  <a:lnTo>
                    <a:pt x="1710" y="3723"/>
                  </a:lnTo>
                  <a:cubicBezTo>
                    <a:pt x="1279" y="4609"/>
                    <a:pt x="1059" y="5588"/>
                    <a:pt x="1064" y="6572"/>
                  </a:cubicBezTo>
                  <a:cubicBezTo>
                    <a:pt x="1064" y="7007"/>
                    <a:pt x="1186" y="7846"/>
                    <a:pt x="1186" y="7846"/>
                  </a:cubicBezTo>
                  <a:lnTo>
                    <a:pt x="216" y="9556"/>
                  </a:lnTo>
                  <a:cubicBezTo>
                    <a:pt x="0" y="9940"/>
                    <a:pt x="169" y="10427"/>
                    <a:pt x="572" y="10596"/>
                  </a:cubicBezTo>
                  <a:lnTo>
                    <a:pt x="1743" y="11074"/>
                  </a:lnTo>
                  <a:lnTo>
                    <a:pt x="1743" y="13037"/>
                  </a:lnTo>
                  <a:cubicBezTo>
                    <a:pt x="1743" y="13721"/>
                    <a:pt x="2301" y="14274"/>
                    <a:pt x="2985" y="14274"/>
                  </a:cubicBezTo>
                  <a:lnTo>
                    <a:pt x="4596" y="14274"/>
                  </a:lnTo>
                  <a:lnTo>
                    <a:pt x="4596" y="15726"/>
                  </a:lnTo>
                  <a:cubicBezTo>
                    <a:pt x="4592" y="16073"/>
                    <a:pt x="4873" y="16354"/>
                    <a:pt x="5224" y="16354"/>
                  </a:cubicBezTo>
                  <a:lnTo>
                    <a:pt x="10415" y="16354"/>
                  </a:lnTo>
                  <a:cubicBezTo>
                    <a:pt x="10418" y="16354"/>
                    <a:pt x="10421" y="16354"/>
                    <a:pt x="10424" y="16354"/>
                  </a:cubicBezTo>
                  <a:cubicBezTo>
                    <a:pt x="10771" y="16354"/>
                    <a:pt x="11057" y="16074"/>
                    <a:pt x="11057" y="15726"/>
                  </a:cubicBezTo>
                  <a:lnTo>
                    <a:pt x="11057" y="13252"/>
                  </a:lnTo>
                  <a:cubicBezTo>
                    <a:pt x="11057" y="12625"/>
                    <a:pt x="11343" y="12034"/>
                    <a:pt x="11825" y="11636"/>
                  </a:cubicBezTo>
                  <a:cubicBezTo>
                    <a:pt x="14280" y="9603"/>
                    <a:pt x="14927" y="6098"/>
                    <a:pt x="13352" y="3325"/>
                  </a:cubicBezTo>
                  <a:lnTo>
                    <a:pt x="13352" y="3325"/>
                  </a:lnTo>
                  <a:lnTo>
                    <a:pt x="10481" y="4281"/>
                  </a:lnTo>
                  <a:cubicBezTo>
                    <a:pt x="10469" y="4285"/>
                    <a:pt x="10459" y="4286"/>
                    <a:pt x="10448" y="4286"/>
                  </a:cubicBezTo>
                  <a:cubicBezTo>
                    <a:pt x="10372" y="4286"/>
                    <a:pt x="10325" y="4189"/>
                    <a:pt x="10392" y="4131"/>
                  </a:cubicBezTo>
                  <a:lnTo>
                    <a:pt x="12476" y="2308"/>
                  </a:lnTo>
                  <a:lnTo>
                    <a:pt x="10968" y="1339"/>
                  </a:lnTo>
                  <a:lnTo>
                    <a:pt x="11352" y="1151"/>
                  </a:lnTo>
                  <a:cubicBezTo>
                    <a:pt x="10215" y="373"/>
                    <a:pt x="8923" y="1"/>
                    <a:pt x="7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2673675" y="3574050"/>
              <a:ext cx="214950" cy="82575"/>
            </a:xfrm>
            <a:custGeom>
              <a:rect b="b" l="l" r="r" t="t"/>
              <a:pathLst>
                <a:path extrusionOk="0" h="3303" w="8598">
                  <a:moveTo>
                    <a:pt x="3756" y="1"/>
                  </a:moveTo>
                  <a:cubicBezTo>
                    <a:pt x="2441" y="1"/>
                    <a:pt x="1127" y="395"/>
                    <a:pt x="0" y="1185"/>
                  </a:cubicBezTo>
                  <a:cubicBezTo>
                    <a:pt x="609" y="1031"/>
                    <a:pt x="1237" y="951"/>
                    <a:pt x="1865" y="951"/>
                  </a:cubicBezTo>
                  <a:cubicBezTo>
                    <a:pt x="1871" y="951"/>
                    <a:pt x="1876" y="951"/>
                    <a:pt x="1882" y="951"/>
                  </a:cubicBezTo>
                  <a:cubicBezTo>
                    <a:pt x="3979" y="951"/>
                    <a:pt x="5987" y="1799"/>
                    <a:pt x="7454" y="3303"/>
                  </a:cubicBezTo>
                  <a:lnTo>
                    <a:pt x="8597" y="2305"/>
                  </a:lnTo>
                  <a:lnTo>
                    <a:pt x="7088" y="1340"/>
                  </a:lnTo>
                  <a:lnTo>
                    <a:pt x="7473" y="1153"/>
                  </a:lnTo>
                  <a:cubicBezTo>
                    <a:pt x="6351" y="385"/>
                    <a:pt x="5053" y="1"/>
                    <a:pt x="375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2871950" y="3657075"/>
              <a:ext cx="67025" cy="153225"/>
            </a:xfrm>
            <a:custGeom>
              <a:rect b="b" l="l" r="r" t="t"/>
              <a:pathLst>
                <a:path extrusionOk="0" h="6129" w="2681">
                  <a:moveTo>
                    <a:pt x="1542" y="1"/>
                  </a:moveTo>
                  <a:lnTo>
                    <a:pt x="1" y="516"/>
                  </a:lnTo>
                  <a:cubicBezTo>
                    <a:pt x="1139" y="1907"/>
                    <a:pt x="1762" y="3655"/>
                    <a:pt x="1758" y="5454"/>
                  </a:cubicBezTo>
                  <a:cubicBezTo>
                    <a:pt x="1758" y="5683"/>
                    <a:pt x="1748" y="5908"/>
                    <a:pt x="1730" y="6129"/>
                  </a:cubicBezTo>
                  <a:cubicBezTo>
                    <a:pt x="2681" y="4180"/>
                    <a:pt x="2610" y="1884"/>
                    <a:pt x="154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2833100" y="3561475"/>
              <a:ext cx="114150" cy="120550"/>
            </a:xfrm>
            <a:custGeom>
              <a:rect b="b" l="l" r="r" t="t"/>
              <a:pathLst>
                <a:path extrusionOk="0" h="4822" w="4566">
                  <a:moveTo>
                    <a:pt x="4486" y="0"/>
                  </a:moveTo>
                  <a:cubicBezTo>
                    <a:pt x="4477" y="0"/>
                    <a:pt x="4468" y="2"/>
                    <a:pt x="4459" y="6"/>
                  </a:cubicBezTo>
                  <a:lnTo>
                    <a:pt x="796" y="1693"/>
                  </a:lnTo>
                  <a:cubicBezTo>
                    <a:pt x="590" y="1787"/>
                    <a:pt x="571" y="2068"/>
                    <a:pt x="758" y="2194"/>
                  </a:cubicBezTo>
                  <a:lnTo>
                    <a:pt x="1812" y="2883"/>
                  </a:lnTo>
                  <a:cubicBezTo>
                    <a:pt x="1901" y="2944"/>
                    <a:pt x="1911" y="3075"/>
                    <a:pt x="1826" y="3150"/>
                  </a:cubicBezTo>
                  <a:lnTo>
                    <a:pt x="46" y="4705"/>
                  </a:lnTo>
                  <a:cubicBezTo>
                    <a:pt x="0" y="4747"/>
                    <a:pt x="32" y="4822"/>
                    <a:pt x="86" y="4822"/>
                  </a:cubicBezTo>
                  <a:cubicBezTo>
                    <a:pt x="93" y="4822"/>
                    <a:pt x="100" y="4820"/>
                    <a:pt x="107" y="4818"/>
                  </a:cubicBezTo>
                  <a:lnTo>
                    <a:pt x="4277" y="3426"/>
                  </a:lnTo>
                  <a:cubicBezTo>
                    <a:pt x="4492" y="3351"/>
                    <a:pt x="4539" y="3066"/>
                    <a:pt x="4356" y="2925"/>
                  </a:cubicBezTo>
                  <a:lnTo>
                    <a:pt x="3241" y="2110"/>
                  </a:lnTo>
                  <a:cubicBezTo>
                    <a:pt x="3162" y="2054"/>
                    <a:pt x="3148" y="1946"/>
                    <a:pt x="3204" y="1871"/>
                  </a:cubicBezTo>
                  <a:lnTo>
                    <a:pt x="4534" y="100"/>
                  </a:lnTo>
                  <a:cubicBezTo>
                    <a:pt x="4566" y="57"/>
                    <a:pt x="4531" y="0"/>
                    <a:pt x="448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2800750" y="3662375"/>
              <a:ext cx="38800" cy="45200"/>
            </a:xfrm>
            <a:custGeom>
              <a:rect b="b" l="l" r="r" t="t"/>
              <a:pathLst>
                <a:path extrusionOk="0" h="1808" w="1552">
                  <a:moveTo>
                    <a:pt x="287" y="0"/>
                  </a:moveTo>
                  <a:cubicBezTo>
                    <a:pt x="162" y="0"/>
                    <a:pt x="38" y="81"/>
                    <a:pt x="33" y="248"/>
                  </a:cubicBezTo>
                  <a:cubicBezTo>
                    <a:pt x="0" y="1180"/>
                    <a:pt x="436" y="1733"/>
                    <a:pt x="1261" y="1808"/>
                  </a:cubicBezTo>
                  <a:lnTo>
                    <a:pt x="1284" y="1808"/>
                  </a:lnTo>
                  <a:cubicBezTo>
                    <a:pt x="1415" y="1808"/>
                    <a:pt x="1523" y="1709"/>
                    <a:pt x="1537" y="1578"/>
                  </a:cubicBezTo>
                  <a:cubicBezTo>
                    <a:pt x="1551" y="1438"/>
                    <a:pt x="1448" y="1311"/>
                    <a:pt x="1312" y="1302"/>
                  </a:cubicBezTo>
                  <a:cubicBezTo>
                    <a:pt x="937" y="1269"/>
                    <a:pt x="516" y="1119"/>
                    <a:pt x="544" y="267"/>
                  </a:cubicBezTo>
                  <a:cubicBezTo>
                    <a:pt x="551" y="91"/>
                    <a:pt x="418" y="0"/>
                    <a:pt x="28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2" name="Google Shape;3632;p47"/>
          <p:cNvGrpSpPr/>
          <p:nvPr/>
        </p:nvGrpSpPr>
        <p:grpSpPr>
          <a:xfrm>
            <a:off x="4357125" y="3561425"/>
            <a:ext cx="357325" cy="421400"/>
            <a:chOff x="4357125" y="3561425"/>
            <a:chExt cx="357325" cy="421400"/>
          </a:xfrm>
        </p:grpSpPr>
        <p:sp>
          <p:nvSpPr>
            <p:cNvPr id="3633" name="Google Shape;3633;p47"/>
            <p:cNvSpPr/>
            <p:nvPr/>
          </p:nvSpPr>
          <p:spPr>
            <a:xfrm>
              <a:off x="4409200" y="3561475"/>
              <a:ext cx="252800" cy="241000"/>
            </a:xfrm>
            <a:custGeom>
              <a:rect b="b" l="l" r="r" t="t"/>
              <a:pathLst>
                <a:path extrusionOk="0" h="9640" w="10112">
                  <a:moveTo>
                    <a:pt x="2105" y="0"/>
                  </a:moveTo>
                  <a:cubicBezTo>
                    <a:pt x="1662" y="0"/>
                    <a:pt x="1230" y="235"/>
                    <a:pt x="1003" y="658"/>
                  </a:cubicBezTo>
                  <a:lnTo>
                    <a:pt x="334" y="1876"/>
                  </a:lnTo>
                  <a:cubicBezTo>
                    <a:pt x="1" y="2485"/>
                    <a:pt x="221" y="3248"/>
                    <a:pt x="830" y="3581"/>
                  </a:cubicBezTo>
                  <a:lnTo>
                    <a:pt x="2339" y="4410"/>
                  </a:lnTo>
                  <a:cubicBezTo>
                    <a:pt x="2779" y="4649"/>
                    <a:pt x="3056" y="5113"/>
                    <a:pt x="3056" y="5619"/>
                  </a:cubicBezTo>
                  <a:lnTo>
                    <a:pt x="3056" y="8519"/>
                  </a:lnTo>
                  <a:cubicBezTo>
                    <a:pt x="3723" y="9266"/>
                    <a:pt x="4390" y="9640"/>
                    <a:pt x="5056" y="9640"/>
                  </a:cubicBezTo>
                  <a:cubicBezTo>
                    <a:pt x="5722" y="9640"/>
                    <a:pt x="6389" y="9266"/>
                    <a:pt x="7056" y="8519"/>
                  </a:cubicBezTo>
                  <a:lnTo>
                    <a:pt x="7056" y="5614"/>
                  </a:lnTo>
                  <a:cubicBezTo>
                    <a:pt x="7056" y="5113"/>
                    <a:pt x="7328" y="4649"/>
                    <a:pt x="7769" y="4406"/>
                  </a:cubicBezTo>
                  <a:lnTo>
                    <a:pt x="9277" y="3581"/>
                  </a:lnTo>
                  <a:cubicBezTo>
                    <a:pt x="9891" y="3248"/>
                    <a:pt x="10111" y="2485"/>
                    <a:pt x="9778" y="1876"/>
                  </a:cubicBezTo>
                  <a:lnTo>
                    <a:pt x="9680" y="1698"/>
                  </a:lnTo>
                  <a:lnTo>
                    <a:pt x="9202" y="836"/>
                  </a:lnTo>
                  <a:lnTo>
                    <a:pt x="9104" y="658"/>
                  </a:lnTo>
                  <a:cubicBezTo>
                    <a:pt x="8873" y="237"/>
                    <a:pt x="8441" y="1"/>
                    <a:pt x="7998" y="1"/>
                  </a:cubicBezTo>
                  <a:cubicBezTo>
                    <a:pt x="7766" y="1"/>
                    <a:pt x="7530" y="66"/>
                    <a:pt x="7319" y="203"/>
                  </a:cubicBezTo>
                  <a:lnTo>
                    <a:pt x="7024" y="395"/>
                  </a:lnTo>
                  <a:cubicBezTo>
                    <a:pt x="6424" y="784"/>
                    <a:pt x="5738" y="979"/>
                    <a:pt x="5051" y="979"/>
                  </a:cubicBezTo>
                  <a:cubicBezTo>
                    <a:pt x="4365" y="979"/>
                    <a:pt x="3679" y="784"/>
                    <a:pt x="3079" y="395"/>
                  </a:cubicBezTo>
                  <a:lnTo>
                    <a:pt x="2788" y="203"/>
                  </a:lnTo>
                  <a:cubicBezTo>
                    <a:pt x="2576" y="66"/>
                    <a:pt x="2339" y="0"/>
                    <a:pt x="2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4485700" y="3909725"/>
              <a:ext cx="100050" cy="72975"/>
            </a:xfrm>
            <a:custGeom>
              <a:rect b="b" l="l" r="r" t="t"/>
              <a:pathLst>
                <a:path extrusionOk="0" h="2919" w="4002">
                  <a:moveTo>
                    <a:pt x="1999" y="0"/>
                  </a:moveTo>
                  <a:cubicBezTo>
                    <a:pt x="1332" y="0"/>
                    <a:pt x="665" y="244"/>
                    <a:pt x="0" y="731"/>
                  </a:cubicBezTo>
                  <a:lnTo>
                    <a:pt x="0" y="1888"/>
                  </a:lnTo>
                  <a:cubicBezTo>
                    <a:pt x="0" y="2460"/>
                    <a:pt x="459" y="2919"/>
                    <a:pt x="1031" y="2919"/>
                  </a:cubicBezTo>
                  <a:lnTo>
                    <a:pt x="2970" y="2919"/>
                  </a:lnTo>
                  <a:cubicBezTo>
                    <a:pt x="3542" y="2919"/>
                    <a:pt x="4001" y="2460"/>
                    <a:pt x="4001" y="1888"/>
                  </a:cubicBezTo>
                  <a:lnTo>
                    <a:pt x="4001" y="731"/>
                  </a:lnTo>
                  <a:cubicBezTo>
                    <a:pt x="3334" y="244"/>
                    <a:pt x="2666" y="0"/>
                    <a:pt x="1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4446575" y="3561475"/>
              <a:ext cx="73700" cy="24450"/>
            </a:xfrm>
            <a:custGeom>
              <a:rect b="b" l="l" r="r" t="t"/>
              <a:pathLst>
                <a:path extrusionOk="0" h="978" w="2948">
                  <a:moveTo>
                    <a:pt x="610" y="0"/>
                  </a:moveTo>
                  <a:cubicBezTo>
                    <a:pt x="401" y="0"/>
                    <a:pt x="191" y="53"/>
                    <a:pt x="0" y="161"/>
                  </a:cubicBezTo>
                  <a:cubicBezTo>
                    <a:pt x="24" y="175"/>
                    <a:pt x="52" y="189"/>
                    <a:pt x="75" y="203"/>
                  </a:cubicBezTo>
                  <a:lnTo>
                    <a:pt x="366" y="395"/>
                  </a:lnTo>
                  <a:cubicBezTo>
                    <a:pt x="961" y="779"/>
                    <a:pt x="1653" y="977"/>
                    <a:pt x="2354" y="977"/>
                  </a:cubicBezTo>
                  <a:cubicBezTo>
                    <a:pt x="2552" y="977"/>
                    <a:pt x="2750" y="961"/>
                    <a:pt x="2947" y="929"/>
                  </a:cubicBezTo>
                  <a:cubicBezTo>
                    <a:pt x="2460" y="845"/>
                    <a:pt x="1996" y="662"/>
                    <a:pt x="1584" y="395"/>
                  </a:cubicBezTo>
                  <a:lnTo>
                    <a:pt x="1289" y="203"/>
                  </a:lnTo>
                  <a:cubicBezTo>
                    <a:pt x="1082" y="69"/>
                    <a:pt x="846" y="0"/>
                    <a:pt x="6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4520350" y="3561425"/>
              <a:ext cx="141650" cy="241075"/>
            </a:xfrm>
            <a:custGeom>
              <a:rect b="b" l="l" r="r" t="t"/>
              <a:pathLst>
                <a:path extrusionOk="0" h="9643" w="5666">
                  <a:moveTo>
                    <a:pt x="3561" y="0"/>
                  </a:moveTo>
                  <a:cubicBezTo>
                    <a:pt x="3355" y="0"/>
                    <a:pt x="3146" y="51"/>
                    <a:pt x="2952" y="158"/>
                  </a:cubicBezTo>
                  <a:cubicBezTo>
                    <a:pt x="3159" y="275"/>
                    <a:pt x="3332" y="444"/>
                    <a:pt x="3444" y="655"/>
                  </a:cubicBezTo>
                  <a:lnTo>
                    <a:pt x="3543" y="838"/>
                  </a:lnTo>
                  <a:lnTo>
                    <a:pt x="4016" y="1700"/>
                  </a:lnTo>
                  <a:lnTo>
                    <a:pt x="4114" y="1878"/>
                  </a:lnTo>
                  <a:cubicBezTo>
                    <a:pt x="4447" y="2487"/>
                    <a:pt x="4227" y="3250"/>
                    <a:pt x="3618" y="3583"/>
                  </a:cubicBezTo>
                  <a:lnTo>
                    <a:pt x="2109" y="4408"/>
                  </a:lnTo>
                  <a:cubicBezTo>
                    <a:pt x="1664" y="4651"/>
                    <a:pt x="1392" y="5115"/>
                    <a:pt x="1392" y="5616"/>
                  </a:cubicBezTo>
                  <a:lnTo>
                    <a:pt x="1392" y="8521"/>
                  </a:lnTo>
                  <a:cubicBezTo>
                    <a:pt x="929" y="9036"/>
                    <a:pt x="465" y="9378"/>
                    <a:pt x="1" y="9538"/>
                  </a:cubicBezTo>
                  <a:cubicBezTo>
                    <a:pt x="205" y="9608"/>
                    <a:pt x="409" y="9643"/>
                    <a:pt x="613" y="9643"/>
                  </a:cubicBezTo>
                  <a:cubicBezTo>
                    <a:pt x="1280" y="9643"/>
                    <a:pt x="1948" y="9267"/>
                    <a:pt x="2615" y="8521"/>
                  </a:cubicBezTo>
                  <a:lnTo>
                    <a:pt x="2615" y="5621"/>
                  </a:lnTo>
                  <a:cubicBezTo>
                    <a:pt x="2610" y="5115"/>
                    <a:pt x="2887" y="4651"/>
                    <a:pt x="3327" y="4412"/>
                  </a:cubicBezTo>
                  <a:lnTo>
                    <a:pt x="4836" y="3588"/>
                  </a:lnTo>
                  <a:cubicBezTo>
                    <a:pt x="5445" y="3250"/>
                    <a:pt x="5665" y="2487"/>
                    <a:pt x="5332" y="1878"/>
                  </a:cubicBezTo>
                  <a:lnTo>
                    <a:pt x="5234" y="1700"/>
                  </a:lnTo>
                  <a:lnTo>
                    <a:pt x="4761" y="838"/>
                  </a:lnTo>
                  <a:lnTo>
                    <a:pt x="4662" y="655"/>
                  </a:lnTo>
                  <a:cubicBezTo>
                    <a:pt x="4435" y="236"/>
                    <a:pt x="4005" y="0"/>
                    <a:pt x="35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4520350" y="3909750"/>
              <a:ext cx="65275" cy="73075"/>
            </a:xfrm>
            <a:custGeom>
              <a:rect b="b" l="l" r="r" t="t"/>
              <a:pathLst>
                <a:path extrusionOk="0" h="2923" w="2611">
                  <a:moveTo>
                    <a:pt x="611" y="0"/>
                  </a:moveTo>
                  <a:cubicBezTo>
                    <a:pt x="407" y="0"/>
                    <a:pt x="204" y="23"/>
                    <a:pt x="1" y="69"/>
                  </a:cubicBezTo>
                  <a:cubicBezTo>
                    <a:pt x="465" y="172"/>
                    <a:pt x="929" y="397"/>
                    <a:pt x="1392" y="735"/>
                  </a:cubicBezTo>
                  <a:lnTo>
                    <a:pt x="1392" y="1892"/>
                  </a:lnTo>
                  <a:cubicBezTo>
                    <a:pt x="1392" y="2459"/>
                    <a:pt x="929" y="2922"/>
                    <a:pt x="362" y="2922"/>
                  </a:cubicBezTo>
                  <a:lnTo>
                    <a:pt x="1580" y="2922"/>
                  </a:lnTo>
                  <a:cubicBezTo>
                    <a:pt x="2151" y="2922"/>
                    <a:pt x="2610" y="2459"/>
                    <a:pt x="2610" y="1892"/>
                  </a:cubicBezTo>
                  <a:lnTo>
                    <a:pt x="2610" y="735"/>
                  </a:lnTo>
                  <a:cubicBezTo>
                    <a:pt x="1947" y="246"/>
                    <a:pt x="1277" y="0"/>
                    <a:pt x="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4485700" y="3909725"/>
              <a:ext cx="100050" cy="32800"/>
            </a:xfrm>
            <a:custGeom>
              <a:rect b="b" l="l" r="r" t="t"/>
              <a:pathLst>
                <a:path extrusionOk="0" h="1312" w="4002">
                  <a:moveTo>
                    <a:pt x="1999" y="0"/>
                  </a:moveTo>
                  <a:cubicBezTo>
                    <a:pt x="1332" y="0"/>
                    <a:pt x="665" y="244"/>
                    <a:pt x="0" y="731"/>
                  </a:cubicBezTo>
                  <a:lnTo>
                    <a:pt x="0" y="1312"/>
                  </a:lnTo>
                  <a:cubicBezTo>
                    <a:pt x="665" y="822"/>
                    <a:pt x="1332" y="577"/>
                    <a:pt x="1999" y="577"/>
                  </a:cubicBezTo>
                  <a:cubicBezTo>
                    <a:pt x="2666" y="577"/>
                    <a:pt x="3334" y="822"/>
                    <a:pt x="4001" y="1312"/>
                  </a:cubicBezTo>
                  <a:lnTo>
                    <a:pt x="4001" y="731"/>
                  </a:lnTo>
                  <a:cubicBezTo>
                    <a:pt x="3334" y="244"/>
                    <a:pt x="2666" y="0"/>
                    <a:pt x="19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4476575" y="3945650"/>
              <a:ext cx="116300" cy="20250"/>
            </a:xfrm>
            <a:custGeom>
              <a:rect b="b" l="l" r="r" t="t"/>
              <a:pathLst>
                <a:path extrusionOk="0" h="810" w="4652">
                  <a:moveTo>
                    <a:pt x="2370" y="0"/>
                  </a:moveTo>
                  <a:cubicBezTo>
                    <a:pt x="1672" y="0"/>
                    <a:pt x="974" y="102"/>
                    <a:pt x="300" y="306"/>
                  </a:cubicBezTo>
                  <a:cubicBezTo>
                    <a:pt x="0" y="396"/>
                    <a:pt x="95" y="810"/>
                    <a:pt x="360" y="810"/>
                  </a:cubicBezTo>
                  <a:cubicBezTo>
                    <a:pt x="385" y="810"/>
                    <a:pt x="412" y="806"/>
                    <a:pt x="440" y="798"/>
                  </a:cubicBezTo>
                  <a:cubicBezTo>
                    <a:pt x="1068" y="606"/>
                    <a:pt x="1717" y="510"/>
                    <a:pt x="2366" y="510"/>
                  </a:cubicBezTo>
                  <a:cubicBezTo>
                    <a:pt x="3016" y="510"/>
                    <a:pt x="3666" y="606"/>
                    <a:pt x="4296" y="798"/>
                  </a:cubicBezTo>
                  <a:cubicBezTo>
                    <a:pt x="4315" y="802"/>
                    <a:pt x="4338" y="807"/>
                    <a:pt x="4366" y="807"/>
                  </a:cubicBezTo>
                  <a:cubicBezTo>
                    <a:pt x="4479" y="802"/>
                    <a:pt x="4577" y="732"/>
                    <a:pt x="4614" y="624"/>
                  </a:cubicBezTo>
                  <a:cubicBezTo>
                    <a:pt x="4652" y="489"/>
                    <a:pt x="4577" y="348"/>
                    <a:pt x="4441" y="306"/>
                  </a:cubicBezTo>
                  <a:cubicBezTo>
                    <a:pt x="3766" y="102"/>
                    <a:pt x="3068" y="0"/>
                    <a:pt x="2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4476575" y="3703000"/>
              <a:ext cx="116300" cy="20225"/>
            </a:xfrm>
            <a:custGeom>
              <a:rect b="b" l="l" r="r" t="t"/>
              <a:pathLst>
                <a:path extrusionOk="0" h="809" w="4652">
                  <a:moveTo>
                    <a:pt x="2370" y="0"/>
                  </a:moveTo>
                  <a:cubicBezTo>
                    <a:pt x="1672" y="0"/>
                    <a:pt x="974" y="103"/>
                    <a:pt x="300" y="309"/>
                  </a:cubicBezTo>
                  <a:cubicBezTo>
                    <a:pt x="0" y="395"/>
                    <a:pt x="95" y="808"/>
                    <a:pt x="360" y="808"/>
                  </a:cubicBezTo>
                  <a:cubicBezTo>
                    <a:pt x="385" y="808"/>
                    <a:pt x="412" y="805"/>
                    <a:pt x="440" y="797"/>
                  </a:cubicBezTo>
                  <a:cubicBezTo>
                    <a:pt x="1068" y="604"/>
                    <a:pt x="1717" y="508"/>
                    <a:pt x="2366" y="508"/>
                  </a:cubicBezTo>
                  <a:cubicBezTo>
                    <a:pt x="3016" y="508"/>
                    <a:pt x="3666" y="604"/>
                    <a:pt x="4296" y="797"/>
                  </a:cubicBezTo>
                  <a:cubicBezTo>
                    <a:pt x="4315" y="801"/>
                    <a:pt x="4338" y="806"/>
                    <a:pt x="4366" y="806"/>
                  </a:cubicBezTo>
                  <a:cubicBezTo>
                    <a:pt x="4479" y="806"/>
                    <a:pt x="4577" y="731"/>
                    <a:pt x="4614" y="623"/>
                  </a:cubicBezTo>
                  <a:cubicBezTo>
                    <a:pt x="4652" y="487"/>
                    <a:pt x="4577" y="347"/>
                    <a:pt x="4441" y="309"/>
                  </a:cubicBezTo>
                  <a:cubicBezTo>
                    <a:pt x="3766" y="103"/>
                    <a:pt x="3068" y="0"/>
                    <a:pt x="2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4476600" y="3735750"/>
              <a:ext cx="116275" cy="20200"/>
            </a:xfrm>
            <a:custGeom>
              <a:rect b="b" l="l" r="r" t="t"/>
              <a:pathLst>
                <a:path extrusionOk="0" h="808" w="4651">
                  <a:moveTo>
                    <a:pt x="2369" y="1"/>
                  </a:moveTo>
                  <a:cubicBezTo>
                    <a:pt x="1671" y="1"/>
                    <a:pt x="973" y="103"/>
                    <a:pt x="299" y="306"/>
                  </a:cubicBezTo>
                  <a:cubicBezTo>
                    <a:pt x="0" y="396"/>
                    <a:pt x="93" y="807"/>
                    <a:pt x="356" y="807"/>
                  </a:cubicBezTo>
                  <a:cubicBezTo>
                    <a:pt x="382" y="807"/>
                    <a:pt x="410" y="803"/>
                    <a:pt x="439" y="794"/>
                  </a:cubicBezTo>
                  <a:cubicBezTo>
                    <a:pt x="1067" y="604"/>
                    <a:pt x="1717" y="509"/>
                    <a:pt x="2367" y="509"/>
                  </a:cubicBezTo>
                  <a:cubicBezTo>
                    <a:pt x="3017" y="509"/>
                    <a:pt x="3667" y="604"/>
                    <a:pt x="4295" y="794"/>
                  </a:cubicBezTo>
                  <a:cubicBezTo>
                    <a:pt x="4314" y="803"/>
                    <a:pt x="4337" y="808"/>
                    <a:pt x="4365" y="808"/>
                  </a:cubicBezTo>
                  <a:cubicBezTo>
                    <a:pt x="4478" y="803"/>
                    <a:pt x="4576" y="733"/>
                    <a:pt x="4613" y="625"/>
                  </a:cubicBezTo>
                  <a:cubicBezTo>
                    <a:pt x="4651" y="489"/>
                    <a:pt x="4576" y="349"/>
                    <a:pt x="4440" y="306"/>
                  </a:cubicBezTo>
                  <a:cubicBezTo>
                    <a:pt x="3765" y="103"/>
                    <a:pt x="3067" y="1"/>
                    <a:pt x="2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4476850" y="3765500"/>
              <a:ext cx="116025" cy="20200"/>
            </a:xfrm>
            <a:custGeom>
              <a:rect b="b" l="l" r="r" t="t"/>
              <a:pathLst>
                <a:path extrusionOk="0" h="808" w="4641">
                  <a:moveTo>
                    <a:pt x="2359" y="1"/>
                  </a:moveTo>
                  <a:cubicBezTo>
                    <a:pt x="1661" y="1"/>
                    <a:pt x="963" y="103"/>
                    <a:pt x="289" y="306"/>
                  </a:cubicBezTo>
                  <a:cubicBezTo>
                    <a:pt x="0" y="401"/>
                    <a:pt x="91" y="804"/>
                    <a:pt x="355" y="804"/>
                  </a:cubicBezTo>
                  <a:cubicBezTo>
                    <a:pt x="378" y="804"/>
                    <a:pt x="403" y="801"/>
                    <a:pt x="429" y="794"/>
                  </a:cubicBezTo>
                  <a:cubicBezTo>
                    <a:pt x="1057" y="604"/>
                    <a:pt x="1706" y="509"/>
                    <a:pt x="2355" y="509"/>
                  </a:cubicBezTo>
                  <a:cubicBezTo>
                    <a:pt x="3005" y="509"/>
                    <a:pt x="3655" y="604"/>
                    <a:pt x="4285" y="794"/>
                  </a:cubicBezTo>
                  <a:cubicBezTo>
                    <a:pt x="4304" y="803"/>
                    <a:pt x="4327" y="808"/>
                    <a:pt x="4355" y="808"/>
                  </a:cubicBezTo>
                  <a:cubicBezTo>
                    <a:pt x="4468" y="803"/>
                    <a:pt x="4566" y="733"/>
                    <a:pt x="4603" y="625"/>
                  </a:cubicBezTo>
                  <a:cubicBezTo>
                    <a:pt x="4641" y="489"/>
                    <a:pt x="4566" y="349"/>
                    <a:pt x="4430" y="306"/>
                  </a:cubicBezTo>
                  <a:cubicBezTo>
                    <a:pt x="3755" y="103"/>
                    <a:pt x="3057" y="1"/>
                    <a:pt x="2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4357125" y="3681925"/>
              <a:ext cx="357325" cy="263400"/>
            </a:xfrm>
            <a:custGeom>
              <a:rect b="b" l="l" r="r" t="t"/>
              <a:pathLst>
                <a:path extrusionOk="0" h="10536" w="14293">
                  <a:moveTo>
                    <a:pt x="12417" y="0"/>
                  </a:moveTo>
                  <a:cubicBezTo>
                    <a:pt x="11791" y="0"/>
                    <a:pt x="11163" y="313"/>
                    <a:pt x="10826" y="1012"/>
                  </a:cubicBezTo>
                  <a:cubicBezTo>
                    <a:pt x="9598" y="3552"/>
                    <a:pt x="8372" y="4821"/>
                    <a:pt x="7145" y="4821"/>
                  </a:cubicBezTo>
                  <a:cubicBezTo>
                    <a:pt x="5919" y="4821"/>
                    <a:pt x="4693" y="3553"/>
                    <a:pt x="3466" y="1016"/>
                  </a:cubicBezTo>
                  <a:cubicBezTo>
                    <a:pt x="3128" y="315"/>
                    <a:pt x="2499" y="1"/>
                    <a:pt x="1872" y="1"/>
                  </a:cubicBezTo>
                  <a:cubicBezTo>
                    <a:pt x="933" y="1"/>
                    <a:pt x="0" y="706"/>
                    <a:pt x="65" y="1869"/>
                  </a:cubicBezTo>
                  <a:cubicBezTo>
                    <a:pt x="69" y="1925"/>
                    <a:pt x="69" y="1977"/>
                    <a:pt x="79" y="2033"/>
                  </a:cubicBezTo>
                  <a:cubicBezTo>
                    <a:pt x="182" y="2886"/>
                    <a:pt x="313" y="3846"/>
                    <a:pt x="486" y="4821"/>
                  </a:cubicBezTo>
                  <a:lnTo>
                    <a:pt x="664" y="5753"/>
                  </a:lnTo>
                  <a:cubicBezTo>
                    <a:pt x="941" y="7083"/>
                    <a:pt x="1297" y="8367"/>
                    <a:pt x="1737" y="9309"/>
                  </a:cubicBezTo>
                  <a:cubicBezTo>
                    <a:pt x="1756" y="9356"/>
                    <a:pt x="1779" y="9402"/>
                    <a:pt x="1803" y="9445"/>
                  </a:cubicBezTo>
                  <a:cubicBezTo>
                    <a:pt x="2188" y="10161"/>
                    <a:pt x="2847" y="10536"/>
                    <a:pt x="3541" y="10536"/>
                  </a:cubicBezTo>
                  <a:cubicBezTo>
                    <a:pt x="4004" y="10536"/>
                    <a:pt x="4482" y="10369"/>
                    <a:pt x="4904" y="10026"/>
                  </a:cubicBezTo>
                  <a:cubicBezTo>
                    <a:pt x="5651" y="9417"/>
                    <a:pt x="6398" y="9112"/>
                    <a:pt x="7144" y="9112"/>
                  </a:cubicBezTo>
                  <a:cubicBezTo>
                    <a:pt x="7896" y="9112"/>
                    <a:pt x="8647" y="9421"/>
                    <a:pt x="9397" y="10040"/>
                  </a:cubicBezTo>
                  <a:cubicBezTo>
                    <a:pt x="9779" y="10354"/>
                    <a:pt x="10237" y="10503"/>
                    <a:pt x="10691" y="10503"/>
                  </a:cubicBezTo>
                  <a:cubicBezTo>
                    <a:pt x="11409" y="10503"/>
                    <a:pt x="12114" y="10130"/>
                    <a:pt x="12485" y="9445"/>
                  </a:cubicBezTo>
                  <a:cubicBezTo>
                    <a:pt x="12508" y="9402"/>
                    <a:pt x="12531" y="9356"/>
                    <a:pt x="12550" y="9309"/>
                  </a:cubicBezTo>
                  <a:cubicBezTo>
                    <a:pt x="13412" y="7463"/>
                    <a:pt x="13942" y="4324"/>
                    <a:pt x="14213" y="2028"/>
                  </a:cubicBezTo>
                  <a:cubicBezTo>
                    <a:pt x="14223" y="1977"/>
                    <a:pt x="14223" y="1925"/>
                    <a:pt x="14227" y="1874"/>
                  </a:cubicBezTo>
                  <a:cubicBezTo>
                    <a:pt x="14292" y="707"/>
                    <a:pt x="13357" y="0"/>
                    <a:pt x="1241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4358150" y="3710950"/>
              <a:ext cx="355025" cy="234425"/>
            </a:xfrm>
            <a:custGeom>
              <a:rect b="b" l="l" r="r" t="t"/>
              <a:pathLst>
                <a:path extrusionOk="0" h="9377" w="14201">
                  <a:moveTo>
                    <a:pt x="108" y="1"/>
                  </a:moveTo>
                  <a:cubicBezTo>
                    <a:pt x="33" y="226"/>
                    <a:pt x="0" y="465"/>
                    <a:pt x="14" y="703"/>
                  </a:cubicBezTo>
                  <a:cubicBezTo>
                    <a:pt x="19" y="764"/>
                    <a:pt x="24" y="816"/>
                    <a:pt x="28" y="872"/>
                  </a:cubicBezTo>
                  <a:cubicBezTo>
                    <a:pt x="131" y="1725"/>
                    <a:pt x="263" y="2685"/>
                    <a:pt x="441" y="3660"/>
                  </a:cubicBezTo>
                  <a:lnTo>
                    <a:pt x="623" y="4587"/>
                  </a:lnTo>
                  <a:cubicBezTo>
                    <a:pt x="900" y="5922"/>
                    <a:pt x="1251" y="7201"/>
                    <a:pt x="1692" y="8148"/>
                  </a:cubicBezTo>
                  <a:cubicBezTo>
                    <a:pt x="1715" y="8195"/>
                    <a:pt x="1734" y="8241"/>
                    <a:pt x="1757" y="8284"/>
                  </a:cubicBezTo>
                  <a:cubicBezTo>
                    <a:pt x="2145" y="9000"/>
                    <a:pt x="2806" y="9377"/>
                    <a:pt x="3501" y="9377"/>
                  </a:cubicBezTo>
                  <a:cubicBezTo>
                    <a:pt x="3964" y="9377"/>
                    <a:pt x="4442" y="9209"/>
                    <a:pt x="4863" y="8865"/>
                  </a:cubicBezTo>
                  <a:cubicBezTo>
                    <a:pt x="5610" y="8258"/>
                    <a:pt x="6356" y="7955"/>
                    <a:pt x="7101" y="7955"/>
                  </a:cubicBezTo>
                  <a:cubicBezTo>
                    <a:pt x="7851" y="7955"/>
                    <a:pt x="8601" y="8263"/>
                    <a:pt x="9351" y="8879"/>
                  </a:cubicBezTo>
                  <a:cubicBezTo>
                    <a:pt x="9735" y="9193"/>
                    <a:pt x="10196" y="9344"/>
                    <a:pt x="10652" y="9344"/>
                  </a:cubicBezTo>
                  <a:cubicBezTo>
                    <a:pt x="11369" y="9344"/>
                    <a:pt x="12072" y="8971"/>
                    <a:pt x="12439" y="8284"/>
                  </a:cubicBezTo>
                  <a:cubicBezTo>
                    <a:pt x="12467" y="8241"/>
                    <a:pt x="12486" y="8195"/>
                    <a:pt x="12509" y="8148"/>
                  </a:cubicBezTo>
                  <a:cubicBezTo>
                    <a:pt x="13366" y="6307"/>
                    <a:pt x="13901" y="3163"/>
                    <a:pt x="14172" y="872"/>
                  </a:cubicBezTo>
                  <a:cubicBezTo>
                    <a:pt x="14177" y="816"/>
                    <a:pt x="14182" y="764"/>
                    <a:pt x="14186" y="713"/>
                  </a:cubicBezTo>
                  <a:cubicBezTo>
                    <a:pt x="14200" y="469"/>
                    <a:pt x="14168" y="230"/>
                    <a:pt x="14088" y="5"/>
                  </a:cubicBezTo>
                  <a:cubicBezTo>
                    <a:pt x="13797" y="2212"/>
                    <a:pt x="13282" y="4953"/>
                    <a:pt x="12509" y="6625"/>
                  </a:cubicBezTo>
                  <a:cubicBezTo>
                    <a:pt x="12486" y="6672"/>
                    <a:pt x="12467" y="6719"/>
                    <a:pt x="12439" y="6761"/>
                  </a:cubicBezTo>
                  <a:cubicBezTo>
                    <a:pt x="12072" y="7447"/>
                    <a:pt x="11367" y="7820"/>
                    <a:pt x="10649" y="7820"/>
                  </a:cubicBezTo>
                  <a:cubicBezTo>
                    <a:pt x="10195" y="7820"/>
                    <a:pt x="9735" y="7670"/>
                    <a:pt x="9351" y="7356"/>
                  </a:cubicBezTo>
                  <a:cubicBezTo>
                    <a:pt x="8601" y="6738"/>
                    <a:pt x="7850" y="6428"/>
                    <a:pt x="7099" y="6428"/>
                  </a:cubicBezTo>
                  <a:cubicBezTo>
                    <a:pt x="6353" y="6428"/>
                    <a:pt x="5608" y="6733"/>
                    <a:pt x="4863" y="7342"/>
                  </a:cubicBezTo>
                  <a:cubicBezTo>
                    <a:pt x="4441" y="7685"/>
                    <a:pt x="3963" y="7852"/>
                    <a:pt x="3500" y="7852"/>
                  </a:cubicBezTo>
                  <a:cubicBezTo>
                    <a:pt x="2806" y="7852"/>
                    <a:pt x="2145" y="7478"/>
                    <a:pt x="1757" y="6761"/>
                  </a:cubicBezTo>
                  <a:cubicBezTo>
                    <a:pt x="1734" y="6719"/>
                    <a:pt x="1715" y="6672"/>
                    <a:pt x="1692" y="6625"/>
                  </a:cubicBezTo>
                  <a:cubicBezTo>
                    <a:pt x="1256" y="5684"/>
                    <a:pt x="900" y="4400"/>
                    <a:pt x="623" y="3069"/>
                  </a:cubicBezTo>
                  <a:lnTo>
                    <a:pt x="441" y="2137"/>
                  </a:lnTo>
                  <a:cubicBezTo>
                    <a:pt x="305" y="1406"/>
                    <a:pt x="197" y="680"/>
                    <a:pt x="10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5" name="Google Shape;3645;p47"/>
          <p:cNvGrpSpPr/>
          <p:nvPr/>
        </p:nvGrpSpPr>
        <p:grpSpPr>
          <a:xfrm>
            <a:off x="3768900" y="3561850"/>
            <a:ext cx="369650" cy="420500"/>
            <a:chOff x="3768900" y="3561850"/>
            <a:chExt cx="369650" cy="420500"/>
          </a:xfrm>
        </p:grpSpPr>
        <p:sp>
          <p:nvSpPr>
            <p:cNvPr id="3646" name="Google Shape;3646;p47"/>
            <p:cNvSpPr/>
            <p:nvPr/>
          </p:nvSpPr>
          <p:spPr>
            <a:xfrm>
              <a:off x="3768900" y="3561850"/>
              <a:ext cx="363800" cy="420500"/>
            </a:xfrm>
            <a:custGeom>
              <a:rect b="b" l="l" r="r" t="t"/>
              <a:pathLst>
                <a:path extrusionOk="0" h="16820" w="14552">
                  <a:moveTo>
                    <a:pt x="10298" y="1"/>
                  </a:moveTo>
                  <a:cubicBezTo>
                    <a:pt x="9466" y="1"/>
                    <a:pt x="8655" y="248"/>
                    <a:pt x="7969" y="713"/>
                  </a:cubicBezTo>
                  <a:cubicBezTo>
                    <a:pt x="7754" y="858"/>
                    <a:pt x="7504" y="931"/>
                    <a:pt x="7255" y="931"/>
                  </a:cubicBezTo>
                  <a:cubicBezTo>
                    <a:pt x="7005" y="931"/>
                    <a:pt x="6756" y="858"/>
                    <a:pt x="6540" y="713"/>
                  </a:cubicBezTo>
                  <a:cubicBezTo>
                    <a:pt x="5835" y="241"/>
                    <a:pt x="5018" y="2"/>
                    <a:pt x="4198" y="2"/>
                  </a:cubicBezTo>
                  <a:cubicBezTo>
                    <a:pt x="3522" y="2"/>
                    <a:pt x="2844" y="164"/>
                    <a:pt x="2226" y="493"/>
                  </a:cubicBezTo>
                  <a:cubicBezTo>
                    <a:pt x="858" y="1224"/>
                    <a:pt x="0" y="2648"/>
                    <a:pt x="0" y="4198"/>
                  </a:cubicBezTo>
                  <a:cubicBezTo>
                    <a:pt x="0" y="4555"/>
                    <a:pt x="47" y="4915"/>
                    <a:pt x="131" y="5262"/>
                  </a:cubicBezTo>
                  <a:cubicBezTo>
                    <a:pt x="122" y="5267"/>
                    <a:pt x="356" y="5983"/>
                    <a:pt x="516" y="6241"/>
                  </a:cubicBezTo>
                  <a:cubicBezTo>
                    <a:pt x="665" y="6499"/>
                    <a:pt x="839" y="6742"/>
                    <a:pt x="1031" y="6972"/>
                  </a:cubicBezTo>
                  <a:cubicBezTo>
                    <a:pt x="1996" y="8064"/>
                    <a:pt x="2525" y="9469"/>
                    <a:pt x="2521" y="10926"/>
                  </a:cubicBezTo>
                  <a:lnTo>
                    <a:pt x="2521" y="14309"/>
                  </a:lnTo>
                  <a:cubicBezTo>
                    <a:pt x="2525" y="15695"/>
                    <a:pt x="3645" y="16815"/>
                    <a:pt x="5032" y="16820"/>
                  </a:cubicBezTo>
                  <a:cubicBezTo>
                    <a:pt x="5374" y="16820"/>
                    <a:pt x="5655" y="16539"/>
                    <a:pt x="5655" y="16192"/>
                  </a:cubicBezTo>
                  <a:lnTo>
                    <a:pt x="5655" y="13072"/>
                  </a:lnTo>
                  <a:cubicBezTo>
                    <a:pt x="5655" y="12191"/>
                    <a:pt x="6367" y="11479"/>
                    <a:pt x="7243" y="11479"/>
                  </a:cubicBezTo>
                  <a:cubicBezTo>
                    <a:pt x="8124" y="11479"/>
                    <a:pt x="8836" y="12191"/>
                    <a:pt x="8836" y="13072"/>
                  </a:cubicBezTo>
                  <a:lnTo>
                    <a:pt x="8836" y="16192"/>
                  </a:lnTo>
                  <a:cubicBezTo>
                    <a:pt x="8831" y="16539"/>
                    <a:pt x="9112" y="16820"/>
                    <a:pt x="9459" y="16820"/>
                  </a:cubicBezTo>
                  <a:cubicBezTo>
                    <a:pt x="10846" y="16815"/>
                    <a:pt x="11966" y="15695"/>
                    <a:pt x="11970" y="14309"/>
                  </a:cubicBezTo>
                  <a:lnTo>
                    <a:pt x="11970" y="10926"/>
                  </a:lnTo>
                  <a:cubicBezTo>
                    <a:pt x="11975" y="9464"/>
                    <a:pt x="12509" y="8049"/>
                    <a:pt x="13479" y="6953"/>
                  </a:cubicBezTo>
                  <a:cubicBezTo>
                    <a:pt x="14186" y="6133"/>
                    <a:pt x="14552" y="5075"/>
                    <a:pt x="14500" y="3992"/>
                  </a:cubicBezTo>
                  <a:cubicBezTo>
                    <a:pt x="14397" y="1837"/>
                    <a:pt x="12500" y="20"/>
                    <a:pt x="10345" y="1"/>
                  </a:cubicBezTo>
                  <a:cubicBezTo>
                    <a:pt x="10329" y="1"/>
                    <a:pt x="10314" y="1"/>
                    <a:pt x="10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3989550" y="3561950"/>
              <a:ext cx="149000" cy="420275"/>
            </a:xfrm>
            <a:custGeom>
              <a:rect b="b" l="l" r="r" t="t"/>
              <a:pathLst>
                <a:path extrusionOk="0" h="16811" w="5960">
                  <a:moveTo>
                    <a:pt x="1464" y="0"/>
                  </a:moveTo>
                  <a:cubicBezTo>
                    <a:pt x="1089" y="0"/>
                    <a:pt x="716" y="50"/>
                    <a:pt x="352" y="151"/>
                  </a:cubicBezTo>
                  <a:cubicBezTo>
                    <a:pt x="1748" y="536"/>
                    <a:pt x="2844" y="1608"/>
                    <a:pt x="3261" y="2990"/>
                  </a:cubicBezTo>
                  <a:cubicBezTo>
                    <a:pt x="3678" y="4377"/>
                    <a:pt x="3350" y="5876"/>
                    <a:pt x="2395" y="6963"/>
                  </a:cubicBezTo>
                  <a:cubicBezTo>
                    <a:pt x="1434" y="8060"/>
                    <a:pt x="905" y="9465"/>
                    <a:pt x="905" y="10922"/>
                  </a:cubicBezTo>
                  <a:lnTo>
                    <a:pt x="905" y="13677"/>
                  </a:lnTo>
                  <a:cubicBezTo>
                    <a:pt x="905" y="14501"/>
                    <a:pt x="582" y="15293"/>
                    <a:pt x="1" y="15879"/>
                  </a:cubicBezTo>
                  <a:lnTo>
                    <a:pt x="1" y="16188"/>
                  </a:lnTo>
                  <a:cubicBezTo>
                    <a:pt x="1" y="16535"/>
                    <a:pt x="277" y="16811"/>
                    <a:pt x="624" y="16811"/>
                  </a:cubicBezTo>
                  <a:cubicBezTo>
                    <a:pt x="2011" y="16811"/>
                    <a:pt x="3130" y="15687"/>
                    <a:pt x="3135" y="14305"/>
                  </a:cubicBezTo>
                  <a:lnTo>
                    <a:pt x="3135" y="10908"/>
                  </a:lnTo>
                  <a:cubicBezTo>
                    <a:pt x="3140" y="9451"/>
                    <a:pt x="3674" y="8045"/>
                    <a:pt x="4639" y="6949"/>
                  </a:cubicBezTo>
                  <a:cubicBezTo>
                    <a:pt x="5688" y="5741"/>
                    <a:pt x="5960" y="4031"/>
                    <a:pt x="5332" y="2555"/>
                  </a:cubicBezTo>
                  <a:cubicBezTo>
                    <a:pt x="4704" y="1079"/>
                    <a:pt x="3290" y="91"/>
                    <a:pt x="1687" y="6"/>
                  </a:cubicBezTo>
                  <a:cubicBezTo>
                    <a:pt x="1613" y="2"/>
                    <a:pt x="1538" y="0"/>
                    <a:pt x="14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8" name="Google Shape;3648;p47"/>
          <p:cNvGrpSpPr/>
          <p:nvPr/>
        </p:nvGrpSpPr>
        <p:grpSpPr>
          <a:xfrm>
            <a:off x="5500450" y="3561850"/>
            <a:ext cx="241300" cy="420425"/>
            <a:chOff x="5500450" y="3561850"/>
            <a:chExt cx="241300" cy="420425"/>
          </a:xfrm>
        </p:grpSpPr>
        <p:sp>
          <p:nvSpPr>
            <p:cNvPr id="3649" name="Google Shape;3649;p47"/>
            <p:cNvSpPr/>
            <p:nvPr/>
          </p:nvSpPr>
          <p:spPr>
            <a:xfrm>
              <a:off x="5527850" y="3601800"/>
              <a:ext cx="186500" cy="167500"/>
            </a:xfrm>
            <a:custGeom>
              <a:rect b="b" l="l" r="r" t="t"/>
              <a:pathLst>
                <a:path extrusionOk="0" h="6700" w="7460">
                  <a:moveTo>
                    <a:pt x="1585" y="0"/>
                  </a:moveTo>
                  <a:cubicBezTo>
                    <a:pt x="610" y="577"/>
                    <a:pt x="6" y="1626"/>
                    <a:pt x="1" y="2755"/>
                  </a:cubicBezTo>
                  <a:cubicBezTo>
                    <a:pt x="1" y="3359"/>
                    <a:pt x="29" y="4652"/>
                    <a:pt x="85" y="5247"/>
                  </a:cubicBezTo>
                  <a:cubicBezTo>
                    <a:pt x="169" y="6069"/>
                    <a:pt x="853" y="6695"/>
                    <a:pt x="1678" y="6695"/>
                  </a:cubicBezTo>
                  <a:cubicBezTo>
                    <a:pt x="1681" y="6695"/>
                    <a:pt x="1685" y="6695"/>
                    <a:pt x="1688" y="6695"/>
                  </a:cubicBezTo>
                  <a:lnTo>
                    <a:pt x="2807" y="6695"/>
                  </a:lnTo>
                  <a:lnTo>
                    <a:pt x="4653" y="6700"/>
                  </a:lnTo>
                  <a:lnTo>
                    <a:pt x="5773" y="6700"/>
                  </a:lnTo>
                  <a:cubicBezTo>
                    <a:pt x="6597" y="6700"/>
                    <a:pt x="7291" y="6077"/>
                    <a:pt x="7370" y="5252"/>
                  </a:cubicBezTo>
                  <a:cubicBezTo>
                    <a:pt x="7431" y="4657"/>
                    <a:pt x="7459" y="3364"/>
                    <a:pt x="7455" y="2760"/>
                  </a:cubicBezTo>
                  <a:cubicBezTo>
                    <a:pt x="7450" y="1626"/>
                    <a:pt x="6846" y="577"/>
                    <a:pt x="5867" y="0"/>
                  </a:cubicBezTo>
                  <a:lnTo>
                    <a:pt x="5445" y="801"/>
                  </a:lnTo>
                  <a:cubicBezTo>
                    <a:pt x="4839" y="567"/>
                    <a:pt x="4269" y="446"/>
                    <a:pt x="3695" y="446"/>
                  </a:cubicBezTo>
                  <a:cubicBezTo>
                    <a:pt x="3156" y="446"/>
                    <a:pt x="2613" y="553"/>
                    <a:pt x="2034" y="773"/>
                  </a:cubicBezTo>
                  <a:lnTo>
                    <a:pt x="158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5647100" y="3601800"/>
              <a:ext cx="67250" cy="167500"/>
            </a:xfrm>
            <a:custGeom>
              <a:rect b="b" l="l" r="r" t="t"/>
              <a:pathLst>
                <a:path extrusionOk="0" h="6700" w="2690">
                  <a:moveTo>
                    <a:pt x="1097" y="0"/>
                  </a:moveTo>
                  <a:lnTo>
                    <a:pt x="858" y="623"/>
                  </a:lnTo>
                  <a:cubicBezTo>
                    <a:pt x="1387" y="1209"/>
                    <a:pt x="1682" y="1973"/>
                    <a:pt x="1687" y="2760"/>
                  </a:cubicBezTo>
                  <a:cubicBezTo>
                    <a:pt x="1692" y="3364"/>
                    <a:pt x="1663" y="4657"/>
                    <a:pt x="1603" y="5252"/>
                  </a:cubicBezTo>
                  <a:cubicBezTo>
                    <a:pt x="1523" y="6077"/>
                    <a:pt x="830" y="6700"/>
                    <a:pt x="0" y="6700"/>
                  </a:cubicBezTo>
                  <a:lnTo>
                    <a:pt x="998" y="6700"/>
                  </a:lnTo>
                  <a:cubicBezTo>
                    <a:pt x="1823" y="6700"/>
                    <a:pt x="2516" y="6077"/>
                    <a:pt x="2600" y="5252"/>
                  </a:cubicBezTo>
                  <a:cubicBezTo>
                    <a:pt x="2666" y="4657"/>
                    <a:pt x="2689" y="3364"/>
                    <a:pt x="2685" y="2760"/>
                  </a:cubicBezTo>
                  <a:cubicBezTo>
                    <a:pt x="2680" y="1626"/>
                    <a:pt x="2076" y="577"/>
                    <a:pt x="109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5557850" y="3561850"/>
              <a:ext cx="126625" cy="63475"/>
            </a:xfrm>
            <a:custGeom>
              <a:rect b="b" l="l" r="r" t="t"/>
              <a:pathLst>
                <a:path extrusionOk="0" h="2539" w="5065">
                  <a:moveTo>
                    <a:pt x="2540" y="1"/>
                  </a:moveTo>
                  <a:cubicBezTo>
                    <a:pt x="1743" y="1"/>
                    <a:pt x="944" y="141"/>
                    <a:pt x="150" y="422"/>
                  </a:cubicBezTo>
                  <a:cubicBezTo>
                    <a:pt x="47" y="455"/>
                    <a:pt x="0" y="563"/>
                    <a:pt x="38" y="661"/>
                  </a:cubicBezTo>
                  <a:lnTo>
                    <a:pt x="703" y="2423"/>
                  </a:lnTo>
                  <a:cubicBezTo>
                    <a:pt x="728" y="2495"/>
                    <a:pt x="797" y="2539"/>
                    <a:pt x="870" y="2539"/>
                  </a:cubicBezTo>
                  <a:cubicBezTo>
                    <a:pt x="893" y="2539"/>
                    <a:pt x="915" y="2535"/>
                    <a:pt x="937" y="2526"/>
                  </a:cubicBezTo>
                  <a:cubicBezTo>
                    <a:pt x="1452" y="2338"/>
                    <a:pt x="1993" y="2244"/>
                    <a:pt x="2534" y="2244"/>
                  </a:cubicBezTo>
                  <a:cubicBezTo>
                    <a:pt x="3071" y="2244"/>
                    <a:pt x="3609" y="2337"/>
                    <a:pt x="4123" y="2521"/>
                  </a:cubicBezTo>
                  <a:cubicBezTo>
                    <a:pt x="4145" y="2530"/>
                    <a:pt x="4168" y="2534"/>
                    <a:pt x="4190" y="2534"/>
                  </a:cubicBezTo>
                  <a:cubicBezTo>
                    <a:pt x="4263" y="2534"/>
                    <a:pt x="4332" y="2490"/>
                    <a:pt x="4357" y="2418"/>
                  </a:cubicBezTo>
                  <a:lnTo>
                    <a:pt x="5032" y="661"/>
                  </a:lnTo>
                  <a:cubicBezTo>
                    <a:pt x="5065" y="563"/>
                    <a:pt x="5018" y="455"/>
                    <a:pt x="4920" y="422"/>
                  </a:cubicBezTo>
                  <a:cubicBezTo>
                    <a:pt x="4132" y="141"/>
                    <a:pt x="3337" y="1"/>
                    <a:pt x="25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5640875" y="3567000"/>
              <a:ext cx="43500" cy="58500"/>
            </a:xfrm>
            <a:custGeom>
              <a:rect b="b" l="l" r="r" t="t"/>
              <a:pathLst>
                <a:path extrusionOk="0" h="2340" w="1740">
                  <a:moveTo>
                    <a:pt x="868" y="1"/>
                  </a:moveTo>
                  <a:lnTo>
                    <a:pt x="1" y="2114"/>
                  </a:lnTo>
                  <a:cubicBezTo>
                    <a:pt x="1" y="2114"/>
                    <a:pt x="2" y="2113"/>
                    <a:pt x="7" y="2113"/>
                  </a:cubicBezTo>
                  <a:cubicBezTo>
                    <a:pt x="33" y="2113"/>
                    <a:pt x="171" y="2127"/>
                    <a:pt x="797" y="2329"/>
                  </a:cubicBezTo>
                  <a:cubicBezTo>
                    <a:pt x="817" y="2336"/>
                    <a:pt x="836" y="2339"/>
                    <a:pt x="856" y="2339"/>
                  </a:cubicBezTo>
                  <a:cubicBezTo>
                    <a:pt x="931" y="2339"/>
                    <a:pt x="1001" y="2292"/>
                    <a:pt x="1027" y="2222"/>
                  </a:cubicBezTo>
                  <a:lnTo>
                    <a:pt x="1702" y="460"/>
                  </a:lnTo>
                  <a:cubicBezTo>
                    <a:pt x="1739" y="362"/>
                    <a:pt x="1688" y="254"/>
                    <a:pt x="1589" y="221"/>
                  </a:cubicBezTo>
                  <a:cubicBezTo>
                    <a:pt x="1350" y="132"/>
                    <a:pt x="1111" y="62"/>
                    <a:pt x="8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5604450" y="3574100"/>
              <a:ext cx="33175" cy="29075"/>
            </a:xfrm>
            <a:custGeom>
              <a:rect b="b" l="l" r="r" t="t"/>
              <a:pathLst>
                <a:path extrusionOk="0" h="1163" w="1327">
                  <a:moveTo>
                    <a:pt x="664" y="0"/>
                  </a:moveTo>
                  <a:cubicBezTo>
                    <a:pt x="537" y="0"/>
                    <a:pt x="411" y="82"/>
                    <a:pt x="404" y="246"/>
                  </a:cubicBezTo>
                  <a:lnTo>
                    <a:pt x="404" y="321"/>
                  </a:lnTo>
                  <a:lnTo>
                    <a:pt x="329" y="321"/>
                  </a:lnTo>
                  <a:cubicBezTo>
                    <a:pt x="1" y="335"/>
                    <a:pt x="1" y="827"/>
                    <a:pt x="329" y="841"/>
                  </a:cubicBezTo>
                  <a:lnTo>
                    <a:pt x="404" y="841"/>
                  </a:lnTo>
                  <a:lnTo>
                    <a:pt x="404" y="916"/>
                  </a:lnTo>
                  <a:cubicBezTo>
                    <a:pt x="411" y="1080"/>
                    <a:pt x="537" y="1162"/>
                    <a:pt x="664" y="1162"/>
                  </a:cubicBezTo>
                  <a:cubicBezTo>
                    <a:pt x="790" y="1162"/>
                    <a:pt x="917" y="1080"/>
                    <a:pt x="924" y="916"/>
                  </a:cubicBezTo>
                  <a:lnTo>
                    <a:pt x="924" y="841"/>
                  </a:lnTo>
                  <a:lnTo>
                    <a:pt x="999" y="841"/>
                  </a:lnTo>
                  <a:cubicBezTo>
                    <a:pt x="1327" y="827"/>
                    <a:pt x="1327" y="335"/>
                    <a:pt x="999" y="321"/>
                  </a:cubicBezTo>
                  <a:lnTo>
                    <a:pt x="924" y="321"/>
                  </a:lnTo>
                  <a:lnTo>
                    <a:pt x="924" y="246"/>
                  </a:lnTo>
                  <a:cubicBezTo>
                    <a:pt x="917" y="82"/>
                    <a:pt x="790" y="0"/>
                    <a:pt x="66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5500450" y="3754400"/>
              <a:ext cx="241200" cy="227875"/>
            </a:xfrm>
            <a:custGeom>
              <a:rect b="b" l="l" r="r" t="t"/>
              <a:pathLst>
                <a:path extrusionOk="0" h="9115" w="9648">
                  <a:moveTo>
                    <a:pt x="3899" y="1"/>
                  </a:moveTo>
                  <a:lnTo>
                    <a:pt x="3899" y="1303"/>
                  </a:lnTo>
                  <a:lnTo>
                    <a:pt x="3678" y="1303"/>
                  </a:lnTo>
                  <a:cubicBezTo>
                    <a:pt x="2343" y="1303"/>
                    <a:pt x="1181" y="2217"/>
                    <a:pt x="867" y="3515"/>
                  </a:cubicBezTo>
                  <a:lnTo>
                    <a:pt x="132" y="6527"/>
                  </a:lnTo>
                  <a:cubicBezTo>
                    <a:pt x="1" y="7080"/>
                    <a:pt x="249" y="7651"/>
                    <a:pt x="741" y="7937"/>
                  </a:cubicBezTo>
                  <a:cubicBezTo>
                    <a:pt x="2102" y="8722"/>
                    <a:pt x="3463" y="9114"/>
                    <a:pt x="4824" y="9114"/>
                  </a:cubicBezTo>
                  <a:cubicBezTo>
                    <a:pt x="6185" y="9114"/>
                    <a:pt x="7546" y="8722"/>
                    <a:pt x="8907" y="7937"/>
                  </a:cubicBezTo>
                  <a:cubicBezTo>
                    <a:pt x="9399" y="7651"/>
                    <a:pt x="9647" y="7080"/>
                    <a:pt x="9516" y="6527"/>
                  </a:cubicBezTo>
                  <a:lnTo>
                    <a:pt x="8776" y="3515"/>
                  </a:lnTo>
                  <a:cubicBezTo>
                    <a:pt x="8462" y="2217"/>
                    <a:pt x="7300" y="1303"/>
                    <a:pt x="5965" y="1303"/>
                  </a:cubicBezTo>
                  <a:lnTo>
                    <a:pt x="5744" y="1303"/>
                  </a:lnTo>
                  <a:lnTo>
                    <a:pt x="5744" y="1"/>
                  </a:lnTo>
                  <a:cubicBezTo>
                    <a:pt x="5454" y="151"/>
                    <a:pt x="5137" y="226"/>
                    <a:pt x="4820" y="226"/>
                  </a:cubicBezTo>
                  <a:cubicBezTo>
                    <a:pt x="4503" y="226"/>
                    <a:pt x="4187" y="151"/>
                    <a:pt x="389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5598125" y="3754400"/>
              <a:ext cx="7775" cy="5075"/>
            </a:xfrm>
            <a:custGeom>
              <a:rect b="b" l="l" r="r" t="t"/>
              <a:pathLst>
                <a:path extrusionOk="0" h="203" w="311">
                  <a:moveTo>
                    <a:pt x="1" y="1"/>
                  </a:moveTo>
                  <a:lnTo>
                    <a:pt x="1" y="202"/>
                  </a:lnTo>
                  <a:cubicBezTo>
                    <a:pt x="104" y="188"/>
                    <a:pt x="207" y="160"/>
                    <a:pt x="310" y="132"/>
                  </a:cubicBezTo>
                  <a:cubicBezTo>
                    <a:pt x="202" y="95"/>
                    <a:pt x="99" y="52"/>
                    <a:pt x="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5605625" y="3754525"/>
              <a:ext cx="136125" cy="227750"/>
            </a:xfrm>
            <a:custGeom>
              <a:rect b="b" l="l" r="r" t="t"/>
              <a:pathLst>
                <a:path extrusionOk="0" h="9110" w="5445">
                  <a:moveTo>
                    <a:pt x="1542" y="0"/>
                  </a:moveTo>
                  <a:cubicBezTo>
                    <a:pt x="1256" y="150"/>
                    <a:pt x="938" y="225"/>
                    <a:pt x="619" y="225"/>
                  </a:cubicBezTo>
                  <a:cubicBezTo>
                    <a:pt x="516" y="225"/>
                    <a:pt x="418" y="216"/>
                    <a:pt x="315" y="202"/>
                  </a:cubicBezTo>
                  <a:lnTo>
                    <a:pt x="315" y="1303"/>
                  </a:lnTo>
                  <a:lnTo>
                    <a:pt x="540" y="1303"/>
                  </a:lnTo>
                  <a:cubicBezTo>
                    <a:pt x="1870" y="1303"/>
                    <a:pt x="3032" y="2216"/>
                    <a:pt x="3351" y="3514"/>
                  </a:cubicBezTo>
                  <a:lnTo>
                    <a:pt x="3500" y="4142"/>
                  </a:lnTo>
                  <a:lnTo>
                    <a:pt x="3697" y="4938"/>
                  </a:lnTo>
                  <a:lnTo>
                    <a:pt x="4081" y="6522"/>
                  </a:lnTo>
                  <a:cubicBezTo>
                    <a:pt x="4217" y="7075"/>
                    <a:pt x="3969" y="7646"/>
                    <a:pt x="3477" y="7932"/>
                  </a:cubicBezTo>
                  <a:cubicBezTo>
                    <a:pt x="2315" y="8597"/>
                    <a:pt x="1163" y="8981"/>
                    <a:pt x="1" y="9085"/>
                  </a:cubicBezTo>
                  <a:cubicBezTo>
                    <a:pt x="200" y="9101"/>
                    <a:pt x="399" y="9110"/>
                    <a:pt x="598" y="9110"/>
                  </a:cubicBezTo>
                  <a:cubicBezTo>
                    <a:pt x="1964" y="9110"/>
                    <a:pt x="3330" y="8717"/>
                    <a:pt x="4695" y="7932"/>
                  </a:cubicBezTo>
                  <a:cubicBezTo>
                    <a:pt x="5192" y="7651"/>
                    <a:pt x="5445" y="7075"/>
                    <a:pt x="5309" y="6522"/>
                  </a:cubicBezTo>
                  <a:lnTo>
                    <a:pt x="4920" y="4938"/>
                  </a:lnTo>
                  <a:lnTo>
                    <a:pt x="4723" y="4142"/>
                  </a:lnTo>
                  <a:lnTo>
                    <a:pt x="4573" y="3514"/>
                  </a:lnTo>
                  <a:cubicBezTo>
                    <a:pt x="4255" y="2216"/>
                    <a:pt x="3098" y="1303"/>
                    <a:pt x="1762" y="1303"/>
                  </a:cubicBezTo>
                  <a:lnTo>
                    <a:pt x="1542" y="1303"/>
                  </a:lnTo>
                  <a:lnTo>
                    <a:pt x="1542"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5577400" y="3754400"/>
              <a:ext cx="85300" cy="98075"/>
            </a:xfrm>
            <a:custGeom>
              <a:rect b="b" l="l" r="r" t="t"/>
              <a:pathLst>
                <a:path extrusionOk="0" h="3923" w="3412">
                  <a:moveTo>
                    <a:pt x="825" y="1"/>
                  </a:moveTo>
                  <a:lnTo>
                    <a:pt x="825" y="1303"/>
                  </a:lnTo>
                  <a:lnTo>
                    <a:pt x="605" y="1303"/>
                  </a:lnTo>
                  <a:cubicBezTo>
                    <a:pt x="404" y="1303"/>
                    <a:pt x="198" y="1322"/>
                    <a:pt x="1" y="1364"/>
                  </a:cubicBezTo>
                  <a:lnTo>
                    <a:pt x="85" y="1434"/>
                  </a:lnTo>
                  <a:lnTo>
                    <a:pt x="1411" y="3725"/>
                  </a:lnTo>
                  <a:cubicBezTo>
                    <a:pt x="1486" y="3857"/>
                    <a:pt x="1617" y="3922"/>
                    <a:pt x="1748" y="3922"/>
                  </a:cubicBezTo>
                  <a:cubicBezTo>
                    <a:pt x="1879" y="3922"/>
                    <a:pt x="2011" y="3857"/>
                    <a:pt x="2086" y="3725"/>
                  </a:cubicBezTo>
                  <a:lnTo>
                    <a:pt x="3411" y="1434"/>
                  </a:lnTo>
                  <a:lnTo>
                    <a:pt x="3407" y="1350"/>
                  </a:lnTo>
                  <a:cubicBezTo>
                    <a:pt x="3238" y="1317"/>
                    <a:pt x="3065" y="1303"/>
                    <a:pt x="2891" y="1303"/>
                  </a:cubicBezTo>
                  <a:lnTo>
                    <a:pt x="2671" y="1303"/>
                  </a:lnTo>
                  <a:lnTo>
                    <a:pt x="2671" y="1"/>
                  </a:lnTo>
                  <a:cubicBezTo>
                    <a:pt x="2381" y="151"/>
                    <a:pt x="2064" y="226"/>
                    <a:pt x="1748" y="226"/>
                  </a:cubicBezTo>
                  <a:cubicBezTo>
                    <a:pt x="1432" y="226"/>
                    <a:pt x="1116" y="151"/>
                    <a:pt x="8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5598025" y="3754400"/>
              <a:ext cx="46175" cy="22525"/>
            </a:xfrm>
            <a:custGeom>
              <a:rect b="b" l="l" r="r" t="t"/>
              <a:pathLst>
                <a:path extrusionOk="0" h="901" w="1847">
                  <a:moveTo>
                    <a:pt x="0" y="1"/>
                  </a:moveTo>
                  <a:lnTo>
                    <a:pt x="0" y="708"/>
                  </a:lnTo>
                  <a:cubicBezTo>
                    <a:pt x="291" y="835"/>
                    <a:pt x="605" y="900"/>
                    <a:pt x="923" y="900"/>
                  </a:cubicBezTo>
                  <a:cubicBezTo>
                    <a:pt x="934" y="900"/>
                    <a:pt x="944" y="901"/>
                    <a:pt x="955" y="901"/>
                  </a:cubicBezTo>
                  <a:cubicBezTo>
                    <a:pt x="1263" y="901"/>
                    <a:pt x="1565" y="835"/>
                    <a:pt x="1846" y="708"/>
                  </a:cubicBezTo>
                  <a:lnTo>
                    <a:pt x="1846" y="1"/>
                  </a:lnTo>
                  <a:cubicBezTo>
                    <a:pt x="1556" y="151"/>
                    <a:pt x="1239" y="226"/>
                    <a:pt x="923" y="226"/>
                  </a:cubicBezTo>
                  <a:cubicBezTo>
                    <a:pt x="607" y="226"/>
                    <a:pt x="291" y="151"/>
                    <a:pt x="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5564050" y="3636350"/>
              <a:ext cx="114000" cy="129675"/>
            </a:xfrm>
            <a:custGeom>
              <a:rect b="b" l="l" r="r" t="t"/>
              <a:pathLst>
                <a:path extrusionOk="0" h="5187" w="4560">
                  <a:moveTo>
                    <a:pt x="3130" y="0"/>
                  </a:moveTo>
                  <a:cubicBezTo>
                    <a:pt x="3130" y="0"/>
                    <a:pt x="1879" y="956"/>
                    <a:pt x="1" y="975"/>
                  </a:cubicBezTo>
                  <a:lnTo>
                    <a:pt x="1" y="2872"/>
                  </a:lnTo>
                  <a:lnTo>
                    <a:pt x="5" y="2872"/>
                  </a:lnTo>
                  <a:lnTo>
                    <a:pt x="5" y="2943"/>
                  </a:lnTo>
                  <a:cubicBezTo>
                    <a:pt x="24" y="4189"/>
                    <a:pt x="1041" y="5187"/>
                    <a:pt x="2282" y="5187"/>
                  </a:cubicBezTo>
                  <a:cubicBezTo>
                    <a:pt x="3528" y="5187"/>
                    <a:pt x="4540" y="4189"/>
                    <a:pt x="4559" y="2943"/>
                  </a:cubicBezTo>
                  <a:lnTo>
                    <a:pt x="4559" y="975"/>
                  </a:lnTo>
                  <a:cubicBezTo>
                    <a:pt x="3758" y="647"/>
                    <a:pt x="3130" y="0"/>
                    <a:pt x="3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5624375" y="3636350"/>
              <a:ext cx="53675" cy="130500"/>
            </a:xfrm>
            <a:custGeom>
              <a:rect b="b" l="l" r="r" t="t"/>
              <a:pathLst>
                <a:path extrusionOk="0" h="5220" w="2147">
                  <a:moveTo>
                    <a:pt x="717" y="0"/>
                  </a:moveTo>
                  <a:cubicBezTo>
                    <a:pt x="492" y="160"/>
                    <a:pt x="253" y="300"/>
                    <a:pt x="5" y="413"/>
                  </a:cubicBezTo>
                  <a:cubicBezTo>
                    <a:pt x="249" y="628"/>
                    <a:pt x="708" y="998"/>
                    <a:pt x="1247" y="1218"/>
                  </a:cubicBezTo>
                  <a:lnTo>
                    <a:pt x="1247" y="3186"/>
                  </a:lnTo>
                  <a:cubicBezTo>
                    <a:pt x="1247" y="4043"/>
                    <a:pt x="764" y="4831"/>
                    <a:pt x="0" y="5219"/>
                  </a:cubicBezTo>
                  <a:cubicBezTo>
                    <a:pt x="1204" y="5149"/>
                    <a:pt x="2146" y="4151"/>
                    <a:pt x="2146" y="2943"/>
                  </a:cubicBezTo>
                  <a:lnTo>
                    <a:pt x="2146" y="975"/>
                  </a:lnTo>
                  <a:cubicBezTo>
                    <a:pt x="1345" y="652"/>
                    <a:pt x="717" y="0"/>
                    <a:pt x="71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1" name="Google Shape;3661;p47"/>
          <p:cNvGrpSpPr/>
          <p:nvPr/>
        </p:nvGrpSpPr>
        <p:grpSpPr>
          <a:xfrm>
            <a:off x="893500" y="3561500"/>
            <a:ext cx="212725" cy="421200"/>
            <a:chOff x="893500" y="3561500"/>
            <a:chExt cx="212725" cy="421200"/>
          </a:xfrm>
        </p:grpSpPr>
        <p:sp>
          <p:nvSpPr>
            <p:cNvPr id="3662" name="Google Shape;3662;p47"/>
            <p:cNvSpPr/>
            <p:nvPr/>
          </p:nvSpPr>
          <p:spPr>
            <a:xfrm>
              <a:off x="923475" y="3600850"/>
              <a:ext cx="153000" cy="380800"/>
            </a:xfrm>
            <a:custGeom>
              <a:rect b="b" l="l" r="r" t="t"/>
              <a:pathLst>
                <a:path extrusionOk="0" h="15232" w="6120">
                  <a:moveTo>
                    <a:pt x="1" y="1"/>
                  </a:moveTo>
                  <a:lnTo>
                    <a:pt x="1" y="12214"/>
                  </a:lnTo>
                  <a:cubicBezTo>
                    <a:pt x="24" y="13887"/>
                    <a:pt x="1387" y="15232"/>
                    <a:pt x="3055" y="15232"/>
                  </a:cubicBezTo>
                  <a:cubicBezTo>
                    <a:pt x="4728" y="15232"/>
                    <a:pt x="6091" y="13887"/>
                    <a:pt x="6115" y="12214"/>
                  </a:cubicBezTo>
                  <a:lnTo>
                    <a:pt x="61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982625" y="3600850"/>
              <a:ext cx="93600" cy="381750"/>
            </a:xfrm>
            <a:custGeom>
              <a:rect b="b" l="l" r="r" t="t"/>
              <a:pathLst>
                <a:path extrusionOk="0" h="15270" w="3744">
                  <a:moveTo>
                    <a:pt x="2371" y="1"/>
                  </a:moveTo>
                  <a:lnTo>
                    <a:pt x="2371" y="12214"/>
                  </a:lnTo>
                  <a:cubicBezTo>
                    <a:pt x="2371" y="13639"/>
                    <a:pt x="1387" y="14876"/>
                    <a:pt x="1" y="15194"/>
                  </a:cubicBezTo>
                  <a:cubicBezTo>
                    <a:pt x="225" y="15246"/>
                    <a:pt x="455" y="15269"/>
                    <a:pt x="689" y="15269"/>
                  </a:cubicBezTo>
                  <a:cubicBezTo>
                    <a:pt x="692" y="15269"/>
                    <a:pt x="695" y="15269"/>
                    <a:pt x="698" y="15269"/>
                  </a:cubicBezTo>
                  <a:cubicBezTo>
                    <a:pt x="2381" y="15269"/>
                    <a:pt x="3744" y="13898"/>
                    <a:pt x="3744" y="12214"/>
                  </a:cubicBezTo>
                  <a:lnTo>
                    <a:pt x="37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923475" y="3739550"/>
              <a:ext cx="152875" cy="243150"/>
            </a:xfrm>
            <a:custGeom>
              <a:rect b="b" l="l" r="r" t="t"/>
              <a:pathLst>
                <a:path extrusionOk="0" h="9726" w="6115">
                  <a:moveTo>
                    <a:pt x="1557" y="1"/>
                  </a:moveTo>
                  <a:cubicBezTo>
                    <a:pt x="652" y="1"/>
                    <a:pt x="1" y="421"/>
                    <a:pt x="1" y="421"/>
                  </a:cubicBezTo>
                  <a:lnTo>
                    <a:pt x="1" y="6666"/>
                  </a:lnTo>
                  <a:cubicBezTo>
                    <a:pt x="1" y="8358"/>
                    <a:pt x="1369" y="9726"/>
                    <a:pt x="3055" y="9726"/>
                  </a:cubicBezTo>
                  <a:cubicBezTo>
                    <a:pt x="4747" y="9726"/>
                    <a:pt x="6115" y="8353"/>
                    <a:pt x="6115" y="6666"/>
                  </a:cubicBezTo>
                  <a:lnTo>
                    <a:pt x="6115" y="211"/>
                  </a:lnTo>
                  <a:cubicBezTo>
                    <a:pt x="6115" y="211"/>
                    <a:pt x="5376" y="796"/>
                    <a:pt x="4378" y="796"/>
                  </a:cubicBezTo>
                  <a:cubicBezTo>
                    <a:pt x="3970" y="796"/>
                    <a:pt x="3518" y="698"/>
                    <a:pt x="3055" y="421"/>
                  </a:cubicBezTo>
                  <a:cubicBezTo>
                    <a:pt x="2526" y="106"/>
                    <a:pt x="2010" y="1"/>
                    <a:pt x="15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982625" y="3744800"/>
              <a:ext cx="93500" cy="237800"/>
            </a:xfrm>
            <a:custGeom>
              <a:rect b="b" l="l" r="r" t="t"/>
              <a:pathLst>
                <a:path extrusionOk="0" h="9512" w="3740">
                  <a:moveTo>
                    <a:pt x="3739" y="1"/>
                  </a:moveTo>
                  <a:cubicBezTo>
                    <a:pt x="3332" y="296"/>
                    <a:pt x="2858" y="493"/>
                    <a:pt x="2362" y="563"/>
                  </a:cubicBezTo>
                  <a:lnTo>
                    <a:pt x="2362" y="6456"/>
                  </a:lnTo>
                  <a:lnTo>
                    <a:pt x="2371" y="6456"/>
                  </a:lnTo>
                  <a:cubicBezTo>
                    <a:pt x="2371" y="7881"/>
                    <a:pt x="1387" y="9118"/>
                    <a:pt x="1" y="9436"/>
                  </a:cubicBezTo>
                  <a:cubicBezTo>
                    <a:pt x="24" y="9445"/>
                    <a:pt x="52" y="9445"/>
                    <a:pt x="76" y="9455"/>
                  </a:cubicBezTo>
                  <a:cubicBezTo>
                    <a:pt x="85" y="9455"/>
                    <a:pt x="90" y="9460"/>
                    <a:pt x="99" y="9460"/>
                  </a:cubicBezTo>
                  <a:lnTo>
                    <a:pt x="155" y="9469"/>
                  </a:lnTo>
                  <a:cubicBezTo>
                    <a:pt x="165" y="9469"/>
                    <a:pt x="174" y="9474"/>
                    <a:pt x="183" y="9474"/>
                  </a:cubicBezTo>
                  <a:cubicBezTo>
                    <a:pt x="202" y="9474"/>
                    <a:pt x="221" y="9478"/>
                    <a:pt x="240" y="9478"/>
                  </a:cubicBezTo>
                  <a:cubicBezTo>
                    <a:pt x="249" y="9483"/>
                    <a:pt x="258" y="9483"/>
                    <a:pt x="268" y="9483"/>
                  </a:cubicBezTo>
                  <a:cubicBezTo>
                    <a:pt x="286" y="9483"/>
                    <a:pt x="300" y="9483"/>
                    <a:pt x="319" y="9488"/>
                  </a:cubicBezTo>
                  <a:cubicBezTo>
                    <a:pt x="329" y="9492"/>
                    <a:pt x="338" y="9492"/>
                    <a:pt x="352" y="9492"/>
                  </a:cubicBezTo>
                  <a:cubicBezTo>
                    <a:pt x="366" y="9497"/>
                    <a:pt x="380" y="9497"/>
                    <a:pt x="399" y="9497"/>
                  </a:cubicBezTo>
                  <a:lnTo>
                    <a:pt x="432" y="9497"/>
                  </a:lnTo>
                  <a:cubicBezTo>
                    <a:pt x="446" y="9502"/>
                    <a:pt x="464" y="9502"/>
                    <a:pt x="483" y="9502"/>
                  </a:cubicBezTo>
                  <a:cubicBezTo>
                    <a:pt x="493" y="9502"/>
                    <a:pt x="507" y="9506"/>
                    <a:pt x="516" y="9506"/>
                  </a:cubicBezTo>
                  <a:cubicBezTo>
                    <a:pt x="535" y="9506"/>
                    <a:pt x="553" y="9511"/>
                    <a:pt x="572" y="9511"/>
                  </a:cubicBezTo>
                  <a:lnTo>
                    <a:pt x="680" y="9511"/>
                  </a:lnTo>
                  <a:cubicBezTo>
                    <a:pt x="683" y="9511"/>
                    <a:pt x="686" y="9511"/>
                    <a:pt x="689" y="9511"/>
                  </a:cubicBezTo>
                  <a:cubicBezTo>
                    <a:pt x="2376" y="9511"/>
                    <a:pt x="3739" y="8140"/>
                    <a:pt x="3739" y="6456"/>
                  </a:cubicBezTo>
                  <a:lnTo>
                    <a:pt x="373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950175" y="3776775"/>
              <a:ext cx="22650" cy="19300"/>
            </a:xfrm>
            <a:custGeom>
              <a:rect b="b" l="l" r="r" t="t"/>
              <a:pathLst>
                <a:path extrusionOk="0" h="772" w="906">
                  <a:moveTo>
                    <a:pt x="521" y="1"/>
                  </a:moveTo>
                  <a:cubicBezTo>
                    <a:pt x="174" y="1"/>
                    <a:pt x="1" y="418"/>
                    <a:pt x="244" y="657"/>
                  </a:cubicBezTo>
                  <a:cubicBezTo>
                    <a:pt x="324" y="736"/>
                    <a:pt x="421" y="771"/>
                    <a:pt x="517" y="771"/>
                  </a:cubicBezTo>
                  <a:cubicBezTo>
                    <a:pt x="715" y="771"/>
                    <a:pt x="905" y="619"/>
                    <a:pt x="905" y="385"/>
                  </a:cubicBezTo>
                  <a:cubicBezTo>
                    <a:pt x="905" y="174"/>
                    <a:pt x="732" y="1"/>
                    <a:pt x="52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1027375" y="3804300"/>
              <a:ext cx="19700" cy="16900"/>
            </a:xfrm>
            <a:custGeom>
              <a:rect b="b" l="l" r="r" t="t"/>
              <a:pathLst>
                <a:path extrusionOk="0" h="676" w="788">
                  <a:moveTo>
                    <a:pt x="450" y="1"/>
                  </a:moveTo>
                  <a:cubicBezTo>
                    <a:pt x="150" y="1"/>
                    <a:pt x="0" y="366"/>
                    <a:pt x="216" y="577"/>
                  </a:cubicBezTo>
                  <a:cubicBezTo>
                    <a:pt x="284" y="645"/>
                    <a:pt x="367" y="675"/>
                    <a:pt x="449" y="675"/>
                  </a:cubicBezTo>
                  <a:cubicBezTo>
                    <a:pt x="622" y="675"/>
                    <a:pt x="787" y="541"/>
                    <a:pt x="787" y="338"/>
                  </a:cubicBezTo>
                  <a:cubicBezTo>
                    <a:pt x="787" y="151"/>
                    <a:pt x="637" y="1"/>
                    <a:pt x="4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969850" y="3923775"/>
              <a:ext cx="19725" cy="16875"/>
            </a:xfrm>
            <a:custGeom>
              <a:rect b="b" l="l" r="r" t="t"/>
              <a:pathLst>
                <a:path extrusionOk="0" h="675" w="789">
                  <a:moveTo>
                    <a:pt x="451" y="0"/>
                  </a:moveTo>
                  <a:cubicBezTo>
                    <a:pt x="151" y="0"/>
                    <a:pt x="1" y="361"/>
                    <a:pt x="212" y="576"/>
                  </a:cubicBezTo>
                  <a:cubicBezTo>
                    <a:pt x="280" y="644"/>
                    <a:pt x="364" y="675"/>
                    <a:pt x="447" y="675"/>
                  </a:cubicBezTo>
                  <a:cubicBezTo>
                    <a:pt x="620" y="675"/>
                    <a:pt x="788" y="541"/>
                    <a:pt x="788" y="338"/>
                  </a:cubicBezTo>
                  <a:cubicBezTo>
                    <a:pt x="788" y="150"/>
                    <a:pt x="638" y="0"/>
                    <a:pt x="4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1027375" y="3887700"/>
              <a:ext cx="19700" cy="16950"/>
            </a:xfrm>
            <a:custGeom>
              <a:rect b="b" l="l" r="r" t="t"/>
              <a:pathLst>
                <a:path extrusionOk="0" h="678" w="788">
                  <a:moveTo>
                    <a:pt x="450" y="0"/>
                  </a:moveTo>
                  <a:cubicBezTo>
                    <a:pt x="150" y="0"/>
                    <a:pt x="0" y="366"/>
                    <a:pt x="216" y="576"/>
                  </a:cubicBezTo>
                  <a:cubicBezTo>
                    <a:pt x="284" y="646"/>
                    <a:pt x="367" y="677"/>
                    <a:pt x="450" y="677"/>
                  </a:cubicBezTo>
                  <a:cubicBezTo>
                    <a:pt x="622" y="677"/>
                    <a:pt x="787" y="541"/>
                    <a:pt x="787" y="338"/>
                  </a:cubicBezTo>
                  <a:cubicBezTo>
                    <a:pt x="787" y="150"/>
                    <a:pt x="637" y="0"/>
                    <a:pt x="4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962125" y="3841775"/>
              <a:ext cx="23575" cy="20225"/>
            </a:xfrm>
            <a:custGeom>
              <a:rect b="b" l="l" r="r" t="t"/>
              <a:pathLst>
                <a:path extrusionOk="0" h="809" w="943">
                  <a:moveTo>
                    <a:pt x="539" y="1"/>
                  </a:moveTo>
                  <a:cubicBezTo>
                    <a:pt x="179" y="1"/>
                    <a:pt x="1" y="436"/>
                    <a:pt x="254" y="689"/>
                  </a:cubicBezTo>
                  <a:cubicBezTo>
                    <a:pt x="336" y="771"/>
                    <a:pt x="437" y="808"/>
                    <a:pt x="536" y="808"/>
                  </a:cubicBezTo>
                  <a:cubicBezTo>
                    <a:pt x="743" y="808"/>
                    <a:pt x="942" y="648"/>
                    <a:pt x="942" y="404"/>
                  </a:cubicBezTo>
                  <a:cubicBezTo>
                    <a:pt x="942" y="179"/>
                    <a:pt x="764" y="1"/>
                    <a:pt x="5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893500" y="3561500"/>
              <a:ext cx="212600" cy="39375"/>
            </a:xfrm>
            <a:custGeom>
              <a:rect b="b" l="l" r="r" t="t"/>
              <a:pathLst>
                <a:path extrusionOk="0" h="1575" w="8504">
                  <a:moveTo>
                    <a:pt x="534" y="1"/>
                  </a:moveTo>
                  <a:cubicBezTo>
                    <a:pt x="239" y="1"/>
                    <a:pt x="0" y="240"/>
                    <a:pt x="0" y="535"/>
                  </a:cubicBezTo>
                  <a:lnTo>
                    <a:pt x="0" y="1045"/>
                  </a:lnTo>
                  <a:cubicBezTo>
                    <a:pt x="0" y="1336"/>
                    <a:pt x="239" y="1575"/>
                    <a:pt x="534" y="1575"/>
                  </a:cubicBezTo>
                  <a:lnTo>
                    <a:pt x="7969" y="1575"/>
                  </a:lnTo>
                  <a:cubicBezTo>
                    <a:pt x="8265" y="1575"/>
                    <a:pt x="8504" y="1336"/>
                    <a:pt x="8504" y="1045"/>
                  </a:cubicBezTo>
                  <a:lnTo>
                    <a:pt x="8504" y="535"/>
                  </a:lnTo>
                  <a:cubicBezTo>
                    <a:pt x="8504" y="240"/>
                    <a:pt x="8265" y="1"/>
                    <a:pt x="796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1056300" y="3561500"/>
              <a:ext cx="49925" cy="39375"/>
            </a:xfrm>
            <a:custGeom>
              <a:rect b="b" l="l" r="r" t="t"/>
              <a:pathLst>
                <a:path extrusionOk="0" h="1575" w="1997">
                  <a:moveTo>
                    <a:pt x="0" y="1"/>
                  </a:moveTo>
                  <a:cubicBezTo>
                    <a:pt x="296" y="1"/>
                    <a:pt x="535" y="240"/>
                    <a:pt x="535" y="535"/>
                  </a:cubicBezTo>
                  <a:lnTo>
                    <a:pt x="535" y="1045"/>
                  </a:lnTo>
                  <a:cubicBezTo>
                    <a:pt x="535" y="1336"/>
                    <a:pt x="296" y="1575"/>
                    <a:pt x="0" y="1575"/>
                  </a:cubicBezTo>
                  <a:lnTo>
                    <a:pt x="1462" y="1575"/>
                  </a:lnTo>
                  <a:cubicBezTo>
                    <a:pt x="1757" y="1575"/>
                    <a:pt x="1996" y="1336"/>
                    <a:pt x="1996" y="1045"/>
                  </a:cubicBezTo>
                  <a:lnTo>
                    <a:pt x="1996" y="535"/>
                  </a:lnTo>
                  <a:cubicBezTo>
                    <a:pt x="1996" y="240"/>
                    <a:pt x="1757" y="1"/>
                    <a:pt x="146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47"/>
          <p:cNvGrpSpPr/>
          <p:nvPr/>
        </p:nvGrpSpPr>
        <p:grpSpPr>
          <a:xfrm>
            <a:off x="4940025" y="3561925"/>
            <a:ext cx="336875" cy="420425"/>
            <a:chOff x="4940025" y="3561925"/>
            <a:chExt cx="336875" cy="420425"/>
          </a:xfrm>
        </p:grpSpPr>
        <p:sp>
          <p:nvSpPr>
            <p:cNvPr id="3674" name="Google Shape;3674;p47"/>
            <p:cNvSpPr/>
            <p:nvPr/>
          </p:nvSpPr>
          <p:spPr>
            <a:xfrm>
              <a:off x="5018850" y="3849625"/>
              <a:ext cx="194200" cy="97125"/>
            </a:xfrm>
            <a:custGeom>
              <a:rect b="b" l="l" r="r" t="t"/>
              <a:pathLst>
                <a:path extrusionOk="0" h="3885" w="7768">
                  <a:moveTo>
                    <a:pt x="3725" y="1"/>
                  </a:moveTo>
                  <a:cubicBezTo>
                    <a:pt x="1668" y="1"/>
                    <a:pt x="0" y="1668"/>
                    <a:pt x="0" y="3725"/>
                  </a:cubicBezTo>
                  <a:lnTo>
                    <a:pt x="0" y="3884"/>
                  </a:lnTo>
                  <a:lnTo>
                    <a:pt x="7768" y="3884"/>
                  </a:lnTo>
                  <a:lnTo>
                    <a:pt x="7768" y="3725"/>
                  </a:lnTo>
                  <a:cubicBezTo>
                    <a:pt x="7768" y="1668"/>
                    <a:pt x="6100" y="1"/>
                    <a:pt x="40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5102225" y="3849625"/>
              <a:ext cx="110950" cy="97125"/>
            </a:xfrm>
            <a:custGeom>
              <a:rect b="b" l="l" r="r" t="t"/>
              <a:pathLst>
                <a:path extrusionOk="0" h="3885" w="4438">
                  <a:moveTo>
                    <a:pt x="558" y="1"/>
                  </a:moveTo>
                  <a:cubicBezTo>
                    <a:pt x="555" y="1"/>
                    <a:pt x="552" y="1"/>
                    <a:pt x="549" y="1"/>
                  </a:cubicBezTo>
                  <a:cubicBezTo>
                    <a:pt x="362" y="1"/>
                    <a:pt x="179" y="10"/>
                    <a:pt x="1" y="38"/>
                  </a:cubicBezTo>
                  <a:cubicBezTo>
                    <a:pt x="1917" y="310"/>
                    <a:pt x="3337" y="1950"/>
                    <a:pt x="3337" y="3884"/>
                  </a:cubicBezTo>
                  <a:lnTo>
                    <a:pt x="4437" y="3884"/>
                  </a:lnTo>
                  <a:cubicBezTo>
                    <a:pt x="4437" y="1742"/>
                    <a:pt x="2699" y="1"/>
                    <a:pt x="55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4940025" y="3815675"/>
              <a:ext cx="121825" cy="28600"/>
            </a:xfrm>
            <a:custGeom>
              <a:rect b="b" l="l" r="r" t="t"/>
              <a:pathLst>
                <a:path extrusionOk="0" h="1144" w="4873">
                  <a:moveTo>
                    <a:pt x="361" y="0"/>
                  </a:moveTo>
                  <a:cubicBezTo>
                    <a:pt x="164" y="0"/>
                    <a:pt x="0" y="159"/>
                    <a:pt x="0" y="361"/>
                  </a:cubicBezTo>
                  <a:lnTo>
                    <a:pt x="0" y="782"/>
                  </a:lnTo>
                  <a:cubicBezTo>
                    <a:pt x="0" y="979"/>
                    <a:pt x="159" y="1143"/>
                    <a:pt x="361" y="1143"/>
                  </a:cubicBezTo>
                  <a:lnTo>
                    <a:pt x="4512" y="1143"/>
                  </a:lnTo>
                  <a:cubicBezTo>
                    <a:pt x="4713" y="1143"/>
                    <a:pt x="4873" y="979"/>
                    <a:pt x="4873" y="782"/>
                  </a:cubicBezTo>
                  <a:lnTo>
                    <a:pt x="4873" y="361"/>
                  </a:lnTo>
                  <a:cubicBezTo>
                    <a:pt x="4873" y="159"/>
                    <a:pt x="4713" y="0"/>
                    <a:pt x="4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5024925" y="3815650"/>
              <a:ext cx="36925" cy="28500"/>
            </a:xfrm>
            <a:custGeom>
              <a:rect b="b" l="l" r="r" t="t"/>
              <a:pathLst>
                <a:path extrusionOk="0" h="1140" w="1477">
                  <a:moveTo>
                    <a:pt x="9" y="1"/>
                  </a:moveTo>
                  <a:cubicBezTo>
                    <a:pt x="6" y="1"/>
                    <a:pt x="4" y="1"/>
                    <a:pt x="1" y="1"/>
                  </a:cubicBezTo>
                  <a:lnTo>
                    <a:pt x="18" y="1"/>
                  </a:lnTo>
                  <a:cubicBezTo>
                    <a:pt x="15" y="1"/>
                    <a:pt x="12" y="1"/>
                    <a:pt x="9" y="1"/>
                  </a:cubicBezTo>
                  <a:close/>
                  <a:moveTo>
                    <a:pt x="1106" y="1"/>
                  </a:moveTo>
                  <a:cubicBezTo>
                    <a:pt x="1103" y="1"/>
                    <a:pt x="1100" y="1"/>
                    <a:pt x="1097" y="1"/>
                  </a:cubicBezTo>
                  <a:lnTo>
                    <a:pt x="18" y="1"/>
                  </a:lnTo>
                  <a:cubicBezTo>
                    <a:pt x="216" y="6"/>
                    <a:pt x="376" y="171"/>
                    <a:pt x="376" y="376"/>
                  </a:cubicBezTo>
                  <a:lnTo>
                    <a:pt x="376" y="765"/>
                  </a:lnTo>
                  <a:cubicBezTo>
                    <a:pt x="376" y="971"/>
                    <a:pt x="207" y="1139"/>
                    <a:pt x="1" y="1139"/>
                  </a:cubicBezTo>
                  <a:lnTo>
                    <a:pt x="1097" y="1139"/>
                  </a:lnTo>
                  <a:cubicBezTo>
                    <a:pt x="1308" y="1139"/>
                    <a:pt x="1477" y="971"/>
                    <a:pt x="1472" y="765"/>
                  </a:cubicBezTo>
                  <a:lnTo>
                    <a:pt x="1472" y="376"/>
                  </a:lnTo>
                  <a:cubicBezTo>
                    <a:pt x="1476" y="168"/>
                    <a:pt x="1312" y="1"/>
                    <a:pt x="110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4968600" y="3844250"/>
              <a:ext cx="78600" cy="61975"/>
            </a:xfrm>
            <a:custGeom>
              <a:rect b="b" l="l" r="r" t="t"/>
              <a:pathLst>
                <a:path extrusionOk="0" h="2479" w="3144">
                  <a:moveTo>
                    <a:pt x="0" y="0"/>
                  </a:moveTo>
                  <a:cubicBezTo>
                    <a:pt x="14" y="52"/>
                    <a:pt x="38" y="103"/>
                    <a:pt x="66" y="155"/>
                  </a:cubicBezTo>
                  <a:cubicBezTo>
                    <a:pt x="609" y="1115"/>
                    <a:pt x="1401" y="1921"/>
                    <a:pt x="2357" y="2478"/>
                  </a:cubicBezTo>
                  <a:cubicBezTo>
                    <a:pt x="2554" y="2062"/>
                    <a:pt x="2816" y="1677"/>
                    <a:pt x="3144" y="1349"/>
                  </a:cubicBezTo>
                  <a:cubicBezTo>
                    <a:pt x="2540" y="1012"/>
                    <a:pt x="2015" y="553"/>
                    <a:pt x="160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5091700" y="3879975"/>
              <a:ext cx="42300" cy="36250"/>
            </a:xfrm>
            <a:custGeom>
              <a:rect b="b" l="l" r="r" t="t"/>
              <a:pathLst>
                <a:path extrusionOk="0" h="1450" w="1692">
                  <a:moveTo>
                    <a:pt x="970" y="0"/>
                  </a:moveTo>
                  <a:cubicBezTo>
                    <a:pt x="323" y="0"/>
                    <a:pt x="0" y="782"/>
                    <a:pt x="455" y="1237"/>
                  </a:cubicBezTo>
                  <a:cubicBezTo>
                    <a:pt x="603" y="1384"/>
                    <a:pt x="784" y="1449"/>
                    <a:pt x="962" y="1449"/>
                  </a:cubicBezTo>
                  <a:cubicBezTo>
                    <a:pt x="1335" y="1449"/>
                    <a:pt x="1691" y="1161"/>
                    <a:pt x="1691" y="726"/>
                  </a:cubicBezTo>
                  <a:cubicBezTo>
                    <a:pt x="1691" y="323"/>
                    <a:pt x="1368" y="0"/>
                    <a:pt x="97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5177200" y="3641850"/>
              <a:ext cx="86450" cy="255475"/>
            </a:xfrm>
            <a:custGeom>
              <a:rect b="b" l="l" r="r" t="t"/>
              <a:pathLst>
                <a:path extrusionOk="0" h="10219" w="3458">
                  <a:moveTo>
                    <a:pt x="684" y="1"/>
                  </a:moveTo>
                  <a:lnTo>
                    <a:pt x="103" y="1214"/>
                  </a:lnTo>
                  <a:cubicBezTo>
                    <a:pt x="2802" y="3205"/>
                    <a:pt x="2750" y="7258"/>
                    <a:pt x="0" y="9178"/>
                  </a:cubicBezTo>
                  <a:cubicBezTo>
                    <a:pt x="356" y="9469"/>
                    <a:pt x="661" y="9820"/>
                    <a:pt x="900" y="10218"/>
                  </a:cubicBezTo>
                  <a:cubicBezTo>
                    <a:pt x="2413" y="9108"/>
                    <a:pt x="3350" y="7379"/>
                    <a:pt x="3458" y="5505"/>
                  </a:cubicBezTo>
                  <a:lnTo>
                    <a:pt x="3448" y="4709"/>
                  </a:lnTo>
                  <a:cubicBezTo>
                    <a:pt x="3322" y="2882"/>
                    <a:pt x="2394" y="1200"/>
                    <a:pt x="918" y="113"/>
                  </a:cubicBezTo>
                  <a:cubicBezTo>
                    <a:pt x="848" y="62"/>
                    <a:pt x="769" y="19"/>
                    <a:pt x="68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5190075" y="3641850"/>
              <a:ext cx="73475" cy="255475"/>
            </a:xfrm>
            <a:custGeom>
              <a:rect b="b" l="l" r="r" t="t"/>
              <a:pathLst>
                <a:path extrusionOk="0" h="10219" w="2939">
                  <a:moveTo>
                    <a:pt x="169" y="1"/>
                  </a:moveTo>
                  <a:lnTo>
                    <a:pt x="1" y="352"/>
                  </a:lnTo>
                  <a:cubicBezTo>
                    <a:pt x="638" y="891"/>
                    <a:pt x="1162" y="1547"/>
                    <a:pt x="1547" y="2292"/>
                  </a:cubicBezTo>
                  <a:cubicBezTo>
                    <a:pt x="1935" y="3041"/>
                    <a:pt x="2165" y="3866"/>
                    <a:pt x="2226" y="4709"/>
                  </a:cubicBezTo>
                  <a:lnTo>
                    <a:pt x="2235" y="5505"/>
                  </a:lnTo>
                  <a:cubicBezTo>
                    <a:pt x="2142" y="7178"/>
                    <a:pt x="1383" y="8738"/>
                    <a:pt x="132" y="9848"/>
                  </a:cubicBezTo>
                  <a:cubicBezTo>
                    <a:pt x="221" y="9965"/>
                    <a:pt x="305" y="10092"/>
                    <a:pt x="380" y="10218"/>
                  </a:cubicBezTo>
                  <a:cubicBezTo>
                    <a:pt x="1893" y="9108"/>
                    <a:pt x="2835" y="7379"/>
                    <a:pt x="2938" y="5505"/>
                  </a:cubicBezTo>
                  <a:lnTo>
                    <a:pt x="2933" y="4709"/>
                  </a:lnTo>
                  <a:cubicBezTo>
                    <a:pt x="2807" y="2882"/>
                    <a:pt x="1879" y="1200"/>
                    <a:pt x="403" y="113"/>
                  </a:cubicBezTo>
                  <a:cubicBezTo>
                    <a:pt x="333" y="62"/>
                    <a:pt x="254" y="19"/>
                    <a:pt x="169"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4955000" y="3946725"/>
              <a:ext cx="321900" cy="35625"/>
            </a:xfrm>
            <a:custGeom>
              <a:rect b="b" l="l" r="r" t="t"/>
              <a:pathLst>
                <a:path extrusionOk="0" h="1425" w="12876">
                  <a:moveTo>
                    <a:pt x="1078" y="0"/>
                  </a:moveTo>
                  <a:cubicBezTo>
                    <a:pt x="727" y="0"/>
                    <a:pt x="408" y="216"/>
                    <a:pt x="282" y="544"/>
                  </a:cubicBezTo>
                  <a:lnTo>
                    <a:pt x="71" y="1073"/>
                  </a:lnTo>
                  <a:cubicBezTo>
                    <a:pt x="1" y="1242"/>
                    <a:pt x="127" y="1425"/>
                    <a:pt x="310" y="1425"/>
                  </a:cubicBezTo>
                  <a:lnTo>
                    <a:pt x="12571" y="1425"/>
                  </a:lnTo>
                  <a:cubicBezTo>
                    <a:pt x="12753" y="1425"/>
                    <a:pt x="12875" y="1242"/>
                    <a:pt x="12810" y="1073"/>
                  </a:cubicBezTo>
                  <a:lnTo>
                    <a:pt x="12599" y="544"/>
                  </a:lnTo>
                  <a:cubicBezTo>
                    <a:pt x="12472" y="216"/>
                    <a:pt x="12154" y="0"/>
                    <a:pt x="1180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5239975" y="3946725"/>
              <a:ext cx="36925" cy="35500"/>
            </a:xfrm>
            <a:custGeom>
              <a:rect b="b" l="l" r="r" t="t"/>
              <a:pathLst>
                <a:path extrusionOk="0" h="1420" w="1477">
                  <a:moveTo>
                    <a:pt x="414" y="0"/>
                  </a:moveTo>
                  <a:cubicBezTo>
                    <a:pt x="411" y="0"/>
                    <a:pt x="407" y="0"/>
                    <a:pt x="403" y="0"/>
                  </a:cubicBezTo>
                  <a:lnTo>
                    <a:pt x="0" y="0"/>
                  </a:lnTo>
                  <a:lnTo>
                    <a:pt x="567" y="1420"/>
                  </a:lnTo>
                  <a:lnTo>
                    <a:pt x="1172" y="1420"/>
                  </a:lnTo>
                  <a:cubicBezTo>
                    <a:pt x="1354" y="1420"/>
                    <a:pt x="1476" y="1237"/>
                    <a:pt x="1411" y="1073"/>
                  </a:cubicBezTo>
                  <a:lnTo>
                    <a:pt x="1200" y="539"/>
                  </a:lnTo>
                  <a:cubicBezTo>
                    <a:pt x="1070" y="215"/>
                    <a:pt x="761" y="0"/>
                    <a:pt x="4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5180700" y="3561925"/>
              <a:ext cx="68200" cy="66300"/>
            </a:xfrm>
            <a:custGeom>
              <a:rect b="b" l="l" r="r" t="t"/>
              <a:pathLst>
                <a:path extrusionOk="0" h="2652" w="2728">
                  <a:moveTo>
                    <a:pt x="653" y="0"/>
                  </a:moveTo>
                  <a:cubicBezTo>
                    <a:pt x="558" y="0"/>
                    <a:pt x="465" y="35"/>
                    <a:pt x="394" y="106"/>
                  </a:cubicBezTo>
                  <a:lnTo>
                    <a:pt x="146" y="359"/>
                  </a:lnTo>
                  <a:cubicBezTo>
                    <a:pt x="1" y="499"/>
                    <a:pt x="1" y="733"/>
                    <a:pt x="146" y="874"/>
                  </a:cubicBezTo>
                  <a:lnTo>
                    <a:pt x="1814" y="2546"/>
                  </a:lnTo>
                  <a:cubicBezTo>
                    <a:pt x="1886" y="2617"/>
                    <a:pt x="1980" y="2652"/>
                    <a:pt x="2074" y="2652"/>
                  </a:cubicBezTo>
                  <a:cubicBezTo>
                    <a:pt x="2168" y="2652"/>
                    <a:pt x="2261" y="2617"/>
                    <a:pt x="2334" y="2546"/>
                  </a:cubicBezTo>
                  <a:lnTo>
                    <a:pt x="2582" y="2298"/>
                  </a:lnTo>
                  <a:cubicBezTo>
                    <a:pt x="2727" y="2153"/>
                    <a:pt x="2727" y="1919"/>
                    <a:pt x="2582" y="1778"/>
                  </a:cubicBezTo>
                  <a:lnTo>
                    <a:pt x="914" y="106"/>
                  </a:lnTo>
                  <a:cubicBezTo>
                    <a:pt x="842" y="35"/>
                    <a:pt x="747" y="0"/>
                    <a:pt x="65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5210225" y="3585525"/>
              <a:ext cx="38550" cy="42675"/>
            </a:xfrm>
            <a:custGeom>
              <a:rect b="b" l="l" r="r" t="t"/>
              <a:pathLst>
                <a:path extrusionOk="0" h="1707" w="1542">
                  <a:moveTo>
                    <a:pt x="567" y="0"/>
                  </a:moveTo>
                  <a:lnTo>
                    <a:pt x="579" y="12"/>
                  </a:lnTo>
                  <a:lnTo>
                    <a:pt x="567" y="0"/>
                  </a:lnTo>
                  <a:close/>
                  <a:moveTo>
                    <a:pt x="579" y="12"/>
                  </a:moveTo>
                  <a:lnTo>
                    <a:pt x="769" y="202"/>
                  </a:lnTo>
                  <a:lnTo>
                    <a:pt x="769" y="202"/>
                  </a:lnTo>
                  <a:lnTo>
                    <a:pt x="579" y="12"/>
                  </a:lnTo>
                  <a:close/>
                  <a:moveTo>
                    <a:pt x="769" y="202"/>
                  </a:moveTo>
                  <a:cubicBezTo>
                    <a:pt x="919" y="352"/>
                    <a:pt x="919" y="595"/>
                    <a:pt x="769" y="745"/>
                  </a:cubicBezTo>
                  <a:lnTo>
                    <a:pt x="544" y="970"/>
                  </a:lnTo>
                  <a:cubicBezTo>
                    <a:pt x="469" y="1045"/>
                    <a:pt x="370" y="1082"/>
                    <a:pt x="272" y="1082"/>
                  </a:cubicBezTo>
                  <a:cubicBezTo>
                    <a:pt x="174" y="1082"/>
                    <a:pt x="75" y="1045"/>
                    <a:pt x="0" y="970"/>
                  </a:cubicBezTo>
                  <a:lnTo>
                    <a:pt x="0" y="970"/>
                  </a:lnTo>
                  <a:lnTo>
                    <a:pt x="628" y="1598"/>
                  </a:lnTo>
                  <a:cubicBezTo>
                    <a:pt x="703" y="1670"/>
                    <a:pt x="800" y="1707"/>
                    <a:pt x="898" y="1707"/>
                  </a:cubicBezTo>
                  <a:cubicBezTo>
                    <a:pt x="995" y="1707"/>
                    <a:pt x="1092" y="1670"/>
                    <a:pt x="1167" y="1598"/>
                  </a:cubicBezTo>
                  <a:lnTo>
                    <a:pt x="1396" y="1368"/>
                  </a:lnTo>
                  <a:cubicBezTo>
                    <a:pt x="1542" y="1214"/>
                    <a:pt x="1537" y="975"/>
                    <a:pt x="1392" y="825"/>
                  </a:cubicBezTo>
                  <a:lnTo>
                    <a:pt x="769" y="202"/>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5015800" y="3701200"/>
              <a:ext cx="93825" cy="92350"/>
            </a:xfrm>
            <a:custGeom>
              <a:rect b="b" l="l" r="r" t="t"/>
              <a:pathLst>
                <a:path extrusionOk="0" h="3694" w="3753">
                  <a:moveTo>
                    <a:pt x="755" y="1"/>
                  </a:moveTo>
                  <a:cubicBezTo>
                    <a:pt x="682" y="1"/>
                    <a:pt x="609" y="28"/>
                    <a:pt x="553" y="82"/>
                  </a:cubicBezTo>
                  <a:lnTo>
                    <a:pt x="108" y="531"/>
                  </a:lnTo>
                  <a:cubicBezTo>
                    <a:pt x="0" y="639"/>
                    <a:pt x="0" y="817"/>
                    <a:pt x="108" y="929"/>
                  </a:cubicBezTo>
                  <a:lnTo>
                    <a:pt x="2788" y="3609"/>
                  </a:lnTo>
                  <a:cubicBezTo>
                    <a:pt x="2844" y="3665"/>
                    <a:pt x="2917" y="3694"/>
                    <a:pt x="2989" y="3694"/>
                  </a:cubicBezTo>
                  <a:cubicBezTo>
                    <a:pt x="3062" y="3694"/>
                    <a:pt x="3135" y="3665"/>
                    <a:pt x="3191" y="3609"/>
                  </a:cubicBezTo>
                  <a:lnTo>
                    <a:pt x="3641" y="3164"/>
                  </a:lnTo>
                  <a:cubicBezTo>
                    <a:pt x="3753" y="3052"/>
                    <a:pt x="3753" y="2869"/>
                    <a:pt x="3636" y="2766"/>
                  </a:cubicBezTo>
                  <a:lnTo>
                    <a:pt x="956" y="82"/>
                  </a:lnTo>
                  <a:cubicBezTo>
                    <a:pt x="900" y="28"/>
                    <a:pt x="827" y="1"/>
                    <a:pt x="75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5069800" y="3754400"/>
              <a:ext cx="39725" cy="39000"/>
            </a:xfrm>
            <a:custGeom>
              <a:rect b="b" l="l" r="r" t="t"/>
              <a:pathLst>
                <a:path extrusionOk="0" h="1560" w="1589">
                  <a:moveTo>
                    <a:pt x="848" y="1"/>
                  </a:moveTo>
                  <a:lnTo>
                    <a:pt x="856" y="9"/>
                  </a:lnTo>
                  <a:lnTo>
                    <a:pt x="856" y="9"/>
                  </a:lnTo>
                  <a:cubicBezTo>
                    <a:pt x="854" y="6"/>
                    <a:pt x="851" y="4"/>
                    <a:pt x="848" y="1"/>
                  </a:cubicBezTo>
                  <a:close/>
                  <a:moveTo>
                    <a:pt x="0" y="849"/>
                  </a:moveTo>
                  <a:lnTo>
                    <a:pt x="0" y="849"/>
                  </a:lnTo>
                  <a:cubicBezTo>
                    <a:pt x="3" y="852"/>
                    <a:pt x="6" y="854"/>
                    <a:pt x="9" y="857"/>
                  </a:cubicBezTo>
                  <a:lnTo>
                    <a:pt x="9" y="857"/>
                  </a:lnTo>
                  <a:lnTo>
                    <a:pt x="0" y="849"/>
                  </a:lnTo>
                  <a:close/>
                  <a:moveTo>
                    <a:pt x="856" y="9"/>
                  </a:moveTo>
                  <a:lnTo>
                    <a:pt x="856" y="9"/>
                  </a:lnTo>
                  <a:cubicBezTo>
                    <a:pt x="965" y="122"/>
                    <a:pt x="962" y="304"/>
                    <a:pt x="848" y="418"/>
                  </a:cubicBezTo>
                  <a:lnTo>
                    <a:pt x="417" y="849"/>
                  </a:lnTo>
                  <a:cubicBezTo>
                    <a:pt x="358" y="907"/>
                    <a:pt x="282" y="937"/>
                    <a:pt x="207" y="937"/>
                  </a:cubicBezTo>
                  <a:cubicBezTo>
                    <a:pt x="135" y="937"/>
                    <a:pt x="64" y="910"/>
                    <a:pt x="9" y="857"/>
                  </a:cubicBezTo>
                  <a:lnTo>
                    <a:pt x="9" y="857"/>
                  </a:lnTo>
                  <a:lnTo>
                    <a:pt x="623" y="1472"/>
                  </a:lnTo>
                  <a:cubicBezTo>
                    <a:pt x="679" y="1530"/>
                    <a:pt x="756" y="1560"/>
                    <a:pt x="832" y="1560"/>
                  </a:cubicBezTo>
                  <a:cubicBezTo>
                    <a:pt x="908" y="1560"/>
                    <a:pt x="984" y="1530"/>
                    <a:pt x="1040" y="1472"/>
                  </a:cubicBezTo>
                  <a:lnTo>
                    <a:pt x="1471" y="1041"/>
                  </a:lnTo>
                  <a:cubicBezTo>
                    <a:pt x="1588" y="928"/>
                    <a:pt x="1588" y="736"/>
                    <a:pt x="1471" y="624"/>
                  </a:cubicBezTo>
                  <a:lnTo>
                    <a:pt x="856" y="9"/>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5007125" y="3730275"/>
              <a:ext cx="38200" cy="37300"/>
            </a:xfrm>
            <a:custGeom>
              <a:rect b="b" l="l" r="r" t="t"/>
              <a:pathLst>
                <a:path extrusionOk="0" h="1492" w="1528">
                  <a:moveTo>
                    <a:pt x="703" y="1"/>
                  </a:moveTo>
                  <a:lnTo>
                    <a:pt x="146" y="558"/>
                  </a:lnTo>
                  <a:cubicBezTo>
                    <a:pt x="1" y="708"/>
                    <a:pt x="1" y="947"/>
                    <a:pt x="146" y="1092"/>
                  </a:cubicBezTo>
                  <a:lnTo>
                    <a:pt x="436" y="1383"/>
                  </a:lnTo>
                  <a:cubicBezTo>
                    <a:pt x="511" y="1455"/>
                    <a:pt x="609" y="1492"/>
                    <a:pt x="705" y="1492"/>
                  </a:cubicBezTo>
                  <a:cubicBezTo>
                    <a:pt x="802" y="1492"/>
                    <a:pt x="898" y="1455"/>
                    <a:pt x="970" y="1383"/>
                  </a:cubicBezTo>
                  <a:lnTo>
                    <a:pt x="1528" y="830"/>
                  </a:lnTo>
                  <a:lnTo>
                    <a:pt x="7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5041200" y="3764600"/>
              <a:ext cx="38225" cy="37275"/>
            </a:xfrm>
            <a:custGeom>
              <a:rect b="b" l="l" r="r" t="t"/>
              <a:pathLst>
                <a:path extrusionOk="0" h="1491" w="1529">
                  <a:moveTo>
                    <a:pt x="704" y="0"/>
                  </a:moveTo>
                  <a:lnTo>
                    <a:pt x="151" y="553"/>
                  </a:lnTo>
                  <a:cubicBezTo>
                    <a:pt x="1" y="703"/>
                    <a:pt x="1" y="942"/>
                    <a:pt x="151" y="1092"/>
                  </a:cubicBezTo>
                  <a:lnTo>
                    <a:pt x="437" y="1378"/>
                  </a:lnTo>
                  <a:cubicBezTo>
                    <a:pt x="512" y="1453"/>
                    <a:pt x="609" y="1490"/>
                    <a:pt x="706" y="1490"/>
                  </a:cubicBezTo>
                  <a:cubicBezTo>
                    <a:pt x="803" y="1490"/>
                    <a:pt x="900" y="1453"/>
                    <a:pt x="975" y="1378"/>
                  </a:cubicBezTo>
                  <a:lnTo>
                    <a:pt x="1528" y="825"/>
                  </a:lnTo>
                  <a:lnTo>
                    <a:pt x="7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5153075" y="3587500"/>
              <a:ext cx="71800" cy="71825"/>
            </a:xfrm>
            <a:custGeom>
              <a:rect b="b" l="l" r="r" t="t"/>
              <a:pathLst>
                <a:path extrusionOk="0" h="2873" w="2872">
                  <a:moveTo>
                    <a:pt x="1406" y="1"/>
                  </a:moveTo>
                  <a:lnTo>
                    <a:pt x="0" y="1406"/>
                  </a:lnTo>
                  <a:lnTo>
                    <a:pt x="1467" y="2873"/>
                  </a:lnTo>
                  <a:lnTo>
                    <a:pt x="2872" y="1467"/>
                  </a:lnTo>
                  <a:lnTo>
                    <a:pt x="1406"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5153175" y="3608700"/>
              <a:ext cx="71825" cy="50625"/>
            </a:xfrm>
            <a:custGeom>
              <a:rect b="b" l="l" r="r" t="t"/>
              <a:pathLst>
                <a:path extrusionOk="0" h="2025" w="2873">
                  <a:moveTo>
                    <a:pt x="1" y="563"/>
                  </a:moveTo>
                  <a:lnTo>
                    <a:pt x="839" y="1406"/>
                  </a:lnTo>
                  <a:lnTo>
                    <a:pt x="843" y="1403"/>
                  </a:lnTo>
                  <a:lnTo>
                    <a:pt x="1" y="563"/>
                  </a:lnTo>
                  <a:close/>
                  <a:moveTo>
                    <a:pt x="2245" y="1"/>
                  </a:moveTo>
                  <a:lnTo>
                    <a:pt x="843" y="1403"/>
                  </a:lnTo>
                  <a:lnTo>
                    <a:pt x="1467" y="2025"/>
                  </a:lnTo>
                  <a:lnTo>
                    <a:pt x="2873" y="619"/>
                  </a:lnTo>
                  <a:lnTo>
                    <a:pt x="2245"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5045900" y="3615125"/>
              <a:ext cx="149225" cy="148675"/>
            </a:xfrm>
            <a:custGeom>
              <a:rect b="b" l="l" r="r" t="t"/>
              <a:pathLst>
                <a:path extrusionOk="0" h="5947" w="5969">
                  <a:moveTo>
                    <a:pt x="3870" y="0"/>
                  </a:moveTo>
                  <a:cubicBezTo>
                    <a:pt x="3801" y="0"/>
                    <a:pt x="3732" y="27"/>
                    <a:pt x="3678" y="81"/>
                  </a:cubicBezTo>
                  <a:lnTo>
                    <a:pt x="2226" y="1529"/>
                  </a:lnTo>
                  <a:lnTo>
                    <a:pt x="1490" y="2274"/>
                  </a:lnTo>
                  <a:lnTo>
                    <a:pt x="0" y="3763"/>
                  </a:lnTo>
                  <a:lnTo>
                    <a:pt x="2188" y="5947"/>
                  </a:lnTo>
                  <a:lnTo>
                    <a:pt x="5866" y="2269"/>
                  </a:lnTo>
                  <a:cubicBezTo>
                    <a:pt x="5969" y="2161"/>
                    <a:pt x="5969" y="1988"/>
                    <a:pt x="5866" y="1880"/>
                  </a:cubicBezTo>
                  <a:lnTo>
                    <a:pt x="4062" y="81"/>
                  </a:lnTo>
                  <a:cubicBezTo>
                    <a:pt x="4008" y="27"/>
                    <a:pt x="3939" y="0"/>
                    <a:pt x="38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5085025" y="3651575"/>
              <a:ext cx="110225" cy="112575"/>
            </a:xfrm>
            <a:custGeom>
              <a:rect b="b" l="l" r="r" t="t"/>
              <a:pathLst>
                <a:path extrusionOk="0" h="4503" w="4409">
                  <a:moveTo>
                    <a:pt x="3875" y="0"/>
                  </a:moveTo>
                  <a:lnTo>
                    <a:pt x="0" y="3880"/>
                  </a:lnTo>
                  <a:lnTo>
                    <a:pt x="623" y="4503"/>
                  </a:lnTo>
                  <a:lnTo>
                    <a:pt x="4306" y="820"/>
                  </a:lnTo>
                  <a:cubicBezTo>
                    <a:pt x="4409" y="717"/>
                    <a:pt x="4409" y="544"/>
                    <a:pt x="4306" y="436"/>
                  </a:cubicBezTo>
                  <a:lnTo>
                    <a:pt x="3875"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47"/>
          <p:cNvGrpSpPr/>
          <p:nvPr/>
        </p:nvGrpSpPr>
        <p:grpSpPr>
          <a:xfrm>
            <a:off x="5957600" y="3561500"/>
            <a:ext cx="318000" cy="421200"/>
            <a:chOff x="5957600" y="3561500"/>
            <a:chExt cx="318000" cy="421200"/>
          </a:xfrm>
        </p:grpSpPr>
        <p:sp>
          <p:nvSpPr>
            <p:cNvPr id="3695" name="Google Shape;3695;p47"/>
            <p:cNvSpPr/>
            <p:nvPr/>
          </p:nvSpPr>
          <p:spPr>
            <a:xfrm>
              <a:off x="6045550" y="3561500"/>
              <a:ext cx="140800" cy="36100"/>
            </a:xfrm>
            <a:custGeom>
              <a:rect b="b" l="l" r="r" t="t"/>
              <a:pathLst>
                <a:path extrusionOk="0" h="1444" w="5632">
                  <a:moveTo>
                    <a:pt x="413" y="1"/>
                  </a:moveTo>
                  <a:cubicBezTo>
                    <a:pt x="183" y="1"/>
                    <a:pt x="1" y="183"/>
                    <a:pt x="1" y="408"/>
                  </a:cubicBezTo>
                  <a:lnTo>
                    <a:pt x="1" y="1036"/>
                  </a:lnTo>
                  <a:cubicBezTo>
                    <a:pt x="1" y="1261"/>
                    <a:pt x="183" y="1444"/>
                    <a:pt x="413" y="1444"/>
                  </a:cubicBezTo>
                  <a:lnTo>
                    <a:pt x="5220" y="1444"/>
                  </a:lnTo>
                  <a:cubicBezTo>
                    <a:pt x="5444" y="1439"/>
                    <a:pt x="5627" y="1261"/>
                    <a:pt x="5632" y="1036"/>
                  </a:cubicBezTo>
                  <a:lnTo>
                    <a:pt x="5632" y="408"/>
                  </a:lnTo>
                  <a:cubicBezTo>
                    <a:pt x="5632" y="183"/>
                    <a:pt x="5449" y="1"/>
                    <a:pt x="522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6146625" y="3561500"/>
              <a:ext cx="39625" cy="36100"/>
            </a:xfrm>
            <a:custGeom>
              <a:rect b="b" l="l" r="r" t="t"/>
              <a:pathLst>
                <a:path extrusionOk="0" h="1444" w="1585">
                  <a:moveTo>
                    <a:pt x="1" y="1"/>
                  </a:moveTo>
                  <a:cubicBezTo>
                    <a:pt x="230" y="1"/>
                    <a:pt x="422" y="188"/>
                    <a:pt x="422" y="422"/>
                  </a:cubicBezTo>
                  <a:lnTo>
                    <a:pt x="422" y="1022"/>
                  </a:lnTo>
                  <a:cubicBezTo>
                    <a:pt x="422" y="1256"/>
                    <a:pt x="230" y="1444"/>
                    <a:pt x="1" y="1444"/>
                  </a:cubicBezTo>
                  <a:lnTo>
                    <a:pt x="1163" y="1444"/>
                  </a:lnTo>
                  <a:cubicBezTo>
                    <a:pt x="1397" y="1444"/>
                    <a:pt x="1584" y="1256"/>
                    <a:pt x="1584" y="1022"/>
                  </a:cubicBezTo>
                  <a:lnTo>
                    <a:pt x="1584" y="422"/>
                  </a:lnTo>
                  <a:cubicBezTo>
                    <a:pt x="1584" y="188"/>
                    <a:pt x="1397" y="1"/>
                    <a:pt x="116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5959225" y="3597575"/>
              <a:ext cx="307000" cy="385125"/>
            </a:xfrm>
            <a:custGeom>
              <a:rect b="b" l="l" r="r" t="t"/>
              <a:pathLst>
                <a:path extrusionOk="0" h="15405" w="12280">
                  <a:moveTo>
                    <a:pt x="4484" y="1"/>
                  </a:moveTo>
                  <a:lnTo>
                    <a:pt x="4484" y="4489"/>
                  </a:lnTo>
                  <a:cubicBezTo>
                    <a:pt x="4484" y="4761"/>
                    <a:pt x="4316" y="5004"/>
                    <a:pt x="4063" y="5103"/>
                  </a:cubicBezTo>
                  <a:cubicBezTo>
                    <a:pt x="2203" y="5838"/>
                    <a:pt x="830" y="7459"/>
                    <a:pt x="418" y="9417"/>
                  </a:cubicBezTo>
                  <a:cubicBezTo>
                    <a:pt x="1" y="11376"/>
                    <a:pt x="596" y="13414"/>
                    <a:pt x="1997" y="14843"/>
                  </a:cubicBezTo>
                  <a:cubicBezTo>
                    <a:pt x="2353" y="15199"/>
                    <a:pt x="2835" y="15400"/>
                    <a:pt x="3336" y="15405"/>
                  </a:cubicBezTo>
                  <a:lnTo>
                    <a:pt x="9193" y="15405"/>
                  </a:lnTo>
                  <a:cubicBezTo>
                    <a:pt x="9699" y="15405"/>
                    <a:pt x="10186" y="15199"/>
                    <a:pt x="10537" y="14838"/>
                  </a:cubicBezTo>
                  <a:cubicBezTo>
                    <a:pt x="11666" y="13690"/>
                    <a:pt x="12280" y="12135"/>
                    <a:pt x="12243" y="10523"/>
                  </a:cubicBezTo>
                  <a:cubicBezTo>
                    <a:pt x="12182" y="8124"/>
                    <a:pt x="10696" y="5993"/>
                    <a:pt x="8466" y="5107"/>
                  </a:cubicBezTo>
                  <a:cubicBezTo>
                    <a:pt x="8213" y="5004"/>
                    <a:pt x="8045" y="4761"/>
                    <a:pt x="8045" y="4494"/>
                  </a:cubicBezTo>
                  <a:lnTo>
                    <a:pt x="80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6071325" y="3597575"/>
              <a:ext cx="194900" cy="382675"/>
            </a:xfrm>
            <a:custGeom>
              <a:rect b="b" l="l" r="r" t="t"/>
              <a:pathLst>
                <a:path extrusionOk="0" h="15307" w="7796">
                  <a:moveTo>
                    <a:pt x="0" y="1"/>
                  </a:moveTo>
                  <a:lnTo>
                    <a:pt x="0" y="600"/>
                  </a:lnTo>
                  <a:lnTo>
                    <a:pt x="1837" y="600"/>
                  </a:lnTo>
                  <a:cubicBezTo>
                    <a:pt x="2301" y="600"/>
                    <a:pt x="2680" y="975"/>
                    <a:pt x="2680" y="1444"/>
                  </a:cubicBezTo>
                  <a:lnTo>
                    <a:pt x="2680" y="5093"/>
                  </a:lnTo>
                  <a:cubicBezTo>
                    <a:pt x="2675" y="5365"/>
                    <a:pt x="2844" y="5609"/>
                    <a:pt x="3097" y="5707"/>
                  </a:cubicBezTo>
                  <a:cubicBezTo>
                    <a:pt x="5266" y="6569"/>
                    <a:pt x="6822" y="8658"/>
                    <a:pt x="6873" y="11123"/>
                  </a:cubicBezTo>
                  <a:cubicBezTo>
                    <a:pt x="6906" y="12669"/>
                    <a:pt x="6344" y="14168"/>
                    <a:pt x="5294" y="15306"/>
                  </a:cubicBezTo>
                  <a:cubicBezTo>
                    <a:pt x="5580" y="15213"/>
                    <a:pt x="5838" y="15049"/>
                    <a:pt x="6049" y="14833"/>
                  </a:cubicBezTo>
                  <a:cubicBezTo>
                    <a:pt x="7182" y="13690"/>
                    <a:pt x="7796" y="12130"/>
                    <a:pt x="7759" y="10523"/>
                  </a:cubicBezTo>
                  <a:cubicBezTo>
                    <a:pt x="7698" y="8124"/>
                    <a:pt x="6212" y="5993"/>
                    <a:pt x="3982" y="5107"/>
                  </a:cubicBezTo>
                  <a:cubicBezTo>
                    <a:pt x="3729" y="5004"/>
                    <a:pt x="3561" y="4761"/>
                    <a:pt x="3561" y="4494"/>
                  </a:cubicBezTo>
                  <a:lnTo>
                    <a:pt x="35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5957600" y="3805150"/>
              <a:ext cx="318000" cy="177550"/>
            </a:xfrm>
            <a:custGeom>
              <a:rect b="b" l="l" r="r" t="t"/>
              <a:pathLst>
                <a:path extrusionOk="0" h="7102" w="12720">
                  <a:moveTo>
                    <a:pt x="3520" y="0"/>
                  </a:moveTo>
                  <a:cubicBezTo>
                    <a:pt x="1813" y="0"/>
                    <a:pt x="572" y="758"/>
                    <a:pt x="572" y="758"/>
                  </a:cubicBezTo>
                  <a:cubicBezTo>
                    <a:pt x="0" y="2810"/>
                    <a:pt x="567" y="5017"/>
                    <a:pt x="2062" y="6540"/>
                  </a:cubicBezTo>
                  <a:cubicBezTo>
                    <a:pt x="2418" y="6896"/>
                    <a:pt x="2900" y="7097"/>
                    <a:pt x="3401" y="7102"/>
                  </a:cubicBezTo>
                  <a:lnTo>
                    <a:pt x="9258" y="7102"/>
                  </a:lnTo>
                  <a:cubicBezTo>
                    <a:pt x="9764" y="7102"/>
                    <a:pt x="10251" y="6896"/>
                    <a:pt x="10602" y="6535"/>
                  </a:cubicBezTo>
                  <a:cubicBezTo>
                    <a:pt x="12190" y="4909"/>
                    <a:pt x="12720" y="2525"/>
                    <a:pt x="11966" y="384"/>
                  </a:cubicBezTo>
                  <a:cubicBezTo>
                    <a:pt x="11966" y="384"/>
                    <a:pt x="11966" y="384"/>
                    <a:pt x="11966" y="384"/>
                  </a:cubicBezTo>
                  <a:lnTo>
                    <a:pt x="11966" y="384"/>
                  </a:lnTo>
                  <a:cubicBezTo>
                    <a:pt x="11965" y="384"/>
                    <a:pt x="10622" y="1427"/>
                    <a:pt x="8784" y="1427"/>
                  </a:cubicBezTo>
                  <a:cubicBezTo>
                    <a:pt x="8031" y="1427"/>
                    <a:pt x="7195" y="1252"/>
                    <a:pt x="6334" y="758"/>
                  </a:cubicBezTo>
                  <a:cubicBezTo>
                    <a:pt x="5344" y="190"/>
                    <a:pt x="4374" y="0"/>
                    <a:pt x="352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6203775" y="3814600"/>
              <a:ext cx="62450" cy="165775"/>
            </a:xfrm>
            <a:custGeom>
              <a:rect b="b" l="l" r="r" t="t"/>
              <a:pathLst>
                <a:path extrusionOk="0" h="6631" w="2498">
                  <a:moveTo>
                    <a:pt x="2123" y="1"/>
                  </a:moveTo>
                  <a:cubicBezTo>
                    <a:pt x="1837" y="207"/>
                    <a:pt x="1533" y="385"/>
                    <a:pt x="1214" y="530"/>
                  </a:cubicBezTo>
                  <a:cubicBezTo>
                    <a:pt x="1987" y="2629"/>
                    <a:pt x="1519" y="4986"/>
                    <a:pt x="1" y="6630"/>
                  </a:cubicBezTo>
                  <a:cubicBezTo>
                    <a:pt x="34" y="6621"/>
                    <a:pt x="71" y="6607"/>
                    <a:pt x="104" y="6593"/>
                  </a:cubicBezTo>
                  <a:cubicBezTo>
                    <a:pt x="104" y="6593"/>
                    <a:pt x="104" y="6593"/>
                    <a:pt x="104" y="6588"/>
                  </a:cubicBezTo>
                  <a:cubicBezTo>
                    <a:pt x="207" y="6546"/>
                    <a:pt x="305" y="6499"/>
                    <a:pt x="399" y="6438"/>
                  </a:cubicBezTo>
                  <a:cubicBezTo>
                    <a:pt x="404" y="6433"/>
                    <a:pt x="404" y="6433"/>
                    <a:pt x="404" y="6433"/>
                  </a:cubicBezTo>
                  <a:cubicBezTo>
                    <a:pt x="432" y="6415"/>
                    <a:pt x="465" y="6400"/>
                    <a:pt x="488" y="6382"/>
                  </a:cubicBezTo>
                  <a:cubicBezTo>
                    <a:pt x="493" y="6377"/>
                    <a:pt x="502" y="6372"/>
                    <a:pt x="507" y="6368"/>
                  </a:cubicBezTo>
                  <a:cubicBezTo>
                    <a:pt x="530" y="6354"/>
                    <a:pt x="549" y="6335"/>
                    <a:pt x="568" y="6321"/>
                  </a:cubicBezTo>
                  <a:cubicBezTo>
                    <a:pt x="572" y="6316"/>
                    <a:pt x="582" y="6307"/>
                    <a:pt x="591" y="6302"/>
                  </a:cubicBezTo>
                  <a:cubicBezTo>
                    <a:pt x="610" y="6283"/>
                    <a:pt x="629" y="6269"/>
                    <a:pt x="647" y="6251"/>
                  </a:cubicBezTo>
                  <a:cubicBezTo>
                    <a:pt x="657" y="6246"/>
                    <a:pt x="666" y="6236"/>
                    <a:pt x="676" y="6232"/>
                  </a:cubicBezTo>
                  <a:cubicBezTo>
                    <a:pt x="699" y="6208"/>
                    <a:pt x="727" y="6180"/>
                    <a:pt x="751" y="6157"/>
                  </a:cubicBezTo>
                  <a:cubicBezTo>
                    <a:pt x="1884" y="5009"/>
                    <a:pt x="2498" y="3454"/>
                    <a:pt x="2461" y="1842"/>
                  </a:cubicBezTo>
                  <a:cubicBezTo>
                    <a:pt x="2461" y="1805"/>
                    <a:pt x="2456" y="1762"/>
                    <a:pt x="2456" y="1725"/>
                  </a:cubicBezTo>
                  <a:cubicBezTo>
                    <a:pt x="2456" y="1711"/>
                    <a:pt x="2451" y="1701"/>
                    <a:pt x="2451" y="1687"/>
                  </a:cubicBezTo>
                  <a:cubicBezTo>
                    <a:pt x="2451" y="1659"/>
                    <a:pt x="2451" y="1631"/>
                    <a:pt x="2451" y="1603"/>
                  </a:cubicBezTo>
                  <a:cubicBezTo>
                    <a:pt x="2451" y="1589"/>
                    <a:pt x="2446" y="1580"/>
                    <a:pt x="2446" y="1566"/>
                  </a:cubicBezTo>
                  <a:cubicBezTo>
                    <a:pt x="2442" y="1538"/>
                    <a:pt x="2442" y="1514"/>
                    <a:pt x="2437" y="1486"/>
                  </a:cubicBezTo>
                  <a:cubicBezTo>
                    <a:pt x="2437" y="1472"/>
                    <a:pt x="2437" y="1458"/>
                    <a:pt x="2437" y="1444"/>
                  </a:cubicBezTo>
                  <a:cubicBezTo>
                    <a:pt x="2432" y="1420"/>
                    <a:pt x="2432" y="1397"/>
                    <a:pt x="2428" y="1369"/>
                  </a:cubicBezTo>
                  <a:cubicBezTo>
                    <a:pt x="2428" y="1355"/>
                    <a:pt x="2423" y="1341"/>
                    <a:pt x="2423" y="1327"/>
                  </a:cubicBezTo>
                  <a:cubicBezTo>
                    <a:pt x="2423" y="1303"/>
                    <a:pt x="2423" y="1280"/>
                    <a:pt x="2418" y="1256"/>
                  </a:cubicBezTo>
                  <a:cubicBezTo>
                    <a:pt x="2414" y="1242"/>
                    <a:pt x="2414" y="1228"/>
                    <a:pt x="2414" y="1214"/>
                  </a:cubicBezTo>
                  <a:cubicBezTo>
                    <a:pt x="2409" y="1191"/>
                    <a:pt x="2409" y="1167"/>
                    <a:pt x="2404" y="1139"/>
                  </a:cubicBezTo>
                  <a:cubicBezTo>
                    <a:pt x="2400" y="1125"/>
                    <a:pt x="2400" y="1116"/>
                    <a:pt x="2395" y="1102"/>
                  </a:cubicBezTo>
                  <a:cubicBezTo>
                    <a:pt x="2395" y="1074"/>
                    <a:pt x="2390" y="1046"/>
                    <a:pt x="2386" y="1022"/>
                  </a:cubicBezTo>
                  <a:cubicBezTo>
                    <a:pt x="2381" y="1013"/>
                    <a:pt x="2381" y="999"/>
                    <a:pt x="2381" y="989"/>
                  </a:cubicBezTo>
                  <a:cubicBezTo>
                    <a:pt x="2376" y="961"/>
                    <a:pt x="2372" y="933"/>
                    <a:pt x="2367" y="905"/>
                  </a:cubicBezTo>
                  <a:cubicBezTo>
                    <a:pt x="2362" y="896"/>
                    <a:pt x="2362" y="886"/>
                    <a:pt x="2357" y="877"/>
                  </a:cubicBezTo>
                  <a:cubicBezTo>
                    <a:pt x="2353" y="849"/>
                    <a:pt x="2348" y="816"/>
                    <a:pt x="2343" y="793"/>
                  </a:cubicBezTo>
                  <a:cubicBezTo>
                    <a:pt x="2339" y="783"/>
                    <a:pt x="2339" y="769"/>
                    <a:pt x="2339" y="765"/>
                  </a:cubicBezTo>
                  <a:cubicBezTo>
                    <a:pt x="2329" y="736"/>
                    <a:pt x="2325" y="704"/>
                    <a:pt x="2320" y="680"/>
                  </a:cubicBezTo>
                  <a:cubicBezTo>
                    <a:pt x="2315" y="671"/>
                    <a:pt x="2315" y="661"/>
                    <a:pt x="2311" y="652"/>
                  </a:cubicBezTo>
                  <a:cubicBezTo>
                    <a:pt x="2306" y="624"/>
                    <a:pt x="2297" y="596"/>
                    <a:pt x="2292" y="568"/>
                  </a:cubicBezTo>
                  <a:cubicBezTo>
                    <a:pt x="2287" y="558"/>
                    <a:pt x="2287" y="554"/>
                    <a:pt x="2282" y="544"/>
                  </a:cubicBezTo>
                  <a:cubicBezTo>
                    <a:pt x="2278" y="516"/>
                    <a:pt x="2268" y="483"/>
                    <a:pt x="2259" y="455"/>
                  </a:cubicBezTo>
                  <a:cubicBezTo>
                    <a:pt x="2259" y="446"/>
                    <a:pt x="2254" y="441"/>
                    <a:pt x="2254" y="432"/>
                  </a:cubicBezTo>
                  <a:cubicBezTo>
                    <a:pt x="2250" y="404"/>
                    <a:pt x="2240" y="371"/>
                    <a:pt x="2231" y="338"/>
                  </a:cubicBezTo>
                  <a:cubicBezTo>
                    <a:pt x="2231" y="333"/>
                    <a:pt x="2226" y="329"/>
                    <a:pt x="2231" y="324"/>
                  </a:cubicBezTo>
                  <a:cubicBezTo>
                    <a:pt x="2222" y="291"/>
                    <a:pt x="2208" y="259"/>
                    <a:pt x="2203" y="226"/>
                  </a:cubicBezTo>
                  <a:cubicBezTo>
                    <a:pt x="2198" y="226"/>
                    <a:pt x="2198" y="221"/>
                    <a:pt x="2198" y="216"/>
                  </a:cubicBezTo>
                  <a:cubicBezTo>
                    <a:pt x="2189" y="179"/>
                    <a:pt x="2175" y="151"/>
                    <a:pt x="2165" y="113"/>
                  </a:cubicBezTo>
                  <a:cubicBezTo>
                    <a:pt x="2165" y="109"/>
                    <a:pt x="2161" y="109"/>
                    <a:pt x="2161" y="109"/>
                  </a:cubicBezTo>
                  <a:cubicBezTo>
                    <a:pt x="2151" y="71"/>
                    <a:pt x="2137" y="38"/>
                    <a:pt x="212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6205900" y="3860750"/>
              <a:ext cx="22500" cy="19275"/>
            </a:xfrm>
            <a:custGeom>
              <a:rect b="b" l="l" r="r" t="t"/>
              <a:pathLst>
                <a:path extrusionOk="0" h="771" w="900">
                  <a:moveTo>
                    <a:pt x="516" y="1"/>
                  </a:moveTo>
                  <a:cubicBezTo>
                    <a:pt x="174" y="1"/>
                    <a:pt x="0" y="413"/>
                    <a:pt x="244" y="657"/>
                  </a:cubicBezTo>
                  <a:cubicBezTo>
                    <a:pt x="323" y="735"/>
                    <a:pt x="419" y="771"/>
                    <a:pt x="513" y="771"/>
                  </a:cubicBezTo>
                  <a:cubicBezTo>
                    <a:pt x="711" y="771"/>
                    <a:pt x="900" y="616"/>
                    <a:pt x="900" y="385"/>
                  </a:cubicBezTo>
                  <a:cubicBezTo>
                    <a:pt x="900" y="174"/>
                    <a:pt x="726" y="1"/>
                    <a:pt x="5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6158925" y="3931500"/>
              <a:ext cx="19825" cy="16900"/>
            </a:xfrm>
            <a:custGeom>
              <a:rect b="b" l="l" r="r" t="t"/>
              <a:pathLst>
                <a:path extrusionOk="0" h="676" w="793">
                  <a:moveTo>
                    <a:pt x="455" y="0"/>
                  </a:moveTo>
                  <a:cubicBezTo>
                    <a:pt x="155" y="0"/>
                    <a:pt x="1" y="366"/>
                    <a:pt x="216" y="577"/>
                  </a:cubicBezTo>
                  <a:cubicBezTo>
                    <a:pt x="284" y="645"/>
                    <a:pt x="368" y="675"/>
                    <a:pt x="451" y="675"/>
                  </a:cubicBezTo>
                  <a:cubicBezTo>
                    <a:pt x="625" y="675"/>
                    <a:pt x="792" y="541"/>
                    <a:pt x="792" y="338"/>
                  </a:cubicBezTo>
                  <a:cubicBezTo>
                    <a:pt x="788" y="150"/>
                    <a:pt x="638" y="5"/>
                    <a:pt x="4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6022700" y="3849050"/>
              <a:ext cx="19825" cy="16875"/>
            </a:xfrm>
            <a:custGeom>
              <a:rect b="b" l="l" r="r" t="t"/>
              <a:pathLst>
                <a:path extrusionOk="0" h="675" w="793">
                  <a:moveTo>
                    <a:pt x="455" y="0"/>
                  </a:moveTo>
                  <a:cubicBezTo>
                    <a:pt x="156" y="0"/>
                    <a:pt x="1" y="366"/>
                    <a:pt x="216" y="576"/>
                  </a:cubicBezTo>
                  <a:cubicBezTo>
                    <a:pt x="284" y="644"/>
                    <a:pt x="369" y="675"/>
                    <a:pt x="451" y="675"/>
                  </a:cubicBezTo>
                  <a:cubicBezTo>
                    <a:pt x="625" y="675"/>
                    <a:pt x="793" y="541"/>
                    <a:pt x="793" y="338"/>
                  </a:cubicBezTo>
                  <a:cubicBezTo>
                    <a:pt x="793" y="150"/>
                    <a:pt x="638" y="0"/>
                    <a:pt x="4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6050350" y="3931500"/>
              <a:ext cx="19700" cy="16900"/>
            </a:xfrm>
            <a:custGeom>
              <a:rect b="b" l="l" r="r" t="t"/>
              <a:pathLst>
                <a:path extrusionOk="0" h="676" w="788">
                  <a:moveTo>
                    <a:pt x="450" y="0"/>
                  </a:moveTo>
                  <a:cubicBezTo>
                    <a:pt x="151" y="0"/>
                    <a:pt x="1" y="361"/>
                    <a:pt x="211" y="577"/>
                  </a:cubicBezTo>
                  <a:cubicBezTo>
                    <a:pt x="279" y="645"/>
                    <a:pt x="364" y="675"/>
                    <a:pt x="446" y="675"/>
                  </a:cubicBezTo>
                  <a:cubicBezTo>
                    <a:pt x="620" y="675"/>
                    <a:pt x="788" y="541"/>
                    <a:pt x="788" y="338"/>
                  </a:cubicBezTo>
                  <a:cubicBezTo>
                    <a:pt x="783" y="150"/>
                    <a:pt x="633" y="5"/>
                    <a:pt x="45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6099200" y="3866725"/>
              <a:ext cx="23550" cy="20275"/>
            </a:xfrm>
            <a:custGeom>
              <a:rect b="b" l="l" r="r" t="t"/>
              <a:pathLst>
                <a:path extrusionOk="0" h="811" w="942">
                  <a:moveTo>
                    <a:pt x="539" y="1"/>
                  </a:moveTo>
                  <a:cubicBezTo>
                    <a:pt x="178" y="1"/>
                    <a:pt x="0" y="436"/>
                    <a:pt x="253" y="689"/>
                  </a:cubicBezTo>
                  <a:cubicBezTo>
                    <a:pt x="335" y="773"/>
                    <a:pt x="437" y="810"/>
                    <a:pt x="536" y="810"/>
                  </a:cubicBezTo>
                  <a:cubicBezTo>
                    <a:pt x="743" y="810"/>
                    <a:pt x="942" y="649"/>
                    <a:pt x="942" y="408"/>
                  </a:cubicBezTo>
                  <a:cubicBezTo>
                    <a:pt x="942" y="183"/>
                    <a:pt x="759" y="1"/>
                    <a:pt x="5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6" name="Google Shape;3706;p47"/>
          <p:cNvGrpSpPr/>
          <p:nvPr/>
        </p:nvGrpSpPr>
        <p:grpSpPr>
          <a:xfrm>
            <a:off x="7103300" y="3560950"/>
            <a:ext cx="243650" cy="421750"/>
            <a:chOff x="7103300" y="3560950"/>
            <a:chExt cx="243650" cy="421750"/>
          </a:xfrm>
        </p:grpSpPr>
        <p:sp>
          <p:nvSpPr>
            <p:cNvPr id="3707" name="Google Shape;3707;p47"/>
            <p:cNvSpPr/>
            <p:nvPr/>
          </p:nvSpPr>
          <p:spPr>
            <a:xfrm>
              <a:off x="7105400" y="3560950"/>
              <a:ext cx="102975" cy="421750"/>
            </a:xfrm>
            <a:custGeom>
              <a:rect b="b" l="l" r="r" t="t"/>
              <a:pathLst>
                <a:path extrusionOk="0" h="16870" w="4119">
                  <a:moveTo>
                    <a:pt x="254" y="0"/>
                  </a:moveTo>
                  <a:cubicBezTo>
                    <a:pt x="127" y="0"/>
                    <a:pt x="1" y="86"/>
                    <a:pt x="10" y="257"/>
                  </a:cubicBezTo>
                  <a:cubicBezTo>
                    <a:pt x="10" y="1424"/>
                    <a:pt x="1036" y="2004"/>
                    <a:pt x="1940" y="2520"/>
                  </a:cubicBezTo>
                  <a:cubicBezTo>
                    <a:pt x="2807" y="3012"/>
                    <a:pt x="3627" y="3471"/>
                    <a:pt x="3627" y="4352"/>
                  </a:cubicBezTo>
                  <a:cubicBezTo>
                    <a:pt x="3627" y="5232"/>
                    <a:pt x="2807" y="5692"/>
                    <a:pt x="1940" y="6183"/>
                  </a:cubicBezTo>
                  <a:cubicBezTo>
                    <a:pt x="1036" y="6694"/>
                    <a:pt x="10" y="7275"/>
                    <a:pt x="10" y="8442"/>
                  </a:cubicBezTo>
                  <a:cubicBezTo>
                    <a:pt x="10" y="9603"/>
                    <a:pt x="1036" y="10189"/>
                    <a:pt x="1940" y="10700"/>
                  </a:cubicBezTo>
                  <a:cubicBezTo>
                    <a:pt x="2807" y="11192"/>
                    <a:pt x="3627" y="11651"/>
                    <a:pt x="3627" y="12531"/>
                  </a:cubicBezTo>
                  <a:cubicBezTo>
                    <a:pt x="3627" y="13412"/>
                    <a:pt x="2807" y="13871"/>
                    <a:pt x="1940" y="14363"/>
                  </a:cubicBezTo>
                  <a:cubicBezTo>
                    <a:pt x="1036" y="14874"/>
                    <a:pt x="10" y="15460"/>
                    <a:pt x="10" y="16621"/>
                  </a:cubicBezTo>
                  <a:cubicBezTo>
                    <a:pt x="10" y="16757"/>
                    <a:pt x="118" y="16870"/>
                    <a:pt x="254" y="16870"/>
                  </a:cubicBezTo>
                  <a:cubicBezTo>
                    <a:pt x="390" y="16870"/>
                    <a:pt x="502" y="16757"/>
                    <a:pt x="502" y="16621"/>
                  </a:cubicBezTo>
                  <a:cubicBezTo>
                    <a:pt x="502" y="15741"/>
                    <a:pt x="1317" y="15282"/>
                    <a:pt x="2184" y="14790"/>
                  </a:cubicBezTo>
                  <a:cubicBezTo>
                    <a:pt x="3088" y="14279"/>
                    <a:pt x="4119" y="13698"/>
                    <a:pt x="4119" y="12531"/>
                  </a:cubicBezTo>
                  <a:cubicBezTo>
                    <a:pt x="4119" y="11365"/>
                    <a:pt x="3088" y="10784"/>
                    <a:pt x="2184" y="10273"/>
                  </a:cubicBezTo>
                  <a:cubicBezTo>
                    <a:pt x="1322" y="9781"/>
                    <a:pt x="502" y="9322"/>
                    <a:pt x="502" y="8442"/>
                  </a:cubicBezTo>
                  <a:cubicBezTo>
                    <a:pt x="502" y="7561"/>
                    <a:pt x="1317" y="7102"/>
                    <a:pt x="2184" y="6610"/>
                  </a:cubicBezTo>
                  <a:cubicBezTo>
                    <a:pt x="3088" y="6099"/>
                    <a:pt x="4119" y="5513"/>
                    <a:pt x="4119" y="4352"/>
                  </a:cubicBezTo>
                  <a:cubicBezTo>
                    <a:pt x="4119" y="3185"/>
                    <a:pt x="3088" y="2604"/>
                    <a:pt x="2184" y="2089"/>
                  </a:cubicBezTo>
                  <a:cubicBezTo>
                    <a:pt x="1322" y="1597"/>
                    <a:pt x="502" y="1138"/>
                    <a:pt x="502" y="257"/>
                  </a:cubicBezTo>
                  <a:cubicBezTo>
                    <a:pt x="509" y="86"/>
                    <a:pt x="381" y="0"/>
                    <a:pt x="25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7105650" y="3561175"/>
              <a:ext cx="102900" cy="181075"/>
            </a:xfrm>
            <a:custGeom>
              <a:rect b="b" l="l" r="r" t="t"/>
              <a:pathLst>
                <a:path extrusionOk="0" h="7243" w="4116">
                  <a:moveTo>
                    <a:pt x="3861" y="1"/>
                  </a:moveTo>
                  <a:cubicBezTo>
                    <a:pt x="3734" y="1"/>
                    <a:pt x="3608" y="86"/>
                    <a:pt x="3617" y="257"/>
                  </a:cubicBezTo>
                  <a:cubicBezTo>
                    <a:pt x="3617" y="1138"/>
                    <a:pt x="2797" y="1597"/>
                    <a:pt x="1930" y="2089"/>
                  </a:cubicBezTo>
                  <a:cubicBezTo>
                    <a:pt x="1031" y="2605"/>
                    <a:pt x="0" y="3185"/>
                    <a:pt x="0" y="4347"/>
                  </a:cubicBezTo>
                  <a:cubicBezTo>
                    <a:pt x="0" y="5514"/>
                    <a:pt x="1026" y="6095"/>
                    <a:pt x="1930" y="6610"/>
                  </a:cubicBezTo>
                  <a:cubicBezTo>
                    <a:pt x="2258" y="6783"/>
                    <a:pt x="2577" y="6976"/>
                    <a:pt x="2877" y="7191"/>
                  </a:cubicBezTo>
                  <a:cubicBezTo>
                    <a:pt x="2919" y="7224"/>
                    <a:pt x="2970" y="7243"/>
                    <a:pt x="3022" y="7243"/>
                  </a:cubicBezTo>
                  <a:cubicBezTo>
                    <a:pt x="3261" y="7243"/>
                    <a:pt x="3364" y="6938"/>
                    <a:pt x="3172" y="6798"/>
                  </a:cubicBezTo>
                  <a:cubicBezTo>
                    <a:pt x="2853" y="6573"/>
                    <a:pt x="2521" y="6367"/>
                    <a:pt x="2174" y="6179"/>
                  </a:cubicBezTo>
                  <a:cubicBezTo>
                    <a:pt x="1312" y="5692"/>
                    <a:pt x="492" y="5228"/>
                    <a:pt x="492" y="4347"/>
                  </a:cubicBezTo>
                  <a:cubicBezTo>
                    <a:pt x="492" y="3467"/>
                    <a:pt x="1307" y="3007"/>
                    <a:pt x="2174" y="2520"/>
                  </a:cubicBezTo>
                  <a:cubicBezTo>
                    <a:pt x="3078" y="2005"/>
                    <a:pt x="4109" y="1424"/>
                    <a:pt x="4109" y="257"/>
                  </a:cubicBezTo>
                  <a:cubicBezTo>
                    <a:pt x="4116" y="86"/>
                    <a:pt x="3988" y="1"/>
                    <a:pt x="386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7105650" y="3742750"/>
              <a:ext cx="102725" cy="239950"/>
            </a:xfrm>
            <a:custGeom>
              <a:rect b="b" l="l" r="r" t="t"/>
              <a:pathLst>
                <a:path extrusionOk="0" h="9598" w="4109">
                  <a:moveTo>
                    <a:pt x="3564" y="1"/>
                  </a:moveTo>
                  <a:cubicBezTo>
                    <a:pt x="3387" y="1"/>
                    <a:pt x="3221" y="207"/>
                    <a:pt x="3359" y="397"/>
                  </a:cubicBezTo>
                  <a:cubicBezTo>
                    <a:pt x="3528" y="617"/>
                    <a:pt x="3617" y="888"/>
                    <a:pt x="3617" y="1170"/>
                  </a:cubicBezTo>
                  <a:cubicBezTo>
                    <a:pt x="3617" y="2050"/>
                    <a:pt x="2802" y="2509"/>
                    <a:pt x="1935" y="3001"/>
                  </a:cubicBezTo>
                  <a:cubicBezTo>
                    <a:pt x="1031" y="3512"/>
                    <a:pt x="0" y="4093"/>
                    <a:pt x="0" y="5259"/>
                  </a:cubicBezTo>
                  <a:cubicBezTo>
                    <a:pt x="0" y="6426"/>
                    <a:pt x="1026" y="7007"/>
                    <a:pt x="1935" y="7518"/>
                  </a:cubicBezTo>
                  <a:cubicBezTo>
                    <a:pt x="2797" y="8010"/>
                    <a:pt x="3617" y="8473"/>
                    <a:pt x="3617" y="9349"/>
                  </a:cubicBezTo>
                  <a:cubicBezTo>
                    <a:pt x="3617" y="9485"/>
                    <a:pt x="3725" y="9593"/>
                    <a:pt x="3861" y="9598"/>
                  </a:cubicBezTo>
                  <a:cubicBezTo>
                    <a:pt x="3996" y="9598"/>
                    <a:pt x="4109" y="9490"/>
                    <a:pt x="4109" y="9354"/>
                  </a:cubicBezTo>
                  <a:cubicBezTo>
                    <a:pt x="4109" y="8188"/>
                    <a:pt x="3083" y="7607"/>
                    <a:pt x="2179" y="7091"/>
                  </a:cubicBezTo>
                  <a:cubicBezTo>
                    <a:pt x="1312" y="6599"/>
                    <a:pt x="492" y="6140"/>
                    <a:pt x="492" y="5259"/>
                  </a:cubicBezTo>
                  <a:cubicBezTo>
                    <a:pt x="492" y="4379"/>
                    <a:pt x="1312" y="3920"/>
                    <a:pt x="2179" y="3428"/>
                  </a:cubicBezTo>
                  <a:cubicBezTo>
                    <a:pt x="3083" y="2917"/>
                    <a:pt x="4109" y="2336"/>
                    <a:pt x="4109" y="1170"/>
                  </a:cubicBezTo>
                  <a:cubicBezTo>
                    <a:pt x="4109" y="785"/>
                    <a:pt x="3987" y="411"/>
                    <a:pt x="3757" y="106"/>
                  </a:cubicBezTo>
                  <a:cubicBezTo>
                    <a:pt x="3703" y="32"/>
                    <a:pt x="3633" y="1"/>
                    <a:pt x="356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7108925" y="3644900"/>
              <a:ext cx="96175" cy="12325"/>
            </a:xfrm>
            <a:custGeom>
              <a:rect b="b" l="l" r="r" t="t"/>
              <a:pathLst>
                <a:path extrusionOk="0" h="493" w="3847">
                  <a:moveTo>
                    <a:pt x="310" y="0"/>
                  </a:moveTo>
                  <a:cubicBezTo>
                    <a:pt x="0" y="14"/>
                    <a:pt x="0" y="474"/>
                    <a:pt x="310" y="492"/>
                  </a:cubicBezTo>
                  <a:lnTo>
                    <a:pt x="3537" y="492"/>
                  </a:lnTo>
                  <a:cubicBezTo>
                    <a:pt x="3847" y="474"/>
                    <a:pt x="3847" y="14"/>
                    <a:pt x="353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7103300" y="3766000"/>
              <a:ext cx="105075" cy="12325"/>
            </a:xfrm>
            <a:custGeom>
              <a:rect b="b" l="l" r="r" t="t"/>
              <a:pathLst>
                <a:path extrusionOk="0" h="493" w="4203">
                  <a:moveTo>
                    <a:pt x="320" y="0"/>
                  </a:moveTo>
                  <a:cubicBezTo>
                    <a:pt x="0" y="0"/>
                    <a:pt x="2" y="493"/>
                    <a:pt x="324" y="493"/>
                  </a:cubicBezTo>
                  <a:cubicBezTo>
                    <a:pt x="329" y="493"/>
                    <a:pt x="333" y="493"/>
                    <a:pt x="338" y="493"/>
                  </a:cubicBezTo>
                  <a:lnTo>
                    <a:pt x="3955" y="493"/>
                  </a:lnTo>
                  <a:cubicBezTo>
                    <a:pt x="4095" y="493"/>
                    <a:pt x="4203" y="380"/>
                    <a:pt x="4203" y="244"/>
                  </a:cubicBezTo>
                  <a:cubicBezTo>
                    <a:pt x="4203" y="108"/>
                    <a:pt x="4090" y="1"/>
                    <a:pt x="3955" y="1"/>
                  </a:cubicBezTo>
                  <a:lnTo>
                    <a:pt x="338" y="1"/>
                  </a:lnTo>
                  <a:cubicBezTo>
                    <a:pt x="332" y="0"/>
                    <a:pt x="326" y="0"/>
                    <a:pt x="320"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7108925" y="3682375"/>
              <a:ext cx="96175" cy="12325"/>
            </a:xfrm>
            <a:custGeom>
              <a:rect b="b" l="l" r="r" t="t"/>
              <a:pathLst>
                <a:path extrusionOk="0" h="493" w="3847">
                  <a:moveTo>
                    <a:pt x="310" y="1"/>
                  </a:moveTo>
                  <a:cubicBezTo>
                    <a:pt x="0" y="15"/>
                    <a:pt x="0" y="478"/>
                    <a:pt x="310" y="493"/>
                  </a:cubicBezTo>
                  <a:lnTo>
                    <a:pt x="3537" y="493"/>
                  </a:lnTo>
                  <a:cubicBezTo>
                    <a:pt x="3847" y="478"/>
                    <a:pt x="3847" y="15"/>
                    <a:pt x="353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7108925" y="3849625"/>
              <a:ext cx="96175" cy="12325"/>
            </a:xfrm>
            <a:custGeom>
              <a:rect b="b" l="l" r="r" t="t"/>
              <a:pathLst>
                <a:path extrusionOk="0" h="493" w="3847">
                  <a:moveTo>
                    <a:pt x="310" y="1"/>
                  </a:moveTo>
                  <a:cubicBezTo>
                    <a:pt x="0" y="19"/>
                    <a:pt x="0" y="479"/>
                    <a:pt x="310" y="493"/>
                  </a:cubicBezTo>
                  <a:lnTo>
                    <a:pt x="3537" y="493"/>
                  </a:lnTo>
                  <a:cubicBezTo>
                    <a:pt x="3847" y="479"/>
                    <a:pt x="3847" y="19"/>
                    <a:pt x="353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7108925" y="3887100"/>
              <a:ext cx="96175" cy="12325"/>
            </a:xfrm>
            <a:custGeom>
              <a:rect b="b" l="l" r="r" t="t"/>
              <a:pathLst>
                <a:path extrusionOk="0" h="493" w="3847">
                  <a:moveTo>
                    <a:pt x="310" y="1"/>
                  </a:moveTo>
                  <a:cubicBezTo>
                    <a:pt x="0" y="15"/>
                    <a:pt x="0" y="479"/>
                    <a:pt x="310" y="493"/>
                  </a:cubicBezTo>
                  <a:lnTo>
                    <a:pt x="3537" y="493"/>
                  </a:lnTo>
                  <a:cubicBezTo>
                    <a:pt x="3847" y="479"/>
                    <a:pt x="3847" y="15"/>
                    <a:pt x="353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7243550" y="3560950"/>
              <a:ext cx="102925" cy="421750"/>
            </a:xfrm>
            <a:custGeom>
              <a:rect b="b" l="l" r="r" t="t"/>
              <a:pathLst>
                <a:path extrusionOk="0" h="16870" w="4117">
                  <a:moveTo>
                    <a:pt x="255" y="0"/>
                  </a:moveTo>
                  <a:cubicBezTo>
                    <a:pt x="128" y="0"/>
                    <a:pt x="1" y="86"/>
                    <a:pt x="8" y="257"/>
                  </a:cubicBezTo>
                  <a:cubicBezTo>
                    <a:pt x="8" y="1424"/>
                    <a:pt x="1038" y="2004"/>
                    <a:pt x="1943" y="2520"/>
                  </a:cubicBezTo>
                  <a:cubicBezTo>
                    <a:pt x="2805" y="3012"/>
                    <a:pt x="3625" y="3471"/>
                    <a:pt x="3625" y="4352"/>
                  </a:cubicBezTo>
                  <a:cubicBezTo>
                    <a:pt x="3625" y="5232"/>
                    <a:pt x="2809" y="5692"/>
                    <a:pt x="1943" y="6183"/>
                  </a:cubicBezTo>
                  <a:cubicBezTo>
                    <a:pt x="1038" y="6694"/>
                    <a:pt x="8" y="7275"/>
                    <a:pt x="8" y="8442"/>
                  </a:cubicBezTo>
                  <a:cubicBezTo>
                    <a:pt x="8" y="9603"/>
                    <a:pt x="1038" y="10189"/>
                    <a:pt x="1943" y="10700"/>
                  </a:cubicBezTo>
                  <a:cubicBezTo>
                    <a:pt x="2805" y="11192"/>
                    <a:pt x="3625" y="11651"/>
                    <a:pt x="3625" y="12531"/>
                  </a:cubicBezTo>
                  <a:cubicBezTo>
                    <a:pt x="3625" y="13412"/>
                    <a:pt x="2809" y="13871"/>
                    <a:pt x="1943" y="14363"/>
                  </a:cubicBezTo>
                  <a:cubicBezTo>
                    <a:pt x="1038" y="14874"/>
                    <a:pt x="8" y="15460"/>
                    <a:pt x="8" y="16621"/>
                  </a:cubicBezTo>
                  <a:cubicBezTo>
                    <a:pt x="8" y="16757"/>
                    <a:pt x="120" y="16870"/>
                    <a:pt x="256" y="16870"/>
                  </a:cubicBezTo>
                  <a:cubicBezTo>
                    <a:pt x="392" y="16870"/>
                    <a:pt x="504" y="16757"/>
                    <a:pt x="500" y="16621"/>
                  </a:cubicBezTo>
                  <a:cubicBezTo>
                    <a:pt x="500" y="15741"/>
                    <a:pt x="1320" y="15282"/>
                    <a:pt x="2186" y="14790"/>
                  </a:cubicBezTo>
                  <a:cubicBezTo>
                    <a:pt x="3090" y="14279"/>
                    <a:pt x="4116" y="13698"/>
                    <a:pt x="4116" y="12531"/>
                  </a:cubicBezTo>
                  <a:cubicBezTo>
                    <a:pt x="4116" y="11365"/>
                    <a:pt x="3090" y="10784"/>
                    <a:pt x="2186" y="10273"/>
                  </a:cubicBezTo>
                  <a:cubicBezTo>
                    <a:pt x="1320" y="9781"/>
                    <a:pt x="500" y="9322"/>
                    <a:pt x="500" y="8442"/>
                  </a:cubicBezTo>
                  <a:cubicBezTo>
                    <a:pt x="500" y="7561"/>
                    <a:pt x="1320" y="7102"/>
                    <a:pt x="2186" y="6610"/>
                  </a:cubicBezTo>
                  <a:cubicBezTo>
                    <a:pt x="3090" y="6099"/>
                    <a:pt x="4116" y="5513"/>
                    <a:pt x="4116" y="4352"/>
                  </a:cubicBezTo>
                  <a:cubicBezTo>
                    <a:pt x="4116" y="3185"/>
                    <a:pt x="3090" y="2604"/>
                    <a:pt x="2186" y="2089"/>
                  </a:cubicBezTo>
                  <a:cubicBezTo>
                    <a:pt x="1320" y="1597"/>
                    <a:pt x="500" y="1138"/>
                    <a:pt x="500" y="257"/>
                  </a:cubicBezTo>
                  <a:cubicBezTo>
                    <a:pt x="509" y="86"/>
                    <a:pt x="383" y="0"/>
                    <a:pt x="25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7264575" y="3561225"/>
              <a:ext cx="82250" cy="77375"/>
            </a:xfrm>
            <a:custGeom>
              <a:rect b="b" l="l" r="r" t="t"/>
              <a:pathLst>
                <a:path extrusionOk="0" h="3095" w="3290">
                  <a:moveTo>
                    <a:pt x="3036" y="0"/>
                  </a:moveTo>
                  <a:cubicBezTo>
                    <a:pt x="2909" y="0"/>
                    <a:pt x="2781" y="87"/>
                    <a:pt x="2788" y="260"/>
                  </a:cubicBezTo>
                  <a:cubicBezTo>
                    <a:pt x="2788" y="1141"/>
                    <a:pt x="1973" y="1600"/>
                    <a:pt x="1106" y="2092"/>
                  </a:cubicBezTo>
                  <a:cubicBezTo>
                    <a:pt x="792" y="2261"/>
                    <a:pt x="488" y="2443"/>
                    <a:pt x="197" y="2645"/>
                  </a:cubicBezTo>
                  <a:cubicBezTo>
                    <a:pt x="1" y="2781"/>
                    <a:pt x="94" y="3090"/>
                    <a:pt x="338" y="3094"/>
                  </a:cubicBezTo>
                  <a:cubicBezTo>
                    <a:pt x="389" y="3094"/>
                    <a:pt x="441" y="3076"/>
                    <a:pt x="483" y="3043"/>
                  </a:cubicBezTo>
                  <a:cubicBezTo>
                    <a:pt x="746" y="2855"/>
                    <a:pt x="1055" y="2687"/>
                    <a:pt x="1350" y="2518"/>
                  </a:cubicBezTo>
                  <a:cubicBezTo>
                    <a:pt x="2254" y="2008"/>
                    <a:pt x="3280" y="1422"/>
                    <a:pt x="3280" y="260"/>
                  </a:cubicBezTo>
                  <a:cubicBezTo>
                    <a:pt x="3289" y="87"/>
                    <a:pt x="3163" y="0"/>
                    <a:pt x="303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7243850" y="3639500"/>
              <a:ext cx="102850" cy="343200"/>
            </a:xfrm>
            <a:custGeom>
              <a:rect b="b" l="l" r="r" t="t"/>
              <a:pathLst>
                <a:path extrusionOk="0" h="13728" w="4114">
                  <a:moveTo>
                    <a:pt x="580" y="1"/>
                  </a:moveTo>
                  <a:cubicBezTo>
                    <a:pt x="506" y="1"/>
                    <a:pt x="433" y="35"/>
                    <a:pt x="385" y="99"/>
                  </a:cubicBezTo>
                  <a:cubicBezTo>
                    <a:pt x="136" y="413"/>
                    <a:pt x="0" y="807"/>
                    <a:pt x="5" y="1210"/>
                  </a:cubicBezTo>
                  <a:cubicBezTo>
                    <a:pt x="5" y="2371"/>
                    <a:pt x="1031" y="2957"/>
                    <a:pt x="1935" y="3468"/>
                  </a:cubicBezTo>
                  <a:cubicBezTo>
                    <a:pt x="2802" y="3960"/>
                    <a:pt x="3622" y="4419"/>
                    <a:pt x="3622" y="5300"/>
                  </a:cubicBezTo>
                  <a:cubicBezTo>
                    <a:pt x="3622" y="6180"/>
                    <a:pt x="2802" y="6639"/>
                    <a:pt x="1935" y="7131"/>
                  </a:cubicBezTo>
                  <a:cubicBezTo>
                    <a:pt x="1031" y="7642"/>
                    <a:pt x="5" y="8223"/>
                    <a:pt x="5" y="9389"/>
                  </a:cubicBezTo>
                  <a:cubicBezTo>
                    <a:pt x="5" y="10556"/>
                    <a:pt x="1031" y="11137"/>
                    <a:pt x="1935" y="11648"/>
                  </a:cubicBezTo>
                  <a:cubicBezTo>
                    <a:pt x="2802" y="12140"/>
                    <a:pt x="3622" y="12603"/>
                    <a:pt x="3622" y="13479"/>
                  </a:cubicBezTo>
                  <a:cubicBezTo>
                    <a:pt x="3622" y="13615"/>
                    <a:pt x="3730" y="13723"/>
                    <a:pt x="3866" y="13728"/>
                  </a:cubicBezTo>
                  <a:cubicBezTo>
                    <a:pt x="4001" y="13723"/>
                    <a:pt x="4109" y="13620"/>
                    <a:pt x="4114" y="13484"/>
                  </a:cubicBezTo>
                  <a:cubicBezTo>
                    <a:pt x="4114" y="12318"/>
                    <a:pt x="3088" y="11737"/>
                    <a:pt x="2184" y="11226"/>
                  </a:cubicBezTo>
                  <a:cubicBezTo>
                    <a:pt x="1317" y="10734"/>
                    <a:pt x="497" y="10275"/>
                    <a:pt x="497" y="9394"/>
                  </a:cubicBezTo>
                  <a:cubicBezTo>
                    <a:pt x="497" y="8513"/>
                    <a:pt x="1317" y="8054"/>
                    <a:pt x="2184" y="7562"/>
                  </a:cubicBezTo>
                  <a:cubicBezTo>
                    <a:pt x="3088" y="7047"/>
                    <a:pt x="4114" y="6466"/>
                    <a:pt x="4114" y="5304"/>
                  </a:cubicBezTo>
                  <a:cubicBezTo>
                    <a:pt x="4114" y="4138"/>
                    <a:pt x="3088" y="3557"/>
                    <a:pt x="2184" y="3041"/>
                  </a:cubicBezTo>
                  <a:cubicBezTo>
                    <a:pt x="1317" y="2550"/>
                    <a:pt x="497" y="2090"/>
                    <a:pt x="497" y="1210"/>
                  </a:cubicBezTo>
                  <a:cubicBezTo>
                    <a:pt x="497" y="919"/>
                    <a:pt x="595" y="633"/>
                    <a:pt x="773" y="404"/>
                  </a:cubicBezTo>
                  <a:cubicBezTo>
                    <a:pt x="862" y="296"/>
                    <a:pt x="839" y="141"/>
                    <a:pt x="731" y="57"/>
                  </a:cubicBezTo>
                  <a:cubicBezTo>
                    <a:pt x="687" y="19"/>
                    <a:pt x="634" y="1"/>
                    <a:pt x="58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7241625" y="3662325"/>
              <a:ext cx="105325" cy="12350"/>
            </a:xfrm>
            <a:custGeom>
              <a:rect b="b" l="l" r="r" t="t"/>
              <a:pathLst>
                <a:path extrusionOk="0" h="494" w="4213">
                  <a:moveTo>
                    <a:pt x="3971" y="1"/>
                  </a:moveTo>
                  <a:cubicBezTo>
                    <a:pt x="3965" y="1"/>
                    <a:pt x="3960" y="1"/>
                    <a:pt x="3955" y="1"/>
                  </a:cubicBezTo>
                  <a:lnTo>
                    <a:pt x="338" y="1"/>
                  </a:lnTo>
                  <a:cubicBezTo>
                    <a:pt x="332" y="1"/>
                    <a:pt x="326" y="1"/>
                    <a:pt x="320" y="1"/>
                  </a:cubicBezTo>
                  <a:cubicBezTo>
                    <a:pt x="0" y="1"/>
                    <a:pt x="2" y="494"/>
                    <a:pt x="324" y="494"/>
                  </a:cubicBezTo>
                  <a:cubicBezTo>
                    <a:pt x="329" y="494"/>
                    <a:pt x="333" y="494"/>
                    <a:pt x="338" y="493"/>
                  </a:cubicBezTo>
                  <a:lnTo>
                    <a:pt x="3955" y="493"/>
                  </a:lnTo>
                  <a:cubicBezTo>
                    <a:pt x="3957" y="493"/>
                    <a:pt x="3960" y="494"/>
                    <a:pt x="3963" y="494"/>
                  </a:cubicBezTo>
                  <a:cubicBezTo>
                    <a:pt x="4100" y="494"/>
                    <a:pt x="4212" y="383"/>
                    <a:pt x="4212" y="245"/>
                  </a:cubicBezTo>
                  <a:cubicBezTo>
                    <a:pt x="4212" y="110"/>
                    <a:pt x="4104" y="1"/>
                    <a:pt x="397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7241625" y="3868000"/>
              <a:ext cx="105325" cy="12350"/>
            </a:xfrm>
            <a:custGeom>
              <a:rect b="b" l="l" r="r" t="t"/>
              <a:pathLst>
                <a:path extrusionOk="0" h="494" w="4213">
                  <a:moveTo>
                    <a:pt x="3971" y="1"/>
                  </a:moveTo>
                  <a:cubicBezTo>
                    <a:pt x="3965" y="1"/>
                    <a:pt x="3960" y="1"/>
                    <a:pt x="3955" y="1"/>
                  </a:cubicBezTo>
                  <a:lnTo>
                    <a:pt x="338" y="1"/>
                  </a:lnTo>
                  <a:cubicBezTo>
                    <a:pt x="332" y="1"/>
                    <a:pt x="326" y="1"/>
                    <a:pt x="320" y="1"/>
                  </a:cubicBezTo>
                  <a:cubicBezTo>
                    <a:pt x="0" y="1"/>
                    <a:pt x="2" y="493"/>
                    <a:pt x="324" y="493"/>
                  </a:cubicBezTo>
                  <a:cubicBezTo>
                    <a:pt x="329" y="493"/>
                    <a:pt x="333" y="493"/>
                    <a:pt x="338" y="493"/>
                  </a:cubicBezTo>
                  <a:lnTo>
                    <a:pt x="3955" y="493"/>
                  </a:lnTo>
                  <a:cubicBezTo>
                    <a:pt x="3957" y="493"/>
                    <a:pt x="3960" y="493"/>
                    <a:pt x="3963" y="493"/>
                  </a:cubicBezTo>
                  <a:cubicBezTo>
                    <a:pt x="4100" y="493"/>
                    <a:pt x="4212" y="383"/>
                    <a:pt x="4212" y="245"/>
                  </a:cubicBezTo>
                  <a:cubicBezTo>
                    <a:pt x="4212" y="110"/>
                    <a:pt x="4104" y="1"/>
                    <a:pt x="397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7247000" y="3747150"/>
              <a:ext cx="94675" cy="12325"/>
            </a:xfrm>
            <a:custGeom>
              <a:rect b="b" l="l" r="r" t="t"/>
              <a:pathLst>
                <a:path extrusionOk="0" h="493" w="3787">
                  <a:moveTo>
                    <a:pt x="315" y="0"/>
                  </a:moveTo>
                  <a:cubicBezTo>
                    <a:pt x="1" y="19"/>
                    <a:pt x="1" y="478"/>
                    <a:pt x="315" y="492"/>
                  </a:cubicBezTo>
                  <a:lnTo>
                    <a:pt x="3538" y="492"/>
                  </a:lnTo>
                  <a:cubicBezTo>
                    <a:pt x="3541" y="492"/>
                    <a:pt x="3544" y="492"/>
                    <a:pt x="3546" y="492"/>
                  </a:cubicBezTo>
                  <a:cubicBezTo>
                    <a:pt x="3678" y="492"/>
                    <a:pt x="3786" y="382"/>
                    <a:pt x="3782" y="249"/>
                  </a:cubicBezTo>
                  <a:cubicBezTo>
                    <a:pt x="3782" y="113"/>
                    <a:pt x="3674" y="5"/>
                    <a:pt x="353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7246650" y="3784750"/>
              <a:ext cx="97000" cy="12325"/>
            </a:xfrm>
            <a:custGeom>
              <a:rect b="b" l="l" r="r" t="t"/>
              <a:pathLst>
                <a:path extrusionOk="0" h="493" w="3880">
                  <a:moveTo>
                    <a:pt x="329" y="0"/>
                  </a:moveTo>
                  <a:cubicBezTo>
                    <a:pt x="1" y="0"/>
                    <a:pt x="1" y="492"/>
                    <a:pt x="329" y="492"/>
                  </a:cubicBezTo>
                  <a:lnTo>
                    <a:pt x="3552" y="492"/>
                  </a:lnTo>
                  <a:cubicBezTo>
                    <a:pt x="3880" y="492"/>
                    <a:pt x="3880" y="0"/>
                    <a:pt x="355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47"/>
          <p:cNvGrpSpPr/>
          <p:nvPr/>
        </p:nvGrpSpPr>
        <p:grpSpPr>
          <a:xfrm>
            <a:off x="6488975" y="3561525"/>
            <a:ext cx="391100" cy="421175"/>
            <a:chOff x="6488975" y="3561525"/>
            <a:chExt cx="391100" cy="421175"/>
          </a:xfrm>
        </p:grpSpPr>
        <p:sp>
          <p:nvSpPr>
            <p:cNvPr id="3723" name="Google Shape;3723;p47"/>
            <p:cNvSpPr/>
            <p:nvPr/>
          </p:nvSpPr>
          <p:spPr>
            <a:xfrm>
              <a:off x="6564750" y="3615975"/>
              <a:ext cx="253850" cy="242200"/>
            </a:xfrm>
            <a:custGeom>
              <a:rect b="b" l="l" r="r" t="t"/>
              <a:pathLst>
                <a:path extrusionOk="0" h="9688" w="10154">
                  <a:moveTo>
                    <a:pt x="1514" y="0"/>
                  </a:moveTo>
                  <a:cubicBezTo>
                    <a:pt x="680" y="0"/>
                    <a:pt x="1" y="680"/>
                    <a:pt x="1" y="1513"/>
                  </a:cubicBezTo>
                  <a:cubicBezTo>
                    <a:pt x="1" y="2347"/>
                    <a:pt x="680" y="3027"/>
                    <a:pt x="1514" y="3027"/>
                  </a:cubicBezTo>
                  <a:cubicBezTo>
                    <a:pt x="971" y="3027"/>
                    <a:pt x="474" y="3317"/>
                    <a:pt x="202" y="3786"/>
                  </a:cubicBezTo>
                  <a:cubicBezTo>
                    <a:pt x="385" y="4427"/>
                    <a:pt x="516" y="5079"/>
                    <a:pt x="596" y="5739"/>
                  </a:cubicBezTo>
                  <a:cubicBezTo>
                    <a:pt x="858" y="5941"/>
                    <a:pt x="1182" y="6048"/>
                    <a:pt x="1514" y="6048"/>
                  </a:cubicBezTo>
                  <a:cubicBezTo>
                    <a:pt x="1210" y="6048"/>
                    <a:pt x="910" y="6142"/>
                    <a:pt x="657" y="6316"/>
                  </a:cubicBezTo>
                  <a:cubicBezTo>
                    <a:pt x="722" y="7159"/>
                    <a:pt x="741" y="8002"/>
                    <a:pt x="713" y="8845"/>
                  </a:cubicBezTo>
                  <a:cubicBezTo>
                    <a:pt x="723" y="9424"/>
                    <a:pt x="3156" y="9687"/>
                    <a:pt x="5499" y="9687"/>
                  </a:cubicBezTo>
                  <a:cubicBezTo>
                    <a:pt x="7629" y="9687"/>
                    <a:pt x="9685" y="9470"/>
                    <a:pt x="9774" y="9075"/>
                  </a:cubicBezTo>
                  <a:cubicBezTo>
                    <a:pt x="9933" y="8836"/>
                    <a:pt x="10046" y="8424"/>
                    <a:pt x="10153" y="7979"/>
                  </a:cubicBezTo>
                  <a:lnTo>
                    <a:pt x="9816" y="6793"/>
                  </a:lnTo>
                  <a:cubicBezTo>
                    <a:pt x="9947" y="6568"/>
                    <a:pt x="10013" y="6311"/>
                    <a:pt x="10013" y="6048"/>
                  </a:cubicBezTo>
                  <a:cubicBezTo>
                    <a:pt x="10013" y="5215"/>
                    <a:pt x="9333" y="4540"/>
                    <a:pt x="8500" y="4540"/>
                  </a:cubicBezTo>
                  <a:cubicBezTo>
                    <a:pt x="9333" y="4535"/>
                    <a:pt x="10013" y="3861"/>
                    <a:pt x="10013" y="3027"/>
                  </a:cubicBezTo>
                  <a:cubicBezTo>
                    <a:pt x="10013" y="2193"/>
                    <a:pt x="9333" y="1513"/>
                    <a:pt x="8500" y="1513"/>
                  </a:cubicBezTo>
                  <a:lnTo>
                    <a:pt x="7197" y="1626"/>
                  </a:lnTo>
                  <a:lnTo>
                    <a:pt x="4526" y="1672"/>
                  </a:lnTo>
                  <a:lnTo>
                    <a:pt x="4526" y="1672"/>
                  </a:lnTo>
                  <a:cubicBezTo>
                    <a:pt x="5248" y="1647"/>
                    <a:pt x="5941" y="1102"/>
                    <a:pt x="6316" y="548"/>
                  </a:cubicBezTo>
                  <a:lnTo>
                    <a:pt x="151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6569900" y="3753675"/>
              <a:ext cx="209350" cy="24650"/>
            </a:xfrm>
            <a:custGeom>
              <a:rect b="b" l="l" r="r" t="t"/>
              <a:pathLst>
                <a:path extrusionOk="0" h="986" w="8374">
                  <a:moveTo>
                    <a:pt x="376" y="1"/>
                  </a:moveTo>
                  <a:cubicBezTo>
                    <a:pt x="161" y="1"/>
                    <a:pt x="0" y="305"/>
                    <a:pt x="226" y="470"/>
                  </a:cubicBezTo>
                  <a:cubicBezTo>
                    <a:pt x="535" y="704"/>
                    <a:pt x="905" y="836"/>
                    <a:pt x="1289" y="836"/>
                  </a:cubicBezTo>
                  <a:cubicBezTo>
                    <a:pt x="2395" y="939"/>
                    <a:pt x="3510" y="986"/>
                    <a:pt x="4635" y="986"/>
                  </a:cubicBezTo>
                  <a:cubicBezTo>
                    <a:pt x="5768" y="986"/>
                    <a:pt x="6907" y="939"/>
                    <a:pt x="8041" y="836"/>
                  </a:cubicBezTo>
                  <a:cubicBezTo>
                    <a:pt x="8373" y="804"/>
                    <a:pt x="8338" y="324"/>
                    <a:pt x="8021" y="324"/>
                  </a:cubicBezTo>
                  <a:cubicBezTo>
                    <a:pt x="8012" y="324"/>
                    <a:pt x="8003" y="324"/>
                    <a:pt x="7994" y="325"/>
                  </a:cubicBezTo>
                  <a:cubicBezTo>
                    <a:pt x="6886" y="426"/>
                    <a:pt x="5773" y="476"/>
                    <a:pt x="4660" y="476"/>
                  </a:cubicBezTo>
                  <a:cubicBezTo>
                    <a:pt x="3548" y="476"/>
                    <a:pt x="2435" y="426"/>
                    <a:pt x="1327" y="325"/>
                  </a:cubicBezTo>
                  <a:cubicBezTo>
                    <a:pt x="1318" y="320"/>
                    <a:pt x="1308" y="320"/>
                    <a:pt x="1304" y="320"/>
                  </a:cubicBezTo>
                  <a:cubicBezTo>
                    <a:pt x="1027" y="320"/>
                    <a:pt x="760" y="231"/>
                    <a:pt x="540" y="63"/>
                  </a:cubicBezTo>
                  <a:cubicBezTo>
                    <a:pt x="485" y="19"/>
                    <a:pt x="429" y="1"/>
                    <a:pt x="37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6561725" y="3683225"/>
              <a:ext cx="217975" cy="31975"/>
            </a:xfrm>
            <a:custGeom>
              <a:rect b="b" l="l" r="r" t="t"/>
              <a:pathLst>
                <a:path extrusionOk="0" h="1279" w="8719">
                  <a:moveTo>
                    <a:pt x="8361" y="0"/>
                  </a:moveTo>
                  <a:cubicBezTo>
                    <a:pt x="8340" y="0"/>
                    <a:pt x="8317" y="3"/>
                    <a:pt x="8293" y="9"/>
                  </a:cubicBezTo>
                  <a:cubicBezTo>
                    <a:pt x="7337" y="235"/>
                    <a:pt x="6321" y="349"/>
                    <a:pt x="5228" y="349"/>
                  </a:cubicBezTo>
                  <a:cubicBezTo>
                    <a:pt x="4129" y="349"/>
                    <a:pt x="2953" y="234"/>
                    <a:pt x="1682" y="4"/>
                  </a:cubicBezTo>
                  <a:lnTo>
                    <a:pt x="1635" y="4"/>
                  </a:lnTo>
                  <a:cubicBezTo>
                    <a:pt x="1003" y="4"/>
                    <a:pt x="417" y="346"/>
                    <a:pt x="99" y="894"/>
                  </a:cubicBezTo>
                  <a:cubicBezTo>
                    <a:pt x="0" y="1068"/>
                    <a:pt x="127" y="1278"/>
                    <a:pt x="323" y="1278"/>
                  </a:cubicBezTo>
                  <a:cubicBezTo>
                    <a:pt x="417" y="1278"/>
                    <a:pt x="501" y="1232"/>
                    <a:pt x="544" y="1147"/>
                  </a:cubicBezTo>
                  <a:cubicBezTo>
                    <a:pt x="764" y="768"/>
                    <a:pt x="1171" y="529"/>
                    <a:pt x="1612" y="519"/>
                  </a:cubicBezTo>
                  <a:cubicBezTo>
                    <a:pt x="2901" y="748"/>
                    <a:pt x="4099" y="863"/>
                    <a:pt x="5222" y="863"/>
                  </a:cubicBezTo>
                  <a:cubicBezTo>
                    <a:pt x="6356" y="863"/>
                    <a:pt x="7414" y="745"/>
                    <a:pt x="8410" y="510"/>
                  </a:cubicBezTo>
                  <a:cubicBezTo>
                    <a:pt x="8718" y="441"/>
                    <a:pt x="8640" y="0"/>
                    <a:pt x="836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6599850" y="3726300"/>
              <a:ext cx="208325" cy="21350"/>
            </a:xfrm>
            <a:custGeom>
              <a:rect b="b" l="l" r="r" t="t"/>
              <a:pathLst>
                <a:path extrusionOk="0" h="854" w="8333">
                  <a:moveTo>
                    <a:pt x="356" y="1"/>
                  </a:moveTo>
                  <a:cubicBezTo>
                    <a:pt x="65" y="1"/>
                    <a:pt x="0" y="464"/>
                    <a:pt x="330" y="516"/>
                  </a:cubicBezTo>
                  <a:cubicBezTo>
                    <a:pt x="1399" y="727"/>
                    <a:pt x="2506" y="833"/>
                    <a:pt x="3643" y="833"/>
                  </a:cubicBezTo>
                  <a:cubicBezTo>
                    <a:pt x="4774" y="833"/>
                    <a:pt x="5935" y="728"/>
                    <a:pt x="7119" y="520"/>
                  </a:cubicBezTo>
                  <a:cubicBezTo>
                    <a:pt x="7395" y="525"/>
                    <a:pt x="7662" y="619"/>
                    <a:pt x="7878" y="792"/>
                  </a:cubicBezTo>
                  <a:cubicBezTo>
                    <a:pt x="7925" y="830"/>
                    <a:pt x="7981" y="848"/>
                    <a:pt x="8042" y="853"/>
                  </a:cubicBezTo>
                  <a:cubicBezTo>
                    <a:pt x="8117" y="853"/>
                    <a:pt x="8192" y="816"/>
                    <a:pt x="8243" y="755"/>
                  </a:cubicBezTo>
                  <a:cubicBezTo>
                    <a:pt x="8332" y="642"/>
                    <a:pt x="8314" y="483"/>
                    <a:pt x="8201" y="394"/>
                  </a:cubicBezTo>
                  <a:cubicBezTo>
                    <a:pt x="7887" y="146"/>
                    <a:pt x="7498" y="5"/>
                    <a:pt x="7096" y="5"/>
                  </a:cubicBezTo>
                  <a:cubicBezTo>
                    <a:pt x="7081" y="5"/>
                    <a:pt x="7067" y="5"/>
                    <a:pt x="7049" y="10"/>
                  </a:cubicBezTo>
                  <a:cubicBezTo>
                    <a:pt x="5889" y="216"/>
                    <a:pt x="4753" y="319"/>
                    <a:pt x="3647" y="319"/>
                  </a:cubicBezTo>
                  <a:cubicBezTo>
                    <a:pt x="2542" y="319"/>
                    <a:pt x="1467" y="216"/>
                    <a:pt x="429" y="10"/>
                  </a:cubicBezTo>
                  <a:cubicBezTo>
                    <a:pt x="403" y="4"/>
                    <a:pt x="379" y="1"/>
                    <a:pt x="35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6598975" y="3650275"/>
              <a:ext cx="207800" cy="21225"/>
            </a:xfrm>
            <a:custGeom>
              <a:rect b="b" l="l" r="r" t="t"/>
              <a:pathLst>
                <a:path extrusionOk="0" h="849" w="8312">
                  <a:moveTo>
                    <a:pt x="7074" y="1"/>
                  </a:moveTo>
                  <a:cubicBezTo>
                    <a:pt x="7060" y="1"/>
                    <a:pt x="7046" y="1"/>
                    <a:pt x="7027" y="6"/>
                  </a:cubicBezTo>
                  <a:cubicBezTo>
                    <a:pt x="5868" y="212"/>
                    <a:pt x="4732" y="315"/>
                    <a:pt x="3626" y="315"/>
                  </a:cubicBezTo>
                  <a:cubicBezTo>
                    <a:pt x="2520" y="315"/>
                    <a:pt x="1445" y="212"/>
                    <a:pt x="408" y="6"/>
                  </a:cubicBezTo>
                  <a:cubicBezTo>
                    <a:pt x="392" y="3"/>
                    <a:pt x="378" y="2"/>
                    <a:pt x="363" y="2"/>
                  </a:cubicBezTo>
                  <a:cubicBezTo>
                    <a:pt x="72" y="2"/>
                    <a:pt x="1" y="440"/>
                    <a:pt x="309" y="512"/>
                  </a:cubicBezTo>
                  <a:cubicBezTo>
                    <a:pt x="1378" y="723"/>
                    <a:pt x="2484" y="828"/>
                    <a:pt x="3622" y="828"/>
                  </a:cubicBezTo>
                  <a:cubicBezTo>
                    <a:pt x="4752" y="828"/>
                    <a:pt x="5913" y="724"/>
                    <a:pt x="7098" y="516"/>
                  </a:cubicBezTo>
                  <a:cubicBezTo>
                    <a:pt x="7374" y="521"/>
                    <a:pt x="7641" y="615"/>
                    <a:pt x="7857" y="788"/>
                  </a:cubicBezTo>
                  <a:cubicBezTo>
                    <a:pt x="7904" y="825"/>
                    <a:pt x="7960" y="844"/>
                    <a:pt x="8021" y="849"/>
                  </a:cubicBezTo>
                  <a:cubicBezTo>
                    <a:pt x="8096" y="844"/>
                    <a:pt x="8171" y="807"/>
                    <a:pt x="8222" y="751"/>
                  </a:cubicBezTo>
                  <a:cubicBezTo>
                    <a:pt x="8311" y="638"/>
                    <a:pt x="8292" y="474"/>
                    <a:pt x="8180" y="390"/>
                  </a:cubicBezTo>
                  <a:cubicBezTo>
                    <a:pt x="7866" y="137"/>
                    <a:pt x="7477" y="1"/>
                    <a:pt x="707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6600175" y="3788050"/>
              <a:ext cx="214175" cy="32900"/>
            </a:xfrm>
            <a:custGeom>
              <a:rect b="b" l="l" r="r" t="t"/>
              <a:pathLst>
                <a:path extrusionOk="0" h="1316" w="8567">
                  <a:moveTo>
                    <a:pt x="8196" y="1"/>
                  </a:moveTo>
                  <a:cubicBezTo>
                    <a:pt x="8133" y="1"/>
                    <a:pt x="8067" y="27"/>
                    <a:pt x="8010" y="88"/>
                  </a:cubicBezTo>
                  <a:cubicBezTo>
                    <a:pt x="7771" y="341"/>
                    <a:pt x="7439" y="487"/>
                    <a:pt x="7087" y="491"/>
                  </a:cubicBezTo>
                  <a:cubicBezTo>
                    <a:pt x="7081" y="490"/>
                    <a:pt x="7075" y="489"/>
                    <a:pt x="7070" y="489"/>
                  </a:cubicBezTo>
                  <a:cubicBezTo>
                    <a:pt x="7059" y="489"/>
                    <a:pt x="7048" y="491"/>
                    <a:pt x="7036" y="491"/>
                  </a:cubicBezTo>
                  <a:cubicBezTo>
                    <a:pt x="5991" y="697"/>
                    <a:pt x="4926" y="801"/>
                    <a:pt x="3828" y="801"/>
                  </a:cubicBezTo>
                  <a:cubicBezTo>
                    <a:pt x="2729" y="801"/>
                    <a:pt x="1596" y="697"/>
                    <a:pt x="416" y="491"/>
                  </a:cubicBezTo>
                  <a:cubicBezTo>
                    <a:pt x="395" y="487"/>
                    <a:pt x="376" y="486"/>
                    <a:pt x="357" y="486"/>
                  </a:cubicBezTo>
                  <a:cubicBezTo>
                    <a:pt x="60" y="486"/>
                    <a:pt x="0" y="953"/>
                    <a:pt x="327" y="1002"/>
                  </a:cubicBezTo>
                  <a:cubicBezTo>
                    <a:pt x="1484" y="1203"/>
                    <a:pt x="2655" y="1311"/>
                    <a:pt x="3831" y="1316"/>
                  </a:cubicBezTo>
                  <a:cubicBezTo>
                    <a:pt x="4932" y="1316"/>
                    <a:pt x="6033" y="1213"/>
                    <a:pt x="7115" y="1002"/>
                  </a:cubicBezTo>
                  <a:cubicBezTo>
                    <a:pt x="7598" y="997"/>
                    <a:pt x="8057" y="791"/>
                    <a:pt x="8390" y="440"/>
                  </a:cubicBezTo>
                  <a:cubicBezTo>
                    <a:pt x="8567" y="248"/>
                    <a:pt x="8393" y="1"/>
                    <a:pt x="819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6571900" y="3616075"/>
              <a:ext cx="150650" cy="34375"/>
            </a:xfrm>
            <a:custGeom>
              <a:rect b="b" l="l" r="r" t="t"/>
              <a:pathLst>
                <a:path extrusionOk="0" h="1375" w="6026">
                  <a:moveTo>
                    <a:pt x="1209" y="1"/>
                  </a:moveTo>
                  <a:cubicBezTo>
                    <a:pt x="727" y="1"/>
                    <a:pt x="279" y="234"/>
                    <a:pt x="1" y="624"/>
                  </a:cubicBezTo>
                  <a:cubicBezTo>
                    <a:pt x="202" y="551"/>
                    <a:pt x="412" y="516"/>
                    <a:pt x="622" y="516"/>
                  </a:cubicBezTo>
                  <a:cubicBezTo>
                    <a:pt x="887" y="516"/>
                    <a:pt x="1151" y="573"/>
                    <a:pt x="1397" y="685"/>
                  </a:cubicBezTo>
                  <a:cubicBezTo>
                    <a:pt x="2434" y="1141"/>
                    <a:pt x="3458" y="1375"/>
                    <a:pt x="4492" y="1375"/>
                  </a:cubicBezTo>
                  <a:cubicBezTo>
                    <a:pt x="4734" y="1375"/>
                    <a:pt x="4977" y="1362"/>
                    <a:pt x="5220" y="1336"/>
                  </a:cubicBezTo>
                  <a:cubicBezTo>
                    <a:pt x="5529" y="1121"/>
                    <a:pt x="5805" y="854"/>
                    <a:pt x="6026" y="549"/>
                  </a:cubicBezTo>
                  <a:lnTo>
                    <a:pt x="1224" y="1"/>
                  </a:lnTo>
                  <a:cubicBezTo>
                    <a:pt x="1219" y="1"/>
                    <a:pt x="1214" y="1"/>
                    <a:pt x="120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6488975" y="3561525"/>
              <a:ext cx="391000" cy="421175"/>
            </a:xfrm>
            <a:custGeom>
              <a:rect b="b" l="l" r="r" t="t"/>
              <a:pathLst>
                <a:path extrusionOk="0" h="16847" w="15640">
                  <a:moveTo>
                    <a:pt x="3941" y="1"/>
                  </a:moveTo>
                  <a:cubicBezTo>
                    <a:pt x="3451" y="1"/>
                    <a:pt x="2961" y="92"/>
                    <a:pt x="2498" y="276"/>
                  </a:cubicBezTo>
                  <a:cubicBezTo>
                    <a:pt x="1542" y="646"/>
                    <a:pt x="779" y="1391"/>
                    <a:pt x="376" y="2333"/>
                  </a:cubicBezTo>
                  <a:lnTo>
                    <a:pt x="315" y="2492"/>
                  </a:lnTo>
                  <a:cubicBezTo>
                    <a:pt x="1" y="3340"/>
                    <a:pt x="104" y="4282"/>
                    <a:pt x="586" y="5045"/>
                  </a:cubicBezTo>
                  <a:cubicBezTo>
                    <a:pt x="947" y="5617"/>
                    <a:pt x="1205" y="6292"/>
                    <a:pt x="1378" y="7032"/>
                  </a:cubicBezTo>
                  <a:lnTo>
                    <a:pt x="1594" y="8222"/>
                  </a:lnTo>
                  <a:cubicBezTo>
                    <a:pt x="1800" y="9960"/>
                    <a:pt x="1683" y="11895"/>
                    <a:pt x="1519" y="13586"/>
                  </a:cubicBezTo>
                  <a:cubicBezTo>
                    <a:pt x="1472" y="14148"/>
                    <a:pt x="1884" y="14640"/>
                    <a:pt x="2442" y="14696"/>
                  </a:cubicBezTo>
                  <a:cubicBezTo>
                    <a:pt x="2474" y="14699"/>
                    <a:pt x="2506" y="14701"/>
                    <a:pt x="2538" y="14701"/>
                  </a:cubicBezTo>
                  <a:cubicBezTo>
                    <a:pt x="3056" y="14701"/>
                    <a:pt x="3504" y="14313"/>
                    <a:pt x="3561" y="13787"/>
                  </a:cubicBezTo>
                  <a:cubicBezTo>
                    <a:pt x="3777" y="11614"/>
                    <a:pt x="3814" y="9908"/>
                    <a:pt x="3679" y="8433"/>
                  </a:cubicBezTo>
                  <a:cubicBezTo>
                    <a:pt x="3515" y="6573"/>
                    <a:pt x="3074" y="5102"/>
                    <a:pt x="2334" y="3935"/>
                  </a:cubicBezTo>
                  <a:cubicBezTo>
                    <a:pt x="2193" y="3720"/>
                    <a:pt x="2161" y="3453"/>
                    <a:pt x="2245" y="3209"/>
                  </a:cubicBezTo>
                  <a:cubicBezTo>
                    <a:pt x="2254" y="3185"/>
                    <a:pt x="2268" y="3148"/>
                    <a:pt x="2278" y="3129"/>
                  </a:cubicBezTo>
                  <a:cubicBezTo>
                    <a:pt x="2460" y="2694"/>
                    <a:pt x="2816" y="2352"/>
                    <a:pt x="3257" y="2178"/>
                  </a:cubicBezTo>
                  <a:cubicBezTo>
                    <a:pt x="3477" y="2092"/>
                    <a:pt x="3710" y="2049"/>
                    <a:pt x="3943" y="2049"/>
                  </a:cubicBezTo>
                  <a:cubicBezTo>
                    <a:pt x="4205" y="2049"/>
                    <a:pt x="4468" y="2104"/>
                    <a:pt x="4714" y="2216"/>
                  </a:cubicBezTo>
                  <a:cubicBezTo>
                    <a:pt x="5747" y="2672"/>
                    <a:pt x="6787" y="2901"/>
                    <a:pt x="7828" y="2901"/>
                  </a:cubicBezTo>
                  <a:cubicBezTo>
                    <a:pt x="8868" y="2901"/>
                    <a:pt x="9910" y="2672"/>
                    <a:pt x="10945" y="2216"/>
                  </a:cubicBezTo>
                  <a:cubicBezTo>
                    <a:pt x="11192" y="2106"/>
                    <a:pt x="11457" y="2051"/>
                    <a:pt x="11721" y="2051"/>
                  </a:cubicBezTo>
                  <a:cubicBezTo>
                    <a:pt x="11952" y="2051"/>
                    <a:pt x="12183" y="2093"/>
                    <a:pt x="12402" y="2178"/>
                  </a:cubicBezTo>
                  <a:cubicBezTo>
                    <a:pt x="12842" y="2352"/>
                    <a:pt x="13198" y="2694"/>
                    <a:pt x="13381" y="3129"/>
                  </a:cubicBezTo>
                  <a:cubicBezTo>
                    <a:pt x="13390" y="3148"/>
                    <a:pt x="13395" y="3167"/>
                    <a:pt x="13404" y="3185"/>
                  </a:cubicBezTo>
                  <a:cubicBezTo>
                    <a:pt x="13526" y="3499"/>
                    <a:pt x="13550" y="3837"/>
                    <a:pt x="13470" y="4160"/>
                  </a:cubicBezTo>
                  <a:cubicBezTo>
                    <a:pt x="13109" y="5767"/>
                    <a:pt x="12983" y="7589"/>
                    <a:pt x="13086" y="9744"/>
                  </a:cubicBezTo>
                  <a:cubicBezTo>
                    <a:pt x="13161" y="11056"/>
                    <a:pt x="12425" y="12279"/>
                    <a:pt x="11235" y="12832"/>
                  </a:cubicBezTo>
                  <a:cubicBezTo>
                    <a:pt x="11212" y="12836"/>
                    <a:pt x="11198" y="12850"/>
                    <a:pt x="11174" y="12860"/>
                  </a:cubicBezTo>
                  <a:cubicBezTo>
                    <a:pt x="10326" y="13286"/>
                    <a:pt x="9914" y="14265"/>
                    <a:pt x="10153" y="15184"/>
                  </a:cubicBezTo>
                  <a:lnTo>
                    <a:pt x="10350" y="15905"/>
                  </a:lnTo>
                  <a:cubicBezTo>
                    <a:pt x="10406" y="16135"/>
                    <a:pt x="10495" y="16359"/>
                    <a:pt x="10612" y="16570"/>
                  </a:cubicBezTo>
                  <a:cubicBezTo>
                    <a:pt x="10706" y="16744"/>
                    <a:pt x="10786" y="16837"/>
                    <a:pt x="10996" y="16847"/>
                  </a:cubicBezTo>
                  <a:lnTo>
                    <a:pt x="11010" y="16847"/>
                  </a:lnTo>
                  <a:cubicBezTo>
                    <a:pt x="11320" y="16847"/>
                    <a:pt x="11474" y="16509"/>
                    <a:pt x="11582" y="16289"/>
                  </a:cubicBezTo>
                  <a:lnTo>
                    <a:pt x="12074" y="14739"/>
                  </a:lnTo>
                  <a:cubicBezTo>
                    <a:pt x="12074" y="14724"/>
                    <a:pt x="12083" y="14706"/>
                    <a:pt x="12097" y="14696"/>
                  </a:cubicBezTo>
                  <a:cubicBezTo>
                    <a:pt x="14046" y="13792"/>
                    <a:pt x="15250" y="11787"/>
                    <a:pt x="15138" y="9641"/>
                  </a:cubicBezTo>
                  <a:cubicBezTo>
                    <a:pt x="15044" y="7683"/>
                    <a:pt x="15152" y="6034"/>
                    <a:pt x="15471" y="4619"/>
                  </a:cubicBezTo>
                  <a:cubicBezTo>
                    <a:pt x="15639" y="3893"/>
                    <a:pt x="15583" y="3134"/>
                    <a:pt x="15316" y="2441"/>
                  </a:cubicBezTo>
                  <a:cubicBezTo>
                    <a:pt x="15302" y="2403"/>
                    <a:pt x="15283" y="2366"/>
                    <a:pt x="15269" y="2328"/>
                  </a:cubicBezTo>
                  <a:cubicBezTo>
                    <a:pt x="14871" y="1386"/>
                    <a:pt x="14107" y="646"/>
                    <a:pt x="13152" y="276"/>
                  </a:cubicBezTo>
                  <a:cubicBezTo>
                    <a:pt x="12687" y="95"/>
                    <a:pt x="12197" y="4"/>
                    <a:pt x="11707" y="4"/>
                  </a:cubicBezTo>
                  <a:cubicBezTo>
                    <a:pt x="11161" y="4"/>
                    <a:pt x="10615" y="117"/>
                    <a:pt x="10106" y="342"/>
                  </a:cubicBezTo>
                  <a:cubicBezTo>
                    <a:pt x="9338" y="681"/>
                    <a:pt x="8580" y="851"/>
                    <a:pt x="7823" y="851"/>
                  </a:cubicBezTo>
                  <a:cubicBezTo>
                    <a:pt x="7066" y="851"/>
                    <a:pt x="6309" y="681"/>
                    <a:pt x="5543" y="342"/>
                  </a:cubicBezTo>
                  <a:cubicBezTo>
                    <a:pt x="5034" y="115"/>
                    <a:pt x="4488" y="1"/>
                    <a:pt x="394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6524700" y="3636575"/>
              <a:ext cx="59650" cy="292125"/>
            </a:xfrm>
            <a:custGeom>
              <a:rect b="b" l="l" r="r" t="t"/>
              <a:pathLst>
                <a:path extrusionOk="0" h="11685" w="2386">
                  <a:moveTo>
                    <a:pt x="914" y="1"/>
                  </a:moveTo>
                  <a:lnTo>
                    <a:pt x="914" y="1"/>
                  </a:lnTo>
                  <a:cubicBezTo>
                    <a:pt x="558" y="183"/>
                    <a:pt x="277" y="493"/>
                    <a:pt x="123" y="863"/>
                  </a:cubicBezTo>
                  <a:cubicBezTo>
                    <a:pt x="108" y="886"/>
                    <a:pt x="99" y="914"/>
                    <a:pt x="90" y="942"/>
                  </a:cubicBezTo>
                  <a:cubicBezTo>
                    <a:pt x="1" y="1186"/>
                    <a:pt x="34" y="1453"/>
                    <a:pt x="179" y="1669"/>
                  </a:cubicBezTo>
                  <a:cubicBezTo>
                    <a:pt x="919" y="2840"/>
                    <a:pt x="1359" y="4311"/>
                    <a:pt x="1523" y="6166"/>
                  </a:cubicBezTo>
                  <a:cubicBezTo>
                    <a:pt x="1655" y="7642"/>
                    <a:pt x="1617" y="9343"/>
                    <a:pt x="1406" y="11521"/>
                  </a:cubicBezTo>
                  <a:cubicBezTo>
                    <a:pt x="1402" y="11577"/>
                    <a:pt x="1392" y="11629"/>
                    <a:pt x="1373" y="11685"/>
                  </a:cubicBezTo>
                  <a:cubicBezTo>
                    <a:pt x="1790" y="11573"/>
                    <a:pt x="2090" y="11216"/>
                    <a:pt x="2132" y="10790"/>
                  </a:cubicBezTo>
                  <a:cubicBezTo>
                    <a:pt x="2348" y="8616"/>
                    <a:pt x="2385" y="6916"/>
                    <a:pt x="2250" y="5435"/>
                  </a:cubicBezTo>
                  <a:cubicBezTo>
                    <a:pt x="2090" y="3580"/>
                    <a:pt x="1645" y="2109"/>
                    <a:pt x="905" y="938"/>
                  </a:cubicBezTo>
                  <a:cubicBezTo>
                    <a:pt x="764" y="722"/>
                    <a:pt x="732" y="455"/>
                    <a:pt x="821" y="212"/>
                  </a:cubicBezTo>
                  <a:cubicBezTo>
                    <a:pt x="830" y="188"/>
                    <a:pt x="839" y="155"/>
                    <a:pt x="849" y="132"/>
                  </a:cubicBezTo>
                  <a:cubicBezTo>
                    <a:pt x="872" y="85"/>
                    <a:pt x="891" y="43"/>
                    <a:pt x="91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6510425" y="3561525"/>
              <a:ext cx="369650" cy="349725"/>
            </a:xfrm>
            <a:custGeom>
              <a:rect b="b" l="l" r="r" t="t"/>
              <a:pathLst>
                <a:path extrusionOk="0" h="13989" w="14786">
                  <a:moveTo>
                    <a:pt x="3090" y="1"/>
                  </a:moveTo>
                  <a:cubicBezTo>
                    <a:pt x="2600" y="1"/>
                    <a:pt x="2110" y="92"/>
                    <a:pt x="1645" y="276"/>
                  </a:cubicBezTo>
                  <a:cubicBezTo>
                    <a:pt x="993" y="529"/>
                    <a:pt x="422" y="960"/>
                    <a:pt x="0" y="1518"/>
                  </a:cubicBezTo>
                  <a:cubicBezTo>
                    <a:pt x="281" y="1307"/>
                    <a:pt x="590" y="1134"/>
                    <a:pt x="914" y="1002"/>
                  </a:cubicBezTo>
                  <a:cubicBezTo>
                    <a:pt x="1377" y="824"/>
                    <a:pt x="1865" y="734"/>
                    <a:pt x="2353" y="734"/>
                  </a:cubicBezTo>
                  <a:cubicBezTo>
                    <a:pt x="2901" y="734"/>
                    <a:pt x="3448" y="847"/>
                    <a:pt x="3959" y="1073"/>
                  </a:cubicBezTo>
                  <a:cubicBezTo>
                    <a:pt x="4727" y="1412"/>
                    <a:pt x="5485" y="1582"/>
                    <a:pt x="6243" y="1582"/>
                  </a:cubicBezTo>
                  <a:cubicBezTo>
                    <a:pt x="7001" y="1582"/>
                    <a:pt x="7758" y="1412"/>
                    <a:pt x="8527" y="1073"/>
                  </a:cubicBezTo>
                  <a:cubicBezTo>
                    <a:pt x="9037" y="845"/>
                    <a:pt x="9584" y="731"/>
                    <a:pt x="10132" y="731"/>
                  </a:cubicBezTo>
                  <a:cubicBezTo>
                    <a:pt x="10620" y="731"/>
                    <a:pt x="11108" y="821"/>
                    <a:pt x="11572" y="1002"/>
                  </a:cubicBezTo>
                  <a:cubicBezTo>
                    <a:pt x="12523" y="1377"/>
                    <a:pt x="13287" y="2117"/>
                    <a:pt x="13690" y="3059"/>
                  </a:cubicBezTo>
                  <a:cubicBezTo>
                    <a:pt x="13704" y="3096"/>
                    <a:pt x="13722" y="3139"/>
                    <a:pt x="13736" y="3171"/>
                  </a:cubicBezTo>
                  <a:cubicBezTo>
                    <a:pt x="14004" y="3865"/>
                    <a:pt x="14055" y="4624"/>
                    <a:pt x="13891" y="5350"/>
                  </a:cubicBezTo>
                  <a:cubicBezTo>
                    <a:pt x="13572" y="6769"/>
                    <a:pt x="13460" y="8409"/>
                    <a:pt x="13558" y="10372"/>
                  </a:cubicBezTo>
                  <a:cubicBezTo>
                    <a:pt x="13624" y="11684"/>
                    <a:pt x="13202" y="12972"/>
                    <a:pt x="12368" y="13989"/>
                  </a:cubicBezTo>
                  <a:cubicBezTo>
                    <a:pt x="13662" y="12925"/>
                    <a:pt x="14369" y="11314"/>
                    <a:pt x="14285" y="9641"/>
                  </a:cubicBezTo>
                  <a:cubicBezTo>
                    <a:pt x="14191" y="7683"/>
                    <a:pt x="14299" y="6034"/>
                    <a:pt x="14622" y="4619"/>
                  </a:cubicBezTo>
                  <a:cubicBezTo>
                    <a:pt x="14786" y="3893"/>
                    <a:pt x="14734" y="3134"/>
                    <a:pt x="14467" y="2441"/>
                  </a:cubicBezTo>
                  <a:cubicBezTo>
                    <a:pt x="14453" y="2403"/>
                    <a:pt x="14435" y="2366"/>
                    <a:pt x="14420" y="2328"/>
                  </a:cubicBezTo>
                  <a:cubicBezTo>
                    <a:pt x="14022" y="1386"/>
                    <a:pt x="13254" y="646"/>
                    <a:pt x="12303" y="276"/>
                  </a:cubicBezTo>
                  <a:cubicBezTo>
                    <a:pt x="11838" y="95"/>
                    <a:pt x="11348" y="4"/>
                    <a:pt x="10859" y="4"/>
                  </a:cubicBezTo>
                  <a:cubicBezTo>
                    <a:pt x="10312" y="4"/>
                    <a:pt x="9767" y="117"/>
                    <a:pt x="9258" y="342"/>
                  </a:cubicBezTo>
                  <a:cubicBezTo>
                    <a:pt x="8489" y="681"/>
                    <a:pt x="7732" y="851"/>
                    <a:pt x="6974" y="851"/>
                  </a:cubicBezTo>
                  <a:cubicBezTo>
                    <a:pt x="6216" y="851"/>
                    <a:pt x="5458" y="681"/>
                    <a:pt x="4690" y="342"/>
                  </a:cubicBezTo>
                  <a:cubicBezTo>
                    <a:pt x="4181" y="115"/>
                    <a:pt x="3636" y="1"/>
                    <a:pt x="309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47"/>
          <p:cNvGrpSpPr/>
          <p:nvPr/>
        </p:nvGrpSpPr>
        <p:grpSpPr>
          <a:xfrm>
            <a:off x="1332000" y="3561900"/>
            <a:ext cx="423550" cy="420425"/>
            <a:chOff x="1332000" y="3561900"/>
            <a:chExt cx="423550" cy="420425"/>
          </a:xfrm>
        </p:grpSpPr>
        <p:sp>
          <p:nvSpPr>
            <p:cNvPr id="3734" name="Google Shape;3734;p47"/>
            <p:cNvSpPr/>
            <p:nvPr/>
          </p:nvSpPr>
          <p:spPr>
            <a:xfrm>
              <a:off x="1360350" y="3589025"/>
              <a:ext cx="366500" cy="366050"/>
            </a:xfrm>
            <a:custGeom>
              <a:rect b="b" l="l" r="r" t="t"/>
              <a:pathLst>
                <a:path extrusionOk="0" h="14642" w="14660">
                  <a:moveTo>
                    <a:pt x="7502" y="0"/>
                  </a:moveTo>
                  <a:cubicBezTo>
                    <a:pt x="7041" y="0"/>
                    <a:pt x="6629" y="517"/>
                    <a:pt x="6175" y="591"/>
                  </a:cubicBezTo>
                  <a:cubicBezTo>
                    <a:pt x="6127" y="599"/>
                    <a:pt x="6078" y="603"/>
                    <a:pt x="6028" y="603"/>
                  </a:cubicBezTo>
                  <a:cubicBezTo>
                    <a:pt x="5692" y="603"/>
                    <a:pt x="5311" y="442"/>
                    <a:pt x="4976" y="442"/>
                  </a:cubicBezTo>
                  <a:cubicBezTo>
                    <a:pt x="4881" y="442"/>
                    <a:pt x="4790" y="455"/>
                    <a:pt x="4704" y="488"/>
                  </a:cubicBezTo>
                  <a:cubicBezTo>
                    <a:pt x="4273" y="652"/>
                    <a:pt x="4072" y="1303"/>
                    <a:pt x="3683" y="1547"/>
                  </a:cubicBezTo>
                  <a:cubicBezTo>
                    <a:pt x="3294" y="1790"/>
                    <a:pt x="2615" y="1692"/>
                    <a:pt x="2287" y="2011"/>
                  </a:cubicBezTo>
                  <a:cubicBezTo>
                    <a:pt x="1959" y="2329"/>
                    <a:pt x="2025" y="2999"/>
                    <a:pt x="1753" y="3383"/>
                  </a:cubicBezTo>
                  <a:cubicBezTo>
                    <a:pt x="1490" y="3749"/>
                    <a:pt x="835" y="3913"/>
                    <a:pt x="642" y="4344"/>
                  </a:cubicBezTo>
                  <a:cubicBezTo>
                    <a:pt x="446" y="4775"/>
                    <a:pt x="769" y="5365"/>
                    <a:pt x="671" y="5815"/>
                  </a:cubicBezTo>
                  <a:cubicBezTo>
                    <a:pt x="563" y="6269"/>
                    <a:pt x="19" y="6672"/>
                    <a:pt x="10" y="7126"/>
                  </a:cubicBezTo>
                  <a:cubicBezTo>
                    <a:pt x="1" y="7595"/>
                    <a:pt x="525" y="8017"/>
                    <a:pt x="600" y="8476"/>
                  </a:cubicBezTo>
                  <a:cubicBezTo>
                    <a:pt x="680" y="8935"/>
                    <a:pt x="333" y="9511"/>
                    <a:pt x="497" y="9947"/>
                  </a:cubicBezTo>
                  <a:cubicBezTo>
                    <a:pt x="661" y="10378"/>
                    <a:pt x="1312" y="10575"/>
                    <a:pt x="1556" y="10968"/>
                  </a:cubicBezTo>
                  <a:cubicBezTo>
                    <a:pt x="1800" y="11357"/>
                    <a:pt x="1701" y="12032"/>
                    <a:pt x="2020" y="12364"/>
                  </a:cubicBezTo>
                  <a:cubicBezTo>
                    <a:pt x="2338" y="12692"/>
                    <a:pt x="3008" y="12627"/>
                    <a:pt x="3393" y="12894"/>
                  </a:cubicBezTo>
                  <a:cubicBezTo>
                    <a:pt x="3758" y="13161"/>
                    <a:pt x="3922" y="13817"/>
                    <a:pt x="4353" y="14009"/>
                  </a:cubicBezTo>
                  <a:cubicBezTo>
                    <a:pt x="4456" y="14054"/>
                    <a:pt x="4568" y="14071"/>
                    <a:pt x="4685" y="14071"/>
                  </a:cubicBezTo>
                  <a:cubicBezTo>
                    <a:pt x="4988" y="14071"/>
                    <a:pt x="5326" y="13960"/>
                    <a:pt x="5624" y="13960"/>
                  </a:cubicBezTo>
                  <a:cubicBezTo>
                    <a:pt x="5693" y="13960"/>
                    <a:pt x="5760" y="13966"/>
                    <a:pt x="5824" y="13981"/>
                  </a:cubicBezTo>
                  <a:cubicBezTo>
                    <a:pt x="6278" y="14084"/>
                    <a:pt x="6681" y="14627"/>
                    <a:pt x="7136" y="14641"/>
                  </a:cubicBezTo>
                  <a:cubicBezTo>
                    <a:pt x="7140" y="14641"/>
                    <a:pt x="7144" y="14641"/>
                    <a:pt x="7148" y="14641"/>
                  </a:cubicBezTo>
                  <a:cubicBezTo>
                    <a:pt x="7612" y="14641"/>
                    <a:pt x="8030" y="14125"/>
                    <a:pt x="8485" y="14046"/>
                  </a:cubicBezTo>
                  <a:cubicBezTo>
                    <a:pt x="8531" y="14039"/>
                    <a:pt x="8578" y="14035"/>
                    <a:pt x="8626" y="14035"/>
                  </a:cubicBezTo>
                  <a:cubicBezTo>
                    <a:pt x="8965" y="14035"/>
                    <a:pt x="9351" y="14198"/>
                    <a:pt x="9688" y="14198"/>
                  </a:cubicBezTo>
                  <a:cubicBezTo>
                    <a:pt x="9782" y="14198"/>
                    <a:pt x="9872" y="14186"/>
                    <a:pt x="9956" y="14154"/>
                  </a:cubicBezTo>
                  <a:cubicBezTo>
                    <a:pt x="10387" y="13985"/>
                    <a:pt x="10589" y="13339"/>
                    <a:pt x="10977" y="13090"/>
                  </a:cubicBezTo>
                  <a:cubicBezTo>
                    <a:pt x="11366" y="12847"/>
                    <a:pt x="12041" y="12945"/>
                    <a:pt x="12374" y="12631"/>
                  </a:cubicBezTo>
                  <a:cubicBezTo>
                    <a:pt x="12702" y="12313"/>
                    <a:pt x="12636" y="11638"/>
                    <a:pt x="12908" y="11259"/>
                  </a:cubicBezTo>
                  <a:cubicBezTo>
                    <a:pt x="13170" y="10888"/>
                    <a:pt x="13826" y="10729"/>
                    <a:pt x="14018" y="10298"/>
                  </a:cubicBezTo>
                  <a:cubicBezTo>
                    <a:pt x="14210" y="9862"/>
                    <a:pt x="13887" y="9267"/>
                    <a:pt x="13990" y="8827"/>
                  </a:cubicBezTo>
                  <a:cubicBezTo>
                    <a:pt x="14098" y="8373"/>
                    <a:pt x="14641" y="7965"/>
                    <a:pt x="14650" y="7511"/>
                  </a:cubicBezTo>
                  <a:cubicBezTo>
                    <a:pt x="14660" y="7042"/>
                    <a:pt x="14135" y="6625"/>
                    <a:pt x="14055" y="6166"/>
                  </a:cubicBezTo>
                  <a:cubicBezTo>
                    <a:pt x="13981" y="5702"/>
                    <a:pt x="14327" y="5126"/>
                    <a:pt x="14163" y="4695"/>
                  </a:cubicBezTo>
                  <a:cubicBezTo>
                    <a:pt x="13999" y="4264"/>
                    <a:pt x="13348" y="4063"/>
                    <a:pt x="13104" y="3674"/>
                  </a:cubicBezTo>
                  <a:cubicBezTo>
                    <a:pt x="12856" y="3285"/>
                    <a:pt x="12959" y="2606"/>
                    <a:pt x="12641" y="2278"/>
                  </a:cubicBezTo>
                  <a:cubicBezTo>
                    <a:pt x="12322" y="1945"/>
                    <a:pt x="11652" y="2015"/>
                    <a:pt x="11268" y="1743"/>
                  </a:cubicBezTo>
                  <a:cubicBezTo>
                    <a:pt x="10898" y="1481"/>
                    <a:pt x="10739" y="825"/>
                    <a:pt x="10308" y="628"/>
                  </a:cubicBezTo>
                  <a:cubicBezTo>
                    <a:pt x="10205" y="583"/>
                    <a:pt x="10093" y="566"/>
                    <a:pt x="9976" y="566"/>
                  </a:cubicBezTo>
                  <a:cubicBezTo>
                    <a:pt x="9672" y="566"/>
                    <a:pt x="9334" y="677"/>
                    <a:pt x="9037" y="677"/>
                  </a:cubicBezTo>
                  <a:cubicBezTo>
                    <a:pt x="8967" y="677"/>
                    <a:pt x="8900" y="671"/>
                    <a:pt x="8836" y="657"/>
                  </a:cubicBezTo>
                  <a:cubicBezTo>
                    <a:pt x="8382" y="554"/>
                    <a:pt x="7979" y="10"/>
                    <a:pt x="7520" y="1"/>
                  </a:cubicBezTo>
                  <a:cubicBezTo>
                    <a:pt x="7514" y="1"/>
                    <a:pt x="7508" y="0"/>
                    <a:pt x="75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1507450" y="3639150"/>
              <a:ext cx="219525" cy="315575"/>
            </a:xfrm>
            <a:custGeom>
              <a:rect b="b" l="l" r="r" t="t"/>
              <a:pathLst>
                <a:path extrusionOk="0" h="12623" w="8781">
                  <a:moveTo>
                    <a:pt x="6208" y="1"/>
                  </a:moveTo>
                  <a:lnTo>
                    <a:pt x="6208" y="1"/>
                  </a:lnTo>
                  <a:cubicBezTo>
                    <a:pt x="8106" y="5047"/>
                    <a:pt x="5215" y="10622"/>
                    <a:pt x="1" y="11980"/>
                  </a:cubicBezTo>
                  <a:cubicBezTo>
                    <a:pt x="437" y="12111"/>
                    <a:pt x="825" y="12613"/>
                    <a:pt x="1261" y="12622"/>
                  </a:cubicBezTo>
                  <a:cubicBezTo>
                    <a:pt x="1267" y="12622"/>
                    <a:pt x="1273" y="12622"/>
                    <a:pt x="1280" y="12622"/>
                  </a:cubicBezTo>
                  <a:cubicBezTo>
                    <a:pt x="1741" y="12622"/>
                    <a:pt x="2162" y="12106"/>
                    <a:pt x="2610" y="12032"/>
                  </a:cubicBezTo>
                  <a:cubicBezTo>
                    <a:pt x="2657" y="12023"/>
                    <a:pt x="2706" y="12020"/>
                    <a:pt x="2755" y="12020"/>
                  </a:cubicBezTo>
                  <a:cubicBezTo>
                    <a:pt x="3087" y="12020"/>
                    <a:pt x="3469" y="12181"/>
                    <a:pt x="3802" y="12181"/>
                  </a:cubicBezTo>
                  <a:cubicBezTo>
                    <a:pt x="3897" y="12181"/>
                    <a:pt x="3988" y="12168"/>
                    <a:pt x="4072" y="12135"/>
                  </a:cubicBezTo>
                  <a:cubicBezTo>
                    <a:pt x="4503" y="11971"/>
                    <a:pt x="4705" y="11324"/>
                    <a:pt x="5093" y="11076"/>
                  </a:cubicBezTo>
                  <a:cubicBezTo>
                    <a:pt x="5487" y="10832"/>
                    <a:pt x="6157" y="10935"/>
                    <a:pt x="6490" y="10612"/>
                  </a:cubicBezTo>
                  <a:cubicBezTo>
                    <a:pt x="6827" y="10289"/>
                    <a:pt x="6757" y="9628"/>
                    <a:pt x="7024" y="9244"/>
                  </a:cubicBezTo>
                  <a:cubicBezTo>
                    <a:pt x="7291" y="8869"/>
                    <a:pt x="7947" y="8710"/>
                    <a:pt x="8139" y="8279"/>
                  </a:cubicBezTo>
                  <a:cubicBezTo>
                    <a:pt x="8331" y="7853"/>
                    <a:pt x="8003" y="7262"/>
                    <a:pt x="8106" y="6817"/>
                  </a:cubicBezTo>
                  <a:cubicBezTo>
                    <a:pt x="8214" y="6358"/>
                    <a:pt x="8752" y="5960"/>
                    <a:pt x="8766" y="5501"/>
                  </a:cubicBezTo>
                  <a:cubicBezTo>
                    <a:pt x="8781" y="5037"/>
                    <a:pt x="8251" y="4606"/>
                    <a:pt x="8171" y="4152"/>
                  </a:cubicBezTo>
                  <a:cubicBezTo>
                    <a:pt x="8097" y="3702"/>
                    <a:pt x="8443" y="3116"/>
                    <a:pt x="8279" y="2681"/>
                  </a:cubicBezTo>
                  <a:cubicBezTo>
                    <a:pt x="8115" y="2250"/>
                    <a:pt x="7464" y="2053"/>
                    <a:pt x="7220" y="1659"/>
                  </a:cubicBezTo>
                  <a:cubicBezTo>
                    <a:pt x="6972" y="1270"/>
                    <a:pt x="7080" y="601"/>
                    <a:pt x="6757" y="263"/>
                  </a:cubicBezTo>
                  <a:cubicBezTo>
                    <a:pt x="6621" y="123"/>
                    <a:pt x="6424" y="52"/>
                    <a:pt x="620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1510350" y="3719450"/>
              <a:ext cx="153375" cy="165775"/>
            </a:xfrm>
            <a:custGeom>
              <a:rect b="b" l="l" r="r" t="t"/>
              <a:pathLst>
                <a:path extrusionOk="0" h="6631" w="6135">
                  <a:moveTo>
                    <a:pt x="4386" y="1"/>
                  </a:moveTo>
                  <a:cubicBezTo>
                    <a:pt x="4098" y="1"/>
                    <a:pt x="3836" y="143"/>
                    <a:pt x="3769" y="457"/>
                  </a:cubicBezTo>
                  <a:cubicBezTo>
                    <a:pt x="3361" y="2326"/>
                    <a:pt x="2405" y="3470"/>
                    <a:pt x="1028" y="4903"/>
                  </a:cubicBezTo>
                  <a:cubicBezTo>
                    <a:pt x="1" y="5971"/>
                    <a:pt x="658" y="6631"/>
                    <a:pt x="1786" y="6631"/>
                  </a:cubicBezTo>
                  <a:cubicBezTo>
                    <a:pt x="2844" y="6631"/>
                    <a:pt x="4315" y="6050"/>
                    <a:pt x="5198" y="4683"/>
                  </a:cubicBezTo>
                  <a:cubicBezTo>
                    <a:pt x="6135" y="3240"/>
                    <a:pt x="5596" y="1600"/>
                    <a:pt x="5259" y="588"/>
                  </a:cubicBezTo>
                  <a:cubicBezTo>
                    <a:pt x="5132" y="214"/>
                    <a:pt x="4739" y="1"/>
                    <a:pt x="438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1523400" y="3720200"/>
              <a:ext cx="140325" cy="164825"/>
            </a:xfrm>
            <a:custGeom>
              <a:rect b="b" l="l" r="r" t="t"/>
              <a:pathLst>
                <a:path extrusionOk="0" h="6593" w="5613">
                  <a:moveTo>
                    <a:pt x="4109" y="1"/>
                  </a:moveTo>
                  <a:lnTo>
                    <a:pt x="4109" y="1"/>
                  </a:lnTo>
                  <a:cubicBezTo>
                    <a:pt x="4451" y="1017"/>
                    <a:pt x="4910" y="2592"/>
                    <a:pt x="4015" y="3974"/>
                  </a:cubicBezTo>
                  <a:cubicBezTo>
                    <a:pt x="3132" y="5340"/>
                    <a:pt x="1664" y="5923"/>
                    <a:pt x="605" y="5923"/>
                  </a:cubicBezTo>
                  <a:cubicBezTo>
                    <a:pt x="382" y="5923"/>
                    <a:pt x="177" y="5897"/>
                    <a:pt x="0" y="5848"/>
                  </a:cubicBezTo>
                  <a:lnTo>
                    <a:pt x="0" y="5848"/>
                  </a:lnTo>
                  <a:cubicBezTo>
                    <a:pt x="19" y="6323"/>
                    <a:pt x="550" y="6593"/>
                    <a:pt x="1273" y="6593"/>
                  </a:cubicBezTo>
                  <a:cubicBezTo>
                    <a:pt x="2333" y="6593"/>
                    <a:pt x="3807" y="6013"/>
                    <a:pt x="4690" y="4648"/>
                  </a:cubicBezTo>
                  <a:cubicBezTo>
                    <a:pt x="5613" y="3205"/>
                    <a:pt x="5074" y="1566"/>
                    <a:pt x="4741" y="554"/>
                  </a:cubicBezTo>
                  <a:cubicBezTo>
                    <a:pt x="4643" y="268"/>
                    <a:pt x="4390" y="76"/>
                    <a:pt x="410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1455100" y="3687650"/>
              <a:ext cx="81075" cy="81050"/>
            </a:xfrm>
            <a:custGeom>
              <a:rect b="b" l="l" r="r" t="t"/>
              <a:pathLst>
                <a:path extrusionOk="0" h="3242" w="3243">
                  <a:moveTo>
                    <a:pt x="1795" y="1"/>
                  </a:moveTo>
                  <a:cubicBezTo>
                    <a:pt x="1222" y="1"/>
                    <a:pt x="605" y="454"/>
                    <a:pt x="352" y="1026"/>
                  </a:cubicBezTo>
                  <a:cubicBezTo>
                    <a:pt x="1" y="1818"/>
                    <a:pt x="357" y="2741"/>
                    <a:pt x="1149" y="3097"/>
                  </a:cubicBezTo>
                  <a:cubicBezTo>
                    <a:pt x="1369" y="3194"/>
                    <a:pt x="1631" y="3242"/>
                    <a:pt x="1892" y="3242"/>
                  </a:cubicBezTo>
                  <a:cubicBezTo>
                    <a:pt x="2568" y="3242"/>
                    <a:pt x="3243" y="2922"/>
                    <a:pt x="3219" y="2301"/>
                  </a:cubicBezTo>
                  <a:cubicBezTo>
                    <a:pt x="3187" y="1575"/>
                    <a:pt x="2896" y="638"/>
                    <a:pt x="2423" y="230"/>
                  </a:cubicBezTo>
                  <a:cubicBezTo>
                    <a:pt x="2237" y="70"/>
                    <a:pt x="2019" y="1"/>
                    <a:pt x="179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1464000" y="3688475"/>
              <a:ext cx="72175" cy="80300"/>
            </a:xfrm>
            <a:custGeom>
              <a:rect b="b" l="l" r="r" t="t"/>
              <a:pathLst>
                <a:path extrusionOk="0" h="3212" w="2887">
                  <a:moveTo>
                    <a:pt x="1711" y="0"/>
                  </a:moveTo>
                  <a:cubicBezTo>
                    <a:pt x="1926" y="469"/>
                    <a:pt x="2053" y="970"/>
                    <a:pt x="2081" y="1485"/>
                  </a:cubicBezTo>
                  <a:cubicBezTo>
                    <a:pt x="2105" y="2107"/>
                    <a:pt x="1429" y="2426"/>
                    <a:pt x="754" y="2426"/>
                  </a:cubicBezTo>
                  <a:cubicBezTo>
                    <a:pt x="492" y="2426"/>
                    <a:pt x="231" y="2378"/>
                    <a:pt x="10" y="2282"/>
                  </a:cubicBezTo>
                  <a:cubicBezTo>
                    <a:pt x="5" y="2277"/>
                    <a:pt x="5" y="2277"/>
                    <a:pt x="1" y="2277"/>
                  </a:cubicBezTo>
                  <a:cubicBezTo>
                    <a:pt x="160" y="2628"/>
                    <a:pt x="441" y="2910"/>
                    <a:pt x="793" y="3064"/>
                  </a:cubicBezTo>
                  <a:cubicBezTo>
                    <a:pt x="1015" y="3163"/>
                    <a:pt x="1278" y="3212"/>
                    <a:pt x="1541" y="3212"/>
                  </a:cubicBezTo>
                  <a:cubicBezTo>
                    <a:pt x="2215" y="3212"/>
                    <a:pt x="2887" y="2891"/>
                    <a:pt x="2863" y="2268"/>
                  </a:cubicBezTo>
                  <a:cubicBezTo>
                    <a:pt x="2831" y="1537"/>
                    <a:pt x="2540" y="605"/>
                    <a:pt x="2067" y="197"/>
                  </a:cubicBezTo>
                  <a:cubicBezTo>
                    <a:pt x="1964" y="103"/>
                    <a:pt x="1842" y="38"/>
                    <a:pt x="171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1603625" y="3566075"/>
              <a:ext cx="41025" cy="48750"/>
            </a:xfrm>
            <a:custGeom>
              <a:rect b="b" l="l" r="r" t="t"/>
              <a:pathLst>
                <a:path extrusionOk="0" h="1950" w="1641">
                  <a:moveTo>
                    <a:pt x="1021" y="0"/>
                  </a:moveTo>
                  <a:cubicBezTo>
                    <a:pt x="814" y="0"/>
                    <a:pt x="615" y="119"/>
                    <a:pt x="525" y="319"/>
                  </a:cubicBezTo>
                  <a:lnTo>
                    <a:pt x="0" y="1509"/>
                  </a:lnTo>
                  <a:cubicBezTo>
                    <a:pt x="79" y="1500"/>
                    <a:pt x="158" y="1493"/>
                    <a:pt x="235" y="1493"/>
                  </a:cubicBezTo>
                  <a:cubicBezTo>
                    <a:pt x="353" y="1493"/>
                    <a:pt x="467" y="1509"/>
                    <a:pt x="572" y="1551"/>
                  </a:cubicBezTo>
                  <a:cubicBezTo>
                    <a:pt x="745" y="1631"/>
                    <a:pt x="872" y="1781"/>
                    <a:pt x="989" y="1949"/>
                  </a:cubicBezTo>
                  <a:lnTo>
                    <a:pt x="1518" y="764"/>
                  </a:lnTo>
                  <a:cubicBezTo>
                    <a:pt x="1640" y="488"/>
                    <a:pt x="1518" y="169"/>
                    <a:pt x="1242" y="47"/>
                  </a:cubicBezTo>
                  <a:cubicBezTo>
                    <a:pt x="1170" y="15"/>
                    <a:pt x="1095" y="0"/>
                    <a:pt x="102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1704925" y="3682975"/>
              <a:ext cx="50625" cy="37950"/>
            </a:xfrm>
            <a:custGeom>
              <a:rect b="b" l="l" r="r" t="t"/>
              <a:pathLst>
                <a:path extrusionOk="0" h="1518" w="2025">
                  <a:moveTo>
                    <a:pt x="1417" y="1"/>
                  </a:moveTo>
                  <a:cubicBezTo>
                    <a:pt x="1351" y="1"/>
                    <a:pt x="1284" y="12"/>
                    <a:pt x="1219" y="37"/>
                  </a:cubicBezTo>
                  <a:lnTo>
                    <a:pt x="1" y="506"/>
                  </a:lnTo>
                  <a:cubicBezTo>
                    <a:pt x="165" y="628"/>
                    <a:pt x="315" y="764"/>
                    <a:pt x="380" y="937"/>
                  </a:cubicBezTo>
                  <a:cubicBezTo>
                    <a:pt x="446" y="1115"/>
                    <a:pt x="427" y="1312"/>
                    <a:pt x="390" y="1518"/>
                  </a:cubicBezTo>
                  <a:lnTo>
                    <a:pt x="1608" y="1049"/>
                  </a:lnTo>
                  <a:cubicBezTo>
                    <a:pt x="1889" y="942"/>
                    <a:pt x="2025" y="628"/>
                    <a:pt x="1917" y="347"/>
                  </a:cubicBezTo>
                  <a:cubicBezTo>
                    <a:pt x="1838" y="131"/>
                    <a:pt x="1634" y="1"/>
                    <a:pt x="141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1700950" y="3832050"/>
              <a:ext cx="50625" cy="39200"/>
            </a:xfrm>
            <a:custGeom>
              <a:rect b="b" l="l" r="r" t="t"/>
              <a:pathLst>
                <a:path extrusionOk="0" h="1568" w="2025">
                  <a:moveTo>
                    <a:pt x="441" y="1"/>
                  </a:moveTo>
                  <a:lnTo>
                    <a:pt x="441" y="1"/>
                  </a:lnTo>
                  <a:cubicBezTo>
                    <a:pt x="469" y="207"/>
                    <a:pt x="474" y="404"/>
                    <a:pt x="399" y="577"/>
                  </a:cubicBezTo>
                  <a:cubicBezTo>
                    <a:pt x="324" y="751"/>
                    <a:pt x="169" y="877"/>
                    <a:pt x="0" y="994"/>
                  </a:cubicBezTo>
                  <a:lnTo>
                    <a:pt x="1186" y="1524"/>
                  </a:lnTo>
                  <a:cubicBezTo>
                    <a:pt x="1257" y="1554"/>
                    <a:pt x="1331" y="1568"/>
                    <a:pt x="1404" y="1568"/>
                  </a:cubicBezTo>
                  <a:cubicBezTo>
                    <a:pt x="1615" y="1568"/>
                    <a:pt x="1816" y="1448"/>
                    <a:pt x="1903" y="1242"/>
                  </a:cubicBezTo>
                  <a:cubicBezTo>
                    <a:pt x="2024" y="971"/>
                    <a:pt x="1903" y="647"/>
                    <a:pt x="1626" y="526"/>
                  </a:cubicBezTo>
                  <a:lnTo>
                    <a:pt x="1626" y="530"/>
                  </a:lnTo>
                  <a:lnTo>
                    <a:pt x="44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1594825" y="3933375"/>
              <a:ext cx="39750" cy="48950"/>
            </a:xfrm>
            <a:custGeom>
              <a:rect b="b" l="l" r="r" t="t"/>
              <a:pathLst>
                <a:path extrusionOk="0" h="1958" w="1590">
                  <a:moveTo>
                    <a:pt x="1018" y="0"/>
                  </a:moveTo>
                  <a:cubicBezTo>
                    <a:pt x="891" y="169"/>
                    <a:pt x="750" y="314"/>
                    <a:pt x="582" y="380"/>
                  </a:cubicBezTo>
                  <a:cubicBezTo>
                    <a:pt x="495" y="413"/>
                    <a:pt x="401" y="426"/>
                    <a:pt x="304" y="426"/>
                  </a:cubicBezTo>
                  <a:cubicBezTo>
                    <a:pt x="206" y="426"/>
                    <a:pt x="104" y="413"/>
                    <a:pt x="1" y="394"/>
                  </a:cubicBezTo>
                  <a:lnTo>
                    <a:pt x="1" y="394"/>
                  </a:lnTo>
                  <a:lnTo>
                    <a:pt x="469" y="1607"/>
                  </a:lnTo>
                  <a:cubicBezTo>
                    <a:pt x="553" y="1824"/>
                    <a:pt x="758" y="1957"/>
                    <a:pt x="977" y="1957"/>
                  </a:cubicBezTo>
                  <a:cubicBezTo>
                    <a:pt x="1042" y="1957"/>
                    <a:pt x="1108" y="1946"/>
                    <a:pt x="1172" y="1921"/>
                  </a:cubicBezTo>
                  <a:cubicBezTo>
                    <a:pt x="1453" y="1813"/>
                    <a:pt x="1589" y="1500"/>
                    <a:pt x="1486" y="1218"/>
                  </a:cubicBezTo>
                  <a:lnTo>
                    <a:pt x="1018"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1442700" y="3929400"/>
              <a:ext cx="41000" cy="48875"/>
            </a:xfrm>
            <a:custGeom>
              <a:rect b="b" l="l" r="r" t="t"/>
              <a:pathLst>
                <a:path extrusionOk="0" h="1955" w="1640">
                  <a:moveTo>
                    <a:pt x="647" y="0"/>
                  </a:moveTo>
                  <a:lnTo>
                    <a:pt x="122" y="1190"/>
                  </a:lnTo>
                  <a:cubicBezTo>
                    <a:pt x="0" y="1462"/>
                    <a:pt x="122" y="1785"/>
                    <a:pt x="394" y="1907"/>
                  </a:cubicBezTo>
                  <a:cubicBezTo>
                    <a:pt x="466" y="1939"/>
                    <a:pt x="542" y="1954"/>
                    <a:pt x="616" y="1954"/>
                  </a:cubicBezTo>
                  <a:cubicBezTo>
                    <a:pt x="824" y="1954"/>
                    <a:pt x="1021" y="1834"/>
                    <a:pt x="1110" y="1630"/>
                  </a:cubicBezTo>
                  <a:lnTo>
                    <a:pt x="1640" y="445"/>
                  </a:lnTo>
                  <a:lnTo>
                    <a:pt x="1640" y="445"/>
                  </a:lnTo>
                  <a:cubicBezTo>
                    <a:pt x="1559" y="455"/>
                    <a:pt x="1478" y="462"/>
                    <a:pt x="1399" y="462"/>
                  </a:cubicBezTo>
                  <a:cubicBezTo>
                    <a:pt x="1281" y="462"/>
                    <a:pt x="1167" y="446"/>
                    <a:pt x="1064" y="398"/>
                  </a:cubicBezTo>
                  <a:cubicBezTo>
                    <a:pt x="895" y="319"/>
                    <a:pt x="764" y="169"/>
                    <a:pt x="64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1332000" y="3823275"/>
              <a:ext cx="50275" cy="37825"/>
            </a:xfrm>
            <a:custGeom>
              <a:rect b="b" l="l" r="r" t="t"/>
              <a:pathLst>
                <a:path extrusionOk="0" h="1513" w="2011">
                  <a:moveTo>
                    <a:pt x="1622" y="1"/>
                  </a:moveTo>
                  <a:lnTo>
                    <a:pt x="404" y="469"/>
                  </a:lnTo>
                  <a:cubicBezTo>
                    <a:pt x="137" y="581"/>
                    <a:pt x="1" y="891"/>
                    <a:pt x="109" y="1167"/>
                  </a:cubicBezTo>
                  <a:cubicBezTo>
                    <a:pt x="189" y="1380"/>
                    <a:pt x="394" y="1512"/>
                    <a:pt x="614" y="1512"/>
                  </a:cubicBezTo>
                  <a:cubicBezTo>
                    <a:pt x="675" y="1512"/>
                    <a:pt x="736" y="1502"/>
                    <a:pt x="797" y="1481"/>
                  </a:cubicBezTo>
                  <a:lnTo>
                    <a:pt x="2011" y="1012"/>
                  </a:lnTo>
                  <a:cubicBezTo>
                    <a:pt x="1847" y="891"/>
                    <a:pt x="1706" y="755"/>
                    <a:pt x="1636" y="577"/>
                  </a:cubicBezTo>
                  <a:cubicBezTo>
                    <a:pt x="1566" y="403"/>
                    <a:pt x="1584" y="207"/>
                    <a:pt x="162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1335650" y="3673000"/>
              <a:ext cx="50725" cy="39150"/>
            </a:xfrm>
            <a:custGeom>
              <a:rect b="b" l="l" r="r" t="t"/>
              <a:pathLst>
                <a:path extrusionOk="0" h="1566" w="2029">
                  <a:moveTo>
                    <a:pt x="619" y="0"/>
                  </a:moveTo>
                  <a:cubicBezTo>
                    <a:pt x="411" y="0"/>
                    <a:pt x="212" y="120"/>
                    <a:pt x="122" y="324"/>
                  </a:cubicBezTo>
                  <a:cubicBezTo>
                    <a:pt x="0" y="596"/>
                    <a:pt x="122" y="914"/>
                    <a:pt x="398" y="1036"/>
                  </a:cubicBezTo>
                  <a:lnTo>
                    <a:pt x="1584" y="1566"/>
                  </a:lnTo>
                  <a:cubicBezTo>
                    <a:pt x="1560" y="1364"/>
                    <a:pt x="1555" y="1167"/>
                    <a:pt x="1630" y="994"/>
                  </a:cubicBezTo>
                  <a:cubicBezTo>
                    <a:pt x="1710" y="821"/>
                    <a:pt x="1860" y="694"/>
                    <a:pt x="2029" y="577"/>
                  </a:cubicBezTo>
                  <a:lnTo>
                    <a:pt x="839" y="48"/>
                  </a:lnTo>
                  <a:cubicBezTo>
                    <a:pt x="767" y="16"/>
                    <a:pt x="692" y="0"/>
                    <a:pt x="61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1452650" y="3561900"/>
              <a:ext cx="39725" cy="48950"/>
            </a:xfrm>
            <a:custGeom>
              <a:rect b="b" l="l" r="r" t="t"/>
              <a:pathLst>
                <a:path extrusionOk="0" h="1958" w="1589">
                  <a:moveTo>
                    <a:pt x="614" y="0"/>
                  </a:moveTo>
                  <a:cubicBezTo>
                    <a:pt x="550" y="0"/>
                    <a:pt x="485" y="12"/>
                    <a:pt x="422" y="36"/>
                  </a:cubicBezTo>
                  <a:cubicBezTo>
                    <a:pt x="141" y="144"/>
                    <a:pt x="0" y="458"/>
                    <a:pt x="108" y="739"/>
                  </a:cubicBezTo>
                  <a:lnTo>
                    <a:pt x="577" y="1957"/>
                  </a:lnTo>
                  <a:cubicBezTo>
                    <a:pt x="703" y="1793"/>
                    <a:pt x="839" y="1643"/>
                    <a:pt x="1012" y="1578"/>
                  </a:cubicBezTo>
                  <a:cubicBezTo>
                    <a:pt x="1095" y="1546"/>
                    <a:pt x="1183" y="1534"/>
                    <a:pt x="1275" y="1534"/>
                  </a:cubicBezTo>
                  <a:cubicBezTo>
                    <a:pt x="1376" y="1534"/>
                    <a:pt x="1481" y="1549"/>
                    <a:pt x="1589" y="1568"/>
                  </a:cubicBezTo>
                  <a:lnTo>
                    <a:pt x="1120" y="350"/>
                  </a:lnTo>
                  <a:cubicBezTo>
                    <a:pt x="1037" y="133"/>
                    <a:pt x="831" y="0"/>
                    <a:pt x="6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47"/>
          <p:cNvGrpSpPr/>
          <p:nvPr/>
        </p:nvGrpSpPr>
        <p:grpSpPr>
          <a:xfrm>
            <a:off x="818584" y="1598990"/>
            <a:ext cx="299211" cy="451958"/>
            <a:chOff x="889050" y="1627925"/>
            <a:chExt cx="279950" cy="422825"/>
          </a:xfrm>
        </p:grpSpPr>
        <p:sp>
          <p:nvSpPr>
            <p:cNvPr id="3749" name="Google Shape;3749;p47"/>
            <p:cNvSpPr/>
            <p:nvPr/>
          </p:nvSpPr>
          <p:spPr>
            <a:xfrm>
              <a:off x="950425" y="1627925"/>
              <a:ext cx="51550" cy="140575"/>
            </a:xfrm>
            <a:custGeom>
              <a:rect b="b" l="l" r="r" t="t"/>
              <a:pathLst>
                <a:path extrusionOk="0" h="5623" w="2062">
                  <a:moveTo>
                    <a:pt x="1031" y="0"/>
                  </a:moveTo>
                  <a:cubicBezTo>
                    <a:pt x="455" y="0"/>
                    <a:pt x="0" y="488"/>
                    <a:pt x="38" y="1064"/>
                  </a:cubicBezTo>
                  <a:lnTo>
                    <a:pt x="38" y="5622"/>
                  </a:lnTo>
                  <a:cubicBezTo>
                    <a:pt x="347" y="5130"/>
                    <a:pt x="886" y="4831"/>
                    <a:pt x="1467" y="4831"/>
                  </a:cubicBezTo>
                  <a:cubicBezTo>
                    <a:pt x="1659" y="4831"/>
                    <a:pt x="1846" y="4863"/>
                    <a:pt x="2024" y="4929"/>
                  </a:cubicBezTo>
                  <a:lnTo>
                    <a:pt x="2024" y="1064"/>
                  </a:lnTo>
                  <a:cubicBezTo>
                    <a:pt x="2062" y="488"/>
                    <a:pt x="1607" y="0"/>
                    <a:pt x="1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951350" y="1727825"/>
              <a:ext cx="49700" cy="40675"/>
            </a:xfrm>
            <a:custGeom>
              <a:rect b="b" l="l" r="r" t="t"/>
              <a:pathLst>
                <a:path extrusionOk="0" h="1627" w="1988">
                  <a:moveTo>
                    <a:pt x="1430" y="1"/>
                  </a:moveTo>
                  <a:cubicBezTo>
                    <a:pt x="849" y="1"/>
                    <a:pt x="310" y="296"/>
                    <a:pt x="1" y="788"/>
                  </a:cubicBezTo>
                  <a:lnTo>
                    <a:pt x="1" y="1626"/>
                  </a:lnTo>
                  <a:cubicBezTo>
                    <a:pt x="310" y="1134"/>
                    <a:pt x="849" y="835"/>
                    <a:pt x="1430" y="835"/>
                  </a:cubicBezTo>
                  <a:cubicBezTo>
                    <a:pt x="1617" y="835"/>
                    <a:pt x="1809" y="867"/>
                    <a:pt x="1987" y="933"/>
                  </a:cubicBezTo>
                  <a:lnTo>
                    <a:pt x="1987" y="94"/>
                  </a:lnTo>
                  <a:cubicBezTo>
                    <a:pt x="1809" y="33"/>
                    <a:pt x="1622" y="1"/>
                    <a:pt x="143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889050" y="1671350"/>
              <a:ext cx="236500" cy="379400"/>
            </a:xfrm>
            <a:custGeom>
              <a:rect b="b" l="l" r="r" t="t"/>
              <a:pathLst>
                <a:path extrusionOk="0" h="15176" w="9460">
                  <a:moveTo>
                    <a:pt x="1813" y="10941"/>
                  </a:moveTo>
                  <a:cubicBezTo>
                    <a:pt x="2249" y="10941"/>
                    <a:pt x="2600" y="11292"/>
                    <a:pt x="2600" y="11728"/>
                  </a:cubicBezTo>
                  <a:lnTo>
                    <a:pt x="2600" y="13180"/>
                  </a:lnTo>
                  <a:cubicBezTo>
                    <a:pt x="2600" y="13616"/>
                    <a:pt x="2249" y="13967"/>
                    <a:pt x="1813" y="13967"/>
                  </a:cubicBezTo>
                  <a:cubicBezTo>
                    <a:pt x="1378" y="13967"/>
                    <a:pt x="1026" y="13616"/>
                    <a:pt x="1026" y="13180"/>
                  </a:cubicBezTo>
                  <a:lnTo>
                    <a:pt x="1026" y="11728"/>
                  </a:lnTo>
                  <a:cubicBezTo>
                    <a:pt x="1026" y="11292"/>
                    <a:pt x="1378" y="10941"/>
                    <a:pt x="1813" y="10941"/>
                  </a:cubicBezTo>
                  <a:close/>
                  <a:moveTo>
                    <a:pt x="8370" y="0"/>
                  </a:moveTo>
                  <a:cubicBezTo>
                    <a:pt x="8116" y="0"/>
                    <a:pt x="7862" y="98"/>
                    <a:pt x="7670" y="292"/>
                  </a:cubicBezTo>
                  <a:lnTo>
                    <a:pt x="4681" y="3281"/>
                  </a:lnTo>
                  <a:cubicBezTo>
                    <a:pt x="4439" y="3159"/>
                    <a:pt x="4178" y="3100"/>
                    <a:pt x="3921" y="3100"/>
                  </a:cubicBezTo>
                  <a:cubicBezTo>
                    <a:pt x="3426" y="3100"/>
                    <a:pt x="2941" y="3318"/>
                    <a:pt x="2615" y="3721"/>
                  </a:cubicBezTo>
                  <a:cubicBezTo>
                    <a:pt x="2113" y="4335"/>
                    <a:pt x="2104" y="5211"/>
                    <a:pt x="2596" y="5834"/>
                  </a:cubicBezTo>
                  <a:lnTo>
                    <a:pt x="2596" y="9905"/>
                  </a:lnTo>
                  <a:cubicBezTo>
                    <a:pt x="2352" y="9788"/>
                    <a:pt x="2080" y="9727"/>
                    <a:pt x="1809" y="9727"/>
                  </a:cubicBezTo>
                  <a:cubicBezTo>
                    <a:pt x="811" y="9727"/>
                    <a:pt x="0" y="10538"/>
                    <a:pt x="0" y="11540"/>
                  </a:cubicBezTo>
                  <a:lnTo>
                    <a:pt x="0" y="13368"/>
                  </a:lnTo>
                  <a:cubicBezTo>
                    <a:pt x="0" y="14365"/>
                    <a:pt x="811" y="15176"/>
                    <a:pt x="1809" y="15176"/>
                  </a:cubicBezTo>
                  <a:cubicBezTo>
                    <a:pt x="2811" y="15176"/>
                    <a:pt x="3622" y="14365"/>
                    <a:pt x="3622" y="13368"/>
                  </a:cubicBezTo>
                  <a:lnTo>
                    <a:pt x="3622" y="6443"/>
                  </a:lnTo>
                  <a:cubicBezTo>
                    <a:pt x="3720" y="6462"/>
                    <a:pt x="3819" y="6471"/>
                    <a:pt x="3922" y="6471"/>
                  </a:cubicBezTo>
                  <a:cubicBezTo>
                    <a:pt x="4685" y="6471"/>
                    <a:pt x="5355" y="5956"/>
                    <a:pt x="5552" y="5216"/>
                  </a:cubicBezTo>
                  <a:lnTo>
                    <a:pt x="9075" y="1697"/>
                  </a:lnTo>
                  <a:cubicBezTo>
                    <a:pt x="9459" y="1309"/>
                    <a:pt x="9459" y="681"/>
                    <a:pt x="9070" y="292"/>
                  </a:cubicBezTo>
                  <a:cubicBezTo>
                    <a:pt x="8878" y="98"/>
                    <a:pt x="8624" y="0"/>
                    <a:pt x="8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997625" y="1817650"/>
              <a:ext cx="171375" cy="222350"/>
            </a:xfrm>
            <a:custGeom>
              <a:rect b="b" l="l" r="r" t="t"/>
              <a:pathLst>
                <a:path extrusionOk="0" h="8894" w="6855">
                  <a:moveTo>
                    <a:pt x="4668" y="5935"/>
                  </a:moveTo>
                  <a:cubicBezTo>
                    <a:pt x="5148" y="5935"/>
                    <a:pt x="5608" y="6307"/>
                    <a:pt x="5608" y="6869"/>
                  </a:cubicBezTo>
                  <a:cubicBezTo>
                    <a:pt x="5608" y="7384"/>
                    <a:pt x="5191" y="7801"/>
                    <a:pt x="4676" y="7801"/>
                  </a:cubicBezTo>
                  <a:cubicBezTo>
                    <a:pt x="3847" y="7801"/>
                    <a:pt x="3430" y="6799"/>
                    <a:pt x="4015" y="6209"/>
                  </a:cubicBezTo>
                  <a:cubicBezTo>
                    <a:pt x="4206" y="6020"/>
                    <a:pt x="4439" y="5935"/>
                    <a:pt x="4668" y="5935"/>
                  </a:cubicBezTo>
                  <a:close/>
                  <a:moveTo>
                    <a:pt x="881" y="1"/>
                  </a:moveTo>
                  <a:cubicBezTo>
                    <a:pt x="656" y="277"/>
                    <a:pt x="347" y="474"/>
                    <a:pt x="0" y="563"/>
                  </a:cubicBezTo>
                  <a:lnTo>
                    <a:pt x="2216" y="5951"/>
                  </a:lnTo>
                  <a:cubicBezTo>
                    <a:pt x="2413" y="6415"/>
                    <a:pt x="2577" y="6893"/>
                    <a:pt x="2703" y="7384"/>
                  </a:cubicBezTo>
                  <a:cubicBezTo>
                    <a:pt x="2940" y="8274"/>
                    <a:pt x="3744" y="8893"/>
                    <a:pt x="4664" y="8893"/>
                  </a:cubicBezTo>
                  <a:cubicBezTo>
                    <a:pt x="4674" y="8893"/>
                    <a:pt x="4684" y="8893"/>
                    <a:pt x="4695" y="8893"/>
                  </a:cubicBezTo>
                  <a:cubicBezTo>
                    <a:pt x="5622" y="8884"/>
                    <a:pt x="6428" y="8237"/>
                    <a:pt x="6639" y="7333"/>
                  </a:cubicBezTo>
                  <a:cubicBezTo>
                    <a:pt x="6854" y="6429"/>
                    <a:pt x="6423" y="5492"/>
                    <a:pt x="5599" y="5065"/>
                  </a:cubicBezTo>
                  <a:cubicBezTo>
                    <a:pt x="5302" y="4911"/>
                    <a:pt x="4982" y="4837"/>
                    <a:pt x="4665" y="4837"/>
                  </a:cubicBezTo>
                  <a:cubicBezTo>
                    <a:pt x="4096" y="4837"/>
                    <a:pt x="3538" y="5076"/>
                    <a:pt x="3144" y="5525"/>
                  </a:cubicBezTo>
                  <a:lnTo>
                    <a:pt x="8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997725" y="1817650"/>
              <a:ext cx="29550" cy="32125"/>
            </a:xfrm>
            <a:custGeom>
              <a:rect b="b" l="l" r="r" t="t"/>
              <a:pathLst>
                <a:path extrusionOk="0" h="1285" w="1182">
                  <a:moveTo>
                    <a:pt x="882" y="1"/>
                  </a:moveTo>
                  <a:cubicBezTo>
                    <a:pt x="652" y="277"/>
                    <a:pt x="348" y="474"/>
                    <a:pt x="1" y="563"/>
                  </a:cubicBezTo>
                  <a:lnTo>
                    <a:pt x="296" y="1285"/>
                  </a:lnTo>
                  <a:cubicBezTo>
                    <a:pt x="638" y="1200"/>
                    <a:pt x="947" y="1013"/>
                    <a:pt x="1182" y="746"/>
                  </a:cubicBezTo>
                  <a:lnTo>
                    <a:pt x="882"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967050" y="1776075"/>
              <a:ext cx="35625" cy="30575"/>
            </a:xfrm>
            <a:custGeom>
              <a:rect b="b" l="l" r="r" t="t"/>
              <a:pathLst>
                <a:path extrusionOk="0" h="1223" w="1425">
                  <a:moveTo>
                    <a:pt x="816" y="1"/>
                  </a:moveTo>
                  <a:cubicBezTo>
                    <a:pt x="272" y="1"/>
                    <a:pt x="0" y="657"/>
                    <a:pt x="385" y="1041"/>
                  </a:cubicBezTo>
                  <a:cubicBezTo>
                    <a:pt x="509" y="1167"/>
                    <a:pt x="662" y="1223"/>
                    <a:pt x="812" y="1223"/>
                  </a:cubicBezTo>
                  <a:cubicBezTo>
                    <a:pt x="1125" y="1223"/>
                    <a:pt x="1425" y="977"/>
                    <a:pt x="1425" y="610"/>
                  </a:cubicBezTo>
                  <a:cubicBezTo>
                    <a:pt x="1425" y="273"/>
                    <a:pt x="1153" y="1"/>
                    <a:pt x="81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 name="Shape 298"/>
        <p:cNvGrpSpPr/>
        <p:nvPr/>
      </p:nvGrpSpPr>
      <p:grpSpPr>
        <a:xfrm>
          <a:off x="0" y="0"/>
          <a:ext cx="0" cy="0"/>
          <a:chOff x="0" y="0"/>
          <a:chExt cx="0" cy="0"/>
        </a:xfrm>
      </p:grpSpPr>
      <p:sp>
        <p:nvSpPr>
          <p:cNvPr id="299" name="Google Shape;299;p21"/>
          <p:cNvSpPr/>
          <p:nvPr/>
        </p:nvSpPr>
        <p:spPr>
          <a:xfrm>
            <a:off x="4620450" y="923825"/>
            <a:ext cx="3514500" cy="3514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0" name="Google Shape;300;p21"/>
          <p:cNvCxnSpPr/>
          <p:nvPr/>
        </p:nvCxnSpPr>
        <p:spPr>
          <a:xfrm rot="10800000">
            <a:off x="831275" y="2905600"/>
            <a:ext cx="9137100" cy="0"/>
          </a:xfrm>
          <a:prstGeom prst="straightConnector1">
            <a:avLst/>
          </a:prstGeom>
          <a:noFill/>
          <a:ln cap="flat" cmpd="sng" w="19050">
            <a:solidFill>
              <a:schemeClr val="accent1"/>
            </a:solidFill>
            <a:prstDash val="solid"/>
            <a:round/>
            <a:headEnd len="med" w="med" type="oval"/>
            <a:tailEnd len="med" w="med" type="oval"/>
          </a:ln>
        </p:spPr>
      </p:cxnSp>
      <p:sp>
        <p:nvSpPr>
          <p:cNvPr id="301" name="Google Shape;301;p21"/>
          <p:cNvSpPr txBox="1"/>
          <p:nvPr>
            <p:ph type="ctrTitle"/>
          </p:nvPr>
        </p:nvSpPr>
        <p:spPr>
          <a:xfrm>
            <a:off x="831200" y="-385502"/>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INTRODUCTION</a:t>
            </a:r>
            <a:endParaRPr sz="2800"/>
          </a:p>
        </p:txBody>
      </p:sp>
      <p:sp>
        <p:nvSpPr>
          <p:cNvPr id="302" name="Google Shape;302;p21"/>
          <p:cNvSpPr txBox="1"/>
          <p:nvPr>
            <p:ph idx="1" type="subTitle"/>
          </p:nvPr>
        </p:nvSpPr>
        <p:spPr>
          <a:xfrm>
            <a:off x="861550" y="1597750"/>
            <a:ext cx="30816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cxnSp>
        <p:nvCxnSpPr>
          <p:cNvPr id="303" name="Google Shape;303;p21"/>
          <p:cNvCxnSpPr/>
          <p:nvPr/>
        </p:nvCxnSpPr>
        <p:spPr>
          <a:xfrm flipH="1" rot="10800000">
            <a:off x="5150574" y="1597751"/>
            <a:ext cx="1011600" cy="699600"/>
          </a:xfrm>
          <a:prstGeom prst="curvedConnector3">
            <a:avLst>
              <a:gd fmla="val 50000" name="adj1"/>
            </a:avLst>
          </a:prstGeom>
          <a:noFill/>
          <a:ln cap="flat" cmpd="sng" w="19050">
            <a:solidFill>
              <a:schemeClr val="lt1"/>
            </a:solidFill>
            <a:prstDash val="solid"/>
            <a:round/>
            <a:headEnd len="med" w="med" type="oval"/>
            <a:tailEnd len="med" w="med" type="oval"/>
          </a:ln>
        </p:spPr>
      </p:cxnSp>
      <p:grpSp>
        <p:nvGrpSpPr>
          <p:cNvPr id="304" name="Google Shape;304;p21"/>
          <p:cNvGrpSpPr/>
          <p:nvPr/>
        </p:nvGrpSpPr>
        <p:grpSpPr>
          <a:xfrm>
            <a:off x="3823201" y="2528618"/>
            <a:ext cx="1904597" cy="1916930"/>
            <a:chOff x="661825" y="1465225"/>
            <a:chExt cx="505775" cy="509050"/>
          </a:xfrm>
        </p:grpSpPr>
        <p:sp>
          <p:nvSpPr>
            <p:cNvPr id="305" name="Google Shape;305;p21"/>
            <p:cNvSpPr/>
            <p:nvPr/>
          </p:nvSpPr>
          <p:spPr>
            <a:xfrm>
              <a:off x="661825" y="1468600"/>
              <a:ext cx="505775" cy="505675"/>
            </a:xfrm>
            <a:custGeom>
              <a:rect b="b" l="l" r="r" t="t"/>
              <a:pathLst>
                <a:path extrusionOk="0" h="20227" w="20231">
                  <a:moveTo>
                    <a:pt x="10113" y="0"/>
                  </a:moveTo>
                  <a:cubicBezTo>
                    <a:pt x="4530" y="0"/>
                    <a:pt x="0" y="4526"/>
                    <a:pt x="0" y="10113"/>
                  </a:cubicBezTo>
                  <a:cubicBezTo>
                    <a:pt x="0" y="15701"/>
                    <a:pt x="4530" y="20226"/>
                    <a:pt x="10113" y="20226"/>
                  </a:cubicBezTo>
                  <a:cubicBezTo>
                    <a:pt x="15700" y="20226"/>
                    <a:pt x="20230" y="15701"/>
                    <a:pt x="20230" y="10113"/>
                  </a:cubicBezTo>
                  <a:cubicBezTo>
                    <a:pt x="20230" y="4526"/>
                    <a:pt x="15700" y="0"/>
                    <a:pt x="101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1"/>
            <p:cNvSpPr/>
            <p:nvPr/>
          </p:nvSpPr>
          <p:spPr>
            <a:xfrm>
              <a:off x="770225" y="1468550"/>
              <a:ext cx="294000" cy="504375"/>
            </a:xfrm>
            <a:custGeom>
              <a:rect b="b" l="l" r="r" t="t"/>
              <a:pathLst>
                <a:path extrusionOk="0" h="20175" w="11760">
                  <a:moveTo>
                    <a:pt x="5776" y="0"/>
                  </a:moveTo>
                  <a:cubicBezTo>
                    <a:pt x="4736" y="0"/>
                    <a:pt x="3696" y="160"/>
                    <a:pt x="2695" y="479"/>
                  </a:cubicBezTo>
                  <a:cubicBezTo>
                    <a:pt x="3001" y="1042"/>
                    <a:pt x="3442" y="1464"/>
                    <a:pt x="4067" y="1703"/>
                  </a:cubicBezTo>
                  <a:cubicBezTo>
                    <a:pt x="4238" y="1770"/>
                    <a:pt x="4414" y="1815"/>
                    <a:pt x="4589" y="1838"/>
                  </a:cubicBezTo>
                  <a:cubicBezTo>
                    <a:pt x="4823" y="1869"/>
                    <a:pt x="4999" y="2063"/>
                    <a:pt x="4999" y="2297"/>
                  </a:cubicBezTo>
                  <a:lnTo>
                    <a:pt x="4999" y="2328"/>
                  </a:lnTo>
                  <a:cubicBezTo>
                    <a:pt x="4999" y="2580"/>
                    <a:pt x="4792" y="2787"/>
                    <a:pt x="4535" y="2787"/>
                  </a:cubicBezTo>
                  <a:lnTo>
                    <a:pt x="3941" y="2787"/>
                  </a:lnTo>
                  <a:cubicBezTo>
                    <a:pt x="3829" y="2787"/>
                    <a:pt x="3406" y="2836"/>
                    <a:pt x="3312" y="2872"/>
                  </a:cubicBezTo>
                  <a:cubicBezTo>
                    <a:pt x="2263" y="3255"/>
                    <a:pt x="1373" y="4164"/>
                    <a:pt x="860" y="5360"/>
                  </a:cubicBezTo>
                  <a:cubicBezTo>
                    <a:pt x="415" y="6399"/>
                    <a:pt x="293" y="7502"/>
                    <a:pt x="212" y="8451"/>
                  </a:cubicBezTo>
                  <a:cubicBezTo>
                    <a:pt x="1" y="10947"/>
                    <a:pt x="23" y="13458"/>
                    <a:pt x="275" y="15950"/>
                  </a:cubicBezTo>
                  <a:cubicBezTo>
                    <a:pt x="320" y="16377"/>
                    <a:pt x="680" y="16701"/>
                    <a:pt x="1107" y="16706"/>
                  </a:cubicBezTo>
                  <a:cubicBezTo>
                    <a:pt x="1310" y="16706"/>
                    <a:pt x="1508" y="16625"/>
                    <a:pt x="1647" y="16472"/>
                  </a:cubicBezTo>
                  <a:cubicBezTo>
                    <a:pt x="1859" y="16247"/>
                    <a:pt x="1962" y="15936"/>
                    <a:pt x="1926" y="15631"/>
                  </a:cubicBezTo>
                  <a:cubicBezTo>
                    <a:pt x="1697" y="13291"/>
                    <a:pt x="1683" y="10934"/>
                    <a:pt x="1881" y="8595"/>
                  </a:cubicBezTo>
                  <a:cubicBezTo>
                    <a:pt x="1926" y="8023"/>
                    <a:pt x="1994" y="7394"/>
                    <a:pt x="2146" y="6791"/>
                  </a:cubicBezTo>
                  <a:lnTo>
                    <a:pt x="2146" y="19553"/>
                  </a:lnTo>
                  <a:cubicBezTo>
                    <a:pt x="2983" y="19877"/>
                    <a:pt x="3865" y="20084"/>
                    <a:pt x="4756" y="20174"/>
                  </a:cubicBezTo>
                  <a:lnTo>
                    <a:pt x="4756" y="17241"/>
                  </a:lnTo>
                  <a:cubicBezTo>
                    <a:pt x="4756" y="16665"/>
                    <a:pt x="5188" y="16166"/>
                    <a:pt x="5759" y="16130"/>
                  </a:cubicBezTo>
                  <a:cubicBezTo>
                    <a:pt x="5783" y="16128"/>
                    <a:pt x="5807" y="16128"/>
                    <a:pt x="5830" y="16128"/>
                  </a:cubicBezTo>
                  <a:cubicBezTo>
                    <a:pt x="6420" y="16128"/>
                    <a:pt x="6906" y="16604"/>
                    <a:pt x="6906" y="17205"/>
                  </a:cubicBezTo>
                  <a:lnTo>
                    <a:pt x="6906" y="20165"/>
                  </a:lnTo>
                  <a:cubicBezTo>
                    <a:pt x="7806" y="20066"/>
                    <a:pt x="8683" y="19846"/>
                    <a:pt x="9520" y="19513"/>
                  </a:cubicBezTo>
                  <a:lnTo>
                    <a:pt x="9520" y="6449"/>
                  </a:lnTo>
                  <a:cubicBezTo>
                    <a:pt x="9745" y="7151"/>
                    <a:pt x="9826" y="7911"/>
                    <a:pt x="9884" y="8595"/>
                  </a:cubicBezTo>
                  <a:cubicBezTo>
                    <a:pt x="10082" y="10974"/>
                    <a:pt x="10064" y="13368"/>
                    <a:pt x="9826" y="15743"/>
                  </a:cubicBezTo>
                  <a:cubicBezTo>
                    <a:pt x="9785" y="16112"/>
                    <a:pt x="9979" y="16463"/>
                    <a:pt x="10311" y="16625"/>
                  </a:cubicBezTo>
                  <a:cubicBezTo>
                    <a:pt x="10419" y="16679"/>
                    <a:pt x="10536" y="16706"/>
                    <a:pt x="10653" y="16706"/>
                  </a:cubicBezTo>
                  <a:cubicBezTo>
                    <a:pt x="11085" y="16706"/>
                    <a:pt x="11445" y="16377"/>
                    <a:pt x="11486" y="15950"/>
                  </a:cubicBezTo>
                  <a:cubicBezTo>
                    <a:pt x="11742" y="13458"/>
                    <a:pt x="11760" y="10952"/>
                    <a:pt x="11553" y="8455"/>
                  </a:cubicBezTo>
                  <a:cubicBezTo>
                    <a:pt x="11472" y="7502"/>
                    <a:pt x="11351" y="6399"/>
                    <a:pt x="10905" y="5360"/>
                  </a:cubicBezTo>
                  <a:cubicBezTo>
                    <a:pt x="10392" y="4164"/>
                    <a:pt x="9497" y="3259"/>
                    <a:pt x="8454" y="2872"/>
                  </a:cubicBezTo>
                  <a:cubicBezTo>
                    <a:pt x="8332" y="2827"/>
                    <a:pt x="7851" y="2791"/>
                    <a:pt x="7729" y="2791"/>
                  </a:cubicBezTo>
                  <a:lnTo>
                    <a:pt x="7135" y="2791"/>
                  </a:lnTo>
                  <a:cubicBezTo>
                    <a:pt x="6879" y="2791"/>
                    <a:pt x="6672" y="2585"/>
                    <a:pt x="6672" y="2328"/>
                  </a:cubicBezTo>
                  <a:lnTo>
                    <a:pt x="6672" y="2306"/>
                  </a:lnTo>
                  <a:cubicBezTo>
                    <a:pt x="6672" y="2076"/>
                    <a:pt x="6839" y="1878"/>
                    <a:pt x="7068" y="1847"/>
                  </a:cubicBezTo>
                  <a:cubicBezTo>
                    <a:pt x="7261" y="1820"/>
                    <a:pt x="7455" y="1775"/>
                    <a:pt x="7644" y="1703"/>
                  </a:cubicBezTo>
                  <a:cubicBezTo>
                    <a:pt x="8251" y="1469"/>
                    <a:pt x="8687" y="1064"/>
                    <a:pt x="8993" y="524"/>
                  </a:cubicBezTo>
                  <a:cubicBezTo>
                    <a:pt x="7950" y="175"/>
                    <a:pt x="6863" y="0"/>
                    <a:pt x="57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1"/>
            <p:cNvSpPr/>
            <p:nvPr/>
          </p:nvSpPr>
          <p:spPr>
            <a:xfrm>
              <a:off x="846700" y="1707800"/>
              <a:ext cx="139250" cy="91400"/>
            </a:xfrm>
            <a:custGeom>
              <a:rect b="b" l="l" r="r" t="t"/>
              <a:pathLst>
                <a:path extrusionOk="0" h="3656" w="5570">
                  <a:moveTo>
                    <a:pt x="4400" y="1"/>
                  </a:moveTo>
                  <a:cubicBezTo>
                    <a:pt x="4180" y="1"/>
                    <a:pt x="3977" y="113"/>
                    <a:pt x="3860" y="302"/>
                  </a:cubicBezTo>
                  <a:cubicBezTo>
                    <a:pt x="3600" y="734"/>
                    <a:pt x="2970" y="1481"/>
                    <a:pt x="1737" y="1481"/>
                  </a:cubicBezTo>
                  <a:cubicBezTo>
                    <a:pt x="1" y="1481"/>
                    <a:pt x="379" y="2943"/>
                    <a:pt x="1224" y="3388"/>
                  </a:cubicBezTo>
                  <a:cubicBezTo>
                    <a:pt x="1431" y="3497"/>
                    <a:pt x="2046" y="3656"/>
                    <a:pt x="2728" y="3656"/>
                  </a:cubicBezTo>
                  <a:cubicBezTo>
                    <a:pt x="4026" y="3656"/>
                    <a:pt x="5569" y="3082"/>
                    <a:pt x="5021" y="500"/>
                  </a:cubicBezTo>
                  <a:cubicBezTo>
                    <a:pt x="4958" y="208"/>
                    <a:pt x="4697" y="1"/>
                    <a:pt x="440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1"/>
            <p:cNvSpPr/>
            <p:nvPr/>
          </p:nvSpPr>
          <p:spPr>
            <a:xfrm>
              <a:off x="871900" y="1762225"/>
              <a:ext cx="90550" cy="22875"/>
            </a:xfrm>
            <a:custGeom>
              <a:rect b="b" l="l" r="r" t="t"/>
              <a:pathLst>
                <a:path extrusionOk="0" h="915" w="3622">
                  <a:moveTo>
                    <a:pt x="2513" y="1"/>
                  </a:moveTo>
                  <a:cubicBezTo>
                    <a:pt x="2381" y="1"/>
                    <a:pt x="2279" y="145"/>
                    <a:pt x="2214" y="271"/>
                  </a:cubicBezTo>
                  <a:cubicBezTo>
                    <a:pt x="2150" y="406"/>
                    <a:pt x="2040" y="557"/>
                    <a:pt x="1908" y="557"/>
                  </a:cubicBezTo>
                  <a:cubicBezTo>
                    <a:pt x="1899" y="557"/>
                    <a:pt x="1890" y="556"/>
                    <a:pt x="1881" y="555"/>
                  </a:cubicBezTo>
                  <a:cubicBezTo>
                    <a:pt x="1736" y="528"/>
                    <a:pt x="1651" y="343"/>
                    <a:pt x="1508" y="343"/>
                  </a:cubicBezTo>
                  <a:cubicBezTo>
                    <a:pt x="1505" y="343"/>
                    <a:pt x="1502" y="343"/>
                    <a:pt x="1498" y="343"/>
                  </a:cubicBezTo>
                  <a:cubicBezTo>
                    <a:pt x="1363" y="348"/>
                    <a:pt x="1291" y="510"/>
                    <a:pt x="1170" y="559"/>
                  </a:cubicBezTo>
                  <a:cubicBezTo>
                    <a:pt x="1145" y="568"/>
                    <a:pt x="1121" y="572"/>
                    <a:pt x="1097" y="572"/>
                  </a:cubicBezTo>
                  <a:cubicBezTo>
                    <a:pt x="947" y="572"/>
                    <a:pt x="813" y="421"/>
                    <a:pt x="666" y="348"/>
                  </a:cubicBezTo>
                  <a:cubicBezTo>
                    <a:pt x="613" y="321"/>
                    <a:pt x="545" y="309"/>
                    <a:pt x="473" y="309"/>
                  </a:cubicBezTo>
                  <a:cubicBezTo>
                    <a:pt x="259" y="309"/>
                    <a:pt x="12" y="422"/>
                    <a:pt x="5" y="640"/>
                  </a:cubicBezTo>
                  <a:cubicBezTo>
                    <a:pt x="0" y="772"/>
                    <a:pt x="31" y="817"/>
                    <a:pt x="80" y="817"/>
                  </a:cubicBezTo>
                  <a:cubicBezTo>
                    <a:pt x="171" y="817"/>
                    <a:pt x="324" y="662"/>
                    <a:pt x="423" y="627"/>
                  </a:cubicBezTo>
                  <a:cubicBezTo>
                    <a:pt x="451" y="616"/>
                    <a:pt x="479" y="611"/>
                    <a:pt x="506" y="611"/>
                  </a:cubicBezTo>
                  <a:cubicBezTo>
                    <a:pt x="725" y="611"/>
                    <a:pt x="923" y="914"/>
                    <a:pt x="1146" y="914"/>
                  </a:cubicBezTo>
                  <a:cubicBezTo>
                    <a:pt x="1167" y="914"/>
                    <a:pt x="1189" y="911"/>
                    <a:pt x="1211" y="905"/>
                  </a:cubicBezTo>
                  <a:cubicBezTo>
                    <a:pt x="1336" y="874"/>
                    <a:pt x="1426" y="739"/>
                    <a:pt x="1552" y="730"/>
                  </a:cubicBezTo>
                  <a:cubicBezTo>
                    <a:pt x="1558" y="730"/>
                    <a:pt x="1564" y="729"/>
                    <a:pt x="1569" y="729"/>
                  </a:cubicBezTo>
                  <a:cubicBezTo>
                    <a:pt x="1723" y="729"/>
                    <a:pt x="1837" y="901"/>
                    <a:pt x="1989" y="901"/>
                  </a:cubicBezTo>
                  <a:cubicBezTo>
                    <a:pt x="1990" y="901"/>
                    <a:pt x="1991" y="901"/>
                    <a:pt x="1993" y="901"/>
                  </a:cubicBezTo>
                  <a:cubicBezTo>
                    <a:pt x="2237" y="901"/>
                    <a:pt x="2327" y="492"/>
                    <a:pt x="2574" y="492"/>
                  </a:cubicBezTo>
                  <a:cubicBezTo>
                    <a:pt x="2577" y="491"/>
                    <a:pt x="2580" y="491"/>
                    <a:pt x="2584" y="491"/>
                  </a:cubicBezTo>
                  <a:cubicBezTo>
                    <a:pt x="2665" y="491"/>
                    <a:pt x="2739" y="542"/>
                    <a:pt x="2817" y="577"/>
                  </a:cubicBezTo>
                  <a:cubicBezTo>
                    <a:pt x="2892" y="607"/>
                    <a:pt x="2970" y="622"/>
                    <a:pt x="3047" y="622"/>
                  </a:cubicBezTo>
                  <a:cubicBezTo>
                    <a:pt x="3236" y="622"/>
                    <a:pt x="3418" y="534"/>
                    <a:pt x="3536" y="375"/>
                  </a:cubicBezTo>
                  <a:cubicBezTo>
                    <a:pt x="3622" y="334"/>
                    <a:pt x="3568" y="181"/>
                    <a:pt x="3473" y="163"/>
                  </a:cubicBezTo>
                  <a:cubicBezTo>
                    <a:pt x="3462" y="161"/>
                    <a:pt x="3451" y="160"/>
                    <a:pt x="3440" y="160"/>
                  </a:cubicBezTo>
                  <a:cubicBezTo>
                    <a:pt x="3358" y="160"/>
                    <a:pt x="3279" y="215"/>
                    <a:pt x="3208" y="262"/>
                  </a:cubicBezTo>
                  <a:cubicBezTo>
                    <a:pt x="3141" y="313"/>
                    <a:pt x="3060" y="364"/>
                    <a:pt x="2978" y="364"/>
                  </a:cubicBezTo>
                  <a:cubicBezTo>
                    <a:pt x="2966" y="364"/>
                    <a:pt x="2954" y="363"/>
                    <a:pt x="2942" y="361"/>
                  </a:cubicBezTo>
                  <a:cubicBezTo>
                    <a:pt x="2767" y="321"/>
                    <a:pt x="2731" y="51"/>
                    <a:pt x="2556" y="6"/>
                  </a:cubicBezTo>
                  <a:cubicBezTo>
                    <a:pt x="2541" y="2"/>
                    <a:pt x="2527" y="1"/>
                    <a:pt x="25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1"/>
            <p:cNvSpPr/>
            <p:nvPr/>
          </p:nvSpPr>
          <p:spPr>
            <a:xfrm>
              <a:off x="885600" y="1757700"/>
              <a:ext cx="36700" cy="10825"/>
            </a:xfrm>
            <a:custGeom>
              <a:rect b="b" l="l" r="r" t="t"/>
              <a:pathLst>
                <a:path extrusionOk="0" h="433" w="1468">
                  <a:moveTo>
                    <a:pt x="877" y="0"/>
                  </a:moveTo>
                  <a:cubicBezTo>
                    <a:pt x="869" y="0"/>
                    <a:pt x="860" y="1"/>
                    <a:pt x="851" y="2"/>
                  </a:cubicBezTo>
                  <a:cubicBezTo>
                    <a:pt x="730" y="25"/>
                    <a:pt x="667" y="178"/>
                    <a:pt x="546" y="205"/>
                  </a:cubicBezTo>
                  <a:cubicBezTo>
                    <a:pt x="534" y="207"/>
                    <a:pt x="522" y="208"/>
                    <a:pt x="511" y="208"/>
                  </a:cubicBezTo>
                  <a:cubicBezTo>
                    <a:pt x="386" y="208"/>
                    <a:pt x="273" y="76"/>
                    <a:pt x="145" y="76"/>
                  </a:cubicBezTo>
                  <a:cubicBezTo>
                    <a:pt x="135" y="76"/>
                    <a:pt x="124" y="77"/>
                    <a:pt x="114" y="79"/>
                  </a:cubicBezTo>
                  <a:cubicBezTo>
                    <a:pt x="73" y="83"/>
                    <a:pt x="33" y="110"/>
                    <a:pt x="19" y="155"/>
                  </a:cubicBezTo>
                  <a:cubicBezTo>
                    <a:pt x="0" y="224"/>
                    <a:pt x="42" y="232"/>
                    <a:pt x="86" y="232"/>
                  </a:cubicBezTo>
                  <a:cubicBezTo>
                    <a:pt x="100" y="232"/>
                    <a:pt x="113" y="231"/>
                    <a:pt x="126" y="231"/>
                  </a:cubicBezTo>
                  <a:cubicBezTo>
                    <a:pt x="131" y="231"/>
                    <a:pt x="136" y="231"/>
                    <a:pt x="141" y="232"/>
                  </a:cubicBezTo>
                  <a:cubicBezTo>
                    <a:pt x="213" y="241"/>
                    <a:pt x="285" y="277"/>
                    <a:pt x="343" y="326"/>
                  </a:cubicBezTo>
                  <a:cubicBezTo>
                    <a:pt x="401" y="376"/>
                    <a:pt x="475" y="432"/>
                    <a:pt x="549" y="432"/>
                  </a:cubicBezTo>
                  <a:cubicBezTo>
                    <a:pt x="567" y="432"/>
                    <a:pt x="586" y="429"/>
                    <a:pt x="604" y="421"/>
                  </a:cubicBezTo>
                  <a:cubicBezTo>
                    <a:pt x="654" y="394"/>
                    <a:pt x="685" y="344"/>
                    <a:pt x="721" y="304"/>
                  </a:cubicBezTo>
                  <a:cubicBezTo>
                    <a:pt x="777" y="250"/>
                    <a:pt x="849" y="222"/>
                    <a:pt x="923" y="222"/>
                  </a:cubicBezTo>
                  <a:cubicBezTo>
                    <a:pt x="961" y="222"/>
                    <a:pt x="999" y="230"/>
                    <a:pt x="1036" y="245"/>
                  </a:cubicBezTo>
                  <a:cubicBezTo>
                    <a:pt x="1112" y="281"/>
                    <a:pt x="1171" y="349"/>
                    <a:pt x="1252" y="362"/>
                  </a:cubicBezTo>
                  <a:cubicBezTo>
                    <a:pt x="1259" y="363"/>
                    <a:pt x="1266" y="363"/>
                    <a:pt x="1273" y="363"/>
                  </a:cubicBezTo>
                  <a:cubicBezTo>
                    <a:pt x="1377" y="363"/>
                    <a:pt x="1467" y="274"/>
                    <a:pt x="1459" y="164"/>
                  </a:cubicBezTo>
                  <a:cubicBezTo>
                    <a:pt x="1455" y="127"/>
                    <a:pt x="1423" y="82"/>
                    <a:pt x="1386" y="82"/>
                  </a:cubicBezTo>
                  <a:cubicBezTo>
                    <a:pt x="1379" y="82"/>
                    <a:pt x="1372" y="84"/>
                    <a:pt x="1364" y="88"/>
                  </a:cubicBezTo>
                  <a:cubicBezTo>
                    <a:pt x="1351" y="92"/>
                    <a:pt x="1337" y="101"/>
                    <a:pt x="1328" y="115"/>
                  </a:cubicBezTo>
                  <a:cubicBezTo>
                    <a:pt x="1304" y="133"/>
                    <a:pt x="1275" y="140"/>
                    <a:pt x="1245" y="140"/>
                  </a:cubicBezTo>
                  <a:cubicBezTo>
                    <a:pt x="1191" y="140"/>
                    <a:pt x="1131" y="117"/>
                    <a:pt x="1085" y="88"/>
                  </a:cubicBezTo>
                  <a:cubicBezTo>
                    <a:pt x="1021" y="48"/>
                    <a:pt x="950" y="0"/>
                    <a:pt x="8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1"/>
            <p:cNvSpPr/>
            <p:nvPr/>
          </p:nvSpPr>
          <p:spPr>
            <a:xfrm>
              <a:off x="932625" y="1780400"/>
              <a:ext cx="20375" cy="8225"/>
            </a:xfrm>
            <a:custGeom>
              <a:rect b="b" l="l" r="r" t="t"/>
              <a:pathLst>
                <a:path extrusionOk="0" h="329" w="815">
                  <a:moveTo>
                    <a:pt x="728" y="0"/>
                  </a:moveTo>
                  <a:cubicBezTo>
                    <a:pt x="717" y="0"/>
                    <a:pt x="707" y="1"/>
                    <a:pt x="698" y="3"/>
                  </a:cubicBezTo>
                  <a:cubicBezTo>
                    <a:pt x="580" y="25"/>
                    <a:pt x="497" y="147"/>
                    <a:pt x="382" y="147"/>
                  </a:cubicBezTo>
                  <a:cubicBezTo>
                    <a:pt x="378" y="147"/>
                    <a:pt x="374" y="147"/>
                    <a:pt x="370" y="147"/>
                  </a:cubicBezTo>
                  <a:cubicBezTo>
                    <a:pt x="294" y="140"/>
                    <a:pt x="221" y="81"/>
                    <a:pt x="148" y="81"/>
                  </a:cubicBezTo>
                  <a:cubicBezTo>
                    <a:pt x="121" y="81"/>
                    <a:pt x="95" y="89"/>
                    <a:pt x="68" y="111"/>
                  </a:cubicBezTo>
                  <a:cubicBezTo>
                    <a:pt x="19" y="156"/>
                    <a:pt x="1" y="219"/>
                    <a:pt x="14" y="286"/>
                  </a:cubicBezTo>
                  <a:cubicBezTo>
                    <a:pt x="28" y="318"/>
                    <a:pt x="39" y="329"/>
                    <a:pt x="51" y="329"/>
                  </a:cubicBezTo>
                  <a:cubicBezTo>
                    <a:pt x="70" y="329"/>
                    <a:pt x="91" y="301"/>
                    <a:pt x="127" y="282"/>
                  </a:cubicBezTo>
                  <a:cubicBezTo>
                    <a:pt x="162" y="261"/>
                    <a:pt x="195" y="254"/>
                    <a:pt x="229" y="254"/>
                  </a:cubicBezTo>
                  <a:cubicBezTo>
                    <a:pt x="288" y="254"/>
                    <a:pt x="347" y="276"/>
                    <a:pt x="419" y="282"/>
                  </a:cubicBezTo>
                  <a:cubicBezTo>
                    <a:pt x="426" y="282"/>
                    <a:pt x="433" y="283"/>
                    <a:pt x="440" y="283"/>
                  </a:cubicBezTo>
                  <a:cubicBezTo>
                    <a:pt x="553" y="283"/>
                    <a:pt x="659" y="215"/>
                    <a:pt x="752" y="151"/>
                  </a:cubicBezTo>
                  <a:cubicBezTo>
                    <a:pt x="783" y="133"/>
                    <a:pt x="815" y="106"/>
                    <a:pt x="815" y="70"/>
                  </a:cubicBezTo>
                  <a:cubicBezTo>
                    <a:pt x="815" y="44"/>
                    <a:pt x="797" y="21"/>
                    <a:pt x="774" y="8"/>
                  </a:cubicBezTo>
                  <a:cubicBezTo>
                    <a:pt x="759" y="2"/>
                    <a:pt x="743" y="0"/>
                    <a:pt x="7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1"/>
            <p:cNvSpPr/>
            <p:nvPr/>
          </p:nvSpPr>
          <p:spPr>
            <a:xfrm>
              <a:off x="844125" y="1697350"/>
              <a:ext cx="114725" cy="40375"/>
            </a:xfrm>
            <a:custGeom>
              <a:rect b="b" l="l" r="r" t="t"/>
              <a:pathLst>
                <a:path extrusionOk="0" h="1615" w="4589">
                  <a:moveTo>
                    <a:pt x="2253" y="0"/>
                  </a:moveTo>
                  <a:cubicBezTo>
                    <a:pt x="1694" y="0"/>
                    <a:pt x="1095" y="65"/>
                    <a:pt x="630" y="360"/>
                  </a:cubicBezTo>
                  <a:cubicBezTo>
                    <a:pt x="441" y="473"/>
                    <a:pt x="288" y="639"/>
                    <a:pt x="185" y="837"/>
                  </a:cubicBezTo>
                  <a:cubicBezTo>
                    <a:pt x="108" y="990"/>
                    <a:pt x="0" y="1242"/>
                    <a:pt x="54" y="1418"/>
                  </a:cubicBezTo>
                  <a:cubicBezTo>
                    <a:pt x="81" y="1517"/>
                    <a:pt x="167" y="1589"/>
                    <a:pt x="275" y="1602"/>
                  </a:cubicBezTo>
                  <a:cubicBezTo>
                    <a:pt x="314" y="1611"/>
                    <a:pt x="353" y="1615"/>
                    <a:pt x="393" y="1615"/>
                  </a:cubicBezTo>
                  <a:cubicBezTo>
                    <a:pt x="623" y="1615"/>
                    <a:pt x="859" y="1487"/>
                    <a:pt x="1066" y="1418"/>
                  </a:cubicBezTo>
                  <a:cubicBezTo>
                    <a:pt x="2169" y="1035"/>
                    <a:pt x="4589" y="95"/>
                    <a:pt x="2659" y="10"/>
                  </a:cubicBezTo>
                  <a:cubicBezTo>
                    <a:pt x="2528" y="4"/>
                    <a:pt x="2392" y="0"/>
                    <a:pt x="225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1"/>
            <p:cNvSpPr/>
            <p:nvPr/>
          </p:nvSpPr>
          <p:spPr>
            <a:xfrm>
              <a:off x="860100" y="1797325"/>
              <a:ext cx="112025" cy="63700"/>
            </a:xfrm>
            <a:custGeom>
              <a:rect b="b" l="l" r="r" t="t"/>
              <a:pathLst>
                <a:path extrusionOk="0" h="2548" w="4481">
                  <a:moveTo>
                    <a:pt x="222" y="1"/>
                  </a:moveTo>
                  <a:cubicBezTo>
                    <a:pt x="99" y="1"/>
                    <a:pt x="0" y="102"/>
                    <a:pt x="0" y="226"/>
                  </a:cubicBezTo>
                  <a:cubicBezTo>
                    <a:pt x="0" y="446"/>
                    <a:pt x="112" y="734"/>
                    <a:pt x="666" y="847"/>
                  </a:cubicBezTo>
                  <a:cubicBezTo>
                    <a:pt x="1044" y="922"/>
                    <a:pt x="1426" y="960"/>
                    <a:pt x="1808" y="960"/>
                  </a:cubicBezTo>
                  <a:cubicBezTo>
                    <a:pt x="2354" y="960"/>
                    <a:pt x="2899" y="883"/>
                    <a:pt x="3428" y="730"/>
                  </a:cubicBezTo>
                  <a:lnTo>
                    <a:pt x="3459" y="721"/>
                  </a:lnTo>
                  <a:cubicBezTo>
                    <a:pt x="3572" y="689"/>
                    <a:pt x="3706" y="649"/>
                    <a:pt x="3816" y="649"/>
                  </a:cubicBezTo>
                  <a:cubicBezTo>
                    <a:pt x="3878" y="649"/>
                    <a:pt x="3932" y="662"/>
                    <a:pt x="3972" y="694"/>
                  </a:cubicBezTo>
                  <a:cubicBezTo>
                    <a:pt x="4004" y="716"/>
                    <a:pt x="4017" y="757"/>
                    <a:pt x="4013" y="797"/>
                  </a:cubicBezTo>
                  <a:cubicBezTo>
                    <a:pt x="4004" y="883"/>
                    <a:pt x="3954" y="964"/>
                    <a:pt x="3878" y="1013"/>
                  </a:cubicBezTo>
                  <a:cubicBezTo>
                    <a:pt x="3725" y="1107"/>
                    <a:pt x="3500" y="1112"/>
                    <a:pt x="3306" y="1116"/>
                  </a:cubicBezTo>
                  <a:lnTo>
                    <a:pt x="877" y="1161"/>
                  </a:lnTo>
                  <a:cubicBezTo>
                    <a:pt x="792" y="1166"/>
                    <a:pt x="495" y="1184"/>
                    <a:pt x="315" y="1386"/>
                  </a:cubicBezTo>
                  <a:cubicBezTo>
                    <a:pt x="229" y="1485"/>
                    <a:pt x="189" y="1616"/>
                    <a:pt x="202" y="1746"/>
                  </a:cubicBezTo>
                  <a:cubicBezTo>
                    <a:pt x="216" y="1886"/>
                    <a:pt x="288" y="2016"/>
                    <a:pt x="400" y="2102"/>
                  </a:cubicBezTo>
                  <a:cubicBezTo>
                    <a:pt x="558" y="2222"/>
                    <a:pt x="787" y="2261"/>
                    <a:pt x="1038" y="2261"/>
                  </a:cubicBezTo>
                  <a:cubicBezTo>
                    <a:pt x="1303" y="2261"/>
                    <a:pt x="1592" y="2217"/>
                    <a:pt x="1849" y="2178"/>
                  </a:cubicBezTo>
                  <a:cubicBezTo>
                    <a:pt x="1984" y="2156"/>
                    <a:pt x="2119" y="2138"/>
                    <a:pt x="2254" y="2133"/>
                  </a:cubicBezTo>
                  <a:cubicBezTo>
                    <a:pt x="2326" y="2142"/>
                    <a:pt x="2402" y="2169"/>
                    <a:pt x="2470" y="2210"/>
                  </a:cubicBezTo>
                  <a:cubicBezTo>
                    <a:pt x="2384" y="2363"/>
                    <a:pt x="2497" y="2547"/>
                    <a:pt x="2668" y="2547"/>
                  </a:cubicBezTo>
                  <a:cubicBezTo>
                    <a:pt x="2731" y="2543"/>
                    <a:pt x="2789" y="2516"/>
                    <a:pt x="2830" y="2471"/>
                  </a:cubicBezTo>
                  <a:cubicBezTo>
                    <a:pt x="2938" y="2363"/>
                    <a:pt x="2974" y="2205"/>
                    <a:pt x="2924" y="2061"/>
                  </a:cubicBezTo>
                  <a:cubicBezTo>
                    <a:pt x="2821" y="1800"/>
                    <a:pt x="2438" y="1683"/>
                    <a:pt x="2281" y="1674"/>
                  </a:cubicBezTo>
                  <a:cubicBezTo>
                    <a:pt x="2110" y="1674"/>
                    <a:pt x="1943" y="1692"/>
                    <a:pt x="1777" y="1724"/>
                  </a:cubicBezTo>
                  <a:cubicBezTo>
                    <a:pt x="1574" y="1755"/>
                    <a:pt x="1260" y="1803"/>
                    <a:pt x="1012" y="1803"/>
                  </a:cubicBezTo>
                  <a:cubicBezTo>
                    <a:pt x="864" y="1803"/>
                    <a:pt x="739" y="1786"/>
                    <a:pt x="675" y="1737"/>
                  </a:cubicBezTo>
                  <a:cubicBezTo>
                    <a:pt x="661" y="1728"/>
                    <a:pt x="657" y="1719"/>
                    <a:pt x="652" y="1683"/>
                  </a:cubicBezTo>
                  <a:cubicBezTo>
                    <a:pt x="666" y="1661"/>
                    <a:pt x="765" y="1611"/>
                    <a:pt x="886" y="1611"/>
                  </a:cubicBezTo>
                  <a:lnTo>
                    <a:pt x="3311" y="1566"/>
                  </a:lnTo>
                  <a:cubicBezTo>
                    <a:pt x="3554" y="1566"/>
                    <a:pt x="3855" y="1562"/>
                    <a:pt x="4116" y="1400"/>
                  </a:cubicBezTo>
                  <a:cubicBezTo>
                    <a:pt x="4314" y="1274"/>
                    <a:pt x="4445" y="1062"/>
                    <a:pt x="4467" y="829"/>
                  </a:cubicBezTo>
                  <a:cubicBezTo>
                    <a:pt x="4481" y="640"/>
                    <a:pt x="4400" y="460"/>
                    <a:pt x="4256" y="343"/>
                  </a:cubicBezTo>
                  <a:cubicBezTo>
                    <a:pt x="4120" y="232"/>
                    <a:pt x="3968" y="195"/>
                    <a:pt x="3818" y="195"/>
                  </a:cubicBezTo>
                  <a:cubicBezTo>
                    <a:pt x="3640" y="195"/>
                    <a:pt x="3466" y="247"/>
                    <a:pt x="3329" y="289"/>
                  </a:cubicBezTo>
                  <a:lnTo>
                    <a:pt x="3298" y="293"/>
                  </a:lnTo>
                  <a:cubicBezTo>
                    <a:pt x="2812" y="436"/>
                    <a:pt x="2310" y="507"/>
                    <a:pt x="1808" y="507"/>
                  </a:cubicBezTo>
                  <a:cubicBezTo>
                    <a:pt x="1455" y="507"/>
                    <a:pt x="1101" y="472"/>
                    <a:pt x="751" y="401"/>
                  </a:cubicBezTo>
                  <a:cubicBezTo>
                    <a:pt x="553" y="361"/>
                    <a:pt x="454" y="302"/>
                    <a:pt x="454" y="230"/>
                  </a:cubicBezTo>
                  <a:cubicBezTo>
                    <a:pt x="454" y="104"/>
                    <a:pt x="355" y="1"/>
                    <a:pt x="229" y="1"/>
                  </a:cubicBezTo>
                  <a:cubicBezTo>
                    <a:pt x="227" y="1"/>
                    <a:pt x="224" y="1"/>
                    <a:pt x="22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1"/>
            <p:cNvSpPr/>
            <p:nvPr/>
          </p:nvSpPr>
          <p:spPr>
            <a:xfrm>
              <a:off x="834225" y="1751100"/>
              <a:ext cx="25450" cy="39700"/>
            </a:xfrm>
            <a:custGeom>
              <a:rect b="b" l="l" r="r" t="t"/>
              <a:pathLst>
                <a:path extrusionOk="0" h="1588" w="1018">
                  <a:moveTo>
                    <a:pt x="483" y="1"/>
                  </a:moveTo>
                  <a:cubicBezTo>
                    <a:pt x="443" y="1"/>
                    <a:pt x="403" y="7"/>
                    <a:pt x="365" y="19"/>
                  </a:cubicBezTo>
                  <a:cubicBezTo>
                    <a:pt x="185" y="77"/>
                    <a:pt x="63" y="257"/>
                    <a:pt x="27" y="442"/>
                  </a:cubicBezTo>
                  <a:cubicBezTo>
                    <a:pt x="0" y="626"/>
                    <a:pt x="23" y="820"/>
                    <a:pt x="95" y="995"/>
                  </a:cubicBezTo>
                  <a:cubicBezTo>
                    <a:pt x="188" y="1270"/>
                    <a:pt x="315" y="1588"/>
                    <a:pt x="579" y="1588"/>
                  </a:cubicBezTo>
                  <a:cubicBezTo>
                    <a:pt x="648" y="1588"/>
                    <a:pt x="726" y="1566"/>
                    <a:pt x="815" y="1517"/>
                  </a:cubicBezTo>
                  <a:cubicBezTo>
                    <a:pt x="927" y="1454"/>
                    <a:pt x="1017" y="1332"/>
                    <a:pt x="995" y="1202"/>
                  </a:cubicBezTo>
                  <a:cubicBezTo>
                    <a:pt x="972" y="1072"/>
                    <a:pt x="851" y="977"/>
                    <a:pt x="810" y="856"/>
                  </a:cubicBezTo>
                  <a:cubicBezTo>
                    <a:pt x="743" y="653"/>
                    <a:pt x="896" y="428"/>
                    <a:pt x="828" y="226"/>
                  </a:cubicBezTo>
                  <a:cubicBezTo>
                    <a:pt x="782" y="84"/>
                    <a:pt x="632" y="1"/>
                    <a:pt x="48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1"/>
            <p:cNvSpPr/>
            <p:nvPr/>
          </p:nvSpPr>
          <p:spPr>
            <a:xfrm>
              <a:off x="974575" y="1744925"/>
              <a:ext cx="25325" cy="39700"/>
            </a:xfrm>
            <a:custGeom>
              <a:rect b="b" l="l" r="r" t="t"/>
              <a:pathLst>
                <a:path extrusionOk="0" h="1588" w="1013">
                  <a:moveTo>
                    <a:pt x="531" y="0"/>
                  </a:moveTo>
                  <a:cubicBezTo>
                    <a:pt x="381" y="0"/>
                    <a:pt x="231" y="83"/>
                    <a:pt x="185" y="225"/>
                  </a:cubicBezTo>
                  <a:cubicBezTo>
                    <a:pt x="122" y="428"/>
                    <a:pt x="271" y="653"/>
                    <a:pt x="203" y="855"/>
                  </a:cubicBezTo>
                  <a:cubicBezTo>
                    <a:pt x="163" y="981"/>
                    <a:pt x="41" y="1071"/>
                    <a:pt x="19" y="1202"/>
                  </a:cubicBezTo>
                  <a:cubicBezTo>
                    <a:pt x="1" y="1332"/>
                    <a:pt x="86" y="1458"/>
                    <a:pt x="199" y="1516"/>
                  </a:cubicBezTo>
                  <a:cubicBezTo>
                    <a:pt x="288" y="1566"/>
                    <a:pt x="366" y="1587"/>
                    <a:pt x="434" y="1587"/>
                  </a:cubicBezTo>
                  <a:cubicBezTo>
                    <a:pt x="699" y="1587"/>
                    <a:pt x="826" y="1270"/>
                    <a:pt x="923" y="995"/>
                  </a:cubicBezTo>
                  <a:cubicBezTo>
                    <a:pt x="990" y="819"/>
                    <a:pt x="1013" y="630"/>
                    <a:pt x="986" y="441"/>
                  </a:cubicBezTo>
                  <a:cubicBezTo>
                    <a:pt x="950" y="257"/>
                    <a:pt x="828" y="81"/>
                    <a:pt x="648" y="18"/>
                  </a:cubicBezTo>
                  <a:cubicBezTo>
                    <a:pt x="610" y="6"/>
                    <a:pt x="571" y="0"/>
                    <a:pt x="53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1"/>
            <p:cNvSpPr/>
            <p:nvPr/>
          </p:nvSpPr>
          <p:spPr>
            <a:xfrm>
              <a:off x="819500" y="1465225"/>
              <a:ext cx="195475" cy="222400"/>
            </a:xfrm>
            <a:custGeom>
              <a:rect b="b" l="l" r="r" t="t"/>
              <a:pathLst>
                <a:path extrusionOk="0" h="8896" w="7819">
                  <a:moveTo>
                    <a:pt x="3603" y="0"/>
                  </a:moveTo>
                  <a:cubicBezTo>
                    <a:pt x="3527" y="0"/>
                    <a:pt x="3464" y="63"/>
                    <a:pt x="3464" y="140"/>
                  </a:cubicBezTo>
                  <a:lnTo>
                    <a:pt x="3464" y="243"/>
                  </a:lnTo>
                  <a:cubicBezTo>
                    <a:pt x="3464" y="293"/>
                    <a:pt x="3491" y="338"/>
                    <a:pt x="3536" y="365"/>
                  </a:cubicBezTo>
                  <a:cubicBezTo>
                    <a:pt x="3644" y="432"/>
                    <a:pt x="3707" y="545"/>
                    <a:pt x="3707" y="671"/>
                  </a:cubicBezTo>
                  <a:lnTo>
                    <a:pt x="3707" y="4818"/>
                  </a:lnTo>
                  <a:cubicBezTo>
                    <a:pt x="3702" y="4881"/>
                    <a:pt x="3689" y="4944"/>
                    <a:pt x="3662" y="5003"/>
                  </a:cubicBezTo>
                  <a:cubicBezTo>
                    <a:pt x="3648" y="5034"/>
                    <a:pt x="3626" y="5066"/>
                    <a:pt x="3603" y="5088"/>
                  </a:cubicBezTo>
                  <a:cubicBezTo>
                    <a:pt x="3574" y="5120"/>
                    <a:pt x="3536" y="5134"/>
                    <a:pt x="3500" y="5134"/>
                  </a:cubicBezTo>
                  <a:cubicBezTo>
                    <a:pt x="3426" y="5134"/>
                    <a:pt x="3356" y="5077"/>
                    <a:pt x="3356" y="4989"/>
                  </a:cubicBezTo>
                  <a:lnTo>
                    <a:pt x="3356" y="3896"/>
                  </a:lnTo>
                  <a:cubicBezTo>
                    <a:pt x="3356" y="3562"/>
                    <a:pt x="3199" y="3416"/>
                    <a:pt x="2963" y="3416"/>
                  </a:cubicBezTo>
                  <a:cubicBezTo>
                    <a:pt x="2373" y="3416"/>
                    <a:pt x="1286" y="4323"/>
                    <a:pt x="891" y="5466"/>
                  </a:cubicBezTo>
                  <a:cubicBezTo>
                    <a:pt x="391" y="6906"/>
                    <a:pt x="0" y="8759"/>
                    <a:pt x="2366" y="8894"/>
                  </a:cubicBezTo>
                  <a:cubicBezTo>
                    <a:pt x="2383" y="8895"/>
                    <a:pt x="2400" y="8896"/>
                    <a:pt x="2417" y="8896"/>
                  </a:cubicBezTo>
                  <a:cubicBezTo>
                    <a:pt x="2885" y="8896"/>
                    <a:pt x="3276" y="8535"/>
                    <a:pt x="3316" y="8066"/>
                  </a:cubicBezTo>
                  <a:lnTo>
                    <a:pt x="3356" y="7599"/>
                  </a:lnTo>
                  <a:lnTo>
                    <a:pt x="3356" y="7522"/>
                  </a:lnTo>
                  <a:lnTo>
                    <a:pt x="3356" y="5754"/>
                  </a:lnTo>
                  <a:cubicBezTo>
                    <a:pt x="3356" y="5691"/>
                    <a:pt x="3396" y="5637"/>
                    <a:pt x="3459" y="5619"/>
                  </a:cubicBezTo>
                  <a:cubicBezTo>
                    <a:pt x="3590" y="5583"/>
                    <a:pt x="3711" y="5520"/>
                    <a:pt x="3815" y="5439"/>
                  </a:cubicBezTo>
                  <a:cubicBezTo>
                    <a:pt x="3842" y="5417"/>
                    <a:pt x="3874" y="5405"/>
                    <a:pt x="3907" y="5405"/>
                  </a:cubicBezTo>
                  <a:cubicBezTo>
                    <a:pt x="3940" y="5405"/>
                    <a:pt x="3972" y="5417"/>
                    <a:pt x="3999" y="5439"/>
                  </a:cubicBezTo>
                  <a:cubicBezTo>
                    <a:pt x="4103" y="5520"/>
                    <a:pt x="4224" y="5583"/>
                    <a:pt x="4359" y="5619"/>
                  </a:cubicBezTo>
                  <a:cubicBezTo>
                    <a:pt x="4418" y="5637"/>
                    <a:pt x="4458" y="5691"/>
                    <a:pt x="4458" y="5754"/>
                  </a:cubicBezTo>
                  <a:lnTo>
                    <a:pt x="4458" y="7522"/>
                  </a:lnTo>
                  <a:lnTo>
                    <a:pt x="4463" y="7599"/>
                  </a:lnTo>
                  <a:lnTo>
                    <a:pt x="4499" y="8066"/>
                  </a:lnTo>
                  <a:cubicBezTo>
                    <a:pt x="4538" y="8535"/>
                    <a:pt x="4933" y="8896"/>
                    <a:pt x="5402" y="8896"/>
                  </a:cubicBezTo>
                  <a:cubicBezTo>
                    <a:pt x="5419" y="8896"/>
                    <a:pt x="5435" y="8895"/>
                    <a:pt x="5452" y="8894"/>
                  </a:cubicBezTo>
                  <a:cubicBezTo>
                    <a:pt x="7819" y="8759"/>
                    <a:pt x="7427" y="6906"/>
                    <a:pt x="6928" y="5462"/>
                  </a:cubicBezTo>
                  <a:cubicBezTo>
                    <a:pt x="6533" y="4318"/>
                    <a:pt x="5446" y="3411"/>
                    <a:pt x="4856" y="3411"/>
                  </a:cubicBezTo>
                  <a:cubicBezTo>
                    <a:pt x="4619" y="3411"/>
                    <a:pt x="4463" y="3557"/>
                    <a:pt x="4463" y="3892"/>
                  </a:cubicBezTo>
                  <a:lnTo>
                    <a:pt x="4463" y="4989"/>
                  </a:lnTo>
                  <a:cubicBezTo>
                    <a:pt x="4463" y="5077"/>
                    <a:pt x="4392" y="5134"/>
                    <a:pt x="4319" y="5134"/>
                  </a:cubicBezTo>
                  <a:cubicBezTo>
                    <a:pt x="4282" y="5134"/>
                    <a:pt x="4245" y="5120"/>
                    <a:pt x="4215" y="5088"/>
                  </a:cubicBezTo>
                  <a:cubicBezTo>
                    <a:pt x="4193" y="5066"/>
                    <a:pt x="4170" y="5034"/>
                    <a:pt x="4157" y="5003"/>
                  </a:cubicBezTo>
                  <a:cubicBezTo>
                    <a:pt x="4130" y="4944"/>
                    <a:pt x="4116" y="4881"/>
                    <a:pt x="4112" y="4818"/>
                  </a:cubicBezTo>
                  <a:lnTo>
                    <a:pt x="4112" y="504"/>
                  </a:lnTo>
                  <a:cubicBezTo>
                    <a:pt x="4112" y="225"/>
                    <a:pt x="3887" y="0"/>
                    <a:pt x="360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1"/>
            <p:cNvSpPr/>
            <p:nvPr/>
          </p:nvSpPr>
          <p:spPr>
            <a:xfrm>
              <a:off x="950850" y="1571850"/>
              <a:ext cx="14200" cy="14075"/>
            </a:xfrm>
            <a:custGeom>
              <a:rect b="b" l="l" r="r" t="t"/>
              <a:pathLst>
                <a:path extrusionOk="0" h="563" w="568">
                  <a:moveTo>
                    <a:pt x="284" y="0"/>
                  </a:moveTo>
                  <a:cubicBezTo>
                    <a:pt x="126" y="0"/>
                    <a:pt x="0" y="126"/>
                    <a:pt x="0" y="283"/>
                  </a:cubicBezTo>
                  <a:cubicBezTo>
                    <a:pt x="0" y="436"/>
                    <a:pt x="126" y="562"/>
                    <a:pt x="284" y="562"/>
                  </a:cubicBezTo>
                  <a:cubicBezTo>
                    <a:pt x="437" y="562"/>
                    <a:pt x="567" y="436"/>
                    <a:pt x="567" y="283"/>
                  </a:cubicBezTo>
                  <a:cubicBezTo>
                    <a:pt x="567" y="126"/>
                    <a:pt x="437" y="0"/>
                    <a:pt x="28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1"/>
            <p:cNvSpPr/>
            <p:nvPr/>
          </p:nvSpPr>
          <p:spPr>
            <a:xfrm>
              <a:off x="946575" y="1591175"/>
              <a:ext cx="4300" cy="4300"/>
            </a:xfrm>
            <a:custGeom>
              <a:rect b="b" l="l" r="r" t="t"/>
              <a:pathLst>
                <a:path extrusionOk="0" h="172" w="172">
                  <a:moveTo>
                    <a:pt x="86" y="1"/>
                  </a:moveTo>
                  <a:cubicBezTo>
                    <a:pt x="36" y="1"/>
                    <a:pt x="0" y="41"/>
                    <a:pt x="0" y="86"/>
                  </a:cubicBezTo>
                  <a:cubicBezTo>
                    <a:pt x="0" y="136"/>
                    <a:pt x="36" y="172"/>
                    <a:pt x="86" y="172"/>
                  </a:cubicBezTo>
                  <a:cubicBezTo>
                    <a:pt x="131" y="172"/>
                    <a:pt x="171" y="136"/>
                    <a:pt x="171" y="86"/>
                  </a:cubicBezTo>
                  <a:cubicBezTo>
                    <a:pt x="171" y="41"/>
                    <a:pt x="131" y="1"/>
                    <a:pt x="8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1"/>
            <p:cNvSpPr/>
            <p:nvPr/>
          </p:nvSpPr>
          <p:spPr>
            <a:xfrm>
              <a:off x="945000" y="1621100"/>
              <a:ext cx="25225" cy="21625"/>
            </a:xfrm>
            <a:custGeom>
              <a:rect b="b" l="l" r="r" t="t"/>
              <a:pathLst>
                <a:path extrusionOk="0" h="865" w="1009">
                  <a:moveTo>
                    <a:pt x="581" y="0"/>
                  </a:moveTo>
                  <a:cubicBezTo>
                    <a:pt x="194" y="0"/>
                    <a:pt x="0" y="464"/>
                    <a:pt x="275" y="738"/>
                  </a:cubicBezTo>
                  <a:cubicBezTo>
                    <a:pt x="362" y="825"/>
                    <a:pt x="469" y="864"/>
                    <a:pt x="574" y="864"/>
                  </a:cubicBezTo>
                  <a:cubicBezTo>
                    <a:pt x="795" y="864"/>
                    <a:pt x="1008" y="692"/>
                    <a:pt x="1008" y="432"/>
                  </a:cubicBezTo>
                  <a:cubicBezTo>
                    <a:pt x="1008" y="194"/>
                    <a:pt x="815" y="0"/>
                    <a:pt x="58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1"/>
            <p:cNvSpPr/>
            <p:nvPr/>
          </p:nvSpPr>
          <p:spPr>
            <a:xfrm>
              <a:off x="983000" y="1629975"/>
              <a:ext cx="6000" cy="6000"/>
            </a:xfrm>
            <a:custGeom>
              <a:rect b="b" l="l" r="r" t="t"/>
              <a:pathLst>
                <a:path extrusionOk="0" h="240" w="240">
                  <a:moveTo>
                    <a:pt x="122" y="1"/>
                  </a:moveTo>
                  <a:cubicBezTo>
                    <a:pt x="55" y="1"/>
                    <a:pt x="1" y="55"/>
                    <a:pt x="1" y="118"/>
                  </a:cubicBezTo>
                  <a:cubicBezTo>
                    <a:pt x="1" y="185"/>
                    <a:pt x="55" y="239"/>
                    <a:pt x="122" y="239"/>
                  </a:cubicBezTo>
                  <a:cubicBezTo>
                    <a:pt x="185" y="239"/>
                    <a:pt x="239" y="185"/>
                    <a:pt x="239" y="118"/>
                  </a:cubicBezTo>
                  <a:cubicBezTo>
                    <a:pt x="239" y="55"/>
                    <a:pt x="185" y="1"/>
                    <a:pt x="12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1"/>
            <p:cNvSpPr/>
            <p:nvPr/>
          </p:nvSpPr>
          <p:spPr>
            <a:xfrm>
              <a:off x="964900" y="1646750"/>
              <a:ext cx="24100" cy="23975"/>
            </a:xfrm>
            <a:custGeom>
              <a:rect b="b" l="l" r="r" t="t"/>
              <a:pathLst>
                <a:path extrusionOk="0" h="959" w="964">
                  <a:moveTo>
                    <a:pt x="482" y="0"/>
                  </a:moveTo>
                  <a:cubicBezTo>
                    <a:pt x="217" y="0"/>
                    <a:pt x="1" y="216"/>
                    <a:pt x="1" y="482"/>
                  </a:cubicBezTo>
                  <a:cubicBezTo>
                    <a:pt x="1" y="747"/>
                    <a:pt x="217" y="958"/>
                    <a:pt x="482" y="958"/>
                  </a:cubicBezTo>
                  <a:cubicBezTo>
                    <a:pt x="747" y="958"/>
                    <a:pt x="963" y="747"/>
                    <a:pt x="963" y="482"/>
                  </a:cubicBezTo>
                  <a:cubicBezTo>
                    <a:pt x="963" y="216"/>
                    <a:pt x="747" y="0"/>
                    <a:pt x="48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1"/>
            <p:cNvSpPr/>
            <p:nvPr/>
          </p:nvSpPr>
          <p:spPr>
            <a:xfrm>
              <a:off x="943750" y="1658775"/>
              <a:ext cx="5650" cy="4750"/>
            </a:xfrm>
            <a:custGeom>
              <a:rect b="b" l="l" r="r" t="t"/>
              <a:pathLst>
                <a:path extrusionOk="0" h="190" w="226">
                  <a:moveTo>
                    <a:pt x="131" y="1"/>
                  </a:moveTo>
                  <a:cubicBezTo>
                    <a:pt x="46" y="1"/>
                    <a:pt x="1" y="104"/>
                    <a:pt x="59" y="162"/>
                  </a:cubicBezTo>
                  <a:cubicBezTo>
                    <a:pt x="80" y="181"/>
                    <a:pt x="105" y="190"/>
                    <a:pt x="129" y="190"/>
                  </a:cubicBezTo>
                  <a:cubicBezTo>
                    <a:pt x="179" y="190"/>
                    <a:pt x="226" y="153"/>
                    <a:pt x="226" y="95"/>
                  </a:cubicBezTo>
                  <a:cubicBezTo>
                    <a:pt x="226" y="41"/>
                    <a:pt x="181" y="1"/>
                    <a:pt x="13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1"/>
            <p:cNvSpPr/>
            <p:nvPr/>
          </p:nvSpPr>
          <p:spPr>
            <a:xfrm>
              <a:off x="932075" y="1595450"/>
              <a:ext cx="7000" cy="6900"/>
            </a:xfrm>
            <a:custGeom>
              <a:rect b="b" l="l" r="r" t="t"/>
              <a:pathLst>
                <a:path extrusionOk="0" h="276" w="280">
                  <a:moveTo>
                    <a:pt x="140" y="1"/>
                  </a:moveTo>
                  <a:cubicBezTo>
                    <a:pt x="63" y="1"/>
                    <a:pt x="0" y="64"/>
                    <a:pt x="0" y="140"/>
                  </a:cubicBezTo>
                  <a:cubicBezTo>
                    <a:pt x="0" y="217"/>
                    <a:pt x="63" y="275"/>
                    <a:pt x="140" y="275"/>
                  </a:cubicBezTo>
                  <a:cubicBezTo>
                    <a:pt x="216" y="275"/>
                    <a:pt x="279" y="217"/>
                    <a:pt x="279" y="140"/>
                  </a:cubicBezTo>
                  <a:cubicBezTo>
                    <a:pt x="279" y="64"/>
                    <a:pt x="216" y="1"/>
                    <a:pt x="14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1"/>
            <p:cNvSpPr/>
            <p:nvPr/>
          </p:nvSpPr>
          <p:spPr>
            <a:xfrm>
              <a:off x="914625" y="1546875"/>
              <a:ext cx="3075" cy="2950"/>
            </a:xfrm>
            <a:custGeom>
              <a:rect b="b" l="l" r="r" t="t"/>
              <a:pathLst>
                <a:path extrusionOk="0" h="118" w="123">
                  <a:moveTo>
                    <a:pt x="59" y="0"/>
                  </a:moveTo>
                  <a:cubicBezTo>
                    <a:pt x="28" y="0"/>
                    <a:pt x="1" y="27"/>
                    <a:pt x="1" y="59"/>
                  </a:cubicBezTo>
                  <a:cubicBezTo>
                    <a:pt x="1" y="90"/>
                    <a:pt x="28" y="117"/>
                    <a:pt x="59" y="117"/>
                  </a:cubicBezTo>
                  <a:cubicBezTo>
                    <a:pt x="95" y="117"/>
                    <a:pt x="122" y="90"/>
                    <a:pt x="122" y="59"/>
                  </a:cubicBezTo>
                  <a:cubicBezTo>
                    <a:pt x="122" y="27"/>
                    <a:pt x="95" y="0"/>
                    <a:pt x="5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1"/>
            <p:cNvSpPr/>
            <p:nvPr/>
          </p:nvSpPr>
          <p:spPr>
            <a:xfrm>
              <a:off x="913400" y="1589600"/>
              <a:ext cx="5875" cy="5875"/>
            </a:xfrm>
            <a:custGeom>
              <a:rect b="b" l="l" r="r" t="t"/>
              <a:pathLst>
                <a:path extrusionOk="0" h="235" w="235">
                  <a:moveTo>
                    <a:pt x="117" y="1"/>
                  </a:moveTo>
                  <a:cubicBezTo>
                    <a:pt x="54" y="1"/>
                    <a:pt x="0" y="55"/>
                    <a:pt x="0" y="118"/>
                  </a:cubicBezTo>
                  <a:cubicBezTo>
                    <a:pt x="0" y="181"/>
                    <a:pt x="54" y="235"/>
                    <a:pt x="117" y="235"/>
                  </a:cubicBezTo>
                  <a:cubicBezTo>
                    <a:pt x="180" y="235"/>
                    <a:pt x="234" y="181"/>
                    <a:pt x="234" y="118"/>
                  </a:cubicBezTo>
                  <a:cubicBezTo>
                    <a:pt x="234" y="55"/>
                    <a:pt x="180" y="1"/>
                    <a:pt x="11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1"/>
            <p:cNvSpPr/>
            <p:nvPr/>
          </p:nvSpPr>
          <p:spPr>
            <a:xfrm>
              <a:off x="886075" y="1569600"/>
              <a:ext cx="5750" cy="4900"/>
            </a:xfrm>
            <a:custGeom>
              <a:rect b="b" l="l" r="r" t="t"/>
              <a:pathLst>
                <a:path extrusionOk="0" h="196" w="230">
                  <a:moveTo>
                    <a:pt x="131" y="0"/>
                  </a:moveTo>
                  <a:cubicBezTo>
                    <a:pt x="41" y="0"/>
                    <a:pt x="0" y="104"/>
                    <a:pt x="63" y="167"/>
                  </a:cubicBezTo>
                  <a:cubicBezTo>
                    <a:pt x="82" y="187"/>
                    <a:pt x="106" y="196"/>
                    <a:pt x="130" y="196"/>
                  </a:cubicBezTo>
                  <a:cubicBezTo>
                    <a:pt x="180" y="196"/>
                    <a:pt x="230" y="156"/>
                    <a:pt x="230" y="95"/>
                  </a:cubicBezTo>
                  <a:cubicBezTo>
                    <a:pt x="230" y="41"/>
                    <a:pt x="185" y="0"/>
                    <a:pt x="13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1"/>
            <p:cNvSpPr/>
            <p:nvPr/>
          </p:nvSpPr>
          <p:spPr>
            <a:xfrm>
              <a:off x="862450" y="1571950"/>
              <a:ext cx="24425" cy="20950"/>
            </a:xfrm>
            <a:custGeom>
              <a:rect b="b" l="l" r="r" t="t"/>
              <a:pathLst>
                <a:path extrusionOk="0" h="838" w="977">
                  <a:moveTo>
                    <a:pt x="563" y="1"/>
                  </a:moveTo>
                  <a:cubicBezTo>
                    <a:pt x="189" y="1"/>
                    <a:pt x="1" y="450"/>
                    <a:pt x="266" y="716"/>
                  </a:cubicBezTo>
                  <a:cubicBezTo>
                    <a:pt x="350" y="800"/>
                    <a:pt x="454" y="838"/>
                    <a:pt x="556" y="838"/>
                  </a:cubicBezTo>
                  <a:cubicBezTo>
                    <a:pt x="770" y="838"/>
                    <a:pt x="977" y="672"/>
                    <a:pt x="977" y="419"/>
                  </a:cubicBezTo>
                  <a:cubicBezTo>
                    <a:pt x="977" y="190"/>
                    <a:pt x="792" y="1"/>
                    <a:pt x="56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1"/>
            <p:cNvSpPr/>
            <p:nvPr/>
          </p:nvSpPr>
          <p:spPr>
            <a:xfrm>
              <a:off x="852900" y="1606700"/>
              <a:ext cx="7325" cy="6225"/>
            </a:xfrm>
            <a:custGeom>
              <a:rect b="b" l="l" r="r" t="t"/>
              <a:pathLst>
                <a:path extrusionOk="0" h="249" w="293">
                  <a:moveTo>
                    <a:pt x="126" y="1"/>
                  </a:moveTo>
                  <a:cubicBezTo>
                    <a:pt x="62" y="1"/>
                    <a:pt x="0" y="50"/>
                    <a:pt x="0" y="127"/>
                  </a:cubicBezTo>
                  <a:cubicBezTo>
                    <a:pt x="0" y="194"/>
                    <a:pt x="54" y="248"/>
                    <a:pt x="126" y="248"/>
                  </a:cubicBezTo>
                  <a:cubicBezTo>
                    <a:pt x="234" y="248"/>
                    <a:pt x="293" y="113"/>
                    <a:pt x="212" y="37"/>
                  </a:cubicBezTo>
                  <a:cubicBezTo>
                    <a:pt x="187" y="12"/>
                    <a:pt x="156" y="1"/>
                    <a:pt x="12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1"/>
            <p:cNvSpPr/>
            <p:nvPr/>
          </p:nvSpPr>
          <p:spPr>
            <a:xfrm>
              <a:off x="881450" y="1602425"/>
              <a:ext cx="13525" cy="13425"/>
            </a:xfrm>
            <a:custGeom>
              <a:rect b="b" l="l" r="r" t="t"/>
              <a:pathLst>
                <a:path extrusionOk="0" h="537" w="541">
                  <a:moveTo>
                    <a:pt x="271" y="1"/>
                  </a:moveTo>
                  <a:cubicBezTo>
                    <a:pt x="122" y="1"/>
                    <a:pt x="1" y="118"/>
                    <a:pt x="1" y="266"/>
                  </a:cubicBezTo>
                  <a:cubicBezTo>
                    <a:pt x="1" y="419"/>
                    <a:pt x="122" y="536"/>
                    <a:pt x="271" y="536"/>
                  </a:cubicBezTo>
                  <a:cubicBezTo>
                    <a:pt x="419" y="536"/>
                    <a:pt x="541" y="419"/>
                    <a:pt x="541" y="266"/>
                  </a:cubicBezTo>
                  <a:cubicBezTo>
                    <a:pt x="541" y="118"/>
                    <a:pt x="419" y="1"/>
                    <a:pt x="27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1"/>
            <p:cNvSpPr/>
            <p:nvPr/>
          </p:nvSpPr>
          <p:spPr>
            <a:xfrm>
              <a:off x="891800" y="1631400"/>
              <a:ext cx="5325" cy="4575"/>
            </a:xfrm>
            <a:custGeom>
              <a:rect b="b" l="l" r="r" t="t"/>
              <a:pathLst>
                <a:path extrusionOk="0" h="183" w="213">
                  <a:moveTo>
                    <a:pt x="92" y="0"/>
                  </a:moveTo>
                  <a:cubicBezTo>
                    <a:pt x="45" y="0"/>
                    <a:pt x="1" y="37"/>
                    <a:pt x="1" y="92"/>
                  </a:cubicBezTo>
                  <a:cubicBezTo>
                    <a:pt x="1" y="142"/>
                    <a:pt x="41" y="182"/>
                    <a:pt x="91" y="182"/>
                  </a:cubicBezTo>
                  <a:cubicBezTo>
                    <a:pt x="172" y="182"/>
                    <a:pt x="212" y="83"/>
                    <a:pt x="154" y="25"/>
                  </a:cubicBezTo>
                  <a:cubicBezTo>
                    <a:pt x="135" y="8"/>
                    <a:pt x="113" y="0"/>
                    <a:pt x="9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1"/>
            <p:cNvSpPr/>
            <p:nvPr/>
          </p:nvSpPr>
          <p:spPr>
            <a:xfrm>
              <a:off x="866050" y="1640225"/>
              <a:ext cx="8225" cy="8225"/>
            </a:xfrm>
            <a:custGeom>
              <a:rect b="b" l="l" r="r" t="t"/>
              <a:pathLst>
                <a:path extrusionOk="0" h="329" w="329">
                  <a:moveTo>
                    <a:pt x="162" y="0"/>
                  </a:moveTo>
                  <a:cubicBezTo>
                    <a:pt x="72" y="0"/>
                    <a:pt x="0" y="72"/>
                    <a:pt x="0" y="162"/>
                  </a:cubicBezTo>
                  <a:cubicBezTo>
                    <a:pt x="0" y="252"/>
                    <a:pt x="72" y="329"/>
                    <a:pt x="162" y="329"/>
                  </a:cubicBezTo>
                  <a:cubicBezTo>
                    <a:pt x="257" y="329"/>
                    <a:pt x="329" y="252"/>
                    <a:pt x="329" y="162"/>
                  </a:cubicBezTo>
                  <a:cubicBezTo>
                    <a:pt x="329" y="72"/>
                    <a:pt x="257" y="0"/>
                    <a:pt x="16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1"/>
            <p:cNvSpPr/>
            <p:nvPr/>
          </p:nvSpPr>
          <p:spPr>
            <a:xfrm>
              <a:off x="884375" y="1665625"/>
              <a:ext cx="4525" cy="3850"/>
            </a:xfrm>
            <a:custGeom>
              <a:rect b="b" l="l" r="r" t="t"/>
              <a:pathLst>
                <a:path extrusionOk="0" h="154" w="181">
                  <a:moveTo>
                    <a:pt x="79" y="0"/>
                  </a:moveTo>
                  <a:cubicBezTo>
                    <a:pt x="40" y="0"/>
                    <a:pt x="2" y="32"/>
                    <a:pt x="5" y="77"/>
                  </a:cubicBezTo>
                  <a:cubicBezTo>
                    <a:pt x="1" y="118"/>
                    <a:pt x="37" y="154"/>
                    <a:pt x="77" y="154"/>
                  </a:cubicBezTo>
                  <a:cubicBezTo>
                    <a:pt x="145" y="154"/>
                    <a:pt x="181" y="73"/>
                    <a:pt x="131" y="23"/>
                  </a:cubicBezTo>
                  <a:cubicBezTo>
                    <a:pt x="117" y="7"/>
                    <a:pt x="98" y="0"/>
                    <a:pt x="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1"/>
            <p:cNvSpPr/>
            <p:nvPr/>
          </p:nvSpPr>
          <p:spPr>
            <a:xfrm>
              <a:off x="856050" y="1664200"/>
              <a:ext cx="16425" cy="14050"/>
            </a:xfrm>
            <a:custGeom>
              <a:rect b="b" l="l" r="r" t="t"/>
              <a:pathLst>
                <a:path extrusionOk="0" h="562" w="657">
                  <a:moveTo>
                    <a:pt x="280" y="0"/>
                  </a:moveTo>
                  <a:cubicBezTo>
                    <a:pt x="137" y="0"/>
                    <a:pt x="0" y="113"/>
                    <a:pt x="0" y="283"/>
                  </a:cubicBezTo>
                  <a:cubicBezTo>
                    <a:pt x="0" y="436"/>
                    <a:pt x="126" y="562"/>
                    <a:pt x="279" y="562"/>
                  </a:cubicBezTo>
                  <a:cubicBezTo>
                    <a:pt x="531" y="562"/>
                    <a:pt x="657" y="260"/>
                    <a:pt x="477" y="85"/>
                  </a:cubicBezTo>
                  <a:cubicBezTo>
                    <a:pt x="420" y="26"/>
                    <a:pt x="349" y="0"/>
                    <a:pt x="2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1"/>
            <p:cNvSpPr/>
            <p:nvPr/>
          </p:nvSpPr>
          <p:spPr>
            <a:xfrm>
              <a:off x="838375" y="1648425"/>
              <a:ext cx="3750" cy="3625"/>
            </a:xfrm>
            <a:custGeom>
              <a:rect b="b" l="l" r="r" t="t"/>
              <a:pathLst>
                <a:path extrusionOk="0" h="145" w="150">
                  <a:moveTo>
                    <a:pt x="73" y="1"/>
                  </a:moveTo>
                  <a:cubicBezTo>
                    <a:pt x="37" y="1"/>
                    <a:pt x="1" y="32"/>
                    <a:pt x="1" y="73"/>
                  </a:cubicBezTo>
                  <a:cubicBezTo>
                    <a:pt x="1" y="113"/>
                    <a:pt x="37" y="145"/>
                    <a:pt x="73" y="145"/>
                  </a:cubicBezTo>
                  <a:cubicBezTo>
                    <a:pt x="113" y="145"/>
                    <a:pt x="149" y="113"/>
                    <a:pt x="149" y="73"/>
                  </a:cubicBezTo>
                  <a:cubicBezTo>
                    <a:pt x="149" y="32"/>
                    <a:pt x="113" y="1"/>
                    <a:pt x="7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1"/>
            <p:cNvSpPr/>
            <p:nvPr/>
          </p:nvSpPr>
          <p:spPr>
            <a:xfrm>
              <a:off x="845125" y="1627725"/>
              <a:ext cx="5550" cy="5550"/>
            </a:xfrm>
            <a:custGeom>
              <a:rect b="b" l="l" r="r" t="t"/>
              <a:pathLst>
                <a:path extrusionOk="0" h="222" w="222">
                  <a:moveTo>
                    <a:pt x="109" y="1"/>
                  </a:moveTo>
                  <a:cubicBezTo>
                    <a:pt x="50" y="1"/>
                    <a:pt x="1" y="50"/>
                    <a:pt x="1" y="109"/>
                  </a:cubicBezTo>
                  <a:cubicBezTo>
                    <a:pt x="1" y="172"/>
                    <a:pt x="50" y="221"/>
                    <a:pt x="109" y="221"/>
                  </a:cubicBezTo>
                  <a:cubicBezTo>
                    <a:pt x="172" y="221"/>
                    <a:pt x="221" y="172"/>
                    <a:pt x="221" y="109"/>
                  </a:cubicBezTo>
                  <a:cubicBezTo>
                    <a:pt x="221" y="50"/>
                    <a:pt x="172" y="1"/>
                    <a:pt x="10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1"/>
            <p:cNvSpPr/>
            <p:nvPr/>
          </p:nvSpPr>
          <p:spPr>
            <a:xfrm>
              <a:off x="971550" y="1595450"/>
              <a:ext cx="9925" cy="9925"/>
            </a:xfrm>
            <a:custGeom>
              <a:rect b="b" l="l" r="r" t="t"/>
              <a:pathLst>
                <a:path extrusionOk="0" h="397" w="397">
                  <a:moveTo>
                    <a:pt x="198" y="1"/>
                  </a:moveTo>
                  <a:cubicBezTo>
                    <a:pt x="90" y="1"/>
                    <a:pt x="0" y="91"/>
                    <a:pt x="0" y="199"/>
                  </a:cubicBezTo>
                  <a:cubicBezTo>
                    <a:pt x="0" y="307"/>
                    <a:pt x="90" y="397"/>
                    <a:pt x="198" y="397"/>
                  </a:cubicBezTo>
                  <a:cubicBezTo>
                    <a:pt x="306" y="397"/>
                    <a:pt x="396" y="307"/>
                    <a:pt x="396" y="199"/>
                  </a:cubicBezTo>
                  <a:cubicBezTo>
                    <a:pt x="396" y="91"/>
                    <a:pt x="306" y="1"/>
                    <a:pt x="19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1"/>
            <p:cNvSpPr/>
            <p:nvPr/>
          </p:nvSpPr>
          <p:spPr>
            <a:xfrm>
              <a:off x="944550" y="1609850"/>
              <a:ext cx="6325" cy="6225"/>
            </a:xfrm>
            <a:custGeom>
              <a:rect b="b" l="l" r="r" t="t"/>
              <a:pathLst>
                <a:path extrusionOk="0" h="249" w="253">
                  <a:moveTo>
                    <a:pt x="126" y="1"/>
                  </a:moveTo>
                  <a:cubicBezTo>
                    <a:pt x="59" y="1"/>
                    <a:pt x="0" y="55"/>
                    <a:pt x="0" y="122"/>
                  </a:cubicBezTo>
                  <a:cubicBezTo>
                    <a:pt x="0" y="194"/>
                    <a:pt x="59" y="248"/>
                    <a:pt x="126" y="248"/>
                  </a:cubicBezTo>
                  <a:cubicBezTo>
                    <a:pt x="194" y="248"/>
                    <a:pt x="252" y="194"/>
                    <a:pt x="252" y="122"/>
                  </a:cubicBezTo>
                  <a:cubicBezTo>
                    <a:pt x="252" y="55"/>
                    <a:pt x="194" y="1"/>
                    <a:pt x="12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1"/>
            <p:cNvSpPr/>
            <p:nvPr/>
          </p:nvSpPr>
          <p:spPr>
            <a:xfrm>
              <a:off x="939050" y="1558000"/>
              <a:ext cx="7550" cy="7575"/>
            </a:xfrm>
            <a:custGeom>
              <a:rect b="b" l="l" r="r" t="t"/>
              <a:pathLst>
                <a:path extrusionOk="0" h="303" w="302">
                  <a:moveTo>
                    <a:pt x="148" y="1"/>
                  </a:moveTo>
                  <a:cubicBezTo>
                    <a:pt x="68" y="1"/>
                    <a:pt x="0" y="68"/>
                    <a:pt x="0" y="154"/>
                  </a:cubicBezTo>
                  <a:cubicBezTo>
                    <a:pt x="0" y="235"/>
                    <a:pt x="68" y="302"/>
                    <a:pt x="148" y="302"/>
                  </a:cubicBezTo>
                  <a:cubicBezTo>
                    <a:pt x="234" y="302"/>
                    <a:pt x="301" y="235"/>
                    <a:pt x="301" y="154"/>
                  </a:cubicBezTo>
                  <a:cubicBezTo>
                    <a:pt x="301" y="68"/>
                    <a:pt x="234" y="1"/>
                    <a:pt x="14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1"/>
            <p:cNvSpPr/>
            <p:nvPr/>
          </p:nvSpPr>
          <p:spPr>
            <a:xfrm>
              <a:off x="937250" y="1642700"/>
              <a:ext cx="12150" cy="10325"/>
            </a:xfrm>
            <a:custGeom>
              <a:rect b="b" l="l" r="r" t="t"/>
              <a:pathLst>
                <a:path extrusionOk="0" h="413" w="486">
                  <a:moveTo>
                    <a:pt x="279" y="0"/>
                  </a:moveTo>
                  <a:cubicBezTo>
                    <a:pt x="95" y="0"/>
                    <a:pt x="0" y="221"/>
                    <a:pt x="131" y="351"/>
                  </a:cubicBezTo>
                  <a:cubicBezTo>
                    <a:pt x="173" y="394"/>
                    <a:pt x="226" y="413"/>
                    <a:pt x="277" y="413"/>
                  </a:cubicBezTo>
                  <a:cubicBezTo>
                    <a:pt x="384" y="413"/>
                    <a:pt x="486" y="331"/>
                    <a:pt x="486" y="207"/>
                  </a:cubicBezTo>
                  <a:cubicBezTo>
                    <a:pt x="486" y="90"/>
                    <a:pt x="391" y="0"/>
                    <a:pt x="2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1"/>
            <p:cNvSpPr/>
            <p:nvPr/>
          </p:nvSpPr>
          <p:spPr>
            <a:xfrm>
              <a:off x="851775" y="1697575"/>
              <a:ext cx="40725" cy="22500"/>
            </a:xfrm>
            <a:custGeom>
              <a:rect b="b" l="l" r="r" t="t"/>
              <a:pathLst>
                <a:path extrusionOk="0" h="900" w="1629">
                  <a:moveTo>
                    <a:pt x="1615" y="1"/>
                  </a:moveTo>
                  <a:lnTo>
                    <a:pt x="1615" y="1"/>
                  </a:lnTo>
                  <a:cubicBezTo>
                    <a:pt x="1161" y="23"/>
                    <a:pt x="697" y="113"/>
                    <a:pt x="324" y="351"/>
                  </a:cubicBezTo>
                  <a:cubicBezTo>
                    <a:pt x="198" y="428"/>
                    <a:pt x="90" y="527"/>
                    <a:pt x="0" y="644"/>
                  </a:cubicBezTo>
                  <a:cubicBezTo>
                    <a:pt x="0" y="716"/>
                    <a:pt x="27" y="788"/>
                    <a:pt x="81" y="837"/>
                  </a:cubicBezTo>
                  <a:cubicBezTo>
                    <a:pt x="131" y="880"/>
                    <a:pt x="189" y="899"/>
                    <a:pt x="247" y="899"/>
                  </a:cubicBezTo>
                  <a:cubicBezTo>
                    <a:pt x="370" y="899"/>
                    <a:pt x="489" y="809"/>
                    <a:pt x="504" y="671"/>
                  </a:cubicBezTo>
                  <a:cubicBezTo>
                    <a:pt x="519" y="686"/>
                    <a:pt x="541" y="695"/>
                    <a:pt x="561" y="695"/>
                  </a:cubicBezTo>
                  <a:cubicBezTo>
                    <a:pt x="571" y="695"/>
                    <a:pt x="581" y="693"/>
                    <a:pt x="589" y="689"/>
                  </a:cubicBezTo>
                  <a:cubicBezTo>
                    <a:pt x="621" y="675"/>
                    <a:pt x="639" y="644"/>
                    <a:pt x="634" y="612"/>
                  </a:cubicBezTo>
                  <a:lnTo>
                    <a:pt x="634" y="612"/>
                  </a:lnTo>
                  <a:cubicBezTo>
                    <a:pt x="735" y="765"/>
                    <a:pt x="880" y="831"/>
                    <a:pt x="1024" y="831"/>
                  </a:cubicBezTo>
                  <a:cubicBezTo>
                    <a:pt x="1313" y="831"/>
                    <a:pt x="1594" y="568"/>
                    <a:pt x="1489" y="216"/>
                  </a:cubicBezTo>
                  <a:cubicBezTo>
                    <a:pt x="1539" y="207"/>
                    <a:pt x="1579" y="176"/>
                    <a:pt x="1602" y="131"/>
                  </a:cubicBezTo>
                  <a:cubicBezTo>
                    <a:pt x="1624" y="95"/>
                    <a:pt x="1629" y="46"/>
                    <a:pt x="161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1"/>
            <p:cNvSpPr/>
            <p:nvPr/>
          </p:nvSpPr>
          <p:spPr>
            <a:xfrm>
              <a:off x="868075" y="1721100"/>
              <a:ext cx="16225" cy="12375"/>
            </a:xfrm>
            <a:custGeom>
              <a:rect b="b" l="l" r="r" t="t"/>
              <a:pathLst>
                <a:path extrusionOk="0" h="495" w="649">
                  <a:moveTo>
                    <a:pt x="437" y="0"/>
                  </a:moveTo>
                  <a:cubicBezTo>
                    <a:pt x="419" y="0"/>
                    <a:pt x="401" y="3"/>
                    <a:pt x="383" y="9"/>
                  </a:cubicBezTo>
                  <a:cubicBezTo>
                    <a:pt x="324" y="27"/>
                    <a:pt x="288" y="85"/>
                    <a:pt x="293" y="148"/>
                  </a:cubicBezTo>
                  <a:cubicBezTo>
                    <a:pt x="301" y="208"/>
                    <a:pt x="355" y="248"/>
                    <a:pt x="410" y="248"/>
                  </a:cubicBezTo>
                  <a:cubicBezTo>
                    <a:pt x="413" y="248"/>
                    <a:pt x="416" y="247"/>
                    <a:pt x="419" y="247"/>
                  </a:cubicBezTo>
                  <a:lnTo>
                    <a:pt x="419" y="247"/>
                  </a:lnTo>
                  <a:lnTo>
                    <a:pt x="392" y="270"/>
                  </a:lnTo>
                  <a:cubicBezTo>
                    <a:pt x="368" y="242"/>
                    <a:pt x="334" y="228"/>
                    <a:pt x="302" y="228"/>
                  </a:cubicBezTo>
                  <a:cubicBezTo>
                    <a:pt x="297" y="228"/>
                    <a:pt x="293" y="229"/>
                    <a:pt x="288" y="229"/>
                  </a:cubicBezTo>
                  <a:cubicBezTo>
                    <a:pt x="248" y="234"/>
                    <a:pt x="216" y="261"/>
                    <a:pt x="203" y="301"/>
                  </a:cubicBezTo>
                  <a:cubicBezTo>
                    <a:pt x="182" y="282"/>
                    <a:pt x="156" y="273"/>
                    <a:pt x="131" y="273"/>
                  </a:cubicBezTo>
                  <a:cubicBezTo>
                    <a:pt x="102" y="273"/>
                    <a:pt x="74" y="284"/>
                    <a:pt x="50" y="306"/>
                  </a:cubicBezTo>
                  <a:cubicBezTo>
                    <a:pt x="14" y="346"/>
                    <a:pt x="0" y="405"/>
                    <a:pt x="14" y="459"/>
                  </a:cubicBezTo>
                  <a:cubicBezTo>
                    <a:pt x="14" y="472"/>
                    <a:pt x="18" y="486"/>
                    <a:pt x="23" y="495"/>
                  </a:cubicBezTo>
                  <a:lnTo>
                    <a:pt x="108" y="463"/>
                  </a:lnTo>
                  <a:cubicBezTo>
                    <a:pt x="266" y="409"/>
                    <a:pt x="450" y="346"/>
                    <a:pt x="648" y="270"/>
                  </a:cubicBezTo>
                  <a:lnTo>
                    <a:pt x="648" y="247"/>
                  </a:lnTo>
                  <a:cubicBezTo>
                    <a:pt x="644" y="180"/>
                    <a:pt x="617" y="112"/>
                    <a:pt x="572" y="58"/>
                  </a:cubicBezTo>
                  <a:cubicBezTo>
                    <a:pt x="539" y="22"/>
                    <a:pt x="488" y="0"/>
                    <a:pt x="43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1"/>
            <p:cNvSpPr/>
            <p:nvPr/>
          </p:nvSpPr>
          <p:spPr>
            <a:xfrm>
              <a:off x="844450" y="1721650"/>
              <a:ext cx="22075" cy="16075"/>
            </a:xfrm>
            <a:custGeom>
              <a:rect b="b" l="l" r="r" t="t"/>
              <a:pathLst>
                <a:path extrusionOk="0" h="643" w="883">
                  <a:moveTo>
                    <a:pt x="109" y="0"/>
                  </a:moveTo>
                  <a:cubicBezTo>
                    <a:pt x="55" y="144"/>
                    <a:pt x="1" y="315"/>
                    <a:pt x="41" y="446"/>
                  </a:cubicBezTo>
                  <a:cubicBezTo>
                    <a:pt x="68" y="545"/>
                    <a:pt x="158" y="617"/>
                    <a:pt x="262" y="630"/>
                  </a:cubicBezTo>
                  <a:cubicBezTo>
                    <a:pt x="301" y="639"/>
                    <a:pt x="340" y="643"/>
                    <a:pt x="379" y="643"/>
                  </a:cubicBezTo>
                  <a:cubicBezTo>
                    <a:pt x="545" y="643"/>
                    <a:pt x="714" y="575"/>
                    <a:pt x="873" y="513"/>
                  </a:cubicBezTo>
                  <a:cubicBezTo>
                    <a:pt x="882" y="437"/>
                    <a:pt x="869" y="356"/>
                    <a:pt x="837" y="288"/>
                  </a:cubicBezTo>
                  <a:cubicBezTo>
                    <a:pt x="810" y="212"/>
                    <a:pt x="743" y="158"/>
                    <a:pt x="667" y="144"/>
                  </a:cubicBezTo>
                  <a:cubicBezTo>
                    <a:pt x="604" y="149"/>
                    <a:pt x="545" y="176"/>
                    <a:pt x="509" y="225"/>
                  </a:cubicBezTo>
                  <a:cubicBezTo>
                    <a:pt x="469" y="275"/>
                    <a:pt x="437" y="324"/>
                    <a:pt x="406" y="378"/>
                  </a:cubicBezTo>
                  <a:cubicBezTo>
                    <a:pt x="395" y="396"/>
                    <a:pt x="376" y="414"/>
                    <a:pt x="357" y="414"/>
                  </a:cubicBezTo>
                  <a:cubicBezTo>
                    <a:pt x="352" y="414"/>
                    <a:pt x="347" y="412"/>
                    <a:pt x="343" y="410"/>
                  </a:cubicBezTo>
                  <a:cubicBezTo>
                    <a:pt x="320" y="392"/>
                    <a:pt x="343" y="351"/>
                    <a:pt x="361" y="324"/>
                  </a:cubicBezTo>
                  <a:cubicBezTo>
                    <a:pt x="401" y="251"/>
                    <a:pt x="342" y="177"/>
                    <a:pt x="276" y="177"/>
                  </a:cubicBezTo>
                  <a:cubicBezTo>
                    <a:pt x="253" y="177"/>
                    <a:pt x="229" y="186"/>
                    <a:pt x="208" y="207"/>
                  </a:cubicBezTo>
                  <a:cubicBezTo>
                    <a:pt x="244" y="126"/>
                    <a:pt x="203" y="32"/>
                    <a:pt x="11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 name="Google Shape;342;p21"/>
          <p:cNvGrpSpPr/>
          <p:nvPr/>
        </p:nvGrpSpPr>
        <p:grpSpPr>
          <a:xfrm>
            <a:off x="6266801" y="566366"/>
            <a:ext cx="1324686" cy="3583674"/>
            <a:chOff x="1382375" y="1217375"/>
            <a:chExt cx="305925" cy="827600"/>
          </a:xfrm>
        </p:grpSpPr>
        <p:sp>
          <p:nvSpPr>
            <p:cNvPr id="343" name="Google Shape;343;p21"/>
            <p:cNvSpPr/>
            <p:nvPr/>
          </p:nvSpPr>
          <p:spPr>
            <a:xfrm>
              <a:off x="1533300" y="1395050"/>
              <a:ext cx="39050" cy="23175"/>
            </a:xfrm>
            <a:custGeom>
              <a:rect b="b" l="l" r="r" t="t"/>
              <a:pathLst>
                <a:path extrusionOk="0" h="927" w="1562">
                  <a:moveTo>
                    <a:pt x="212" y="0"/>
                  </a:moveTo>
                  <a:lnTo>
                    <a:pt x="1" y="257"/>
                  </a:lnTo>
                  <a:cubicBezTo>
                    <a:pt x="374" y="635"/>
                    <a:pt x="864" y="868"/>
                    <a:pt x="1395" y="922"/>
                  </a:cubicBezTo>
                  <a:lnTo>
                    <a:pt x="1404" y="927"/>
                  </a:lnTo>
                  <a:cubicBezTo>
                    <a:pt x="1427" y="868"/>
                    <a:pt x="1445" y="815"/>
                    <a:pt x="1467" y="761"/>
                  </a:cubicBezTo>
                  <a:cubicBezTo>
                    <a:pt x="1499" y="671"/>
                    <a:pt x="1530" y="590"/>
                    <a:pt x="1562" y="504"/>
                  </a:cubicBezTo>
                  <a:lnTo>
                    <a:pt x="1562" y="504"/>
                  </a:lnTo>
                  <a:cubicBezTo>
                    <a:pt x="1525" y="508"/>
                    <a:pt x="1488" y="510"/>
                    <a:pt x="1451" y="510"/>
                  </a:cubicBezTo>
                  <a:cubicBezTo>
                    <a:pt x="860" y="510"/>
                    <a:pt x="230" y="0"/>
                    <a:pt x="23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1"/>
            <p:cNvSpPr/>
            <p:nvPr/>
          </p:nvSpPr>
          <p:spPr>
            <a:xfrm>
              <a:off x="1592575" y="1645625"/>
              <a:ext cx="26675" cy="14400"/>
            </a:xfrm>
            <a:custGeom>
              <a:rect b="b" l="l" r="r" t="t"/>
              <a:pathLst>
                <a:path extrusionOk="0" h="576" w="1067">
                  <a:moveTo>
                    <a:pt x="999" y="0"/>
                  </a:moveTo>
                  <a:cubicBezTo>
                    <a:pt x="716" y="266"/>
                    <a:pt x="104" y="306"/>
                    <a:pt x="0" y="315"/>
                  </a:cubicBezTo>
                  <a:cubicBezTo>
                    <a:pt x="23" y="401"/>
                    <a:pt x="41" y="486"/>
                    <a:pt x="63" y="576"/>
                  </a:cubicBezTo>
                  <a:cubicBezTo>
                    <a:pt x="63" y="576"/>
                    <a:pt x="747" y="576"/>
                    <a:pt x="1067" y="275"/>
                  </a:cubicBezTo>
                  <a:cubicBezTo>
                    <a:pt x="1053" y="194"/>
                    <a:pt x="1040" y="104"/>
                    <a:pt x="102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1"/>
            <p:cNvSpPr/>
            <p:nvPr/>
          </p:nvSpPr>
          <p:spPr>
            <a:xfrm>
              <a:off x="1612925" y="2003250"/>
              <a:ext cx="60200" cy="23875"/>
            </a:xfrm>
            <a:custGeom>
              <a:rect b="b" l="l" r="r" t="t"/>
              <a:pathLst>
                <a:path extrusionOk="0" h="955" w="2408">
                  <a:moveTo>
                    <a:pt x="28" y="1"/>
                  </a:moveTo>
                  <a:lnTo>
                    <a:pt x="1" y="14"/>
                  </a:lnTo>
                  <a:cubicBezTo>
                    <a:pt x="32" y="91"/>
                    <a:pt x="68" y="172"/>
                    <a:pt x="109" y="248"/>
                  </a:cubicBezTo>
                  <a:cubicBezTo>
                    <a:pt x="274" y="514"/>
                    <a:pt x="1841" y="954"/>
                    <a:pt x="2288" y="954"/>
                  </a:cubicBezTo>
                  <a:cubicBezTo>
                    <a:pt x="2364" y="954"/>
                    <a:pt x="2407" y="942"/>
                    <a:pt x="2407" y="914"/>
                  </a:cubicBezTo>
                  <a:cubicBezTo>
                    <a:pt x="2407" y="716"/>
                    <a:pt x="1827" y="365"/>
                    <a:pt x="1589" y="91"/>
                  </a:cubicBezTo>
                  <a:cubicBezTo>
                    <a:pt x="1429" y="141"/>
                    <a:pt x="1248" y="160"/>
                    <a:pt x="1069" y="160"/>
                  </a:cubicBezTo>
                  <a:cubicBezTo>
                    <a:pt x="546" y="160"/>
                    <a:pt x="28" y="1"/>
                    <a:pt x="2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1"/>
            <p:cNvSpPr/>
            <p:nvPr/>
          </p:nvSpPr>
          <p:spPr>
            <a:xfrm>
              <a:off x="1382375" y="1984700"/>
              <a:ext cx="53325" cy="60275"/>
            </a:xfrm>
            <a:custGeom>
              <a:rect b="b" l="l" r="r" t="t"/>
              <a:pathLst>
                <a:path extrusionOk="0" h="2411" w="2133">
                  <a:moveTo>
                    <a:pt x="55" y="0"/>
                  </a:moveTo>
                  <a:cubicBezTo>
                    <a:pt x="19" y="392"/>
                    <a:pt x="1" y="653"/>
                    <a:pt x="19" y="716"/>
                  </a:cubicBezTo>
                  <a:cubicBezTo>
                    <a:pt x="119" y="1070"/>
                    <a:pt x="1648" y="2411"/>
                    <a:pt x="1923" y="2411"/>
                  </a:cubicBezTo>
                  <a:cubicBezTo>
                    <a:pt x="1931" y="2411"/>
                    <a:pt x="1938" y="2410"/>
                    <a:pt x="1944" y="2407"/>
                  </a:cubicBezTo>
                  <a:cubicBezTo>
                    <a:pt x="2133" y="2335"/>
                    <a:pt x="1634" y="1517"/>
                    <a:pt x="1678" y="1035"/>
                  </a:cubicBezTo>
                  <a:lnTo>
                    <a:pt x="1643" y="1031"/>
                  </a:lnTo>
                  <a:cubicBezTo>
                    <a:pt x="986" y="941"/>
                    <a:pt x="405" y="563"/>
                    <a:pt x="5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1"/>
            <p:cNvSpPr/>
            <p:nvPr/>
          </p:nvSpPr>
          <p:spPr>
            <a:xfrm>
              <a:off x="1383725" y="1563175"/>
              <a:ext cx="268925" cy="447300"/>
            </a:xfrm>
            <a:custGeom>
              <a:rect b="b" l="l" r="r" t="t"/>
              <a:pathLst>
                <a:path extrusionOk="0" h="17892" w="10757">
                  <a:moveTo>
                    <a:pt x="2992" y="1"/>
                  </a:moveTo>
                  <a:cubicBezTo>
                    <a:pt x="2992" y="1"/>
                    <a:pt x="1211" y="1868"/>
                    <a:pt x="950" y="3690"/>
                  </a:cubicBezTo>
                  <a:cubicBezTo>
                    <a:pt x="689" y="5507"/>
                    <a:pt x="792" y="9200"/>
                    <a:pt x="846" y="9722"/>
                  </a:cubicBezTo>
                  <a:cubicBezTo>
                    <a:pt x="891" y="10150"/>
                    <a:pt x="189" y="14986"/>
                    <a:pt x="1" y="16857"/>
                  </a:cubicBezTo>
                  <a:cubicBezTo>
                    <a:pt x="351" y="17419"/>
                    <a:pt x="932" y="17797"/>
                    <a:pt x="1589" y="17887"/>
                  </a:cubicBezTo>
                  <a:lnTo>
                    <a:pt x="1624" y="17892"/>
                  </a:lnTo>
                  <a:cubicBezTo>
                    <a:pt x="1624" y="17847"/>
                    <a:pt x="1638" y="17802"/>
                    <a:pt x="1651" y="17757"/>
                  </a:cubicBezTo>
                  <a:cubicBezTo>
                    <a:pt x="1836" y="17316"/>
                    <a:pt x="4022" y="10267"/>
                    <a:pt x="4175" y="9565"/>
                  </a:cubicBezTo>
                  <a:cubicBezTo>
                    <a:pt x="4270" y="9142"/>
                    <a:pt x="4562" y="6893"/>
                    <a:pt x="4778" y="5170"/>
                  </a:cubicBezTo>
                  <a:lnTo>
                    <a:pt x="4787" y="5170"/>
                  </a:lnTo>
                  <a:cubicBezTo>
                    <a:pt x="4787" y="5170"/>
                    <a:pt x="6074" y="8719"/>
                    <a:pt x="6622" y="10321"/>
                  </a:cubicBezTo>
                  <a:cubicBezTo>
                    <a:pt x="7122" y="11787"/>
                    <a:pt x="8719" y="16475"/>
                    <a:pt x="9169" y="17613"/>
                  </a:cubicBezTo>
                  <a:lnTo>
                    <a:pt x="9196" y="17604"/>
                  </a:lnTo>
                  <a:cubicBezTo>
                    <a:pt x="9196" y="17604"/>
                    <a:pt x="9716" y="17761"/>
                    <a:pt x="10240" y="17761"/>
                  </a:cubicBezTo>
                  <a:cubicBezTo>
                    <a:pt x="10418" y="17761"/>
                    <a:pt x="10598" y="17743"/>
                    <a:pt x="10757" y="17694"/>
                  </a:cubicBezTo>
                  <a:cubicBezTo>
                    <a:pt x="10518" y="17419"/>
                    <a:pt x="9740" y="11643"/>
                    <a:pt x="9506" y="9268"/>
                  </a:cubicBezTo>
                  <a:cubicBezTo>
                    <a:pt x="9425" y="8445"/>
                    <a:pt x="9160" y="7104"/>
                    <a:pt x="8845" y="5700"/>
                  </a:cubicBezTo>
                  <a:cubicBezTo>
                    <a:pt x="8768" y="5372"/>
                    <a:pt x="8692" y="5039"/>
                    <a:pt x="8615" y="4706"/>
                  </a:cubicBezTo>
                  <a:cubicBezTo>
                    <a:pt x="8570" y="4558"/>
                    <a:pt x="8539" y="4405"/>
                    <a:pt x="8534" y="4369"/>
                  </a:cubicBezTo>
                  <a:lnTo>
                    <a:pt x="8534" y="4360"/>
                  </a:lnTo>
                  <a:cubicBezTo>
                    <a:pt x="8494" y="4198"/>
                    <a:pt x="8453" y="4031"/>
                    <a:pt x="8417" y="3874"/>
                  </a:cubicBezTo>
                  <a:cubicBezTo>
                    <a:pt x="8395" y="3784"/>
                    <a:pt x="8377" y="3699"/>
                    <a:pt x="8354" y="3613"/>
                  </a:cubicBezTo>
                  <a:cubicBezTo>
                    <a:pt x="7896" y="1733"/>
                    <a:pt x="7477" y="176"/>
                    <a:pt x="7477" y="176"/>
                  </a:cubicBezTo>
                  <a:cubicBezTo>
                    <a:pt x="7477" y="176"/>
                    <a:pt x="6633" y="622"/>
                    <a:pt x="5409" y="622"/>
                  </a:cubicBezTo>
                  <a:cubicBezTo>
                    <a:pt x="4700" y="622"/>
                    <a:pt x="3865" y="472"/>
                    <a:pt x="299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1"/>
            <p:cNvSpPr/>
            <p:nvPr/>
          </p:nvSpPr>
          <p:spPr>
            <a:xfrm>
              <a:off x="1512825" y="1333650"/>
              <a:ext cx="113050" cy="65575"/>
            </a:xfrm>
            <a:custGeom>
              <a:rect b="b" l="l" r="r" t="t"/>
              <a:pathLst>
                <a:path extrusionOk="0" h="2623" w="4522">
                  <a:moveTo>
                    <a:pt x="4189" y="0"/>
                  </a:moveTo>
                  <a:cubicBezTo>
                    <a:pt x="3523" y="103"/>
                    <a:pt x="2849" y="162"/>
                    <a:pt x="2174" y="162"/>
                  </a:cubicBezTo>
                  <a:cubicBezTo>
                    <a:pt x="2016" y="164"/>
                    <a:pt x="1866" y="164"/>
                    <a:pt x="1724" y="164"/>
                  </a:cubicBezTo>
                  <a:cubicBezTo>
                    <a:pt x="777" y="164"/>
                    <a:pt x="199" y="130"/>
                    <a:pt x="199" y="130"/>
                  </a:cubicBezTo>
                  <a:cubicBezTo>
                    <a:pt x="199" y="130"/>
                    <a:pt x="185" y="1588"/>
                    <a:pt x="1" y="1952"/>
                  </a:cubicBezTo>
                  <a:cubicBezTo>
                    <a:pt x="1" y="1952"/>
                    <a:pt x="574" y="2457"/>
                    <a:pt x="999" y="2457"/>
                  </a:cubicBezTo>
                  <a:cubicBezTo>
                    <a:pt x="1010" y="2457"/>
                    <a:pt x="1020" y="2457"/>
                    <a:pt x="1031" y="2456"/>
                  </a:cubicBezTo>
                  <a:lnTo>
                    <a:pt x="1085" y="2389"/>
                  </a:lnTo>
                  <a:cubicBezTo>
                    <a:pt x="1085" y="2389"/>
                    <a:pt x="1216" y="1642"/>
                    <a:pt x="1319" y="1588"/>
                  </a:cubicBezTo>
                  <a:cubicBezTo>
                    <a:pt x="1335" y="1581"/>
                    <a:pt x="1349" y="1577"/>
                    <a:pt x="1362" y="1577"/>
                  </a:cubicBezTo>
                  <a:cubicBezTo>
                    <a:pt x="1515" y="1577"/>
                    <a:pt x="1503" y="2047"/>
                    <a:pt x="1503" y="2047"/>
                  </a:cubicBezTo>
                  <a:cubicBezTo>
                    <a:pt x="1503" y="2047"/>
                    <a:pt x="1779" y="1061"/>
                    <a:pt x="1977" y="1061"/>
                  </a:cubicBezTo>
                  <a:cubicBezTo>
                    <a:pt x="1980" y="1061"/>
                    <a:pt x="1982" y="1061"/>
                    <a:pt x="1985" y="1062"/>
                  </a:cubicBezTo>
                  <a:cubicBezTo>
                    <a:pt x="2075" y="1075"/>
                    <a:pt x="2079" y="1287"/>
                    <a:pt x="2057" y="1507"/>
                  </a:cubicBezTo>
                  <a:cubicBezTo>
                    <a:pt x="2097" y="1396"/>
                    <a:pt x="2186" y="1147"/>
                    <a:pt x="2279" y="1147"/>
                  </a:cubicBezTo>
                  <a:cubicBezTo>
                    <a:pt x="2280" y="1147"/>
                    <a:pt x="2281" y="1147"/>
                    <a:pt x="2282" y="1147"/>
                  </a:cubicBezTo>
                  <a:cubicBezTo>
                    <a:pt x="2417" y="1152"/>
                    <a:pt x="2408" y="1467"/>
                    <a:pt x="2372" y="1750"/>
                  </a:cubicBezTo>
                  <a:lnTo>
                    <a:pt x="2381" y="1750"/>
                  </a:lnTo>
                  <a:cubicBezTo>
                    <a:pt x="2381" y="1750"/>
                    <a:pt x="2439" y="1511"/>
                    <a:pt x="2516" y="1511"/>
                  </a:cubicBezTo>
                  <a:cubicBezTo>
                    <a:pt x="2519" y="1511"/>
                    <a:pt x="2522" y="1511"/>
                    <a:pt x="2525" y="1512"/>
                  </a:cubicBezTo>
                  <a:cubicBezTo>
                    <a:pt x="2678" y="1543"/>
                    <a:pt x="2705" y="1916"/>
                    <a:pt x="2489" y="2623"/>
                  </a:cubicBezTo>
                  <a:cubicBezTo>
                    <a:pt x="4095" y="2375"/>
                    <a:pt x="4522" y="1219"/>
                    <a:pt x="4522" y="913"/>
                  </a:cubicBezTo>
                  <a:cubicBezTo>
                    <a:pt x="4522" y="544"/>
                    <a:pt x="4347" y="328"/>
                    <a:pt x="4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1"/>
            <p:cNvSpPr/>
            <p:nvPr/>
          </p:nvSpPr>
          <p:spPr>
            <a:xfrm>
              <a:off x="1594150" y="1652475"/>
              <a:ext cx="28250" cy="54100"/>
            </a:xfrm>
            <a:custGeom>
              <a:rect b="b" l="l" r="r" t="t"/>
              <a:pathLst>
                <a:path extrusionOk="0" h="2164" w="1130">
                  <a:moveTo>
                    <a:pt x="1004" y="1"/>
                  </a:moveTo>
                  <a:cubicBezTo>
                    <a:pt x="689" y="302"/>
                    <a:pt x="0" y="302"/>
                    <a:pt x="0" y="302"/>
                  </a:cubicBezTo>
                  <a:cubicBezTo>
                    <a:pt x="41" y="464"/>
                    <a:pt x="81" y="626"/>
                    <a:pt x="117" y="792"/>
                  </a:cubicBezTo>
                  <a:lnTo>
                    <a:pt x="117" y="801"/>
                  </a:lnTo>
                  <a:cubicBezTo>
                    <a:pt x="144" y="914"/>
                    <a:pt x="171" y="1026"/>
                    <a:pt x="198" y="1139"/>
                  </a:cubicBezTo>
                  <a:cubicBezTo>
                    <a:pt x="250" y="1308"/>
                    <a:pt x="319" y="1486"/>
                    <a:pt x="397" y="1486"/>
                  </a:cubicBezTo>
                  <a:cubicBezTo>
                    <a:pt x="400" y="1486"/>
                    <a:pt x="402" y="1486"/>
                    <a:pt x="405" y="1485"/>
                  </a:cubicBezTo>
                  <a:cubicBezTo>
                    <a:pt x="554" y="1458"/>
                    <a:pt x="446" y="855"/>
                    <a:pt x="558" y="783"/>
                  </a:cubicBezTo>
                  <a:cubicBezTo>
                    <a:pt x="560" y="782"/>
                    <a:pt x="562" y="782"/>
                    <a:pt x="564" y="782"/>
                  </a:cubicBezTo>
                  <a:cubicBezTo>
                    <a:pt x="609" y="782"/>
                    <a:pt x="666" y="1056"/>
                    <a:pt x="657" y="1206"/>
                  </a:cubicBezTo>
                  <a:cubicBezTo>
                    <a:pt x="639" y="1548"/>
                    <a:pt x="396" y="1993"/>
                    <a:pt x="437" y="2133"/>
                  </a:cubicBezTo>
                  <a:cubicBezTo>
                    <a:pt x="437" y="2142"/>
                    <a:pt x="441" y="2151"/>
                    <a:pt x="450" y="2155"/>
                  </a:cubicBezTo>
                  <a:cubicBezTo>
                    <a:pt x="455" y="2161"/>
                    <a:pt x="461" y="2163"/>
                    <a:pt x="468" y="2163"/>
                  </a:cubicBezTo>
                  <a:cubicBezTo>
                    <a:pt x="587" y="2163"/>
                    <a:pt x="1015" y="1397"/>
                    <a:pt x="1062" y="1202"/>
                  </a:cubicBezTo>
                  <a:cubicBezTo>
                    <a:pt x="1130" y="932"/>
                    <a:pt x="1026" y="248"/>
                    <a:pt x="1026" y="248"/>
                  </a:cubicBezTo>
                  <a:cubicBezTo>
                    <a:pt x="1026" y="167"/>
                    <a:pt x="1017" y="82"/>
                    <a:pt x="100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1"/>
            <p:cNvSpPr/>
            <p:nvPr/>
          </p:nvSpPr>
          <p:spPr>
            <a:xfrm>
              <a:off x="1458075" y="1413950"/>
              <a:ext cx="161300" cy="239450"/>
            </a:xfrm>
            <a:custGeom>
              <a:rect b="b" l="l" r="r" t="t"/>
              <a:pathLst>
                <a:path extrusionOk="0" h="9578" w="6452">
                  <a:moveTo>
                    <a:pt x="4476" y="0"/>
                  </a:moveTo>
                  <a:cubicBezTo>
                    <a:pt x="4454" y="54"/>
                    <a:pt x="4431" y="108"/>
                    <a:pt x="4409" y="166"/>
                  </a:cubicBezTo>
                  <a:cubicBezTo>
                    <a:pt x="4143" y="805"/>
                    <a:pt x="3837" y="1431"/>
                    <a:pt x="3491" y="2038"/>
                  </a:cubicBezTo>
                  <a:cubicBezTo>
                    <a:pt x="2429" y="3941"/>
                    <a:pt x="1174" y="5299"/>
                    <a:pt x="0" y="5524"/>
                  </a:cubicBezTo>
                  <a:lnTo>
                    <a:pt x="23" y="5974"/>
                  </a:lnTo>
                  <a:cubicBezTo>
                    <a:pt x="893" y="6446"/>
                    <a:pt x="1729" y="6595"/>
                    <a:pt x="2437" y="6595"/>
                  </a:cubicBezTo>
                  <a:cubicBezTo>
                    <a:pt x="3661" y="6595"/>
                    <a:pt x="4508" y="6150"/>
                    <a:pt x="4508" y="6150"/>
                  </a:cubicBezTo>
                  <a:cubicBezTo>
                    <a:pt x="4508" y="6150"/>
                    <a:pt x="4922" y="7702"/>
                    <a:pt x="5380" y="9578"/>
                  </a:cubicBezTo>
                  <a:cubicBezTo>
                    <a:pt x="5484" y="9569"/>
                    <a:pt x="6096" y="9528"/>
                    <a:pt x="6379" y="9263"/>
                  </a:cubicBezTo>
                  <a:lnTo>
                    <a:pt x="6402" y="9263"/>
                  </a:lnTo>
                  <a:cubicBezTo>
                    <a:pt x="6262" y="8502"/>
                    <a:pt x="5965" y="7202"/>
                    <a:pt x="5911" y="6730"/>
                  </a:cubicBezTo>
                  <a:cubicBezTo>
                    <a:pt x="5844" y="6208"/>
                    <a:pt x="6451" y="3761"/>
                    <a:pt x="6433" y="2380"/>
                  </a:cubicBezTo>
                  <a:cubicBezTo>
                    <a:pt x="6438" y="2155"/>
                    <a:pt x="6406" y="1930"/>
                    <a:pt x="6339" y="1718"/>
                  </a:cubicBezTo>
                  <a:cubicBezTo>
                    <a:pt x="5988" y="756"/>
                    <a:pt x="4692" y="135"/>
                    <a:pt x="4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1"/>
            <p:cNvSpPr/>
            <p:nvPr/>
          </p:nvSpPr>
          <p:spPr>
            <a:xfrm>
              <a:off x="1500475" y="1243550"/>
              <a:ext cx="117100" cy="138800"/>
            </a:xfrm>
            <a:custGeom>
              <a:rect b="b" l="l" r="r" t="t"/>
              <a:pathLst>
                <a:path extrusionOk="0" h="5552" w="4684">
                  <a:moveTo>
                    <a:pt x="2600" y="1"/>
                  </a:moveTo>
                  <a:cubicBezTo>
                    <a:pt x="2465" y="581"/>
                    <a:pt x="1930" y="2385"/>
                    <a:pt x="247" y="3078"/>
                  </a:cubicBezTo>
                  <a:lnTo>
                    <a:pt x="256" y="3096"/>
                  </a:lnTo>
                  <a:cubicBezTo>
                    <a:pt x="256" y="3096"/>
                    <a:pt x="0" y="3874"/>
                    <a:pt x="175" y="4342"/>
                  </a:cubicBezTo>
                  <a:cubicBezTo>
                    <a:pt x="315" y="4711"/>
                    <a:pt x="526" y="5044"/>
                    <a:pt x="463" y="5547"/>
                  </a:cubicBezTo>
                  <a:lnTo>
                    <a:pt x="495" y="5552"/>
                  </a:lnTo>
                  <a:cubicBezTo>
                    <a:pt x="679" y="5188"/>
                    <a:pt x="693" y="3730"/>
                    <a:pt x="693" y="3730"/>
                  </a:cubicBezTo>
                  <a:cubicBezTo>
                    <a:pt x="1266" y="3788"/>
                    <a:pt x="1840" y="3813"/>
                    <a:pt x="2416" y="3813"/>
                  </a:cubicBezTo>
                  <a:cubicBezTo>
                    <a:pt x="2509" y="3813"/>
                    <a:pt x="2602" y="3812"/>
                    <a:pt x="2695" y="3811"/>
                  </a:cubicBezTo>
                  <a:cubicBezTo>
                    <a:pt x="3905" y="3797"/>
                    <a:pt x="4683" y="3604"/>
                    <a:pt x="4683" y="3604"/>
                  </a:cubicBezTo>
                  <a:cubicBezTo>
                    <a:pt x="4625" y="3474"/>
                    <a:pt x="4638" y="2542"/>
                    <a:pt x="4643" y="2281"/>
                  </a:cubicBezTo>
                  <a:cubicBezTo>
                    <a:pt x="2992" y="1742"/>
                    <a:pt x="2623" y="5"/>
                    <a:pt x="2623" y="5"/>
                  </a:cubicBezTo>
                  <a:lnTo>
                    <a:pt x="2600"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1"/>
            <p:cNvSpPr/>
            <p:nvPr/>
          </p:nvSpPr>
          <p:spPr>
            <a:xfrm>
              <a:off x="1599100" y="1672000"/>
              <a:ext cx="11700" cy="33800"/>
            </a:xfrm>
            <a:custGeom>
              <a:rect b="b" l="l" r="r" t="t"/>
              <a:pathLst>
                <a:path extrusionOk="0" h="1352" w="468">
                  <a:moveTo>
                    <a:pt x="366" y="1"/>
                  </a:moveTo>
                  <a:cubicBezTo>
                    <a:pt x="364" y="1"/>
                    <a:pt x="362" y="1"/>
                    <a:pt x="360" y="2"/>
                  </a:cubicBezTo>
                  <a:cubicBezTo>
                    <a:pt x="248" y="74"/>
                    <a:pt x="356" y="677"/>
                    <a:pt x="203" y="704"/>
                  </a:cubicBezTo>
                  <a:cubicBezTo>
                    <a:pt x="200" y="705"/>
                    <a:pt x="197" y="705"/>
                    <a:pt x="195" y="705"/>
                  </a:cubicBezTo>
                  <a:cubicBezTo>
                    <a:pt x="121" y="705"/>
                    <a:pt x="52" y="531"/>
                    <a:pt x="0" y="358"/>
                  </a:cubicBezTo>
                  <a:lnTo>
                    <a:pt x="0" y="358"/>
                  </a:lnTo>
                  <a:cubicBezTo>
                    <a:pt x="77" y="691"/>
                    <a:pt x="158" y="1024"/>
                    <a:pt x="230" y="1352"/>
                  </a:cubicBezTo>
                  <a:lnTo>
                    <a:pt x="239" y="1352"/>
                  </a:lnTo>
                  <a:cubicBezTo>
                    <a:pt x="198" y="1212"/>
                    <a:pt x="441" y="772"/>
                    <a:pt x="459" y="425"/>
                  </a:cubicBezTo>
                  <a:cubicBezTo>
                    <a:pt x="468" y="275"/>
                    <a:pt x="411" y="1"/>
                    <a:pt x="36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1"/>
            <p:cNvSpPr/>
            <p:nvPr/>
          </p:nvSpPr>
          <p:spPr>
            <a:xfrm>
              <a:off x="1538600" y="1360175"/>
              <a:ext cx="41850" cy="47625"/>
            </a:xfrm>
            <a:custGeom>
              <a:rect b="b" l="l" r="r" t="t"/>
              <a:pathLst>
                <a:path extrusionOk="0" h="1905" w="1674">
                  <a:moveTo>
                    <a:pt x="942" y="0"/>
                  </a:moveTo>
                  <a:cubicBezTo>
                    <a:pt x="748" y="0"/>
                    <a:pt x="472" y="986"/>
                    <a:pt x="472" y="986"/>
                  </a:cubicBezTo>
                  <a:cubicBezTo>
                    <a:pt x="472" y="986"/>
                    <a:pt x="484" y="515"/>
                    <a:pt x="332" y="515"/>
                  </a:cubicBezTo>
                  <a:cubicBezTo>
                    <a:pt x="319" y="515"/>
                    <a:pt x="304" y="519"/>
                    <a:pt x="288" y="527"/>
                  </a:cubicBezTo>
                  <a:cubicBezTo>
                    <a:pt x="180" y="581"/>
                    <a:pt x="54" y="1328"/>
                    <a:pt x="54" y="1328"/>
                  </a:cubicBezTo>
                  <a:lnTo>
                    <a:pt x="0" y="1395"/>
                  </a:lnTo>
                  <a:lnTo>
                    <a:pt x="18" y="1395"/>
                  </a:lnTo>
                  <a:cubicBezTo>
                    <a:pt x="18" y="1395"/>
                    <a:pt x="652" y="1905"/>
                    <a:pt x="1241" y="1905"/>
                  </a:cubicBezTo>
                  <a:cubicBezTo>
                    <a:pt x="1276" y="1905"/>
                    <a:pt x="1311" y="1903"/>
                    <a:pt x="1345" y="1899"/>
                  </a:cubicBezTo>
                  <a:cubicBezTo>
                    <a:pt x="1390" y="1782"/>
                    <a:pt x="1431" y="1665"/>
                    <a:pt x="1458" y="1562"/>
                  </a:cubicBezTo>
                  <a:cubicBezTo>
                    <a:pt x="1674" y="855"/>
                    <a:pt x="1647" y="482"/>
                    <a:pt x="1494" y="446"/>
                  </a:cubicBezTo>
                  <a:cubicBezTo>
                    <a:pt x="1491" y="445"/>
                    <a:pt x="1488" y="445"/>
                    <a:pt x="1485" y="445"/>
                  </a:cubicBezTo>
                  <a:cubicBezTo>
                    <a:pt x="1408" y="445"/>
                    <a:pt x="1350" y="684"/>
                    <a:pt x="1350" y="684"/>
                  </a:cubicBezTo>
                  <a:lnTo>
                    <a:pt x="1341" y="684"/>
                  </a:lnTo>
                  <a:cubicBezTo>
                    <a:pt x="1377" y="406"/>
                    <a:pt x="1386" y="86"/>
                    <a:pt x="1251" y="82"/>
                  </a:cubicBezTo>
                  <a:cubicBezTo>
                    <a:pt x="1250" y="82"/>
                    <a:pt x="1249" y="82"/>
                    <a:pt x="1248" y="82"/>
                  </a:cubicBezTo>
                  <a:cubicBezTo>
                    <a:pt x="1155" y="82"/>
                    <a:pt x="1061" y="335"/>
                    <a:pt x="1026" y="446"/>
                  </a:cubicBezTo>
                  <a:cubicBezTo>
                    <a:pt x="1048" y="226"/>
                    <a:pt x="1044" y="14"/>
                    <a:pt x="949" y="1"/>
                  </a:cubicBezTo>
                  <a:cubicBezTo>
                    <a:pt x="947" y="0"/>
                    <a:pt x="944" y="0"/>
                    <a:pt x="94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1"/>
            <p:cNvSpPr/>
            <p:nvPr/>
          </p:nvSpPr>
          <p:spPr>
            <a:xfrm>
              <a:off x="1402625" y="1401450"/>
              <a:ext cx="165675" cy="151450"/>
            </a:xfrm>
            <a:custGeom>
              <a:rect b="b" l="l" r="r" t="t"/>
              <a:pathLst>
                <a:path extrusionOk="0" h="6058" w="6627">
                  <a:moveTo>
                    <a:pt x="5228" y="1"/>
                  </a:moveTo>
                  <a:cubicBezTo>
                    <a:pt x="5115" y="131"/>
                    <a:pt x="4980" y="298"/>
                    <a:pt x="4827" y="482"/>
                  </a:cubicBezTo>
                  <a:cubicBezTo>
                    <a:pt x="4526" y="851"/>
                    <a:pt x="4161" y="1296"/>
                    <a:pt x="3838" y="1688"/>
                  </a:cubicBezTo>
                  <a:cubicBezTo>
                    <a:pt x="3770" y="1773"/>
                    <a:pt x="3676" y="1805"/>
                    <a:pt x="3613" y="1886"/>
                  </a:cubicBezTo>
                  <a:cubicBezTo>
                    <a:pt x="3235" y="2349"/>
                    <a:pt x="2852" y="2547"/>
                    <a:pt x="2560" y="2754"/>
                  </a:cubicBezTo>
                  <a:cubicBezTo>
                    <a:pt x="2328" y="2810"/>
                    <a:pt x="2093" y="2840"/>
                    <a:pt x="1859" y="2840"/>
                  </a:cubicBezTo>
                  <a:cubicBezTo>
                    <a:pt x="1531" y="2840"/>
                    <a:pt x="1207" y="2780"/>
                    <a:pt x="904" y="2646"/>
                  </a:cubicBezTo>
                  <a:lnTo>
                    <a:pt x="904" y="2646"/>
                  </a:lnTo>
                  <a:cubicBezTo>
                    <a:pt x="770" y="3042"/>
                    <a:pt x="0" y="5449"/>
                    <a:pt x="1287" y="5948"/>
                  </a:cubicBezTo>
                  <a:cubicBezTo>
                    <a:pt x="1479" y="6021"/>
                    <a:pt x="1682" y="6058"/>
                    <a:pt x="1886" y="6058"/>
                  </a:cubicBezTo>
                  <a:cubicBezTo>
                    <a:pt x="1997" y="6058"/>
                    <a:pt x="2108" y="6047"/>
                    <a:pt x="2218" y="6024"/>
                  </a:cubicBezTo>
                  <a:cubicBezTo>
                    <a:pt x="3388" y="5795"/>
                    <a:pt x="4647" y="4441"/>
                    <a:pt x="5709" y="2538"/>
                  </a:cubicBezTo>
                  <a:cubicBezTo>
                    <a:pt x="6055" y="1935"/>
                    <a:pt x="6361" y="1310"/>
                    <a:pt x="6627" y="671"/>
                  </a:cubicBezTo>
                  <a:lnTo>
                    <a:pt x="6622" y="666"/>
                  </a:lnTo>
                  <a:cubicBezTo>
                    <a:pt x="6091" y="612"/>
                    <a:pt x="5597" y="379"/>
                    <a:pt x="5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1"/>
            <p:cNvSpPr/>
            <p:nvPr/>
          </p:nvSpPr>
          <p:spPr>
            <a:xfrm>
              <a:off x="1507200" y="1382225"/>
              <a:ext cx="31425" cy="31300"/>
            </a:xfrm>
            <a:custGeom>
              <a:rect b="b" l="l" r="r" t="t"/>
              <a:pathLst>
                <a:path extrusionOk="0" h="1252" w="1257">
                  <a:moveTo>
                    <a:pt x="194" y="0"/>
                  </a:moveTo>
                  <a:cubicBezTo>
                    <a:pt x="172" y="185"/>
                    <a:pt x="122" y="360"/>
                    <a:pt x="46" y="531"/>
                  </a:cubicBezTo>
                  <a:cubicBezTo>
                    <a:pt x="32" y="572"/>
                    <a:pt x="14" y="608"/>
                    <a:pt x="1" y="648"/>
                  </a:cubicBezTo>
                  <a:cubicBezTo>
                    <a:pt x="14" y="761"/>
                    <a:pt x="109" y="1062"/>
                    <a:pt x="617" y="1229"/>
                  </a:cubicBezTo>
                  <a:lnTo>
                    <a:pt x="644" y="1251"/>
                  </a:lnTo>
                  <a:cubicBezTo>
                    <a:pt x="797" y="1067"/>
                    <a:pt x="932" y="900"/>
                    <a:pt x="1045" y="770"/>
                  </a:cubicBezTo>
                  <a:lnTo>
                    <a:pt x="1256" y="513"/>
                  </a:lnTo>
                  <a:lnTo>
                    <a:pt x="1256" y="513"/>
                  </a:lnTo>
                  <a:cubicBezTo>
                    <a:pt x="1247" y="514"/>
                    <a:pt x="1238" y="514"/>
                    <a:pt x="1229" y="514"/>
                  </a:cubicBezTo>
                  <a:cubicBezTo>
                    <a:pt x="804" y="514"/>
                    <a:pt x="230" y="5"/>
                    <a:pt x="230" y="5"/>
                  </a:cubicBezTo>
                  <a:lnTo>
                    <a:pt x="194"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1"/>
            <p:cNvSpPr/>
            <p:nvPr/>
          </p:nvSpPr>
          <p:spPr>
            <a:xfrm>
              <a:off x="1493825" y="1398425"/>
              <a:ext cx="29500" cy="45225"/>
            </a:xfrm>
            <a:custGeom>
              <a:rect b="b" l="l" r="r" t="t"/>
              <a:pathLst>
                <a:path extrusionOk="0" h="1809" w="1180">
                  <a:moveTo>
                    <a:pt x="531" y="0"/>
                  </a:moveTo>
                  <a:cubicBezTo>
                    <a:pt x="1" y="1314"/>
                    <a:pt x="136" y="1714"/>
                    <a:pt x="190" y="1809"/>
                  </a:cubicBezTo>
                  <a:cubicBezTo>
                    <a:pt x="513" y="1413"/>
                    <a:pt x="878" y="972"/>
                    <a:pt x="1179" y="603"/>
                  </a:cubicBezTo>
                  <a:lnTo>
                    <a:pt x="1152" y="581"/>
                  </a:lnTo>
                  <a:cubicBezTo>
                    <a:pt x="644" y="414"/>
                    <a:pt x="549" y="113"/>
                    <a:pt x="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1"/>
            <p:cNvSpPr/>
            <p:nvPr/>
          </p:nvSpPr>
          <p:spPr>
            <a:xfrm>
              <a:off x="1387650" y="1217375"/>
              <a:ext cx="300650" cy="312775"/>
            </a:xfrm>
            <a:custGeom>
              <a:rect b="b" l="l" r="r" t="t"/>
              <a:pathLst>
                <a:path extrusionOk="0" h="12511" w="12026">
                  <a:moveTo>
                    <a:pt x="5210" y="0"/>
                  </a:moveTo>
                  <a:cubicBezTo>
                    <a:pt x="4747" y="0"/>
                    <a:pt x="4215" y="97"/>
                    <a:pt x="3667" y="395"/>
                  </a:cubicBezTo>
                  <a:cubicBezTo>
                    <a:pt x="2088" y="1250"/>
                    <a:pt x="2403" y="3922"/>
                    <a:pt x="2048" y="4570"/>
                  </a:cubicBezTo>
                  <a:cubicBezTo>
                    <a:pt x="1697" y="5213"/>
                    <a:pt x="937" y="5366"/>
                    <a:pt x="644" y="6284"/>
                  </a:cubicBezTo>
                  <a:cubicBezTo>
                    <a:pt x="442" y="6909"/>
                    <a:pt x="563" y="7422"/>
                    <a:pt x="698" y="8034"/>
                  </a:cubicBezTo>
                  <a:cubicBezTo>
                    <a:pt x="851" y="8718"/>
                    <a:pt x="653" y="9298"/>
                    <a:pt x="361" y="9919"/>
                  </a:cubicBezTo>
                  <a:cubicBezTo>
                    <a:pt x="158" y="10351"/>
                    <a:pt x="1" y="10886"/>
                    <a:pt x="248" y="11295"/>
                  </a:cubicBezTo>
                  <a:cubicBezTo>
                    <a:pt x="436" y="11602"/>
                    <a:pt x="814" y="11745"/>
                    <a:pt x="1175" y="11745"/>
                  </a:cubicBezTo>
                  <a:cubicBezTo>
                    <a:pt x="1211" y="11745"/>
                    <a:pt x="1247" y="11744"/>
                    <a:pt x="1283" y="11741"/>
                  </a:cubicBezTo>
                  <a:cubicBezTo>
                    <a:pt x="1679" y="11705"/>
                    <a:pt x="2043" y="11529"/>
                    <a:pt x="2399" y="11358"/>
                  </a:cubicBezTo>
                  <a:cubicBezTo>
                    <a:pt x="2808" y="11156"/>
                    <a:pt x="3262" y="10904"/>
                    <a:pt x="3348" y="10459"/>
                  </a:cubicBezTo>
                  <a:cubicBezTo>
                    <a:pt x="3370" y="10351"/>
                    <a:pt x="3370" y="10234"/>
                    <a:pt x="3406" y="10130"/>
                  </a:cubicBezTo>
                  <a:cubicBezTo>
                    <a:pt x="3469" y="9950"/>
                    <a:pt x="3744" y="9739"/>
                    <a:pt x="3978" y="9546"/>
                  </a:cubicBezTo>
                  <a:lnTo>
                    <a:pt x="3973" y="9546"/>
                  </a:lnTo>
                  <a:cubicBezTo>
                    <a:pt x="4068" y="9474"/>
                    <a:pt x="4153" y="9393"/>
                    <a:pt x="4230" y="9307"/>
                  </a:cubicBezTo>
                  <a:cubicBezTo>
                    <a:pt x="4293" y="9231"/>
                    <a:pt x="4356" y="9150"/>
                    <a:pt x="4423" y="9064"/>
                  </a:cubicBezTo>
                  <a:cubicBezTo>
                    <a:pt x="4333" y="7957"/>
                    <a:pt x="5089" y="6905"/>
                    <a:pt x="5089" y="6567"/>
                  </a:cubicBezTo>
                  <a:cubicBezTo>
                    <a:pt x="5089" y="6055"/>
                    <a:pt x="4814" y="5771"/>
                    <a:pt x="4679" y="5407"/>
                  </a:cubicBezTo>
                  <a:cubicBezTo>
                    <a:pt x="4504" y="4939"/>
                    <a:pt x="4756" y="4156"/>
                    <a:pt x="4756" y="4156"/>
                  </a:cubicBezTo>
                  <a:lnTo>
                    <a:pt x="4747" y="4138"/>
                  </a:lnTo>
                  <a:cubicBezTo>
                    <a:pt x="6429" y="3445"/>
                    <a:pt x="6969" y="1641"/>
                    <a:pt x="7100" y="1061"/>
                  </a:cubicBezTo>
                  <a:lnTo>
                    <a:pt x="7122" y="1066"/>
                  </a:lnTo>
                  <a:cubicBezTo>
                    <a:pt x="7122" y="1066"/>
                    <a:pt x="7496" y="2802"/>
                    <a:pt x="9142" y="3346"/>
                  </a:cubicBezTo>
                  <a:cubicBezTo>
                    <a:pt x="9138" y="3603"/>
                    <a:pt x="9124" y="4534"/>
                    <a:pt x="9183" y="4665"/>
                  </a:cubicBezTo>
                  <a:cubicBezTo>
                    <a:pt x="9340" y="4997"/>
                    <a:pt x="9515" y="5209"/>
                    <a:pt x="9515" y="5582"/>
                  </a:cubicBezTo>
                  <a:cubicBezTo>
                    <a:pt x="9515" y="5884"/>
                    <a:pt x="9093" y="7044"/>
                    <a:pt x="7487" y="7292"/>
                  </a:cubicBezTo>
                  <a:cubicBezTo>
                    <a:pt x="7455" y="7391"/>
                    <a:pt x="7415" y="7508"/>
                    <a:pt x="7374" y="7629"/>
                  </a:cubicBezTo>
                  <a:cubicBezTo>
                    <a:pt x="7343" y="7706"/>
                    <a:pt x="7311" y="7791"/>
                    <a:pt x="7280" y="7881"/>
                  </a:cubicBezTo>
                  <a:cubicBezTo>
                    <a:pt x="7280" y="7880"/>
                    <a:pt x="7282" y="7879"/>
                    <a:pt x="7284" y="7879"/>
                  </a:cubicBezTo>
                  <a:cubicBezTo>
                    <a:pt x="7371" y="7879"/>
                    <a:pt x="8609" y="8806"/>
                    <a:pt x="8692" y="8893"/>
                  </a:cubicBezTo>
                  <a:cubicBezTo>
                    <a:pt x="9214" y="9460"/>
                    <a:pt x="9318" y="10535"/>
                    <a:pt x="9169" y="11291"/>
                  </a:cubicBezTo>
                  <a:cubicBezTo>
                    <a:pt x="9097" y="11660"/>
                    <a:pt x="9030" y="12303"/>
                    <a:pt x="9030" y="12303"/>
                  </a:cubicBezTo>
                  <a:cubicBezTo>
                    <a:pt x="9039" y="12362"/>
                    <a:pt x="9169" y="12474"/>
                    <a:pt x="9219" y="12510"/>
                  </a:cubicBezTo>
                  <a:cubicBezTo>
                    <a:pt x="9686" y="12411"/>
                    <a:pt x="10087" y="12110"/>
                    <a:pt x="10307" y="11687"/>
                  </a:cubicBezTo>
                  <a:cubicBezTo>
                    <a:pt x="10424" y="11466"/>
                    <a:pt x="10487" y="11214"/>
                    <a:pt x="10640" y="11017"/>
                  </a:cubicBezTo>
                  <a:cubicBezTo>
                    <a:pt x="10847" y="10742"/>
                    <a:pt x="11189" y="10612"/>
                    <a:pt x="11441" y="10382"/>
                  </a:cubicBezTo>
                  <a:cubicBezTo>
                    <a:pt x="11918" y="9959"/>
                    <a:pt x="12026" y="9172"/>
                    <a:pt x="11702" y="8623"/>
                  </a:cubicBezTo>
                  <a:cubicBezTo>
                    <a:pt x="11405" y="8124"/>
                    <a:pt x="11243" y="7926"/>
                    <a:pt x="11423" y="7292"/>
                  </a:cubicBezTo>
                  <a:cubicBezTo>
                    <a:pt x="11760" y="6095"/>
                    <a:pt x="11243" y="5290"/>
                    <a:pt x="10667" y="4871"/>
                  </a:cubicBezTo>
                  <a:cubicBezTo>
                    <a:pt x="10091" y="4458"/>
                    <a:pt x="10384" y="4170"/>
                    <a:pt x="10411" y="2951"/>
                  </a:cubicBezTo>
                  <a:cubicBezTo>
                    <a:pt x="10438" y="1727"/>
                    <a:pt x="9902" y="922"/>
                    <a:pt x="8773" y="400"/>
                  </a:cubicBezTo>
                  <a:cubicBezTo>
                    <a:pt x="8367" y="213"/>
                    <a:pt x="7987" y="153"/>
                    <a:pt x="7666" y="153"/>
                  </a:cubicBezTo>
                  <a:cubicBezTo>
                    <a:pt x="7089" y="153"/>
                    <a:pt x="6704" y="346"/>
                    <a:pt x="6704" y="346"/>
                  </a:cubicBezTo>
                  <a:cubicBezTo>
                    <a:pt x="6704" y="346"/>
                    <a:pt x="6082" y="0"/>
                    <a:pt x="521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1"/>
            <p:cNvSpPr/>
            <p:nvPr/>
          </p:nvSpPr>
          <p:spPr>
            <a:xfrm>
              <a:off x="1572000" y="1370750"/>
              <a:ext cx="7900" cy="37300"/>
            </a:xfrm>
            <a:custGeom>
              <a:rect b="b" l="l" r="r" t="t"/>
              <a:pathLst>
                <a:path extrusionOk="0" h="1492" w="316">
                  <a:moveTo>
                    <a:pt x="149" y="1"/>
                  </a:moveTo>
                  <a:cubicBezTo>
                    <a:pt x="140" y="1"/>
                    <a:pt x="135" y="1"/>
                    <a:pt x="126" y="5"/>
                  </a:cubicBezTo>
                  <a:cubicBezTo>
                    <a:pt x="117" y="10"/>
                    <a:pt x="113" y="14"/>
                    <a:pt x="108" y="19"/>
                  </a:cubicBezTo>
                  <a:cubicBezTo>
                    <a:pt x="99" y="28"/>
                    <a:pt x="90" y="37"/>
                    <a:pt x="81" y="46"/>
                  </a:cubicBezTo>
                  <a:cubicBezTo>
                    <a:pt x="72" y="59"/>
                    <a:pt x="63" y="77"/>
                    <a:pt x="54" y="95"/>
                  </a:cubicBezTo>
                  <a:cubicBezTo>
                    <a:pt x="41" y="127"/>
                    <a:pt x="32" y="154"/>
                    <a:pt x="23" y="185"/>
                  </a:cubicBezTo>
                  <a:cubicBezTo>
                    <a:pt x="14" y="207"/>
                    <a:pt x="9" y="234"/>
                    <a:pt x="5" y="261"/>
                  </a:cubicBezTo>
                  <a:cubicBezTo>
                    <a:pt x="5" y="266"/>
                    <a:pt x="5" y="270"/>
                    <a:pt x="9" y="275"/>
                  </a:cubicBezTo>
                  <a:cubicBezTo>
                    <a:pt x="14" y="275"/>
                    <a:pt x="23" y="270"/>
                    <a:pt x="23" y="266"/>
                  </a:cubicBezTo>
                  <a:cubicBezTo>
                    <a:pt x="23" y="266"/>
                    <a:pt x="32" y="239"/>
                    <a:pt x="50" y="194"/>
                  </a:cubicBezTo>
                  <a:cubicBezTo>
                    <a:pt x="63" y="167"/>
                    <a:pt x="77" y="140"/>
                    <a:pt x="90" y="113"/>
                  </a:cubicBezTo>
                  <a:cubicBezTo>
                    <a:pt x="99" y="100"/>
                    <a:pt x="108" y="86"/>
                    <a:pt x="117" y="73"/>
                  </a:cubicBezTo>
                  <a:cubicBezTo>
                    <a:pt x="131" y="59"/>
                    <a:pt x="140" y="50"/>
                    <a:pt x="149" y="50"/>
                  </a:cubicBezTo>
                  <a:cubicBezTo>
                    <a:pt x="185" y="59"/>
                    <a:pt x="212" y="91"/>
                    <a:pt x="221" y="127"/>
                  </a:cubicBezTo>
                  <a:cubicBezTo>
                    <a:pt x="234" y="172"/>
                    <a:pt x="239" y="216"/>
                    <a:pt x="243" y="266"/>
                  </a:cubicBezTo>
                  <a:cubicBezTo>
                    <a:pt x="243" y="374"/>
                    <a:pt x="234" y="486"/>
                    <a:pt x="216" y="594"/>
                  </a:cubicBezTo>
                  <a:cubicBezTo>
                    <a:pt x="207" y="644"/>
                    <a:pt x="198" y="702"/>
                    <a:pt x="185" y="756"/>
                  </a:cubicBezTo>
                  <a:cubicBezTo>
                    <a:pt x="171" y="815"/>
                    <a:pt x="162" y="869"/>
                    <a:pt x="149" y="918"/>
                  </a:cubicBezTo>
                  <a:lnTo>
                    <a:pt x="113" y="1067"/>
                  </a:lnTo>
                  <a:cubicBezTo>
                    <a:pt x="99" y="1116"/>
                    <a:pt x="86" y="1157"/>
                    <a:pt x="77" y="1202"/>
                  </a:cubicBezTo>
                  <a:cubicBezTo>
                    <a:pt x="27" y="1364"/>
                    <a:pt x="0" y="1476"/>
                    <a:pt x="0" y="1476"/>
                  </a:cubicBezTo>
                  <a:cubicBezTo>
                    <a:pt x="0" y="1481"/>
                    <a:pt x="0" y="1490"/>
                    <a:pt x="9" y="1490"/>
                  </a:cubicBezTo>
                  <a:cubicBezTo>
                    <a:pt x="10" y="1491"/>
                    <a:pt x="12" y="1491"/>
                    <a:pt x="14" y="1491"/>
                  </a:cubicBezTo>
                  <a:cubicBezTo>
                    <a:pt x="18" y="1491"/>
                    <a:pt x="23" y="1488"/>
                    <a:pt x="23" y="1485"/>
                  </a:cubicBezTo>
                  <a:cubicBezTo>
                    <a:pt x="23" y="1485"/>
                    <a:pt x="68" y="1377"/>
                    <a:pt x="126" y="1215"/>
                  </a:cubicBezTo>
                  <a:cubicBezTo>
                    <a:pt x="144" y="1179"/>
                    <a:pt x="158" y="1130"/>
                    <a:pt x="171" y="1085"/>
                  </a:cubicBezTo>
                  <a:cubicBezTo>
                    <a:pt x="189" y="1040"/>
                    <a:pt x="203" y="990"/>
                    <a:pt x="216" y="936"/>
                  </a:cubicBezTo>
                  <a:cubicBezTo>
                    <a:pt x="248" y="828"/>
                    <a:pt x="275" y="716"/>
                    <a:pt x="293" y="603"/>
                  </a:cubicBezTo>
                  <a:cubicBezTo>
                    <a:pt x="311" y="491"/>
                    <a:pt x="315" y="378"/>
                    <a:pt x="311" y="261"/>
                  </a:cubicBezTo>
                  <a:cubicBezTo>
                    <a:pt x="306" y="207"/>
                    <a:pt x="293" y="154"/>
                    <a:pt x="275" y="100"/>
                  </a:cubicBezTo>
                  <a:cubicBezTo>
                    <a:pt x="257" y="46"/>
                    <a:pt x="207" y="5"/>
                    <a:pt x="14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1"/>
            <p:cNvSpPr/>
            <p:nvPr/>
          </p:nvSpPr>
          <p:spPr>
            <a:xfrm>
              <a:off x="1436250" y="1407650"/>
              <a:ext cx="136100" cy="145550"/>
            </a:xfrm>
            <a:custGeom>
              <a:rect b="b" l="l" r="r" t="t"/>
              <a:pathLst>
                <a:path extrusionOk="0" h="5822" w="5444">
                  <a:moveTo>
                    <a:pt x="5444" y="0"/>
                  </a:moveTo>
                  <a:lnTo>
                    <a:pt x="5300" y="337"/>
                  </a:lnTo>
                  <a:cubicBezTo>
                    <a:pt x="5255" y="445"/>
                    <a:pt x="5192" y="571"/>
                    <a:pt x="5120" y="715"/>
                  </a:cubicBezTo>
                  <a:cubicBezTo>
                    <a:pt x="5048" y="859"/>
                    <a:pt x="4971" y="1026"/>
                    <a:pt x="4886" y="1201"/>
                  </a:cubicBezTo>
                  <a:cubicBezTo>
                    <a:pt x="4796" y="1377"/>
                    <a:pt x="4683" y="1561"/>
                    <a:pt x="4575" y="1764"/>
                  </a:cubicBezTo>
                  <a:lnTo>
                    <a:pt x="4409" y="2069"/>
                  </a:lnTo>
                  <a:cubicBezTo>
                    <a:pt x="4377" y="2123"/>
                    <a:pt x="4350" y="2182"/>
                    <a:pt x="4323" y="2231"/>
                  </a:cubicBezTo>
                  <a:cubicBezTo>
                    <a:pt x="4297" y="2281"/>
                    <a:pt x="4261" y="2335"/>
                    <a:pt x="4229" y="2389"/>
                  </a:cubicBezTo>
                  <a:cubicBezTo>
                    <a:pt x="4108" y="2600"/>
                    <a:pt x="3973" y="2821"/>
                    <a:pt x="3829" y="3037"/>
                  </a:cubicBezTo>
                  <a:cubicBezTo>
                    <a:pt x="3757" y="3145"/>
                    <a:pt x="3689" y="3253"/>
                    <a:pt x="3613" y="3361"/>
                  </a:cubicBezTo>
                  <a:cubicBezTo>
                    <a:pt x="3536" y="3469"/>
                    <a:pt x="3460" y="3577"/>
                    <a:pt x="3383" y="3684"/>
                  </a:cubicBezTo>
                  <a:lnTo>
                    <a:pt x="3262" y="3842"/>
                  </a:lnTo>
                  <a:lnTo>
                    <a:pt x="3140" y="3995"/>
                  </a:lnTo>
                  <a:cubicBezTo>
                    <a:pt x="3059" y="4098"/>
                    <a:pt x="2974" y="4197"/>
                    <a:pt x="2893" y="4296"/>
                  </a:cubicBezTo>
                  <a:cubicBezTo>
                    <a:pt x="2812" y="4395"/>
                    <a:pt x="2722" y="4490"/>
                    <a:pt x="2637" y="4580"/>
                  </a:cubicBezTo>
                  <a:cubicBezTo>
                    <a:pt x="2547" y="4670"/>
                    <a:pt x="2461" y="4764"/>
                    <a:pt x="2371" y="4845"/>
                  </a:cubicBezTo>
                  <a:cubicBezTo>
                    <a:pt x="2277" y="4926"/>
                    <a:pt x="2191" y="5012"/>
                    <a:pt x="2097" y="5079"/>
                  </a:cubicBezTo>
                  <a:cubicBezTo>
                    <a:pt x="2052" y="5120"/>
                    <a:pt x="2007" y="5160"/>
                    <a:pt x="1962" y="5192"/>
                  </a:cubicBezTo>
                  <a:cubicBezTo>
                    <a:pt x="1917" y="5227"/>
                    <a:pt x="1867" y="5259"/>
                    <a:pt x="1822" y="5290"/>
                  </a:cubicBezTo>
                  <a:cubicBezTo>
                    <a:pt x="1732" y="5362"/>
                    <a:pt x="1638" y="5412"/>
                    <a:pt x="1548" y="5466"/>
                  </a:cubicBezTo>
                  <a:cubicBezTo>
                    <a:pt x="1503" y="5497"/>
                    <a:pt x="1458" y="5520"/>
                    <a:pt x="1408" y="5542"/>
                  </a:cubicBezTo>
                  <a:cubicBezTo>
                    <a:pt x="1363" y="5560"/>
                    <a:pt x="1318" y="5587"/>
                    <a:pt x="1273" y="5605"/>
                  </a:cubicBezTo>
                  <a:lnTo>
                    <a:pt x="1143" y="5659"/>
                  </a:lnTo>
                  <a:lnTo>
                    <a:pt x="1080" y="5682"/>
                  </a:lnTo>
                  <a:lnTo>
                    <a:pt x="1013" y="5700"/>
                  </a:lnTo>
                  <a:lnTo>
                    <a:pt x="887" y="5736"/>
                  </a:lnTo>
                  <a:cubicBezTo>
                    <a:pt x="851" y="5749"/>
                    <a:pt x="806" y="5754"/>
                    <a:pt x="765" y="5758"/>
                  </a:cubicBezTo>
                  <a:lnTo>
                    <a:pt x="653" y="5781"/>
                  </a:lnTo>
                  <a:lnTo>
                    <a:pt x="549" y="5785"/>
                  </a:lnTo>
                  <a:lnTo>
                    <a:pt x="446" y="5785"/>
                  </a:lnTo>
                  <a:cubicBezTo>
                    <a:pt x="419" y="5785"/>
                    <a:pt x="387" y="5785"/>
                    <a:pt x="360" y="5781"/>
                  </a:cubicBezTo>
                  <a:cubicBezTo>
                    <a:pt x="302" y="5772"/>
                    <a:pt x="248" y="5772"/>
                    <a:pt x="207" y="5763"/>
                  </a:cubicBezTo>
                  <a:lnTo>
                    <a:pt x="95" y="5740"/>
                  </a:lnTo>
                  <a:lnTo>
                    <a:pt x="0" y="5718"/>
                  </a:lnTo>
                  <a:lnTo>
                    <a:pt x="90" y="5745"/>
                  </a:lnTo>
                  <a:lnTo>
                    <a:pt x="198" y="5781"/>
                  </a:lnTo>
                  <a:cubicBezTo>
                    <a:pt x="243" y="5790"/>
                    <a:pt x="297" y="5799"/>
                    <a:pt x="351" y="5808"/>
                  </a:cubicBezTo>
                  <a:cubicBezTo>
                    <a:pt x="383" y="5812"/>
                    <a:pt x="414" y="5817"/>
                    <a:pt x="446" y="5821"/>
                  </a:cubicBezTo>
                  <a:lnTo>
                    <a:pt x="657" y="5821"/>
                  </a:lnTo>
                  <a:lnTo>
                    <a:pt x="779" y="5812"/>
                  </a:lnTo>
                  <a:cubicBezTo>
                    <a:pt x="819" y="5808"/>
                    <a:pt x="860" y="5803"/>
                    <a:pt x="905" y="5799"/>
                  </a:cubicBezTo>
                  <a:lnTo>
                    <a:pt x="1035" y="5767"/>
                  </a:lnTo>
                  <a:lnTo>
                    <a:pt x="1103" y="5754"/>
                  </a:lnTo>
                  <a:cubicBezTo>
                    <a:pt x="1125" y="5749"/>
                    <a:pt x="1147" y="5740"/>
                    <a:pt x="1170" y="5731"/>
                  </a:cubicBezTo>
                  <a:lnTo>
                    <a:pt x="1309" y="5682"/>
                  </a:lnTo>
                  <a:cubicBezTo>
                    <a:pt x="1359" y="5668"/>
                    <a:pt x="1408" y="5646"/>
                    <a:pt x="1453" y="5623"/>
                  </a:cubicBezTo>
                  <a:cubicBezTo>
                    <a:pt x="1503" y="5601"/>
                    <a:pt x="1552" y="5583"/>
                    <a:pt x="1597" y="5556"/>
                  </a:cubicBezTo>
                  <a:cubicBezTo>
                    <a:pt x="1692" y="5502"/>
                    <a:pt x="1795" y="5452"/>
                    <a:pt x="1890" y="5385"/>
                  </a:cubicBezTo>
                  <a:cubicBezTo>
                    <a:pt x="2092" y="5254"/>
                    <a:pt x="2286" y="5106"/>
                    <a:pt x="2466" y="4944"/>
                  </a:cubicBezTo>
                  <a:cubicBezTo>
                    <a:pt x="2556" y="4859"/>
                    <a:pt x="2650" y="4773"/>
                    <a:pt x="2740" y="4679"/>
                  </a:cubicBezTo>
                  <a:cubicBezTo>
                    <a:pt x="2830" y="4584"/>
                    <a:pt x="2920" y="4490"/>
                    <a:pt x="3005" y="4391"/>
                  </a:cubicBezTo>
                  <a:cubicBezTo>
                    <a:pt x="3095" y="4292"/>
                    <a:pt x="3181" y="4193"/>
                    <a:pt x="3262" y="4089"/>
                  </a:cubicBezTo>
                  <a:lnTo>
                    <a:pt x="3388" y="3932"/>
                  </a:lnTo>
                  <a:lnTo>
                    <a:pt x="3505" y="3770"/>
                  </a:lnTo>
                  <a:cubicBezTo>
                    <a:pt x="3586" y="3666"/>
                    <a:pt x="3662" y="3550"/>
                    <a:pt x="3739" y="3446"/>
                  </a:cubicBezTo>
                  <a:cubicBezTo>
                    <a:pt x="3815" y="3338"/>
                    <a:pt x="3883" y="3226"/>
                    <a:pt x="3955" y="3113"/>
                  </a:cubicBezTo>
                  <a:cubicBezTo>
                    <a:pt x="4099" y="2893"/>
                    <a:pt x="4229" y="2672"/>
                    <a:pt x="4350" y="2452"/>
                  </a:cubicBezTo>
                  <a:cubicBezTo>
                    <a:pt x="4377" y="2398"/>
                    <a:pt x="4409" y="2344"/>
                    <a:pt x="4440" y="2290"/>
                  </a:cubicBezTo>
                  <a:lnTo>
                    <a:pt x="4521" y="2128"/>
                  </a:lnTo>
                  <a:lnTo>
                    <a:pt x="4679" y="1813"/>
                  </a:lnTo>
                  <a:cubicBezTo>
                    <a:pt x="4778" y="1611"/>
                    <a:pt x="4881" y="1422"/>
                    <a:pt x="4962" y="1237"/>
                  </a:cubicBezTo>
                  <a:cubicBezTo>
                    <a:pt x="5039" y="1053"/>
                    <a:pt x="5111" y="886"/>
                    <a:pt x="5169" y="738"/>
                  </a:cubicBezTo>
                  <a:cubicBezTo>
                    <a:pt x="5232" y="585"/>
                    <a:pt x="5286" y="454"/>
                    <a:pt x="5327" y="346"/>
                  </a:cubicBezTo>
                  <a:cubicBezTo>
                    <a:pt x="5367" y="239"/>
                    <a:pt x="5394" y="149"/>
                    <a:pt x="5412" y="90"/>
                  </a:cubicBezTo>
                  <a:lnTo>
                    <a:pt x="5444"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1"/>
            <p:cNvSpPr/>
            <p:nvPr/>
          </p:nvSpPr>
          <p:spPr>
            <a:xfrm>
              <a:off x="1564000" y="1361300"/>
              <a:ext cx="9700" cy="26850"/>
            </a:xfrm>
            <a:custGeom>
              <a:rect b="b" l="l" r="r" t="t"/>
              <a:pathLst>
                <a:path extrusionOk="0" h="1074" w="388">
                  <a:moveTo>
                    <a:pt x="221" y="1"/>
                  </a:moveTo>
                  <a:cubicBezTo>
                    <a:pt x="212" y="1"/>
                    <a:pt x="208" y="5"/>
                    <a:pt x="199" y="5"/>
                  </a:cubicBezTo>
                  <a:cubicBezTo>
                    <a:pt x="176" y="19"/>
                    <a:pt x="154" y="32"/>
                    <a:pt x="136" y="55"/>
                  </a:cubicBezTo>
                  <a:cubicBezTo>
                    <a:pt x="113" y="91"/>
                    <a:pt x="91" y="122"/>
                    <a:pt x="77" y="163"/>
                  </a:cubicBezTo>
                  <a:cubicBezTo>
                    <a:pt x="55" y="217"/>
                    <a:pt x="32" y="271"/>
                    <a:pt x="19" y="329"/>
                  </a:cubicBezTo>
                  <a:cubicBezTo>
                    <a:pt x="10" y="370"/>
                    <a:pt x="5" y="392"/>
                    <a:pt x="5" y="392"/>
                  </a:cubicBezTo>
                  <a:cubicBezTo>
                    <a:pt x="1" y="397"/>
                    <a:pt x="5" y="406"/>
                    <a:pt x="10" y="406"/>
                  </a:cubicBezTo>
                  <a:cubicBezTo>
                    <a:pt x="14" y="406"/>
                    <a:pt x="19" y="406"/>
                    <a:pt x="23" y="401"/>
                  </a:cubicBezTo>
                  <a:cubicBezTo>
                    <a:pt x="23" y="401"/>
                    <a:pt x="32" y="379"/>
                    <a:pt x="50" y="343"/>
                  </a:cubicBezTo>
                  <a:cubicBezTo>
                    <a:pt x="73" y="289"/>
                    <a:pt x="95" y="239"/>
                    <a:pt x="127" y="190"/>
                  </a:cubicBezTo>
                  <a:cubicBezTo>
                    <a:pt x="140" y="158"/>
                    <a:pt x="163" y="127"/>
                    <a:pt x="185" y="100"/>
                  </a:cubicBezTo>
                  <a:cubicBezTo>
                    <a:pt x="194" y="91"/>
                    <a:pt x="208" y="82"/>
                    <a:pt x="221" y="73"/>
                  </a:cubicBezTo>
                  <a:lnTo>
                    <a:pt x="248" y="73"/>
                  </a:lnTo>
                  <a:lnTo>
                    <a:pt x="257" y="77"/>
                  </a:lnTo>
                  <a:cubicBezTo>
                    <a:pt x="284" y="104"/>
                    <a:pt x="298" y="140"/>
                    <a:pt x="302" y="176"/>
                  </a:cubicBezTo>
                  <a:cubicBezTo>
                    <a:pt x="307" y="221"/>
                    <a:pt x="311" y="266"/>
                    <a:pt x="311" y="311"/>
                  </a:cubicBezTo>
                  <a:cubicBezTo>
                    <a:pt x="311" y="406"/>
                    <a:pt x="307" y="496"/>
                    <a:pt x="298" y="585"/>
                  </a:cubicBezTo>
                  <a:cubicBezTo>
                    <a:pt x="289" y="675"/>
                    <a:pt x="275" y="756"/>
                    <a:pt x="266" y="828"/>
                  </a:cubicBezTo>
                  <a:cubicBezTo>
                    <a:pt x="257" y="896"/>
                    <a:pt x="253" y="959"/>
                    <a:pt x="248" y="999"/>
                  </a:cubicBezTo>
                  <a:lnTo>
                    <a:pt x="239" y="1062"/>
                  </a:lnTo>
                  <a:cubicBezTo>
                    <a:pt x="239" y="1067"/>
                    <a:pt x="244" y="1071"/>
                    <a:pt x="244" y="1071"/>
                  </a:cubicBezTo>
                  <a:cubicBezTo>
                    <a:pt x="246" y="1073"/>
                    <a:pt x="248" y="1073"/>
                    <a:pt x="251" y="1073"/>
                  </a:cubicBezTo>
                  <a:cubicBezTo>
                    <a:pt x="257" y="1073"/>
                    <a:pt x="262" y="1069"/>
                    <a:pt x="262" y="1062"/>
                  </a:cubicBezTo>
                  <a:cubicBezTo>
                    <a:pt x="262" y="1062"/>
                    <a:pt x="271" y="1040"/>
                    <a:pt x="280" y="999"/>
                  </a:cubicBezTo>
                  <a:cubicBezTo>
                    <a:pt x="293" y="959"/>
                    <a:pt x="307" y="900"/>
                    <a:pt x="320" y="833"/>
                  </a:cubicBezTo>
                  <a:cubicBezTo>
                    <a:pt x="334" y="761"/>
                    <a:pt x="352" y="680"/>
                    <a:pt x="365" y="590"/>
                  </a:cubicBezTo>
                  <a:cubicBezTo>
                    <a:pt x="379" y="496"/>
                    <a:pt x="388" y="401"/>
                    <a:pt x="383" y="307"/>
                  </a:cubicBezTo>
                  <a:cubicBezTo>
                    <a:pt x="383" y="257"/>
                    <a:pt x="379" y="208"/>
                    <a:pt x="370" y="158"/>
                  </a:cubicBezTo>
                  <a:cubicBezTo>
                    <a:pt x="365" y="131"/>
                    <a:pt x="356" y="109"/>
                    <a:pt x="347" y="82"/>
                  </a:cubicBezTo>
                  <a:cubicBezTo>
                    <a:pt x="334" y="55"/>
                    <a:pt x="316" y="32"/>
                    <a:pt x="289" y="19"/>
                  </a:cubicBezTo>
                  <a:lnTo>
                    <a:pt x="271" y="5"/>
                  </a:lnTo>
                  <a:lnTo>
                    <a:pt x="248"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1"/>
            <p:cNvSpPr/>
            <p:nvPr/>
          </p:nvSpPr>
          <p:spPr>
            <a:xfrm>
              <a:off x="1496650" y="1395050"/>
              <a:ext cx="41975" cy="54000"/>
            </a:xfrm>
            <a:custGeom>
              <a:rect b="b" l="l" r="r" t="t"/>
              <a:pathLst>
                <a:path extrusionOk="0" h="2160" w="1679">
                  <a:moveTo>
                    <a:pt x="1678" y="0"/>
                  </a:moveTo>
                  <a:cubicBezTo>
                    <a:pt x="1678" y="0"/>
                    <a:pt x="1624" y="54"/>
                    <a:pt x="1530" y="153"/>
                  </a:cubicBezTo>
                  <a:cubicBezTo>
                    <a:pt x="1440" y="252"/>
                    <a:pt x="1309" y="396"/>
                    <a:pt x="1152" y="567"/>
                  </a:cubicBezTo>
                  <a:cubicBezTo>
                    <a:pt x="994" y="743"/>
                    <a:pt x="819" y="949"/>
                    <a:pt x="630" y="1165"/>
                  </a:cubicBezTo>
                  <a:cubicBezTo>
                    <a:pt x="436" y="1386"/>
                    <a:pt x="243" y="1624"/>
                    <a:pt x="45" y="1863"/>
                  </a:cubicBezTo>
                  <a:cubicBezTo>
                    <a:pt x="40" y="1869"/>
                    <a:pt x="38" y="1871"/>
                    <a:pt x="38" y="1871"/>
                  </a:cubicBezTo>
                  <a:cubicBezTo>
                    <a:pt x="38" y="1871"/>
                    <a:pt x="151" y="1737"/>
                    <a:pt x="151" y="1737"/>
                  </a:cubicBezTo>
                  <a:lnTo>
                    <a:pt x="151" y="1737"/>
                  </a:lnTo>
                  <a:cubicBezTo>
                    <a:pt x="151" y="1737"/>
                    <a:pt x="149" y="1740"/>
                    <a:pt x="144" y="1746"/>
                  </a:cubicBezTo>
                  <a:lnTo>
                    <a:pt x="0" y="2160"/>
                  </a:lnTo>
                  <a:cubicBezTo>
                    <a:pt x="54" y="2092"/>
                    <a:pt x="104" y="2025"/>
                    <a:pt x="162" y="1962"/>
                  </a:cubicBezTo>
                  <a:cubicBezTo>
                    <a:pt x="355" y="1719"/>
                    <a:pt x="549" y="1480"/>
                    <a:pt x="729" y="1251"/>
                  </a:cubicBezTo>
                  <a:cubicBezTo>
                    <a:pt x="909" y="1021"/>
                    <a:pt x="1071" y="806"/>
                    <a:pt x="1215" y="621"/>
                  </a:cubicBezTo>
                  <a:cubicBezTo>
                    <a:pt x="1359" y="437"/>
                    <a:pt x="1471" y="284"/>
                    <a:pt x="1552" y="171"/>
                  </a:cubicBezTo>
                  <a:cubicBezTo>
                    <a:pt x="1633" y="63"/>
                    <a:pt x="1678" y="0"/>
                    <a:pt x="167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1"/>
            <p:cNvSpPr/>
            <p:nvPr/>
          </p:nvSpPr>
          <p:spPr>
            <a:xfrm>
              <a:off x="1539600" y="1359275"/>
              <a:ext cx="25225" cy="34325"/>
            </a:xfrm>
            <a:custGeom>
              <a:rect b="b" l="l" r="r" t="t"/>
              <a:pathLst>
                <a:path extrusionOk="0" h="1373" w="1009">
                  <a:moveTo>
                    <a:pt x="900" y="1"/>
                  </a:moveTo>
                  <a:cubicBezTo>
                    <a:pt x="873" y="1"/>
                    <a:pt x="842" y="14"/>
                    <a:pt x="819" y="32"/>
                  </a:cubicBezTo>
                  <a:cubicBezTo>
                    <a:pt x="783" y="68"/>
                    <a:pt x="756" y="104"/>
                    <a:pt x="729" y="145"/>
                  </a:cubicBezTo>
                  <a:cubicBezTo>
                    <a:pt x="707" y="185"/>
                    <a:pt x="684" y="226"/>
                    <a:pt x="666" y="266"/>
                  </a:cubicBezTo>
                  <a:cubicBezTo>
                    <a:pt x="626" y="347"/>
                    <a:pt x="590" y="428"/>
                    <a:pt x="558" y="509"/>
                  </a:cubicBezTo>
                  <a:cubicBezTo>
                    <a:pt x="520" y="611"/>
                    <a:pt x="486" y="714"/>
                    <a:pt x="454" y="817"/>
                  </a:cubicBezTo>
                  <a:lnTo>
                    <a:pt x="454" y="817"/>
                  </a:lnTo>
                  <a:cubicBezTo>
                    <a:pt x="447" y="765"/>
                    <a:pt x="437" y="713"/>
                    <a:pt x="423" y="662"/>
                  </a:cubicBezTo>
                  <a:cubicBezTo>
                    <a:pt x="414" y="631"/>
                    <a:pt x="401" y="599"/>
                    <a:pt x="383" y="572"/>
                  </a:cubicBezTo>
                  <a:cubicBezTo>
                    <a:pt x="369" y="559"/>
                    <a:pt x="356" y="545"/>
                    <a:pt x="338" y="536"/>
                  </a:cubicBezTo>
                  <a:cubicBezTo>
                    <a:pt x="324" y="526"/>
                    <a:pt x="311" y="521"/>
                    <a:pt x="296" y="521"/>
                  </a:cubicBezTo>
                  <a:cubicBezTo>
                    <a:pt x="290" y="521"/>
                    <a:pt x="285" y="521"/>
                    <a:pt x="279" y="523"/>
                  </a:cubicBezTo>
                  <a:cubicBezTo>
                    <a:pt x="257" y="523"/>
                    <a:pt x="239" y="532"/>
                    <a:pt x="221" y="541"/>
                  </a:cubicBezTo>
                  <a:cubicBezTo>
                    <a:pt x="216" y="550"/>
                    <a:pt x="207" y="554"/>
                    <a:pt x="198" y="563"/>
                  </a:cubicBezTo>
                  <a:cubicBezTo>
                    <a:pt x="194" y="572"/>
                    <a:pt x="189" y="577"/>
                    <a:pt x="185" y="586"/>
                  </a:cubicBezTo>
                  <a:cubicBezTo>
                    <a:pt x="172" y="613"/>
                    <a:pt x="158" y="640"/>
                    <a:pt x="149" y="671"/>
                  </a:cubicBezTo>
                  <a:cubicBezTo>
                    <a:pt x="109" y="783"/>
                    <a:pt x="82" y="896"/>
                    <a:pt x="59" y="1013"/>
                  </a:cubicBezTo>
                  <a:cubicBezTo>
                    <a:pt x="37" y="1130"/>
                    <a:pt x="19" y="1247"/>
                    <a:pt x="1" y="1359"/>
                  </a:cubicBezTo>
                  <a:cubicBezTo>
                    <a:pt x="1" y="1368"/>
                    <a:pt x="5" y="1373"/>
                    <a:pt x="10" y="1373"/>
                  </a:cubicBezTo>
                  <a:cubicBezTo>
                    <a:pt x="14" y="1373"/>
                    <a:pt x="19" y="1368"/>
                    <a:pt x="23" y="1364"/>
                  </a:cubicBezTo>
                  <a:cubicBezTo>
                    <a:pt x="46" y="1251"/>
                    <a:pt x="73" y="1134"/>
                    <a:pt x="100" y="1022"/>
                  </a:cubicBezTo>
                  <a:cubicBezTo>
                    <a:pt x="127" y="909"/>
                    <a:pt x="163" y="797"/>
                    <a:pt x="203" y="689"/>
                  </a:cubicBezTo>
                  <a:cubicBezTo>
                    <a:pt x="212" y="662"/>
                    <a:pt x="225" y="640"/>
                    <a:pt x="239" y="617"/>
                  </a:cubicBezTo>
                  <a:cubicBezTo>
                    <a:pt x="243" y="608"/>
                    <a:pt x="248" y="604"/>
                    <a:pt x="248" y="599"/>
                  </a:cubicBezTo>
                  <a:cubicBezTo>
                    <a:pt x="252" y="599"/>
                    <a:pt x="252" y="595"/>
                    <a:pt x="257" y="590"/>
                  </a:cubicBezTo>
                  <a:cubicBezTo>
                    <a:pt x="266" y="586"/>
                    <a:pt x="275" y="586"/>
                    <a:pt x="284" y="586"/>
                  </a:cubicBezTo>
                  <a:cubicBezTo>
                    <a:pt x="306" y="586"/>
                    <a:pt x="320" y="595"/>
                    <a:pt x="329" y="613"/>
                  </a:cubicBezTo>
                  <a:cubicBezTo>
                    <a:pt x="342" y="635"/>
                    <a:pt x="356" y="657"/>
                    <a:pt x="360" y="684"/>
                  </a:cubicBezTo>
                  <a:cubicBezTo>
                    <a:pt x="387" y="789"/>
                    <a:pt x="400" y="898"/>
                    <a:pt x="397" y="1012"/>
                  </a:cubicBezTo>
                  <a:lnTo>
                    <a:pt x="397" y="1012"/>
                  </a:lnTo>
                  <a:cubicBezTo>
                    <a:pt x="397" y="1012"/>
                    <a:pt x="397" y="1012"/>
                    <a:pt x="396" y="1013"/>
                  </a:cubicBezTo>
                  <a:lnTo>
                    <a:pt x="397" y="1013"/>
                  </a:lnTo>
                  <a:lnTo>
                    <a:pt x="397" y="1013"/>
                  </a:lnTo>
                  <a:cubicBezTo>
                    <a:pt x="397" y="1016"/>
                    <a:pt x="397" y="1019"/>
                    <a:pt x="396" y="1022"/>
                  </a:cubicBezTo>
                  <a:cubicBezTo>
                    <a:pt x="396" y="1035"/>
                    <a:pt x="405" y="1049"/>
                    <a:pt x="423" y="1053"/>
                  </a:cubicBezTo>
                  <a:cubicBezTo>
                    <a:pt x="427" y="1055"/>
                    <a:pt x="431" y="1056"/>
                    <a:pt x="435" y="1056"/>
                  </a:cubicBezTo>
                  <a:cubicBezTo>
                    <a:pt x="449" y="1056"/>
                    <a:pt x="460" y="1045"/>
                    <a:pt x="464" y="1031"/>
                  </a:cubicBezTo>
                  <a:cubicBezTo>
                    <a:pt x="518" y="864"/>
                    <a:pt x="576" y="698"/>
                    <a:pt x="635" y="536"/>
                  </a:cubicBezTo>
                  <a:cubicBezTo>
                    <a:pt x="666" y="455"/>
                    <a:pt x="698" y="374"/>
                    <a:pt x="734" y="298"/>
                  </a:cubicBezTo>
                  <a:cubicBezTo>
                    <a:pt x="752" y="257"/>
                    <a:pt x="774" y="221"/>
                    <a:pt x="797" y="185"/>
                  </a:cubicBezTo>
                  <a:cubicBezTo>
                    <a:pt x="815" y="149"/>
                    <a:pt x="842" y="118"/>
                    <a:pt x="869" y="91"/>
                  </a:cubicBezTo>
                  <a:cubicBezTo>
                    <a:pt x="878" y="82"/>
                    <a:pt x="891" y="73"/>
                    <a:pt x="905" y="73"/>
                  </a:cubicBezTo>
                  <a:lnTo>
                    <a:pt x="914" y="73"/>
                  </a:lnTo>
                  <a:cubicBezTo>
                    <a:pt x="918" y="77"/>
                    <a:pt x="918" y="82"/>
                    <a:pt x="923" y="86"/>
                  </a:cubicBezTo>
                  <a:cubicBezTo>
                    <a:pt x="936" y="122"/>
                    <a:pt x="945" y="163"/>
                    <a:pt x="945" y="203"/>
                  </a:cubicBezTo>
                  <a:cubicBezTo>
                    <a:pt x="950" y="289"/>
                    <a:pt x="950" y="374"/>
                    <a:pt x="945" y="464"/>
                  </a:cubicBezTo>
                  <a:cubicBezTo>
                    <a:pt x="936" y="635"/>
                    <a:pt x="918" y="810"/>
                    <a:pt x="896" y="986"/>
                  </a:cubicBezTo>
                  <a:cubicBezTo>
                    <a:pt x="891" y="990"/>
                    <a:pt x="896" y="995"/>
                    <a:pt x="900" y="999"/>
                  </a:cubicBezTo>
                  <a:cubicBezTo>
                    <a:pt x="905" y="999"/>
                    <a:pt x="914" y="995"/>
                    <a:pt x="914" y="990"/>
                  </a:cubicBezTo>
                  <a:cubicBezTo>
                    <a:pt x="932" y="905"/>
                    <a:pt x="950" y="815"/>
                    <a:pt x="963" y="729"/>
                  </a:cubicBezTo>
                  <a:cubicBezTo>
                    <a:pt x="977" y="644"/>
                    <a:pt x="986" y="554"/>
                    <a:pt x="995" y="469"/>
                  </a:cubicBezTo>
                  <a:cubicBezTo>
                    <a:pt x="1004" y="379"/>
                    <a:pt x="1008" y="289"/>
                    <a:pt x="1004" y="203"/>
                  </a:cubicBezTo>
                  <a:cubicBezTo>
                    <a:pt x="1004" y="154"/>
                    <a:pt x="995" y="104"/>
                    <a:pt x="981" y="59"/>
                  </a:cubicBezTo>
                  <a:cubicBezTo>
                    <a:pt x="977" y="46"/>
                    <a:pt x="968" y="32"/>
                    <a:pt x="954" y="23"/>
                  </a:cubicBezTo>
                  <a:cubicBezTo>
                    <a:pt x="941" y="10"/>
                    <a:pt x="923" y="1"/>
                    <a:pt x="90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1"/>
            <p:cNvSpPr/>
            <p:nvPr/>
          </p:nvSpPr>
          <p:spPr>
            <a:xfrm>
              <a:off x="1570200" y="1451000"/>
              <a:ext cx="27450" cy="117175"/>
            </a:xfrm>
            <a:custGeom>
              <a:rect b="b" l="l" r="r" t="t"/>
              <a:pathLst>
                <a:path extrusionOk="0" h="4687" w="1098">
                  <a:moveTo>
                    <a:pt x="391" y="1"/>
                  </a:moveTo>
                  <a:cubicBezTo>
                    <a:pt x="388" y="1"/>
                    <a:pt x="385" y="1"/>
                    <a:pt x="383" y="3"/>
                  </a:cubicBezTo>
                  <a:cubicBezTo>
                    <a:pt x="369" y="12"/>
                    <a:pt x="365" y="25"/>
                    <a:pt x="369" y="39"/>
                  </a:cubicBezTo>
                  <a:cubicBezTo>
                    <a:pt x="432" y="165"/>
                    <a:pt x="491" y="290"/>
                    <a:pt x="545" y="421"/>
                  </a:cubicBezTo>
                  <a:cubicBezTo>
                    <a:pt x="598" y="551"/>
                    <a:pt x="652" y="677"/>
                    <a:pt x="702" y="808"/>
                  </a:cubicBezTo>
                  <a:cubicBezTo>
                    <a:pt x="729" y="875"/>
                    <a:pt x="751" y="938"/>
                    <a:pt x="774" y="1006"/>
                  </a:cubicBezTo>
                  <a:cubicBezTo>
                    <a:pt x="796" y="1069"/>
                    <a:pt x="814" y="1136"/>
                    <a:pt x="841" y="1204"/>
                  </a:cubicBezTo>
                  <a:cubicBezTo>
                    <a:pt x="864" y="1271"/>
                    <a:pt x="882" y="1339"/>
                    <a:pt x="895" y="1402"/>
                  </a:cubicBezTo>
                  <a:cubicBezTo>
                    <a:pt x="909" y="1469"/>
                    <a:pt x="927" y="1537"/>
                    <a:pt x="936" y="1604"/>
                  </a:cubicBezTo>
                  <a:lnTo>
                    <a:pt x="949" y="1703"/>
                  </a:lnTo>
                  <a:lnTo>
                    <a:pt x="949" y="1802"/>
                  </a:lnTo>
                  <a:cubicBezTo>
                    <a:pt x="949" y="1834"/>
                    <a:pt x="945" y="1865"/>
                    <a:pt x="940" y="1896"/>
                  </a:cubicBezTo>
                  <a:lnTo>
                    <a:pt x="936" y="1946"/>
                  </a:lnTo>
                  <a:lnTo>
                    <a:pt x="922" y="1991"/>
                  </a:lnTo>
                  <a:lnTo>
                    <a:pt x="909" y="2045"/>
                  </a:lnTo>
                  <a:cubicBezTo>
                    <a:pt x="904" y="2058"/>
                    <a:pt x="900" y="2072"/>
                    <a:pt x="891" y="2090"/>
                  </a:cubicBezTo>
                  <a:cubicBezTo>
                    <a:pt x="882" y="2121"/>
                    <a:pt x="868" y="2148"/>
                    <a:pt x="855" y="2180"/>
                  </a:cubicBezTo>
                  <a:cubicBezTo>
                    <a:pt x="828" y="2243"/>
                    <a:pt x="796" y="2301"/>
                    <a:pt x="765" y="2360"/>
                  </a:cubicBezTo>
                  <a:cubicBezTo>
                    <a:pt x="693" y="2477"/>
                    <a:pt x="612" y="2589"/>
                    <a:pt x="527" y="2697"/>
                  </a:cubicBezTo>
                  <a:cubicBezTo>
                    <a:pt x="482" y="2751"/>
                    <a:pt x="437" y="2801"/>
                    <a:pt x="392" y="2855"/>
                  </a:cubicBezTo>
                  <a:cubicBezTo>
                    <a:pt x="347" y="2904"/>
                    <a:pt x="297" y="2954"/>
                    <a:pt x="248" y="2999"/>
                  </a:cubicBezTo>
                  <a:cubicBezTo>
                    <a:pt x="239" y="3008"/>
                    <a:pt x="230" y="3021"/>
                    <a:pt x="230" y="3039"/>
                  </a:cubicBezTo>
                  <a:cubicBezTo>
                    <a:pt x="185" y="3309"/>
                    <a:pt x="149" y="3579"/>
                    <a:pt x="108" y="3849"/>
                  </a:cubicBezTo>
                  <a:cubicBezTo>
                    <a:pt x="86" y="3984"/>
                    <a:pt x="72" y="4123"/>
                    <a:pt x="54" y="4258"/>
                  </a:cubicBezTo>
                  <a:cubicBezTo>
                    <a:pt x="36" y="4393"/>
                    <a:pt x="18" y="4528"/>
                    <a:pt x="5" y="4663"/>
                  </a:cubicBezTo>
                  <a:cubicBezTo>
                    <a:pt x="0" y="4677"/>
                    <a:pt x="9" y="4686"/>
                    <a:pt x="18" y="4686"/>
                  </a:cubicBezTo>
                  <a:cubicBezTo>
                    <a:pt x="20" y="4686"/>
                    <a:pt x="21" y="4687"/>
                    <a:pt x="23" y="4687"/>
                  </a:cubicBezTo>
                  <a:cubicBezTo>
                    <a:pt x="30" y="4687"/>
                    <a:pt x="37" y="4679"/>
                    <a:pt x="41" y="4672"/>
                  </a:cubicBezTo>
                  <a:cubicBezTo>
                    <a:pt x="72" y="4537"/>
                    <a:pt x="99" y="4402"/>
                    <a:pt x="126" y="4272"/>
                  </a:cubicBezTo>
                  <a:cubicBezTo>
                    <a:pt x="153" y="4137"/>
                    <a:pt x="185" y="4002"/>
                    <a:pt x="207" y="3867"/>
                  </a:cubicBezTo>
                  <a:cubicBezTo>
                    <a:pt x="260" y="3605"/>
                    <a:pt x="312" y="3347"/>
                    <a:pt x="360" y="3086"/>
                  </a:cubicBezTo>
                  <a:lnTo>
                    <a:pt x="360" y="3086"/>
                  </a:lnTo>
                  <a:cubicBezTo>
                    <a:pt x="408" y="3042"/>
                    <a:pt x="456" y="2997"/>
                    <a:pt x="500" y="2949"/>
                  </a:cubicBezTo>
                  <a:cubicBezTo>
                    <a:pt x="549" y="2900"/>
                    <a:pt x="594" y="2846"/>
                    <a:pt x="643" y="2792"/>
                  </a:cubicBezTo>
                  <a:cubicBezTo>
                    <a:pt x="733" y="2679"/>
                    <a:pt x="819" y="2562"/>
                    <a:pt x="895" y="2436"/>
                  </a:cubicBezTo>
                  <a:cubicBezTo>
                    <a:pt x="931" y="2373"/>
                    <a:pt x="967" y="2310"/>
                    <a:pt x="994" y="2243"/>
                  </a:cubicBezTo>
                  <a:cubicBezTo>
                    <a:pt x="1012" y="2207"/>
                    <a:pt x="1026" y="2171"/>
                    <a:pt x="1039" y="2139"/>
                  </a:cubicBezTo>
                  <a:cubicBezTo>
                    <a:pt x="1053" y="2103"/>
                    <a:pt x="1062" y="2067"/>
                    <a:pt x="1071" y="2031"/>
                  </a:cubicBezTo>
                  <a:cubicBezTo>
                    <a:pt x="1075" y="2013"/>
                    <a:pt x="1080" y="2000"/>
                    <a:pt x="1084" y="1977"/>
                  </a:cubicBezTo>
                  <a:lnTo>
                    <a:pt x="1093" y="1919"/>
                  </a:lnTo>
                  <a:cubicBezTo>
                    <a:pt x="1098" y="1883"/>
                    <a:pt x="1098" y="1843"/>
                    <a:pt x="1098" y="1807"/>
                  </a:cubicBezTo>
                  <a:cubicBezTo>
                    <a:pt x="1098" y="1766"/>
                    <a:pt x="1098" y="1730"/>
                    <a:pt x="1093" y="1694"/>
                  </a:cubicBezTo>
                  <a:lnTo>
                    <a:pt x="1080" y="1582"/>
                  </a:lnTo>
                  <a:cubicBezTo>
                    <a:pt x="1066" y="1510"/>
                    <a:pt x="1053" y="1438"/>
                    <a:pt x="1030" y="1370"/>
                  </a:cubicBezTo>
                  <a:cubicBezTo>
                    <a:pt x="1012" y="1303"/>
                    <a:pt x="990" y="1231"/>
                    <a:pt x="967" y="1163"/>
                  </a:cubicBezTo>
                  <a:cubicBezTo>
                    <a:pt x="945" y="1096"/>
                    <a:pt x="918" y="1033"/>
                    <a:pt x="891" y="965"/>
                  </a:cubicBezTo>
                  <a:cubicBezTo>
                    <a:pt x="864" y="898"/>
                    <a:pt x="837" y="830"/>
                    <a:pt x="810" y="767"/>
                  </a:cubicBezTo>
                  <a:cubicBezTo>
                    <a:pt x="751" y="637"/>
                    <a:pt x="688" y="511"/>
                    <a:pt x="625" y="385"/>
                  </a:cubicBezTo>
                  <a:cubicBezTo>
                    <a:pt x="558" y="259"/>
                    <a:pt x="491" y="133"/>
                    <a:pt x="414" y="16"/>
                  </a:cubicBezTo>
                  <a:cubicBezTo>
                    <a:pt x="411" y="6"/>
                    <a:pt x="400" y="1"/>
                    <a:pt x="3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1"/>
            <p:cNvSpPr/>
            <p:nvPr/>
          </p:nvSpPr>
          <p:spPr>
            <a:xfrm>
              <a:off x="1480325" y="1623225"/>
              <a:ext cx="56775" cy="206850"/>
            </a:xfrm>
            <a:custGeom>
              <a:rect b="b" l="l" r="r" t="t"/>
              <a:pathLst>
                <a:path extrusionOk="0" h="8274" w="2271">
                  <a:moveTo>
                    <a:pt x="2210" y="0"/>
                  </a:moveTo>
                  <a:cubicBezTo>
                    <a:pt x="2204" y="0"/>
                    <a:pt x="2198" y="2"/>
                    <a:pt x="2192" y="5"/>
                  </a:cubicBezTo>
                  <a:lnTo>
                    <a:pt x="2187" y="10"/>
                  </a:lnTo>
                  <a:lnTo>
                    <a:pt x="1935" y="185"/>
                  </a:lnTo>
                  <a:lnTo>
                    <a:pt x="1670" y="347"/>
                  </a:lnTo>
                  <a:cubicBezTo>
                    <a:pt x="1584" y="401"/>
                    <a:pt x="1494" y="455"/>
                    <a:pt x="1404" y="505"/>
                  </a:cubicBezTo>
                  <a:lnTo>
                    <a:pt x="1139" y="662"/>
                  </a:lnTo>
                  <a:cubicBezTo>
                    <a:pt x="1121" y="676"/>
                    <a:pt x="1112" y="689"/>
                    <a:pt x="1107" y="712"/>
                  </a:cubicBezTo>
                  <a:lnTo>
                    <a:pt x="981" y="1656"/>
                  </a:lnTo>
                  <a:cubicBezTo>
                    <a:pt x="937" y="1976"/>
                    <a:pt x="901" y="2291"/>
                    <a:pt x="860" y="2610"/>
                  </a:cubicBezTo>
                  <a:lnTo>
                    <a:pt x="739" y="3559"/>
                  </a:lnTo>
                  <a:lnTo>
                    <a:pt x="622" y="4509"/>
                  </a:lnTo>
                  <a:lnTo>
                    <a:pt x="388" y="6407"/>
                  </a:lnTo>
                  <a:cubicBezTo>
                    <a:pt x="370" y="6564"/>
                    <a:pt x="343" y="6722"/>
                    <a:pt x="320" y="6879"/>
                  </a:cubicBezTo>
                  <a:lnTo>
                    <a:pt x="284" y="7118"/>
                  </a:lnTo>
                  <a:cubicBezTo>
                    <a:pt x="284" y="7136"/>
                    <a:pt x="280" y="7154"/>
                    <a:pt x="275" y="7172"/>
                  </a:cubicBezTo>
                  <a:lnTo>
                    <a:pt x="262" y="7230"/>
                  </a:lnTo>
                  <a:lnTo>
                    <a:pt x="235" y="7347"/>
                  </a:lnTo>
                  <a:cubicBezTo>
                    <a:pt x="154" y="7653"/>
                    <a:pt x="77" y="7963"/>
                    <a:pt x="1" y="8274"/>
                  </a:cubicBezTo>
                  <a:cubicBezTo>
                    <a:pt x="100" y="7972"/>
                    <a:pt x="194" y="7667"/>
                    <a:pt x="293" y="7356"/>
                  </a:cubicBezTo>
                  <a:lnTo>
                    <a:pt x="329" y="7244"/>
                  </a:lnTo>
                  <a:lnTo>
                    <a:pt x="347" y="7190"/>
                  </a:lnTo>
                  <a:cubicBezTo>
                    <a:pt x="352" y="7167"/>
                    <a:pt x="356" y="7149"/>
                    <a:pt x="361" y="7127"/>
                  </a:cubicBezTo>
                  <a:lnTo>
                    <a:pt x="401" y="6893"/>
                  </a:lnTo>
                  <a:cubicBezTo>
                    <a:pt x="428" y="6735"/>
                    <a:pt x="464" y="6578"/>
                    <a:pt x="487" y="6420"/>
                  </a:cubicBezTo>
                  <a:cubicBezTo>
                    <a:pt x="536" y="6106"/>
                    <a:pt x="586" y="5791"/>
                    <a:pt x="635" y="5476"/>
                  </a:cubicBezTo>
                  <a:lnTo>
                    <a:pt x="766" y="4527"/>
                  </a:lnTo>
                  <a:cubicBezTo>
                    <a:pt x="815" y="4212"/>
                    <a:pt x="856" y="3892"/>
                    <a:pt x="896" y="3577"/>
                  </a:cubicBezTo>
                  <a:lnTo>
                    <a:pt x="1013" y="2628"/>
                  </a:lnTo>
                  <a:cubicBezTo>
                    <a:pt x="1053" y="2309"/>
                    <a:pt x="1094" y="1994"/>
                    <a:pt x="1125" y="1674"/>
                  </a:cubicBezTo>
                  <a:lnTo>
                    <a:pt x="1234" y="757"/>
                  </a:lnTo>
                  <a:lnTo>
                    <a:pt x="1234" y="757"/>
                  </a:lnTo>
                  <a:cubicBezTo>
                    <a:pt x="1314" y="705"/>
                    <a:pt x="1391" y="656"/>
                    <a:pt x="1472" y="604"/>
                  </a:cubicBezTo>
                  <a:cubicBezTo>
                    <a:pt x="1557" y="550"/>
                    <a:pt x="1643" y="491"/>
                    <a:pt x="1733" y="437"/>
                  </a:cubicBezTo>
                  <a:lnTo>
                    <a:pt x="1989" y="266"/>
                  </a:lnTo>
                  <a:lnTo>
                    <a:pt x="2237" y="73"/>
                  </a:lnTo>
                  <a:cubicBezTo>
                    <a:pt x="2271" y="46"/>
                    <a:pt x="2244" y="0"/>
                    <a:pt x="221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1"/>
            <p:cNvSpPr/>
            <p:nvPr/>
          </p:nvSpPr>
          <p:spPr>
            <a:xfrm>
              <a:off x="1581175" y="1297800"/>
              <a:ext cx="26950" cy="9775"/>
            </a:xfrm>
            <a:custGeom>
              <a:rect b="b" l="l" r="r" t="t"/>
              <a:pathLst>
                <a:path extrusionOk="0" h="391" w="1078">
                  <a:moveTo>
                    <a:pt x="243" y="0"/>
                  </a:moveTo>
                  <a:cubicBezTo>
                    <a:pt x="208" y="0"/>
                    <a:pt x="174" y="14"/>
                    <a:pt x="137" y="48"/>
                  </a:cubicBezTo>
                  <a:cubicBezTo>
                    <a:pt x="0" y="176"/>
                    <a:pt x="369" y="391"/>
                    <a:pt x="702" y="391"/>
                  </a:cubicBezTo>
                  <a:cubicBezTo>
                    <a:pt x="708" y="391"/>
                    <a:pt x="715" y="391"/>
                    <a:pt x="722" y="390"/>
                  </a:cubicBezTo>
                  <a:cubicBezTo>
                    <a:pt x="992" y="377"/>
                    <a:pt x="1077" y="269"/>
                    <a:pt x="1050" y="201"/>
                  </a:cubicBezTo>
                  <a:cubicBezTo>
                    <a:pt x="1041" y="174"/>
                    <a:pt x="1024" y="166"/>
                    <a:pt x="995" y="166"/>
                  </a:cubicBezTo>
                  <a:cubicBezTo>
                    <a:pt x="956" y="166"/>
                    <a:pt x="895" y="180"/>
                    <a:pt x="802" y="180"/>
                  </a:cubicBezTo>
                  <a:cubicBezTo>
                    <a:pt x="770" y="180"/>
                    <a:pt x="735" y="179"/>
                    <a:pt x="695" y="174"/>
                  </a:cubicBezTo>
                  <a:cubicBezTo>
                    <a:pt x="478" y="147"/>
                    <a:pt x="358" y="0"/>
                    <a:pt x="24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1"/>
            <p:cNvSpPr/>
            <p:nvPr/>
          </p:nvSpPr>
          <p:spPr>
            <a:xfrm>
              <a:off x="1528950" y="1297500"/>
              <a:ext cx="26650" cy="10900"/>
            </a:xfrm>
            <a:custGeom>
              <a:rect b="b" l="l" r="r" t="t"/>
              <a:pathLst>
                <a:path extrusionOk="0" h="436" w="1066">
                  <a:moveTo>
                    <a:pt x="818" y="1"/>
                  </a:moveTo>
                  <a:cubicBezTo>
                    <a:pt x="700" y="1"/>
                    <a:pt x="595" y="168"/>
                    <a:pt x="373" y="218"/>
                  </a:cubicBezTo>
                  <a:cubicBezTo>
                    <a:pt x="295" y="234"/>
                    <a:pt x="234" y="237"/>
                    <a:pt x="185" y="237"/>
                  </a:cubicBezTo>
                  <a:cubicBezTo>
                    <a:pt x="146" y="237"/>
                    <a:pt x="115" y="235"/>
                    <a:pt x="91" y="235"/>
                  </a:cubicBezTo>
                  <a:cubicBezTo>
                    <a:pt x="49" y="235"/>
                    <a:pt x="27" y="241"/>
                    <a:pt x="17" y="276"/>
                  </a:cubicBezTo>
                  <a:cubicBezTo>
                    <a:pt x="0" y="340"/>
                    <a:pt x="83" y="435"/>
                    <a:pt x="313" y="435"/>
                  </a:cubicBezTo>
                  <a:cubicBezTo>
                    <a:pt x="328" y="435"/>
                    <a:pt x="343" y="435"/>
                    <a:pt x="359" y="434"/>
                  </a:cubicBezTo>
                  <a:cubicBezTo>
                    <a:pt x="701" y="416"/>
                    <a:pt x="1065" y="159"/>
                    <a:pt x="912" y="38"/>
                  </a:cubicBezTo>
                  <a:cubicBezTo>
                    <a:pt x="879" y="11"/>
                    <a:pt x="848" y="1"/>
                    <a:pt x="81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1"/>
            <p:cNvSpPr/>
            <p:nvPr/>
          </p:nvSpPr>
          <p:spPr>
            <a:xfrm>
              <a:off x="1503950" y="1330200"/>
              <a:ext cx="19850" cy="10575"/>
            </a:xfrm>
            <a:custGeom>
              <a:rect b="b" l="l" r="r" t="t"/>
              <a:pathLst>
                <a:path extrusionOk="0" h="423" w="794">
                  <a:moveTo>
                    <a:pt x="21" y="0"/>
                  </a:moveTo>
                  <a:cubicBezTo>
                    <a:pt x="16" y="0"/>
                    <a:pt x="10" y="2"/>
                    <a:pt x="5" y="8"/>
                  </a:cubicBezTo>
                  <a:cubicBezTo>
                    <a:pt x="1" y="17"/>
                    <a:pt x="1" y="26"/>
                    <a:pt x="5" y="35"/>
                  </a:cubicBezTo>
                  <a:lnTo>
                    <a:pt x="32" y="62"/>
                  </a:lnTo>
                  <a:lnTo>
                    <a:pt x="63" y="89"/>
                  </a:lnTo>
                  <a:cubicBezTo>
                    <a:pt x="77" y="102"/>
                    <a:pt x="90" y="116"/>
                    <a:pt x="104" y="125"/>
                  </a:cubicBezTo>
                  <a:lnTo>
                    <a:pt x="158" y="165"/>
                  </a:lnTo>
                  <a:cubicBezTo>
                    <a:pt x="180" y="179"/>
                    <a:pt x="198" y="192"/>
                    <a:pt x="221" y="205"/>
                  </a:cubicBezTo>
                  <a:cubicBezTo>
                    <a:pt x="266" y="228"/>
                    <a:pt x="311" y="255"/>
                    <a:pt x="360" y="277"/>
                  </a:cubicBezTo>
                  <a:cubicBezTo>
                    <a:pt x="446" y="318"/>
                    <a:pt x="536" y="354"/>
                    <a:pt x="630" y="385"/>
                  </a:cubicBezTo>
                  <a:cubicBezTo>
                    <a:pt x="702" y="408"/>
                    <a:pt x="756" y="421"/>
                    <a:pt x="756" y="421"/>
                  </a:cubicBezTo>
                  <a:cubicBezTo>
                    <a:pt x="759" y="422"/>
                    <a:pt x="762" y="423"/>
                    <a:pt x="765" y="423"/>
                  </a:cubicBezTo>
                  <a:cubicBezTo>
                    <a:pt x="786" y="423"/>
                    <a:pt x="794" y="393"/>
                    <a:pt x="770" y="385"/>
                  </a:cubicBezTo>
                  <a:lnTo>
                    <a:pt x="648" y="327"/>
                  </a:lnTo>
                  <a:cubicBezTo>
                    <a:pt x="612" y="313"/>
                    <a:pt x="576" y="291"/>
                    <a:pt x="531" y="273"/>
                  </a:cubicBezTo>
                  <a:cubicBezTo>
                    <a:pt x="486" y="255"/>
                    <a:pt x="437" y="228"/>
                    <a:pt x="392" y="205"/>
                  </a:cubicBezTo>
                  <a:cubicBezTo>
                    <a:pt x="347" y="187"/>
                    <a:pt x="297" y="161"/>
                    <a:pt x="257" y="138"/>
                  </a:cubicBezTo>
                  <a:cubicBezTo>
                    <a:pt x="234" y="129"/>
                    <a:pt x="216" y="116"/>
                    <a:pt x="198" y="107"/>
                  </a:cubicBezTo>
                  <a:lnTo>
                    <a:pt x="140" y="75"/>
                  </a:lnTo>
                  <a:cubicBezTo>
                    <a:pt x="126" y="66"/>
                    <a:pt x="108" y="57"/>
                    <a:pt x="95" y="48"/>
                  </a:cubicBezTo>
                  <a:lnTo>
                    <a:pt x="63" y="21"/>
                  </a:lnTo>
                  <a:lnTo>
                    <a:pt x="32" y="3"/>
                  </a:lnTo>
                  <a:cubicBezTo>
                    <a:pt x="28" y="1"/>
                    <a:pt x="25" y="0"/>
                    <a:pt x="2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1"/>
            <p:cNvSpPr/>
            <p:nvPr/>
          </p:nvSpPr>
          <p:spPr>
            <a:xfrm>
              <a:off x="1586375" y="1321025"/>
              <a:ext cx="18825" cy="12975"/>
            </a:xfrm>
            <a:custGeom>
              <a:rect b="b" l="l" r="r" t="t"/>
              <a:pathLst>
                <a:path extrusionOk="0" h="519" w="753">
                  <a:moveTo>
                    <a:pt x="710" y="0"/>
                  </a:moveTo>
                  <a:cubicBezTo>
                    <a:pt x="695" y="0"/>
                    <a:pt x="679" y="9"/>
                    <a:pt x="671" y="28"/>
                  </a:cubicBezTo>
                  <a:cubicBezTo>
                    <a:pt x="671" y="28"/>
                    <a:pt x="667" y="42"/>
                    <a:pt x="658" y="69"/>
                  </a:cubicBezTo>
                  <a:cubicBezTo>
                    <a:pt x="644" y="109"/>
                    <a:pt x="626" y="145"/>
                    <a:pt x="608" y="181"/>
                  </a:cubicBezTo>
                  <a:cubicBezTo>
                    <a:pt x="586" y="231"/>
                    <a:pt x="554" y="276"/>
                    <a:pt x="518" y="312"/>
                  </a:cubicBezTo>
                  <a:cubicBezTo>
                    <a:pt x="500" y="330"/>
                    <a:pt x="482" y="343"/>
                    <a:pt x="460" y="352"/>
                  </a:cubicBezTo>
                  <a:cubicBezTo>
                    <a:pt x="451" y="357"/>
                    <a:pt x="437" y="361"/>
                    <a:pt x="428" y="366"/>
                  </a:cubicBezTo>
                  <a:lnTo>
                    <a:pt x="392" y="366"/>
                  </a:lnTo>
                  <a:cubicBezTo>
                    <a:pt x="338" y="361"/>
                    <a:pt x="289" y="343"/>
                    <a:pt x="248" y="312"/>
                  </a:cubicBezTo>
                  <a:cubicBezTo>
                    <a:pt x="208" y="280"/>
                    <a:pt x="176" y="240"/>
                    <a:pt x="149" y="195"/>
                  </a:cubicBezTo>
                  <a:cubicBezTo>
                    <a:pt x="131" y="159"/>
                    <a:pt x="113" y="127"/>
                    <a:pt x="100" y="87"/>
                  </a:cubicBezTo>
                  <a:cubicBezTo>
                    <a:pt x="86" y="60"/>
                    <a:pt x="82" y="46"/>
                    <a:pt x="82" y="46"/>
                  </a:cubicBezTo>
                  <a:lnTo>
                    <a:pt x="82" y="37"/>
                  </a:lnTo>
                  <a:cubicBezTo>
                    <a:pt x="74" y="18"/>
                    <a:pt x="58" y="9"/>
                    <a:pt x="43" y="9"/>
                  </a:cubicBezTo>
                  <a:cubicBezTo>
                    <a:pt x="22" y="9"/>
                    <a:pt x="1" y="25"/>
                    <a:pt x="1" y="51"/>
                  </a:cubicBezTo>
                  <a:cubicBezTo>
                    <a:pt x="1" y="69"/>
                    <a:pt x="1" y="91"/>
                    <a:pt x="1" y="109"/>
                  </a:cubicBezTo>
                  <a:cubicBezTo>
                    <a:pt x="5" y="154"/>
                    <a:pt x="19" y="199"/>
                    <a:pt x="32" y="244"/>
                  </a:cubicBezTo>
                  <a:cubicBezTo>
                    <a:pt x="59" y="312"/>
                    <a:pt x="100" y="375"/>
                    <a:pt x="149" y="420"/>
                  </a:cubicBezTo>
                  <a:cubicBezTo>
                    <a:pt x="217" y="483"/>
                    <a:pt x="298" y="514"/>
                    <a:pt x="388" y="519"/>
                  </a:cubicBezTo>
                  <a:lnTo>
                    <a:pt x="419" y="519"/>
                  </a:lnTo>
                  <a:cubicBezTo>
                    <a:pt x="433" y="514"/>
                    <a:pt x="446" y="514"/>
                    <a:pt x="455" y="514"/>
                  </a:cubicBezTo>
                  <a:cubicBezTo>
                    <a:pt x="482" y="505"/>
                    <a:pt x="505" y="501"/>
                    <a:pt x="527" y="492"/>
                  </a:cubicBezTo>
                  <a:cubicBezTo>
                    <a:pt x="563" y="469"/>
                    <a:pt x="599" y="442"/>
                    <a:pt x="626" y="411"/>
                  </a:cubicBezTo>
                  <a:cubicBezTo>
                    <a:pt x="671" y="357"/>
                    <a:pt x="703" y="298"/>
                    <a:pt x="721" y="231"/>
                  </a:cubicBezTo>
                  <a:cubicBezTo>
                    <a:pt x="734" y="186"/>
                    <a:pt x="743" y="141"/>
                    <a:pt x="752" y="96"/>
                  </a:cubicBezTo>
                  <a:cubicBezTo>
                    <a:pt x="752" y="78"/>
                    <a:pt x="752" y="60"/>
                    <a:pt x="752" y="42"/>
                  </a:cubicBezTo>
                  <a:cubicBezTo>
                    <a:pt x="752" y="16"/>
                    <a:pt x="732" y="0"/>
                    <a:pt x="71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1"/>
            <p:cNvSpPr/>
            <p:nvPr/>
          </p:nvSpPr>
          <p:spPr>
            <a:xfrm>
              <a:off x="1601900" y="1325200"/>
              <a:ext cx="8700" cy="3225"/>
            </a:xfrm>
            <a:custGeom>
              <a:rect b="b" l="l" r="r" t="t"/>
              <a:pathLst>
                <a:path extrusionOk="0" h="129" w="348">
                  <a:moveTo>
                    <a:pt x="68" y="0"/>
                  </a:moveTo>
                  <a:cubicBezTo>
                    <a:pt x="65" y="0"/>
                    <a:pt x="62" y="0"/>
                    <a:pt x="59" y="1"/>
                  </a:cubicBezTo>
                  <a:cubicBezTo>
                    <a:pt x="1" y="10"/>
                    <a:pt x="41" y="100"/>
                    <a:pt x="41" y="100"/>
                  </a:cubicBezTo>
                  <a:cubicBezTo>
                    <a:pt x="76" y="120"/>
                    <a:pt x="116" y="128"/>
                    <a:pt x="155" y="128"/>
                  </a:cubicBezTo>
                  <a:cubicBezTo>
                    <a:pt x="254" y="128"/>
                    <a:pt x="348" y="77"/>
                    <a:pt x="338" y="41"/>
                  </a:cubicBezTo>
                  <a:cubicBezTo>
                    <a:pt x="336" y="35"/>
                    <a:pt x="330" y="33"/>
                    <a:pt x="321" y="33"/>
                  </a:cubicBezTo>
                  <a:cubicBezTo>
                    <a:pt x="304" y="33"/>
                    <a:pt x="276" y="40"/>
                    <a:pt x="237" y="40"/>
                  </a:cubicBezTo>
                  <a:cubicBezTo>
                    <a:pt x="222" y="40"/>
                    <a:pt x="207" y="39"/>
                    <a:pt x="190" y="37"/>
                  </a:cubicBezTo>
                  <a:cubicBezTo>
                    <a:pt x="127" y="24"/>
                    <a:pt x="103" y="0"/>
                    <a:pt x="6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1"/>
            <p:cNvSpPr/>
            <p:nvPr/>
          </p:nvSpPr>
          <p:spPr>
            <a:xfrm>
              <a:off x="1600250" y="1328525"/>
              <a:ext cx="7525" cy="4500"/>
            </a:xfrm>
            <a:custGeom>
              <a:rect b="b" l="l" r="r" t="t"/>
              <a:pathLst>
                <a:path extrusionOk="0" h="180" w="301">
                  <a:moveTo>
                    <a:pt x="44" y="0"/>
                  </a:moveTo>
                  <a:cubicBezTo>
                    <a:pt x="0" y="0"/>
                    <a:pt x="4" y="84"/>
                    <a:pt x="4" y="84"/>
                  </a:cubicBezTo>
                  <a:cubicBezTo>
                    <a:pt x="52" y="153"/>
                    <a:pt x="145" y="179"/>
                    <a:pt x="214" y="179"/>
                  </a:cubicBezTo>
                  <a:cubicBezTo>
                    <a:pt x="261" y="179"/>
                    <a:pt x="296" y="167"/>
                    <a:pt x="296" y="147"/>
                  </a:cubicBezTo>
                  <a:cubicBezTo>
                    <a:pt x="301" y="124"/>
                    <a:pt x="247" y="133"/>
                    <a:pt x="166" y="84"/>
                  </a:cubicBezTo>
                  <a:cubicBezTo>
                    <a:pt x="107" y="48"/>
                    <a:pt x="98" y="12"/>
                    <a:pt x="58" y="3"/>
                  </a:cubicBezTo>
                  <a:cubicBezTo>
                    <a:pt x="53" y="1"/>
                    <a:pt x="48" y="0"/>
                    <a:pt x="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1"/>
            <p:cNvSpPr/>
            <p:nvPr/>
          </p:nvSpPr>
          <p:spPr>
            <a:xfrm>
              <a:off x="1533750" y="1320600"/>
              <a:ext cx="18925" cy="13075"/>
            </a:xfrm>
            <a:custGeom>
              <a:rect b="b" l="l" r="r" t="t"/>
              <a:pathLst>
                <a:path extrusionOk="0" h="523" w="757">
                  <a:moveTo>
                    <a:pt x="46" y="0"/>
                  </a:moveTo>
                  <a:cubicBezTo>
                    <a:pt x="23" y="0"/>
                    <a:pt x="1" y="18"/>
                    <a:pt x="1" y="41"/>
                  </a:cubicBezTo>
                  <a:cubicBezTo>
                    <a:pt x="1" y="41"/>
                    <a:pt x="1" y="63"/>
                    <a:pt x="5" y="95"/>
                  </a:cubicBezTo>
                  <a:cubicBezTo>
                    <a:pt x="10" y="140"/>
                    <a:pt x="19" y="185"/>
                    <a:pt x="32" y="230"/>
                  </a:cubicBezTo>
                  <a:cubicBezTo>
                    <a:pt x="50" y="297"/>
                    <a:pt x="86" y="360"/>
                    <a:pt x="131" y="414"/>
                  </a:cubicBezTo>
                  <a:cubicBezTo>
                    <a:pt x="158" y="446"/>
                    <a:pt x="194" y="473"/>
                    <a:pt x="230" y="495"/>
                  </a:cubicBezTo>
                  <a:cubicBezTo>
                    <a:pt x="253" y="504"/>
                    <a:pt x="275" y="513"/>
                    <a:pt x="302" y="518"/>
                  </a:cubicBezTo>
                  <a:cubicBezTo>
                    <a:pt x="311" y="518"/>
                    <a:pt x="325" y="522"/>
                    <a:pt x="338" y="522"/>
                  </a:cubicBezTo>
                  <a:lnTo>
                    <a:pt x="370" y="522"/>
                  </a:lnTo>
                  <a:cubicBezTo>
                    <a:pt x="459" y="518"/>
                    <a:pt x="540" y="486"/>
                    <a:pt x="608" y="428"/>
                  </a:cubicBezTo>
                  <a:cubicBezTo>
                    <a:pt x="657" y="378"/>
                    <a:pt x="698" y="315"/>
                    <a:pt x="720" y="252"/>
                  </a:cubicBezTo>
                  <a:cubicBezTo>
                    <a:pt x="738" y="207"/>
                    <a:pt x="747" y="158"/>
                    <a:pt x="752" y="113"/>
                  </a:cubicBezTo>
                  <a:cubicBezTo>
                    <a:pt x="752" y="95"/>
                    <a:pt x="752" y="77"/>
                    <a:pt x="752" y="59"/>
                  </a:cubicBezTo>
                  <a:lnTo>
                    <a:pt x="756" y="59"/>
                  </a:lnTo>
                  <a:cubicBezTo>
                    <a:pt x="754" y="33"/>
                    <a:pt x="733" y="19"/>
                    <a:pt x="712" y="19"/>
                  </a:cubicBezTo>
                  <a:cubicBezTo>
                    <a:pt x="697" y="19"/>
                    <a:pt x="681" y="28"/>
                    <a:pt x="675" y="45"/>
                  </a:cubicBezTo>
                  <a:lnTo>
                    <a:pt x="657" y="86"/>
                  </a:lnTo>
                  <a:cubicBezTo>
                    <a:pt x="644" y="126"/>
                    <a:pt x="626" y="162"/>
                    <a:pt x="608" y="194"/>
                  </a:cubicBezTo>
                  <a:cubicBezTo>
                    <a:pt x="581" y="239"/>
                    <a:pt x="549" y="279"/>
                    <a:pt x="509" y="311"/>
                  </a:cubicBezTo>
                  <a:cubicBezTo>
                    <a:pt x="468" y="342"/>
                    <a:pt x="419" y="360"/>
                    <a:pt x="365" y="365"/>
                  </a:cubicBezTo>
                  <a:lnTo>
                    <a:pt x="329" y="365"/>
                  </a:lnTo>
                  <a:cubicBezTo>
                    <a:pt x="316" y="360"/>
                    <a:pt x="307" y="360"/>
                    <a:pt x="298" y="356"/>
                  </a:cubicBezTo>
                  <a:cubicBezTo>
                    <a:pt x="275" y="347"/>
                    <a:pt x="253" y="329"/>
                    <a:pt x="235" y="315"/>
                  </a:cubicBezTo>
                  <a:cubicBezTo>
                    <a:pt x="199" y="275"/>
                    <a:pt x="172" y="230"/>
                    <a:pt x="149" y="185"/>
                  </a:cubicBezTo>
                  <a:cubicBezTo>
                    <a:pt x="127" y="140"/>
                    <a:pt x="109" y="99"/>
                    <a:pt x="100" y="72"/>
                  </a:cubicBezTo>
                  <a:lnTo>
                    <a:pt x="82" y="27"/>
                  </a:lnTo>
                  <a:cubicBezTo>
                    <a:pt x="77" y="14"/>
                    <a:pt x="64" y="0"/>
                    <a:pt x="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1"/>
            <p:cNvSpPr/>
            <p:nvPr/>
          </p:nvSpPr>
          <p:spPr>
            <a:xfrm>
              <a:off x="1528375" y="1324750"/>
              <a:ext cx="8775" cy="3175"/>
            </a:xfrm>
            <a:custGeom>
              <a:rect b="b" l="l" r="r" t="t"/>
              <a:pathLst>
                <a:path extrusionOk="0" h="127" w="351">
                  <a:moveTo>
                    <a:pt x="279" y="0"/>
                  </a:moveTo>
                  <a:cubicBezTo>
                    <a:pt x="243" y="0"/>
                    <a:pt x="220" y="24"/>
                    <a:pt x="157" y="32"/>
                  </a:cubicBezTo>
                  <a:cubicBezTo>
                    <a:pt x="135" y="37"/>
                    <a:pt x="116" y="38"/>
                    <a:pt x="99" y="38"/>
                  </a:cubicBezTo>
                  <a:cubicBezTo>
                    <a:pt x="66" y="38"/>
                    <a:pt x="42" y="33"/>
                    <a:pt x="28" y="33"/>
                  </a:cubicBezTo>
                  <a:cubicBezTo>
                    <a:pt x="20" y="33"/>
                    <a:pt x="14" y="35"/>
                    <a:pt x="13" y="41"/>
                  </a:cubicBezTo>
                  <a:cubicBezTo>
                    <a:pt x="1" y="76"/>
                    <a:pt x="93" y="127"/>
                    <a:pt x="189" y="127"/>
                  </a:cubicBezTo>
                  <a:cubicBezTo>
                    <a:pt x="230" y="127"/>
                    <a:pt x="271" y="118"/>
                    <a:pt x="306" y="95"/>
                  </a:cubicBezTo>
                  <a:cubicBezTo>
                    <a:pt x="306" y="95"/>
                    <a:pt x="351" y="5"/>
                    <a:pt x="288" y="1"/>
                  </a:cubicBezTo>
                  <a:cubicBezTo>
                    <a:pt x="285" y="0"/>
                    <a:pt x="282" y="0"/>
                    <a:pt x="27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1"/>
            <p:cNvSpPr/>
            <p:nvPr/>
          </p:nvSpPr>
          <p:spPr>
            <a:xfrm>
              <a:off x="1531175" y="1327950"/>
              <a:ext cx="7525" cy="4575"/>
            </a:xfrm>
            <a:custGeom>
              <a:rect b="b" l="l" r="r" t="t"/>
              <a:pathLst>
                <a:path extrusionOk="0" h="183" w="301">
                  <a:moveTo>
                    <a:pt x="256" y="1"/>
                  </a:moveTo>
                  <a:cubicBezTo>
                    <a:pt x="252" y="1"/>
                    <a:pt x="248" y="2"/>
                    <a:pt x="243" y="3"/>
                  </a:cubicBezTo>
                  <a:cubicBezTo>
                    <a:pt x="207" y="17"/>
                    <a:pt x="194" y="48"/>
                    <a:pt x="135" y="84"/>
                  </a:cubicBezTo>
                  <a:cubicBezTo>
                    <a:pt x="59" y="134"/>
                    <a:pt x="0" y="125"/>
                    <a:pt x="5" y="152"/>
                  </a:cubicBezTo>
                  <a:cubicBezTo>
                    <a:pt x="6" y="171"/>
                    <a:pt x="40" y="183"/>
                    <a:pt x="84" y="183"/>
                  </a:cubicBezTo>
                  <a:cubicBezTo>
                    <a:pt x="153" y="183"/>
                    <a:pt x="248" y="155"/>
                    <a:pt x="297" y="84"/>
                  </a:cubicBezTo>
                  <a:cubicBezTo>
                    <a:pt x="297" y="84"/>
                    <a:pt x="301" y="1"/>
                    <a:pt x="25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58" name="Shape 3758"/>
        <p:cNvGrpSpPr/>
        <p:nvPr/>
      </p:nvGrpSpPr>
      <p:grpSpPr>
        <a:xfrm>
          <a:off x="0" y="0"/>
          <a:ext cx="0" cy="0"/>
          <a:chOff x="0" y="0"/>
          <a:chExt cx="0" cy="0"/>
        </a:xfrm>
      </p:grpSpPr>
      <p:sp>
        <p:nvSpPr>
          <p:cNvPr id="3759" name="Google Shape;3759;p48"/>
          <p:cNvSpPr txBox="1"/>
          <p:nvPr>
            <p:ph type="title"/>
          </p:nvPr>
        </p:nvSpPr>
        <p:spPr>
          <a:xfrm>
            <a:off x="620727" y="430100"/>
            <a:ext cx="30396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ALTERNATIVE ILLUSTRATIONS</a:t>
            </a:r>
            <a:endParaRPr/>
          </a:p>
        </p:txBody>
      </p:sp>
      <p:grpSp>
        <p:nvGrpSpPr>
          <p:cNvPr id="3760" name="Google Shape;3760;p48"/>
          <p:cNvGrpSpPr/>
          <p:nvPr/>
        </p:nvGrpSpPr>
        <p:grpSpPr>
          <a:xfrm>
            <a:off x="1040852" y="2441677"/>
            <a:ext cx="746059" cy="2107243"/>
            <a:chOff x="299150" y="1012425"/>
            <a:chExt cx="578475" cy="1633775"/>
          </a:xfrm>
        </p:grpSpPr>
        <p:sp>
          <p:nvSpPr>
            <p:cNvPr id="3761" name="Google Shape;3761;p48"/>
            <p:cNvSpPr/>
            <p:nvPr/>
          </p:nvSpPr>
          <p:spPr>
            <a:xfrm>
              <a:off x="548825" y="1659000"/>
              <a:ext cx="252700" cy="369050"/>
            </a:xfrm>
            <a:custGeom>
              <a:rect b="b" l="l" r="r" t="t"/>
              <a:pathLst>
                <a:path extrusionOk="0" h="14762" w="10108">
                  <a:moveTo>
                    <a:pt x="1279" y="1"/>
                  </a:moveTo>
                  <a:cubicBezTo>
                    <a:pt x="683" y="1172"/>
                    <a:pt x="157" y="2840"/>
                    <a:pt x="1" y="3123"/>
                  </a:cubicBezTo>
                  <a:cubicBezTo>
                    <a:pt x="10" y="4059"/>
                    <a:pt x="79" y="8088"/>
                    <a:pt x="293" y="10956"/>
                  </a:cubicBezTo>
                  <a:cubicBezTo>
                    <a:pt x="401" y="12410"/>
                    <a:pt x="547" y="13571"/>
                    <a:pt x="742" y="13883"/>
                  </a:cubicBezTo>
                  <a:cubicBezTo>
                    <a:pt x="1220" y="14659"/>
                    <a:pt x="2051" y="14761"/>
                    <a:pt x="2435" y="14761"/>
                  </a:cubicBezTo>
                  <a:cubicBezTo>
                    <a:pt x="2529" y="14761"/>
                    <a:pt x="2596" y="14755"/>
                    <a:pt x="2625" y="14751"/>
                  </a:cubicBezTo>
                  <a:cubicBezTo>
                    <a:pt x="2205" y="12829"/>
                    <a:pt x="2088" y="9025"/>
                    <a:pt x="2088" y="8361"/>
                  </a:cubicBezTo>
                  <a:cubicBezTo>
                    <a:pt x="2088" y="7854"/>
                    <a:pt x="2157" y="7503"/>
                    <a:pt x="2332" y="7220"/>
                  </a:cubicBezTo>
                  <a:cubicBezTo>
                    <a:pt x="2654" y="7025"/>
                    <a:pt x="2957" y="6771"/>
                    <a:pt x="3200" y="6488"/>
                  </a:cubicBezTo>
                  <a:lnTo>
                    <a:pt x="3200" y="6498"/>
                  </a:lnTo>
                  <a:cubicBezTo>
                    <a:pt x="4352" y="6176"/>
                    <a:pt x="7981" y="5825"/>
                    <a:pt x="10107" y="5737"/>
                  </a:cubicBezTo>
                  <a:lnTo>
                    <a:pt x="9356" y="2859"/>
                  </a:lnTo>
                  <a:cubicBezTo>
                    <a:pt x="8990" y="2947"/>
                    <a:pt x="8584" y="2989"/>
                    <a:pt x="8150" y="2989"/>
                  </a:cubicBezTo>
                  <a:cubicBezTo>
                    <a:pt x="6559" y="2989"/>
                    <a:pt x="4607" y="2422"/>
                    <a:pt x="3005" y="1464"/>
                  </a:cubicBezTo>
                  <a:cubicBezTo>
                    <a:pt x="2566" y="840"/>
                    <a:pt x="1971" y="333"/>
                    <a:pt x="127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8"/>
            <p:cNvSpPr/>
            <p:nvPr/>
          </p:nvSpPr>
          <p:spPr>
            <a:xfrm>
              <a:off x="543700" y="1366350"/>
              <a:ext cx="81250" cy="72000"/>
            </a:xfrm>
            <a:custGeom>
              <a:rect b="b" l="l" r="r" t="t"/>
              <a:pathLst>
                <a:path extrusionOk="0" h="2880" w="3250">
                  <a:moveTo>
                    <a:pt x="3181" y="0"/>
                  </a:moveTo>
                  <a:cubicBezTo>
                    <a:pt x="2635" y="654"/>
                    <a:pt x="1942" y="1161"/>
                    <a:pt x="1152" y="1483"/>
                  </a:cubicBezTo>
                  <a:cubicBezTo>
                    <a:pt x="781" y="1629"/>
                    <a:pt x="401" y="1747"/>
                    <a:pt x="20" y="1844"/>
                  </a:cubicBezTo>
                  <a:lnTo>
                    <a:pt x="1" y="2420"/>
                  </a:lnTo>
                  <a:cubicBezTo>
                    <a:pt x="401" y="2693"/>
                    <a:pt x="859" y="2849"/>
                    <a:pt x="1347" y="2878"/>
                  </a:cubicBezTo>
                  <a:cubicBezTo>
                    <a:pt x="1367" y="2879"/>
                    <a:pt x="1387" y="2879"/>
                    <a:pt x="1407" y="2879"/>
                  </a:cubicBezTo>
                  <a:cubicBezTo>
                    <a:pt x="2045" y="2879"/>
                    <a:pt x="2748" y="2573"/>
                    <a:pt x="3249" y="1571"/>
                  </a:cubicBezTo>
                  <a:lnTo>
                    <a:pt x="3249" y="1571"/>
                  </a:lnTo>
                  <a:lnTo>
                    <a:pt x="3162" y="1600"/>
                  </a:lnTo>
                  <a:lnTo>
                    <a:pt x="3240" y="49"/>
                  </a:lnTo>
                  <a:lnTo>
                    <a:pt x="3181"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8"/>
            <p:cNvSpPr/>
            <p:nvPr/>
          </p:nvSpPr>
          <p:spPr>
            <a:xfrm>
              <a:off x="606375" y="1400725"/>
              <a:ext cx="250025" cy="333150"/>
            </a:xfrm>
            <a:custGeom>
              <a:rect b="b" l="l" r="r" t="t"/>
              <a:pathLst>
                <a:path extrusionOk="0" h="13326" w="10001">
                  <a:moveTo>
                    <a:pt x="2615" y="1"/>
                  </a:moveTo>
                  <a:cubicBezTo>
                    <a:pt x="2128" y="732"/>
                    <a:pt x="1728" y="1503"/>
                    <a:pt x="1415" y="2313"/>
                  </a:cubicBezTo>
                  <a:cubicBezTo>
                    <a:pt x="1445" y="3844"/>
                    <a:pt x="1425" y="5698"/>
                    <a:pt x="1250" y="6186"/>
                  </a:cubicBezTo>
                  <a:cubicBezTo>
                    <a:pt x="1172" y="6391"/>
                    <a:pt x="996" y="6791"/>
                    <a:pt x="752" y="7298"/>
                  </a:cubicBezTo>
                  <a:cubicBezTo>
                    <a:pt x="811" y="7571"/>
                    <a:pt x="830" y="7844"/>
                    <a:pt x="791" y="8117"/>
                  </a:cubicBezTo>
                  <a:cubicBezTo>
                    <a:pt x="1006" y="8264"/>
                    <a:pt x="1230" y="8391"/>
                    <a:pt x="1464" y="8488"/>
                  </a:cubicBezTo>
                  <a:cubicBezTo>
                    <a:pt x="1454" y="8595"/>
                    <a:pt x="1220" y="10303"/>
                    <a:pt x="50" y="11278"/>
                  </a:cubicBezTo>
                  <a:lnTo>
                    <a:pt x="1" y="11346"/>
                  </a:lnTo>
                  <a:lnTo>
                    <a:pt x="128" y="11434"/>
                  </a:lnTo>
                  <a:cubicBezTo>
                    <a:pt x="1820" y="12615"/>
                    <a:pt x="4071" y="13326"/>
                    <a:pt x="5861" y="13326"/>
                  </a:cubicBezTo>
                  <a:cubicBezTo>
                    <a:pt x="6290" y="13326"/>
                    <a:pt x="6692" y="13285"/>
                    <a:pt x="7054" y="13200"/>
                  </a:cubicBezTo>
                  <a:cubicBezTo>
                    <a:pt x="7737" y="13034"/>
                    <a:pt x="8274" y="12712"/>
                    <a:pt x="8576" y="12224"/>
                  </a:cubicBezTo>
                  <a:cubicBezTo>
                    <a:pt x="10000" y="9903"/>
                    <a:pt x="7064" y="2459"/>
                    <a:pt x="5259" y="957"/>
                  </a:cubicBezTo>
                  <a:cubicBezTo>
                    <a:pt x="4654" y="469"/>
                    <a:pt x="3932" y="157"/>
                    <a:pt x="3162" y="59"/>
                  </a:cubicBezTo>
                  <a:cubicBezTo>
                    <a:pt x="2976" y="30"/>
                    <a:pt x="2791" y="11"/>
                    <a:pt x="261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8"/>
            <p:cNvSpPr/>
            <p:nvPr/>
          </p:nvSpPr>
          <p:spPr>
            <a:xfrm>
              <a:off x="401275" y="1932900"/>
              <a:ext cx="436825" cy="675450"/>
            </a:xfrm>
            <a:custGeom>
              <a:rect b="b" l="l" r="r" t="t"/>
              <a:pathLst>
                <a:path extrusionOk="0" h="27018" w="17473">
                  <a:moveTo>
                    <a:pt x="6195" y="0"/>
                  </a:moveTo>
                  <a:cubicBezTo>
                    <a:pt x="6127" y="517"/>
                    <a:pt x="5815" y="2683"/>
                    <a:pt x="5464" y="3171"/>
                  </a:cubicBezTo>
                  <a:cubicBezTo>
                    <a:pt x="5262" y="3449"/>
                    <a:pt x="4557" y="3573"/>
                    <a:pt x="3717" y="3573"/>
                  </a:cubicBezTo>
                  <a:cubicBezTo>
                    <a:pt x="2643" y="3573"/>
                    <a:pt x="1349" y="3370"/>
                    <a:pt x="615" y="3025"/>
                  </a:cubicBezTo>
                  <a:cubicBezTo>
                    <a:pt x="615" y="3190"/>
                    <a:pt x="605" y="3600"/>
                    <a:pt x="586" y="4195"/>
                  </a:cubicBezTo>
                  <a:cubicBezTo>
                    <a:pt x="439" y="8966"/>
                    <a:pt x="0" y="25687"/>
                    <a:pt x="196" y="26906"/>
                  </a:cubicBezTo>
                  <a:cubicBezTo>
                    <a:pt x="196" y="26906"/>
                    <a:pt x="1224" y="27018"/>
                    <a:pt x="2281" y="27018"/>
                  </a:cubicBezTo>
                  <a:cubicBezTo>
                    <a:pt x="2848" y="27018"/>
                    <a:pt x="3424" y="26985"/>
                    <a:pt x="3854" y="26887"/>
                  </a:cubicBezTo>
                  <a:cubicBezTo>
                    <a:pt x="4644" y="23111"/>
                    <a:pt x="7678" y="8732"/>
                    <a:pt x="8029" y="7044"/>
                  </a:cubicBezTo>
                  <a:cubicBezTo>
                    <a:pt x="9161" y="10868"/>
                    <a:pt x="13336" y="24974"/>
                    <a:pt x="13990" y="26584"/>
                  </a:cubicBezTo>
                  <a:cubicBezTo>
                    <a:pt x="13990" y="26584"/>
                    <a:pt x="16536" y="25931"/>
                    <a:pt x="17404" y="25199"/>
                  </a:cubicBezTo>
                  <a:cubicBezTo>
                    <a:pt x="17473" y="22155"/>
                    <a:pt x="17112" y="6254"/>
                    <a:pt x="17063" y="4176"/>
                  </a:cubicBezTo>
                  <a:cubicBezTo>
                    <a:pt x="15124" y="4752"/>
                    <a:pt x="12076" y="5016"/>
                    <a:pt x="10317" y="5016"/>
                  </a:cubicBezTo>
                  <a:cubicBezTo>
                    <a:pt x="10111" y="5016"/>
                    <a:pt x="9923" y="5012"/>
                    <a:pt x="9756" y="5005"/>
                  </a:cubicBezTo>
                  <a:cubicBezTo>
                    <a:pt x="9502" y="5005"/>
                    <a:pt x="9249" y="4966"/>
                    <a:pt x="9015" y="4898"/>
                  </a:cubicBezTo>
                  <a:cubicBezTo>
                    <a:pt x="8819" y="4820"/>
                    <a:pt x="8654" y="4400"/>
                    <a:pt x="8527" y="3795"/>
                  </a:cubicBezTo>
                  <a:cubicBezTo>
                    <a:pt x="8499" y="3799"/>
                    <a:pt x="8437" y="3804"/>
                    <a:pt x="8349" y="3804"/>
                  </a:cubicBezTo>
                  <a:cubicBezTo>
                    <a:pt x="7971" y="3804"/>
                    <a:pt x="7127" y="3704"/>
                    <a:pt x="6644" y="2927"/>
                  </a:cubicBezTo>
                  <a:cubicBezTo>
                    <a:pt x="6449" y="2615"/>
                    <a:pt x="6303" y="1454"/>
                    <a:pt x="61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8"/>
            <p:cNvSpPr/>
            <p:nvPr/>
          </p:nvSpPr>
          <p:spPr>
            <a:xfrm>
              <a:off x="525425" y="1402200"/>
              <a:ext cx="117575" cy="332450"/>
            </a:xfrm>
            <a:custGeom>
              <a:rect b="b" l="l" r="r" t="t"/>
              <a:pathLst>
                <a:path extrusionOk="0" h="13298" w="4703">
                  <a:moveTo>
                    <a:pt x="4702" y="0"/>
                  </a:moveTo>
                  <a:lnTo>
                    <a:pt x="4702" y="0"/>
                  </a:lnTo>
                  <a:cubicBezTo>
                    <a:pt x="4458" y="30"/>
                    <a:pt x="4224" y="78"/>
                    <a:pt x="3980" y="137"/>
                  </a:cubicBezTo>
                  <a:cubicBezTo>
                    <a:pt x="3961" y="313"/>
                    <a:pt x="3707" y="2488"/>
                    <a:pt x="3063" y="2771"/>
                  </a:cubicBezTo>
                  <a:cubicBezTo>
                    <a:pt x="3050" y="2776"/>
                    <a:pt x="3037" y="2779"/>
                    <a:pt x="3023" y="2779"/>
                  </a:cubicBezTo>
                  <a:cubicBezTo>
                    <a:pt x="2703" y="2779"/>
                    <a:pt x="2068" y="1464"/>
                    <a:pt x="2068" y="1464"/>
                  </a:cubicBezTo>
                  <a:cubicBezTo>
                    <a:pt x="2068" y="1464"/>
                    <a:pt x="886" y="2684"/>
                    <a:pt x="663" y="2684"/>
                  </a:cubicBezTo>
                  <a:cubicBezTo>
                    <a:pt x="660" y="2684"/>
                    <a:pt x="657" y="2684"/>
                    <a:pt x="654" y="2683"/>
                  </a:cubicBezTo>
                  <a:cubicBezTo>
                    <a:pt x="488" y="2664"/>
                    <a:pt x="439" y="2429"/>
                    <a:pt x="439" y="2147"/>
                  </a:cubicBezTo>
                  <a:lnTo>
                    <a:pt x="439" y="2147"/>
                  </a:lnTo>
                  <a:cubicBezTo>
                    <a:pt x="224" y="3737"/>
                    <a:pt x="0" y="7268"/>
                    <a:pt x="888" y="13063"/>
                  </a:cubicBezTo>
                  <a:cubicBezTo>
                    <a:pt x="898" y="13112"/>
                    <a:pt x="917" y="13151"/>
                    <a:pt x="927" y="13190"/>
                  </a:cubicBezTo>
                  <a:lnTo>
                    <a:pt x="927" y="13297"/>
                  </a:lnTo>
                  <a:cubicBezTo>
                    <a:pt x="1190" y="12214"/>
                    <a:pt x="1444" y="11044"/>
                    <a:pt x="1698" y="9902"/>
                  </a:cubicBezTo>
                  <a:lnTo>
                    <a:pt x="1756" y="9863"/>
                  </a:lnTo>
                  <a:cubicBezTo>
                    <a:pt x="1717" y="9814"/>
                    <a:pt x="1668" y="9756"/>
                    <a:pt x="1629" y="9697"/>
                  </a:cubicBezTo>
                  <a:cubicBezTo>
                    <a:pt x="527" y="8094"/>
                    <a:pt x="788" y="7229"/>
                    <a:pt x="1074" y="7229"/>
                  </a:cubicBezTo>
                  <a:cubicBezTo>
                    <a:pt x="1117" y="7229"/>
                    <a:pt x="1160" y="7248"/>
                    <a:pt x="1200" y="7288"/>
                  </a:cubicBezTo>
                  <a:cubicBezTo>
                    <a:pt x="1132" y="7054"/>
                    <a:pt x="1112" y="6800"/>
                    <a:pt x="1141" y="6556"/>
                  </a:cubicBezTo>
                  <a:cubicBezTo>
                    <a:pt x="1198" y="6153"/>
                    <a:pt x="1327" y="6050"/>
                    <a:pt x="1443" y="6050"/>
                  </a:cubicBezTo>
                  <a:cubicBezTo>
                    <a:pt x="1567" y="6050"/>
                    <a:pt x="1678" y="6166"/>
                    <a:pt x="1678" y="6166"/>
                  </a:cubicBezTo>
                  <a:lnTo>
                    <a:pt x="1707" y="6166"/>
                  </a:lnTo>
                  <a:cubicBezTo>
                    <a:pt x="1727" y="6029"/>
                    <a:pt x="1776" y="5912"/>
                    <a:pt x="1863" y="5815"/>
                  </a:cubicBezTo>
                  <a:cubicBezTo>
                    <a:pt x="1894" y="5784"/>
                    <a:pt x="1951" y="5768"/>
                    <a:pt x="2020" y="5768"/>
                  </a:cubicBezTo>
                  <a:cubicBezTo>
                    <a:pt x="2171" y="5768"/>
                    <a:pt x="2383" y="5843"/>
                    <a:pt x="2536" y="6010"/>
                  </a:cubicBezTo>
                  <a:lnTo>
                    <a:pt x="2546" y="6010"/>
                  </a:lnTo>
                  <a:cubicBezTo>
                    <a:pt x="3102" y="2771"/>
                    <a:pt x="4234" y="732"/>
                    <a:pt x="470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8"/>
            <p:cNvSpPr/>
            <p:nvPr/>
          </p:nvSpPr>
          <p:spPr>
            <a:xfrm>
              <a:off x="733200" y="2562850"/>
              <a:ext cx="103200" cy="81150"/>
            </a:xfrm>
            <a:custGeom>
              <a:rect b="b" l="l" r="r" t="t"/>
              <a:pathLst>
                <a:path extrusionOk="0" h="3246" w="4128">
                  <a:moveTo>
                    <a:pt x="4127" y="1"/>
                  </a:moveTo>
                  <a:lnTo>
                    <a:pt x="4127" y="1"/>
                  </a:lnTo>
                  <a:cubicBezTo>
                    <a:pt x="3269" y="733"/>
                    <a:pt x="713" y="1396"/>
                    <a:pt x="713" y="1396"/>
                  </a:cubicBezTo>
                  <a:cubicBezTo>
                    <a:pt x="869" y="1786"/>
                    <a:pt x="1" y="2888"/>
                    <a:pt x="157" y="3210"/>
                  </a:cubicBezTo>
                  <a:cubicBezTo>
                    <a:pt x="169" y="3234"/>
                    <a:pt x="202" y="3246"/>
                    <a:pt x="252" y="3246"/>
                  </a:cubicBezTo>
                  <a:cubicBezTo>
                    <a:pt x="854" y="3246"/>
                    <a:pt x="3964" y="1611"/>
                    <a:pt x="4108" y="450"/>
                  </a:cubicBezTo>
                  <a:cubicBezTo>
                    <a:pt x="4118" y="372"/>
                    <a:pt x="4127" y="215"/>
                    <a:pt x="41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8"/>
            <p:cNvSpPr/>
            <p:nvPr/>
          </p:nvSpPr>
          <p:spPr>
            <a:xfrm>
              <a:off x="598100" y="1833625"/>
              <a:ext cx="47325" cy="224400"/>
            </a:xfrm>
            <a:custGeom>
              <a:rect b="b" l="l" r="r" t="t"/>
              <a:pathLst>
                <a:path extrusionOk="0" h="8976" w="1893">
                  <a:moveTo>
                    <a:pt x="527" y="1"/>
                  </a:moveTo>
                  <a:cubicBezTo>
                    <a:pt x="459" y="79"/>
                    <a:pt x="400" y="157"/>
                    <a:pt x="361" y="235"/>
                  </a:cubicBezTo>
                  <a:cubicBezTo>
                    <a:pt x="137" y="615"/>
                    <a:pt x="10" y="1045"/>
                    <a:pt x="0" y="1484"/>
                  </a:cubicBezTo>
                  <a:cubicBezTo>
                    <a:pt x="0" y="2147"/>
                    <a:pt x="59" y="5874"/>
                    <a:pt x="478" y="7805"/>
                  </a:cubicBezTo>
                  <a:cubicBezTo>
                    <a:pt x="615" y="8400"/>
                    <a:pt x="917" y="8849"/>
                    <a:pt x="1122" y="8937"/>
                  </a:cubicBezTo>
                  <a:cubicBezTo>
                    <a:pt x="1229" y="8976"/>
                    <a:pt x="1532" y="8966"/>
                    <a:pt x="1893" y="8976"/>
                  </a:cubicBezTo>
                  <a:lnTo>
                    <a:pt x="1893" y="8917"/>
                  </a:lnTo>
                  <a:cubicBezTo>
                    <a:pt x="1259" y="6157"/>
                    <a:pt x="712" y="196"/>
                    <a:pt x="712" y="196"/>
                  </a:cubicBezTo>
                  <a:lnTo>
                    <a:pt x="810" y="186"/>
                  </a:lnTo>
                  <a:cubicBezTo>
                    <a:pt x="722" y="108"/>
                    <a:pt x="625" y="50"/>
                    <a:pt x="52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8"/>
            <p:cNvSpPr/>
            <p:nvPr/>
          </p:nvSpPr>
          <p:spPr>
            <a:xfrm>
              <a:off x="366650" y="2605050"/>
              <a:ext cx="130975" cy="41150"/>
            </a:xfrm>
            <a:custGeom>
              <a:rect b="b" l="l" r="r" t="t"/>
              <a:pathLst>
                <a:path extrusionOk="0" h="1646" w="5239">
                  <a:moveTo>
                    <a:pt x="5239" y="1"/>
                  </a:moveTo>
                  <a:cubicBezTo>
                    <a:pt x="4809" y="99"/>
                    <a:pt x="4235" y="132"/>
                    <a:pt x="3669" y="132"/>
                  </a:cubicBezTo>
                  <a:cubicBezTo>
                    <a:pt x="2614" y="132"/>
                    <a:pt x="1590" y="20"/>
                    <a:pt x="1590" y="20"/>
                  </a:cubicBezTo>
                  <a:cubicBezTo>
                    <a:pt x="1590" y="20"/>
                    <a:pt x="0" y="1132"/>
                    <a:pt x="0" y="1522"/>
                  </a:cubicBezTo>
                  <a:cubicBezTo>
                    <a:pt x="0" y="1609"/>
                    <a:pt x="247" y="1646"/>
                    <a:pt x="631" y="1646"/>
                  </a:cubicBezTo>
                  <a:cubicBezTo>
                    <a:pt x="1972" y="1646"/>
                    <a:pt x="4993" y="1199"/>
                    <a:pt x="5054" y="888"/>
                  </a:cubicBezTo>
                  <a:cubicBezTo>
                    <a:pt x="5063" y="840"/>
                    <a:pt x="5132" y="527"/>
                    <a:pt x="52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8"/>
            <p:cNvSpPr/>
            <p:nvPr/>
          </p:nvSpPr>
          <p:spPr>
            <a:xfrm>
              <a:off x="581500" y="1664125"/>
              <a:ext cx="47100" cy="175375"/>
            </a:xfrm>
            <a:custGeom>
              <a:rect b="b" l="l" r="r" t="t"/>
              <a:pathLst>
                <a:path extrusionOk="0" h="7015" w="1884">
                  <a:moveTo>
                    <a:pt x="50" y="1"/>
                  </a:moveTo>
                  <a:lnTo>
                    <a:pt x="1" y="50"/>
                  </a:lnTo>
                  <a:cubicBezTo>
                    <a:pt x="1" y="176"/>
                    <a:pt x="11" y="293"/>
                    <a:pt x="11" y="420"/>
                  </a:cubicBezTo>
                  <a:cubicBezTo>
                    <a:pt x="98" y="2645"/>
                    <a:pt x="430" y="4859"/>
                    <a:pt x="1015" y="7015"/>
                  </a:cubicBezTo>
                  <a:cubicBezTo>
                    <a:pt x="1064" y="6937"/>
                    <a:pt x="1123" y="6859"/>
                    <a:pt x="1191" y="6781"/>
                  </a:cubicBezTo>
                  <a:cubicBezTo>
                    <a:pt x="1298" y="6654"/>
                    <a:pt x="1425" y="6527"/>
                    <a:pt x="1562" y="6420"/>
                  </a:cubicBezTo>
                  <a:cubicBezTo>
                    <a:pt x="1659" y="6361"/>
                    <a:pt x="1776" y="6313"/>
                    <a:pt x="1884" y="6293"/>
                  </a:cubicBezTo>
                  <a:lnTo>
                    <a:pt x="1884" y="6264"/>
                  </a:lnTo>
                  <a:cubicBezTo>
                    <a:pt x="1464" y="4498"/>
                    <a:pt x="1211" y="2703"/>
                    <a:pt x="1113" y="898"/>
                  </a:cubicBezTo>
                  <a:lnTo>
                    <a:pt x="996" y="810"/>
                  </a:lnTo>
                  <a:cubicBezTo>
                    <a:pt x="762" y="635"/>
                    <a:pt x="528" y="450"/>
                    <a:pt x="313" y="264"/>
                  </a:cubicBezTo>
                  <a:cubicBezTo>
                    <a:pt x="225" y="176"/>
                    <a:pt x="137" y="89"/>
                    <a:pt x="5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8"/>
            <p:cNvSpPr/>
            <p:nvPr/>
          </p:nvSpPr>
          <p:spPr>
            <a:xfrm>
              <a:off x="536400" y="1427075"/>
              <a:ext cx="40975" cy="42250"/>
            </a:xfrm>
            <a:custGeom>
              <a:rect b="b" l="l" r="r" t="t"/>
              <a:pathLst>
                <a:path extrusionOk="0" h="1690" w="1639">
                  <a:moveTo>
                    <a:pt x="293" y="0"/>
                  </a:moveTo>
                  <a:cubicBezTo>
                    <a:pt x="293" y="0"/>
                    <a:pt x="234" y="10"/>
                    <a:pt x="146" y="39"/>
                  </a:cubicBezTo>
                  <a:cubicBezTo>
                    <a:pt x="59" y="400"/>
                    <a:pt x="10" y="771"/>
                    <a:pt x="0" y="1152"/>
                  </a:cubicBezTo>
                  <a:cubicBezTo>
                    <a:pt x="0" y="1434"/>
                    <a:pt x="49" y="1669"/>
                    <a:pt x="215" y="1688"/>
                  </a:cubicBezTo>
                  <a:cubicBezTo>
                    <a:pt x="219" y="1689"/>
                    <a:pt x="223" y="1689"/>
                    <a:pt x="227" y="1689"/>
                  </a:cubicBezTo>
                  <a:cubicBezTo>
                    <a:pt x="465" y="1689"/>
                    <a:pt x="1639" y="469"/>
                    <a:pt x="1639" y="469"/>
                  </a:cubicBezTo>
                  <a:lnTo>
                    <a:pt x="1639" y="449"/>
                  </a:lnTo>
                  <a:cubicBezTo>
                    <a:pt x="1151" y="420"/>
                    <a:pt x="693" y="264"/>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8"/>
            <p:cNvSpPr/>
            <p:nvPr/>
          </p:nvSpPr>
          <p:spPr>
            <a:xfrm>
              <a:off x="611275" y="1798250"/>
              <a:ext cx="266350" cy="164650"/>
            </a:xfrm>
            <a:custGeom>
              <a:rect b="b" l="l" r="r" t="t"/>
              <a:pathLst>
                <a:path extrusionOk="0" h="6586" w="10654">
                  <a:moveTo>
                    <a:pt x="7851" y="0"/>
                  </a:moveTo>
                  <a:cubicBezTo>
                    <a:pt x="7748" y="0"/>
                    <a:pt x="7645" y="4"/>
                    <a:pt x="7541" y="11"/>
                  </a:cubicBezTo>
                  <a:cubicBezTo>
                    <a:pt x="5414" y="99"/>
                    <a:pt x="1854" y="596"/>
                    <a:pt x="702" y="918"/>
                  </a:cubicBezTo>
                  <a:cubicBezTo>
                    <a:pt x="585" y="948"/>
                    <a:pt x="478" y="987"/>
                    <a:pt x="380" y="1055"/>
                  </a:cubicBezTo>
                  <a:cubicBezTo>
                    <a:pt x="234" y="1162"/>
                    <a:pt x="107" y="1279"/>
                    <a:pt x="0" y="1416"/>
                  </a:cubicBezTo>
                  <a:cubicBezTo>
                    <a:pt x="98" y="1465"/>
                    <a:pt x="195" y="1523"/>
                    <a:pt x="273" y="1601"/>
                  </a:cubicBezTo>
                  <a:cubicBezTo>
                    <a:pt x="478" y="1767"/>
                    <a:pt x="615" y="2011"/>
                    <a:pt x="654" y="2284"/>
                  </a:cubicBezTo>
                  <a:cubicBezTo>
                    <a:pt x="810" y="3269"/>
                    <a:pt x="1210" y="6011"/>
                    <a:pt x="1678" y="6430"/>
                  </a:cubicBezTo>
                  <a:cubicBezTo>
                    <a:pt x="1802" y="6539"/>
                    <a:pt x="2142" y="6586"/>
                    <a:pt x="2620" y="6586"/>
                  </a:cubicBezTo>
                  <a:cubicBezTo>
                    <a:pt x="4595" y="6586"/>
                    <a:pt x="8932" y="5782"/>
                    <a:pt x="10204" y="5162"/>
                  </a:cubicBezTo>
                  <a:cubicBezTo>
                    <a:pt x="10409" y="5064"/>
                    <a:pt x="10536" y="4967"/>
                    <a:pt x="10565" y="4879"/>
                  </a:cubicBezTo>
                  <a:cubicBezTo>
                    <a:pt x="10653" y="4557"/>
                    <a:pt x="10399" y="3445"/>
                    <a:pt x="10282" y="2947"/>
                  </a:cubicBezTo>
                  <a:cubicBezTo>
                    <a:pt x="10048" y="1289"/>
                    <a:pt x="9570" y="343"/>
                    <a:pt x="9180" y="187"/>
                  </a:cubicBezTo>
                  <a:cubicBezTo>
                    <a:pt x="8744" y="68"/>
                    <a:pt x="8301" y="0"/>
                    <a:pt x="785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8"/>
            <p:cNvSpPr/>
            <p:nvPr/>
          </p:nvSpPr>
          <p:spPr>
            <a:xfrm>
              <a:off x="613700" y="1838275"/>
              <a:ext cx="263675" cy="221975"/>
            </a:xfrm>
            <a:custGeom>
              <a:rect b="b" l="l" r="r" t="t"/>
              <a:pathLst>
                <a:path extrusionOk="0" h="8879" w="10547">
                  <a:moveTo>
                    <a:pt x="176" y="0"/>
                  </a:moveTo>
                  <a:lnTo>
                    <a:pt x="79" y="10"/>
                  </a:lnTo>
                  <a:cubicBezTo>
                    <a:pt x="79" y="10"/>
                    <a:pt x="1" y="5893"/>
                    <a:pt x="1269" y="8731"/>
                  </a:cubicBezTo>
                  <a:lnTo>
                    <a:pt x="1269" y="8790"/>
                  </a:lnTo>
                  <a:cubicBezTo>
                    <a:pt x="1645" y="8849"/>
                    <a:pt x="2147" y="8878"/>
                    <a:pt x="2722" y="8878"/>
                  </a:cubicBezTo>
                  <a:cubicBezTo>
                    <a:pt x="4501" y="8878"/>
                    <a:pt x="6980" y="8603"/>
                    <a:pt x="8624" y="8117"/>
                  </a:cubicBezTo>
                  <a:cubicBezTo>
                    <a:pt x="9571" y="7834"/>
                    <a:pt x="10215" y="7327"/>
                    <a:pt x="10341" y="6878"/>
                  </a:cubicBezTo>
                  <a:cubicBezTo>
                    <a:pt x="10546" y="6214"/>
                    <a:pt x="10234" y="4976"/>
                    <a:pt x="10107" y="3561"/>
                  </a:cubicBezTo>
                  <a:cubicBezTo>
                    <a:pt x="8835" y="4181"/>
                    <a:pt x="4498" y="4985"/>
                    <a:pt x="2523" y="4985"/>
                  </a:cubicBezTo>
                  <a:cubicBezTo>
                    <a:pt x="2045" y="4985"/>
                    <a:pt x="1705" y="4938"/>
                    <a:pt x="1581" y="4829"/>
                  </a:cubicBezTo>
                  <a:cubicBezTo>
                    <a:pt x="1113" y="4410"/>
                    <a:pt x="713" y="1668"/>
                    <a:pt x="557" y="683"/>
                  </a:cubicBezTo>
                  <a:cubicBezTo>
                    <a:pt x="518" y="420"/>
                    <a:pt x="381" y="176"/>
                    <a:pt x="17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8"/>
            <p:cNvSpPr/>
            <p:nvPr/>
          </p:nvSpPr>
          <p:spPr>
            <a:xfrm>
              <a:off x="363950" y="1124750"/>
              <a:ext cx="343175" cy="215025"/>
            </a:xfrm>
            <a:custGeom>
              <a:rect b="b" l="l" r="r" t="t"/>
              <a:pathLst>
                <a:path extrusionOk="0" h="8601" w="13727">
                  <a:moveTo>
                    <a:pt x="7166" y="0"/>
                  </a:moveTo>
                  <a:cubicBezTo>
                    <a:pt x="6934" y="0"/>
                    <a:pt x="6718" y="121"/>
                    <a:pt x="6488" y="484"/>
                  </a:cubicBezTo>
                  <a:cubicBezTo>
                    <a:pt x="5565" y="1936"/>
                    <a:pt x="4433" y="2365"/>
                    <a:pt x="3553" y="2365"/>
                  </a:cubicBezTo>
                  <a:cubicBezTo>
                    <a:pt x="2973" y="2365"/>
                    <a:pt x="2503" y="2178"/>
                    <a:pt x="2274" y="1977"/>
                  </a:cubicBezTo>
                  <a:cubicBezTo>
                    <a:pt x="2274" y="1977"/>
                    <a:pt x="1737" y="3109"/>
                    <a:pt x="889" y="3470"/>
                  </a:cubicBezTo>
                  <a:cubicBezTo>
                    <a:pt x="606" y="3596"/>
                    <a:pt x="303" y="3694"/>
                    <a:pt x="1" y="3743"/>
                  </a:cubicBezTo>
                  <a:lnTo>
                    <a:pt x="1" y="3762"/>
                  </a:lnTo>
                  <a:cubicBezTo>
                    <a:pt x="459" y="5947"/>
                    <a:pt x="1464" y="8318"/>
                    <a:pt x="1464" y="8318"/>
                  </a:cubicBezTo>
                  <a:cubicBezTo>
                    <a:pt x="1464" y="8318"/>
                    <a:pt x="7142" y="6435"/>
                    <a:pt x="8810" y="5216"/>
                  </a:cubicBezTo>
                  <a:cubicBezTo>
                    <a:pt x="8810" y="5216"/>
                    <a:pt x="10634" y="6913"/>
                    <a:pt x="11103" y="8601"/>
                  </a:cubicBezTo>
                  <a:cubicBezTo>
                    <a:pt x="11405" y="8055"/>
                    <a:pt x="11620" y="7460"/>
                    <a:pt x="11756" y="6855"/>
                  </a:cubicBezTo>
                  <a:cubicBezTo>
                    <a:pt x="13727" y="6386"/>
                    <a:pt x="13444" y="3645"/>
                    <a:pt x="12254" y="3294"/>
                  </a:cubicBezTo>
                  <a:cubicBezTo>
                    <a:pt x="12147" y="3261"/>
                    <a:pt x="12036" y="3245"/>
                    <a:pt x="11923" y="3245"/>
                  </a:cubicBezTo>
                  <a:cubicBezTo>
                    <a:pt x="11871" y="3245"/>
                    <a:pt x="11819" y="3249"/>
                    <a:pt x="11766" y="3255"/>
                  </a:cubicBezTo>
                  <a:cubicBezTo>
                    <a:pt x="10888" y="3372"/>
                    <a:pt x="10430" y="4494"/>
                    <a:pt x="10430" y="4494"/>
                  </a:cubicBezTo>
                  <a:cubicBezTo>
                    <a:pt x="9132" y="3450"/>
                    <a:pt x="9317" y="455"/>
                    <a:pt x="9317" y="455"/>
                  </a:cubicBezTo>
                  <a:lnTo>
                    <a:pt x="9317" y="455"/>
                  </a:lnTo>
                  <a:cubicBezTo>
                    <a:pt x="9208" y="470"/>
                    <a:pt x="9103" y="477"/>
                    <a:pt x="9003" y="477"/>
                  </a:cubicBezTo>
                  <a:cubicBezTo>
                    <a:pt x="8155" y="477"/>
                    <a:pt x="7627" y="0"/>
                    <a:pt x="716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8"/>
            <p:cNvSpPr/>
            <p:nvPr/>
          </p:nvSpPr>
          <p:spPr>
            <a:xfrm>
              <a:off x="299150" y="1012425"/>
              <a:ext cx="379450" cy="224675"/>
            </a:xfrm>
            <a:custGeom>
              <a:rect b="b" l="l" r="r" t="t"/>
              <a:pathLst>
                <a:path extrusionOk="0" h="8987" w="15178">
                  <a:moveTo>
                    <a:pt x="9428" y="0"/>
                  </a:moveTo>
                  <a:cubicBezTo>
                    <a:pt x="9340" y="0"/>
                    <a:pt x="9250" y="7"/>
                    <a:pt x="9158" y="22"/>
                  </a:cubicBezTo>
                  <a:cubicBezTo>
                    <a:pt x="7246" y="334"/>
                    <a:pt x="7354" y="1660"/>
                    <a:pt x="6446" y="1660"/>
                  </a:cubicBezTo>
                  <a:cubicBezTo>
                    <a:pt x="5871" y="1660"/>
                    <a:pt x="4617" y="1216"/>
                    <a:pt x="3454" y="1216"/>
                  </a:cubicBezTo>
                  <a:cubicBezTo>
                    <a:pt x="2762" y="1216"/>
                    <a:pt x="2103" y="1373"/>
                    <a:pt x="1637" y="1875"/>
                  </a:cubicBezTo>
                  <a:cubicBezTo>
                    <a:pt x="388" y="3231"/>
                    <a:pt x="2037" y="4051"/>
                    <a:pt x="2154" y="4772"/>
                  </a:cubicBezTo>
                  <a:cubicBezTo>
                    <a:pt x="2163" y="4838"/>
                    <a:pt x="2079" y="4850"/>
                    <a:pt x="1941" y="4850"/>
                  </a:cubicBezTo>
                  <a:cubicBezTo>
                    <a:pt x="1859" y="4850"/>
                    <a:pt x="1759" y="4846"/>
                    <a:pt x="1647" y="4846"/>
                  </a:cubicBezTo>
                  <a:cubicBezTo>
                    <a:pt x="1134" y="4846"/>
                    <a:pt x="391" y="4937"/>
                    <a:pt x="213" y="5953"/>
                  </a:cubicBezTo>
                  <a:cubicBezTo>
                    <a:pt x="1" y="7099"/>
                    <a:pt x="738" y="8277"/>
                    <a:pt x="2134" y="8277"/>
                  </a:cubicBezTo>
                  <a:cubicBezTo>
                    <a:pt x="2283" y="8277"/>
                    <a:pt x="2439" y="8264"/>
                    <a:pt x="2603" y="8236"/>
                  </a:cubicBezTo>
                  <a:cubicBezTo>
                    <a:pt x="2905" y="8187"/>
                    <a:pt x="3207" y="8089"/>
                    <a:pt x="3490" y="7963"/>
                  </a:cubicBezTo>
                  <a:cubicBezTo>
                    <a:pt x="4339" y="7592"/>
                    <a:pt x="4876" y="6470"/>
                    <a:pt x="4876" y="6470"/>
                  </a:cubicBezTo>
                  <a:cubicBezTo>
                    <a:pt x="5101" y="6671"/>
                    <a:pt x="5570" y="6858"/>
                    <a:pt x="6150" y="6858"/>
                  </a:cubicBezTo>
                  <a:cubicBezTo>
                    <a:pt x="7030" y="6858"/>
                    <a:pt x="8163" y="6429"/>
                    <a:pt x="9080" y="4977"/>
                  </a:cubicBezTo>
                  <a:cubicBezTo>
                    <a:pt x="9314" y="4614"/>
                    <a:pt x="9531" y="4493"/>
                    <a:pt x="9764" y="4493"/>
                  </a:cubicBezTo>
                  <a:cubicBezTo>
                    <a:pt x="10227" y="4493"/>
                    <a:pt x="10754" y="4970"/>
                    <a:pt x="11597" y="4970"/>
                  </a:cubicBezTo>
                  <a:cubicBezTo>
                    <a:pt x="11696" y="4970"/>
                    <a:pt x="11800" y="4963"/>
                    <a:pt x="11909" y="4948"/>
                  </a:cubicBezTo>
                  <a:lnTo>
                    <a:pt x="11909" y="4948"/>
                  </a:lnTo>
                  <a:cubicBezTo>
                    <a:pt x="11909" y="4948"/>
                    <a:pt x="11724" y="7943"/>
                    <a:pt x="13022" y="8987"/>
                  </a:cubicBezTo>
                  <a:cubicBezTo>
                    <a:pt x="13022" y="8987"/>
                    <a:pt x="13480" y="7875"/>
                    <a:pt x="14358" y="7748"/>
                  </a:cubicBezTo>
                  <a:cubicBezTo>
                    <a:pt x="14504" y="7241"/>
                    <a:pt x="15178" y="4782"/>
                    <a:pt x="14212" y="3446"/>
                  </a:cubicBezTo>
                  <a:cubicBezTo>
                    <a:pt x="13742" y="2798"/>
                    <a:pt x="13110" y="2672"/>
                    <a:pt x="12688" y="2672"/>
                  </a:cubicBezTo>
                  <a:cubicBezTo>
                    <a:pt x="12416" y="2672"/>
                    <a:pt x="12231" y="2724"/>
                    <a:pt x="12231" y="2724"/>
                  </a:cubicBezTo>
                  <a:cubicBezTo>
                    <a:pt x="12231" y="2724"/>
                    <a:pt x="11179" y="0"/>
                    <a:pt x="94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8"/>
            <p:cNvSpPr/>
            <p:nvPr/>
          </p:nvSpPr>
          <p:spPr>
            <a:xfrm>
              <a:off x="604675" y="1400200"/>
              <a:ext cx="44650" cy="191775"/>
            </a:xfrm>
            <a:custGeom>
              <a:rect b="b" l="l" r="r" t="t"/>
              <a:pathLst>
                <a:path extrusionOk="0" h="7671" w="1786">
                  <a:moveTo>
                    <a:pt x="1691" y="1"/>
                  </a:moveTo>
                  <a:cubicBezTo>
                    <a:pt x="1326" y="1"/>
                    <a:pt x="856" y="143"/>
                    <a:pt x="810" y="217"/>
                  </a:cubicBezTo>
                  <a:cubicBezTo>
                    <a:pt x="1" y="1583"/>
                    <a:pt x="557" y="5212"/>
                    <a:pt x="332" y="6802"/>
                  </a:cubicBezTo>
                  <a:cubicBezTo>
                    <a:pt x="605" y="6860"/>
                    <a:pt x="781" y="7426"/>
                    <a:pt x="849" y="7670"/>
                  </a:cubicBezTo>
                  <a:cubicBezTo>
                    <a:pt x="1093" y="7163"/>
                    <a:pt x="1483" y="6295"/>
                    <a:pt x="1561" y="6090"/>
                  </a:cubicBezTo>
                  <a:cubicBezTo>
                    <a:pt x="1737" y="5602"/>
                    <a:pt x="1786" y="1524"/>
                    <a:pt x="1757" y="2"/>
                  </a:cubicBezTo>
                  <a:cubicBezTo>
                    <a:pt x="1735" y="1"/>
                    <a:pt x="1713" y="1"/>
                    <a:pt x="16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8"/>
            <p:cNvSpPr/>
            <p:nvPr/>
          </p:nvSpPr>
          <p:spPr>
            <a:xfrm>
              <a:off x="589325" y="1603650"/>
              <a:ext cx="53675" cy="80750"/>
            </a:xfrm>
            <a:custGeom>
              <a:rect b="b" l="l" r="r" t="t"/>
              <a:pathLst>
                <a:path extrusionOk="0" h="3230" w="2147">
                  <a:moveTo>
                    <a:pt x="1473" y="0"/>
                  </a:moveTo>
                  <a:cubicBezTo>
                    <a:pt x="1473" y="0"/>
                    <a:pt x="1044" y="1737"/>
                    <a:pt x="49" y="2634"/>
                  </a:cubicBezTo>
                  <a:lnTo>
                    <a:pt x="0" y="2673"/>
                  </a:lnTo>
                  <a:cubicBezTo>
                    <a:pt x="215" y="2869"/>
                    <a:pt x="449" y="3054"/>
                    <a:pt x="683" y="3229"/>
                  </a:cubicBezTo>
                  <a:lnTo>
                    <a:pt x="732" y="3161"/>
                  </a:lnTo>
                  <a:cubicBezTo>
                    <a:pt x="1902" y="2186"/>
                    <a:pt x="2136" y="478"/>
                    <a:pt x="2146" y="371"/>
                  </a:cubicBezTo>
                  <a:cubicBezTo>
                    <a:pt x="1912" y="274"/>
                    <a:pt x="1678" y="147"/>
                    <a:pt x="14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8"/>
            <p:cNvSpPr/>
            <p:nvPr/>
          </p:nvSpPr>
          <p:spPr>
            <a:xfrm>
              <a:off x="577125" y="1405600"/>
              <a:ext cx="47825" cy="66125"/>
            </a:xfrm>
            <a:custGeom>
              <a:rect b="b" l="l" r="r" t="t"/>
              <a:pathLst>
                <a:path extrusionOk="0" h="2645" w="1913">
                  <a:moveTo>
                    <a:pt x="1912" y="1"/>
                  </a:moveTo>
                  <a:cubicBezTo>
                    <a:pt x="1412" y="1012"/>
                    <a:pt x="709" y="1309"/>
                    <a:pt x="63" y="1309"/>
                  </a:cubicBezTo>
                  <a:cubicBezTo>
                    <a:pt x="42" y="1309"/>
                    <a:pt x="21" y="1309"/>
                    <a:pt x="0" y="1308"/>
                  </a:cubicBezTo>
                  <a:lnTo>
                    <a:pt x="0" y="1328"/>
                  </a:lnTo>
                  <a:cubicBezTo>
                    <a:pt x="0" y="1328"/>
                    <a:pt x="632" y="2644"/>
                    <a:pt x="944" y="2644"/>
                  </a:cubicBezTo>
                  <a:cubicBezTo>
                    <a:pt x="958" y="2644"/>
                    <a:pt x="972" y="2641"/>
                    <a:pt x="986" y="2635"/>
                  </a:cubicBezTo>
                  <a:cubicBezTo>
                    <a:pt x="1629" y="2352"/>
                    <a:pt x="1893" y="177"/>
                    <a:pt x="1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8"/>
            <p:cNvSpPr/>
            <p:nvPr/>
          </p:nvSpPr>
          <p:spPr>
            <a:xfrm>
              <a:off x="548575" y="1648775"/>
              <a:ext cx="34175" cy="88050"/>
            </a:xfrm>
            <a:custGeom>
              <a:rect b="b" l="l" r="r" t="t"/>
              <a:pathLst>
                <a:path extrusionOk="0" h="3522" w="1367">
                  <a:moveTo>
                    <a:pt x="820" y="0"/>
                  </a:moveTo>
                  <a:lnTo>
                    <a:pt x="772" y="29"/>
                  </a:lnTo>
                  <a:cubicBezTo>
                    <a:pt x="518" y="1181"/>
                    <a:pt x="264" y="2341"/>
                    <a:pt x="1" y="3424"/>
                  </a:cubicBezTo>
                  <a:lnTo>
                    <a:pt x="1" y="3522"/>
                  </a:lnTo>
                  <a:cubicBezTo>
                    <a:pt x="157" y="3239"/>
                    <a:pt x="742" y="2195"/>
                    <a:pt x="1328" y="1034"/>
                  </a:cubicBezTo>
                  <a:cubicBezTo>
                    <a:pt x="1318" y="907"/>
                    <a:pt x="1318" y="790"/>
                    <a:pt x="1318" y="664"/>
                  </a:cubicBezTo>
                  <a:lnTo>
                    <a:pt x="1367" y="615"/>
                  </a:lnTo>
                  <a:cubicBezTo>
                    <a:pt x="1171" y="420"/>
                    <a:pt x="986" y="215"/>
                    <a:pt x="8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8"/>
            <p:cNvSpPr/>
            <p:nvPr/>
          </p:nvSpPr>
          <p:spPr>
            <a:xfrm>
              <a:off x="353225" y="1434625"/>
              <a:ext cx="202950" cy="594500"/>
            </a:xfrm>
            <a:custGeom>
              <a:rect b="b" l="l" r="r" t="t"/>
              <a:pathLst>
                <a:path extrusionOk="0" h="23780" w="8118">
                  <a:moveTo>
                    <a:pt x="6625" y="1"/>
                  </a:moveTo>
                  <a:cubicBezTo>
                    <a:pt x="5620" y="381"/>
                    <a:pt x="4049" y="1181"/>
                    <a:pt x="2859" y="2771"/>
                  </a:cubicBezTo>
                  <a:cubicBezTo>
                    <a:pt x="1474" y="4605"/>
                    <a:pt x="303" y="16010"/>
                    <a:pt x="1" y="19200"/>
                  </a:cubicBezTo>
                  <a:cubicBezTo>
                    <a:pt x="235" y="19209"/>
                    <a:pt x="1513" y="19278"/>
                    <a:pt x="2020" y="19356"/>
                  </a:cubicBezTo>
                  <a:cubicBezTo>
                    <a:pt x="2001" y="19580"/>
                    <a:pt x="1981" y="19805"/>
                    <a:pt x="1971" y="20019"/>
                  </a:cubicBezTo>
                  <a:cubicBezTo>
                    <a:pt x="1874" y="21248"/>
                    <a:pt x="1854" y="22146"/>
                    <a:pt x="1981" y="22468"/>
                  </a:cubicBezTo>
                  <a:cubicBezTo>
                    <a:pt x="2040" y="22653"/>
                    <a:pt x="2244" y="22809"/>
                    <a:pt x="2537" y="22956"/>
                  </a:cubicBezTo>
                  <a:cubicBezTo>
                    <a:pt x="3438" y="23379"/>
                    <a:pt x="5277" y="23780"/>
                    <a:pt x="6482" y="23780"/>
                  </a:cubicBezTo>
                  <a:cubicBezTo>
                    <a:pt x="7024" y="23780"/>
                    <a:pt x="7438" y="23699"/>
                    <a:pt x="7581" y="23502"/>
                  </a:cubicBezTo>
                  <a:cubicBezTo>
                    <a:pt x="7932" y="23014"/>
                    <a:pt x="8049" y="20448"/>
                    <a:pt x="8117" y="19931"/>
                  </a:cubicBezTo>
                  <a:cubicBezTo>
                    <a:pt x="7903" y="17063"/>
                    <a:pt x="7834" y="13034"/>
                    <a:pt x="7825" y="12098"/>
                  </a:cubicBezTo>
                  <a:cubicBezTo>
                    <a:pt x="7802" y="12128"/>
                    <a:pt x="7785" y="12147"/>
                    <a:pt x="7778" y="12158"/>
                  </a:cubicBezTo>
                  <a:lnTo>
                    <a:pt x="7778" y="12158"/>
                  </a:lnTo>
                  <a:cubicBezTo>
                    <a:pt x="7797" y="12105"/>
                    <a:pt x="7815" y="12075"/>
                    <a:pt x="7815" y="12010"/>
                  </a:cubicBezTo>
                  <a:lnTo>
                    <a:pt x="7815" y="11903"/>
                  </a:lnTo>
                  <a:cubicBezTo>
                    <a:pt x="7805" y="11854"/>
                    <a:pt x="7786" y="11815"/>
                    <a:pt x="7776" y="11776"/>
                  </a:cubicBezTo>
                  <a:cubicBezTo>
                    <a:pt x="5708" y="6186"/>
                    <a:pt x="5727" y="6157"/>
                    <a:pt x="5532" y="5025"/>
                  </a:cubicBezTo>
                  <a:cubicBezTo>
                    <a:pt x="5415" y="4362"/>
                    <a:pt x="6634" y="20"/>
                    <a:pt x="6634" y="20"/>
                  </a:cubicBezTo>
                  <a:lnTo>
                    <a:pt x="662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8"/>
            <p:cNvSpPr/>
            <p:nvPr/>
          </p:nvSpPr>
          <p:spPr>
            <a:xfrm>
              <a:off x="482000" y="1428050"/>
              <a:ext cx="65625" cy="300975"/>
            </a:xfrm>
            <a:custGeom>
              <a:rect b="b" l="l" r="r" t="t"/>
              <a:pathLst>
                <a:path extrusionOk="0" h="12039" w="2625">
                  <a:moveTo>
                    <a:pt x="2303" y="0"/>
                  </a:moveTo>
                  <a:lnTo>
                    <a:pt x="2303" y="0"/>
                  </a:lnTo>
                  <a:cubicBezTo>
                    <a:pt x="2020" y="69"/>
                    <a:pt x="1747" y="157"/>
                    <a:pt x="1474" y="264"/>
                  </a:cubicBezTo>
                  <a:lnTo>
                    <a:pt x="1474" y="274"/>
                  </a:lnTo>
                  <a:cubicBezTo>
                    <a:pt x="1474" y="274"/>
                    <a:pt x="1" y="4615"/>
                    <a:pt x="127" y="5288"/>
                  </a:cubicBezTo>
                  <a:cubicBezTo>
                    <a:pt x="322" y="6420"/>
                    <a:pt x="557" y="6449"/>
                    <a:pt x="2625" y="12039"/>
                  </a:cubicBezTo>
                  <a:cubicBezTo>
                    <a:pt x="1737" y="6234"/>
                    <a:pt x="1961" y="2703"/>
                    <a:pt x="2166" y="1113"/>
                  </a:cubicBezTo>
                  <a:cubicBezTo>
                    <a:pt x="2176" y="732"/>
                    <a:pt x="2225" y="361"/>
                    <a:pt x="23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8"/>
            <p:cNvSpPr/>
            <p:nvPr/>
          </p:nvSpPr>
          <p:spPr>
            <a:xfrm>
              <a:off x="346400" y="1929250"/>
              <a:ext cx="70275" cy="115175"/>
            </a:xfrm>
            <a:custGeom>
              <a:rect b="b" l="l" r="r" t="t"/>
              <a:pathLst>
                <a:path extrusionOk="0" h="4607" w="2811">
                  <a:moveTo>
                    <a:pt x="215" y="0"/>
                  </a:moveTo>
                  <a:cubicBezTo>
                    <a:pt x="205" y="156"/>
                    <a:pt x="196" y="244"/>
                    <a:pt x="196" y="244"/>
                  </a:cubicBezTo>
                  <a:cubicBezTo>
                    <a:pt x="79" y="985"/>
                    <a:pt x="0" y="3951"/>
                    <a:pt x="596" y="4419"/>
                  </a:cubicBezTo>
                  <a:cubicBezTo>
                    <a:pt x="645" y="4460"/>
                    <a:pt x="688" y="4478"/>
                    <a:pt x="725" y="4478"/>
                  </a:cubicBezTo>
                  <a:cubicBezTo>
                    <a:pt x="939" y="4478"/>
                    <a:pt x="971" y="3875"/>
                    <a:pt x="996" y="3385"/>
                  </a:cubicBezTo>
                  <a:cubicBezTo>
                    <a:pt x="1005" y="3102"/>
                    <a:pt x="1035" y="2888"/>
                    <a:pt x="1035" y="2878"/>
                  </a:cubicBezTo>
                  <a:cubicBezTo>
                    <a:pt x="1044" y="3424"/>
                    <a:pt x="1308" y="4575"/>
                    <a:pt x="1610" y="4605"/>
                  </a:cubicBezTo>
                  <a:cubicBezTo>
                    <a:pt x="1620" y="4606"/>
                    <a:pt x="1630" y="4606"/>
                    <a:pt x="1639" y="4606"/>
                  </a:cubicBezTo>
                  <a:cubicBezTo>
                    <a:pt x="2162" y="4606"/>
                    <a:pt x="2059" y="2798"/>
                    <a:pt x="2059" y="2673"/>
                  </a:cubicBezTo>
                  <a:lnTo>
                    <a:pt x="2059" y="2673"/>
                  </a:lnTo>
                  <a:cubicBezTo>
                    <a:pt x="2059" y="2796"/>
                    <a:pt x="2326" y="4345"/>
                    <a:pt x="2725" y="4345"/>
                  </a:cubicBezTo>
                  <a:cubicBezTo>
                    <a:pt x="2737" y="4345"/>
                    <a:pt x="2749" y="4344"/>
                    <a:pt x="2761" y="4341"/>
                  </a:cubicBezTo>
                  <a:lnTo>
                    <a:pt x="2781" y="4341"/>
                  </a:lnTo>
                  <a:cubicBezTo>
                    <a:pt x="2791" y="3736"/>
                    <a:pt x="2810" y="3327"/>
                    <a:pt x="2810" y="3161"/>
                  </a:cubicBezTo>
                  <a:cubicBezTo>
                    <a:pt x="2517" y="3024"/>
                    <a:pt x="2313" y="2858"/>
                    <a:pt x="2244" y="2683"/>
                  </a:cubicBezTo>
                  <a:cubicBezTo>
                    <a:pt x="2127" y="2351"/>
                    <a:pt x="2147" y="1454"/>
                    <a:pt x="2244" y="224"/>
                  </a:cubicBezTo>
                  <a:cubicBezTo>
                    <a:pt x="1688" y="146"/>
                    <a:pt x="235" y="0"/>
                    <a:pt x="23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8"/>
            <p:cNvSpPr/>
            <p:nvPr/>
          </p:nvSpPr>
          <p:spPr>
            <a:xfrm>
              <a:off x="351775" y="1914600"/>
              <a:ext cx="51975" cy="20525"/>
            </a:xfrm>
            <a:custGeom>
              <a:rect b="b" l="l" r="r" t="t"/>
              <a:pathLst>
                <a:path extrusionOk="0" h="821" w="2079">
                  <a:moveTo>
                    <a:pt x="59" y="1"/>
                  </a:moveTo>
                  <a:cubicBezTo>
                    <a:pt x="29" y="245"/>
                    <a:pt x="20" y="449"/>
                    <a:pt x="0" y="586"/>
                  </a:cubicBezTo>
                  <a:lnTo>
                    <a:pt x="20" y="586"/>
                  </a:lnTo>
                  <a:cubicBezTo>
                    <a:pt x="20" y="586"/>
                    <a:pt x="1473" y="732"/>
                    <a:pt x="2029" y="820"/>
                  </a:cubicBezTo>
                  <a:cubicBezTo>
                    <a:pt x="2039" y="606"/>
                    <a:pt x="2059" y="381"/>
                    <a:pt x="2078" y="157"/>
                  </a:cubicBezTo>
                  <a:cubicBezTo>
                    <a:pt x="1571" y="79"/>
                    <a:pt x="293" y="10"/>
                    <a:pt x="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8"/>
            <p:cNvSpPr/>
            <p:nvPr/>
          </p:nvSpPr>
          <p:spPr>
            <a:xfrm>
              <a:off x="585900" y="1389750"/>
              <a:ext cx="99275" cy="207100"/>
            </a:xfrm>
            <a:custGeom>
              <a:rect b="b" l="l" r="r" t="t"/>
              <a:pathLst>
                <a:path extrusionOk="0" h="8284" w="3971">
                  <a:moveTo>
                    <a:pt x="3193" y="1"/>
                  </a:moveTo>
                  <a:cubicBezTo>
                    <a:pt x="2822" y="1"/>
                    <a:pt x="2430" y="167"/>
                    <a:pt x="2283" y="498"/>
                  </a:cubicBezTo>
                  <a:cubicBezTo>
                    <a:pt x="1805" y="1230"/>
                    <a:pt x="683" y="3269"/>
                    <a:pt x="127" y="6508"/>
                  </a:cubicBezTo>
                  <a:cubicBezTo>
                    <a:pt x="88" y="6703"/>
                    <a:pt x="59" y="6898"/>
                    <a:pt x="30" y="7103"/>
                  </a:cubicBezTo>
                  <a:lnTo>
                    <a:pt x="0" y="7113"/>
                  </a:lnTo>
                  <a:cubicBezTo>
                    <a:pt x="225" y="7561"/>
                    <a:pt x="547" y="7961"/>
                    <a:pt x="937" y="8283"/>
                  </a:cubicBezTo>
                  <a:lnTo>
                    <a:pt x="966" y="8254"/>
                  </a:lnTo>
                  <a:cubicBezTo>
                    <a:pt x="1005" y="7893"/>
                    <a:pt x="1044" y="7552"/>
                    <a:pt x="1083" y="7220"/>
                  </a:cubicBezTo>
                  <a:cubicBezTo>
                    <a:pt x="1288" y="5688"/>
                    <a:pt x="1669" y="4186"/>
                    <a:pt x="2234" y="2752"/>
                  </a:cubicBezTo>
                  <a:cubicBezTo>
                    <a:pt x="2537" y="1942"/>
                    <a:pt x="2937" y="1171"/>
                    <a:pt x="3415" y="440"/>
                  </a:cubicBezTo>
                  <a:lnTo>
                    <a:pt x="3971" y="498"/>
                  </a:lnTo>
                  <a:cubicBezTo>
                    <a:pt x="3912" y="167"/>
                    <a:pt x="3564" y="1"/>
                    <a:pt x="319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8"/>
            <p:cNvSpPr/>
            <p:nvPr/>
          </p:nvSpPr>
          <p:spPr>
            <a:xfrm>
              <a:off x="538650" y="1546125"/>
              <a:ext cx="88725" cy="124375"/>
            </a:xfrm>
            <a:custGeom>
              <a:rect b="b" l="l" r="r" t="t"/>
              <a:pathLst>
                <a:path extrusionOk="0" h="4975" w="3549">
                  <a:moveTo>
                    <a:pt x="1491" y="1"/>
                  </a:moveTo>
                  <a:cubicBezTo>
                    <a:pt x="1422" y="1"/>
                    <a:pt x="1365" y="17"/>
                    <a:pt x="1334" y="48"/>
                  </a:cubicBezTo>
                  <a:cubicBezTo>
                    <a:pt x="1247" y="145"/>
                    <a:pt x="1198" y="262"/>
                    <a:pt x="1178" y="399"/>
                  </a:cubicBezTo>
                  <a:lnTo>
                    <a:pt x="1149" y="399"/>
                  </a:lnTo>
                  <a:cubicBezTo>
                    <a:pt x="1149" y="399"/>
                    <a:pt x="1038" y="283"/>
                    <a:pt x="914" y="283"/>
                  </a:cubicBezTo>
                  <a:cubicBezTo>
                    <a:pt x="798" y="283"/>
                    <a:pt x="669" y="387"/>
                    <a:pt x="612" y="789"/>
                  </a:cubicBezTo>
                  <a:cubicBezTo>
                    <a:pt x="583" y="1033"/>
                    <a:pt x="612" y="1277"/>
                    <a:pt x="671" y="1521"/>
                  </a:cubicBezTo>
                  <a:cubicBezTo>
                    <a:pt x="632" y="1481"/>
                    <a:pt x="590" y="1461"/>
                    <a:pt x="547" y="1461"/>
                  </a:cubicBezTo>
                  <a:cubicBezTo>
                    <a:pt x="266" y="1461"/>
                    <a:pt x="0" y="2320"/>
                    <a:pt x="1110" y="3921"/>
                  </a:cubicBezTo>
                  <a:cubicBezTo>
                    <a:pt x="1149" y="3979"/>
                    <a:pt x="1188" y="4038"/>
                    <a:pt x="1227" y="4096"/>
                  </a:cubicBezTo>
                  <a:cubicBezTo>
                    <a:pt x="1393" y="4311"/>
                    <a:pt x="1578" y="4516"/>
                    <a:pt x="1773" y="4711"/>
                  </a:cubicBezTo>
                  <a:cubicBezTo>
                    <a:pt x="1861" y="4799"/>
                    <a:pt x="1949" y="4887"/>
                    <a:pt x="2037" y="4974"/>
                  </a:cubicBezTo>
                  <a:lnTo>
                    <a:pt x="2086" y="4926"/>
                  </a:lnTo>
                  <a:cubicBezTo>
                    <a:pt x="3081" y="4028"/>
                    <a:pt x="3510" y="2292"/>
                    <a:pt x="3510" y="2292"/>
                  </a:cubicBezTo>
                  <a:cubicBezTo>
                    <a:pt x="3549" y="2018"/>
                    <a:pt x="3529" y="1745"/>
                    <a:pt x="3471" y="1472"/>
                  </a:cubicBezTo>
                  <a:cubicBezTo>
                    <a:pt x="3393" y="1228"/>
                    <a:pt x="3256" y="1014"/>
                    <a:pt x="2983" y="955"/>
                  </a:cubicBezTo>
                  <a:cubicBezTo>
                    <a:pt x="2934" y="1287"/>
                    <a:pt x="2895" y="1628"/>
                    <a:pt x="2856" y="1989"/>
                  </a:cubicBezTo>
                  <a:lnTo>
                    <a:pt x="2837" y="2018"/>
                  </a:lnTo>
                  <a:cubicBezTo>
                    <a:pt x="2446" y="1697"/>
                    <a:pt x="2125" y="1297"/>
                    <a:pt x="1900" y="848"/>
                  </a:cubicBezTo>
                  <a:lnTo>
                    <a:pt x="1929" y="838"/>
                  </a:lnTo>
                  <a:cubicBezTo>
                    <a:pt x="1959" y="633"/>
                    <a:pt x="1988" y="438"/>
                    <a:pt x="2017" y="243"/>
                  </a:cubicBezTo>
                  <a:lnTo>
                    <a:pt x="2007" y="243"/>
                  </a:lnTo>
                  <a:cubicBezTo>
                    <a:pt x="1854" y="76"/>
                    <a:pt x="1642" y="1"/>
                    <a:pt x="149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8"/>
            <p:cNvSpPr/>
            <p:nvPr/>
          </p:nvSpPr>
          <p:spPr>
            <a:xfrm>
              <a:off x="386650" y="1255125"/>
              <a:ext cx="254875" cy="163725"/>
            </a:xfrm>
            <a:custGeom>
              <a:rect b="b" l="l" r="r" t="t"/>
              <a:pathLst>
                <a:path extrusionOk="0" h="6549" w="10195">
                  <a:moveTo>
                    <a:pt x="7902" y="1"/>
                  </a:moveTo>
                  <a:cubicBezTo>
                    <a:pt x="6234" y="1220"/>
                    <a:pt x="556" y="3103"/>
                    <a:pt x="556" y="3103"/>
                  </a:cubicBezTo>
                  <a:cubicBezTo>
                    <a:pt x="556" y="3103"/>
                    <a:pt x="0" y="4381"/>
                    <a:pt x="507" y="5005"/>
                  </a:cubicBezTo>
                  <a:cubicBezTo>
                    <a:pt x="880" y="5456"/>
                    <a:pt x="2229" y="6548"/>
                    <a:pt x="4435" y="6548"/>
                  </a:cubicBezTo>
                  <a:cubicBezTo>
                    <a:pt x="5002" y="6548"/>
                    <a:pt x="5625" y="6476"/>
                    <a:pt x="6302" y="6303"/>
                  </a:cubicBezTo>
                  <a:cubicBezTo>
                    <a:pt x="6683" y="6196"/>
                    <a:pt x="7063" y="6078"/>
                    <a:pt x="7424" y="5932"/>
                  </a:cubicBezTo>
                  <a:cubicBezTo>
                    <a:pt x="8214" y="5610"/>
                    <a:pt x="8917" y="5103"/>
                    <a:pt x="9463" y="4449"/>
                  </a:cubicBezTo>
                  <a:cubicBezTo>
                    <a:pt x="9746" y="4118"/>
                    <a:pt x="9990" y="3766"/>
                    <a:pt x="10195" y="3386"/>
                  </a:cubicBezTo>
                  <a:cubicBezTo>
                    <a:pt x="9726" y="1698"/>
                    <a:pt x="7902" y="1"/>
                    <a:pt x="79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8"/>
            <p:cNvSpPr/>
            <p:nvPr/>
          </p:nvSpPr>
          <p:spPr>
            <a:xfrm>
              <a:off x="587600" y="1654625"/>
              <a:ext cx="243925" cy="81550"/>
            </a:xfrm>
            <a:custGeom>
              <a:rect b="b" l="l" r="r" t="t"/>
              <a:pathLst>
                <a:path extrusionOk="0" h="3262" w="9757">
                  <a:moveTo>
                    <a:pt x="9688" y="0"/>
                  </a:moveTo>
                  <a:cubicBezTo>
                    <a:pt x="9659" y="0"/>
                    <a:pt x="9629" y="20"/>
                    <a:pt x="9629" y="49"/>
                  </a:cubicBezTo>
                  <a:cubicBezTo>
                    <a:pt x="9629" y="49"/>
                    <a:pt x="9629" y="98"/>
                    <a:pt x="9629" y="195"/>
                  </a:cubicBezTo>
                  <a:cubicBezTo>
                    <a:pt x="9639" y="283"/>
                    <a:pt x="9629" y="410"/>
                    <a:pt x="9620" y="576"/>
                  </a:cubicBezTo>
                  <a:cubicBezTo>
                    <a:pt x="9610" y="771"/>
                    <a:pt x="9590" y="976"/>
                    <a:pt x="9551" y="1171"/>
                  </a:cubicBezTo>
                  <a:cubicBezTo>
                    <a:pt x="9503" y="1415"/>
                    <a:pt x="9425" y="1659"/>
                    <a:pt x="9317" y="1893"/>
                  </a:cubicBezTo>
                  <a:lnTo>
                    <a:pt x="9268" y="1981"/>
                  </a:lnTo>
                  <a:cubicBezTo>
                    <a:pt x="9259" y="1990"/>
                    <a:pt x="9239" y="2020"/>
                    <a:pt x="9239" y="2020"/>
                  </a:cubicBezTo>
                  <a:lnTo>
                    <a:pt x="9210" y="2068"/>
                  </a:lnTo>
                  <a:cubicBezTo>
                    <a:pt x="9171" y="2127"/>
                    <a:pt x="9122" y="2186"/>
                    <a:pt x="9073" y="2244"/>
                  </a:cubicBezTo>
                  <a:cubicBezTo>
                    <a:pt x="9025" y="2303"/>
                    <a:pt x="8976" y="2351"/>
                    <a:pt x="8917" y="2400"/>
                  </a:cubicBezTo>
                  <a:lnTo>
                    <a:pt x="8829" y="2478"/>
                  </a:lnTo>
                  <a:lnTo>
                    <a:pt x="8732" y="2546"/>
                  </a:lnTo>
                  <a:cubicBezTo>
                    <a:pt x="8449" y="2722"/>
                    <a:pt x="8137" y="2859"/>
                    <a:pt x="7815" y="2927"/>
                  </a:cubicBezTo>
                  <a:cubicBezTo>
                    <a:pt x="7737" y="2956"/>
                    <a:pt x="7639" y="2966"/>
                    <a:pt x="7552" y="2985"/>
                  </a:cubicBezTo>
                  <a:cubicBezTo>
                    <a:pt x="7464" y="3005"/>
                    <a:pt x="7376" y="3015"/>
                    <a:pt x="7278" y="3025"/>
                  </a:cubicBezTo>
                  <a:cubicBezTo>
                    <a:pt x="7191" y="3034"/>
                    <a:pt x="7103" y="3044"/>
                    <a:pt x="7015" y="3054"/>
                  </a:cubicBezTo>
                  <a:lnTo>
                    <a:pt x="6732" y="3064"/>
                  </a:lnTo>
                  <a:cubicBezTo>
                    <a:pt x="6361" y="3064"/>
                    <a:pt x="5981" y="3044"/>
                    <a:pt x="5610" y="2995"/>
                  </a:cubicBezTo>
                  <a:cubicBezTo>
                    <a:pt x="5230" y="2946"/>
                    <a:pt x="4859" y="2878"/>
                    <a:pt x="4498" y="2790"/>
                  </a:cubicBezTo>
                  <a:cubicBezTo>
                    <a:pt x="4313" y="2742"/>
                    <a:pt x="4127" y="2693"/>
                    <a:pt x="3961" y="2644"/>
                  </a:cubicBezTo>
                  <a:cubicBezTo>
                    <a:pt x="3786" y="2586"/>
                    <a:pt x="3610" y="2537"/>
                    <a:pt x="3444" y="2468"/>
                  </a:cubicBezTo>
                  <a:cubicBezTo>
                    <a:pt x="2830" y="2254"/>
                    <a:pt x="2235" y="1990"/>
                    <a:pt x="1669" y="1678"/>
                  </a:cubicBezTo>
                  <a:lnTo>
                    <a:pt x="1308" y="1473"/>
                  </a:lnTo>
                  <a:lnTo>
                    <a:pt x="996" y="1278"/>
                  </a:lnTo>
                  <a:cubicBezTo>
                    <a:pt x="830" y="1161"/>
                    <a:pt x="664" y="1044"/>
                    <a:pt x="508" y="917"/>
                  </a:cubicBezTo>
                  <a:lnTo>
                    <a:pt x="98" y="595"/>
                  </a:lnTo>
                  <a:cubicBezTo>
                    <a:pt x="85" y="587"/>
                    <a:pt x="72" y="582"/>
                    <a:pt x="60" y="582"/>
                  </a:cubicBezTo>
                  <a:cubicBezTo>
                    <a:pt x="45" y="582"/>
                    <a:pt x="31" y="589"/>
                    <a:pt x="20" y="605"/>
                  </a:cubicBezTo>
                  <a:cubicBezTo>
                    <a:pt x="1" y="625"/>
                    <a:pt x="1" y="654"/>
                    <a:pt x="20" y="683"/>
                  </a:cubicBezTo>
                  <a:lnTo>
                    <a:pt x="430" y="1015"/>
                  </a:lnTo>
                  <a:cubicBezTo>
                    <a:pt x="586" y="1151"/>
                    <a:pt x="742" y="1278"/>
                    <a:pt x="918" y="1395"/>
                  </a:cubicBezTo>
                  <a:lnTo>
                    <a:pt x="1230" y="1600"/>
                  </a:lnTo>
                  <a:lnTo>
                    <a:pt x="1581" y="1815"/>
                  </a:lnTo>
                  <a:cubicBezTo>
                    <a:pt x="2157" y="2147"/>
                    <a:pt x="2752" y="2429"/>
                    <a:pt x="3376" y="2654"/>
                  </a:cubicBezTo>
                  <a:cubicBezTo>
                    <a:pt x="3542" y="2712"/>
                    <a:pt x="3718" y="2781"/>
                    <a:pt x="3903" y="2829"/>
                  </a:cubicBezTo>
                  <a:cubicBezTo>
                    <a:pt x="4079" y="2878"/>
                    <a:pt x="4264" y="2937"/>
                    <a:pt x="4449" y="2976"/>
                  </a:cubicBezTo>
                  <a:cubicBezTo>
                    <a:pt x="4820" y="3073"/>
                    <a:pt x="5200" y="3142"/>
                    <a:pt x="5581" y="3200"/>
                  </a:cubicBezTo>
                  <a:cubicBezTo>
                    <a:pt x="5898" y="3241"/>
                    <a:pt x="6222" y="3261"/>
                    <a:pt x="6541" y="3261"/>
                  </a:cubicBezTo>
                  <a:cubicBezTo>
                    <a:pt x="6605" y="3261"/>
                    <a:pt x="6669" y="3260"/>
                    <a:pt x="6732" y="3259"/>
                  </a:cubicBezTo>
                  <a:lnTo>
                    <a:pt x="7025" y="3249"/>
                  </a:lnTo>
                  <a:cubicBezTo>
                    <a:pt x="7122" y="3239"/>
                    <a:pt x="7210" y="3229"/>
                    <a:pt x="7308" y="3220"/>
                  </a:cubicBezTo>
                  <a:cubicBezTo>
                    <a:pt x="7405" y="3210"/>
                    <a:pt x="7493" y="3190"/>
                    <a:pt x="7581" y="3171"/>
                  </a:cubicBezTo>
                  <a:cubicBezTo>
                    <a:pt x="7678" y="3151"/>
                    <a:pt x="7756" y="3142"/>
                    <a:pt x="7854" y="3122"/>
                  </a:cubicBezTo>
                  <a:cubicBezTo>
                    <a:pt x="8205" y="3034"/>
                    <a:pt x="8537" y="2888"/>
                    <a:pt x="8829" y="2693"/>
                  </a:cubicBezTo>
                  <a:lnTo>
                    <a:pt x="8937" y="2615"/>
                  </a:lnTo>
                  <a:lnTo>
                    <a:pt x="9034" y="2537"/>
                  </a:lnTo>
                  <a:cubicBezTo>
                    <a:pt x="9093" y="2478"/>
                    <a:pt x="9151" y="2420"/>
                    <a:pt x="9210" y="2351"/>
                  </a:cubicBezTo>
                  <a:cubicBezTo>
                    <a:pt x="9259" y="2293"/>
                    <a:pt x="9308" y="2234"/>
                    <a:pt x="9347" y="2166"/>
                  </a:cubicBezTo>
                  <a:lnTo>
                    <a:pt x="9376" y="2117"/>
                  </a:lnTo>
                  <a:cubicBezTo>
                    <a:pt x="9395" y="2098"/>
                    <a:pt x="9395" y="2088"/>
                    <a:pt x="9405" y="2068"/>
                  </a:cubicBezTo>
                  <a:lnTo>
                    <a:pt x="9464" y="1961"/>
                  </a:lnTo>
                  <a:cubicBezTo>
                    <a:pt x="9571" y="1717"/>
                    <a:pt x="9649" y="1464"/>
                    <a:pt x="9698" y="1190"/>
                  </a:cubicBezTo>
                  <a:cubicBezTo>
                    <a:pt x="9727" y="995"/>
                    <a:pt x="9737" y="790"/>
                    <a:pt x="9747" y="586"/>
                  </a:cubicBezTo>
                  <a:cubicBezTo>
                    <a:pt x="9756" y="410"/>
                    <a:pt x="9747" y="283"/>
                    <a:pt x="9747" y="195"/>
                  </a:cubicBezTo>
                  <a:lnTo>
                    <a:pt x="9747" y="59"/>
                  </a:lnTo>
                  <a:cubicBezTo>
                    <a:pt x="9747" y="20"/>
                    <a:pt x="9717" y="0"/>
                    <a:pt x="96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8"/>
            <p:cNvSpPr/>
            <p:nvPr/>
          </p:nvSpPr>
          <p:spPr>
            <a:xfrm>
              <a:off x="683800" y="1494500"/>
              <a:ext cx="40400" cy="145125"/>
            </a:xfrm>
            <a:custGeom>
              <a:rect b="b" l="l" r="r" t="t"/>
              <a:pathLst>
                <a:path extrusionOk="0" h="5805" w="1616">
                  <a:moveTo>
                    <a:pt x="57" y="0"/>
                  </a:moveTo>
                  <a:cubicBezTo>
                    <a:pt x="29" y="0"/>
                    <a:pt x="0" y="24"/>
                    <a:pt x="6" y="64"/>
                  </a:cubicBezTo>
                  <a:cubicBezTo>
                    <a:pt x="6" y="64"/>
                    <a:pt x="84" y="415"/>
                    <a:pt x="211" y="962"/>
                  </a:cubicBezTo>
                  <a:cubicBezTo>
                    <a:pt x="338" y="1498"/>
                    <a:pt x="523" y="2210"/>
                    <a:pt x="709" y="2923"/>
                  </a:cubicBezTo>
                  <a:cubicBezTo>
                    <a:pt x="806" y="3284"/>
                    <a:pt x="894" y="3644"/>
                    <a:pt x="991" y="3976"/>
                  </a:cubicBezTo>
                  <a:cubicBezTo>
                    <a:pt x="1079" y="4308"/>
                    <a:pt x="1167" y="4620"/>
                    <a:pt x="1245" y="4883"/>
                  </a:cubicBezTo>
                  <a:cubicBezTo>
                    <a:pt x="1401" y="5410"/>
                    <a:pt x="1509" y="5771"/>
                    <a:pt x="1509" y="5771"/>
                  </a:cubicBezTo>
                  <a:cubicBezTo>
                    <a:pt x="1509" y="5793"/>
                    <a:pt x="1525" y="5804"/>
                    <a:pt x="1546" y="5804"/>
                  </a:cubicBezTo>
                  <a:cubicBezTo>
                    <a:pt x="1552" y="5804"/>
                    <a:pt x="1560" y="5803"/>
                    <a:pt x="1567" y="5800"/>
                  </a:cubicBezTo>
                  <a:cubicBezTo>
                    <a:pt x="1596" y="5800"/>
                    <a:pt x="1616" y="5771"/>
                    <a:pt x="1606" y="5742"/>
                  </a:cubicBezTo>
                  <a:cubicBezTo>
                    <a:pt x="1606" y="5742"/>
                    <a:pt x="1528" y="5381"/>
                    <a:pt x="1401" y="4844"/>
                  </a:cubicBezTo>
                  <a:cubicBezTo>
                    <a:pt x="1333" y="4571"/>
                    <a:pt x="1265" y="4259"/>
                    <a:pt x="1177" y="3927"/>
                  </a:cubicBezTo>
                  <a:cubicBezTo>
                    <a:pt x="1089" y="3586"/>
                    <a:pt x="1001" y="3235"/>
                    <a:pt x="904" y="2874"/>
                  </a:cubicBezTo>
                  <a:cubicBezTo>
                    <a:pt x="718" y="2162"/>
                    <a:pt x="523" y="1449"/>
                    <a:pt x="367" y="923"/>
                  </a:cubicBezTo>
                  <a:cubicBezTo>
                    <a:pt x="211" y="396"/>
                    <a:pt x="104" y="35"/>
                    <a:pt x="104" y="35"/>
                  </a:cubicBezTo>
                  <a:cubicBezTo>
                    <a:pt x="96" y="11"/>
                    <a:pt x="77" y="0"/>
                    <a:pt x="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8"/>
            <p:cNvSpPr/>
            <p:nvPr/>
          </p:nvSpPr>
          <p:spPr>
            <a:xfrm>
              <a:off x="608825" y="1396800"/>
              <a:ext cx="66125" cy="200600"/>
            </a:xfrm>
            <a:custGeom>
              <a:rect b="b" l="l" r="r" t="t"/>
              <a:pathLst>
                <a:path extrusionOk="0" h="8024" w="2645">
                  <a:moveTo>
                    <a:pt x="2576" y="1"/>
                  </a:moveTo>
                  <a:cubicBezTo>
                    <a:pt x="2559" y="1"/>
                    <a:pt x="2539" y="9"/>
                    <a:pt x="2527" y="21"/>
                  </a:cubicBezTo>
                  <a:lnTo>
                    <a:pt x="2478" y="99"/>
                  </a:lnTo>
                  <a:cubicBezTo>
                    <a:pt x="2439" y="158"/>
                    <a:pt x="2391" y="226"/>
                    <a:pt x="2322" y="324"/>
                  </a:cubicBezTo>
                  <a:cubicBezTo>
                    <a:pt x="2254" y="411"/>
                    <a:pt x="2186" y="538"/>
                    <a:pt x="2098" y="675"/>
                  </a:cubicBezTo>
                  <a:lnTo>
                    <a:pt x="1961" y="889"/>
                  </a:lnTo>
                  <a:lnTo>
                    <a:pt x="1825" y="1143"/>
                  </a:lnTo>
                  <a:cubicBezTo>
                    <a:pt x="1737" y="1319"/>
                    <a:pt x="1630" y="1504"/>
                    <a:pt x="1542" y="1709"/>
                  </a:cubicBezTo>
                  <a:cubicBezTo>
                    <a:pt x="1444" y="1924"/>
                    <a:pt x="1347" y="2128"/>
                    <a:pt x="1249" y="2363"/>
                  </a:cubicBezTo>
                  <a:cubicBezTo>
                    <a:pt x="1152" y="2597"/>
                    <a:pt x="1074" y="2841"/>
                    <a:pt x="986" y="3075"/>
                  </a:cubicBezTo>
                  <a:cubicBezTo>
                    <a:pt x="888" y="3319"/>
                    <a:pt x="810" y="3572"/>
                    <a:pt x="742" y="3826"/>
                  </a:cubicBezTo>
                  <a:cubicBezTo>
                    <a:pt x="674" y="4080"/>
                    <a:pt x="586" y="4323"/>
                    <a:pt x="527" y="4587"/>
                  </a:cubicBezTo>
                  <a:cubicBezTo>
                    <a:pt x="469" y="4840"/>
                    <a:pt x="410" y="5084"/>
                    <a:pt x="352" y="5328"/>
                  </a:cubicBezTo>
                  <a:cubicBezTo>
                    <a:pt x="303" y="5562"/>
                    <a:pt x="274" y="5796"/>
                    <a:pt x="235" y="6021"/>
                  </a:cubicBezTo>
                  <a:cubicBezTo>
                    <a:pt x="196" y="6245"/>
                    <a:pt x="166" y="6460"/>
                    <a:pt x="137" y="6655"/>
                  </a:cubicBezTo>
                  <a:cubicBezTo>
                    <a:pt x="118" y="6753"/>
                    <a:pt x="98" y="6850"/>
                    <a:pt x="88" y="6938"/>
                  </a:cubicBezTo>
                  <a:cubicBezTo>
                    <a:pt x="88" y="7026"/>
                    <a:pt x="78" y="7113"/>
                    <a:pt x="69" y="7192"/>
                  </a:cubicBezTo>
                  <a:cubicBezTo>
                    <a:pt x="59" y="7348"/>
                    <a:pt x="39" y="7484"/>
                    <a:pt x="30" y="7601"/>
                  </a:cubicBezTo>
                  <a:cubicBezTo>
                    <a:pt x="10" y="7835"/>
                    <a:pt x="0" y="7962"/>
                    <a:pt x="0" y="7962"/>
                  </a:cubicBezTo>
                  <a:cubicBezTo>
                    <a:pt x="0" y="7991"/>
                    <a:pt x="20" y="8021"/>
                    <a:pt x="49" y="8021"/>
                  </a:cubicBezTo>
                  <a:cubicBezTo>
                    <a:pt x="54" y="8022"/>
                    <a:pt x="60" y="8023"/>
                    <a:pt x="65" y="8023"/>
                  </a:cubicBezTo>
                  <a:cubicBezTo>
                    <a:pt x="88" y="8023"/>
                    <a:pt x="108" y="8006"/>
                    <a:pt x="108" y="7982"/>
                  </a:cubicBezTo>
                  <a:cubicBezTo>
                    <a:pt x="108" y="7982"/>
                    <a:pt x="127" y="7845"/>
                    <a:pt x="157" y="7621"/>
                  </a:cubicBezTo>
                  <a:cubicBezTo>
                    <a:pt x="176" y="7504"/>
                    <a:pt x="196" y="7367"/>
                    <a:pt x="215" y="7211"/>
                  </a:cubicBezTo>
                  <a:cubicBezTo>
                    <a:pt x="225" y="7133"/>
                    <a:pt x="235" y="7045"/>
                    <a:pt x="244" y="6957"/>
                  </a:cubicBezTo>
                  <a:cubicBezTo>
                    <a:pt x="264" y="6870"/>
                    <a:pt x="283" y="6782"/>
                    <a:pt x="293" y="6684"/>
                  </a:cubicBezTo>
                  <a:cubicBezTo>
                    <a:pt x="332" y="6489"/>
                    <a:pt x="371" y="6284"/>
                    <a:pt x="410" y="6060"/>
                  </a:cubicBezTo>
                  <a:cubicBezTo>
                    <a:pt x="449" y="5845"/>
                    <a:pt x="498" y="5611"/>
                    <a:pt x="547" y="5367"/>
                  </a:cubicBezTo>
                  <a:cubicBezTo>
                    <a:pt x="605" y="5133"/>
                    <a:pt x="674" y="4899"/>
                    <a:pt x="722" y="4636"/>
                  </a:cubicBezTo>
                  <a:cubicBezTo>
                    <a:pt x="781" y="4382"/>
                    <a:pt x="859" y="4148"/>
                    <a:pt x="937" y="3894"/>
                  </a:cubicBezTo>
                  <a:cubicBezTo>
                    <a:pt x="1015" y="3641"/>
                    <a:pt x="1083" y="3387"/>
                    <a:pt x="1181" y="3153"/>
                  </a:cubicBezTo>
                  <a:cubicBezTo>
                    <a:pt x="1269" y="2909"/>
                    <a:pt x="1337" y="2665"/>
                    <a:pt x="1435" y="2441"/>
                  </a:cubicBezTo>
                  <a:cubicBezTo>
                    <a:pt x="1532" y="2216"/>
                    <a:pt x="1630" y="2002"/>
                    <a:pt x="1708" y="1797"/>
                  </a:cubicBezTo>
                  <a:cubicBezTo>
                    <a:pt x="1795" y="1582"/>
                    <a:pt x="1903" y="1407"/>
                    <a:pt x="1981" y="1221"/>
                  </a:cubicBezTo>
                  <a:lnTo>
                    <a:pt x="2108" y="977"/>
                  </a:lnTo>
                  <a:cubicBezTo>
                    <a:pt x="2147" y="899"/>
                    <a:pt x="2186" y="821"/>
                    <a:pt x="2225" y="753"/>
                  </a:cubicBezTo>
                  <a:cubicBezTo>
                    <a:pt x="2313" y="616"/>
                    <a:pt x="2361" y="489"/>
                    <a:pt x="2430" y="392"/>
                  </a:cubicBezTo>
                  <a:lnTo>
                    <a:pt x="2566" y="177"/>
                  </a:lnTo>
                  <a:lnTo>
                    <a:pt x="2625" y="99"/>
                  </a:lnTo>
                  <a:cubicBezTo>
                    <a:pt x="2644" y="70"/>
                    <a:pt x="2634" y="31"/>
                    <a:pt x="2605" y="11"/>
                  </a:cubicBezTo>
                  <a:cubicBezTo>
                    <a:pt x="2598" y="4"/>
                    <a:pt x="2587" y="1"/>
                    <a:pt x="257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8"/>
            <p:cNvSpPr/>
            <p:nvPr/>
          </p:nvSpPr>
          <p:spPr>
            <a:xfrm>
              <a:off x="609300" y="1832325"/>
              <a:ext cx="267100" cy="133100"/>
            </a:xfrm>
            <a:custGeom>
              <a:rect b="b" l="l" r="r" t="t"/>
              <a:pathLst>
                <a:path extrusionOk="0" h="5324" w="10684">
                  <a:moveTo>
                    <a:pt x="66" y="0"/>
                  </a:moveTo>
                  <a:cubicBezTo>
                    <a:pt x="45" y="0"/>
                    <a:pt x="28" y="9"/>
                    <a:pt x="20" y="24"/>
                  </a:cubicBezTo>
                  <a:cubicBezTo>
                    <a:pt x="1" y="53"/>
                    <a:pt x="11" y="92"/>
                    <a:pt x="40" y="102"/>
                  </a:cubicBezTo>
                  <a:lnTo>
                    <a:pt x="50" y="111"/>
                  </a:lnTo>
                  <a:cubicBezTo>
                    <a:pt x="89" y="131"/>
                    <a:pt x="128" y="141"/>
                    <a:pt x="157" y="160"/>
                  </a:cubicBezTo>
                  <a:lnTo>
                    <a:pt x="255" y="238"/>
                  </a:lnTo>
                  <a:cubicBezTo>
                    <a:pt x="294" y="258"/>
                    <a:pt x="323" y="287"/>
                    <a:pt x="352" y="316"/>
                  </a:cubicBezTo>
                  <a:cubicBezTo>
                    <a:pt x="381" y="346"/>
                    <a:pt x="411" y="375"/>
                    <a:pt x="440" y="414"/>
                  </a:cubicBezTo>
                  <a:cubicBezTo>
                    <a:pt x="489" y="472"/>
                    <a:pt x="528" y="541"/>
                    <a:pt x="557" y="609"/>
                  </a:cubicBezTo>
                  <a:cubicBezTo>
                    <a:pt x="577" y="648"/>
                    <a:pt x="596" y="687"/>
                    <a:pt x="606" y="726"/>
                  </a:cubicBezTo>
                  <a:lnTo>
                    <a:pt x="635" y="843"/>
                  </a:lnTo>
                  <a:cubicBezTo>
                    <a:pt x="703" y="1175"/>
                    <a:pt x="742" y="1526"/>
                    <a:pt x="791" y="1867"/>
                  </a:cubicBezTo>
                  <a:cubicBezTo>
                    <a:pt x="898" y="2550"/>
                    <a:pt x="1016" y="3233"/>
                    <a:pt x="1181" y="3906"/>
                  </a:cubicBezTo>
                  <a:cubicBezTo>
                    <a:pt x="1259" y="4248"/>
                    <a:pt x="1367" y="4589"/>
                    <a:pt x="1523" y="4911"/>
                  </a:cubicBezTo>
                  <a:cubicBezTo>
                    <a:pt x="1562" y="4999"/>
                    <a:pt x="1630" y="5087"/>
                    <a:pt x="1708" y="5155"/>
                  </a:cubicBezTo>
                  <a:cubicBezTo>
                    <a:pt x="1786" y="5204"/>
                    <a:pt x="1874" y="5243"/>
                    <a:pt x="1972" y="5262"/>
                  </a:cubicBezTo>
                  <a:cubicBezTo>
                    <a:pt x="2147" y="5301"/>
                    <a:pt x="2333" y="5321"/>
                    <a:pt x="2508" y="5321"/>
                  </a:cubicBezTo>
                  <a:cubicBezTo>
                    <a:pt x="2573" y="5323"/>
                    <a:pt x="2637" y="5323"/>
                    <a:pt x="2701" y="5323"/>
                  </a:cubicBezTo>
                  <a:cubicBezTo>
                    <a:pt x="2988" y="5323"/>
                    <a:pt x="3273" y="5307"/>
                    <a:pt x="3552" y="5292"/>
                  </a:cubicBezTo>
                  <a:cubicBezTo>
                    <a:pt x="3903" y="5262"/>
                    <a:pt x="4245" y="5223"/>
                    <a:pt x="4586" y="5184"/>
                  </a:cubicBezTo>
                  <a:cubicBezTo>
                    <a:pt x="5279" y="5096"/>
                    <a:pt x="5952" y="4979"/>
                    <a:pt x="6635" y="4853"/>
                  </a:cubicBezTo>
                  <a:cubicBezTo>
                    <a:pt x="7327" y="4726"/>
                    <a:pt x="8001" y="4579"/>
                    <a:pt x="8664" y="4404"/>
                  </a:cubicBezTo>
                  <a:cubicBezTo>
                    <a:pt x="8996" y="4306"/>
                    <a:pt x="9327" y="4209"/>
                    <a:pt x="9659" y="4101"/>
                  </a:cubicBezTo>
                  <a:cubicBezTo>
                    <a:pt x="9825" y="4043"/>
                    <a:pt x="9991" y="3984"/>
                    <a:pt x="10147" y="3916"/>
                  </a:cubicBezTo>
                  <a:cubicBezTo>
                    <a:pt x="10313" y="3848"/>
                    <a:pt x="10469" y="3760"/>
                    <a:pt x="10605" y="3643"/>
                  </a:cubicBezTo>
                  <a:cubicBezTo>
                    <a:pt x="10625" y="3623"/>
                    <a:pt x="10644" y="3604"/>
                    <a:pt x="10654" y="3584"/>
                  </a:cubicBezTo>
                  <a:lnTo>
                    <a:pt x="10674" y="3545"/>
                  </a:lnTo>
                  <a:lnTo>
                    <a:pt x="10674" y="3536"/>
                  </a:lnTo>
                  <a:lnTo>
                    <a:pt x="10674" y="3526"/>
                  </a:lnTo>
                  <a:lnTo>
                    <a:pt x="10674" y="3506"/>
                  </a:lnTo>
                  <a:lnTo>
                    <a:pt x="10683" y="3379"/>
                  </a:lnTo>
                  <a:cubicBezTo>
                    <a:pt x="10683" y="3292"/>
                    <a:pt x="10683" y="3204"/>
                    <a:pt x="10664" y="3116"/>
                  </a:cubicBezTo>
                  <a:cubicBezTo>
                    <a:pt x="10644" y="2940"/>
                    <a:pt x="10615" y="2765"/>
                    <a:pt x="10586" y="2599"/>
                  </a:cubicBezTo>
                  <a:cubicBezTo>
                    <a:pt x="10517" y="2258"/>
                    <a:pt x="10439" y="1926"/>
                    <a:pt x="10352" y="1594"/>
                  </a:cubicBezTo>
                  <a:lnTo>
                    <a:pt x="10352" y="1594"/>
                  </a:lnTo>
                  <a:cubicBezTo>
                    <a:pt x="10420" y="1926"/>
                    <a:pt x="10488" y="2267"/>
                    <a:pt x="10547" y="2609"/>
                  </a:cubicBezTo>
                  <a:cubicBezTo>
                    <a:pt x="10566" y="2775"/>
                    <a:pt x="10595" y="2950"/>
                    <a:pt x="10605" y="3116"/>
                  </a:cubicBezTo>
                  <a:cubicBezTo>
                    <a:pt x="10615" y="3194"/>
                    <a:pt x="10615" y="3282"/>
                    <a:pt x="10615" y="3360"/>
                  </a:cubicBezTo>
                  <a:lnTo>
                    <a:pt x="10595" y="3487"/>
                  </a:lnTo>
                  <a:lnTo>
                    <a:pt x="10595" y="3506"/>
                  </a:lnTo>
                  <a:lnTo>
                    <a:pt x="10576" y="3526"/>
                  </a:lnTo>
                  <a:cubicBezTo>
                    <a:pt x="10566" y="3545"/>
                    <a:pt x="10556" y="3565"/>
                    <a:pt x="10547" y="3575"/>
                  </a:cubicBezTo>
                  <a:cubicBezTo>
                    <a:pt x="10410" y="3672"/>
                    <a:pt x="10264" y="3760"/>
                    <a:pt x="10108" y="3818"/>
                  </a:cubicBezTo>
                  <a:cubicBezTo>
                    <a:pt x="9942" y="3877"/>
                    <a:pt x="9786" y="3936"/>
                    <a:pt x="9620" y="3984"/>
                  </a:cubicBezTo>
                  <a:cubicBezTo>
                    <a:pt x="9288" y="4092"/>
                    <a:pt x="8957" y="4170"/>
                    <a:pt x="8625" y="4257"/>
                  </a:cubicBezTo>
                  <a:cubicBezTo>
                    <a:pt x="7288" y="4570"/>
                    <a:pt x="5932" y="4814"/>
                    <a:pt x="4557" y="4970"/>
                  </a:cubicBezTo>
                  <a:cubicBezTo>
                    <a:pt x="3884" y="5067"/>
                    <a:pt x="3201" y="5106"/>
                    <a:pt x="2508" y="5106"/>
                  </a:cubicBezTo>
                  <a:cubicBezTo>
                    <a:pt x="2342" y="5106"/>
                    <a:pt x="2176" y="5087"/>
                    <a:pt x="2020" y="5057"/>
                  </a:cubicBezTo>
                  <a:lnTo>
                    <a:pt x="1962" y="5038"/>
                  </a:lnTo>
                  <a:lnTo>
                    <a:pt x="1913" y="5028"/>
                  </a:lnTo>
                  <a:cubicBezTo>
                    <a:pt x="1874" y="5018"/>
                    <a:pt x="1845" y="4999"/>
                    <a:pt x="1815" y="4970"/>
                  </a:cubicBezTo>
                  <a:lnTo>
                    <a:pt x="1796" y="4950"/>
                  </a:lnTo>
                  <a:lnTo>
                    <a:pt x="1767" y="4911"/>
                  </a:lnTo>
                  <a:cubicBezTo>
                    <a:pt x="1737" y="4882"/>
                    <a:pt x="1728" y="4843"/>
                    <a:pt x="1708" y="4804"/>
                  </a:cubicBezTo>
                  <a:cubicBezTo>
                    <a:pt x="1562" y="4501"/>
                    <a:pt x="1455" y="4179"/>
                    <a:pt x="1376" y="3857"/>
                  </a:cubicBezTo>
                  <a:cubicBezTo>
                    <a:pt x="1211" y="3194"/>
                    <a:pt x="1084" y="2511"/>
                    <a:pt x="967" y="1828"/>
                  </a:cubicBezTo>
                  <a:cubicBezTo>
                    <a:pt x="898" y="1497"/>
                    <a:pt x="859" y="1155"/>
                    <a:pt x="772" y="814"/>
                  </a:cubicBezTo>
                  <a:lnTo>
                    <a:pt x="742" y="677"/>
                  </a:lnTo>
                  <a:cubicBezTo>
                    <a:pt x="723" y="638"/>
                    <a:pt x="703" y="599"/>
                    <a:pt x="684" y="560"/>
                  </a:cubicBezTo>
                  <a:cubicBezTo>
                    <a:pt x="635" y="472"/>
                    <a:pt x="586" y="394"/>
                    <a:pt x="528" y="326"/>
                  </a:cubicBezTo>
                  <a:cubicBezTo>
                    <a:pt x="498" y="287"/>
                    <a:pt x="469" y="258"/>
                    <a:pt x="440" y="228"/>
                  </a:cubicBezTo>
                  <a:cubicBezTo>
                    <a:pt x="401" y="199"/>
                    <a:pt x="372" y="170"/>
                    <a:pt x="333" y="150"/>
                  </a:cubicBezTo>
                  <a:lnTo>
                    <a:pt x="216" y="72"/>
                  </a:lnTo>
                  <a:cubicBezTo>
                    <a:pt x="177" y="43"/>
                    <a:pt x="138" y="24"/>
                    <a:pt x="99" y="4"/>
                  </a:cubicBezTo>
                  <a:lnTo>
                    <a:pt x="89" y="4"/>
                  </a:lnTo>
                  <a:cubicBezTo>
                    <a:pt x="81" y="1"/>
                    <a:pt x="73" y="0"/>
                    <a:pt x="6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8"/>
            <p:cNvSpPr/>
            <p:nvPr/>
          </p:nvSpPr>
          <p:spPr>
            <a:xfrm>
              <a:off x="398600" y="1544375"/>
              <a:ext cx="59275" cy="453425"/>
            </a:xfrm>
            <a:custGeom>
              <a:rect b="b" l="l" r="r" t="t"/>
              <a:pathLst>
                <a:path extrusionOk="0" h="18137" w="2371">
                  <a:moveTo>
                    <a:pt x="2312" y="1"/>
                  </a:moveTo>
                  <a:cubicBezTo>
                    <a:pt x="2283" y="1"/>
                    <a:pt x="2254" y="20"/>
                    <a:pt x="2254" y="50"/>
                  </a:cubicBezTo>
                  <a:lnTo>
                    <a:pt x="2117" y="820"/>
                  </a:lnTo>
                  <a:cubicBezTo>
                    <a:pt x="2029" y="1308"/>
                    <a:pt x="1912" y="2001"/>
                    <a:pt x="1776" y="2849"/>
                  </a:cubicBezTo>
                  <a:cubicBezTo>
                    <a:pt x="1639" y="3688"/>
                    <a:pt x="1473" y="4674"/>
                    <a:pt x="1317" y="5727"/>
                  </a:cubicBezTo>
                  <a:cubicBezTo>
                    <a:pt x="1161" y="6781"/>
                    <a:pt x="995" y="7903"/>
                    <a:pt x="829" y="9025"/>
                  </a:cubicBezTo>
                  <a:cubicBezTo>
                    <a:pt x="761" y="9590"/>
                    <a:pt x="664" y="10156"/>
                    <a:pt x="605" y="10712"/>
                  </a:cubicBezTo>
                  <a:cubicBezTo>
                    <a:pt x="546" y="11268"/>
                    <a:pt x="478" y="11815"/>
                    <a:pt x="420" y="12342"/>
                  </a:cubicBezTo>
                  <a:cubicBezTo>
                    <a:pt x="361" y="12868"/>
                    <a:pt x="303" y="13385"/>
                    <a:pt x="244" y="13873"/>
                  </a:cubicBezTo>
                  <a:cubicBezTo>
                    <a:pt x="195" y="14351"/>
                    <a:pt x="127" y="14810"/>
                    <a:pt x="98" y="15239"/>
                  </a:cubicBezTo>
                  <a:cubicBezTo>
                    <a:pt x="29" y="16088"/>
                    <a:pt x="0" y="16800"/>
                    <a:pt x="10" y="17307"/>
                  </a:cubicBezTo>
                  <a:cubicBezTo>
                    <a:pt x="10" y="17502"/>
                    <a:pt x="29" y="17697"/>
                    <a:pt x="59" y="17883"/>
                  </a:cubicBezTo>
                  <a:cubicBezTo>
                    <a:pt x="68" y="17941"/>
                    <a:pt x="78" y="17990"/>
                    <a:pt x="88" y="18039"/>
                  </a:cubicBezTo>
                  <a:lnTo>
                    <a:pt x="107" y="18097"/>
                  </a:lnTo>
                  <a:cubicBezTo>
                    <a:pt x="117" y="18127"/>
                    <a:pt x="146" y="18136"/>
                    <a:pt x="176" y="18136"/>
                  </a:cubicBezTo>
                  <a:cubicBezTo>
                    <a:pt x="195" y="18127"/>
                    <a:pt x="215" y="18097"/>
                    <a:pt x="215" y="18068"/>
                  </a:cubicBezTo>
                  <a:lnTo>
                    <a:pt x="215" y="18058"/>
                  </a:lnTo>
                  <a:cubicBezTo>
                    <a:pt x="215" y="18058"/>
                    <a:pt x="205" y="18039"/>
                    <a:pt x="195" y="18009"/>
                  </a:cubicBezTo>
                  <a:cubicBezTo>
                    <a:pt x="186" y="17961"/>
                    <a:pt x="176" y="17912"/>
                    <a:pt x="176" y="17873"/>
                  </a:cubicBezTo>
                  <a:cubicBezTo>
                    <a:pt x="146" y="17678"/>
                    <a:pt x="137" y="17492"/>
                    <a:pt x="137" y="17297"/>
                  </a:cubicBezTo>
                  <a:cubicBezTo>
                    <a:pt x="137" y="16810"/>
                    <a:pt x="186" y="16107"/>
                    <a:pt x="264" y="15249"/>
                  </a:cubicBezTo>
                  <a:cubicBezTo>
                    <a:pt x="293" y="14829"/>
                    <a:pt x="351" y="14371"/>
                    <a:pt x="420" y="13883"/>
                  </a:cubicBezTo>
                  <a:cubicBezTo>
                    <a:pt x="478" y="13405"/>
                    <a:pt x="537" y="12898"/>
                    <a:pt x="595" y="12361"/>
                  </a:cubicBezTo>
                  <a:cubicBezTo>
                    <a:pt x="664" y="11834"/>
                    <a:pt x="722" y="11288"/>
                    <a:pt x="800" y="10732"/>
                  </a:cubicBezTo>
                  <a:cubicBezTo>
                    <a:pt x="868" y="10176"/>
                    <a:pt x="966" y="9620"/>
                    <a:pt x="1044" y="9054"/>
                  </a:cubicBezTo>
                  <a:lnTo>
                    <a:pt x="1503" y="5747"/>
                  </a:lnTo>
                  <a:cubicBezTo>
                    <a:pt x="1659" y="4703"/>
                    <a:pt x="1815" y="3718"/>
                    <a:pt x="1942" y="2869"/>
                  </a:cubicBezTo>
                  <a:lnTo>
                    <a:pt x="2361" y="69"/>
                  </a:lnTo>
                  <a:cubicBezTo>
                    <a:pt x="2371" y="30"/>
                    <a:pt x="2341" y="11"/>
                    <a:pt x="23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8"/>
            <p:cNvSpPr/>
            <p:nvPr/>
          </p:nvSpPr>
          <p:spPr>
            <a:xfrm>
              <a:off x="547125" y="1730475"/>
              <a:ext cx="21800" cy="277300"/>
            </a:xfrm>
            <a:custGeom>
              <a:rect b="b" l="l" r="r" t="t"/>
              <a:pathLst>
                <a:path extrusionOk="0" h="11092" w="872">
                  <a:moveTo>
                    <a:pt x="59" y="0"/>
                  </a:moveTo>
                  <a:cubicBezTo>
                    <a:pt x="30" y="0"/>
                    <a:pt x="0" y="30"/>
                    <a:pt x="0" y="59"/>
                  </a:cubicBezTo>
                  <a:cubicBezTo>
                    <a:pt x="0" y="59"/>
                    <a:pt x="10" y="751"/>
                    <a:pt x="10" y="1786"/>
                  </a:cubicBezTo>
                  <a:cubicBezTo>
                    <a:pt x="20" y="2303"/>
                    <a:pt x="10" y="2898"/>
                    <a:pt x="39" y="3551"/>
                  </a:cubicBezTo>
                  <a:cubicBezTo>
                    <a:pt x="69" y="4195"/>
                    <a:pt x="98" y="4888"/>
                    <a:pt x="137" y="5571"/>
                  </a:cubicBezTo>
                  <a:cubicBezTo>
                    <a:pt x="166" y="6263"/>
                    <a:pt x="205" y="6946"/>
                    <a:pt x="234" y="7590"/>
                  </a:cubicBezTo>
                  <a:cubicBezTo>
                    <a:pt x="254" y="7912"/>
                    <a:pt x="273" y="8224"/>
                    <a:pt x="303" y="8527"/>
                  </a:cubicBezTo>
                  <a:cubicBezTo>
                    <a:pt x="332" y="8819"/>
                    <a:pt x="361" y="9102"/>
                    <a:pt x="391" y="9356"/>
                  </a:cubicBezTo>
                  <a:cubicBezTo>
                    <a:pt x="420" y="9609"/>
                    <a:pt x="459" y="9853"/>
                    <a:pt x="488" y="10058"/>
                  </a:cubicBezTo>
                  <a:cubicBezTo>
                    <a:pt x="527" y="10263"/>
                    <a:pt x="556" y="10448"/>
                    <a:pt x="595" y="10595"/>
                  </a:cubicBezTo>
                  <a:cubicBezTo>
                    <a:pt x="625" y="10712"/>
                    <a:pt x="664" y="10829"/>
                    <a:pt x="703" y="10936"/>
                  </a:cubicBezTo>
                  <a:lnTo>
                    <a:pt x="761" y="11063"/>
                  </a:lnTo>
                  <a:cubicBezTo>
                    <a:pt x="771" y="11083"/>
                    <a:pt x="788" y="11092"/>
                    <a:pt x="805" y="11092"/>
                  </a:cubicBezTo>
                  <a:cubicBezTo>
                    <a:pt x="838" y="11092"/>
                    <a:pt x="872" y="11059"/>
                    <a:pt x="859" y="11014"/>
                  </a:cubicBezTo>
                  <a:lnTo>
                    <a:pt x="859" y="11004"/>
                  </a:lnTo>
                  <a:lnTo>
                    <a:pt x="810" y="10897"/>
                  </a:lnTo>
                  <a:cubicBezTo>
                    <a:pt x="771" y="10790"/>
                    <a:pt x="742" y="10683"/>
                    <a:pt x="722" y="10565"/>
                  </a:cubicBezTo>
                  <a:cubicBezTo>
                    <a:pt x="693" y="10429"/>
                    <a:pt x="664" y="10253"/>
                    <a:pt x="634" y="10039"/>
                  </a:cubicBezTo>
                  <a:cubicBezTo>
                    <a:pt x="605" y="9824"/>
                    <a:pt x="586" y="9600"/>
                    <a:pt x="556" y="9336"/>
                  </a:cubicBezTo>
                  <a:cubicBezTo>
                    <a:pt x="527" y="9083"/>
                    <a:pt x="508" y="8809"/>
                    <a:pt x="488" y="8517"/>
                  </a:cubicBezTo>
                  <a:cubicBezTo>
                    <a:pt x="459" y="8214"/>
                    <a:pt x="449" y="7902"/>
                    <a:pt x="439" y="7580"/>
                  </a:cubicBezTo>
                  <a:cubicBezTo>
                    <a:pt x="410" y="6936"/>
                    <a:pt x="381" y="6254"/>
                    <a:pt x="342" y="5561"/>
                  </a:cubicBezTo>
                  <a:cubicBezTo>
                    <a:pt x="312" y="4878"/>
                    <a:pt x="264" y="4195"/>
                    <a:pt x="244" y="3542"/>
                  </a:cubicBezTo>
                  <a:cubicBezTo>
                    <a:pt x="215" y="2898"/>
                    <a:pt x="195" y="2293"/>
                    <a:pt x="186" y="1776"/>
                  </a:cubicBezTo>
                  <a:cubicBezTo>
                    <a:pt x="147" y="742"/>
                    <a:pt x="117" y="59"/>
                    <a:pt x="117" y="59"/>
                  </a:cubicBezTo>
                  <a:lnTo>
                    <a:pt x="108" y="59"/>
                  </a:lnTo>
                  <a:cubicBezTo>
                    <a:pt x="108" y="30"/>
                    <a:pt x="88" y="0"/>
                    <a:pt x="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8"/>
            <p:cNvSpPr/>
            <p:nvPr/>
          </p:nvSpPr>
          <p:spPr>
            <a:xfrm>
              <a:off x="500450" y="2050900"/>
              <a:ext cx="166700" cy="276875"/>
            </a:xfrm>
            <a:custGeom>
              <a:rect b="b" l="l" r="r" t="t"/>
              <a:pathLst>
                <a:path extrusionOk="0" h="11075" w="6668">
                  <a:moveTo>
                    <a:pt x="159" y="1"/>
                  </a:moveTo>
                  <a:cubicBezTo>
                    <a:pt x="53" y="1"/>
                    <a:pt x="1" y="156"/>
                    <a:pt x="111" y="207"/>
                  </a:cubicBezTo>
                  <a:cubicBezTo>
                    <a:pt x="394" y="363"/>
                    <a:pt x="687" y="509"/>
                    <a:pt x="980" y="646"/>
                  </a:cubicBezTo>
                  <a:cubicBezTo>
                    <a:pt x="1272" y="773"/>
                    <a:pt x="1565" y="909"/>
                    <a:pt x="1877" y="1026"/>
                  </a:cubicBezTo>
                  <a:cubicBezTo>
                    <a:pt x="2023" y="1095"/>
                    <a:pt x="2179" y="1153"/>
                    <a:pt x="2326" y="1202"/>
                  </a:cubicBezTo>
                  <a:cubicBezTo>
                    <a:pt x="2482" y="1251"/>
                    <a:pt x="2638" y="1319"/>
                    <a:pt x="2794" y="1358"/>
                  </a:cubicBezTo>
                  <a:cubicBezTo>
                    <a:pt x="2950" y="1407"/>
                    <a:pt x="3106" y="1456"/>
                    <a:pt x="3272" y="1495"/>
                  </a:cubicBezTo>
                  <a:lnTo>
                    <a:pt x="3629" y="1556"/>
                  </a:lnTo>
                  <a:lnTo>
                    <a:pt x="3629" y="1556"/>
                  </a:lnTo>
                  <a:cubicBezTo>
                    <a:pt x="3851" y="2326"/>
                    <a:pt x="4074" y="3095"/>
                    <a:pt x="4306" y="3855"/>
                  </a:cubicBezTo>
                  <a:lnTo>
                    <a:pt x="4677" y="5065"/>
                  </a:lnTo>
                  <a:lnTo>
                    <a:pt x="5057" y="6275"/>
                  </a:lnTo>
                  <a:cubicBezTo>
                    <a:pt x="5184" y="6675"/>
                    <a:pt x="5311" y="7085"/>
                    <a:pt x="5438" y="7475"/>
                  </a:cubicBezTo>
                  <a:lnTo>
                    <a:pt x="5838" y="8684"/>
                  </a:lnTo>
                  <a:cubicBezTo>
                    <a:pt x="5974" y="9084"/>
                    <a:pt x="6111" y="9484"/>
                    <a:pt x="6248" y="9875"/>
                  </a:cubicBezTo>
                  <a:cubicBezTo>
                    <a:pt x="6384" y="10275"/>
                    <a:pt x="6521" y="10675"/>
                    <a:pt x="6667" y="11075"/>
                  </a:cubicBezTo>
                  <a:cubicBezTo>
                    <a:pt x="6569" y="10665"/>
                    <a:pt x="6472" y="10255"/>
                    <a:pt x="6365" y="9845"/>
                  </a:cubicBezTo>
                  <a:cubicBezTo>
                    <a:pt x="6267" y="9436"/>
                    <a:pt x="6160" y="9026"/>
                    <a:pt x="6052" y="8616"/>
                  </a:cubicBezTo>
                  <a:lnTo>
                    <a:pt x="5730" y="7397"/>
                  </a:lnTo>
                  <a:cubicBezTo>
                    <a:pt x="5623" y="6997"/>
                    <a:pt x="5506" y="6587"/>
                    <a:pt x="5399" y="6177"/>
                  </a:cubicBezTo>
                  <a:lnTo>
                    <a:pt x="5048" y="4958"/>
                  </a:lnTo>
                  <a:lnTo>
                    <a:pt x="4706" y="3738"/>
                  </a:lnTo>
                  <a:cubicBezTo>
                    <a:pt x="4472" y="2929"/>
                    <a:pt x="4228" y="2129"/>
                    <a:pt x="3984" y="1319"/>
                  </a:cubicBezTo>
                  <a:cubicBezTo>
                    <a:pt x="3955" y="1241"/>
                    <a:pt x="3887" y="1182"/>
                    <a:pt x="3809" y="1173"/>
                  </a:cubicBezTo>
                  <a:lnTo>
                    <a:pt x="3799" y="1173"/>
                  </a:lnTo>
                  <a:lnTo>
                    <a:pt x="3350" y="1114"/>
                  </a:lnTo>
                  <a:cubicBezTo>
                    <a:pt x="3194" y="1075"/>
                    <a:pt x="3048" y="1026"/>
                    <a:pt x="2892" y="997"/>
                  </a:cubicBezTo>
                  <a:cubicBezTo>
                    <a:pt x="2745" y="968"/>
                    <a:pt x="2589" y="909"/>
                    <a:pt x="2443" y="860"/>
                  </a:cubicBezTo>
                  <a:cubicBezTo>
                    <a:pt x="2287" y="812"/>
                    <a:pt x="2140" y="763"/>
                    <a:pt x="1984" y="704"/>
                  </a:cubicBezTo>
                  <a:lnTo>
                    <a:pt x="1536" y="548"/>
                  </a:lnTo>
                  <a:lnTo>
                    <a:pt x="1087" y="373"/>
                  </a:lnTo>
                  <a:lnTo>
                    <a:pt x="199" y="12"/>
                  </a:lnTo>
                  <a:lnTo>
                    <a:pt x="209" y="12"/>
                  </a:lnTo>
                  <a:cubicBezTo>
                    <a:pt x="191" y="4"/>
                    <a:pt x="175" y="1"/>
                    <a:pt x="1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8"/>
            <p:cNvSpPr/>
            <p:nvPr/>
          </p:nvSpPr>
          <p:spPr>
            <a:xfrm>
              <a:off x="534675" y="1405100"/>
              <a:ext cx="91000" cy="69075"/>
            </a:xfrm>
            <a:custGeom>
              <a:rect b="b" l="l" r="r" t="t"/>
              <a:pathLst>
                <a:path extrusionOk="0" h="2763" w="3640">
                  <a:moveTo>
                    <a:pt x="3613" y="0"/>
                  </a:moveTo>
                  <a:cubicBezTo>
                    <a:pt x="3601" y="0"/>
                    <a:pt x="3591" y="7"/>
                    <a:pt x="3591" y="21"/>
                  </a:cubicBezTo>
                  <a:cubicBezTo>
                    <a:pt x="3523" y="401"/>
                    <a:pt x="3454" y="762"/>
                    <a:pt x="3357" y="1133"/>
                  </a:cubicBezTo>
                  <a:cubicBezTo>
                    <a:pt x="3279" y="1494"/>
                    <a:pt x="3162" y="1845"/>
                    <a:pt x="2996" y="2187"/>
                  </a:cubicBezTo>
                  <a:cubicBezTo>
                    <a:pt x="2957" y="2265"/>
                    <a:pt x="2908" y="2333"/>
                    <a:pt x="2849" y="2411"/>
                  </a:cubicBezTo>
                  <a:cubicBezTo>
                    <a:pt x="2820" y="2440"/>
                    <a:pt x="2791" y="2470"/>
                    <a:pt x="2762" y="2499"/>
                  </a:cubicBezTo>
                  <a:cubicBezTo>
                    <a:pt x="2732" y="2528"/>
                    <a:pt x="2703" y="2548"/>
                    <a:pt x="2664" y="2567"/>
                  </a:cubicBezTo>
                  <a:cubicBezTo>
                    <a:pt x="2664" y="2571"/>
                    <a:pt x="2662" y="2572"/>
                    <a:pt x="2657" y="2572"/>
                  </a:cubicBezTo>
                  <a:cubicBezTo>
                    <a:pt x="2637" y="2572"/>
                    <a:pt x="2576" y="2537"/>
                    <a:pt x="2527" y="2489"/>
                  </a:cubicBezTo>
                  <a:cubicBezTo>
                    <a:pt x="2459" y="2421"/>
                    <a:pt x="2401" y="2352"/>
                    <a:pt x="2352" y="2284"/>
                  </a:cubicBezTo>
                  <a:cubicBezTo>
                    <a:pt x="2137" y="1972"/>
                    <a:pt x="1952" y="1650"/>
                    <a:pt x="1796" y="1309"/>
                  </a:cubicBezTo>
                  <a:cubicBezTo>
                    <a:pt x="1779" y="1275"/>
                    <a:pt x="1742" y="1254"/>
                    <a:pt x="1705" y="1254"/>
                  </a:cubicBezTo>
                  <a:cubicBezTo>
                    <a:pt x="1678" y="1254"/>
                    <a:pt x="1650" y="1265"/>
                    <a:pt x="1630" y="1289"/>
                  </a:cubicBezTo>
                  <a:cubicBezTo>
                    <a:pt x="1425" y="1504"/>
                    <a:pt x="1210" y="1718"/>
                    <a:pt x="986" y="1923"/>
                  </a:cubicBezTo>
                  <a:cubicBezTo>
                    <a:pt x="879" y="2031"/>
                    <a:pt x="771" y="2128"/>
                    <a:pt x="654" y="2226"/>
                  </a:cubicBezTo>
                  <a:cubicBezTo>
                    <a:pt x="596" y="2274"/>
                    <a:pt x="547" y="2323"/>
                    <a:pt x="489" y="2372"/>
                  </a:cubicBezTo>
                  <a:cubicBezTo>
                    <a:pt x="430" y="2411"/>
                    <a:pt x="371" y="2450"/>
                    <a:pt x="313" y="2489"/>
                  </a:cubicBezTo>
                  <a:cubicBezTo>
                    <a:pt x="300" y="2489"/>
                    <a:pt x="300" y="2493"/>
                    <a:pt x="293" y="2493"/>
                  </a:cubicBezTo>
                  <a:cubicBezTo>
                    <a:pt x="289" y="2493"/>
                    <a:pt x="284" y="2492"/>
                    <a:pt x="274" y="2489"/>
                  </a:cubicBezTo>
                  <a:cubicBezTo>
                    <a:pt x="254" y="2479"/>
                    <a:pt x="235" y="2460"/>
                    <a:pt x="225" y="2440"/>
                  </a:cubicBezTo>
                  <a:cubicBezTo>
                    <a:pt x="196" y="2382"/>
                    <a:pt x="167" y="2323"/>
                    <a:pt x="157" y="2255"/>
                  </a:cubicBezTo>
                  <a:cubicBezTo>
                    <a:pt x="137" y="2118"/>
                    <a:pt x="137" y="1962"/>
                    <a:pt x="137" y="1826"/>
                  </a:cubicBezTo>
                  <a:cubicBezTo>
                    <a:pt x="157" y="1523"/>
                    <a:pt x="186" y="1221"/>
                    <a:pt x="235" y="928"/>
                  </a:cubicBezTo>
                  <a:lnTo>
                    <a:pt x="245" y="938"/>
                  </a:lnTo>
                  <a:cubicBezTo>
                    <a:pt x="245" y="914"/>
                    <a:pt x="226" y="897"/>
                    <a:pt x="207" y="897"/>
                  </a:cubicBezTo>
                  <a:cubicBezTo>
                    <a:pt x="196" y="897"/>
                    <a:pt x="184" y="904"/>
                    <a:pt x="176" y="918"/>
                  </a:cubicBezTo>
                  <a:cubicBezTo>
                    <a:pt x="98" y="1221"/>
                    <a:pt x="50" y="1514"/>
                    <a:pt x="11" y="1826"/>
                  </a:cubicBezTo>
                  <a:cubicBezTo>
                    <a:pt x="1" y="1982"/>
                    <a:pt x="1" y="2138"/>
                    <a:pt x="11" y="2294"/>
                  </a:cubicBezTo>
                  <a:cubicBezTo>
                    <a:pt x="20" y="2382"/>
                    <a:pt x="50" y="2460"/>
                    <a:pt x="98" y="2538"/>
                  </a:cubicBezTo>
                  <a:cubicBezTo>
                    <a:pt x="118" y="2577"/>
                    <a:pt x="167" y="2616"/>
                    <a:pt x="206" y="2645"/>
                  </a:cubicBezTo>
                  <a:cubicBezTo>
                    <a:pt x="235" y="2655"/>
                    <a:pt x="264" y="2665"/>
                    <a:pt x="303" y="2665"/>
                  </a:cubicBezTo>
                  <a:cubicBezTo>
                    <a:pt x="332" y="2665"/>
                    <a:pt x="362" y="2655"/>
                    <a:pt x="391" y="2645"/>
                  </a:cubicBezTo>
                  <a:cubicBezTo>
                    <a:pt x="459" y="2606"/>
                    <a:pt x="537" y="2567"/>
                    <a:pt x="596" y="2518"/>
                  </a:cubicBezTo>
                  <a:cubicBezTo>
                    <a:pt x="664" y="2470"/>
                    <a:pt x="723" y="2421"/>
                    <a:pt x="781" y="2372"/>
                  </a:cubicBezTo>
                  <a:cubicBezTo>
                    <a:pt x="898" y="2274"/>
                    <a:pt x="1015" y="2167"/>
                    <a:pt x="1123" y="2070"/>
                  </a:cubicBezTo>
                  <a:cubicBezTo>
                    <a:pt x="1313" y="1888"/>
                    <a:pt x="1496" y="1713"/>
                    <a:pt x="1677" y="1528"/>
                  </a:cubicBezTo>
                  <a:lnTo>
                    <a:pt x="1677" y="1528"/>
                  </a:lnTo>
                  <a:cubicBezTo>
                    <a:pt x="1823" y="1828"/>
                    <a:pt x="1998" y="2126"/>
                    <a:pt x="2196" y="2401"/>
                  </a:cubicBezTo>
                  <a:cubicBezTo>
                    <a:pt x="2254" y="2479"/>
                    <a:pt x="2323" y="2557"/>
                    <a:pt x="2391" y="2626"/>
                  </a:cubicBezTo>
                  <a:cubicBezTo>
                    <a:pt x="2430" y="2665"/>
                    <a:pt x="2479" y="2704"/>
                    <a:pt x="2527" y="2733"/>
                  </a:cubicBezTo>
                  <a:cubicBezTo>
                    <a:pt x="2557" y="2743"/>
                    <a:pt x="2596" y="2752"/>
                    <a:pt x="2625" y="2762"/>
                  </a:cubicBezTo>
                  <a:cubicBezTo>
                    <a:pt x="2674" y="2762"/>
                    <a:pt x="2713" y="2762"/>
                    <a:pt x="2752" y="2733"/>
                  </a:cubicBezTo>
                  <a:cubicBezTo>
                    <a:pt x="2801" y="2713"/>
                    <a:pt x="2840" y="2684"/>
                    <a:pt x="2888" y="2645"/>
                  </a:cubicBezTo>
                  <a:cubicBezTo>
                    <a:pt x="2927" y="2606"/>
                    <a:pt x="2957" y="2567"/>
                    <a:pt x="2996" y="2518"/>
                  </a:cubicBezTo>
                  <a:cubicBezTo>
                    <a:pt x="3054" y="2440"/>
                    <a:pt x="3103" y="2352"/>
                    <a:pt x="3152" y="2265"/>
                  </a:cubicBezTo>
                  <a:cubicBezTo>
                    <a:pt x="3308" y="1913"/>
                    <a:pt x="3415" y="1543"/>
                    <a:pt x="3483" y="1162"/>
                  </a:cubicBezTo>
                  <a:cubicBezTo>
                    <a:pt x="3562" y="782"/>
                    <a:pt x="3610" y="411"/>
                    <a:pt x="3640" y="31"/>
                  </a:cubicBezTo>
                  <a:cubicBezTo>
                    <a:pt x="3640" y="10"/>
                    <a:pt x="3626" y="0"/>
                    <a:pt x="361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8"/>
            <p:cNvSpPr/>
            <p:nvPr/>
          </p:nvSpPr>
          <p:spPr>
            <a:xfrm>
              <a:off x="353575" y="1944625"/>
              <a:ext cx="31150" cy="48050"/>
            </a:xfrm>
            <a:custGeom>
              <a:rect b="b" l="l" r="r" t="t"/>
              <a:pathLst>
                <a:path extrusionOk="0" h="1922" w="1246">
                  <a:moveTo>
                    <a:pt x="744" y="0"/>
                  </a:moveTo>
                  <a:cubicBezTo>
                    <a:pt x="716" y="0"/>
                    <a:pt x="689" y="20"/>
                    <a:pt x="689" y="58"/>
                  </a:cubicBezTo>
                  <a:cubicBezTo>
                    <a:pt x="689" y="58"/>
                    <a:pt x="689" y="117"/>
                    <a:pt x="699" y="214"/>
                  </a:cubicBezTo>
                  <a:cubicBezTo>
                    <a:pt x="709" y="263"/>
                    <a:pt x="709" y="322"/>
                    <a:pt x="718" y="400"/>
                  </a:cubicBezTo>
                  <a:cubicBezTo>
                    <a:pt x="738" y="468"/>
                    <a:pt x="757" y="546"/>
                    <a:pt x="777" y="634"/>
                  </a:cubicBezTo>
                  <a:cubicBezTo>
                    <a:pt x="796" y="722"/>
                    <a:pt x="826" y="809"/>
                    <a:pt x="865" y="897"/>
                  </a:cubicBezTo>
                  <a:cubicBezTo>
                    <a:pt x="904" y="985"/>
                    <a:pt x="943" y="1073"/>
                    <a:pt x="972" y="1170"/>
                  </a:cubicBezTo>
                  <a:cubicBezTo>
                    <a:pt x="1011" y="1268"/>
                    <a:pt x="1030" y="1365"/>
                    <a:pt x="1050" y="1473"/>
                  </a:cubicBezTo>
                  <a:cubicBezTo>
                    <a:pt x="1050" y="1521"/>
                    <a:pt x="1050" y="1560"/>
                    <a:pt x="1050" y="1609"/>
                  </a:cubicBezTo>
                  <a:cubicBezTo>
                    <a:pt x="1040" y="1639"/>
                    <a:pt x="1030" y="1668"/>
                    <a:pt x="1011" y="1687"/>
                  </a:cubicBezTo>
                  <a:cubicBezTo>
                    <a:pt x="1021" y="1697"/>
                    <a:pt x="982" y="1707"/>
                    <a:pt x="962" y="1717"/>
                  </a:cubicBezTo>
                  <a:lnTo>
                    <a:pt x="913" y="1717"/>
                  </a:lnTo>
                  <a:cubicBezTo>
                    <a:pt x="894" y="1721"/>
                    <a:pt x="874" y="1724"/>
                    <a:pt x="855" y="1724"/>
                  </a:cubicBezTo>
                  <a:cubicBezTo>
                    <a:pt x="835" y="1724"/>
                    <a:pt x="816" y="1721"/>
                    <a:pt x="796" y="1717"/>
                  </a:cubicBezTo>
                  <a:cubicBezTo>
                    <a:pt x="709" y="1678"/>
                    <a:pt x="630" y="1629"/>
                    <a:pt x="572" y="1551"/>
                  </a:cubicBezTo>
                  <a:cubicBezTo>
                    <a:pt x="513" y="1482"/>
                    <a:pt x="455" y="1404"/>
                    <a:pt x="416" y="1326"/>
                  </a:cubicBezTo>
                  <a:cubicBezTo>
                    <a:pt x="367" y="1239"/>
                    <a:pt x="328" y="1161"/>
                    <a:pt x="299" y="1082"/>
                  </a:cubicBezTo>
                  <a:cubicBezTo>
                    <a:pt x="240" y="936"/>
                    <a:pt x="191" y="800"/>
                    <a:pt x="162" y="712"/>
                  </a:cubicBezTo>
                  <a:lnTo>
                    <a:pt x="123" y="565"/>
                  </a:lnTo>
                  <a:lnTo>
                    <a:pt x="113" y="556"/>
                  </a:lnTo>
                  <a:cubicBezTo>
                    <a:pt x="105" y="526"/>
                    <a:pt x="82" y="513"/>
                    <a:pt x="60" y="513"/>
                  </a:cubicBezTo>
                  <a:cubicBezTo>
                    <a:pt x="30" y="513"/>
                    <a:pt x="1" y="536"/>
                    <a:pt x="6" y="575"/>
                  </a:cubicBezTo>
                  <a:cubicBezTo>
                    <a:pt x="26" y="770"/>
                    <a:pt x="74" y="956"/>
                    <a:pt x="133" y="1141"/>
                  </a:cubicBezTo>
                  <a:cubicBezTo>
                    <a:pt x="162" y="1219"/>
                    <a:pt x="201" y="1307"/>
                    <a:pt x="240" y="1404"/>
                  </a:cubicBezTo>
                  <a:cubicBezTo>
                    <a:pt x="289" y="1502"/>
                    <a:pt x="348" y="1590"/>
                    <a:pt x="416" y="1678"/>
                  </a:cubicBezTo>
                  <a:cubicBezTo>
                    <a:pt x="494" y="1775"/>
                    <a:pt x="601" y="1853"/>
                    <a:pt x="718" y="1902"/>
                  </a:cubicBezTo>
                  <a:cubicBezTo>
                    <a:pt x="787" y="1921"/>
                    <a:pt x="855" y="1921"/>
                    <a:pt x="923" y="1921"/>
                  </a:cubicBezTo>
                  <a:lnTo>
                    <a:pt x="982" y="1912"/>
                  </a:lnTo>
                  <a:lnTo>
                    <a:pt x="1030" y="1912"/>
                  </a:lnTo>
                  <a:cubicBezTo>
                    <a:pt x="1069" y="1902"/>
                    <a:pt x="1099" y="1882"/>
                    <a:pt x="1128" y="1863"/>
                  </a:cubicBezTo>
                  <a:cubicBezTo>
                    <a:pt x="1187" y="1804"/>
                    <a:pt x="1226" y="1726"/>
                    <a:pt x="1235" y="1648"/>
                  </a:cubicBezTo>
                  <a:cubicBezTo>
                    <a:pt x="1245" y="1580"/>
                    <a:pt x="1245" y="1512"/>
                    <a:pt x="1235" y="1453"/>
                  </a:cubicBezTo>
                  <a:cubicBezTo>
                    <a:pt x="1216" y="1336"/>
                    <a:pt x="1187" y="1219"/>
                    <a:pt x="1148" y="1112"/>
                  </a:cubicBezTo>
                  <a:cubicBezTo>
                    <a:pt x="1118" y="1014"/>
                    <a:pt x="1069" y="917"/>
                    <a:pt x="1030" y="829"/>
                  </a:cubicBezTo>
                  <a:cubicBezTo>
                    <a:pt x="991" y="751"/>
                    <a:pt x="952" y="663"/>
                    <a:pt x="923" y="585"/>
                  </a:cubicBezTo>
                  <a:cubicBezTo>
                    <a:pt x="904" y="507"/>
                    <a:pt x="874" y="439"/>
                    <a:pt x="865" y="370"/>
                  </a:cubicBezTo>
                  <a:cubicBezTo>
                    <a:pt x="845" y="302"/>
                    <a:pt x="835" y="243"/>
                    <a:pt x="826" y="195"/>
                  </a:cubicBezTo>
                  <a:cubicBezTo>
                    <a:pt x="806" y="97"/>
                    <a:pt x="796" y="48"/>
                    <a:pt x="796" y="48"/>
                  </a:cubicBezTo>
                  <a:lnTo>
                    <a:pt x="796" y="39"/>
                  </a:lnTo>
                  <a:cubicBezTo>
                    <a:pt x="788" y="13"/>
                    <a:pt x="766" y="0"/>
                    <a:pt x="74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8"/>
            <p:cNvSpPr/>
            <p:nvPr/>
          </p:nvSpPr>
          <p:spPr>
            <a:xfrm>
              <a:off x="625225" y="1603900"/>
              <a:ext cx="118250" cy="40700"/>
            </a:xfrm>
            <a:custGeom>
              <a:rect b="b" l="l" r="r" t="t"/>
              <a:pathLst>
                <a:path extrusionOk="0" h="1628" w="4730">
                  <a:moveTo>
                    <a:pt x="81" y="0"/>
                  </a:moveTo>
                  <a:cubicBezTo>
                    <a:pt x="30" y="0"/>
                    <a:pt x="0" y="66"/>
                    <a:pt x="57" y="98"/>
                  </a:cubicBezTo>
                  <a:lnTo>
                    <a:pt x="96" y="137"/>
                  </a:lnTo>
                  <a:cubicBezTo>
                    <a:pt x="144" y="166"/>
                    <a:pt x="183" y="195"/>
                    <a:pt x="232" y="225"/>
                  </a:cubicBezTo>
                  <a:cubicBezTo>
                    <a:pt x="291" y="254"/>
                    <a:pt x="369" y="293"/>
                    <a:pt x="457" y="332"/>
                  </a:cubicBezTo>
                  <a:cubicBezTo>
                    <a:pt x="535" y="371"/>
                    <a:pt x="632" y="420"/>
                    <a:pt x="730" y="459"/>
                  </a:cubicBezTo>
                  <a:cubicBezTo>
                    <a:pt x="944" y="546"/>
                    <a:pt x="1188" y="654"/>
                    <a:pt x="1452" y="761"/>
                  </a:cubicBezTo>
                  <a:lnTo>
                    <a:pt x="2300" y="1044"/>
                  </a:lnTo>
                  <a:lnTo>
                    <a:pt x="3149" y="1288"/>
                  </a:lnTo>
                  <a:cubicBezTo>
                    <a:pt x="3432" y="1356"/>
                    <a:pt x="3686" y="1415"/>
                    <a:pt x="3910" y="1473"/>
                  </a:cubicBezTo>
                  <a:cubicBezTo>
                    <a:pt x="4349" y="1571"/>
                    <a:pt x="4651" y="1620"/>
                    <a:pt x="4651" y="1620"/>
                  </a:cubicBezTo>
                  <a:cubicBezTo>
                    <a:pt x="4659" y="1625"/>
                    <a:pt x="4668" y="1627"/>
                    <a:pt x="4676" y="1627"/>
                  </a:cubicBezTo>
                  <a:cubicBezTo>
                    <a:pt x="4699" y="1627"/>
                    <a:pt x="4720" y="1609"/>
                    <a:pt x="4720" y="1581"/>
                  </a:cubicBezTo>
                  <a:cubicBezTo>
                    <a:pt x="4730" y="1551"/>
                    <a:pt x="4720" y="1522"/>
                    <a:pt x="4690" y="1512"/>
                  </a:cubicBezTo>
                  <a:cubicBezTo>
                    <a:pt x="4690" y="1512"/>
                    <a:pt x="4388" y="1424"/>
                    <a:pt x="3959" y="1307"/>
                  </a:cubicBezTo>
                  <a:cubicBezTo>
                    <a:pt x="3744" y="1249"/>
                    <a:pt x="3481" y="1171"/>
                    <a:pt x="3217" y="1093"/>
                  </a:cubicBezTo>
                  <a:lnTo>
                    <a:pt x="2359" y="839"/>
                  </a:lnTo>
                  <a:lnTo>
                    <a:pt x="1520" y="576"/>
                  </a:lnTo>
                  <a:lnTo>
                    <a:pt x="798" y="303"/>
                  </a:lnTo>
                  <a:lnTo>
                    <a:pt x="505" y="195"/>
                  </a:lnTo>
                  <a:cubicBezTo>
                    <a:pt x="427" y="166"/>
                    <a:pt x="349" y="137"/>
                    <a:pt x="291" y="107"/>
                  </a:cubicBezTo>
                  <a:cubicBezTo>
                    <a:pt x="252" y="88"/>
                    <a:pt x="203" y="59"/>
                    <a:pt x="164" y="39"/>
                  </a:cubicBezTo>
                  <a:lnTo>
                    <a:pt x="115" y="10"/>
                  </a:lnTo>
                  <a:cubicBezTo>
                    <a:pt x="103" y="3"/>
                    <a:pt x="92" y="0"/>
                    <a:pt x="8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8"/>
            <p:cNvSpPr/>
            <p:nvPr/>
          </p:nvSpPr>
          <p:spPr>
            <a:xfrm>
              <a:off x="543950" y="1581750"/>
              <a:ext cx="46125" cy="89575"/>
            </a:xfrm>
            <a:custGeom>
              <a:rect b="b" l="l" r="r" t="t"/>
              <a:pathLst>
                <a:path extrusionOk="0" h="3583" w="1845">
                  <a:moveTo>
                    <a:pt x="316" y="1"/>
                  </a:moveTo>
                  <a:cubicBezTo>
                    <a:pt x="300" y="1"/>
                    <a:pt x="283" y="3"/>
                    <a:pt x="264" y="8"/>
                  </a:cubicBezTo>
                  <a:cubicBezTo>
                    <a:pt x="186" y="37"/>
                    <a:pt x="118" y="96"/>
                    <a:pt x="88" y="174"/>
                  </a:cubicBezTo>
                  <a:cubicBezTo>
                    <a:pt x="39" y="262"/>
                    <a:pt x="20" y="359"/>
                    <a:pt x="10" y="457"/>
                  </a:cubicBezTo>
                  <a:cubicBezTo>
                    <a:pt x="0" y="574"/>
                    <a:pt x="0" y="681"/>
                    <a:pt x="20" y="798"/>
                  </a:cubicBezTo>
                  <a:cubicBezTo>
                    <a:pt x="20" y="857"/>
                    <a:pt x="30" y="925"/>
                    <a:pt x="49" y="984"/>
                  </a:cubicBezTo>
                  <a:cubicBezTo>
                    <a:pt x="59" y="1042"/>
                    <a:pt x="69" y="1111"/>
                    <a:pt x="88" y="1169"/>
                  </a:cubicBezTo>
                  <a:cubicBezTo>
                    <a:pt x="127" y="1296"/>
                    <a:pt x="176" y="1423"/>
                    <a:pt x="225" y="1540"/>
                  </a:cubicBezTo>
                  <a:cubicBezTo>
                    <a:pt x="274" y="1676"/>
                    <a:pt x="332" y="1793"/>
                    <a:pt x="400" y="1920"/>
                  </a:cubicBezTo>
                  <a:cubicBezTo>
                    <a:pt x="469" y="2037"/>
                    <a:pt x="527" y="2154"/>
                    <a:pt x="605" y="2271"/>
                  </a:cubicBezTo>
                  <a:cubicBezTo>
                    <a:pt x="683" y="2379"/>
                    <a:pt x="752" y="2486"/>
                    <a:pt x="830" y="2593"/>
                  </a:cubicBezTo>
                  <a:cubicBezTo>
                    <a:pt x="898" y="2691"/>
                    <a:pt x="976" y="2788"/>
                    <a:pt x="1064" y="2886"/>
                  </a:cubicBezTo>
                  <a:cubicBezTo>
                    <a:pt x="1142" y="2974"/>
                    <a:pt x="1210" y="3052"/>
                    <a:pt x="1288" y="3130"/>
                  </a:cubicBezTo>
                  <a:cubicBezTo>
                    <a:pt x="1356" y="3198"/>
                    <a:pt x="1415" y="3257"/>
                    <a:pt x="1483" y="3315"/>
                  </a:cubicBezTo>
                  <a:cubicBezTo>
                    <a:pt x="1552" y="3374"/>
                    <a:pt x="1600" y="3423"/>
                    <a:pt x="1649" y="3462"/>
                  </a:cubicBezTo>
                  <a:lnTo>
                    <a:pt x="1795" y="3579"/>
                  </a:lnTo>
                  <a:cubicBezTo>
                    <a:pt x="1798" y="3582"/>
                    <a:pt x="1802" y="3583"/>
                    <a:pt x="1806" y="3583"/>
                  </a:cubicBezTo>
                  <a:cubicBezTo>
                    <a:pt x="1816" y="3583"/>
                    <a:pt x="1828" y="3576"/>
                    <a:pt x="1835" y="3569"/>
                  </a:cubicBezTo>
                  <a:cubicBezTo>
                    <a:pt x="1844" y="3549"/>
                    <a:pt x="1844" y="3530"/>
                    <a:pt x="1835" y="3520"/>
                  </a:cubicBezTo>
                  <a:lnTo>
                    <a:pt x="1708" y="3384"/>
                  </a:lnTo>
                  <a:cubicBezTo>
                    <a:pt x="1669" y="3335"/>
                    <a:pt x="1630" y="3286"/>
                    <a:pt x="1571" y="3227"/>
                  </a:cubicBezTo>
                  <a:cubicBezTo>
                    <a:pt x="1513" y="3159"/>
                    <a:pt x="1454" y="3091"/>
                    <a:pt x="1396" y="3013"/>
                  </a:cubicBezTo>
                  <a:cubicBezTo>
                    <a:pt x="1317" y="2935"/>
                    <a:pt x="1249" y="2847"/>
                    <a:pt x="1191" y="2759"/>
                  </a:cubicBezTo>
                  <a:cubicBezTo>
                    <a:pt x="1122" y="2671"/>
                    <a:pt x="1054" y="2574"/>
                    <a:pt x="976" y="2476"/>
                  </a:cubicBezTo>
                  <a:lnTo>
                    <a:pt x="771" y="2154"/>
                  </a:lnTo>
                  <a:cubicBezTo>
                    <a:pt x="693" y="2037"/>
                    <a:pt x="625" y="1930"/>
                    <a:pt x="576" y="1813"/>
                  </a:cubicBezTo>
                  <a:cubicBezTo>
                    <a:pt x="518" y="1696"/>
                    <a:pt x="449" y="1579"/>
                    <a:pt x="400" y="1462"/>
                  </a:cubicBezTo>
                  <a:cubicBezTo>
                    <a:pt x="342" y="1345"/>
                    <a:pt x="303" y="1228"/>
                    <a:pt x="264" y="1101"/>
                  </a:cubicBezTo>
                  <a:cubicBezTo>
                    <a:pt x="225" y="993"/>
                    <a:pt x="196" y="876"/>
                    <a:pt x="176" y="769"/>
                  </a:cubicBezTo>
                  <a:cubicBezTo>
                    <a:pt x="147" y="662"/>
                    <a:pt x="137" y="564"/>
                    <a:pt x="137" y="457"/>
                  </a:cubicBezTo>
                  <a:cubicBezTo>
                    <a:pt x="137" y="379"/>
                    <a:pt x="157" y="291"/>
                    <a:pt x="186" y="213"/>
                  </a:cubicBezTo>
                  <a:cubicBezTo>
                    <a:pt x="196" y="154"/>
                    <a:pt x="235" y="106"/>
                    <a:pt x="293" y="86"/>
                  </a:cubicBezTo>
                  <a:cubicBezTo>
                    <a:pt x="303" y="76"/>
                    <a:pt x="322" y="76"/>
                    <a:pt x="342" y="76"/>
                  </a:cubicBezTo>
                  <a:cubicBezTo>
                    <a:pt x="361" y="76"/>
                    <a:pt x="381" y="76"/>
                    <a:pt x="391" y="96"/>
                  </a:cubicBezTo>
                  <a:lnTo>
                    <a:pt x="430" y="115"/>
                  </a:lnTo>
                  <a:lnTo>
                    <a:pt x="469" y="115"/>
                  </a:lnTo>
                  <a:cubicBezTo>
                    <a:pt x="478" y="106"/>
                    <a:pt x="478" y="86"/>
                    <a:pt x="469" y="76"/>
                  </a:cubicBezTo>
                  <a:lnTo>
                    <a:pt x="420" y="37"/>
                  </a:lnTo>
                  <a:cubicBezTo>
                    <a:pt x="410" y="28"/>
                    <a:pt x="391" y="8"/>
                    <a:pt x="361" y="8"/>
                  </a:cubicBezTo>
                  <a:cubicBezTo>
                    <a:pt x="347" y="3"/>
                    <a:pt x="332" y="1"/>
                    <a:pt x="31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8"/>
            <p:cNvSpPr/>
            <p:nvPr/>
          </p:nvSpPr>
          <p:spPr>
            <a:xfrm>
              <a:off x="565175" y="1544300"/>
              <a:ext cx="24400" cy="52150"/>
            </a:xfrm>
            <a:custGeom>
              <a:rect b="b" l="l" r="r" t="t"/>
              <a:pathLst>
                <a:path extrusionOk="0" h="2086" w="976">
                  <a:moveTo>
                    <a:pt x="406" y="0"/>
                  </a:moveTo>
                  <a:cubicBezTo>
                    <a:pt x="385" y="0"/>
                    <a:pt x="364" y="1"/>
                    <a:pt x="342" y="4"/>
                  </a:cubicBezTo>
                  <a:cubicBezTo>
                    <a:pt x="283" y="14"/>
                    <a:pt x="225" y="43"/>
                    <a:pt x="186" y="82"/>
                  </a:cubicBezTo>
                  <a:cubicBezTo>
                    <a:pt x="156" y="121"/>
                    <a:pt x="127" y="150"/>
                    <a:pt x="108" y="199"/>
                  </a:cubicBezTo>
                  <a:cubicBezTo>
                    <a:pt x="59" y="277"/>
                    <a:pt x="29" y="375"/>
                    <a:pt x="20" y="472"/>
                  </a:cubicBezTo>
                  <a:cubicBezTo>
                    <a:pt x="0" y="560"/>
                    <a:pt x="0" y="657"/>
                    <a:pt x="0" y="745"/>
                  </a:cubicBezTo>
                  <a:cubicBezTo>
                    <a:pt x="10" y="843"/>
                    <a:pt x="20" y="931"/>
                    <a:pt x="29" y="1028"/>
                  </a:cubicBezTo>
                  <a:cubicBezTo>
                    <a:pt x="49" y="1106"/>
                    <a:pt x="68" y="1194"/>
                    <a:pt x="98" y="1282"/>
                  </a:cubicBezTo>
                  <a:cubicBezTo>
                    <a:pt x="127" y="1360"/>
                    <a:pt x="156" y="1438"/>
                    <a:pt x="186" y="1516"/>
                  </a:cubicBezTo>
                  <a:cubicBezTo>
                    <a:pt x="215" y="1574"/>
                    <a:pt x="244" y="1643"/>
                    <a:pt x="283" y="1711"/>
                  </a:cubicBezTo>
                  <a:cubicBezTo>
                    <a:pt x="342" y="1799"/>
                    <a:pt x="400" y="1896"/>
                    <a:pt x="468" y="1984"/>
                  </a:cubicBezTo>
                  <a:lnTo>
                    <a:pt x="537" y="2072"/>
                  </a:lnTo>
                  <a:cubicBezTo>
                    <a:pt x="544" y="2079"/>
                    <a:pt x="551" y="2086"/>
                    <a:pt x="557" y="2086"/>
                  </a:cubicBezTo>
                  <a:cubicBezTo>
                    <a:pt x="560" y="2086"/>
                    <a:pt x="563" y="2085"/>
                    <a:pt x="566" y="2082"/>
                  </a:cubicBezTo>
                  <a:cubicBezTo>
                    <a:pt x="586" y="2082"/>
                    <a:pt x="586" y="2062"/>
                    <a:pt x="586" y="2052"/>
                  </a:cubicBezTo>
                  <a:lnTo>
                    <a:pt x="537" y="1935"/>
                  </a:lnTo>
                  <a:cubicBezTo>
                    <a:pt x="517" y="1906"/>
                    <a:pt x="498" y="1867"/>
                    <a:pt x="478" y="1818"/>
                  </a:cubicBezTo>
                  <a:lnTo>
                    <a:pt x="410" y="1652"/>
                  </a:lnTo>
                  <a:cubicBezTo>
                    <a:pt x="381" y="1594"/>
                    <a:pt x="371" y="1526"/>
                    <a:pt x="342" y="1457"/>
                  </a:cubicBezTo>
                  <a:cubicBezTo>
                    <a:pt x="312" y="1389"/>
                    <a:pt x="303" y="1311"/>
                    <a:pt x="273" y="1233"/>
                  </a:cubicBezTo>
                  <a:cubicBezTo>
                    <a:pt x="254" y="1155"/>
                    <a:pt x="244" y="1067"/>
                    <a:pt x="225" y="989"/>
                  </a:cubicBezTo>
                  <a:cubicBezTo>
                    <a:pt x="215" y="911"/>
                    <a:pt x="215" y="823"/>
                    <a:pt x="205" y="745"/>
                  </a:cubicBezTo>
                  <a:cubicBezTo>
                    <a:pt x="205" y="657"/>
                    <a:pt x="205" y="579"/>
                    <a:pt x="225" y="492"/>
                  </a:cubicBezTo>
                  <a:cubicBezTo>
                    <a:pt x="234" y="423"/>
                    <a:pt x="254" y="355"/>
                    <a:pt x="273" y="287"/>
                  </a:cubicBezTo>
                  <a:cubicBezTo>
                    <a:pt x="283" y="277"/>
                    <a:pt x="293" y="267"/>
                    <a:pt x="303" y="248"/>
                  </a:cubicBezTo>
                  <a:lnTo>
                    <a:pt x="332" y="199"/>
                  </a:lnTo>
                  <a:cubicBezTo>
                    <a:pt x="342" y="179"/>
                    <a:pt x="361" y="170"/>
                    <a:pt x="381" y="170"/>
                  </a:cubicBezTo>
                  <a:cubicBezTo>
                    <a:pt x="410" y="165"/>
                    <a:pt x="439" y="162"/>
                    <a:pt x="468" y="162"/>
                  </a:cubicBezTo>
                  <a:cubicBezTo>
                    <a:pt x="498" y="162"/>
                    <a:pt x="527" y="165"/>
                    <a:pt x="556" y="170"/>
                  </a:cubicBezTo>
                  <a:cubicBezTo>
                    <a:pt x="605" y="179"/>
                    <a:pt x="664" y="199"/>
                    <a:pt x="712" y="218"/>
                  </a:cubicBezTo>
                  <a:cubicBezTo>
                    <a:pt x="761" y="238"/>
                    <a:pt x="790" y="257"/>
                    <a:pt x="820" y="277"/>
                  </a:cubicBezTo>
                  <a:lnTo>
                    <a:pt x="927" y="345"/>
                  </a:lnTo>
                  <a:cubicBezTo>
                    <a:pt x="934" y="352"/>
                    <a:pt x="946" y="359"/>
                    <a:pt x="955" y="359"/>
                  </a:cubicBezTo>
                  <a:cubicBezTo>
                    <a:pt x="959" y="359"/>
                    <a:pt x="963" y="358"/>
                    <a:pt x="966" y="355"/>
                  </a:cubicBezTo>
                  <a:cubicBezTo>
                    <a:pt x="976" y="335"/>
                    <a:pt x="976" y="316"/>
                    <a:pt x="966" y="306"/>
                  </a:cubicBezTo>
                  <a:lnTo>
                    <a:pt x="888" y="209"/>
                  </a:lnTo>
                  <a:cubicBezTo>
                    <a:pt x="849" y="179"/>
                    <a:pt x="810" y="140"/>
                    <a:pt x="761" y="111"/>
                  </a:cubicBezTo>
                  <a:cubicBezTo>
                    <a:pt x="712" y="82"/>
                    <a:pt x="654" y="53"/>
                    <a:pt x="586" y="33"/>
                  </a:cubicBezTo>
                  <a:cubicBezTo>
                    <a:pt x="527" y="11"/>
                    <a:pt x="468" y="0"/>
                    <a:pt x="40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8"/>
            <p:cNvSpPr/>
            <p:nvPr/>
          </p:nvSpPr>
          <p:spPr>
            <a:xfrm>
              <a:off x="579550" y="1556000"/>
              <a:ext cx="32725" cy="43275"/>
            </a:xfrm>
            <a:custGeom>
              <a:rect b="b" l="l" r="r" t="t"/>
              <a:pathLst>
                <a:path extrusionOk="0" h="1731" w="1309">
                  <a:moveTo>
                    <a:pt x="29" y="0"/>
                  </a:moveTo>
                  <a:cubicBezTo>
                    <a:pt x="26" y="0"/>
                    <a:pt x="23" y="1"/>
                    <a:pt x="20" y="4"/>
                  </a:cubicBezTo>
                  <a:cubicBezTo>
                    <a:pt x="11" y="4"/>
                    <a:pt x="1" y="24"/>
                    <a:pt x="1" y="33"/>
                  </a:cubicBezTo>
                  <a:cubicBezTo>
                    <a:pt x="1" y="33"/>
                    <a:pt x="50" y="160"/>
                    <a:pt x="128" y="346"/>
                  </a:cubicBezTo>
                  <a:cubicBezTo>
                    <a:pt x="167" y="443"/>
                    <a:pt x="206" y="541"/>
                    <a:pt x="264" y="658"/>
                  </a:cubicBezTo>
                  <a:cubicBezTo>
                    <a:pt x="303" y="716"/>
                    <a:pt x="323" y="775"/>
                    <a:pt x="362" y="824"/>
                  </a:cubicBezTo>
                  <a:cubicBezTo>
                    <a:pt x="401" y="882"/>
                    <a:pt x="430" y="941"/>
                    <a:pt x="469" y="999"/>
                  </a:cubicBezTo>
                  <a:cubicBezTo>
                    <a:pt x="547" y="1106"/>
                    <a:pt x="635" y="1214"/>
                    <a:pt x="732" y="1311"/>
                  </a:cubicBezTo>
                  <a:cubicBezTo>
                    <a:pt x="762" y="1350"/>
                    <a:pt x="810" y="1399"/>
                    <a:pt x="859" y="1438"/>
                  </a:cubicBezTo>
                  <a:cubicBezTo>
                    <a:pt x="898" y="1477"/>
                    <a:pt x="947" y="1506"/>
                    <a:pt x="976" y="1536"/>
                  </a:cubicBezTo>
                  <a:cubicBezTo>
                    <a:pt x="1015" y="1565"/>
                    <a:pt x="1054" y="1594"/>
                    <a:pt x="1093" y="1614"/>
                  </a:cubicBezTo>
                  <a:lnTo>
                    <a:pt x="1181" y="1682"/>
                  </a:lnTo>
                  <a:cubicBezTo>
                    <a:pt x="1230" y="1711"/>
                    <a:pt x="1259" y="1721"/>
                    <a:pt x="1259" y="1721"/>
                  </a:cubicBezTo>
                  <a:cubicBezTo>
                    <a:pt x="1269" y="1731"/>
                    <a:pt x="1289" y="1731"/>
                    <a:pt x="1298" y="1731"/>
                  </a:cubicBezTo>
                  <a:cubicBezTo>
                    <a:pt x="1308" y="1711"/>
                    <a:pt x="1308" y="1692"/>
                    <a:pt x="1298" y="1682"/>
                  </a:cubicBezTo>
                  <a:cubicBezTo>
                    <a:pt x="1298" y="1682"/>
                    <a:pt x="1279" y="1653"/>
                    <a:pt x="1240" y="1614"/>
                  </a:cubicBezTo>
                  <a:lnTo>
                    <a:pt x="1171" y="1536"/>
                  </a:lnTo>
                  <a:cubicBezTo>
                    <a:pt x="1142" y="1506"/>
                    <a:pt x="1113" y="1467"/>
                    <a:pt x="1084" y="1428"/>
                  </a:cubicBezTo>
                  <a:cubicBezTo>
                    <a:pt x="1045" y="1389"/>
                    <a:pt x="1015" y="1350"/>
                    <a:pt x="976" y="1311"/>
                  </a:cubicBezTo>
                  <a:cubicBezTo>
                    <a:pt x="928" y="1263"/>
                    <a:pt x="898" y="1224"/>
                    <a:pt x="859" y="1175"/>
                  </a:cubicBezTo>
                  <a:cubicBezTo>
                    <a:pt x="820" y="1126"/>
                    <a:pt x="791" y="1077"/>
                    <a:pt x="752" y="1028"/>
                  </a:cubicBezTo>
                  <a:cubicBezTo>
                    <a:pt x="703" y="989"/>
                    <a:pt x="664" y="931"/>
                    <a:pt x="635" y="882"/>
                  </a:cubicBezTo>
                  <a:lnTo>
                    <a:pt x="528" y="726"/>
                  </a:lnTo>
                  <a:cubicBezTo>
                    <a:pt x="489" y="677"/>
                    <a:pt x="459" y="619"/>
                    <a:pt x="420" y="570"/>
                  </a:cubicBezTo>
                  <a:cubicBezTo>
                    <a:pt x="352" y="463"/>
                    <a:pt x="293" y="365"/>
                    <a:pt x="245" y="287"/>
                  </a:cubicBezTo>
                  <a:cubicBezTo>
                    <a:pt x="128" y="121"/>
                    <a:pt x="50" y="14"/>
                    <a:pt x="50" y="14"/>
                  </a:cubicBezTo>
                  <a:cubicBezTo>
                    <a:pt x="43" y="7"/>
                    <a:pt x="36" y="0"/>
                    <a:pt x="2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8"/>
            <p:cNvSpPr/>
            <p:nvPr/>
          </p:nvSpPr>
          <p:spPr>
            <a:xfrm>
              <a:off x="551025" y="1551450"/>
              <a:ext cx="18800" cy="62575"/>
            </a:xfrm>
            <a:custGeom>
              <a:rect b="b" l="l" r="r" t="t"/>
              <a:pathLst>
                <a:path extrusionOk="0" h="2503" w="752">
                  <a:moveTo>
                    <a:pt x="410" y="1"/>
                  </a:moveTo>
                  <a:cubicBezTo>
                    <a:pt x="322" y="1"/>
                    <a:pt x="244" y="40"/>
                    <a:pt x="195" y="108"/>
                  </a:cubicBezTo>
                  <a:cubicBezTo>
                    <a:pt x="137" y="167"/>
                    <a:pt x="98" y="245"/>
                    <a:pt x="69" y="332"/>
                  </a:cubicBezTo>
                  <a:cubicBezTo>
                    <a:pt x="39" y="410"/>
                    <a:pt x="20" y="498"/>
                    <a:pt x="10" y="586"/>
                  </a:cubicBezTo>
                  <a:lnTo>
                    <a:pt x="0" y="723"/>
                  </a:lnTo>
                  <a:lnTo>
                    <a:pt x="0" y="869"/>
                  </a:lnTo>
                  <a:cubicBezTo>
                    <a:pt x="0" y="967"/>
                    <a:pt x="10" y="1064"/>
                    <a:pt x="30" y="1152"/>
                  </a:cubicBezTo>
                  <a:lnTo>
                    <a:pt x="59" y="1298"/>
                  </a:lnTo>
                  <a:cubicBezTo>
                    <a:pt x="69" y="1337"/>
                    <a:pt x="88" y="1386"/>
                    <a:pt x="98" y="1435"/>
                  </a:cubicBezTo>
                  <a:cubicBezTo>
                    <a:pt x="127" y="1523"/>
                    <a:pt x="156" y="1601"/>
                    <a:pt x="195" y="1688"/>
                  </a:cubicBezTo>
                  <a:cubicBezTo>
                    <a:pt x="264" y="1835"/>
                    <a:pt x="332" y="1981"/>
                    <a:pt x="420" y="2118"/>
                  </a:cubicBezTo>
                  <a:cubicBezTo>
                    <a:pt x="488" y="2215"/>
                    <a:pt x="556" y="2303"/>
                    <a:pt x="625" y="2391"/>
                  </a:cubicBezTo>
                  <a:lnTo>
                    <a:pt x="703" y="2488"/>
                  </a:lnTo>
                  <a:cubicBezTo>
                    <a:pt x="710" y="2495"/>
                    <a:pt x="717" y="2502"/>
                    <a:pt x="727" y="2502"/>
                  </a:cubicBezTo>
                  <a:cubicBezTo>
                    <a:pt x="731" y="2502"/>
                    <a:pt x="736" y="2501"/>
                    <a:pt x="742" y="2498"/>
                  </a:cubicBezTo>
                  <a:cubicBezTo>
                    <a:pt x="752" y="2488"/>
                    <a:pt x="752" y="2479"/>
                    <a:pt x="752" y="2459"/>
                  </a:cubicBezTo>
                  <a:cubicBezTo>
                    <a:pt x="752" y="2459"/>
                    <a:pt x="732" y="2420"/>
                    <a:pt x="693" y="2352"/>
                  </a:cubicBezTo>
                  <a:cubicBezTo>
                    <a:pt x="664" y="2274"/>
                    <a:pt x="595" y="2176"/>
                    <a:pt x="547" y="2049"/>
                  </a:cubicBezTo>
                  <a:lnTo>
                    <a:pt x="459" y="1854"/>
                  </a:lnTo>
                  <a:cubicBezTo>
                    <a:pt x="420" y="1786"/>
                    <a:pt x="400" y="1708"/>
                    <a:pt x="371" y="1630"/>
                  </a:cubicBezTo>
                  <a:cubicBezTo>
                    <a:pt x="342" y="1542"/>
                    <a:pt x="313" y="1464"/>
                    <a:pt x="293" y="1376"/>
                  </a:cubicBezTo>
                  <a:cubicBezTo>
                    <a:pt x="283" y="1337"/>
                    <a:pt x="264" y="1298"/>
                    <a:pt x="264" y="1259"/>
                  </a:cubicBezTo>
                  <a:lnTo>
                    <a:pt x="235" y="1123"/>
                  </a:lnTo>
                  <a:cubicBezTo>
                    <a:pt x="215" y="1035"/>
                    <a:pt x="205" y="957"/>
                    <a:pt x="205" y="869"/>
                  </a:cubicBezTo>
                  <a:lnTo>
                    <a:pt x="205" y="742"/>
                  </a:lnTo>
                  <a:lnTo>
                    <a:pt x="205" y="615"/>
                  </a:lnTo>
                  <a:cubicBezTo>
                    <a:pt x="215" y="537"/>
                    <a:pt x="225" y="459"/>
                    <a:pt x="244" y="381"/>
                  </a:cubicBezTo>
                  <a:cubicBezTo>
                    <a:pt x="254" y="323"/>
                    <a:pt x="283" y="264"/>
                    <a:pt x="313" y="206"/>
                  </a:cubicBezTo>
                  <a:cubicBezTo>
                    <a:pt x="345" y="154"/>
                    <a:pt x="399" y="128"/>
                    <a:pt x="452" y="128"/>
                  </a:cubicBezTo>
                  <a:cubicBezTo>
                    <a:pt x="478" y="128"/>
                    <a:pt x="504" y="134"/>
                    <a:pt x="527" y="147"/>
                  </a:cubicBezTo>
                  <a:cubicBezTo>
                    <a:pt x="566" y="167"/>
                    <a:pt x="595" y="186"/>
                    <a:pt x="634" y="206"/>
                  </a:cubicBezTo>
                  <a:lnTo>
                    <a:pt x="625" y="196"/>
                  </a:lnTo>
                  <a:lnTo>
                    <a:pt x="625" y="196"/>
                  </a:lnTo>
                  <a:cubicBezTo>
                    <a:pt x="632" y="203"/>
                    <a:pt x="640" y="206"/>
                    <a:pt x="648" y="206"/>
                  </a:cubicBezTo>
                  <a:cubicBezTo>
                    <a:pt x="673" y="206"/>
                    <a:pt x="696" y="177"/>
                    <a:pt x="674" y="147"/>
                  </a:cubicBezTo>
                  <a:cubicBezTo>
                    <a:pt x="644" y="108"/>
                    <a:pt x="615" y="79"/>
                    <a:pt x="576" y="59"/>
                  </a:cubicBezTo>
                  <a:cubicBezTo>
                    <a:pt x="527" y="20"/>
                    <a:pt x="469" y="1"/>
                    <a:pt x="410"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8"/>
            <p:cNvSpPr/>
            <p:nvPr/>
          </p:nvSpPr>
          <p:spPr>
            <a:xfrm>
              <a:off x="407375" y="1276275"/>
              <a:ext cx="39050" cy="31975"/>
            </a:xfrm>
            <a:custGeom>
              <a:rect b="b" l="l" r="r" t="t"/>
              <a:pathLst>
                <a:path extrusionOk="0" h="1279" w="1562">
                  <a:moveTo>
                    <a:pt x="1390" y="1"/>
                  </a:moveTo>
                  <a:cubicBezTo>
                    <a:pt x="1326" y="1"/>
                    <a:pt x="1260" y="56"/>
                    <a:pt x="1288" y="140"/>
                  </a:cubicBezTo>
                  <a:cubicBezTo>
                    <a:pt x="1278" y="238"/>
                    <a:pt x="1269" y="335"/>
                    <a:pt x="1249" y="433"/>
                  </a:cubicBezTo>
                  <a:cubicBezTo>
                    <a:pt x="1230" y="472"/>
                    <a:pt x="1220" y="511"/>
                    <a:pt x="1200" y="550"/>
                  </a:cubicBezTo>
                  <a:cubicBezTo>
                    <a:pt x="1191" y="599"/>
                    <a:pt x="1171" y="638"/>
                    <a:pt x="1142" y="677"/>
                  </a:cubicBezTo>
                  <a:cubicBezTo>
                    <a:pt x="1112" y="716"/>
                    <a:pt x="1083" y="745"/>
                    <a:pt x="1054" y="774"/>
                  </a:cubicBezTo>
                  <a:cubicBezTo>
                    <a:pt x="1034" y="784"/>
                    <a:pt x="1025" y="794"/>
                    <a:pt x="1005" y="803"/>
                  </a:cubicBezTo>
                  <a:cubicBezTo>
                    <a:pt x="986" y="823"/>
                    <a:pt x="956" y="833"/>
                    <a:pt x="927" y="842"/>
                  </a:cubicBezTo>
                  <a:cubicBezTo>
                    <a:pt x="888" y="862"/>
                    <a:pt x="849" y="872"/>
                    <a:pt x="810" y="881"/>
                  </a:cubicBezTo>
                  <a:cubicBezTo>
                    <a:pt x="791" y="886"/>
                    <a:pt x="771" y="889"/>
                    <a:pt x="750" y="889"/>
                  </a:cubicBezTo>
                  <a:cubicBezTo>
                    <a:pt x="730" y="889"/>
                    <a:pt x="708" y="886"/>
                    <a:pt x="683" y="881"/>
                  </a:cubicBezTo>
                  <a:cubicBezTo>
                    <a:pt x="605" y="872"/>
                    <a:pt x="527" y="842"/>
                    <a:pt x="449" y="794"/>
                  </a:cubicBezTo>
                  <a:cubicBezTo>
                    <a:pt x="391" y="764"/>
                    <a:pt x="332" y="716"/>
                    <a:pt x="283" y="677"/>
                  </a:cubicBezTo>
                  <a:cubicBezTo>
                    <a:pt x="234" y="638"/>
                    <a:pt x="215" y="628"/>
                    <a:pt x="215" y="628"/>
                  </a:cubicBezTo>
                  <a:cubicBezTo>
                    <a:pt x="196" y="590"/>
                    <a:pt x="161" y="573"/>
                    <a:pt x="126" y="573"/>
                  </a:cubicBezTo>
                  <a:cubicBezTo>
                    <a:pt x="106" y="573"/>
                    <a:pt x="86" y="578"/>
                    <a:pt x="69" y="589"/>
                  </a:cubicBezTo>
                  <a:cubicBezTo>
                    <a:pt x="20" y="618"/>
                    <a:pt x="0" y="686"/>
                    <a:pt x="39" y="735"/>
                  </a:cubicBezTo>
                  <a:cubicBezTo>
                    <a:pt x="49" y="764"/>
                    <a:pt x="59" y="803"/>
                    <a:pt x="78" y="833"/>
                  </a:cubicBezTo>
                  <a:cubicBezTo>
                    <a:pt x="117" y="911"/>
                    <a:pt x="176" y="989"/>
                    <a:pt x="244" y="1047"/>
                  </a:cubicBezTo>
                  <a:cubicBezTo>
                    <a:pt x="293" y="1096"/>
                    <a:pt x="342" y="1135"/>
                    <a:pt x="400" y="1174"/>
                  </a:cubicBezTo>
                  <a:cubicBezTo>
                    <a:pt x="459" y="1213"/>
                    <a:pt x="537" y="1242"/>
                    <a:pt x="615" y="1262"/>
                  </a:cubicBezTo>
                  <a:cubicBezTo>
                    <a:pt x="661" y="1273"/>
                    <a:pt x="710" y="1278"/>
                    <a:pt x="760" y="1278"/>
                  </a:cubicBezTo>
                  <a:cubicBezTo>
                    <a:pt x="796" y="1278"/>
                    <a:pt x="832" y="1276"/>
                    <a:pt x="869" y="1272"/>
                  </a:cubicBezTo>
                  <a:cubicBezTo>
                    <a:pt x="956" y="1262"/>
                    <a:pt x="1044" y="1233"/>
                    <a:pt x="1122" y="1194"/>
                  </a:cubicBezTo>
                  <a:cubicBezTo>
                    <a:pt x="1152" y="1174"/>
                    <a:pt x="1171" y="1174"/>
                    <a:pt x="1210" y="1145"/>
                  </a:cubicBezTo>
                  <a:cubicBezTo>
                    <a:pt x="1249" y="1116"/>
                    <a:pt x="1288" y="1086"/>
                    <a:pt x="1327" y="1057"/>
                  </a:cubicBezTo>
                  <a:cubicBezTo>
                    <a:pt x="1386" y="999"/>
                    <a:pt x="1434" y="930"/>
                    <a:pt x="1473" y="862"/>
                  </a:cubicBezTo>
                  <a:cubicBezTo>
                    <a:pt x="1503" y="794"/>
                    <a:pt x="1532" y="725"/>
                    <a:pt x="1542" y="647"/>
                  </a:cubicBezTo>
                  <a:cubicBezTo>
                    <a:pt x="1561" y="589"/>
                    <a:pt x="1561" y="530"/>
                    <a:pt x="1561" y="462"/>
                  </a:cubicBezTo>
                  <a:cubicBezTo>
                    <a:pt x="1561" y="374"/>
                    <a:pt x="1551" y="286"/>
                    <a:pt x="1532" y="199"/>
                  </a:cubicBezTo>
                  <a:cubicBezTo>
                    <a:pt x="1522" y="160"/>
                    <a:pt x="1512" y="130"/>
                    <a:pt x="1493" y="101"/>
                  </a:cubicBezTo>
                  <a:cubicBezTo>
                    <a:pt x="1485" y="31"/>
                    <a:pt x="1438" y="1"/>
                    <a:pt x="139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8"/>
            <p:cNvSpPr/>
            <p:nvPr/>
          </p:nvSpPr>
          <p:spPr>
            <a:xfrm>
              <a:off x="510925" y="1239525"/>
              <a:ext cx="40125" cy="31100"/>
            </a:xfrm>
            <a:custGeom>
              <a:rect b="b" l="l" r="r" t="t"/>
              <a:pathLst>
                <a:path extrusionOk="0" h="1244" w="1605">
                  <a:moveTo>
                    <a:pt x="1446" y="0"/>
                  </a:moveTo>
                  <a:cubicBezTo>
                    <a:pt x="1385" y="0"/>
                    <a:pt x="1325" y="45"/>
                    <a:pt x="1341" y="127"/>
                  </a:cubicBezTo>
                  <a:cubicBezTo>
                    <a:pt x="1321" y="225"/>
                    <a:pt x="1302" y="322"/>
                    <a:pt x="1282" y="410"/>
                  </a:cubicBezTo>
                  <a:cubicBezTo>
                    <a:pt x="1263" y="459"/>
                    <a:pt x="1253" y="498"/>
                    <a:pt x="1234" y="537"/>
                  </a:cubicBezTo>
                  <a:cubicBezTo>
                    <a:pt x="1214" y="576"/>
                    <a:pt x="1185" y="615"/>
                    <a:pt x="1165" y="644"/>
                  </a:cubicBezTo>
                  <a:cubicBezTo>
                    <a:pt x="1136" y="683"/>
                    <a:pt x="1107" y="713"/>
                    <a:pt x="1068" y="742"/>
                  </a:cubicBezTo>
                  <a:cubicBezTo>
                    <a:pt x="1048" y="752"/>
                    <a:pt x="1039" y="752"/>
                    <a:pt x="1019" y="771"/>
                  </a:cubicBezTo>
                  <a:cubicBezTo>
                    <a:pt x="1000" y="781"/>
                    <a:pt x="970" y="800"/>
                    <a:pt x="941" y="810"/>
                  </a:cubicBezTo>
                  <a:cubicBezTo>
                    <a:pt x="902" y="820"/>
                    <a:pt x="863" y="830"/>
                    <a:pt x="814" y="839"/>
                  </a:cubicBezTo>
                  <a:lnTo>
                    <a:pt x="697" y="839"/>
                  </a:lnTo>
                  <a:cubicBezTo>
                    <a:pt x="619" y="820"/>
                    <a:pt x="541" y="781"/>
                    <a:pt x="473" y="732"/>
                  </a:cubicBezTo>
                  <a:cubicBezTo>
                    <a:pt x="414" y="703"/>
                    <a:pt x="356" y="664"/>
                    <a:pt x="307" y="615"/>
                  </a:cubicBezTo>
                  <a:cubicBezTo>
                    <a:pt x="268" y="576"/>
                    <a:pt x="239" y="556"/>
                    <a:pt x="239" y="556"/>
                  </a:cubicBezTo>
                  <a:cubicBezTo>
                    <a:pt x="217" y="513"/>
                    <a:pt x="182" y="495"/>
                    <a:pt x="148" y="495"/>
                  </a:cubicBezTo>
                  <a:cubicBezTo>
                    <a:pt x="74" y="495"/>
                    <a:pt x="0" y="577"/>
                    <a:pt x="53" y="664"/>
                  </a:cubicBezTo>
                  <a:cubicBezTo>
                    <a:pt x="63" y="703"/>
                    <a:pt x="73" y="732"/>
                    <a:pt x="92" y="761"/>
                  </a:cubicBezTo>
                  <a:cubicBezTo>
                    <a:pt x="131" y="849"/>
                    <a:pt x="180" y="927"/>
                    <a:pt x="248" y="995"/>
                  </a:cubicBezTo>
                  <a:cubicBezTo>
                    <a:pt x="287" y="1034"/>
                    <a:pt x="336" y="1083"/>
                    <a:pt x="385" y="1113"/>
                  </a:cubicBezTo>
                  <a:cubicBezTo>
                    <a:pt x="453" y="1161"/>
                    <a:pt x="522" y="1191"/>
                    <a:pt x="600" y="1220"/>
                  </a:cubicBezTo>
                  <a:cubicBezTo>
                    <a:pt x="657" y="1234"/>
                    <a:pt x="719" y="1243"/>
                    <a:pt x="783" y="1243"/>
                  </a:cubicBezTo>
                  <a:cubicBezTo>
                    <a:pt x="806" y="1243"/>
                    <a:pt x="830" y="1242"/>
                    <a:pt x="853" y="1239"/>
                  </a:cubicBezTo>
                  <a:cubicBezTo>
                    <a:pt x="941" y="1239"/>
                    <a:pt x="1029" y="1220"/>
                    <a:pt x="1107" y="1181"/>
                  </a:cubicBezTo>
                  <a:cubicBezTo>
                    <a:pt x="1146" y="1161"/>
                    <a:pt x="1175" y="1152"/>
                    <a:pt x="1204" y="1132"/>
                  </a:cubicBezTo>
                  <a:cubicBezTo>
                    <a:pt x="1243" y="1103"/>
                    <a:pt x="1282" y="1083"/>
                    <a:pt x="1321" y="1044"/>
                  </a:cubicBezTo>
                  <a:cubicBezTo>
                    <a:pt x="1439" y="947"/>
                    <a:pt x="1526" y="800"/>
                    <a:pt x="1565" y="654"/>
                  </a:cubicBezTo>
                  <a:cubicBezTo>
                    <a:pt x="1585" y="586"/>
                    <a:pt x="1595" y="527"/>
                    <a:pt x="1595" y="469"/>
                  </a:cubicBezTo>
                  <a:cubicBezTo>
                    <a:pt x="1604" y="371"/>
                    <a:pt x="1595" y="283"/>
                    <a:pt x="1575" y="196"/>
                  </a:cubicBezTo>
                  <a:cubicBezTo>
                    <a:pt x="1565" y="127"/>
                    <a:pt x="1556" y="88"/>
                    <a:pt x="1556" y="88"/>
                  </a:cubicBezTo>
                  <a:cubicBezTo>
                    <a:pt x="1543" y="28"/>
                    <a:pt x="1494" y="0"/>
                    <a:pt x="14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8"/>
            <p:cNvSpPr/>
            <p:nvPr/>
          </p:nvSpPr>
          <p:spPr>
            <a:xfrm>
              <a:off x="582000" y="1233875"/>
              <a:ext cx="44175" cy="29675"/>
            </a:xfrm>
            <a:custGeom>
              <a:rect b="b" l="l" r="r" t="t"/>
              <a:pathLst>
                <a:path extrusionOk="0" h="1187" w="1767">
                  <a:moveTo>
                    <a:pt x="1727" y="1"/>
                  </a:moveTo>
                  <a:cubicBezTo>
                    <a:pt x="1719" y="1"/>
                    <a:pt x="1712" y="4"/>
                    <a:pt x="1708" y="12"/>
                  </a:cubicBezTo>
                  <a:cubicBezTo>
                    <a:pt x="1708" y="12"/>
                    <a:pt x="1600" y="90"/>
                    <a:pt x="1444" y="197"/>
                  </a:cubicBezTo>
                  <a:cubicBezTo>
                    <a:pt x="1366" y="246"/>
                    <a:pt x="1278" y="314"/>
                    <a:pt x="1181" y="382"/>
                  </a:cubicBezTo>
                  <a:cubicBezTo>
                    <a:pt x="1083" y="451"/>
                    <a:pt x="976" y="519"/>
                    <a:pt x="869" y="587"/>
                  </a:cubicBezTo>
                  <a:cubicBezTo>
                    <a:pt x="771" y="665"/>
                    <a:pt x="654" y="724"/>
                    <a:pt x="556" y="792"/>
                  </a:cubicBezTo>
                  <a:cubicBezTo>
                    <a:pt x="459" y="851"/>
                    <a:pt x="361" y="909"/>
                    <a:pt x="283" y="958"/>
                  </a:cubicBezTo>
                  <a:cubicBezTo>
                    <a:pt x="117" y="1065"/>
                    <a:pt x="10" y="1143"/>
                    <a:pt x="10" y="1143"/>
                  </a:cubicBezTo>
                  <a:cubicBezTo>
                    <a:pt x="0" y="1143"/>
                    <a:pt x="0" y="1163"/>
                    <a:pt x="0" y="1173"/>
                  </a:cubicBezTo>
                  <a:cubicBezTo>
                    <a:pt x="0" y="1180"/>
                    <a:pt x="10" y="1186"/>
                    <a:pt x="19" y="1186"/>
                  </a:cubicBezTo>
                  <a:cubicBezTo>
                    <a:pt x="23" y="1186"/>
                    <a:pt x="27" y="1185"/>
                    <a:pt x="30" y="1182"/>
                  </a:cubicBezTo>
                  <a:cubicBezTo>
                    <a:pt x="30" y="1182"/>
                    <a:pt x="156" y="1153"/>
                    <a:pt x="342" y="1085"/>
                  </a:cubicBezTo>
                  <a:cubicBezTo>
                    <a:pt x="449" y="1046"/>
                    <a:pt x="547" y="997"/>
                    <a:pt x="644" y="948"/>
                  </a:cubicBezTo>
                  <a:cubicBezTo>
                    <a:pt x="761" y="890"/>
                    <a:pt x="878" y="831"/>
                    <a:pt x="986" y="763"/>
                  </a:cubicBezTo>
                  <a:cubicBezTo>
                    <a:pt x="1093" y="695"/>
                    <a:pt x="1200" y="617"/>
                    <a:pt x="1298" y="539"/>
                  </a:cubicBezTo>
                  <a:cubicBezTo>
                    <a:pt x="1386" y="470"/>
                    <a:pt x="1473" y="392"/>
                    <a:pt x="1551" y="314"/>
                  </a:cubicBezTo>
                  <a:cubicBezTo>
                    <a:pt x="1600" y="256"/>
                    <a:pt x="1659" y="197"/>
                    <a:pt x="1708" y="129"/>
                  </a:cubicBezTo>
                  <a:cubicBezTo>
                    <a:pt x="1727" y="109"/>
                    <a:pt x="1747" y="80"/>
                    <a:pt x="1756" y="51"/>
                  </a:cubicBezTo>
                  <a:cubicBezTo>
                    <a:pt x="1766" y="41"/>
                    <a:pt x="1766" y="22"/>
                    <a:pt x="1756" y="12"/>
                  </a:cubicBezTo>
                  <a:cubicBezTo>
                    <a:pt x="1751" y="6"/>
                    <a:pt x="1739" y="1"/>
                    <a:pt x="172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8"/>
            <p:cNvSpPr/>
            <p:nvPr/>
          </p:nvSpPr>
          <p:spPr>
            <a:xfrm>
              <a:off x="644675" y="1219525"/>
              <a:ext cx="34175" cy="33925"/>
            </a:xfrm>
            <a:custGeom>
              <a:rect b="b" l="l" r="r" t="t"/>
              <a:pathLst>
                <a:path extrusionOk="0" h="1357" w="1367">
                  <a:moveTo>
                    <a:pt x="732" y="0"/>
                  </a:moveTo>
                  <a:cubicBezTo>
                    <a:pt x="635" y="0"/>
                    <a:pt x="547" y="20"/>
                    <a:pt x="469" y="59"/>
                  </a:cubicBezTo>
                  <a:cubicBezTo>
                    <a:pt x="430" y="78"/>
                    <a:pt x="391" y="108"/>
                    <a:pt x="352" y="137"/>
                  </a:cubicBezTo>
                  <a:lnTo>
                    <a:pt x="342" y="147"/>
                  </a:lnTo>
                  <a:lnTo>
                    <a:pt x="322" y="157"/>
                  </a:lnTo>
                  <a:lnTo>
                    <a:pt x="313" y="176"/>
                  </a:lnTo>
                  <a:lnTo>
                    <a:pt x="283" y="215"/>
                  </a:lnTo>
                  <a:cubicBezTo>
                    <a:pt x="235" y="264"/>
                    <a:pt x="196" y="313"/>
                    <a:pt x="157" y="371"/>
                  </a:cubicBezTo>
                  <a:cubicBezTo>
                    <a:pt x="79" y="488"/>
                    <a:pt x="30" y="625"/>
                    <a:pt x="10" y="761"/>
                  </a:cubicBezTo>
                  <a:cubicBezTo>
                    <a:pt x="1" y="820"/>
                    <a:pt x="1" y="869"/>
                    <a:pt x="1" y="927"/>
                  </a:cubicBezTo>
                  <a:cubicBezTo>
                    <a:pt x="1" y="1005"/>
                    <a:pt x="10" y="1093"/>
                    <a:pt x="30" y="1171"/>
                  </a:cubicBezTo>
                  <a:cubicBezTo>
                    <a:pt x="40" y="1230"/>
                    <a:pt x="49" y="1259"/>
                    <a:pt x="49" y="1259"/>
                  </a:cubicBezTo>
                  <a:cubicBezTo>
                    <a:pt x="69" y="1317"/>
                    <a:pt x="118" y="1356"/>
                    <a:pt x="176" y="1356"/>
                  </a:cubicBezTo>
                  <a:cubicBezTo>
                    <a:pt x="235" y="1347"/>
                    <a:pt x="274" y="1288"/>
                    <a:pt x="264" y="1230"/>
                  </a:cubicBezTo>
                  <a:cubicBezTo>
                    <a:pt x="274" y="1142"/>
                    <a:pt x="293" y="1054"/>
                    <a:pt x="322" y="966"/>
                  </a:cubicBezTo>
                  <a:cubicBezTo>
                    <a:pt x="322" y="927"/>
                    <a:pt x="342" y="888"/>
                    <a:pt x="361" y="839"/>
                  </a:cubicBezTo>
                  <a:cubicBezTo>
                    <a:pt x="371" y="800"/>
                    <a:pt x="391" y="761"/>
                    <a:pt x="410" y="722"/>
                  </a:cubicBezTo>
                  <a:cubicBezTo>
                    <a:pt x="430" y="683"/>
                    <a:pt x="449" y="644"/>
                    <a:pt x="479" y="615"/>
                  </a:cubicBezTo>
                  <a:cubicBezTo>
                    <a:pt x="508" y="566"/>
                    <a:pt x="537" y="527"/>
                    <a:pt x="576" y="488"/>
                  </a:cubicBezTo>
                  <a:lnTo>
                    <a:pt x="605" y="459"/>
                  </a:lnTo>
                  <a:cubicBezTo>
                    <a:pt x="625" y="449"/>
                    <a:pt x="635" y="430"/>
                    <a:pt x="644" y="430"/>
                  </a:cubicBezTo>
                  <a:cubicBezTo>
                    <a:pt x="674" y="420"/>
                    <a:pt x="693" y="410"/>
                    <a:pt x="722" y="400"/>
                  </a:cubicBezTo>
                  <a:cubicBezTo>
                    <a:pt x="752" y="400"/>
                    <a:pt x="781" y="400"/>
                    <a:pt x="820" y="410"/>
                  </a:cubicBezTo>
                  <a:cubicBezTo>
                    <a:pt x="849" y="420"/>
                    <a:pt x="888" y="430"/>
                    <a:pt x="918" y="449"/>
                  </a:cubicBezTo>
                  <a:cubicBezTo>
                    <a:pt x="976" y="469"/>
                    <a:pt x="1035" y="498"/>
                    <a:pt x="1093" y="537"/>
                  </a:cubicBezTo>
                  <a:cubicBezTo>
                    <a:pt x="1132" y="566"/>
                    <a:pt x="1152" y="576"/>
                    <a:pt x="1152" y="576"/>
                  </a:cubicBezTo>
                  <a:cubicBezTo>
                    <a:pt x="1172" y="602"/>
                    <a:pt x="1204" y="614"/>
                    <a:pt x="1236" y="614"/>
                  </a:cubicBezTo>
                  <a:cubicBezTo>
                    <a:pt x="1265" y="614"/>
                    <a:pt x="1294" y="604"/>
                    <a:pt x="1318" y="586"/>
                  </a:cubicBezTo>
                  <a:cubicBezTo>
                    <a:pt x="1357" y="547"/>
                    <a:pt x="1366" y="478"/>
                    <a:pt x="1327" y="430"/>
                  </a:cubicBezTo>
                  <a:cubicBezTo>
                    <a:pt x="1327" y="430"/>
                    <a:pt x="1308" y="391"/>
                    <a:pt x="1278" y="342"/>
                  </a:cubicBezTo>
                  <a:cubicBezTo>
                    <a:pt x="1230" y="274"/>
                    <a:pt x="1171" y="215"/>
                    <a:pt x="1113" y="157"/>
                  </a:cubicBezTo>
                  <a:cubicBezTo>
                    <a:pt x="1064" y="118"/>
                    <a:pt x="1005" y="88"/>
                    <a:pt x="957" y="59"/>
                  </a:cubicBezTo>
                  <a:cubicBezTo>
                    <a:pt x="879" y="30"/>
                    <a:pt x="810" y="10"/>
                    <a:pt x="73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8"/>
            <p:cNvSpPr/>
            <p:nvPr/>
          </p:nvSpPr>
          <p:spPr>
            <a:xfrm>
              <a:off x="393225" y="1234725"/>
              <a:ext cx="45400" cy="32350"/>
            </a:xfrm>
            <a:custGeom>
              <a:rect b="b" l="l" r="r" t="t"/>
              <a:pathLst>
                <a:path extrusionOk="0" h="1294" w="1816">
                  <a:moveTo>
                    <a:pt x="1452" y="0"/>
                  </a:moveTo>
                  <a:cubicBezTo>
                    <a:pt x="1176" y="0"/>
                    <a:pt x="1065" y="432"/>
                    <a:pt x="810" y="651"/>
                  </a:cubicBezTo>
                  <a:cubicBezTo>
                    <a:pt x="449" y="944"/>
                    <a:pt x="1" y="953"/>
                    <a:pt x="235" y="1168"/>
                  </a:cubicBezTo>
                  <a:cubicBezTo>
                    <a:pt x="327" y="1253"/>
                    <a:pt x="462" y="1293"/>
                    <a:pt x="611" y="1293"/>
                  </a:cubicBezTo>
                  <a:cubicBezTo>
                    <a:pt x="855" y="1293"/>
                    <a:pt x="1137" y="1186"/>
                    <a:pt x="1337" y="992"/>
                  </a:cubicBezTo>
                  <a:cubicBezTo>
                    <a:pt x="1698" y="641"/>
                    <a:pt x="1815" y="75"/>
                    <a:pt x="1513" y="7"/>
                  </a:cubicBezTo>
                  <a:cubicBezTo>
                    <a:pt x="1492" y="3"/>
                    <a:pt x="1471" y="0"/>
                    <a:pt x="145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8"/>
            <p:cNvSpPr/>
            <p:nvPr/>
          </p:nvSpPr>
          <p:spPr>
            <a:xfrm>
              <a:off x="492500" y="1204850"/>
              <a:ext cx="48350" cy="19225"/>
            </a:xfrm>
            <a:custGeom>
              <a:rect b="b" l="l" r="r" t="t"/>
              <a:pathLst>
                <a:path extrusionOk="0" h="769" w="1934">
                  <a:moveTo>
                    <a:pt x="411" y="1"/>
                  </a:moveTo>
                  <a:cubicBezTo>
                    <a:pt x="328" y="1"/>
                    <a:pt x="254" y="27"/>
                    <a:pt x="195" y="100"/>
                  </a:cubicBezTo>
                  <a:cubicBezTo>
                    <a:pt x="0" y="324"/>
                    <a:pt x="439" y="705"/>
                    <a:pt x="937" y="763"/>
                  </a:cubicBezTo>
                  <a:cubicBezTo>
                    <a:pt x="973" y="767"/>
                    <a:pt x="1009" y="769"/>
                    <a:pt x="1045" y="769"/>
                  </a:cubicBezTo>
                  <a:cubicBezTo>
                    <a:pt x="1458" y="769"/>
                    <a:pt x="1858" y="522"/>
                    <a:pt x="1912" y="226"/>
                  </a:cubicBezTo>
                  <a:cubicBezTo>
                    <a:pt x="1934" y="111"/>
                    <a:pt x="1898" y="76"/>
                    <a:pt x="1822" y="76"/>
                  </a:cubicBezTo>
                  <a:cubicBezTo>
                    <a:pt x="1697" y="76"/>
                    <a:pt x="1465" y="169"/>
                    <a:pt x="1190" y="169"/>
                  </a:cubicBezTo>
                  <a:cubicBezTo>
                    <a:pt x="1174" y="169"/>
                    <a:pt x="1158" y="169"/>
                    <a:pt x="1141" y="168"/>
                  </a:cubicBezTo>
                  <a:cubicBezTo>
                    <a:pt x="884" y="161"/>
                    <a:pt x="617" y="1"/>
                    <a:pt x="4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8"/>
            <p:cNvSpPr/>
            <p:nvPr/>
          </p:nvSpPr>
          <p:spPr>
            <a:xfrm>
              <a:off x="692975" y="1939700"/>
              <a:ext cx="26850" cy="44375"/>
            </a:xfrm>
            <a:custGeom>
              <a:rect b="b" l="l" r="r" t="t"/>
              <a:pathLst>
                <a:path extrusionOk="0" h="1775" w="1074">
                  <a:moveTo>
                    <a:pt x="552" y="1"/>
                  </a:moveTo>
                  <a:cubicBezTo>
                    <a:pt x="393" y="1"/>
                    <a:pt x="214" y="37"/>
                    <a:pt x="146" y="138"/>
                  </a:cubicBezTo>
                  <a:cubicBezTo>
                    <a:pt x="0" y="362"/>
                    <a:pt x="146" y="1601"/>
                    <a:pt x="303" y="1718"/>
                  </a:cubicBezTo>
                  <a:cubicBezTo>
                    <a:pt x="354" y="1757"/>
                    <a:pt x="455" y="1774"/>
                    <a:pt x="568" y="1774"/>
                  </a:cubicBezTo>
                  <a:cubicBezTo>
                    <a:pt x="797" y="1774"/>
                    <a:pt x="1073" y="1703"/>
                    <a:pt x="1073" y="1592"/>
                  </a:cubicBezTo>
                  <a:cubicBezTo>
                    <a:pt x="1073" y="1436"/>
                    <a:pt x="917" y="128"/>
                    <a:pt x="820" y="50"/>
                  </a:cubicBezTo>
                  <a:cubicBezTo>
                    <a:pt x="778" y="21"/>
                    <a:pt x="671" y="1"/>
                    <a:pt x="55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8"/>
            <p:cNvSpPr/>
            <p:nvPr/>
          </p:nvSpPr>
          <p:spPr>
            <a:xfrm>
              <a:off x="804900" y="1922450"/>
              <a:ext cx="26875" cy="44550"/>
            </a:xfrm>
            <a:custGeom>
              <a:rect b="b" l="l" r="r" t="t"/>
              <a:pathLst>
                <a:path extrusionOk="0" h="1782" w="1075">
                  <a:moveTo>
                    <a:pt x="542" y="1"/>
                  </a:moveTo>
                  <a:cubicBezTo>
                    <a:pt x="387" y="1"/>
                    <a:pt x="214" y="40"/>
                    <a:pt x="147" y="145"/>
                  </a:cubicBezTo>
                  <a:cubicBezTo>
                    <a:pt x="1" y="360"/>
                    <a:pt x="147" y="1609"/>
                    <a:pt x="303" y="1726"/>
                  </a:cubicBezTo>
                  <a:cubicBezTo>
                    <a:pt x="355" y="1764"/>
                    <a:pt x="456" y="1782"/>
                    <a:pt x="569" y="1782"/>
                  </a:cubicBezTo>
                  <a:cubicBezTo>
                    <a:pt x="798" y="1782"/>
                    <a:pt x="1074" y="1710"/>
                    <a:pt x="1074" y="1599"/>
                  </a:cubicBezTo>
                  <a:cubicBezTo>
                    <a:pt x="1074" y="1443"/>
                    <a:pt x="918" y="135"/>
                    <a:pt x="811" y="57"/>
                  </a:cubicBezTo>
                  <a:cubicBezTo>
                    <a:pt x="768" y="24"/>
                    <a:pt x="660" y="1"/>
                    <a:pt x="54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8"/>
            <p:cNvSpPr/>
            <p:nvPr/>
          </p:nvSpPr>
          <p:spPr>
            <a:xfrm>
              <a:off x="545900" y="1620725"/>
              <a:ext cx="6850" cy="111775"/>
            </a:xfrm>
            <a:custGeom>
              <a:rect b="b" l="l" r="r" t="t"/>
              <a:pathLst>
                <a:path extrusionOk="0" h="4471" w="274">
                  <a:moveTo>
                    <a:pt x="236" y="0"/>
                  </a:moveTo>
                  <a:cubicBezTo>
                    <a:pt x="220" y="0"/>
                    <a:pt x="205" y="10"/>
                    <a:pt x="205" y="30"/>
                  </a:cubicBezTo>
                  <a:cubicBezTo>
                    <a:pt x="205" y="30"/>
                    <a:pt x="157" y="303"/>
                    <a:pt x="118" y="712"/>
                  </a:cubicBezTo>
                  <a:cubicBezTo>
                    <a:pt x="98" y="917"/>
                    <a:pt x="69" y="1161"/>
                    <a:pt x="49" y="1425"/>
                  </a:cubicBezTo>
                  <a:cubicBezTo>
                    <a:pt x="30" y="1678"/>
                    <a:pt x="1" y="1951"/>
                    <a:pt x="1" y="2234"/>
                  </a:cubicBezTo>
                  <a:cubicBezTo>
                    <a:pt x="1" y="2507"/>
                    <a:pt x="10" y="2790"/>
                    <a:pt x="1" y="3044"/>
                  </a:cubicBezTo>
                  <a:cubicBezTo>
                    <a:pt x="1" y="3307"/>
                    <a:pt x="20" y="3551"/>
                    <a:pt x="30" y="3756"/>
                  </a:cubicBezTo>
                  <a:cubicBezTo>
                    <a:pt x="59" y="4176"/>
                    <a:pt x="88" y="4449"/>
                    <a:pt x="88" y="4449"/>
                  </a:cubicBezTo>
                  <a:cubicBezTo>
                    <a:pt x="88" y="4459"/>
                    <a:pt x="98" y="4468"/>
                    <a:pt x="118" y="4468"/>
                  </a:cubicBezTo>
                  <a:cubicBezTo>
                    <a:pt x="119" y="4470"/>
                    <a:pt x="121" y="4471"/>
                    <a:pt x="123" y="4471"/>
                  </a:cubicBezTo>
                  <a:cubicBezTo>
                    <a:pt x="131" y="4471"/>
                    <a:pt x="137" y="4457"/>
                    <a:pt x="137" y="4449"/>
                  </a:cubicBezTo>
                  <a:cubicBezTo>
                    <a:pt x="137" y="4449"/>
                    <a:pt x="157" y="4176"/>
                    <a:pt x="166" y="3756"/>
                  </a:cubicBezTo>
                  <a:cubicBezTo>
                    <a:pt x="166" y="3659"/>
                    <a:pt x="166" y="3542"/>
                    <a:pt x="166" y="3424"/>
                  </a:cubicBezTo>
                  <a:cubicBezTo>
                    <a:pt x="166" y="3307"/>
                    <a:pt x="186" y="3181"/>
                    <a:pt x="186" y="3054"/>
                  </a:cubicBezTo>
                  <a:cubicBezTo>
                    <a:pt x="186" y="2790"/>
                    <a:pt x="196" y="2517"/>
                    <a:pt x="205" y="2244"/>
                  </a:cubicBezTo>
                  <a:cubicBezTo>
                    <a:pt x="235" y="1688"/>
                    <a:pt x="254" y="1142"/>
                    <a:pt x="264" y="722"/>
                  </a:cubicBezTo>
                  <a:cubicBezTo>
                    <a:pt x="274" y="312"/>
                    <a:pt x="274" y="30"/>
                    <a:pt x="274" y="30"/>
                  </a:cubicBezTo>
                  <a:cubicBezTo>
                    <a:pt x="269" y="10"/>
                    <a:pt x="252" y="0"/>
                    <a:pt x="23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8"/>
            <p:cNvSpPr/>
            <p:nvPr/>
          </p:nvSpPr>
          <p:spPr>
            <a:xfrm>
              <a:off x="558100" y="1437950"/>
              <a:ext cx="20275" cy="116950"/>
            </a:xfrm>
            <a:custGeom>
              <a:rect b="b" l="l" r="r" t="t"/>
              <a:pathLst>
                <a:path extrusionOk="0" h="4678" w="811">
                  <a:moveTo>
                    <a:pt x="757" y="1"/>
                  </a:moveTo>
                  <a:cubicBezTo>
                    <a:pt x="746" y="1"/>
                    <a:pt x="739" y="10"/>
                    <a:pt x="732" y="24"/>
                  </a:cubicBezTo>
                  <a:cubicBezTo>
                    <a:pt x="732" y="24"/>
                    <a:pt x="654" y="307"/>
                    <a:pt x="556" y="736"/>
                  </a:cubicBezTo>
                  <a:cubicBezTo>
                    <a:pt x="517" y="951"/>
                    <a:pt x="459" y="1195"/>
                    <a:pt x="410" y="1468"/>
                  </a:cubicBezTo>
                  <a:cubicBezTo>
                    <a:pt x="361" y="1741"/>
                    <a:pt x="312" y="2034"/>
                    <a:pt x="273" y="2316"/>
                  </a:cubicBezTo>
                  <a:cubicBezTo>
                    <a:pt x="234" y="2609"/>
                    <a:pt x="195" y="2902"/>
                    <a:pt x="156" y="3175"/>
                  </a:cubicBezTo>
                  <a:cubicBezTo>
                    <a:pt x="127" y="3448"/>
                    <a:pt x="98" y="3702"/>
                    <a:pt x="69" y="3916"/>
                  </a:cubicBezTo>
                  <a:cubicBezTo>
                    <a:pt x="30" y="4365"/>
                    <a:pt x="0" y="4648"/>
                    <a:pt x="0" y="4648"/>
                  </a:cubicBezTo>
                  <a:cubicBezTo>
                    <a:pt x="0" y="4668"/>
                    <a:pt x="10" y="4677"/>
                    <a:pt x="30" y="4677"/>
                  </a:cubicBezTo>
                  <a:cubicBezTo>
                    <a:pt x="39" y="4677"/>
                    <a:pt x="49" y="4677"/>
                    <a:pt x="59" y="4658"/>
                  </a:cubicBezTo>
                  <a:cubicBezTo>
                    <a:pt x="59" y="4658"/>
                    <a:pt x="117" y="4375"/>
                    <a:pt x="205" y="3946"/>
                  </a:cubicBezTo>
                  <a:cubicBezTo>
                    <a:pt x="244" y="3731"/>
                    <a:pt x="293" y="3477"/>
                    <a:pt x="342" y="3214"/>
                  </a:cubicBezTo>
                  <a:cubicBezTo>
                    <a:pt x="381" y="2941"/>
                    <a:pt x="430" y="2658"/>
                    <a:pt x="478" y="2365"/>
                  </a:cubicBezTo>
                  <a:cubicBezTo>
                    <a:pt x="517" y="2073"/>
                    <a:pt x="556" y="1780"/>
                    <a:pt x="595" y="1516"/>
                  </a:cubicBezTo>
                  <a:cubicBezTo>
                    <a:pt x="634" y="1243"/>
                    <a:pt x="673" y="990"/>
                    <a:pt x="703" y="775"/>
                  </a:cubicBezTo>
                  <a:cubicBezTo>
                    <a:pt x="771" y="336"/>
                    <a:pt x="800" y="43"/>
                    <a:pt x="800" y="43"/>
                  </a:cubicBezTo>
                  <a:cubicBezTo>
                    <a:pt x="810" y="24"/>
                    <a:pt x="790" y="4"/>
                    <a:pt x="771" y="4"/>
                  </a:cubicBezTo>
                  <a:cubicBezTo>
                    <a:pt x="766" y="2"/>
                    <a:pt x="761" y="1"/>
                    <a:pt x="75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48"/>
          <p:cNvGrpSpPr/>
          <p:nvPr/>
        </p:nvGrpSpPr>
        <p:grpSpPr>
          <a:xfrm>
            <a:off x="1927013" y="2452461"/>
            <a:ext cx="640085" cy="2085674"/>
            <a:chOff x="1072700" y="925450"/>
            <a:chExt cx="534875" cy="1743000"/>
          </a:xfrm>
        </p:grpSpPr>
        <p:sp>
          <p:nvSpPr>
            <p:cNvPr id="3811" name="Google Shape;3811;p48"/>
            <p:cNvSpPr/>
            <p:nvPr/>
          </p:nvSpPr>
          <p:spPr>
            <a:xfrm>
              <a:off x="1132950" y="1524375"/>
              <a:ext cx="163675" cy="434525"/>
            </a:xfrm>
            <a:custGeom>
              <a:rect b="b" l="l" r="r" t="t"/>
              <a:pathLst>
                <a:path extrusionOk="0" h="17381" w="6547">
                  <a:moveTo>
                    <a:pt x="1834" y="1"/>
                  </a:moveTo>
                  <a:cubicBezTo>
                    <a:pt x="1854" y="674"/>
                    <a:pt x="1659" y="2625"/>
                    <a:pt x="1688" y="3298"/>
                  </a:cubicBezTo>
                  <a:cubicBezTo>
                    <a:pt x="1727" y="4518"/>
                    <a:pt x="1639" y="5737"/>
                    <a:pt x="1542" y="6957"/>
                  </a:cubicBezTo>
                  <a:lnTo>
                    <a:pt x="1220" y="11288"/>
                  </a:lnTo>
                  <a:cubicBezTo>
                    <a:pt x="1171" y="11922"/>
                    <a:pt x="1171" y="12566"/>
                    <a:pt x="1073" y="13200"/>
                  </a:cubicBezTo>
                  <a:cubicBezTo>
                    <a:pt x="976" y="13776"/>
                    <a:pt x="917" y="14361"/>
                    <a:pt x="800" y="14927"/>
                  </a:cubicBezTo>
                  <a:cubicBezTo>
                    <a:pt x="673" y="15541"/>
                    <a:pt x="449" y="15971"/>
                    <a:pt x="137" y="16507"/>
                  </a:cubicBezTo>
                  <a:cubicBezTo>
                    <a:pt x="68" y="16624"/>
                    <a:pt x="0" y="16790"/>
                    <a:pt x="98" y="16897"/>
                  </a:cubicBezTo>
                  <a:cubicBezTo>
                    <a:pt x="146" y="16936"/>
                    <a:pt x="205" y="16966"/>
                    <a:pt x="264" y="16966"/>
                  </a:cubicBezTo>
                  <a:cubicBezTo>
                    <a:pt x="284" y="16968"/>
                    <a:pt x="304" y="16968"/>
                    <a:pt x="324" y="16968"/>
                  </a:cubicBezTo>
                  <a:cubicBezTo>
                    <a:pt x="613" y="16968"/>
                    <a:pt x="882" y="16775"/>
                    <a:pt x="1073" y="16556"/>
                  </a:cubicBezTo>
                  <a:cubicBezTo>
                    <a:pt x="1259" y="16341"/>
                    <a:pt x="1405" y="16049"/>
                    <a:pt x="1639" y="15873"/>
                  </a:cubicBezTo>
                  <a:lnTo>
                    <a:pt x="1639" y="15873"/>
                  </a:lnTo>
                  <a:cubicBezTo>
                    <a:pt x="1620" y="16136"/>
                    <a:pt x="1522" y="16390"/>
                    <a:pt x="1532" y="16654"/>
                  </a:cubicBezTo>
                  <a:cubicBezTo>
                    <a:pt x="1532" y="16759"/>
                    <a:pt x="1708" y="17380"/>
                    <a:pt x="1846" y="17380"/>
                  </a:cubicBezTo>
                  <a:cubicBezTo>
                    <a:pt x="1873" y="17380"/>
                    <a:pt x="1899" y="17356"/>
                    <a:pt x="1922" y="17297"/>
                  </a:cubicBezTo>
                  <a:cubicBezTo>
                    <a:pt x="1990" y="17102"/>
                    <a:pt x="2244" y="16078"/>
                    <a:pt x="2420" y="16019"/>
                  </a:cubicBezTo>
                  <a:cubicBezTo>
                    <a:pt x="2436" y="16013"/>
                    <a:pt x="2454" y="16010"/>
                    <a:pt x="2474" y="16010"/>
                  </a:cubicBezTo>
                  <a:cubicBezTo>
                    <a:pt x="2670" y="16010"/>
                    <a:pt x="2986" y="16300"/>
                    <a:pt x="3093" y="16371"/>
                  </a:cubicBezTo>
                  <a:cubicBezTo>
                    <a:pt x="3141" y="16410"/>
                    <a:pt x="3200" y="16429"/>
                    <a:pt x="3258" y="16429"/>
                  </a:cubicBezTo>
                  <a:cubicBezTo>
                    <a:pt x="3541" y="16390"/>
                    <a:pt x="3600" y="14400"/>
                    <a:pt x="3610" y="14117"/>
                  </a:cubicBezTo>
                  <a:lnTo>
                    <a:pt x="6546" y="1074"/>
                  </a:lnTo>
                  <a:lnTo>
                    <a:pt x="2712" y="596"/>
                  </a:lnTo>
                  <a:lnTo>
                    <a:pt x="1834"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8"/>
            <p:cNvSpPr/>
            <p:nvPr/>
          </p:nvSpPr>
          <p:spPr>
            <a:xfrm>
              <a:off x="1198800" y="1030025"/>
              <a:ext cx="368050" cy="400375"/>
            </a:xfrm>
            <a:custGeom>
              <a:rect b="b" l="l" r="r" t="t"/>
              <a:pathLst>
                <a:path extrusionOk="0" h="16015" w="14722">
                  <a:moveTo>
                    <a:pt x="9600" y="0"/>
                  </a:moveTo>
                  <a:cubicBezTo>
                    <a:pt x="9600" y="0"/>
                    <a:pt x="8136" y="2088"/>
                    <a:pt x="5746" y="2088"/>
                  </a:cubicBezTo>
                  <a:cubicBezTo>
                    <a:pt x="5180" y="2088"/>
                    <a:pt x="4780" y="1952"/>
                    <a:pt x="4517" y="1747"/>
                  </a:cubicBezTo>
                  <a:cubicBezTo>
                    <a:pt x="3912" y="2576"/>
                    <a:pt x="2956" y="3405"/>
                    <a:pt x="1815" y="3698"/>
                  </a:cubicBezTo>
                  <a:cubicBezTo>
                    <a:pt x="1651" y="3740"/>
                    <a:pt x="1501" y="3759"/>
                    <a:pt x="1365" y="3759"/>
                  </a:cubicBezTo>
                  <a:cubicBezTo>
                    <a:pt x="963" y="3759"/>
                    <a:pt x="675" y="3592"/>
                    <a:pt x="478" y="3337"/>
                  </a:cubicBezTo>
                  <a:cubicBezTo>
                    <a:pt x="332" y="3454"/>
                    <a:pt x="166" y="3561"/>
                    <a:pt x="0" y="3668"/>
                  </a:cubicBezTo>
                  <a:lnTo>
                    <a:pt x="185" y="3698"/>
                  </a:lnTo>
                  <a:lnTo>
                    <a:pt x="1346" y="9717"/>
                  </a:lnTo>
                  <a:cubicBezTo>
                    <a:pt x="1346" y="9717"/>
                    <a:pt x="878" y="10819"/>
                    <a:pt x="1122" y="11483"/>
                  </a:cubicBezTo>
                  <a:cubicBezTo>
                    <a:pt x="1366" y="12117"/>
                    <a:pt x="3151" y="13639"/>
                    <a:pt x="5493" y="13970"/>
                  </a:cubicBezTo>
                  <a:lnTo>
                    <a:pt x="5210" y="15112"/>
                  </a:lnTo>
                  <a:cubicBezTo>
                    <a:pt x="5210" y="15112"/>
                    <a:pt x="5800" y="16015"/>
                    <a:pt x="7399" y="16015"/>
                  </a:cubicBezTo>
                  <a:cubicBezTo>
                    <a:pt x="7471" y="16015"/>
                    <a:pt x="7544" y="16013"/>
                    <a:pt x="7619" y="16009"/>
                  </a:cubicBezTo>
                  <a:cubicBezTo>
                    <a:pt x="9297" y="15931"/>
                    <a:pt x="9697" y="14917"/>
                    <a:pt x="9717" y="14858"/>
                  </a:cubicBezTo>
                  <a:lnTo>
                    <a:pt x="9707" y="14839"/>
                  </a:lnTo>
                  <a:cubicBezTo>
                    <a:pt x="9639" y="14878"/>
                    <a:pt x="9590" y="14897"/>
                    <a:pt x="9590" y="14897"/>
                  </a:cubicBezTo>
                  <a:lnTo>
                    <a:pt x="9717" y="12956"/>
                  </a:lnTo>
                  <a:lnTo>
                    <a:pt x="9707" y="12946"/>
                  </a:lnTo>
                  <a:cubicBezTo>
                    <a:pt x="11297" y="11775"/>
                    <a:pt x="12087" y="10058"/>
                    <a:pt x="12087" y="10058"/>
                  </a:cubicBezTo>
                  <a:cubicBezTo>
                    <a:pt x="12087" y="10058"/>
                    <a:pt x="12143" y="10068"/>
                    <a:pt x="12239" y="10068"/>
                  </a:cubicBezTo>
                  <a:cubicBezTo>
                    <a:pt x="12456" y="10068"/>
                    <a:pt x="12882" y="10017"/>
                    <a:pt x="13336" y="9678"/>
                  </a:cubicBezTo>
                  <a:cubicBezTo>
                    <a:pt x="14565" y="8751"/>
                    <a:pt x="14721" y="5971"/>
                    <a:pt x="12995" y="5639"/>
                  </a:cubicBezTo>
                  <a:cubicBezTo>
                    <a:pt x="12914" y="5617"/>
                    <a:pt x="12828" y="5606"/>
                    <a:pt x="12741" y="5606"/>
                  </a:cubicBezTo>
                  <a:cubicBezTo>
                    <a:pt x="12712" y="5606"/>
                    <a:pt x="12682" y="5607"/>
                    <a:pt x="12653" y="5610"/>
                  </a:cubicBezTo>
                  <a:cubicBezTo>
                    <a:pt x="12038" y="5668"/>
                    <a:pt x="11668" y="6215"/>
                    <a:pt x="11482" y="6585"/>
                  </a:cubicBezTo>
                  <a:cubicBezTo>
                    <a:pt x="10448" y="5532"/>
                    <a:pt x="9600" y="0"/>
                    <a:pt x="960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8"/>
            <p:cNvSpPr/>
            <p:nvPr/>
          </p:nvSpPr>
          <p:spPr>
            <a:xfrm>
              <a:off x="1127575" y="1061150"/>
              <a:ext cx="32400" cy="16050"/>
            </a:xfrm>
            <a:custGeom>
              <a:rect b="b" l="l" r="r" t="t"/>
              <a:pathLst>
                <a:path extrusionOk="0" h="642" w="1296">
                  <a:moveTo>
                    <a:pt x="1096" y="1"/>
                  </a:moveTo>
                  <a:cubicBezTo>
                    <a:pt x="841" y="1"/>
                    <a:pt x="349" y="239"/>
                    <a:pt x="1" y="638"/>
                  </a:cubicBezTo>
                  <a:cubicBezTo>
                    <a:pt x="49" y="641"/>
                    <a:pt x="98" y="642"/>
                    <a:pt x="146" y="642"/>
                  </a:cubicBezTo>
                  <a:cubicBezTo>
                    <a:pt x="674" y="642"/>
                    <a:pt x="1142" y="494"/>
                    <a:pt x="1249" y="199"/>
                  </a:cubicBezTo>
                  <a:cubicBezTo>
                    <a:pt x="1296" y="64"/>
                    <a:pt x="1227" y="1"/>
                    <a:pt x="10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8"/>
            <p:cNvSpPr/>
            <p:nvPr/>
          </p:nvSpPr>
          <p:spPr>
            <a:xfrm>
              <a:off x="1072700" y="931225"/>
              <a:ext cx="462925" cy="263450"/>
            </a:xfrm>
            <a:custGeom>
              <a:rect b="b" l="l" r="r" t="t"/>
              <a:pathLst>
                <a:path extrusionOk="0" h="10538" w="18517">
                  <a:moveTo>
                    <a:pt x="12305" y="1"/>
                  </a:moveTo>
                  <a:cubicBezTo>
                    <a:pt x="12046" y="1"/>
                    <a:pt x="11854" y="139"/>
                    <a:pt x="11590" y="177"/>
                  </a:cubicBezTo>
                  <a:cubicBezTo>
                    <a:pt x="11532" y="185"/>
                    <a:pt x="11474" y="188"/>
                    <a:pt x="11415" y="188"/>
                  </a:cubicBezTo>
                  <a:cubicBezTo>
                    <a:pt x="11098" y="188"/>
                    <a:pt x="10771" y="91"/>
                    <a:pt x="10458" y="50"/>
                  </a:cubicBezTo>
                  <a:cubicBezTo>
                    <a:pt x="10245" y="19"/>
                    <a:pt x="10031" y="4"/>
                    <a:pt x="9817" y="4"/>
                  </a:cubicBezTo>
                  <a:cubicBezTo>
                    <a:pt x="9150" y="4"/>
                    <a:pt x="8489" y="152"/>
                    <a:pt x="7883" y="440"/>
                  </a:cubicBezTo>
                  <a:cubicBezTo>
                    <a:pt x="7727" y="528"/>
                    <a:pt x="7561" y="597"/>
                    <a:pt x="7376" y="616"/>
                  </a:cubicBezTo>
                  <a:cubicBezTo>
                    <a:pt x="7369" y="616"/>
                    <a:pt x="7362" y="616"/>
                    <a:pt x="7356" y="616"/>
                  </a:cubicBezTo>
                  <a:cubicBezTo>
                    <a:pt x="7062" y="616"/>
                    <a:pt x="6813" y="408"/>
                    <a:pt x="6537" y="284"/>
                  </a:cubicBezTo>
                  <a:cubicBezTo>
                    <a:pt x="6366" y="214"/>
                    <a:pt x="6184" y="182"/>
                    <a:pt x="6000" y="182"/>
                  </a:cubicBezTo>
                  <a:cubicBezTo>
                    <a:pt x="5648" y="182"/>
                    <a:pt x="5290" y="300"/>
                    <a:pt x="4995" y="499"/>
                  </a:cubicBezTo>
                  <a:cubicBezTo>
                    <a:pt x="4556" y="801"/>
                    <a:pt x="4225" y="1260"/>
                    <a:pt x="3981" y="1738"/>
                  </a:cubicBezTo>
                  <a:cubicBezTo>
                    <a:pt x="3766" y="2148"/>
                    <a:pt x="3542" y="2635"/>
                    <a:pt x="3093" y="2752"/>
                  </a:cubicBezTo>
                  <a:cubicBezTo>
                    <a:pt x="3026" y="2770"/>
                    <a:pt x="2960" y="2777"/>
                    <a:pt x="2894" y="2777"/>
                  </a:cubicBezTo>
                  <a:cubicBezTo>
                    <a:pt x="2471" y="2777"/>
                    <a:pt x="2069" y="2467"/>
                    <a:pt x="1630" y="2392"/>
                  </a:cubicBezTo>
                  <a:cubicBezTo>
                    <a:pt x="1559" y="2380"/>
                    <a:pt x="1489" y="2375"/>
                    <a:pt x="1419" y="2375"/>
                  </a:cubicBezTo>
                  <a:cubicBezTo>
                    <a:pt x="891" y="2375"/>
                    <a:pt x="404" y="2693"/>
                    <a:pt x="205" y="3201"/>
                  </a:cubicBezTo>
                  <a:cubicBezTo>
                    <a:pt x="1" y="3757"/>
                    <a:pt x="342" y="4430"/>
                    <a:pt x="596" y="4928"/>
                  </a:cubicBezTo>
                  <a:cubicBezTo>
                    <a:pt x="898" y="5513"/>
                    <a:pt x="1571" y="5777"/>
                    <a:pt x="2196" y="5825"/>
                  </a:cubicBezTo>
                  <a:cubicBezTo>
                    <a:pt x="2545" y="5431"/>
                    <a:pt x="3041" y="5195"/>
                    <a:pt x="3292" y="5195"/>
                  </a:cubicBezTo>
                  <a:cubicBezTo>
                    <a:pt x="3419" y="5195"/>
                    <a:pt x="3484" y="5255"/>
                    <a:pt x="3434" y="5386"/>
                  </a:cubicBezTo>
                  <a:cubicBezTo>
                    <a:pt x="3330" y="5683"/>
                    <a:pt x="2889" y="5832"/>
                    <a:pt x="2378" y="5832"/>
                  </a:cubicBezTo>
                  <a:cubicBezTo>
                    <a:pt x="2318" y="5832"/>
                    <a:pt x="2257" y="5830"/>
                    <a:pt x="2196" y="5825"/>
                  </a:cubicBezTo>
                  <a:lnTo>
                    <a:pt x="2196" y="5825"/>
                  </a:lnTo>
                  <a:cubicBezTo>
                    <a:pt x="1796" y="6284"/>
                    <a:pt x="1591" y="6957"/>
                    <a:pt x="2215" y="7718"/>
                  </a:cubicBezTo>
                  <a:cubicBezTo>
                    <a:pt x="2490" y="8057"/>
                    <a:pt x="2877" y="8200"/>
                    <a:pt x="3309" y="8200"/>
                  </a:cubicBezTo>
                  <a:cubicBezTo>
                    <a:pt x="3858" y="8200"/>
                    <a:pt x="4482" y="7970"/>
                    <a:pt x="5044" y="7620"/>
                  </a:cubicBezTo>
                  <a:cubicBezTo>
                    <a:pt x="5210" y="7513"/>
                    <a:pt x="5366" y="7406"/>
                    <a:pt x="5522" y="7289"/>
                  </a:cubicBezTo>
                  <a:cubicBezTo>
                    <a:pt x="4871" y="6432"/>
                    <a:pt x="5243" y="4608"/>
                    <a:pt x="6009" y="4608"/>
                  </a:cubicBezTo>
                  <a:cubicBezTo>
                    <a:pt x="6150" y="4608"/>
                    <a:pt x="6305" y="4670"/>
                    <a:pt x="6468" y="4811"/>
                  </a:cubicBezTo>
                  <a:cubicBezTo>
                    <a:pt x="7151" y="5406"/>
                    <a:pt x="6517" y="6499"/>
                    <a:pt x="5522" y="7289"/>
                  </a:cubicBezTo>
                  <a:cubicBezTo>
                    <a:pt x="5719" y="7544"/>
                    <a:pt x="6007" y="7711"/>
                    <a:pt x="6409" y="7711"/>
                  </a:cubicBezTo>
                  <a:cubicBezTo>
                    <a:pt x="6545" y="7711"/>
                    <a:pt x="6695" y="7692"/>
                    <a:pt x="6859" y="7650"/>
                  </a:cubicBezTo>
                  <a:cubicBezTo>
                    <a:pt x="8000" y="7357"/>
                    <a:pt x="8956" y="6528"/>
                    <a:pt x="9561" y="5699"/>
                  </a:cubicBezTo>
                  <a:cubicBezTo>
                    <a:pt x="8732" y="5055"/>
                    <a:pt x="9288" y="3718"/>
                    <a:pt x="10019" y="3718"/>
                  </a:cubicBezTo>
                  <a:cubicBezTo>
                    <a:pt x="10546" y="3718"/>
                    <a:pt x="10302" y="4704"/>
                    <a:pt x="9561" y="5699"/>
                  </a:cubicBezTo>
                  <a:cubicBezTo>
                    <a:pt x="9824" y="5904"/>
                    <a:pt x="10215" y="6040"/>
                    <a:pt x="10790" y="6040"/>
                  </a:cubicBezTo>
                  <a:cubicBezTo>
                    <a:pt x="13180" y="6040"/>
                    <a:pt x="14644" y="3952"/>
                    <a:pt x="14644" y="3952"/>
                  </a:cubicBezTo>
                  <a:cubicBezTo>
                    <a:pt x="14644" y="3952"/>
                    <a:pt x="15492" y="9484"/>
                    <a:pt x="16526" y="10537"/>
                  </a:cubicBezTo>
                  <a:cubicBezTo>
                    <a:pt x="16712" y="10167"/>
                    <a:pt x="17082" y="9620"/>
                    <a:pt x="17697" y="9562"/>
                  </a:cubicBezTo>
                  <a:lnTo>
                    <a:pt x="17697" y="9396"/>
                  </a:lnTo>
                  <a:cubicBezTo>
                    <a:pt x="17697" y="9396"/>
                    <a:pt x="18517" y="3650"/>
                    <a:pt x="16917" y="2421"/>
                  </a:cubicBezTo>
                  <a:cubicBezTo>
                    <a:pt x="16642" y="2209"/>
                    <a:pt x="16333" y="2140"/>
                    <a:pt x="16050" y="2140"/>
                  </a:cubicBezTo>
                  <a:cubicBezTo>
                    <a:pt x="15540" y="2140"/>
                    <a:pt x="15112" y="2362"/>
                    <a:pt x="15112" y="2362"/>
                  </a:cubicBezTo>
                  <a:cubicBezTo>
                    <a:pt x="15239" y="2294"/>
                    <a:pt x="14009" y="870"/>
                    <a:pt x="13922" y="792"/>
                  </a:cubicBezTo>
                  <a:cubicBezTo>
                    <a:pt x="13512" y="431"/>
                    <a:pt x="12897" y="21"/>
                    <a:pt x="12332" y="1"/>
                  </a:cubicBezTo>
                  <a:cubicBezTo>
                    <a:pt x="12323" y="1"/>
                    <a:pt x="12314" y="1"/>
                    <a:pt x="123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8"/>
            <p:cNvSpPr/>
            <p:nvPr/>
          </p:nvSpPr>
          <p:spPr>
            <a:xfrm>
              <a:off x="1194450" y="1046425"/>
              <a:ext cx="57050" cy="67025"/>
            </a:xfrm>
            <a:custGeom>
              <a:rect b="b" l="l" r="r" t="t"/>
              <a:pathLst>
                <a:path extrusionOk="0" h="2681" w="2282">
                  <a:moveTo>
                    <a:pt x="1140" y="1"/>
                  </a:moveTo>
                  <a:cubicBezTo>
                    <a:pt x="374" y="1"/>
                    <a:pt x="1" y="1832"/>
                    <a:pt x="652" y="2681"/>
                  </a:cubicBezTo>
                  <a:cubicBezTo>
                    <a:pt x="1657" y="1891"/>
                    <a:pt x="2281" y="798"/>
                    <a:pt x="1598" y="203"/>
                  </a:cubicBezTo>
                  <a:cubicBezTo>
                    <a:pt x="1435" y="62"/>
                    <a:pt x="1281" y="1"/>
                    <a:pt x="11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8"/>
            <p:cNvSpPr/>
            <p:nvPr/>
          </p:nvSpPr>
          <p:spPr>
            <a:xfrm>
              <a:off x="1290975" y="1024175"/>
              <a:ext cx="45400" cy="49525"/>
            </a:xfrm>
            <a:custGeom>
              <a:rect b="b" l="l" r="r" t="t"/>
              <a:pathLst>
                <a:path extrusionOk="0" h="1981" w="1816">
                  <a:moveTo>
                    <a:pt x="1288" y="0"/>
                  </a:moveTo>
                  <a:cubicBezTo>
                    <a:pt x="557" y="0"/>
                    <a:pt x="1" y="1337"/>
                    <a:pt x="830" y="1981"/>
                  </a:cubicBezTo>
                  <a:cubicBezTo>
                    <a:pt x="1571" y="986"/>
                    <a:pt x="1815" y="0"/>
                    <a:pt x="12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8"/>
            <p:cNvSpPr/>
            <p:nvPr/>
          </p:nvSpPr>
          <p:spPr>
            <a:xfrm>
              <a:off x="1140400" y="2604575"/>
              <a:ext cx="131100" cy="55700"/>
            </a:xfrm>
            <a:custGeom>
              <a:rect b="b" l="l" r="r" t="t"/>
              <a:pathLst>
                <a:path extrusionOk="0" h="2228" w="5244">
                  <a:moveTo>
                    <a:pt x="5204" y="0"/>
                  </a:moveTo>
                  <a:cubicBezTo>
                    <a:pt x="4552" y="311"/>
                    <a:pt x="3709" y="399"/>
                    <a:pt x="2967" y="399"/>
                  </a:cubicBezTo>
                  <a:cubicBezTo>
                    <a:pt x="2012" y="399"/>
                    <a:pt x="1224" y="254"/>
                    <a:pt x="1224" y="254"/>
                  </a:cubicBezTo>
                  <a:cubicBezTo>
                    <a:pt x="1224" y="576"/>
                    <a:pt x="34" y="1580"/>
                    <a:pt x="14" y="1922"/>
                  </a:cubicBezTo>
                  <a:cubicBezTo>
                    <a:pt x="1" y="2138"/>
                    <a:pt x="355" y="2227"/>
                    <a:pt x="880" y="2227"/>
                  </a:cubicBezTo>
                  <a:cubicBezTo>
                    <a:pt x="2273" y="2227"/>
                    <a:pt x="4868" y="1602"/>
                    <a:pt x="5009" y="1063"/>
                  </a:cubicBezTo>
                  <a:cubicBezTo>
                    <a:pt x="5038" y="927"/>
                    <a:pt x="5116" y="556"/>
                    <a:pt x="524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8"/>
            <p:cNvSpPr/>
            <p:nvPr/>
          </p:nvSpPr>
          <p:spPr>
            <a:xfrm>
              <a:off x="1434875" y="2599675"/>
              <a:ext cx="117575" cy="68775"/>
            </a:xfrm>
            <a:custGeom>
              <a:rect b="b" l="l" r="r" t="t"/>
              <a:pathLst>
                <a:path extrusionOk="0" h="2751" w="4703">
                  <a:moveTo>
                    <a:pt x="4673" y="1"/>
                  </a:moveTo>
                  <a:cubicBezTo>
                    <a:pt x="3923" y="585"/>
                    <a:pt x="3035" y="739"/>
                    <a:pt x="2309" y="739"/>
                  </a:cubicBezTo>
                  <a:cubicBezTo>
                    <a:pt x="1543" y="739"/>
                    <a:pt x="958" y="567"/>
                    <a:pt x="908" y="547"/>
                  </a:cubicBezTo>
                  <a:lnTo>
                    <a:pt x="908" y="547"/>
                  </a:lnTo>
                  <a:cubicBezTo>
                    <a:pt x="918" y="596"/>
                    <a:pt x="927" y="635"/>
                    <a:pt x="937" y="684"/>
                  </a:cubicBezTo>
                  <a:cubicBezTo>
                    <a:pt x="1044" y="1133"/>
                    <a:pt x="1" y="2069"/>
                    <a:pt x="1" y="2586"/>
                  </a:cubicBezTo>
                  <a:cubicBezTo>
                    <a:pt x="1" y="2700"/>
                    <a:pt x="209" y="2751"/>
                    <a:pt x="537" y="2751"/>
                  </a:cubicBezTo>
                  <a:cubicBezTo>
                    <a:pt x="1676" y="2751"/>
                    <a:pt x="4260" y="2136"/>
                    <a:pt x="4586" y="1386"/>
                  </a:cubicBezTo>
                  <a:cubicBezTo>
                    <a:pt x="4625" y="1279"/>
                    <a:pt x="4673" y="781"/>
                    <a:pt x="47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8"/>
            <p:cNvSpPr/>
            <p:nvPr/>
          </p:nvSpPr>
          <p:spPr>
            <a:xfrm>
              <a:off x="1168800" y="1875350"/>
              <a:ext cx="390000" cy="742625"/>
            </a:xfrm>
            <a:custGeom>
              <a:rect b="b" l="l" r="r" t="t"/>
              <a:pathLst>
                <a:path extrusionOk="0" h="29705" w="15600">
                  <a:moveTo>
                    <a:pt x="517" y="0"/>
                  </a:moveTo>
                  <a:cubicBezTo>
                    <a:pt x="498" y="761"/>
                    <a:pt x="0" y="22487"/>
                    <a:pt x="88" y="29413"/>
                  </a:cubicBezTo>
                  <a:cubicBezTo>
                    <a:pt x="88" y="29413"/>
                    <a:pt x="891" y="29564"/>
                    <a:pt x="1858" y="29564"/>
                  </a:cubicBezTo>
                  <a:cubicBezTo>
                    <a:pt x="2593" y="29564"/>
                    <a:pt x="3424" y="29477"/>
                    <a:pt x="4068" y="29169"/>
                  </a:cubicBezTo>
                  <a:lnTo>
                    <a:pt x="4098" y="29169"/>
                  </a:lnTo>
                  <a:cubicBezTo>
                    <a:pt x="4937" y="25150"/>
                    <a:pt x="7571" y="11668"/>
                    <a:pt x="7785" y="10565"/>
                  </a:cubicBezTo>
                  <a:cubicBezTo>
                    <a:pt x="8907" y="16477"/>
                    <a:pt x="10702" y="25872"/>
                    <a:pt x="11541" y="29520"/>
                  </a:cubicBezTo>
                  <a:cubicBezTo>
                    <a:pt x="11596" y="29535"/>
                    <a:pt x="12184" y="29705"/>
                    <a:pt x="12952" y="29705"/>
                  </a:cubicBezTo>
                  <a:cubicBezTo>
                    <a:pt x="13679" y="29705"/>
                    <a:pt x="14567" y="29553"/>
                    <a:pt x="15316" y="28974"/>
                  </a:cubicBezTo>
                  <a:lnTo>
                    <a:pt x="15346" y="28974"/>
                  </a:lnTo>
                  <a:cubicBezTo>
                    <a:pt x="15599" y="23091"/>
                    <a:pt x="15473" y="771"/>
                    <a:pt x="15473" y="771"/>
                  </a:cubicBezTo>
                  <a:lnTo>
                    <a:pt x="15473" y="771"/>
                  </a:lnTo>
                  <a:cubicBezTo>
                    <a:pt x="15239" y="1210"/>
                    <a:pt x="12819" y="2079"/>
                    <a:pt x="9624" y="2079"/>
                  </a:cubicBezTo>
                  <a:cubicBezTo>
                    <a:pt x="9345" y="2079"/>
                    <a:pt x="9060" y="2073"/>
                    <a:pt x="8770" y="2058"/>
                  </a:cubicBezTo>
                  <a:cubicBezTo>
                    <a:pt x="5317" y="1893"/>
                    <a:pt x="1522" y="751"/>
                    <a:pt x="5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8"/>
            <p:cNvSpPr/>
            <p:nvPr/>
          </p:nvSpPr>
          <p:spPr>
            <a:xfrm>
              <a:off x="1163675" y="1380475"/>
              <a:ext cx="443900" cy="547100"/>
            </a:xfrm>
            <a:custGeom>
              <a:rect b="b" l="l" r="r" t="t"/>
              <a:pathLst>
                <a:path extrusionOk="0" h="21884" w="17756">
                  <a:moveTo>
                    <a:pt x="14102" y="1"/>
                  </a:moveTo>
                  <a:cubicBezTo>
                    <a:pt x="12820" y="1"/>
                    <a:pt x="11510" y="617"/>
                    <a:pt x="11122" y="811"/>
                  </a:cubicBezTo>
                  <a:lnTo>
                    <a:pt x="11122" y="830"/>
                  </a:lnTo>
                  <a:cubicBezTo>
                    <a:pt x="11102" y="899"/>
                    <a:pt x="10702" y="1913"/>
                    <a:pt x="9024" y="1991"/>
                  </a:cubicBezTo>
                  <a:cubicBezTo>
                    <a:pt x="8949" y="1995"/>
                    <a:pt x="8876" y="1997"/>
                    <a:pt x="8804" y="1997"/>
                  </a:cubicBezTo>
                  <a:cubicBezTo>
                    <a:pt x="7205" y="1997"/>
                    <a:pt x="6615" y="1094"/>
                    <a:pt x="6615" y="1094"/>
                  </a:cubicBezTo>
                  <a:cubicBezTo>
                    <a:pt x="6615" y="1094"/>
                    <a:pt x="5796" y="859"/>
                    <a:pt x="4878" y="859"/>
                  </a:cubicBezTo>
                  <a:cubicBezTo>
                    <a:pt x="4322" y="859"/>
                    <a:pt x="3729" y="945"/>
                    <a:pt x="3259" y="1221"/>
                  </a:cubicBezTo>
                  <a:cubicBezTo>
                    <a:pt x="2244" y="1816"/>
                    <a:pt x="810" y="3845"/>
                    <a:pt x="0" y="5093"/>
                  </a:cubicBezTo>
                  <a:cubicBezTo>
                    <a:pt x="49" y="5571"/>
                    <a:pt x="391" y="7757"/>
                    <a:pt x="2595" y="8879"/>
                  </a:cubicBezTo>
                  <a:cubicBezTo>
                    <a:pt x="2449" y="9386"/>
                    <a:pt x="2293" y="9922"/>
                    <a:pt x="2147" y="10488"/>
                  </a:cubicBezTo>
                  <a:cubicBezTo>
                    <a:pt x="1347" y="13483"/>
                    <a:pt x="527" y="17073"/>
                    <a:pt x="469" y="19454"/>
                  </a:cubicBezTo>
                  <a:cubicBezTo>
                    <a:pt x="459" y="19551"/>
                    <a:pt x="556" y="19678"/>
                    <a:pt x="722" y="19795"/>
                  </a:cubicBezTo>
                  <a:cubicBezTo>
                    <a:pt x="1727" y="20556"/>
                    <a:pt x="5522" y="21697"/>
                    <a:pt x="8975" y="21863"/>
                  </a:cubicBezTo>
                  <a:cubicBezTo>
                    <a:pt x="9263" y="21877"/>
                    <a:pt x="9545" y="21884"/>
                    <a:pt x="9822" y="21884"/>
                  </a:cubicBezTo>
                  <a:cubicBezTo>
                    <a:pt x="13021" y="21884"/>
                    <a:pt x="15445" y="21006"/>
                    <a:pt x="15687" y="20575"/>
                  </a:cubicBezTo>
                  <a:cubicBezTo>
                    <a:pt x="15941" y="20097"/>
                    <a:pt x="15687" y="16615"/>
                    <a:pt x="15687" y="16615"/>
                  </a:cubicBezTo>
                  <a:cubicBezTo>
                    <a:pt x="14161" y="17394"/>
                    <a:pt x="12510" y="17689"/>
                    <a:pt x="10905" y="17689"/>
                  </a:cubicBezTo>
                  <a:cubicBezTo>
                    <a:pt x="6406" y="17689"/>
                    <a:pt x="2274" y="15376"/>
                    <a:pt x="2303" y="14966"/>
                  </a:cubicBezTo>
                  <a:cubicBezTo>
                    <a:pt x="2310" y="14855"/>
                    <a:pt x="2418" y="14813"/>
                    <a:pt x="2576" y="14813"/>
                  </a:cubicBezTo>
                  <a:cubicBezTo>
                    <a:pt x="3028" y="14813"/>
                    <a:pt x="3892" y="15154"/>
                    <a:pt x="4000" y="15190"/>
                  </a:cubicBezTo>
                  <a:cubicBezTo>
                    <a:pt x="3434" y="14839"/>
                    <a:pt x="2186" y="13766"/>
                    <a:pt x="2439" y="13464"/>
                  </a:cubicBezTo>
                  <a:cubicBezTo>
                    <a:pt x="2468" y="13431"/>
                    <a:pt x="2514" y="13416"/>
                    <a:pt x="2575" y="13416"/>
                  </a:cubicBezTo>
                  <a:cubicBezTo>
                    <a:pt x="3075" y="13416"/>
                    <a:pt x="4527" y="14410"/>
                    <a:pt x="4527" y="14410"/>
                  </a:cubicBezTo>
                  <a:cubicBezTo>
                    <a:pt x="4039" y="13864"/>
                    <a:pt x="3025" y="13093"/>
                    <a:pt x="3600" y="12732"/>
                  </a:cubicBezTo>
                  <a:cubicBezTo>
                    <a:pt x="3623" y="12718"/>
                    <a:pt x="3653" y="12712"/>
                    <a:pt x="3687" y="12712"/>
                  </a:cubicBezTo>
                  <a:cubicBezTo>
                    <a:pt x="4119" y="12712"/>
                    <a:pt x="5366" y="13708"/>
                    <a:pt x="5366" y="13708"/>
                  </a:cubicBezTo>
                  <a:lnTo>
                    <a:pt x="5298" y="12488"/>
                  </a:lnTo>
                  <a:lnTo>
                    <a:pt x="5298" y="12488"/>
                  </a:lnTo>
                  <a:cubicBezTo>
                    <a:pt x="6010" y="12615"/>
                    <a:pt x="6137" y="13532"/>
                    <a:pt x="6137" y="13532"/>
                  </a:cubicBezTo>
                  <a:cubicBezTo>
                    <a:pt x="6137" y="13532"/>
                    <a:pt x="11814" y="13512"/>
                    <a:pt x="12595" y="12566"/>
                  </a:cubicBezTo>
                  <a:cubicBezTo>
                    <a:pt x="12790" y="12322"/>
                    <a:pt x="12712" y="11083"/>
                    <a:pt x="12575" y="9825"/>
                  </a:cubicBezTo>
                  <a:lnTo>
                    <a:pt x="12575" y="9825"/>
                  </a:lnTo>
                  <a:cubicBezTo>
                    <a:pt x="12730" y="9830"/>
                    <a:pt x="12881" y="9832"/>
                    <a:pt x="13029" y="9832"/>
                  </a:cubicBezTo>
                  <a:cubicBezTo>
                    <a:pt x="15064" y="9832"/>
                    <a:pt x="16392" y="9412"/>
                    <a:pt x="17102" y="9093"/>
                  </a:cubicBezTo>
                  <a:cubicBezTo>
                    <a:pt x="17336" y="9005"/>
                    <a:pt x="17551" y="8888"/>
                    <a:pt x="17755" y="8742"/>
                  </a:cubicBezTo>
                  <a:cubicBezTo>
                    <a:pt x="17755" y="8742"/>
                    <a:pt x="17492" y="1777"/>
                    <a:pt x="15756" y="489"/>
                  </a:cubicBezTo>
                  <a:cubicBezTo>
                    <a:pt x="15271" y="130"/>
                    <a:pt x="14689" y="1"/>
                    <a:pt x="14102"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8"/>
            <p:cNvSpPr/>
            <p:nvPr/>
          </p:nvSpPr>
          <p:spPr>
            <a:xfrm>
              <a:off x="1174400" y="1506975"/>
              <a:ext cx="83425" cy="360575"/>
            </a:xfrm>
            <a:custGeom>
              <a:rect b="b" l="l" r="r" t="t"/>
              <a:pathLst>
                <a:path extrusionOk="0" h="14423" w="3337">
                  <a:moveTo>
                    <a:pt x="3298" y="0"/>
                  </a:moveTo>
                  <a:cubicBezTo>
                    <a:pt x="3288" y="0"/>
                    <a:pt x="3276" y="9"/>
                    <a:pt x="3269" y="24"/>
                  </a:cubicBezTo>
                  <a:cubicBezTo>
                    <a:pt x="3074" y="609"/>
                    <a:pt x="2888" y="1194"/>
                    <a:pt x="2713" y="1780"/>
                  </a:cubicBezTo>
                  <a:cubicBezTo>
                    <a:pt x="2527" y="2375"/>
                    <a:pt x="2352" y="2960"/>
                    <a:pt x="2186" y="3555"/>
                  </a:cubicBezTo>
                  <a:cubicBezTo>
                    <a:pt x="1844" y="4736"/>
                    <a:pt x="1513" y="5926"/>
                    <a:pt x="1220" y="7116"/>
                  </a:cubicBezTo>
                  <a:cubicBezTo>
                    <a:pt x="918" y="8316"/>
                    <a:pt x="654" y="9516"/>
                    <a:pt x="430" y="10726"/>
                  </a:cubicBezTo>
                  <a:cubicBezTo>
                    <a:pt x="196" y="11935"/>
                    <a:pt x="49" y="13155"/>
                    <a:pt x="1" y="14394"/>
                  </a:cubicBezTo>
                  <a:cubicBezTo>
                    <a:pt x="1" y="14403"/>
                    <a:pt x="10" y="14423"/>
                    <a:pt x="30" y="14423"/>
                  </a:cubicBezTo>
                  <a:cubicBezTo>
                    <a:pt x="49" y="14423"/>
                    <a:pt x="59" y="14403"/>
                    <a:pt x="59" y="14394"/>
                  </a:cubicBezTo>
                  <a:cubicBezTo>
                    <a:pt x="88" y="13779"/>
                    <a:pt x="147" y="13164"/>
                    <a:pt x="235" y="12560"/>
                  </a:cubicBezTo>
                  <a:cubicBezTo>
                    <a:pt x="313" y="11955"/>
                    <a:pt x="420" y="11350"/>
                    <a:pt x="527" y="10745"/>
                  </a:cubicBezTo>
                  <a:cubicBezTo>
                    <a:pt x="762" y="9535"/>
                    <a:pt x="1035" y="8335"/>
                    <a:pt x="1337" y="7145"/>
                  </a:cubicBezTo>
                  <a:cubicBezTo>
                    <a:pt x="1483" y="6550"/>
                    <a:pt x="1640" y="5955"/>
                    <a:pt x="1796" y="5360"/>
                  </a:cubicBezTo>
                  <a:lnTo>
                    <a:pt x="2283" y="3575"/>
                  </a:lnTo>
                  <a:cubicBezTo>
                    <a:pt x="2449" y="2989"/>
                    <a:pt x="2625" y="2394"/>
                    <a:pt x="2800" y="1809"/>
                  </a:cubicBezTo>
                  <a:cubicBezTo>
                    <a:pt x="2966" y="1214"/>
                    <a:pt x="3152" y="629"/>
                    <a:pt x="3337" y="43"/>
                  </a:cubicBezTo>
                  <a:cubicBezTo>
                    <a:pt x="3337" y="24"/>
                    <a:pt x="3327" y="14"/>
                    <a:pt x="3308" y="4"/>
                  </a:cubicBezTo>
                  <a:cubicBezTo>
                    <a:pt x="3305" y="2"/>
                    <a:pt x="3302" y="0"/>
                    <a:pt x="329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8"/>
            <p:cNvSpPr/>
            <p:nvPr/>
          </p:nvSpPr>
          <p:spPr>
            <a:xfrm>
              <a:off x="1218300" y="1608025"/>
              <a:ext cx="381225" cy="214675"/>
            </a:xfrm>
            <a:custGeom>
              <a:rect b="b" l="l" r="r" t="t"/>
              <a:pathLst>
                <a:path extrusionOk="0" h="8587" w="15249">
                  <a:moveTo>
                    <a:pt x="14917" y="1"/>
                  </a:moveTo>
                  <a:cubicBezTo>
                    <a:pt x="14214" y="316"/>
                    <a:pt x="12903" y="732"/>
                    <a:pt x="10901" y="732"/>
                  </a:cubicBezTo>
                  <a:cubicBezTo>
                    <a:pt x="10735" y="732"/>
                    <a:pt x="10565" y="729"/>
                    <a:pt x="10390" y="723"/>
                  </a:cubicBezTo>
                  <a:lnTo>
                    <a:pt x="10390" y="723"/>
                  </a:lnTo>
                  <a:cubicBezTo>
                    <a:pt x="10527" y="1981"/>
                    <a:pt x="10605" y="3230"/>
                    <a:pt x="10400" y="3474"/>
                  </a:cubicBezTo>
                  <a:cubicBezTo>
                    <a:pt x="9629" y="4420"/>
                    <a:pt x="3952" y="4430"/>
                    <a:pt x="3952" y="4430"/>
                  </a:cubicBezTo>
                  <a:cubicBezTo>
                    <a:pt x="3952" y="4430"/>
                    <a:pt x="3786" y="3532"/>
                    <a:pt x="3083" y="3406"/>
                  </a:cubicBezTo>
                  <a:lnTo>
                    <a:pt x="3083" y="3406"/>
                  </a:lnTo>
                  <a:lnTo>
                    <a:pt x="3181" y="4615"/>
                  </a:lnTo>
                  <a:cubicBezTo>
                    <a:pt x="3181" y="4615"/>
                    <a:pt x="1934" y="3620"/>
                    <a:pt x="1502" y="3620"/>
                  </a:cubicBezTo>
                  <a:cubicBezTo>
                    <a:pt x="1468" y="3620"/>
                    <a:pt x="1438" y="3626"/>
                    <a:pt x="1415" y="3640"/>
                  </a:cubicBezTo>
                  <a:cubicBezTo>
                    <a:pt x="830" y="4001"/>
                    <a:pt x="1854" y="4771"/>
                    <a:pt x="2342" y="5318"/>
                  </a:cubicBezTo>
                  <a:cubicBezTo>
                    <a:pt x="2342" y="5318"/>
                    <a:pt x="875" y="4327"/>
                    <a:pt x="383" y="4327"/>
                  </a:cubicBezTo>
                  <a:cubicBezTo>
                    <a:pt x="325" y="4327"/>
                    <a:pt x="281" y="4341"/>
                    <a:pt x="254" y="4371"/>
                  </a:cubicBezTo>
                  <a:cubicBezTo>
                    <a:pt x="1" y="4674"/>
                    <a:pt x="1249" y="5737"/>
                    <a:pt x="1815" y="6088"/>
                  </a:cubicBezTo>
                  <a:cubicBezTo>
                    <a:pt x="1707" y="6052"/>
                    <a:pt x="843" y="5711"/>
                    <a:pt x="391" y="5711"/>
                  </a:cubicBezTo>
                  <a:cubicBezTo>
                    <a:pt x="233" y="5711"/>
                    <a:pt x="125" y="5753"/>
                    <a:pt x="118" y="5864"/>
                  </a:cubicBezTo>
                  <a:cubicBezTo>
                    <a:pt x="89" y="6274"/>
                    <a:pt x="4221" y="8587"/>
                    <a:pt x="8720" y="8587"/>
                  </a:cubicBezTo>
                  <a:cubicBezTo>
                    <a:pt x="10325" y="8587"/>
                    <a:pt x="11976" y="8292"/>
                    <a:pt x="13502" y="7513"/>
                  </a:cubicBezTo>
                  <a:cubicBezTo>
                    <a:pt x="15249" y="6615"/>
                    <a:pt x="14936" y="313"/>
                    <a:pt x="1491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8"/>
            <p:cNvSpPr/>
            <p:nvPr/>
          </p:nvSpPr>
          <p:spPr>
            <a:xfrm>
              <a:off x="1219775" y="1749250"/>
              <a:ext cx="63675" cy="42450"/>
            </a:xfrm>
            <a:custGeom>
              <a:rect b="b" l="l" r="r" t="t"/>
              <a:pathLst>
                <a:path extrusionOk="0" h="1698" w="2547">
                  <a:moveTo>
                    <a:pt x="332" y="0"/>
                  </a:moveTo>
                  <a:cubicBezTo>
                    <a:pt x="283" y="0"/>
                    <a:pt x="224" y="10"/>
                    <a:pt x="176" y="20"/>
                  </a:cubicBezTo>
                  <a:cubicBezTo>
                    <a:pt x="107" y="39"/>
                    <a:pt x="49" y="78"/>
                    <a:pt x="20" y="147"/>
                  </a:cubicBezTo>
                  <a:cubicBezTo>
                    <a:pt x="10" y="157"/>
                    <a:pt x="10" y="176"/>
                    <a:pt x="10" y="196"/>
                  </a:cubicBezTo>
                  <a:cubicBezTo>
                    <a:pt x="0" y="215"/>
                    <a:pt x="0" y="235"/>
                    <a:pt x="10" y="254"/>
                  </a:cubicBezTo>
                  <a:cubicBezTo>
                    <a:pt x="10" y="283"/>
                    <a:pt x="29" y="313"/>
                    <a:pt x="49" y="342"/>
                  </a:cubicBezTo>
                  <a:cubicBezTo>
                    <a:pt x="78" y="381"/>
                    <a:pt x="117" y="420"/>
                    <a:pt x="156" y="459"/>
                  </a:cubicBezTo>
                  <a:cubicBezTo>
                    <a:pt x="234" y="527"/>
                    <a:pt x="312" y="596"/>
                    <a:pt x="390" y="654"/>
                  </a:cubicBezTo>
                  <a:cubicBezTo>
                    <a:pt x="722" y="869"/>
                    <a:pt x="1073" y="1064"/>
                    <a:pt x="1434" y="1239"/>
                  </a:cubicBezTo>
                  <a:cubicBezTo>
                    <a:pt x="1785" y="1405"/>
                    <a:pt x="2156" y="1561"/>
                    <a:pt x="2527" y="1698"/>
                  </a:cubicBezTo>
                  <a:cubicBezTo>
                    <a:pt x="2537" y="1698"/>
                    <a:pt x="2546" y="1688"/>
                    <a:pt x="2546" y="1688"/>
                  </a:cubicBezTo>
                  <a:cubicBezTo>
                    <a:pt x="2546" y="1678"/>
                    <a:pt x="2546" y="1669"/>
                    <a:pt x="2537" y="1669"/>
                  </a:cubicBezTo>
                  <a:cubicBezTo>
                    <a:pt x="2176" y="1503"/>
                    <a:pt x="1824" y="1327"/>
                    <a:pt x="1473" y="1152"/>
                  </a:cubicBezTo>
                  <a:cubicBezTo>
                    <a:pt x="1122" y="976"/>
                    <a:pt x="790" y="771"/>
                    <a:pt x="468" y="547"/>
                  </a:cubicBezTo>
                  <a:cubicBezTo>
                    <a:pt x="390" y="498"/>
                    <a:pt x="303" y="430"/>
                    <a:pt x="234" y="371"/>
                  </a:cubicBezTo>
                  <a:cubicBezTo>
                    <a:pt x="176" y="313"/>
                    <a:pt x="107" y="244"/>
                    <a:pt x="127" y="196"/>
                  </a:cubicBezTo>
                  <a:cubicBezTo>
                    <a:pt x="146" y="147"/>
                    <a:pt x="244" y="118"/>
                    <a:pt x="332" y="118"/>
                  </a:cubicBezTo>
                  <a:cubicBezTo>
                    <a:pt x="429" y="127"/>
                    <a:pt x="527" y="127"/>
                    <a:pt x="615" y="147"/>
                  </a:cubicBezTo>
                  <a:cubicBezTo>
                    <a:pt x="810" y="186"/>
                    <a:pt x="1005" y="225"/>
                    <a:pt x="1190" y="283"/>
                  </a:cubicBezTo>
                  <a:cubicBezTo>
                    <a:pt x="1376" y="342"/>
                    <a:pt x="1561" y="400"/>
                    <a:pt x="1756" y="459"/>
                  </a:cubicBezTo>
                  <a:lnTo>
                    <a:pt x="1785" y="439"/>
                  </a:lnTo>
                  <a:cubicBezTo>
                    <a:pt x="1785" y="430"/>
                    <a:pt x="1785" y="430"/>
                    <a:pt x="1785" y="430"/>
                  </a:cubicBezTo>
                  <a:cubicBezTo>
                    <a:pt x="1776" y="420"/>
                    <a:pt x="1776" y="420"/>
                    <a:pt x="1766" y="420"/>
                  </a:cubicBezTo>
                  <a:cubicBezTo>
                    <a:pt x="1405" y="254"/>
                    <a:pt x="1024" y="127"/>
                    <a:pt x="634" y="39"/>
                  </a:cubicBezTo>
                  <a:cubicBezTo>
                    <a:pt x="537" y="20"/>
                    <a:pt x="439" y="0"/>
                    <a:pt x="33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8"/>
            <p:cNvSpPr/>
            <p:nvPr/>
          </p:nvSpPr>
          <p:spPr>
            <a:xfrm>
              <a:off x="1221950" y="1714850"/>
              <a:ext cx="55150" cy="45875"/>
            </a:xfrm>
            <a:custGeom>
              <a:rect b="b" l="l" r="r" t="t"/>
              <a:pathLst>
                <a:path extrusionOk="0" h="1835" w="2206">
                  <a:moveTo>
                    <a:pt x="206" y="1"/>
                  </a:moveTo>
                  <a:lnTo>
                    <a:pt x="157" y="11"/>
                  </a:lnTo>
                  <a:cubicBezTo>
                    <a:pt x="137" y="11"/>
                    <a:pt x="128" y="20"/>
                    <a:pt x="108" y="30"/>
                  </a:cubicBezTo>
                  <a:cubicBezTo>
                    <a:pt x="79" y="50"/>
                    <a:pt x="50" y="69"/>
                    <a:pt x="30" y="108"/>
                  </a:cubicBezTo>
                  <a:cubicBezTo>
                    <a:pt x="11" y="167"/>
                    <a:pt x="1" y="235"/>
                    <a:pt x="20" y="294"/>
                  </a:cubicBezTo>
                  <a:cubicBezTo>
                    <a:pt x="40" y="342"/>
                    <a:pt x="59" y="401"/>
                    <a:pt x="89" y="440"/>
                  </a:cubicBezTo>
                  <a:cubicBezTo>
                    <a:pt x="147" y="528"/>
                    <a:pt x="206" y="616"/>
                    <a:pt x="274" y="694"/>
                  </a:cubicBezTo>
                  <a:cubicBezTo>
                    <a:pt x="401" y="850"/>
                    <a:pt x="537" y="986"/>
                    <a:pt x="694" y="1123"/>
                  </a:cubicBezTo>
                  <a:cubicBezTo>
                    <a:pt x="986" y="1386"/>
                    <a:pt x="1308" y="1630"/>
                    <a:pt x="1659" y="1835"/>
                  </a:cubicBezTo>
                  <a:lnTo>
                    <a:pt x="1679" y="1835"/>
                  </a:lnTo>
                  <a:cubicBezTo>
                    <a:pt x="1679" y="1825"/>
                    <a:pt x="1679" y="1815"/>
                    <a:pt x="1679" y="1815"/>
                  </a:cubicBezTo>
                  <a:cubicBezTo>
                    <a:pt x="1513" y="1698"/>
                    <a:pt x="1357" y="1572"/>
                    <a:pt x="1211" y="1445"/>
                  </a:cubicBezTo>
                  <a:cubicBezTo>
                    <a:pt x="1055" y="1318"/>
                    <a:pt x="908" y="1191"/>
                    <a:pt x="762" y="1055"/>
                  </a:cubicBezTo>
                  <a:cubicBezTo>
                    <a:pt x="625" y="918"/>
                    <a:pt x="489" y="772"/>
                    <a:pt x="362" y="625"/>
                  </a:cubicBezTo>
                  <a:cubicBezTo>
                    <a:pt x="294" y="547"/>
                    <a:pt x="245" y="469"/>
                    <a:pt x="196" y="391"/>
                  </a:cubicBezTo>
                  <a:cubicBezTo>
                    <a:pt x="147" y="313"/>
                    <a:pt x="128" y="206"/>
                    <a:pt x="147" y="167"/>
                  </a:cubicBezTo>
                  <a:cubicBezTo>
                    <a:pt x="153" y="137"/>
                    <a:pt x="192" y="125"/>
                    <a:pt x="244" y="125"/>
                  </a:cubicBezTo>
                  <a:cubicBezTo>
                    <a:pt x="277" y="125"/>
                    <a:pt x="314" y="130"/>
                    <a:pt x="352" y="137"/>
                  </a:cubicBezTo>
                  <a:cubicBezTo>
                    <a:pt x="440" y="157"/>
                    <a:pt x="537" y="186"/>
                    <a:pt x="625" y="225"/>
                  </a:cubicBezTo>
                  <a:cubicBezTo>
                    <a:pt x="801" y="294"/>
                    <a:pt x="976" y="381"/>
                    <a:pt x="1152" y="479"/>
                  </a:cubicBezTo>
                  <a:cubicBezTo>
                    <a:pt x="1503" y="664"/>
                    <a:pt x="1845" y="869"/>
                    <a:pt x="2186" y="1074"/>
                  </a:cubicBezTo>
                  <a:cubicBezTo>
                    <a:pt x="2186" y="1074"/>
                    <a:pt x="2196" y="1064"/>
                    <a:pt x="2206" y="1064"/>
                  </a:cubicBezTo>
                  <a:cubicBezTo>
                    <a:pt x="2206" y="1055"/>
                    <a:pt x="2206" y="1045"/>
                    <a:pt x="2206" y="1035"/>
                  </a:cubicBezTo>
                  <a:cubicBezTo>
                    <a:pt x="1884" y="801"/>
                    <a:pt x="1542" y="576"/>
                    <a:pt x="1201" y="381"/>
                  </a:cubicBezTo>
                  <a:cubicBezTo>
                    <a:pt x="1025" y="284"/>
                    <a:pt x="850" y="186"/>
                    <a:pt x="664" y="108"/>
                  </a:cubicBezTo>
                  <a:cubicBezTo>
                    <a:pt x="567" y="69"/>
                    <a:pt x="469" y="40"/>
                    <a:pt x="372" y="11"/>
                  </a:cubicBezTo>
                  <a:cubicBezTo>
                    <a:pt x="313" y="1"/>
                    <a:pt x="255" y="1"/>
                    <a:pt x="20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8"/>
            <p:cNvSpPr/>
            <p:nvPr/>
          </p:nvSpPr>
          <p:spPr>
            <a:xfrm>
              <a:off x="1249275" y="1697450"/>
              <a:ext cx="49050" cy="44025"/>
            </a:xfrm>
            <a:custGeom>
              <a:rect b="b" l="l" r="r" t="t"/>
              <a:pathLst>
                <a:path extrusionOk="0" h="1761" w="1962">
                  <a:moveTo>
                    <a:pt x="256" y="0"/>
                  </a:moveTo>
                  <a:cubicBezTo>
                    <a:pt x="214" y="0"/>
                    <a:pt x="173" y="9"/>
                    <a:pt x="137" y="24"/>
                  </a:cubicBezTo>
                  <a:cubicBezTo>
                    <a:pt x="88" y="53"/>
                    <a:pt x="49" y="92"/>
                    <a:pt x="30" y="141"/>
                  </a:cubicBezTo>
                  <a:cubicBezTo>
                    <a:pt x="10" y="199"/>
                    <a:pt x="1" y="248"/>
                    <a:pt x="10" y="307"/>
                  </a:cubicBezTo>
                  <a:cubicBezTo>
                    <a:pt x="30" y="394"/>
                    <a:pt x="59" y="482"/>
                    <a:pt x="108" y="560"/>
                  </a:cubicBezTo>
                  <a:cubicBezTo>
                    <a:pt x="186" y="716"/>
                    <a:pt x="283" y="863"/>
                    <a:pt x="401" y="999"/>
                  </a:cubicBezTo>
                  <a:cubicBezTo>
                    <a:pt x="615" y="1263"/>
                    <a:pt x="849" y="1516"/>
                    <a:pt x="1093" y="1760"/>
                  </a:cubicBezTo>
                  <a:lnTo>
                    <a:pt x="1113" y="1760"/>
                  </a:lnTo>
                  <a:cubicBezTo>
                    <a:pt x="1122" y="1751"/>
                    <a:pt x="1122" y="1741"/>
                    <a:pt x="1113" y="1741"/>
                  </a:cubicBezTo>
                  <a:cubicBezTo>
                    <a:pt x="898" y="1468"/>
                    <a:pt x="674" y="1214"/>
                    <a:pt x="479" y="931"/>
                  </a:cubicBezTo>
                  <a:cubicBezTo>
                    <a:pt x="371" y="804"/>
                    <a:pt x="283" y="658"/>
                    <a:pt x="205" y="512"/>
                  </a:cubicBezTo>
                  <a:cubicBezTo>
                    <a:pt x="166" y="443"/>
                    <a:pt x="137" y="365"/>
                    <a:pt x="127" y="287"/>
                  </a:cubicBezTo>
                  <a:cubicBezTo>
                    <a:pt x="118" y="209"/>
                    <a:pt x="137" y="160"/>
                    <a:pt x="196" y="131"/>
                  </a:cubicBezTo>
                  <a:cubicBezTo>
                    <a:pt x="222" y="124"/>
                    <a:pt x="248" y="120"/>
                    <a:pt x="274" y="120"/>
                  </a:cubicBezTo>
                  <a:cubicBezTo>
                    <a:pt x="316" y="120"/>
                    <a:pt x="358" y="129"/>
                    <a:pt x="401" y="141"/>
                  </a:cubicBezTo>
                  <a:cubicBezTo>
                    <a:pt x="479" y="170"/>
                    <a:pt x="557" y="199"/>
                    <a:pt x="625" y="238"/>
                  </a:cubicBezTo>
                  <a:cubicBezTo>
                    <a:pt x="781" y="307"/>
                    <a:pt x="927" y="394"/>
                    <a:pt x="1074" y="482"/>
                  </a:cubicBezTo>
                  <a:cubicBezTo>
                    <a:pt x="1366" y="658"/>
                    <a:pt x="1649" y="853"/>
                    <a:pt x="1922" y="1048"/>
                  </a:cubicBezTo>
                  <a:cubicBezTo>
                    <a:pt x="1927" y="1053"/>
                    <a:pt x="1932" y="1055"/>
                    <a:pt x="1937" y="1055"/>
                  </a:cubicBezTo>
                  <a:cubicBezTo>
                    <a:pt x="1942" y="1055"/>
                    <a:pt x="1947" y="1053"/>
                    <a:pt x="1952" y="1048"/>
                  </a:cubicBezTo>
                  <a:cubicBezTo>
                    <a:pt x="1961" y="1048"/>
                    <a:pt x="1961" y="1029"/>
                    <a:pt x="1952" y="1019"/>
                  </a:cubicBezTo>
                  <a:cubicBezTo>
                    <a:pt x="1688" y="794"/>
                    <a:pt x="1415" y="590"/>
                    <a:pt x="1132" y="394"/>
                  </a:cubicBezTo>
                  <a:cubicBezTo>
                    <a:pt x="986" y="297"/>
                    <a:pt x="840" y="209"/>
                    <a:pt x="683" y="131"/>
                  </a:cubicBezTo>
                  <a:cubicBezTo>
                    <a:pt x="605" y="92"/>
                    <a:pt x="518" y="63"/>
                    <a:pt x="440" y="34"/>
                  </a:cubicBezTo>
                  <a:cubicBezTo>
                    <a:pt x="391" y="14"/>
                    <a:pt x="342" y="4"/>
                    <a:pt x="303" y="4"/>
                  </a:cubicBezTo>
                  <a:cubicBezTo>
                    <a:pt x="287" y="2"/>
                    <a:pt x="272" y="0"/>
                    <a:pt x="25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8"/>
            <p:cNvSpPr/>
            <p:nvPr/>
          </p:nvSpPr>
          <p:spPr>
            <a:xfrm>
              <a:off x="1296600" y="1692425"/>
              <a:ext cx="182450" cy="27575"/>
            </a:xfrm>
            <a:custGeom>
              <a:rect b="b" l="l" r="r" t="t"/>
              <a:pathLst>
                <a:path extrusionOk="0" h="1103" w="7298">
                  <a:moveTo>
                    <a:pt x="20" y="0"/>
                  </a:moveTo>
                  <a:cubicBezTo>
                    <a:pt x="10" y="0"/>
                    <a:pt x="10" y="0"/>
                    <a:pt x="0" y="10"/>
                  </a:cubicBezTo>
                  <a:cubicBezTo>
                    <a:pt x="0" y="20"/>
                    <a:pt x="10" y="30"/>
                    <a:pt x="10" y="30"/>
                  </a:cubicBezTo>
                  <a:cubicBezTo>
                    <a:pt x="127" y="59"/>
                    <a:pt x="224" y="117"/>
                    <a:pt x="322" y="176"/>
                  </a:cubicBezTo>
                  <a:cubicBezTo>
                    <a:pt x="400" y="254"/>
                    <a:pt x="478" y="332"/>
                    <a:pt x="546" y="430"/>
                  </a:cubicBezTo>
                  <a:cubicBezTo>
                    <a:pt x="605" y="527"/>
                    <a:pt x="654" y="625"/>
                    <a:pt x="693" y="732"/>
                  </a:cubicBezTo>
                  <a:cubicBezTo>
                    <a:pt x="732" y="839"/>
                    <a:pt x="761" y="947"/>
                    <a:pt x="781" y="1064"/>
                  </a:cubicBezTo>
                  <a:cubicBezTo>
                    <a:pt x="781" y="1083"/>
                    <a:pt x="800" y="1103"/>
                    <a:pt x="820" y="1103"/>
                  </a:cubicBezTo>
                  <a:cubicBezTo>
                    <a:pt x="1376" y="1103"/>
                    <a:pt x="1922" y="1093"/>
                    <a:pt x="2468" y="1064"/>
                  </a:cubicBezTo>
                  <a:cubicBezTo>
                    <a:pt x="3024" y="1044"/>
                    <a:pt x="3571" y="1015"/>
                    <a:pt x="4127" y="956"/>
                  </a:cubicBezTo>
                  <a:cubicBezTo>
                    <a:pt x="4673" y="908"/>
                    <a:pt x="5219" y="830"/>
                    <a:pt x="5766" y="732"/>
                  </a:cubicBezTo>
                  <a:cubicBezTo>
                    <a:pt x="6039" y="674"/>
                    <a:pt x="6312" y="605"/>
                    <a:pt x="6575" y="517"/>
                  </a:cubicBezTo>
                  <a:cubicBezTo>
                    <a:pt x="6829" y="430"/>
                    <a:pt x="7102" y="322"/>
                    <a:pt x="7297" y="108"/>
                  </a:cubicBezTo>
                  <a:cubicBezTo>
                    <a:pt x="7297" y="98"/>
                    <a:pt x="7288" y="88"/>
                    <a:pt x="7278" y="78"/>
                  </a:cubicBezTo>
                  <a:lnTo>
                    <a:pt x="7248" y="78"/>
                  </a:lnTo>
                  <a:cubicBezTo>
                    <a:pt x="7044" y="264"/>
                    <a:pt x="6800" y="391"/>
                    <a:pt x="6536" y="449"/>
                  </a:cubicBezTo>
                  <a:cubicBezTo>
                    <a:pt x="6273" y="527"/>
                    <a:pt x="6010" y="586"/>
                    <a:pt x="5736" y="635"/>
                  </a:cubicBezTo>
                  <a:cubicBezTo>
                    <a:pt x="5200" y="722"/>
                    <a:pt x="4654" y="791"/>
                    <a:pt x="4107" y="839"/>
                  </a:cubicBezTo>
                  <a:cubicBezTo>
                    <a:pt x="3561" y="888"/>
                    <a:pt x="3015" y="927"/>
                    <a:pt x="2468" y="956"/>
                  </a:cubicBezTo>
                  <a:cubicBezTo>
                    <a:pt x="1923" y="976"/>
                    <a:pt x="1387" y="1004"/>
                    <a:pt x="851" y="1014"/>
                  </a:cubicBezTo>
                  <a:lnTo>
                    <a:pt x="851" y="1014"/>
                  </a:lnTo>
                  <a:cubicBezTo>
                    <a:pt x="830" y="911"/>
                    <a:pt x="796" y="808"/>
                    <a:pt x="761" y="713"/>
                  </a:cubicBezTo>
                  <a:cubicBezTo>
                    <a:pt x="712" y="595"/>
                    <a:pt x="654" y="498"/>
                    <a:pt x="585" y="400"/>
                  </a:cubicBezTo>
                  <a:cubicBezTo>
                    <a:pt x="517" y="303"/>
                    <a:pt x="439" y="215"/>
                    <a:pt x="342" y="147"/>
                  </a:cubicBezTo>
                  <a:cubicBezTo>
                    <a:pt x="244" y="78"/>
                    <a:pt x="137" y="30"/>
                    <a:pt x="2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8"/>
            <p:cNvSpPr/>
            <p:nvPr/>
          </p:nvSpPr>
          <p:spPr>
            <a:xfrm>
              <a:off x="1466200" y="1516000"/>
              <a:ext cx="12850" cy="111150"/>
            </a:xfrm>
            <a:custGeom>
              <a:rect b="b" l="l" r="r" t="t"/>
              <a:pathLst>
                <a:path extrusionOk="0" h="4446" w="514">
                  <a:moveTo>
                    <a:pt x="34" y="0"/>
                  </a:moveTo>
                  <a:cubicBezTo>
                    <a:pt x="17" y="0"/>
                    <a:pt x="1" y="13"/>
                    <a:pt x="6" y="33"/>
                  </a:cubicBezTo>
                  <a:cubicBezTo>
                    <a:pt x="25" y="404"/>
                    <a:pt x="55" y="775"/>
                    <a:pt x="94" y="1136"/>
                  </a:cubicBezTo>
                  <a:lnTo>
                    <a:pt x="191" y="2228"/>
                  </a:lnTo>
                  <a:lnTo>
                    <a:pt x="318" y="3331"/>
                  </a:lnTo>
                  <a:cubicBezTo>
                    <a:pt x="357" y="3692"/>
                    <a:pt x="396" y="4053"/>
                    <a:pt x="445" y="4414"/>
                  </a:cubicBezTo>
                  <a:cubicBezTo>
                    <a:pt x="453" y="4430"/>
                    <a:pt x="461" y="4446"/>
                    <a:pt x="474" y="4446"/>
                  </a:cubicBezTo>
                  <a:cubicBezTo>
                    <a:pt x="477" y="4446"/>
                    <a:pt x="480" y="4445"/>
                    <a:pt x="484" y="4443"/>
                  </a:cubicBezTo>
                  <a:cubicBezTo>
                    <a:pt x="504" y="4443"/>
                    <a:pt x="513" y="4433"/>
                    <a:pt x="513" y="4414"/>
                  </a:cubicBezTo>
                  <a:cubicBezTo>
                    <a:pt x="484" y="4043"/>
                    <a:pt x="455" y="3682"/>
                    <a:pt x="425" y="3311"/>
                  </a:cubicBezTo>
                  <a:lnTo>
                    <a:pt x="318" y="2219"/>
                  </a:lnTo>
                  <a:lnTo>
                    <a:pt x="201" y="1126"/>
                  </a:lnTo>
                  <a:cubicBezTo>
                    <a:pt x="162" y="765"/>
                    <a:pt x="113" y="404"/>
                    <a:pt x="65" y="33"/>
                  </a:cubicBezTo>
                  <a:cubicBezTo>
                    <a:pt x="65" y="10"/>
                    <a:pt x="49" y="0"/>
                    <a:pt x="3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8"/>
            <p:cNvSpPr/>
            <p:nvPr/>
          </p:nvSpPr>
          <p:spPr>
            <a:xfrm>
              <a:off x="1338650" y="2011200"/>
              <a:ext cx="50150" cy="261700"/>
            </a:xfrm>
            <a:custGeom>
              <a:rect b="b" l="l" r="r" t="t"/>
              <a:pathLst>
                <a:path extrusionOk="0" h="10468" w="2006">
                  <a:moveTo>
                    <a:pt x="41" y="0"/>
                  </a:moveTo>
                  <a:cubicBezTo>
                    <a:pt x="21" y="0"/>
                    <a:pt x="0" y="16"/>
                    <a:pt x="6" y="39"/>
                  </a:cubicBezTo>
                  <a:lnTo>
                    <a:pt x="230" y="1346"/>
                  </a:lnTo>
                  <a:lnTo>
                    <a:pt x="474" y="2653"/>
                  </a:lnTo>
                  <a:lnTo>
                    <a:pt x="962" y="5268"/>
                  </a:lnTo>
                  <a:lnTo>
                    <a:pt x="1469" y="7873"/>
                  </a:lnTo>
                  <a:lnTo>
                    <a:pt x="1742" y="9170"/>
                  </a:lnTo>
                  <a:lnTo>
                    <a:pt x="2006" y="10468"/>
                  </a:lnTo>
                  <a:lnTo>
                    <a:pt x="1791" y="9160"/>
                  </a:lnTo>
                  <a:lnTo>
                    <a:pt x="1557" y="7853"/>
                  </a:lnTo>
                  <a:lnTo>
                    <a:pt x="1079" y="5239"/>
                  </a:lnTo>
                  <a:lnTo>
                    <a:pt x="591" y="2634"/>
                  </a:lnTo>
                  <a:lnTo>
                    <a:pt x="338" y="1327"/>
                  </a:lnTo>
                  <a:lnTo>
                    <a:pt x="74" y="29"/>
                  </a:lnTo>
                  <a:cubicBezTo>
                    <a:pt x="70" y="9"/>
                    <a:pt x="56" y="0"/>
                    <a:pt x="4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8"/>
            <p:cNvSpPr/>
            <p:nvPr/>
          </p:nvSpPr>
          <p:spPr>
            <a:xfrm>
              <a:off x="1294875" y="1976850"/>
              <a:ext cx="45825" cy="35850"/>
            </a:xfrm>
            <a:custGeom>
              <a:rect b="b" l="l" r="r" t="t"/>
              <a:pathLst>
                <a:path extrusionOk="0" h="1434" w="1833">
                  <a:moveTo>
                    <a:pt x="25" y="1"/>
                  </a:moveTo>
                  <a:cubicBezTo>
                    <a:pt x="20" y="1"/>
                    <a:pt x="15" y="3"/>
                    <a:pt x="11" y="8"/>
                  </a:cubicBezTo>
                  <a:cubicBezTo>
                    <a:pt x="1" y="18"/>
                    <a:pt x="1" y="37"/>
                    <a:pt x="11" y="47"/>
                  </a:cubicBezTo>
                  <a:cubicBezTo>
                    <a:pt x="128" y="193"/>
                    <a:pt x="254" y="330"/>
                    <a:pt x="391" y="467"/>
                  </a:cubicBezTo>
                  <a:cubicBezTo>
                    <a:pt x="528" y="593"/>
                    <a:pt x="664" y="720"/>
                    <a:pt x="811" y="837"/>
                  </a:cubicBezTo>
                  <a:cubicBezTo>
                    <a:pt x="957" y="954"/>
                    <a:pt x="1113" y="1071"/>
                    <a:pt x="1279" y="1169"/>
                  </a:cubicBezTo>
                  <a:cubicBezTo>
                    <a:pt x="1435" y="1267"/>
                    <a:pt x="1601" y="1354"/>
                    <a:pt x="1776" y="1432"/>
                  </a:cubicBezTo>
                  <a:cubicBezTo>
                    <a:pt x="1779" y="1433"/>
                    <a:pt x="1782" y="1434"/>
                    <a:pt x="1784" y="1434"/>
                  </a:cubicBezTo>
                  <a:cubicBezTo>
                    <a:pt x="1810" y="1434"/>
                    <a:pt x="1832" y="1392"/>
                    <a:pt x="1806" y="1384"/>
                  </a:cubicBezTo>
                  <a:cubicBezTo>
                    <a:pt x="1640" y="1286"/>
                    <a:pt x="1484" y="1189"/>
                    <a:pt x="1337" y="1081"/>
                  </a:cubicBezTo>
                  <a:cubicBezTo>
                    <a:pt x="1181" y="974"/>
                    <a:pt x="1035" y="857"/>
                    <a:pt x="889" y="750"/>
                  </a:cubicBezTo>
                  <a:cubicBezTo>
                    <a:pt x="742" y="632"/>
                    <a:pt x="606" y="506"/>
                    <a:pt x="459" y="389"/>
                  </a:cubicBezTo>
                  <a:cubicBezTo>
                    <a:pt x="323" y="262"/>
                    <a:pt x="186" y="135"/>
                    <a:pt x="50" y="18"/>
                  </a:cubicBezTo>
                  <a:lnTo>
                    <a:pt x="40" y="8"/>
                  </a:lnTo>
                  <a:cubicBezTo>
                    <a:pt x="35" y="3"/>
                    <a:pt x="30" y="1"/>
                    <a:pt x="2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8"/>
            <p:cNvSpPr/>
            <p:nvPr/>
          </p:nvSpPr>
          <p:spPr>
            <a:xfrm>
              <a:off x="1311225" y="1029775"/>
              <a:ext cx="127825" cy="53750"/>
            </a:xfrm>
            <a:custGeom>
              <a:rect b="b" l="l" r="r" t="t"/>
              <a:pathLst>
                <a:path extrusionOk="0" h="2150" w="5113">
                  <a:moveTo>
                    <a:pt x="5083" y="1"/>
                  </a:moveTo>
                  <a:cubicBezTo>
                    <a:pt x="4937" y="186"/>
                    <a:pt x="4771" y="371"/>
                    <a:pt x="4595" y="537"/>
                  </a:cubicBezTo>
                  <a:cubicBezTo>
                    <a:pt x="4420" y="703"/>
                    <a:pt x="4244" y="859"/>
                    <a:pt x="4049" y="1005"/>
                  </a:cubicBezTo>
                  <a:cubicBezTo>
                    <a:pt x="3669" y="1298"/>
                    <a:pt x="3249" y="1542"/>
                    <a:pt x="2810" y="1727"/>
                  </a:cubicBezTo>
                  <a:cubicBezTo>
                    <a:pt x="2361" y="1913"/>
                    <a:pt x="1893" y="2010"/>
                    <a:pt x="1405" y="2040"/>
                  </a:cubicBezTo>
                  <a:cubicBezTo>
                    <a:pt x="1331" y="2046"/>
                    <a:pt x="1256" y="2049"/>
                    <a:pt x="1181" y="2049"/>
                  </a:cubicBezTo>
                  <a:cubicBezTo>
                    <a:pt x="1018" y="2049"/>
                    <a:pt x="853" y="2034"/>
                    <a:pt x="693" y="2001"/>
                  </a:cubicBezTo>
                  <a:cubicBezTo>
                    <a:pt x="459" y="1971"/>
                    <a:pt x="235" y="1874"/>
                    <a:pt x="39" y="1737"/>
                  </a:cubicBezTo>
                  <a:cubicBezTo>
                    <a:pt x="30" y="1737"/>
                    <a:pt x="10" y="1737"/>
                    <a:pt x="10" y="1747"/>
                  </a:cubicBezTo>
                  <a:cubicBezTo>
                    <a:pt x="0" y="1757"/>
                    <a:pt x="0" y="1766"/>
                    <a:pt x="10" y="1776"/>
                  </a:cubicBezTo>
                  <a:cubicBezTo>
                    <a:pt x="205" y="1932"/>
                    <a:pt x="430" y="2040"/>
                    <a:pt x="674" y="2088"/>
                  </a:cubicBezTo>
                  <a:cubicBezTo>
                    <a:pt x="877" y="2129"/>
                    <a:pt x="1080" y="2149"/>
                    <a:pt x="1283" y="2149"/>
                  </a:cubicBezTo>
                  <a:cubicBezTo>
                    <a:pt x="1324" y="2149"/>
                    <a:pt x="1365" y="2148"/>
                    <a:pt x="1405" y="2147"/>
                  </a:cubicBezTo>
                  <a:cubicBezTo>
                    <a:pt x="1903" y="2127"/>
                    <a:pt x="2391" y="2030"/>
                    <a:pt x="2849" y="1844"/>
                  </a:cubicBezTo>
                  <a:cubicBezTo>
                    <a:pt x="3298" y="1649"/>
                    <a:pt x="3727" y="1396"/>
                    <a:pt x="4108" y="1093"/>
                  </a:cubicBezTo>
                  <a:cubicBezTo>
                    <a:pt x="4488" y="781"/>
                    <a:pt x="4820" y="420"/>
                    <a:pt x="5112" y="20"/>
                  </a:cubicBezTo>
                  <a:cubicBezTo>
                    <a:pt x="5112" y="20"/>
                    <a:pt x="5112" y="10"/>
                    <a:pt x="51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8"/>
            <p:cNvSpPr/>
            <p:nvPr/>
          </p:nvSpPr>
          <p:spPr>
            <a:xfrm>
              <a:off x="1299750" y="1022550"/>
              <a:ext cx="31975" cy="51650"/>
            </a:xfrm>
            <a:custGeom>
              <a:rect b="b" l="l" r="r" t="t"/>
              <a:pathLst>
                <a:path extrusionOk="0" h="2066" w="1279">
                  <a:moveTo>
                    <a:pt x="967" y="124"/>
                  </a:moveTo>
                  <a:cubicBezTo>
                    <a:pt x="1006" y="134"/>
                    <a:pt x="1045" y="143"/>
                    <a:pt x="1074" y="173"/>
                  </a:cubicBezTo>
                  <a:cubicBezTo>
                    <a:pt x="1133" y="231"/>
                    <a:pt x="1172" y="319"/>
                    <a:pt x="1162" y="407"/>
                  </a:cubicBezTo>
                  <a:cubicBezTo>
                    <a:pt x="1152" y="602"/>
                    <a:pt x="1113" y="797"/>
                    <a:pt x="1035" y="973"/>
                  </a:cubicBezTo>
                  <a:cubicBezTo>
                    <a:pt x="967" y="1168"/>
                    <a:pt x="879" y="1343"/>
                    <a:pt x="781" y="1519"/>
                  </a:cubicBezTo>
                  <a:cubicBezTo>
                    <a:pt x="742" y="1616"/>
                    <a:pt x="684" y="1704"/>
                    <a:pt x="635" y="1782"/>
                  </a:cubicBezTo>
                  <a:cubicBezTo>
                    <a:pt x="606" y="1821"/>
                    <a:pt x="577" y="1870"/>
                    <a:pt x="547" y="1909"/>
                  </a:cubicBezTo>
                  <a:cubicBezTo>
                    <a:pt x="528" y="1948"/>
                    <a:pt x="498" y="1987"/>
                    <a:pt x="479" y="2026"/>
                  </a:cubicBezTo>
                  <a:cubicBezTo>
                    <a:pt x="411" y="1958"/>
                    <a:pt x="342" y="1890"/>
                    <a:pt x="294" y="1812"/>
                  </a:cubicBezTo>
                  <a:cubicBezTo>
                    <a:pt x="255" y="1772"/>
                    <a:pt x="235" y="1733"/>
                    <a:pt x="216" y="1694"/>
                  </a:cubicBezTo>
                  <a:lnTo>
                    <a:pt x="177" y="1616"/>
                  </a:lnTo>
                  <a:cubicBezTo>
                    <a:pt x="167" y="1597"/>
                    <a:pt x="167" y="1577"/>
                    <a:pt x="157" y="1548"/>
                  </a:cubicBezTo>
                  <a:cubicBezTo>
                    <a:pt x="98" y="1363"/>
                    <a:pt x="89" y="1158"/>
                    <a:pt x="128" y="973"/>
                  </a:cubicBezTo>
                  <a:cubicBezTo>
                    <a:pt x="167" y="777"/>
                    <a:pt x="255" y="592"/>
                    <a:pt x="372" y="446"/>
                  </a:cubicBezTo>
                  <a:cubicBezTo>
                    <a:pt x="489" y="290"/>
                    <a:pt x="645" y="173"/>
                    <a:pt x="840" y="134"/>
                  </a:cubicBezTo>
                  <a:cubicBezTo>
                    <a:pt x="879" y="134"/>
                    <a:pt x="928" y="124"/>
                    <a:pt x="967" y="124"/>
                  </a:cubicBezTo>
                  <a:close/>
                  <a:moveTo>
                    <a:pt x="912" y="0"/>
                  </a:moveTo>
                  <a:cubicBezTo>
                    <a:pt x="879" y="0"/>
                    <a:pt x="845" y="5"/>
                    <a:pt x="811" y="17"/>
                  </a:cubicBezTo>
                  <a:cubicBezTo>
                    <a:pt x="596" y="56"/>
                    <a:pt x="411" y="182"/>
                    <a:pt x="284" y="368"/>
                  </a:cubicBezTo>
                  <a:cubicBezTo>
                    <a:pt x="157" y="534"/>
                    <a:pt x="69" y="738"/>
                    <a:pt x="40" y="943"/>
                  </a:cubicBezTo>
                  <a:cubicBezTo>
                    <a:pt x="1" y="1158"/>
                    <a:pt x="20" y="1373"/>
                    <a:pt x="98" y="1568"/>
                  </a:cubicBezTo>
                  <a:cubicBezTo>
                    <a:pt x="167" y="1772"/>
                    <a:pt x="303" y="1948"/>
                    <a:pt x="489" y="2065"/>
                  </a:cubicBezTo>
                  <a:cubicBezTo>
                    <a:pt x="518" y="2026"/>
                    <a:pt x="557" y="1977"/>
                    <a:pt x="586" y="1929"/>
                  </a:cubicBezTo>
                  <a:cubicBezTo>
                    <a:pt x="616" y="1890"/>
                    <a:pt x="645" y="1851"/>
                    <a:pt x="674" y="1812"/>
                  </a:cubicBezTo>
                  <a:cubicBezTo>
                    <a:pt x="733" y="1724"/>
                    <a:pt x="791" y="1636"/>
                    <a:pt x="850" y="1548"/>
                  </a:cubicBezTo>
                  <a:cubicBezTo>
                    <a:pt x="957" y="1373"/>
                    <a:pt x="1045" y="1197"/>
                    <a:pt x="1123" y="1002"/>
                  </a:cubicBezTo>
                  <a:cubicBezTo>
                    <a:pt x="1211" y="816"/>
                    <a:pt x="1259" y="602"/>
                    <a:pt x="1269" y="397"/>
                  </a:cubicBezTo>
                  <a:cubicBezTo>
                    <a:pt x="1279" y="270"/>
                    <a:pt x="1240" y="153"/>
                    <a:pt x="1152" y="75"/>
                  </a:cubicBezTo>
                  <a:cubicBezTo>
                    <a:pt x="1103" y="36"/>
                    <a:pt x="1045" y="7"/>
                    <a:pt x="976" y="7"/>
                  </a:cubicBezTo>
                  <a:cubicBezTo>
                    <a:pt x="956" y="3"/>
                    <a:pt x="934" y="0"/>
                    <a:pt x="9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8"/>
            <p:cNvSpPr/>
            <p:nvPr/>
          </p:nvSpPr>
          <p:spPr>
            <a:xfrm>
              <a:off x="1210250" y="1073425"/>
              <a:ext cx="101975" cy="51825"/>
            </a:xfrm>
            <a:custGeom>
              <a:rect b="b" l="l" r="r" t="t"/>
              <a:pathLst>
                <a:path extrusionOk="0" h="2073" w="4079">
                  <a:moveTo>
                    <a:pt x="4049" y="1"/>
                  </a:moveTo>
                  <a:cubicBezTo>
                    <a:pt x="3796" y="313"/>
                    <a:pt x="3513" y="606"/>
                    <a:pt x="3210" y="879"/>
                  </a:cubicBezTo>
                  <a:cubicBezTo>
                    <a:pt x="2908" y="1142"/>
                    <a:pt x="2576" y="1367"/>
                    <a:pt x="2225" y="1562"/>
                  </a:cubicBezTo>
                  <a:cubicBezTo>
                    <a:pt x="2137" y="1611"/>
                    <a:pt x="2049" y="1650"/>
                    <a:pt x="1952" y="1689"/>
                  </a:cubicBezTo>
                  <a:cubicBezTo>
                    <a:pt x="1864" y="1728"/>
                    <a:pt x="1766" y="1776"/>
                    <a:pt x="1679" y="1806"/>
                  </a:cubicBezTo>
                  <a:cubicBezTo>
                    <a:pt x="1483" y="1874"/>
                    <a:pt x="1298" y="1923"/>
                    <a:pt x="1103" y="1962"/>
                  </a:cubicBezTo>
                  <a:cubicBezTo>
                    <a:pt x="1043" y="1971"/>
                    <a:pt x="981" y="1975"/>
                    <a:pt x="920" y="1975"/>
                  </a:cubicBezTo>
                  <a:cubicBezTo>
                    <a:pt x="783" y="1975"/>
                    <a:pt x="646" y="1953"/>
                    <a:pt x="518" y="1913"/>
                  </a:cubicBezTo>
                  <a:cubicBezTo>
                    <a:pt x="332" y="1854"/>
                    <a:pt x="166" y="1737"/>
                    <a:pt x="40" y="1591"/>
                  </a:cubicBezTo>
                  <a:cubicBezTo>
                    <a:pt x="33" y="1584"/>
                    <a:pt x="26" y="1577"/>
                    <a:pt x="19" y="1577"/>
                  </a:cubicBezTo>
                  <a:cubicBezTo>
                    <a:pt x="16" y="1577"/>
                    <a:pt x="13" y="1578"/>
                    <a:pt x="10" y="1581"/>
                  </a:cubicBezTo>
                  <a:cubicBezTo>
                    <a:pt x="1" y="1591"/>
                    <a:pt x="1" y="1601"/>
                    <a:pt x="10" y="1611"/>
                  </a:cubicBezTo>
                  <a:cubicBezTo>
                    <a:pt x="127" y="1786"/>
                    <a:pt x="293" y="1923"/>
                    <a:pt x="498" y="2001"/>
                  </a:cubicBezTo>
                  <a:cubicBezTo>
                    <a:pt x="635" y="2049"/>
                    <a:pt x="781" y="2072"/>
                    <a:pt x="927" y="2072"/>
                  </a:cubicBezTo>
                  <a:cubicBezTo>
                    <a:pt x="989" y="2072"/>
                    <a:pt x="1051" y="2068"/>
                    <a:pt x="1113" y="2059"/>
                  </a:cubicBezTo>
                  <a:cubicBezTo>
                    <a:pt x="1220" y="2050"/>
                    <a:pt x="1318" y="2030"/>
                    <a:pt x="1425" y="2001"/>
                  </a:cubicBezTo>
                  <a:cubicBezTo>
                    <a:pt x="1523" y="1981"/>
                    <a:pt x="1620" y="1952"/>
                    <a:pt x="1718" y="1913"/>
                  </a:cubicBezTo>
                  <a:cubicBezTo>
                    <a:pt x="1913" y="1845"/>
                    <a:pt x="2098" y="1767"/>
                    <a:pt x="2283" y="1669"/>
                  </a:cubicBezTo>
                  <a:cubicBezTo>
                    <a:pt x="2644" y="1474"/>
                    <a:pt x="2976" y="1230"/>
                    <a:pt x="3279" y="957"/>
                  </a:cubicBezTo>
                  <a:cubicBezTo>
                    <a:pt x="3425" y="811"/>
                    <a:pt x="3571" y="664"/>
                    <a:pt x="3708" y="508"/>
                  </a:cubicBezTo>
                  <a:cubicBezTo>
                    <a:pt x="3835" y="352"/>
                    <a:pt x="3961" y="196"/>
                    <a:pt x="4069" y="20"/>
                  </a:cubicBezTo>
                  <a:cubicBezTo>
                    <a:pt x="4078" y="20"/>
                    <a:pt x="4078" y="11"/>
                    <a:pt x="406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8"/>
            <p:cNvSpPr/>
            <p:nvPr/>
          </p:nvSpPr>
          <p:spPr>
            <a:xfrm>
              <a:off x="1200975" y="1044900"/>
              <a:ext cx="42225" cy="69050"/>
            </a:xfrm>
            <a:custGeom>
              <a:rect b="b" l="l" r="r" t="t"/>
              <a:pathLst>
                <a:path extrusionOk="0" h="2762" w="1689">
                  <a:moveTo>
                    <a:pt x="869" y="120"/>
                  </a:moveTo>
                  <a:cubicBezTo>
                    <a:pt x="930" y="120"/>
                    <a:pt x="991" y="132"/>
                    <a:pt x="1045" y="157"/>
                  </a:cubicBezTo>
                  <a:cubicBezTo>
                    <a:pt x="1172" y="205"/>
                    <a:pt x="1279" y="283"/>
                    <a:pt x="1357" y="381"/>
                  </a:cubicBezTo>
                  <a:cubicBezTo>
                    <a:pt x="1406" y="430"/>
                    <a:pt x="1445" y="479"/>
                    <a:pt x="1474" y="537"/>
                  </a:cubicBezTo>
                  <a:cubicBezTo>
                    <a:pt x="1494" y="557"/>
                    <a:pt x="1503" y="596"/>
                    <a:pt x="1513" y="625"/>
                  </a:cubicBezTo>
                  <a:lnTo>
                    <a:pt x="1533" y="664"/>
                  </a:lnTo>
                  <a:lnTo>
                    <a:pt x="1542" y="713"/>
                  </a:lnTo>
                  <a:cubicBezTo>
                    <a:pt x="1572" y="839"/>
                    <a:pt x="1572" y="966"/>
                    <a:pt x="1542" y="1103"/>
                  </a:cubicBezTo>
                  <a:cubicBezTo>
                    <a:pt x="1513" y="1230"/>
                    <a:pt x="1474" y="1357"/>
                    <a:pt x="1415" y="1474"/>
                  </a:cubicBezTo>
                  <a:cubicBezTo>
                    <a:pt x="1298" y="1717"/>
                    <a:pt x="1142" y="1952"/>
                    <a:pt x="967" y="2156"/>
                  </a:cubicBezTo>
                  <a:cubicBezTo>
                    <a:pt x="879" y="2254"/>
                    <a:pt x="781" y="2352"/>
                    <a:pt x="684" y="2449"/>
                  </a:cubicBezTo>
                  <a:cubicBezTo>
                    <a:pt x="635" y="2498"/>
                    <a:pt x="586" y="2547"/>
                    <a:pt x="537" y="2586"/>
                  </a:cubicBezTo>
                  <a:cubicBezTo>
                    <a:pt x="489" y="2634"/>
                    <a:pt x="440" y="2674"/>
                    <a:pt x="391" y="2722"/>
                  </a:cubicBezTo>
                  <a:cubicBezTo>
                    <a:pt x="323" y="2605"/>
                    <a:pt x="264" y="2488"/>
                    <a:pt x="225" y="2371"/>
                  </a:cubicBezTo>
                  <a:cubicBezTo>
                    <a:pt x="177" y="2235"/>
                    <a:pt x="147" y="2108"/>
                    <a:pt x="128" y="1971"/>
                  </a:cubicBezTo>
                  <a:cubicBezTo>
                    <a:pt x="89" y="1698"/>
                    <a:pt x="98" y="1425"/>
                    <a:pt x="147" y="1161"/>
                  </a:cubicBezTo>
                  <a:cubicBezTo>
                    <a:pt x="177" y="898"/>
                    <a:pt x="274" y="644"/>
                    <a:pt x="411" y="410"/>
                  </a:cubicBezTo>
                  <a:cubicBezTo>
                    <a:pt x="479" y="303"/>
                    <a:pt x="577" y="215"/>
                    <a:pt x="694" y="157"/>
                  </a:cubicBezTo>
                  <a:cubicBezTo>
                    <a:pt x="747" y="132"/>
                    <a:pt x="808" y="120"/>
                    <a:pt x="869" y="120"/>
                  </a:cubicBezTo>
                  <a:close/>
                  <a:moveTo>
                    <a:pt x="879" y="1"/>
                  </a:moveTo>
                  <a:cubicBezTo>
                    <a:pt x="791" y="10"/>
                    <a:pt x="723" y="30"/>
                    <a:pt x="645" y="59"/>
                  </a:cubicBezTo>
                  <a:cubicBezTo>
                    <a:pt x="518" y="127"/>
                    <a:pt x="401" y="235"/>
                    <a:pt x="323" y="361"/>
                  </a:cubicBezTo>
                  <a:cubicBezTo>
                    <a:pt x="177" y="596"/>
                    <a:pt x="79" y="869"/>
                    <a:pt x="40" y="1152"/>
                  </a:cubicBezTo>
                  <a:cubicBezTo>
                    <a:pt x="1" y="1435"/>
                    <a:pt x="1" y="1708"/>
                    <a:pt x="50" y="1991"/>
                  </a:cubicBezTo>
                  <a:cubicBezTo>
                    <a:pt x="79" y="2127"/>
                    <a:pt x="118" y="2264"/>
                    <a:pt x="177" y="2391"/>
                  </a:cubicBezTo>
                  <a:cubicBezTo>
                    <a:pt x="225" y="2527"/>
                    <a:pt x="303" y="2654"/>
                    <a:pt x="391" y="2761"/>
                  </a:cubicBezTo>
                  <a:cubicBezTo>
                    <a:pt x="450" y="2713"/>
                    <a:pt x="508" y="2674"/>
                    <a:pt x="567" y="2625"/>
                  </a:cubicBezTo>
                  <a:cubicBezTo>
                    <a:pt x="625" y="2586"/>
                    <a:pt x="674" y="2537"/>
                    <a:pt x="723" y="2488"/>
                  </a:cubicBezTo>
                  <a:cubicBezTo>
                    <a:pt x="830" y="2400"/>
                    <a:pt x="928" y="2303"/>
                    <a:pt x="1025" y="2195"/>
                  </a:cubicBezTo>
                  <a:cubicBezTo>
                    <a:pt x="1220" y="1991"/>
                    <a:pt x="1376" y="1766"/>
                    <a:pt x="1513" y="1513"/>
                  </a:cubicBezTo>
                  <a:cubicBezTo>
                    <a:pt x="1572" y="1386"/>
                    <a:pt x="1620" y="1259"/>
                    <a:pt x="1659" y="1122"/>
                  </a:cubicBezTo>
                  <a:cubicBezTo>
                    <a:pt x="1689" y="976"/>
                    <a:pt x="1689" y="830"/>
                    <a:pt x="1659" y="683"/>
                  </a:cubicBezTo>
                  <a:lnTo>
                    <a:pt x="1650" y="635"/>
                  </a:lnTo>
                  <a:lnTo>
                    <a:pt x="1630" y="576"/>
                  </a:lnTo>
                  <a:cubicBezTo>
                    <a:pt x="1611" y="547"/>
                    <a:pt x="1601" y="508"/>
                    <a:pt x="1581" y="479"/>
                  </a:cubicBezTo>
                  <a:cubicBezTo>
                    <a:pt x="1552" y="410"/>
                    <a:pt x="1503" y="352"/>
                    <a:pt x="1455" y="293"/>
                  </a:cubicBezTo>
                  <a:lnTo>
                    <a:pt x="1376" y="215"/>
                  </a:lnTo>
                  <a:lnTo>
                    <a:pt x="1289" y="147"/>
                  </a:lnTo>
                  <a:cubicBezTo>
                    <a:pt x="1230" y="108"/>
                    <a:pt x="1172" y="69"/>
                    <a:pt x="1094" y="49"/>
                  </a:cubicBezTo>
                  <a:cubicBezTo>
                    <a:pt x="1025" y="20"/>
                    <a:pt x="947" y="1"/>
                    <a:pt x="8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8"/>
            <p:cNvSpPr/>
            <p:nvPr/>
          </p:nvSpPr>
          <p:spPr>
            <a:xfrm>
              <a:off x="1116600" y="1076425"/>
              <a:ext cx="94775" cy="61250"/>
            </a:xfrm>
            <a:custGeom>
              <a:rect b="b" l="l" r="r" t="t"/>
              <a:pathLst>
                <a:path extrusionOk="0" h="2450" w="3791">
                  <a:moveTo>
                    <a:pt x="444" y="0"/>
                  </a:moveTo>
                  <a:cubicBezTo>
                    <a:pt x="440" y="0"/>
                    <a:pt x="435" y="3"/>
                    <a:pt x="430" y="8"/>
                  </a:cubicBezTo>
                  <a:cubicBezTo>
                    <a:pt x="264" y="183"/>
                    <a:pt x="137" y="398"/>
                    <a:pt x="69" y="642"/>
                  </a:cubicBezTo>
                  <a:cubicBezTo>
                    <a:pt x="1" y="876"/>
                    <a:pt x="10" y="1130"/>
                    <a:pt x="88" y="1373"/>
                  </a:cubicBezTo>
                  <a:cubicBezTo>
                    <a:pt x="176" y="1608"/>
                    <a:pt x="303" y="1822"/>
                    <a:pt x="469" y="2008"/>
                  </a:cubicBezTo>
                  <a:cubicBezTo>
                    <a:pt x="635" y="2193"/>
                    <a:pt x="859" y="2330"/>
                    <a:pt x="1103" y="2388"/>
                  </a:cubicBezTo>
                  <a:cubicBezTo>
                    <a:pt x="1253" y="2430"/>
                    <a:pt x="1403" y="2450"/>
                    <a:pt x="1553" y="2450"/>
                  </a:cubicBezTo>
                  <a:cubicBezTo>
                    <a:pt x="1647" y="2450"/>
                    <a:pt x="1741" y="2442"/>
                    <a:pt x="1835" y="2427"/>
                  </a:cubicBezTo>
                  <a:cubicBezTo>
                    <a:pt x="2078" y="2398"/>
                    <a:pt x="2313" y="2330"/>
                    <a:pt x="2547" y="2242"/>
                  </a:cubicBezTo>
                  <a:cubicBezTo>
                    <a:pt x="2771" y="2154"/>
                    <a:pt x="2986" y="2037"/>
                    <a:pt x="3191" y="1910"/>
                  </a:cubicBezTo>
                  <a:cubicBezTo>
                    <a:pt x="3298" y="1852"/>
                    <a:pt x="3395" y="1783"/>
                    <a:pt x="3493" y="1705"/>
                  </a:cubicBezTo>
                  <a:lnTo>
                    <a:pt x="3776" y="1491"/>
                  </a:lnTo>
                  <a:cubicBezTo>
                    <a:pt x="3791" y="1483"/>
                    <a:pt x="3783" y="1464"/>
                    <a:pt x="3774" y="1464"/>
                  </a:cubicBezTo>
                  <a:cubicBezTo>
                    <a:pt x="3771" y="1464"/>
                    <a:pt x="3769" y="1466"/>
                    <a:pt x="3766" y="1471"/>
                  </a:cubicBezTo>
                  <a:lnTo>
                    <a:pt x="3454" y="1666"/>
                  </a:lnTo>
                  <a:cubicBezTo>
                    <a:pt x="3356" y="1734"/>
                    <a:pt x="3259" y="1793"/>
                    <a:pt x="3152" y="1852"/>
                  </a:cubicBezTo>
                  <a:cubicBezTo>
                    <a:pt x="2947" y="1969"/>
                    <a:pt x="2732" y="2066"/>
                    <a:pt x="2508" y="2154"/>
                  </a:cubicBezTo>
                  <a:cubicBezTo>
                    <a:pt x="2210" y="2253"/>
                    <a:pt x="1895" y="2325"/>
                    <a:pt x="1581" y="2325"/>
                  </a:cubicBezTo>
                  <a:cubicBezTo>
                    <a:pt x="1430" y="2325"/>
                    <a:pt x="1280" y="2309"/>
                    <a:pt x="1132" y="2271"/>
                  </a:cubicBezTo>
                  <a:cubicBezTo>
                    <a:pt x="674" y="2164"/>
                    <a:pt x="352" y="1764"/>
                    <a:pt x="186" y="1334"/>
                  </a:cubicBezTo>
                  <a:cubicBezTo>
                    <a:pt x="108" y="1120"/>
                    <a:pt x="88" y="876"/>
                    <a:pt x="147" y="652"/>
                  </a:cubicBezTo>
                  <a:cubicBezTo>
                    <a:pt x="196" y="427"/>
                    <a:pt x="303" y="213"/>
                    <a:pt x="459" y="27"/>
                  </a:cubicBezTo>
                  <a:cubicBezTo>
                    <a:pt x="459" y="27"/>
                    <a:pt x="469" y="17"/>
                    <a:pt x="459" y="8"/>
                  </a:cubicBezTo>
                  <a:cubicBezTo>
                    <a:pt x="454" y="3"/>
                    <a:pt x="449" y="0"/>
                    <a:pt x="4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8"/>
            <p:cNvSpPr/>
            <p:nvPr/>
          </p:nvSpPr>
          <p:spPr>
            <a:xfrm>
              <a:off x="1127325" y="1059775"/>
              <a:ext cx="33450" cy="18075"/>
            </a:xfrm>
            <a:custGeom>
              <a:rect b="b" l="l" r="r" t="t"/>
              <a:pathLst>
                <a:path extrusionOk="0" h="723" w="1338">
                  <a:moveTo>
                    <a:pt x="1123" y="118"/>
                  </a:moveTo>
                  <a:cubicBezTo>
                    <a:pt x="1142" y="118"/>
                    <a:pt x="1171" y="118"/>
                    <a:pt x="1191" y="127"/>
                  </a:cubicBezTo>
                  <a:cubicBezTo>
                    <a:pt x="1201" y="137"/>
                    <a:pt x="1210" y="147"/>
                    <a:pt x="1210" y="166"/>
                  </a:cubicBezTo>
                  <a:cubicBezTo>
                    <a:pt x="1210" y="215"/>
                    <a:pt x="1191" y="254"/>
                    <a:pt x="1162" y="293"/>
                  </a:cubicBezTo>
                  <a:cubicBezTo>
                    <a:pt x="1132" y="342"/>
                    <a:pt x="1103" y="381"/>
                    <a:pt x="1054" y="420"/>
                  </a:cubicBezTo>
                  <a:cubicBezTo>
                    <a:pt x="957" y="488"/>
                    <a:pt x="859" y="547"/>
                    <a:pt x="742" y="576"/>
                  </a:cubicBezTo>
                  <a:cubicBezTo>
                    <a:pt x="625" y="615"/>
                    <a:pt x="508" y="635"/>
                    <a:pt x="381" y="654"/>
                  </a:cubicBezTo>
                  <a:cubicBezTo>
                    <a:pt x="323" y="654"/>
                    <a:pt x="264" y="664"/>
                    <a:pt x="196" y="664"/>
                  </a:cubicBezTo>
                  <a:lnTo>
                    <a:pt x="108" y="664"/>
                  </a:lnTo>
                  <a:cubicBezTo>
                    <a:pt x="89" y="664"/>
                    <a:pt x="59" y="674"/>
                    <a:pt x="30" y="674"/>
                  </a:cubicBezTo>
                  <a:cubicBezTo>
                    <a:pt x="50" y="664"/>
                    <a:pt x="69" y="654"/>
                    <a:pt x="89" y="635"/>
                  </a:cubicBezTo>
                  <a:cubicBezTo>
                    <a:pt x="118" y="615"/>
                    <a:pt x="137" y="596"/>
                    <a:pt x="167" y="576"/>
                  </a:cubicBezTo>
                  <a:cubicBezTo>
                    <a:pt x="206" y="527"/>
                    <a:pt x="254" y="498"/>
                    <a:pt x="313" y="459"/>
                  </a:cubicBezTo>
                  <a:cubicBezTo>
                    <a:pt x="410" y="391"/>
                    <a:pt x="508" y="323"/>
                    <a:pt x="625" y="264"/>
                  </a:cubicBezTo>
                  <a:cubicBezTo>
                    <a:pt x="723" y="215"/>
                    <a:pt x="840" y="166"/>
                    <a:pt x="957" y="137"/>
                  </a:cubicBezTo>
                  <a:cubicBezTo>
                    <a:pt x="1006" y="118"/>
                    <a:pt x="1064" y="118"/>
                    <a:pt x="1123" y="118"/>
                  </a:cubicBezTo>
                  <a:close/>
                  <a:moveTo>
                    <a:pt x="1132" y="1"/>
                  </a:moveTo>
                  <a:cubicBezTo>
                    <a:pt x="1064" y="1"/>
                    <a:pt x="996" y="1"/>
                    <a:pt x="928" y="30"/>
                  </a:cubicBezTo>
                  <a:cubicBezTo>
                    <a:pt x="801" y="59"/>
                    <a:pt x="684" y="108"/>
                    <a:pt x="576" y="176"/>
                  </a:cubicBezTo>
                  <a:cubicBezTo>
                    <a:pt x="459" y="244"/>
                    <a:pt x="362" y="313"/>
                    <a:pt x="264" y="401"/>
                  </a:cubicBezTo>
                  <a:cubicBezTo>
                    <a:pt x="215" y="440"/>
                    <a:pt x="167" y="488"/>
                    <a:pt x="128" y="527"/>
                  </a:cubicBezTo>
                  <a:cubicBezTo>
                    <a:pt x="108" y="557"/>
                    <a:pt x="79" y="576"/>
                    <a:pt x="59" y="605"/>
                  </a:cubicBezTo>
                  <a:cubicBezTo>
                    <a:pt x="40" y="625"/>
                    <a:pt x="20" y="654"/>
                    <a:pt x="1" y="693"/>
                  </a:cubicBezTo>
                  <a:cubicBezTo>
                    <a:pt x="30" y="703"/>
                    <a:pt x="69" y="713"/>
                    <a:pt x="108" y="722"/>
                  </a:cubicBezTo>
                  <a:lnTo>
                    <a:pt x="391" y="722"/>
                  </a:lnTo>
                  <a:cubicBezTo>
                    <a:pt x="518" y="713"/>
                    <a:pt x="645" y="693"/>
                    <a:pt x="771" y="664"/>
                  </a:cubicBezTo>
                  <a:cubicBezTo>
                    <a:pt x="898" y="635"/>
                    <a:pt x="1015" y="586"/>
                    <a:pt x="1123" y="508"/>
                  </a:cubicBezTo>
                  <a:cubicBezTo>
                    <a:pt x="1181" y="469"/>
                    <a:pt x="1230" y="420"/>
                    <a:pt x="1269" y="362"/>
                  </a:cubicBezTo>
                  <a:cubicBezTo>
                    <a:pt x="1308" y="293"/>
                    <a:pt x="1337" y="215"/>
                    <a:pt x="1328" y="137"/>
                  </a:cubicBezTo>
                  <a:cubicBezTo>
                    <a:pt x="1318" y="88"/>
                    <a:pt x="1288" y="49"/>
                    <a:pt x="1249" y="30"/>
                  </a:cubicBezTo>
                  <a:cubicBezTo>
                    <a:pt x="1210" y="10"/>
                    <a:pt x="1171" y="1"/>
                    <a:pt x="11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8"/>
            <p:cNvSpPr/>
            <p:nvPr/>
          </p:nvSpPr>
          <p:spPr>
            <a:xfrm>
              <a:off x="1085375" y="1038375"/>
              <a:ext cx="42725" cy="38750"/>
            </a:xfrm>
            <a:custGeom>
              <a:rect b="b" l="l" r="r" t="t"/>
              <a:pathLst>
                <a:path extrusionOk="0" h="1550" w="1709">
                  <a:moveTo>
                    <a:pt x="211" y="1"/>
                  </a:moveTo>
                  <a:cubicBezTo>
                    <a:pt x="206" y="1"/>
                    <a:pt x="201" y="3"/>
                    <a:pt x="196" y="8"/>
                  </a:cubicBezTo>
                  <a:cubicBezTo>
                    <a:pt x="98" y="76"/>
                    <a:pt x="30" y="174"/>
                    <a:pt x="11" y="291"/>
                  </a:cubicBezTo>
                  <a:cubicBezTo>
                    <a:pt x="1" y="408"/>
                    <a:pt x="11" y="525"/>
                    <a:pt x="50" y="632"/>
                  </a:cubicBezTo>
                  <a:cubicBezTo>
                    <a:pt x="89" y="740"/>
                    <a:pt x="147" y="837"/>
                    <a:pt x="215" y="935"/>
                  </a:cubicBezTo>
                  <a:cubicBezTo>
                    <a:pt x="284" y="1022"/>
                    <a:pt x="362" y="1100"/>
                    <a:pt x="459" y="1169"/>
                  </a:cubicBezTo>
                  <a:cubicBezTo>
                    <a:pt x="635" y="1296"/>
                    <a:pt x="840" y="1393"/>
                    <a:pt x="1054" y="1461"/>
                  </a:cubicBezTo>
                  <a:cubicBezTo>
                    <a:pt x="1259" y="1520"/>
                    <a:pt x="1474" y="1549"/>
                    <a:pt x="1698" y="1549"/>
                  </a:cubicBezTo>
                  <a:cubicBezTo>
                    <a:pt x="1698" y="1549"/>
                    <a:pt x="1708" y="1549"/>
                    <a:pt x="1708" y="1539"/>
                  </a:cubicBezTo>
                  <a:cubicBezTo>
                    <a:pt x="1708" y="1530"/>
                    <a:pt x="1708" y="1520"/>
                    <a:pt x="1698" y="1520"/>
                  </a:cubicBezTo>
                  <a:cubicBezTo>
                    <a:pt x="1484" y="1491"/>
                    <a:pt x="1279" y="1442"/>
                    <a:pt x="1084" y="1364"/>
                  </a:cubicBezTo>
                  <a:cubicBezTo>
                    <a:pt x="889" y="1296"/>
                    <a:pt x="703" y="1198"/>
                    <a:pt x="528" y="1071"/>
                  </a:cubicBezTo>
                  <a:cubicBezTo>
                    <a:pt x="362" y="954"/>
                    <a:pt x="235" y="788"/>
                    <a:pt x="157" y="593"/>
                  </a:cubicBezTo>
                  <a:cubicBezTo>
                    <a:pt x="118" y="505"/>
                    <a:pt x="98" y="408"/>
                    <a:pt x="98" y="301"/>
                  </a:cubicBezTo>
                  <a:cubicBezTo>
                    <a:pt x="108" y="203"/>
                    <a:pt x="147" y="105"/>
                    <a:pt x="225" y="47"/>
                  </a:cubicBezTo>
                  <a:cubicBezTo>
                    <a:pt x="235" y="37"/>
                    <a:pt x="235" y="18"/>
                    <a:pt x="225" y="8"/>
                  </a:cubicBezTo>
                  <a:cubicBezTo>
                    <a:pt x="220" y="3"/>
                    <a:pt x="215" y="1"/>
                    <a:pt x="21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8"/>
            <p:cNvSpPr/>
            <p:nvPr/>
          </p:nvSpPr>
          <p:spPr>
            <a:xfrm>
              <a:off x="1206350" y="1671100"/>
              <a:ext cx="32700" cy="9875"/>
            </a:xfrm>
            <a:custGeom>
              <a:rect b="b" l="l" r="r" t="t"/>
              <a:pathLst>
                <a:path extrusionOk="0" h="395" w="1308">
                  <a:moveTo>
                    <a:pt x="36" y="1"/>
                  </a:moveTo>
                  <a:cubicBezTo>
                    <a:pt x="25" y="1"/>
                    <a:pt x="17" y="10"/>
                    <a:pt x="10" y="24"/>
                  </a:cubicBezTo>
                  <a:cubicBezTo>
                    <a:pt x="1" y="34"/>
                    <a:pt x="10" y="53"/>
                    <a:pt x="30" y="63"/>
                  </a:cubicBezTo>
                  <a:cubicBezTo>
                    <a:pt x="235" y="141"/>
                    <a:pt x="430" y="200"/>
                    <a:pt x="644" y="258"/>
                  </a:cubicBezTo>
                  <a:cubicBezTo>
                    <a:pt x="742" y="288"/>
                    <a:pt x="849" y="307"/>
                    <a:pt x="957" y="336"/>
                  </a:cubicBezTo>
                  <a:cubicBezTo>
                    <a:pt x="1054" y="356"/>
                    <a:pt x="1161" y="375"/>
                    <a:pt x="1269" y="395"/>
                  </a:cubicBezTo>
                  <a:cubicBezTo>
                    <a:pt x="1288" y="395"/>
                    <a:pt x="1298" y="385"/>
                    <a:pt x="1308" y="375"/>
                  </a:cubicBezTo>
                  <a:cubicBezTo>
                    <a:pt x="1308" y="356"/>
                    <a:pt x="1308" y="336"/>
                    <a:pt x="1288" y="336"/>
                  </a:cubicBezTo>
                  <a:cubicBezTo>
                    <a:pt x="1191" y="297"/>
                    <a:pt x="1083" y="258"/>
                    <a:pt x="986" y="229"/>
                  </a:cubicBezTo>
                  <a:cubicBezTo>
                    <a:pt x="879" y="200"/>
                    <a:pt x="781" y="171"/>
                    <a:pt x="674" y="141"/>
                  </a:cubicBezTo>
                  <a:cubicBezTo>
                    <a:pt x="469" y="83"/>
                    <a:pt x="264" y="34"/>
                    <a:pt x="49" y="5"/>
                  </a:cubicBezTo>
                  <a:cubicBezTo>
                    <a:pt x="44" y="2"/>
                    <a:pt x="40" y="1"/>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8"/>
            <p:cNvSpPr/>
            <p:nvPr/>
          </p:nvSpPr>
          <p:spPr>
            <a:xfrm>
              <a:off x="1215375" y="1628825"/>
              <a:ext cx="32950" cy="29850"/>
            </a:xfrm>
            <a:custGeom>
              <a:rect b="b" l="l" r="r" t="t"/>
              <a:pathLst>
                <a:path extrusionOk="0" h="1194" w="1318">
                  <a:moveTo>
                    <a:pt x="40" y="1"/>
                  </a:moveTo>
                  <a:cubicBezTo>
                    <a:pt x="32" y="1"/>
                    <a:pt x="25" y="3"/>
                    <a:pt x="20" y="8"/>
                  </a:cubicBezTo>
                  <a:cubicBezTo>
                    <a:pt x="1" y="27"/>
                    <a:pt x="1" y="47"/>
                    <a:pt x="20" y="57"/>
                  </a:cubicBezTo>
                  <a:cubicBezTo>
                    <a:pt x="205" y="262"/>
                    <a:pt x="410" y="447"/>
                    <a:pt x="615" y="642"/>
                  </a:cubicBezTo>
                  <a:cubicBezTo>
                    <a:pt x="722" y="730"/>
                    <a:pt x="830" y="827"/>
                    <a:pt x="937" y="915"/>
                  </a:cubicBezTo>
                  <a:cubicBezTo>
                    <a:pt x="1044" y="1003"/>
                    <a:pt x="1152" y="1101"/>
                    <a:pt x="1259" y="1179"/>
                  </a:cubicBezTo>
                  <a:cubicBezTo>
                    <a:pt x="1264" y="1188"/>
                    <a:pt x="1271" y="1193"/>
                    <a:pt x="1278" y="1193"/>
                  </a:cubicBezTo>
                  <a:cubicBezTo>
                    <a:pt x="1286" y="1193"/>
                    <a:pt x="1293" y="1188"/>
                    <a:pt x="1298" y="1179"/>
                  </a:cubicBezTo>
                  <a:cubicBezTo>
                    <a:pt x="1318" y="1169"/>
                    <a:pt x="1318" y="1149"/>
                    <a:pt x="1298" y="1140"/>
                  </a:cubicBezTo>
                  <a:cubicBezTo>
                    <a:pt x="1200" y="1032"/>
                    <a:pt x="1103" y="935"/>
                    <a:pt x="1005" y="837"/>
                  </a:cubicBezTo>
                  <a:cubicBezTo>
                    <a:pt x="908" y="740"/>
                    <a:pt x="800" y="652"/>
                    <a:pt x="693" y="554"/>
                  </a:cubicBezTo>
                  <a:cubicBezTo>
                    <a:pt x="488" y="369"/>
                    <a:pt x="283" y="184"/>
                    <a:pt x="59" y="8"/>
                  </a:cubicBezTo>
                  <a:cubicBezTo>
                    <a:pt x="54" y="3"/>
                    <a:pt x="47" y="1"/>
                    <a:pt x="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8"/>
            <p:cNvSpPr/>
            <p:nvPr/>
          </p:nvSpPr>
          <p:spPr>
            <a:xfrm>
              <a:off x="1250750" y="1616825"/>
              <a:ext cx="14900" cy="33425"/>
            </a:xfrm>
            <a:custGeom>
              <a:rect b="b" l="l" r="r" t="t"/>
              <a:pathLst>
                <a:path extrusionOk="0" h="1337" w="596">
                  <a:moveTo>
                    <a:pt x="20" y="0"/>
                  </a:moveTo>
                  <a:cubicBezTo>
                    <a:pt x="10" y="10"/>
                    <a:pt x="0" y="29"/>
                    <a:pt x="0" y="39"/>
                  </a:cubicBezTo>
                  <a:cubicBezTo>
                    <a:pt x="68" y="264"/>
                    <a:pt x="156" y="478"/>
                    <a:pt x="244" y="693"/>
                  </a:cubicBezTo>
                  <a:cubicBezTo>
                    <a:pt x="283" y="800"/>
                    <a:pt x="332" y="907"/>
                    <a:pt x="381" y="1015"/>
                  </a:cubicBezTo>
                  <a:cubicBezTo>
                    <a:pt x="429" y="1112"/>
                    <a:pt x="478" y="1220"/>
                    <a:pt x="537" y="1327"/>
                  </a:cubicBezTo>
                  <a:cubicBezTo>
                    <a:pt x="537" y="1337"/>
                    <a:pt x="556" y="1337"/>
                    <a:pt x="566" y="1337"/>
                  </a:cubicBezTo>
                  <a:cubicBezTo>
                    <a:pt x="585" y="1337"/>
                    <a:pt x="595" y="1317"/>
                    <a:pt x="585" y="1298"/>
                  </a:cubicBezTo>
                  <a:cubicBezTo>
                    <a:pt x="556" y="1190"/>
                    <a:pt x="507" y="1083"/>
                    <a:pt x="478" y="966"/>
                  </a:cubicBezTo>
                  <a:cubicBezTo>
                    <a:pt x="439" y="859"/>
                    <a:pt x="400" y="751"/>
                    <a:pt x="351" y="644"/>
                  </a:cubicBezTo>
                  <a:cubicBezTo>
                    <a:pt x="263" y="439"/>
                    <a:pt x="176" y="225"/>
                    <a:pt x="59" y="20"/>
                  </a:cubicBezTo>
                  <a:cubicBezTo>
                    <a:pt x="49" y="0"/>
                    <a:pt x="39"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8"/>
            <p:cNvSpPr/>
            <p:nvPr/>
          </p:nvSpPr>
          <p:spPr>
            <a:xfrm>
              <a:off x="1498050" y="1198900"/>
              <a:ext cx="36600" cy="26250"/>
            </a:xfrm>
            <a:custGeom>
              <a:rect b="b" l="l" r="r" t="t"/>
              <a:pathLst>
                <a:path extrusionOk="0" h="1050" w="1464">
                  <a:moveTo>
                    <a:pt x="900" y="0"/>
                  </a:moveTo>
                  <a:cubicBezTo>
                    <a:pt x="866" y="0"/>
                    <a:pt x="832" y="2"/>
                    <a:pt x="800" y="6"/>
                  </a:cubicBezTo>
                  <a:cubicBezTo>
                    <a:pt x="703" y="16"/>
                    <a:pt x="605" y="45"/>
                    <a:pt x="527" y="94"/>
                  </a:cubicBezTo>
                  <a:cubicBezTo>
                    <a:pt x="371" y="191"/>
                    <a:pt x="244" y="338"/>
                    <a:pt x="166" y="504"/>
                  </a:cubicBezTo>
                  <a:cubicBezTo>
                    <a:pt x="88" y="660"/>
                    <a:pt x="29" y="835"/>
                    <a:pt x="0" y="1011"/>
                  </a:cubicBezTo>
                  <a:cubicBezTo>
                    <a:pt x="0" y="1030"/>
                    <a:pt x="10" y="1040"/>
                    <a:pt x="29" y="1050"/>
                  </a:cubicBezTo>
                  <a:cubicBezTo>
                    <a:pt x="39" y="1050"/>
                    <a:pt x="59" y="1040"/>
                    <a:pt x="68" y="1030"/>
                  </a:cubicBezTo>
                  <a:cubicBezTo>
                    <a:pt x="108" y="864"/>
                    <a:pt x="176" y="708"/>
                    <a:pt x="264" y="552"/>
                  </a:cubicBezTo>
                  <a:cubicBezTo>
                    <a:pt x="332" y="406"/>
                    <a:pt x="449" y="279"/>
                    <a:pt x="586" y="191"/>
                  </a:cubicBezTo>
                  <a:cubicBezTo>
                    <a:pt x="654" y="152"/>
                    <a:pt x="732" y="123"/>
                    <a:pt x="810" y="113"/>
                  </a:cubicBezTo>
                  <a:cubicBezTo>
                    <a:pt x="849" y="108"/>
                    <a:pt x="888" y="106"/>
                    <a:pt x="928" y="106"/>
                  </a:cubicBezTo>
                  <a:cubicBezTo>
                    <a:pt x="968" y="106"/>
                    <a:pt x="1010" y="108"/>
                    <a:pt x="1054" y="113"/>
                  </a:cubicBezTo>
                  <a:cubicBezTo>
                    <a:pt x="1210" y="143"/>
                    <a:pt x="1346" y="250"/>
                    <a:pt x="1405" y="406"/>
                  </a:cubicBezTo>
                  <a:lnTo>
                    <a:pt x="1405" y="425"/>
                  </a:lnTo>
                  <a:cubicBezTo>
                    <a:pt x="1405" y="432"/>
                    <a:pt x="1415" y="439"/>
                    <a:pt x="1424" y="439"/>
                  </a:cubicBezTo>
                  <a:cubicBezTo>
                    <a:pt x="1428" y="439"/>
                    <a:pt x="1431" y="438"/>
                    <a:pt x="1434" y="435"/>
                  </a:cubicBezTo>
                  <a:cubicBezTo>
                    <a:pt x="1454" y="435"/>
                    <a:pt x="1464" y="416"/>
                    <a:pt x="1464" y="396"/>
                  </a:cubicBezTo>
                  <a:cubicBezTo>
                    <a:pt x="1434" y="308"/>
                    <a:pt x="1385" y="221"/>
                    <a:pt x="1317" y="152"/>
                  </a:cubicBezTo>
                  <a:cubicBezTo>
                    <a:pt x="1249" y="94"/>
                    <a:pt x="1161" y="45"/>
                    <a:pt x="1073" y="25"/>
                  </a:cubicBezTo>
                  <a:cubicBezTo>
                    <a:pt x="1018" y="7"/>
                    <a:pt x="958" y="0"/>
                    <a:pt x="90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8"/>
            <p:cNvSpPr/>
            <p:nvPr/>
          </p:nvSpPr>
          <p:spPr>
            <a:xfrm>
              <a:off x="1429475" y="925450"/>
              <a:ext cx="31550" cy="38025"/>
            </a:xfrm>
            <a:custGeom>
              <a:rect b="b" l="l" r="r" t="t"/>
              <a:pathLst>
                <a:path extrusionOk="0" h="1521" w="1262">
                  <a:moveTo>
                    <a:pt x="653" y="1"/>
                  </a:moveTo>
                  <a:cubicBezTo>
                    <a:pt x="632" y="1"/>
                    <a:pt x="610" y="3"/>
                    <a:pt x="587" y="8"/>
                  </a:cubicBezTo>
                  <a:cubicBezTo>
                    <a:pt x="0" y="143"/>
                    <a:pt x="818" y="1521"/>
                    <a:pt x="1046" y="1521"/>
                  </a:cubicBezTo>
                  <a:cubicBezTo>
                    <a:pt x="1050" y="1521"/>
                    <a:pt x="1053" y="1521"/>
                    <a:pt x="1055" y="1520"/>
                  </a:cubicBezTo>
                  <a:cubicBezTo>
                    <a:pt x="1262" y="1473"/>
                    <a:pt x="1189" y="1"/>
                    <a:pt x="65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8"/>
            <p:cNvSpPr/>
            <p:nvPr/>
          </p:nvSpPr>
          <p:spPr>
            <a:xfrm>
              <a:off x="1470000" y="942950"/>
              <a:ext cx="37700" cy="26375"/>
            </a:xfrm>
            <a:custGeom>
              <a:rect b="b" l="l" r="r" t="t"/>
              <a:pathLst>
                <a:path extrusionOk="0" h="1055" w="1508">
                  <a:moveTo>
                    <a:pt x="1112" y="0"/>
                  </a:moveTo>
                  <a:cubicBezTo>
                    <a:pt x="747" y="0"/>
                    <a:pt x="0" y="740"/>
                    <a:pt x="0" y="947"/>
                  </a:cubicBezTo>
                  <a:cubicBezTo>
                    <a:pt x="0" y="1016"/>
                    <a:pt x="119" y="1054"/>
                    <a:pt x="286" y="1054"/>
                  </a:cubicBezTo>
                  <a:cubicBezTo>
                    <a:pt x="729" y="1054"/>
                    <a:pt x="1508" y="787"/>
                    <a:pt x="1288" y="128"/>
                  </a:cubicBezTo>
                  <a:cubicBezTo>
                    <a:pt x="1258" y="38"/>
                    <a:pt x="1195" y="0"/>
                    <a:pt x="111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8"/>
            <p:cNvSpPr/>
            <p:nvPr/>
          </p:nvSpPr>
          <p:spPr>
            <a:xfrm>
              <a:off x="1362125" y="1135300"/>
              <a:ext cx="55700" cy="29000"/>
            </a:xfrm>
            <a:custGeom>
              <a:rect b="b" l="l" r="r" t="t"/>
              <a:pathLst>
                <a:path extrusionOk="0" h="1160" w="2228">
                  <a:moveTo>
                    <a:pt x="655" y="1"/>
                  </a:moveTo>
                  <a:cubicBezTo>
                    <a:pt x="252" y="1"/>
                    <a:pt x="0" y="150"/>
                    <a:pt x="42" y="375"/>
                  </a:cubicBezTo>
                  <a:cubicBezTo>
                    <a:pt x="120" y="784"/>
                    <a:pt x="618" y="765"/>
                    <a:pt x="1145" y="901"/>
                  </a:cubicBezTo>
                  <a:cubicBezTo>
                    <a:pt x="1470" y="988"/>
                    <a:pt x="1736" y="1159"/>
                    <a:pt x="1919" y="1159"/>
                  </a:cubicBezTo>
                  <a:cubicBezTo>
                    <a:pt x="2006" y="1159"/>
                    <a:pt x="2073" y="1121"/>
                    <a:pt x="2120" y="1018"/>
                  </a:cubicBezTo>
                  <a:cubicBezTo>
                    <a:pt x="2228" y="784"/>
                    <a:pt x="1876" y="248"/>
                    <a:pt x="1184" y="72"/>
                  </a:cubicBezTo>
                  <a:cubicBezTo>
                    <a:pt x="990" y="23"/>
                    <a:pt x="811" y="1"/>
                    <a:pt x="6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8"/>
            <p:cNvSpPr/>
            <p:nvPr/>
          </p:nvSpPr>
          <p:spPr>
            <a:xfrm>
              <a:off x="1245375" y="1137250"/>
              <a:ext cx="50500" cy="38000"/>
            </a:xfrm>
            <a:custGeom>
              <a:rect b="b" l="l" r="r" t="t"/>
              <a:pathLst>
                <a:path extrusionOk="0" h="1520" w="2020">
                  <a:moveTo>
                    <a:pt x="1616" y="0"/>
                  </a:moveTo>
                  <a:cubicBezTo>
                    <a:pt x="1402" y="0"/>
                    <a:pt x="1115" y="85"/>
                    <a:pt x="810" y="267"/>
                  </a:cubicBezTo>
                  <a:cubicBezTo>
                    <a:pt x="196" y="618"/>
                    <a:pt x="0" y="1233"/>
                    <a:pt x="166" y="1428"/>
                  </a:cubicBezTo>
                  <a:cubicBezTo>
                    <a:pt x="222" y="1493"/>
                    <a:pt x="278" y="1520"/>
                    <a:pt x="338" y="1520"/>
                  </a:cubicBezTo>
                  <a:cubicBezTo>
                    <a:pt x="530" y="1520"/>
                    <a:pt x="754" y="1241"/>
                    <a:pt x="1074" y="1048"/>
                  </a:cubicBezTo>
                  <a:cubicBezTo>
                    <a:pt x="1542" y="775"/>
                    <a:pt x="2020" y="657"/>
                    <a:pt x="1981" y="238"/>
                  </a:cubicBezTo>
                  <a:cubicBezTo>
                    <a:pt x="1966" y="83"/>
                    <a:pt x="1827" y="0"/>
                    <a:pt x="16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8"/>
            <p:cNvSpPr/>
            <p:nvPr/>
          </p:nvSpPr>
          <p:spPr>
            <a:xfrm>
              <a:off x="1264400" y="1210675"/>
              <a:ext cx="36350" cy="25225"/>
            </a:xfrm>
            <a:custGeom>
              <a:rect b="b" l="l" r="r" t="t"/>
              <a:pathLst>
                <a:path extrusionOk="0" h="1009" w="1454">
                  <a:moveTo>
                    <a:pt x="1380" y="1"/>
                  </a:moveTo>
                  <a:cubicBezTo>
                    <a:pt x="1360" y="1"/>
                    <a:pt x="1347" y="17"/>
                    <a:pt x="1347" y="33"/>
                  </a:cubicBezTo>
                  <a:cubicBezTo>
                    <a:pt x="1337" y="228"/>
                    <a:pt x="1288" y="403"/>
                    <a:pt x="1210" y="569"/>
                  </a:cubicBezTo>
                  <a:cubicBezTo>
                    <a:pt x="1171" y="647"/>
                    <a:pt x="1113" y="715"/>
                    <a:pt x="1044" y="774"/>
                  </a:cubicBezTo>
                  <a:cubicBezTo>
                    <a:pt x="976" y="823"/>
                    <a:pt x="898" y="842"/>
                    <a:pt x="820" y="852"/>
                  </a:cubicBezTo>
                  <a:cubicBezTo>
                    <a:pt x="809" y="853"/>
                    <a:pt x="798" y="853"/>
                    <a:pt x="787" y="853"/>
                  </a:cubicBezTo>
                  <a:cubicBezTo>
                    <a:pt x="622" y="853"/>
                    <a:pt x="461" y="785"/>
                    <a:pt x="352" y="667"/>
                  </a:cubicBezTo>
                  <a:cubicBezTo>
                    <a:pt x="225" y="530"/>
                    <a:pt x="127" y="364"/>
                    <a:pt x="78" y="189"/>
                  </a:cubicBezTo>
                  <a:lnTo>
                    <a:pt x="88" y="189"/>
                  </a:lnTo>
                  <a:cubicBezTo>
                    <a:pt x="78" y="169"/>
                    <a:pt x="59" y="159"/>
                    <a:pt x="39" y="159"/>
                  </a:cubicBezTo>
                  <a:cubicBezTo>
                    <a:pt x="10" y="159"/>
                    <a:pt x="0" y="179"/>
                    <a:pt x="0" y="208"/>
                  </a:cubicBezTo>
                  <a:cubicBezTo>
                    <a:pt x="30" y="413"/>
                    <a:pt x="117" y="608"/>
                    <a:pt x="244" y="764"/>
                  </a:cubicBezTo>
                  <a:cubicBezTo>
                    <a:pt x="383" y="922"/>
                    <a:pt x="584" y="1009"/>
                    <a:pt x="796" y="1009"/>
                  </a:cubicBezTo>
                  <a:cubicBezTo>
                    <a:pt x="807" y="1009"/>
                    <a:pt x="818" y="1009"/>
                    <a:pt x="830" y="1008"/>
                  </a:cubicBezTo>
                  <a:cubicBezTo>
                    <a:pt x="937" y="998"/>
                    <a:pt x="1044" y="959"/>
                    <a:pt x="1142" y="891"/>
                  </a:cubicBezTo>
                  <a:cubicBezTo>
                    <a:pt x="1230" y="832"/>
                    <a:pt x="1298" y="745"/>
                    <a:pt x="1337" y="637"/>
                  </a:cubicBezTo>
                  <a:cubicBezTo>
                    <a:pt x="1415" y="452"/>
                    <a:pt x="1454" y="247"/>
                    <a:pt x="1434" y="33"/>
                  </a:cubicBezTo>
                  <a:cubicBezTo>
                    <a:pt x="1434" y="13"/>
                    <a:pt x="1415" y="3"/>
                    <a:pt x="1395" y="3"/>
                  </a:cubicBezTo>
                  <a:cubicBezTo>
                    <a:pt x="1390" y="1"/>
                    <a:pt x="1385" y="1"/>
                    <a:pt x="138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8"/>
            <p:cNvSpPr/>
            <p:nvPr/>
          </p:nvSpPr>
          <p:spPr>
            <a:xfrm>
              <a:off x="1371475" y="1201225"/>
              <a:ext cx="36350" cy="25425"/>
            </a:xfrm>
            <a:custGeom>
              <a:rect b="b" l="l" r="r" t="t"/>
              <a:pathLst>
                <a:path extrusionOk="0" h="1017" w="1454">
                  <a:moveTo>
                    <a:pt x="1395" y="1"/>
                  </a:moveTo>
                  <a:cubicBezTo>
                    <a:pt x="1376" y="1"/>
                    <a:pt x="1356" y="20"/>
                    <a:pt x="1346" y="40"/>
                  </a:cubicBezTo>
                  <a:cubicBezTo>
                    <a:pt x="1337" y="225"/>
                    <a:pt x="1288" y="411"/>
                    <a:pt x="1210" y="576"/>
                  </a:cubicBezTo>
                  <a:cubicBezTo>
                    <a:pt x="1171" y="654"/>
                    <a:pt x="1122" y="723"/>
                    <a:pt x="1054" y="771"/>
                  </a:cubicBezTo>
                  <a:cubicBezTo>
                    <a:pt x="985" y="820"/>
                    <a:pt x="898" y="850"/>
                    <a:pt x="820" y="850"/>
                  </a:cubicBezTo>
                  <a:cubicBezTo>
                    <a:pt x="800" y="852"/>
                    <a:pt x="780" y="853"/>
                    <a:pt x="760" y="853"/>
                  </a:cubicBezTo>
                  <a:cubicBezTo>
                    <a:pt x="605" y="853"/>
                    <a:pt x="455" y="786"/>
                    <a:pt x="351" y="674"/>
                  </a:cubicBezTo>
                  <a:cubicBezTo>
                    <a:pt x="224" y="537"/>
                    <a:pt x="137" y="371"/>
                    <a:pt x="88" y="196"/>
                  </a:cubicBezTo>
                  <a:lnTo>
                    <a:pt x="88" y="186"/>
                  </a:lnTo>
                  <a:cubicBezTo>
                    <a:pt x="78" y="167"/>
                    <a:pt x="59" y="157"/>
                    <a:pt x="39" y="157"/>
                  </a:cubicBezTo>
                  <a:cubicBezTo>
                    <a:pt x="20" y="167"/>
                    <a:pt x="0" y="186"/>
                    <a:pt x="0" y="206"/>
                  </a:cubicBezTo>
                  <a:cubicBezTo>
                    <a:pt x="29" y="411"/>
                    <a:pt x="117" y="606"/>
                    <a:pt x="244" y="771"/>
                  </a:cubicBezTo>
                  <a:cubicBezTo>
                    <a:pt x="383" y="929"/>
                    <a:pt x="584" y="1016"/>
                    <a:pt x="796" y="1016"/>
                  </a:cubicBezTo>
                  <a:cubicBezTo>
                    <a:pt x="807" y="1016"/>
                    <a:pt x="818" y="1016"/>
                    <a:pt x="829" y="1015"/>
                  </a:cubicBezTo>
                  <a:cubicBezTo>
                    <a:pt x="937" y="1006"/>
                    <a:pt x="1054" y="967"/>
                    <a:pt x="1141" y="898"/>
                  </a:cubicBezTo>
                  <a:cubicBezTo>
                    <a:pt x="1229" y="830"/>
                    <a:pt x="1298" y="742"/>
                    <a:pt x="1337" y="645"/>
                  </a:cubicBezTo>
                  <a:cubicBezTo>
                    <a:pt x="1424" y="450"/>
                    <a:pt x="1454" y="245"/>
                    <a:pt x="1434" y="40"/>
                  </a:cubicBezTo>
                  <a:cubicBezTo>
                    <a:pt x="1434" y="20"/>
                    <a:pt x="1415" y="11"/>
                    <a:pt x="13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8"/>
            <p:cNvSpPr/>
            <p:nvPr/>
          </p:nvSpPr>
          <p:spPr>
            <a:xfrm>
              <a:off x="1316600" y="1177825"/>
              <a:ext cx="23675" cy="71225"/>
            </a:xfrm>
            <a:custGeom>
              <a:rect b="b" l="l" r="r" t="t"/>
              <a:pathLst>
                <a:path extrusionOk="0" h="2849" w="947">
                  <a:moveTo>
                    <a:pt x="273" y="0"/>
                  </a:moveTo>
                  <a:cubicBezTo>
                    <a:pt x="254" y="0"/>
                    <a:pt x="244" y="0"/>
                    <a:pt x="234" y="20"/>
                  </a:cubicBezTo>
                  <a:cubicBezTo>
                    <a:pt x="234" y="20"/>
                    <a:pt x="185" y="225"/>
                    <a:pt x="137" y="527"/>
                  </a:cubicBezTo>
                  <a:cubicBezTo>
                    <a:pt x="68" y="908"/>
                    <a:pt x="29" y="1288"/>
                    <a:pt x="10" y="1678"/>
                  </a:cubicBezTo>
                  <a:cubicBezTo>
                    <a:pt x="0" y="1883"/>
                    <a:pt x="10" y="2098"/>
                    <a:pt x="39" y="2303"/>
                  </a:cubicBezTo>
                  <a:cubicBezTo>
                    <a:pt x="49" y="2410"/>
                    <a:pt x="98" y="2517"/>
                    <a:pt x="166" y="2595"/>
                  </a:cubicBezTo>
                  <a:lnTo>
                    <a:pt x="176" y="2605"/>
                  </a:lnTo>
                  <a:lnTo>
                    <a:pt x="176" y="2615"/>
                  </a:lnTo>
                  <a:lnTo>
                    <a:pt x="195" y="2624"/>
                  </a:lnTo>
                  <a:lnTo>
                    <a:pt x="215" y="2644"/>
                  </a:lnTo>
                  <a:lnTo>
                    <a:pt x="273" y="2683"/>
                  </a:lnTo>
                  <a:cubicBezTo>
                    <a:pt x="302" y="2703"/>
                    <a:pt x="342" y="2732"/>
                    <a:pt x="381" y="2751"/>
                  </a:cubicBezTo>
                  <a:cubicBezTo>
                    <a:pt x="420" y="2771"/>
                    <a:pt x="459" y="2781"/>
                    <a:pt x="498" y="2790"/>
                  </a:cubicBezTo>
                  <a:cubicBezTo>
                    <a:pt x="527" y="2810"/>
                    <a:pt x="566" y="2820"/>
                    <a:pt x="595" y="2820"/>
                  </a:cubicBezTo>
                  <a:cubicBezTo>
                    <a:pt x="654" y="2829"/>
                    <a:pt x="712" y="2839"/>
                    <a:pt x="771" y="2849"/>
                  </a:cubicBezTo>
                  <a:lnTo>
                    <a:pt x="917" y="2849"/>
                  </a:lnTo>
                  <a:cubicBezTo>
                    <a:pt x="946" y="2839"/>
                    <a:pt x="946" y="2800"/>
                    <a:pt x="917" y="2790"/>
                  </a:cubicBezTo>
                  <a:cubicBezTo>
                    <a:pt x="868" y="2790"/>
                    <a:pt x="829" y="2781"/>
                    <a:pt x="781" y="2771"/>
                  </a:cubicBezTo>
                  <a:cubicBezTo>
                    <a:pt x="732" y="2761"/>
                    <a:pt x="673" y="2751"/>
                    <a:pt x="624" y="2732"/>
                  </a:cubicBezTo>
                  <a:cubicBezTo>
                    <a:pt x="595" y="2722"/>
                    <a:pt x="566" y="2712"/>
                    <a:pt x="537" y="2693"/>
                  </a:cubicBezTo>
                  <a:cubicBezTo>
                    <a:pt x="507" y="2683"/>
                    <a:pt x="478" y="2664"/>
                    <a:pt x="449" y="2644"/>
                  </a:cubicBezTo>
                  <a:cubicBezTo>
                    <a:pt x="420" y="2624"/>
                    <a:pt x="381" y="2605"/>
                    <a:pt x="361" y="2585"/>
                  </a:cubicBezTo>
                  <a:lnTo>
                    <a:pt x="312" y="2546"/>
                  </a:lnTo>
                  <a:lnTo>
                    <a:pt x="283" y="2517"/>
                  </a:lnTo>
                  <a:lnTo>
                    <a:pt x="273" y="2507"/>
                  </a:lnTo>
                  <a:cubicBezTo>
                    <a:pt x="234" y="2439"/>
                    <a:pt x="205" y="2361"/>
                    <a:pt x="205" y="2283"/>
                  </a:cubicBezTo>
                  <a:cubicBezTo>
                    <a:pt x="185" y="2088"/>
                    <a:pt x="185" y="1883"/>
                    <a:pt x="195" y="1688"/>
                  </a:cubicBezTo>
                  <a:cubicBezTo>
                    <a:pt x="205" y="1278"/>
                    <a:pt x="244" y="859"/>
                    <a:pt x="263" y="556"/>
                  </a:cubicBezTo>
                  <a:lnTo>
                    <a:pt x="302" y="30"/>
                  </a:lnTo>
                  <a:cubicBezTo>
                    <a:pt x="302" y="20"/>
                    <a:pt x="283" y="0"/>
                    <a:pt x="27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8"/>
            <p:cNvSpPr/>
            <p:nvPr/>
          </p:nvSpPr>
          <p:spPr>
            <a:xfrm>
              <a:off x="1357200" y="1233750"/>
              <a:ext cx="9075" cy="8725"/>
            </a:xfrm>
            <a:custGeom>
              <a:rect b="b" l="l" r="r" t="t"/>
              <a:pathLst>
                <a:path extrusionOk="0" h="349" w="363">
                  <a:moveTo>
                    <a:pt x="219" y="0"/>
                  </a:moveTo>
                  <a:cubicBezTo>
                    <a:pt x="136" y="0"/>
                    <a:pt x="0" y="285"/>
                    <a:pt x="54" y="339"/>
                  </a:cubicBezTo>
                  <a:cubicBezTo>
                    <a:pt x="60" y="346"/>
                    <a:pt x="68" y="349"/>
                    <a:pt x="77" y="349"/>
                  </a:cubicBezTo>
                  <a:cubicBezTo>
                    <a:pt x="161" y="349"/>
                    <a:pt x="362" y="95"/>
                    <a:pt x="239" y="7"/>
                  </a:cubicBezTo>
                  <a:cubicBezTo>
                    <a:pt x="233" y="2"/>
                    <a:pt x="226" y="0"/>
                    <a:pt x="21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8"/>
            <p:cNvSpPr/>
            <p:nvPr/>
          </p:nvSpPr>
          <p:spPr>
            <a:xfrm>
              <a:off x="1454000" y="1933575"/>
              <a:ext cx="89925" cy="71325"/>
            </a:xfrm>
            <a:custGeom>
              <a:rect b="b" l="l" r="r" t="t"/>
              <a:pathLst>
                <a:path extrusionOk="0" h="2853" w="3597">
                  <a:moveTo>
                    <a:pt x="39" y="1"/>
                  </a:moveTo>
                  <a:cubicBezTo>
                    <a:pt x="20" y="1"/>
                    <a:pt x="0" y="18"/>
                    <a:pt x="6" y="42"/>
                  </a:cubicBezTo>
                  <a:cubicBezTo>
                    <a:pt x="123" y="442"/>
                    <a:pt x="289" y="812"/>
                    <a:pt x="494" y="1164"/>
                  </a:cubicBezTo>
                  <a:cubicBezTo>
                    <a:pt x="709" y="1524"/>
                    <a:pt x="972" y="1837"/>
                    <a:pt x="1274" y="2120"/>
                  </a:cubicBezTo>
                  <a:cubicBezTo>
                    <a:pt x="1431" y="2246"/>
                    <a:pt x="1606" y="2373"/>
                    <a:pt x="1782" y="2471"/>
                  </a:cubicBezTo>
                  <a:cubicBezTo>
                    <a:pt x="1967" y="2578"/>
                    <a:pt x="2152" y="2656"/>
                    <a:pt x="2348" y="2715"/>
                  </a:cubicBezTo>
                  <a:cubicBezTo>
                    <a:pt x="2636" y="2806"/>
                    <a:pt x="2930" y="2852"/>
                    <a:pt x="3226" y="2852"/>
                  </a:cubicBezTo>
                  <a:cubicBezTo>
                    <a:pt x="3339" y="2852"/>
                    <a:pt x="3453" y="2845"/>
                    <a:pt x="3567" y="2832"/>
                  </a:cubicBezTo>
                  <a:cubicBezTo>
                    <a:pt x="3586" y="2832"/>
                    <a:pt x="3596" y="2812"/>
                    <a:pt x="3596" y="2802"/>
                  </a:cubicBezTo>
                  <a:cubicBezTo>
                    <a:pt x="3596" y="2787"/>
                    <a:pt x="3590" y="2771"/>
                    <a:pt x="3577" y="2771"/>
                  </a:cubicBezTo>
                  <a:cubicBezTo>
                    <a:pt x="3574" y="2771"/>
                    <a:pt x="3571" y="2771"/>
                    <a:pt x="3567" y="2773"/>
                  </a:cubicBezTo>
                  <a:cubicBezTo>
                    <a:pt x="3516" y="2776"/>
                    <a:pt x="3465" y="2777"/>
                    <a:pt x="3415" y="2777"/>
                  </a:cubicBezTo>
                  <a:cubicBezTo>
                    <a:pt x="3264" y="2777"/>
                    <a:pt x="3116" y="2766"/>
                    <a:pt x="2962" y="2744"/>
                  </a:cubicBezTo>
                  <a:cubicBezTo>
                    <a:pt x="2767" y="2724"/>
                    <a:pt x="2572" y="2676"/>
                    <a:pt x="2387" y="2617"/>
                  </a:cubicBezTo>
                  <a:cubicBezTo>
                    <a:pt x="2006" y="2490"/>
                    <a:pt x="1655" y="2285"/>
                    <a:pt x="1362" y="2022"/>
                  </a:cubicBezTo>
                  <a:cubicBezTo>
                    <a:pt x="1060" y="1759"/>
                    <a:pt x="796" y="1446"/>
                    <a:pt x="592" y="1105"/>
                  </a:cubicBezTo>
                  <a:cubicBezTo>
                    <a:pt x="484" y="939"/>
                    <a:pt x="387" y="764"/>
                    <a:pt x="299" y="578"/>
                  </a:cubicBezTo>
                  <a:cubicBezTo>
                    <a:pt x="211" y="403"/>
                    <a:pt x="133" y="217"/>
                    <a:pt x="65" y="22"/>
                  </a:cubicBezTo>
                  <a:cubicBezTo>
                    <a:pt x="61" y="7"/>
                    <a:pt x="50" y="1"/>
                    <a:pt x="3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8"/>
            <p:cNvSpPr/>
            <p:nvPr/>
          </p:nvSpPr>
          <p:spPr>
            <a:xfrm>
              <a:off x="1301225" y="1304125"/>
              <a:ext cx="103925" cy="17375"/>
            </a:xfrm>
            <a:custGeom>
              <a:rect b="b" l="l" r="r" t="t"/>
              <a:pathLst>
                <a:path extrusionOk="0" h="695" w="4157">
                  <a:moveTo>
                    <a:pt x="1967" y="0"/>
                  </a:moveTo>
                  <a:cubicBezTo>
                    <a:pt x="1636" y="0"/>
                    <a:pt x="1312" y="40"/>
                    <a:pt x="996" y="119"/>
                  </a:cubicBezTo>
                  <a:cubicBezTo>
                    <a:pt x="654" y="206"/>
                    <a:pt x="293" y="324"/>
                    <a:pt x="20" y="587"/>
                  </a:cubicBezTo>
                  <a:cubicBezTo>
                    <a:pt x="0" y="606"/>
                    <a:pt x="0" y="645"/>
                    <a:pt x="30" y="665"/>
                  </a:cubicBezTo>
                  <a:cubicBezTo>
                    <a:pt x="64" y="685"/>
                    <a:pt x="103" y="694"/>
                    <a:pt x="142" y="694"/>
                  </a:cubicBezTo>
                  <a:cubicBezTo>
                    <a:pt x="181" y="694"/>
                    <a:pt x="220" y="685"/>
                    <a:pt x="254" y="665"/>
                  </a:cubicBezTo>
                  <a:cubicBezTo>
                    <a:pt x="264" y="655"/>
                    <a:pt x="274" y="626"/>
                    <a:pt x="264" y="616"/>
                  </a:cubicBezTo>
                  <a:cubicBezTo>
                    <a:pt x="257" y="594"/>
                    <a:pt x="244" y="583"/>
                    <a:pt x="225" y="583"/>
                  </a:cubicBezTo>
                  <a:cubicBezTo>
                    <a:pt x="219" y="583"/>
                    <a:pt x="213" y="585"/>
                    <a:pt x="205" y="587"/>
                  </a:cubicBezTo>
                  <a:cubicBezTo>
                    <a:pt x="191" y="594"/>
                    <a:pt x="174" y="599"/>
                    <a:pt x="158" y="600"/>
                  </a:cubicBezTo>
                  <a:lnTo>
                    <a:pt x="158" y="600"/>
                  </a:lnTo>
                  <a:cubicBezTo>
                    <a:pt x="421" y="426"/>
                    <a:pt x="715" y="308"/>
                    <a:pt x="1025" y="255"/>
                  </a:cubicBezTo>
                  <a:cubicBezTo>
                    <a:pt x="1331" y="194"/>
                    <a:pt x="1646" y="156"/>
                    <a:pt x="1961" y="156"/>
                  </a:cubicBezTo>
                  <a:cubicBezTo>
                    <a:pt x="1997" y="156"/>
                    <a:pt x="2033" y="157"/>
                    <a:pt x="2069" y="158"/>
                  </a:cubicBezTo>
                  <a:cubicBezTo>
                    <a:pt x="2771" y="177"/>
                    <a:pt x="3464" y="353"/>
                    <a:pt x="4088" y="685"/>
                  </a:cubicBezTo>
                  <a:cubicBezTo>
                    <a:pt x="4096" y="689"/>
                    <a:pt x="4104" y="691"/>
                    <a:pt x="4112" y="691"/>
                  </a:cubicBezTo>
                  <a:cubicBezTo>
                    <a:pt x="4122" y="691"/>
                    <a:pt x="4131" y="686"/>
                    <a:pt x="4137" y="675"/>
                  </a:cubicBezTo>
                  <a:cubicBezTo>
                    <a:pt x="4156" y="655"/>
                    <a:pt x="4147" y="626"/>
                    <a:pt x="4127" y="616"/>
                  </a:cubicBezTo>
                  <a:cubicBezTo>
                    <a:pt x="3825" y="421"/>
                    <a:pt x="3493" y="275"/>
                    <a:pt x="3142" y="167"/>
                  </a:cubicBezTo>
                  <a:cubicBezTo>
                    <a:pt x="2791" y="70"/>
                    <a:pt x="2439" y="11"/>
                    <a:pt x="2078" y="2"/>
                  </a:cubicBezTo>
                  <a:cubicBezTo>
                    <a:pt x="2041" y="1"/>
                    <a:pt x="2004" y="0"/>
                    <a:pt x="19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1" name="Google Shape;3851;p48"/>
          <p:cNvGrpSpPr/>
          <p:nvPr/>
        </p:nvGrpSpPr>
        <p:grpSpPr>
          <a:xfrm>
            <a:off x="2925475" y="2645822"/>
            <a:ext cx="2689333" cy="1892302"/>
            <a:chOff x="1897300" y="972325"/>
            <a:chExt cx="1352375" cy="951575"/>
          </a:xfrm>
        </p:grpSpPr>
        <p:sp>
          <p:nvSpPr>
            <p:cNvPr id="3852" name="Google Shape;3852;p48"/>
            <p:cNvSpPr/>
            <p:nvPr/>
          </p:nvSpPr>
          <p:spPr>
            <a:xfrm>
              <a:off x="2946000" y="1541950"/>
              <a:ext cx="58325" cy="53925"/>
            </a:xfrm>
            <a:custGeom>
              <a:rect b="b" l="l" r="r" t="t"/>
              <a:pathLst>
                <a:path extrusionOk="0" h="2157" w="2333">
                  <a:moveTo>
                    <a:pt x="489" y="0"/>
                  </a:moveTo>
                  <a:lnTo>
                    <a:pt x="479" y="10"/>
                  </a:lnTo>
                  <a:cubicBezTo>
                    <a:pt x="479" y="10"/>
                    <a:pt x="1" y="1249"/>
                    <a:pt x="138" y="1688"/>
                  </a:cubicBezTo>
                  <a:cubicBezTo>
                    <a:pt x="155" y="1745"/>
                    <a:pt x="181" y="1769"/>
                    <a:pt x="210" y="1769"/>
                  </a:cubicBezTo>
                  <a:cubicBezTo>
                    <a:pt x="356" y="1769"/>
                    <a:pt x="606" y="1181"/>
                    <a:pt x="606" y="1181"/>
                  </a:cubicBezTo>
                  <a:lnTo>
                    <a:pt x="606" y="1181"/>
                  </a:lnTo>
                  <a:cubicBezTo>
                    <a:pt x="606" y="1181"/>
                    <a:pt x="489" y="2049"/>
                    <a:pt x="684" y="2107"/>
                  </a:cubicBezTo>
                  <a:cubicBezTo>
                    <a:pt x="696" y="2111"/>
                    <a:pt x="707" y="2113"/>
                    <a:pt x="718" y="2113"/>
                  </a:cubicBezTo>
                  <a:cubicBezTo>
                    <a:pt x="963" y="2113"/>
                    <a:pt x="1133" y="1347"/>
                    <a:pt x="1133" y="1347"/>
                  </a:cubicBezTo>
                  <a:lnTo>
                    <a:pt x="1133" y="1347"/>
                  </a:lnTo>
                  <a:cubicBezTo>
                    <a:pt x="1133" y="1347"/>
                    <a:pt x="1066" y="2157"/>
                    <a:pt x="1356" y="2157"/>
                  </a:cubicBezTo>
                  <a:cubicBezTo>
                    <a:pt x="1360" y="2157"/>
                    <a:pt x="1363" y="2156"/>
                    <a:pt x="1367" y="2156"/>
                  </a:cubicBezTo>
                  <a:cubicBezTo>
                    <a:pt x="1659" y="2127"/>
                    <a:pt x="1679" y="1210"/>
                    <a:pt x="1679" y="1210"/>
                  </a:cubicBezTo>
                  <a:cubicBezTo>
                    <a:pt x="1679" y="1210"/>
                    <a:pt x="1737" y="1737"/>
                    <a:pt x="2030" y="1737"/>
                  </a:cubicBezTo>
                  <a:lnTo>
                    <a:pt x="2069" y="1737"/>
                  </a:lnTo>
                  <a:cubicBezTo>
                    <a:pt x="2108" y="1366"/>
                    <a:pt x="2137" y="1132"/>
                    <a:pt x="2137" y="1064"/>
                  </a:cubicBezTo>
                  <a:cubicBezTo>
                    <a:pt x="2001" y="937"/>
                    <a:pt x="2333" y="625"/>
                    <a:pt x="2294" y="498"/>
                  </a:cubicBezTo>
                  <a:lnTo>
                    <a:pt x="1776" y="273"/>
                  </a:lnTo>
                  <a:cubicBezTo>
                    <a:pt x="977" y="78"/>
                    <a:pt x="645" y="156"/>
                    <a:pt x="48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8"/>
            <p:cNvSpPr/>
            <p:nvPr/>
          </p:nvSpPr>
          <p:spPr>
            <a:xfrm>
              <a:off x="2997475" y="1880950"/>
              <a:ext cx="81475" cy="36025"/>
            </a:xfrm>
            <a:custGeom>
              <a:rect b="b" l="l" r="r" t="t"/>
              <a:pathLst>
                <a:path extrusionOk="0" h="1441" w="3259">
                  <a:moveTo>
                    <a:pt x="1317" y="0"/>
                  </a:moveTo>
                  <a:cubicBezTo>
                    <a:pt x="1317" y="0"/>
                    <a:pt x="0" y="830"/>
                    <a:pt x="166" y="1269"/>
                  </a:cubicBezTo>
                  <a:cubicBezTo>
                    <a:pt x="215" y="1393"/>
                    <a:pt x="446" y="1441"/>
                    <a:pt x="759" y="1441"/>
                  </a:cubicBezTo>
                  <a:cubicBezTo>
                    <a:pt x="1576" y="1441"/>
                    <a:pt x="2949" y="1114"/>
                    <a:pt x="3083" y="966"/>
                  </a:cubicBezTo>
                  <a:cubicBezTo>
                    <a:pt x="3259" y="771"/>
                    <a:pt x="3239" y="264"/>
                    <a:pt x="3229" y="88"/>
                  </a:cubicBezTo>
                  <a:lnTo>
                    <a:pt x="3229" y="88"/>
                  </a:lnTo>
                  <a:cubicBezTo>
                    <a:pt x="2976" y="118"/>
                    <a:pt x="2717" y="131"/>
                    <a:pt x="2457" y="131"/>
                  </a:cubicBezTo>
                  <a:cubicBezTo>
                    <a:pt x="2376" y="131"/>
                    <a:pt x="2295" y="130"/>
                    <a:pt x="2215" y="127"/>
                  </a:cubicBezTo>
                  <a:cubicBezTo>
                    <a:pt x="1912" y="117"/>
                    <a:pt x="1610" y="78"/>
                    <a:pt x="13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8"/>
            <p:cNvSpPr/>
            <p:nvPr/>
          </p:nvSpPr>
          <p:spPr>
            <a:xfrm>
              <a:off x="3115525" y="1876800"/>
              <a:ext cx="80975" cy="38950"/>
            </a:xfrm>
            <a:custGeom>
              <a:rect b="b" l="l" r="r" t="t"/>
              <a:pathLst>
                <a:path extrusionOk="0" h="1558" w="3239">
                  <a:moveTo>
                    <a:pt x="3161" y="1"/>
                  </a:moveTo>
                  <a:cubicBezTo>
                    <a:pt x="2829" y="69"/>
                    <a:pt x="2488" y="108"/>
                    <a:pt x="2156" y="118"/>
                  </a:cubicBezTo>
                  <a:cubicBezTo>
                    <a:pt x="2080" y="123"/>
                    <a:pt x="2004" y="125"/>
                    <a:pt x="1928" y="125"/>
                  </a:cubicBezTo>
                  <a:cubicBezTo>
                    <a:pt x="1699" y="125"/>
                    <a:pt x="1468" y="103"/>
                    <a:pt x="1249" y="59"/>
                  </a:cubicBezTo>
                  <a:cubicBezTo>
                    <a:pt x="1249" y="59"/>
                    <a:pt x="0" y="996"/>
                    <a:pt x="205" y="1425"/>
                  </a:cubicBezTo>
                  <a:cubicBezTo>
                    <a:pt x="250" y="1519"/>
                    <a:pt x="405" y="1557"/>
                    <a:pt x="621" y="1557"/>
                  </a:cubicBezTo>
                  <a:cubicBezTo>
                    <a:pt x="1393" y="1557"/>
                    <a:pt x="2946" y="1071"/>
                    <a:pt x="3083" y="888"/>
                  </a:cubicBezTo>
                  <a:cubicBezTo>
                    <a:pt x="3239" y="674"/>
                    <a:pt x="3190" y="166"/>
                    <a:pt x="316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8"/>
            <p:cNvSpPr/>
            <p:nvPr/>
          </p:nvSpPr>
          <p:spPr>
            <a:xfrm>
              <a:off x="2996000" y="1564375"/>
              <a:ext cx="204400" cy="321075"/>
            </a:xfrm>
            <a:custGeom>
              <a:rect b="b" l="l" r="r" t="t"/>
              <a:pathLst>
                <a:path extrusionOk="0" h="12843" w="8176">
                  <a:moveTo>
                    <a:pt x="1" y="1"/>
                  </a:moveTo>
                  <a:cubicBezTo>
                    <a:pt x="11" y="59"/>
                    <a:pt x="30" y="274"/>
                    <a:pt x="59" y="606"/>
                  </a:cubicBezTo>
                  <a:cubicBezTo>
                    <a:pt x="264" y="2810"/>
                    <a:pt x="859" y="12332"/>
                    <a:pt x="1035" y="12585"/>
                  </a:cubicBezTo>
                  <a:cubicBezTo>
                    <a:pt x="1084" y="12644"/>
                    <a:pt x="1152" y="12683"/>
                    <a:pt x="1220" y="12702"/>
                  </a:cubicBezTo>
                  <a:cubicBezTo>
                    <a:pt x="1513" y="12790"/>
                    <a:pt x="1815" y="12829"/>
                    <a:pt x="2118" y="12839"/>
                  </a:cubicBezTo>
                  <a:cubicBezTo>
                    <a:pt x="2198" y="12841"/>
                    <a:pt x="2279" y="12843"/>
                    <a:pt x="2359" y="12843"/>
                  </a:cubicBezTo>
                  <a:cubicBezTo>
                    <a:pt x="2620" y="12843"/>
                    <a:pt x="2879" y="12830"/>
                    <a:pt x="3132" y="12800"/>
                  </a:cubicBezTo>
                  <a:cubicBezTo>
                    <a:pt x="3318" y="12780"/>
                    <a:pt x="3454" y="12732"/>
                    <a:pt x="3474" y="12683"/>
                  </a:cubicBezTo>
                  <a:cubicBezTo>
                    <a:pt x="3630" y="12195"/>
                    <a:pt x="3406" y="1337"/>
                    <a:pt x="3406" y="1201"/>
                  </a:cubicBezTo>
                  <a:lnTo>
                    <a:pt x="3406" y="1201"/>
                  </a:lnTo>
                  <a:cubicBezTo>
                    <a:pt x="3610" y="1288"/>
                    <a:pt x="3832" y="1332"/>
                    <a:pt x="4057" y="1332"/>
                  </a:cubicBezTo>
                  <a:cubicBezTo>
                    <a:pt x="4132" y="1332"/>
                    <a:pt x="4208" y="1328"/>
                    <a:pt x="4284" y="1318"/>
                  </a:cubicBezTo>
                  <a:cubicBezTo>
                    <a:pt x="4284" y="1318"/>
                    <a:pt x="5620" y="12351"/>
                    <a:pt x="5796" y="12537"/>
                  </a:cubicBezTo>
                  <a:cubicBezTo>
                    <a:pt x="5805" y="12537"/>
                    <a:pt x="5805" y="12546"/>
                    <a:pt x="5815" y="12546"/>
                  </a:cubicBezTo>
                  <a:cubicBezTo>
                    <a:pt x="5942" y="12644"/>
                    <a:pt x="6441" y="12708"/>
                    <a:pt x="6936" y="12708"/>
                  </a:cubicBezTo>
                  <a:cubicBezTo>
                    <a:pt x="7280" y="12708"/>
                    <a:pt x="7622" y="12677"/>
                    <a:pt x="7835" y="12605"/>
                  </a:cubicBezTo>
                  <a:cubicBezTo>
                    <a:pt x="7874" y="12585"/>
                    <a:pt x="7922" y="12566"/>
                    <a:pt x="7961" y="12537"/>
                  </a:cubicBezTo>
                  <a:cubicBezTo>
                    <a:pt x="8176" y="12390"/>
                    <a:pt x="7591" y="4839"/>
                    <a:pt x="7698" y="1835"/>
                  </a:cubicBezTo>
                  <a:cubicBezTo>
                    <a:pt x="7717" y="1610"/>
                    <a:pt x="7757" y="381"/>
                    <a:pt x="7776" y="342"/>
                  </a:cubicBezTo>
                  <a:lnTo>
                    <a:pt x="7776" y="342"/>
                  </a:lnTo>
                  <a:cubicBezTo>
                    <a:pt x="7740" y="396"/>
                    <a:pt x="5482" y="491"/>
                    <a:pt x="4343" y="491"/>
                  </a:cubicBezTo>
                  <a:cubicBezTo>
                    <a:pt x="4242" y="491"/>
                    <a:pt x="4150" y="490"/>
                    <a:pt x="4069" y="489"/>
                  </a:cubicBezTo>
                  <a:cubicBezTo>
                    <a:pt x="2274" y="440"/>
                    <a:pt x="859" y="1"/>
                    <a:pt x="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8"/>
            <p:cNvSpPr/>
            <p:nvPr/>
          </p:nvSpPr>
          <p:spPr>
            <a:xfrm>
              <a:off x="2954300" y="1278300"/>
              <a:ext cx="295375" cy="300500"/>
            </a:xfrm>
            <a:custGeom>
              <a:rect b="b" l="l" r="r" t="t"/>
              <a:pathLst>
                <a:path extrusionOk="0" h="12020" w="11815">
                  <a:moveTo>
                    <a:pt x="7083" y="1"/>
                  </a:moveTo>
                  <a:cubicBezTo>
                    <a:pt x="7044" y="20"/>
                    <a:pt x="7103" y="225"/>
                    <a:pt x="7064" y="254"/>
                  </a:cubicBezTo>
                  <a:cubicBezTo>
                    <a:pt x="7230" y="547"/>
                    <a:pt x="7054" y="1298"/>
                    <a:pt x="6908" y="1366"/>
                  </a:cubicBezTo>
                  <a:cubicBezTo>
                    <a:pt x="6900" y="1371"/>
                    <a:pt x="6889" y="1373"/>
                    <a:pt x="6875" y="1373"/>
                  </a:cubicBezTo>
                  <a:cubicBezTo>
                    <a:pt x="6764" y="1373"/>
                    <a:pt x="6459" y="1241"/>
                    <a:pt x="6147" y="1093"/>
                  </a:cubicBezTo>
                  <a:cubicBezTo>
                    <a:pt x="5877" y="1351"/>
                    <a:pt x="5618" y="1435"/>
                    <a:pt x="5395" y="1435"/>
                  </a:cubicBezTo>
                  <a:cubicBezTo>
                    <a:pt x="5062" y="1435"/>
                    <a:pt x="4810" y="1247"/>
                    <a:pt x="4722" y="1171"/>
                  </a:cubicBezTo>
                  <a:cubicBezTo>
                    <a:pt x="4460" y="1335"/>
                    <a:pt x="4191" y="1492"/>
                    <a:pt x="4089" y="1492"/>
                  </a:cubicBezTo>
                  <a:cubicBezTo>
                    <a:pt x="4069" y="1492"/>
                    <a:pt x="4055" y="1486"/>
                    <a:pt x="4049" y="1474"/>
                  </a:cubicBezTo>
                  <a:cubicBezTo>
                    <a:pt x="3903" y="1230"/>
                    <a:pt x="4010" y="586"/>
                    <a:pt x="4049" y="440"/>
                  </a:cubicBezTo>
                  <a:cubicBezTo>
                    <a:pt x="4000" y="420"/>
                    <a:pt x="4196" y="274"/>
                    <a:pt x="4147" y="264"/>
                  </a:cubicBezTo>
                  <a:lnTo>
                    <a:pt x="4147" y="264"/>
                  </a:lnTo>
                  <a:cubicBezTo>
                    <a:pt x="3552" y="537"/>
                    <a:pt x="2166" y="1503"/>
                    <a:pt x="1766" y="2625"/>
                  </a:cubicBezTo>
                  <a:cubicBezTo>
                    <a:pt x="1103" y="4469"/>
                    <a:pt x="225" y="9151"/>
                    <a:pt x="1" y="10410"/>
                  </a:cubicBezTo>
                  <a:cubicBezTo>
                    <a:pt x="401" y="10595"/>
                    <a:pt x="840" y="10712"/>
                    <a:pt x="1288" y="10751"/>
                  </a:cubicBezTo>
                  <a:lnTo>
                    <a:pt x="1308" y="10751"/>
                  </a:lnTo>
                  <a:cubicBezTo>
                    <a:pt x="1308" y="10771"/>
                    <a:pt x="1308" y="10800"/>
                    <a:pt x="1318" y="10819"/>
                  </a:cubicBezTo>
                  <a:cubicBezTo>
                    <a:pt x="1521" y="10941"/>
                    <a:pt x="3192" y="11858"/>
                    <a:pt x="6714" y="11858"/>
                  </a:cubicBezTo>
                  <a:cubicBezTo>
                    <a:pt x="7414" y="11858"/>
                    <a:pt x="8186" y="11822"/>
                    <a:pt x="9034" y="11736"/>
                  </a:cubicBezTo>
                  <a:lnTo>
                    <a:pt x="9044" y="11736"/>
                  </a:lnTo>
                  <a:cubicBezTo>
                    <a:pt x="9083" y="11678"/>
                    <a:pt x="9103" y="11619"/>
                    <a:pt x="9122" y="11561"/>
                  </a:cubicBezTo>
                  <a:lnTo>
                    <a:pt x="9122" y="11551"/>
                  </a:lnTo>
                  <a:cubicBezTo>
                    <a:pt x="9044" y="11532"/>
                    <a:pt x="8966" y="11532"/>
                    <a:pt x="8888" y="11532"/>
                  </a:cubicBezTo>
                  <a:cubicBezTo>
                    <a:pt x="8888" y="11532"/>
                    <a:pt x="8937" y="11375"/>
                    <a:pt x="9005" y="11132"/>
                  </a:cubicBezTo>
                  <a:cubicBezTo>
                    <a:pt x="9054" y="11132"/>
                    <a:pt x="10234" y="11151"/>
                    <a:pt x="10917" y="12019"/>
                  </a:cubicBezTo>
                  <a:cubicBezTo>
                    <a:pt x="11210" y="11210"/>
                    <a:pt x="11815" y="9249"/>
                    <a:pt x="11805" y="7132"/>
                  </a:cubicBezTo>
                  <a:cubicBezTo>
                    <a:pt x="11776" y="5122"/>
                    <a:pt x="10800" y="2820"/>
                    <a:pt x="10010" y="1610"/>
                  </a:cubicBezTo>
                  <a:cubicBezTo>
                    <a:pt x="9200" y="361"/>
                    <a:pt x="7473" y="1"/>
                    <a:pt x="70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8"/>
            <p:cNvSpPr/>
            <p:nvPr/>
          </p:nvSpPr>
          <p:spPr>
            <a:xfrm>
              <a:off x="2986750" y="1548525"/>
              <a:ext cx="193425" cy="37125"/>
            </a:xfrm>
            <a:custGeom>
              <a:rect b="b" l="l" r="r" t="t"/>
              <a:pathLst>
                <a:path extrusionOk="0" h="1485" w="7737">
                  <a:moveTo>
                    <a:pt x="0" y="1"/>
                  </a:moveTo>
                  <a:cubicBezTo>
                    <a:pt x="10" y="69"/>
                    <a:pt x="20" y="137"/>
                    <a:pt x="29" y="206"/>
                  </a:cubicBezTo>
                  <a:cubicBezTo>
                    <a:pt x="39" y="254"/>
                    <a:pt x="49" y="293"/>
                    <a:pt x="68" y="332"/>
                  </a:cubicBezTo>
                  <a:cubicBezTo>
                    <a:pt x="146" y="459"/>
                    <a:pt x="244" y="557"/>
                    <a:pt x="371" y="635"/>
                  </a:cubicBezTo>
                  <a:cubicBezTo>
                    <a:pt x="1093" y="1113"/>
                    <a:pt x="2829" y="1435"/>
                    <a:pt x="4624" y="1474"/>
                  </a:cubicBezTo>
                  <a:cubicBezTo>
                    <a:pt x="4801" y="1481"/>
                    <a:pt x="4978" y="1484"/>
                    <a:pt x="5155" y="1484"/>
                  </a:cubicBezTo>
                  <a:cubicBezTo>
                    <a:pt x="5941" y="1484"/>
                    <a:pt x="6721" y="1414"/>
                    <a:pt x="7502" y="1279"/>
                  </a:cubicBezTo>
                  <a:cubicBezTo>
                    <a:pt x="7522" y="1240"/>
                    <a:pt x="7541" y="1210"/>
                    <a:pt x="7570" y="1171"/>
                  </a:cubicBezTo>
                  <a:cubicBezTo>
                    <a:pt x="7629" y="1093"/>
                    <a:pt x="7688" y="1005"/>
                    <a:pt x="7736" y="918"/>
                  </a:cubicBezTo>
                  <a:lnTo>
                    <a:pt x="7727" y="918"/>
                  </a:lnTo>
                  <a:cubicBezTo>
                    <a:pt x="7149" y="947"/>
                    <a:pt x="6607" y="960"/>
                    <a:pt x="6100" y="960"/>
                  </a:cubicBezTo>
                  <a:cubicBezTo>
                    <a:pt x="2079" y="960"/>
                    <a:pt x="217" y="131"/>
                    <a:pt x="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8"/>
            <p:cNvSpPr/>
            <p:nvPr/>
          </p:nvSpPr>
          <p:spPr>
            <a:xfrm>
              <a:off x="3172100" y="1566000"/>
              <a:ext cx="52650" cy="23875"/>
            </a:xfrm>
            <a:custGeom>
              <a:rect b="b" l="l" r="r" t="t"/>
              <a:pathLst>
                <a:path extrusionOk="0" h="955" w="2106">
                  <a:moveTo>
                    <a:pt x="270" y="0"/>
                  </a:moveTo>
                  <a:cubicBezTo>
                    <a:pt x="241" y="0"/>
                    <a:pt x="216" y="2"/>
                    <a:pt x="195" y="4"/>
                  </a:cubicBezTo>
                  <a:cubicBezTo>
                    <a:pt x="195" y="4"/>
                    <a:pt x="0" y="33"/>
                    <a:pt x="849" y="502"/>
                  </a:cubicBezTo>
                  <a:cubicBezTo>
                    <a:pt x="1364" y="783"/>
                    <a:pt x="1739" y="955"/>
                    <a:pt x="1931" y="955"/>
                  </a:cubicBezTo>
                  <a:cubicBezTo>
                    <a:pt x="2059" y="955"/>
                    <a:pt x="2106" y="878"/>
                    <a:pt x="2059" y="706"/>
                  </a:cubicBezTo>
                  <a:cubicBezTo>
                    <a:pt x="1940" y="276"/>
                    <a:pt x="704" y="0"/>
                    <a:pt x="27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8"/>
            <p:cNvSpPr/>
            <p:nvPr/>
          </p:nvSpPr>
          <p:spPr>
            <a:xfrm>
              <a:off x="2952600" y="1538275"/>
              <a:ext cx="35875" cy="18575"/>
            </a:xfrm>
            <a:custGeom>
              <a:rect b="b" l="l" r="r" t="t"/>
              <a:pathLst>
                <a:path extrusionOk="0" h="743" w="1435">
                  <a:moveTo>
                    <a:pt x="59" y="1"/>
                  </a:moveTo>
                  <a:lnTo>
                    <a:pt x="0" y="323"/>
                  </a:lnTo>
                  <a:cubicBezTo>
                    <a:pt x="30" y="342"/>
                    <a:pt x="59" y="372"/>
                    <a:pt x="88" y="391"/>
                  </a:cubicBezTo>
                  <a:cubicBezTo>
                    <a:pt x="254" y="498"/>
                    <a:pt x="683" y="713"/>
                    <a:pt x="1434" y="742"/>
                  </a:cubicBezTo>
                  <a:cubicBezTo>
                    <a:pt x="1415" y="703"/>
                    <a:pt x="1405" y="664"/>
                    <a:pt x="1395" y="616"/>
                  </a:cubicBezTo>
                  <a:cubicBezTo>
                    <a:pt x="1386" y="547"/>
                    <a:pt x="1376" y="479"/>
                    <a:pt x="1376" y="411"/>
                  </a:cubicBezTo>
                  <a:cubicBezTo>
                    <a:pt x="1366" y="391"/>
                    <a:pt x="1366" y="362"/>
                    <a:pt x="1366" y="342"/>
                  </a:cubicBezTo>
                  <a:lnTo>
                    <a:pt x="1356" y="342"/>
                  </a:lnTo>
                  <a:cubicBezTo>
                    <a:pt x="908" y="303"/>
                    <a:pt x="469" y="186"/>
                    <a:pt x="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8"/>
            <p:cNvSpPr/>
            <p:nvPr/>
          </p:nvSpPr>
          <p:spPr>
            <a:xfrm>
              <a:off x="3170125" y="1566825"/>
              <a:ext cx="50775" cy="51475"/>
            </a:xfrm>
            <a:custGeom>
              <a:rect b="b" l="l" r="r" t="t"/>
              <a:pathLst>
                <a:path extrusionOk="0" h="2059" w="2031">
                  <a:moveTo>
                    <a:pt x="479" y="0"/>
                  </a:moveTo>
                  <a:lnTo>
                    <a:pt x="479" y="20"/>
                  </a:lnTo>
                  <a:cubicBezTo>
                    <a:pt x="460" y="78"/>
                    <a:pt x="440" y="137"/>
                    <a:pt x="401" y="186"/>
                  </a:cubicBezTo>
                  <a:cubicBezTo>
                    <a:pt x="353" y="273"/>
                    <a:pt x="294" y="361"/>
                    <a:pt x="235" y="439"/>
                  </a:cubicBezTo>
                  <a:cubicBezTo>
                    <a:pt x="206" y="478"/>
                    <a:pt x="187" y="517"/>
                    <a:pt x="167" y="547"/>
                  </a:cubicBezTo>
                  <a:cubicBezTo>
                    <a:pt x="0" y="794"/>
                    <a:pt x="4" y="875"/>
                    <a:pt x="80" y="875"/>
                  </a:cubicBezTo>
                  <a:cubicBezTo>
                    <a:pt x="228" y="875"/>
                    <a:pt x="645" y="576"/>
                    <a:pt x="645" y="576"/>
                  </a:cubicBezTo>
                  <a:lnTo>
                    <a:pt x="645" y="576"/>
                  </a:lnTo>
                  <a:cubicBezTo>
                    <a:pt x="645" y="576"/>
                    <a:pt x="99" y="1493"/>
                    <a:pt x="294" y="1649"/>
                  </a:cubicBezTo>
                  <a:cubicBezTo>
                    <a:pt x="316" y="1668"/>
                    <a:pt x="341" y="1676"/>
                    <a:pt x="368" y="1676"/>
                  </a:cubicBezTo>
                  <a:cubicBezTo>
                    <a:pt x="562" y="1676"/>
                    <a:pt x="845" y="1232"/>
                    <a:pt x="879" y="1181"/>
                  </a:cubicBezTo>
                  <a:lnTo>
                    <a:pt x="879" y="1181"/>
                  </a:lnTo>
                  <a:cubicBezTo>
                    <a:pt x="801" y="1347"/>
                    <a:pt x="743" y="1522"/>
                    <a:pt x="704" y="1708"/>
                  </a:cubicBezTo>
                  <a:cubicBezTo>
                    <a:pt x="665" y="1903"/>
                    <a:pt x="684" y="2000"/>
                    <a:pt x="762" y="2029"/>
                  </a:cubicBezTo>
                  <a:cubicBezTo>
                    <a:pt x="769" y="2032"/>
                    <a:pt x="776" y="2033"/>
                    <a:pt x="783" y="2033"/>
                  </a:cubicBezTo>
                  <a:cubicBezTo>
                    <a:pt x="959" y="2033"/>
                    <a:pt x="1329" y="1374"/>
                    <a:pt x="1357" y="1327"/>
                  </a:cubicBezTo>
                  <a:lnTo>
                    <a:pt x="1357" y="1327"/>
                  </a:lnTo>
                  <a:cubicBezTo>
                    <a:pt x="1349" y="1380"/>
                    <a:pt x="1238" y="2059"/>
                    <a:pt x="1384" y="2059"/>
                  </a:cubicBezTo>
                  <a:cubicBezTo>
                    <a:pt x="1401" y="2059"/>
                    <a:pt x="1421" y="2050"/>
                    <a:pt x="1445" y="2029"/>
                  </a:cubicBezTo>
                  <a:cubicBezTo>
                    <a:pt x="1679" y="1834"/>
                    <a:pt x="2030" y="781"/>
                    <a:pt x="2030" y="781"/>
                  </a:cubicBezTo>
                  <a:cubicBezTo>
                    <a:pt x="1611" y="361"/>
                    <a:pt x="1074" y="88"/>
                    <a:pt x="47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8"/>
            <p:cNvSpPr/>
            <p:nvPr/>
          </p:nvSpPr>
          <p:spPr>
            <a:xfrm>
              <a:off x="3176475" y="1556125"/>
              <a:ext cx="50525" cy="32675"/>
            </a:xfrm>
            <a:custGeom>
              <a:rect b="b" l="l" r="r" t="t"/>
              <a:pathLst>
                <a:path extrusionOk="0" h="1307" w="2021">
                  <a:moveTo>
                    <a:pt x="298" y="1"/>
                  </a:moveTo>
                  <a:cubicBezTo>
                    <a:pt x="189" y="1"/>
                    <a:pt x="119" y="9"/>
                    <a:pt x="108" y="9"/>
                  </a:cubicBezTo>
                  <a:cubicBezTo>
                    <a:pt x="40" y="262"/>
                    <a:pt x="1" y="409"/>
                    <a:pt x="1" y="409"/>
                  </a:cubicBezTo>
                  <a:cubicBezTo>
                    <a:pt x="79" y="409"/>
                    <a:pt x="157" y="419"/>
                    <a:pt x="235" y="428"/>
                  </a:cubicBezTo>
                  <a:cubicBezTo>
                    <a:pt x="820" y="516"/>
                    <a:pt x="1357" y="789"/>
                    <a:pt x="1767" y="1219"/>
                  </a:cubicBezTo>
                  <a:cubicBezTo>
                    <a:pt x="1825" y="1277"/>
                    <a:pt x="1845" y="1297"/>
                    <a:pt x="1874" y="1306"/>
                  </a:cubicBezTo>
                  <a:cubicBezTo>
                    <a:pt x="1875" y="1307"/>
                    <a:pt x="1876" y="1307"/>
                    <a:pt x="1877" y="1307"/>
                  </a:cubicBezTo>
                  <a:cubicBezTo>
                    <a:pt x="1905" y="1307"/>
                    <a:pt x="1935" y="1152"/>
                    <a:pt x="2020" y="906"/>
                  </a:cubicBezTo>
                  <a:cubicBezTo>
                    <a:pt x="1486" y="94"/>
                    <a:pt x="667" y="1"/>
                    <a:pt x="29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8"/>
            <p:cNvSpPr/>
            <p:nvPr/>
          </p:nvSpPr>
          <p:spPr>
            <a:xfrm>
              <a:off x="3075750" y="1593900"/>
              <a:ext cx="31250" cy="5075"/>
            </a:xfrm>
            <a:custGeom>
              <a:rect b="b" l="l" r="r" t="t"/>
              <a:pathLst>
                <a:path extrusionOk="0" h="203" w="1250">
                  <a:moveTo>
                    <a:pt x="30" y="0"/>
                  </a:moveTo>
                  <a:cubicBezTo>
                    <a:pt x="20" y="0"/>
                    <a:pt x="11" y="0"/>
                    <a:pt x="1" y="10"/>
                  </a:cubicBezTo>
                  <a:cubicBezTo>
                    <a:pt x="1" y="20"/>
                    <a:pt x="1" y="39"/>
                    <a:pt x="11" y="39"/>
                  </a:cubicBezTo>
                  <a:cubicBezTo>
                    <a:pt x="11" y="39"/>
                    <a:pt x="30" y="49"/>
                    <a:pt x="59" y="59"/>
                  </a:cubicBezTo>
                  <a:cubicBezTo>
                    <a:pt x="108" y="78"/>
                    <a:pt x="147" y="98"/>
                    <a:pt x="196" y="107"/>
                  </a:cubicBezTo>
                  <a:cubicBezTo>
                    <a:pt x="255" y="127"/>
                    <a:pt x="313" y="147"/>
                    <a:pt x="391" y="156"/>
                  </a:cubicBezTo>
                  <a:cubicBezTo>
                    <a:pt x="459" y="166"/>
                    <a:pt x="537" y="176"/>
                    <a:pt x="616" y="186"/>
                  </a:cubicBezTo>
                  <a:lnTo>
                    <a:pt x="733" y="195"/>
                  </a:lnTo>
                  <a:cubicBezTo>
                    <a:pt x="747" y="200"/>
                    <a:pt x="764" y="203"/>
                    <a:pt x="783" y="203"/>
                  </a:cubicBezTo>
                  <a:cubicBezTo>
                    <a:pt x="801" y="203"/>
                    <a:pt x="820" y="200"/>
                    <a:pt x="840" y="195"/>
                  </a:cubicBezTo>
                  <a:cubicBezTo>
                    <a:pt x="918" y="195"/>
                    <a:pt x="986" y="195"/>
                    <a:pt x="1045" y="186"/>
                  </a:cubicBezTo>
                  <a:cubicBezTo>
                    <a:pt x="1162" y="176"/>
                    <a:pt x="1230" y="156"/>
                    <a:pt x="1230" y="156"/>
                  </a:cubicBezTo>
                  <a:cubicBezTo>
                    <a:pt x="1240" y="156"/>
                    <a:pt x="1250" y="156"/>
                    <a:pt x="1250" y="147"/>
                  </a:cubicBezTo>
                  <a:cubicBezTo>
                    <a:pt x="1250" y="137"/>
                    <a:pt x="1240" y="127"/>
                    <a:pt x="1230" y="127"/>
                  </a:cubicBezTo>
                  <a:cubicBezTo>
                    <a:pt x="1230" y="127"/>
                    <a:pt x="1162" y="117"/>
                    <a:pt x="1045" y="98"/>
                  </a:cubicBezTo>
                  <a:cubicBezTo>
                    <a:pt x="986" y="88"/>
                    <a:pt x="918" y="78"/>
                    <a:pt x="850" y="78"/>
                  </a:cubicBezTo>
                  <a:cubicBezTo>
                    <a:pt x="781" y="78"/>
                    <a:pt x="703" y="59"/>
                    <a:pt x="635" y="59"/>
                  </a:cubicBezTo>
                  <a:cubicBezTo>
                    <a:pt x="557" y="49"/>
                    <a:pt x="479" y="39"/>
                    <a:pt x="411" y="29"/>
                  </a:cubicBezTo>
                  <a:cubicBezTo>
                    <a:pt x="342" y="20"/>
                    <a:pt x="274" y="20"/>
                    <a:pt x="216" y="10"/>
                  </a:cubicBezTo>
                  <a:cubicBezTo>
                    <a:pt x="157" y="10"/>
                    <a:pt x="108" y="0"/>
                    <a:pt x="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8"/>
            <p:cNvSpPr/>
            <p:nvPr/>
          </p:nvSpPr>
          <p:spPr>
            <a:xfrm>
              <a:off x="3167450" y="1357800"/>
              <a:ext cx="27850" cy="208800"/>
            </a:xfrm>
            <a:custGeom>
              <a:rect b="b" l="l" r="r" t="t"/>
              <a:pathLst>
                <a:path extrusionOk="0" h="8352" w="1114">
                  <a:moveTo>
                    <a:pt x="21" y="1"/>
                  </a:moveTo>
                  <a:cubicBezTo>
                    <a:pt x="11" y="11"/>
                    <a:pt x="1" y="20"/>
                    <a:pt x="11" y="30"/>
                  </a:cubicBezTo>
                  <a:lnTo>
                    <a:pt x="177" y="479"/>
                  </a:lnTo>
                  <a:lnTo>
                    <a:pt x="323" y="908"/>
                  </a:lnTo>
                  <a:cubicBezTo>
                    <a:pt x="352" y="986"/>
                    <a:pt x="372" y="1064"/>
                    <a:pt x="391" y="1142"/>
                  </a:cubicBezTo>
                  <a:lnTo>
                    <a:pt x="460" y="1367"/>
                  </a:lnTo>
                  <a:lnTo>
                    <a:pt x="528" y="1591"/>
                  </a:lnTo>
                  <a:cubicBezTo>
                    <a:pt x="557" y="1669"/>
                    <a:pt x="577" y="1747"/>
                    <a:pt x="596" y="1815"/>
                  </a:cubicBezTo>
                  <a:cubicBezTo>
                    <a:pt x="625" y="1971"/>
                    <a:pt x="674" y="2128"/>
                    <a:pt x="703" y="2284"/>
                  </a:cubicBezTo>
                  <a:lnTo>
                    <a:pt x="801" y="2742"/>
                  </a:lnTo>
                  <a:cubicBezTo>
                    <a:pt x="820" y="2820"/>
                    <a:pt x="830" y="2898"/>
                    <a:pt x="850" y="2976"/>
                  </a:cubicBezTo>
                  <a:lnTo>
                    <a:pt x="889" y="3210"/>
                  </a:lnTo>
                  <a:lnTo>
                    <a:pt x="947" y="3679"/>
                  </a:lnTo>
                  <a:lnTo>
                    <a:pt x="967" y="3971"/>
                  </a:lnTo>
                  <a:cubicBezTo>
                    <a:pt x="967" y="4069"/>
                    <a:pt x="977" y="4166"/>
                    <a:pt x="977" y="4264"/>
                  </a:cubicBezTo>
                  <a:lnTo>
                    <a:pt x="977" y="4703"/>
                  </a:lnTo>
                  <a:cubicBezTo>
                    <a:pt x="977" y="4752"/>
                    <a:pt x="977" y="4801"/>
                    <a:pt x="967" y="4849"/>
                  </a:cubicBezTo>
                  <a:lnTo>
                    <a:pt x="908" y="5435"/>
                  </a:lnTo>
                  <a:lnTo>
                    <a:pt x="899" y="5581"/>
                  </a:lnTo>
                  <a:lnTo>
                    <a:pt x="869" y="5727"/>
                  </a:lnTo>
                  <a:lnTo>
                    <a:pt x="820" y="6020"/>
                  </a:lnTo>
                  <a:cubicBezTo>
                    <a:pt x="791" y="6215"/>
                    <a:pt x="762" y="6410"/>
                    <a:pt x="723" y="6605"/>
                  </a:cubicBezTo>
                  <a:lnTo>
                    <a:pt x="606" y="7181"/>
                  </a:lnTo>
                  <a:cubicBezTo>
                    <a:pt x="567" y="7376"/>
                    <a:pt x="518" y="7561"/>
                    <a:pt x="479" y="7756"/>
                  </a:cubicBezTo>
                  <a:cubicBezTo>
                    <a:pt x="440" y="7952"/>
                    <a:pt x="391" y="8137"/>
                    <a:pt x="342" y="8332"/>
                  </a:cubicBezTo>
                  <a:cubicBezTo>
                    <a:pt x="342" y="8342"/>
                    <a:pt x="342" y="8352"/>
                    <a:pt x="352" y="8352"/>
                  </a:cubicBezTo>
                  <a:cubicBezTo>
                    <a:pt x="362" y="8352"/>
                    <a:pt x="372" y="8352"/>
                    <a:pt x="372" y="8342"/>
                  </a:cubicBezTo>
                  <a:cubicBezTo>
                    <a:pt x="430" y="8156"/>
                    <a:pt x="489" y="7961"/>
                    <a:pt x="538" y="7776"/>
                  </a:cubicBezTo>
                  <a:cubicBezTo>
                    <a:pt x="586" y="7581"/>
                    <a:pt x="645" y="7396"/>
                    <a:pt x="694" y="7200"/>
                  </a:cubicBezTo>
                  <a:lnTo>
                    <a:pt x="820" y="6625"/>
                  </a:lnTo>
                  <a:cubicBezTo>
                    <a:pt x="879" y="6430"/>
                    <a:pt x="908" y="6235"/>
                    <a:pt x="947" y="6039"/>
                  </a:cubicBezTo>
                  <a:lnTo>
                    <a:pt x="996" y="5747"/>
                  </a:lnTo>
                  <a:lnTo>
                    <a:pt x="1025" y="5600"/>
                  </a:lnTo>
                  <a:lnTo>
                    <a:pt x="1035" y="5454"/>
                  </a:lnTo>
                  <a:lnTo>
                    <a:pt x="1103" y="4859"/>
                  </a:lnTo>
                  <a:cubicBezTo>
                    <a:pt x="1103" y="4810"/>
                    <a:pt x="1113" y="4762"/>
                    <a:pt x="1113" y="4713"/>
                  </a:cubicBezTo>
                  <a:lnTo>
                    <a:pt x="1113" y="4557"/>
                  </a:lnTo>
                  <a:lnTo>
                    <a:pt x="1113" y="4264"/>
                  </a:lnTo>
                  <a:cubicBezTo>
                    <a:pt x="1113" y="4157"/>
                    <a:pt x="1103" y="4059"/>
                    <a:pt x="1103" y="3962"/>
                  </a:cubicBezTo>
                  <a:lnTo>
                    <a:pt x="1074" y="3669"/>
                  </a:lnTo>
                  <a:lnTo>
                    <a:pt x="1016" y="3191"/>
                  </a:lnTo>
                  <a:cubicBezTo>
                    <a:pt x="986" y="3035"/>
                    <a:pt x="967" y="2888"/>
                    <a:pt x="928" y="2723"/>
                  </a:cubicBezTo>
                  <a:lnTo>
                    <a:pt x="830" y="2254"/>
                  </a:lnTo>
                  <a:cubicBezTo>
                    <a:pt x="791" y="2098"/>
                    <a:pt x="742" y="1952"/>
                    <a:pt x="703" y="1796"/>
                  </a:cubicBezTo>
                  <a:cubicBezTo>
                    <a:pt x="684" y="1728"/>
                    <a:pt x="664" y="1640"/>
                    <a:pt x="635" y="1571"/>
                  </a:cubicBezTo>
                  <a:lnTo>
                    <a:pt x="567" y="1347"/>
                  </a:lnTo>
                  <a:lnTo>
                    <a:pt x="489" y="1113"/>
                  </a:lnTo>
                  <a:cubicBezTo>
                    <a:pt x="460" y="1045"/>
                    <a:pt x="440" y="967"/>
                    <a:pt x="411" y="889"/>
                  </a:cubicBezTo>
                  <a:lnTo>
                    <a:pt x="235" y="450"/>
                  </a:lnTo>
                  <a:lnTo>
                    <a:pt x="50" y="11"/>
                  </a:lnTo>
                  <a:cubicBezTo>
                    <a:pt x="40" y="1"/>
                    <a:pt x="30" y="1"/>
                    <a:pt x="2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8"/>
            <p:cNvSpPr/>
            <p:nvPr/>
          </p:nvSpPr>
          <p:spPr>
            <a:xfrm>
              <a:off x="2986000" y="1354650"/>
              <a:ext cx="43450" cy="204150"/>
            </a:xfrm>
            <a:custGeom>
              <a:rect b="b" l="l" r="r" t="t"/>
              <a:pathLst>
                <a:path extrusionOk="0" h="8166" w="1738">
                  <a:moveTo>
                    <a:pt x="1728" y="0"/>
                  </a:moveTo>
                  <a:cubicBezTo>
                    <a:pt x="1718" y="0"/>
                    <a:pt x="1708" y="0"/>
                    <a:pt x="1708" y="10"/>
                  </a:cubicBezTo>
                  <a:lnTo>
                    <a:pt x="1406" y="1288"/>
                  </a:lnTo>
                  <a:cubicBezTo>
                    <a:pt x="1357" y="1473"/>
                    <a:pt x="1318" y="1678"/>
                    <a:pt x="1259" y="1893"/>
                  </a:cubicBezTo>
                  <a:cubicBezTo>
                    <a:pt x="1211" y="2117"/>
                    <a:pt x="1152" y="2351"/>
                    <a:pt x="1093" y="2585"/>
                  </a:cubicBezTo>
                  <a:cubicBezTo>
                    <a:pt x="1045" y="2819"/>
                    <a:pt x="986" y="3063"/>
                    <a:pt x="928" y="3317"/>
                  </a:cubicBezTo>
                  <a:cubicBezTo>
                    <a:pt x="859" y="3561"/>
                    <a:pt x="811" y="3814"/>
                    <a:pt x="742" y="4068"/>
                  </a:cubicBezTo>
                  <a:cubicBezTo>
                    <a:pt x="615" y="4575"/>
                    <a:pt x="489" y="5083"/>
                    <a:pt x="372" y="5561"/>
                  </a:cubicBezTo>
                  <a:cubicBezTo>
                    <a:pt x="313" y="5795"/>
                    <a:pt x="245" y="6029"/>
                    <a:pt x="196" y="6244"/>
                  </a:cubicBezTo>
                  <a:cubicBezTo>
                    <a:pt x="147" y="6468"/>
                    <a:pt x="108" y="6673"/>
                    <a:pt x="79" y="6868"/>
                  </a:cubicBezTo>
                  <a:cubicBezTo>
                    <a:pt x="40" y="7043"/>
                    <a:pt x="20" y="7229"/>
                    <a:pt x="11" y="7404"/>
                  </a:cubicBezTo>
                  <a:cubicBezTo>
                    <a:pt x="1" y="7541"/>
                    <a:pt x="1" y="7687"/>
                    <a:pt x="11" y="7824"/>
                  </a:cubicBezTo>
                  <a:cubicBezTo>
                    <a:pt x="20" y="7912"/>
                    <a:pt x="40" y="8009"/>
                    <a:pt x="89" y="8087"/>
                  </a:cubicBezTo>
                  <a:cubicBezTo>
                    <a:pt x="98" y="8107"/>
                    <a:pt x="118" y="8126"/>
                    <a:pt x="137" y="8146"/>
                  </a:cubicBezTo>
                  <a:cubicBezTo>
                    <a:pt x="147" y="8156"/>
                    <a:pt x="157" y="8156"/>
                    <a:pt x="167" y="8165"/>
                  </a:cubicBezTo>
                  <a:cubicBezTo>
                    <a:pt x="176" y="8165"/>
                    <a:pt x="186" y="8156"/>
                    <a:pt x="196" y="8146"/>
                  </a:cubicBezTo>
                  <a:cubicBezTo>
                    <a:pt x="196" y="8136"/>
                    <a:pt x="186" y="8117"/>
                    <a:pt x="176" y="8117"/>
                  </a:cubicBezTo>
                  <a:lnTo>
                    <a:pt x="167" y="8107"/>
                  </a:lnTo>
                  <a:cubicBezTo>
                    <a:pt x="147" y="8097"/>
                    <a:pt x="137" y="8078"/>
                    <a:pt x="128" y="8058"/>
                  </a:cubicBezTo>
                  <a:cubicBezTo>
                    <a:pt x="89" y="7980"/>
                    <a:pt x="69" y="7902"/>
                    <a:pt x="69" y="7814"/>
                  </a:cubicBezTo>
                  <a:cubicBezTo>
                    <a:pt x="59" y="7678"/>
                    <a:pt x="59" y="7541"/>
                    <a:pt x="79" y="7414"/>
                  </a:cubicBezTo>
                  <a:cubicBezTo>
                    <a:pt x="98" y="7248"/>
                    <a:pt x="128" y="7073"/>
                    <a:pt x="157" y="6887"/>
                  </a:cubicBezTo>
                  <a:cubicBezTo>
                    <a:pt x="196" y="6702"/>
                    <a:pt x="235" y="6497"/>
                    <a:pt x="294" y="6273"/>
                  </a:cubicBezTo>
                  <a:cubicBezTo>
                    <a:pt x="352" y="6058"/>
                    <a:pt x="411" y="5834"/>
                    <a:pt x="479" y="5590"/>
                  </a:cubicBezTo>
                  <a:cubicBezTo>
                    <a:pt x="596" y="5122"/>
                    <a:pt x="733" y="4614"/>
                    <a:pt x="859" y="4107"/>
                  </a:cubicBezTo>
                  <a:cubicBezTo>
                    <a:pt x="928" y="3853"/>
                    <a:pt x="976" y="3600"/>
                    <a:pt x="1035" y="3346"/>
                  </a:cubicBezTo>
                  <a:lnTo>
                    <a:pt x="1201" y="2614"/>
                  </a:lnTo>
                  <a:cubicBezTo>
                    <a:pt x="1318" y="2136"/>
                    <a:pt x="1406" y="1688"/>
                    <a:pt x="1484" y="1307"/>
                  </a:cubicBezTo>
                  <a:cubicBezTo>
                    <a:pt x="1562" y="917"/>
                    <a:pt x="1630" y="595"/>
                    <a:pt x="1669" y="371"/>
                  </a:cubicBezTo>
                  <a:cubicBezTo>
                    <a:pt x="1718" y="146"/>
                    <a:pt x="1737" y="20"/>
                    <a:pt x="1737" y="20"/>
                  </a:cubicBezTo>
                  <a:cubicBezTo>
                    <a:pt x="1737" y="10"/>
                    <a:pt x="1737" y="0"/>
                    <a:pt x="172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8"/>
            <p:cNvSpPr/>
            <p:nvPr/>
          </p:nvSpPr>
          <p:spPr>
            <a:xfrm>
              <a:off x="3151600" y="1133525"/>
              <a:ext cx="36850" cy="46275"/>
            </a:xfrm>
            <a:custGeom>
              <a:rect b="b" l="l" r="r" t="t"/>
              <a:pathLst>
                <a:path extrusionOk="0" h="1851" w="1474">
                  <a:moveTo>
                    <a:pt x="742" y="0"/>
                  </a:moveTo>
                  <a:cubicBezTo>
                    <a:pt x="703" y="0"/>
                    <a:pt x="664" y="5"/>
                    <a:pt x="625" y="16"/>
                  </a:cubicBezTo>
                  <a:cubicBezTo>
                    <a:pt x="615" y="16"/>
                    <a:pt x="606" y="16"/>
                    <a:pt x="586" y="26"/>
                  </a:cubicBezTo>
                  <a:cubicBezTo>
                    <a:pt x="537" y="36"/>
                    <a:pt x="615" y="133"/>
                    <a:pt x="469" y="553"/>
                  </a:cubicBezTo>
                  <a:cubicBezTo>
                    <a:pt x="440" y="699"/>
                    <a:pt x="372" y="836"/>
                    <a:pt x="284" y="943"/>
                  </a:cubicBezTo>
                  <a:cubicBezTo>
                    <a:pt x="147" y="1099"/>
                    <a:pt x="1" y="1275"/>
                    <a:pt x="98" y="1460"/>
                  </a:cubicBezTo>
                  <a:cubicBezTo>
                    <a:pt x="284" y="1802"/>
                    <a:pt x="411" y="1850"/>
                    <a:pt x="411" y="1850"/>
                  </a:cubicBezTo>
                  <a:cubicBezTo>
                    <a:pt x="570" y="1696"/>
                    <a:pt x="739" y="1628"/>
                    <a:pt x="897" y="1628"/>
                  </a:cubicBezTo>
                  <a:cubicBezTo>
                    <a:pt x="1050" y="1628"/>
                    <a:pt x="1193" y="1691"/>
                    <a:pt x="1308" y="1802"/>
                  </a:cubicBezTo>
                  <a:cubicBezTo>
                    <a:pt x="1454" y="1675"/>
                    <a:pt x="1269" y="1441"/>
                    <a:pt x="1357" y="1284"/>
                  </a:cubicBezTo>
                  <a:cubicBezTo>
                    <a:pt x="1445" y="1119"/>
                    <a:pt x="1474" y="933"/>
                    <a:pt x="1435" y="758"/>
                  </a:cubicBezTo>
                  <a:cubicBezTo>
                    <a:pt x="1347" y="436"/>
                    <a:pt x="1211" y="582"/>
                    <a:pt x="1162" y="358"/>
                  </a:cubicBezTo>
                  <a:cubicBezTo>
                    <a:pt x="1129" y="144"/>
                    <a:pt x="945" y="0"/>
                    <a:pt x="742"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8"/>
            <p:cNvSpPr/>
            <p:nvPr/>
          </p:nvSpPr>
          <p:spPr>
            <a:xfrm>
              <a:off x="3007950" y="1138300"/>
              <a:ext cx="10275" cy="40025"/>
            </a:xfrm>
            <a:custGeom>
              <a:rect b="b" l="l" r="r" t="t"/>
              <a:pathLst>
                <a:path extrusionOk="0" h="1601" w="411">
                  <a:moveTo>
                    <a:pt x="391" y="1"/>
                  </a:moveTo>
                  <a:cubicBezTo>
                    <a:pt x="40" y="137"/>
                    <a:pt x="128" y="469"/>
                    <a:pt x="128" y="606"/>
                  </a:cubicBezTo>
                  <a:cubicBezTo>
                    <a:pt x="128" y="733"/>
                    <a:pt x="1" y="801"/>
                    <a:pt x="1" y="1064"/>
                  </a:cubicBezTo>
                  <a:cubicBezTo>
                    <a:pt x="1" y="1552"/>
                    <a:pt x="381" y="1601"/>
                    <a:pt x="381" y="1601"/>
                  </a:cubicBezTo>
                  <a:lnTo>
                    <a:pt x="411" y="1601"/>
                  </a:lnTo>
                  <a:cubicBezTo>
                    <a:pt x="372" y="1074"/>
                    <a:pt x="362" y="537"/>
                    <a:pt x="401" y="11"/>
                  </a:cubicBezTo>
                  <a:lnTo>
                    <a:pt x="391"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8"/>
            <p:cNvSpPr/>
            <p:nvPr/>
          </p:nvSpPr>
          <p:spPr>
            <a:xfrm>
              <a:off x="3009675" y="1076150"/>
              <a:ext cx="182450" cy="223150"/>
            </a:xfrm>
            <a:custGeom>
              <a:rect b="b" l="l" r="r" t="t"/>
              <a:pathLst>
                <a:path extrusionOk="0" h="8926" w="7298">
                  <a:moveTo>
                    <a:pt x="3135" y="0"/>
                  </a:moveTo>
                  <a:cubicBezTo>
                    <a:pt x="2211" y="0"/>
                    <a:pt x="1323" y="311"/>
                    <a:pt x="820" y="965"/>
                  </a:cubicBezTo>
                  <a:cubicBezTo>
                    <a:pt x="507" y="1365"/>
                    <a:pt x="381" y="1921"/>
                    <a:pt x="332" y="2497"/>
                  </a:cubicBezTo>
                  <a:cubicBezTo>
                    <a:pt x="293" y="3023"/>
                    <a:pt x="303" y="3560"/>
                    <a:pt x="342" y="4087"/>
                  </a:cubicBezTo>
                  <a:cubicBezTo>
                    <a:pt x="361" y="4438"/>
                    <a:pt x="371" y="4711"/>
                    <a:pt x="332" y="4838"/>
                  </a:cubicBezTo>
                  <a:cubicBezTo>
                    <a:pt x="215" y="5257"/>
                    <a:pt x="0" y="7179"/>
                    <a:pt x="2195" y="7638"/>
                  </a:cubicBezTo>
                  <a:lnTo>
                    <a:pt x="2195" y="8223"/>
                  </a:lnTo>
                  <a:cubicBezTo>
                    <a:pt x="2273" y="8311"/>
                    <a:pt x="2771" y="8916"/>
                    <a:pt x="3366" y="8926"/>
                  </a:cubicBezTo>
                  <a:cubicBezTo>
                    <a:pt x="3369" y="8926"/>
                    <a:pt x="3373" y="8926"/>
                    <a:pt x="3377" y="8926"/>
                  </a:cubicBezTo>
                  <a:cubicBezTo>
                    <a:pt x="4026" y="8926"/>
                    <a:pt x="4644" y="8048"/>
                    <a:pt x="4644" y="8048"/>
                  </a:cubicBezTo>
                  <a:lnTo>
                    <a:pt x="4546" y="7462"/>
                  </a:lnTo>
                  <a:cubicBezTo>
                    <a:pt x="5229" y="7170"/>
                    <a:pt x="5785" y="6643"/>
                    <a:pt x="6117" y="5970"/>
                  </a:cubicBezTo>
                  <a:cubicBezTo>
                    <a:pt x="6117" y="5970"/>
                    <a:pt x="6166" y="5979"/>
                    <a:pt x="6245" y="5979"/>
                  </a:cubicBezTo>
                  <a:cubicBezTo>
                    <a:pt x="6486" y="5979"/>
                    <a:pt x="7003" y="5890"/>
                    <a:pt x="7180" y="5160"/>
                  </a:cubicBezTo>
                  <a:cubicBezTo>
                    <a:pt x="7297" y="4692"/>
                    <a:pt x="7180" y="4311"/>
                    <a:pt x="6975" y="4106"/>
                  </a:cubicBezTo>
                  <a:cubicBezTo>
                    <a:pt x="6866" y="3992"/>
                    <a:pt x="6727" y="3929"/>
                    <a:pt x="6577" y="3929"/>
                  </a:cubicBezTo>
                  <a:cubicBezTo>
                    <a:pt x="6419" y="3929"/>
                    <a:pt x="6248" y="4000"/>
                    <a:pt x="6088" y="4155"/>
                  </a:cubicBezTo>
                  <a:cubicBezTo>
                    <a:pt x="6088" y="4155"/>
                    <a:pt x="5951" y="4106"/>
                    <a:pt x="5775" y="3765"/>
                  </a:cubicBezTo>
                  <a:cubicBezTo>
                    <a:pt x="5678" y="3579"/>
                    <a:pt x="5814" y="3404"/>
                    <a:pt x="5951" y="3248"/>
                  </a:cubicBezTo>
                  <a:cubicBezTo>
                    <a:pt x="6049" y="3131"/>
                    <a:pt x="6107" y="3004"/>
                    <a:pt x="6136" y="2858"/>
                  </a:cubicBezTo>
                  <a:cubicBezTo>
                    <a:pt x="6283" y="2438"/>
                    <a:pt x="6322" y="2614"/>
                    <a:pt x="6263" y="2331"/>
                  </a:cubicBezTo>
                  <a:lnTo>
                    <a:pt x="6253" y="2311"/>
                  </a:lnTo>
                  <a:cubicBezTo>
                    <a:pt x="6175" y="1502"/>
                    <a:pt x="5697" y="789"/>
                    <a:pt x="4975" y="428"/>
                  </a:cubicBezTo>
                  <a:cubicBezTo>
                    <a:pt x="4420" y="147"/>
                    <a:pt x="3769" y="0"/>
                    <a:pt x="313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8"/>
            <p:cNvSpPr/>
            <p:nvPr/>
          </p:nvSpPr>
          <p:spPr>
            <a:xfrm>
              <a:off x="3109425" y="1172450"/>
              <a:ext cx="14150" cy="12275"/>
            </a:xfrm>
            <a:custGeom>
              <a:rect b="b" l="l" r="r" t="t"/>
              <a:pathLst>
                <a:path extrusionOk="0" h="491" w="566">
                  <a:moveTo>
                    <a:pt x="303" y="1"/>
                  </a:moveTo>
                  <a:cubicBezTo>
                    <a:pt x="98" y="20"/>
                    <a:pt x="0" y="264"/>
                    <a:pt x="147" y="410"/>
                  </a:cubicBezTo>
                  <a:cubicBezTo>
                    <a:pt x="195" y="465"/>
                    <a:pt x="257" y="490"/>
                    <a:pt x="319" y="490"/>
                  </a:cubicBezTo>
                  <a:cubicBezTo>
                    <a:pt x="434" y="490"/>
                    <a:pt x="547" y="406"/>
                    <a:pt x="566" y="274"/>
                  </a:cubicBezTo>
                  <a:cubicBezTo>
                    <a:pt x="566" y="127"/>
                    <a:pt x="449" y="10"/>
                    <a:pt x="3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8"/>
            <p:cNvSpPr/>
            <p:nvPr/>
          </p:nvSpPr>
          <p:spPr>
            <a:xfrm>
              <a:off x="3040625" y="1173150"/>
              <a:ext cx="12600" cy="12300"/>
            </a:xfrm>
            <a:custGeom>
              <a:rect b="b" l="l" r="r" t="t"/>
              <a:pathLst>
                <a:path extrusionOk="0" h="492" w="504">
                  <a:moveTo>
                    <a:pt x="254" y="0"/>
                  </a:moveTo>
                  <a:cubicBezTo>
                    <a:pt x="127" y="0"/>
                    <a:pt x="1" y="89"/>
                    <a:pt x="11" y="256"/>
                  </a:cubicBezTo>
                  <a:cubicBezTo>
                    <a:pt x="16" y="415"/>
                    <a:pt x="131" y="491"/>
                    <a:pt x="248" y="491"/>
                  </a:cubicBezTo>
                  <a:cubicBezTo>
                    <a:pt x="375" y="491"/>
                    <a:pt x="504" y="403"/>
                    <a:pt x="499" y="236"/>
                  </a:cubicBezTo>
                  <a:cubicBezTo>
                    <a:pt x="489" y="76"/>
                    <a:pt x="371" y="0"/>
                    <a:pt x="25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8"/>
            <p:cNvSpPr/>
            <p:nvPr/>
          </p:nvSpPr>
          <p:spPr>
            <a:xfrm>
              <a:off x="3030325" y="1146550"/>
              <a:ext cx="28625" cy="15100"/>
            </a:xfrm>
            <a:custGeom>
              <a:rect b="b" l="l" r="r" t="t"/>
              <a:pathLst>
                <a:path extrusionOk="0" h="604" w="1145">
                  <a:moveTo>
                    <a:pt x="731" y="1"/>
                  </a:moveTo>
                  <a:cubicBezTo>
                    <a:pt x="400" y="1"/>
                    <a:pt x="1" y="372"/>
                    <a:pt x="91" y="568"/>
                  </a:cubicBezTo>
                  <a:cubicBezTo>
                    <a:pt x="101" y="593"/>
                    <a:pt x="123" y="604"/>
                    <a:pt x="153" y="604"/>
                  </a:cubicBezTo>
                  <a:cubicBezTo>
                    <a:pt x="241" y="604"/>
                    <a:pt x="405" y="517"/>
                    <a:pt x="579" y="451"/>
                  </a:cubicBezTo>
                  <a:cubicBezTo>
                    <a:pt x="852" y="344"/>
                    <a:pt x="1145" y="285"/>
                    <a:pt x="989" y="110"/>
                  </a:cubicBezTo>
                  <a:cubicBezTo>
                    <a:pt x="918" y="33"/>
                    <a:pt x="827" y="1"/>
                    <a:pt x="73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8"/>
            <p:cNvSpPr/>
            <p:nvPr/>
          </p:nvSpPr>
          <p:spPr>
            <a:xfrm>
              <a:off x="3109175" y="1146800"/>
              <a:ext cx="28625" cy="15050"/>
            </a:xfrm>
            <a:custGeom>
              <a:rect b="b" l="l" r="r" t="t"/>
              <a:pathLst>
                <a:path extrusionOk="0" h="602" w="1145">
                  <a:moveTo>
                    <a:pt x="411" y="1"/>
                  </a:moveTo>
                  <a:cubicBezTo>
                    <a:pt x="314" y="1"/>
                    <a:pt x="225" y="32"/>
                    <a:pt x="157" y="110"/>
                  </a:cubicBezTo>
                  <a:cubicBezTo>
                    <a:pt x="0" y="275"/>
                    <a:pt x="293" y="344"/>
                    <a:pt x="566" y="441"/>
                  </a:cubicBezTo>
                  <a:cubicBezTo>
                    <a:pt x="743" y="508"/>
                    <a:pt x="903" y="602"/>
                    <a:pt x="992" y="602"/>
                  </a:cubicBezTo>
                  <a:cubicBezTo>
                    <a:pt x="1021" y="602"/>
                    <a:pt x="1042" y="592"/>
                    <a:pt x="1054" y="568"/>
                  </a:cubicBezTo>
                  <a:cubicBezTo>
                    <a:pt x="1145" y="372"/>
                    <a:pt x="739" y="1"/>
                    <a:pt x="41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8"/>
            <p:cNvSpPr/>
            <p:nvPr/>
          </p:nvSpPr>
          <p:spPr>
            <a:xfrm>
              <a:off x="3162825" y="1185225"/>
              <a:ext cx="19450" cy="16025"/>
            </a:xfrm>
            <a:custGeom>
              <a:rect b="b" l="l" r="r" t="t"/>
              <a:pathLst>
                <a:path extrusionOk="0" h="641" w="778">
                  <a:moveTo>
                    <a:pt x="495" y="1"/>
                  </a:moveTo>
                  <a:cubicBezTo>
                    <a:pt x="470" y="1"/>
                    <a:pt x="445" y="3"/>
                    <a:pt x="420" y="7"/>
                  </a:cubicBezTo>
                  <a:cubicBezTo>
                    <a:pt x="381" y="16"/>
                    <a:pt x="352" y="26"/>
                    <a:pt x="313" y="36"/>
                  </a:cubicBezTo>
                  <a:cubicBezTo>
                    <a:pt x="284" y="55"/>
                    <a:pt x="254" y="75"/>
                    <a:pt x="225" y="104"/>
                  </a:cubicBezTo>
                  <a:cubicBezTo>
                    <a:pt x="196" y="124"/>
                    <a:pt x="166" y="153"/>
                    <a:pt x="147" y="182"/>
                  </a:cubicBezTo>
                  <a:cubicBezTo>
                    <a:pt x="127" y="202"/>
                    <a:pt x="108" y="231"/>
                    <a:pt x="88" y="270"/>
                  </a:cubicBezTo>
                  <a:cubicBezTo>
                    <a:pt x="59" y="319"/>
                    <a:pt x="40" y="377"/>
                    <a:pt x="20" y="436"/>
                  </a:cubicBezTo>
                  <a:cubicBezTo>
                    <a:pt x="10" y="494"/>
                    <a:pt x="1" y="543"/>
                    <a:pt x="1" y="602"/>
                  </a:cubicBezTo>
                  <a:cubicBezTo>
                    <a:pt x="1" y="621"/>
                    <a:pt x="10" y="631"/>
                    <a:pt x="20" y="641"/>
                  </a:cubicBezTo>
                  <a:cubicBezTo>
                    <a:pt x="40" y="641"/>
                    <a:pt x="59" y="631"/>
                    <a:pt x="59" y="612"/>
                  </a:cubicBezTo>
                  <a:cubicBezTo>
                    <a:pt x="59" y="612"/>
                    <a:pt x="69" y="602"/>
                    <a:pt x="79" y="572"/>
                  </a:cubicBezTo>
                  <a:cubicBezTo>
                    <a:pt x="88" y="533"/>
                    <a:pt x="98" y="504"/>
                    <a:pt x="108" y="465"/>
                  </a:cubicBezTo>
                  <a:cubicBezTo>
                    <a:pt x="127" y="416"/>
                    <a:pt x="157" y="368"/>
                    <a:pt x="186" y="329"/>
                  </a:cubicBezTo>
                  <a:cubicBezTo>
                    <a:pt x="196" y="299"/>
                    <a:pt x="215" y="280"/>
                    <a:pt x="235" y="260"/>
                  </a:cubicBezTo>
                  <a:cubicBezTo>
                    <a:pt x="254" y="231"/>
                    <a:pt x="274" y="212"/>
                    <a:pt x="293" y="202"/>
                  </a:cubicBezTo>
                  <a:cubicBezTo>
                    <a:pt x="323" y="182"/>
                    <a:pt x="342" y="163"/>
                    <a:pt x="371" y="153"/>
                  </a:cubicBezTo>
                  <a:cubicBezTo>
                    <a:pt x="410" y="124"/>
                    <a:pt x="469" y="114"/>
                    <a:pt x="518" y="114"/>
                  </a:cubicBezTo>
                  <a:cubicBezTo>
                    <a:pt x="537" y="114"/>
                    <a:pt x="557" y="114"/>
                    <a:pt x="586" y="124"/>
                  </a:cubicBezTo>
                  <a:cubicBezTo>
                    <a:pt x="615" y="133"/>
                    <a:pt x="654" y="143"/>
                    <a:pt x="684" y="163"/>
                  </a:cubicBezTo>
                  <a:cubicBezTo>
                    <a:pt x="693" y="163"/>
                    <a:pt x="703" y="173"/>
                    <a:pt x="713" y="182"/>
                  </a:cubicBezTo>
                  <a:lnTo>
                    <a:pt x="723" y="182"/>
                  </a:lnTo>
                  <a:cubicBezTo>
                    <a:pt x="728" y="186"/>
                    <a:pt x="733" y="188"/>
                    <a:pt x="739" y="188"/>
                  </a:cubicBezTo>
                  <a:cubicBezTo>
                    <a:pt x="761" y="188"/>
                    <a:pt x="777" y="157"/>
                    <a:pt x="762" y="133"/>
                  </a:cubicBezTo>
                  <a:cubicBezTo>
                    <a:pt x="752" y="124"/>
                    <a:pt x="742" y="104"/>
                    <a:pt x="732" y="94"/>
                  </a:cubicBezTo>
                  <a:cubicBezTo>
                    <a:pt x="693" y="65"/>
                    <a:pt x="654" y="46"/>
                    <a:pt x="615" y="26"/>
                  </a:cubicBezTo>
                  <a:cubicBezTo>
                    <a:pt x="578" y="8"/>
                    <a:pt x="537" y="1"/>
                    <a:pt x="49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8"/>
            <p:cNvSpPr/>
            <p:nvPr/>
          </p:nvSpPr>
          <p:spPr>
            <a:xfrm>
              <a:off x="3065275" y="1299025"/>
              <a:ext cx="56600" cy="39300"/>
            </a:xfrm>
            <a:custGeom>
              <a:rect b="b" l="l" r="r" t="t"/>
              <a:pathLst>
                <a:path extrusionOk="0" h="1572" w="2264">
                  <a:moveTo>
                    <a:pt x="1142" y="1"/>
                  </a:moveTo>
                  <a:cubicBezTo>
                    <a:pt x="1142" y="1"/>
                    <a:pt x="332" y="410"/>
                    <a:pt x="0" y="625"/>
                  </a:cubicBezTo>
                  <a:cubicBezTo>
                    <a:pt x="98" y="713"/>
                    <a:pt x="966" y="1562"/>
                    <a:pt x="1181" y="1571"/>
                  </a:cubicBezTo>
                  <a:cubicBezTo>
                    <a:pt x="1182" y="1571"/>
                    <a:pt x="1183" y="1571"/>
                    <a:pt x="1184" y="1571"/>
                  </a:cubicBezTo>
                  <a:cubicBezTo>
                    <a:pt x="1329" y="1571"/>
                    <a:pt x="2167" y="876"/>
                    <a:pt x="2264" y="479"/>
                  </a:cubicBezTo>
                  <a:cubicBezTo>
                    <a:pt x="1873" y="293"/>
                    <a:pt x="1142" y="1"/>
                    <a:pt x="114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8"/>
            <p:cNvSpPr/>
            <p:nvPr/>
          </p:nvSpPr>
          <p:spPr>
            <a:xfrm>
              <a:off x="3035025" y="1183925"/>
              <a:ext cx="17600" cy="7100"/>
            </a:xfrm>
            <a:custGeom>
              <a:rect b="b" l="l" r="r" t="t"/>
              <a:pathLst>
                <a:path extrusionOk="0" h="284" w="704">
                  <a:moveTo>
                    <a:pt x="664" y="0"/>
                  </a:moveTo>
                  <a:lnTo>
                    <a:pt x="645" y="29"/>
                  </a:lnTo>
                  <a:cubicBezTo>
                    <a:pt x="615" y="49"/>
                    <a:pt x="596" y="59"/>
                    <a:pt x="576" y="78"/>
                  </a:cubicBezTo>
                  <a:cubicBezTo>
                    <a:pt x="557" y="88"/>
                    <a:pt x="547" y="98"/>
                    <a:pt x="528" y="107"/>
                  </a:cubicBezTo>
                  <a:cubicBezTo>
                    <a:pt x="518" y="117"/>
                    <a:pt x="498" y="127"/>
                    <a:pt x="479" y="137"/>
                  </a:cubicBezTo>
                  <a:cubicBezTo>
                    <a:pt x="459" y="137"/>
                    <a:pt x="440" y="146"/>
                    <a:pt x="420" y="156"/>
                  </a:cubicBezTo>
                  <a:lnTo>
                    <a:pt x="362" y="166"/>
                  </a:lnTo>
                  <a:lnTo>
                    <a:pt x="235" y="166"/>
                  </a:lnTo>
                  <a:cubicBezTo>
                    <a:pt x="215" y="166"/>
                    <a:pt x="196" y="166"/>
                    <a:pt x="167" y="156"/>
                  </a:cubicBezTo>
                  <a:cubicBezTo>
                    <a:pt x="157" y="146"/>
                    <a:pt x="137" y="146"/>
                    <a:pt x="118" y="146"/>
                  </a:cubicBezTo>
                  <a:cubicBezTo>
                    <a:pt x="113" y="148"/>
                    <a:pt x="107" y="149"/>
                    <a:pt x="102" y="149"/>
                  </a:cubicBezTo>
                  <a:cubicBezTo>
                    <a:pt x="78" y="149"/>
                    <a:pt x="56" y="132"/>
                    <a:pt x="40" y="107"/>
                  </a:cubicBezTo>
                  <a:cubicBezTo>
                    <a:pt x="40" y="107"/>
                    <a:pt x="40" y="98"/>
                    <a:pt x="30" y="88"/>
                  </a:cubicBezTo>
                  <a:cubicBezTo>
                    <a:pt x="20" y="88"/>
                    <a:pt x="10" y="98"/>
                    <a:pt x="10" y="98"/>
                  </a:cubicBezTo>
                  <a:cubicBezTo>
                    <a:pt x="1" y="117"/>
                    <a:pt x="1" y="137"/>
                    <a:pt x="10" y="146"/>
                  </a:cubicBezTo>
                  <a:cubicBezTo>
                    <a:pt x="30" y="185"/>
                    <a:pt x="50" y="205"/>
                    <a:pt x="89" y="225"/>
                  </a:cubicBezTo>
                  <a:cubicBezTo>
                    <a:pt x="108" y="234"/>
                    <a:pt x="128" y="244"/>
                    <a:pt x="147" y="254"/>
                  </a:cubicBezTo>
                  <a:cubicBezTo>
                    <a:pt x="167" y="264"/>
                    <a:pt x="196" y="273"/>
                    <a:pt x="215" y="273"/>
                  </a:cubicBezTo>
                  <a:lnTo>
                    <a:pt x="245" y="283"/>
                  </a:lnTo>
                  <a:lnTo>
                    <a:pt x="371" y="283"/>
                  </a:lnTo>
                  <a:cubicBezTo>
                    <a:pt x="401" y="273"/>
                    <a:pt x="430" y="273"/>
                    <a:pt x="459" y="264"/>
                  </a:cubicBezTo>
                  <a:cubicBezTo>
                    <a:pt x="479" y="254"/>
                    <a:pt x="508" y="244"/>
                    <a:pt x="528" y="225"/>
                  </a:cubicBezTo>
                  <a:cubicBezTo>
                    <a:pt x="567" y="205"/>
                    <a:pt x="606" y="176"/>
                    <a:pt x="635" y="137"/>
                  </a:cubicBezTo>
                  <a:cubicBezTo>
                    <a:pt x="654" y="107"/>
                    <a:pt x="674" y="88"/>
                    <a:pt x="684" y="59"/>
                  </a:cubicBezTo>
                  <a:cubicBezTo>
                    <a:pt x="693" y="39"/>
                    <a:pt x="693" y="29"/>
                    <a:pt x="703" y="20"/>
                  </a:cubicBezTo>
                  <a:lnTo>
                    <a:pt x="693" y="20"/>
                  </a:lnTo>
                  <a:cubicBezTo>
                    <a:pt x="693" y="20"/>
                    <a:pt x="693" y="10"/>
                    <a:pt x="69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8"/>
            <p:cNvSpPr/>
            <p:nvPr/>
          </p:nvSpPr>
          <p:spPr>
            <a:xfrm>
              <a:off x="3111600" y="1184150"/>
              <a:ext cx="17350" cy="6325"/>
            </a:xfrm>
            <a:custGeom>
              <a:rect b="b" l="l" r="r" t="t"/>
              <a:pathLst>
                <a:path extrusionOk="0" h="253" w="694">
                  <a:moveTo>
                    <a:pt x="11" y="1"/>
                  </a:moveTo>
                  <a:cubicBezTo>
                    <a:pt x="1" y="11"/>
                    <a:pt x="1" y="20"/>
                    <a:pt x="1" y="30"/>
                  </a:cubicBezTo>
                  <a:cubicBezTo>
                    <a:pt x="20" y="69"/>
                    <a:pt x="50" y="108"/>
                    <a:pt x="79" y="137"/>
                  </a:cubicBezTo>
                  <a:cubicBezTo>
                    <a:pt x="118" y="167"/>
                    <a:pt x="147" y="196"/>
                    <a:pt x="196" y="216"/>
                  </a:cubicBezTo>
                  <a:cubicBezTo>
                    <a:pt x="216" y="225"/>
                    <a:pt x="245" y="235"/>
                    <a:pt x="264" y="235"/>
                  </a:cubicBezTo>
                  <a:cubicBezTo>
                    <a:pt x="294" y="245"/>
                    <a:pt x="323" y="245"/>
                    <a:pt x="342" y="245"/>
                  </a:cubicBezTo>
                  <a:cubicBezTo>
                    <a:pt x="357" y="250"/>
                    <a:pt x="372" y="252"/>
                    <a:pt x="386" y="252"/>
                  </a:cubicBezTo>
                  <a:cubicBezTo>
                    <a:pt x="401" y="252"/>
                    <a:pt x="416" y="250"/>
                    <a:pt x="430" y="245"/>
                  </a:cubicBezTo>
                  <a:lnTo>
                    <a:pt x="469" y="245"/>
                  </a:lnTo>
                  <a:lnTo>
                    <a:pt x="499" y="235"/>
                  </a:lnTo>
                  <a:cubicBezTo>
                    <a:pt x="528" y="235"/>
                    <a:pt x="547" y="225"/>
                    <a:pt x="577" y="206"/>
                  </a:cubicBezTo>
                  <a:cubicBezTo>
                    <a:pt x="596" y="196"/>
                    <a:pt x="606" y="186"/>
                    <a:pt x="625" y="167"/>
                  </a:cubicBezTo>
                  <a:cubicBezTo>
                    <a:pt x="664" y="137"/>
                    <a:pt x="684" y="98"/>
                    <a:pt x="694" y="50"/>
                  </a:cubicBezTo>
                  <a:cubicBezTo>
                    <a:pt x="694" y="40"/>
                    <a:pt x="694" y="40"/>
                    <a:pt x="694" y="40"/>
                  </a:cubicBezTo>
                  <a:cubicBezTo>
                    <a:pt x="694" y="35"/>
                    <a:pt x="691" y="33"/>
                    <a:pt x="688" y="33"/>
                  </a:cubicBezTo>
                  <a:cubicBezTo>
                    <a:pt x="684" y="33"/>
                    <a:pt x="679" y="35"/>
                    <a:pt x="674" y="40"/>
                  </a:cubicBezTo>
                  <a:cubicBezTo>
                    <a:pt x="674" y="37"/>
                    <a:pt x="673" y="36"/>
                    <a:pt x="672" y="36"/>
                  </a:cubicBezTo>
                  <a:cubicBezTo>
                    <a:pt x="669" y="36"/>
                    <a:pt x="662" y="45"/>
                    <a:pt x="655" y="59"/>
                  </a:cubicBezTo>
                  <a:cubicBezTo>
                    <a:pt x="635" y="69"/>
                    <a:pt x="606" y="89"/>
                    <a:pt x="586" y="98"/>
                  </a:cubicBezTo>
                  <a:cubicBezTo>
                    <a:pt x="557" y="108"/>
                    <a:pt x="518" y="118"/>
                    <a:pt x="489" y="128"/>
                  </a:cubicBezTo>
                  <a:lnTo>
                    <a:pt x="362" y="128"/>
                  </a:lnTo>
                  <a:cubicBezTo>
                    <a:pt x="284" y="118"/>
                    <a:pt x="206" y="98"/>
                    <a:pt x="138" y="59"/>
                  </a:cubicBezTo>
                  <a:cubicBezTo>
                    <a:pt x="108" y="50"/>
                    <a:pt x="69" y="30"/>
                    <a:pt x="40" y="11"/>
                  </a:cubicBezTo>
                  <a:cubicBezTo>
                    <a:pt x="30" y="1"/>
                    <a:pt x="20" y="1"/>
                    <a:pt x="1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8"/>
            <p:cNvSpPr/>
            <p:nvPr/>
          </p:nvSpPr>
          <p:spPr>
            <a:xfrm>
              <a:off x="3026250" y="1177450"/>
              <a:ext cx="39300" cy="25750"/>
            </a:xfrm>
            <a:custGeom>
              <a:rect b="b" l="l" r="r" t="t"/>
              <a:pathLst>
                <a:path extrusionOk="0" h="1030" w="1572">
                  <a:moveTo>
                    <a:pt x="697" y="106"/>
                  </a:moveTo>
                  <a:cubicBezTo>
                    <a:pt x="1046" y="106"/>
                    <a:pt x="1386" y="160"/>
                    <a:pt x="1435" y="201"/>
                  </a:cubicBezTo>
                  <a:cubicBezTo>
                    <a:pt x="1444" y="357"/>
                    <a:pt x="1405" y="513"/>
                    <a:pt x="1327" y="640"/>
                  </a:cubicBezTo>
                  <a:cubicBezTo>
                    <a:pt x="1224" y="817"/>
                    <a:pt x="1041" y="923"/>
                    <a:pt x="846" y="923"/>
                  </a:cubicBezTo>
                  <a:cubicBezTo>
                    <a:pt x="837" y="923"/>
                    <a:pt x="829" y="923"/>
                    <a:pt x="820" y="923"/>
                  </a:cubicBezTo>
                  <a:cubicBezTo>
                    <a:pt x="430" y="923"/>
                    <a:pt x="264" y="747"/>
                    <a:pt x="186" y="610"/>
                  </a:cubicBezTo>
                  <a:cubicBezTo>
                    <a:pt x="118" y="474"/>
                    <a:pt x="108" y="318"/>
                    <a:pt x="157" y="171"/>
                  </a:cubicBezTo>
                  <a:cubicBezTo>
                    <a:pt x="157" y="171"/>
                    <a:pt x="196" y="123"/>
                    <a:pt x="488" y="113"/>
                  </a:cubicBezTo>
                  <a:cubicBezTo>
                    <a:pt x="557" y="108"/>
                    <a:pt x="627" y="106"/>
                    <a:pt x="697" y="106"/>
                  </a:cubicBezTo>
                  <a:close/>
                  <a:moveTo>
                    <a:pt x="667" y="1"/>
                  </a:moveTo>
                  <a:cubicBezTo>
                    <a:pt x="600" y="1"/>
                    <a:pt x="536" y="2"/>
                    <a:pt x="479" y="6"/>
                  </a:cubicBezTo>
                  <a:cubicBezTo>
                    <a:pt x="176" y="15"/>
                    <a:pt x="108" y="74"/>
                    <a:pt x="79" y="113"/>
                  </a:cubicBezTo>
                  <a:cubicBezTo>
                    <a:pt x="1" y="279"/>
                    <a:pt x="1" y="484"/>
                    <a:pt x="98" y="649"/>
                  </a:cubicBezTo>
                  <a:cubicBezTo>
                    <a:pt x="176" y="825"/>
                    <a:pt x="371" y="1030"/>
                    <a:pt x="820" y="1030"/>
                  </a:cubicBezTo>
                  <a:lnTo>
                    <a:pt x="869" y="1030"/>
                  </a:lnTo>
                  <a:cubicBezTo>
                    <a:pt x="1152" y="1010"/>
                    <a:pt x="1396" y="825"/>
                    <a:pt x="1483" y="552"/>
                  </a:cubicBezTo>
                  <a:cubicBezTo>
                    <a:pt x="1542" y="396"/>
                    <a:pt x="1571" y="191"/>
                    <a:pt x="1513" y="132"/>
                  </a:cubicBezTo>
                  <a:cubicBezTo>
                    <a:pt x="1423" y="43"/>
                    <a:pt x="1006" y="1"/>
                    <a:pt x="66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8"/>
            <p:cNvSpPr/>
            <p:nvPr/>
          </p:nvSpPr>
          <p:spPr>
            <a:xfrm>
              <a:off x="3062350" y="1176875"/>
              <a:ext cx="32950" cy="25375"/>
            </a:xfrm>
            <a:custGeom>
              <a:rect b="b" l="l" r="r" t="t"/>
              <a:pathLst>
                <a:path extrusionOk="0" h="1015" w="1318">
                  <a:moveTo>
                    <a:pt x="676" y="1"/>
                  </a:moveTo>
                  <a:cubicBezTo>
                    <a:pt x="353" y="1"/>
                    <a:pt x="64" y="166"/>
                    <a:pt x="30" y="409"/>
                  </a:cubicBezTo>
                  <a:cubicBezTo>
                    <a:pt x="0" y="653"/>
                    <a:pt x="166" y="1004"/>
                    <a:pt x="654" y="1014"/>
                  </a:cubicBezTo>
                  <a:cubicBezTo>
                    <a:pt x="663" y="1014"/>
                    <a:pt x="672" y="1014"/>
                    <a:pt x="681" y="1014"/>
                  </a:cubicBezTo>
                  <a:cubicBezTo>
                    <a:pt x="1148" y="1014"/>
                    <a:pt x="1308" y="766"/>
                    <a:pt x="1317" y="585"/>
                  </a:cubicBezTo>
                  <a:cubicBezTo>
                    <a:pt x="1317" y="282"/>
                    <a:pt x="1093" y="29"/>
                    <a:pt x="800" y="9"/>
                  </a:cubicBezTo>
                  <a:cubicBezTo>
                    <a:pt x="759" y="4"/>
                    <a:pt x="717" y="1"/>
                    <a:pt x="67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8"/>
            <p:cNvSpPr/>
            <p:nvPr/>
          </p:nvSpPr>
          <p:spPr>
            <a:xfrm>
              <a:off x="3060400" y="1180025"/>
              <a:ext cx="16350" cy="22600"/>
            </a:xfrm>
            <a:custGeom>
              <a:rect b="b" l="l" r="r" t="t"/>
              <a:pathLst>
                <a:path extrusionOk="0" h="904" w="654">
                  <a:moveTo>
                    <a:pt x="342" y="0"/>
                  </a:moveTo>
                  <a:lnTo>
                    <a:pt x="342" y="0"/>
                  </a:lnTo>
                  <a:cubicBezTo>
                    <a:pt x="254" y="20"/>
                    <a:pt x="176" y="68"/>
                    <a:pt x="108" y="137"/>
                  </a:cubicBezTo>
                  <a:cubicBezTo>
                    <a:pt x="59" y="185"/>
                    <a:pt x="20" y="254"/>
                    <a:pt x="10" y="322"/>
                  </a:cubicBezTo>
                  <a:cubicBezTo>
                    <a:pt x="0" y="361"/>
                    <a:pt x="0" y="410"/>
                    <a:pt x="10" y="449"/>
                  </a:cubicBezTo>
                  <a:cubicBezTo>
                    <a:pt x="10" y="468"/>
                    <a:pt x="10" y="488"/>
                    <a:pt x="20" y="507"/>
                  </a:cubicBezTo>
                  <a:cubicBezTo>
                    <a:pt x="20" y="527"/>
                    <a:pt x="30" y="556"/>
                    <a:pt x="39" y="576"/>
                  </a:cubicBezTo>
                  <a:cubicBezTo>
                    <a:pt x="59" y="615"/>
                    <a:pt x="78" y="654"/>
                    <a:pt x="108" y="683"/>
                  </a:cubicBezTo>
                  <a:cubicBezTo>
                    <a:pt x="137" y="722"/>
                    <a:pt x="166" y="751"/>
                    <a:pt x="195" y="771"/>
                  </a:cubicBezTo>
                  <a:cubicBezTo>
                    <a:pt x="244" y="810"/>
                    <a:pt x="312" y="849"/>
                    <a:pt x="371" y="878"/>
                  </a:cubicBezTo>
                  <a:cubicBezTo>
                    <a:pt x="425" y="896"/>
                    <a:pt x="490" y="904"/>
                    <a:pt x="544" y="904"/>
                  </a:cubicBezTo>
                  <a:cubicBezTo>
                    <a:pt x="606" y="904"/>
                    <a:pt x="654" y="894"/>
                    <a:pt x="654" y="878"/>
                  </a:cubicBezTo>
                  <a:cubicBezTo>
                    <a:pt x="654" y="859"/>
                    <a:pt x="605" y="849"/>
                    <a:pt x="586" y="839"/>
                  </a:cubicBezTo>
                  <a:lnTo>
                    <a:pt x="547" y="820"/>
                  </a:lnTo>
                  <a:cubicBezTo>
                    <a:pt x="517" y="800"/>
                    <a:pt x="478" y="780"/>
                    <a:pt x="430" y="761"/>
                  </a:cubicBezTo>
                  <a:cubicBezTo>
                    <a:pt x="332" y="702"/>
                    <a:pt x="244" y="615"/>
                    <a:pt x="186" y="517"/>
                  </a:cubicBezTo>
                  <a:cubicBezTo>
                    <a:pt x="186" y="498"/>
                    <a:pt x="186" y="488"/>
                    <a:pt x="176" y="478"/>
                  </a:cubicBezTo>
                  <a:cubicBezTo>
                    <a:pt x="176" y="459"/>
                    <a:pt x="166" y="449"/>
                    <a:pt x="166" y="429"/>
                  </a:cubicBezTo>
                  <a:cubicBezTo>
                    <a:pt x="166" y="400"/>
                    <a:pt x="166" y="371"/>
                    <a:pt x="166" y="341"/>
                  </a:cubicBezTo>
                  <a:cubicBezTo>
                    <a:pt x="176" y="293"/>
                    <a:pt x="186" y="244"/>
                    <a:pt x="215" y="195"/>
                  </a:cubicBezTo>
                  <a:cubicBezTo>
                    <a:pt x="244" y="127"/>
                    <a:pt x="293" y="59"/>
                    <a:pt x="34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8"/>
            <p:cNvSpPr/>
            <p:nvPr/>
          </p:nvSpPr>
          <p:spPr>
            <a:xfrm>
              <a:off x="3084350" y="1196000"/>
              <a:ext cx="10225" cy="5575"/>
            </a:xfrm>
            <a:custGeom>
              <a:rect b="b" l="l" r="r" t="t"/>
              <a:pathLst>
                <a:path extrusionOk="0" h="223" w="409">
                  <a:moveTo>
                    <a:pt x="327" y="0"/>
                  </a:moveTo>
                  <a:cubicBezTo>
                    <a:pt x="230" y="0"/>
                    <a:pt x="1" y="192"/>
                    <a:pt x="28" y="210"/>
                  </a:cubicBezTo>
                  <a:cubicBezTo>
                    <a:pt x="45" y="219"/>
                    <a:pt x="65" y="223"/>
                    <a:pt x="86" y="223"/>
                  </a:cubicBezTo>
                  <a:cubicBezTo>
                    <a:pt x="225" y="223"/>
                    <a:pt x="409" y="47"/>
                    <a:pt x="350" y="5"/>
                  </a:cubicBezTo>
                  <a:cubicBezTo>
                    <a:pt x="343" y="2"/>
                    <a:pt x="336" y="0"/>
                    <a:pt x="3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8"/>
            <p:cNvSpPr/>
            <p:nvPr/>
          </p:nvSpPr>
          <p:spPr>
            <a:xfrm>
              <a:off x="3061850" y="1173925"/>
              <a:ext cx="38325" cy="10150"/>
            </a:xfrm>
            <a:custGeom>
              <a:rect b="b" l="l" r="r" t="t"/>
              <a:pathLst>
                <a:path extrusionOk="0" h="406" w="1533">
                  <a:moveTo>
                    <a:pt x="625" y="0"/>
                  </a:moveTo>
                  <a:cubicBezTo>
                    <a:pt x="576" y="10"/>
                    <a:pt x="528" y="10"/>
                    <a:pt x="479" y="29"/>
                  </a:cubicBezTo>
                  <a:cubicBezTo>
                    <a:pt x="430" y="29"/>
                    <a:pt x="381" y="39"/>
                    <a:pt x="342" y="59"/>
                  </a:cubicBezTo>
                  <a:cubicBezTo>
                    <a:pt x="294" y="68"/>
                    <a:pt x="254" y="88"/>
                    <a:pt x="215" y="107"/>
                  </a:cubicBezTo>
                  <a:cubicBezTo>
                    <a:pt x="157" y="137"/>
                    <a:pt x="108" y="176"/>
                    <a:pt x="59" y="215"/>
                  </a:cubicBezTo>
                  <a:cubicBezTo>
                    <a:pt x="40" y="234"/>
                    <a:pt x="20" y="254"/>
                    <a:pt x="11" y="273"/>
                  </a:cubicBezTo>
                  <a:cubicBezTo>
                    <a:pt x="1" y="293"/>
                    <a:pt x="1" y="312"/>
                    <a:pt x="11" y="322"/>
                  </a:cubicBezTo>
                  <a:cubicBezTo>
                    <a:pt x="15" y="327"/>
                    <a:pt x="25" y="329"/>
                    <a:pt x="35" y="329"/>
                  </a:cubicBezTo>
                  <a:cubicBezTo>
                    <a:pt x="45" y="329"/>
                    <a:pt x="54" y="327"/>
                    <a:pt x="59" y="322"/>
                  </a:cubicBezTo>
                  <a:cubicBezTo>
                    <a:pt x="79" y="312"/>
                    <a:pt x="89" y="293"/>
                    <a:pt x="108" y="283"/>
                  </a:cubicBezTo>
                  <a:cubicBezTo>
                    <a:pt x="157" y="254"/>
                    <a:pt x="206" y="225"/>
                    <a:pt x="254" y="215"/>
                  </a:cubicBezTo>
                  <a:cubicBezTo>
                    <a:pt x="294" y="195"/>
                    <a:pt x="333" y="186"/>
                    <a:pt x="362" y="176"/>
                  </a:cubicBezTo>
                  <a:cubicBezTo>
                    <a:pt x="401" y="166"/>
                    <a:pt x="450" y="156"/>
                    <a:pt x="489" y="156"/>
                  </a:cubicBezTo>
                  <a:cubicBezTo>
                    <a:pt x="528" y="147"/>
                    <a:pt x="576" y="137"/>
                    <a:pt x="625" y="137"/>
                  </a:cubicBezTo>
                  <a:lnTo>
                    <a:pt x="772" y="137"/>
                  </a:lnTo>
                  <a:lnTo>
                    <a:pt x="908" y="147"/>
                  </a:lnTo>
                  <a:cubicBezTo>
                    <a:pt x="957" y="156"/>
                    <a:pt x="996" y="166"/>
                    <a:pt x="1045" y="176"/>
                  </a:cubicBezTo>
                  <a:cubicBezTo>
                    <a:pt x="1084" y="186"/>
                    <a:pt x="1123" y="205"/>
                    <a:pt x="1162" y="215"/>
                  </a:cubicBezTo>
                  <a:cubicBezTo>
                    <a:pt x="1201" y="225"/>
                    <a:pt x="1230" y="244"/>
                    <a:pt x="1269" y="254"/>
                  </a:cubicBezTo>
                  <a:cubicBezTo>
                    <a:pt x="1298" y="273"/>
                    <a:pt x="1318" y="293"/>
                    <a:pt x="1347" y="303"/>
                  </a:cubicBezTo>
                  <a:cubicBezTo>
                    <a:pt x="1367" y="322"/>
                    <a:pt x="1386" y="332"/>
                    <a:pt x="1406" y="351"/>
                  </a:cubicBezTo>
                  <a:lnTo>
                    <a:pt x="1445" y="381"/>
                  </a:lnTo>
                  <a:lnTo>
                    <a:pt x="1454" y="390"/>
                  </a:lnTo>
                  <a:cubicBezTo>
                    <a:pt x="1459" y="400"/>
                    <a:pt x="1469" y="405"/>
                    <a:pt x="1479" y="405"/>
                  </a:cubicBezTo>
                  <a:cubicBezTo>
                    <a:pt x="1489" y="405"/>
                    <a:pt x="1498" y="400"/>
                    <a:pt x="1503" y="390"/>
                  </a:cubicBezTo>
                  <a:cubicBezTo>
                    <a:pt x="1523" y="381"/>
                    <a:pt x="1532" y="361"/>
                    <a:pt x="1523" y="342"/>
                  </a:cubicBezTo>
                  <a:cubicBezTo>
                    <a:pt x="1503" y="322"/>
                    <a:pt x="1493" y="303"/>
                    <a:pt x="1474" y="283"/>
                  </a:cubicBezTo>
                  <a:cubicBezTo>
                    <a:pt x="1464" y="264"/>
                    <a:pt x="1445" y="244"/>
                    <a:pt x="1415" y="225"/>
                  </a:cubicBezTo>
                  <a:cubicBezTo>
                    <a:pt x="1386" y="195"/>
                    <a:pt x="1357" y="176"/>
                    <a:pt x="1328" y="156"/>
                  </a:cubicBezTo>
                  <a:cubicBezTo>
                    <a:pt x="1298" y="137"/>
                    <a:pt x="1259" y="117"/>
                    <a:pt x="1220" y="98"/>
                  </a:cubicBezTo>
                  <a:cubicBezTo>
                    <a:pt x="1172" y="78"/>
                    <a:pt x="1132" y="59"/>
                    <a:pt x="1084" y="49"/>
                  </a:cubicBezTo>
                  <a:cubicBezTo>
                    <a:pt x="1035" y="39"/>
                    <a:pt x="986" y="20"/>
                    <a:pt x="937" y="10"/>
                  </a:cubicBezTo>
                  <a:lnTo>
                    <a:pt x="781"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8"/>
            <p:cNvSpPr/>
            <p:nvPr/>
          </p:nvSpPr>
          <p:spPr>
            <a:xfrm>
              <a:off x="3096975" y="1178975"/>
              <a:ext cx="39050" cy="25625"/>
            </a:xfrm>
            <a:custGeom>
              <a:rect b="b" l="l" r="r" t="t"/>
              <a:pathLst>
                <a:path extrusionOk="0" h="1025" w="1562">
                  <a:moveTo>
                    <a:pt x="474" y="110"/>
                  </a:moveTo>
                  <a:lnTo>
                    <a:pt x="474" y="110"/>
                  </a:lnTo>
                  <a:cubicBezTo>
                    <a:pt x="472" y="110"/>
                    <a:pt x="471" y="110"/>
                    <a:pt x="469" y="110"/>
                  </a:cubicBezTo>
                  <a:lnTo>
                    <a:pt x="479" y="110"/>
                  </a:lnTo>
                  <a:cubicBezTo>
                    <a:pt x="477" y="110"/>
                    <a:pt x="476" y="110"/>
                    <a:pt x="474" y="110"/>
                  </a:cubicBezTo>
                  <a:close/>
                  <a:moveTo>
                    <a:pt x="708" y="103"/>
                  </a:moveTo>
                  <a:cubicBezTo>
                    <a:pt x="1064" y="103"/>
                    <a:pt x="1383" y="152"/>
                    <a:pt x="1415" y="208"/>
                  </a:cubicBezTo>
                  <a:cubicBezTo>
                    <a:pt x="1464" y="344"/>
                    <a:pt x="1444" y="481"/>
                    <a:pt x="1376" y="608"/>
                  </a:cubicBezTo>
                  <a:cubicBezTo>
                    <a:pt x="1311" y="747"/>
                    <a:pt x="1140" y="921"/>
                    <a:pt x="771" y="921"/>
                  </a:cubicBezTo>
                  <a:cubicBezTo>
                    <a:pt x="752" y="921"/>
                    <a:pt x="733" y="921"/>
                    <a:pt x="713" y="920"/>
                  </a:cubicBezTo>
                  <a:cubicBezTo>
                    <a:pt x="508" y="910"/>
                    <a:pt x="332" y="793"/>
                    <a:pt x="235" y="618"/>
                  </a:cubicBezTo>
                  <a:cubicBezTo>
                    <a:pt x="157" y="481"/>
                    <a:pt x="118" y="325"/>
                    <a:pt x="137" y="169"/>
                  </a:cubicBezTo>
                  <a:cubicBezTo>
                    <a:pt x="227" y="128"/>
                    <a:pt x="323" y="108"/>
                    <a:pt x="420" y="108"/>
                  </a:cubicBezTo>
                  <a:cubicBezTo>
                    <a:pt x="438" y="108"/>
                    <a:pt x="456" y="109"/>
                    <a:pt x="474" y="110"/>
                  </a:cubicBezTo>
                  <a:lnTo>
                    <a:pt x="474" y="110"/>
                  </a:lnTo>
                  <a:cubicBezTo>
                    <a:pt x="552" y="105"/>
                    <a:pt x="631" y="103"/>
                    <a:pt x="708" y="103"/>
                  </a:cubicBezTo>
                  <a:close/>
                  <a:moveTo>
                    <a:pt x="633" y="0"/>
                  </a:moveTo>
                  <a:cubicBezTo>
                    <a:pt x="571" y="0"/>
                    <a:pt x="515" y="1"/>
                    <a:pt x="469" y="3"/>
                  </a:cubicBezTo>
                  <a:cubicBezTo>
                    <a:pt x="254" y="13"/>
                    <a:pt x="127" y="32"/>
                    <a:pt x="69" y="91"/>
                  </a:cubicBezTo>
                  <a:cubicBezTo>
                    <a:pt x="1" y="149"/>
                    <a:pt x="20" y="364"/>
                    <a:pt x="79" y="530"/>
                  </a:cubicBezTo>
                  <a:cubicBezTo>
                    <a:pt x="157" y="813"/>
                    <a:pt x="410" y="1008"/>
                    <a:pt x="703" y="1018"/>
                  </a:cubicBezTo>
                  <a:cubicBezTo>
                    <a:pt x="727" y="1022"/>
                    <a:pt x="752" y="1025"/>
                    <a:pt x="775" y="1025"/>
                  </a:cubicBezTo>
                  <a:cubicBezTo>
                    <a:pt x="798" y="1025"/>
                    <a:pt x="820" y="1022"/>
                    <a:pt x="840" y="1018"/>
                  </a:cubicBezTo>
                  <a:cubicBezTo>
                    <a:pt x="848" y="1018"/>
                    <a:pt x="857" y="1018"/>
                    <a:pt x="866" y="1018"/>
                  </a:cubicBezTo>
                  <a:cubicBezTo>
                    <a:pt x="1119" y="1018"/>
                    <a:pt x="1341" y="883"/>
                    <a:pt x="1464" y="666"/>
                  </a:cubicBezTo>
                  <a:cubicBezTo>
                    <a:pt x="1552" y="510"/>
                    <a:pt x="1562" y="325"/>
                    <a:pt x="1503" y="159"/>
                  </a:cubicBezTo>
                  <a:cubicBezTo>
                    <a:pt x="1421" y="29"/>
                    <a:pt x="950" y="0"/>
                    <a:pt x="63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8"/>
            <p:cNvSpPr/>
            <p:nvPr/>
          </p:nvSpPr>
          <p:spPr>
            <a:xfrm>
              <a:off x="3059425" y="1134725"/>
              <a:ext cx="44175" cy="12625"/>
            </a:xfrm>
            <a:custGeom>
              <a:rect b="b" l="l" r="r" t="t"/>
              <a:pathLst>
                <a:path extrusionOk="0" h="505" w="1767">
                  <a:moveTo>
                    <a:pt x="40" y="1"/>
                  </a:moveTo>
                  <a:cubicBezTo>
                    <a:pt x="34" y="1"/>
                    <a:pt x="28" y="3"/>
                    <a:pt x="20" y="7"/>
                  </a:cubicBezTo>
                  <a:cubicBezTo>
                    <a:pt x="0" y="7"/>
                    <a:pt x="0" y="27"/>
                    <a:pt x="0" y="46"/>
                  </a:cubicBezTo>
                  <a:cubicBezTo>
                    <a:pt x="0" y="46"/>
                    <a:pt x="10" y="56"/>
                    <a:pt x="10" y="66"/>
                  </a:cubicBezTo>
                  <a:cubicBezTo>
                    <a:pt x="20" y="85"/>
                    <a:pt x="30" y="105"/>
                    <a:pt x="49" y="124"/>
                  </a:cubicBezTo>
                  <a:cubicBezTo>
                    <a:pt x="69" y="154"/>
                    <a:pt x="88" y="183"/>
                    <a:pt x="108" y="212"/>
                  </a:cubicBezTo>
                  <a:cubicBezTo>
                    <a:pt x="137" y="241"/>
                    <a:pt x="176" y="271"/>
                    <a:pt x="215" y="300"/>
                  </a:cubicBezTo>
                  <a:cubicBezTo>
                    <a:pt x="254" y="329"/>
                    <a:pt x="293" y="358"/>
                    <a:pt x="342" y="378"/>
                  </a:cubicBezTo>
                  <a:cubicBezTo>
                    <a:pt x="391" y="407"/>
                    <a:pt x="449" y="427"/>
                    <a:pt x="508" y="446"/>
                  </a:cubicBezTo>
                  <a:cubicBezTo>
                    <a:pt x="566" y="466"/>
                    <a:pt x="625" y="476"/>
                    <a:pt x="683" y="485"/>
                  </a:cubicBezTo>
                  <a:lnTo>
                    <a:pt x="878" y="505"/>
                  </a:lnTo>
                  <a:cubicBezTo>
                    <a:pt x="947" y="505"/>
                    <a:pt x="1005" y="495"/>
                    <a:pt x="1064" y="495"/>
                  </a:cubicBezTo>
                  <a:cubicBezTo>
                    <a:pt x="1132" y="495"/>
                    <a:pt x="1190" y="476"/>
                    <a:pt x="1249" y="466"/>
                  </a:cubicBezTo>
                  <a:cubicBezTo>
                    <a:pt x="1308" y="446"/>
                    <a:pt x="1366" y="427"/>
                    <a:pt x="1415" y="398"/>
                  </a:cubicBezTo>
                  <a:cubicBezTo>
                    <a:pt x="1464" y="378"/>
                    <a:pt x="1512" y="349"/>
                    <a:pt x="1551" y="319"/>
                  </a:cubicBezTo>
                  <a:cubicBezTo>
                    <a:pt x="1581" y="290"/>
                    <a:pt x="1620" y="261"/>
                    <a:pt x="1649" y="232"/>
                  </a:cubicBezTo>
                  <a:cubicBezTo>
                    <a:pt x="1678" y="202"/>
                    <a:pt x="1698" y="173"/>
                    <a:pt x="1717" y="154"/>
                  </a:cubicBezTo>
                  <a:cubicBezTo>
                    <a:pt x="1727" y="124"/>
                    <a:pt x="1747" y="95"/>
                    <a:pt x="1756" y="66"/>
                  </a:cubicBezTo>
                  <a:cubicBezTo>
                    <a:pt x="1766" y="56"/>
                    <a:pt x="1756" y="37"/>
                    <a:pt x="1747" y="27"/>
                  </a:cubicBezTo>
                  <a:cubicBezTo>
                    <a:pt x="1742" y="23"/>
                    <a:pt x="1735" y="20"/>
                    <a:pt x="1727" y="20"/>
                  </a:cubicBezTo>
                  <a:cubicBezTo>
                    <a:pt x="1716" y="20"/>
                    <a:pt x="1703" y="25"/>
                    <a:pt x="1698" y="37"/>
                  </a:cubicBezTo>
                  <a:lnTo>
                    <a:pt x="1688" y="56"/>
                  </a:lnTo>
                  <a:cubicBezTo>
                    <a:pt x="1678" y="66"/>
                    <a:pt x="1668" y="76"/>
                    <a:pt x="1649" y="95"/>
                  </a:cubicBezTo>
                  <a:cubicBezTo>
                    <a:pt x="1629" y="124"/>
                    <a:pt x="1610" y="144"/>
                    <a:pt x="1590" y="163"/>
                  </a:cubicBezTo>
                  <a:cubicBezTo>
                    <a:pt x="1561" y="183"/>
                    <a:pt x="1522" y="212"/>
                    <a:pt x="1493" y="232"/>
                  </a:cubicBezTo>
                  <a:cubicBezTo>
                    <a:pt x="1454" y="261"/>
                    <a:pt x="1415" y="280"/>
                    <a:pt x="1376" y="290"/>
                  </a:cubicBezTo>
                  <a:cubicBezTo>
                    <a:pt x="1327" y="319"/>
                    <a:pt x="1278" y="329"/>
                    <a:pt x="1229" y="339"/>
                  </a:cubicBezTo>
                  <a:lnTo>
                    <a:pt x="1151" y="358"/>
                  </a:lnTo>
                  <a:lnTo>
                    <a:pt x="1103" y="368"/>
                  </a:lnTo>
                  <a:lnTo>
                    <a:pt x="888" y="368"/>
                  </a:lnTo>
                  <a:lnTo>
                    <a:pt x="712" y="349"/>
                  </a:lnTo>
                  <a:cubicBezTo>
                    <a:pt x="654" y="349"/>
                    <a:pt x="595" y="329"/>
                    <a:pt x="547" y="319"/>
                  </a:cubicBezTo>
                  <a:cubicBezTo>
                    <a:pt x="498" y="300"/>
                    <a:pt x="449" y="290"/>
                    <a:pt x="400" y="261"/>
                  </a:cubicBezTo>
                  <a:cubicBezTo>
                    <a:pt x="351" y="251"/>
                    <a:pt x="312" y="232"/>
                    <a:pt x="273" y="202"/>
                  </a:cubicBezTo>
                  <a:cubicBezTo>
                    <a:pt x="244" y="183"/>
                    <a:pt x="205" y="154"/>
                    <a:pt x="176" y="134"/>
                  </a:cubicBezTo>
                  <a:cubicBezTo>
                    <a:pt x="156" y="115"/>
                    <a:pt x="137" y="95"/>
                    <a:pt x="117" y="66"/>
                  </a:cubicBezTo>
                  <a:cubicBezTo>
                    <a:pt x="98" y="46"/>
                    <a:pt x="88" y="37"/>
                    <a:pt x="78" y="27"/>
                  </a:cubicBezTo>
                  <a:lnTo>
                    <a:pt x="69" y="7"/>
                  </a:lnTo>
                  <a:lnTo>
                    <a:pt x="59" y="17"/>
                  </a:lnTo>
                  <a:cubicBezTo>
                    <a:pt x="53" y="6"/>
                    <a:pt x="47" y="1"/>
                    <a:pt x="4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8"/>
            <p:cNvSpPr/>
            <p:nvPr/>
          </p:nvSpPr>
          <p:spPr>
            <a:xfrm>
              <a:off x="3067475" y="1130325"/>
              <a:ext cx="27825" cy="6800"/>
            </a:xfrm>
            <a:custGeom>
              <a:rect b="b" l="l" r="r" t="t"/>
              <a:pathLst>
                <a:path extrusionOk="0" h="272" w="1113">
                  <a:moveTo>
                    <a:pt x="31" y="0"/>
                  </a:moveTo>
                  <a:cubicBezTo>
                    <a:pt x="22" y="0"/>
                    <a:pt x="15" y="3"/>
                    <a:pt x="10" y="8"/>
                  </a:cubicBezTo>
                  <a:cubicBezTo>
                    <a:pt x="0" y="27"/>
                    <a:pt x="0" y="47"/>
                    <a:pt x="10" y="56"/>
                  </a:cubicBezTo>
                  <a:cubicBezTo>
                    <a:pt x="20" y="66"/>
                    <a:pt x="39" y="86"/>
                    <a:pt x="49" y="95"/>
                  </a:cubicBezTo>
                  <a:cubicBezTo>
                    <a:pt x="88" y="115"/>
                    <a:pt x="127" y="144"/>
                    <a:pt x="166" y="164"/>
                  </a:cubicBezTo>
                  <a:cubicBezTo>
                    <a:pt x="215" y="193"/>
                    <a:pt x="273" y="222"/>
                    <a:pt x="342" y="242"/>
                  </a:cubicBezTo>
                  <a:cubicBezTo>
                    <a:pt x="371" y="252"/>
                    <a:pt x="410" y="252"/>
                    <a:pt x="439" y="261"/>
                  </a:cubicBezTo>
                  <a:cubicBezTo>
                    <a:pt x="478" y="271"/>
                    <a:pt x="517" y="271"/>
                    <a:pt x="556" y="271"/>
                  </a:cubicBezTo>
                  <a:lnTo>
                    <a:pt x="664" y="271"/>
                  </a:lnTo>
                  <a:cubicBezTo>
                    <a:pt x="771" y="261"/>
                    <a:pt x="868" y="232"/>
                    <a:pt x="956" y="183"/>
                  </a:cubicBezTo>
                  <a:cubicBezTo>
                    <a:pt x="995" y="164"/>
                    <a:pt x="1034" y="135"/>
                    <a:pt x="1064" y="105"/>
                  </a:cubicBezTo>
                  <a:cubicBezTo>
                    <a:pt x="1073" y="86"/>
                    <a:pt x="1093" y="76"/>
                    <a:pt x="1103" y="56"/>
                  </a:cubicBezTo>
                  <a:cubicBezTo>
                    <a:pt x="1112" y="47"/>
                    <a:pt x="1112" y="27"/>
                    <a:pt x="1103" y="8"/>
                  </a:cubicBezTo>
                  <a:cubicBezTo>
                    <a:pt x="1093" y="3"/>
                    <a:pt x="1083" y="0"/>
                    <a:pt x="1075" y="0"/>
                  </a:cubicBezTo>
                  <a:cubicBezTo>
                    <a:pt x="1066" y="0"/>
                    <a:pt x="1059" y="3"/>
                    <a:pt x="1054" y="8"/>
                  </a:cubicBezTo>
                  <a:cubicBezTo>
                    <a:pt x="1015" y="47"/>
                    <a:pt x="966" y="66"/>
                    <a:pt x="917" y="86"/>
                  </a:cubicBezTo>
                  <a:cubicBezTo>
                    <a:pt x="868" y="105"/>
                    <a:pt x="810" y="125"/>
                    <a:pt x="761" y="135"/>
                  </a:cubicBezTo>
                  <a:cubicBezTo>
                    <a:pt x="722" y="135"/>
                    <a:pt x="693" y="144"/>
                    <a:pt x="664" y="144"/>
                  </a:cubicBezTo>
                  <a:lnTo>
                    <a:pt x="468" y="144"/>
                  </a:lnTo>
                  <a:cubicBezTo>
                    <a:pt x="439" y="135"/>
                    <a:pt x="400" y="135"/>
                    <a:pt x="371" y="125"/>
                  </a:cubicBezTo>
                  <a:cubicBezTo>
                    <a:pt x="342" y="115"/>
                    <a:pt x="312" y="115"/>
                    <a:pt x="293" y="105"/>
                  </a:cubicBezTo>
                  <a:cubicBezTo>
                    <a:pt x="264" y="95"/>
                    <a:pt x="234" y="86"/>
                    <a:pt x="215" y="76"/>
                  </a:cubicBezTo>
                  <a:cubicBezTo>
                    <a:pt x="166" y="56"/>
                    <a:pt x="127" y="47"/>
                    <a:pt x="98" y="27"/>
                  </a:cubicBezTo>
                  <a:lnTo>
                    <a:pt x="59" y="8"/>
                  </a:lnTo>
                  <a:cubicBezTo>
                    <a:pt x="49" y="3"/>
                    <a:pt x="39" y="0"/>
                    <a:pt x="3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8"/>
            <p:cNvSpPr/>
            <p:nvPr/>
          </p:nvSpPr>
          <p:spPr>
            <a:xfrm>
              <a:off x="3056000" y="1292800"/>
              <a:ext cx="79400" cy="50400"/>
            </a:xfrm>
            <a:custGeom>
              <a:rect b="b" l="l" r="r" t="t"/>
              <a:pathLst>
                <a:path extrusionOk="0" h="2016" w="3176">
                  <a:moveTo>
                    <a:pt x="3088" y="0"/>
                  </a:moveTo>
                  <a:cubicBezTo>
                    <a:pt x="3067" y="0"/>
                    <a:pt x="3047" y="10"/>
                    <a:pt x="3035" y="35"/>
                  </a:cubicBezTo>
                  <a:lnTo>
                    <a:pt x="2927" y="211"/>
                  </a:lnTo>
                  <a:cubicBezTo>
                    <a:pt x="2849" y="318"/>
                    <a:pt x="2752" y="474"/>
                    <a:pt x="2625" y="659"/>
                  </a:cubicBezTo>
                  <a:cubicBezTo>
                    <a:pt x="2498" y="845"/>
                    <a:pt x="2352" y="1050"/>
                    <a:pt x="2176" y="1264"/>
                  </a:cubicBezTo>
                  <a:cubicBezTo>
                    <a:pt x="2098" y="1372"/>
                    <a:pt x="2001" y="1479"/>
                    <a:pt x="1903" y="1576"/>
                  </a:cubicBezTo>
                  <a:cubicBezTo>
                    <a:pt x="1854" y="1625"/>
                    <a:pt x="1805" y="1664"/>
                    <a:pt x="1747" y="1703"/>
                  </a:cubicBezTo>
                  <a:cubicBezTo>
                    <a:pt x="1718" y="1723"/>
                    <a:pt x="1698" y="1742"/>
                    <a:pt x="1669" y="1752"/>
                  </a:cubicBezTo>
                  <a:cubicBezTo>
                    <a:pt x="1659" y="1762"/>
                    <a:pt x="1640" y="1772"/>
                    <a:pt x="1630" y="1772"/>
                  </a:cubicBezTo>
                  <a:cubicBezTo>
                    <a:pt x="1620" y="1781"/>
                    <a:pt x="1610" y="1781"/>
                    <a:pt x="1601" y="1781"/>
                  </a:cubicBezTo>
                  <a:cubicBezTo>
                    <a:pt x="1484" y="1781"/>
                    <a:pt x="1376" y="1733"/>
                    <a:pt x="1298" y="1655"/>
                  </a:cubicBezTo>
                  <a:cubicBezTo>
                    <a:pt x="1191" y="1557"/>
                    <a:pt x="1093" y="1459"/>
                    <a:pt x="1006" y="1362"/>
                  </a:cubicBezTo>
                  <a:cubicBezTo>
                    <a:pt x="830" y="1147"/>
                    <a:pt x="674" y="942"/>
                    <a:pt x="547" y="767"/>
                  </a:cubicBezTo>
                  <a:cubicBezTo>
                    <a:pt x="420" y="581"/>
                    <a:pt x="313" y="425"/>
                    <a:pt x="245" y="318"/>
                  </a:cubicBezTo>
                  <a:lnTo>
                    <a:pt x="128" y="152"/>
                  </a:lnTo>
                  <a:cubicBezTo>
                    <a:pt x="120" y="122"/>
                    <a:pt x="96" y="110"/>
                    <a:pt x="71" y="110"/>
                  </a:cubicBezTo>
                  <a:cubicBezTo>
                    <a:pt x="64" y="110"/>
                    <a:pt x="56" y="111"/>
                    <a:pt x="49" y="113"/>
                  </a:cubicBezTo>
                  <a:cubicBezTo>
                    <a:pt x="20" y="133"/>
                    <a:pt x="1" y="172"/>
                    <a:pt x="20" y="201"/>
                  </a:cubicBezTo>
                  <a:cubicBezTo>
                    <a:pt x="20" y="201"/>
                    <a:pt x="49" y="269"/>
                    <a:pt x="108" y="386"/>
                  </a:cubicBezTo>
                  <a:cubicBezTo>
                    <a:pt x="176" y="503"/>
                    <a:pt x="264" y="669"/>
                    <a:pt x="381" y="864"/>
                  </a:cubicBezTo>
                  <a:cubicBezTo>
                    <a:pt x="518" y="1079"/>
                    <a:pt x="664" y="1294"/>
                    <a:pt x="830" y="1498"/>
                  </a:cubicBezTo>
                  <a:cubicBezTo>
                    <a:pt x="927" y="1616"/>
                    <a:pt x="1025" y="1723"/>
                    <a:pt x="1142" y="1820"/>
                  </a:cubicBezTo>
                  <a:cubicBezTo>
                    <a:pt x="1201" y="1879"/>
                    <a:pt x="1279" y="1928"/>
                    <a:pt x="1347" y="1967"/>
                  </a:cubicBezTo>
                  <a:cubicBezTo>
                    <a:pt x="1366" y="1976"/>
                    <a:pt x="1386" y="1986"/>
                    <a:pt x="1415" y="1986"/>
                  </a:cubicBezTo>
                  <a:cubicBezTo>
                    <a:pt x="1435" y="1996"/>
                    <a:pt x="1454" y="2006"/>
                    <a:pt x="1484" y="2015"/>
                  </a:cubicBezTo>
                  <a:lnTo>
                    <a:pt x="1640" y="2015"/>
                  </a:lnTo>
                  <a:cubicBezTo>
                    <a:pt x="1659" y="2015"/>
                    <a:pt x="1688" y="2006"/>
                    <a:pt x="1708" y="1996"/>
                  </a:cubicBezTo>
                  <a:cubicBezTo>
                    <a:pt x="1737" y="1986"/>
                    <a:pt x="1757" y="1976"/>
                    <a:pt x="1776" y="1967"/>
                  </a:cubicBezTo>
                  <a:cubicBezTo>
                    <a:pt x="1815" y="1947"/>
                    <a:pt x="1854" y="1928"/>
                    <a:pt x="1884" y="1898"/>
                  </a:cubicBezTo>
                  <a:cubicBezTo>
                    <a:pt x="1952" y="1850"/>
                    <a:pt x="2010" y="1801"/>
                    <a:pt x="2069" y="1742"/>
                  </a:cubicBezTo>
                  <a:cubicBezTo>
                    <a:pt x="2166" y="1635"/>
                    <a:pt x="2264" y="1528"/>
                    <a:pt x="2362" y="1401"/>
                  </a:cubicBezTo>
                  <a:cubicBezTo>
                    <a:pt x="2449" y="1294"/>
                    <a:pt x="2518" y="1177"/>
                    <a:pt x="2596" y="1069"/>
                  </a:cubicBezTo>
                  <a:cubicBezTo>
                    <a:pt x="2664" y="962"/>
                    <a:pt x="2732" y="855"/>
                    <a:pt x="2791" y="757"/>
                  </a:cubicBezTo>
                  <a:cubicBezTo>
                    <a:pt x="2908" y="562"/>
                    <a:pt x="2996" y="396"/>
                    <a:pt x="3054" y="279"/>
                  </a:cubicBezTo>
                  <a:cubicBezTo>
                    <a:pt x="3113" y="162"/>
                    <a:pt x="3142" y="94"/>
                    <a:pt x="3142" y="94"/>
                  </a:cubicBezTo>
                  <a:cubicBezTo>
                    <a:pt x="3175" y="47"/>
                    <a:pt x="3131" y="0"/>
                    <a:pt x="308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8"/>
            <p:cNvSpPr/>
            <p:nvPr/>
          </p:nvSpPr>
          <p:spPr>
            <a:xfrm>
              <a:off x="3020650" y="1379275"/>
              <a:ext cx="49275" cy="61500"/>
            </a:xfrm>
            <a:custGeom>
              <a:rect b="b" l="l" r="r" t="t"/>
              <a:pathLst>
                <a:path extrusionOk="0" h="2460" w="1971">
                  <a:moveTo>
                    <a:pt x="1071" y="0"/>
                  </a:moveTo>
                  <a:cubicBezTo>
                    <a:pt x="1068" y="0"/>
                    <a:pt x="1066" y="0"/>
                    <a:pt x="1064" y="0"/>
                  </a:cubicBezTo>
                  <a:cubicBezTo>
                    <a:pt x="927" y="20"/>
                    <a:pt x="59" y="869"/>
                    <a:pt x="39" y="1044"/>
                  </a:cubicBezTo>
                  <a:cubicBezTo>
                    <a:pt x="0" y="1376"/>
                    <a:pt x="634" y="2439"/>
                    <a:pt x="859" y="2459"/>
                  </a:cubicBezTo>
                  <a:cubicBezTo>
                    <a:pt x="862" y="2459"/>
                    <a:pt x="866" y="2459"/>
                    <a:pt x="870" y="2459"/>
                  </a:cubicBezTo>
                  <a:cubicBezTo>
                    <a:pt x="1112" y="2459"/>
                    <a:pt x="1971" y="1614"/>
                    <a:pt x="1971" y="1288"/>
                  </a:cubicBezTo>
                  <a:cubicBezTo>
                    <a:pt x="1971" y="960"/>
                    <a:pt x="1320" y="0"/>
                    <a:pt x="107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8"/>
            <p:cNvSpPr/>
            <p:nvPr/>
          </p:nvSpPr>
          <p:spPr>
            <a:xfrm>
              <a:off x="3071850" y="1380975"/>
              <a:ext cx="51725" cy="61000"/>
            </a:xfrm>
            <a:custGeom>
              <a:rect b="b" l="l" r="r" t="t"/>
              <a:pathLst>
                <a:path extrusionOk="0" h="2440" w="2069">
                  <a:moveTo>
                    <a:pt x="1069" y="0"/>
                  </a:moveTo>
                  <a:cubicBezTo>
                    <a:pt x="1067" y="0"/>
                    <a:pt x="1066" y="0"/>
                    <a:pt x="1064" y="1"/>
                  </a:cubicBezTo>
                  <a:cubicBezTo>
                    <a:pt x="928" y="20"/>
                    <a:pt x="69" y="947"/>
                    <a:pt x="40" y="1122"/>
                  </a:cubicBezTo>
                  <a:cubicBezTo>
                    <a:pt x="1" y="1454"/>
                    <a:pt x="781" y="2420"/>
                    <a:pt x="1006" y="2439"/>
                  </a:cubicBezTo>
                  <a:cubicBezTo>
                    <a:pt x="1008" y="2440"/>
                    <a:pt x="1010" y="2440"/>
                    <a:pt x="1012" y="2440"/>
                  </a:cubicBezTo>
                  <a:cubicBezTo>
                    <a:pt x="1246" y="2440"/>
                    <a:pt x="2069" y="1470"/>
                    <a:pt x="2069" y="1142"/>
                  </a:cubicBezTo>
                  <a:cubicBezTo>
                    <a:pt x="2069" y="968"/>
                    <a:pt x="1227" y="0"/>
                    <a:pt x="106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8"/>
            <p:cNvSpPr/>
            <p:nvPr/>
          </p:nvSpPr>
          <p:spPr>
            <a:xfrm>
              <a:off x="3124550" y="1377075"/>
              <a:ext cx="49525" cy="64925"/>
            </a:xfrm>
            <a:custGeom>
              <a:rect b="b" l="l" r="r" t="t"/>
              <a:pathLst>
                <a:path extrusionOk="0" h="2597" w="1981">
                  <a:moveTo>
                    <a:pt x="980" y="0"/>
                  </a:moveTo>
                  <a:cubicBezTo>
                    <a:pt x="978" y="0"/>
                    <a:pt x="977" y="0"/>
                    <a:pt x="976" y="1"/>
                  </a:cubicBezTo>
                  <a:cubicBezTo>
                    <a:pt x="839" y="20"/>
                    <a:pt x="68" y="986"/>
                    <a:pt x="39" y="1161"/>
                  </a:cubicBezTo>
                  <a:cubicBezTo>
                    <a:pt x="0" y="1493"/>
                    <a:pt x="868" y="2566"/>
                    <a:pt x="1015" y="2595"/>
                  </a:cubicBezTo>
                  <a:cubicBezTo>
                    <a:pt x="1018" y="2596"/>
                    <a:pt x="1021" y="2596"/>
                    <a:pt x="1024" y="2596"/>
                  </a:cubicBezTo>
                  <a:cubicBezTo>
                    <a:pt x="1258" y="2596"/>
                    <a:pt x="1980" y="1518"/>
                    <a:pt x="1980" y="1191"/>
                  </a:cubicBezTo>
                  <a:cubicBezTo>
                    <a:pt x="1980" y="1017"/>
                    <a:pt x="1128" y="0"/>
                    <a:pt x="9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8"/>
            <p:cNvSpPr/>
            <p:nvPr/>
          </p:nvSpPr>
          <p:spPr>
            <a:xfrm>
              <a:off x="3051850" y="1279775"/>
              <a:ext cx="41975" cy="44675"/>
            </a:xfrm>
            <a:custGeom>
              <a:rect b="b" l="l" r="r" t="t"/>
              <a:pathLst>
                <a:path extrusionOk="0" h="1787" w="1679">
                  <a:moveTo>
                    <a:pt x="508" y="0"/>
                  </a:moveTo>
                  <a:cubicBezTo>
                    <a:pt x="313" y="59"/>
                    <a:pt x="167" y="195"/>
                    <a:pt x="89" y="381"/>
                  </a:cubicBezTo>
                  <a:cubicBezTo>
                    <a:pt x="1" y="585"/>
                    <a:pt x="20" y="1737"/>
                    <a:pt x="245" y="1785"/>
                  </a:cubicBezTo>
                  <a:cubicBezTo>
                    <a:pt x="249" y="1786"/>
                    <a:pt x="253" y="1786"/>
                    <a:pt x="257" y="1786"/>
                  </a:cubicBezTo>
                  <a:cubicBezTo>
                    <a:pt x="503" y="1786"/>
                    <a:pt x="1679" y="771"/>
                    <a:pt x="1679" y="771"/>
                  </a:cubicBezTo>
                  <a:cubicBezTo>
                    <a:pt x="1084" y="761"/>
                    <a:pt x="586" y="176"/>
                    <a:pt x="518" y="78"/>
                  </a:cubicBezTo>
                  <a:cubicBezTo>
                    <a:pt x="508" y="49"/>
                    <a:pt x="508" y="29"/>
                    <a:pt x="50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8"/>
            <p:cNvSpPr/>
            <p:nvPr/>
          </p:nvSpPr>
          <p:spPr>
            <a:xfrm>
              <a:off x="3093800" y="1276950"/>
              <a:ext cx="49050" cy="45450"/>
            </a:xfrm>
            <a:custGeom>
              <a:rect b="b" l="l" r="r" t="t"/>
              <a:pathLst>
                <a:path extrusionOk="0" h="1818" w="1962">
                  <a:moveTo>
                    <a:pt x="1363" y="0"/>
                  </a:moveTo>
                  <a:cubicBezTo>
                    <a:pt x="1310" y="0"/>
                    <a:pt x="1279" y="16"/>
                    <a:pt x="1279" y="16"/>
                  </a:cubicBezTo>
                  <a:cubicBezTo>
                    <a:pt x="1279" y="16"/>
                    <a:pt x="661" y="894"/>
                    <a:pt x="12" y="894"/>
                  </a:cubicBezTo>
                  <a:cubicBezTo>
                    <a:pt x="8" y="894"/>
                    <a:pt x="4" y="894"/>
                    <a:pt x="1" y="894"/>
                  </a:cubicBezTo>
                  <a:lnTo>
                    <a:pt x="1" y="894"/>
                  </a:lnTo>
                  <a:cubicBezTo>
                    <a:pt x="1" y="894"/>
                    <a:pt x="1315" y="1817"/>
                    <a:pt x="1588" y="1817"/>
                  </a:cubicBezTo>
                  <a:cubicBezTo>
                    <a:pt x="1601" y="1817"/>
                    <a:pt x="1612" y="1815"/>
                    <a:pt x="1620" y="1811"/>
                  </a:cubicBezTo>
                  <a:cubicBezTo>
                    <a:pt x="1767" y="1732"/>
                    <a:pt x="1962" y="455"/>
                    <a:pt x="1689" y="172"/>
                  </a:cubicBezTo>
                  <a:cubicBezTo>
                    <a:pt x="1552" y="30"/>
                    <a:pt x="1436" y="0"/>
                    <a:pt x="136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8"/>
            <p:cNvSpPr/>
            <p:nvPr/>
          </p:nvSpPr>
          <p:spPr>
            <a:xfrm>
              <a:off x="3059900" y="1212950"/>
              <a:ext cx="47100" cy="10675"/>
            </a:xfrm>
            <a:custGeom>
              <a:rect b="b" l="l" r="r" t="t"/>
              <a:pathLst>
                <a:path extrusionOk="0" h="427" w="1884">
                  <a:moveTo>
                    <a:pt x="50" y="0"/>
                  </a:moveTo>
                  <a:cubicBezTo>
                    <a:pt x="40" y="0"/>
                    <a:pt x="20" y="0"/>
                    <a:pt x="11" y="20"/>
                  </a:cubicBezTo>
                  <a:cubicBezTo>
                    <a:pt x="1" y="39"/>
                    <a:pt x="1" y="68"/>
                    <a:pt x="11" y="88"/>
                  </a:cubicBezTo>
                  <a:cubicBezTo>
                    <a:pt x="30" y="107"/>
                    <a:pt x="59" y="127"/>
                    <a:pt x="79" y="146"/>
                  </a:cubicBezTo>
                  <a:cubicBezTo>
                    <a:pt x="147" y="195"/>
                    <a:pt x="215" y="234"/>
                    <a:pt x="284" y="273"/>
                  </a:cubicBezTo>
                  <a:lnTo>
                    <a:pt x="420" y="332"/>
                  </a:lnTo>
                  <a:cubicBezTo>
                    <a:pt x="469" y="351"/>
                    <a:pt x="528" y="371"/>
                    <a:pt x="586" y="381"/>
                  </a:cubicBezTo>
                  <a:cubicBezTo>
                    <a:pt x="635" y="390"/>
                    <a:pt x="693" y="410"/>
                    <a:pt x="752" y="410"/>
                  </a:cubicBezTo>
                  <a:cubicBezTo>
                    <a:pt x="793" y="417"/>
                    <a:pt x="835" y="424"/>
                    <a:pt x="880" y="424"/>
                  </a:cubicBezTo>
                  <a:cubicBezTo>
                    <a:pt x="898" y="424"/>
                    <a:pt x="917" y="422"/>
                    <a:pt x="937" y="420"/>
                  </a:cubicBezTo>
                  <a:cubicBezTo>
                    <a:pt x="967" y="424"/>
                    <a:pt x="996" y="427"/>
                    <a:pt x="1025" y="427"/>
                  </a:cubicBezTo>
                  <a:cubicBezTo>
                    <a:pt x="1054" y="427"/>
                    <a:pt x="1084" y="424"/>
                    <a:pt x="1113" y="420"/>
                  </a:cubicBezTo>
                  <a:cubicBezTo>
                    <a:pt x="1171" y="420"/>
                    <a:pt x="1230" y="410"/>
                    <a:pt x="1289" y="400"/>
                  </a:cubicBezTo>
                  <a:cubicBezTo>
                    <a:pt x="1337" y="390"/>
                    <a:pt x="1396" y="371"/>
                    <a:pt x="1445" y="351"/>
                  </a:cubicBezTo>
                  <a:cubicBezTo>
                    <a:pt x="1503" y="332"/>
                    <a:pt x="1552" y="322"/>
                    <a:pt x="1591" y="302"/>
                  </a:cubicBezTo>
                  <a:cubicBezTo>
                    <a:pt x="1659" y="263"/>
                    <a:pt x="1728" y="224"/>
                    <a:pt x="1796" y="176"/>
                  </a:cubicBezTo>
                  <a:cubicBezTo>
                    <a:pt x="1815" y="156"/>
                    <a:pt x="1845" y="137"/>
                    <a:pt x="1864" y="107"/>
                  </a:cubicBezTo>
                  <a:cubicBezTo>
                    <a:pt x="1884" y="98"/>
                    <a:pt x="1884" y="68"/>
                    <a:pt x="1874" y="49"/>
                  </a:cubicBezTo>
                  <a:cubicBezTo>
                    <a:pt x="1874" y="35"/>
                    <a:pt x="1858" y="25"/>
                    <a:pt x="1846" y="25"/>
                  </a:cubicBezTo>
                  <a:cubicBezTo>
                    <a:pt x="1841" y="25"/>
                    <a:pt x="1837" y="27"/>
                    <a:pt x="1835" y="29"/>
                  </a:cubicBezTo>
                  <a:cubicBezTo>
                    <a:pt x="1806" y="49"/>
                    <a:pt x="1786" y="59"/>
                    <a:pt x="1767" y="68"/>
                  </a:cubicBezTo>
                  <a:cubicBezTo>
                    <a:pt x="1698" y="107"/>
                    <a:pt x="1630" y="137"/>
                    <a:pt x="1562" y="156"/>
                  </a:cubicBezTo>
                  <a:cubicBezTo>
                    <a:pt x="1523" y="176"/>
                    <a:pt x="1474" y="185"/>
                    <a:pt x="1425" y="195"/>
                  </a:cubicBezTo>
                  <a:cubicBezTo>
                    <a:pt x="1376" y="215"/>
                    <a:pt x="1328" y="215"/>
                    <a:pt x="1279" y="224"/>
                  </a:cubicBezTo>
                  <a:cubicBezTo>
                    <a:pt x="1230" y="244"/>
                    <a:pt x="1162" y="244"/>
                    <a:pt x="1113" y="244"/>
                  </a:cubicBezTo>
                  <a:cubicBezTo>
                    <a:pt x="1084" y="249"/>
                    <a:pt x="1054" y="251"/>
                    <a:pt x="1025" y="251"/>
                  </a:cubicBezTo>
                  <a:cubicBezTo>
                    <a:pt x="996" y="251"/>
                    <a:pt x="967" y="249"/>
                    <a:pt x="937" y="244"/>
                  </a:cubicBezTo>
                  <a:cubicBezTo>
                    <a:pt x="918" y="247"/>
                    <a:pt x="898" y="248"/>
                    <a:pt x="879" y="248"/>
                  </a:cubicBezTo>
                  <a:cubicBezTo>
                    <a:pt x="841" y="248"/>
                    <a:pt x="804" y="244"/>
                    <a:pt x="771" y="244"/>
                  </a:cubicBezTo>
                  <a:cubicBezTo>
                    <a:pt x="713" y="234"/>
                    <a:pt x="654" y="234"/>
                    <a:pt x="606" y="215"/>
                  </a:cubicBezTo>
                  <a:cubicBezTo>
                    <a:pt x="547" y="205"/>
                    <a:pt x="498" y="195"/>
                    <a:pt x="450" y="185"/>
                  </a:cubicBezTo>
                  <a:lnTo>
                    <a:pt x="313" y="137"/>
                  </a:lnTo>
                  <a:lnTo>
                    <a:pt x="206" y="88"/>
                  </a:lnTo>
                  <a:lnTo>
                    <a:pt x="118" y="49"/>
                  </a:lnTo>
                  <a:lnTo>
                    <a:pt x="69" y="20"/>
                  </a:lnTo>
                  <a:lnTo>
                    <a:pt x="50"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8"/>
            <p:cNvSpPr/>
            <p:nvPr/>
          </p:nvSpPr>
          <p:spPr>
            <a:xfrm>
              <a:off x="3104050" y="1205125"/>
              <a:ext cx="4650" cy="21800"/>
            </a:xfrm>
            <a:custGeom>
              <a:rect b="b" l="l" r="r" t="t"/>
              <a:pathLst>
                <a:path extrusionOk="0" h="872" w="186">
                  <a:moveTo>
                    <a:pt x="30" y="1"/>
                  </a:moveTo>
                  <a:cubicBezTo>
                    <a:pt x="10" y="11"/>
                    <a:pt x="1" y="30"/>
                    <a:pt x="1" y="50"/>
                  </a:cubicBezTo>
                  <a:cubicBezTo>
                    <a:pt x="1" y="50"/>
                    <a:pt x="10" y="89"/>
                    <a:pt x="30" y="167"/>
                  </a:cubicBezTo>
                  <a:cubicBezTo>
                    <a:pt x="30" y="206"/>
                    <a:pt x="40" y="245"/>
                    <a:pt x="49" y="294"/>
                  </a:cubicBezTo>
                  <a:cubicBezTo>
                    <a:pt x="59" y="333"/>
                    <a:pt x="59" y="391"/>
                    <a:pt x="69" y="440"/>
                  </a:cubicBezTo>
                  <a:cubicBezTo>
                    <a:pt x="69" y="489"/>
                    <a:pt x="79" y="537"/>
                    <a:pt x="79" y="576"/>
                  </a:cubicBezTo>
                  <a:lnTo>
                    <a:pt x="79" y="703"/>
                  </a:lnTo>
                  <a:cubicBezTo>
                    <a:pt x="69" y="772"/>
                    <a:pt x="69" y="820"/>
                    <a:pt x="69" y="820"/>
                  </a:cubicBezTo>
                  <a:lnTo>
                    <a:pt x="69" y="830"/>
                  </a:lnTo>
                  <a:cubicBezTo>
                    <a:pt x="69" y="850"/>
                    <a:pt x="69" y="859"/>
                    <a:pt x="79" y="869"/>
                  </a:cubicBezTo>
                  <a:cubicBezTo>
                    <a:pt x="81" y="871"/>
                    <a:pt x="84" y="871"/>
                    <a:pt x="87" y="871"/>
                  </a:cubicBezTo>
                  <a:cubicBezTo>
                    <a:pt x="103" y="871"/>
                    <a:pt x="118" y="850"/>
                    <a:pt x="118" y="850"/>
                  </a:cubicBezTo>
                  <a:cubicBezTo>
                    <a:pt x="118" y="850"/>
                    <a:pt x="137" y="801"/>
                    <a:pt x="157" y="713"/>
                  </a:cubicBezTo>
                  <a:cubicBezTo>
                    <a:pt x="166" y="674"/>
                    <a:pt x="176" y="625"/>
                    <a:pt x="176" y="576"/>
                  </a:cubicBezTo>
                  <a:cubicBezTo>
                    <a:pt x="176" y="528"/>
                    <a:pt x="186" y="469"/>
                    <a:pt x="176" y="411"/>
                  </a:cubicBezTo>
                  <a:cubicBezTo>
                    <a:pt x="166" y="362"/>
                    <a:pt x="157" y="303"/>
                    <a:pt x="147" y="255"/>
                  </a:cubicBezTo>
                  <a:cubicBezTo>
                    <a:pt x="137" y="206"/>
                    <a:pt x="127" y="167"/>
                    <a:pt x="108" y="128"/>
                  </a:cubicBezTo>
                  <a:cubicBezTo>
                    <a:pt x="98" y="89"/>
                    <a:pt x="79" y="40"/>
                    <a:pt x="59" y="11"/>
                  </a:cubicBezTo>
                  <a:lnTo>
                    <a:pt x="59" y="20"/>
                  </a:lnTo>
                  <a:cubicBezTo>
                    <a:pt x="49" y="11"/>
                    <a:pt x="40" y="1"/>
                    <a:pt x="3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8"/>
            <p:cNvSpPr/>
            <p:nvPr/>
          </p:nvSpPr>
          <p:spPr>
            <a:xfrm>
              <a:off x="3059675" y="1205950"/>
              <a:ext cx="3425" cy="21900"/>
            </a:xfrm>
            <a:custGeom>
              <a:rect b="b" l="l" r="r" t="t"/>
              <a:pathLst>
                <a:path extrusionOk="0" h="876" w="137">
                  <a:moveTo>
                    <a:pt x="104" y="0"/>
                  </a:moveTo>
                  <a:cubicBezTo>
                    <a:pt x="95" y="0"/>
                    <a:pt x="88" y="5"/>
                    <a:pt x="88" y="17"/>
                  </a:cubicBezTo>
                  <a:cubicBezTo>
                    <a:pt x="68" y="56"/>
                    <a:pt x="59" y="95"/>
                    <a:pt x="49" y="143"/>
                  </a:cubicBezTo>
                  <a:cubicBezTo>
                    <a:pt x="39" y="182"/>
                    <a:pt x="29" y="222"/>
                    <a:pt x="20" y="270"/>
                  </a:cubicBezTo>
                  <a:cubicBezTo>
                    <a:pt x="10" y="319"/>
                    <a:pt x="0" y="378"/>
                    <a:pt x="0" y="436"/>
                  </a:cubicBezTo>
                  <a:cubicBezTo>
                    <a:pt x="0" y="485"/>
                    <a:pt x="0" y="543"/>
                    <a:pt x="0" y="592"/>
                  </a:cubicBezTo>
                  <a:cubicBezTo>
                    <a:pt x="10" y="651"/>
                    <a:pt x="20" y="690"/>
                    <a:pt x="29" y="739"/>
                  </a:cubicBezTo>
                  <a:cubicBezTo>
                    <a:pt x="59" y="807"/>
                    <a:pt x="78" y="856"/>
                    <a:pt x="78" y="856"/>
                  </a:cubicBezTo>
                  <a:cubicBezTo>
                    <a:pt x="88" y="865"/>
                    <a:pt x="98" y="875"/>
                    <a:pt x="107" y="875"/>
                  </a:cubicBezTo>
                  <a:cubicBezTo>
                    <a:pt x="127" y="865"/>
                    <a:pt x="137" y="856"/>
                    <a:pt x="137" y="836"/>
                  </a:cubicBezTo>
                  <a:lnTo>
                    <a:pt x="137" y="826"/>
                  </a:lnTo>
                  <a:cubicBezTo>
                    <a:pt x="137" y="826"/>
                    <a:pt x="127" y="768"/>
                    <a:pt x="117" y="700"/>
                  </a:cubicBezTo>
                  <a:cubicBezTo>
                    <a:pt x="107" y="670"/>
                    <a:pt x="107" y="631"/>
                    <a:pt x="107" y="582"/>
                  </a:cubicBezTo>
                  <a:cubicBezTo>
                    <a:pt x="107" y="534"/>
                    <a:pt x="98" y="485"/>
                    <a:pt x="107" y="436"/>
                  </a:cubicBezTo>
                  <a:cubicBezTo>
                    <a:pt x="117" y="387"/>
                    <a:pt x="98" y="339"/>
                    <a:pt x="117" y="290"/>
                  </a:cubicBezTo>
                  <a:cubicBezTo>
                    <a:pt x="127" y="241"/>
                    <a:pt x="127" y="202"/>
                    <a:pt x="127" y="163"/>
                  </a:cubicBezTo>
                  <a:cubicBezTo>
                    <a:pt x="137" y="85"/>
                    <a:pt x="137" y="36"/>
                    <a:pt x="137" y="36"/>
                  </a:cubicBezTo>
                  <a:cubicBezTo>
                    <a:pt x="137" y="26"/>
                    <a:pt x="137" y="17"/>
                    <a:pt x="127" y="7"/>
                  </a:cubicBezTo>
                  <a:cubicBezTo>
                    <a:pt x="119" y="3"/>
                    <a:pt x="111" y="0"/>
                    <a:pt x="10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8"/>
            <p:cNvSpPr/>
            <p:nvPr/>
          </p:nvSpPr>
          <p:spPr>
            <a:xfrm>
              <a:off x="2889425" y="1886550"/>
              <a:ext cx="49775" cy="28600"/>
            </a:xfrm>
            <a:custGeom>
              <a:rect b="b" l="l" r="r" t="t"/>
              <a:pathLst>
                <a:path extrusionOk="0" h="1144" w="1991">
                  <a:moveTo>
                    <a:pt x="1971" y="1"/>
                  </a:moveTo>
                  <a:cubicBezTo>
                    <a:pt x="1747" y="181"/>
                    <a:pt x="1452" y="231"/>
                    <a:pt x="1195" y="231"/>
                  </a:cubicBezTo>
                  <a:cubicBezTo>
                    <a:pt x="881" y="231"/>
                    <a:pt x="625" y="157"/>
                    <a:pt x="625" y="157"/>
                  </a:cubicBezTo>
                  <a:lnTo>
                    <a:pt x="625" y="137"/>
                  </a:lnTo>
                  <a:cubicBezTo>
                    <a:pt x="508" y="274"/>
                    <a:pt x="1" y="879"/>
                    <a:pt x="49" y="1084"/>
                  </a:cubicBezTo>
                  <a:cubicBezTo>
                    <a:pt x="58" y="1125"/>
                    <a:pt x="124" y="1144"/>
                    <a:pt x="227" y="1144"/>
                  </a:cubicBezTo>
                  <a:cubicBezTo>
                    <a:pt x="680" y="1144"/>
                    <a:pt x="1847" y="782"/>
                    <a:pt x="1942" y="440"/>
                  </a:cubicBezTo>
                  <a:cubicBezTo>
                    <a:pt x="1962" y="293"/>
                    <a:pt x="1981" y="157"/>
                    <a:pt x="1991" y="11"/>
                  </a:cubicBezTo>
                  <a:lnTo>
                    <a:pt x="197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8"/>
            <p:cNvSpPr/>
            <p:nvPr/>
          </p:nvSpPr>
          <p:spPr>
            <a:xfrm>
              <a:off x="2784550" y="1887050"/>
              <a:ext cx="51725" cy="24500"/>
            </a:xfrm>
            <a:custGeom>
              <a:rect b="b" l="l" r="r" t="t"/>
              <a:pathLst>
                <a:path extrusionOk="0" h="980" w="2069">
                  <a:moveTo>
                    <a:pt x="684" y="0"/>
                  </a:moveTo>
                  <a:cubicBezTo>
                    <a:pt x="586" y="98"/>
                    <a:pt x="1" y="693"/>
                    <a:pt x="30" y="898"/>
                  </a:cubicBezTo>
                  <a:cubicBezTo>
                    <a:pt x="37" y="954"/>
                    <a:pt x="145" y="980"/>
                    <a:pt x="307" y="980"/>
                  </a:cubicBezTo>
                  <a:cubicBezTo>
                    <a:pt x="814" y="980"/>
                    <a:pt x="1853" y="731"/>
                    <a:pt x="1971" y="420"/>
                  </a:cubicBezTo>
                  <a:cubicBezTo>
                    <a:pt x="2010" y="293"/>
                    <a:pt x="2040" y="156"/>
                    <a:pt x="2069" y="20"/>
                  </a:cubicBezTo>
                  <a:lnTo>
                    <a:pt x="2069" y="20"/>
                  </a:lnTo>
                  <a:cubicBezTo>
                    <a:pt x="1854" y="99"/>
                    <a:pt x="1630" y="138"/>
                    <a:pt x="1406" y="138"/>
                  </a:cubicBezTo>
                  <a:cubicBezTo>
                    <a:pt x="1162" y="138"/>
                    <a:pt x="918" y="92"/>
                    <a:pt x="6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8"/>
            <p:cNvSpPr/>
            <p:nvPr/>
          </p:nvSpPr>
          <p:spPr>
            <a:xfrm>
              <a:off x="2775300" y="1536100"/>
              <a:ext cx="182450" cy="357200"/>
            </a:xfrm>
            <a:custGeom>
              <a:rect b="b" l="l" r="r" t="t"/>
              <a:pathLst>
                <a:path extrusionOk="0" h="14288" w="7298">
                  <a:moveTo>
                    <a:pt x="1424" y="0"/>
                  </a:moveTo>
                  <a:cubicBezTo>
                    <a:pt x="1411" y="219"/>
                    <a:pt x="1273" y="285"/>
                    <a:pt x="1096" y="285"/>
                  </a:cubicBezTo>
                  <a:cubicBezTo>
                    <a:pt x="831" y="285"/>
                    <a:pt x="477" y="138"/>
                    <a:pt x="322" y="138"/>
                  </a:cubicBezTo>
                  <a:cubicBezTo>
                    <a:pt x="272" y="138"/>
                    <a:pt x="242" y="154"/>
                    <a:pt x="244" y="195"/>
                  </a:cubicBezTo>
                  <a:cubicBezTo>
                    <a:pt x="254" y="420"/>
                    <a:pt x="644" y="1785"/>
                    <a:pt x="0" y="1785"/>
                  </a:cubicBezTo>
                  <a:lnTo>
                    <a:pt x="868" y="14009"/>
                  </a:lnTo>
                  <a:cubicBezTo>
                    <a:pt x="907" y="14029"/>
                    <a:pt x="946" y="14048"/>
                    <a:pt x="995" y="14068"/>
                  </a:cubicBezTo>
                  <a:cubicBezTo>
                    <a:pt x="1225" y="14154"/>
                    <a:pt x="1467" y="14198"/>
                    <a:pt x="1711" y="14198"/>
                  </a:cubicBezTo>
                  <a:cubicBezTo>
                    <a:pt x="1933" y="14198"/>
                    <a:pt x="2156" y="14162"/>
                    <a:pt x="2371" y="14087"/>
                  </a:cubicBezTo>
                  <a:cubicBezTo>
                    <a:pt x="2410" y="14068"/>
                    <a:pt x="2449" y="14048"/>
                    <a:pt x="2488" y="14029"/>
                  </a:cubicBezTo>
                  <a:cubicBezTo>
                    <a:pt x="2488" y="14029"/>
                    <a:pt x="3415" y="6995"/>
                    <a:pt x="3180" y="2254"/>
                  </a:cubicBezTo>
                  <a:lnTo>
                    <a:pt x="3180" y="2254"/>
                  </a:lnTo>
                  <a:cubicBezTo>
                    <a:pt x="3317" y="2263"/>
                    <a:pt x="3463" y="2263"/>
                    <a:pt x="3600" y="2263"/>
                  </a:cubicBezTo>
                  <a:lnTo>
                    <a:pt x="5131" y="14194"/>
                  </a:lnTo>
                  <a:lnTo>
                    <a:pt x="5131" y="14214"/>
                  </a:lnTo>
                  <a:cubicBezTo>
                    <a:pt x="5131" y="14214"/>
                    <a:pt x="5397" y="14288"/>
                    <a:pt x="5720" y="14288"/>
                  </a:cubicBezTo>
                  <a:cubicBezTo>
                    <a:pt x="5984" y="14288"/>
                    <a:pt x="6288" y="14238"/>
                    <a:pt x="6517" y="14058"/>
                  </a:cubicBezTo>
                  <a:cubicBezTo>
                    <a:pt x="6527" y="14048"/>
                    <a:pt x="6536" y="14038"/>
                    <a:pt x="6546" y="14029"/>
                  </a:cubicBezTo>
                  <a:cubicBezTo>
                    <a:pt x="7044" y="10009"/>
                    <a:pt x="7287" y="5961"/>
                    <a:pt x="7297" y="1912"/>
                  </a:cubicBezTo>
                  <a:lnTo>
                    <a:pt x="7297" y="1912"/>
                  </a:lnTo>
                  <a:cubicBezTo>
                    <a:pt x="7289" y="1912"/>
                    <a:pt x="7281" y="1913"/>
                    <a:pt x="7272" y="1913"/>
                  </a:cubicBezTo>
                  <a:cubicBezTo>
                    <a:pt x="6366" y="1913"/>
                    <a:pt x="6105" y="330"/>
                    <a:pt x="5834" y="117"/>
                  </a:cubicBezTo>
                  <a:cubicBezTo>
                    <a:pt x="5827" y="113"/>
                    <a:pt x="5816" y="110"/>
                    <a:pt x="5801" y="110"/>
                  </a:cubicBezTo>
                  <a:cubicBezTo>
                    <a:pt x="5621" y="110"/>
                    <a:pt x="4874" y="400"/>
                    <a:pt x="4343" y="400"/>
                  </a:cubicBezTo>
                  <a:cubicBezTo>
                    <a:pt x="4051" y="400"/>
                    <a:pt x="3825" y="312"/>
                    <a:pt x="3795" y="39"/>
                  </a:cubicBezTo>
                  <a:cubicBezTo>
                    <a:pt x="3512" y="69"/>
                    <a:pt x="3223" y="82"/>
                    <a:pt x="2933" y="82"/>
                  </a:cubicBezTo>
                  <a:cubicBezTo>
                    <a:pt x="2843" y="82"/>
                    <a:pt x="2753" y="80"/>
                    <a:pt x="2663" y="78"/>
                  </a:cubicBezTo>
                  <a:cubicBezTo>
                    <a:pt x="2273" y="78"/>
                    <a:pt x="1883" y="49"/>
                    <a:pt x="15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8"/>
            <p:cNvSpPr/>
            <p:nvPr/>
          </p:nvSpPr>
          <p:spPr>
            <a:xfrm>
              <a:off x="2749200" y="1115375"/>
              <a:ext cx="51475" cy="90750"/>
            </a:xfrm>
            <a:custGeom>
              <a:rect b="b" l="l" r="r" t="t"/>
              <a:pathLst>
                <a:path extrusionOk="0" h="3630" w="2059">
                  <a:moveTo>
                    <a:pt x="2059" y="1"/>
                  </a:moveTo>
                  <a:cubicBezTo>
                    <a:pt x="1873" y="1"/>
                    <a:pt x="1678" y="30"/>
                    <a:pt x="1503" y="108"/>
                  </a:cubicBezTo>
                  <a:cubicBezTo>
                    <a:pt x="0" y="664"/>
                    <a:pt x="712" y="3552"/>
                    <a:pt x="712" y="3552"/>
                  </a:cubicBezTo>
                  <a:lnTo>
                    <a:pt x="771" y="3630"/>
                  </a:lnTo>
                  <a:cubicBezTo>
                    <a:pt x="595" y="1991"/>
                    <a:pt x="995" y="606"/>
                    <a:pt x="2059" y="20"/>
                  </a:cubicBezTo>
                  <a:lnTo>
                    <a:pt x="2059"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8"/>
            <p:cNvSpPr/>
            <p:nvPr/>
          </p:nvSpPr>
          <p:spPr>
            <a:xfrm>
              <a:off x="2430175" y="1032100"/>
              <a:ext cx="299600" cy="245000"/>
            </a:xfrm>
            <a:custGeom>
              <a:rect b="b" l="l" r="r" t="t"/>
              <a:pathLst>
                <a:path extrusionOk="0" h="9800" w="11984">
                  <a:moveTo>
                    <a:pt x="6766" y="0"/>
                  </a:moveTo>
                  <a:cubicBezTo>
                    <a:pt x="6133" y="0"/>
                    <a:pt x="5491" y="94"/>
                    <a:pt x="5064" y="210"/>
                  </a:cubicBezTo>
                  <a:cubicBezTo>
                    <a:pt x="4108" y="464"/>
                    <a:pt x="3279" y="269"/>
                    <a:pt x="2752" y="639"/>
                  </a:cubicBezTo>
                  <a:cubicBezTo>
                    <a:pt x="2225" y="1000"/>
                    <a:pt x="2537" y="1829"/>
                    <a:pt x="2547" y="1859"/>
                  </a:cubicBezTo>
                  <a:cubicBezTo>
                    <a:pt x="2453" y="1826"/>
                    <a:pt x="2357" y="1810"/>
                    <a:pt x="2262" y="1810"/>
                  </a:cubicBezTo>
                  <a:cubicBezTo>
                    <a:pt x="1936" y="1810"/>
                    <a:pt x="1628" y="1997"/>
                    <a:pt x="1484" y="2308"/>
                  </a:cubicBezTo>
                  <a:cubicBezTo>
                    <a:pt x="1142" y="2932"/>
                    <a:pt x="1484" y="4951"/>
                    <a:pt x="1220" y="5615"/>
                  </a:cubicBezTo>
                  <a:cubicBezTo>
                    <a:pt x="1094" y="5937"/>
                    <a:pt x="723" y="6024"/>
                    <a:pt x="479" y="6493"/>
                  </a:cubicBezTo>
                  <a:cubicBezTo>
                    <a:pt x="177" y="7097"/>
                    <a:pt x="430" y="7624"/>
                    <a:pt x="235" y="7917"/>
                  </a:cubicBezTo>
                  <a:lnTo>
                    <a:pt x="225" y="7946"/>
                  </a:lnTo>
                  <a:cubicBezTo>
                    <a:pt x="167" y="8024"/>
                    <a:pt x="89" y="8093"/>
                    <a:pt x="1" y="8132"/>
                  </a:cubicBezTo>
                  <a:cubicBezTo>
                    <a:pt x="1" y="8132"/>
                    <a:pt x="401" y="8727"/>
                    <a:pt x="616" y="8824"/>
                  </a:cubicBezTo>
                  <a:cubicBezTo>
                    <a:pt x="674" y="8795"/>
                    <a:pt x="733" y="8766"/>
                    <a:pt x="781" y="8727"/>
                  </a:cubicBezTo>
                  <a:lnTo>
                    <a:pt x="781" y="8727"/>
                  </a:lnTo>
                  <a:lnTo>
                    <a:pt x="694" y="8971"/>
                  </a:lnTo>
                  <a:cubicBezTo>
                    <a:pt x="694" y="8971"/>
                    <a:pt x="1367" y="9761"/>
                    <a:pt x="1972" y="9800"/>
                  </a:cubicBezTo>
                  <a:cubicBezTo>
                    <a:pt x="2167" y="9497"/>
                    <a:pt x="2401" y="9214"/>
                    <a:pt x="2654" y="8961"/>
                  </a:cubicBezTo>
                  <a:cubicBezTo>
                    <a:pt x="3279" y="8395"/>
                    <a:pt x="4781" y="8366"/>
                    <a:pt x="4781" y="8366"/>
                  </a:cubicBezTo>
                  <a:lnTo>
                    <a:pt x="4810" y="7956"/>
                  </a:lnTo>
                  <a:lnTo>
                    <a:pt x="4810" y="7946"/>
                  </a:lnTo>
                  <a:cubicBezTo>
                    <a:pt x="4089" y="7741"/>
                    <a:pt x="3474" y="7244"/>
                    <a:pt x="3132" y="6571"/>
                  </a:cubicBezTo>
                  <a:cubicBezTo>
                    <a:pt x="3000" y="6609"/>
                    <a:pt x="2880" y="6626"/>
                    <a:pt x="2771" y="6626"/>
                  </a:cubicBezTo>
                  <a:cubicBezTo>
                    <a:pt x="1956" y="6626"/>
                    <a:pt x="1780" y="5666"/>
                    <a:pt x="2030" y="5322"/>
                  </a:cubicBezTo>
                  <a:cubicBezTo>
                    <a:pt x="2142" y="5172"/>
                    <a:pt x="2276" y="5127"/>
                    <a:pt x="2397" y="5127"/>
                  </a:cubicBezTo>
                  <a:cubicBezTo>
                    <a:pt x="2585" y="5127"/>
                    <a:pt x="2742" y="5234"/>
                    <a:pt x="2742" y="5234"/>
                  </a:cubicBezTo>
                  <a:cubicBezTo>
                    <a:pt x="3952" y="4376"/>
                    <a:pt x="3357" y="1917"/>
                    <a:pt x="3357" y="1917"/>
                  </a:cubicBezTo>
                  <a:cubicBezTo>
                    <a:pt x="3357" y="1917"/>
                    <a:pt x="2996" y="1069"/>
                    <a:pt x="3942" y="1000"/>
                  </a:cubicBezTo>
                  <a:cubicBezTo>
                    <a:pt x="4024" y="995"/>
                    <a:pt x="4106" y="992"/>
                    <a:pt x="4188" y="992"/>
                  </a:cubicBezTo>
                  <a:cubicBezTo>
                    <a:pt x="4709" y="992"/>
                    <a:pt x="5222" y="1105"/>
                    <a:pt x="5669" y="1400"/>
                  </a:cubicBezTo>
                  <a:cubicBezTo>
                    <a:pt x="5981" y="1615"/>
                    <a:pt x="6245" y="1898"/>
                    <a:pt x="6430" y="2229"/>
                  </a:cubicBezTo>
                  <a:cubicBezTo>
                    <a:pt x="6879" y="2961"/>
                    <a:pt x="7357" y="3888"/>
                    <a:pt x="8293" y="4229"/>
                  </a:cubicBezTo>
                  <a:lnTo>
                    <a:pt x="8293" y="4239"/>
                  </a:lnTo>
                  <a:cubicBezTo>
                    <a:pt x="8303" y="4395"/>
                    <a:pt x="8313" y="4610"/>
                    <a:pt x="8313" y="4834"/>
                  </a:cubicBezTo>
                  <a:cubicBezTo>
                    <a:pt x="8340" y="4801"/>
                    <a:pt x="8399" y="4739"/>
                    <a:pt x="8516" y="4739"/>
                  </a:cubicBezTo>
                  <a:cubicBezTo>
                    <a:pt x="8569" y="4739"/>
                    <a:pt x="8634" y="4752"/>
                    <a:pt x="8713" y="4785"/>
                  </a:cubicBezTo>
                  <a:cubicBezTo>
                    <a:pt x="9298" y="5020"/>
                    <a:pt x="9210" y="6122"/>
                    <a:pt x="8264" y="6161"/>
                  </a:cubicBezTo>
                  <a:cubicBezTo>
                    <a:pt x="8244" y="6317"/>
                    <a:pt x="8196" y="6463"/>
                    <a:pt x="8127" y="6600"/>
                  </a:cubicBezTo>
                  <a:lnTo>
                    <a:pt x="8137" y="6610"/>
                  </a:lnTo>
                  <a:cubicBezTo>
                    <a:pt x="8417" y="6445"/>
                    <a:pt x="8729" y="6364"/>
                    <a:pt x="9045" y="6364"/>
                  </a:cubicBezTo>
                  <a:cubicBezTo>
                    <a:pt x="9158" y="6364"/>
                    <a:pt x="9272" y="6374"/>
                    <a:pt x="9386" y="6395"/>
                  </a:cubicBezTo>
                  <a:cubicBezTo>
                    <a:pt x="9952" y="6522"/>
                    <a:pt x="11561" y="7224"/>
                    <a:pt x="10937" y="9234"/>
                  </a:cubicBezTo>
                  <a:lnTo>
                    <a:pt x="10927" y="9253"/>
                  </a:lnTo>
                  <a:cubicBezTo>
                    <a:pt x="10966" y="9273"/>
                    <a:pt x="11005" y="9302"/>
                    <a:pt x="11034" y="9331"/>
                  </a:cubicBezTo>
                  <a:cubicBezTo>
                    <a:pt x="11083" y="9390"/>
                    <a:pt x="11132" y="9458"/>
                    <a:pt x="11152" y="9536"/>
                  </a:cubicBezTo>
                  <a:lnTo>
                    <a:pt x="11181" y="9527"/>
                  </a:lnTo>
                  <a:cubicBezTo>
                    <a:pt x="11192" y="9528"/>
                    <a:pt x="11204" y="9528"/>
                    <a:pt x="11216" y="9528"/>
                  </a:cubicBezTo>
                  <a:cubicBezTo>
                    <a:pt x="11490" y="9528"/>
                    <a:pt x="11983" y="9224"/>
                    <a:pt x="11825" y="9010"/>
                  </a:cubicBezTo>
                  <a:cubicBezTo>
                    <a:pt x="11395" y="8395"/>
                    <a:pt x="11571" y="7654"/>
                    <a:pt x="11571" y="6434"/>
                  </a:cubicBezTo>
                  <a:cubicBezTo>
                    <a:pt x="11591" y="5293"/>
                    <a:pt x="10927" y="4249"/>
                    <a:pt x="9883" y="3790"/>
                  </a:cubicBezTo>
                  <a:cubicBezTo>
                    <a:pt x="8869" y="3342"/>
                    <a:pt x="9259" y="1390"/>
                    <a:pt x="8674" y="591"/>
                  </a:cubicBezTo>
                  <a:cubicBezTo>
                    <a:pt x="8352" y="149"/>
                    <a:pt x="7566" y="0"/>
                    <a:pt x="676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8"/>
            <p:cNvSpPr/>
            <p:nvPr/>
          </p:nvSpPr>
          <p:spPr>
            <a:xfrm>
              <a:off x="2667500" y="1145875"/>
              <a:ext cx="38550" cy="107325"/>
            </a:xfrm>
            <a:custGeom>
              <a:rect b="b" l="l" r="r" t="t"/>
              <a:pathLst>
                <a:path extrusionOk="0" h="4293" w="1542">
                  <a:moveTo>
                    <a:pt x="49" y="0"/>
                  </a:moveTo>
                  <a:cubicBezTo>
                    <a:pt x="39" y="0"/>
                    <a:pt x="20" y="10"/>
                    <a:pt x="10" y="30"/>
                  </a:cubicBezTo>
                  <a:cubicBezTo>
                    <a:pt x="0" y="49"/>
                    <a:pt x="20" y="69"/>
                    <a:pt x="39" y="78"/>
                  </a:cubicBezTo>
                  <a:cubicBezTo>
                    <a:pt x="107" y="98"/>
                    <a:pt x="166" y="117"/>
                    <a:pt x="224" y="147"/>
                  </a:cubicBezTo>
                  <a:cubicBezTo>
                    <a:pt x="303" y="176"/>
                    <a:pt x="371" y="215"/>
                    <a:pt x="439" y="254"/>
                  </a:cubicBezTo>
                  <a:cubicBezTo>
                    <a:pt x="517" y="303"/>
                    <a:pt x="595" y="361"/>
                    <a:pt x="673" y="430"/>
                  </a:cubicBezTo>
                  <a:cubicBezTo>
                    <a:pt x="751" y="508"/>
                    <a:pt x="829" y="595"/>
                    <a:pt x="888" y="693"/>
                  </a:cubicBezTo>
                  <a:cubicBezTo>
                    <a:pt x="917" y="742"/>
                    <a:pt x="946" y="800"/>
                    <a:pt x="976" y="859"/>
                  </a:cubicBezTo>
                  <a:cubicBezTo>
                    <a:pt x="995" y="917"/>
                    <a:pt x="1024" y="986"/>
                    <a:pt x="1044" y="1044"/>
                  </a:cubicBezTo>
                  <a:cubicBezTo>
                    <a:pt x="1083" y="1181"/>
                    <a:pt x="1112" y="1317"/>
                    <a:pt x="1122" y="1454"/>
                  </a:cubicBezTo>
                  <a:cubicBezTo>
                    <a:pt x="1142" y="1600"/>
                    <a:pt x="1142" y="1747"/>
                    <a:pt x="1132" y="1893"/>
                  </a:cubicBezTo>
                  <a:cubicBezTo>
                    <a:pt x="1122" y="2186"/>
                    <a:pt x="1083" y="2488"/>
                    <a:pt x="1063" y="2781"/>
                  </a:cubicBezTo>
                  <a:cubicBezTo>
                    <a:pt x="1044" y="3054"/>
                    <a:pt x="1054" y="3327"/>
                    <a:pt x="1112" y="3590"/>
                  </a:cubicBezTo>
                  <a:cubicBezTo>
                    <a:pt x="1142" y="3698"/>
                    <a:pt x="1171" y="3805"/>
                    <a:pt x="1220" y="3902"/>
                  </a:cubicBezTo>
                  <a:cubicBezTo>
                    <a:pt x="1259" y="3981"/>
                    <a:pt x="1298" y="4049"/>
                    <a:pt x="1346" y="4117"/>
                  </a:cubicBezTo>
                  <a:cubicBezTo>
                    <a:pt x="1376" y="4166"/>
                    <a:pt x="1405" y="4205"/>
                    <a:pt x="1444" y="4244"/>
                  </a:cubicBezTo>
                  <a:lnTo>
                    <a:pt x="1483" y="4283"/>
                  </a:lnTo>
                  <a:cubicBezTo>
                    <a:pt x="1493" y="4293"/>
                    <a:pt x="1502" y="4293"/>
                    <a:pt x="1522" y="4293"/>
                  </a:cubicBezTo>
                  <a:cubicBezTo>
                    <a:pt x="1532" y="4283"/>
                    <a:pt x="1541" y="4263"/>
                    <a:pt x="1532" y="4244"/>
                  </a:cubicBezTo>
                  <a:lnTo>
                    <a:pt x="1502" y="4205"/>
                  </a:lnTo>
                  <a:cubicBezTo>
                    <a:pt x="1483" y="4166"/>
                    <a:pt x="1454" y="4127"/>
                    <a:pt x="1424" y="4068"/>
                  </a:cubicBezTo>
                  <a:cubicBezTo>
                    <a:pt x="1346" y="3912"/>
                    <a:pt x="1288" y="3737"/>
                    <a:pt x="1268" y="3561"/>
                  </a:cubicBezTo>
                  <a:cubicBezTo>
                    <a:pt x="1239" y="3307"/>
                    <a:pt x="1239" y="3054"/>
                    <a:pt x="1278" y="2800"/>
                  </a:cubicBezTo>
                  <a:cubicBezTo>
                    <a:pt x="1307" y="2517"/>
                    <a:pt x="1356" y="2215"/>
                    <a:pt x="1376" y="1903"/>
                  </a:cubicBezTo>
                  <a:cubicBezTo>
                    <a:pt x="1395" y="1581"/>
                    <a:pt x="1356" y="1269"/>
                    <a:pt x="1268" y="966"/>
                  </a:cubicBezTo>
                  <a:cubicBezTo>
                    <a:pt x="1239" y="898"/>
                    <a:pt x="1210" y="830"/>
                    <a:pt x="1181" y="761"/>
                  </a:cubicBezTo>
                  <a:cubicBezTo>
                    <a:pt x="1161" y="722"/>
                    <a:pt x="1151" y="693"/>
                    <a:pt x="1132" y="664"/>
                  </a:cubicBezTo>
                  <a:cubicBezTo>
                    <a:pt x="1112" y="634"/>
                    <a:pt x="1093" y="595"/>
                    <a:pt x="1073" y="566"/>
                  </a:cubicBezTo>
                  <a:cubicBezTo>
                    <a:pt x="995" y="459"/>
                    <a:pt x="898" y="361"/>
                    <a:pt x="790" y="283"/>
                  </a:cubicBezTo>
                  <a:cubicBezTo>
                    <a:pt x="634" y="166"/>
                    <a:pt x="459" y="78"/>
                    <a:pt x="264" y="39"/>
                  </a:cubicBezTo>
                  <a:cubicBezTo>
                    <a:pt x="215" y="20"/>
                    <a:pt x="166" y="10"/>
                    <a:pt x="10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8"/>
            <p:cNvSpPr/>
            <p:nvPr/>
          </p:nvSpPr>
          <p:spPr>
            <a:xfrm>
              <a:off x="2665300" y="1158200"/>
              <a:ext cx="12450" cy="74700"/>
            </a:xfrm>
            <a:custGeom>
              <a:rect b="b" l="l" r="r" t="t"/>
              <a:pathLst>
                <a:path extrusionOk="0" h="2988" w="498">
                  <a:moveTo>
                    <a:pt x="45" y="1"/>
                  </a:moveTo>
                  <a:cubicBezTo>
                    <a:pt x="40" y="1"/>
                    <a:pt x="35" y="2"/>
                    <a:pt x="30" y="5"/>
                  </a:cubicBezTo>
                  <a:cubicBezTo>
                    <a:pt x="10" y="15"/>
                    <a:pt x="0" y="44"/>
                    <a:pt x="10" y="63"/>
                  </a:cubicBezTo>
                  <a:cubicBezTo>
                    <a:pt x="10" y="63"/>
                    <a:pt x="30" y="112"/>
                    <a:pt x="59" y="190"/>
                  </a:cubicBezTo>
                  <a:cubicBezTo>
                    <a:pt x="108" y="288"/>
                    <a:pt x="147" y="395"/>
                    <a:pt x="176" y="502"/>
                  </a:cubicBezTo>
                  <a:cubicBezTo>
                    <a:pt x="195" y="571"/>
                    <a:pt x="215" y="639"/>
                    <a:pt x="225" y="717"/>
                  </a:cubicBezTo>
                  <a:cubicBezTo>
                    <a:pt x="234" y="795"/>
                    <a:pt x="244" y="873"/>
                    <a:pt x="254" y="961"/>
                  </a:cubicBezTo>
                  <a:cubicBezTo>
                    <a:pt x="254" y="1039"/>
                    <a:pt x="244" y="1117"/>
                    <a:pt x="234" y="1205"/>
                  </a:cubicBezTo>
                  <a:cubicBezTo>
                    <a:pt x="234" y="1244"/>
                    <a:pt x="225" y="1283"/>
                    <a:pt x="215" y="1322"/>
                  </a:cubicBezTo>
                  <a:cubicBezTo>
                    <a:pt x="205" y="1371"/>
                    <a:pt x="186" y="1410"/>
                    <a:pt x="166" y="1449"/>
                  </a:cubicBezTo>
                  <a:lnTo>
                    <a:pt x="117" y="1585"/>
                  </a:lnTo>
                  <a:cubicBezTo>
                    <a:pt x="108" y="1634"/>
                    <a:pt x="88" y="1683"/>
                    <a:pt x="78" y="1732"/>
                  </a:cubicBezTo>
                  <a:cubicBezTo>
                    <a:pt x="49" y="1819"/>
                    <a:pt x="39" y="1917"/>
                    <a:pt x="30" y="2014"/>
                  </a:cubicBezTo>
                  <a:cubicBezTo>
                    <a:pt x="10" y="2190"/>
                    <a:pt x="20" y="2356"/>
                    <a:pt x="49" y="2531"/>
                  </a:cubicBezTo>
                  <a:cubicBezTo>
                    <a:pt x="59" y="2600"/>
                    <a:pt x="78" y="2658"/>
                    <a:pt x="108" y="2727"/>
                  </a:cubicBezTo>
                  <a:cubicBezTo>
                    <a:pt x="117" y="2775"/>
                    <a:pt x="147" y="2824"/>
                    <a:pt x="176" y="2863"/>
                  </a:cubicBezTo>
                  <a:cubicBezTo>
                    <a:pt x="186" y="2892"/>
                    <a:pt x="205" y="2922"/>
                    <a:pt x="234" y="2951"/>
                  </a:cubicBezTo>
                  <a:lnTo>
                    <a:pt x="264" y="2980"/>
                  </a:lnTo>
                  <a:cubicBezTo>
                    <a:pt x="269" y="2985"/>
                    <a:pt x="273" y="2988"/>
                    <a:pt x="278" y="2988"/>
                  </a:cubicBezTo>
                  <a:cubicBezTo>
                    <a:pt x="283" y="2988"/>
                    <a:pt x="288" y="2985"/>
                    <a:pt x="293" y="2980"/>
                  </a:cubicBezTo>
                  <a:cubicBezTo>
                    <a:pt x="312" y="2970"/>
                    <a:pt x="312" y="2951"/>
                    <a:pt x="312" y="2941"/>
                  </a:cubicBezTo>
                  <a:lnTo>
                    <a:pt x="312" y="2931"/>
                  </a:lnTo>
                  <a:lnTo>
                    <a:pt x="293" y="2912"/>
                  </a:lnTo>
                  <a:cubicBezTo>
                    <a:pt x="283" y="2883"/>
                    <a:pt x="273" y="2853"/>
                    <a:pt x="264" y="2824"/>
                  </a:cubicBezTo>
                  <a:cubicBezTo>
                    <a:pt x="244" y="2717"/>
                    <a:pt x="225" y="2610"/>
                    <a:pt x="225" y="2502"/>
                  </a:cubicBezTo>
                  <a:cubicBezTo>
                    <a:pt x="215" y="2434"/>
                    <a:pt x="215" y="2356"/>
                    <a:pt x="225" y="2278"/>
                  </a:cubicBezTo>
                  <a:cubicBezTo>
                    <a:pt x="225" y="2200"/>
                    <a:pt x="244" y="2122"/>
                    <a:pt x="254" y="2034"/>
                  </a:cubicBezTo>
                  <a:cubicBezTo>
                    <a:pt x="264" y="1995"/>
                    <a:pt x="264" y="1956"/>
                    <a:pt x="273" y="1917"/>
                  </a:cubicBezTo>
                  <a:cubicBezTo>
                    <a:pt x="293" y="1878"/>
                    <a:pt x="303" y="1839"/>
                    <a:pt x="312" y="1790"/>
                  </a:cubicBezTo>
                  <a:lnTo>
                    <a:pt x="352" y="1673"/>
                  </a:lnTo>
                  <a:lnTo>
                    <a:pt x="400" y="1536"/>
                  </a:lnTo>
                  <a:cubicBezTo>
                    <a:pt x="420" y="1488"/>
                    <a:pt x="439" y="1439"/>
                    <a:pt x="459" y="1390"/>
                  </a:cubicBezTo>
                  <a:cubicBezTo>
                    <a:pt x="469" y="1341"/>
                    <a:pt x="488" y="1293"/>
                    <a:pt x="488" y="1234"/>
                  </a:cubicBezTo>
                  <a:cubicBezTo>
                    <a:pt x="498" y="1136"/>
                    <a:pt x="498" y="1039"/>
                    <a:pt x="488" y="941"/>
                  </a:cubicBezTo>
                  <a:cubicBezTo>
                    <a:pt x="469" y="766"/>
                    <a:pt x="420" y="600"/>
                    <a:pt x="342" y="434"/>
                  </a:cubicBezTo>
                  <a:cubicBezTo>
                    <a:pt x="293" y="327"/>
                    <a:pt x="234" y="219"/>
                    <a:pt x="166" y="132"/>
                  </a:cubicBezTo>
                  <a:cubicBezTo>
                    <a:pt x="137" y="93"/>
                    <a:pt x="108" y="54"/>
                    <a:pt x="78" y="24"/>
                  </a:cubicBezTo>
                  <a:cubicBezTo>
                    <a:pt x="71" y="10"/>
                    <a:pt x="59" y="1"/>
                    <a:pt x="4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8"/>
            <p:cNvSpPr/>
            <p:nvPr/>
          </p:nvSpPr>
          <p:spPr>
            <a:xfrm>
              <a:off x="2401650" y="1467800"/>
              <a:ext cx="53450" cy="65875"/>
            </a:xfrm>
            <a:custGeom>
              <a:rect b="b" l="l" r="r" t="t"/>
              <a:pathLst>
                <a:path extrusionOk="0" h="2635" w="2138">
                  <a:moveTo>
                    <a:pt x="2098" y="1"/>
                  </a:moveTo>
                  <a:lnTo>
                    <a:pt x="2069" y="40"/>
                  </a:lnTo>
                  <a:cubicBezTo>
                    <a:pt x="1708" y="381"/>
                    <a:pt x="1298" y="654"/>
                    <a:pt x="849" y="849"/>
                  </a:cubicBezTo>
                  <a:lnTo>
                    <a:pt x="859" y="879"/>
                  </a:lnTo>
                  <a:cubicBezTo>
                    <a:pt x="859" y="879"/>
                    <a:pt x="1" y="2274"/>
                    <a:pt x="2137" y="2635"/>
                  </a:cubicBezTo>
                  <a:lnTo>
                    <a:pt x="2098"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8"/>
            <p:cNvSpPr/>
            <p:nvPr/>
          </p:nvSpPr>
          <p:spPr>
            <a:xfrm>
              <a:off x="2195800" y="1199525"/>
              <a:ext cx="283675" cy="309100"/>
            </a:xfrm>
            <a:custGeom>
              <a:rect b="b" l="l" r="r" t="t"/>
              <a:pathLst>
                <a:path extrusionOk="0" h="12364" w="11347">
                  <a:moveTo>
                    <a:pt x="7220" y="0"/>
                  </a:moveTo>
                  <a:lnTo>
                    <a:pt x="7220" y="0"/>
                  </a:lnTo>
                  <a:cubicBezTo>
                    <a:pt x="7269" y="313"/>
                    <a:pt x="6537" y="1639"/>
                    <a:pt x="6537" y="1639"/>
                  </a:cubicBezTo>
                  <a:cubicBezTo>
                    <a:pt x="6537" y="1639"/>
                    <a:pt x="6196" y="888"/>
                    <a:pt x="5679" y="781"/>
                  </a:cubicBezTo>
                  <a:lnTo>
                    <a:pt x="5474" y="781"/>
                  </a:lnTo>
                  <a:lnTo>
                    <a:pt x="5474" y="791"/>
                  </a:lnTo>
                  <a:cubicBezTo>
                    <a:pt x="4957" y="986"/>
                    <a:pt x="4596" y="1600"/>
                    <a:pt x="4596" y="1600"/>
                  </a:cubicBezTo>
                  <a:cubicBezTo>
                    <a:pt x="4596" y="1600"/>
                    <a:pt x="3571" y="332"/>
                    <a:pt x="3630" y="79"/>
                  </a:cubicBezTo>
                  <a:lnTo>
                    <a:pt x="3630" y="49"/>
                  </a:lnTo>
                  <a:cubicBezTo>
                    <a:pt x="3045" y="244"/>
                    <a:pt x="2176" y="557"/>
                    <a:pt x="1815" y="878"/>
                  </a:cubicBezTo>
                  <a:cubicBezTo>
                    <a:pt x="1337" y="1317"/>
                    <a:pt x="713" y="2049"/>
                    <a:pt x="79" y="2878"/>
                  </a:cubicBezTo>
                  <a:cubicBezTo>
                    <a:pt x="381" y="3542"/>
                    <a:pt x="674" y="3756"/>
                    <a:pt x="654" y="4664"/>
                  </a:cubicBezTo>
                  <a:cubicBezTo>
                    <a:pt x="625" y="5766"/>
                    <a:pt x="1" y="6351"/>
                    <a:pt x="128" y="7073"/>
                  </a:cubicBezTo>
                  <a:cubicBezTo>
                    <a:pt x="859" y="6127"/>
                    <a:pt x="1367" y="5425"/>
                    <a:pt x="1659" y="5005"/>
                  </a:cubicBezTo>
                  <a:lnTo>
                    <a:pt x="1659" y="5005"/>
                  </a:lnTo>
                  <a:cubicBezTo>
                    <a:pt x="1659" y="5005"/>
                    <a:pt x="1103" y="8010"/>
                    <a:pt x="1142" y="9961"/>
                  </a:cubicBezTo>
                  <a:cubicBezTo>
                    <a:pt x="1152" y="10527"/>
                    <a:pt x="1211" y="11005"/>
                    <a:pt x="1347" y="11307"/>
                  </a:cubicBezTo>
                  <a:cubicBezTo>
                    <a:pt x="1357" y="11327"/>
                    <a:pt x="1367" y="11346"/>
                    <a:pt x="1376" y="11366"/>
                  </a:cubicBezTo>
                  <a:cubicBezTo>
                    <a:pt x="1620" y="11795"/>
                    <a:pt x="2401" y="12097"/>
                    <a:pt x="3425" y="12253"/>
                  </a:cubicBezTo>
                  <a:cubicBezTo>
                    <a:pt x="3952" y="12327"/>
                    <a:pt x="4481" y="12363"/>
                    <a:pt x="5010" y="12363"/>
                  </a:cubicBezTo>
                  <a:cubicBezTo>
                    <a:pt x="5540" y="12363"/>
                    <a:pt x="6069" y="12327"/>
                    <a:pt x="6596" y="12253"/>
                  </a:cubicBezTo>
                  <a:cubicBezTo>
                    <a:pt x="7444" y="12146"/>
                    <a:pt x="8283" y="11922"/>
                    <a:pt x="9074" y="11580"/>
                  </a:cubicBezTo>
                  <a:cubicBezTo>
                    <a:pt x="9522" y="11385"/>
                    <a:pt x="9932" y="11112"/>
                    <a:pt x="10293" y="10771"/>
                  </a:cubicBezTo>
                  <a:cubicBezTo>
                    <a:pt x="10332" y="10732"/>
                    <a:pt x="10361" y="10702"/>
                    <a:pt x="10400" y="10663"/>
                  </a:cubicBezTo>
                  <a:cubicBezTo>
                    <a:pt x="10400" y="10663"/>
                    <a:pt x="10615" y="10293"/>
                    <a:pt x="10088" y="8459"/>
                  </a:cubicBezTo>
                  <a:cubicBezTo>
                    <a:pt x="10039" y="8273"/>
                    <a:pt x="9971" y="8068"/>
                    <a:pt x="9903" y="7844"/>
                  </a:cubicBezTo>
                  <a:cubicBezTo>
                    <a:pt x="9756" y="7376"/>
                    <a:pt x="9561" y="6693"/>
                    <a:pt x="9376" y="5961"/>
                  </a:cubicBezTo>
                  <a:cubicBezTo>
                    <a:pt x="9230" y="5395"/>
                    <a:pt x="9074" y="4810"/>
                    <a:pt x="8947" y="4273"/>
                  </a:cubicBezTo>
                  <a:lnTo>
                    <a:pt x="8947" y="4273"/>
                  </a:lnTo>
                  <a:cubicBezTo>
                    <a:pt x="9044" y="4400"/>
                    <a:pt x="9386" y="4839"/>
                    <a:pt x="9844" y="5337"/>
                  </a:cubicBezTo>
                  <a:cubicBezTo>
                    <a:pt x="10088" y="5005"/>
                    <a:pt x="10303" y="4683"/>
                    <a:pt x="10488" y="4400"/>
                  </a:cubicBezTo>
                  <a:cubicBezTo>
                    <a:pt x="10830" y="3893"/>
                    <a:pt x="11112" y="3464"/>
                    <a:pt x="11347" y="3113"/>
                  </a:cubicBezTo>
                  <a:lnTo>
                    <a:pt x="11347" y="3103"/>
                  </a:lnTo>
                  <a:cubicBezTo>
                    <a:pt x="10742" y="3073"/>
                    <a:pt x="10069" y="2274"/>
                    <a:pt x="10069" y="2274"/>
                  </a:cubicBezTo>
                  <a:lnTo>
                    <a:pt x="10156" y="2030"/>
                  </a:lnTo>
                  <a:lnTo>
                    <a:pt x="10156" y="2030"/>
                  </a:lnTo>
                  <a:cubicBezTo>
                    <a:pt x="10108" y="2069"/>
                    <a:pt x="10049" y="2108"/>
                    <a:pt x="9991" y="2127"/>
                  </a:cubicBezTo>
                  <a:cubicBezTo>
                    <a:pt x="9776" y="2030"/>
                    <a:pt x="9386" y="1444"/>
                    <a:pt x="9386" y="1444"/>
                  </a:cubicBezTo>
                  <a:cubicBezTo>
                    <a:pt x="9473" y="1396"/>
                    <a:pt x="9552" y="1327"/>
                    <a:pt x="9610" y="1239"/>
                  </a:cubicBezTo>
                  <a:cubicBezTo>
                    <a:pt x="9513" y="1132"/>
                    <a:pt x="9434" y="1044"/>
                    <a:pt x="9366" y="976"/>
                  </a:cubicBezTo>
                  <a:cubicBezTo>
                    <a:pt x="8869" y="439"/>
                    <a:pt x="7874" y="147"/>
                    <a:pt x="7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8"/>
            <p:cNvSpPr/>
            <p:nvPr/>
          </p:nvSpPr>
          <p:spPr>
            <a:xfrm>
              <a:off x="2197900" y="1302800"/>
              <a:ext cx="55975" cy="74450"/>
            </a:xfrm>
            <a:custGeom>
              <a:rect b="b" l="l" r="r" t="t"/>
              <a:pathLst>
                <a:path extrusionOk="0" h="2978" w="2239">
                  <a:moveTo>
                    <a:pt x="2209" y="1"/>
                  </a:moveTo>
                  <a:cubicBezTo>
                    <a:pt x="2202" y="1"/>
                    <a:pt x="2195" y="6"/>
                    <a:pt x="2190" y="16"/>
                  </a:cubicBezTo>
                  <a:lnTo>
                    <a:pt x="1839" y="455"/>
                  </a:lnTo>
                  <a:cubicBezTo>
                    <a:pt x="1624" y="728"/>
                    <a:pt x="1351" y="1089"/>
                    <a:pt x="1078" y="1450"/>
                  </a:cubicBezTo>
                  <a:cubicBezTo>
                    <a:pt x="941" y="1635"/>
                    <a:pt x="805" y="1820"/>
                    <a:pt x="688" y="1986"/>
                  </a:cubicBezTo>
                  <a:lnTo>
                    <a:pt x="346" y="2464"/>
                  </a:lnTo>
                  <a:lnTo>
                    <a:pt x="14" y="2923"/>
                  </a:lnTo>
                  <a:cubicBezTo>
                    <a:pt x="1" y="2950"/>
                    <a:pt x="21" y="2978"/>
                    <a:pt x="44" y="2978"/>
                  </a:cubicBezTo>
                  <a:cubicBezTo>
                    <a:pt x="54" y="2978"/>
                    <a:pt x="64" y="2973"/>
                    <a:pt x="73" y="2962"/>
                  </a:cubicBezTo>
                  <a:lnTo>
                    <a:pt x="424" y="2523"/>
                  </a:lnTo>
                  <a:lnTo>
                    <a:pt x="775" y="2054"/>
                  </a:lnTo>
                  <a:lnTo>
                    <a:pt x="1175" y="1528"/>
                  </a:lnTo>
                  <a:cubicBezTo>
                    <a:pt x="1439" y="1157"/>
                    <a:pt x="1712" y="796"/>
                    <a:pt x="1907" y="513"/>
                  </a:cubicBezTo>
                  <a:lnTo>
                    <a:pt x="2239" y="45"/>
                  </a:lnTo>
                  <a:cubicBezTo>
                    <a:pt x="2239" y="35"/>
                    <a:pt x="2239" y="25"/>
                    <a:pt x="2229" y="16"/>
                  </a:cubicBezTo>
                  <a:cubicBezTo>
                    <a:pt x="2224" y="6"/>
                    <a:pt x="2217" y="1"/>
                    <a:pt x="220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8"/>
            <p:cNvSpPr/>
            <p:nvPr/>
          </p:nvSpPr>
          <p:spPr>
            <a:xfrm>
              <a:off x="2237525" y="1879250"/>
              <a:ext cx="100250" cy="43500"/>
            </a:xfrm>
            <a:custGeom>
              <a:rect b="b" l="l" r="r" t="t"/>
              <a:pathLst>
                <a:path extrusionOk="0" h="1740" w="4010">
                  <a:moveTo>
                    <a:pt x="78" y="0"/>
                  </a:moveTo>
                  <a:cubicBezTo>
                    <a:pt x="78" y="0"/>
                    <a:pt x="0" y="527"/>
                    <a:pt x="98" y="683"/>
                  </a:cubicBezTo>
                  <a:cubicBezTo>
                    <a:pt x="333" y="1080"/>
                    <a:pt x="2471" y="1739"/>
                    <a:pt x="3341" y="1739"/>
                  </a:cubicBezTo>
                  <a:cubicBezTo>
                    <a:pt x="3518" y="1739"/>
                    <a:pt x="3643" y="1712"/>
                    <a:pt x="3688" y="1649"/>
                  </a:cubicBezTo>
                  <a:cubicBezTo>
                    <a:pt x="4010" y="1200"/>
                    <a:pt x="3034" y="146"/>
                    <a:pt x="2917" y="29"/>
                  </a:cubicBezTo>
                  <a:cubicBezTo>
                    <a:pt x="2544" y="38"/>
                    <a:pt x="2197" y="41"/>
                    <a:pt x="1882" y="41"/>
                  </a:cubicBezTo>
                  <a:cubicBezTo>
                    <a:pt x="780" y="41"/>
                    <a:pt x="78" y="0"/>
                    <a:pt x="7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8"/>
            <p:cNvSpPr/>
            <p:nvPr/>
          </p:nvSpPr>
          <p:spPr>
            <a:xfrm>
              <a:off x="2220450" y="1012825"/>
              <a:ext cx="203675" cy="206475"/>
            </a:xfrm>
            <a:custGeom>
              <a:rect b="b" l="l" r="r" t="t"/>
              <a:pathLst>
                <a:path extrusionOk="0" h="8259" w="8147">
                  <a:moveTo>
                    <a:pt x="2746" y="1"/>
                  </a:moveTo>
                  <a:cubicBezTo>
                    <a:pt x="2207" y="1"/>
                    <a:pt x="1840" y="195"/>
                    <a:pt x="1766" y="796"/>
                  </a:cubicBezTo>
                  <a:cubicBezTo>
                    <a:pt x="1766" y="796"/>
                    <a:pt x="2234" y="2718"/>
                    <a:pt x="1649" y="3781"/>
                  </a:cubicBezTo>
                  <a:cubicBezTo>
                    <a:pt x="1555" y="3672"/>
                    <a:pt x="1269" y="3513"/>
                    <a:pt x="989" y="3513"/>
                  </a:cubicBezTo>
                  <a:cubicBezTo>
                    <a:pt x="918" y="3513"/>
                    <a:pt x="847" y="3523"/>
                    <a:pt x="781" y="3547"/>
                  </a:cubicBezTo>
                  <a:cubicBezTo>
                    <a:pt x="693" y="3576"/>
                    <a:pt x="615" y="3615"/>
                    <a:pt x="546" y="3674"/>
                  </a:cubicBezTo>
                  <a:cubicBezTo>
                    <a:pt x="0" y="4103"/>
                    <a:pt x="410" y="5264"/>
                    <a:pt x="1122" y="5283"/>
                  </a:cubicBezTo>
                  <a:cubicBezTo>
                    <a:pt x="1137" y="5284"/>
                    <a:pt x="1152" y="5284"/>
                    <a:pt x="1166" y="5284"/>
                  </a:cubicBezTo>
                  <a:cubicBezTo>
                    <a:pt x="1540" y="5284"/>
                    <a:pt x="1640" y="5163"/>
                    <a:pt x="1668" y="5069"/>
                  </a:cubicBezTo>
                  <a:cubicBezTo>
                    <a:pt x="1951" y="5839"/>
                    <a:pt x="2556" y="6366"/>
                    <a:pt x="3278" y="6708"/>
                  </a:cubicBezTo>
                  <a:lnTo>
                    <a:pt x="3268" y="6727"/>
                  </a:lnTo>
                  <a:lnTo>
                    <a:pt x="3239" y="7137"/>
                  </a:lnTo>
                  <a:lnTo>
                    <a:pt x="3219" y="7351"/>
                  </a:lnTo>
                  <a:cubicBezTo>
                    <a:pt x="3219" y="7351"/>
                    <a:pt x="3746" y="8181"/>
                    <a:pt x="4488" y="8249"/>
                  </a:cubicBezTo>
                  <a:lnTo>
                    <a:pt x="4566" y="8259"/>
                  </a:lnTo>
                  <a:lnTo>
                    <a:pt x="4683" y="8259"/>
                  </a:lnTo>
                  <a:cubicBezTo>
                    <a:pt x="5044" y="8220"/>
                    <a:pt x="5375" y="8034"/>
                    <a:pt x="5600" y="7742"/>
                  </a:cubicBezTo>
                  <a:lnTo>
                    <a:pt x="5610" y="7205"/>
                  </a:lnTo>
                  <a:lnTo>
                    <a:pt x="5610" y="7156"/>
                  </a:lnTo>
                  <a:cubicBezTo>
                    <a:pt x="6410" y="7010"/>
                    <a:pt x="7122" y="6493"/>
                    <a:pt x="7561" y="6034"/>
                  </a:cubicBezTo>
                  <a:cubicBezTo>
                    <a:pt x="8146" y="5430"/>
                    <a:pt x="8000" y="4532"/>
                    <a:pt x="7941" y="4356"/>
                  </a:cubicBezTo>
                  <a:cubicBezTo>
                    <a:pt x="7883" y="4181"/>
                    <a:pt x="7453" y="562"/>
                    <a:pt x="7453" y="562"/>
                  </a:cubicBezTo>
                  <a:cubicBezTo>
                    <a:pt x="7249" y="620"/>
                    <a:pt x="7044" y="649"/>
                    <a:pt x="6829" y="659"/>
                  </a:cubicBezTo>
                  <a:cubicBezTo>
                    <a:pt x="6791" y="660"/>
                    <a:pt x="6752" y="661"/>
                    <a:pt x="6714" y="661"/>
                  </a:cubicBezTo>
                  <a:cubicBezTo>
                    <a:pt x="5312" y="661"/>
                    <a:pt x="3738" y="1"/>
                    <a:pt x="274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8"/>
            <p:cNvSpPr/>
            <p:nvPr/>
          </p:nvSpPr>
          <p:spPr>
            <a:xfrm>
              <a:off x="2161900" y="1448525"/>
              <a:ext cx="52475" cy="111000"/>
            </a:xfrm>
            <a:custGeom>
              <a:rect b="b" l="l" r="r" t="t"/>
              <a:pathLst>
                <a:path extrusionOk="0" h="4440" w="2099">
                  <a:moveTo>
                    <a:pt x="167" y="1"/>
                  </a:moveTo>
                  <a:lnTo>
                    <a:pt x="40" y="20"/>
                  </a:lnTo>
                  <a:lnTo>
                    <a:pt x="1" y="20"/>
                  </a:lnTo>
                  <a:cubicBezTo>
                    <a:pt x="20" y="1025"/>
                    <a:pt x="1" y="2362"/>
                    <a:pt x="1" y="2606"/>
                  </a:cubicBezTo>
                  <a:cubicBezTo>
                    <a:pt x="11" y="2596"/>
                    <a:pt x="20" y="2586"/>
                    <a:pt x="30" y="2576"/>
                  </a:cubicBezTo>
                  <a:lnTo>
                    <a:pt x="684" y="4293"/>
                  </a:lnTo>
                  <a:lnTo>
                    <a:pt x="732" y="4440"/>
                  </a:lnTo>
                  <a:cubicBezTo>
                    <a:pt x="1464" y="3620"/>
                    <a:pt x="1932" y="2606"/>
                    <a:pt x="2089" y="1523"/>
                  </a:cubicBezTo>
                  <a:lnTo>
                    <a:pt x="2098" y="1493"/>
                  </a:lnTo>
                  <a:cubicBezTo>
                    <a:pt x="1952" y="1445"/>
                    <a:pt x="1806" y="1376"/>
                    <a:pt x="1659" y="1308"/>
                  </a:cubicBezTo>
                  <a:cubicBezTo>
                    <a:pt x="1015" y="986"/>
                    <a:pt x="167" y="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8"/>
            <p:cNvSpPr/>
            <p:nvPr/>
          </p:nvSpPr>
          <p:spPr>
            <a:xfrm>
              <a:off x="1910450" y="1161275"/>
              <a:ext cx="304900" cy="388325"/>
            </a:xfrm>
            <a:custGeom>
              <a:rect b="b" l="l" r="r" t="t"/>
              <a:pathLst>
                <a:path extrusionOk="0" h="15533" w="12196">
                  <a:moveTo>
                    <a:pt x="7420" y="1"/>
                  </a:moveTo>
                  <a:cubicBezTo>
                    <a:pt x="7309" y="1"/>
                    <a:pt x="7197" y="3"/>
                    <a:pt x="7083" y="9"/>
                  </a:cubicBezTo>
                  <a:cubicBezTo>
                    <a:pt x="6855" y="18"/>
                    <a:pt x="6648" y="21"/>
                    <a:pt x="6459" y="21"/>
                  </a:cubicBezTo>
                  <a:cubicBezTo>
                    <a:pt x="6285" y="21"/>
                    <a:pt x="6126" y="19"/>
                    <a:pt x="5980" y="19"/>
                  </a:cubicBezTo>
                  <a:cubicBezTo>
                    <a:pt x="5495" y="19"/>
                    <a:pt x="5159" y="41"/>
                    <a:pt x="4888" y="233"/>
                  </a:cubicBezTo>
                  <a:cubicBezTo>
                    <a:pt x="4342" y="613"/>
                    <a:pt x="4732" y="984"/>
                    <a:pt x="4732" y="984"/>
                  </a:cubicBezTo>
                  <a:cubicBezTo>
                    <a:pt x="4732" y="984"/>
                    <a:pt x="3874" y="1121"/>
                    <a:pt x="3640" y="1862"/>
                  </a:cubicBezTo>
                  <a:cubicBezTo>
                    <a:pt x="3415" y="2594"/>
                    <a:pt x="3806" y="4213"/>
                    <a:pt x="3162" y="5374"/>
                  </a:cubicBezTo>
                  <a:cubicBezTo>
                    <a:pt x="2557" y="6467"/>
                    <a:pt x="2430" y="7237"/>
                    <a:pt x="2635" y="8642"/>
                  </a:cubicBezTo>
                  <a:cubicBezTo>
                    <a:pt x="2693" y="9003"/>
                    <a:pt x="2703" y="9637"/>
                    <a:pt x="1659" y="10574"/>
                  </a:cubicBezTo>
                  <a:cubicBezTo>
                    <a:pt x="1250" y="10954"/>
                    <a:pt x="420" y="12291"/>
                    <a:pt x="284" y="13647"/>
                  </a:cubicBezTo>
                  <a:cubicBezTo>
                    <a:pt x="186" y="14515"/>
                    <a:pt x="1" y="14681"/>
                    <a:pt x="50" y="14730"/>
                  </a:cubicBezTo>
                  <a:cubicBezTo>
                    <a:pt x="235" y="14896"/>
                    <a:pt x="469" y="14993"/>
                    <a:pt x="713" y="15013"/>
                  </a:cubicBezTo>
                  <a:lnTo>
                    <a:pt x="937" y="14544"/>
                  </a:lnTo>
                  <a:lnTo>
                    <a:pt x="937" y="14544"/>
                  </a:lnTo>
                  <a:cubicBezTo>
                    <a:pt x="928" y="14739"/>
                    <a:pt x="898" y="14944"/>
                    <a:pt x="869" y="15139"/>
                  </a:cubicBezTo>
                  <a:cubicBezTo>
                    <a:pt x="869" y="15139"/>
                    <a:pt x="986" y="15461"/>
                    <a:pt x="1279" y="15481"/>
                  </a:cubicBezTo>
                  <a:cubicBezTo>
                    <a:pt x="1420" y="15516"/>
                    <a:pt x="1547" y="15533"/>
                    <a:pt x="1661" y="15533"/>
                  </a:cubicBezTo>
                  <a:cubicBezTo>
                    <a:pt x="3224" y="15533"/>
                    <a:pt x="2438" y="12416"/>
                    <a:pt x="3074" y="10935"/>
                  </a:cubicBezTo>
                  <a:lnTo>
                    <a:pt x="3093" y="10915"/>
                  </a:lnTo>
                  <a:cubicBezTo>
                    <a:pt x="2996" y="10788"/>
                    <a:pt x="2908" y="10652"/>
                    <a:pt x="2820" y="10506"/>
                  </a:cubicBezTo>
                  <a:cubicBezTo>
                    <a:pt x="2820" y="10506"/>
                    <a:pt x="3747" y="8896"/>
                    <a:pt x="4430" y="8506"/>
                  </a:cubicBezTo>
                  <a:lnTo>
                    <a:pt x="4430" y="8486"/>
                  </a:lnTo>
                  <a:cubicBezTo>
                    <a:pt x="4855" y="8238"/>
                    <a:pt x="5333" y="8112"/>
                    <a:pt x="5813" y="8112"/>
                  </a:cubicBezTo>
                  <a:cubicBezTo>
                    <a:pt x="6049" y="8112"/>
                    <a:pt x="6286" y="8142"/>
                    <a:pt x="6518" y="8203"/>
                  </a:cubicBezTo>
                  <a:lnTo>
                    <a:pt x="6557" y="7452"/>
                  </a:lnTo>
                  <a:cubicBezTo>
                    <a:pt x="6079" y="7257"/>
                    <a:pt x="5640" y="6955"/>
                    <a:pt x="5269" y="6584"/>
                  </a:cubicBezTo>
                  <a:cubicBezTo>
                    <a:pt x="5269" y="6584"/>
                    <a:pt x="5186" y="6599"/>
                    <a:pt x="5064" y="6599"/>
                  </a:cubicBezTo>
                  <a:cubicBezTo>
                    <a:pt x="4880" y="6599"/>
                    <a:pt x="4607" y="6564"/>
                    <a:pt x="4391" y="6389"/>
                  </a:cubicBezTo>
                  <a:cubicBezTo>
                    <a:pt x="4127" y="6174"/>
                    <a:pt x="3825" y="5423"/>
                    <a:pt x="4352" y="5072"/>
                  </a:cubicBezTo>
                  <a:cubicBezTo>
                    <a:pt x="4401" y="5033"/>
                    <a:pt x="4449" y="5003"/>
                    <a:pt x="4498" y="4984"/>
                  </a:cubicBezTo>
                  <a:lnTo>
                    <a:pt x="4488" y="4964"/>
                  </a:lnTo>
                  <a:cubicBezTo>
                    <a:pt x="3406" y="1618"/>
                    <a:pt x="4966" y="1423"/>
                    <a:pt x="4966" y="1423"/>
                  </a:cubicBezTo>
                  <a:cubicBezTo>
                    <a:pt x="4937" y="1355"/>
                    <a:pt x="4947" y="1267"/>
                    <a:pt x="4996" y="1209"/>
                  </a:cubicBezTo>
                  <a:cubicBezTo>
                    <a:pt x="5035" y="1131"/>
                    <a:pt x="5113" y="1082"/>
                    <a:pt x="5210" y="1082"/>
                  </a:cubicBezTo>
                  <a:lnTo>
                    <a:pt x="5210" y="1062"/>
                  </a:lnTo>
                  <a:cubicBezTo>
                    <a:pt x="5210" y="1062"/>
                    <a:pt x="5562" y="613"/>
                    <a:pt x="6361" y="487"/>
                  </a:cubicBezTo>
                  <a:cubicBezTo>
                    <a:pt x="6542" y="456"/>
                    <a:pt x="6827" y="426"/>
                    <a:pt x="7166" y="426"/>
                  </a:cubicBezTo>
                  <a:cubicBezTo>
                    <a:pt x="8324" y="426"/>
                    <a:pt x="10110" y="770"/>
                    <a:pt x="10517" y="2574"/>
                  </a:cubicBezTo>
                  <a:cubicBezTo>
                    <a:pt x="10085" y="1109"/>
                    <a:pt x="8268" y="687"/>
                    <a:pt x="7041" y="687"/>
                  </a:cubicBezTo>
                  <a:cubicBezTo>
                    <a:pt x="6553" y="687"/>
                    <a:pt x="6159" y="753"/>
                    <a:pt x="5981" y="848"/>
                  </a:cubicBezTo>
                  <a:cubicBezTo>
                    <a:pt x="5766" y="945"/>
                    <a:pt x="5591" y="1111"/>
                    <a:pt x="5464" y="1306"/>
                  </a:cubicBezTo>
                  <a:cubicBezTo>
                    <a:pt x="5415" y="1374"/>
                    <a:pt x="5396" y="1452"/>
                    <a:pt x="5396" y="1540"/>
                  </a:cubicBezTo>
                  <a:cubicBezTo>
                    <a:pt x="5318" y="1540"/>
                    <a:pt x="5249" y="1560"/>
                    <a:pt x="5181" y="1579"/>
                  </a:cubicBezTo>
                  <a:cubicBezTo>
                    <a:pt x="4010" y="1989"/>
                    <a:pt x="4596" y="4594"/>
                    <a:pt x="4674" y="4925"/>
                  </a:cubicBezTo>
                  <a:cubicBezTo>
                    <a:pt x="4710" y="4919"/>
                    <a:pt x="4746" y="4916"/>
                    <a:pt x="4782" y="4916"/>
                  </a:cubicBezTo>
                  <a:cubicBezTo>
                    <a:pt x="4910" y="4916"/>
                    <a:pt x="5035" y="4956"/>
                    <a:pt x="5142" y="5033"/>
                  </a:cubicBezTo>
                  <a:cubicBezTo>
                    <a:pt x="6040" y="3950"/>
                    <a:pt x="5688" y="1862"/>
                    <a:pt x="5688" y="1862"/>
                  </a:cubicBezTo>
                  <a:lnTo>
                    <a:pt x="5698" y="1852"/>
                  </a:lnTo>
                  <a:cubicBezTo>
                    <a:pt x="6033" y="2160"/>
                    <a:pt x="7525" y="3481"/>
                    <a:pt x="8763" y="3481"/>
                  </a:cubicBezTo>
                  <a:cubicBezTo>
                    <a:pt x="8822" y="3481"/>
                    <a:pt x="8880" y="3478"/>
                    <a:pt x="8937" y="3472"/>
                  </a:cubicBezTo>
                  <a:cubicBezTo>
                    <a:pt x="9054" y="3462"/>
                    <a:pt x="9171" y="3433"/>
                    <a:pt x="9278" y="3374"/>
                  </a:cubicBezTo>
                  <a:cubicBezTo>
                    <a:pt x="9552" y="3540"/>
                    <a:pt x="9873" y="3638"/>
                    <a:pt x="10195" y="3667"/>
                  </a:cubicBezTo>
                  <a:lnTo>
                    <a:pt x="10186" y="3725"/>
                  </a:lnTo>
                  <a:cubicBezTo>
                    <a:pt x="10186" y="3725"/>
                    <a:pt x="10273" y="4721"/>
                    <a:pt x="10312" y="4789"/>
                  </a:cubicBezTo>
                  <a:cubicBezTo>
                    <a:pt x="10469" y="5442"/>
                    <a:pt x="10342" y="6145"/>
                    <a:pt x="9981" y="6711"/>
                  </a:cubicBezTo>
                  <a:cubicBezTo>
                    <a:pt x="9639" y="7267"/>
                    <a:pt x="9064" y="7628"/>
                    <a:pt x="8410" y="7686"/>
                  </a:cubicBezTo>
                  <a:lnTo>
                    <a:pt x="8517" y="8233"/>
                  </a:lnTo>
                  <a:cubicBezTo>
                    <a:pt x="8517" y="8233"/>
                    <a:pt x="8849" y="8131"/>
                    <a:pt x="9276" y="8131"/>
                  </a:cubicBezTo>
                  <a:cubicBezTo>
                    <a:pt x="9469" y="8131"/>
                    <a:pt x="9683" y="8152"/>
                    <a:pt x="9893" y="8213"/>
                  </a:cubicBezTo>
                  <a:cubicBezTo>
                    <a:pt x="10556" y="8408"/>
                    <a:pt x="11659" y="10174"/>
                    <a:pt x="11659" y="10174"/>
                  </a:cubicBezTo>
                  <a:cubicBezTo>
                    <a:pt x="11629" y="10262"/>
                    <a:pt x="11590" y="10340"/>
                    <a:pt x="11551" y="10428"/>
                  </a:cubicBezTo>
                  <a:cubicBezTo>
                    <a:pt x="11747" y="10710"/>
                    <a:pt x="11961" y="10974"/>
                    <a:pt x="12195" y="11227"/>
                  </a:cubicBezTo>
                  <a:cubicBezTo>
                    <a:pt x="12117" y="10408"/>
                    <a:pt x="11912" y="9598"/>
                    <a:pt x="11600" y="8837"/>
                  </a:cubicBezTo>
                  <a:cubicBezTo>
                    <a:pt x="11571" y="8759"/>
                    <a:pt x="11551" y="8691"/>
                    <a:pt x="11542" y="8603"/>
                  </a:cubicBezTo>
                  <a:cubicBezTo>
                    <a:pt x="11415" y="7881"/>
                    <a:pt x="12039" y="7286"/>
                    <a:pt x="12068" y="6194"/>
                  </a:cubicBezTo>
                  <a:cubicBezTo>
                    <a:pt x="12088" y="5286"/>
                    <a:pt x="11795" y="5072"/>
                    <a:pt x="11493" y="4408"/>
                  </a:cubicBezTo>
                  <a:cubicBezTo>
                    <a:pt x="11464" y="4340"/>
                    <a:pt x="11434" y="4272"/>
                    <a:pt x="11405" y="4194"/>
                  </a:cubicBezTo>
                  <a:cubicBezTo>
                    <a:pt x="11200" y="3667"/>
                    <a:pt x="11386" y="2282"/>
                    <a:pt x="10683" y="1345"/>
                  </a:cubicBezTo>
                  <a:cubicBezTo>
                    <a:pt x="10030" y="483"/>
                    <a:pt x="8895" y="1"/>
                    <a:pt x="74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8"/>
            <p:cNvSpPr/>
            <p:nvPr/>
          </p:nvSpPr>
          <p:spPr>
            <a:xfrm>
              <a:off x="2169725" y="1253125"/>
              <a:ext cx="27575" cy="276825"/>
            </a:xfrm>
            <a:custGeom>
              <a:rect b="b" l="l" r="r" t="t"/>
              <a:pathLst>
                <a:path extrusionOk="0" h="11073" w="1103">
                  <a:moveTo>
                    <a:pt x="302" y="0"/>
                  </a:moveTo>
                  <a:cubicBezTo>
                    <a:pt x="286" y="0"/>
                    <a:pt x="273" y="18"/>
                    <a:pt x="273" y="42"/>
                  </a:cubicBezTo>
                  <a:cubicBezTo>
                    <a:pt x="273" y="42"/>
                    <a:pt x="263" y="81"/>
                    <a:pt x="273" y="169"/>
                  </a:cubicBezTo>
                  <a:cubicBezTo>
                    <a:pt x="273" y="256"/>
                    <a:pt x="273" y="383"/>
                    <a:pt x="283" y="539"/>
                  </a:cubicBezTo>
                  <a:cubicBezTo>
                    <a:pt x="293" y="734"/>
                    <a:pt x="322" y="929"/>
                    <a:pt x="351" y="1125"/>
                  </a:cubicBezTo>
                  <a:cubicBezTo>
                    <a:pt x="380" y="1242"/>
                    <a:pt x="410" y="1359"/>
                    <a:pt x="449" y="1476"/>
                  </a:cubicBezTo>
                  <a:cubicBezTo>
                    <a:pt x="478" y="1534"/>
                    <a:pt x="507" y="1603"/>
                    <a:pt x="537" y="1661"/>
                  </a:cubicBezTo>
                  <a:cubicBezTo>
                    <a:pt x="566" y="1710"/>
                    <a:pt x="595" y="1778"/>
                    <a:pt x="624" y="1837"/>
                  </a:cubicBezTo>
                  <a:cubicBezTo>
                    <a:pt x="761" y="2081"/>
                    <a:pt x="839" y="2354"/>
                    <a:pt x="868" y="2637"/>
                  </a:cubicBezTo>
                  <a:cubicBezTo>
                    <a:pt x="878" y="2939"/>
                    <a:pt x="800" y="3251"/>
                    <a:pt x="634" y="3505"/>
                  </a:cubicBezTo>
                  <a:cubicBezTo>
                    <a:pt x="419" y="3798"/>
                    <a:pt x="254" y="4120"/>
                    <a:pt x="127" y="4461"/>
                  </a:cubicBezTo>
                  <a:cubicBezTo>
                    <a:pt x="29" y="4822"/>
                    <a:pt x="10" y="5212"/>
                    <a:pt x="88" y="5583"/>
                  </a:cubicBezTo>
                  <a:cubicBezTo>
                    <a:pt x="107" y="5680"/>
                    <a:pt x="117" y="5778"/>
                    <a:pt x="146" y="5866"/>
                  </a:cubicBezTo>
                  <a:cubicBezTo>
                    <a:pt x="176" y="5954"/>
                    <a:pt x="195" y="6041"/>
                    <a:pt x="224" y="6129"/>
                  </a:cubicBezTo>
                  <a:lnTo>
                    <a:pt x="273" y="6266"/>
                  </a:lnTo>
                  <a:lnTo>
                    <a:pt x="322" y="6393"/>
                  </a:lnTo>
                  <a:lnTo>
                    <a:pt x="429" y="6636"/>
                  </a:lnTo>
                  <a:cubicBezTo>
                    <a:pt x="566" y="6958"/>
                    <a:pt x="683" y="7280"/>
                    <a:pt x="771" y="7612"/>
                  </a:cubicBezTo>
                  <a:cubicBezTo>
                    <a:pt x="849" y="7924"/>
                    <a:pt x="898" y="8236"/>
                    <a:pt x="898" y="8558"/>
                  </a:cubicBezTo>
                  <a:cubicBezTo>
                    <a:pt x="898" y="8851"/>
                    <a:pt x="858" y="9134"/>
                    <a:pt x="780" y="9417"/>
                  </a:cubicBezTo>
                  <a:cubicBezTo>
                    <a:pt x="722" y="9651"/>
                    <a:pt x="634" y="9875"/>
                    <a:pt x="537" y="10109"/>
                  </a:cubicBezTo>
                  <a:cubicBezTo>
                    <a:pt x="439" y="10295"/>
                    <a:pt x="361" y="10470"/>
                    <a:pt x="273" y="10607"/>
                  </a:cubicBezTo>
                  <a:cubicBezTo>
                    <a:pt x="107" y="10880"/>
                    <a:pt x="10" y="11026"/>
                    <a:pt x="10" y="11026"/>
                  </a:cubicBezTo>
                  <a:cubicBezTo>
                    <a:pt x="0" y="11046"/>
                    <a:pt x="0" y="11056"/>
                    <a:pt x="20" y="11065"/>
                  </a:cubicBezTo>
                  <a:cubicBezTo>
                    <a:pt x="24" y="11070"/>
                    <a:pt x="32" y="11073"/>
                    <a:pt x="39" y="11073"/>
                  </a:cubicBezTo>
                  <a:cubicBezTo>
                    <a:pt x="46" y="11073"/>
                    <a:pt x="54" y="11070"/>
                    <a:pt x="59" y="11065"/>
                  </a:cubicBezTo>
                  <a:lnTo>
                    <a:pt x="361" y="10656"/>
                  </a:lnTo>
                  <a:cubicBezTo>
                    <a:pt x="449" y="10519"/>
                    <a:pt x="537" y="10353"/>
                    <a:pt x="654" y="10158"/>
                  </a:cubicBezTo>
                  <a:cubicBezTo>
                    <a:pt x="771" y="9934"/>
                    <a:pt x="858" y="9700"/>
                    <a:pt x="937" y="9456"/>
                  </a:cubicBezTo>
                  <a:cubicBezTo>
                    <a:pt x="1024" y="9163"/>
                    <a:pt x="1073" y="8870"/>
                    <a:pt x="1083" y="8568"/>
                  </a:cubicBezTo>
                  <a:cubicBezTo>
                    <a:pt x="1093" y="8227"/>
                    <a:pt x="1054" y="7885"/>
                    <a:pt x="976" y="7563"/>
                  </a:cubicBezTo>
                  <a:cubicBezTo>
                    <a:pt x="888" y="7222"/>
                    <a:pt x="771" y="6880"/>
                    <a:pt x="634" y="6549"/>
                  </a:cubicBezTo>
                  <a:lnTo>
                    <a:pt x="537" y="6305"/>
                  </a:lnTo>
                  <a:lnTo>
                    <a:pt x="488" y="6188"/>
                  </a:lnTo>
                  <a:lnTo>
                    <a:pt x="449" y="6061"/>
                  </a:lnTo>
                  <a:cubicBezTo>
                    <a:pt x="419" y="5983"/>
                    <a:pt x="390" y="5895"/>
                    <a:pt x="371" y="5807"/>
                  </a:cubicBezTo>
                  <a:cubicBezTo>
                    <a:pt x="361" y="5729"/>
                    <a:pt x="341" y="5632"/>
                    <a:pt x="332" y="5554"/>
                  </a:cubicBezTo>
                  <a:cubicBezTo>
                    <a:pt x="254" y="5212"/>
                    <a:pt x="263" y="4861"/>
                    <a:pt x="351" y="4529"/>
                  </a:cubicBezTo>
                  <a:cubicBezTo>
                    <a:pt x="468" y="4207"/>
                    <a:pt x="624" y="3905"/>
                    <a:pt x="819" y="3632"/>
                  </a:cubicBezTo>
                  <a:cubicBezTo>
                    <a:pt x="1015" y="3329"/>
                    <a:pt x="1102" y="2978"/>
                    <a:pt x="1063" y="2627"/>
                  </a:cubicBezTo>
                  <a:cubicBezTo>
                    <a:pt x="1034" y="2315"/>
                    <a:pt x="937" y="2022"/>
                    <a:pt x="780" y="1749"/>
                  </a:cubicBezTo>
                  <a:cubicBezTo>
                    <a:pt x="712" y="1622"/>
                    <a:pt x="644" y="1525"/>
                    <a:pt x="605" y="1417"/>
                  </a:cubicBezTo>
                  <a:cubicBezTo>
                    <a:pt x="556" y="1310"/>
                    <a:pt x="517" y="1203"/>
                    <a:pt x="498" y="1095"/>
                  </a:cubicBezTo>
                  <a:cubicBezTo>
                    <a:pt x="449" y="910"/>
                    <a:pt x="419" y="725"/>
                    <a:pt x="390" y="539"/>
                  </a:cubicBezTo>
                  <a:cubicBezTo>
                    <a:pt x="351" y="217"/>
                    <a:pt x="351" y="42"/>
                    <a:pt x="351" y="42"/>
                  </a:cubicBezTo>
                  <a:cubicBezTo>
                    <a:pt x="351" y="12"/>
                    <a:pt x="332" y="3"/>
                    <a:pt x="312" y="3"/>
                  </a:cubicBezTo>
                  <a:cubicBezTo>
                    <a:pt x="309" y="1"/>
                    <a:pt x="305" y="0"/>
                    <a:pt x="30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8"/>
            <p:cNvSpPr/>
            <p:nvPr/>
          </p:nvSpPr>
          <p:spPr>
            <a:xfrm>
              <a:off x="1939000" y="1442675"/>
              <a:ext cx="104650" cy="157575"/>
            </a:xfrm>
            <a:custGeom>
              <a:rect b="b" l="l" r="r" t="t"/>
              <a:pathLst>
                <a:path extrusionOk="0" h="6303" w="4186">
                  <a:moveTo>
                    <a:pt x="3873" y="1"/>
                  </a:moveTo>
                  <a:cubicBezTo>
                    <a:pt x="3785" y="206"/>
                    <a:pt x="3688" y="440"/>
                    <a:pt x="3571" y="703"/>
                  </a:cubicBezTo>
                  <a:cubicBezTo>
                    <a:pt x="3259" y="1415"/>
                    <a:pt x="2010" y="1425"/>
                    <a:pt x="1542" y="2205"/>
                  </a:cubicBezTo>
                  <a:cubicBezTo>
                    <a:pt x="1025" y="3093"/>
                    <a:pt x="0" y="3191"/>
                    <a:pt x="937" y="5074"/>
                  </a:cubicBezTo>
                  <a:cubicBezTo>
                    <a:pt x="1044" y="5142"/>
                    <a:pt x="1171" y="5191"/>
                    <a:pt x="1298" y="5230"/>
                  </a:cubicBezTo>
                  <a:lnTo>
                    <a:pt x="2322" y="3961"/>
                  </a:lnTo>
                  <a:lnTo>
                    <a:pt x="2322" y="3961"/>
                  </a:lnTo>
                  <a:cubicBezTo>
                    <a:pt x="2322" y="3962"/>
                    <a:pt x="1746" y="5210"/>
                    <a:pt x="1610" y="5396"/>
                  </a:cubicBezTo>
                  <a:cubicBezTo>
                    <a:pt x="1610" y="5396"/>
                    <a:pt x="2322" y="6196"/>
                    <a:pt x="2956" y="6303"/>
                  </a:cubicBezTo>
                  <a:cubicBezTo>
                    <a:pt x="3063" y="6020"/>
                    <a:pt x="2907" y="5552"/>
                    <a:pt x="3024" y="5239"/>
                  </a:cubicBezTo>
                  <a:cubicBezTo>
                    <a:pt x="3142" y="4947"/>
                    <a:pt x="3259" y="4683"/>
                    <a:pt x="3356" y="4449"/>
                  </a:cubicBezTo>
                  <a:cubicBezTo>
                    <a:pt x="3590" y="3893"/>
                    <a:pt x="3873" y="3357"/>
                    <a:pt x="4185" y="2849"/>
                  </a:cubicBezTo>
                  <a:lnTo>
                    <a:pt x="3873"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8"/>
            <p:cNvSpPr/>
            <p:nvPr/>
          </p:nvSpPr>
          <p:spPr>
            <a:xfrm>
              <a:off x="1936550" y="1199275"/>
              <a:ext cx="94900" cy="320750"/>
            </a:xfrm>
            <a:custGeom>
              <a:rect b="b" l="l" r="r" t="t"/>
              <a:pathLst>
                <a:path extrusionOk="0" h="12830" w="3796">
                  <a:moveTo>
                    <a:pt x="3757" y="1"/>
                  </a:moveTo>
                  <a:cubicBezTo>
                    <a:pt x="3698" y="1"/>
                    <a:pt x="3640" y="1"/>
                    <a:pt x="3591" y="20"/>
                  </a:cubicBezTo>
                  <a:cubicBezTo>
                    <a:pt x="3435" y="40"/>
                    <a:pt x="3279" y="108"/>
                    <a:pt x="3161" y="206"/>
                  </a:cubicBezTo>
                  <a:cubicBezTo>
                    <a:pt x="3074" y="284"/>
                    <a:pt x="3005" y="371"/>
                    <a:pt x="2957" y="479"/>
                  </a:cubicBezTo>
                  <a:cubicBezTo>
                    <a:pt x="2898" y="596"/>
                    <a:pt x="2869" y="732"/>
                    <a:pt x="2859" y="859"/>
                  </a:cubicBezTo>
                  <a:cubicBezTo>
                    <a:pt x="2820" y="1162"/>
                    <a:pt x="2820" y="1464"/>
                    <a:pt x="2840" y="1776"/>
                  </a:cubicBezTo>
                  <a:cubicBezTo>
                    <a:pt x="2849" y="2098"/>
                    <a:pt x="2888" y="2469"/>
                    <a:pt x="2888" y="2830"/>
                  </a:cubicBezTo>
                  <a:cubicBezTo>
                    <a:pt x="2888" y="3220"/>
                    <a:pt x="2820" y="3601"/>
                    <a:pt x="2674" y="3952"/>
                  </a:cubicBezTo>
                  <a:cubicBezTo>
                    <a:pt x="2596" y="4127"/>
                    <a:pt x="2479" y="4313"/>
                    <a:pt x="2381" y="4498"/>
                  </a:cubicBezTo>
                  <a:cubicBezTo>
                    <a:pt x="2274" y="4693"/>
                    <a:pt x="2186" y="4898"/>
                    <a:pt x="2108" y="5103"/>
                  </a:cubicBezTo>
                  <a:cubicBezTo>
                    <a:pt x="1942" y="5522"/>
                    <a:pt x="1884" y="5981"/>
                    <a:pt x="1923" y="6439"/>
                  </a:cubicBezTo>
                  <a:cubicBezTo>
                    <a:pt x="1952" y="6664"/>
                    <a:pt x="2001" y="6888"/>
                    <a:pt x="2069" y="7103"/>
                  </a:cubicBezTo>
                  <a:cubicBezTo>
                    <a:pt x="2137" y="7308"/>
                    <a:pt x="2166" y="7512"/>
                    <a:pt x="2176" y="7717"/>
                  </a:cubicBezTo>
                  <a:cubicBezTo>
                    <a:pt x="2186" y="8117"/>
                    <a:pt x="2079" y="8527"/>
                    <a:pt x="1874" y="8878"/>
                  </a:cubicBezTo>
                  <a:cubicBezTo>
                    <a:pt x="1679" y="9210"/>
                    <a:pt x="1435" y="9512"/>
                    <a:pt x="1152" y="9786"/>
                  </a:cubicBezTo>
                  <a:cubicBezTo>
                    <a:pt x="888" y="10039"/>
                    <a:pt x="664" y="10322"/>
                    <a:pt x="488" y="10644"/>
                  </a:cubicBezTo>
                  <a:cubicBezTo>
                    <a:pt x="342" y="10907"/>
                    <a:pt x="235" y="11200"/>
                    <a:pt x="157" y="11493"/>
                  </a:cubicBezTo>
                  <a:cubicBezTo>
                    <a:pt x="108" y="11727"/>
                    <a:pt x="59" y="11951"/>
                    <a:pt x="40" y="12185"/>
                  </a:cubicBezTo>
                  <a:cubicBezTo>
                    <a:pt x="20" y="12380"/>
                    <a:pt x="1" y="12537"/>
                    <a:pt x="1" y="12634"/>
                  </a:cubicBezTo>
                  <a:lnTo>
                    <a:pt x="1" y="12800"/>
                  </a:lnTo>
                  <a:cubicBezTo>
                    <a:pt x="1" y="12810"/>
                    <a:pt x="10" y="12829"/>
                    <a:pt x="30" y="12829"/>
                  </a:cubicBezTo>
                  <a:cubicBezTo>
                    <a:pt x="49" y="12829"/>
                    <a:pt x="59" y="12819"/>
                    <a:pt x="69" y="12800"/>
                  </a:cubicBezTo>
                  <a:lnTo>
                    <a:pt x="79" y="12644"/>
                  </a:lnTo>
                  <a:cubicBezTo>
                    <a:pt x="88" y="12537"/>
                    <a:pt x="108" y="12390"/>
                    <a:pt x="137" y="12205"/>
                  </a:cubicBezTo>
                  <a:cubicBezTo>
                    <a:pt x="176" y="11971"/>
                    <a:pt x="225" y="11746"/>
                    <a:pt x="284" y="11532"/>
                  </a:cubicBezTo>
                  <a:cubicBezTo>
                    <a:pt x="459" y="10907"/>
                    <a:pt x="810" y="10351"/>
                    <a:pt x="1298" y="9922"/>
                  </a:cubicBezTo>
                  <a:cubicBezTo>
                    <a:pt x="1601" y="9649"/>
                    <a:pt x="1864" y="9337"/>
                    <a:pt x="2069" y="8986"/>
                  </a:cubicBezTo>
                  <a:cubicBezTo>
                    <a:pt x="2293" y="8595"/>
                    <a:pt x="2410" y="8156"/>
                    <a:pt x="2410" y="7708"/>
                  </a:cubicBezTo>
                  <a:cubicBezTo>
                    <a:pt x="2401" y="7483"/>
                    <a:pt x="2371" y="7249"/>
                    <a:pt x="2303" y="7034"/>
                  </a:cubicBezTo>
                  <a:cubicBezTo>
                    <a:pt x="2235" y="6830"/>
                    <a:pt x="2196" y="6625"/>
                    <a:pt x="2166" y="6410"/>
                  </a:cubicBezTo>
                  <a:cubicBezTo>
                    <a:pt x="2127" y="5991"/>
                    <a:pt x="2176" y="5561"/>
                    <a:pt x="2332" y="5171"/>
                  </a:cubicBezTo>
                  <a:cubicBezTo>
                    <a:pt x="2401" y="4976"/>
                    <a:pt x="2488" y="4781"/>
                    <a:pt x="2586" y="4596"/>
                  </a:cubicBezTo>
                  <a:cubicBezTo>
                    <a:pt x="2683" y="4400"/>
                    <a:pt x="2791" y="4235"/>
                    <a:pt x="2879" y="4030"/>
                  </a:cubicBezTo>
                  <a:cubicBezTo>
                    <a:pt x="3035" y="3649"/>
                    <a:pt x="3103" y="3230"/>
                    <a:pt x="3083" y="2820"/>
                  </a:cubicBezTo>
                  <a:cubicBezTo>
                    <a:pt x="3074" y="2440"/>
                    <a:pt x="3035" y="2079"/>
                    <a:pt x="3005" y="1747"/>
                  </a:cubicBezTo>
                  <a:cubicBezTo>
                    <a:pt x="2976" y="1454"/>
                    <a:pt x="2966" y="1162"/>
                    <a:pt x="2986" y="859"/>
                  </a:cubicBezTo>
                  <a:cubicBezTo>
                    <a:pt x="2986" y="645"/>
                    <a:pt x="3074" y="430"/>
                    <a:pt x="3230" y="274"/>
                  </a:cubicBezTo>
                  <a:cubicBezTo>
                    <a:pt x="3337" y="186"/>
                    <a:pt x="3464" y="118"/>
                    <a:pt x="3610" y="89"/>
                  </a:cubicBezTo>
                  <a:cubicBezTo>
                    <a:pt x="3640" y="89"/>
                    <a:pt x="3679" y="79"/>
                    <a:pt x="3718" y="79"/>
                  </a:cubicBezTo>
                  <a:lnTo>
                    <a:pt x="3757" y="79"/>
                  </a:lnTo>
                  <a:cubicBezTo>
                    <a:pt x="3796" y="79"/>
                    <a:pt x="3796" y="10"/>
                    <a:pt x="37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8"/>
            <p:cNvSpPr/>
            <p:nvPr/>
          </p:nvSpPr>
          <p:spPr>
            <a:xfrm>
              <a:off x="1988025" y="1314125"/>
              <a:ext cx="53425" cy="273125"/>
            </a:xfrm>
            <a:custGeom>
              <a:rect b="b" l="l" r="r" t="t"/>
              <a:pathLst>
                <a:path extrusionOk="0" h="10925" w="2137">
                  <a:moveTo>
                    <a:pt x="1956" y="0"/>
                  </a:moveTo>
                  <a:cubicBezTo>
                    <a:pt x="1948" y="0"/>
                    <a:pt x="1940" y="3"/>
                    <a:pt x="1932" y="11"/>
                  </a:cubicBezTo>
                  <a:cubicBezTo>
                    <a:pt x="1932" y="11"/>
                    <a:pt x="1893" y="41"/>
                    <a:pt x="1834" y="99"/>
                  </a:cubicBezTo>
                  <a:cubicBezTo>
                    <a:pt x="1737" y="187"/>
                    <a:pt x="1659" y="285"/>
                    <a:pt x="1590" y="392"/>
                  </a:cubicBezTo>
                  <a:cubicBezTo>
                    <a:pt x="1473" y="558"/>
                    <a:pt x="1385" y="743"/>
                    <a:pt x="1337" y="938"/>
                  </a:cubicBezTo>
                  <a:cubicBezTo>
                    <a:pt x="1317" y="997"/>
                    <a:pt x="1307" y="1055"/>
                    <a:pt x="1298" y="1114"/>
                  </a:cubicBezTo>
                  <a:cubicBezTo>
                    <a:pt x="1288" y="1182"/>
                    <a:pt x="1278" y="1241"/>
                    <a:pt x="1278" y="1309"/>
                  </a:cubicBezTo>
                  <a:cubicBezTo>
                    <a:pt x="1278" y="1377"/>
                    <a:pt x="1278" y="1445"/>
                    <a:pt x="1288" y="1514"/>
                  </a:cubicBezTo>
                  <a:cubicBezTo>
                    <a:pt x="1298" y="1582"/>
                    <a:pt x="1307" y="1641"/>
                    <a:pt x="1327" y="1719"/>
                  </a:cubicBezTo>
                  <a:cubicBezTo>
                    <a:pt x="1376" y="1982"/>
                    <a:pt x="1444" y="2275"/>
                    <a:pt x="1512" y="2577"/>
                  </a:cubicBezTo>
                  <a:cubicBezTo>
                    <a:pt x="1581" y="2889"/>
                    <a:pt x="1659" y="3211"/>
                    <a:pt x="1717" y="3543"/>
                  </a:cubicBezTo>
                  <a:cubicBezTo>
                    <a:pt x="1785" y="3875"/>
                    <a:pt x="1834" y="4226"/>
                    <a:pt x="1863" y="4577"/>
                  </a:cubicBezTo>
                  <a:cubicBezTo>
                    <a:pt x="1902" y="4928"/>
                    <a:pt x="1902" y="5289"/>
                    <a:pt x="1863" y="5640"/>
                  </a:cubicBezTo>
                  <a:cubicBezTo>
                    <a:pt x="1854" y="5816"/>
                    <a:pt x="1815" y="5982"/>
                    <a:pt x="1766" y="6148"/>
                  </a:cubicBezTo>
                  <a:cubicBezTo>
                    <a:pt x="1737" y="6226"/>
                    <a:pt x="1707" y="6313"/>
                    <a:pt x="1668" y="6382"/>
                  </a:cubicBezTo>
                  <a:cubicBezTo>
                    <a:pt x="1649" y="6421"/>
                    <a:pt x="1629" y="6460"/>
                    <a:pt x="1610" y="6499"/>
                  </a:cubicBezTo>
                  <a:cubicBezTo>
                    <a:pt x="1590" y="6528"/>
                    <a:pt x="1561" y="6577"/>
                    <a:pt x="1532" y="6606"/>
                  </a:cubicBezTo>
                  <a:cubicBezTo>
                    <a:pt x="1434" y="6762"/>
                    <a:pt x="1346" y="6918"/>
                    <a:pt x="1268" y="7084"/>
                  </a:cubicBezTo>
                  <a:cubicBezTo>
                    <a:pt x="1190" y="7250"/>
                    <a:pt x="1122" y="7416"/>
                    <a:pt x="1073" y="7591"/>
                  </a:cubicBezTo>
                  <a:cubicBezTo>
                    <a:pt x="1024" y="7757"/>
                    <a:pt x="995" y="7933"/>
                    <a:pt x="985" y="8108"/>
                  </a:cubicBezTo>
                  <a:cubicBezTo>
                    <a:pt x="985" y="8274"/>
                    <a:pt x="995" y="8440"/>
                    <a:pt x="1015" y="8606"/>
                  </a:cubicBezTo>
                  <a:cubicBezTo>
                    <a:pt x="1034" y="8762"/>
                    <a:pt x="1063" y="8908"/>
                    <a:pt x="1073" y="9055"/>
                  </a:cubicBezTo>
                  <a:lnTo>
                    <a:pt x="1073" y="9152"/>
                  </a:lnTo>
                  <a:lnTo>
                    <a:pt x="1073" y="9260"/>
                  </a:lnTo>
                  <a:cubicBezTo>
                    <a:pt x="1063" y="9328"/>
                    <a:pt x="1063" y="9396"/>
                    <a:pt x="1044" y="9464"/>
                  </a:cubicBezTo>
                  <a:cubicBezTo>
                    <a:pt x="995" y="9689"/>
                    <a:pt x="898" y="9913"/>
                    <a:pt x="761" y="10108"/>
                  </a:cubicBezTo>
                  <a:cubicBezTo>
                    <a:pt x="654" y="10264"/>
                    <a:pt x="527" y="10411"/>
                    <a:pt x="390" y="10547"/>
                  </a:cubicBezTo>
                  <a:cubicBezTo>
                    <a:pt x="283" y="10655"/>
                    <a:pt x="185" y="10733"/>
                    <a:pt x="127" y="10791"/>
                  </a:cubicBezTo>
                  <a:cubicBezTo>
                    <a:pt x="59" y="10840"/>
                    <a:pt x="20" y="10869"/>
                    <a:pt x="20" y="10869"/>
                  </a:cubicBezTo>
                  <a:cubicBezTo>
                    <a:pt x="10" y="10879"/>
                    <a:pt x="0" y="10899"/>
                    <a:pt x="10" y="10908"/>
                  </a:cubicBezTo>
                  <a:cubicBezTo>
                    <a:pt x="16" y="10920"/>
                    <a:pt x="25" y="10924"/>
                    <a:pt x="35" y="10924"/>
                  </a:cubicBezTo>
                  <a:cubicBezTo>
                    <a:pt x="42" y="10924"/>
                    <a:pt x="51" y="10922"/>
                    <a:pt x="59" y="10918"/>
                  </a:cubicBezTo>
                  <a:cubicBezTo>
                    <a:pt x="59" y="10918"/>
                    <a:pt x="98" y="10899"/>
                    <a:pt x="166" y="10850"/>
                  </a:cubicBezTo>
                  <a:cubicBezTo>
                    <a:pt x="264" y="10772"/>
                    <a:pt x="361" y="10694"/>
                    <a:pt x="459" y="10616"/>
                  </a:cubicBezTo>
                  <a:cubicBezTo>
                    <a:pt x="605" y="10479"/>
                    <a:pt x="742" y="10333"/>
                    <a:pt x="859" y="10177"/>
                  </a:cubicBezTo>
                  <a:cubicBezTo>
                    <a:pt x="1015" y="9972"/>
                    <a:pt x="1132" y="9738"/>
                    <a:pt x="1200" y="9484"/>
                  </a:cubicBezTo>
                  <a:cubicBezTo>
                    <a:pt x="1220" y="9416"/>
                    <a:pt x="1229" y="9338"/>
                    <a:pt x="1229" y="9269"/>
                  </a:cubicBezTo>
                  <a:lnTo>
                    <a:pt x="1239" y="9162"/>
                  </a:lnTo>
                  <a:lnTo>
                    <a:pt x="1239" y="9035"/>
                  </a:lnTo>
                  <a:cubicBezTo>
                    <a:pt x="1239" y="8889"/>
                    <a:pt x="1220" y="8733"/>
                    <a:pt x="1200" y="8577"/>
                  </a:cubicBezTo>
                  <a:cubicBezTo>
                    <a:pt x="1181" y="8421"/>
                    <a:pt x="1181" y="8265"/>
                    <a:pt x="1190" y="8108"/>
                  </a:cubicBezTo>
                  <a:cubicBezTo>
                    <a:pt x="1200" y="7952"/>
                    <a:pt x="1229" y="7796"/>
                    <a:pt x="1278" y="7640"/>
                  </a:cubicBezTo>
                  <a:cubicBezTo>
                    <a:pt x="1327" y="7484"/>
                    <a:pt x="1385" y="7328"/>
                    <a:pt x="1463" y="7182"/>
                  </a:cubicBezTo>
                  <a:cubicBezTo>
                    <a:pt x="1541" y="7026"/>
                    <a:pt x="1629" y="6869"/>
                    <a:pt x="1727" y="6723"/>
                  </a:cubicBezTo>
                  <a:cubicBezTo>
                    <a:pt x="1756" y="6684"/>
                    <a:pt x="1776" y="6645"/>
                    <a:pt x="1795" y="6606"/>
                  </a:cubicBezTo>
                  <a:cubicBezTo>
                    <a:pt x="1824" y="6567"/>
                    <a:pt x="1854" y="6528"/>
                    <a:pt x="1873" y="6479"/>
                  </a:cubicBezTo>
                  <a:cubicBezTo>
                    <a:pt x="1912" y="6391"/>
                    <a:pt x="1951" y="6304"/>
                    <a:pt x="1980" y="6216"/>
                  </a:cubicBezTo>
                  <a:cubicBezTo>
                    <a:pt x="2039" y="6031"/>
                    <a:pt x="2088" y="5845"/>
                    <a:pt x="2107" y="5660"/>
                  </a:cubicBezTo>
                  <a:cubicBezTo>
                    <a:pt x="2127" y="5474"/>
                    <a:pt x="2137" y="5289"/>
                    <a:pt x="2137" y="5094"/>
                  </a:cubicBezTo>
                  <a:cubicBezTo>
                    <a:pt x="2127" y="4909"/>
                    <a:pt x="2117" y="4723"/>
                    <a:pt x="2098" y="4548"/>
                  </a:cubicBezTo>
                  <a:cubicBezTo>
                    <a:pt x="2059" y="4187"/>
                    <a:pt x="2000" y="3826"/>
                    <a:pt x="1941" y="3494"/>
                  </a:cubicBezTo>
                  <a:cubicBezTo>
                    <a:pt x="1805" y="2811"/>
                    <a:pt x="1620" y="2197"/>
                    <a:pt x="1493" y="1670"/>
                  </a:cubicBezTo>
                  <a:cubicBezTo>
                    <a:pt x="1434" y="1436"/>
                    <a:pt x="1424" y="1202"/>
                    <a:pt x="1473" y="967"/>
                  </a:cubicBezTo>
                  <a:cubicBezTo>
                    <a:pt x="1512" y="782"/>
                    <a:pt x="1581" y="606"/>
                    <a:pt x="1678" y="450"/>
                  </a:cubicBezTo>
                  <a:cubicBezTo>
                    <a:pt x="1746" y="353"/>
                    <a:pt x="1815" y="255"/>
                    <a:pt x="1893" y="158"/>
                  </a:cubicBezTo>
                  <a:cubicBezTo>
                    <a:pt x="1951" y="99"/>
                    <a:pt x="1980" y="70"/>
                    <a:pt x="1980" y="70"/>
                  </a:cubicBezTo>
                  <a:cubicBezTo>
                    <a:pt x="2000" y="60"/>
                    <a:pt x="2000" y="31"/>
                    <a:pt x="1990" y="11"/>
                  </a:cubicBezTo>
                  <a:cubicBezTo>
                    <a:pt x="1979" y="6"/>
                    <a:pt x="1968" y="0"/>
                    <a:pt x="19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8"/>
            <p:cNvSpPr/>
            <p:nvPr/>
          </p:nvSpPr>
          <p:spPr>
            <a:xfrm>
              <a:off x="2858450" y="1306825"/>
              <a:ext cx="139050" cy="276975"/>
            </a:xfrm>
            <a:custGeom>
              <a:rect b="b" l="l" r="r" t="t"/>
              <a:pathLst>
                <a:path extrusionOk="0" h="11079" w="5562">
                  <a:moveTo>
                    <a:pt x="332" y="1"/>
                  </a:moveTo>
                  <a:lnTo>
                    <a:pt x="323" y="11"/>
                  </a:lnTo>
                  <a:cubicBezTo>
                    <a:pt x="547" y="245"/>
                    <a:pt x="596" y="772"/>
                    <a:pt x="401" y="986"/>
                  </a:cubicBezTo>
                  <a:cubicBezTo>
                    <a:pt x="382" y="1011"/>
                    <a:pt x="349" y="1020"/>
                    <a:pt x="308" y="1020"/>
                  </a:cubicBezTo>
                  <a:cubicBezTo>
                    <a:pt x="220" y="1020"/>
                    <a:pt x="94" y="977"/>
                    <a:pt x="1" y="957"/>
                  </a:cubicBezTo>
                  <a:lnTo>
                    <a:pt x="1" y="957"/>
                  </a:lnTo>
                  <a:lnTo>
                    <a:pt x="49" y="1113"/>
                  </a:lnTo>
                  <a:cubicBezTo>
                    <a:pt x="49" y="1113"/>
                    <a:pt x="176" y="6508"/>
                    <a:pt x="469" y="9210"/>
                  </a:cubicBezTo>
                  <a:cubicBezTo>
                    <a:pt x="557" y="10030"/>
                    <a:pt x="664" y="10595"/>
                    <a:pt x="791" y="10683"/>
                  </a:cubicBezTo>
                  <a:cubicBezTo>
                    <a:pt x="1042" y="10881"/>
                    <a:pt x="2738" y="11078"/>
                    <a:pt x="3737" y="11078"/>
                  </a:cubicBezTo>
                  <a:cubicBezTo>
                    <a:pt x="3824" y="11078"/>
                    <a:pt x="3906" y="11077"/>
                    <a:pt x="3981" y="11073"/>
                  </a:cubicBezTo>
                  <a:cubicBezTo>
                    <a:pt x="4244" y="11064"/>
                    <a:pt x="4420" y="11034"/>
                    <a:pt x="4459" y="10976"/>
                  </a:cubicBezTo>
                  <a:cubicBezTo>
                    <a:pt x="4654" y="10722"/>
                    <a:pt x="4547" y="10127"/>
                    <a:pt x="4547" y="10127"/>
                  </a:cubicBezTo>
                  <a:cubicBezTo>
                    <a:pt x="4547" y="10127"/>
                    <a:pt x="5366" y="9991"/>
                    <a:pt x="5474" y="9844"/>
                  </a:cubicBezTo>
                  <a:cubicBezTo>
                    <a:pt x="5561" y="9737"/>
                    <a:pt x="4947" y="2879"/>
                    <a:pt x="2879" y="918"/>
                  </a:cubicBezTo>
                  <a:cubicBezTo>
                    <a:pt x="1991" y="59"/>
                    <a:pt x="332" y="1"/>
                    <a:pt x="33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8"/>
            <p:cNvSpPr/>
            <p:nvPr/>
          </p:nvSpPr>
          <p:spPr>
            <a:xfrm>
              <a:off x="2667250" y="1305850"/>
              <a:ext cx="161000" cy="274650"/>
            </a:xfrm>
            <a:custGeom>
              <a:rect b="b" l="l" r="r" t="t"/>
              <a:pathLst>
                <a:path extrusionOk="0" h="10986" w="6440">
                  <a:moveTo>
                    <a:pt x="6254" y="1"/>
                  </a:moveTo>
                  <a:cubicBezTo>
                    <a:pt x="5493" y="59"/>
                    <a:pt x="4771" y="391"/>
                    <a:pt x="4225" y="928"/>
                  </a:cubicBezTo>
                  <a:cubicBezTo>
                    <a:pt x="3678" y="1484"/>
                    <a:pt x="3181" y="2079"/>
                    <a:pt x="2732" y="2703"/>
                  </a:cubicBezTo>
                  <a:cubicBezTo>
                    <a:pt x="2569" y="3503"/>
                    <a:pt x="1825" y="3777"/>
                    <a:pt x="1046" y="3777"/>
                  </a:cubicBezTo>
                  <a:cubicBezTo>
                    <a:pt x="846" y="3777"/>
                    <a:pt x="644" y="3759"/>
                    <a:pt x="449" y="3728"/>
                  </a:cubicBezTo>
                  <a:cubicBezTo>
                    <a:pt x="342" y="3942"/>
                    <a:pt x="186" y="4137"/>
                    <a:pt x="0" y="4303"/>
                  </a:cubicBezTo>
                  <a:cubicBezTo>
                    <a:pt x="39" y="4381"/>
                    <a:pt x="195" y="4723"/>
                    <a:pt x="381" y="5191"/>
                  </a:cubicBezTo>
                  <a:cubicBezTo>
                    <a:pt x="666" y="5319"/>
                    <a:pt x="1160" y="5430"/>
                    <a:pt x="1705" y="5430"/>
                  </a:cubicBezTo>
                  <a:cubicBezTo>
                    <a:pt x="2073" y="5430"/>
                    <a:pt x="2464" y="5379"/>
                    <a:pt x="2829" y="5249"/>
                  </a:cubicBezTo>
                  <a:cubicBezTo>
                    <a:pt x="3444" y="5025"/>
                    <a:pt x="4137" y="4196"/>
                    <a:pt x="4303" y="3952"/>
                  </a:cubicBezTo>
                  <a:lnTo>
                    <a:pt x="4303" y="3952"/>
                  </a:lnTo>
                  <a:cubicBezTo>
                    <a:pt x="3932" y="5659"/>
                    <a:pt x="3347" y="8703"/>
                    <a:pt x="3444" y="10761"/>
                  </a:cubicBezTo>
                  <a:cubicBezTo>
                    <a:pt x="3444" y="10917"/>
                    <a:pt x="3864" y="10986"/>
                    <a:pt x="4332" y="10986"/>
                  </a:cubicBezTo>
                  <a:cubicBezTo>
                    <a:pt x="4966" y="10986"/>
                    <a:pt x="5707" y="10849"/>
                    <a:pt x="5698" y="10634"/>
                  </a:cubicBezTo>
                  <a:cubicBezTo>
                    <a:pt x="5688" y="10371"/>
                    <a:pt x="5707" y="9864"/>
                    <a:pt x="5746" y="9210"/>
                  </a:cubicBezTo>
                  <a:cubicBezTo>
                    <a:pt x="5912" y="6449"/>
                    <a:pt x="6439" y="1123"/>
                    <a:pt x="6439" y="1123"/>
                  </a:cubicBezTo>
                  <a:lnTo>
                    <a:pt x="6439" y="1084"/>
                  </a:lnTo>
                  <a:cubicBezTo>
                    <a:pt x="6351" y="1084"/>
                    <a:pt x="6273" y="1064"/>
                    <a:pt x="6195" y="1025"/>
                  </a:cubicBezTo>
                  <a:cubicBezTo>
                    <a:pt x="5785" y="840"/>
                    <a:pt x="6185" y="128"/>
                    <a:pt x="625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8"/>
            <p:cNvSpPr/>
            <p:nvPr/>
          </p:nvSpPr>
          <p:spPr>
            <a:xfrm>
              <a:off x="2761625" y="1115150"/>
              <a:ext cx="182225" cy="203800"/>
            </a:xfrm>
            <a:custGeom>
              <a:rect b="b" l="l" r="r" t="t"/>
              <a:pathLst>
                <a:path extrusionOk="0" h="8152" w="7289">
                  <a:moveTo>
                    <a:pt x="1562" y="0"/>
                  </a:moveTo>
                  <a:lnTo>
                    <a:pt x="1562" y="20"/>
                  </a:lnTo>
                  <a:cubicBezTo>
                    <a:pt x="498" y="615"/>
                    <a:pt x="69" y="1922"/>
                    <a:pt x="254" y="3561"/>
                  </a:cubicBezTo>
                  <a:cubicBezTo>
                    <a:pt x="254" y="3590"/>
                    <a:pt x="264" y="3629"/>
                    <a:pt x="264" y="3668"/>
                  </a:cubicBezTo>
                  <a:cubicBezTo>
                    <a:pt x="293" y="3883"/>
                    <a:pt x="284" y="4097"/>
                    <a:pt x="235" y="4302"/>
                  </a:cubicBezTo>
                  <a:cubicBezTo>
                    <a:pt x="235" y="4302"/>
                    <a:pt x="1" y="4917"/>
                    <a:pt x="157" y="5444"/>
                  </a:cubicBezTo>
                  <a:cubicBezTo>
                    <a:pt x="371" y="6127"/>
                    <a:pt x="1406" y="6897"/>
                    <a:pt x="2537" y="7073"/>
                  </a:cubicBezTo>
                  <a:lnTo>
                    <a:pt x="2527" y="7161"/>
                  </a:lnTo>
                  <a:lnTo>
                    <a:pt x="2518" y="7561"/>
                  </a:lnTo>
                  <a:lnTo>
                    <a:pt x="2518" y="7658"/>
                  </a:lnTo>
                  <a:cubicBezTo>
                    <a:pt x="2518" y="7658"/>
                    <a:pt x="2795" y="8152"/>
                    <a:pt x="3243" y="8152"/>
                  </a:cubicBezTo>
                  <a:cubicBezTo>
                    <a:pt x="3270" y="8152"/>
                    <a:pt x="3299" y="8150"/>
                    <a:pt x="3327" y="8146"/>
                  </a:cubicBezTo>
                  <a:cubicBezTo>
                    <a:pt x="3747" y="8087"/>
                    <a:pt x="4020" y="7922"/>
                    <a:pt x="4069" y="7824"/>
                  </a:cubicBezTo>
                  <a:cubicBezTo>
                    <a:pt x="4079" y="7805"/>
                    <a:pt x="4322" y="7668"/>
                    <a:pt x="4322" y="7668"/>
                  </a:cubicBezTo>
                  <a:lnTo>
                    <a:pt x="4322" y="6770"/>
                  </a:lnTo>
                  <a:cubicBezTo>
                    <a:pt x="5571" y="6302"/>
                    <a:pt x="5922" y="5366"/>
                    <a:pt x="5922" y="5366"/>
                  </a:cubicBezTo>
                  <a:cubicBezTo>
                    <a:pt x="5994" y="5382"/>
                    <a:pt x="6067" y="5390"/>
                    <a:pt x="6139" y="5390"/>
                  </a:cubicBezTo>
                  <a:cubicBezTo>
                    <a:pt x="6322" y="5390"/>
                    <a:pt x="6500" y="5339"/>
                    <a:pt x="6654" y="5249"/>
                  </a:cubicBezTo>
                  <a:cubicBezTo>
                    <a:pt x="7035" y="5014"/>
                    <a:pt x="7288" y="4322"/>
                    <a:pt x="7122" y="3863"/>
                  </a:cubicBezTo>
                  <a:cubicBezTo>
                    <a:pt x="7093" y="3775"/>
                    <a:pt x="7044" y="3688"/>
                    <a:pt x="6976" y="3619"/>
                  </a:cubicBezTo>
                  <a:cubicBezTo>
                    <a:pt x="6908" y="3551"/>
                    <a:pt x="6839" y="3502"/>
                    <a:pt x="6752" y="3463"/>
                  </a:cubicBezTo>
                  <a:cubicBezTo>
                    <a:pt x="6679" y="3437"/>
                    <a:pt x="6604" y="3424"/>
                    <a:pt x="6529" y="3424"/>
                  </a:cubicBezTo>
                  <a:cubicBezTo>
                    <a:pt x="6305" y="3424"/>
                    <a:pt x="6088" y="3541"/>
                    <a:pt x="5971" y="3746"/>
                  </a:cubicBezTo>
                  <a:cubicBezTo>
                    <a:pt x="5054" y="3132"/>
                    <a:pt x="4557" y="517"/>
                    <a:pt x="4557" y="517"/>
                  </a:cubicBezTo>
                  <a:cubicBezTo>
                    <a:pt x="4293" y="709"/>
                    <a:pt x="4053" y="783"/>
                    <a:pt x="3823" y="783"/>
                  </a:cubicBezTo>
                  <a:cubicBezTo>
                    <a:pt x="3076" y="783"/>
                    <a:pt x="2450" y="0"/>
                    <a:pt x="1562"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8"/>
            <p:cNvSpPr/>
            <p:nvPr/>
          </p:nvSpPr>
          <p:spPr>
            <a:xfrm>
              <a:off x="2834550" y="1324150"/>
              <a:ext cx="35625" cy="214000"/>
            </a:xfrm>
            <a:custGeom>
              <a:rect b="b" l="l" r="r" t="t"/>
              <a:pathLst>
                <a:path extrusionOk="0" h="8560" w="1425">
                  <a:moveTo>
                    <a:pt x="391" y="1"/>
                  </a:moveTo>
                  <a:cubicBezTo>
                    <a:pt x="391" y="1"/>
                    <a:pt x="1" y="5873"/>
                    <a:pt x="293" y="8517"/>
                  </a:cubicBezTo>
                  <a:lnTo>
                    <a:pt x="293" y="8556"/>
                  </a:lnTo>
                  <a:cubicBezTo>
                    <a:pt x="383" y="8558"/>
                    <a:pt x="473" y="8560"/>
                    <a:pt x="563" y="8560"/>
                  </a:cubicBezTo>
                  <a:cubicBezTo>
                    <a:pt x="853" y="8560"/>
                    <a:pt x="1142" y="8547"/>
                    <a:pt x="1425" y="8517"/>
                  </a:cubicBezTo>
                  <a:cubicBezTo>
                    <a:pt x="1132" y="5825"/>
                    <a:pt x="1005" y="420"/>
                    <a:pt x="1005" y="420"/>
                  </a:cubicBezTo>
                  <a:lnTo>
                    <a:pt x="996" y="274"/>
                  </a:lnTo>
                  <a:cubicBezTo>
                    <a:pt x="781" y="215"/>
                    <a:pt x="576" y="118"/>
                    <a:pt x="39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8"/>
            <p:cNvSpPr/>
            <p:nvPr/>
          </p:nvSpPr>
          <p:spPr>
            <a:xfrm>
              <a:off x="2810900" y="1324150"/>
              <a:ext cx="33425" cy="213925"/>
            </a:xfrm>
            <a:custGeom>
              <a:rect b="b" l="l" r="r" t="t"/>
              <a:pathLst>
                <a:path extrusionOk="0" h="8557" w="1337">
                  <a:moveTo>
                    <a:pt x="1337" y="1"/>
                  </a:moveTo>
                  <a:cubicBezTo>
                    <a:pt x="1337" y="1"/>
                    <a:pt x="1080" y="352"/>
                    <a:pt x="708" y="352"/>
                  </a:cubicBezTo>
                  <a:cubicBezTo>
                    <a:pt x="703" y="352"/>
                    <a:pt x="698" y="352"/>
                    <a:pt x="693" y="352"/>
                  </a:cubicBezTo>
                  <a:lnTo>
                    <a:pt x="693" y="391"/>
                  </a:lnTo>
                  <a:cubicBezTo>
                    <a:pt x="693" y="391"/>
                    <a:pt x="166" y="5717"/>
                    <a:pt x="0" y="8478"/>
                  </a:cubicBezTo>
                  <a:lnTo>
                    <a:pt x="78" y="8478"/>
                  </a:lnTo>
                  <a:cubicBezTo>
                    <a:pt x="459" y="8527"/>
                    <a:pt x="849" y="8556"/>
                    <a:pt x="1239" y="8556"/>
                  </a:cubicBezTo>
                  <a:lnTo>
                    <a:pt x="1239" y="8517"/>
                  </a:lnTo>
                  <a:cubicBezTo>
                    <a:pt x="947" y="5873"/>
                    <a:pt x="1337" y="1"/>
                    <a:pt x="133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8"/>
            <p:cNvSpPr/>
            <p:nvPr/>
          </p:nvSpPr>
          <p:spPr>
            <a:xfrm>
              <a:off x="2504075" y="1884125"/>
              <a:ext cx="50525" cy="26025"/>
            </a:xfrm>
            <a:custGeom>
              <a:rect b="b" l="l" r="r" t="t"/>
              <a:pathLst>
                <a:path extrusionOk="0" h="1041" w="2021">
                  <a:moveTo>
                    <a:pt x="30" y="0"/>
                  </a:moveTo>
                  <a:cubicBezTo>
                    <a:pt x="30" y="0"/>
                    <a:pt x="1" y="410"/>
                    <a:pt x="167" y="605"/>
                  </a:cubicBezTo>
                  <a:cubicBezTo>
                    <a:pt x="314" y="798"/>
                    <a:pt x="1318" y="1041"/>
                    <a:pt x="1758" y="1041"/>
                  </a:cubicBezTo>
                  <a:cubicBezTo>
                    <a:pt x="1873" y="1041"/>
                    <a:pt x="1950" y="1024"/>
                    <a:pt x="1962" y="986"/>
                  </a:cubicBezTo>
                  <a:cubicBezTo>
                    <a:pt x="2020" y="800"/>
                    <a:pt x="1747" y="595"/>
                    <a:pt x="1513" y="400"/>
                  </a:cubicBezTo>
                  <a:cubicBezTo>
                    <a:pt x="1357" y="254"/>
                    <a:pt x="1211" y="147"/>
                    <a:pt x="1211" y="147"/>
                  </a:cubicBezTo>
                  <a:lnTo>
                    <a:pt x="1191" y="147"/>
                  </a:lnTo>
                  <a:cubicBezTo>
                    <a:pt x="1063" y="190"/>
                    <a:pt x="935" y="207"/>
                    <a:pt x="812" y="207"/>
                  </a:cubicBezTo>
                  <a:cubicBezTo>
                    <a:pt x="384" y="207"/>
                    <a:pt x="30" y="0"/>
                    <a:pt x="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8"/>
            <p:cNvSpPr/>
            <p:nvPr/>
          </p:nvSpPr>
          <p:spPr>
            <a:xfrm>
              <a:off x="2700650" y="1883375"/>
              <a:ext cx="51750" cy="21925"/>
            </a:xfrm>
            <a:custGeom>
              <a:rect b="b" l="l" r="r" t="t"/>
              <a:pathLst>
                <a:path extrusionOk="0" h="877" w="2070">
                  <a:moveTo>
                    <a:pt x="1084" y="1"/>
                  </a:moveTo>
                  <a:cubicBezTo>
                    <a:pt x="1084" y="1"/>
                    <a:pt x="908" y="166"/>
                    <a:pt x="510" y="166"/>
                  </a:cubicBezTo>
                  <a:cubicBezTo>
                    <a:pt x="369" y="166"/>
                    <a:pt x="200" y="145"/>
                    <a:pt x="1" y="89"/>
                  </a:cubicBezTo>
                  <a:lnTo>
                    <a:pt x="1" y="89"/>
                  </a:lnTo>
                  <a:cubicBezTo>
                    <a:pt x="1" y="89"/>
                    <a:pt x="108" y="586"/>
                    <a:pt x="401" y="703"/>
                  </a:cubicBezTo>
                  <a:cubicBezTo>
                    <a:pt x="635" y="796"/>
                    <a:pt x="1241" y="877"/>
                    <a:pt x="1654" y="877"/>
                  </a:cubicBezTo>
                  <a:cubicBezTo>
                    <a:pt x="1894" y="877"/>
                    <a:pt x="2069" y="850"/>
                    <a:pt x="2069" y="781"/>
                  </a:cubicBezTo>
                  <a:cubicBezTo>
                    <a:pt x="2069" y="586"/>
                    <a:pt x="1084" y="1"/>
                    <a:pt x="108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8"/>
            <p:cNvSpPr/>
            <p:nvPr/>
          </p:nvSpPr>
          <p:spPr>
            <a:xfrm>
              <a:off x="2481900" y="1412675"/>
              <a:ext cx="245850" cy="476875"/>
            </a:xfrm>
            <a:custGeom>
              <a:rect b="b" l="l" r="r" t="t"/>
              <a:pathLst>
                <a:path extrusionOk="0" h="19075" w="9834">
                  <a:moveTo>
                    <a:pt x="1668" y="1"/>
                  </a:moveTo>
                  <a:cubicBezTo>
                    <a:pt x="1668" y="1"/>
                    <a:pt x="751" y="1435"/>
                    <a:pt x="507" y="2196"/>
                  </a:cubicBezTo>
                  <a:cubicBezTo>
                    <a:pt x="0" y="3757"/>
                    <a:pt x="917" y="18848"/>
                    <a:pt x="917" y="18848"/>
                  </a:cubicBezTo>
                  <a:cubicBezTo>
                    <a:pt x="1102" y="19020"/>
                    <a:pt x="1365" y="19075"/>
                    <a:pt x="1604" y="19075"/>
                  </a:cubicBezTo>
                  <a:cubicBezTo>
                    <a:pt x="1895" y="19075"/>
                    <a:pt x="2152" y="18994"/>
                    <a:pt x="2195" y="18946"/>
                  </a:cubicBezTo>
                  <a:lnTo>
                    <a:pt x="4527" y="3591"/>
                  </a:lnTo>
                  <a:cubicBezTo>
                    <a:pt x="4663" y="3571"/>
                    <a:pt x="4790" y="3532"/>
                    <a:pt x="4917" y="3484"/>
                  </a:cubicBezTo>
                  <a:lnTo>
                    <a:pt x="4917" y="3503"/>
                  </a:lnTo>
                  <a:cubicBezTo>
                    <a:pt x="5727" y="11932"/>
                    <a:pt x="8761" y="18975"/>
                    <a:pt x="8761" y="18975"/>
                  </a:cubicBezTo>
                  <a:cubicBezTo>
                    <a:pt x="8924" y="19024"/>
                    <a:pt x="9069" y="19043"/>
                    <a:pt x="9195" y="19043"/>
                  </a:cubicBezTo>
                  <a:cubicBezTo>
                    <a:pt x="9619" y="19043"/>
                    <a:pt x="9834" y="18829"/>
                    <a:pt x="9834" y="18829"/>
                  </a:cubicBezTo>
                  <a:cubicBezTo>
                    <a:pt x="9834" y="18829"/>
                    <a:pt x="8439" y="4459"/>
                    <a:pt x="8370" y="3171"/>
                  </a:cubicBezTo>
                  <a:cubicBezTo>
                    <a:pt x="8331" y="2459"/>
                    <a:pt x="8048" y="1571"/>
                    <a:pt x="7795" y="918"/>
                  </a:cubicBezTo>
                  <a:cubicBezTo>
                    <a:pt x="7609" y="450"/>
                    <a:pt x="7453" y="108"/>
                    <a:pt x="7405" y="20"/>
                  </a:cubicBezTo>
                  <a:cubicBezTo>
                    <a:pt x="7229" y="167"/>
                    <a:pt x="7034" y="284"/>
                    <a:pt x="6829" y="362"/>
                  </a:cubicBezTo>
                  <a:cubicBezTo>
                    <a:pt x="6590" y="456"/>
                    <a:pt x="6329" y="507"/>
                    <a:pt x="6070" y="507"/>
                  </a:cubicBezTo>
                  <a:cubicBezTo>
                    <a:pt x="5981" y="507"/>
                    <a:pt x="5892" y="501"/>
                    <a:pt x="5805" y="489"/>
                  </a:cubicBezTo>
                  <a:cubicBezTo>
                    <a:pt x="5358" y="581"/>
                    <a:pt x="4906" y="625"/>
                    <a:pt x="4457" y="625"/>
                  </a:cubicBezTo>
                  <a:cubicBezTo>
                    <a:pt x="4337" y="625"/>
                    <a:pt x="4217" y="622"/>
                    <a:pt x="4097" y="615"/>
                  </a:cubicBezTo>
                  <a:cubicBezTo>
                    <a:pt x="4029" y="762"/>
                    <a:pt x="3980" y="879"/>
                    <a:pt x="3912" y="1006"/>
                  </a:cubicBezTo>
                  <a:cubicBezTo>
                    <a:pt x="3834" y="1123"/>
                    <a:pt x="3766" y="1220"/>
                    <a:pt x="3707" y="1250"/>
                  </a:cubicBezTo>
                  <a:cubicBezTo>
                    <a:pt x="3686" y="1251"/>
                    <a:pt x="3665" y="1252"/>
                    <a:pt x="3645" y="1252"/>
                  </a:cubicBezTo>
                  <a:cubicBezTo>
                    <a:pt x="3541" y="1252"/>
                    <a:pt x="3444" y="1232"/>
                    <a:pt x="3346" y="1191"/>
                  </a:cubicBezTo>
                  <a:cubicBezTo>
                    <a:pt x="2985" y="1064"/>
                    <a:pt x="2507" y="801"/>
                    <a:pt x="2517" y="635"/>
                  </a:cubicBezTo>
                  <a:cubicBezTo>
                    <a:pt x="2341" y="596"/>
                    <a:pt x="2117" y="547"/>
                    <a:pt x="2127" y="372"/>
                  </a:cubicBezTo>
                  <a:cubicBezTo>
                    <a:pt x="2146" y="303"/>
                    <a:pt x="2185" y="254"/>
                    <a:pt x="2254" y="225"/>
                  </a:cubicBezTo>
                  <a:cubicBezTo>
                    <a:pt x="1883" y="98"/>
                    <a:pt x="1668" y="1"/>
                    <a:pt x="166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8"/>
            <p:cNvSpPr/>
            <p:nvPr/>
          </p:nvSpPr>
          <p:spPr>
            <a:xfrm>
              <a:off x="2584575" y="1411925"/>
              <a:ext cx="42700" cy="16375"/>
            </a:xfrm>
            <a:custGeom>
              <a:rect b="b" l="l" r="r" t="t"/>
              <a:pathLst>
                <a:path extrusionOk="0" h="655" w="1708">
                  <a:moveTo>
                    <a:pt x="415" y="0"/>
                  </a:moveTo>
                  <a:cubicBezTo>
                    <a:pt x="410" y="0"/>
                    <a:pt x="405" y="1"/>
                    <a:pt x="400" y="2"/>
                  </a:cubicBezTo>
                  <a:cubicBezTo>
                    <a:pt x="283" y="31"/>
                    <a:pt x="147" y="343"/>
                    <a:pt x="0" y="645"/>
                  </a:cubicBezTo>
                  <a:cubicBezTo>
                    <a:pt x="120" y="652"/>
                    <a:pt x="240" y="655"/>
                    <a:pt x="360" y="655"/>
                  </a:cubicBezTo>
                  <a:cubicBezTo>
                    <a:pt x="809" y="655"/>
                    <a:pt x="1261" y="611"/>
                    <a:pt x="1707" y="519"/>
                  </a:cubicBezTo>
                  <a:cubicBezTo>
                    <a:pt x="1017" y="434"/>
                    <a:pt x="584" y="0"/>
                    <a:pt x="415"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8"/>
            <p:cNvSpPr/>
            <p:nvPr/>
          </p:nvSpPr>
          <p:spPr>
            <a:xfrm>
              <a:off x="2671150" y="1288300"/>
              <a:ext cx="22450" cy="31975"/>
            </a:xfrm>
            <a:custGeom>
              <a:rect b="b" l="l" r="r" t="t"/>
              <a:pathLst>
                <a:path extrusionOk="0" h="1279" w="898">
                  <a:moveTo>
                    <a:pt x="527" y="1"/>
                  </a:moveTo>
                  <a:cubicBezTo>
                    <a:pt x="371" y="137"/>
                    <a:pt x="196" y="235"/>
                    <a:pt x="0" y="313"/>
                  </a:cubicBezTo>
                  <a:cubicBezTo>
                    <a:pt x="215" y="605"/>
                    <a:pt x="361" y="927"/>
                    <a:pt x="449" y="1278"/>
                  </a:cubicBezTo>
                  <a:cubicBezTo>
                    <a:pt x="800" y="1103"/>
                    <a:pt x="878" y="342"/>
                    <a:pt x="878" y="342"/>
                  </a:cubicBezTo>
                  <a:lnTo>
                    <a:pt x="898" y="332"/>
                  </a:lnTo>
                  <a:cubicBezTo>
                    <a:pt x="781" y="215"/>
                    <a:pt x="654" y="108"/>
                    <a:pt x="52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8"/>
            <p:cNvSpPr/>
            <p:nvPr/>
          </p:nvSpPr>
          <p:spPr>
            <a:xfrm>
              <a:off x="2458000" y="1239525"/>
              <a:ext cx="156100" cy="178800"/>
            </a:xfrm>
            <a:custGeom>
              <a:rect b="b" l="l" r="r" t="t"/>
              <a:pathLst>
                <a:path extrusionOk="0" h="7152" w="6244">
                  <a:moveTo>
                    <a:pt x="5746" y="0"/>
                  </a:moveTo>
                  <a:cubicBezTo>
                    <a:pt x="5629" y="10"/>
                    <a:pt x="5512" y="39"/>
                    <a:pt x="5395" y="69"/>
                  </a:cubicBezTo>
                  <a:cubicBezTo>
                    <a:pt x="5395" y="69"/>
                    <a:pt x="5375" y="235"/>
                    <a:pt x="4858" y="322"/>
                  </a:cubicBezTo>
                  <a:cubicBezTo>
                    <a:pt x="4795" y="334"/>
                    <a:pt x="4730" y="339"/>
                    <a:pt x="4664" y="339"/>
                  </a:cubicBezTo>
                  <a:cubicBezTo>
                    <a:pt x="4187" y="339"/>
                    <a:pt x="3668" y="69"/>
                    <a:pt x="3668" y="69"/>
                  </a:cubicBezTo>
                  <a:cubicBezTo>
                    <a:pt x="3668" y="69"/>
                    <a:pt x="2166" y="98"/>
                    <a:pt x="1541" y="664"/>
                  </a:cubicBezTo>
                  <a:cubicBezTo>
                    <a:pt x="1288" y="917"/>
                    <a:pt x="1054" y="1200"/>
                    <a:pt x="859" y="1513"/>
                  </a:cubicBezTo>
                  <a:cubicBezTo>
                    <a:pt x="624" y="1864"/>
                    <a:pt x="342" y="2293"/>
                    <a:pt x="0" y="2800"/>
                  </a:cubicBezTo>
                  <a:lnTo>
                    <a:pt x="10" y="2810"/>
                  </a:lnTo>
                  <a:cubicBezTo>
                    <a:pt x="10" y="2810"/>
                    <a:pt x="244" y="4449"/>
                    <a:pt x="1610" y="4898"/>
                  </a:cubicBezTo>
                  <a:cubicBezTo>
                    <a:pt x="1854" y="4595"/>
                    <a:pt x="2068" y="4273"/>
                    <a:pt x="2263" y="3932"/>
                  </a:cubicBezTo>
                  <a:lnTo>
                    <a:pt x="2566" y="6517"/>
                  </a:lnTo>
                  <a:lnTo>
                    <a:pt x="2624" y="6937"/>
                  </a:lnTo>
                  <a:cubicBezTo>
                    <a:pt x="2624" y="6937"/>
                    <a:pt x="2829" y="7034"/>
                    <a:pt x="3200" y="7151"/>
                  </a:cubicBezTo>
                  <a:cubicBezTo>
                    <a:pt x="3297" y="7093"/>
                    <a:pt x="3405" y="7044"/>
                    <a:pt x="3512" y="7005"/>
                  </a:cubicBezTo>
                  <a:cubicBezTo>
                    <a:pt x="3512" y="7005"/>
                    <a:pt x="3619" y="5093"/>
                    <a:pt x="4127" y="4537"/>
                  </a:cubicBezTo>
                  <a:cubicBezTo>
                    <a:pt x="4226" y="4427"/>
                    <a:pt x="4353" y="4394"/>
                    <a:pt x="4468" y="4394"/>
                  </a:cubicBezTo>
                  <a:cubicBezTo>
                    <a:pt x="4579" y="4394"/>
                    <a:pt x="4679" y="4425"/>
                    <a:pt x="4732" y="4449"/>
                  </a:cubicBezTo>
                  <a:cubicBezTo>
                    <a:pt x="4878" y="3629"/>
                    <a:pt x="5619" y="3103"/>
                    <a:pt x="5619" y="3103"/>
                  </a:cubicBezTo>
                  <a:lnTo>
                    <a:pt x="5639" y="3073"/>
                  </a:lnTo>
                  <a:cubicBezTo>
                    <a:pt x="5424" y="2878"/>
                    <a:pt x="5219" y="2664"/>
                    <a:pt x="5044" y="2430"/>
                  </a:cubicBezTo>
                  <a:lnTo>
                    <a:pt x="5092" y="2410"/>
                  </a:lnTo>
                  <a:lnTo>
                    <a:pt x="5083" y="2391"/>
                  </a:lnTo>
                  <a:cubicBezTo>
                    <a:pt x="4868" y="2215"/>
                    <a:pt x="4644" y="1952"/>
                    <a:pt x="4663" y="1795"/>
                  </a:cubicBezTo>
                  <a:cubicBezTo>
                    <a:pt x="4666" y="1756"/>
                    <a:pt x="4690" y="1742"/>
                    <a:pt x="4723" y="1742"/>
                  </a:cubicBezTo>
                  <a:cubicBezTo>
                    <a:pt x="4788" y="1742"/>
                    <a:pt x="4888" y="1799"/>
                    <a:pt x="4927" y="1825"/>
                  </a:cubicBezTo>
                  <a:cubicBezTo>
                    <a:pt x="4858" y="1756"/>
                    <a:pt x="4751" y="1425"/>
                    <a:pt x="4839" y="1347"/>
                  </a:cubicBezTo>
                  <a:cubicBezTo>
                    <a:pt x="4849" y="1336"/>
                    <a:pt x="4861" y="1332"/>
                    <a:pt x="4874" y="1332"/>
                  </a:cubicBezTo>
                  <a:cubicBezTo>
                    <a:pt x="4963" y="1332"/>
                    <a:pt x="5110" y="1534"/>
                    <a:pt x="5161" y="1610"/>
                  </a:cubicBezTo>
                  <a:cubicBezTo>
                    <a:pt x="5112" y="1503"/>
                    <a:pt x="5083" y="1181"/>
                    <a:pt x="5171" y="1171"/>
                  </a:cubicBezTo>
                  <a:cubicBezTo>
                    <a:pt x="5173" y="1171"/>
                    <a:pt x="5176" y="1170"/>
                    <a:pt x="5179" y="1170"/>
                  </a:cubicBezTo>
                  <a:cubicBezTo>
                    <a:pt x="5297" y="1170"/>
                    <a:pt x="5502" y="1571"/>
                    <a:pt x="5502" y="1571"/>
                  </a:cubicBezTo>
                  <a:cubicBezTo>
                    <a:pt x="5502" y="1571"/>
                    <a:pt x="5434" y="1210"/>
                    <a:pt x="5639" y="1200"/>
                  </a:cubicBezTo>
                  <a:cubicBezTo>
                    <a:pt x="5707" y="1200"/>
                    <a:pt x="5785" y="1473"/>
                    <a:pt x="5912" y="1600"/>
                  </a:cubicBezTo>
                  <a:cubicBezTo>
                    <a:pt x="6019" y="1669"/>
                    <a:pt x="6127" y="1727"/>
                    <a:pt x="6244" y="1786"/>
                  </a:cubicBezTo>
                  <a:cubicBezTo>
                    <a:pt x="5649" y="1210"/>
                    <a:pt x="5590" y="566"/>
                    <a:pt x="575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8"/>
            <p:cNvSpPr/>
            <p:nvPr/>
          </p:nvSpPr>
          <p:spPr>
            <a:xfrm>
              <a:off x="2394100" y="1867300"/>
              <a:ext cx="99525" cy="38300"/>
            </a:xfrm>
            <a:custGeom>
              <a:rect b="b" l="l" r="r" t="t"/>
              <a:pathLst>
                <a:path extrusionOk="0" h="1532" w="3981">
                  <a:moveTo>
                    <a:pt x="20" y="0"/>
                  </a:moveTo>
                  <a:cubicBezTo>
                    <a:pt x="20" y="0"/>
                    <a:pt x="0" y="839"/>
                    <a:pt x="176" y="1015"/>
                  </a:cubicBezTo>
                  <a:cubicBezTo>
                    <a:pt x="446" y="1285"/>
                    <a:pt x="2080" y="1531"/>
                    <a:pt x="3056" y="1531"/>
                  </a:cubicBezTo>
                  <a:cubicBezTo>
                    <a:pt x="3452" y="1531"/>
                    <a:pt x="3740" y="1491"/>
                    <a:pt x="3785" y="1395"/>
                  </a:cubicBezTo>
                  <a:cubicBezTo>
                    <a:pt x="3980" y="966"/>
                    <a:pt x="2712" y="20"/>
                    <a:pt x="2712" y="20"/>
                  </a:cubicBezTo>
                  <a:cubicBezTo>
                    <a:pt x="2712" y="20"/>
                    <a:pt x="2355" y="53"/>
                    <a:pt x="1662" y="53"/>
                  </a:cubicBezTo>
                  <a:cubicBezTo>
                    <a:pt x="1238" y="53"/>
                    <a:pt x="689" y="41"/>
                    <a:pt x="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8"/>
            <p:cNvSpPr/>
            <p:nvPr/>
          </p:nvSpPr>
          <p:spPr>
            <a:xfrm>
              <a:off x="2229225" y="1482200"/>
              <a:ext cx="59575" cy="65900"/>
            </a:xfrm>
            <a:custGeom>
              <a:rect b="b" l="l" r="r" t="t"/>
              <a:pathLst>
                <a:path extrusionOk="0" h="2636" w="2383">
                  <a:moveTo>
                    <a:pt x="0" y="0"/>
                  </a:moveTo>
                  <a:lnTo>
                    <a:pt x="10" y="283"/>
                  </a:lnTo>
                  <a:lnTo>
                    <a:pt x="69" y="2624"/>
                  </a:lnTo>
                  <a:lnTo>
                    <a:pt x="156" y="2624"/>
                  </a:lnTo>
                  <a:cubicBezTo>
                    <a:pt x="256" y="2632"/>
                    <a:pt x="350" y="2635"/>
                    <a:pt x="440" y="2635"/>
                  </a:cubicBezTo>
                  <a:cubicBezTo>
                    <a:pt x="2382" y="2635"/>
                    <a:pt x="2088" y="995"/>
                    <a:pt x="2088" y="995"/>
                  </a:cubicBezTo>
                  <a:lnTo>
                    <a:pt x="2088" y="946"/>
                  </a:lnTo>
                  <a:cubicBezTo>
                    <a:pt x="1064" y="800"/>
                    <a:pt x="283" y="488"/>
                    <a:pt x="39" y="68"/>
                  </a:cubicBezTo>
                  <a:cubicBezTo>
                    <a:pt x="30" y="49"/>
                    <a:pt x="20" y="20"/>
                    <a:pt x="1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8"/>
            <p:cNvSpPr/>
            <p:nvPr/>
          </p:nvSpPr>
          <p:spPr>
            <a:xfrm>
              <a:off x="2230925" y="1489025"/>
              <a:ext cx="231000" cy="395125"/>
            </a:xfrm>
            <a:custGeom>
              <a:rect b="b" l="l" r="r" t="t"/>
              <a:pathLst>
                <a:path extrusionOk="0" h="15805" w="9240">
                  <a:moveTo>
                    <a:pt x="7669" y="0"/>
                  </a:moveTo>
                  <a:cubicBezTo>
                    <a:pt x="6878" y="342"/>
                    <a:pt x="6039" y="576"/>
                    <a:pt x="5191" y="673"/>
                  </a:cubicBezTo>
                  <a:cubicBezTo>
                    <a:pt x="4664" y="747"/>
                    <a:pt x="4135" y="783"/>
                    <a:pt x="3605" y="783"/>
                  </a:cubicBezTo>
                  <a:cubicBezTo>
                    <a:pt x="3076" y="783"/>
                    <a:pt x="2547" y="747"/>
                    <a:pt x="2020" y="673"/>
                  </a:cubicBezTo>
                  <a:lnTo>
                    <a:pt x="2020" y="722"/>
                  </a:lnTo>
                  <a:cubicBezTo>
                    <a:pt x="2020" y="722"/>
                    <a:pt x="1932" y="2137"/>
                    <a:pt x="88" y="2351"/>
                  </a:cubicBezTo>
                  <a:lnTo>
                    <a:pt x="1" y="2351"/>
                  </a:lnTo>
                  <a:lnTo>
                    <a:pt x="342" y="15385"/>
                  </a:lnTo>
                  <a:lnTo>
                    <a:pt x="342" y="15609"/>
                  </a:lnTo>
                  <a:cubicBezTo>
                    <a:pt x="342" y="15609"/>
                    <a:pt x="860" y="15805"/>
                    <a:pt x="1738" y="15805"/>
                  </a:cubicBezTo>
                  <a:cubicBezTo>
                    <a:pt x="2147" y="15805"/>
                    <a:pt x="2633" y="15762"/>
                    <a:pt x="3181" y="15638"/>
                  </a:cubicBezTo>
                  <a:cubicBezTo>
                    <a:pt x="3200" y="15638"/>
                    <a:pt x="3220" y="15629"/>
                    <a:pt x="3239" y="15629"/>
                  </a:cubicBezTo>
                  <a:lnTo>
                    <a:pt x="4488" y="2634"/>
                  </a:lnTo>
                  <a:cubicBezTo>
                    <a:pt x="4761" y="2556"/>
                    <a:pt x="5035" y="2459"/>
                    <a:pt x="5298" y="2351"/>
                  </a:cubicBezTo>
                  <a:lnTo>
                    <a:pt x="6547" y="15131"/>
                  </a:lnTo>
                  <a:cubicBezTo>
                    <a:pt x="7131" y="15298"/>
                    <a:pt x="7631" y="15353"/>
                    <a:pt x="8036" y="15353"/>
                  </a:cubicBezTo>
                  <a:cubicBezTo>
                    <a:pt x="8813" y="15353"/>
                    <a:pt x="9239" y="15151"/>
                    <a:pt x="9239" y="15151"/>
                  </a:cubicBezTo>
                  <a:lnTo>
                    <a:pt x="8956" y="1786"/>
                  </a:lnTo>
                  <a:cubicBezTo>
                    <a:pt x="7512" y="1483"/>
                    <a:pt x="7678" y="30"/>
                    <a:pt x="7678" y="30"/>
                  </a:cubicBezTo>
                  <a:lnTo>
                    <a:pt x="766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8"/>
            <p:cNvSpPr/>
            <p:nvPr/>
          </p:nvSpPr>
          <p:spPr>
            <a:xfrm>
              <a:off x="2565550" y="1436225"/>
              <a:ext cx="14175" cy="7650"/>
            </a:xfrm>
            <a:custGeom>
              <a:rect b="b" l="l" r="r" t="t"/>
              <a:pathLst>
                <a:path extrusionOk="0" h="306" w="567">
                  <a:moveTo>
                    <a:pt x="327" y="1"/>
                  </a:moveTo>
                  <a:cubicBezTo>
                    <a:pt x="68" y="1"/>
                    <a:pt x="0" y="229"/>
                    <a:pt x="0" y="229"/>
                  </a:cubicBezTo>
                  <a:lnTo>
                    <a:pt x="0" y="249"/>
                  </a:lnTo>
                  <a:cubicBezTo>
                    <a:pt x="87" y="285"/>
                    <a:pt x="174" y="305"/>
                    <a:pt x="265" y="305"/>
                  </a:cubicBezTo>
                  <a:cubicBezTo>
                    <a:pt x="296" y="305"/>
                    <a:pt x="328" y="303"/>
                    <a:pt x="361" y="298"/>
                  </a:cubicBezTo>
                  <a:cubicBezTo>
                    <a:pt x="420" y="288"/>
                    <a:pt x="488" y="190"/>
                    <a:pt x="566" y="54"/>
                  </a:cubicBezTo>
                  <a:cubicBezTo>
                    <a:pt x="472" y="16"/>
                    <a:pt x="393" y="1"/>
                    <a:pt x="32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8"/>
            <p:cNvSpPr/>
            <p:nvPr/>
          </p:nvSpPr>
          <p:spPr>
            <a:xfrm>
              <a:off x="2544825" y="1356025"/>
              <a:ext cx="133675" cy="86675"/>
            </a:xfrm>
            <a:custGeom>
              <a:rect b="b" l="l" r="r" t="t"/>
              <a:pathLst>
                <a:path extrusionOk="0" h="3467" w="5347">
                  <a:moveTo>
                    <a:pt x="1965" y="0"/>
                  </a:moveTo>
                  <a:cubicBezTo>
                    <a:pt x="1813" y="0"/>
                    <a:pt x="1655" y="42"/>
                    <a:pt x="1502" y="150"/>
                  </a:cubicBezTo>
                  <a:cubicBezTo>
                    <a:pt x="1415" y="208"/>
                    <a:pt x="1337" y="296"/>
                    <a:pt x="1268" y="384"/>
                  </a:cubicBezTo>
                  <a:cubicBezTo>
                    <a:pt x="732" y="1086"/>
                    <a:pt x="468" y="2667"/>
                    <a:pt x="468" y="2667"/>
                  </a:cubicBezTo>
                  <a:cubicBezTo>
                    <a:pt x="468" y="2667"/>
                    <a:pt x="20" y="2716"/>
                    <a:pt x="0" y="2911"/>
                  </a:cubicBezTo>
                  <a:cubicBezTo>
                    <a:pt x="0" y="3067"/>
                    <a:pt x="468" y="3340"/>
                    <a:pt x="839" y="3467"/>
                  </a:cubicBezTo>
                  <a:lnTo>
                    <a:pt x="839" y="3447"/>
                  </a:lnTo>
                  <a:cubicBezTo>
                    <a:pt x="839" y="3447"/>
                    <a:pt x="907" y="3219"/>
                    <a:pt x="1161" y="3219"/>
                  </a:cubicBezTo>
                  <a:cubicBezTo>
                    <a:pt x="1226" y="3219"/>
                    <a:pt x="1303" y="3234"/>
                    <a:pt x="1395" y="3272"/>
                  </a:cubicBezTo>
                  <a:cubicBezTo>
                    <a:pt x="1463" y="3155"/>
                    <a:pt x="1522" y="3018"/>
                    <a:pt x="1580" y="2881"/>
                  </a:cubicBezTo>
                  <a:cubicBezTo>
                    <a:pt x="1727" y="2579"/>
                    <a:pt x="1873" y="2267"/>
                    <a:pt x="1980" y="2247"/>
                  </a:cubicBezTo>
                  <a:cubicBezTo>
                    <a:pt x="1987" y="2246"/>
                    <a:pt x="1994" y="2245"/>
                    <a:pt x="2002" y="2245"/>
                  </a:cubicBezTo>
                  <a:cubicBezTo>
                    <a:pt x="2182" y="2245"/>
                    <a:pt x="2614" y="2671"/>
                    <a:pt x="3297" y="2764"/>
                  </a:cubicBezTo>
                  <a:cubicBezTo>
                    <a:pt x="3374" y="2773"/>
                    <a:pt x="3452" y="2777"/>
                    <a:pt x="3530" y="2777"/>
                  </a:cubicBezTo>
                  <a:cubicBezTo>
                    <a:pt x="3799" y="2777"/>
                    <a:pt x="4072" y="2726"/>
                    <a:pt x="4322" y="2628"/>
                  </a:cubicBezTo>
                  <a:cubicBezTo>
                    <a:pt x="4771" y="2462"/>
                    <a:pt x="5131" y="2140"/>
                    <a:pt x="5346" y="1721"/>
                  </a:cubicBezTo>
                  <a:cubicBezTo>
                    <a:pt x="5005" y="1662"/>
                    <a:pt x="4683" y="1555"/>
                    <a:pt x="4371" y="1408"/>
                  </a:cubicBezTo>
                  <a:cubicBezTo>
                    <a:pt x="3922" y="1184"/>
                    <a:pt x="3532" y="872"/>
                    <a:pt x="3229" y="491"/>
                  </a:cubicBezTo>
                  <a:lnTo>
                    <a:pt x="2946" y="501"/>
                  </a:lnTo>
                  <a:cubicBezTo>
                    <a:pt x="2851" y="398"/>
                    <a:pt x="2432" y="0"/>
                    <a:pt x="196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8"/>
            <p:cNvSpPr/>
            <p:nvPr/>
          </p:nvSpPr>
          <p:spPr>
            <a:xfrm>
              <a:off x="2534825" y="1349375"/>
              <a:ext cx="41725" cy="79175"/>
            </a:xfrm>
            <a:custGeom>
              <a:rect b="b" l="l" r="r" t="t"/>
              <a:pathLst>
                <a:path extrusionOk="0" h="3167" w="1669">
                  <a:moveTo>
                    <a:pt x="1397" y="0"/>
                  </a:moveTo>
                  <a:cubicBezTo>
                    <a:pt x="1283" y="0"/>
                    <a:pt x="1158" y="33"/>
                    <a:pt x="1063" y="143"/>
                  </a:cubicBezTo>
                  <a:cubicBezTo>
                    <a:pt x="556" y="699"/>
                    <a:pt x="449" y="2611"/>
                    <a:pt x="449" y="2611"/>
                  </a:cubicBezTo>
                  <a:cubicBezTo>
                    <a:pt x="342" y="2650"/>
                    <a:pt x="234" y="2699"/>
                    <a:pt x="137" y="2757"/>
                  </a:cubicBezTo>
                  <a:cubicBezTo>
                    <a:pt x="68" y="2786"/>
                    <a:pt x="29" y="2835"/>
                    <a:pt x="10" y="2904"/>
                  </a:cubicBezTo>
                  <a:cubicBezTo>
                    <a:pt x="0" y="3079"/>
                    <a:pt x="224" y="3128"/>
                    <a:pt x="400" y="3167"/>
                  </a:cubicBezTo>
                  <a:cubicBezTo>
                    <a:pt x="420" y="2972"/>
                    <a:pt x="868" y="2923"/>
                    <a:pt x="868" y="2923"/>
                  </a:cubicBezTo>
                  <a:cubicBezTo>
                    <a:pt x="868" y="2923"/>
                    <a:pt x="1132" y="1352"/>
                    <a:pt x="1668" y="640"/>
                  </a:cubicBezTo>
                  <a:lnTo>
                    <a:pt x="1659" y="640"/>
                  </a:lnTo>
                  <a:cubicBezTo>
                    <a:pt x="1629" y="445"/>
                    <a:pt x="1629" y="240"/>
                    <a:pt x="1659" y="55"/>
                  </a:cubicBezTo>
                  <a:cubicBezTo>
                    <a:pt x="1606" y="31"/>
                    <a:pt x="1506" y="0"/>
                    <a:pt x="139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8"/>
            <p:cNvSpPr/>
            <p:nvPr/>
          </p:nvSpPr>
          <p:spPr>
            <a:xfrm>
              <a:off x="2584075" y="1279525"/>
              <a:ext cx="102475" cy="76350"/>
            </a:xfrm>
            <a:custGeom>
              <a:rect b="b" l="l" r="r" t="t"/>
              <a:pathLst>
                <a:path extrusionOk="0" h="3054" w="4099">
                  <a:moveTo>
                    <a:pt x="869" y="0"/>
                  </a:moveTo>
                  <a:cubicBezTo>
                    <a:pt x="674" y="342"/>
                    <a:pt x="391" y="625"/>
                    <a:pt x="49" y="810"/>
                  </a:cubicBezTo>
                  <a:lnTo>
                    <a:pt x="1" y="830"/>
                  </a:lnTo>
                  <a:cubicBezTo>
                    <a:pt x="176" y="1064"/>
                    <a:pt x="381" y="1278"/>
                    <a:pt x="596" y="1473"/>
                  </a:cubicBezTo>
                  <a:cubicBezTo>
                    <a:pt x="1035" y="1864"/>
                    <a:pt x="1552" y="2147"/>
                    <a:pt x="2108" y="2303"/>
                  </a:cubicBezTo>
                  <a:lnTo>
                    <a:pt x="2049" y="2556"/>
                  </a:lnTo>
                  <a:cubicBezTo>
                    <a:pt x="2313" y="2634"/>
                    <a:pt x="2840" y="3015"/>
                    <a:pt x="2879" y="3044"/>
                  </a:cubicBezTo>
                  <a:cubicBezTo>
                    <a:pt x="2752" y="2937"/>
                    <a:pt x="2596" y="2586"/>
                    <a:pt x="2703" y="2488"/>
                  </a:cubicBezTo>
                  <a:cubicBezTo>
                    <a:pt x="2720" y="2474"/>
                    <a:pt x="2742" y="2467"/>
                    <a:pt x="2766" y="2467"/>
                  </a:cubicBezTo>
                  <a:cubicBezTo>
                    <a:pt x="2975" y="2467"/>
                    <a:pt x="3405" y="2937"/>
                    <a:pt x="3405" y="2937"/>
                  </a:cubicBezTo>
                  <a:cubicBezTo>
                    <a:pt x="3630" y="2995"/>
                    <a:pt x="3864" y="3034"/>
                    <a:pt x="4098" y="3054"/>
                  </a:cubicBezTo>
                  <a:lnTo>
                    <a:pt x="4098" y="3015"/>
                  </a:lnTo>
                  <a:cubicBezTo>
                    <a:pt x="4079" y="2546"/>
                    <a:pt x="4020" y="2088"/>
                    <a:pt x="3922" y="1629"/>
                  </a:cubicBezTo>
                  <a:cubicBezTo>
                    <a:pt x="3844" y="1278"/>
                    <a:pt x="3688" y="947"/>
                    <a:pt x="3483" y="654"/>
                  </a:cubicBezTo>
                  <a:cubicBezTo>
                    <a:pt x="3276" y="738"/>
                    <a:pt x="3057" y="780"/>
                    <a:pt x="2836" y="780"/>
                  </a:cubicBezTo>
                  <a:cubicBezTo>
                    <a:pt x="2775" y="780"/>
                    <a:pt x="2715" y="777"/>
                    <a:pt x="2654" y="771"/>
                  </a:cubicBezTo>
                  <a:lnTo>
                    <a:pt x="2654" y="781"/>
                  </a:lnTo>
                  <a:cubicBezTo>
                    <a:pt x="2157" y="625"/>
                    <a:pt x="1669" y="430"/>
                    <a:pt x="1201" y="195"/>
                  </a:cubicBezTo>
                  <a:cubicBezTo>
                    <a:pt x="1084" y="137"/>
                    <a:pt x="976" y="69"/>
                    <a:pt x="86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8"/>
            <p:cNvSpPr/>
            <p:nvPr/>
          </p:nvSpPr>
          <p:spPr>
            <a:xfrm>
              <a:off x="2575550" y="1316350"/>
              <a:ext cx="61475" cy="52225"/>
            </a:xfrm>
            <a:custGeom>
              <a:rect b="b" l="l" r="r" t="t"/>
              <a:pathLst>
                <a:path extrusionOk="0" h="2089" w="2459">
                  <a:moveTo>
                    <a:pt x="947" y="0"/>
                  </a:moveTo>
                  <a:lnTo>
                    <a:pt x="927" y="20"/>
                  </a:lnTo>
                  <a:cubicBezTo>
                    <a:pt x="927" y="20"/>
                    <a:pt x="186" y="556"/>
                    <a:pt x="39" y="1376"/>
                  </a:cubicBezTo>
                  <a:cubicBezTo>
                    <a:pt x="0" y="1561"/>
                    <a:pt x="0" y="1766"/>
                    <a:pt x="39" y="1961"/>
                  </a:cubicBezTo>
                  <a:lnTo>
                    <a:pt x="49" y="1971"/>
                  </a:lnTo>
                  <a:cubicBezTo>
                    <a:pt x="108" y="1873"/>
                    <a:pt x="186" y="1795"/>
                    <a:pt x="283" y="1737"/>
                  </a:cubicBezTo>
                  <a:cubicBezTo>
                    <a:pt x="434" y="1629"/>
                    <a:pt x="589" y="1587"/>
                    <a:pt x="740" y="1587"/>
                  </a:cubicBezTo>
                  <a:cubicBezTo>
                    <a:pt x="1204" y="1587"/>
                    <a:pt x="1624" y="1985"/>
                    <a:pt x="1727" y="2088"/>
                  </a:cubicBezTo>
                  <a:lnTo>
                    <a:pt x="2010" y="2078"/>
                  </a:lnTo>
                  <a:cubicBezTo>
                    <a:pt x="1866" y="1875"/>
                    <a:pt x="1854" y="1737"/>
                    <a:pt x="2008" y="1737"/>
                  </a:cubicBezTo>
                  <a:cubicBezTo>
                    <a:pt x="2031" y="1737"/>
                    <a:pt x="2058" y="1740"/>
                    <a:pt x="2088" y="1747"/>
                  </a:cubicBezTo>
                  <a:lnTo>
                    <a:pt x="2098" y="1747"/>
                  </a:lnTo>
                  <a:cubicBezTo>
                    <a:pt x="1981" y="1610"/>
                    <a:pt x="1903" y="1483"/>
                    <a:pt x="1932" y="1415"/>
                  </a:cubicBezTo>
                  <a:cubicBezTo>
                    <a:pt x="1948" y="1366"/>
                    <a:pt x="1997" y="1348"/>
                    <a:pt x="2057" y="1348"/>
                  </a:cubicBezTo>
                  <a:cubicBezTo>
                    <a:pt x="2174" y="1348"/>
                    <a:pt x="2335" y="1415"/>
                    <a:pt x="2381" y="1434"/>
                  </a:cubicBezTo>
                  <a:cubicBezTo>
                    <a:pt x="2244" y="1269"/>
                    <a:pt x="2186" y="1122"/>
                    <a:pt x="2283" y="1083"/>
                  </a:cubicBezTo>
                  <a:cubicBezTo>
                    <a:pt x="2303" y="1078"/>
                    <a:pt x="2322" y="1076"/>
                    <a:pt x="2342" y="1076"/>
                  </a:cubicBezTo>
                  <a:cubicBezTo>
                    <a:pt x="2361" y="1076"/>
                    <a:pt x="2381" y="1078"/>
                    <a:pt x="2400" y="1083"/>
                  </a:cubicBezTo>
                  <a:lnTo>
                    <a:pt x="2459" y="830"/>
                  </a:lnTo>
                  <a:cubicBezTo>
                    <a:pt x="1903" y="674"/>
                    <a:pt x="1386" y="391"/>
                    <a:pt x="94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8"/>
            <p:cNvSpPr/>
            <p:nvPr/>
          </p:nvSpPr>
          <p:spPr>
            <a:xfrm>
              <a:off x="1995575" y="1196850"/>
              <a:ext cx="44650" cy="89025"/>
            </a:xfrm>
            <a:custGeom>
              <a:rect b="b" l="l" r="r" t="t"/>
              <a:pathLst>
                <a:path extrusionOk="0" h="3561" w="1786">
                  <a:moveTo>
                    <a:pt x="1561" y="0"/>
                  </a:moveTo>
                  <a:cubicBezTo>
                    <a:pt x="1561" y="0"/>
                    <a:pt x="1" y="195"/>
                    <a:pt x="1083" y="3541"/>
                  </a:cubicBezTo>
                  <a:lnTo>
                    <a:pt x="1093" y="3561"/>
                  </a:lnTo>
                  <a:cubicBezTo>
                    <a:pt x="1152" y="3532"/>
                    <a:pt x="1210" y="3512"/>
                    <a:pt x="1279" y="3502"/>
                  </a:cubicBezTo>
                  <a:cubicBezTo>
                    <a:pt x="1200" y="3171"/>
                    <a:pt x="605" y="556"/>
                    <a:pt x="1786" y="156"/>
                  </a:cubicBezTo>
                  <a:lnTo>
                    <a:pt x="1776" y="137"/>
                  </a:lnTo>
                  <a:cubicBezTo>
                    <a:pt x="1688" y="117"/>
                    <a:pt x="1620" y="68"/>
                    <a:pt x="156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8"/>
            <p:cNvSpPr/>
            <p:nvPr/>
          </p:nvSpPr>
          <p:spPr>
            <a:xfrm>
              <a:off x="2040950" y="1171900"/>
              <a:ext cx="132700" cy="53750"/>
            </a:xfrm>
            <a:custGeom>
              <a:rect b="b" l="l" r="r" t="t"/>
              <a:pathLst>
                <a:path extrusionOk="0" h="2150" w="5308">
                  <a:moveTo>
                    <a:pt x="1918" y="1"/>
                  </a:moveTo>
                  <a:cubicBezTo>
                    <a:pt x="1595" y="1"/>
                    <a:pt x="1324" y="26"/>
                    <a:pt x="1151" y="52"/>
                  </a:cubicBezTo>
                  <a:cubicBezTo>
                    <a:pt x="351" y="188"/>
                    <a:pt x="0" y="637"/>
                    <a:pt x="0" y="637"/>
                  </a:cubicBezTo>
                  <a:lnTo>
                    <a:pt x="0" y="657"/>
                  </a:lnTo>
                  <a:cubicBezTo>
                    <a:pt x="117" y="666"/>
                    <a:pt x="215" y="754"/>
                    <a:pt x="244" y="881"/>
                  </a:cubicBezTo>
                  <a:lnTo>
                    <a:pt x="254" y="881"/>
                  </a:lnTo>
                  <a:cubicBezTo>
                    <a:pt x="381" y="676"/>
                    <a:pt x="556" y="520"/>
                    <a:pt x="771" y="423"/>
                  </a:cubicBezTo>
                  <a:cubicBezTo>
                    <a:pt x="949" y="325"/>
                    <a:pt x="1345" y="257"/>
                    <a:pt x="1834" y="257"/>
                  </a:cubicBezTo>
                  <a:cubicBezTo>
                    <a:pt x="3061" y="257"/>
                    <a:pt x="4875" y="685"/>
                    <a:pt x="5307" y="2149"/>
                  </a:cubicBezTo>
                  <a:cubicBezTo>
                    <a:pt x="4895" y="328"/>
                    <a:pt x="3072" y="1"/>
                    <a:pt x="191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8"/>
            <p:cNvSpPr/>
            <p:nvPr/>
          </p:nvSpPr>
          <p:spPr>
            <a:xfrm>
              <a:off x="2707500" y="1084400"/>
              <a:ext cx="234400" cy="124650"/>
            </a:xfrm>
            <a:custGeom>
              <a:rect b="b" l="l" r="r" t="t"/>
              <a:pathLst>
                <a:path extrusionOk="0" h="4986" w="9376">
                  <a:moveTo>
                    <a:pt x="5553" y="0"/>
                  </a:moveTo>
                  <a:cubicBezTo>
                    <a:pt x="5352" y="0"/>
                    <a:pt x="5151" y="30"/>
                    <a:pt x="4956" y="89"/>
                  </a:cubicBezTo>
                  <a:cubicBezTo>
                    <a:pt x="3853" y="372"/>
                    <a:pt x="0" y="830"/>
                    <a:pt x="2380" y="4791"/>
                  </a:cubicBezTo>
                  <a:cubicBezTo>
                    <a:pt x="2380" y="4791"/>
                    <a:pt x="1668" y="1903"/>
                    <a:pt x="3180" y="1347"/>
                  </a:cubicBezTo>
                  <a:cubicBezTo>
                    <a:pt x="3356" y="1279"/>
                    <a:pt x="3541" y="1240"/>
                    <a:pt x="3736" y="1240"/>
                  </a:cubicBezTo>
                  <a:cubicBezTo>
                    <a:pt x="4617" y="1240"/>
                    <a:pt x="5241" y="2023"/>
                    <a:pt x="5989" y="2023"/>
                  </a:cubicBezTo>
                  <a:cubicBezTo>
                    <a:pt x="6218" y="2023"/>
                    <a:pt x="6458" y="1949"/>
                    <a:pt x="6722" y="1757"/>
                  </a:cubicBezTo>
                  <a:cubicBezTo>
                    <a:pt x="6722" y="1757"/>
                    <a:pt x="7219" y="4371"/>
                    <a:pt x="8146" y="4986"/>
                  </a:cubicBezTo>
                  <a:cubicBezTo>
                    <a:pt x="8263" y="4781"/>
                    <a:pt x="8474" y="4664"/>
                    <a:pt x="8696" y="4664"/>
                  </a:cubicBezTo>
                  <a:cubicBezTo>
                    <a:pt x="8769" y="4664"/>
                    <a:pt x="8844" y="4676"/>
                    <a:pt x="8917" y="4703"/>
                  </a:cubicBezTo>
                  <a:lnTo>
                    <a:pt x="8917" y="4693"/>
                  </a:lnTo>
                  <a:cubicBezTo>
                    <a:pt x="8917" y="4693"/>
                    <a:pt x="9375" y="2059"/>
                    <a:pt x="8400" y="1250"/>
                  </a:cubicBezTo>
                  <a:cubicBezTo>
                    <a:pt x="8351" y="1201"/>
                    <a:pt x="8302" y="1162"/>
                    <a:pt x="8243" y="1123"/>
                  </a:cubicBezTo>
                  <a:cubicBezTo>
                    <a:pt x="7952" y="915"/>
                    <a:pt x="7720" y="857"/>
                    <a:pt x="7552" y="857"/>
                  </a:cubicBezTo>
                  <a:cubicBezTo>
                    <a:pt x="7332" y="857"/>
                    <a:pt x="7219" y="957"/>
                    <a:pt x="7219" y="957"/>
                  </a:cubicBezTo>
                  <a:cubicBezTo>
                    <a:pt x="6995" y="576"/>
                    <a:pt x="6653" y="274"/>
                    <a:pt x="6244" y="118"/>
                  </a:cubicBezTo>
                  <a:cubicBezTo>
                    <a:pt x="6019" y="40"/>
                    <a:pt x="5786" y="0"/>
                    <a:pt x="55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8"/>
            <p:cNvSpPr/>
            <p:nvPr/>
          </p:nvSpPr>
          <p:spPr>
            <a:xfrm>
              <a:off x="2852350" y="1058300"/>
              <a:ext cx="89425" cy="54175"/>
            </a:xfrm>
            <a:custGeom>
              <a:rect b="b" l="l" r="r" t="t"/>
              <a:pathLst>
                <a:path extrusionOk="0" h="2167" w="3577">
                  <a:moveTo>
                    <a:pt x="1540" y="0"/>
                  </a:moveTo>
                  <a:cubicBezTo>
                    <a:pt x="1522" y="0"/>
                    <a:pt x="1503" y="1"/>
                    <a:pt x="1484" y="1"/>
                  </a:cubicBezTo>
                  <a:cubicBezTo>
                    <a:pt x="1" y="40"/>
                    <a:pt x="459" y="1142"/>
                    <a:pt x="459" y="1142"/>
                  </a:cubicBezTo>
                  <a:lnTo>
                    <a:pt x="450" y="1162"/>
                  </a:lnTo>
                  <a:cubicBezTo>
                    <a:pt x="859" y="1318"/>
                    <a:pt x="1201" y="1611"/>
                    <a:pt x="1425" y="2001"/>
                  </a:cubicBezTo>
                  <a:cubicBezTo>
                    <a:pt x="1425" y="2001"/>
                    <a:pt x="1541" y="1901"/>
                    <a:pt x="1764" y="1901"/>
                  </a:cubicBezTo>
                  <a:cubicBezTo>
                    <a:pt x="1934" y="1901"/>
                    <a:pt x="2167" y="1959"/>
                    <a:pt x="2459" y="2167"/>
                  </a:cubicBezTo>
                  <a:cubicBezTo>
                    <a:pt x="3576" y="1464"/>
                    <a:pt x="2982" y="0"/>
                    <a:pt x="15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8"/>
            <p:cNvSpPr/>
            <p:nvPr/>
          </p:nvSpPr>
          <p:spPr>
            <a:xfrm>
              <a:off x="2621650" y="1296350"/>
              <a:ext cx="114650" cy="103950"/>
            </a:xfrm>
            <a:custGeom>
              <a:rect b="b" l="l" r="r" t="t"/>
              <a:pathLst>
                <a:path extrusionOk="0" h="4158" w="4586">
                  <a:moveTo>
                    <a:pt x="2878" y="0"/>
                  </a:moveTo>
                  <a:lnTo>
                    <a:pt x="2858" y="20"/>
                  </a:lnTo>
                  <a:cubicBezTo>
                    <a:pt x="2858" y="20"/>
                    <a:pt x="2780" y="781"/>
                    <a:pt x="2429" y="956"/>
                  </a:cubicBezTo>
                  <a:cubicBezTo>
                    <a:pt x="2517" y="1415"/>
                    <a:pt x="2576" y="1873"/>
                    <a:pt x="2595" y="2342"/>
                  </a:cubicBezTo>
                  <a:lnTo>
                    <a:pt x="2595" y="2381"/>
                  </a:lnTo>
                  <a:cubicBezTo>
                    <a:pt x="2361" y="2361"/>
                    <a:pt x="2127" y="2322"/>
                    <a:pt x="1902" y="2254"/>
                  </a:cubicBezTo>
                  <a:cubicBezTo>
                    <a:pt x="1902" y="2254"/>
                    <a:pt x="1464" y="1785"/>
                    <a:pt x="1261" y="1785"/>
                  </a:cubicBezTo>
                  <a:cubicBezTo>
                    <a:pt x="1237" y="1785"/>
                    <a:pt x="1216" y="1791"/>
                    <a:pt x="1200" y="1805"/>
                  </a:cubicBezTo>
                  <a:cubicBezTo>
                    <a:pt x="1093" y="1903"/>
                    <a:pt x="1249" y="2254"/>
                    <a:pt x="1366" y="2371"/>
                  </a:cubicBezTo>
                  <a:cubicBezTo>
                    <a:pt x="1337" y="2342"/>
                    <a:pt x="800" y="1952"/>
                    <a:pt x="537" y="1883"/>
                  </a:cubicBezTo>
                  <a:cubicBezTo>
                    <a:pt x="517" y="1873"/>
                    <a:pt x="498" y="1869"/>
                    <a:pt x="479" y="1869"/>
                  </a:cubicBezTo>
                  <a:cubicBezTo>
                    <a:pt x="461" y="1869"/>
                    <a:pt x="444" y="1873"/>
                    <a:pt x="429" y="1883"/>
                  </a:cubicBezTo>
                  <a:cubicBezTo>
                    <a:pt x="332" y="1922"/>
                    <a:pt x="381" y="2069"/>
                    <a:pt x="527" y="2225"/>
                  </a:cubicBezTo>
                  <a:cubicBezTo>
                    <a:pt x="482" y="2212"/>
                    <a:pt x="318" y="2148"/>
                    <a:pt x="198" y="2148"/>
                  </a:cubicBezTo>
                  <a:cubicBezTo>
                    <a:pt x="136" y="2148"/>
                    <a:pt x="85" y="2165"/>
                    <a:pt x="68" y="2215"/>
                  </a:cubicBezTo>
                  <a:cubicBezTo>
                    <a:pt x="49" y="2273"/>
                    <a:pt x="127" y="2400"/>
                    <a:pt x="244" y="2537"/>
                  </a:cubicBezTo>
                  <a:lnTo>
                    <a:pt x="234" y="2547"/>
                  </a:lnTo>
                  <a:cubicBezTo>
                    <a:pt x="201" y="2538"/>
                    <a:pt x="172" y="2534"/>
                    <a:pt x="147" y="2534"/>
                  </a:cubicBezTo>
                  <a:cubicBezTo>
                    <a:pt x="1" y="2534"/>
                    <a:pt x="14" y="2676"/>
                    <a:pt x="156" y="2869"/>
                  </a:cubicBezTo>
                  <a:cubicBezTo>
                    <a:pt x="459" y="3259"/>
                    <a:pt x="849" y="3571"/>
                    <a:pt x="1298" y="3795"/>
                  </a:cubicBezTo>
                  <a:cubicBezTo>
                    <a:pt x="1600" y="3942"/>
                    <a:pt x="1932" y="4049"/>
                    <a:pt x="2273" y="4108"/>
                  </a:cubicBezTo>
                  <a:cubicBezTo>
                    <a:pt x="2468" y="4139"/>
                    <a:pt x="2670" y="4157"/>
                    <a:pt x="2869" y="4157"/>
                  </a:cubicBezTo>
                  <a:cubicBezTo>
                    <a:pt x="3645" y="4157"/>
                    <a:pt x="4383" y="3883"/>
                    <a:pt x="4546" y="3083"/>
                  </a:cubicBezTo>
                  <a:cubicBezTo>
                    <a:pt x="4575" y="2947"/>
                    <a:pt x="4585" y="2800"/>
                    <a:pt x="4585" y="2664"/>
                  </a:cubicBezTo>
                  <a:cubicBezTo>
                    <a:pt x="4556" y="1795"/>
                    <a:pt x="3785" y="830"/>
                    <a:pt x="287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8"/>
            <p:cNvSpPr/>
            <p:nvPr/>
          </p:nvSpPr>
          <p:spPr>
            <a:xfrm>
              <a:off x="2430175" y="1309750"/>
              <a:ext cx="68325" cy="101500"/>
            </a:xfrm>
            <a:custGeom>
              <a:rect b="b" l="l" r="r" t="t"/>
              <a:pathLst>
                <a:path extrusionOk="0" h="4060" w="2733">
                  <a:moveTo>
                    <a:pt x="1113" y="1"/>
                  </a:moveTo>
                  <a:cubicBezTo>
                    <a:pt x="918" y="284"/>
                    <a:pt x="713" y="596"/>
                    <a:pt x="479" y="938"/>
                  </a:cubicBezTo>
                  <a:cubicBezTo>
                    <a:pt x="333" y="1123"/>
                    <a:pt x="186" y="1337"/>
                    <a:pt x="30" y="1552"/>
                  </a:cubicBezTo>
                  <a:lnTo>
                    <a:pt x="1" y="1562"/>
                  </a:lnTo>
                  <a:cubicBezTo>
                    <a:pt x="196" y="2284"/>
                    <a:pt x="381" y="2967"/>
                    <a:pt x="537" y="3445"/>
                  </a:cubicBezTo>
                  <a:cubicBezTo>
                    <a:pt x="596" y="3659"/>
                    <a:pt x="664" y="3864"/>
                    <a:pt x="723" y="4059"/>
                  </a:cubicBezTo>
                  <a:cubicBezTo>
                    <a:pt x="1279" y="3640"/>
                    <a:pt x="1806" y="3162"/>
                    <a:pt x="2274" y="2645"/>
                  </a:cubicBezTo>
                  <a:cubicBezTo>
                    <a:pt x="2420" y="2479"/>
                    <a:pt x="2576" y="2294"/>
                    <a:pt x="2732" y="2098"/>
                  </a:cubicBezTo>
                  <a:cubicBezTo>
                    <a:pt x="1357" y="1640"/>
                    <a:pt x="1123" y="1"/>
                    <a:pt x="112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8"/>
            <p:cNvSpPr/>
            <p:nvPr/>
          </p:nvSpPr>
          <p:spPr>
            <a:xfrm>
              <a:off x="2590425" y="1222950"/>
              <a:ext cx="19050" cy="18300"/>
            </a:xfrm>
            <a:custGeom>
              <a:rect b="b" l="l" r="r" t="t"/>
              <a:pathLst>
                <a:path extrusionOk="0" h="732" w="762">
                  <a:moveTo>
                    <a:pt x="761" y="0"/>
                  </a:moveTo>
                  <a:cubicBezTo>
                    <a:pt x="527" y="146"/>
                    <a:pt x="274" y="263"/>
                    <a:pt x="0" y="332"/>
                  </a:cubicBezTo>
                  <a:lnTo>
                    <a:pt x="98" y="732"/>
                  </a:lnTo>
                  <a:cubicBezTo>
                    <a:pt x="215" y="702"/>
                    <a:pt x="332" y="683"/>
                    <a:pt x="449" y="663"/>
                  </a:cubicBezTo>
                  <a:lnTo>
                    <a:pt x="459" y="663"/>
                  </a:lnTo>
                  <a:cubicBezTo>
                    <a:pt x="537" y="439"/>
                    <a:pt x="634" y="215"/>
                    <a:pt x="76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8"/>
            <p:cNvSpPr/>
            <p:nvPr/>
          </p:nvSpPr>
          <p:spPr>
            <a:xfrm>
              <a:off x="2597750" y="1191225"/>
              <a:ext cx="121475" cy="107825"/>
            </a:xfrm>
            <a:custGeom>
              <a:rect b="b" l="l" r="r" t="t"/>
              <a:pathLst>
                <a:path extrusionOk="0" h="4313" w="4859">
                  <a:moveTo>
                    <a:pt x="2362" y="1"/>
                  </a:moveTo>
                  <a:cubicBezTo>
                    <a:pt x="2036" y="1"/>
                    <a:pt x="1719" y="87"/>
                    <a:pt x="1434" y="254"/>
                  </a:cubicBezTo>
                  <a:cubicBezTo>
                    <a:pt x="1298" y="332"/>
                    <a:pt x="1161" y="430"/>
                    <a:pt x="1044" y="547"/>
                  </a:cubicBezTo>
                  <a:cubicBezTo>
                    <a:pt x="819" y="762"/>
                    <a:pt x="624" y="1006"/>
                    <a:pt x="468" y="1269"/>
                  </a:cubicBezTo>
                  <a:cubicBezTo>
                    <a:pt x="341" y="1484"/>
                    <a:pt x="234" y="1698"/>
                    <a:pt x="166" y="1932"/>
                  </a:cubicBezTo>
                  <a:cubicBezTo>
                    <a:pt x="0" y="2508"/>
                    <a:pt x="59" y="3142"/>
                    <a:pt x="654" y="3727"/>
                  </a:cubicBezTo>
                  <a:cubicBezTo>
                    <a:pt x="1122" y="3962"/>
                    <a:pt x="1610" y="4157"/>
                    <a:pt x="2117" y="4313"/>
                  </a:cubicBezTo>
                  <a:lnTo>
                    <a:pt x="2117" y="4303"/>
                  </a:lnTo>
                  <a:cubicBezTo>
                    <a:pt x="2178" y="4309"/>
                    <a:pt x="2238" y="4312"/>
                    <a:pt x="2299" y="4312"/>
                  </a:cubicBezTo>
                  <a:cubicBezTo>
                    <a:pt x="2520" y="4312"/>
                    <a:pt x="2739" y="4270"/>
                    <a:pt x="2946" y="4186"/>
                  </a:cubicBezTo>
                  <a:cubicBezTo>
                    <a:pt x="3132" y="4118"/>
                    <a:pt x="3317" y="4010"/>
                    <a:pt x="3473" y="3884"/>
                  </a:cubicBezTo>
                  <a:cubicBezTo>
                    <a:pt x="3512" y="3844"/>
                    <a:pt x="3532" y="3825"/>
                    <a:pt x="3532" y="3825"/>
                  </a:cubicBezTo>
                  <a:cubicBezTo>
                    <a:pt x="3632" y="3879"/>
                    <a:pt x="3746" y="3909"/>
                    <a:pt x="3862" y="3909"/>
                  </a:cubicBezTo>
                  <a:cubicBezTo>
                    <a:pt x="3891" y="3909"/>
                    <a:pt x="3921" y="3907"/>
                    <a:pt x="3951" y="3903"/>
                  </a:cubicBezTo>
                  <a:cubicBezTo>
                    <a:pt x="4371" y="3825"/>
                    <a:pt x="4546" y="3464"/>
                    <a:pt x="4458" y="3171"/>
                  </a:cubicBezTo>
                  <a:cubicBezTo>
                    <a:pt x="4429" y="3093"/>
                    <a:pt x="4390" y="3025"/>
                    <a:pt x="4331" y="2966"/>
                  </a:cubicBezTo>
                  <a:cubicBezTo>
                    <a:pt x="4302" y="2937"/>
                    <a:pt x="4263" y="2908"/>
                    <a:pt x="4224" y="2888"/>
                  </a:cubicBezTo>
                  <a:lnTo>
                    <a:pt x="4234" y="2869"/>
                  </a:lnTo>
                  <a:cubicBezTo>
                    <a:pt x="4858" y="859"/>
                    <a:pt x="3249" y="167"/>
                    <a:pt x="2693" y="30"/>
                  </a:cubicBezTo>
                  <a:cubicBezTo>
                    <a:pt x="2582" y="10"/>
                    <a:pt x="2471" y="1"/>
                    <a:pt x="2362"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8"/>
            <p:cNvSpPr/>
            <p:nvPr/>
          </p:nvSpPr>
          <p:spPr>
            <a:xfrm>
              <a:off x="2637000" y="1150675"/>
              <a:ext cx="25625" cy="35450"/>
            </a:xfrm>
            <a:custGeom>
              <a:rect b="b" l="l" r="r" t="t"/>
              <a:pathLst>
                <a:path extrusionOk="0" h="1418" w="1025">
                  <a:moveTo>
                    <a:pt x="253" y="1"/>
                  </a:moveTo>
                  <a:cubicBezTo>
                    <a:pt x="131" y="1"/>
                    <a:pt x="67" y="60"/>
                    <a:pt x="40" y="101"/>
                  </a:cubicBezTo>
                  <a:cubicBezTo>
                    <a:pt x="49" y="540"/>
                    <a:pt x="40" y="979"/>
                    <a:pt x="1" y="1418"/>
                  </a:cubicBezTo>
                  <a:cubicBezTo>
                    <a:pt x="937" y="1379"/>
                    <a:pt x="1025" y="277"/>
                    <a:pt x="449" y="42"/>
                  </a:cubicBezTo>
                  <a:cubicBezTo>
                    <a:pt x="372" y="13"/>
                    <a:pt x="307" y="1"/>
                    <a:pt x="25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8"/>
            <p:cNvSpPr/>
            <p:nvPr/>
          </p:nvSpPr>
          <p:spPr>
            <a:xfrm>
              <a:off x="2573825" y="1268775"/>
              <a:ext cx="31750" cy="31025"/>
            </a:xfrm>
            <a:custGeom>
              <a:rect b="b" l="l" r="r" t="t"/>
              <a:pathLst>
                <a:path extrusionOk="0" h="1241" w="1270">
                  <a:moveTo>
                    <a:pt x="303" y="660"/>
                  </a:moveTo>
                  <a:lnTo>
                    <a:pt x="313" y="664"/>
                  </a:lnTo>
                  <a:cubicBezTo>
                    <a:pt x="308" y="664"/>
                    <a:pt x="306" y="662"/>
                    <a:pt x="303" y="660"/>
                  </a:cubicBezTo>
                  <a:close/>
                  <a:moveTo>
                    <a:pt x="537" y="0"/>
                  </a:moveTo>
                  <a:cubicBezTo>
                    <a:pt x="534" y="0"/>
                    <a:pt x="531" y="1"/>
                    <a:pt x="528" y="1"/>
                  </a:cubicBezTo>
                  <a:cubicBezTo>
                    <a:pt x="450" y="11"/>
                    <a:pt x="479" y="333"/>
                    <a:pt x="528" y="440"/>
                  </a:cubicBezTo>
                  <a:cubicBezTo>
                    <a:pt x="477" y="365"/>
                    <a:pt x="333" y="159"/>
                    <a:pt x="238" y="159"/>
                  </a:cubicBezTo>
                  <a:cubicBezTo>
                    <a:pt x="222" y="159"/>
                    <a:pt x="208" y="164"/>
                    <a:pt x="196" y="177"/>
                  </a:cubicBezTo>
                  <a:cubicBezTo>
                    <a:pt x="108" y="264"/>
                    <a:pt x="216" y="586"/>
                    <a:pt x="294" y="655"/>
                  </a:cubicBezTo>
                  <a:cubicBezTo>
                    <a:pt x="255" y="629"/>
                    <a:pt x="155" y="572"/>
                    <a:pt x="87" y="572"/>
                  </a:cubicBezTo>
                  <a:cubicBezTo>
                    <a:pt x="53" y="572"/>
                    <a:pt x="27" y="586"/>
                    <a:pt x="20" y="625"/>
                  </a:cubicBezTo>
                  <a:cubicBezTo>
                    <a:pt x="1" y="782"/>
                    <a:pt x="225" y="1045"/>
                    <a:pt x="440" y="1221"/>
                  </a:cubicBezTo>
                  <a:lnTo>
                    <a:pt x="450" y="1240"/>
                  </a:lnTo>
                  <a:cubicBezTo>
                    <a:pt x="791" y="1055"/>
                    <a:pt x="1084" y="772"/>
                    <a:pt x="1269" y="430"/>
                  </a:cubicBezTo>
                  <a:cubicBezTo>
                    <a:pt x="1152" y="313"/>
                    <a:pt x="1064" y="30"/>
                    <a:pt x="996" y="30"/>
                  </a:cubicBezTo>
                  <a:cubicBezTo>
                    <a:pt x="791" y="40"/>
                    <a:pt x="859" y="401"/>
                    <a:pt x="859" y="401"/>
                  </a:cubicBezTo>
                  <a:cubicBezTo>
                    <a:pt x="859" y="401"/>
                    <a:pt x="664" y="0"/>
                    <a:pt x="53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8"/>
            <p:cNvSpPr/>
            <p:nvPr/>
          </p:nvSpPr>
          <p:spPr>
            <a:xfrm>
              <a:off x="2474925" y="1065925"/>
              <a:ext cx="163325" cy="182100"/>
            </a:xfrm>
            <a:custGeom>
              <a:rect b="b" l="l" r="r" t="t"/>
              <a:pathLst>
                <a:path extrusionOk="0" h="7284" w="6533">
                  <a:moveTo>
                    <a:pt x="3263" y="0"/>
                  </a:moveTo>
                  <a:cubicBezTo>
                    <a:pt x="2657" y="0"/>
                    <a:pt x="2065" y="192"/>
                    <a:pt x="1577" y="564"/>
                  </a:cubicBezTo>
                  <a:cubicBezTo>
                    <a:pt x="1577" y="564"/>
                    <a:pt x="2162" y="3023"/>
                    <a:pt x="962" y="3881"/>
                  </a:cubicBezTo>
                  <a:cubicBezTo>
                    <a:pt x="962" y="3881"/>
                    <a:pt x="804" y="3774"/>
                    <a:pt x="617" y="3774"/>
                  </a:cubicBezTo>
                  <a:cubicBezTo>
                    <a:pt x="495" y="3774"/>
                    <a:pt x="361" y="3819"/>
                    <a:pt x="250" y="3969"/>
                  </a:cubicBezTo>
                  <a:cubicBezTo>
                    <a:pt x="0" y="4313"/>
                    <a:pt x="176" y="5273"/>
                    <a:pt x="985" y="5273"/>
                  </a:cubicBezTo>
                  <a:cubicBezTo>
                    <a:pt x="1092" y="5273"/>
                    <a:pt x="1212" y="5256"/>
                    <a:pt x="1342" y="5218"/>
                  </a:cubicBezTo>
                  <a:cubicBezTo>
                    <a:pt x="1694" y="5891"/>
                    <a:pt x="2308" y="6388"/>
                    <a:pt x="3030" y="6603"/>
                  </a:cubicBezTo>
                  <a:lnTo>
                    <a:pt x="3030" y="6613"/>
                  </a:lnTo>
                  <a:lnTo>
                    <a:pt x="3001" y="7013"/>
                  </a:lnTo>
                  <a:cubicBezTo>
                    <a:pt x="3001" y="7013"/>
                    <a:pt x="3520" y="7283"/>
                    <a:pt x="3996" y="7283"/>
                  </a:cubicBezTo>
                  <a:cubicBezTo>
                    <a:pt x="4063" y="7283"/>
                    <a:pt x="4128" y="7278"/>
                    <a:pt x="4191" y="7266"/>
                  </a:cubicBezTo>
                  <a:cubicBezTo>
                    <a:pt x="4708" y="7169"/>
                    <a:pt x="4728" y="7013"/>
                    <a:pt x="4728" y="7013"/>
                  </a:cubicBezTo>
                  <a:lnTo>
                    <a:pt x="4630" y="6603"/>
                  </a:lnTo>
                  <a:cubicBezTo>
                    <a:pt x="4894" y="6535"/>
                    <a:pt x="5147" y="6427"/>
                    <a:pt x="5391" y="6281"/>
                  </a:cubicBezTo>
                  <a:cubicBezTo>
                    <a:pt x="5547" y="6018"/>
                    <a:pt x="5742" y="5774"/>
                    <a:pt x="5967" y="5559"/>
                  </a:cubicBezTo>
                  <a:cubicBezTo>
                    <a:pt x="6084" y="5442"/>
                    <a:pt x="6211" y="5344"/>
                    <a:pt x="6357" y="5266"/>
                  </a:cubicBezTo>
                  <a:lnTo>
                    <a:pt x="6347" y="5247"/>
                  </a:lnTo>
                  <a:cubicBezTo>
                    <a:pt x="6415" y="5110"/>
                    <a:pt x="6464" y="4964"/>
                    <a:pt x="6484" y="4808"/>
                  </a:cubicBezTo>
                  <a:cubicBezTo>
                    <a:pt x="6523" y="4369"/>
                    <a:pt x="6532" y="3930"/>
                    <a:pt x="6523" y="3491"/>
                  </a:cubicBezTo>
                  <a:cubicBezTo>
                    <a:pt x="6523" y="3257"/>
                    <a:pt x="6513" y="3052"/>
                    <a:pt x="6503" y="2896"/>
                  </a:cubicBezTo>
                  <a:lnTo>
                    <a:pt x="6503" y="2876"/>
                  </a:lnTo>
                  <a:cubicBezTo>
                    <a:pt x="5567" y="2545"/>
                    <a:pt x="5089" y="1618"/>
                    <a:pt x="4650" y="886"/>
                  </a:cubicBezTo>
                  <a:cubicBezTo>
                    <a:pt x="4455" y="555"/>
                    <a:pt x="4191" y="272"/>
                    <a:pt x="3879" y="57"/>
                  </a:cubicBezTo>
                  <a:lnTo>
                    <a:pt x="3879" y="67"/>
                  </a:lnTo>
                  <a:cubicBezTo>
                    <a:pt x="3674" y="22"/>
                    <a:pt x="3468" y="0"/>
                    <a:pt x="326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8"/>
            <p:cNvSpPr/>
            <p:nvPr/>
          </p:nvSpPr>
          <p:spPr>
            <a:xfrm>
              <a:off x="2474925" y="1065925"/>
              <a:ext cx="163325" cy="182100"/>
            </a:xfrm>
            <a:custGeom>
              <a:rect b="b" l="l" r="r" t="t"/>
              <a:pathLst>
                <a:path extrusionOk="0" h="7284" w="6533">
                  <a:moveTo>
                    <a:pt x="3263" y="0"/>
                  </a:moveTo>
                  <a:cubicBezTo>
                    <a:pt x="2657" y="0"/>
                    <a:pt x="2065" y="192"/>
                    <a:pt x="1577" y="564"/>
                  </a:cubicBezTo>
                  <a:cubicBezTo>
                    <a:pt x="1577" y="564"/>
                    <a:pt x="2162" y="3023"/>
                    <a:pt x="962" y="3881"/>
                  </a:cubicBezTo>
                  <a:cubicBezTo>
                    <a:pt x="962" y="3881"/>
                    <a:pt x="804" y="3774"/>
                    <a:pt x="617" y="3774"/>
                  </a:cubicBezTo>
                  <a:cubicBezTo>
                    <a:pt x="495" y="3774"/>
                    <a:pt x="361" y="3819"/>
                    <a:pt x="250" y="3969"/>
                  </a:cubicBezTo>
                  <a:cubicBezTo>
                    <a:pt x="0" y="4313"/>
                    <a:pt x="176" y="5273"/>
                    <a:pt x="985" y="5273"/>
                  </a:cubicBezTo>
                  <a:cubicBezTo>
                    <a:pt x="1092" y="5273"/>
                    <a:pt x="1212" y="5256"/>
                    <a:pt x="1342" y="5218"/>
                  </a:cubicBezTo>
                  <a:cubicBezTo>
                    <a:pt x="1694" y="5891"/>
                    <a:pt x="2308" y="6388"/>
                    <a:pt x="3030" y="6603"/>
                  </a:cubicBezTo>
                  <a:lnTo>
                    <a:pt x="3030" y="6613"/>
                  </a:lnTo>
                  <a:lnTo>
                    <a:pt x="3001" y="7013"/>
                  </a:lnTo>
                  <a:cubicBezTo>
                    <a:pt x="3001" y="7013"/>
                    <a:pt x="3520" y="7283"/>
                    <a:pt x="3996" y="7283"/>
                  </a:cubicBezTo>
                  <a:cubicBezTo>
                    <a:pt x="4063" y="7283"/>
                    <a:pt x="4128" y="7278"/>
                    <a:pt x="4191" y="7266"/>
                  </a:cubicBezTo>
                  <a:cubicBezTo>
                    <a:pt x="4708" y="7169"/>
                    <a:pt x="4728" y="7013"/>
                    <a:pt x="4728" y="7013"/>
                  </a:cubicBezTo>
                  <a:lnTo>
                    <a:pt x="4630" y="6603"/>
                  </a:lnTo>
                  <a:cubicBezTo>
                    <a:pt x="4815" y="6554"/>
                    <a:pt x="4991" y="6496"/>
                    <a:pt x="5157" y="6408"/>
                  </a:cubicBezTo>
                  <a:cubicBezTo>
                    <a:pt x="5362" y="6135"/>
                    <a:pt x="5606" y="5881"/>
                    <a:pt x="5869" y="5657"/>
                  </a:cubicBezTo>
                  <a:cubicBezTo>
                    <a:pt x="5898" y="5627"/>
                    <a:pt x="5937" y="5588"/>
                    <a:pt x="5967" y="5559"/>
                  </a:cubicBezTo>
                  <a:cubicBezTo>
                    <a:pt x="6084" y="5442"/>
                    <a:pt x="6211" y="5344"/>
                    <a:pt x="6357" y="5266"/>
                  </a:cubicBezTo>
                  <a:lnTo>
                    <a:pt x="6347" y="5247"/>
                  </a:lnTo>
                  <a:cubicBezTo>
                    <a:pt x="6415" y="5110"/>
                    <a:pt x="6464" y="4964"/>
                    <a:pt x="6484" y="4808"/>
                  </a:cubicBezTo>
                  <a:cubicBezTo>
                    <a:pt x="6523" y="4369"/>
                    <a:pt x="6532" y="3930"/>
                    <a:pt x="6523" y="3491"/>
                  </a:cubicBezTo>
                  <a:cubicBezTo>
                    <a:pt x="6523" y="3257"/>
                    <a:pt x="6513" y="3052"/>
                    <a:pt x="6503" y="2896"/>
                  </a:cubicBezTo>
                  <a:lnTo>
                    <a:pt x="6503" y="2876"/>
                  </a:lnTo>
                  <a:cubicBezTo>
                    <a:pt x="5567" y="2545"/>
                    <a:pt x="5089" y="1618"/>
                    <a:pt x="4650" y="886"/>
                  </a:cubicBezTo>
                  <a:cubicBezTo>
                    <a:pt x="4455" y="555"/>
                    <a:pt x="4191" y="272"/>
                    <a:pt x="3879" y="57"/>
                  </a:cubicBezTo>
                  <a:lnTo>
                    <a:pt x="3879" y="67"/>
                  </a:lnTo>
                  <a:cubicBezTo>
                    <a:pt x="3674" y="22"/>
                    <a:pt x="3468" y="0"/>
                    <a:pt x="326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8"/>
            <p:cNvSpPr/>
            <p:nvPr/>
          </p:nvSpPr>
          <p:spPr>
            <a:xfrm>
              <a:off x="2505050" y="1057050"/>
              <a:ext cx="67100" cy="23000"/>
            </a:xfrm>
            <a:custGeom>
              <a:rect b="b" l="l" r="r" t="t"/>
              <a:pathLst>
                <a:path extrusionOk="0" h="920" w="2684">
                  <a:moveTo>
                    <a:pt x="1243" y="0"/>
                  </a:moveTo>
                  <a:cubicBezTo>
                    <a:pt x="1148" y="0"/>
                    <a:pt x="1052" y="4"/>
                    <a:pt x="957" y="12"/>
                  </a:cubicBezTo>
                  <a:cubicBezTo>
                    <a:pt x="1" y="71"/>
                    <a:pt x="372" y="919"/>
                    <a:pt x="372" y="919"/>
                  </a:cubicBezTo>
                  <a:cubicBezTo>
                    <a:pt x="864" y="545"/>
                    <a:pt x="1460" y="347"/>
                    <a:pt x="2071" y="347"/>
                  </a:cubicBezTo>
                  <a:cubicBezTo>
                    <a:pt x="2272" y="347"/>
                    <a:pt x="2474" y="369"/>
                    <a:pt x="2674" y="412"/>
                  </a:cubicBezTo>
                  <a:lnTo>
                    <a:pt x="2684" y="412"/>
                  </a:lnTo>
                  <a:cubicBezTo>
                    <a:pt x="2248" y="116"/>
                    <a:pt x="1750" y="0"/>
                    <a:pt x="124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8"/>
            <p:cNvSpPr/>
            <p:nvPr/>
          </p:nvSpPr>
          <p:spPr>
            <a:xfrm>
              <a:off x="2230925" y="972550"/>
              <a:ext cx="206600" cy="135775"/>
            </a:xfrm>
            <a:custGeom>
              <a:rect b="b" l="l" r="r" t="t"/>
              <a:pathLst>
                <a:path extrusionOk="0" h="5431" w="8264">
                  <a:moveTo>
                    <a:pt x="6116" y="0"/>
                  </a:moveTo>
                  <a:cubicBezTo>
                    <a:pt x="6065" y="0"/>
                    <a:pt x="6010" y="17"/>
                    <a:pt x="5952" y="56"/>
                  </a:cubicBezTo>
                  <a:cubicBezTo>
                    <a:pt x="5786" y="163"/>
                    <a:pt x="5786" y="387"/>
                    <a:pt x="5639" y="417"/>
                  </a:cubicBezTo>
                  <a:cubicBezTo>
                    <a:pt x="5621" y="420"/>
                    <a:pt x="5603" y="422"/>
                    <a:pt x="5583" y="422"/>
                  </a:cubicBezTo>
                  <a:cubicBezTo>
                    <a:pt x="5444" y="422"/>
                    <a:pt x="5232" y="340"/>
                    <a:pt x="4430" y="280"/>
                  </a:cubicBezTo>
                  <a:cubicBezTo>
                    <a:pt x="4222" y="266"/>
                    <a:pt x="4023" y="259"/>
                    <a:pt x="3834" y="259"/>
                  </a:cubicBezTo>
                  <a:cubicBezTo>
                    <a:pt x="2332" y="259"/>
                    <a:pt x="1437" y="678"/>
                    <a:pt x="1142" y="1051"/>
                  </a:cubicBezTo>
                  <a:cubicBezTo>
                    <a:pt x="801" y="1460"/>
                    <a:pt x="918" y="1753"/>
                    <a:pt x="918" y="1753"/>
                  </a:cubicBezTo>
                  <a:cubicBezTo>
                    <a:pt x="791" y="1851"/>
                    <a:pt x="684" y="1948"/>
                    <a:pt x="576" y="2056"/>
                  </a:cubicBezTo>
                  <a:cubicBezTo>
                    <a:pt x="1" y="2670"/>
                    <a:pt x="352" y="5060"/>
                    <a:pt x="362" y="5158"/>
                  </a:cubicBezTo>
                  <a:cubicBezTo>
                    <a:pt x="421" y="5137"/>
                    <a:pt x="483" y="5129"/>
                    <a:pt x="546" y="5129"/>
                  </a:cubicBezTo>
                  <a:cubicBezTo>
                    <a:pt x="841" y="5129"/>
                    <a:pt x="1145" y="5326"/>
                    <a:pt x="1249" y="5431"/>
                  </a:cubicBezTo>
                  <a:cubicBezTo>
                    <a:pt x="1991" y="3948"/>
                    <a:pt x="1737" y="2309"/>
                    <a:pt x="1737" y="2309"/>
                  </a:cubicBezTo>
                  <a:cubicBezTo>
                    <a:pt x="1737" y="1949"/>
                    <a:pt x="2012" y="1831"/>
                    <a:pt x="2459" y="1831"/>
                  </a:cubicBezTo>
                  <a:cubicBezTo>
                    <a:pt x="3322" y="1831"/>
                    <a:pt x="4827" y="2272"/>
                    <a:pt x="6238" y="2272"/>
                  </a:cubicBezTo>
                  <a:cubicBezTo>
                    <a:pt x="6295" y="2272"/>
                    <a:pt x="6353" y="2272"/>
                    <a:pt x="6410" y="2270"/>
                  </a:cubicBezTo>
                  <a:cubicBezTo>
                    <a:pt x="6625" y="2260"/>
                    <a:pt x="6830" y="2231"/>
                    <a:pt x="7034" y="2173"/>
                  </a:cubicBezTo>
                  <a:cubicBezTo>
                    <a:pt x="8137" y="1870"/>
                    <a:pt x="8264" y="865"/>
                    <a:pt x="8088" y="826"/>
                  </a:cubicBezTo>
                  <a:cubicBezTo>
                    <a:pt x="8077" y="824"/>
                    <a:pt x="8067" y="823"/>
                    <a:pt x="8056" y="823"/>
                  </a:cubicBezTo>
                  <a:cubicBezTo>
                    <a:pt x="7891" y="823"/>
                    <a:pt x="7724" y="1094"/>
                    <a:pt x="7678" y="1158"/>
                  </a:cubicBezTo>
                  <a:cubicBezTo>
                    <a:pt x="7737" y="1051"/>
                    <a:pt x="8068" y="407"/>
                    <a:pt x="7581" y="348"/>
                  </a:cubicBezTo>
                  <a:cubicBezTo>
                    <a:pt x="7473" y="358"/>
                    <a:pt x="7376" y="417"/>
                    <a:pt x="7317" y="504"/>
                  </a:cubicBezTo>
                  <a:cubicBezTo>
                    <a:pt x="7239" y="329"/>
                    <a:pt x="7083" y="192"/>
                    <a:pt x="6898" y="143"/>
                  </a:cubicBezTo>
                  <a:cubicBezTo>
                    <a:pt x="6859" y="131"/>
                    <a:pt x="6822" y="125"/>
                    <a:pt x="6785" y="125"/>
                  </a:cubicBezTo>
                  <a:cubicBezTo>
                    <a:pt x="6673" y="125"/>
                    <a:pt x="6564" y="182"/>
                    <a:pt x="6439" y="300"/>
                  </a:cubicBezTo>
                  <a:cubicBezTo>
                    <a:pt x="6367" y="134"/>
                    <a:pt x="6258" y="0"/>
                    <a:pt x="61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8"/>
            <p:cNvSpPr/>
            <p:nvPr/>
          </p:nvSpPr>
          <p:spPr>
            <a:xfrm>
              <a:off x="2165800" y="1422200"/>
              <a:ext cx="63700" cy="67100"/>
            </a:xfrm>
            <a:custGeom>
              <a:rect b="b" l="l" r="r" t="t"/>
              <a:pathLst>
                <a:path extrusionOk="0" h="2684" w="2548">
                  <a:moveTo>
                    <a:pt x="1337" y="0"/>
                  </a:moveTo>
                  <a:cubicBezTo>
                    <a:pt x="1074" y="537"/>
                    <a:pt x="586" y="927"/>
                    <a:pt x="1" y="1064"/>
                  </a:cubicBezTo>
                  <a:cubicBezTo>
                    <a:pt x="1" y="1064"/>
                    <a:pt x="859" y="2049"/>
                    <a:pt x="1494" y="2371"/>
                  </a:cubicBezTo>
                  <a:cubicBezTo>
                    <a:pt x="1640" y="2439"/>
                    <a:pt x="1786" y="2498"/>
                    <a:pt x="1942" y="2546"/>
                  </a:cubicBezTo>
                  <a:cubicBezTo>
                    <a:pt x="2137" y="2615"/>
                    <a:pt x="2342" y="2664"/>
                    <a:pt x="2547" y="2683"/>
                  </a:cubicBezTo>
                  <a:lnTo>
                    <a:pt x="2537" y="2400"/>
                  </a:lnTo>
                  <a:lnTo>
                    <a:pt x="2537" y="2410"/>
                  </a:lnTo>
                  <a:cubicBezTo>
                    <a:pt x="2401" y="2107"/>
                    <a:pt x="2342" y="1629"/>
                    <a:pt x="2332" y="1064"/>
                  </a:cubicBezTo>
                  <a:cubicBezTo>
                    <a:pt x="2206" y="995"/>
                    <a:pt x="2089" y="908"/>
                    <a:pt x="1991" y="800"/>
                  </a:cubicBezTo>
                  <a:cubicBezTo>
                    <a:pt x="1747" y="547"/>
                    <a:pt x="1533" y="283"/>
                    <a:pt x="133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8"/>
            <p:cNvSpPr/>
            <p:nvPr/>
          </p:nvSpPr>
          <p:spPr>
            <a:xfrm>
              <a:off x="2135800" y="1648275"/>
              <a:ext cx="82725" cy="234325"/>
            </a:xfrm>
            <a:custGeom>
              <a:rect b="b" l="l" r="r" t="t"/>
              <a:pathLst>
                <a:path extrusionOk="0" h="9373" w="3309">
                  <a:moveTo>
                    <a:pt x="2196" y="1"/>
                  </a:moveTo>
                  <a:cubicBezTo>
                    <a:pt x="1503" y="469"/>
                    <a:pt x="577" y="586"/>
                    <a:pt x="1" y="615"/>
                  </a:cubicBezTo>
                  <a:lnTo>
                    <a:pt x="11" y="976"/>
                  </a:lnTo>
                  <a:cubicBezTo>
                    <a:pt x="11" y="976"/>
                    <a:pt x="1601" y="9093"/>
                    <a:pt x="1855" y="9220"/>
                  </a:cubicBezTo>
                  <a:cubicBezTo>
                    <a:pt x="2051" y="9322"/>
                    <a:pt x="2265" y="9373"/>
                    <a:pt x="2478" y="9373"/>
                  </a:cubicBezTo>
                  <a:cubicBezTo>
                    <a:pt x="2772" y="9373"/>
                    <a:pt x="3065" y="9276"/>
                    <a:pt x="3308" y="9083"/>
                  </a:cubicBezTo>
                  <a:lnTo>
                    <a:pt x="2557" y="59"/>
                  </a:lnTo>
                  <a:lnTo>
                    <a:pt x="2196"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8"/>
            <p:cNvSpPr/>
            <p:nvPr/>
          </p:nvSpPr>
          <p:spPr>
            <a:xfrm>
              <a:off x="1999725" y="1522675"/>
              <a:ext cx="207325" cy="147100"/>
            </a:xfrm>
            <a:custGeom>
              <a:rect b="b" l="l" r="r" t="t"/>
              <a:pathLst>
                <a:path extrusionOk="0" h="5884" w="8293">
                  <a:moveTo>
                    <a:pt x="5756" y="1"/>
                  </a:moveTo>
                  <a:cubicBezTo>
                    <a:pt x="5454" y="79"/>
                    <a:pt x="5142" y="127"/>
                    <a:pt x="4829" y="147"/>
                  </a:cubicBezTo>
                  <a:cubicBezTo>
                    <a:pt x="4839" y="244"/>
                    <a:pt x="4927" y="1298"/>
                    <a:pt x="4927" y="1366"/>
                  </a:cubicBezTo>
                  <a:cubicBezTo>
                    <a:pt x="4927" y="1424"/>
                    <a:pt x="4754" y="1447"/>
                    <a:pt x="4618" y="1447"/>
                  </a:cubicBezTo>
                  <a:cubicBezTo>
                    <a:pt x="4592" y="1447"/>
                    <a:pt x="4568" y="1446"/>
                    <a:pt x="4546" y="1444"/>
                  </a:cubicBezTo>
                  <a:cubicBezTo>
                    <a:pt x="4410" y="1444"/>
                    <a:pt x="4361" y="176"/>
                    <a:pt x="4361" y="176"/>
                  </a:cubicBezTo>
                  <a:cubicBezTo>
                    <a:pt x="4313" y="177"/>
                    <a:pt x="4265" y="178"/>
                    <a:pt x="4216" y="178"/>
                  </a:cubicBezTo>
                  <a:cubicBezTo>
                    <a:pt x="3777" y="178"/>
                    <a:pt x="3337" y="137"/>
                    <a:pt x="2898" y="49"/>
                  </a:cubicBezTo>
                  <a:lnTo>
                    <a:pt x="2898" y="79"/>
                  </a:lnTo>
                  <a:cubicBezTo>
                    <a:pt x="2898" y="79"/>
                    <a:pt x="2985" y="1252"/>
                    <a:pt x="1254" y="1252"/>
                  </a:cubicBezTo>
                  <a:cubicBezTo>
                    <a:pt x="1152" y="1252"/>
                    <a:pt x="1043" y="1248"/>
                    <a:pt x="927" y="1240"/>
                  </a:cubicBezTo>
                  <a:cubicBezTo>
                    <a:pt x="830" y="1483"/>
                    <a:pt x="722" y="1747"/>
                    <a:pt x="595" y="2039"/>
                  </a:cubicBezTo>
                  <a:cubicBezTo>
                    <a:pt x="469" y="2352"/>
                    <a:pt x="0" y="5083"/>
                    <a:pt x="0" y="5083"/>
                  </a:cubicBezTo>
                  <a:cubicBezTo>
                    <a:pt x="303" y="5249"/>
                    <a:pt x="615" y="5386"/>
                    <a:pt x="937" y="5493"/>
                  </a:cubicBezTo>
                  <a:cubicBezTo>
                    <a:pt x="1541" y="5692"/>
                    <a:pt x="2321" y="5883"/>
                    <a:pt x="3079" y="5883"/>
                  </a:cubicBezTo>
                  <a:cubicBezTo>
                    <a:pt x="3215" y="5883"/>
                    <a:pt x="3350" y="5877"/>
                    <a:pt x="3483" y="5864"/>
                  </a:cubicBezTo>
                  <a:cubicBezTo>
                    <a:pt x="3737" y="5815"/>
                    <a:pt x="3990" y="5756"/>
                    <a:pt x="4244" y="5669"/>
                  </a:cubicBezTo>
                  <a:lnTo>
                    <a:pt x="4273" y="2606"/>
                  </a:lnTo>
                  <a:lnTo>
                    <a:pt x="4273" y="2606"/>
                  </a:lnTo>
                  <a:cubicBezTo>
                    <a:pt x="4295" y="2599"/>
                    <a:pt x="4369" y="2577"/>
                    <a:pt x="4585" y="2508"/>
                  </a:cubicBezTo>
                  <a:lnTo>
                    <a:pt x="4585" y="2517"/>
                  </a:lnTo>
                  <a:lnTo>
                    <a:pt x="4820" y="5620"/>
                  </a:lnTo>
                  <a:cubicBezTo>
                    <a:pt x="4970" y="5634"/>
                    <a:pt x="5120" y="5643"/>
                    <a:pt x="5273" y="5643"/>
                  </a:cubicBezTo>
                  <a:cubicBezTo>
                    <a:pt x="5330" y="5643"/>
                    <a:pt x="5386" y="5642"/>
                    <a:pt x="5444" y="5639"/>
                  </a:cubicBezTo>
                  <a:cubicBezTo>
                    <a:pt x="6010" y="5620"/>
                    <a:pt x="6946" y="5493"/>
                    <a:pt x="7639" y="5034"/>
                  </a:cubicBezTo>
                  <a:cubicBezTo>
                    <a:pt x="7912" y="4849"/>
                    <a:pt x="8137" y="4595"/>
                    <a:pt x="8293" y="4303"/>
                  </a:cubicBezTo>
                  <a:lnTo>
                    <a:pt x="7219" y="1474"/>
                  </a:lnTo>
                  <a:lnTo>
                    <a:pt x="7161" y="1337"/>
                  </a:lnTo>
                  <a:lnTo>
                    <a:pt x="7132" y="1347"/>
                  </a:lnTo>
                  <a:cubicBezTo>
                    <a:pt x="6312" y="1279"/>
                    <a:pt x="5766" y="40"/>
                    <a:pt x="5766" y="40"/>
                  </a:cubicBezTo>
                  <a:lnTo>
                    <a:pt x="5756"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8"/>
            <p:cNvSpPr/>
            <p:nvPr/>
          </p:nvSpPr>
          <p:spPr>
            <a:xfrm>
              <a:off x="1980700" y="1363875"/>
              <a:ext cx="221225" cy="163250"/>
            </a:xfrm>
            <a:custGeom>
              <a:rect b="b" l="l" r="r" t="t"/>
              <a:pathLst>
                <a:path extrusionOk="0" h="6530" w="8849">
                  <a:moveTo>
                    <a:pt x="2980" y="1"/>
                  </a:moveTo>
                  <a:cubicBezTo>
                    <a:pt x="2502" y="1"/>
                    <a:pt x="2030" y="127"/>
                    <a:pt x="1610" y="372"/>
                  </a:cubicBezTo>
                  <a:lnTo>
                    <a:pt x="1610" y="392"/>
                  </a:lnTo>
                  <a:cubicBezTo>
                    <a:pt x="917" y="782"/>
                    <a:pt x="0" y="2392"/>
                    <a:pt x="0" y="2392"/>
                  </a:cubicBezTo>
                  <a:cubicBezTo>
                    <a:pt x="78" y="2538"/>
                    <a:pt x="166" y="2675"/>
                    <a:pt x="274" y="2802"/>
                  </a:cubicBezTo>
                  <a:cubicBezTo>
                    <a:pt x="576" y="3202"/>
                    <a:pt x="1142" y="3767"/>
                    <a:pt x="1893" y="3845"/>
                  </a:cubicBezTo>
                  <a:cubicBezTo>
                    <a:pt x="2010" y="3592"/>
                    <a:pt x="2108" y="3348"/>
                    <a:pt x="2195" y="3143"/>
                  </a:cubicBezTo>
                  <a:lnTo>
                    <a:pt x="2508" y="5992"/>
                  </a:lnTo>
                  <a:cubicBezTo>
                    <a:pt x="2508" y="5992"/>
                    <a:pt x="2888" y="6245"/>
                    <a:pt x="3659" y="6401"/>
                  </a:cubicBezTo>
                  <a:cubicBezTo>
                    <a:pt x="4089" y="6489"/>
                    <a:pt x="4528" y="6530"/>
                    <a:pt x="4975" y="6530"/>
                  </a:cubicBezTo>
                  <a:cubicBezTo>
                    <a:pt x="5024" y="6530"/>
                    <a:pt x="5073" y="6529"/>
                    <a:pt x="5122" y="6528"/>
                  </a:cubicBezTo>
                  <a:cubicBezTo>
                    <a:pt x="5288" y="6518"/>
                    <a:pt x="5444" y="6509"/>
                    <a:pt x="5590" y="6499"/>
                  </a:cubicBezTo>
                  <a:cubicBezTo>
                    <a:pt x="5903" y="6479"/>
                    <a:pt x="6205" y="6421"/>
                    <a:pt x="6517" y="6343"/>
                  </a:cubicBezTo>
                  <a:cubicBezTo>
                    <a:pt x="6985" y="6216"/>
                    <a:pt x="7181" y="6060"/>
                    <a:pt x="7249" y="5992"/>
                  </a:cubicBezTo>
                  <a:cubicBezTo>
                    <a:pt x="7249" y="5748"/>
                    <a:pt x="7268" y="4421"/>
                    <a:pt x="7249" y="3416"/>
                  </a:cubicBezTo>
                  <a:lnTo>
                    <a:pt x="7278" y="3406"/>
                  </a:lnTo>
                  <a:lnTo>
                    <a:pt x="7395" y="3387"/>
                  </a:lnTo>
                  <a:cubicBezTo>
                    <a:pt x="7980" y="3250"/>
                    <a:pt x="8478" y="2860"/>
                    <a:pt x="8741" y="2324"/>
                  </a:cubicBezTo>
                  <a:cubicBezTo>
                    <a:pt x="8780" y="2245"/>
                    <a:pt x="8819" y="2158"/>
                    <a:pt x="8849" y="2070"/>
                  </a:cubicBezTo>
                  <a:cubicBezTo>
                    <a:pt x="8849" y="2070"/>
                    <a:pt x="7746" y="314"/>
                    <a:pt x="7083" y="109"/>
                  </a:cubicBezTo>
                  <a:cubicBezTo>
                    <a:pt x="6879" y="50"/>
                    <a:pt x="6672" y="29"/>
                    <a:pt x="6483" y="29"/>
                  </a:cubicBezTo>
                  <a:cubicBezTo>
                    <a:pt x="6049" y="29"/>
                    <a:pt x="5707" y="138"/>
                    <a:pt x="5707" y="138"/>
                  </a:cubicBezTo>
                  <a:cubicBezTo>
                    <a:pt x="5707" y="138"/>
                    <a:pt x="5590" y="717"/>
                    <a:pt x="4781" y="717"/>
                  </a:cubicBezTo>
                  <a:cubicBezTo>
                    <a:pt x="4750" y="717"/>
                    <a:pt x="4717" y="716"/>
                    <a:pt x="4683" y="714"/>
                  </a:cubicBezTo>
                  <a:cubicBezTo>
                    <a:pt x="3922" y="675"/>
                    <a:pt x="3708" y="99"/>
                    <a:pt x="3708" y="99"/>
                  </a:cubicBezTo>
                  <a:cubicBezTo>
                    <a:pt x="3467" y="33"/>
                    <a:pt x="3223" y="1"/>
                    <a:pt x="298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8"/>
            <p:cNvSpPr/>
            <p:nvPr/>
          </p:nvSpPr>
          <p:spPr>
            <a:xfrm>
              <a:off x="2143625" y="1513175"/>
              <a:ext cx="35375" cy="43175"/>
            </a:xfrm>
            <a:custGeom>
              <a:rect b="b" l="l" r="r" t="t"/>
              <a:pathLst>
                <a:path extrusionOk="0" h="1727" w="1415">
                  <a:moveTo>
                    <a:pt x="761" y="0"/>
                  </a:moveTo>
                  <a:cubicBezTo>
                    <a:pt x="751" y="10"/>
                    <a:pt x="742" y="10"/>
                    <a:pt x="742" y="20"/>
                  </a:cubicBezTo>
                  <a:cubicBezTo>
                    <a:pt x="673" y="88"/>
                    <a:pt x="488" y="244"/>
                    <a:pt x="0" y="371"/>
                  </a:cubicBezTo>
                  <a:lnTo>
                    <a:pt x="20" y="420"/>
                  </a:lnTo>
                  <a:cubicBezTo>
                    <a:pt x="20" y="420"/>
                    <a:pt x="556" y="1659"/>
                    <a:pt x="1376" y="1727"/>
                  </a:cubicBezTo>
                  <a:lnTo>
                    <a:pt x="1415" y="1707"/>
                  </a:lnTo>
                  <a:lnTo>
                    <a:pt x="76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8"/>
            <p:cNvSpPr/>
            <p:nvPr/>
          </p:nvSpPr>
          <p:spPr>
            <a:xfrm>
              <a:off x="2006075" y="1207325"/>
              <a:ext cx="166350" cy="147100"/>
            </a:xfrm>
            <a:custGeom>
              <a:rect b="b" l="l" r="r" t="t"/>
              <a:pathLst>
                <a:path extrusionOk="0" h="5884" w="6654">
                  <a:moveTo>
                    <a:pt x="1883" y="1"/>
                  </a:moveTo>
                  <a:lnTo>
                    <a:pt x="1873" y="20"/>
                  </a:lnTo>
                  <a:cubicBezTo>
                    <a:pt x="1873" y="20"/>
                    <a:pt x="2224" y="2108"/>
                    <a:pt x="1327" y="3191"/>
                  </a:cubicBezTo>
                  <a:cubicBezTo>
                    <a:pt x="1220" y="3114"/>
                    <a:pt x="1095" y="3074"/>
                    <a:pt x="967" y="3074"/>
                  </a:cubicBezTo>
                  <a:cubicBezTo>
                    <a:pt x="931" y="3074"/>
                    <a:pt x="895" y="3077"/>
                    <a:pt x="859" y="3083"/>
                  </a:cubicBezTo>
                  <a:cubicBezTo>
                    <a:pt x="790" y="3093"/>
                    <a:pt x="732" y="3113"/>
                    <a:pt x="673" y="3142"/>
                  </a:cubicBezTo>
                  <a:cubicBezTo>
                    <a:pt x="624" y="3161"/>
                    <a:pt x="576" y="3191"/>
                    <a:pt x="527" y="3230"/>
                  </a:cubicBezTo>
                  <a:cubicBezTo>
                    <a:pt x="0" y="3581"/>
                    <a:pt x="312" y="4332"/>
                    <a:pt x="566" y="4537"/>
                  </a:cubicBezTo>
                  <a:cubicBezTo>
                    <a:pt x="791" y="4721"/>
                    <a:pt x="1067" y="4757"/>
                    <a:pt x="1249" y="4757"/>
                  </a:cubicBezTo>
                  <a:cubicBezTo>
                    <a:pt x="1366" y="4757"/>
                    <a:pt x="1444" y="4742"/>
                    <a:pt x="1444" y="4742"/>
                  </a:cubicBezTo>
                  <a:cubicBezTo>
                    <a:pt x="1815" y="5113"/>
                    <a:pt x="2254" y="5415"/>
                    <a:pt x="2741" y="5610"/>
                  </a:cubicBezTo>
                  <a:cubicBezTo>
                    <a:pt x="3083" y="5756"/>
                    <a:pt x="3444" y="5844"/>
                    <a:pt x="3814" y="5873"/>
                  </a:cubicBezTo>
                  <a:cubicBezTo>
                    <a:pt x="3904" y="5880"/>
                    <a:pt x="3995" y="5884"/>
                    <a:pt x="4087" y="5884"/>
                  </a:cubicBezTo>
                  <a:cubicBezTo>
                    <a:pt x="4255" y="5884"/>
                    <a:pt x="4425" y="5873"/>
                    <a:pt x="4595" y="5854"/>
                  </a:cubicBezTo>
                  <a:cubicBezTo>
                    <a:pt x="5249" y="5786"/>
                    <a:pt x="5824" y="5425"/>
                    <a:pt x="6166" y="4869"/>
                  </a:cubicBezTo>
                  <a:cubicBezTo>
                    <a:pt x="6526" y="4293"/>
                    <a:pt x="6653" y="3600"/>
                    <a:pt x="6497" y="2947"/>
                  </a:cubicBezTo>
                  <a:cubicBezTo>
                    <a:pt x="6458" y="2879"/>
                    <a:pt x="6370" y="1874"/>
                    <a:pt x="6370" y="1874"/>
                  </a:cubicBezTo>
                  <a:lnTo>
                    <a:pt x="6380" y="1815"/>
                  </a:lnTo>
                  <a:cubicBezTo>
                    <a:pt x="6058" y="1796"/>
                    <a:pt x="5736" y="1698"/>
                    <a:pt x="5463" y="1532"/>
                  </a:cubicBezTo>
                  <a:cubicBezTo>
                    <a:pt x="5356" y="1591"/>
                    <a:pt x="5239" y="1620"/>
                    <a:pt x="5122" y="1630"/>
                  </a:cubicBezTo>
                  <a:cubicBezTo>
                    <a:pt x="5064" y="1636"/>
                    <a:pt x="5006" y="1639"/>
                    <a:pt x="4948" y="1639"/>
                  </a:cubicBezTo>
                  <a:cubicBezTo>
                    <a:pt x="3710" y="1639"/>
                    <a:pt x="2218" y="317"/>
                    <a:pt x="188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8"/>
            <p:cNvSpPr/>
            <p:nvPr/>
          </p:nvSpPr>
          <p:spPr>
            <a:xfrm>
              <a:off x="2073625" y="1347575"/>
              <a:ext cx="49775" cy="34225"/>
            </a:xfrm>
            <a:custGeom>
              <a:rect b="b" l="l" r="r" t="t"/>
              <a:pathLst>
                <a:path extrusionOk="0" h="1369" w="1991">
                  <a:moveTo>
                    <a:pt x="39" y="0"/>
                  </a:moveTo>
                  <a:lnTo>
                    <a:pt x="0" y="751"/>
                  </a:lnTo>
                  <a:cubicBezTo>
                    <a:pt x="0" y="751"/>
                    <a:pt x="205" y="1327"/>
                    <a:pt x="976" y="1366"/>
                  </a:cubicBezTo>
                  <a:cubicBezTo>
                    <a:pt x="1010" y="1368"/>
                    <a:pt x="1042" y="1369"/>
                    <a:pt x="1074" y="1369"/>
                  </a:cubicBezTo>
                  <a:cubicBezTo>
                    <a:pt x="1882" y="1369"/>
                    <a:pt x="1990" y="790"/>
                    <a:pt x="1990" y="790"/>
                  </a:cubicBezTo>
                  <a:lnTo>
                    <a:pt x="1893" y="244"/>
                  </a:lnTo>
                  <a:cubicBezTo>
                    <a:pt x="1729" y="263"/>
                    <a:pt x="1561" y="274"/>
                    <a:pt x="1392" y="274"/>
                  </a:cubicBezTo>
                  <a:cubicBezTo>
                    <a:pt x="1299" y="274"/>
                    <a:pt x="1206" y="270"/>
                    <a:pt x="1112" y="263"/>
                  </a:cubicBezTo>
                  <a:cubicBezTo>
                    <a:pt x="742" y="234"/>
                    <a:pt x="381" y="146"/>
                    <a:pt x="3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8"/>
            <p:cNvSpPr/>
            <p:nvPr/>
          </p:nvSpPr>
          <p:spPr>
            <a:xfrm>
              <a:off x="2108975" y="1526325"/>
              <a:ext cx="14175" cy="32475"/>
            </a:xfrm>
            <a:custGeom>
              <a:rect b="b" l="l" r="r" t="t"/>
              <a:pathLst>
                <a:path extrusionOk="0" h="1299" w="567">
                  <a:moveTo>
                    <a:pt x="469" y="1"/>
                  </a:moveTo>
                  <a:cubicBezTo>
                    <a:pt x="323" y="11"/>
                    <a:pt x="167" y="20"/>
                    <a:pt x="1" y="30"/>
                  </a:cubicBezTo>
                  <a:cubicBezTo>
                    <a:pt x="1" y="30"/>
                    <a:pt x="40" y="1298"/>
                    <a:pt x="176" y="1298"/>
                  </a:cubicBezTo>
                  <a:cubicBezTo>
                    <a:pt x="313" y="1298"/>
                    <a:pt x="557" y="1289"/>
                    <a:pt x="557" y="1220"/>
                  </a:cubicBezTo>
                  <a:cubicBezTo>
                    <a:pt x="567" y="1152"/>
                    <a:pt x="469" y="98"/>
                    <a:pt x="46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8"/>
            <p:cNvSpPr/>
            <p:nvPr/>
          </p:nvSpPr>
          <p:spPr>
            <a:xfrm>
              <a:off x="2022400" y="1659975"/>
              <a:ext cx="64425" cy="227350"/>
            </a:xfrm>
            <a:custGeom>
              <a:rect b="b" l="l" r="r" t="t"/>
              <a:pathLst>
                <a:path extrusionOk="0" h="9094" w="2577">
                  <a:moveTo>
                    <a:pt x="30" y="1"/>
                  </a:moveTo>
                  <a:lnTo>
                    <a:pt x="1" y="98"/>
                  </a:lnTo>
                  <a:lnTo>
                    <a:pt x="69" y="8683"/>
                  </a:lnTo>
                  <a:cubicBezTo>
                    <a:pt x="69" y="8683"/>
                    <a:pt x="759" y="9094"/>
                    <a:pt x="1248" y="9094"/>
                  </a:cubicBezTo>
                  <a:cubicBezTo>
                    <a:pt x="1490" y="9094"/>
                    <a:pt x="1682" y="8993"/>
                    <a:pt x="1718" y="8693"/>
                  </a:cubicBezTo>
                  <a:cubicBezTo>
                    <a:pt x="1786" y="8147"/>
                    <a:pt x="2557" y="811"/>
                    <a:pt x="2576" y="372"/>
                  </a:cubicBezTo>
                  <a:lnTo>
                    <a:pt x="2576" y="372"/>
                  </a:lnTo>
                  <a:cubicBezTo>
                    <a:pt x="2443" y="385"/>
                    <a:pt x="2308" y="391"/>
                    <a:pt x="2172" y="391"/>
                  </a:cubicBezTo>
                  <a:cubicBezTo>
                    <a:pt x="1414" y="391"/>
                    <a:pt x="634" y="200"/>
                    <a:pt x="3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8"/>
            <p:cNvSpPr/>
            <p:nvPr/>
          </p:nvSpPr>
          <p:spPr>
            <a:xfrm>
              <a:off x="2023125" y="1513900"/>
              <a:ext cx="51275" cy="40300"/>
            </a:xfrm>
            <a:custGeom>
              <a:rect b="b" l="l" r="r" t="t"/>
              <a:pathLst>
                <a:path extrusionOk="0" h="1612" w="2051">
                  <a:moveTo>
                    <a:pt x="830" y="0"/>
                  </a:moveTo>
                  <a:cubicBezTo>
                    <a:pt x="508" y="508"/>
                    <a:pt x="235" y="1044"/>
                    <a:pt x="1" y="1600"/>
                  </a:cubicBezTo>
                  <a:cubicBezTo>
                    <a:pt x="109" y="1608"/>
                    <a:pt x="212" y="1612"/>
                    <a:pt x="308" y="1612"/>
                  </a:cubicBezTo>
                  <a:cubicBezTo>
                    <a:pt x="2050" y="1612"/>
                    <a:pt x="1972" y="430"/>
                    <a:pt x="1972" y="430"/>
                  </a:cubicBezTo>
                  <a:lnTo>
                    <a:pt x="1972" y="410"/>
                  </a:lnTo>
                  <a:cubicBezTo>
                    <a:pt x="1201" y="254"/>
                    <a:pt x="830" y="0"/>
                    <a:pt x="8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8"/>
            <p:cNvSpPr/>
            <p:nvPr/>
          </p:nvSpPr>
          <p:spPr>
            <a:xfrm>
              <a:off x="2583600" y="1300250"/>
              <a:ext cx="54650" cy="37575"/>
            </a:xfrm>
            <a:custGeom>
              <a:rect b="b" l="l" r="r" t="t"/>
              <a:pathLst>
                <a:path extrusionOk="0" h="1503" w="2186">
                  <a:moveTo>
                    <a:pt x="10" y="1"/>
                  </a:moveTo>
                  <a:cubicBezTo>
                    <a:pt x="0" y="1"/>
                    <a:pt x="0" y="10"/>
                    <a:pt x="10" y="10"/>
                  </a:cubicBezTo>
                  <a:lnTo>
                    <a:pt x="20" y="40"/>
                  </a:lnTo>
                  <a:cubicBezTo>
                    <a:pt x="39" y="59"/>
                    <a:pt x="49" y="88"/>
                    <a:pt x="68" y="108"/>
                  </a:cubicBezTo>
                  <a:lnTo>
                    <a:pt x="147" y="215"/>
                  </a:lnTo>
                  <a:cubicBezTo>
                    <a:pt x="176" y="254"/>
                    <a:pt x="215" y="303"/>
                    <a:pt x="254" y="352"/>
                  </a:cubicBezTo>
                  <a:cubicBezTo>
                    <a:pt x="351" y="459"/>
                    <a:pt x="449" y="566"/>
                    <a:pt x="556" y="664"/>
                  </a:cubicBezTo>
                  <a:cubicBezTo>
                    <a:pt x="615" y="722"/>
                    <a:pt x="673" y="771"/>
                    <a:pt x="732" y="820"/>
                  </a:cubicBezTo>
                  <a:cubicBezTo>
                    <a:pt x="800" y="869"/>
                    <a:pt x="868" y="927"/>
                    <a:pt x="937" y="976"/>
                  </a:cubicBezTo>
                  <a:cubicBezTo>
                    <a:pt x="1073" y="1074"/>
                    <a:pt x="1210" y="1161"/>
                    <a:pt x="1366" y="1230"/>
                  </a:cubicBezTo>
                  <a:cubicBezTo>
                    <a:pt x="1434" y="1269"/>
                    <a:pt x="1503" y="1298"/>
                    <a:pt x="1571" y="1327"/>
                  </a:cubicBezTo>
                  <a:cubicBezTo>
                    <a:pt x="1639" y="1357"/>
                    <a:pt x="1698" y="1386"/>
                    <a:pt x="1766" y="1405"/>
                  </a:cubicBezTo>
                  <a:cubicBezTo>
                    <a:pt x="1815" y="1425"/>
                    <a:pt x="1873" y="1435"/>
                    <a:pt x="1932" y="1454"/>
                  </a:cubicBezTo>
                  <a:lnTo>
                    <a:pt x="2059" y="1483"/>
                  </a:lnTo>
                  <a:cubicBezTo>
                    <a:pt x="2127" y="1503"/>
                    <a:pt x="2166" y="1503"/>
                    <a:pt x="2166" y="1503"/>
                  </a:cubicBezTo>
                  <a:cubicBezTo>
                    <a:pt x="2176" y="1503"/>
                    <a:pt x="2185" y="1503"/>
                    <a:pt x="2185" y="1493"/>
                  </a:cubicBezTo>
                  <a:cubicBezTo>
                    <a:pt x="2185" y="1483"/>
                    <a:pt x="2185" y="1474"/>
                    <a:pt x="2176" y="1474"/>
                  </a:cubicBezTo>
                  <a:cubicBezTo>
                    <a:pt x="2176" y="1474"/>
                    <a:pt x="2137" y="1464"/>
                    <a:pt x="2068" y="1435"/>
                  </a:cubicBezTo>
                  <a:lnTo>
                    <a:pt x="1951" y="1386"/>
                  </a:lnTo>
                  <a:cubicBezTo>
                    <a:pt x="1903" y="1376"/>
                    <a:pt x="1854" y="1347"/>
                    <a:pt x="1795" y="1327"/>
                  </a:cubicBezTo>
                  <a:cubicBezTo>
                    <a:pt x="1727" y="1298"/>
                    <a:pt x="1668" y="1269"/>
                    <a:pt x="1610" y="1239"/>
                  </a:cubicBezTo>
                  <a:cubicBezTo>
                    <a:pt x="1551" y="1210"/>
                    <a:pt x="1483" y="1171"/>
                    <a:pt x="1415" y="1132"/>
                  </a:cubicBezTo>
                  <a:cubicBezTo>
                    <a:pt x="1346" y="1093"/>
                    <a:pt x="1278" y="1054"/>
                    <a:pt x="1210" y="1015"/>
                  </a:cubicBezTo>
                  <a:cubicBezTo>
                    <a:pt x="1142" y="966"/>
                    <a:pt x="1073" y="918"/>
                    <a:pt x="1005" y="879"/>
                  </a:cubicBezTo>
                  <a:cubicBezTo>
                    <a:pt x="937" y="830"/>
                    <a:pt x="878" y="781"/>
                    <a:pt x="810" y="732"/>
                  </a:cubicBezTo>
                  <a:cubicBezTo>
                    <a:pt x="751" y="683"/>
                    <a:pt x="683" y="635"/>
                    <a:pt x="625" y="576"/>
                  </a:cubicBezTo>
                  <a:cubicBezTo>
                    <a:pt x="566" y="527"/>
                    <a:pt x="517" y="479"/>
                    <a:pt x="459" y="430"/>
                  </a:cubicBezTo>
                  <a:cubicBezTo>
                    <a:pt x="410" y="391"/>
                    <a:pt x="361" y="342"/>
                    <a:pt x="312" y="303"/>
                  </a:cubicBezTo>
                  <a:cubicBezTo>
                    <a:pt x="273" y="254"/>
                    <a:pt x="225" y="215"/>
                    <a:pt x="195" y="176"/>
                  </a:cubicBezTo>
                  <a:lnTo>
                    <a:pt x="98" y="79"/>
                  </a:lnTo>
                  <a:cubicBezTo>
                    <a:pt x="49" y="30"/>
                    <a:pt x="20" y="1"/>
                    <a:pt x="2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8"/>
            <p:cNvSpPr/>
            <p:nvPr/>
          </p:nvSpPr>
          <p:spPr>
            <a:xfrm>
              <a:off x="2605550" y="1279525"/>
              <a:ext cx="62700" cy="25150"/>
            </a:xfrm>
            <a:custGeom>
              <a:rect b="b" l="l" r="r" t="t"/>
              <a:pathLst>
                <a:path extrusionOk="0" h="1006" w="2508">
                  <a:moveTo>
                    <a:pt x="0" y="0"/>
                  </a:moveTo>
                  <a:cubicBezTo>
                    <a:pt x="0" y="0"/>
                    <a:pt x="0" y="10"/>
                    <a:pt x="0" y="10"/>
                  </a:cubicBezTo>
                  <a:lnTo>
                    <a:pt x="98" y="78"/>
                  </a:lnTo>
                  <a:lnTo>
                    <a:pt x="205" y="147"/>
                  </a:lnTo>
                  <a:cubicBezTo>
                    <a:pt x="254" y="176"/>
                    <a:pt x="293" y="215"/>
                    <a:pt x="351" y="244"/>
                  </a:cubicBezTo>
                  <a:lnTo>
                    <a:pt x="537" y="342"/>
                  </a:lnTo>
                  <a:cubicBezTo>
                    <a:pt x="595" y="371"/>
                    <a:pt x="664" y="410"/>
                    <a:pt x="732" y="439"/>
                  </a:cubicBezTo>
                  <a:cubicBezTo>
                    <a:pt x="878" y="508"/>
                    <a:pt x="1034" y="576"/>
                    <a:pt x="1190" y="634"/>
                  </a:cubicBezTo>
                  <a:cubicBezTo>
                    <a:pt x="1346" y="693"/>
                    <a:pt x="1503" y="751"/>
                    <a:pt x="1649" y="800"/>
                  </a:cubicBezTo>
                  <a:lnTo>
                    <a:pt x="1766" y="830"/>
                  </a:lnTo>
                  <a:cubicBezTo>
                    <a:pt x="1805" y="839"/>
                    <a:pt x="1834" y="849"/>
                    <a:pt x="1873" y="859"/>
                  </a:cubicBezTo>
                  <a:lnTo>
                    <a:pt x="2068" y="908"/>
                  </a:lnTo>
                  <a:cubicBezTo>
                    <a:pt x="2312" y="966"/>
                    <a:pt x="2478" y="1005"/>
                    <a:pt x="2478" y="1005"/>
                  </a:cubicBezTo>
                  <a:cubicBezTo>
                    <a:pt x="2488" y="1005"/>
                    <a:pt x="2498" y="1005"/>
                    <a:pt x="2507" y="995"/>
                  </a:cubicBezTo>
                  <a:cubicBezTo>
                    <a:pt x="2507" y="986"/>
                    <a:pt x="2498" y="966"/>
                    <a:pt x="2488" y="966"/>
                  </a:cubicBezTo>
                  <a:cubicBezTo>
                    <a:pt x="2488" y="966"/>
                    <a:pt x="2332" y="908"/>
                    <a:pt x="2098" y="830"/>
                  </a:cubicBezTo>
                  <a:lnTo>
                    <a:pt x="1903" y="761"/>
                  </a:lnTo>
                  <a:lnTo>
                    <a:pt x="1805" y="732"/>
                  </a:lnTo>
                  <a:lnTo>
                    <a:pt x="1698" y="693"/>
                  </a:lnTo>
                  <a:cubicBezTo>
                    <a:pt x="1551" y="634"/>
                    <a:pt x="1395" y="576"/>
                    <a:pt x="1239" y="527"/>
                  </a:cubicBezTo>
                  <a:cubicBezTo>
                    <a:pt x="1083" y="469"/>
                    <a:pt x="927" y="400"/>
                    <a:pt x="781" y="352"/>
                  </a:cubicBezTo>
                  <a:cubicBezTo>
                    <a:pt x="712" y="322"/>
                    <a:pt x="644" y="283"/>
                    <a:pt x="576" y="264"/>
                  </a:cubicBezTo>
                  <a:lnTo>
                    <a:pt x="390" y="186"/>
                  </a:lnTo>
                  <a:cubicBezTo>
                    <a:pt x="342" y="156"/>
                    <a:pt x="283" y="127"/>
                    <a:pt x="244" y="108"/>
                  </a:cubicBezTo>
                  <a:lnTo>
                    <a:pt x="117" y="49"/>
                  </a:lnTo>
                  <a:lnTo>
                    <a:pt x="10"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8"/>
            <p:cNvSpPr/>
            <p:nvPr/>
          </p:nvSpPr>
          <p:spPr>
            <a:xfrm>
              <a:off x="2544325" y="1354775"/>
              <a:ext cx="75150" cy="74275"/>
            </a:xfrm>
            <a:custGeom>
              <a:rect b="b" l="l" r="r" t="t"/>
              <a:pathLst>
                <a:path extrusionOk="0" h="2971" w="3006">
                  <a:moveTo>
                    <a:pt x="1969" y="1"/>
                  </a:moveTo>
                  <a:cubicBezTo>
                    <a:pt x="1896" y="1"/>
                    <a:pt x="1821" y="10"/>
                    <a:pt x="1757" y="24"/>
                  </a:cubicBezTo>
                  <a:cubicBezTo>
                    <a:pt x="1708" y="44"/>
                    <a:pt x="1649" y="54"/>
                    <a:pt x="1610" y="83"/>
                  </a:cubicBezTo>
                  <a:cubicBezTo>
                    <a:pt x="1571" y="102"/>
                    <a:pt x="1542" y="122"/>
                    <a:pt x="1493" y="151"/>
                  </a:cubicBezTo>
                  <a:lnTo>
                    <a:pt x="1376" y="249"/>
                  </a:lnTo>
                  <a:cubicBezTo>
                    <a:pt x="1337" y="278"/>
                    <a:pt x="1318" y="317"/>
                    <a:pt x="1288" y="356"/>
                  </a:cubicBezTo>
                  <a:lnTo>
                    <a:pt x="1259" y="385"/>
                  </a:lnTo>
                  <a:lnTo>
                    <a:pt x="1240" y="405"/>
                  </a:lnTo>
                  <a:lnTo>
                    <a:pt x="1230" y="414"/>
                  </a:lnTo>
                  <a:lnTo>
                    <a:pt x="1191" y="473"/>
                  </a:lnTo>
                  <a:cubicBezTo>
                    <a:pt x="1161" y="512"/>
                    <a:pt x="1142" y="551"/>
                    <a:pt x="1113" y="600"/>
                  </a:cubicBezTo>
                  <a:cubicBezTo>
                    <a:pt x="1064" y="678"/>
                    <a:pt x="1025" y="756"/>
                    <a:pt x="986" y="844"/>
                  </a:cubicBezTo>
                  <a:cubicBezTo>
                    <a:pt x="937" y="922"/>
                    <a:pt x="908" y="1010"/>
                    <a:pt x="869" y="1097"/>
                  </a:cubicBezTo>
                  <a:cubicBezTo>
                    <a:pt x="801" y="1273"/>
                    <a:pt x="742" y="1449"/>
                    <a:pt x="693" y="1624"/>
                  </a:cubicBezTo>
                  <a:cubicBezTo>
                    <a:pt x="635" y="1800"/>
                    <a:pt x="596" y="1985"/>
                    <a:pt x="557" y="2161"/>
                  </a:cubicBezTo>
                  <a:cubicBezTo>
                    <a:pt x="519" y="2338"/>
                    <a:pt x="482" y="2506"/>
                    <a:pt x="453" y="2682"/>
                  </a:cubicBezTo>
                  <a:lnTo>
                    <a:pt x="453" y="2682"/>
                  </a:lnTo>
                  <a:cubicBezTo>
                    <a:pt x="369" y="2695"/>
                    <a:pt x="291" y="2720"/>
                    <a:pt x="205" y="2746"/>
                  </a:cubicBezTo>
                  <a:cubicBezTo>
                    <a:pt x="166" y="2766"/>
                    <a:pt x="118" y="2795"/>
                    <a:pt x="79" y="2824"/>
                  </a:cubicBezTo>
                  <a:cubicBezTo>
                    <a:pt x="59" y="2844"/>
                    <a:pt x="40" y="2853"/>
                    <a:pt x="30" y="2883"/>
                  </a:cubicBezTo>
                  <a:lnTo>
                    <a:pt x="10" y="2912"/>
                  </a:lnTo>
                  <a:lnTo>
                    <a:pt x="1" y="2961"/>
                  </a:lnTo>
                  <a:cubicBezTo>
                    <a:pt x="10" y="2961"/>
                    <a:pt x="20" y="2970"/>
                    <a:pt x="30" y="2970"/>
                  </a:cubicBezTo>
                  <a:cubicBezTo>
                    <a:pt x="40" y="2970"/>
                    <a:pt x="49" y="2961"/>
                    <a:pt x="49" y="2951"/>
                  </a:cubicBezTo>
                  <a:lnTo>
                    <a:pt x="59" y="2922"/>
                  </a:lnTo>
                  <a:lnTo>
                    <a:pt x="69" y="2892"/>
                  </a:lnTo>
                  <a:cubicBezTo>
                    <a:pt x="88" y="2883"/>
                    <a:pt x="98" y="2863"/>
                    <a:pt x="118" y="2853"/>
                  </a:cubicBezTo>
                  <a:cubicBezTo>
                    <a:pt x="157" y="2834"/>
                    <a:pt x="196" y="2814"/>
                    <a:pt x="244" y="2795"/>
                  </a:cubicBezTo>
                  <a:cubicBezTo>
                    <a:pt x="322" y="2766"/>
                    <a:pt x="410" y="2756"/>
                    <a:pt x="508" y="2746"/>
                  </a:cubicBezTo>
                  <a:cubicBezTo>
                    <a:pt x="518" y="2746"/>
                    <a:pt x="537" y="2727"/>
                    <a:pt x="537" y="2717"/>
                  </a:cubicBezTo>
                  <a:cubicBezTo>
                    <a:pt x="605" y="2356"/>
                    <a:pt x="703" y="1995"/>
                    <a:pt x="810" y="1653"/>
                  </a:cubicBezTo>
                  <a:cubicBezTo>
                    <a:pt x="869" y="1478"/>
                    <a:pt x="927" y="1302"/>
                    <a:pt x="996" y="1136"/>
                  </a:cubicBezTo>
                  <a:cubicBezTo>
                    <a:pt x="1025" y="1058"/>
                    <a:pt x="1064" y="971"/>
                    <a:pt x="1103" y="893"/>
                  </a:cubicBezTo>
                  <a:cubicBezTo>
                    <a:pt x="1132" y="805"/>
                    <a:pt x="1181" y="727"/>
                    <a:pt x="1220" y="649"/>
                  </a:cubicBezTo>
                  <a:cubicBezTo>
                    <a:pt x="1240" y="610"/>
                    <a:pt x="1269" y="571"/>
                    <a:pt x="1288" y="532"/>
                  </a:cubicBezTo>
                  <a:lnTo>
                    <a:pt x="1327" y="473"/>
                  </a:lnTo>
                  <a:lnTo>
                    <a:pt x="1337" y="463"/>
                  </a:lnTo>
                  <a:lnTo>
                    <a:pt x="1347" y="454"/>
                  </a:lnTo>
                  <a:lnTo>
                    <a:pt x="1366" y="424"/>
                  </a:lnTo>
                  <a:cubicBezTo>
                    <a:pt x="1405" y="395"/>
                    <a:pt x="1425" y="356"/>
                    <a:pt x="1464" y="327"/>
                  </a:cubicBezTo>
                  <a:lnTo>
                    <a:pt x="1552" y="239"/>
                  </a:lnTo>
                  <a:lnTo>
                    <a:pt x="1669" y="171"/>
                  </a:lnTo>
                  <a:lnTo>
                    <a:pt x="1796" y="122"/>
                  </a:lnTo>
                  <a:cubicBezTo>
                    <a:pt x="1874" y="102"/>
                    <a:pt x="1961" y="93"/>
                    <a:pt x="2049" y="93"/>
                  </a:cubicBezTo>
                  <a:lnTo>
                    <a:pt x="2118" y="93"/>
                  </a:lnTo>
                  <a:lnTo>
                    <a:pt x="2176" y="112"/>
                  </a:lnTo>
                  <a:cubicBezTo>
                    <a:pt x="2215" y="112"/>
                    <a:pt x="2264" y="122"/>
                    <a:pt x="2303" y="141"/>
                  </a:cubicBezTo>
                  <a:cubicBezTo>
                    <a:pt x="2381" y="171"/>
                    <a:pt x="2469" y="210"/>
                    <a:pt x="2547" y="249"/>
                  </a:cubicBezTo>
                  <a:cubicBezTo>
                    <a:pt x="2625" y="288"/>
                    <a:pt x="2703" y="336"/>
                    <a:pt x="2771" y="395"/>
                  </a:cubicBezTo>
                  <a:cubicBezTo>
                    <a:pt x="2849" y="454"/>
                    <a:pt x="2917" y="512"/>
                    <a:pt x="2986" y="571"/>
                  </a:cubicBezTo>
                  <a:cubicBezTo>
                    <a:pt x="2986" y="575"/>
                    <a:pt x="2988" y="578"/>
                    <a:pt x="2992" y="578"/>
                  </a:cubicBezTo>
                  <a:cubicBezTo>
                    <a:pt x="2996" y="578"/>
                    <a:pt x="3000" y="575"/>
                    <a:pt x="3005" y="571"/>
                  </a:cubicBezTo>
                  <a:cubicBezTo>
                    <a:pt x="3005" y="561"/>
                    <a:pt x="3005" y="551"/>
                    <a:pt x="3005" y="551"/>
                  </a:cubicBezTo>
                  <a:cubicBezTo>
                    <a:pt x="2937" y="473"/>
                    <a:pt x="2878" y="414"/>
                    <a:pt x="2800" y="356"/>
                  </a:cubicBezTo>
                  <a:cubicBezTo>
                    <a:pt x="2732" y="297"/>
                    <a:pt x="2654" y="239"/>
                    <a:pt x="2576" y="190"/>
                  </a:cubicBezTo>
                  <a:cubicBezTo>
                    <a:pt x="2498" y="141"/>
                    <a:pt x="2410" y="102"/>
                    <a:pt x="2322" y="63"/>
                  </a:cubicBezTo>
                  <a:cubicBezTo>
                    <a:pt x="2283" y="54"/>
                    <a:pt x="2235" y="34"/>
                    <a:pt x="2186" y="24"/>
                  </a:cubicBezTo>
                  <a:lnTo>
                    <a:pt x="2118" y="15"/>
                  </a:lnTo>
                  <a:lnTo>
                    <a:pt x="2049" y="5"/>
                  </a:lnTo>
                  <a:cubicBezTo>
                    <a:pt x="2023" y="2"/>
                    <a:pt x="1996" y="1"/>
                    <a:pt x="19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8"/>
            <p:cNvSpPr/>
            <p:nvPr/>
          </p:nvSpPr>
          <p:spPr>
            <a:xfrm>
              <a:off x="2510925" y="1313325"/>
              <a:ext cx="13425" cy="100425"/>
            </a:xfrm>
            <a:custGeom>
              <a:rect b="b" l="l" r="r" t="t"/>
              <a:pathLst>
                <a:path extrusionOk="0" h="4017" w="537">
                  <a:moveTo>
                    <a:pt x="43" y="0"/>
                  </a:moveTo>
                  <a:cubicBezTo>
                    <a:pt x="39" y="0"/>
                    <a:pt x="35" y="2"/>
                    <a:pt x="29" y="4"/>
                  </a:cubicBezTo>
                  <a:cubicBezTo>
                    <a:pt x="10" y="4"/>
                    <a:pt x="0" y="14"/>
                    <a:pt x="0" y="34"/>
                  </a:cubicBezTo>
                  <a:cubicBezTo>
                    <a:pt x="0" y="34"/>
                    <a:pt x="20" y="287"/>
                    <a:pt x="59" y="658"/>
                  </a:cubicBezTo>
                  <a:cubicBezTo>
                    <a:pt x="98" y="1029"/>
                    <a:pt x="146" y="1526"/>
                    <a:pt x="205" y="2014"/>
                  </a:cubicBezTo>
                  <a:cubicBezTo>
                    <a:pt x="244" y="2268"/>
                    <a:pt x="273" y="2511"/>
                    <a:pt x="302" y="2746"/>
                  </a:cubicBezTo>
                  <a:cubicBezTo>
                    <a:pt x="332" y="2970"/>
                    <a:pt x="361" y="3185"/>
                    <a:pt x="380" y="3380"/>
                  </a:cubicBezTo>
                  <a:cubicBezTo>
                    <a:pt x="439" y="3750"/>
                    <a:pt x="478" y="3994"/>
                    <a:pt x="478" y="3994"/>
                  </a:cubicBezTo>
                  <a:cubicBezTo>
                    <a:pt x="478" y="4002"/>
                    <a:pt x="484" y="4017"/>
                    <a:pt x="497" y="4017"/>
                  </a:cubicBezTo>
                  <a:cubicBezTo>
                    <a:pt x="500" y="4017"/>
                    <a:pt x="504" y="4016"/>
                    <a:pt x="507" y="4014"/>
                  </a:cubicBezTo>
                  <a:cubicBezTo>
                    <a:pt x="527" y="4014"/>
                    <a:pt x="537" y="4004"/>
                    <a:pt x="537" y="3985"/>
                  </a:cubicBezTo>
                  <a:cubicBezTo>
                    <a:pt x="537" y="3985"/>
                    <a:pt x="517" y="3731"/>
                    <a:pt x="478" y="3360"/>
                  </a:cubicBezTo>
                  <a:cubicBezTo>
                    <a:pt x="459" y="3175"/>
                    <a:pt x="439" y="2970"/>
                    <a:pt x="410" y="2726"/>
                  </a:cubicBezTo>
                  <a:cubicBezTo>
                    <a:pt x="390" y="2492"/>
                    <a:pt x="361" y="2238"/>
                    <a:pt x="332" y="1994"/>
                  </a:cubicBezTo>
                  <a:cubicBezTo>
                    <a:pt x="273" y="1507"/>
                    <a:pt x="215" y="1009"/>
                    <a:pt x="156" y="638"/>
                  </a:cubicBezTo>
                  <a:cubicBezTo>
                    <a:pt x="98" y="268"/>
                    <a:pt x="68" y="24"/>
                    <a:pt x="68" y="24"/>
                  </a:cubicBezTo>
                  <a:cubicBezTo>
                    <a:pt x="61" y="10"/>
                    <a:pt x="54" y="0"/>
                    <a:pt x="4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8"/>
            <p:cNvSpPr/>
            <p:nvPr/>
          </p:nvSpPr>
          <p:spPr>
            <a:xfrm>
              <a:off x="2621875" y="1359175"/>
              <a:ext cx="114425" cy="42550"/>
            </a:xfrm>
            <a:custGeom>
              <a:rect b="b" l="l" r="r" t="t"/>
              <a:pathLst>
                <a:path extrusionOk="0" h="1702" w="4577">
                  <a:moveTo>
                    <a:pt x="129" y="0"/>
                  </a:moveTo>
                  <a:cubicBezTo>
                    <a:pt x="106" y="0"/>
                    <a:pt x="80" y="7"/>
                    <a:pt x="59" y="14"/>
                  </a:cubicBezTo>
                  <a:cubicBezTo>
                    <a:pt x="20" y="43"/>
                    <a:pt x="1" y="92"/>
                    <a:pt x="11" y="141"/>
                  </a:cubicBezTo>
                  <a:cubicBezTo>
                    <a:pt x="30" y="238"/>
                    <a:pt x="79" y="336"/>
                    <a:pt x="147" y="424"/>
                  </a:cubicBezTo>
                  <a:lnTo>
                    <a:pt x="274" y="570"/>
                  </a:lnTo>
                  <a:cubicBezTo>
                    <a:pt x="323" y="629"/>
                    <a:pt x="372" y="677"/>
                    <a:pt x="420" y="726"/>
                  </a:cubicBezTo>
                  <a:cubicBezTo>
                    <a:pt x="537" y="834"/>
                    <a:pt x="654" y="941"/>
                    <a:pt x="791" y="1029"/>
                  </a:cubicBezTo>
                  <a:cubicBezTo>
                    <a:pt x="859" y="1087"/>
                    <a:pt x="928" y="1136"/>
                    <a:pt x="1006" y="1175"/>
                  </a:cubicBezTo>
                  <a:lnTo>
                    <a:pt x="1240" y="1312"/>
                  </a:lnTo>
                  <a:cubicBezTo>
                    <a:pt x="1318" y="1360"/>
                    <a:pt x="1406" y="1409"/>
                    <a:pt x="1493" y="1438"/>
                  </a:cubicBezTo>
                  <a:cubicBezTo>
                    <a:pt x="1581" y="1468"/>
                    <a:pt x="1669" y="1507"/>
                    <a:pt x="1767" y="1526"/>
                  </a:cubicBezTo>
                  <a:cubicBezTo>
                    <a:pt x="1952" y="1585"/>
                    <a:pt x="2147" y="1634"/>
                    <a:pt x="2342" y="1663"/>
                  </a:cubicBezTo>
                  <a:cubicBezTo>
                    <a:pt x="2537" y="1692"/>
                    <a:pt x="2732" y="1702"/>
                    <a:pt x="2927" y="1702"/>
                  </a:cubicBezTo>
                  <a:cubicBezTo>
                    <a:pt x="3123" y="1692"/>
                    <a:pt x="3308" y="1673"/>
                    <a:pt x="3503" y="1624"/>
                  </a:cubicBezTo>
                  <a:cubicBezTo>
                    <a:pt x="3679" y="1585"/>
                    <a:pt x="3845" y="1516"/>
                    <a:pt x="4001" y="1419"/>
                  </a:cubicBezTo>
                  <a:cubicBezTo>
                    <a:pt x="4137" y="1331"/>
                    <a:pt x="4254" y="1224"/>
                    <a:pt x="4352" y="1087"/>
                  </a:cubicBezTo>
                  <a:cubicBezTo>
                    <a:pt x="4391" y="1029"/>
                    <a:pt x="4430" y="970"/>
                    <a:pt x="4459" y="902"/>
                  </a:cubicBezTo>
                  <a:cubicBezTo>
                    <a:pt x="4479" y="843"/>
                    <a:pt x="4508" y="785"/>
                    <a:pt x="4527" y="726"/>
                  </a:cubicBezTo>
                  <a:cubicBezTo>
                    <a:pt x="4537" y="668"/>
                    <a:pt x="4557" y="609"/>
                    <a:pt x="4557" y="560"/>
                  </a:cubicBezTo>
                  <a:cubicBezTo>
                    <a:pt x="4566" y="512"/>
                    <a:pt x="4576" y="463"/>
                    <a:pt x="4576" y="414"/>
                  </a:cubicBezTo>
                  <a:cubicBezTo>
                    <a:pt x="4576" y="356"/>
                    <a:pt x="4576" y="287"/>
                    <a:pt x="4576" y="219"/>
                  </a:cubicBezTo>
                  <a:cubicBezTo>
                    <a:pt x="4566" y="268"/>
                    <a:pt x="4566" y="336"/>
                    <a:pt x="4557" y="414"/>
                  </a:cubicBezTo>
                  <a:cubicBezTo>
                    <a:pt x="4547" y="463"/>
                    <a:pt x="4547" y="512"/>
                    <a:pt x="4527" y="560"/>
                  </a:cubicBezTo>
                  <a:cubicBezTo>
                    <a:pt x="4518" y="599"/>
                    <a:pt x="4498" y="658"/>
                    <a:pt x="4488" y="717"/>
                  </a:cubicBezTo>
                  <a:cubicBezTo>
                    <a:pt x="4459" y="775"/>
                    <a:pt x="4440" y="824"/>
                    <a:pt x="4410" y="882"/>
                  </a:cubicBezTo>
                  <a:cubicBezTo>
                    <a:pt x="4371" y="941"/>
                    <a:pt x="4342" y="999"/>
                    <a:pt x="4293" y="1048"/>
                  </a:cubicBezTo>
                  <a:cubicBezTo>
                    <a:pt x="4205" y="1175"/>
                    <a:pt x="4088" y="1273"/>
                    <a:pt x="3952" y="1351"/>
                  </a:cubicBezTo>
                  <a:cubicBezTo>
                    <a:pt x="3805" y="1429"/>
                    <a:pt x="3640" y="1487"/>
                    <a:pt x="3474" y="1526"/>
                  </a:cubicBezTo>
                  <a:cubicBezTo>
                    <a:pt x="3298" y="1565"/>
                    <a:pt x="3113" y="1585"/>
                    <a:pt x="2927" y="1585"/>
                  </a:cubicBezTo>
                  <a:cubicBezTo>
                    <a:pt x="2742" y="1585"/>
                    <a:pt x="2547" y="1575"/>
                    <a:pt x="2362" y="1546"/>
                  </a:cubicBezTo>
                  <a:cubicBezTo>
                    <a:pt x="2176" y="1516"/>
                    <a:pt x="1981" y="1477"/>
                    <a:pt x="1806" y="1419"/>
                  </a:cubicBezTo>
                  <a:cubicBezTo>
                    <a:pt x="1708" y="1399"/>
                    <a:pt x="1620" y="1370"/>
                    <a:pt x="1542" y="1331"/>
                  </a:cubicBezTo>
                  <a:cubicBezTo>
                    <a:pt x="1454" y="1292"/>
                    <a:pt x="1367" y="1253"/>
                    <a:pt x="1298" y="1214"/>
                  </a:cubicBezTo>
                  <a:lnTo>
                    <a:pt x="1064" y="1087"/>
                  </a:lnTo>
                  <a:cubicBezTo>
                    <a:pt x="986" y="1048"/>
                    <a:pt x="908" y="999"/>
                    <a:pt x="850" y="951"/>
                  </a:cubicBezTo>
                  <a:cubicBezTo>
                    <a:pt x="713" y="863"/>
                    <a:pt x="596" y="765"/>
                    <a:pt x="479" y="668"/>
                  </a:cubicBezTo>
                  <a:cubicBezTo>
                    <a:pt x="430" y="619"/>
                    <a:pt x="372" y="570"/>
                    <a:pt x="333" y="521"/>
                  </a:cubicBezTo>
                  <a:lnTo>
                    <a:pt x="206" y="385"/>
                  </a:lnTo>
                  <a:cubicBezTo>
                    <a:pt x="137" y="317"/>
                    <a:pt x="89" y="229"/>
                    <a:pt x="59" y="131"/>
                  </a:cubicBezTo>
                  <a:cubicBezTo>
                    <a:pt x="40" y="53"/>
                    <a:pt x="118" y="43"/>
                    <a:pt x="157" y="43"/>
                  </a:cubicBezTo>
                  <a:lnTo>
                    <a:pt x="225" y="43"/>
                  </a:lnTo>
                  <a:cubicBezTo>
                    <a:pt x="225" y="43"/>
                    <a:pt x="235" y="34"/>
                    <a:pt x="245" y="34"/>
                  </a:cubicBezTo>
                  <a:cubicBezTo>
                    <a:pt x="245" y="24"/>
                    <a:pt x="235" y="14"/>
                    <a:pt x="225" y="14"/>
                  </a:cubicBezTo>
                  <a:lnTo>
                    <a:pt x="206" y="14"/>
                  </a:lnTo>
                  <a:cubicBezTo>
                    <a:pt x="196" y="4"/>
                    <a:pt x="176" y="4"/>
                    <a:pt x="157" y="4"/>
                  </a:cubicBezTo>
                  <a:cubicBezTo>
                    <a:pt x="148" y="2"/>
                    <a:pt x="139" y="0"/>
                    <a:pt x="12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8"/>
            <p:cNvSpPr/>
            <p:nvPr/>
          </p:nvSpPr>
          <p:spPr>
            <a:xfrm>
              <a:off x="2630425" y="1342200"/>
              <a:ext cx="26125" cy="21725"/>
            </a:xfrm>
            <a:custGeom>
              <a:rect b="b" l="l" r="r" t="t"/>
              <a:pathLst>
                <a:path extrusionOk="0" h="869" w="1045">
                  <a:moveTo>
                    <a:pt x="98" y="0"/>
                  </a:moveTo>
                  <a:cubicBezTo>
                    <a:pt x="78" y="0"/>
                    <a:pt x="59" y="10"/>
                    <a:pt x="39" y="20"/>
                  </a:cubicBezTo>
                  <a:cubicBezTo>
                    <a:pt x="30" y="30"/>
                    <a:pt x="20" y="39"/>
                    <a:pt x="10" y="49"/>
                  </a:cubicBezTo>
                  <a:cubicBezTo>
                    <a:pt x="10" y="59"/>
                    <a:pt x="0" y="69"/>
                    <a:pt x="0" y="79"/>
                  </a:cubicBezTo>
                  <a:cubicBezTo>
                    <a:pt x="0" y="98"/>
                    <a:pt x="0" y="127"/>
                    <a:pt x="0" y="157"/>
                  </a:cubicBezTo>
                  <a:cubicBezTo>
                    <a:pt x="10" y="205"/>
                    <a:pt x="20" y="254"/>
                    <a:pt x="39" y="293"/>
                  </a:cubicBezTo>
                  <a:cubicBezTo>
                    <a:pt x="78" y="381"/>
                    <a:pt x="117" y="459"/>
                    <a:pt x="176" y="537"/>
                  </a:cubicBezTo>
                  <a:cubicBezTo>
                    <a:pt x="283" y="674"/>
                    <a:pt x="430" y="791"/>
                    <a:pt x="595" y="869"/>
                  </a:cubicBezTo>
                  <a:cubicBezTo>
                    <a:pt x="595" y="869"/>
                    <a:pt x="605" y="869"/>
                    <a:pt x="615" y="859"/>
                  </a:cubicBezTo>
                  <a:cubicBezTo>
                    <a:pt x="615" y="859"/>
                    <a:pt x="615" y="849"/>
                    <a:pt x="615" y="839"/>
                  </a:cubicBezTo>
                  <a:cubicBezTo>
                    <a:pt x="459" y="752"/>
                    <a:pt x="342" y="635"/>
                    <a:pt x="244" y="488"/>
                  </a:cubicBezTo>
                  <a:cubicBezTo>
                    <a:pt x="195" y="420"/>
                    <a:pt x="156" y="342"/>
                    <a:pt x="137" y="264"/>
                  </a:cubicBezTo>
                  <a:cubicBezTo>
                    <a:pt x="117" y="225"/>
                    <a:pt x="108" y="186"/>
                    <a:pt x="108" y="147"/>
                  </a:cubicBezTo>
                  <a:cubicBezTo>
                    <a:pt x="98" y="127"/>
                    <a:pt x="98" y="108"/>
                    <a:pt x="108" y="98"/>
                  </a:cubicBezTo>
                  <a:lnTo>
                    <a:pt x="117" y="98"/>
                  </a:lnTo>
                  <a:cubicBezTo>
                    <a:pt x="127" y="98"/>
                    <a:pt x="147" y="98"/>
                    <a:pt x="156" y="108"/>
                  </a:cubicBezTo>
                  <a:lnTo>
                    <a:pt x="215" y="127"/>
                  </a:lnTo>
                  <a:cubicBezTo>
                    <a:pt x="254" y="137"/>
                    <a:pt x="293" y="157"/>
                    <a:pt x="332" y="176"/>
                  </a:cubicBezTo>
                  <a:cubicBezTo>
                    <a:pt x="410" y="215"/>
                    <a:pt x="478" y="254"/>
                    <a:pt x="556" y="303"/>
                  </a:cubicBezTo>
                  <a:lnTo>
                    <a:pt x="781" y="430"/>
                  </a:lnTo>
                  <a:cubicBezTo>
                    <a:pt x="859" y="469"/>
                    <a:pt x="937" y="518"/>
                    <a:pt x="1015" y="557"/>
                  </a:cubicBezTo>
                  <a:cubicBezTo>
                    <a:pt x="1015" y="566"/>
                    <a:pt x="1025" y="566"/>
                    <a:pt x="1034" y="566"/>
                  </a:cubicBezTo>
                  <a:cubicBezTo>
                    <a:pt x="1044" y="557"/>
                    <a:pt x="1034" y="537"/>
                    <a:pt x="1025" y="537"/>
                  </a:cubicBezTo>
                  <a:cubicBezTo>
                    <a:pt x="966" y="469"/>
                    <a:pt x="898" y="420"/>
                    <a:pt x="829" y="361"/>
                  </a:cubicBezTo>
                  <a:cubicBezTo>
                    <a:pt x="751" y="303"/>
                    <a:pt x="683" y="254"/>
                    <a:pt x="615" y="205"/>
                  </a:cubicBezTo>
                  <a:cubicBezTo>
                    <a:pt x="576" y="186"/>
                    <a:pt x="537" y="157"/>
                    <a:pt x="498" y="137"/>
                  </a:cubicBezTo>
                  <a:cubicBezTo>
                    <a:pt x="459" y="118"/>
                    <a:pt x="420" y="98"/>
                    <a:pt x="371" y="79"/>
                  </a:cubicBezTo>
                  <a:cubicBezTo>
                    <a:pt x="332" y="59"/>
                    <a:pt x="293" y="39"/>
                    <a:pt x="244" y="30"/>
                  </a:cubicBezTo>
                  <a:cubicBezTo>
                    <a:pt x="225" y="20"/>
                    <a:pt x="205" y="10"/>
                    <a:pt x="176" y="10"/>
                  </a:cubicBezTo>
                  <a:cubicBezTo>
                    <a:pt x="147" y="0"/>
                    <a:pt x="127" y="0"/>
                    <a:pt x="98"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8"/>
            <p:cNvSpPr/>
            <p:nvPr/>
          </p:nvSpPr>
          <p:spPr>
            <a:xfrm>
              <a:off x="2649925" y="1340075"/>
              <a:ext cx="56850" cy="17025"/>
            </a:xfrm>
            <a:custGeom>
              <a:rect b="b" l="l" r="r" t="t"/>
              <a:pathLst>
                <a:path extrusionOk="0" h="681" w="2274">
                  <a:moveTo>
                    <a:pt x="152" y="0"/>
                  </a:moveTo>
                  <a:cubicBezTo>
                    <a:pt x="130" y="0"/>
                    <a:pt x="108" y="3"/>
                    <a:pt x="89" y="7"/>
                  </a:cubicBezTo>
                  <a:cubicBezTo>
                    <a:pt x="79" y="7"/>
                    <a:pt x="69" y="17"/>
                    <a:pt x="59" y="27"/>
                  </a:cubicBezTo>
                  <a:cubicBezTo>
                    <a:pt x="49" y="27"/>
                    <a:pt x="49" y="37"/>
                    <a:pt x="40" y="37"/>
                  </a:cubicBezTo>
                  <a:lnTo>
                    <a:pt x="40" y="46"/>
                  </a:lnTo>
                  <a:cubicBezTo>
                    <a:pt x="20" y="66"/>
                    <a:pt x="10" y="85"/>
                    <a:pt x="10" y="105"/>
                  </a:cubicBezTo>
                  <a:cubicBezTo>
                    <a:pt x="1" y="144"/>
                    <a:pt x="1" y="183"/>
                    <a:pt x="10" y="212"/>
                  </a:cubicBezTo>
                  <a:cubicBezTo>
                    <a:pt x="10" y="251"/>
                    <a:pt x="20" y="281"/>
                    <a:pt x="30" y="310"/>
                  </a:cubicBezTo>
                  <a:cubicBezTo>
                    <a:pt x="49" y="368"/>
                    <a:pt x="79" y="427"/>
                    <a:pt x="118" y="485"/>
                  </a:cubicBezTo>
                  <a:cubicBezTo>
                    <a:pt x="147" y="544"/>
                    <a:pt x="186" y="593"/>
                    <a:pt x="235" y="632"/>
                  </a:cubicBezTo>
                  <a:cubicBezTo>
                    <a:pt x="240" y="637"/>
                    <a:pt x="245" y="639"/>
                    <a:pt x="248" y="639"/>
                  </a:cubicBezTo>
                  <a:cubicBezTo>
                    <a:pt x="252" y="639"/>
                    <a:pt x="254" y="637"/>
                    <a:pt x="254" y="632"/>
                  </a:cubicBezTo>
                  <a:cubicBezTo>
                    <a:pt x="264" y="632"/>
                    <a:pt x="264" y="622"/>
                    <a:pt x="254" y="612"/>
                  </a:cubicBezTo>
                  <a:cubicBezTo>
                    <a:pt x="215" y="563"/>
                    <a:pt x="186" y="515"/>
                    <a:pt x="167" y="456"/>
                  </a:cubicBezTo>
                  <a:cubicBezTo>
                    <a:pt x="137" y="407"/>
                    <a:pt x="118" y="349"/>
                    <a:pt x="98" y="290"/>
                  </a:cubicBezTo>
                  <a:cubicBezTo>
                    <a:pt x="79" y="242"/>
                    <a:pt x="79" y="183"/>
                    <a:pt x="89" y="134"/>
                  </a:cubicBezTo>
                  <a:cubicBezTo>
                    <a:pt x="98" y="124"/>
                    <a:pt x="89" y="124"/>
                    <a:pt x="108" y="105"/>
                  </a:cubicBezTo>
                  <a:lnTo>
                    <a:pt x="108" y="95"/>
                  </a:lnTo>
                  <a:lnTo>
                    <a:pt x="118" y="95"/>
                  </a:lnTo>
                  <a:cubicBezTo>
                    <a:pt x="137" y="95"/>
                    <a:pt x="167" y="95"/>
                    <a:pt x="186" y="105"/>
                  </a:cubicBezTo>
                  <a:cubicBezTo>
                    <a:pt x="235" y="124"/>
                    <a:pt x="284" y="154"/>
                    <a:pt x="332" y="183"/>
                  </a:cubicBezTo>
                  <a:cubicBezTo>
                    <a:pt x="381" y="222"/>
                    <a:pt x="430" y="261"/>
                    <a:pt x="479" y="300"/>
                  </a:cubicBezTo>
                  <a:cubicBezTo>
                    <a:pt x="567" y="378"/>
                    <a:pt x="654" y="466"/>
                    <a:pt x="732" y="554"/>
                  </a:cubicBezTo>
                  <a:cubicBezTo>
                    <a:pt x="742" y="563"/>
                    <a:pt x="752" y="573"/>
                    <a:pt x="762" y="573"/>
                  </a:cubicBezTo>
                  <a:lnTo>
                    <a:pt x="1132" y="651"/>
                  </a:lnTo>
                  <a:cubicBezTo>
                    <a:pt x="1191" y="661"/>
                    <a:pt x="1259" y="661"/>
                    <a:pt x="1318" y="671"/>
                  </a:cubicBezTo>
                  <a:lnTo>
                    <a:pt x="1406" y="681"/>
                  </a:lnTo>
                  <a:lnTo>
                    <a:pt x="1786" y="681"/>
                  </a:lnTo>
                  <a:cubicBezTo>
                    <a:pt x="1815" y="681"/>
                    <a:pt x="1854" y="671"/>
                    <a:pt x="1884" y="671"/>
                  </a:cubicBezTo>
                  <a:lnTo>
                    <a:pt x="1971" y="651"/>
                  </a:lnTo>
                  <a:cubicBezTo>
                    <a:pt x="2001" y="651"/>
                    <a:pt x="2040" y="642"/>
                    <a:pt x="2069" y="632"/>
                  </a:cubicBezTo>
                  <a:cubicBezTo>
                    <a:pt x="2127" y="622"/>
                    <a:pt x="2186" y="603"/>
                    <a:pt x="2244" y="573"/>
                  </a:cubicBezTo>
                  <a:lnTo>
                    <a:pt x="2254" y="573"/>
                  </a:lnTo>
                  <a:cubicBezTo>
                    <a:pt x="2264" y="573"/>
                    <a:pt x="2274" y="554"/>
                    <a:pt x="2264" y="554"/>
                  </a:cubicBezTo>
                  <a:cubicBezTo>
                    <a:pt x="2264" y="534"/>
                    <a:pt x="2254" y="534"/>
                    <a:pt x="2244" y="534"/>
                  </a:cubicBezTo>
                  <a:cubicBezTo>
                    <a:pt x="2186" y="554"/>
                    <a:pt x="2118" y="563"/>
                    <a:pt x="2059" y="573"/>
                  </a:cubicBezTo>
                  <a:cubicBezTo>
                    <a:pt x="2030" y="573"/>
                    <a:pt x="2001" y="573"/>
                    <a:pt x="1971" y="583"/>
                  </a:cubicBezTo>
                  <a:lnTo>
                    <a:pt x="1474" y="583"/>
                  </a:lnTo>
                  <a:lnTo>
                    <a:pt x="1425" y="573"/>
                  </a:lnTo>
                  <a:lnTo>
                    <a:pt x="1337" y="563"/>
                  </a:lnTo>
                  <a:cubicBezTo>
                    <a:pt x="1279" y="554"/>
                    <a:pt x="1210" y="544"/>
                    <a:pt x="1152" y="534"/>
                  </a:cubicBezTo>
                  <a:lnTo>
                    <a:pt x="813" y="459"/>
                  </a:lnTo>
                  <a:lnTo>
                    <a:pt x="813" y="459"/>
                  </a:lnTo>
                  <a:cubicBezTo>
                    <a:pt x="730" y="377"/>
                    <a:pt x="638" y="295"/>
                    <a:pt x="547" y="212"/>
                  </a:cubicBezTo>
                  <a:cubicBezTo>
                    <a:pt x="498" y="173"/>
                    <a:pt x="449" y="134"/>
                    <a:pt x="391" y="95"/>
                  </a:cubicBezTo>
                  <a:cubicBezTo>
                    <a:pt x="342" y="56"/>
                    <a:pt x="274" y="27"/>
                    <a:pt x="215" y="7"/>
                  </a:cubicBezTo>
                  <a:cubicBezTo>
                    <a:pt x="196" y="3"/>
                    <a:pt x="174" y="0"/>
                    <a:pt x="15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8"/>
            <p:cNvSpPr/>
            <p:nvPr/>
          </p:nvSpPr>
          <p:spPr>
            <a:xfrm>
              <a:off x="2622375" y="1348925"/>
              <a:ext cx="18075" cy="21600"/>
            </a:xfrm>
            <a:custGeom>
              <a:rect b="b" l="l" r="r" t="t"/>
              <a:pathLst>
                <a:path extrusionOk="0" h="864" w="723">
                  <a:moveTo>
                    <a:pt x="172" y="1"/>
                  </a:moveTo>
                  <a:cubicBezTo>
                    <a:pt x="154" y="1"/>
                    <a:pt x="136" y="2"/>
                    <a:pt x="117" y="5"/>
                  </a:cubicBezTo>
                  <a:cubicBezTo>
                    <a:pt x="78" y="5"/>
                    <a:pt x="39" y="24"/>
                    <a:pt x="10" y="63"/>
                  </a:cubicBezTo>
                  <a:cubicBezTo>
                    <a:pt x="10" y="73"/>
                    <a:pt x="10" y="73"/>
                    <a:pt x="0" y="83"/>
                  </a:cubicBezTo>
                  <a:lnTo>
                    <a:pt x="0" y="102"/>
                  </a:lnTo>
                  <a:lnTo>
                    <a:pt x="0" y="112"/>
                  </a:lnTo>
                  <a:cubicBezTo>
                    <a:pt x="0" y="122"/>
                    <a:pt x="0" y="122"/>
                    <a:pt x="0" y="131"/>
                  </a:cubicBezTo>
                  <a:lnTo>
                    <a:pt x="0" y="151"/>
                  </a:lnTo>
                  <a:cubicBezTo>
                    <a:pt x="10" y="170"/>
                    <a:pt x="20" y="180"/>
                    <a:pt x="20" y="200"/>
                  </a:cubicBezTo>
                  <a:cubicBezTo>
                    <a:pt x="49" y="258"/>
                    <a:pt x="88" y="317"/>
                    <a:pt x="117" y="366"/>
                  </a:cubicBezTo>
                  <a:cubicBezTo>
                    <a:pt x="195" y="483"/>
                    <a:pt x="273" y="580"/>
                    <a:pt x="371" y="668"/>
                  </a:cubicBezTo>
                  <a:cubicBezTo>
                    <a:pt x="469" y="756"/>
                    <a:pt x="586" y="824"/>
                    <a:pt x="703" y="863"/>
                  </a:cubicBezTo>
                  <a:cubicBezTo>
                    <a:pt x="712" y="863"/>
                    <a:pt x="712" y="863"/>
                    <a:pt x="722" y="853"/>
                  </a:cubicBezTo>
                  <a:cubicBezTo>
                    <a:pt x="722" y="853"/>
                    <a:pt x="722" y="844"/>
                    <a:pt x="722" y="844"/>
                  </a:cubicBezTo>
                  <a:cubicBezTo>
                    <a:pt x="615" y="785"/>
                    <a:pt x="517" y="707"/>
                    <a:pt x="430" y="609"/>
                  </a:cubicBezTo>
                  <a:cubicBezTo>
                    <a:pt x="352" y="522"/>
                    <a:pt x="273" y="424"/>
                    <a:pt x="205" y="317"/>
                  </a:cubicBezTo>
                  <a:cubicBezTo>
                    <a:pt x="166" y="268"/>
                    <a:pt x="137" y="219"/>
                    <a:pt x="108" y="161"/>
                  </a:cubicBezTo>
                  <a:cubicBezTo>
                    <a:pt x="108" y="151"/>
                    <a:pt x="98" y="141"/>
                    <a:pt x="98" y="122"/>
                  </a:cubicBezTo>
                  <a:cubicBezTo>
                    <a:pt x="98" y="102"/>
                    <a:pt x="117" y="92"/>
                    <a:pt x="147" y="92"/>
                  </a:cubicBezTo>
                  <a:cubicBezTo>
                    <a:pt x="171" y="88"/>
                    <a:pt x="195" y="86"/>
                    <a:pt x="219" y="86"/>
                  </a:cubicBezTo>
                  <a:cubicBezTo>
                    <a:pt x="252" y="86"/>
                    <a:pt x="284" y="91"/>
                    <a:pt x="313" y="102"/>
                  </a:cubicBezTo>
                  <a:cubicBezTo>
                    <a:pt x="381" y="112"/>
                    <a:pt x="439" y="122"/>
                    <a:pt x="498" y="141"/>
                  </a:cubicBezTo>
                  <a:lnTo>
                    <a:pt x="498" y="131"/>
                  </a:lnTo>
                  <a:cubicBezTo>
                    <a:pt x="499" y="133"/>
                    <a:pt x="501" y="133"/>
                    <a:pt x="502" y="133"/>
                  </a:cubicBezTo>
                  <a:cubicBezTo>
                    <a:pt x="510" y="133"/>
                    <a:pt x="516" y="111"/>
                    <a:pt x="508" y="102"/>
                  </a:cubicBezTo>
                  <a:lnTo>
                    <a:pt x="498" y="102"/>
                  </a:lnTo>
                  <a:cubicBezTo>
                    <a:pt x="439" y="73"/>
                    <a:pt x="381" y="44"/>
                    <a:pt x="322" y="24"/>
                  </a:cubicBezTo>
                  <a:cubicBezTo>
                    <a:pt x="272" y="10"/>
                    <a:pt x="222" y="1"/>
                    <a:pt x="172"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8"/>
            <p:cNvSpPr/>
            <p:nvPr/>
          </p:nvSpPr>
          <p:spPr>
            <a:xfrm>
              <a:off x="2596750" y="1489900"/>
              <a:ext cx="28075" cy="12800"/>
            </a:xfrm>
            <a:custGeom>
              <a:rect b="b" l="l" r="r" t="t"/>
              <a:pathLst>
                <a:path extrusionOk="0" h="512" w="1123">
                  <a:moveTo>
                    <a:pt x="1084" y="0"/>
                  </a:moveTo>
                  <a:cubicBezTo>
                    <a:pt x="1080" y="0"/>
                    <a:pt x="1077" y="2"/>
                    <a:pt x="1074" y="4"/>
                  </a:cubicBezTo>
                  <a:cubicBezTo>
                    <a:pt x="1074" y="4"/>
                    <a:pt x="1006" y="34"/>
                    <a:pt x="908" y="82"/>
                  </a:cubicBezTo>
                  <a:cubicBezTo>
                    <a:pt x="859" y="112"/>
                    <a:pt x="801" y="131"/>
                    <a:pt x="742" y="160"/>
                  </a:cubicBezTo>
                  <a:cubicBezTo>
                    <a:pt x="684" y="190"/>
                    <a:pt x="616" y="219"/>
                    <a:pt x="547" y="248"/>
                  </a:cubicBezTo>
                  <a:cubicBezTo>
                    <a:pt x="489" y="277"/>
                    <a:pt x="420" y="307"/>
                    <a:pt x="352" y="326"/>
                  </a:cubicBezTo>
                  <a:lnTo>
                    <a:pt x="303" y="346"/>
                  </a:lnTo>
                  <a:lnTo>
                    <a:pt x="294" y="346"/>
                  </a:lnTo>
                  <a:lnTo>
                    <a:pt x="264" y="356"/>
                  </a:lnTo>
                  <a:lnTo>
                    <a:pt x="186" y="385"/>
                  </a:lnTo>
                  <a:cubicBezTo>
                    <a:pt x="79" y="424"/>
                    <a:pt x="21" y="453"/>
                    <a:pt x="21" y="453"/>
                  </a:cubicBezTo>
                  <a:cubicBezTo>
                    <a:pt x="1" y="463"/>
                    <a:pt x="1" y="473"/>
                    <a:pt x="1" y="482"/>
                  </a:cubicBezTo>
                  <a:cubicBezTo>
                    <a:pt x="1" y="502"/>
                    <a:pt x="21" y="512"/>
                    <a:pt x="40" y="512"/>
                  </a:cubicBezTo>
                  <a:cubicBezTo>
                    <a:pt x="40" y="512"/>
                    <a:pt x="108" y="502"/>
                    <a:pt x="216" y="473"/>
                  </a:cubicBezTo>
                  <a:lnTo>
                    <a:pt x="303" y="453"/>
                  </a:lnTo>
                  <a:lnTo>
                    <a:pt x="342" y="453"/>
                  </a:lnTo>
                  <a:lnTo>
                    <a:pt x="391" y="434"/>
                  </a:lnTo>
                  <a:cubicBezTo>
                    <a:pt x="460" y="414"/>
                    <a:pt x="518" y="395"/>
                    <a:pt x="596" y="365"/>
                  </a:cubicBezTo>
                  <a:cubicBezTo>
                    <a:pt x="664" y="336"/>
                    <a:pt x="733" y="297"/>
                    <a:pt x="791" y="268"/>
                  </a:cubicBezTo>
                  <a:cubicBezTo>
                    <a:pt x="850" y="238"/>
                    <a:pt x="899" y="199"/>
                    <a:pt x="957" y="170"/>
                  </a:cubicBezTo>
                  <a:cubicBezTo>
                    <a:pt x="1045" y="102"/>
                    <a:pt x="1103" y="63"/>
                    <a:pt x="1103" y="63"/>
                  </a:cubicBezTo>
                  <a:cubicBezTo>
                    <a:pt x="1113" y="53"/>
                    <a:pt x="1123" y="34"/>
                    <a:pt x="1113" y="24"/>
                  </a:cubicBezTo>
                  <a:cubicBezTo>
                    <a:pt x="1106" y="10"/>
                    <a:pt x="1094" y="0"/>
                    <a:pt x="10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8"/>
            <p:cNvSpPr/>
            <p:nvPr/>
          </p:nvSpPr>
          <p:spPr>
            <a:xfrm>
              <a:off x="2335325" y="1222200"/>
              <a:ext cx="25625" cy="284650"/>
            </a:xfrm>
            <a:custGeom>
              <a:rect b="b" l="l" r="r" t="t"/>
              <a:pathLst>
                <a:path extrusionOk="0" h="11386" w="1025">
                  <a:moveTo>
                    <a:pt x="20" y="1"/>
                  </a:moveTo>
                  <a:cubicBezTo>
                    <a:pt x="10" y="11"/>
                    <a:pt x="0" y="20"/>
                    <a:pt x="0" y="30"/>
                  </a:cubicBezTo>
                  <a:cubicBezTo>
                    <a:pt x="0" y="30"/>
                    <a:pt x="78" y="732"/>
                    <a:pt x="195" y="1796"/>
                  </a:cubicBezTo>
                  <a:cubicBezTo>
                    <a:pt x="254" y="2332"/>
                    <a:pt x="312" y="2947"/>
                    <a:pt x="390" y="3610"/>
                  </a:cubicBezTo>
                  <a:cubicBezTo>
                    <a:pt x="420" y="3942"/>
                    <a:pt x="459" y="4283"/>
                    <a:pt x="488" y="4635"/>
                  </a:cubicBezTo>
                  <a:cubicBezTo>
                    <a:pt x="527" y="4986"/>
                    <a:pt x="566" y="5337"/>
                    <a:pt x="595" y="5688"/>
                  </a:cubicBezTo>
                  <a:cubicBezTo>
                    <a:pt x="673" y="6400"/>
                    <a:pt x="722" y="7113"/>
                    <a:pt x="780" y="7776"/>
                  </a:cubicBezTo>
                  <a:cubicBezTo>
                    <a:pt x="810" y="8108"/>
                    <a:pt x="829" y="8439"/>
                    <a:pt x="859" y="8732"/>
                  </a:cubicBezTo>
                  <a:cubicBezTo>
                    <a:pt x="878" y="9034"/>
                    <a:pt x="898" y="9317"/>
                    <a:pt x="917" y="9590"/>
                  </a:cubicBezTo>
                  <a:cubicBezTo>
                    <a:pt x="937" y="9854"/>
                    <a:pt x="946" y="10098"/>
                    <a:pt x="956" y="10322"/>
                  </a:cubicBezTo>
                  <a:cubicBezTo>
                    <a:pt x="966" y="10537"/>
                    <a:pt x="976" y="10722"/>
                    <a:pt x="976" y="10878"/>
                  </a:cubicBezTo>
                  <a:cubicBezTo>
                    <a:pt x="995" y="11190"/>
                    <a:pt x="995" y="11366"/>
                    <a:pt x="995" y="11366"/>
                  </a:cubicBezTo>
                  <a:cubicBezTo>
                    <a:pt x="995" y="11376"/>
                    <a:pt x="1005" y="11385"/>
                    <a:pt x="1015" y="11385"/>
                  </a:cubicBezTo>
                  <a:cubicBezTo>
                    <a:pt x="1024" y="11385"/>
                    <a:pt x="1024" y="11376"/>
                    <a:pt x="1024" y="11366"/>
                  </a:cubicBezTo>
                  <a:lnTo>
                    <a:pt x="1024" y="10878"/>
                  </a:lnTo>
                  <a:cubicBezTo>
                    <a:pt x="1024" y="10722"/>
                    <a:pt x="1024" y="10537"/>
                    <a:pt x="1024" y="10322"/>
                  </a:cubicBezTo>
                  <a:cubicBezTo>
                    <a:pt x="1015" y="10098"/>
                    <a:pt x="1015" y="9854"/>
                    <a:pt x="1005" y="9590"/>
                  </a:cubicBezTo>
                  <a:cubicBezTo>
                    <a:pt x="985" y="9317"/>
                    <a:pt x="976" y="9034"/>
                    <a:pt x="956" y="8722"/>
                  </a:cubicBezTo>
                  <a:cubicBezTo>
                    <a:pt x="937" y="8420"/>
                    <a:pt x="927" y="8098"/>
                    <a:pt x="898" y="7766"/>
                  </a:cubicBezTo>
                  <a:cubicBezTo>
                    <a:pt x="839" y="7103"/>
                    <a:pt x="790" y="6391"/>
                    <a:pt x="722" y="5678"/>
                  </a:cubicBezTo>
                  <a:cubicBezTo>
                    <a:pt x="654" y="4966"/>
                    <a:pt x="576" y="4264"/>
                    <a:pt x="507" y="3601"/>
                  </a:cubicBezTo>
                  <a:cubicBezTo>
                    <a:pt x="439" y="2937"/>
                    <a:pt x="351" y="2313"/>
                    <a:pt x="293" y="1786"/>
                  </a:cubicBezTo>
                  <a:cubicBezTo>
                    <a:pt x="224" y="1259"/>
                    <a:pt x="166" y="820"/>
                    <a:pt x="117" y="508"/>
                  </a:cubicBezTo>
                  <a:cubicBezTo>
                    <a:pt x="78" y="196"/>
                    <a:pt x="49" y="20"/>
                    <a:pt x="49" y="20"/>
                  </a:cubicBezTo>
                  <a:cubicBezTo>
                    <a:pt x="49" y="11"/>
                    <a:pt x="29" y="1"/>
                    <a:pt x="2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8"/>
            <p:cNvSpPr/>
            <p:nvPr/>
          </p:nvSpPr>
          <p:spPr>
            <a:xfrm>
              <a:off x="2407250" y="1258700"/>
              <a:ext cx="50025" cy="209850"/>
            </a:xfrm>
            <a:custGeom>
              <a:rect b="b" l="l" r="r" t="t"/>
              <a:pathLst>
                <a:path extrusionOk="0" h="8394" w="2001">
                  <a:moveTo>
                    <a:pt x="40" y="0"/>
                  </a:moveTo>
                  <a:cubicBezTo>
                    <a:pt x="36" y="0"/>
                    <a:pt x="33" y="1"/>
                    <a:pt x="30" y="4"/>
                  </a:cubicBezTo>
                  <a:cubicBezTo>
                    <a:pt x="11" y="4"/>
                    <a:pt x="1" y="24"/>
                    <a:pt x="1" y="43"/>
                  </a:cubicBezTo>
                  <a:cubicBezTo>
                    <a:pt x="1" y="43"/>
                    <a:pt x="128" y="560"/>
                    <a:pt x="323" y="1350"/>
                  </a:cubicBezTo>
                  <a:cubicBezTo>
                    <a:pt x="420" y="1741"/>
                    <a:pt x="528" y="2209"/>
                    <a:pt x="655" y="2697"/>
                  </a:cubicBezTo>
                  <a:lnTo>
                    <a:pt x="1045" y="4228"/>
                  </a:lnTo>
                  <a:cubicBezTo>
                    <a:pt x="1191" y="4755"/>
                    <a:pt x="1337" y="5272"/>
                    <a:pt x="1474" y="5760"/>
                  </a:cubicBezTo>
                  <a:cubicBezTo>
                    <a:pt x="1611" y="6248"/>
                    <a:pt x="1737" y="6696"/>
                    <a:pt x="1825" y="7087"/>
                  </a:cubicBezTo>
                  <a:cubicBezTo>
                    <a:pt x="1913" y="7409"/>
                    <a:pt x="1962" y="7730"/>
                    <a:pt x="1972" y="8052"/>
                  </a:cubicBezTo>
                  <a:cubicBezTo>
                    <a:pt x="1972" y="8140"/>
                    <a:pt x="1952" y="8228"/>
                    <a:pt x="1913" y="8316"/>
                  </a:cubicBezTo>
                  <a:cubicBezTo>
                    <a:pt x="1903" y="8345"/>
                    <a:pt x="1884" y="8365"/>
                    <a:pt x="1854" y="8384"/>
                  </a:cubicBezTo>
                  <a:cubicBezTo>
                    <a:pt x="1854" y="8384"/>
                    <a:pt x="1854" y="8394"/>
                    <a:pt x="1854" y="8394"/>
                  </a:cubicBezTo>
                  <a:lnTo>
                    <a:pt x="1864" y="8394"/>
                  </a:lnTo>
                  <a:lnTo>
                    <a:pt x="1884" y="8374"/>
                  </a:lnTo>
                  <a:cubicBezTo>
                    <a:pt x="1903" y="8365"/>
                    <a:pt x="1913" y="8345"/>
                    <a:pt x="1933" y="8316"/>
                  </a:cubicBezTo>
                  <a:cubicBezTo>
                    <a:pt x="1972" y="8238"/>
                    <a:pt x="1991" y="8140"/>
                    <a:pt x="1991" y="8052"/>
                  </a:cubicBezTo>
                  <a:cubicBezTo>
                    <a:pt x="2001" y="7721"/>
                    <a:pt x="1972" y="7399"/>
                    <a:pt x="1893" y="7077"/>
                  </a:cubicBezTo>
                  <a:cubicBezTo>
                    <a:pt x="1815" y="6687"/>
                    <a:pt x="1698" y="6218"/>
                    <a:pt x="1572" y="5731"/>
                  </a:cubicBezTo>
                  <a:cubicBezTo>
                    <a:pt x="1445" y="5243"/>
                    <a:pt x="1298" y="4726"/>
                    <a:pt x="1162" y="4199"/>
                  </a:cubicBezTo>
                  <a:cubicBezTo>
                    <a:pt x="1035" y="3682"/>
                    <a:pt x="898" y="3155"/>
                    <a:pt x="772" y="2667"/>
                  </a:cubicBezTo>
                  <a:cubicBezTo>
                    <a:pt x="645" y="2180"/>
                    <a:pt x="518" y="1721"/>
                    <a:pt x="420" y="1321"/>
                  </a:cubicBezTo>
                  <a:lnTo>
                    <a:pt x="69" y="24"/>
                  </a:lnTo>
                  <a:cubicBezTo>
                    <a:pt x="62" y="9"/>
                    <a:pt x="50"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8"/>
            <p:cNvSpPr/>
            <p:nvPr/>
          </p:nvSpPr>
          <p:spPr>
            <a:xfrm>
              <a:off x="2342150" y="1529650"/>
              <a:ext cx="51725" cy="25975"/>
            </a:xfrm>
            <a:custGeom>
              <a:rect b="b" l="l" r="r" t="t"/>
              <a:pathLst>
                <a:path extrusionOk="0" h="1039" w="2069">
                  <a:moveTo>
                    <a:pt x="2030" y="0"/>
                  </a:moveTo>
                  <a:cubicBezTo>
                    <a:pt x="2026" y="0"/>
                    <a:pt x="2022" y="2"/>
                    <a:pt x="2020" y="4"/>
                  </a:cubicBezTo>
                  <a:cubicBezTo>
                    <a:pt x="2020" y="4"/>
                    <a:pt x="1903" y="83"/>
                    <a:pt x="1727" y="200"/>
                  </a:cubicBezTo>
                  <a:lnTo>
                    <a:pt x="1424" y="375"/>
                  </a:lnTo>
                  <a:lnTo>
                    <a:pt x="1249" y="463"/>
                  </a:lnTo>
                  <a:cubicBezTo>
                    <a:pt x="1181" y="502"/>
                    <a:pt x="1122" y="531"/>
                    <a:pt x="1064" y="561"/>
                  </a:cubicBezTo>
                  <a:lnTo>
                    <a:pt x="868" y="639"/>
                  </a:lnTo>
                  <a:cubicBezTo>
                    <a:pt x="810" y="668"/>
                    <a:pt x="742" y="687"/>
                    <a:pt x="683" y="717"/>
                  </a:cubicBezTo>
                  <a:cubicBezTo>
                    <a:pt x="566" y="765"/>
                    <a:pt x="449" y="814"/>
                    <a:pt x="351" y="843"/>
                  </a:cubicBezTo>
                  <a:cubicBezTo>
                    <a:pt x="303" y="863"/>
                    <a:pt x="264" y="882"/>
                    <a:pt x="225" y="902"/>
                  </a:cubicBezTo>
                  <a:lnTo>
                    <a:pt x="117" y="941"/>
                  </a:lnTo>
                  <a:lnTo>
                    <a:pt x="29" y="970"/>
                  </a:lnTo>
                  <a:cubicBezTo>
                    <a:pt x="10" y="970"/>
                    <a:pt x="0" y="1000"/>
                    <a:pt x="10" y="1019"/>
                  </a:cubicBezTo>
                  <a:cubicBezTo>
                    <a:pt x="10" y="1029"/>
                    <a:pt x="29" y="1039"/>
                    <a:pt x="39" y="1039"/>
                  </a:cubicBezTo>
                  <a:lnTo>
                    <a:pt x="137" y="1019"/>
                  </a:lnTo>
                  <a:cubicBezTo>
                    <a:pt x="195" y="1000"/>
                    <a:pt x="283" y="990"/>
                    <a:pt x="381" y="951"/>
                  </a:cubicBezTo>
                  <a:cubicBezTo>
                    <a:pt x="478" y="912"/>
                    <a:pt x="605" y="873"/>
                    <a:pt x="722" y="824"/>
                  </a:cubicBezTo>
                  <a:cubicBezTo>
                    <a:pt x="781" y="804"/>
                    <a:pt x="849" y="785"/>
                    <a:pt x="917" y="756"/>
                  </a:cubicBezTo>
                  <a:lnTo>
                    <a:pt x="1103" y="668"/>
                  </a:lnTo>
                  <a:cubicBezTo>
                    <a:pt x="1171" y="639"/>
                    <a:pt x="1229" y="609"/>
                    <a:pt x="1298" y="580"/>
                  </a:cubicBezTo>
                  <a:lnTo>
                    <a:pt x="1473" y="482"/>
                  </a:lnTo>
                  <a:cubicBezTo>
                    <a:pt x="1590" y="404"/>
                    <a:pt x="1688" y="336"/>
                    <a:pt x="1776" y="287"/>
                  </a:cubicBezTo>
                  <a:cubicBezTo>
                    <a:pt x="1951" y="151"/>
                    <a:pt x="2059" y="63"/>
                    <a:pt x="2059" y="63"/>
                  </a:cubicBezTo>
                  <a:cubicBezTo>
                    <a:pt x="2068" y="53"/>
                    <a:pt x="2068" y="34"/>
                    <a:pt x="2059" y="14"/>
                  </a:cubicBezTo>
                  <a:cubicBezTo>
                    <a:pt x="2052" y="7"/>
                    <a:pt x="2040" y="0"/>
                    <a:pt x="20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8"/>
            <p:cNvSpPr/>
            <p:nvPr/>
          </p:nvSpPr>
          <p:spPr>
            <a:xfrm>
              <a:off x="2114350" y="1181000"/>
              <a:ext cx="78800" cy="73625"/>
            </a:xfrm>
            <a:custGeom>
              <a:rect b="b" l="l" r="r" t="t"/>
              <a:pathLst>
                <a:path extrusionOk="0" h="2945" w="3152">
                  <a:moveTo>
                    <a:pt x="695" y="1951"/>
                  </a:moveTo>
                  <a:cubicBezTo>
                    <a:pt x="743" y="1951"/>
                    <a:pt x="791" y="1964"/>
                    <a:pt x="830" y="1990"/>
                  </a:cubicBezTo>
                  <a:cubicBezTo>
                    <a:pt x="937" y="2058"/>
                    <a:pt x="1035" y="2156"/>
                    <a:pt x="1093" y="2273"/>
                  </a:cubicBezTo>
                  <a:cubicBezTo>
                    <a:pt x="1142" y="2341"/>
                    <a:pt x="1152" y="2429"/>
                    <a:pt x="1122" y="2507"/>
                  </a:cubicBezTo>
                  <a:cubicBezTo>
                    <a:pt x="1122" y="2517"/>
                    <a:pt x="1120" y="2528"/>
                    <a:pt x="1114" y="2538"/>
                  </a:cubicBezTo>
                  <a:lnTo>
                    <a:pt x="1114" y="2538"/>
                  </a:lnTo>
                  <a:cubicBezTo>
                    <a:pt x="1114" y="2537"/>
                    <a:pt x="1113" y="2537"/>
                    <a:pt x="1113" y="2537"/>
                  </a:cubicBezTo>
                  <a:cubicBezTo>
                    <a:pt x="937" y="2439"/>
                    <a:pt x="791" y="2293"/>
                    <a:pt x="664" y="2127"/>
                  </a:cubicBezTo>
                  <a:cubicBezTo>
                    <a:pt x="644" y="2088"/>
                    <a:pt x="625" y="2049"/>
                    <a:pt x="605" y="2010"/>
                  </a:cubicBezTo>
                  <a:cubicBezTo>
                    <a:pt x="605" y="2000"/>
                    <a:pt x="605" y="1990"/>
                    <a:pt x="605" y="1980"/>
                  </a:cubicBezTo>
                  <a:cubicBezTo>
                    <a:pt x="596" y="1980"/>
                    <a:pt x="596" y="1971"/>
                    <a:pt x="605" y="1971"/>
                  </a:cubicBezTo>
                  <a:cubicBezTo>
                    <a:pt x="615" y="1971"/>
                    <a:pt x="625" y="1961"/>
                    <a:pt x="625" y="1961"/>
                  </a:cubicBezTo>
                  <a:cubicBezTo>
                    <a:pt x="648" y="1954"/>
                    <a:pt x="671" y="1951"/>
                    <a:pt x="695" y="1951"/>
                  </a:cubicBezTo>
                  <a:close/>
                  <a:moveTo>
                    <a:pt x="0" y="0"/>
                  </a:moveTo>
                  <a:cubicBezTo>
                    <a:pt x="1" y="0"/>
                    <a:pt x="127" y="29"/>
                    <a:pt x="352" y="98"/>
                  </a:cubicBezTo>
                  <a:cubicBezTo>
                    <a:pt x="654" y="185"/>
                    <a:pt x="947" y="312"/>
                    <a:pt x="1230" y="459"/>
                  </a:cubicBezTo>
                  <a:cubicBezTo>
                    <a:pt x="1415" y="566"/>
                    <a:pt x="1591" y="683"/>
                    <a:pt x="1747" y="829"/>
                  </a:cubicBezTo>
                  <a:cubicBezTo>
                    <a:pt x="1913" y="985"/>
                    <a:pt x="2059" y="1171"/>
                    <a:pt x="2176" y="1376"/>
                  </a:cubicBezTo>
                  <a:cubicBezTo>
                    <a:pt x="2293" y="1600"/>
                    <a:pt x="2391" y="1834"/>
                    <a:pt x="2469" y="2068"/>
                  </a:cubicBezTo>
                  <a:cubicBezTo>
                    <a:pt x="2508" y="2205"/>
                    <a:pt x="2595" y="2322"/>
                    <a:pt x="2703" y="2410"/>
                  </a:cubicBezTo>
                  <a:cubicBezTo>
                    <a:pt x="2761" y="2449"/>
                    <a:pt x="2820" y="2468"/>
                    <a:pt x="2878" y="2497"/>
                  </a:cubicBezTo>
                  <a:cubicBezTo>
                    <a:pt x="2927" y="2527"/>
                    <a:pt x="2976" y="2566"/>
                    <a:pt x="3015" y="2605"/>
                  </a:cubicBezTo>
                  <a:cubicBezTo>
                    <a:pt x="3103" y="2693"/>
                    <a:pt x="2995" y="2780"/>
                    <a:pt x="2878" y="2800"/>
                  </a:cubicBezTo>
                  <a:cubicBezTo>
                    <a:pt x="2752" y="2829"/>
                    <a:pt x="2625" y="2839"/>
                    <a:pt x="2498" y="2839"/>
                  </a:cubicBezTo>
                  <a:cubicBezTo>
                    <a:pt x="2456" y="2841"/>
                    <a:pt x="2414" y="2841"/>
                    <a:pt x="2372" y="2841"/>
                  </a:cubicBezTo>
                  <a:cubicBezTo>
                    <a:pt x="2163" y="2841"/>
                    <a:pt x="1960" y="2821"/>
                    <a:pt x="1756" y="2780"/>
                  </a:cubicBezTo>
                  <a:cubicBezTo>
                    <a:pt x="1549" y="2744"/>
                    <a:pt x="1341" y="2675"/>
                    <a:pt x="1156" y="2564"/>
                  </a:cubicBezTo>
                  <a:lnTo>
                    <a:pt x="1156" y="2564"/>
                  </a:lnTo>
                  <a:cubicBezTo>
                    <a:pt x="1163" y="2553"/>
                    <a:pt x="1168" y="2541"/>
                    <a:pt x="1171" y="2527"/>
                  </a:cubicBezTo>
                  <a:cubicBezTo>
                    <a:pt x="1210" y="2439"/>
                    <a:pt x="1200" y="2341"/>
                    <a:pt x="1152" y="2254"/>
                  </a:cubicBezTo>
                  <a:cubicBezTo>
                    <a:pt x="1093" y="2117"/>
                    <a:pt x="996" y="2000"/>
                    <a:pt x="869" y="1922"/>
                  </a:cubicBezTo>
                  <a:cubicBezTo>
                    <a:pt x="830" y="1902"/>
                    <a:pt x="791" y="1883"/>
                    <a:pt x="752" y="1873"/>
                  </a:cubicBezTo>
                  <a:cubicBezTo>
                    <a:pt x="722" y="1863"/>
                    <a:pt x="696" y="1859"/>
                    <a:pt x="669" y="1859"/>
                  </a:cubicBezTo>
                  <a:cubicBezTo>
                    <a:pt x="642" y="1859"/>
                    <a:pt x="615" y="1863"/>
                    <a:pt x="586" y="1873"/>
                  </a:cubicBezTo>
                  <a:cubicBezTo>
                    <a:pt x="576" y="1873"/>
                    <a:pt x="566" y="1883"/>
                    <a:pt x="547" y="1893"/>
                  </a:cubicBezTo>
                  <a:lnTo>
                    <a:pt x="527" y="1912"/>
                  </a:lnTo>
                  <a:lnTo>
                    <a:pt x="527" y="1922"/>
                  </a:lnTo>
                  <a:cubicBezTo>
                    <a:pt x="518" y="1932"/>
                    <a:pt x="518" y="1932"/>
                    <a:pt x="518" y="1932"/>
                  </a:cubicBezTo>
                  <a:cubicBezTo>
                    <a:pt x="518" y="1941"/>
                    <a:pt x="508" y="1951"/>
                    <a:pt x="508" y="1971"/>
                  </a:cubicBezTo>
                  <a:cubicBezTo>
                    <a:pt x="508" y="1980"/>
                    <a:pt x="508" y="1990"/>
                    <a:pt x="508" y="1990"/>
                  </a:cubicBezTo>
                  <a:cubicBezTo>
                    <a:pt x="508" y="2010"/>
                    <a:pt x="518" y="2019"/>
                    <a:pt x="518" y="2039"/>
                  </a:cubicBezTo>
                  <a:cubicBezTo>
                    <a:pt x="537" y="2088"/>
                    <a:pt x="557" y="2137"/>
                    <a:pt x="586" y="2176"/>
                  </a:cubicBezTo>
                  <a:cubicBezTo>
                    <a:pt x="810" y="2527"/>
                    <a:pt x="1239" y="2800"/>
                    <a:pt x="1737" y="2897"/>
                  </a:cubicBezTo>
                  <a:cubicBezTo>
                    <a:pt x="1923" y="2926"/>
                    <a:pt x="2114" y="2944"/>
                    <a:pt x="2302" y="2944"/>
                  </a:cubicBezTo>
                  <a:cubicBezTo>
                    <a:pt x="2371" y="2944"/>
                    <a:pt x="2440" y="2942"/>
                    <a:pt x="2508" y="2936"/>
                  </a:cubicBezTo>
                  <a:cubicBezTo>
                    <a:pt x="2644" y="2936"/>
                    <a:pt x="2781" y="2917"/>
                    <a:pt x="2908" y="2888"/>
                  </a:cubicBezTo>
                  <a:cubicBezTo>
                    <a:pt x="2937" y="2878"/>
                    <a:pt x="2976" y="2868"/>
                    <a:pt x="3005" y="2849"/>
                  </a:cubicBezTo>
                  <a:cubicBezTo>
                    <a:pt x="3025" y="2849"/>
                    <a:pt x="3044" y="2839"/>
                    <a:pt x="3054" y="2819"/>
                  </a:cubicBezTo>
                  <a:lnTo>
                    <a:pt x="3073" y="2810"/>
                  </a:lnTo>
                  <a:lnTo>
                    <a:pt x="3103" y="2780"/>
                  </a:lnTo>
                  <a:cubicBezTo>
                    <a:pt x="3132" y="2751"/>
                    <a:pt x="3152" y="2702"/>
                    <a:pt x="3142" y="2663"/>
                  </a:cubicBezTo>
                  <a:cubicBezTo>
                    <a:pt x="3142" y="2615"/>
                    <a:pt x="3122" y="2576"/>
                    <a:pt x="3093" y="2546"/>
                  </a:cubicBezTo>
                  <a:cubicBezTo>
                    <a:pt x="3044" y="2497"/>
                    <a:pt x="2986" y="2449"/>
                    <a:pt x="2927" y="2419"/>
                  </a:cubicBezTo>
                  <a:cubicBezTo>
                    <a:pt x="2869" y="2390"/>
                    <a:pt x="2800" y="2371"/>
                    <a:pt x="2752" y="2341"/>
                  </a:cubicBezTo>
                  <a:cubicBezTo>
                    <a:pt x="2654" y="2263"/>
                    <a:pt x="2576" y="2156"/>
                    <a:pt x="2537" y="2039"/>
                  </a:cubicBezTo>
                  <a:cubicBezTo>
                    <a:pt x="2449" y="1795"/>
                    <a:pt x="2352" y="1561"/>
                    <a:pt x="2235" y="1337"/>
                  </a:cubicBezTo>
                  <a:cubicBezTo>
                    <a:pt x="2108" y="1132"/>
                    <a:pt x="1961" y="946"/>
                    <a:pt x="1776" y="790"/>
                  </a:cubicBezTo>
                  <a:cubicBezTo>
                    <a:pt x="1610" y="644"/>
                    <a:pt x="1435" y="527"/>
                    <a:pt x="1249" y="429"/>
                  </a:cubicBezTo>
                  <a:cubicBezTo>
                    <a:pt x="957" y="283"/>
                    <a:pt x="664" y="166"/>
                    <a:pt x="352" y="88"/>
                  </a:cubicBezTo>
                  <a:cubicBezTo>
                    <a:pt x="137" y="29"/>
                    <a:pt x="1" y="0"/>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8"/>
            <p:cNvSpPr/>
            <p:nvPr/>
          </p:nvSpPr>
          <p:spPr>
            <a:xfrm>
              <a:off x="2052900" y="1206975"/>
              <a:ext cx="90250" cy="42075"/>
            </a:xfrm>
            <a:custGeom>
              <a:rect b="b" l="l" r="r" t="t"/>
              <a:pathLst>
                <a:path extrusionOk="0" h="1683" w="3610">
                  <a:moveTo>
                    <a:pt x="13" y="1"/>
                  </a:moveTo>
                  <a:cubicBezTo>
                    <a:pt x="11" y="1"/>
                    <a:pt x="10" y="2"/>
                    <a:pt x="10" y="5"/>
                  </a:cubicBezTo>
                  <a:cubicBezTo>
                    <a:pt x="0" y="5"/>
                    <a:pt x="0" y="24"/>
                    <a:pt x="10" y="34"/>
                  </a:cubicBezTo>
                  <a:cubicBezTo>
                    <a:pt x="10" y="34"/>
                    <a:pt x="185" y="220"/>
                    <a:pt x="478" y="463"/>
                  </a:cubicBezTo>
                  <a:cubicBezTo>
                    <a:pt x="624" y="590"/>
                    <a:pt x="790" y="727"/>
                    <a:pt x="995" y="863"/>
                  </a:cubicBezTo>
                  <a:cubicBezTo>
                    <a:pt x="1093" y="932"/>
                    <a:pt x="1190" y="1000"/>
                    <a:pt x="1298" y="1068"/>
                  </a:cubicBezTo>
                  <a:cubicBezTo>
                    <a:pt x="1405" y="1146"/>
                    <a:pt x="1522" y="1205"/>
                    <a:pt x="1629" y="1263"/>
                  </a:cubicBezTo>
                  <a:cubicBezTo>
                    <a:pt x="1746" y="1332"/>
                    <a:pt x="1854" y="1390"/>
                    <a:pt x="1971" y="1429"/>
                  </a:cubicBezTo>
                  <a:cubicBezTo>
                    <a:pt x="2098" y="1478"/>
                    <a:pt x="2205" y="1527"/>
                    <a:pt x="2322" y="1566"/>
                  </a:cubicBezTo>
                  <a:lnTo>
                    <a:pt x="2498" y="1615"/>
                  </a:lnTo>
                  <a:cubicBezTo>
                    <a:pt x="2556" y="1624"/>
                    <a:pt x="2605" y="1634"/>
                    <a:pt x="2663" y="1644"/>
                  </a:cubicBezTo>
                  <a:cubicBezTo>
                    <a:pt x="2771" y="1663"/>
                    <a:pt x="2868" y="1683"/>
                    <a:pt x="2976" y="1683"/>
                  </a:cubicBezTo>
                  <a:cubicBezTo>
                    <a:pt x="3063" y="1683"/>
                    <a:pt x="3151" y="1683"/>
                    <a:pt x="3239" y="1673"/>
                  </a:cubicBezTo>
                  <a:cubicBezTo>
                    <a:pt x="3307" y="1663"/>
                    <a:pt x="3376" y="1654"/>
                    <a:pt x="3444" y="1634"/>
                  </a:cubicBezTo>
                  <a:cubicBezTo>
                    <a:pt x="3483" y="1615"/>
                    <a:pt x="3522" y="1605"/>
                    <a:pt x="3561" y="1576"/>
                  </a:cubicBezTo>
                  <a:lnTo>
                    <a:pt x="3600" y="1556"/>
                  </a:lnTo>
                  <a:cubicBezTo>
                    <a:pt x="3610" y="1546"/>
                    <a:pt x="3610" y="1537"/>
                    <a:pt x="3600" y="1537"/>
                  </a:cubicBezTo>
                  <a:cubicBezTo>
                    <a:pt x="3600" y="1527"/>
                    <a:pt x="3590" y="1527"/>
                    <a:pt x="3580" y="1527"/>
                  </a:cubicBezTo>
                  <a:lnTo>
                    <a:pt x="3541" y="1546"/>
                  </a:lnTo>
                  <a:cubicBezTo>
                    <a:pt x="3502" y="1566"/>
                    <a:pt x="3463" y="1576"/>
                    <a:pt x="3424" y="1585"/>
                  </a:cubicBezTo>
                  <a:cubicBezTo>
                    <a:pt x="3356" y="1595"/>
                    <a:pt x="3288" y="1605"/>
                    <a:pt x="3229" y="1605"/>
                  </a:cubicBezTo>
                  <a:cubicBezTo>
                    <a:pt x="3177" y="1605"/>
                    <a:pt x="3121" y="1609"/>
                    <a:pt x="3063" y="1609"/>
                  </a:cubicBezTo>
                  <a:cubicBezTo>
                    <a:pt x="3034" y="1609"/>
                    <a:pt x="3005" y="1608"/>
                    <a:pt x="2976" y="1605"/>
                  </a:cubicBezTo>
                  <a:cubicBezTo>
                    <a:pt x="2868" y="1595"/>
                    <a:pt x="2771" y="1585"/>
                    <a:pt x="2673" y="1556"/>
                  </a:cubicBezTo>
                  <a:cubicBezTo>
                    <a:pt x="2624" y="1546"/>
                    <a:pt x="2566" y="1537"/>
                    <a:pt x="2517" y="1517"/>
                  </a:cubicBezTo>
                  <a:lnTo>
                    <a:pt x="2351" y="1468"/>
                  </a:lnTo>
                  <a:cubicBezTo>
                    <a:pt x="2234" y="1429"/>
                    <a:pt x="2127" y="1390"/>
                    <a:pt x="2010" y="1332"/>
                  </a:cubicBezTo>
                  <a:cubicBezTo>
                    <a:pt x="1902" y="1283"/>
                    <a:pt x="1785" y="1224"/>
                    <a:pt x="1678" y="1166"/>
                  </a:cubicBezTo>
                  <a:cubicBezTo>
                    <a:pt x="1571" y="1098"/>
                    <a:pt x="1463" y="1039"/>
                    <a:pt x="1356" y="980"/>
                  </a:cubicBezTo>
                  <a:cubicBezTo>
                    <a:pt x="1249" y="912"/>
                    <a:pt x="1141" y="844"/>
                    <a:pt x="1044" y="776"/>
                  </a:cubicBezTo>
                  <a:cubicBezTo>
                    <a:pt x="849" y="649"/>
                    <a:pt x="673" y="522"/>
                    <a:pt x="517" y="405"/>
                  </a:cubicBezTo>
                  <a:cubicBezTo>
                    <a:pt x="371" y="288"/>
                    <a:pt x="244" y="190"/>
                    <a:pt x="156" y="112"/>
                  </a:cubicBezTo>
                  <a:lnTo>
                    <a:pt x="29" y="5"/>
                  </a:lnTo>
                  <a:cubicBezTo>
                    <a:pt x="23" y="5"/>
                    <a:pt x="16" y="1"/>
                    <a:pt x="1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8"/>
            <p:cNvSpPr/>
            <p:nvPr/>
          </p:nvSpPr>
          <p:spPr>
            <a:xfrm>
              <a:off x="2071675" y="1364800"/>
              <a:ext cx="53425" cy="19850"/>
            </a:xfrm>
            <a:custGeom>
              <a:rect b="b" l="l" r="r" t="t"/>
              <a:pathLst>
                <a:path extrusionOk="0" h="794" w="2137">
                  <a:moveTo>
                    <a:pt x="80" y="0"/>
                  </a:moveTo>
                  <a:cubicBezTo>
                    <a:pt x="73" y="0"/>
                    <a:pt x="66" y="1"/>
                    <a:pt x="59" y="4"/>
                  </a:cubicBezTo>
                  <a:cubicBezTo>
                    <a:pt x="20" y="13"/>
                    <a:pt x="0" y="43"/>
                    <a:pt x="10" y="82"/>
                  </a:cubicBezTo>
                  <a:cubicBezTo>
                    <a:pt x="10" y="82"/>
                    <a:pt x="10" y="92"/>
                    <a:pt x="20" y="111"/>
                  </a:cubicBezTo>
                  <a:cubicBezTo>
                    <a:pt x="30" y="140"/>
                    <a:pt x="39" y="160"/>
                    <a:pt x="49" y="189"/>
                  </a:cubicBezTo>
                  <a:cubicBezTo>
                    <a:pt x="98" y="287"/>
                    <a:pt x="156" y="365"/>
                    <a:pt x="225" y="443"/>
                  </a:cubicBezTo>
                  <a:cubicBezTo>
                    <a:pt x="273" y="492"/>
                    <a:pt x="322" y="540"/>
                    <a:pt x="381" y="579"/>
                  </a:cubicBezTo>
                  <a:cubicBezTo>
                    <a:pt x="449" y="628"/>
                    <a:pt x="517" y="667"/>
                    <a:pt x="586" y="696"/>
                  </a:cubicBezTo>
                  <a:cubicBezTo>
                    <a:pt x="625" y="706"/>
                    <a:pt x="664" y="726"/>
                    <a:pt x="703" y="735"/>
                  </a:cubicBezTo>
                  <a:cubicBezTo>
                    <a:pt x="742" y="745"/>
                    <a:pt x="781" y="765"/>
                    <a:pt x="820" y="765"/>
                  </a:cubicBezTo>
                  <a:cubicBezTo>
                    <a:pt x="908" y="784"/>
                    <a:pt x="995" y="794"/>
                    <a:pt x="1073" y="794"/>
                  </a:cubicBezTo>
                  <a:lnTo>
                    <a:pt x="1200" y="794"/>
                  </a:lnTo>
                  <a:cubicBezTo>
                    <a:pt x="1229" y="794"/>
                    <a:pt x="1278" y="784"/>
                    <a:pt x="1317" y="784"/>
                  </a:cubicBezTo>
                  <a:cubicBezTo>
                    <a:pt x="1366" y="784"/>
                    <a:pt x="1405" y="774"/>
                    <a:pt x="1444" y="765"/>
                  </a:cubicBezTo>
                  <a:cubicBezTo>
                    <a:pt x="1483" y="755"/>
                    <a:pt x="1522" y="745"/>
                    <a:pt x="1561" y="735"/>
                  </a:cubicBezTo>
                  <a:cubicBezTo>
                    <a:pt x="1600" y="726"/>
                    <a:pt x="1639" y="706"/>
                    <a:pt x="1678" y="687"/>
                  </a:cubicBezTo>
                  <a:cubicBezTo>
                    <a:pt x="1717" y="677"/>
                    <a:pt x="1747" y="657"/>
                    <a:pt x="1776" y="628"/>
                  </a:cubicBezTo>
                  <a:cubicBezTo>
                    <a:pt x="1834" y="599"/>
                    <a:pt x="1893" y="550"/>
                    <a:pt x="1942" y="492"/>
                  </a:cubicBezTo>
                  <a:cubicBezTo>
                    <a:pt x="1981" y="452"/>
                    <a:pt x="2020" y="404"/>
                    <a:pt x="2049" y="355"/>
                  </a:cubicBezTo>
                  <a:cubicBezTo>
                    <a:pt x="2068" y="316"/>
                    <a:pt x="2088" y="277"/>
                    <a:pt x="2107" y="228"/>
                  </a:cubicBezTo>
                  <a:cubicBezTo>
                    <a:pt x="2117" y="189"/>
                    <a:pt x="2127" y="160"/>
                    <a:pt x="2127" y="140"/>
                  </a:cubicBezTo>
                  <a:lnTo>
                    <a:pt x="2137" y="111"/>
                  </a:lnTo>
                  <a:cubicBezTo>
                    <a:pt x="2137" y="82"/>
                    <a:pt x="2127" y="53"/>
                    <a:pt x="2098" y="43"/>
                  </a:cubicBezTo>
                  <a:cubicBezTo>
                    <a:pt x="2090" y="37"/>
                    <a:pt x="2081" y="35"/>
                    <a:pt x="2072" y="35"/>
                  </a:cubicBezTo>
                  <a:cubicBezTo>
                    <a:pt x="2048" y="35"/>
                    <a:pt x="2024" y="51"/>
                    <a:pt x="2010" y="72"/>
                  </a:cubicBezTo>
                  <a:lnTo>
                    <a:pt x="2010" y="82"/>
                  </a:lnTo>
                  <a:lnTo>
                    <a:pt x="2010" y="101"/>
                  </a:lnTo>
                  <a:cubicBezTo>
                    <a:pt x="2000" y="121"/>
                    <a:pt x="1990" y="140"/>
                    <a:pt x="1971" y="170"/>
                  </a:cubicBezTo>
                  <a:cubicBezTo>
                    <a:pt x="1932" y="238"/>
                    <a:pt x="1873" y="306"/>
                    <a:pt x="1815" y="355"/>
                  </a:cubicBezTo>
                  <a:cubicBezTo>
                    <a:pt x="1795" y="374"/>
                    <a:pt x="1776" y="394"/>
                    <a:pt x="1747" y="404"/>
                  </a:cubicBezTo>
                  <a:cubicBezTo>
                    <a:pt x="1727" y="423"/>
                    <a:pt x="1698" y="443"/>
                    <a:pt x="1678" y="452"/>
                  </a:cubicBezTo>
                  <a:cubicBezTo>
                    <a:pt x="1649" y="462"/>
                    <a:pt x="1620" y="482"/>
                    <a:pt x="1590" y="492"/>
                  </a:cubicBezTo>
                  <a:cubicBezTo>
                    <a:pt x="1561" y="501"/>
                    <a:pt x="1532" y="511"/>
                    <a:pt x="1503" y="521"/>
                  </a:cubicBezTo>
                  <a:cubicBezTo>
                    <a:pt x="1473" y="531"/>
                    <a:pt x="1434" y="531"/>
                    <a:pt x="1405" y="540"/>
                  </a:cubicBezTo>
                  <a:cubicBezTo>
                    <a:pt x="1376" y="550"/>
                    <a:pt x="1337" y="550"/>
                    <a:pt x="1308" y="550"/>
                  </a:cubicBezTo>
                  <a:cubicBezTo>
                    <a:pt x="1268" y="560"/>
                    <a:pt x="1239" y="560"/>
                    <a:pt x="1200" y="560"/>
                  </a:cubicBezTo>
                  <a:lnTo>
                    <a:pt x="1083" y="560"/>
                  </a:lnTo>
                  <a:cubicBezTo>
                    <a:pt x="1005" y="560"/>
                    <a:pt x="937" y="550"/>
                    <a:pt x="869" y="540"/>
                  </a:cubicBezTo>
                  <a:cubicBezTo>
                    <a:pt x="839" y="531"/>
                    <a:pt x="800" y="521"/>
                    <a:pt x="771" y="511"/>
                  </a:cubicBezTo>
                  <a:cubicBezTo>
                    <a:pt x="742" y="501"/>
                    <a:pt x="703" y="492"/>
                    <a:pt x="673" y="482"/>
                  </a:cubicBezTo>
                  <a:cubicBezTo>
                    <a:pt x="644" y="472"/>
                    <a:pt x="615" y="462"/>
                    <a:pt x="586" y="443"/>
                  </a:cubicBezTo>
                  <a:cubicBezTo>
                    <a:pt x="556" y="433"/>
                    <a:pt x="527" y="413"/>
                    <a:pt x="508" y="404"/>
                  </a:cubicBezTo>
                  <a:cubicBezTo>
                    <a:pt x="478" y="384"/>
                    <a:pt x="449" y="374"/>
                    <a:pt x="430" y="355"/>
                  </a:cubicBezTo>
                  <a:cubicBezTo>
                    <a:pt x="410" y="335"/>
                    <a:pt x="381" y="326"/>
                    <a:pt x="361" y="306"/>
                  </a:cubicBezTo>
                  <a:cubicBezTo>
                    <a:pt x="293" y="248"/>
                    <a:pt x="234" y="189"/>
                    <a:pt x="186" y="121"/>
                  </a:cubicBezTo>
                  <a:lnTo>
                    <a:pt x="147" y="62"/>
                  </a:lnTo>
                  <a:lnTo>
                    <a:pt x="127" y="33"/>
                  </a:lnTo>
                  <a:cubicBezTo>
                    <a:pt x="120" y="11"/>
                    <a:pt x="101" y="0"/>
                    <a:pt x="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48"/>
            <p:cNvSpPr/>
            <p:nvPr/>
          </p:nvSpPr>
          <p:spPr>
            <a:xfrm>
              <a:off x="2027525" y="1423075"/>
              <a:ext cx="16850" cy="37925"/>
            </a:xfrm>
            <a:custGeom>
              <a:rect b="b" l="l" r="r" t="t"/>
              <a:pathLst>
                <a:path extrusionOk="0" h="1517" w="674">
                  <a:moveTo>
                    <a:pt x="637" y="0"/>
                  </a:moveTo>
                  <a:cubicBezTo>
                    <a:pt x="624" y="0"/>
                    <a:pt x="612" y="7"/>
                    <a:pt x="605" y="14"/>
                  </a:cubicBezTo>
                  <a:cubicBezTo>
                    <a:pt x="605" y="14"/>
                    <a:pt x="566" y="112"/>
                    <a:pt x="498" y="238"/>
                  </a:cubicBezTo>
                  <a:cubicBezTo>
                    <a:pt x="469" y="307"/>
                    <a:pt x="440" y="385"/>
                    <a:pt x="400" y="473"/>
                  </a:cubicBezTo>
                  <a:lnTo>
                    <a:pt x="283" y="736"/>
                  </a:lnTo>
                  <a:cubicBezTo>
                    <a:pt x="254" y="834"/>
                    <a:pt x="215" y="921"/>
                    <a:pt x="176" y="1009"/>
                  </a:cubicBezTo>
                  <a:cubicBezTo>
                    <a:pt x="147" y="1087"/>
                    <a:pt x="118" y="1175"/>
                    <a:pt x="88" y="1243"/>
                  </a:cubicBezTo>
                  <a:cubicBezTo>
                    <a:pt x="40" y="1380"/>
                    <a:pt x="10" y="1477"/>
                    <a:pt x="10" y="1477"/>
                  </a:cubicBezTo>
                  <a:cubicBezTo>
                    <a:pt x="1" y="1487"/>
                    <a:pt x="10" y="1507"/>
                    <a:pt x="20" y="1516"/>
                  </a:cubicBezTo>
                  <a:cubicBezTo>
                    <a:pt x="40" y="1516"/>
                    <a:pt x="59" y="1516"/>
                    <a:pt x="59" y="1497"/>
                  </a:cubicBezTo>
                  <a:cubicBezTo>
                    <a:pt x="59" y="1497"/>
                    <a:pt x="108" y="1409"/>
                    <a:pt x="176" y="1282"/>
                  </a:cubicBezTo>
                  <a:cubicBezTo>
                    <a:pt x="205" y="1214"/>
                    <a:pt x="244" y="1136"/>
                    <a:pt x="283" y="1048"/>
                  </a:cubicBezTo>
                  <a:cubicBezTo>
                    <a:pt x="303" y="1009"/>
                    <a:pt x="322" y="970"/>
                    <a:pt x="342" y="921"/>
                  </a:cubicBezTo>
                  <a:cubicBezTo>
                    <a:pt x="361" y="873"/>
                    <a:pt x="381" y="834"/>
                    <a:pt x="400" y="785"/>
                  </a:cubicBezTo>
                  <a:lnTo>
                    <a:pt x="508" y="512"/>
                  </a:lnTo>
                  <a:cubicBezTo>
                    <a:pt x="537" y="424"/>
                    <a:pt x="566" y="346"/>
                    <a:pt x="586" y="277"/>
                  </a:cubicBezTo>
                  <a:cubicBezTo>
                    <a:pt x="635" y="141"/>
                    <a:pt x="664" y="43"/>
                    <a:pt x="664" y="43"/>
                  </a:cubicBezTo>
                  <a:cubicBezTo>
                    <a:pt x="674" y="24"/>
                    <a:pt x="664" y="14"/>
                    <a:pt x="654" y="4"/>
                  </a:cubicBezTo>
                  <a:cubicBezTo>
                    <a:pt x="648" y="1"/>
                    <a:pt x="643" y="0"/>
                    <a:pt x="63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48"/>
            <p:cNvSpPr/>
            <p:nvPr/>
          </p:nvSpPr>
          <p:spPr>
            <a:xfrm>
              <a:off x="1979225" y="1422350"/>
              <a:ext cx="50525" cy="39375"/>
            </a:xfrm>
            <a:custGeom>
              <a:rect b="b" l="l" r="r" t="t"/>
              <a:pathLst>
                <a:path extrusionOk="0" h="1575" w="2021">
                  <a:moveTo>
                    <a:pt x="73" y="0"/>
                  </a:moveTo>
                  <a:cubicBezTo>
                    <a:pt x="65" y="0"/>
                    <a:pt x="58" y="1"/>
                    <a:pt x="50" y="4"/>
                  </a:cubicBezTo>
                  <a:cubicBezTo>
                    <a:pt x="20" y="14"/>
                    <a:pt x="1" y="53"/>
                    <a:pt x="11" y="82"/>
                  </a:cubicBezTo>
                  <a:cubicBezTo>
                    <a:pt x="11" y="82"/>
                    <a:pt x="30" y="121"/>
                    <a:pt x="59" y="189"/>
                  </a:cubicBezTo>
                  <a:cubicBezTo>
                    <a:pt x="69" y="219"/>
                    <a:pt x="98" y="258"/>
                    <a:pt x="118" y="297"/>
                  </a:cubicBezTo>
                  <a:cubicBezTo>
                    <a:pt x="147" y="345"/>
                    <a:pt x="177" y="394"/>
                    <a:pt x="206" y="443"/>
                  </a:cubicBezTo>
                  <a:cubicBezTo>
                    <a:pt x="235" y="492"/>
                    <a:pt x="274" y="550"/>
                    <a:pt x="313" y="599"/>
                  </a:cubicBezTo>
                  <a:cubicBezTo>
                    <a:pt x="352" y="648"/>
                    <a:pt x="391" y="716"/>
                    <a:pt x="440" y="775"/>
                  </a:cubicBezTo>
                  <a:cubicBezTo>
                    <a:pt x="537" y="902"/>
                    <a:pt x="645" y="1019"/>
                    <a:pt x="762" y="1126"/>
                  </a:cubicBezTo>
                  <a:cubicBezTo>
                    <a:pt x="820" y="1175"/>
                    <a:pt x="889" y="1223"/>
                    <a:pt x="947" y="1272"/>
                  </a:cubicBezTo>
                  <a:cubicBezTo>
                    <a:pt x="1015" y="1321"/>
                    <a:pt x="1084" y="1360"/>
                    <a:pt x="1152" y="1399"/>
                  </a:cubicBezTo>
                  <a:cubicBezTo>
                    <a:pt x="1220" y="1428"/>
                    <a:pt x="1289" y="1467"/>
                    <a:pt x="1357" y="1487"/>
                  </a:cubicBezTo>
                  <a:cubicBezTo>
                    <a:pt x="1425" y="1516"/>
                    <a:pt x="1484" y="1536"/>
                    <a:pt x="1552" y="1545"/>
                  </a:cubicBezTo>
                  <a:cubicBezTo>
                    <a:pt x="1650" y="1565"/>
                    <a:pt x="1747" y="1575"/>
                    <a:pt x="1854" y="1575"/>
                  </a:cubicBezTo>
                  <a:lnTo>
                    <a:pt x="1952" y="1575"/>
                  </a:lnTo>
                  <a:cubicBezTo>
                    <a:pt x="2020" y="1565"/>
                    <a:pt x="2020" y="1477"/>
                    <a:pt x="1972" y="1458"/>
                  </a:cubicBezTo>
                  <a:cubicBezTo>
                    <a:pt x="1972" y="1458"/>
                    <a:pt x="1933" y="1448"/>
                    <a:pt x="1864" y="1438"/>
                  </a:cubicBezTo>
                  <a:cubicBezTo>
                    <a:pt x="1776" y="1419"/>
                    <a:pt x="1689" y="1389"/>
                    <a:pt x="1601" y="1360"/>
                  </a:cubicBezTo>
                  <a:cubicBezTo>
                    <a:pt x="1552" y="1350"/>
                    <a:pt x="1494" y="1321"/>
                    <a:pt x="1445" y="1292"/>
                  </a:cubicBezTo>
                  <a:cubicBezTo>
                    <a:pt x="1386" y="1272"/>
                    <a:pt x="1328" y="1243"/>
                    <a:pt x="1269" y="1204"/>
                  </a:cubicBezTo>
                  <a:cubicBezTo>
                    <a:pt x="1211" y="1165"/>
                    <a:pt x="1152" y="1126"/>
                    <a:pt x="1094" y="1077"/>
                  </a:cubicBezTo>
                  <a:cubicBezTo>
                    <a:pt x="1035" y="1038"/>
                    <a:pt x="976" y="989"/>
                    <a:pt x="918" y="941"/>
                  </a:cubicBezTo>
                  <a:cubicBezTo>
                    <a:pt x="811" y="843"/>
                    <a:pt x="713" y="736"/>
                    <a:pt x="616" y="628"/>
                  </a:cubicBezTo>
                  <a:lnTo>
                    <a:pt x="479" y="472"/>
                  </a:lnTo>
                  <a:lnTo>
                    <a:pt x="352" y="326"/>
                  </a:lnTo>
                  <a:cubicBezTo>
                    <a:pt x="284" y="228"/>
                    <a:pt x="225" y="160"/>
                    <a:pt x="186" y="111"/>
                  </a:cubicBezTo>
                  <a:lnTo>
                    <a:pt x="128" y="24"/>
                  </a:lnTo>
                  <a:cubicBezTo>
                    <a:pt x="113" y="9"/>
                    <a:pt x="94" y="0"/>
                    <a:pt x="7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8"/>
            <p:cNvSpPr/>
            <p:nvPr/>
          </p:nvSpPr>
          <p:spPr>
            <a:xfrm>
              <a:off x="2161425" y="1413900"/>
              <a:ext cx="42700" cy="36600"/>
            </a:xfrm>
            <a:custGeom>
              <a:rect b="b" l="l" r="r" t="t"/>
              <a:pathLst>
                <a:path extrusionOk="0" h="1464" w="1708">
                  <a:moveTo>
                    <a:pt x="1627" y="1"/>
                  </a:moveTo>
                  <a:cubicBezTo>
                    <a:pt x="1606" y="1"/>
                    <a:pt x="1584" y="14"/>
                    <a:pt x="1571" y="40"/>
                  </a:cubicBezTo>
                  <a:cubicBezTo>
                    <a:pt x="1571" y="40"/>
                    <a:pt x="1551" y="69"/>
                    <a:pt x="1522" y="118"/>
                  </a:cubicBezTo>
                  <a:cubicBezTo>
                    <a:pt x="1512" y="137"/>
                    <a:pt x="1493" y="166"/>
                    <a:pt x="1473" y="205"/>
                  </a:cubicBezTo>
                  <a:cubicBezTo>
                    <a:pt x="1454" y="244"/>
                    <a:pt x="1434" y="274"/>
                    <a:pt x="1405" y="313"/>
                  </a:cubicBezTo>
                  <a:cubicBezTo>
                    <a:pt x="1376" y="362"/>
                    <a:pt x="1347" y="401"/>
                    <a:pt x="1308" y="449"/>
                  </a:cubicBezTo>
                  <a:cubicBezTo>
                    <a:pt x="1278" y="488"/>
                    <a:pt x="1249" y="537"/>
                    <a:pt x="1210" y="586"/>
                  </a:cubicBezTo>
                  <a:cubicBezTo>
                    <a:pt x="1171" y="635"/>
                    <a:pt x="1122" y="674"/>
                    <a:pt x="1083" y="723"/>
                  </a:cubicBezTo>
                  <a:cubicBezTo>
                    <a:pt x="1044" y="771"/>
                    <a:pt x="995" y="810"/>
                    <a:pt x="947" y="849"/>
                  </a:cubicBezTo>
                  <a:cubicBezTo>
                    <a:pt x="898" y="898"/>
                    <a:pt x="849" y="937"/>
                    <a:pt x="800" y="976"/>
                  </a:cubicBezTo>
                  <a:lnTo>
                    <a:pt x="644" y="1074"/>
                  </a:lnTo>
                  <a:cubicBezTo>
                    <a:pt x="595" y="1113"/>
                    <a:pt x="547" y="1132"/>
                    <a:pt x="498" y="1162"/>
                  </a:cubicBezTo>
                  <a:cubicBezTo>
                    <a:pt x="449" y="1181"/>
                    <a:pt x="400" y="1210"/>
                    <a:pt x="352" y="1220"/>
                  </a:cubicBezTo>
                  <a:cubicBezTo>
                    <a:pt x="312" y="1240"/>
                    <a:pt x="273" y="1259"/>
                    <a:pt x="234" y="1269"/>
                  </a:cubicBezTo>
                  <a:lnTo>
                    <a:pt x="186" y="1288"/>
                  </a:lnTo>
                  <a:lnTo>
                    <a:pt x="166" y="1298"/>
                  </a:lnTo>
                  <a:lnTo>
                    <a:pt x="137" y="1308"/>
                  </a:lnTo>
                  <a:lnTo>
                    <a:pt x="49" y="1337"/>
                  </a:lnTo>
                  <a:cubicBezTo>
                    <a:pt x="20" y="1347"/>
                    <a:pt x="0" y="1366"/>
                    <a:pt x="0" y="1396"/>
                  </a:cubicBezTo>
                  <a:cubicBezTo>
                    <a:pt x="0" y="1435"/>
                    <a:pt x="39" y="1464"/>
                    <a:pt x="69" y="1464"/>
                  </a:cubicBezTo>
                  <a:lnTo>
                    <a:pt x="215" y="1464"/>
                  </a:lnTo>
                  <a:lnTo>
                    <a:pt x="273" y="1444"/>
                  </a:lnTo>
                  <a:cubicBezTo>
                    <a:pt x="322" y="1444"/>
                    <a:pt x="371" y="1435"/>
                    <a:pt x="420" y="1415"/>
                  </a:cubicBezTo>
                  <a:cubicBezTo>
                    <a:pt x="478" y="1405"/>
                    <a:pt x="527" y="1386"/>
                    <a:pt x="586" y="1366"/>
                  </a:cubicBezTo>
                  <a:cubicBezTo>
                    <a:pt x="644" y="1347"/>
                    <a:pt x="703" y="1318"/>
                    <a:pt x="761" y="1288"/>
                  </a:cubicBezTo>
                  <a:lnTo>
                    <a:pt x="937" y="1181"/>
                  </a:lnTo>
                  <a:cubicBezTo>
                    <a:pt x="995" y="1142"/>
                    <a:pt x="1054" y="1093"/>
                    <a:pt x="1112" y="1054"/>
                  </a:cubicBezTo>
                  <a:cubicBezTo>
                    <a:pt x="1161" y="1005"/>
                    <a:pt x="1210" y="957"/>
                    <a:pt x="1259" y="898"/>
                  </a:cubicBezTo>
                  <a:cubicBezTo>
                    <a:pt x="1308" y="849"/>
                    <a:pt x="1356" y="791"/>
                    <a:pt x="1395" y="742"/>
                  </a:cubicBezTo>
                  <a:cubicBezTo>
                    <a:pt x="1434" y="683"/>
                    <a:pt x="1464" y="635"/>
                    <a:pt x="1503" y="576"/>
                  </a:cubicBezTo>
                  <a:cubicBezTo>
                    <a:pt x="1532" y="527"/>
                    <a:pt x="1551" y="479"/>
                    <a:pt x="1581" y="430"/>
                  </a:cubicBezTo>
                  <a:cubicBezTo>
                    <a:pt x="1590" y="401"/>
                    <a:pt x="1600" y="381"/>
                    <a:pt x="1610" y="362"/>
                  </a:cubicBezTo>
                  <a:cubicBezTo>
                    <a:pt x="1620" y="332"/>
                    <a:pt x="1629" y="313"/>
                    <a:pt x="1629" y="293"/>
                  </a:cubicBezTo>
                  <a:cubicBezTo>
                    <a:pt x="1649" y="254"/>
                    <a:pt x="1659" y="215"/>
                    <a:pt x="1669" y="186"/>
                  </a:cubicBezTo>
                  <a:cubicBezTo>
                    <a:pt x="1678" y="166"/>
                    <a:pt x="1688" y="137"/>
                    <a:pt x="1688" y="118"/>
                  </a:cubicBezTo>
                  <a:lnTo>
                    <a:pt x="1688" y="98"/>
                  </a:lnTo>
                  <a:cubicBezTo>
                    <a:pt x="1708" y="59"/>
                    <a:pt x="1688" y="20"/>
                    <a:pt x="1659" y="10"/>
                  </a:cubicBezTo>
                  <a:cubicBezTo>
                    <a:pt x="1649" y="4"/>
                    <a:pt x="1638" y="1"/>
                    <a:pt x="162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8"/>
            <p:cNvSpPr/>
            <p:nvPr/>
          </p:nvSpPr>
          <p:spPr>
            <a:xfrm>
              <a:off x="2099950" y="1579650"/>
              <a:ext cx="29050" cy="9150"/>
            </a:xfrm>
            <a:custGeom>
              <a:rect b="b" l="l" r="r" t="t"/>
              <a:pathLst>
                <a:path extrusionOk="0" h="366" w="1162">
                  <a:moveTo>
                    <a:pt x="1141" y="0"/>
                  </a:moveTo>
                  <a:cubicBezTo>
                    <a:pt x="1138" y="0"/>
                    <a:pt x="1135" y="1"/>
                    <a:pt x="1133" y="4"/>
                  </a:cubicBezTo>
                  <a:cubicBezTo>
                    <a:pt x="1133" y="4"/>
                    <a:pt x="1055" y="24"/>
                    <a:pt x="957" y="53"/>
                  </a:cubicBezTo>
                  <a:cubicBezTo>
                    <a:pt x="898" y="73"/>
                    <a:pt x="840" y="92"/>
                    <a:pt x="781" y="112"/>
                  </a:cubicBezTo>
                  <a:cubicBezTo>
                    <a:pt x="713" y="131"/>
                    <a:pt x="645" y="151"/>
                    <a:pt x="576" y="170"/>
                  </a:cubicBezTo>
                  <a:cubicBezTo>
                    <a:pt x="508" y="199"/>
                    <a:pt x="440" y="219"/>
                    <a:pt x="372" y="229"/>
                  </a:cubicBezTo>
                  <a:cubicBezTo>
                    <a:pt x="303" y="248"/>
                    <a:pt x="245" y="268"/>
                    <a:pt x="196" y="278"/>
                  </a:cubicBezTo>
                  <a:lnTo>
                    <a:pt x="20" y="336"/>
                  </a:lnTo>
                  <a:cubicBezTo>
                    <a:pt x="1" y="336"/>
                    <a:pt x="1" y="356"/>
                    <a:pt x="20" y="365"/>
                  </a:cubicBezTo>
                  <a:lnTo>
                    <a:pt x="206" y="365"/>
                  </a:lnTo>
                  <a:cubicBezTo>
                    <a:pt x="342" y="356"/>
                    <a:pt x="479" y="326"/>
                    <a:pt x="606" y="287"/>
                  </a:cubicBezTo>
                  <a:cubicBezTo>
                    <a:pt x="674" y="268"/>
                    <a:pt x="742" y="248"/>
                    <a:pt x="811" y="219"/>
                  </a:cubicBezTo>
                  <a:cubicBezTo>
                    <a:pt x="879" y="199"/>
                    <a:pt x="937" y="170"/>
                    <a:pt x="986" y="141"/>
                  </a:cubicBezTo>
                  <a:cubicBezTo>
                    <a:pt x="1084" y="82"/>
                    <a:pt x="1142" y="43"/>
                    <a:pt x="1142" y="43"/>
                  </a:cubicBezTo>
                  <a:cubicBezTo>
                    <a:pt x="1152" y="34"/>
                    <a:pt x="1162" y="24"/>
                    <a:pt x="1152" y="14"/>
                  </a:cubicBezTo>
                  <a:cubicBezTo>
                    <a:pt x="1152" y="7"/>
                    <a:pt x="1147" y="0"/>
                    <a:pt x="114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8"/>
            <p:cNvSpPr/>
            <p:nvPr/>
          </p:nvSpPr>
          <p:spPr>
            <a:xfrm>
              <a:off x="2761375" y="1113500"/>
              <a:ext cx="123925" cy="90675"/>
            </a:xfrm>
            <a:custGeom>
              <a:rect b="b" l="l" r="r" t="t"/>
              <a:pathLst>
                <a:path extrusionOk="0" h="3627" w="4957">
                  <a:moveTo>
                    <a:pt x="1557" y="0"/>
                  </a:moveTo>
                  <a:cubicBezTo>
                    <a:pt x="1540" y="0"/>
                    <a:pt x="1523" y="3"/>
                    <a:pt x="1503" y="8"/>
                  </a:cubicBezTo>
                  <a:cubicBezTo>
                    <a:pt x="1435" y="8"/>
                    <a:pt x="1367" y="17"/>
                    <a:pt x="1298" y="27"/>
                  </a:cubicBezTo>
                  <a:cubicBezTo>
                    <a:pt x="1230" y="37"/>
                    <a:pt x="1162" y="56"/>
                    <a:pt x="1094" y="76"/>
                  </a:cubicBezTo>
                  <a:lnTo>
                    <a:pt x="1006" y="105"/>
                  </a:lnTo>
                  <a:cubicBezTo>
                    <a:pt x="967" y="115"/>
                    <a:pt x="938" y="134"/>
                    <a:pt x="908" y="144"/>
                  </a:cubicBezTo>
                  <a:cubicBezTo>
                    <a:pt x="781" y="203"/>
                    <a:pt x="674" y="281"/>
                    <a:pt x="567" y="369"/>
                  </a:cubicBezTo>
                  <a:cubicBezTo>
                    <a:pt x="381" y="554"/>
                    <a:pt x="245" y="768"/>
                    <a:pt x="157" y="1022"/>
                  </a:cubicBezTo>
                  <a:cubicBezTo>
                    <a:pt x="79" y="1247"/>
                    <a:pt x="40" y="1481"/>
                    <a:pt x="21" y="1715"/>
                  </a:cubicBezTo>
                  <a:cubicBezTo>
                    <a:pt x="1" y="1929"/>
                    <a:pt x="1" y="2134"/>
                    <a:pt x="11" y="2349"/>
                  </a:cubicBezTo>
                  <a:cubicBezTo>
                    <a:pt x="30" y="2661"/>
                    <a:pt x="69" y="2973"/>
                    <a:pt x="138" y="3285"/>
                  </a:cubicBezTo>
                  <a:cubicBezTo>
                    <a:pt x="177" y="3510"/>
                    <a:pt x="216" y="3627"/>
                    <a:pt x="216" y="3627"/>
                  </a:cubicBezTo>
                  <a:lnTo>
                    <a:pt x="225" y="3627"/>
                  </a:lnTo>
                  <a:cubicBezTo>
                    <a:pt x="225" y="3627"/>
                    <a:pt x="196" y="3500"/>
                    <a:pt x="167" y="3276"/>
                  </a:cubicBezTo>
                  <a:cubicBezTo>
                    <a:pt x="128" y="2963"/>
                    <a:pt x="108" y="2661"/>
                    <a:pt x="99" y="2349"/>
                  </a:cubicBezTo>
                  <a:cubicBezTo>
                    <a:pt x="99" y="2144"/>
                    <a:pt x="108" y="1929"/>
                    <a:pt x="138" y="1734"/>
                  </a:cubicBezTo>
                  <a:cubicBezTo>
                    <a:pt x="157" y="1500"/>
                    <a:pt x="216" y="1276"/>
                    <a:pt x="284" y="1071"/>
                  </a:cubicBezTo>
                  <a:cubicBezTo>
                    <a:pt x="362" y="837"/>
                    <a:pt x="499" y="642"/>
                    <a:pt x="674" y="476"/>
                  </a:cubicBezTo>
                  <a:cubicBezTo>
                    <a:pt x="859" y="320"/>
                    <a:pt x="1084" y="212"/>
                    <a:pt x="1328" y="173"/>
                  </a:cubicBezTo>
                  <a:cubicBezTo>
                    <a:pt x="1386" y="173"/>
                    <a:pt x="1445" y="154"/>
                    <a:pt x="1503" y="154"/>
                  </a:cubicBezTo>
                  <a:lnTo>
                    <a:pt x="1689" y="154"/>
                  </a:lnTo>
                  <a:cubicBezTo>
                    <a:pt x="1806" y="164"/>
                    <a:pt x="1933" y="193"/>
                    <a:pt x="2040" y="242"/>
                  </a:cubicBezTo>
                  <a:cubicBezTo>
                    <a:pt x="2274" y="320"/>
                    <a:pt x="2498" y="427"/>
                    <a:pt x="2713" y="534"/>
                  </a:cubicBezTo>
                  <a:cubicBezTo>
                    <a:pt x="2918" y="651"/>
                    <a:pt x="3133" y="749"/>
                    <a:pt x="3357" y="827"/>
                  </a:cubicBezTo>
                  <a:cubicBezTo>
                    <a:pt x="3521" y="889"/>
                    <a:pt x="3691" y="921"/>
                    <a:pt x="3867" y="921"/>
                  </a:cubicBezTo>
                  <a:cubicBezTo>
                    <a:pt x="3911" y="921"/>
                    <a:pt x="3956" y="919"/>
                    <a:pt x="4001" y="915"/>
                  </a:cubicBezTo>
                  <a:cubicBezTo>
                    <a:pt x="4186" y="886"/>
                    <a:pt x="4362" y="808"/>
                    <a:pt x="4498" y="681"/>
                  </a:cubicBezTo>
                  <a:cubicBezTo>
                    <a:pt x="4606" y="593"/>
                    <a:pt x="4693" y="486"/>
                    <a:pt x="4771" y="369"/>
                  </a:cubicBezTo>
                  <a:cubicBezTo>
                    <a:pt x="4820" y="300"/>
                    <a:pt x="4869" y="222"/>
                    <a:pt x="4908" y="144"/>
                  </a:cubicBezTo>
                  <a:lnTo>
                    <a:pt x="4947" y="56"/>
                  </a:lnTo>
                  <a:cubicBezTo>
                    <a:pt x="4957" y="47"/>
                    <a:pt x="4947" y="37"/>
                    <a:pt x="4947" y="37"/>
                  </a:cubicBezTo>
                  <a:cubicBezTo>
                    <a:pt x="4942" y="32"/>
                    <a:pt x="4935" y="30"/>
                    <a:pt x="4929" y="30"/>
                  </a:cubicBezTo>
                  <a:cubicBezTo>
                    <a:pt x="4923" y="30"/>
                    <a:pt x="4918" y="32"/>
                    <a:pt x="4918" y="37"/>
                  </a:cubicBezTo>
                  <a:cubicBezTo>
                    <a:pt x="4918" y="37"/>
                    <a:pt x="4898" y="66"/>
                    <a:pt x="4869" y="115"/>
                  </a:cubicBezTo>
                  <a:cubicBezTo>
                    <a:pt x="4840" y="173"/>
                    <a:pt x="4791" y="242"/>
                    <a:pt x="4723" y="339"/>
                  </a:cubicBezTo>
                  <a:cubicBezTo>
                    <a:pt x="4645" y="437"/>
                    <a:pt x="4557" y="534"/>
                    <a:pt x="4450" y="622"/>
                  </a:cubicBezTo>
                  <a:cubicBezTo>
                    <a:pt x="4313" y="720"/>
                    <a:pt x="4157" y="788"/>
                    <a:pt x="3991" y="808"/>
                  </a:cubicBezTo>
                  <a:cubicBezTo>
                    <a:pt x="3967" y="809"/>
                    <a:pt x="3943" y="809"/>
                    <a:pt x="3919" y="809"/>
                  </a:cubicBezTo>
                  <a:cubicBezTo>
                    <a:pt x="3746" y="809"/>
                    <a:pt x="3568" y="778"/>
                    <a:pt x="3406" y="710"/>
                  </a:cubicBezTo>
                  <a:cubicBezTo>
                    <a:pt x="3191" y="622"/>
                    <a:pt x="2986" y="525"/>
                    <a:pt x="2781" y="408"/>
                  </a:cubicBezTo>
                  <a:cubicBezTo>
                    <a:pt x="2567" y="290"/>
                    <a:pt x="2333" y="183"/>
                    <a:pt x="2098" y="95"/>
                  </a:cubicBezTo>
                  <a:cubicBezTo>
                    <a:pt x="1972" y="47"/>
                    <a:pt x="1835" y="17"/>
                    <a:pt x="1708" y="8"/>
                  </a:cubicBezTo>
                  <a:lnTo>
                    <a:pt x="1611" y="8"/>
                  </a:lnTo>
                  <a:cubicBezTo>
                    <a:pt x="1591" y="3"/>
                    <a:pt x="1574" y="0"/>
                    <a:pt x="155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8"/>
            <p:cNvSpPr/>
            <p:nvPr/>
          </p:nvSpPr>
          <p:spPr>
            <a:xfrm>
              <a:off x="2751625" y="1371625"/>
              <a:ext cx="31725" cy="204300"/>
            </a:xfrm>
            <a:custGeom>
              <a:rect b="b" l="l" r="r" t="t"/>
              <a:pathLst>
                <a:path extrusionOk="0" h="8172" w="1269">
                  <a:moveTo>
                    <a:pt x="1215" y="0"/>
                  </a:moveTo>
                  <a:cubicBezTo>
                    <a:pt x="1201" y="0"/>
                    <a:pt x="1189" y="11"/>
                    <a:pt x="1181" y="33"/>
                  </a:cubicBezTo>
                  <a:cubicBezTo>
                    <a:pt x="1181" y="33"/>
                    <a:pt x="1054" y="531"/>
                    <a:pt x="869" y="1272"/>
                  </a:cubicBezTo>
                  <a:cubicBezTo>
                    <a:pt x="791" y="1653"/>
                    <a:pt x="693" y="2092"/>
                    <a:pt x="596" y="2560"/>
                  </a:cubicBezTo>
                  <a:cubicBezTo>
                    <a:pt x="547" y="2794"/>
                    <a:pt x="508" y="3048"/>
                    <a:pt x="459" y="3292"/>
                  </a:cubicBezTo>
                  <a:cubicBezTo>
                    <a:pt x="411" y="3535"/>
                    <a:pt x="371" y="3789"/>
                    <a:pt x="332" y="4043"/>
                  </a:cubicBezTo>
                  <a:cubicBezTo>
                    <a:pt x="293" y="4296"/>
                    <a:pt x="245" y="4560"/>
                    <a:pt x="215" y="4804"/>
                  </a:cubicBezTo>
                  <a:cubicBezTo>
                    <a:pt x="186" y="5047"/>
                    <a:pt x="147" y="5291"/>
                    <a:pt x="128" y="5535"/>
                  </a:cubicBezTo>
                  <a:cubicBezTo>
                    <a:pt x="98" y="5769"/>
                    <a:pt x="79" y="6004"/>
                    <a:pt x="59" y="6228"/>
                  </a:cubicBezTo>
                  <a:cubicBezTo>
                    <a:pt x="40" y="6443"/>
                    <a:pt x="30" y="6657"/>
                    <a:pt x="20" y="6843"/>
                  </a:cubicBezTo>
                  <a:cubicBezTo>
                    <a:pt x="20" y="7038"/>
                    <a:pt x="1" y="7213"/>
                    <a:pt x="1" y="7369"/>
                  </a:cubicBezTo>
                  <a:cubicBezTo>
                    <a:pt x="11" y="7535"/>
                    <a:pt x="11" y="7662"/>
                    <a:pt x="11" y="7779"/>
                  </a:cubicBezTo>
                  <a:cubicBezTo>
                    <a:pt x="20" y="8003"/>
                    <a:pt x="20" y="8130"/>
                    <a:pt x="20" y="8130"/>
                  </a:cubicBezTo>
                  <a:cubicBezTo>
                    <a:pt x="20" y="8147"/>
                    <a:pt x="35" y="8171"/>
                    <a:pt x="58" y="8171"/>
                  </a:cubicBezTo>
                  <a:cubicBezTo>
                    <a:pt x="61" y="8171"/>
                    <a:pt x="65" y="8171"/>
                    <a:pt x="69" y="8169"/>
                  </a:cubicBezTo>
                  <a:cubicBezTo>
                    <a:pt x="89" y="8169"/>
                    <a:pt x="108" y="8150"/>
                    <a:pt x="108" y="8130"/>
                  </a:cubicBezTo>
                  <a:lnTo>
                    <a:pt x="108" y="7779"/>
                  </a:lnTo>
                  <a:cubicBezTo>
                    <a:pt x="108" y="7672"/>
                    <a:pt x="108" y="7535"/>
                    <a:pt x="108" y="7379"/>
                  </a:cubicBezTo>
                  <a:cubicBezTo>
                    <a:pt x="118" y="7223"/>
                    <a:pt x="128" y="7038"/>
                    <a:pt x="147" y="6852"/>
                  </a:cubicBezTo>
                  <a:cubicBezTo>
                    <a:pt x="157" y="6667"/>
                    <a:pt x="167" y="6462"/>
                    <a:pt x="196" y="6247"/>
                  </a:cubicBezTo>
                  <a:cubicBezTo>
                    <a:pt x="215" y="6023"/>
                    <a:pt x="235" y="5799"/>
                    <a:pt x="264" y="5555"/>
                  </a:cubicBezTo>
                  <a:cubicBezTo>
                    <a:pt x="303" y="5321"/>
                    <a:pt x="332" y="5077"/>
                    <a:pt x="362" y="4823"/>
                  </a:cubicBezTo>
                  <a:cubicBezTo>
                    <a:pt x="401" y="4579"/>
                    <a:pt x="450" y="4326"/>
                    <a:pt x="489" y="4072"/>
                  </a:cubicBezTo>
                  <a:cubicBezTo>
                    <a:pt x="528" y="3818"/>
                    <a:pt x="567" y="3574"/>
                    <a:pt x="606" y="3321"/>
                  </a:cubicBezTo>
                  <a:cubicBezTo>
                    <a:pt x="654" y="3067"/>
                    <a:pt x="703" y="2823"/>
                    <a:pt x="742" y="2589"/>
                  </a:cubicBezTo>
                  <a:cubicBezTo>
                    <a:pt x="791" y="2355"/>
                    <a:pt x="830" y="2131"/>
                    <a:pt x="869" y="1916"/>
                  </a:cubicBezTo>
                  <a:cubicBezTo>
                    <a:pt x="918" y="1692"/>
                    <a:pt x="957" y="1487"/>
                    <a:pt x="996" y="1301"/>
                  </a:cubicBezTo>
                  <a:cubicBezTo>
                    <a:pt x="1152" y="550"/>
                    <a:pt x="1259" y="53"/>
                    <a:pt x="1259" y="53"/>
                  </a:cubicBezTo>
                  <a:cubicBezTo>
                    <a:pt x="1269" y="23"/>
                    <a:pt x="1259" y="4"/>
                    <a:pt x="1230" y="4"/>
                  </a:cubicBezTo>
                  <a:cubicBezTo>
                    <a:pt x="1225" y="1"/>
                    <a:pt x="1220" y="0"/>
                    <a:pt x="121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8"/>
            <p:cNvSpPr/>
            <p:nvPr/>
          </p:nvSpPr>
          <p:spPr>
            <a:xfrm>
              <a:off x="2837475" y="1325025"/>
              <a:ext cx="7350" cy="212300"/>
            </a:xfrm>
            <a:custGeom>
              <a:rect b="b" l="l" r="r" t="t"/>
              <a:pathLst>
                <a:path extrusionOk="0" h="8492" w="294">
                  <a:moveTo>
                    <a:pt x="256" y="1"/>
                  </a:moveTo>
                  <a:cubicBezTo>
                    <a:pt x="249" y="1"/>
                    <a:pt x="245" y="7"/>
                    <a:pt x="245" y="14"/>
                  </a:cubicBezTo>
                  <a:lnTo>
                    <a:pt x="215" y="385"/>
                  </a:lnTo>
                  <a:cubicBezTo>
                    <a:pt x="196" y="609"/>
                    <a:pt x="167" y="941"/>
                    <a:pt x="147" y="1341"/>
                  </a:cubicBezTo>
                  <a:cubicBezTo>
                    <a:pt x="118" y="1741"/>
                    <a:pt x="89" y="2200"/>
                    <a:pt x="69" y="2697"/>
                  </a:cubicBezTo>
                  <a:cubicBezTo>
                    <a:pt x="59" y="2941"/>
                    <a:pt x="50" y="3195"/>
                    <a:pt x="40" y="3458"/>
                  </a:cubicBezTo>
                  <a:cubicBezTo>
                    <a:pt x="40" y="3721"/>
                    <a:pt x="30" y="3985"/>
                    <a:pt x="20" y="4248"/>
                  </a:cubicBezTo>
                  <a:cubicBezTo>
                    <a:pt x="10" y="4512"/>
                    <a:pt x="10" y="4775"/>
                    <a:pt x="10" y="5038"/>
                  </a:cubicBezTo>
                  <a:cubicBezTo>
                    <a:pt x="10" y="5302"/>
                    <a:pt x="10" y="5555"/>
                    <a:pt x="10" y="5799"/>
                  </a:cubicBezTo>
                  <a:cubicBezTo>
                    <a:pt x="1" y="6053"/>
                    <a:pt x="20" y="6287"/>
                    <a:pt x="20" y="6521"/>
                  </a:cubicBezTo>
                  <a:cubicBezTo>
                    <a:pt x="30" y="6746"/>
                    <a:pt x="40" y="6960"/>
                    <a:pt x="50" y="7155"/>
                  </a:cubicBezTo>
                  <a:cubicBezTo>
                    <a:pt x="50" y="7360"/>
                    <a:pt x="69" y="7536"/>
                    <a:pt x="79" y="7702"/>
                  </a:cubicBezTo>
                  <a:cubicBezTo>
                    <a:pt x="98" y="7858"/>
                    <a:pt x="108" y="8004"/>
                    <a:pt x="118" y="8111"/>
                  </a:cubicBezTo>
                  <a:cubicBezTo>
                    <a:pt x="137" y="8346"/>
                    <a:pt x="157" y="8482"/>
                    <a:pt x="157" y="8482"/>
                  </a:cubicBezTo>
                  <a:cubicBezTo>
                    <a:pt x="157" y="8492"/>
                    <a:pt x="157" y="8492"/>
                    <a:pt x="167" y="8492"/>
                  </a:cubicBezTo>
                  <a:cubicBezTo>
                    <a:pt x="176" y="8492"/>
                    <a:pt x="186" y="8492"/>
                    <a:pt x="186" y="8482"/>
                  </a:cubicBezTo>
                  <a:cubicBezTo>
                    <a:pt x="186" y="8482"/>
                    <a:pt x="176" y="8346"/>
                    <a:pt x="167" y="8111"/>
                  </a:cubicBezTo>
                  <a:cubicBezTo>
                    <a:pt x="157" y="7994"/>
                    <a:pt x="157" y="7858"/>
                    <a:pt x="147" y="7702"/>
                  </a:cubicBezTo>
                  <a:cubicBezTo>
                    <a:pt x="137" y="7536"/>
                    <a:pt x="128" y="7350"/>
                    <a:pt x="128" y="7155"/>
                  </a:cubicBezTo>
                  <a:cubicBezTo>
                    <a:pt x="118" y="6960"/>
                    <a:pt x="118" y="6746"/>
                    <a:pt x="118" y="6521"/>
                  </a:cubicBezTo>
                  <a:cubicBezTo>
                    <a:pt x="118" y="6287"/>
                    <a:pt x="118" y="6053"/>
                    <a:pt x="118" y="5799"/>
                  </a:cubicBezTo>
                  <a:cubicBezTo>
                    <a:pt x="128" y="5555"/>
                    <a:pt x="128" y="5302"/>
                    <a:pt x="128" y="5038"/>
                  </a:cubicBezTo>
                  <a:cubicBezTo>
                    <a:pt x="128" y="4785"/>
                    <a:pt x="137" y="4521"/>
                    <a:pt x="147" y="4248"/>
                  </a:cubicBezTo>
                  <a:cubicBezTo>
                    <a:pt x="147" y="3985"/>
                    <a:pt x="157" y="3721"/>
                    <a:pt x="167" y="3468"/>
                  </a:cubicBezTo>
                  <a:cubicBezTo>
                    <a:pt x="167" y="3204"/>
                    <a:pt x="176" y="2951"/>
                    <a:pt x="186" y="2697"/>
                  </a:cubicBezTo>
                  <a:cubicBezTo>
                    <a:pt x="196" y="2453"/>
                    <a:pt x="206" y="2209"/>
                    <a:pt x="215" y="1985"/>
                  </a:cubicBezTo>
                  <a:cubicBezTo>
                    <a:pt x="225" y="1761"/>
                    <a:pt x="235" y="1546"/>
                    <a:pt x="235" y="1351"/>
                  </a:cubicBezTo>
                  <a:cubicBezTo>
                    <a:pt x="264" y="551"/>
                    <a:pt x="293" y="24"/>
                    <a:pt x="293" y="24"/>
                  </a:cubicBezTo>
                  <a:cubicBezTo>
                    <a:pt x="293" y="16"/>
                    <a:pt x="287" y="2"/>
                    <a:pt x="274" y="2"/>
                  </a:cubicBezTo>
                  <a:cubicBezTo>
                    <a:pt x="271" y="2"/>
                    <a:pt x="268" y="3"/>
                    <a:pt x="264" y="5"/>
                  </a:cubicBezTo>
                  <a:cubicBezTo>
                    <a:pt x="261" y="2"/>
                    <a:pt x="258" y="1"/>
                    <a:pt x="25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8"/>
            <p:cNvSpPr/>
            <p:nvPr/>
          </p:nvSpPr>
          <p:spPr>
            <a:xfrm>
              <a:off x="2952350" y="1553400"/>
              <a:ext cx="47575" cy="52225"/>
            </a:xfrm>
            <a:custGeom>
              <a:rect b="b" l="l" r="r" t="t"/>
              <a:pathLst>
                <a:path extrusionOk="0" h="2089" w="1903">
                  <a:moveTo>
                    <a:pt x="1688" y="1"/>
                  </a:moveTo>
                  <a:cubicBezTo>
                    <a:pt x="1474" y="79"/>
                    <a:pt x="1249" y="147"/>
                    <a:pt x="1025" y="196"/>
                  </a:cubicBezTo>
                  <a:cubicBezTo>
                    <a:pt x="771" y="254"/>
                    <a:pt x="518" y="293"/>
                    <a:pt x="264" y="313"/>
                  </a:cubicBezTo>
                  <a:cubicBezTo>
                    <a:pt x="264" y="313"/>
                    <a:pt x="1" y="1415"/>
                    <a:pt x="147" y="1474"/>
                  </a:cubicBezTo>
                  <a:cubicBezTo>
                    <a:pt x="166" y="1482"/>
                    <a:pt x="185" y="1485"/>
                    <a:pt x="203" y="1485"/>
                  </a:cubicBezTo>
                  <a:cubicBezTo>
                    <a:pt x="364" y="1485"/>
                    <a:pt x="459" y="1201"/>
                    <a:pt x="459" y="1201"/>
                  </a:cubicBezTo>
                  <a:cubicBezTo>
                    <a:pt x="459" y="1201"/>
                    <a:pt x="574" y="2050"/>
                    <a:pt x="746" y="2050"/>
                  </a:cubicBezTo>
                  <a:cubicBezTo>
                    <a:pt x="748" y="2050"/>
                    <a:pt x="750" y="2050"/>
                    <a:pt x="752" y="2049"/>
                  </a:cubicBezTo>
                  <a:cubicBezTo>
                    <a:pt x="859" y="2030"/>
                    <a:pt x="918" y="1815"/>
                    <a:pt x="947" y="1581"/>
                  </a:cubicBezTo>
                  <a:cubicBezTo>
                    <a:pt x="966" y="1708"/>
                    <a:pt x="1044" y="2088"/>
                    <a:pt x="1210" y="2088"/>
                  </a:cubicBezTo>
                  <a:cubicBezTo>
                    <a:pt x="1347" y="2079"/>
                    <a:pt x="1425" y="1659"/>
                    <a:pt x="1454" y="1357"/>
                  </a:cubicBezTo>
                  <a:cubicBezTo>
                    <a:pt x="1474" y="1425"/>
                    <a:pt x="1464" y="1864"/>
                    <a:pt x="1581" y="1884"/>
                  </a:cubicBezTo>
                  <a:cubicBezTo>
                    <a:pt x="1583" y="1884"/>
                    <a:pt x="1585" y="1884"/>
                    <a:pt x="1588" y="1884"/>
                  </a:cubicBezTo>
                  <a:cubicBezTo>
                    <a:pt x="1697" y="1884"/>
                    <a:pt x="1903" y="1656"/>
                    <a:pt x="1903" y="1054"/>
                  </a:cubicBezTo>
                  <a:cubicBezTo>
                    <a:pt x="1903" y="693"/>
                    <a:pt x="1825" y="332"/>
                    <a:pt x="168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8"/>
            <p:cNvSpPr/>
            <p:nvPr/>
          </p:nvSpPr>
          <p:spPr>
            <a:xfrm>
              <a:off x="2969675" y="1577950"/>
              <a:ext cx="8800" cy="26950"/>
            </a:xfrm>
            <a:custGeom>
              <a:rect b="b" l="l" r="r" t="t"/>
              <a:pathLst>
                <a:path extrusionOk="0" h="1078" w="352">
                  <a:moveTo>
                    <a:pt x="293" y="0"/>
                  </a:moveTo>
                  <a:cubicBezTo>
                    <a:pt x="284" y="0"/>
                    <a:pt x="273" y="9"/>
                    <a:pt x="273" y="24"/>
                  </a:cubicBezTo>
                  <a:cubicBezTo>
                    <a:pt x="273" y="24"/>
                    <a:pt x="254" y="102"/>
                    <a:pt x="244" y="209"/>
                  </a:cubicBezTo>
                  <a:cubicBezTo>
                    <a:pt x="234" y="258"/>
                    <a:pt x="225" y="326"/>
                    <a:pt x="215" y="394"/>
                  </a:cubicBezTo>
                  <a:cubicBezTo>
                    <a:pt x="215" y="424"/>
                    <a:pt x="205" y="463"/>
                    <a:pt x="205" y="502"/>
                  </a:cubicBezTo>
                  <a:cubicBezTo>
                    <a:pt x="205" y="531"/>
                    <a:pt x="195" y="580"/>
                    <a:pt x="195" y="609"/>
                  </a:cubicBezTo>
                  <a:cubicBezTo>
                    <a:pt x="186" y="677"/>
                    <a:pt x="176" y="745"/>
                    <a:pt x="166" y="814"/>
                  </a:cubicBezTo>
                  <a:cubicBezTo>
                    <a:pt x="156" y="872"/>
                    <a:pt x="137" y="931"/>
                    <a:pt x="117" y="980"/>
                  </a:cubicBezTo>
                  <a:cubicBezTo>
                    <a:pt x="117" y="989"/>
                    <a:pt x="108" y="999"/>
                    <a:pt x="98" y="1009"/>
                  </a:cubicBezTo>
                  <a:cubicBezTo>
                    <a:pt x="98" y="1019"/>
                    <a:pt x="108" y="1019"/>
                    <a:pt x="78" y="1038"/>
                  </a:cubicBezTo>
                  <a:cubicBezTo>
                    <a:pt x="64" y="1045"/>
                    <a:pt x="56" y="1052"/>
                    <a:pt x="48" y="1052"/>
                  </a:cubicBezTo>
                  <a:cubicBezTo>
                    <a:pt x="45" y="1052"/>
                    <a:pt x="42" y="1051"/>
                    <a:pt x="39" y="1048"/>
                  </a:cubicBezTo>
                  <a:cubicBezTo>
                    <a:pt x="20" y="1038"/>
                    <a:pt x="10" y="1028"/>
                    <a:pt x="0" y="1019"/>
                  </a:cubicBezTo>
                  <a:lnTo>
                    <a:pt x="0" y="1019"/>
                  </a:lnTo>
                  <a:cubicBezTo>
                    <a:pt x="10" y="1038"/>
                    <a:pt x="10" y="1058"/>
                    <a:pt x="30" y="1067"/>
                  </a:cubicBezTo>
                  <a:cubicBezTo>
                    <a:pt x="39" y="1077"/>
                    <a:pt x="49" y="1077"/>
                    <a:pt x="59" y="1077"/>
                  </a:cubicBezTo>
                  <a:lnTo>
                    <a:pt x="98" y="1077"/>
                  </a:lnTo>
                  <a:cubicBezTo>
                    <a:pt x="127" y="1058"/>
                    <a:pt x="147" y="1048"/>
                    <a:pt x="166" y="1019"/>
                  </a:cubicBezTo>
                  <a:cubicBezTo>
                    <a:pt x="244" y="902"/>
                    <a:pt x="303" y="765"/>
                    <a:pt x="312" y="628"/>
                  </a:cubicBezTo>
                  <a:cubicBezTo>
                    <a:pt x="332" y="580"/>
                    <a:pt x="322" y="550"/>
                    <a:pt x="332" y="511"/>
                  </a:cubicBezTo>
                  <a:cubicBezTo>
                    <a:pt x="332" y="472"/>
                    <a:pt x="342" y="443"/>
                    <a:pt x="342" y="404"/>
                  </a:cubicBezTo>
                  <a:cubicBezTo>
                    <a:pt x="351" y="336"/>
                    <a:pt x="351" y="267"/>
                    <a:pt x="351" y="219"/>
                  </a:cubicBezTo>
                  <a:cubicBezTo>
                    <a:pt x="342" y="102"/>
                    <a:pt x="332" y="24"/>
                    <a:pt x="332" y="24"/>
                  </a:cubicBezTo>
                  <a:cubicBezTo>
                    <a:pt x="332" y="14"/>
                    <a:pt x="322" y="4"/>
                    <a:pt x="303" y="4"/>
                  </a:cubicBezTo>
                  <a:cubicBezTo>
                    <a:pt x="300" y="1"/>
                    <a:pt x="297" y="0"/>
                    <a:pt x="29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8"/>
            <p:cNvSpPr/>
            <p:nvPr/>
          </p:nvSpPr>
          <p:spPr>
            <a:xfrm>
              <a:off x="2980150" y="1580000"/>
              <a:ext cx="9550" cy="26700"/>
            </a:xfrm>
            <a:custGeom>
              <a:rect b="b" l="l" r="r" t="t"/>
              <a:pathLst>
                <a:path extrusionOk="0" h="1068" w="382">
                  <a:moveTo>
                    <a:pt x="352" y="0"/>
                  </a:moveTo>
                  <a:cubicBezTo>
                    <a:pt x="342" y="59"/>
                    <a:pt x="323" y="117"/>
                    <a:pt x="313" y="176"/>
                  </a:cubicBezTo>
                  <a:cubicBezTo>
                    <a:pt x="313" y="195"/>
                    <a:pt x="303" y="224"/>
                    <a:pt x="303" y="264"/>
                  </a:cubicBezTo>
                  <a:lnTo>
                    <a:pt x="303" y="283"/>
                  </a:lnTo>
                  <a:cubicBezTo>
                    <a:pt x="303" y="283"/>
                    <a:pt x="303" y="283"/>
                    <a:pt x="303" y="303"/>
                  </a:cubicBezTo>
                  <a:cubicBezTo>
                    <a:pt x="293" y="322"/>
                    <a:pt x="293" y="332"/>
                    <a:pt x="293" y="351"/>
                  </a:cubicBezTo>
                  <a:cubicBezTo>
                    <a:pt x="274" y="420"/>
                    <a:pt x="264" y="488"/>
                    <a:pt x="254" y="556"/>
                  </a:cubicBezTo>
                  <a:cubicBezTo>
                    <a:pt x="225" y="683"/>
                    <a:pt x="196" y="800"/>
                    <a:pt x="147" y="927"/>
                  </a:cubicBezTo>
                  <a:cubicBezTo>
                    <a:pt x="147" y="937"/>
                    <a:pt x="128" y="956"/>
                    <a:pt x="118" y="966"/>
                  </a:cubicBezTo>
                  <a:cubicBezTo>
                    <a:pt x="108" y="985"/>
                    <a:pt x="108" y="985"/>
                    <a:pt x="98" y="985"/>
                  </a:cubicBezTo>
                  <a:lnTo>
                    <a:pt x="40" y="985"/>
                  </a:lnTo>
                  <a:cubicBezTo>
                    <a:pt x="37" y="983"/>
                    <a:pt x="34" y="981"/>
                    <a:pt x="31" y="981"/>
                  </a:cubicBezTo>
                  <a:cubicBezTo>
                    <a:pt x="24" y="981"/>
                    <a:pt x="17" y="988"/>
                    <a:pt x="10" y="995"/>
                  </a:cubicBezTo>
                  <a:cubicBezTo>
                    <a:pt x="1" y="1015"/>
                    <a:pt x="10" y="1034"/>
                    <a:pt x="20" y="1034"/>
                  </a:cubicBezTo>
                  <a:lnTo>
                    <a:pt x="40" y="1044"/>
                  </a:lnTo>
                  <a:cubicBezTo>
                    <a:pt x="50" y="1054"/>
                    <a:pt x="69" y="1063"/>
                    <a:pt x="79" y="1063"/>
                  </a:cubicBezTo>
                  <a:cubicBezTo>
                    <a:pt x="87" y="1066"/>
                    <a:pt x="94" y="1067"/>
                    <a:pt x="102" y="1067"/>
                  </a:cubicBezTo>
                  <a:cubicBezTo>
                    <a:pt x="124" y="1067"/>
                    <a:pt x="145" y="1058"/>
                    <a:pt x="167" y="1044"/>
                  </a:cubicBezTo>
                  <a:cubicBezTo>
                    <a:pt x="196" y="1034"/>
                    <a:pt x="215" y="1005"/>
                    <a:pt x="235" y="985"/>
                  </a:cubicBezTo>
                  <a:cubicBezTo>
                    <a:pt x="303" y="859"/>
                    <a:pt x="352" y="722"/>
                    <a:pt x="362" y="585"/>
                  </a:cubicBezTo>
                  <a:cubicBezTo>
                    <a:pt x="371" y="517"/>
                    <a:pt x="381" y="439"/>
                    <a:pt x="381" y="371"/>
                  </a:cubicBezTo>
                  <a:lnTo>
                    <a:pt x="381" y="322"/>
                  </a:lnTo>
                  <a:lnTo>
                    <a:pt x="381" y="293"/>
                  </a:lnTo>
                  <a:lnTo>
                    <a:pt x="381" y="273"/>
                  </a:lnTo>
                  <a:cubicBezTo>
                    <a:pt x="381" y="234"/>
                    <a:pt x="381" y="205"/>
                    <a:pt x="381" y="185"/>
                  </a:cubicBezTo>
                  <a:cubicBezTo>
                    <a:pt x="371" y="68"/>
                    <a:pt x="352" y="0"/>
                    <a:pt x="35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8"/>
            <p:cNvSpPr/>
            <p:nvPr/>
          </p:nvSpPr>
          <p:spPr>
            <a:xfrm>
              <a:off x="2307275" y="1088075"/>
              <a:ext cx="16350" cy="14050"/>
            </a:xfrm>
            <a:custGeom>
              <a:rect b="b" l="l" r="r" t="t"/>
              <a:pathLst>
                <a:path extrusionOk="0" h="562" w="654">
                  <a:moveTo>
                    <a:pt x="371" y="0"/>
                  </a:moveTo>
                  <a:cubicBezTo>
                    <a:pt x="127" y="0"/>
                    <a:pt x="0" y="273"/>
                    <a:pt x="146" y="459"/>
                  </a:cubicBezTo>
                  <a:cubicBezTo>
                    <a:pt x="206" y="529"/>
                    <a:pt x="286" y="561"/>
                    <a:pt x="364" y="561"/>
                  </a:cubicBezTo>
                  <a:cubicBezTo>
                    <a:pt x="494" y="561"/>
                    <a:pt x="620" y="474"/>
                    <a:pt x="644" y="322"/>
                  </a:cubicBezTo>
                  <a:cubicBezTo>
                    <a:pt x="654" y="156"/>
                    <a:pt x="537" y="10"/>
                    <a:pt x="37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8"/>
            <p:cNvSpPr/>
            <p:nvPr/>
          </p:nvSpPr>
          <p:spPr>
            <a:xfrm>
              <a:off x="2484075" y="1168550"/>
              <a:ext cx="18325" cy="8675"/>
            </a:xfrm>
            <a:custGeom>
              <a:rect b="b" l="l" r="r" t="t"/>
              <a:pathLst>
                <a:path extrusionOk="0" h="347" w="733">
                  <a:moveTo>
                    <a:pt x="323" y="1"/>
                  </a:moveTo>
                  <a:lnTo>
                    <a:pt x="274" y="10"/>
                  </a:lnTo>
                  <a:cubicBezTo>
                    <a:pt x="245" y="10"/>
                    <a:pt x="216" y="20"/>
                    <a:pt x="186" y="40"/>
                  </a:cubicBezTo>
                  <a:cubicBezTo>
                    <a:pt x="157" y="49"/>
                    <a:pt x="128" y="69"/>
                    <a:pt x="108" y="88"/>
                  </a:cubicBezTo>
                  <a:cubicBezTo>
                    <a:pt x="89" y="98"/>
                    <a:pt x="69" y="127"/>
                    <a:pt x="59" y="147"/>
                  </a:cubicBezTo>
                  <a:cubicBezTo>
                    <a:pt x="40" y="176"/>
                    <a:pt x="20" y="205"/>
                    <a:pt x="11" y="244"/>
                  </a:cubicBezTo>
                  <a:cubicBezTo>
                    <a:pt x="1" y="264"/>
                    <a:pt x="1" y="274"/>
                    <a:pt x="1" y="293"/>
                  </a:cubicBezTo>
                  <a:cubicBezTo>
                    <a:pt x="1" y="303"/>
                    <a:pt x="11" y="313"/>
                    <a:pt x="20" y="313"/>
                  </a:cubicBezTo>
                  <a:cubicBezTo>
                    <a:pt x="29" y="317"/>
                    <a:pt x="37" y="319"/>
                    <a:pt x="44" y="319"/>
                  </a:cubicBezTo>
                  <a:cubicBezTo>
                    <a:pt x="54" y="319"/>
                    <a:pt x="63" y="314"/>
                    <a:pt x="69" y="303"/>
                  </a:cubicBezTo>
                  <a:lnTo>
                    <a:pt x="89" y="274"/>
                  </a:lnTo>
                  <a:cubicBezTo>
                    <a:pt x="98" y="244"/>
                    <a:pt x="118" y="225"/>
                    <a:pt x="137" y="205"/>
                  </a:cubicBezTo>
                  <a:cubicBezTo>
                    <a:pt x="157" y="196"/>
                    <a:pt x="167" y="176"/>
                    <a:pt x="186" y="166"/>
                  </a:cubicBezTo>
                  <a:cubicBezTo>
                    <a:pt x="196" y="157"/>
                    <a:pt x="216" y="147"/>
                    <a:pt x="235" y="137"/>
                  </a:cubicBezTo>
                  <a:cubicBezTo>
                    <a:pt x="255" y="127"/>
                    <a:pt x="274" y="118"/>
                    <a:pt x="303" y="118"/>
                  </a:cubicBezTo>
                  <a:lnTo>
                    <a:pt x="372" y="118"/>
                  </a:lnTo>
                  <a:cubicBezTo>
                    <a:pt x="391" y="127"/>
                    <a:pt x="411" y="127"/>
                    <a:pt x="430" y="137"/>
                  </a:cubicBezTo>
                  <a:cubicBezTo>
                    <a:pt x="459" y="137"/>
                    <a:pt x="479" y="147"/>
                    <a:pt x="498" y="157"/>
                  </a:cubicBezTo>
                  <a:lnTo>
                    <a:pt x="557" y="196"/>
                  </a:lnTo>
                  <a:lnTo>
                    <a:pt x="606" y="225"/>
                  </a:lnTo>
                  <a:lnTo>
                    <a:pt x="635" y="264"/>
                  </a:lnTo>
                  <a:cubicBezTo>
                    <a:pt x="645" y="274"/>
                    <a:pt x="645" y="283"/>
                    <a:pt x="655" y="293"/>
                  </a:cubicBezTo>
                  <a:cubicBezTo>
                    <a:pt x="664" y="303"/>
                    <a:pt x="664" y="313"/>
                    <a:pt x="674" y="322"/>
                  </a:cubicBezTo>
                  <a:lnTo>
                    <a:pt x="674" y="332"/>
                  </a:lnTo>
                  <a:cubicBezTo>
                    <a:pt x="681" y="339"/>
                    <a:pt x="688" y="346"/>
                    <a:pt x="695" y="346"/>
                  </a:cubicBezTo>
                  <a:cubicBezTo>
                    <a:pt x="698" y="346"/>
                    <a:pt x="700" y="345"/>
                    <a:pt x="703" y="342"/>
                  </a:cubicBezTo>
                  <a:cubicBezTo>
                    <a:pt x="723" y="342"/>
                    <a:pt x="733" y="322"/>
                    <a:pt x="733" y="313"/>
                  </a:cubicBezTo>
                  <a:cubicBezTo>
                    <a:pt x="723" y="293"/>
                    <a:pt x="723" y="283"/>
                    <a:pt x="723" y="264"/>
                  </a:cubicBezTo>
                  <a:cubicBezTo>
                    <a:pt x="713" y="254"/>
                    <a:pt x="713" y="235"/>
                    <a:pt x="703" y="225"/>
                  </a:cubicBezTo>
                  <a:cubicBezTo>
                    <a:pt x="694" y="205"/>
                    <a:pt x="684" y="186"/>
                    <a:pt x="674" y="166"/>
                  </a:cubicBezTo>
                  <a:lnTo>
                    <a:pt x="616" y="108"/>
                  </a:lnTo>
                  <a:cubicBezTo>
                    <a:pt x="596" y="88"/>
                    <a:pt x="567" y="69"/>
                    <a:pt x="547" y="59"/>
                  </a:cubicBezTo>
                  <a:cubicBezTo>
                    <a:pt x="518" y="49"/>
                    <a:pt x="489" y="30"/>
                    <a:pt x="469" y="20"/>
                  </a:cubicBezTo>
                  <a:cubicBezTo>
                    <a:pt x="430" y="10"/>
                    <a:pt x="401" y="1"/>
                    <a:pt x="372"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8"/>
            <p:cNvSpPr/>
            <p:nvPr/>
          </p:nvSpPr>
          <p:spPr>
            <a:xfrm>
              <a:off x="2638475" y="1158850"/>
              <a:ext cx="14650" cy="12025"/>
            </a:xfrm>
            <a:custGeom>
              <a:rect b="b" l="l" r="r" t="t"/>
              <a:pathLst>
                <a:path extrusionOk="0" h="481" w="586">
                  <a:moveTo>
                    <a:pt x="367" y="1"/>
                  </a:moveTo>
                  <a:cubicBezTo>
                    <a:pt x="344" y="1"/>
                    <a:pt x="322" y="3"/>
                    <a:pt x="303" y="8"/>
                  </a:cubicBezTo>
                  <a:cubicBezTo>
                    <a:pt x="244" y="18"/>
                    <a:pt x="195" y="37"/>
                    <a:pt x="156" y="76"/>
                  </a:cubicBezTo>
                  <a:cubicBezTo>
                    <a:pt x="117" y="106"/>
                    <a:pt x="78" y="145"/>
                    <a:pt x="59" y="193"/>
                  </a:cubicBezTo>
                  <a:cubicBezTo>
                    <a:pt x="39" y="213"/>
                    <a:pt x="39" y="242"/>
                    <a:pt x="29" y="262"/>
                  </a:cubicBezTo>
                  <a:cubicBezTo>
                    <a:pt x="20" y="281"/>
                    <a:pt x="10" y="301"/>
                    <a:pt x="10" y="320"/>
                  </a:cubicBezTo>
                  <a:cubicBezTo>
                    <a:pt x="10" y="350"/>
                    <a:pt x="0" y="379"/>
                    <a:pt x="0" y="418"/>
                  </a:cubicBezTo>
                  <a:lnTo>
                    <a:pt x="0" y="447"/>
                  </a:lnTo>
                  <a:cubicBezTo>
                    <a:pt x="0" y="457"/>
                    <a:pt x="10" y="476"/>
                    <a:pt x="29" y="476"/>
                  </a:cubicBezTo>
                  <a:cubicBezTo>
                    <a:pt x="32" y="479"/>
                    <a:pt x="35" y="480"/>
                    <a:pt x="39" y="480"/>
                  </a:cubicBezTo>
                  <a:cubicBezTo>
                    <a:pt x="49" y="480"/>
                    <a:pt x="61" y="471"/>
                    <a:pt x="68" y="457"/>
                  </a:cubicBezTo>
                  <a:lnTo>
                    <a:pt x="78" y="428"/>
                  </a:lnTo>
                  <a:cubicBezTo>
                    <a:pt x="88" y="408"/>
                    <a:pt x="98" y="369"/>
                    <a:pt x="108" y="350"/>
                  </a:cubicBezTo>
                  <a:cubicBezTo>
                    <a:pt x="108" y="340"/>
                    <a:pt x="127" y="320"/>
                    <a:pt x="127" y="301"/>
                  </a:cubicBezTo>
                  <a:cubicBezTo>
                    <a:pt x="137" y="291"/>
                    <a:pt x="147" y="271"/>
                    <a:pt x="156" y="252"/>
                  </a:cubicBezTo>
                  <a:cubicBezTo>
                    <a:pt x="176" y="223"/>
                    <a:pt x="195" y="193"/>
                    <a:pt x="225" y="164"/>
                  </a:cubicBezTo>
                  <a:cubicBezTo>
                    <a:pt x="244" y="154"/>
                    <a:pt x="264" y="145"/>
                    <a:pt x="273" y="135"/>
                  </a:cubicBezTo>
                  <a:cubicBezTo>
                    <a:pt x="293" y="125"/>
                    <a:pt x="312" y="125"/>
                    <a:pt x="332" y="115"/>
                  </a:cubicBezTo>
                  <a:cubicBezTo>
                    <a:pt x="351" y="115"/>
                    <a:pt x="361" y="106"/>
                    <a:pt x="381" y="106"/>
                  </a:cubicBezTo>
                  <a:lnTo>
                    <a:pt x="429" y="106"/>
                  </a:lnTo>
                  <a:cubicBezTo>
                    <a:pt x="449" y="101"/>
                    <a:pt x="468" y="98"/>
                    <a:pt x="487" y="98"/>
                  </a:cubicBezTo>
                  <a:cubicBezTo>
                    <a:pt x="505" y="98"/>
                    <a:pt x="522" y="101"/>
                    <a:pt x="537" y="106"/>
                  </a:cubicBezTo>
                  <a:cubicBezTo>
                    <a:pt x="556" y="106"/>
                    <a:pt x="566" y="96"/>
                    <a:pt x="576" y="86"/>
                  </a:cubicBezTo>
                  <a:cubicBezTo>
                    <a:pt x="586" y="67"/>
                    <a:pt x="576" y="47"/>
                    <a:pt x="556" y="37"/>
                  </a:cubicBezTo>
                  <a:cubicBezTo>
                    <a:pt x="517" y="18"/>
                    <a:pt x="478" y="8"/>
                    <a:pt x="439" y="8"/>
                  </a:cubicBezTo>
                  <a:cubicBezTo>
                    <a:pt x="415" y="3"/>
                    <a:pt x="390" y="1"/>
                    <a:pt x="36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8"/>
            <p:cNvSpPr/>
            <p:nvPr/>
          </p:nvSpPr>
          <p:spPr>
            <a:xfrm>
              <a:off x="2522875" y="1119225"/>
              <a:ext cx="25875" cy="16225"/>
            </a:xfrm>
            <a:custGeom>
              <a:rect b="b" l="l" r="r" t="t"/>
              <a:pathLst>
                <a:path extrusionOk="0" h="649" w="1035">
                  <a:moveTo>
                    <a:pt x="700" y="1"/>
                  </a:moveTo>
                  <a:cubicBezTo>
                    <a:pt x="604" y="1"/>
                    <a:pt x="491" y="25"/>
                    <a:pt x="371" y="91"/>
                  </a:cubicBezTo>
                  <a:cubicBezTo>
                    <a:pt x="78" y="257"/>
                    <a:pt x="0" y="549"/>
                    <a:pt x="49" y="627"/>
                  </a:cubicBezTo>
                  <a:cubicBezTo>
                    <a:pt x="61" y="642"/>
                    <a:pt x="76" y="648"/>
                    <a:pt x="93" y="648"/>
                  </a:cubicBezTo>
                  <a:cubicBezTo>
                    <a:pt x="158" y="648"/>
                    <a:pt x="262" y="557"/>
                    <a:pt x="439" y="442"/>
                  </a:cubicBezTo>
                  <a:cubicBezTo>
                    <a:pt x="654" y="286"/>
                    <a:pt x="1034" y="315"/>
                    <a:pt x="966" y="110"/>
                  </a:cubicBezTo>
                  <a:cubicBezTo>
                    <a:pt x="948" y="57"/>
                    <a:pt x="845" y="1"/>
                    <a:pt x="70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48"/>
            <p:cNvSpPr/>
            <p:nvPr/>
          </p:nvSpPr>
          <p:spPr>
            <a:xfrm>
              <a:off x="2586775" y="1115375"/>
              <a:ext cx="26600" cy="12775"/>
            </a:xfrm>
            <a:custGeom>
              <a:rect b="b" l="l" r="r" t="t"/>
              <a:pathLst>
                <a:path extrusionOk="0" h="511" w="1064">
                  <a:moveTo>
                    <a:pt x="390" y="0"/>
                  </a:moveTo>
                  <a:cubicBezTo>
                    <a:pt x="170" y="0"/>
                    <a:pt x="20" y="117"/>
                    <a:pt x="20" y="186"/>
                  </a:cubicBezTo>
                  <a:cubicBezTo>
                    <a:pt x="0" y="401"/>
                    <a:pt x="351" y="284"/>
                    <a:pt x="605" y="381"/>
                  </a:cubicBezTo>
                  <a:cubicBezTo>
                    <a:pt x="786" y="451"/>
                    <a:pt x="902" y="511"/>
                    <a:pt x="968" y="511"/>
                  </a:cubicBezTo>
                  <a:cubicBezTo>
                    <a:pt x="995" y="511"/>
                    <a:pt x="1013" y="501"/>
                    <a:pt x="1024" y="479"/>
                  </a:cubicBezTo>
                  <a:cubicBezTo>
                    <a:pt x="1063" y="391"/>
                    <a:pt x="907" y="118"/>
                    <a:pt x="585" y="30"/>
                  </a:cubicBezTo>
                  <a:cubicBezTo>
                    <a:pt x="516" y="9"/>
                    <a:pt x="450" y="0"/>
                    <a:pt x="39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48"/>
            <p:cNvSpPr/>
            <p:nvPr/>
          </p:nvSpPr>
          <p:spPr>
            <a:xfrm>
              <a:off x="2512375" y="1165875"/>
              <a:ext cx="42950" cy="36625"/>
            </a:xfrm>
            <a:custGeom>
              <a:rect b="b" l="l" r="r" t="t"/>
              <a:pathLst>
                <a:path extrusionOk="0" h="1465" w="1718">
                  <a:moveTo>
                    <a:pt x="986" y="0"/>
                  </a:moveTo>
                  <a:cubicBezTo>
                    <a:pt x="332" y="0"/>
                    <a:pt x="1" y="790"/>
                    <a:pt x="469" y="1249"/>
                  </a:cubicBezTo>
                  <a:cubicBezTo>
                    <a:pt x="617" y="1397"/>
                    <a:pt x="801" y="1464"/>
                    <a:pt x="981" y="1464"/>
                  </a:cubicBezTo>
                  <a:cubicBezTo>
                    <a:pt x="1356" y="1464"/>
                    <a:pt x="1718" y="1174"/>
                    <a:pt x="1718" y="732"/>
                  </a:cubicBezTo>
                  <a:cubicBezTo>
                    <a:pt x="1718" y="332"/>
                    <a:pt x="1386" y="0"/>
                    <a:pt x="98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8"/>
            <p:cNvSpPr/>
            <p:nvPr/>
          </p:nvSpPr>
          <p:spPr>
            <a:xfrm>
              <a:off x="2589750" y="1163675"/>
              <a:ext cx="43300" cy="36975"/>
            </a:xfrm>
            <a:custGeom>
              <a:rect b="b" l="l" r="r" t="t"/>
              <a:pathLst>
                <a:path extrusionOk="0" h="1479" w="1732">
                  <a:moveTo>
                    <a:pt x="981" y="0"/>
                  </a:moveTo>
                  <a:cubicBezTo>
                    <a:pt x="335" y="0"/>
                    <a:pt x="1" y="793"/>
                    <a:pt x="466" y="1259"/>
                  </a:cubicBezTo>
                  <a:cubicBezTo>
                    <a:pt x="618" y="1410"/>
                    <a:pt x="804" y="1478"/>
                    <a:pt x="986" y="1478"/>
                  </a:cubicBezTo>
                  <a:cubicBezTo>
                    <a:pt x="1367" y="1478"/>
                    <a:pt x="1731" y="1181"/>
                    <a:pt x="1725" y="732"/>
                  </a:cubicBezTo>
                  <a:cubicBezTo>
                    <a:pt x="1725" y="332"/>
                    <a:pt x="1403" y="0"/>
                    <a:pt x="993" y="0"/>
                  </a:cubicBezTo>
                  <a:cubicBezTo>
                    <a:pt x="989" y="0"/>
                    <a:pt x="985" y="0"/>
                    <a:pt x="981"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8"/>
            <p:cNvSpPr/>
            <p:nvPr/>
          </p:nvSpPr>
          <p:spPr>
            <a:xfrm>
              <a:off x="2562325" y="1165175"/>
              <a:ext cx="7525" cy="3175"/>
            </a:xfrm>
            <a:custGeom>
              <a:rect b="b" l="l" r="r" t="t"/>
              <a:pathLst>
                <a:path extrusionOk="0" h="127" w="301">
                  <a:moveTo>
                    <a:pt x="62" y="1"/>
                  </a:moveTo>
                  <a:cubicBezTo>
                    <a:pt x="49" y="1"/>
                    <a:pt x="39" y="3"/>
                    <a:pt x="32" y="9"/>
                  </a:cubicBezTo>
                  <a:cubicBezTo>
                    <a:pt x="1" y="40"/>
                    <a:pt x="124" y="126"/>
                    <a:pt x="215" y="126"/>
                  </a:cubicBezTo>
                  <a:cubicBezTo>
                    <a:pt x="238" y="126"/>
                    <a:pt x="260" y="120"/>
                    <a:pt x="276" y="106"/>
                  </a:cubicBezTo>
                  <a:cubicBezTo>
                    <a:pt x="301" y="90"/>
                    <a:pt x="139" y="1"/>
                    <a:pt x="6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8"/>
            <p:cNvSpPr/>
            <p:nvPr/>
          </p:nvSpPr>
          <p:spPr>
            <a:xfrm>
              <a:off x="2574325" y="1150150"/>
              <a:ext cx="9050" cy="17800"/>
            </a:xfrm>
            <a:custGeom>
              <a:rect b="b" l="l" r="r" t="t"/>
              <a:pathLst>
                <a:path extrusionOk="0" h="712" w="362">
                  <a:moveTo>
                    <a:pt x="37" y="1"/>
                  </a:moveTo>
                  <a:cubicBezTo>
                    <a:pt x="28" y="1"/>
                    <a:pt x="17" y="5"/>
                    <a:pt x="10" y="5"/>
                  </a:cubicBezTo>
                  <a:cubicBezTo>
                    <a:pt x="0" y="24"/>
                    <a:pt x="0" y="44"/>
                    <a:pt x="10" y="54"/>
                  </a:cubicBezTo>
                  <a:cubicBezTo>
                    <a:pt x="10" y="54"/>
                    <a:pt x="49" y="93"/>
                    <a:pt x="108" y="151"/>
                  </a:cubicBezTo>
                  <a:cubicBezTo>
                    <a:pt x="127" y="180"/>
                    <a:pt x="157" y="210"/>
                    <a:pt x="186" y="249"/>
                  </a:cubicBezTo>
                  <a:cubicBezTo>
                    <a:pt x="196" y="268"/>
                    <a:pt x="205" y="288"/>
                    <a:pt x="215" y="307"/>
                  </a:cubicBezTo>
                  <a:cubicBezTo>
                    <a:pt x="225" y="327"/>
                    <a:pt x="235" y="346"/>
                    <a:pt x="235" y="366"/>
                  </a:cubicBezTo>
                  <a:cubicBezTo>
                    <a:pt x="235" y="444"/>
                    <a:pt x="205" y="522"/>
                    <a:pt x="147" y="580"/>
                  </a:cubicBezTo>
                  <a:cubicBezTo>
                    <a:pt x="127" y="600"/>
                    <a:pt x="108" y="619"/>
                    <a:pt x="88" y="639"/>
                  </a:cubicBezTo>
                  <a:lnTo>
                    <a:pt x="59" y="649"/>
                  </a:lnTo>
                  <a:cubicBezTo>
                    <a:pt x="40" y="659"/>
                    <a:pt x="40" y="678"/>
                    <a:pt x="40" y="688"/>
                  </a:cubicBezTo>
                  <a:cubicBezTo>
                    <a:pt x="47" y="702"/>
                    <a:pt x="59" y="711"/>
                    <a:pt x="69" y="711"/>
                  </a:cubicBezTo>
                  <a:cubicBezTo>
                    <a:pt x="73" y="711"/>
                    <a:pt x="76" y="710"/>
                    <a:pt x="79" y="707"/>
                  </a:cubicBezTo>
                  <a:lnTo>
                    <a:pt x="118" y="698"/>
                  </a:lnTo>
                  <a:cubicBezTo>
                    <a:pt x="157" y="688"/>
                    <a:pt x="186" y="668"/>
                    <a:pt x="215" y="649"/>
                  </a:cubicBezTo>
                  <a:cubicBezTo>
                    <a:pt x="313" y="580"/>
                    <a:pt x="361" y="463"/>
                    <a:pt x="361" y="346"/>
                  </a:cubicBezTo>
                  <a:cubicBezTo>
                    <a:pt x="352" y="307"/>
                    <a:pt x="342" y="278"/>
                    <a:pt x="322" y="249"/>
                  </a:cubicBezTo>
                  <a:cubicBezTo>
                    <a:pt x="313" y="229"/>
                    <a:pt x="293" y="200"/>
                    <a:pt x="274" y="180"/>
                  </a:cubicBezTo>
                  <a:cubicBezTo>
                    <a:pt x="244" y="141"/>
                    <a:pt x="215" y="102"/>
                    <a:pt x="176" y="73"/>
                  </a:cubicBezTo>
                  <a:cubicBezTo>
                    <a:pt x="137" y="44"/>
                    <a:pt x="98" y="24"/>
                    <a:pt x="49" y="5"/>
                  </a:cubicBezTo>
                  <a:cubicBezTo>
                    <a:pt x="46" y="2"/>
                    <a:pt x="42" y="1"/>
                    <a:pt x="3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8"/>
            <p:cNvSpPr/>
            <p:nvPr/>
          </p:nvSpPr>
          <p:spPr>
            <a:xfrm>
              <a:off x="2531650" y="1147325"/>
              <a:ext cx="15375" cy="13325"/>
            </a:xfrm>
            <a:custGeom>
              <a:rect b="b" l="l" r="r" t="t"/>
              <a:pathLst>
                <a:path extrusionOk="0" h="533" w="615">
                  <a:moveTo>
                    <a:pt x="332" y="1"/>
                  </a:moveTo>
                  <a:cubicBezTo>
                    <a:pt x="108" y="11"/>
                    <a:pt x="0" y="284"/>
                    <a:pt x="156" y="450"/>
                  </a:cubicBezTo>
                  <a:cubicBezTo>
                    <a:pt x="210" y="507"/>
                    <a:pt x="278" y="533"/>
                    <a:pt x="345" y="533"/>
                  </a:cubicBezTo>
                  <a:cubicBezTo>
                    <a:pt x="472" y="533"/>
                    <a:pt x="596" y="440"/>
                    <a:pt x="615" y="293"/>
                  </a:cubicBezTo>
                  <a:cubicBezTo>
                    <a:pt x="615" y="137"/>
                    <a:pt x="488" y="11"/>
                    <a:pt x="33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8"/>
            <p:cNvSpPr/>
            <p:nvPr/>
          </p:nvSpPr>
          <p:spPr>
            <a:xfrm>
              <a:off x="2528225" y="1146500"/>
              <a:ext cx="11725" cy="7925"/>
            </a:xfrm>
            <a:custGeom>
              <a:rect b="b" l="l" r="r" t="t"/>
              <a:pathLst>
                <a:path extrusionOk="0" h="317" w="469">
                  <a:moveTo>
                    <a:pt x="43" y="1"/>
                  </a:moveTo>
                  <a:cubicBezTo>
                    <a:pt x="38" y="1"/>
                    <a:pt x="34" y="2"/>
                    <a:pt x="30" y="5"/>
                  </a:cubicBezTo>
                  <a:cubicBezTo>
                    <a:pt x="1" y="34"/>
                    <a:pt x="157" y="297"/>
                    <a:pt x="401" y="317"/>
                  </a:cubicBezTo>
                  <a:lnTo>
                    <a:pt x="401" y="317"/>
                  </a:lnTo>
                  <a:cubicBezTo>
                    <a:pt x="392" y="315"/>
                    <a:pt x="469" y="170"/>
                    <a:pt x="440" y="112"/>
                  </a:cubicBezTo>
                  <a:lnTo>
                    <a:pt x="440" y="112"/>
                  </a:lnTo>
                  <a:cubicBezTo>
                    <a:pt x="424" y="114"/>
                    <a:pt x="408" y="116"/>
                    <a:pt x="391" y="116"/>
                  </a:cubicBezTo>
                  <a:cubicBezTo>
                    <a:pt x="345" y="116"/>
                    <a:pt x="297" y="107"/>
                    <a:pt x="254" y="92"/>
                  </a:cubicBezTo>
                  <a:cubicBezTo>
                    <a:pt x="119" y="50"/>
                    <a:pt x="72" y="1"/>
                    <a:pt x="43" y="1"/>
                  </a:cubicBezTo>
                  <a:close/>
                  <a:moveTo>
                    <a:pt x="401" y="317"/>
                  </a:moveTo>
                  <a:cubicBezTo>
                    <a:pt x="401" y="317"/>
                    <a:pt x="401" y="317"/>
                    <a:pt x="401" y="317"/>
                  </a:cubicBezTo>
                  <a:cubicBezTo>
                    <a:pt x="401" y="317"/>
                    <a:pt x="401" y="317"/>
                    <a:pt x="401" y="31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8"/>
            <p:cNvSpPr/>
            <p:nvPr/>
          </p:nvSpPr>
          <p:spPr>
            <a:xfrm>
              <a:off x="2593600" y="1143425"/>
              <a:ext cx="15625" cy="13400"/>
            </a:xfrm>
            <a:custGeom>
              <a:rect b="b" l="l" r="r" t="t"/>
              <a:pathLst>
                <a:path extrusionOk="0" h="536" w="625">
                  <a:moveTo>
                    <a:pt x="273" y="1"/>
                  </a:moveTo>
                  <a:cubicBezTo>
                    <a:pt x="107" y="20"/>
                    <a:pt x="0" y="157"/>
                    <a:pt x="10" y="313"/>
                  </a:cubicBezTo>
                  <a:cubicBezTo>
                    <a:pt x="34" y="453"/>
                    <a:pt x="154" y="536"/>
                    <a:pt x="275" y="536"/>
                  </a:cubicBezTo>
                  <a:cubicBezTo>
                    <a:pt x="349" y="536"/>
                    <a:pt x="423" y="506"/>
                    <a:pt x="478" y="440"/>
                  </a:cubicBezTo>
                  <a:cubicBezTo>
                    <a:pt x="625" y="264"/>
                    <a:pt x="498" y="1"/>
                    <a:pt x="2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8"/>
            <p:cNvSpPr/>
            <p:nvPr/>
          </p:nvSpPr>
          <p:spPr>
            <a:xfrm>
              <a:off x="2600900" y="1141875"/>
              <a:ext cx="11250" cy="8650"/>
            </a:xfrm>
            <a:custGeom>
              <a:rect b="b" l="l" r="r" t="t"/>
              <a:pathLst>
                <a:path extrusionOk="0" h="346" w="450">
                  <a:moveTo>
                    <a:pt x="409" y="1"/>
                  </a:moveTo>
                  <a:cubicBezTo>
                    <a:pt x="380" y="1"/>
                    <a:pt x="335" y="60"/>
                    <a:pt x="206" y="112"/>
                  </a:cubicBezTo>
                  <a:cubicBezTo>
                    <a:pt x="137" y="131"/>
                    <a:pt x="79" y="141"/>
                    <a:pt x="11" y="141"/>
                  </a:cubicBezTo>
                  <a:cubicBezTo>
                    <a:pt x="1" y="199"/>
                    <a:pt x="79" y="346"/>
                    <a:pt x="79" y="346"/>
                  </a:cubicBezTo>
                  <a:cubicBezTo>
                    <a:pt x="313" y="307"/>
                    <a:pt x="450" y="24"/>
                    <a:pt x="420" y="4"/>
                  </a:cubicBezTo>
                  <a:cubicBezTo>
                    <a:pt x="417" y="2"/>
                    <a:pt x="413" y="1"/>
                    <a:pt x="4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8"/>
            <p:cNvSpPr/>
            <p:nvPr/>
          </p:nvSpPr>
          <p:spPr>
            <a:xfrm>
              <a:off x="2559450" y="1179000"/>
              <a:ext cx="27825" cy="8350"/>
            </a:xfrm>
            <a:custGeom>
              <a:rect b="b" l="l" r="r" t="t"/>
              <a:pathLst>
                <a:path extrusionOk="0" h="334" w="1113">
                  <a:moveTo>
                    <a:pt x="596" y="1"/>
                  </a:moveTo>
                  <a:cubicBezTo>
                    <a:pt x="586" y="1"/>
                    <a:pt x="576" y="1"/>
                    <a:pt x="566" y="2"/>
                  </a:cubicBezTo>
                  <a:cubicBezTo>
                    <a:pt x="342" y="2"/>
                    <a:pt x="127" y="109"/>
                    <a:pt x="0" y="295"/>
                  </a:cubicBezTo>
                  <a:cubicBezTo>
                    <a:pt x="116" y="323"/>
                    <a:pt x="235" y="334"/>
                    <a:pt x="350" y="334"/>
                  </a:cubicBezTo>
                  <a:cubicBezTo>
                    <a:pt x="757" y="334"/>
                    <a:pt x="1113" y="197"/>
                    <a:pt x="1113" y="197"/>
                  </a:cubicBezTo>
                  <a:cubicBezTo>
                    <a:pt x="1113" y="197"/>
                    <a:pt x="818" y="1"/>
                    <a:pt x="59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8"/>
            <p:cNvSpPr/>
            <p:nvPr/>
          </p:nvSpPr>
          <p:spPr>
            <a:xfrm>
              <a:off x="2558475" y="1183925"/>
              <a:ext cx="28075" cy="10125"/>
            </a:xfrm>
            <a:custGeom>
              <a:rect b="b" l="l" r="r" t="t"/>
              <a:pathLst>
                <a:path extrusionOk="0" h="405" w="1123">
                  <a:moveTo>
                    <a:pt x="1122" y="0"/>
                  </a:moveTo>
                  <a:lnTo>
                    <a:pt x="1122" y="0"/>
                  </a:lnTo>
                  <a:cubicBezTo>
                    <a:pt x="995" y="78"/>
                    <a:pt x="715" y="98"/>
                    <a:pt x="466" y="98"/>
                  </a:cubicBezTo>
                  <a:cubicBezTo>
                    <a:pt x="217" y="98"/>
                    <a:pt x="0" y="78"/>
                    <a:pt x="0" y="78"/>
                  </a:cubicBezTo>
                  <a:lnTo>
                    <a:pt x="0" y="78"/>
                  </a:lnTo>
                  <a:cubicBezTo>
                    <a:pt x="142" y="281"/>
                    <a:pt x="371" y="404"/>
                    <a:pt x="608" y="404"/>
                  </a:cubicBezTo>
                  <a:cubicBezTo>
                    <a:pt x="633" y="404"/>
                    <a:pt x="658" y="403"/>
                    <a:pt x="683" y="400"/>
                  </a:cubicBezTo>
                  <a:cubicBezTo>
                    <a:pt x="908" y="381"/>
                    <a:pt x="1083" y="215"/>
                    <a:pt x="112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8"/>
            <p:cNvSpPr/>
            <p:nvPr/>
          </p:nvSpPr>
          <p:spPr>
            <a:xfrm>
              <a:off x="2691400" y="1270000"/>
              <a:ext cx="12200" cy="8675"/>
            </a:xfrm>
            <a:custGeom>
              <a:rect b="b" l="l" r="r" t="t"/>
              <a:pathLst>
                <a:path extrusionOk="0" h="347" w="488">
                  <a:moveTo>
                    <a:pt x="264" y="1"/>
                  </a:moveTo>
                  <a:cubicBezTo>
                    <a:pt x="234" y="11"/>
                    <a:pt x="205" y="11"/>
                    <a:pt x="186" y="20"/>
                  </a:cubicBezTo>
                  <a:cubicBezTo>
                    <a:pt x="166" y="30"/>
                    <a:pt x="146" y="40"/>
                    <a:pt x="127" y="59"/>
                  </a:cubicBezTo>
                  <a:cubicBezTo>
                    <a:pt x="107" y="69"/>
                    <a:pt x="98" y="79"/>
                    <a:pt x="78" y="89"/>
                  </a:cubicBezTo>
                  <a:cubicBezTo>
                    <a:pt x="59" y="108"/>
                    <a:pt x="39" y="137"/>
                    <a:pt x="29" y="157"/>
                  </a:cubicBezTo>
                  <a:cubicBezTo>
                    <a:pt x="20" y="167"/>
                    <a:pt x="20" y="176"/>
                    <a:pt x="10" y="186"/>
                  </a:cubicBezTo>
                  <a:cubicBezTo>
                    <a:pt x="0" y="196"/>
                    <a:pt x="0" y="206"/>
                    <a:pt x="10" y="215"/>
                  </a:cubicBezTo>
                  <a:cubicBezTo>
                    <a:pt x="16" y="227"/>
                    <a:pt x="25" y="232"/>
                    <a:pt x="35" y="232"/>
                  </a:cubicBezTo>
                  <a:cubicBezTo>
                    <a:pt x="43" y="232"/>
                    <a:pt x="51" y="229"/>
                    <a:pt x="59" y="225"/>
                  </a:cubicBezTo>
                  <a:lnTo>
                    <a:pt x="78" y="206"/>
                  </a:lnTo>
                  <a:cubicBezTo>
                    <a:pt x="98" y="196"/>
                    <a:pt x="117" y="176"/>
                    <a:pt x="137" y="167"/>
                  </a:cubicBezTo>
                  <a:cubicBezTo>
                    <a:pt x="146" y="157"/>
                    <a:pt x="156" y="157"/>
                    <a:pt x="176" y="147"/>
                  </a:cubicBezTo>
                  <a:cubicBezTo>
                    <a:pt x="186" y="137"/>
                    <a:pt x="205" y="137"/>
                    <a:pt x="215" y="128"/>
                  </a:cubicBezTo>
                  <a:lnTo>
                    <a:pt x="254" y="128"/>
                  </a:lnTo>
                  <a:cubicBezTo>
                    <a:pt x="257" y="124"/>
                    <a:pt x="261" y="123"/>
                    <a:pt x="266" y="123"/>
                  </a:cubicBezTo>
                  <a:cubicBezTo>
                    <a:pt x="277" y="123"/>
                    <a:pt x="290" y="128"/>
                    <a:pt x="303" y="128"/>
                  </a:cubicBezTo>
                  <a:lnTo>
                    <a:pt x="312" y="128"/>
                  </a:lnTo>
                  <a:lnTo>
                    <a:pt x="332" y="137"/>
                  </a:lnTo>
                  <a:cubicBezTo>
                    <a:pt x="342" y="147"/>
                    <a:pt x="351" y="157"/>
                    <a:pt x="361" y="167"/>
                  </a:cubicBezTo>
                  <a:cubicBezTo>
                    <a:pt x="371" y="176"/>
                    <a:pt x="381" y="186"/>
                    <a:pt x="381" y="196"/>
                  </a:cubicBezTo>
                  <a:cubicBezTo>
                    <a:pt x="381" y="215"/>
                    <a:pt x="390" y="225"/>
                    <a:pt x="390" y="235"/>
                  </a:cubicBezTo>
                  <a:cubicBezTo>
                    <a:pt x="400" y="254"/>
                    <a:pt x="400" y="284"/>
                    <a:pt x="400" y="303"/>
                  </a:cubicBezTo>
                  <a:lnTo>
                    <a:pt x="400" y="333"/>
                  </a:lnTo>
                  <a:cubicBezTo>
                    <a:pt x="400" y="333"/>
                    <a:pt x="410" y="342"/>
                    <a:pt x="420" y="342"/>
                  </a:cubicBezTo>
                  <a:cubicBezTo>
                    <a:pt x="425" y="345"/>
                    <a:pt x="431" y="346"/>
                    <a:pt x="437" y="346"/>
                  </a:cubicBezTo>
                  <a:cubicBezTo>
                    <a:pt x="450" y="346"/>
                    <a:pt x="462" y="339"/>
                    <a:pt x="468" y="333"/>
                  </a:cubicBezTo>
                  <a:cubicBezTo>
                    <a:pt x="468" y="323"/>
                    <a:pt x="468" y="313"/>
                    <a:pt x="478" y="294"/>
                  </a:cubicBezTo>
                  <a:cubicBezTo>
                    <a:pt x="488" y="274"/>
                    <a:pt x="488" y="245"/>
                    <a:pt x="488" y="215"/>
                  </a:cubicBezTo>
                  <a:cubicBezTo>
                    <a:pt x="488" y="196"/>
                    <a:pt x="488" y="176"/>
                    <a:pt x="488" y="147"/>
                  </a:cubicBezTo>
                  <a:cubicBezTo>
                    <a:pt x="488" y="128"/>
                    <a:pt x="478" y="108"/>
                    <a:pt x="459" y="89"/>
                  </a:cubicBezTo>
                  <a:cubicBezTo>
                    <a:pt x="449" y="59"/>
                    <a:pt x="429" y="40"/>
                    <a:pt x="400" y="30"/>
                  </a:cubicBezTo>
                  <a:lnTo>
                    <a:pt x="371"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8"/>
            <p:cNvSpPr/>
            <p:nvPr/>
          </p:nvSpPr>
          <p:spPr>
            <a:xfrm>
              <a:off x="2615300" y="1229500"/>
              <a:ext cx="10025" cy="8575"/>
            </a:xfrm>
            <a:custGeom>
              <a:rect b="b" l="l" r="r" t="t"/>
              <a:pathLst>
                <a:path extrusionOk="0" h="343" w="401">
                  <a:moveTo>
                    <a:pt x="227" y="0"/>
                  </a:moveTo>
                  <a:cubicBezTo>
                    <a:pt x="185" y="0"/>
                    <a:pt x="142" y="16"/>
                    <a:pt x="108" y="50"/>
                  </a:cubicBezTo>
                  <a:cubicBezTo>
                    <a:pt x="0" y="158"/>
                    <a:pt x="78" y="343"/>
                    <a:pt x="225" y="343"/>
                  </a:cubicBezTo>
                  <a:cubicBezTo>
                    <a:pt x="322" y="343"/>
                    <a:pt x="391" y="265"/>
                    <a:pt x="400" y="167"/>
                  </a:cubicBezTo>
                  <a:cubicBezTo>
                    <a:pt x="400" y="68"/>
                    <a:pt x="315" y="0"/>
                    <a:pt x="2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8"/>
            <p:cNvSpPr/>
            <p:nvPr/>
          </p:nvSpPr>
          <p:spPr>
            <a:xfrm>
              <a:off x="2654325" y="1247325"/>
              <a:ext cx="8550" cy="8325"/>
            </a:xfrm>
            <a:custGeom>
              <a:rect b="b" l="l" r="r" t="t"/>
              <a:pathLst>
                <a:path extrusionOk="0" h="333" w="342">
                  <a:moveTo>
                    <a:pt x="166" y="1"/>
                  </a:moveTo>
                  <a:cubicBezTo>
                    <a:pt x="78" y="1"/>
                    <a:pt x="0" y="79"/>
                    <a:pt x="0" y="166"/>
                  </a:cubicBezTo>
                  <a:cubicBezTo>
                    <a:pt x="0" y="264"/>
                    <a:pt x="78" y="332"/>
                    <a:pt x="166" y="332"/>
                  </a:cubicBezTo>
                  <a:cubicBezTo>
                    <a:pt x="264" y="332"/>
                    <a:pt x="342" y="264"/>
                    <a:pt x="342" y="166"/>
                  </a:cubicBezTo>
                  <a:cubicBezTo>
                    <a:pt x="342" y="79"/>
                    <a:pt x="264" y="1"/>
                    <a:pt x="16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8"/>
            <p:cNvSpPr/>
            <p:nvPr/>
          </p:nvSpPr>
          <p:spPr>
            <a:xfrm>
              <a:off x="2630425" y="1238075"/>
              <a:ext cx="16125" cy="12475"/>
            </a:xfrm>
            <a:custGeom>
              <a:rect b="b" l="l" r="r" t="t"/>
              <a:pathLst>
                <a:path extrusionOk="0" h="499" w="645">
                  <a:moveTo>
                    <a:pt x="278" y="0"/>
                  </a:moveTo>
                  <a:cubicBezTo>
                    <a:pt x="178" y="0"/>
                    <a:pt x="85" y="41"/>
                    <a:pt x="49" y="107"/>
                  </a:cubicBezTo>
                  <a:cubicBezTo>
                    <a:pt x="0" y="234"/>
                    <a:pt x="59" y="380"/>
                    <a:pt x="186" y="439"/>
                  </a:cubicBezTo>
                  <a:cubicBezTo>
                    <a:pt x="234" y="478"/>
                    <a:pt x="292" y="498"/>
                    <a:pt x="350" y="498"/>
                  </a:cubicBezTo>
                  <a:cubicBezTo>
                    <a:pt x="422" y="498"/>
                    <a:pt x="493" y="469"/>
                    <a:pt x="547" y="410"/>
                  </a:cubicBezTo>
                  <a:cubicBezTo>
                    <a:pt x="644" y="283"/>
                    <a:pt x="595" y="107"/>
                    <a:pt x="459" y="49"/>
                  </a:cubicBezTo>
                  <a:cubicBezTo>
                    <a:pt x="403" y="15"/>
                    <a:pt x="339" y="0"/>
                    <a:pt x="278"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8"/>
            <p:cNvSpPr/>
            <p:nvPr/>
          </p:nvSpPr>
          <p:spPr>
            <a:xfrm>
              <a:off x="2645775" y="1257825"/>
              <a:ext cx="30275" cy="26100"/>
            </a:xfrm>
            <a:custGeom>
              <a:rect b="b" l="l" r="r" t="t"/>
              <a:pathLst>
                <a:path extrusionOk="0" h="1044" w="1211">
                  <a:moveTo>
                    <a:pt x="693" y="0"/>
                  </a:moveTo>
                  <a:cubicBezTo>
                    <a:pt x="567" y="0"/>
                    <a:pt x="437" y="48"/>
                    <a:pt x="333" y="156"/>
                  </a:cubicBezTo>
                  <a:cubicBezTo>
                    <a:pt x="1" y="478"/>
                    <a:pt x="235" y="1044"/>
                    <a:pt x="694" y="1044"/>
                  </a:cubicBezTo>
                  <a:cubicBezTo>
                    <a:pt x="986" y="1044"/>
                    <a:pt x="1211" y="810"/>
                    <a:pt x="1211" y="517"/>
                  </a:cubicBezTo>
                  <a:cubicBezTo>
                    <a:pt x="1211" y="208"/>
                    <a:pt x="957" y="0"/>
                    <a:pt x="69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8"/>
            <p:cNvSpPr/>
            <p:nvPr/>
          </p:nvSpPr>
          <p:spPr>
            <a:xfrm>
              <a:off x="2599450" y="1235625"/>
              <a:ext cx="21250" cy="23675"/>
            </a:xfrm>
            <a:custGeom>
              <a:rect b="b" l="l" r="r" t="t"/>
              <a:pathLst>
                <a:path extrusionOk="0" h="947" w="850">
                  <a:moveTo>
                    <a:pt x="371" y="0"/>
                  </a:moveTo>
                  <a:cubicBezTo>
                    <a:pt x="205" y="20"/>
                    <a:pt x="69" y="127"/>
                    <a:pt x="30" y="478"/>
                  </a:cubicBezTo>
                  <a:cubicBezTo>
                    <a:pt x="0" y="742"/>
                    <a:pt x="117" y="947"/>
                    <a:pt x="371" y="947"/>
                  </a:cubicBezTo>
                  <a:cubicBezTo>
                    <a:pt x="634" y="947"/>
                    <a:pt x="839" y="732"/>
                    <a:pt x="839" y="478"/>
                  </a:cubicBezTo>
                  <a:cubicBezTo>
                    <a:pt x="849" y="215"/>
                    <a:pt x="634" y="0"/>
                    <a:pt x="371"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8"/>
            <p:cNvSpPr/>
            <p:nvPr/>
          </p:nvSpPr>
          <p:spPr>
            <a:xfrm>
              <a:off x="2640175" y="1203325"/>
              <a:ext cx="29050" cy="18675"/>
            </a:xfrm>
            <a:custGeom>
              <a:rect b="b" l="l" r="r" t="t"/>
              <a:pathLst>
                <a:path extrusionOk="0" h="747" w="1162">
                  <a:moveTo>
                    <a:pt x="607" y="263"/>
                  </a:moveTo>
                  <a:cubicBezTo>
                    <a:pt x="613" y="263"/>
                    <a:pt x="620" y="264"/>
                    <a:pt x="625" y="268"/>
                  </a:cubicBezTo>
                  <a:lnTo>
                    <a:pt x="635" y="268"/>
                  </a:lnTo>
                  <a:lnTo>
                    <a:pt x="653" y="286"/>
                  </a:lnTo>
                  <a:lnTo>
                    <a:pt x="653" y="286"/>
                  </a:lnTo>
                  <a:cubicBezTo>
                    <a:pt x="651" y="291"/>
                    <a:pt x="644" y="304"/>
                    <a:pt x="625" y="317"/>
                  </a:cubicBezTo>
                  <a:cubicBezTo>
                    <a:pt x="587" y="347"/>
                    <a:pt x="543" y="371"/>
                    <a:pt x="499" y="385"/>
                  </a:cubicBezTo>
                  <a:lnTo>
                    <a:pt x="499" y="385"/>
                  </a:lnTo>
                  <a:cubicBezTo>
                    <a:pt x="502" y="368"/>
                    <a:pt x="508" y="352"/>
                    <a:pt x="518" y="336"/>
                  </a:cubicBezTo>
                  <a:cubicBezTo>
                    <a:pt x="534" y="296"/>
                    <a:pt x="576" y="263"/>
                    <a:pt x="607" y="263"/>
                  </a:cubicBezTo>
                  <a:close/>
                  <a:moveTo>
                    <a:pt x="175" y="1"/>
                  </a:moveTo>
                  <a:cubicBezTo>
                    <a:pt x="172" y="1"/>
                    <a:pt x="169" y="2"/>
                    <a:pt x="166" y="5"/>
                  </a:cubicBezTo>
                  <a:cubicBezTo>
                    <a:pt x="137" y="24"/>
                    <a:pt x="108" y="44"/>
                    <a:pt x="79" y="73"/>
                  </a:cubicBezTo>
                  <a:cubicBezTo>
                    <a:pt x="49" y="102"/>
                    <a:pt x="20" y="151"/>
                    <a:pt x="10" y="190"/>
                  </a:cubicBezTo>
                  <a:cubicBezTo>
                    <a:pt x="0" y="258"/>
                    <a:pt x="10" y="327"/>
                    <a:pt x="59" y="375"/>
                  </a:cubicBezTo>
                  <a:cubicBezTo>
                    <a:pt x="98" y="434"/>
                    <a:pt x="166" y="473"/>
                    <a:pt x="235" y="492"/>
                  </a:cubicBezTo>
                  <a:cubicBezTo>
                    <a:pt x="272" y="508"/>
                    <a:pt x="313" y="516"/>
                    <a:pt x="355" y="516"/>
                  </a:cubicBezTo>
                  <a:cubicBezTo>
                    <a:pt x="367" y="516"/>
                    <a:pt x="379" y="515"/>
                    <a:pt x="391" y="514"/>
                  </a:cubicBezTo>
                  <a:lnTo>
                    <a:pt x="391" y="514"/>
                  </a:lnTo>
                  <a:cubicBezTo>
                    <a:pt x="396" y="527"/>
                    <a:pt x="403" y="539"/>
                    <a:pt x="410" y="551"/>
                  </a:cubicBezTo>
                  <a:cubicBezTo>
                    <a:pt x="459" y="619"/>
                    <a:pt x="518" y="668"/>
                    <a:pt x="586" y="697"/>
                  </a:cubicBezTo>
                  <a:lnTo>
                    <a:pt x="625" y="717"/>
                  </a:lnTo>
                  <a:lnTo>
                    <a:pt x="644" y="717"/>
                  </a:lnTo>
                  <a:lnTo>
                    <a:pt x="693" y="736"/>
                  </a:lnTo>
                  <a:cubicBezTo>
                    <a:pt x="722" y="746"/>
                    <a:pt x="752" y="746"/>
                    <a:pt x="781" y="746"/>
                  </a:cubicBezTo>
                  <a:cubicBezTo>
                    <a:pt x="820" y="746"/>
                    <a:pt x="849" y="746"/>
                    <a:pt x="878" y="736"/>
                  </a:cubicBezTo>
                  <a:cubicBezTo>
                    <a:pt x="908" y="736"/>
                    <a:pt x="927" y="726"/>
                    <a:pt x="957" y="717"/>
                  </a:cubicBezTo>
                  <a:cubicBezTo>
                    <a:pt x="996" y="707"/>
                    <a:pt x="1035" y="687"/>
                    <a:pt x="1074" y="668"/>
                  </a:cubicBezTo>
                  <a:cubicBezTo>
                    <a:pt x="1103" y="648"/>
                    <a:pt x="1132" y="619"/>
                    <a:pt x="1152" y="590"/>
                  </a:cubicBezTo>
                  <a:cubicBezTo>
                    <a:pt x="1161" y="590"/>
                    <a:pt x="1161" y="580"/>
                    <a:pt x="1152" y="570"/>
                  </a:cubicBezTo>
                  <a:lnTo>
                    <a:pt x="1132" y="570"/>
                  </a:lnTo>
                  <a:cubicBezTo>
                    <a:pt x="1103" y="590"/>
                    <a:pt x="1074" y="609"/>
                    <a:pt x="1044" y="629"/>
                  </a:cubicBezTo>
                  <a:cubicBezTo>
                    <a:pt x="1015" y="639"/>
                    <a:pt x="976" y="658"/>
                    <a:pt x="937" y="668"/>
                  </a:cubicBezTo>
                  <a:lnTo>
                    <a:pt x="869" y="668"/>
                  </a:lnTo>
                  <a:cubicBezTo>
                    <a:pt x="859" y="673"/>
                    <a:pt x="847" y="675"/>
                    <a:pt x="835" y="675"/>
                  </a:cubicBezTo>
                  <a:cubicBezTo>
                    <a:pt x="822" y="675"/>
                    <a:pt x="810" y="673"/>
                    <a:pt x="800" y="668"/>
                  </a:cubicBezTo>
                  <a:cubicBezTo>
                    <a:pt x="771" y="668"/>
                    <a:pt x="742" y="668"/>
                    <a:pt x="713" y="648"/>
                  </a:cubicBezTo>
                  <a:lnTo>
                    <a:pt x="674" y="639"/>
                  </a:lnTo>
                  <a:lnTo>
                    <a:pt x="644" y="629"/>
                  </a:lnTo>
                  <a:cubicBezTo>
                    <a:pt x="654" y="629"/>
                    <a:pt x="635" y="619"/>
                    <a:pt x="635" y="619"/>
                  </a:cubicBezTo>
                  <a:cubicBezTo>
                    <a:pt x="586" y="590"/>
                    <a:pt x="537" y="551"/>
                    <a:pt x="518" y="502"/>
                  </a:cubicBezTo>
                  <a:cubicBezTo>
                    <a:pt x="516" y="499"/>
                    <a:pt x="515" y="496"/>
                    <a:pt x="513" y="493"/>
                  </a:cubicBezTo>
                  <a:lnTo>
                    <a:pt x="513" y="493"/>
                  </a:lnTo>
                  <a:cubicBezTo>
                    <a:pt x="579" y="479"/>
                    <a:pt x="639" y="451"/>
                    <a:pt x="693" y="405"/>
                  </a:cubicBezTo>
                  <a:cubicBezTo>
                    <a:pt x="713" y="395"/>
                    <a:pt x="732" y="375"/>
                    <a:pt x="742" y="346"/>
                  </a:cubicBezTo>
                  <a:cubicBezTo>
                    <a:pt x="752" y="336"/>
                    <a:pt x="752" y="317"/>
                    <a:pt x="761" y="307"/>
                  </a:cubicBezTo>
                  <a:cubicBezTo>
                    <a:pt x="761" y="287"/>
                    <a:pt x="761" y="268"/>
                    <a:pt x="761" y="248"/>
                  </a:cubicBezTo>
                  <a:cubicBezTo>
                    <a:pt x="752" y="239"/>
                    <a:pt x="752" y="219"/>
                    <a:pt x="742" y="209"/>
                  </a:cubicBezTo>
                  <a:lnTo>
                    <a:pt x="722" y="190"/>
                  </a:lnTo>
                  <a:lnTo>
                    <a:pt x="722" y="190"/>
                  </a:lnTo>
                  <a:cubicBezTo>
                    <a:pt x="726" y="193"/>
                    <a:pt x="726" y="194"/>
                    <a:pt x="724" y="194"/>
                  </a:cubicBezTo>
                  <a:cubicBezTo>
                    <a:pt x="721" y="194"/>
                    <a:pt x="713" y="190"/>
                    <a:pt x="713" y="190"/>
                  </a:cubicBezTo>
                  <a:lnTo>
                    <a:pt x="693" y="170"/>
                  </a:lnTo>
                  <a:cubicBezTo>
                    <a:pt x="683" y="161"/>
                    <a:pt x="664" y="151"/>
                    <a:pt x="654" y="151"/>
                  </a:cubicBezTo>
                  <a:cubicBezTo>
                    <a:pt x="633" y="144"/>
                    <a:pt x="613" y="141"/>
                    <a:pt x="592" y="141"/>
                  </a:cubicBezTo>
                  <a:cubicBezTo>
                    <a:pt x="555" y="141"/>
                    <a:pt x="520" y="152"/>
                    <a:pt x="488" y="170"/>
                  </a:cubicBezTo>
                  <a:cubicBezTo>
                    <a:pt x="449" y="200"/>
                    <a:pt x="420" y="239"/>
                    <a:pt x="400" y="287"/>
                  </a:cubicBezTo>
                  <a:cubicBezTo>
                    <a:pt x="383" y="327"/>
                    <a:pt x="373" y="368"/>
                    <a:pt x="372" y="409"/>
                  </a:cubicBezTo>
                  <a:lnTo>
                    <a:pt x="372" y="409"/>
                  </a:lnTo>
                  <a:cubicBezTo>
                    <a:pt x="369" y="409"/>
                    <a:pt x="366" y="409"/>
                    <a:pt x="363" y="409"/>
                  </a:cubicBezTo>
                  <a:cubicBezTo>
                    <a:pt x="332" y="409"/>
                    <a:pt x="303" y="405"/>
                    <a:pt x="274" y="395"/>
                  </a:cubicBezTo>
                  <a:cubicBezTo>
                    <a:pt x="225" y="385"/>
                    <a:pt x="176" y="356"/>
                    <a:pt x="137" y="327"/>
                  </a:cubicBezTo>
                  <a:cubicBezTo>
                    <a:pt x="88" y="268"/>
                    <a:pt x="88" y="170"/>
                    <a:pt x="137" y="112"/>
                  </a:cubicBezTo>
                  <a:cubicBezTo>
                    <a:pt x="157" y="92"/>
                    <a:pt x="186" y="63"/>
                    <a:pt x="205" y="44"/>
                  </a:cubicBezTo>
                  <a:cubicBezTo>
                    <a:pt x="215" y="34"/>
                    <a:pt x="205" y="14"/>
                    <a:pt x="196" y="14"/>
                  </a:cubicBezTo>
                  <a:cubicBezTo>
                    <a:pt x="189" y="7"/>
                    <a:pt x="182" y="1"/>
                    <a:pt x="17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8"/>
            <p:cNvSpPr/>
            <p:nvPr/>
          </p:nvSpPr>
          <p:spPr>
            <a:xfrm>
              <a:off x="2620425" y="1256125"/>
              <a:ext cx="13250" cy="10075"/>
            </a:xfrm>
            <a:custGeom>
              <a:rect b="b" l="l" r="r" t="t"/>
              <a:pathLst>
                <a:path extrusionOk="0" h="403" w="530">
                  <a:moveTo>
                    <a:pt x="221" y="1"/>
                  </a:moveTo>
                  <a:cubicBezTo>
                    <a:pt x="199" y="1"/>
                    <a:pt x="178" y="4"/>
                    <a:pt x="156" y="10"/>
                  </a:cubicBezTo>
                  <a:cubicBezTo>
                    <a:pt x="30" y="58"/>
                    <a:pt x="0" y="234"/>
                    <a:pt x="117" y="331"/>
                  </a:cubicBezTo>
                  <a:cubicBezTo>
                    <a:pt x="178" y="374"/>
                    <a:pt x="253" y="402"/>
                    <a:pt x="319" y="402"/>
                  </a:cubicBezTo>
                  <a:cubicBezTo>
                    <a:pt x="391" y="402"/>
                    <a:pt x="453" y="369"/>
                    <a:pt x="478" y="283"/>
                  </a:cubicBezTo>
                  <a:cubicBezTo>
                    <a:pt x="530" y="146"/>
                    <a:pt x="378" y="1"/>
                    <a:pt x="22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8"/>
            <p:cNvSpPr/>
            <p:nvPr/>
          </p:nvSpPr>
          <p:spPr>
            <a:xfrm>
              <a:off x="2529925" y="1678125"/>
              <a:ext cx="12225" cy="14675"/>
            </a:xfrm>
            <a:custGeom>
              <a:rect b="b" l="l" r="r" t="t"/>
              <a:pathLst>
                <a:path extrusionOk="0" h="587" w="489">
                  <a:moveTo>
                    <a:pt x="446" y="0"/>
                  </a:moveTo>
                  <a:cubicBezTo>
                    <a:pt x="435" y="0"/>
                    <a:pt x="426" y="5"/>
                    <a:pt x="420" y="16"/>
                  </a:cubicBezTo>
                  <a:lnTo>
                    <a:pt x="401" y="36"/>
                  </a:lnTo>
                  <a:cubicBezTo>
                    <a:pt x="391" y="55"/>
                    <a:pt x="372" y="75"/>
                    <a:pt x="362" y="104"/>
                  </a:cubicBezTo>
                  <a:cubicBezTo>
                    <a:pt x="342" y="124"/>
                    <a:pt x="323" y="153"/>
                    <a:pt x="294" y="192"/>
                  </a:cubicBezTo>
                  <a:cubicBezTo>
                    <a:pt x="274" y="221"/>
                    <a:pt x="245" y="250"/>
                    <a:pt x="225" y="280"/>
                  </a:cubicBezTo>
                  <a:cubicBezTo>
                    <a:pt x="196" y="319"/>
                    <a:pt x="177" y="348"/>
                    <a:pt x="147" y="377"/>
                  </a:cubicBezTo>
                  <a:cubicBezTo>
                    <a:pt x="128" y="407"/>
                    <a:pt x="108" y="436"/>
                    <a:pt x="79" y="455"/>
                  </a:cubicBezTo>
                  <a:cubicBezTo>
                    <a:pt x="40" y="504"/>
                    <a:pt x="11" y="533"/>
                    <a:pt x="11" y="533"/>
                  </a:cubicBezTo>
                  <a:cubicBezTo>
                    <a:pt x="1" y="543"/>
                    <a:pt x="1" y="563"/>
                    <a:pt x="11" y="572"/>
                  </a:cubicBezTo>
                  <a:cubicBezTo>
                    <a:pt x="18" y="579"/>
                    <a:pt x="29" y="586"/>
                    <a:pt x="43" y="586"/>
                  </a:cubicBezTo>
                  <a:cubicBezTo>
                    <a:pt x="48" y="586"/>
                    <a:pt x="54" y="585"/>
                    <a:pt x="59" y="582"/>
                  </a:cubicBezTo>
                  <a:cubicBezTo>
                    <a:pt x="89" y="563"/>
                    <a:pt x="118" y="543"/>
                    <a:pt x="147" y="524"/>
                  </a:cubicBezTo>
                  <a:cubicBezTo>
                    <a:pt x="186" y="504"/>
                    <a:pt x="216" y="475"/>
                    <a:pt x="235" y="455"/>
                  </a:cubicBezTo>
                  <a:cubicBezTo>
                    <a:pt x="274" y="426"/>
                    <a:pt x="294" y="387"/>
                    <a:pt x="323" y="358"/>
                  </a:cubicBezTo>
                  <a:cubicBezTo>
                    <a:pt x="342" y="338"/>
                    <a:pt x="352" y="319"/>
                    <a:pt x="362" y="299"/>
                  </a:cubicBezTo>
                  <a:lnTo>
                    <a:pt x="401" y="250"/>
                  </a:lnTo>
                  <a:cubicBezTo>
                    <a:pt x="420" y="211"/>
                    <a:pt x="430" y="182"/>
                    <a:pt x="450" y="143"/>
                  </a:cubicBezTo>
                  <a:cubicBezTo>
                    <a:pt x="459" y="124"/>
                    <a:pt x="469" y="94"/>
                    <a:pt x="479" y="65"/>
                  </a:cubicBezTo>
                  <a:cubicBezTo>
                    <a:pt x="479" y="55"/>
                    <a:pt x="479" y="46"/>
                    <a:pt x="489" y="36"/>
                  </a:cubicBezTo>
                  <a:lnTo>
                    <a:pt x="479" y="36"/>
                  </a:lnTo>
                  <a:cubicBezTo>
                    <a:pt x="479" y="26"/>
                    <a:pt x="479" y="16"/>
                    <a:pt x="469" y="7"/>
                  </a:cubicBezTo>
                  <a:cubicBezTo>
                    <a:pt x="461" y="3"/>
                    <a:pt x="453" y="0"/>
                    <a:pt x="44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8"/>
            <p:cNvSpPr/>
            <p:nvPr/>
          </p:nvSpPr>
          <p:spPr>
            <a:xfrm>
              <a:off x="2533850" y="1688100"/>
              <a:ext cx="9275" cy="9475"/>
            </a:xfrm>
            <a:custGeom>
              <a:rect b="b" l="l" r="r" t="t"/>
              <a:pathLst>
                <a:path extrusionOk="0" h="379" w="371">
                  <a:moveTo>
                    <a:pt x="331" y="0"/>
                  </a:moveTo>
                  <a:cubicBezTo>
                    <a:pt x="322" y="0"/>
                    <a:pt x="312" y="3"/>
                    <a:pt x="302" y="8"/>
                  </a:cubicBezTo>
                  <a:cubicBezTo>
                    <a:pt x="302" y="8"/>
                    <a:pt x="273" y="37"/>
                    <a:pt x="254" y="56"/>
                  </a:cubicBezTo>
                  <a:cubicBezTo>
                    <a:pt x="244" y="76"/>
                    <a:pt x="224" y="86"/>
                    <a:pt x="205" y="105"/>
                  </a:cubicBezTo>
                  <a:cubicBezTo>
                    <a:pt x="195" y="134"/>
                    <a:pt x="176" y="144"/>
                    <a:pt x="156" y="173"/>
                  </a:cubicBezTo>
                  <a:cubicBezTo>
                    <a:pt x="137" y="193"/>
                    <a:pt x="117" y="212"/>
                    <a:pt x="107" y="232"/>
                  </a:cubicBezTo>
                  <a:cubicBezTo>
                    <a:pt x="88" y="251"/>
                    <a:pt x="78" y="261"/>
                    <a:pt x="59" y="281"/>
                  </a:cubicBezTo>
                  <a:cubicBezTo>
                    <a:pt x="49" y="290"/>
                    <a:pt x="39" y="300"/>
                    <a:pt x="29" y="300"/>
                  </a:cubicBezTo>
                  <a:lnTo>
                    <a:pt x="20" y="320"/>
                  </a:lnTo>
                  <a:lnTo>
                    <a:pt x="10" y="329"/>
                  </a:lnTo>
                  <a:cubicBezTo>
                    <a:pt x="0" y="339"/>
                    <a:pt x="0" y="339"/>
                    <a:pt x="0" y="349"/>
                  </a:cubicBezTo>
                  <a:cubicBezTo>
                    <a:pt x="0" y="369"/>
                    <a:pt x="20" y="378"/>
                    <a:pt x="39" y="378"/>
                  </a:cubicBezTo>
                  <a:lnTo>
                    <a:pt x="59" y="378"/>
                  </a:lnTo>
                  <a:cubicBezTo>
                    <a:pt x="78" y="378"/>
                    <a:pt x="98" y="369"/>
                    <a:pt x="117" y="359"/>
                  </a:cubicBezTo>
                  <a:cubicBezTo>
                    <a:pt x="137" y="349"/>
                    <a:pt x="166" y="329"/>
                    <a:pt x="185" y="310"/>
                  </a:cubicBezTo>
                  <a:cubicBezTo>
                    <a:pt x="205" y="290"/>
                    <a:pt x="224" y="271"/>
                    <a:pt x="244" y="251"/>
                  </a:cubicBezTo>
                  <a:cubicBezTo>
                    <a:pt x="283" y="212"/>
                    <a:pt x="312" y="164"/>
                    <a:pt x="332" y="115"/>
                  </a:cubicBezTo>
                  <a:cubicBezTo>
                    <a:pt x="341" y="95"/>
                    <a:pt x="351" y="66"/>
                    <a:pt x="361" y="47"/>
                  </a:cubicBezTo>
                  <a:cubicBezTo>
                    <a:pt x="371" y="37"/>
                    <a:pt x="361" y="17"/>
                    <a:pt x="351" y="8"/>
                  </a:cubicBezTo>
                  <a:cubicBezTo>
                    <a:pt x="346" y="3"/>
                    <a:pt x="339" y="0"/>
                    <a:pt x="33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8"/>
            <p:cNvSpPr/>
            <p:nvPr/>
          </p:nvSpPr>
          <p:spPr>
            <a:xfrm>
              <a:off x="2683100" y="1690300"/>
              <a:ext cx="11250" cy="11900"/>
            </a:xfrm>
            <a:custGeom>
              <a:rect b="b" l="l" r="r" t="t"/>
              <a:pathLst>
                <a:path extrusionOk="0" h="476" w="450">
                  <a:moveTo>
                    <a:pt x="405" y="0"/>
                  </a:moveTo>
                  <a:cubicBezTo>
                    <a:pt x="396" y="0"/>
                    <a:pt x="386" y="2"/>
                    <a:pt x="381" y="7"/>
                  </a:cubicBezTo>
                  <a:cubicBezTo>
                    <a:pt x="381" y="7"/>
                    <a:pt x="361" y="37"/>
                    <a:pt x="322" y="76"/>
                  </a:cubicBezTo>
                  <a:lnTo>
                    <a:pt x="196" y="222"/>
                  </a:lnTo>
                  <a:cubicBezTo>
                    <a:pt x="157" y="281"/>
                    <a:pt x="118" y="329"/>
                    <a:pt x="79" y="359"/>
                  </a:cubicBezTo>
                  <a:cubicBezTo>
                    <a:pt x="39" y="388"/>
                    <a:pt x="10" y="417"/>
                    <a:pt x="10" y="417"/>
                  </a:cubicBezTo>
                  <a:cubicBezTo>
                    <a:pt x="10" y="427"/>
                    <a:pt x="0" y="437"/>
                    <a:pt x="10" y="446"/>
                  </a:cubicBezTo>
                  <a:cubicBezTo>
                    <a:pt x="10" y="466"/>
                    <a:pt x="30" y="476"/>
                    <a:pt x="49" y="476"/>
                  </a:cubicBezTo>
                  <a:cubicBezTo>
                    <a:pt x="79" y="456"/>
                    <a:pt x="108" y="446"/>
                    <a:pt x="137" y="437"/>
                  </a:cubicBezTo>
                  <a:cubicBezTo>
                    <a:pt x="166" y="417"/>
                    <a:pt x="196" y="407"/>
                    <a:pt x="225" y="378"/>
                  </a:cubicBezTo>
                  <a:cubicBezTo>
                    <a:pt x="244" y="349"/>
                    <a:pt x="274" y="329"/>
                    <a:pt x="303" y="300"/>
                  </a:cubicBezTo>
                  <a:cubicBezTo>
                    <a:pt x="342" y="241"/>
                    <a:pt x="381" y="183"/>
                    <a:pt x="410" y="124"/>
                  </a:cubicBezTo>
                  <a:cubicBezTo>
                    <a:pt x="430" y="95"/>
                    <a:pt x="439" y="66"/>
                    <a:pt x="449" y="37"/>
                  </a:cubicBezTo>
                  <a:cubicBezTo>
                    <a:pt x="449" y="27"/>
                    <a:pt x="439" y="17"/>
                    <a:pt x="430" y="7"/>
                  </a:cubicBezTo>
                  <a:cubicBezTo>
                    <a:pt x="425" y="2"/>
                    <a:pt x="415" y="0"/>
                    <a:pt x="40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8"/>
            <p:cNvSpPr/>
            <p:nvPr/>
          </p:nvSpPr>
          <p:spPr>
            <a:xfrm>
              <a:off x="2684075" y="1700225"/>
              <a:ext cx="7350" cy="5875"/>
            </a:xfrm>
            <a:custGeom>
              <a:rect b="b" l="l" r="r" t="t"/>
              <a:pathLst>
                <a:path extrusionOk="0" h="235" w="294">
                  <a:moveTo>
                    <a:pt x="244" y="1"/>
                  </a:moveTo>
                  <a:cubicBezTo>
                    <a:pt x="225" y="10"/>
                    <a:pt x="205" y="20"/>
                    <a:pt x="196" y="30"/>
                  </a:cubicBezTo>
                  <a:cubicBezTo>
                    <a:pt x="166" y="40"/>
                    <a:pt x="137" y="59"/>
                    <a:pt x="108" y="79"/>
                  </a:cubicBezTo>
                  <a:lnTo>
                    <a:pt x="40" y="137"/>
                  </a:lnTo>
                  <a:cubicBezTo>
                    <a:pt x="30" y="147"/>
                    <a:pt x="20" y="166"/>
                    <a:pt x="10" y="176"/>
                  </a:cubicBezTo>
                  <a:lnTo>
                    <a:pt x="0" y="186"/>
                  </a:lnTo>
                  <a:cubicBezTo>
                    <a:pt x="0" y="196"/>
                    <a:pt x="0" y="196"/>
                    <a:pt x="0" y="205"/>
                  </a:cubicBezTo>
                  <a:cubicBezTo>
                    <a:pt x="0" y="225"/>
                    <a:pt x="20" y="235"/>
                    <a:pt x="40" y="235"/>
                  </a:cubicBezTo>
                  <a:cubicBezTo>
                    <a:pt x="49" y="235"/>
                    <a:pt x="69" y="235"/>
                    <a:pt x="88" y="225"/>
                  </a:cubicBezTo>
                  <a:lnTo>
                    <a:pt x="118" y="215"/>
                  </a:lnTo>
                  <a:cubicBezTo>
                    <a:pt x="127" y="215"/>
                    <a:pt x="137" y="215"/>
                    <a:pt x="147" y="205"/>
                  </a:cubicBezTo>
                  <a:lnTo>
                    <a:pt x="196" y="176"/>
                  </a:lnTo>
                  <a:cubicBezTo>
                    <a:pt x="215" y="157"/>
                    <a:pt x="244" y="127"/>
                    <a:pt x="264" y="98"/>
                  </a:cubicBezTo>
                  <a:cubicBezTo>
                    <a:pt x="274" y="79"/>
                    <a:pt x="283" y="69"/>
                    <a:pt x="293" y="49"/>
                  </a:cubicBezTo>
                  <a:lnTo>
                    <a:pt x="283" y="49"/>
                  </a:lnTo>
                  <a:cubicBezTo>
                    <a:pt x="283" y="40"/>
                    <a:pt x="283" y="30"/>
                    <a:pt x="283" y="30"/>
                  </a:cubicBezTo>
                  <a:cubicBezTo>
                    <a:pt x="274" y="10"/>
                    <a:pt x="254" y="1"/>
                    <a:pt x="2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8"/>
            <p:cNvSpPr/>
            <p:nvPr/>
          </p:nvSpPr>
          <p:spPr>
            <a:xfrm>
              <a:off x="2559450" y="1045150"/>
              <a:ext cx="109050" cy="85725"/>
            </a:xfrm>
            <a:custGeom>
              <a:rect b="b" l="l" r="r" t="t"/>
              <a:pathLst>
                <a:path extrusionOk="0" h="3429" w="4362">
                  <a:moveTo>
                    <a:pt x="59" y="0"/>
                  </a:moveTo>
                  <a:cubicBezTo>
                    <a:pt x="39" y="0"/>
                    <a:pt x="20" y="10"/>
                    <a:pt x="10" y="30"/>
                  </a:cubicBezTo>
                  <a:cubicBezTo>
                    <a:pt x="0" y="49"/>
                    <a:pt x="10" y="78"/>
                    <a:pt x="39" y="78"/>
                  </a:cubicBezTo>
                  <a:lnTo>
                    <a:pt x="98" y="98"/>
                  </a:lnTo>
                  <a:lnTo>
                    <a:pt x="264" y="166"/>
                  </a:lnTo>
                  <a:cubicBezTo>
                    <a:pt x="332" y="205"/>
                    <a:pt x="420" y="234"/>
                    <a:pt x="517" y="293"/>
                  </a:cubicBezTo>
                  <a:cubicBezTo>
                    <a:pt x="605" y="342"/>
                    <a:pt x="713" y="400"/>
                    <a:pt x="820" y="469"/>
                  </a:cubicBezTo>
                  <a:cubicBezTo>
                    <a:pt x="937" y="547"/>
                    <a:pt x="1054" y="625"/>
                    <a:pt x="1171" y="712"/>
                  </a:cubicBezTo>
                  <a:cubicBezTo>
                    <a:pt x="1288" y="810"/>
                    <a:pt x="1405" y="917"/>
                    <a:pt x="1513" y="1034"/>
                  </a:cubicBezTo>
                  <a:cubicBezTo>
                    <a:pt x="1620" y="1151"/>
                    <a:pt x="1717" y="1288"/>
                    <a:pt x="1805" y="1425"/>
                  </a:cubicBezTo>
                  <a:cubicBezTo>
                    <a:pt x="1854" y="1493"/>
                    <a:pt x="1893" y="1571"/>
                    <a:pt x="1932" y="1649"/>
                  </a:cubicBezTo>
                  <a:cubicBezTo>
                    <a:pt x="1971" y="1727"/>
                    <a:pt x="2010" y="1805"/>
                    <a:pt x="2049" y="1883"/>
                  </a:cubicBezTo>
                  <a:cubicBezTo>
                    <a:pt x="2098" y="1961"/>
                    <a:pt x="2127" y="2039"/>
                    <a:pt x="2176" y="2127"/>
                  </a:cubicBezTo>
                  <a:cubicBezTo>
                    <a:pt x="2215" y="2215"/>
                    <a:pt x="2264" y="2293"/>
                    <a:pt x="2312" y="2371"/>
                  </a:cubicBezTo>
                  <a:cubicBezTo>
                    <a:pt x="2351" y="2449"/>
                    <a:pt x="2410" y="2517"/>
                    <a:pt x="2459" y="2595"/>
                  </a:cubicBezTo>
                  <a:cubicBezTo>
                    <a:pt x="2488" y="2624"/>
                    <a:pt x="2517" y="2664"/>
                    <a:pt x="2547" y="2703"/>
                  </a:cubicBezTo>
                  <a:lnTo>
                    <a:pt x="2634" y="2800"/>
                  </a:lnTo>
                  <a:cubicBezTo>
                    <a:pt x="2742" y="2917"/>
                    <a:pt x="2878" y="3034"/>
                    <a:pt x="3025" y="3122"/>
                  </a:cubicBezTo>
                  <a:cubicBezTo>
                    <a:pt x="3151" y="3210"/>
                    <a:pt x="3288" y="3268"/>
                    <a:pt x="3434" y="3327"/>
                  </a:cubicBezTo>
                  <a:cubicBezTo>
                    <a:pt x="3551" y="3366"/>
                    <a:pt x="3668" y="3385"/>
                    <a:pt x="3795" y="3405"/>
                  </a:cubicBezTo>
                  <a:cubicBezTo>
                    <a:pt x="3893" y="3415"/>
                    <a:pt x="3990" y="3424"/>
                    <a:pt x="4088" y="3424"/>
                  </a:cubicBezTo>
                  <a:cubicBezTo>
                    <a:pt x="4114" y="3428"/>
                    <a:pt x="4138" y="3429"/>
                    <a:pt x="4160" y="3429"/>
                  </a:cubicBezTo>
                  <a:cubicBezTo>
                    <a:pt x="4204" y="3429"/>
                    <a:pt x="4241" y="3424"/>
                    <a:pt x="4273" y="3424"/>
                  </a:cubicBezTo>
                  <a:lnTo>
                    <a:pt x="4332" y="3424"/>
                  </a:lnTo>
                  <a:cubicBezTo>
                    <a:pt x="4351" y="3424"/>
                    <a:pt x="4361" y="3415"/>
                    <a:pt x="4361" y="3395"/>
                  </a:cubicBezTo>
                  <a:cubicBezTo>
                    <a:pt x="4361" y="3385"/>
                    <a:pt x="4351" y="3366"/>
                    <a:pt x="4332" y="3366"/>
                  </a:cubicBezTo>
                  <a:lnTo>
                    <a:pt x="4273" y="3356"/>
                  </a:lnTo>
                  <a:cubicBezTo>
                    <a:pt x="4234" y="3356"/>
                    <a:pt x="4166" y="3346"/>
                    <a:pt x="4088" y="3337"/>
                  </a:cubicBezTo>
                  <a:cubicBezTo>
                    <a:pt x="4000" y="3327"/>
                    <a:pt x="3912" y="3307"/>
                    <a:pt x="3825" y="3288"/>
                  </a:cubicBezTo>
                  <a:cubicBezTo>
                    <a:pt x="3708" y="3259"/>
                    <a:pt x="3590" y="3229"/>
                    <a:pt x="3483" y="3181"/>
                  </a:cubicBezTo>
                  <a:cubicBezTo>
                    <a:pt x="3356" y="3122"/>
                    <a:pt x="3239" y="3054"/>
                    <a:pt x="3132" y="2976"/>
                  </a:cubicBezTo>
                  <a:cubicBezTo>
                    <a:pt x="3005" y="2878"/>
                    <a:pt x="2898" y="2781"/>
                    <a:pt x="2800" y="2654"/>
                  </a:cubicBezTo>
                  <a:lnTo>
                    <a:pt x="2722" y="2566"/>
                  </a:lnTo>
                  <a:lnTo>
                    <a:pt x="2644" y="2459"/>
                  </a:lnTo>
                  <a:cubicBezTo>
                    <a:pt x="2595" y="2400"/>
                    <a:pt x="2556" y="2322"/>
                    <a:pt x="2508" y="2254"/>
                  </a:cubicBezTo>
                  <a:cubicBezTo>
                    <a:pt x="2469" y="2176"/>
                    <a:pt x="2430" y="2107"/>
                    <a:pt x="2391" y="2029"/>
                  </a:cubicBezTo>
                  <a:cubicBezTo>
                    <a:pt x="2351" y="1951"/>
                    <a:pt x="2312" y="1854"/>
                    <a:pt x="2273" y="1786"/>
                  </a:cubicBezTo>
                  <a:cubicBezTo>
                    <a:pt x="2244" y="1707"/>
                    <a:pt x="2195" y="1620"/>
                    <a:pt x="2156" y="1542"/>
                  </a:cubicBezTo>
                  <a:cubicBezTo>
                    <a:pt x="2108" y="1454"/>
                    <a:pt x="2069" y="1376"/>
                    <a:pt x="2010" y="1298"/>
                  </a:cubicBezTo>
                  <a:cubicBezTo>
                    <a:pt x="1912" y="1142"/>
                    <a:pt x="1805" y="1005"/>
                    <a:pt x="1678" y="878"/>
                  </a:cubicBezTo>
                  <a:cubicBezTo>
                    <a:pt x="1561" y="751"/>
                    <a:pt x="1434" y="644"/>
                    <a:pt x="1298" y="547"/>
                  </a:cubicBezTo>
                  <a:cubicBezTo>
                    <a:pt x="1230" y="498"/>
                    <a:pt x="1171" y="459"/>
                    <a:pt x="1103" y="420"/>
                  </a:cubicBezTo>
                  <a:cubicBezTo>
                    <a:pt x="1044" y="381"/>
                    <a:pt x="976" y="342"/>
                    <a:pt x="917" y="312"/>
                  </a:cubicBezTo>
                  <a:lnTo>
                    <a:pt x="742" y="225"/>
                  </a:lnTo>
                  <a:lnTo>
                    <a:pt x="576" y="156"/>
                  </a:lnTo>
                  <a:cubicBezTo>
                    <a:pt x="469" y="117"/>
                    <a:pt x="381" y="88"/>
                    <a:pt x="303" y="59"/>
                  </a:cubicBezTo>
                  <a:cubicBezTo>
                    <a:pt x="225" y="39"/>
                    <a:pt x="166" y="30"/>
                    <a:pt x="117" y="20"/>
                  </a:cubicBezTo>
                  <a:lnTo>
                    <a:pt x="59"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48"/>
            <p:cNvSpPr/>
            <p:nvPr/>
          </p:nvSpPr>
          <p:spPr>
            <a:xfrm>
              <a:off x="2593600" y="1042700"/>
              <a:ext cx="53175" cy="69225"/>
            </a:xfrm>
            <a:custGeom>
              <a:rect b="b" l="l" r="r" t="t"/>
              <a:pathLst>
                <a:path extrusionOk="0" h="2769" w="2127">
                  <a:moveTo>
                    <a:pt x="49" y="1"/>
                  </a:moveTo>
                  <a:cubicBezTo>
                    <a:pt x="29" y="1"/>
                    <a:pt x="10" y="10"/>
                    <a:pt x="0" y="30"/>
                  </a:cubicBezTo>
                  <a:cubicBezTo>
                    <a:pt x="0" y="59"/>
                    <a:pt x="10" y="79"/>
                    <a:pt x="29" y="89"/>
                  </a:cubicBezTo>
                  <a:cubicBezTo>
                    <a:pt x="29" y="89"/>
                    <a:pt x="78" y="98"/>
                    <a:pt x="166" y="137"/>
                  </a:cubicBezTo>
                  <a:cubicBezTo>
                    <a:pt x="283" y="196"/>
                    <a:pt x="390" y="254"/>
                    <a:pt x="498" y="323"/>
                  </a:cubicBezTo>
                  <a:cubicBezTo>
                    <a:pt x="566" y="371"/>
                    <a:pt x="634" y="420"/>
                    <a:pt x="703" y="479"/>
                  </a:cubicBezTo>
                  <a:cubicBezTo>
                    <a:pt x="781" y="537"/>
                    <a:pt x="849" y="596"/>
                    <a:pt x="917" y="674"/>
                  </a:cubicBezTo>
                  <a:cubicBezTo>
                    <a:pt x="946" y="703"/>
                    <a:pt x="985" y="742"/>
                    <a:pt x="1015" y="781"/>
                  </a:cubicBezTo>
                  <a:cubicBezTo>
                    <a:pt x="1044" y="820"/>
                    <a:pt x="1083" y="859"/>
                    <a:pt x="1112" y="908"/>
                  </a:cubicBezTo>
                  <a:cubicBezTo>
                    <a:pt x="1171" y="986"/>
                    <a:pt x="1220" y="1074"/>
                    <a:pt x="1268" y="1171"/>
                  </a:cubicBezTo>
                  <a:cubicBezTo>
                    <a:pt x="1317" y="1259"/>
                    <a:pt x="1356" y="1357"/>
                    <a:pt x="1395" y="1464"/>
                  </a:cubicBezTo>
                  <a:cubicBezTo>
                    <a:pt x="1434" y="1562"/>
                    <a:pt x="1473" y="1669"/>
                    <a:pt x="1503" y="1766"/>
                  </a:cubicBezTo>
                  <a:cubicBezTo>
                    <a:pt x="1542" y="1864"/>
                    <a:pt x="1581" y="1962"/>
                    <a:pt x="1610" y="2049"/>
                  </a:cubicBezTo>
                  <a:cubicBezTo>
                    <a:pt x="1649" y="2127"/>
                    <a:pt x="1688" y="2215"/>
                    <a:pt x="1737" y="2293"/>
                  </a:cubicBezTo>
                  <a:lnTo>
                    <a:pt x="1854" y="2498"/>
                  </a:lnTo>
                  <a:cubicBezTo>
                    <a:pt x="1883" y="2547"/>
                    <a:pt x="1922" y="2596"/>
                    <a:pt x="1961" y="2644"/>
                  </a:cubicBezTo>
                  <a:cubicBezTo>
                    <a:pt x="1981" y="2674"/>
                    <a:pt x="2010" y="2703"/>
                    <a:pt x="2039" y="2732"/>
                  </a:cubicBezTo>
                  <a:lnTo>
                    <a:pt x="2068" y="2762"/>
                  </a:lnTo>
                  <a:cubicBezTo>
                    <a:pt x="2073" y="2766"/>
                    <a:pt x="2081" y="2769"/>
                    <a:pt x="2088" y="2769"/>
                  </a:cubicBezTo>
                  <a:cubicBezTo>
                    <a:pt x="2095" y="2769"/>
                    <a:pt x="2102" y="2766"/>
                    <a:pt x="2107" y="2762"/>
                  </a:cubicBezTo>
                  <a:cubicBezTo>
                    <a:pt x="2117" y="2752"/>
                    <a:pt x="2127" y="2732"/>
                    <a:pt x="2117" y="2722"/>
                  </a:cubicBezTo>
                  <a:lnTo>
                    <a:pt x="2098" y="2693"/>
                  </a:lnTo>
                  <a:cubicBezTo>
                    <a:pt x="2078" y="2654"/>
                    <a:pt x="2059" y="2625"/>
                    <a:pt x="2039" y="2596"/>
                  </a:cubicBezTo>
                  <a:cubicBezTo>
                    <a:pt x="2020" y="2547"/>
                    <a:pt x="1990" y="2498"/>
                    <a:pt x="1971" y="2440"/>
                  </a:cubicBezTo>
                  <a:cubicBezTo>
                    <a:pt x="1942" y="2381"/>
                    <a:pt x="1922" y="2313"/>
                    <a:pt x="1893" y="2235"/>
                  </a:cubicBezTo>
                  <a:cubicBezTo>
                    <a:pt x="1854" y="2147"/>
                    <a:pt x="1824" y="2069"/>
                    <a:pt x="1805" y="1991"/>
                  </a:cubicBezTo>
                  <a:cubicBezTo>
                    <a:pt x="1776" y="1893"/>
                    <a:pt x="1746" y="1796"/>
                    <a:pt x="1717" y="1698"/>
                  </a:cubicBezTo>
                  <a:cubicBezTo>
                    <a:pt x="1688" y="1601"/>
                    <a:pt x="1659" y="1493"/>
                    <a:pt x="1620" y="1386"/>
                  </a:cubicBezTo>
                  <a:cubicBezTo>
                    <a:pt x="1590" y="1279"/>
                    <a:pt x="1551" y="1171"/>
                    <a:pt x="1503" y="1064"/>
                  </a:cubicBezTo>
                  <a:cubicBezTo>
                    <a:pt x="1444" y="957"/>
                    <a:pt x="1385" y="859"/>
                    <a:pt x="1317" y="762"/>
                  </a:cubicBezTo>
                  <a:cubicBezTo>
                    <a:pt x="1278" y="713"/>
                    <a:pt x="1249" y="674"/>
                    <a:pt x="1210" y="635"/>
                  </a:cubicBezTo>
                  <a:cubicBezTo>
                    <a:pt x="1171" y="586"/>
                    <a:pt x="1132" y="547"/>
                    <a:pt x="1083" y="508"/>
                  </a:cubicBezTo>
                  <a:cubicBezTo>
                    <a:pt x="1005" y="440"/>
                    <a:pt x="927" y="371"/>
                    <a:pt x="839" y="313"/>
                  </a:cubicBezTo>
                  <a:lnTo>
                    <a:pt x="722" y="235"/>
                  </a:lnTo>
                  <a:lnTo>
                    <a:pt x="595" y="167"/>
                  </a:lnTo>
                  <a:cubicBezTo>
                    <a:pt x="468" y="108"/>
                    <a:pt x="342" y="59"/>
                    <a:pt x="205" y="30"/>
                  </a:cubicBezTo>
                  <a:cubicBezTo>
                    <a:pt x="156" y="10"/>
                    <a:pt x="117" y="1"/>
                    <a:pt x="8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48"/>
            <p:cNvSpPr/>
            <p:nvPr/>
          </p:nvSpPr>
          <p:spPr>
            <a:xfrm>
              <a:off x="2495225" y="1089300"/>
              <a:ext cx="12775" cy="65350"/>
            </a:xfrm>
            <a:custGeom>
              <a:rect b="b" l="l" r="r" t="t"/>
              <a:pathLst>
                <a:path extrusionOk="0" h="2614" w="511">
                  <a:moveTo>
                    <a:pt x="257" y="0"/>
                  </a:moveTo>
                  <a:cubicBezTo>
                    <a:pt x="238" y="10"/>
                    <a:pt x="218" y="29"/>
                    <a:pt x="228" y="49"/>
                  </a:cubicBezTo>
                  <a:cubicBezTo>
                    <a:pt x="228" y="49"/>
                    <a:pt x="238" y="205"/>
                    <a:pt x="257" y="449"/>
                  </a:cubicBezTo>
                  <a:cubicBezTo>
                    <a:pt x="267" y="507"/>
                    <a:pt x="257" y="576"/>
                    <a:pt x="267" y="644"/>
                  </a:cubicBezTo>
                  <a:cubicBezTo>
                    <a:pt x="277" y="712"/>
                    <a:pt x="277" y="780"/>
                    <a:pt x="277" y="858"/>
                  </a:cubicBezTo>
                  <a:cubicBezTo>
                    <a:pt x="267" y="1005"/>
                    <a:pt x="267" y="1171"/>
                    <a:pt x="257" y="1327"/>
                  </a:cubicBezTo>
                  <a:cubicBezTo>
                    <a:pt x="257" y="1405"/>
                    <a:pt x="248" y="1483"/>
                    <a:pt x="238" y="1561"/>
                  </a:cubicBezTo>
                  <a:cubicBezTo>
                    <a:pt x="228" y="1639"/>
                    <a:pt x="218" y="1707"/>
                    <a:pt x="209" y="1785"/>
                  </a:cubicBezTo>
                  <a:cubicBezTo>
                    <a:pt x="199" y="1854"/>
                    <a:pt x="179" y="1932"/>
                    <a:pt x="170" y="1990"/>
                  </a:cubicBezTo>
                  <a:cubicBezTo>
                    <a:pt x="150" y="2058"/>
                    <a:pt x="140" y="2127"/>
                    <a:pt x="121" y="2185"/>
                  </a:cubicBezTo>
                  <a:cubicBezTo>
                    <a:pt x="111" y="2244"/>
                    <a:pt x="91" y="2293"/>
                    <a:pt x="82" y="2341"/>
                  </a:cubicBezTo>
                  <a:cubicBezTo>
                    <a:pt x="62" y="2390"/>
                    <a:pt x="52" y="2429"/>
                    <a:pt x="43" y="2458"/>
                  </a:cubicBezTo>
                  <a:cubicBezTo>
                    <a:pt x="23" y="2527"/>
                    <a:pt x="13" y="2566"/>
                    <a:pt x="13" y="2566"/>
                  </a:cubicBezTo>
                  <a:cubicBezTo>
                    <a:pt x="0" y="2592"/>
                    <a:pt x="18" y="2613"/>
                    <a:pt x="37" y="2613"/>
                  </a:cubicBezTo>
                  <a:cubicBezTo>
                    <a:pt x="46" y="2613"/>
                    <a:pt x="56" y="2608"/>
                    <a:pt x="62" y="2595"/>
                  </a:cubicBezTo>
                  <a:cubicBezTo>
                    <a:pt x="62" y="2595"/>
                    <a:pt x="91" y="2566"/>
                    <a:pt x="130" y="2497"/>
                  </a:cubicBezTo>
                  <a:lnTo>
                    <a:pt x="199" y="2390"/>
                  </a:lnTo>
                  <a:cubicBezTo>
                    <a:pt x="218" y="2341"/>
                    <a:pt x="248" y="2293"/>
                    <a:pt x="277" y="2234"/>
                  </a:cubicBezTo>
                  <a:cubicBezTo>
                    <a:pt x="306" y="2175"/>
                    <a:pt x="326" y="2107"/>
                    <a:pt x="355" y="2049"/>
                  </a:cubicBezTo>
                  <a:cubicBezTo>
                    <a:pt x="374" y="1971"/>
                    <a:pt x="404" y="1902"/>
                    <a:pt x="413" y="1824"/>
                  </a:cubicBezTo>
                  <a:cubicBezTo>
                    <a:pt x="443" y="1746"/>
                    <a:pt x="452" y="1668"/>
                    <a:pt x="472" y="1580"/>
                  </a:cubicBezTo>
                  <a:cubicBezTo>
                    <a:pt x="482" y="1512"/>
                    <a:pt x="491" y="1424"/>
                    <a:pt x="501" y="1337"/>
                  </a:cubicBezTo>
                  <a:cubicBezTo>
                    <a:pt x="511" y="1258"/>
                    <a:pt x="511" y="1171"/>
                    <a:pt x="511" y="1093"/>
                  </a:cubicBezTo>
                  <a:cubicBezTo>
                    <a:pt x="511" y="1005"/>
                    <a:pt x="501" y="927"/>
                    <a:pt x="501" y="849"/>
                  </a:cubicBezTo>
                  <a:cubicBezTo>
                    <a:pt x="491" y="702"/>
                    <a:pt x="462" y="556"/>
                    <a:pt x="433" y="419"/>
                  </a:cubicBezTo>
                  <a:cubicBezTo>
                    <a:pt x="404" y="283"/>
                    <a:pt x="365" y="146"/>
                    <a:pt x="306" y="20"/>
                  </a:cubicBezTo>
                  <a:cubicBezTo>
                    <a:pt x="296" y="10"/>
                    <a:pt x="277" y="0"/>
                    <a:pt x="25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8"/>
            <p:cNvSpPr/>
            <p:nvPr/>
          </p:nvSpPr>
          <p:spPr>
            <a:xfrm>
              <a:off x="2454575" y="1084775"/>
              <a:ext cx="40925" cy="161125"/>
            </a:xfrm>
            <a:custGeom>
              <a:rect b="b" l="l" r="r" t="t"/>
              <a:pathLst>
                <a:path extrusionOk="0" h="6445" w="1637">
                  <a:moveTo>
                    <a:pt x="1391" y="1"/>
                  </a:moveTo>
                  <a:cubicBezTo>
                    <a:pt x="1349" y="1"/>
                    <a:pt x="1308" y="5"/>
                    <a:pt x="1269" y="15"/>
                  </a:cubicBezTo>
                  <a:cubicBezTo>
                    <a:pt x="1142" y="54"/>
                    <a:pt x="1025" y="122"/>
                    <a:pt x="947" y="230"/>
                  </a:cubicBezTo>
                  <a:cubicBezTo>
                    <a:pt x="859" y="366"/>
                    <a:pt x="791" y="513"/>
                    <a:pt x="761" y="679"/>
                  </a:cubicBezTo>
                  <a:cubicBezTo>
                    <a:pt x="693" y="1059"/>
                    <a:pt x="683" y="1449"/>
                    <a:pt x="722" y="1830"/>
                  </a:cubicBezTo>
                  <a:cubicBezTo>
                    <a:pt x="752" y="2044"/>
                    <a:pt x="781" y="2249"/>
                    <a:pt x="791" y="2464"/>
                  </a:cubicBezTo>
                  <a:cubicBezTo>
                    <a:pt x="800" y="2669"/>
                    <a:pt x="791" y="2883"/>
                    <a:pt x="761" y="3088"/>
                  </a:cubicBezTo>
                  <a:cubicBezTo>
                    <a:pt x="722" y="3293"/>
                    <a:pt x="644" y="3488"/>
                    <a:pt x="537" y="3664"/>
                  </a:cubicBezTo>
                  <a:cubicBezTo>
                    <a:pt x="410" y="3839"/>
                    <a:pt x="303" y="4025"/>
                    <a:pt x="215" y="4230"/>
                  </a:cubicBezTo>
                  <a:cubicBezTo>
                    <a:pt x="166" y="4327"/>
                    <a:pt x="137" y="4425"/>
                    <a:pt x="108" y="4522"/>
                  </a:cubicBezTo>
                  <a:lnTo>
                    <a:pt x="88" y="4600"/>
                  </a:lnTo>
                  <a:cubicBezTo>
                    <a:pt x="79" y="4630"/>
                    <a:pt x="69" y="4649"/>
                    <a:pt x="69" y="4678"/>
                  </a:cubicBezTo>
                  <a:cubicBezTo>
                    <a:pt x="59" y="4727"/>
                    <a:pt x="49" y="4786"/>
                    <a:pt x="49" y="4834"/>
                  </a:cubicBezTo>
                  <a:cubicBezTo>
                    <a:pt x="49" y="5020"/>
                    <a:pt x="59" y="5205"/>
                    <a:pt x="98" y="5390"/>
                  </a:cubicBezTo>
                  <a:cubicBezTo>
                    <a:pt x="118" y="5556"/>
                    <a:pt x="147" y="5703"/>
                    <a:pt x="157" y="5829"/>
                  </a:cubicBezTo>
                  <a:cubicBezTo>
                    <a:pt x="176" y="5937"/>
                    <a:pt x="166" y="6054"/>
                    <a:pt x="147" y="6161"/>
                  </a:cubicBezTo>
                  <a:cubicBezTo>
                    <a:pt x="127" y="6229"/>
                    <a:pt x="98" y="6288"/>
                    <a:pt x="59" y="6337"/>
                  </a:cubicBezTo>
                  <a:cubicBezTo>
                    <a:pt x="40" y="6356"/>
                    <a:pt x="20" y="6376"/>
                    <a:pt x="0" y="6386"/>
                  </a:cubicBezTo>
                  <a:lnTo>
                    <a:pt x="49" y="6434"/>
                  </a:lnTo>
                  <a:lnTo>
                    <a:pt x="49" y="6438"/>
                  </a:lnTo>
                  <a:lnTo>
                    <a:pt x="49" y="6438"/>
                  </a:lnTo>
                  <a:cubicBezTo>
                    <a:pt x="142" y="6380"/>
                    <a:pt x="207" y="6294"/>
                    <a:pt x="244" y="6190"/>
                  </a:cubicBezTo>
                  <a:cubicBezTo>
                    <a:pt x="274" y="6073"/>
                    <a:pt x="293" y="5947"/>
                    <a:pt x="293" y="5820"/>
                  </a:cubicBezTo>
                  <a:cubicBezTo>
                    <a:pt x="283" y="5673"/>
                    <a:pt x="274" y="5517"/>
                    <a:pt x="264" y="5361"/>
                  </a:cubicBezTo>
                  <a:cubicBezTo>
                    <a:pt x="235" y="5195"/>
                    <a:pt x="235" y="5020"/>
                    <a:pt x="244" y="4844"/>
                  </a:cubicBezTo>
                  <a:cubicBezTo>
                    <a:pt x="254" y="4805"/>
                    <a:pt x="254" y="4766"/>
                    <a:pt x="264" y="4727"/>
                  </a:cubicBezTo>
                  <a:cubicBezTo>
                    <a:pt x="274" y="4708"/>
                    <a:pt x="283" y="4678"/>
                    <a:pt x="283" y="4659"/>
                  </a:cubicBezTo>
                  <a:lnTo>
                    <a:pt x="313" y="4590"/>
                  </a:lnTo>
                  <a:cubicBezTo>
                    <a:pt x="342" y="4503"/>
                    <a:pt x="371" y="4405"/>
                    <a:pt x="420" y="4317"/>
                  </a:cubicBezTo>
                  <a:cubicBezTo>
                    <a:pt x="518" y="4142"/>
                    <a:pt x="625" y="3956"/>
                    <a:pt x="742" y="3791"/>
                  </a:cubicBezTo>
                  <a:cubicBezTo>
                    <a:pt x="869" y="3595"/>
                    <a:pt x="957" y="3371"/>
                    <a:pt x="1005" y="3137"/>
                  </a:cubicBezTo>
                  <a:cubicBezTo>
                    <a:pt x="1035" y="2913"/>
                    <a:pt x="1044" y="2678"/>
                    <a:pt x="1025" y="2454"/>
                  </a:cubicBezTo>
                  <a:cubicBezTo>
                    <a:pt x="1005" y="2230"/>
                    <a:pt x="976" y="2005"/>
                    <a:pt x="947" y="1810"/>
                  </a:cubicBezTo>
                  <a:cubicBezTo>
                    <a:pt x="888" y="1449"/>
                    <a:pt x="878" y="1079"/>
                    <a:pt x="927" y="718"/>
                  </a:cubicBezTo>
                  <a:cubicBezTo>
                    <a:pt x="947" y="571"/>
                    <a:pt x="986" y="435"/>
                    <a:pt x="1064" y="318"/>
                  </a:cubicBezTo>
                  <a:cubicBezTo>
                    <a:pt x="1113" y="230"/>
                    <a:pt x="1200" y="161"/>
                    <a:pt x="1298" y="132"/>
                  </a:cubicBezTo>
                  <a:cubicBezTo>
                    <a:pt x="1348" y="118"/>
                    <a:pt x="1398" y="109"/>
                    <a:pt x="1448" y="109"/>
                  </a:cubicBezTo>
                  <a:cubicBezTo>
                    <a:pt x="1466" y="109"/>
                    <a:pt x="1485" y="110"/>
                    <a:pt x="1503" y="113"/>
                  </a:cubicBezTo>
                  <a:cubicBezTo>
                    <a:pt x="1522" y="113"/>
                    <a:pt x="1542" y="122"/>
                    <a:pt x="1571" y="122"/>
                  </a:cubicBezTo>
                  <a:lnTo>
                    <a:pt x="1561" y="122"/>
                  </a:lnTo>
                  <a:cubicBezTo>
                    <a:pt x="1565" y="123"/>
                    <a:pt x="1568" y="123"/>
                    <a:pt x="1571" y="123"/>
                  </a:cubicBezTo>
                  <a:cubicBezTo>
                    <a:pt x="1614" y="123"/>
                    <a:pt x="1636" y="63"/>
                    <a:pt x="1591" y="44"/>
                  </a:cubicBezTo>
                  <a:cubicBezTo>
                    <a:pt x="1571" y="35"/>
                    <a:pt x="1542" y="25"/>
                    <a:pt x="1513" y="15"/>
                  </a:cubicBezTo>
                  <a:cubicBezTo>
                    <a:pt x="1474" y="5"/>
                    <a:pt x="1432" y="1"/>
                    <a:pt x="1391" y="1"/>
                  </a:cubicBezTo>
                  <a:close/>
                  <a:moveTo>
                    <a:pt x="49" y="6438"/>
                  </a:moveTo>
                  <a:cubicBezTo>
                    <a:pt x="46" y="6440"/>
                    <a:pt x="43" y="6442"/>
                    <a:pt x="40" y="6444"/>
                  </a:cubicBezTo>
                  <a:lnTo>
                    <a:pt x="49" y="6444"/>
                  </a:lnTo>
                  <a:lnTo>
                    <a:pt x="49" y="6438"/>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8"/>
            <p:cNvSpPr/>
            <p:nvPr/>
          </p:nvSpPr>
          <p:spPr>
            <a:xfrm>
              <a:off x="2236050" y="1111975"/>
              <a:ext cx="21250" cy="12300"/>
            </a:xfrm>
            <a:custGeom>
              <a:rect b="b" l="l" r="r" t="t"/>
              <a:pathLst>
                <a:path extrusionOk="0" h="492" w="850">
                  <a:moveTo>
                    <a:pt x="391" y="0"/>
                  </a:moveTo>
                  <a:cubicBezTo>
                    <a:pt x="352" y="0"/>
                    <a:pt x="322" y="0"/>
                    <a:pt x="283" y="10"/>
                  </a:cubicBezTo>
                  <a:cubicBezTo>
                    <a:pt x="225" y="30"/>
                    <a:pt x="166" y="59"/>
                    <a:pt x="118" y="98"/>
                  </a:cubicBezTo>
                  <a:cubicBezTo>
                    <a:pt x="88" y="127"/>
                    <a:pt x="59" y="166"/>
                    <a:pt x="40" y="205"/>
                  </a:cubicBezTo>
                  <a:cubicBezTo>
                    <a:pt x="30" y="215"/>
                    <a:pt x="20" y="234"/>
                    <a:pt x="20" y="244"/>
                  </a:cubicBezTo>
                  <a:cubicBezTo>
                    <a:pt x="1" y="273"/>
                    <a:pt x="10" y="303"/>
                    <a:pt x="30" y="312"/>
                  </a:cubicBezTo>
                  <a:cubicBezTo>
                    <a:pt x="41" y="320"/>
                    <a:pt x="52" y="323"/>
                    <a:pt x="62" y="323"/>
                  </a:cubicBezTo>
                  <a:cubicBezTo>
                    <a:pt x="79" y="323"/>
                    <a:pt x="92" y="315"/>
                    <a:pt x="98" y="303"/>
                  </a:cubicBezTo>
                  <a:lnTo>
                    <a:pt x="127" y="273"/>
                  </a:lnTo>
                  <a:cubicBezTo>
                    <a:pt x="147" y="254"/>
                    <a:pt x="176" y="244"/>
                    <a:pt x="205" y="225"/>
                  </a:cubicBezTo>
                  <a:cubicBezTo>
                    <a:pt x="244" y="205"/>
                    <a:pt x="283" y="195"/>
                    <a:pt x="322" y="186"/>
                  </a:cubicBezTo>
                  <a:lnTo>
                    <a:pt x="391" y="186"/>
                  </a:lnTo>
                  <a:cubicBezTo>
                    <a:pt x="410" y="186"/>
                    <a:pt x="430" y="195"/>
                    <a:pt x="449" y="195"/>
                  </a:cubicBezTo>
                  <a:cubicBezTo>
                    <a:pt x="469" y="195"/>
                    <a:pt x="479" y="205"/>
                    <a:pt x="498" y="205"/>
                  </a:cubicBezTo>
                  <a:lnTo>
                    <a:pt x="518" y="225"/>
                  </a:lnTo>
                  <a:cubicBezTo>
                    <a:pt x="537" y="234"/>
                    <a:pt x="557" y="244"/>
                    <a:pt x="576" y="254"/>
                  </a:cubicBezTo>
                  <a:cubicBezTo>
                    <a:pt x="615" y="283"/>
                    <a:pt x="644" y="312"/>
                    <a:pt x="674" y="342"/>
                  </a:cubicBezTo>
                  <a:cubicBezTo>
                    <a:pt x="703" y="381"/>
                    <a:pt x="732" y="420"/>
                    <a:pt x="752" y="459"/>
                  </a:cubicBezTo>
                  <a:cubicBezTo>
                    <a:pt x="759" y="481"/>
                    <a:pt x="772" y="492"/>
                    <a:pt x="790" y="492"/>
                  </a:cubicBezTo>
                  <a:cubicBezTo>
                    <a:pt x="796" y="492"/>
                    <a:pt x="803" y="490"/>
                    <a:pt x="810" y="488"/>
                  </a:cubicBezTo>
                  <a:cubicBezTo>
                    <a:pt x="839" y="488"/>
                    <a:pt x="849" y="459"/>
                    <a:pt x="849" y="430"/>
                  </a:cubicBezTo>
                  <a:cubicBezTo>
                    <a:pt x="839" y="420"/>
                    <a:pt x="839" y="400"/>
                    <a:pt x="839" y="390"/>
                  </a:cubicBezTo>
                  <a:cubicBezTo>
                    <a:pt x="830" y="342"/>
                    <a:pt x="810" y="303"/>
                    <a:pt x="800" y="264"/>
                  </a:cubicBezTo>
                  <a:cubicBezTo>
                    <a:pt x="771" y="205"/>
                    <a:pt x="732" y="156"/>
                    <a:pt x="693" y="117"/>
                  </a:cubicBezTo>
                  <a:cubicBezTo>
                    <a:pt x="664" y="98"/>
                    <a:pt x="635" y="78"/>
                    <a:pt x="605" y="59"/>
                  </a:cubicBezTo>
                  <a:cubicBezTo>
                    <a:pt x="586" y="49"/>
                    <a:pt x="566" y="39"/>
                    <a:pt x="547" y="30"/>
                  </a:cubicBezTo>
                  <a:cubicBezTo>
                    <a:pt x="527" y="20"/>
                    <a:pt x="518" y="20"/>
                    <a:pt x="508" y="20"/>
                  </a:cubicBezTo>
                  <a:cubicBezTo>
                    <a:pt x="469" y="10"/>
                    <a:pt x="430" y="0"/>
                    <a:pt x="39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8"/>
            <p:cNvSpPr/>
            <p:nvPr/>
          </p:nvSpPr>
          <p:spPr>
            <a:xfrm>
              <a:off x="2291900" y="1055425"/>
              <a:ext cx="31150" cy="20925"/>
            </a:xfrm>
            <a:custGeom>
              <a:rect b="b" l="l" r="r" t="t"/>
              <a:pathLst>
                <a:path extrusionOk="0" h="837" w="1246">
                  <a:moveTo>
                    <a:pt x="959" y="0"/>
                  </a:moveTo>
                  <a:cubicBezTo>
                    <a:pt x="844" y="0"/>
                    <a:pt x="702" y="31"/>
                    <a:pt x="547" y="97"/>
                  </a:cubicBezTo>
                  <a:cubicBezTo>
                    <a:pt x="166" y="272"/>
                    <a:pt x="1" y="633"/>
                    <a:pt x="79" y="760"/>
                  </a:cubicBezTo>
                  <a:cubicBezTo>
                    <a:pt x="112" y="815"/>
                    <a:pt x="149" y="837"/>
                    <a:pt x="193" y="837"/>
                  </a:cubicBezTo>
                  <a:cubicBezTo>
                    <a:pt x="302" y="837"/>
                    <a:pt x="446" y="698"/>
                    <a:pt x="635" y="614"/>
                  </a:cubicBezTo>
                  <a:cubicBezTo>
                    <a:pt x="937" y="477"/>
                    <a:pt x="1220" y="448"/>
                    <a:pt x="1239" y="194"/>
                  </a:cubicBezTo>
                  <a:cubicBezTo>
                    <a:pt x="1245" y="71"/>
                    <a:pt x="1134" y="0"/>
                    <a:pt x="95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8"/>
            <p:cNvSpPr/>
            <p:nvPr/>
          </p:nvSpPr>
          <p:spPr>
            <a:xfrm>
              <a:off x="2371375" y="1058075"/>
              <a:ext cx="29575" cy="15375"/>
            </a:xfrm>
            <a:custGeom>
              <a:rect b="b" l="l" r="r" t="t"/>
              <a:pathLst>
                <a:path extrusionOk="0" h="615" w="1183">
                  <a:moveTo>
                    <a:pt x="357" y="0"/>
                  </a:moveTo>
                  <a:cubicBezTo>
                    <a:pt x="138" y="0"/>
                    <a:pt x="0" y="85"/>
                    <a:pt x="21" y="205"/>
                  </a:cubicBezTo>
                  <a:cubicBezTo>
                    <a:pt x="60" y="420"/>
                    <a:pt x="324" y="400"/>
                    <a:pt x="607" y="478"/>
                  </a:cubicBezTo>
                  <a:cubicBezTo>
                    <a:pt x="778" y="524"/>
                    <a:pt x="918" y="615"/>
                    <a:pt x="1018" y="615"/>
                  </a:cubicBezTo>
                  <a:cubicBezTo>
                    <a:pt x="1066" y="615"/>
                    <a:pt x="1105" y="594"/>
                    <a:pt x="1133" y="537"/>
                  </a:cubicBezTo>
                  <a:cubicBezTo>
                    <a:pt x="1182" y="420"/>
                    <a:pt x="997" y="127"/>
                    <a:pt x="636" y="39"/>
                  </a:cubicBezTo>
                  <a:cubicBezTo>
                    <a:pt x="534" y="13"/>
                    <a:pt x="440" y="0"/>
                    <a:pt x="3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8"/>
            <p:cNvSpPr/>
            <p:nvPr/>
          </p:nvSpPr>
          <p:spPr>
            <a:xfrm>
              <a:off x="2375300" y="1087325"/>
              <a:ext cx="16375" cy="14000"/>
            </a:xfrm>
            <a:custGeom>
              <a:rect b="b" l="l" r="r" t="t"/>
              <a:pathLst>
                <a:path extrusionOk="0" h="560" w="655">
                  <a:moveTo>
                    <a:pt x="362" y="1"/>
                  </a:moveTo>
                  <a:cubicBezTo>
                    <a:pt x="128" y="1"/>
                    <a:pt x="1" y="284"/>
                    <a:pt x="157" y="459"/>
                  </a:cubicBezTo>
                  <a:cubicBezTo>
                    <a:pt x="215" y="528"/>
                    <a:pt x="292" y="559"/>
                    <a:pt x="367" y="559"/>
                  </a:cubicBezTo>
                  <a:cubicBezTo>
                    <a:pt x="495" y="559"/>
                    <a:pt x="620" y="470"/>
                    <a:pt x="645" y="323"/>
                  </a:cubicBezTo>
                  <a:cubicBezTo>
                    <a:pt x="655" y="157"/>
                    <a:pt x="528" y="11"/>
                    <a:pt x="3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8"/>
            <p:cNvSpPr/>
            <p:nvPr/>
          </p:nvSpPr>
          <p:spPr>
            <a:xfrm>
              <a:off x="2913825" y="1211775"/>
              <a:ext cx="20750" cy="12375"/>
            </a:xfrm>
            <a:custGeom>
              <a:rect b="b" l="l" r="r" t="t"/>
              <a:pathLst>
                <a:path extrusionOk="0" h="495" w="830">
                  <a:moveTo>
                    <a:pt x="410" y="1"/>
                  </a:moveTo>
                  <a:cubicBezTo>
                    <a:pt x="390" y="1"/>
                    <a:pt x="371" y="3"/>
                    <a:pt x="351" y="8"/>
                  </a:cubicBezTo>
                  <a:lnTo>
                    <a:pt x="273" y="8"/>
                  </a:lnTo>
                  <a:lnTo>
                    <a:pt x="234" y="28"/>
                  </a:lnTo>
                  <a:cubicBezTo>
                    <a:pt x="195" y="47"/>
                    <a:pt x="166" y="67"/>
                    <a:pt x="137" y="96"/>
                  </a:cubicBezTo>
                  <a:cubicBezTo>
                    <a:pt x="108" y="115"/>
                    <a:pt x="78" y="145"/>
                    <a:pt x="69" y="184"/>
                  </a:cubicBezTo>
                  <a:cubicBezTo>
                    <a:pt x="49" y="203"/>
                    <a:pt x="29" y="232"/>
                    <a:pt x="20" y="262"/>
                  </a:cubicBezTo>
                  <a:cubicBezTo>
                    <a:pt x="10" y="301"/>
                    <a:pt x="0" y="349"/>
                    <a:pt x="0" y="388"/>
                  </a:cubicBezTo>
                  <a:lnTo>
                    <a:pt x="0" y="447"/>
                  </a:lnTo>
                  <a:cubicBezTo>
                    <a:pt x="0" y="457"/>
                    <a:pt x="10" y="476"/>
                    <a:pt x="29" y="486"/>
                  </a:cubicBezTo>
                  <a:cubicBezTo>
                    <a:pt x="35" y="492"/>
                    <a:pt x="43" y="494"/>
                    <a:pt x="50" y="494"/>
                  </a:cubicBezTo>
                  <a:cubicBezTo>
                    <a:pt x="69" y="494"/>
                    <a:pt x="91" y="480"/>
                    <a:pt x="98" y="467"/>
                  </a:cubicBezTo>
                  <a:lnTo>
                    <a:pt x="98" y="457"/>
                  </a:lnTo>
                  <a:cubicBezTo>
                    <a:pt x="98" y="457"/>
                    <a:pt x="108" y="447"/>
                    <a:pt x="117" y="418"/>
                  </a:cubicBezTo>
                  <a:cubicBezTo>
                    <a:pt x="127" y="388"/>
                    <a:pt x="147" y="359"/>
                    <a:pt x="166" y="330"/>
                  </a:cubicBezTo>
                  <a:cubicBezTo>
                    <a:pt x="176" y="320"/>
                    <a:pt x="186" y="291"/>
                    <a:pt x="205" y="281"/>
                  </a:cubicBezTo>
                  <a:cubicBezTo>
                    <a:pt x="215" y="271"/>
                    <a:pt x="234" y="242"/>
                    <a:pt x="244" y="242"/>
                  </a:cubicBezTo>
                  <a:cubicBezTo>
                    <a:pt x="264" y="232"/>
                    <a:pt x="283" y="223"/>
                    <a:pt x="303" y="213"/>
                  </a:cubicBezTo>
                  <a:lnTo>
                    <a:pt x="351" y="193"/>
                  </a:lnTo>
                  <a:lnTo>
                    <a:pt x="371" y="193"/>
                  </a:lnTo>
                  <a:cubicBezTo>
                    <a:pt x="384" y="193"/>
                    <a:pt x="401" y="189"/>
                    <a:pt x="417" y="189"/>
                  </a:cubicBezTo>
                  <a:cubicBezTo>
                    <a:pt x="425" y="189"/>
                    <a:pt x="433" y="190"/>
                    <a:pt x="439" y="193"/>
                  </a:cubicBezTo>
                  <a:cubicBezTo>
                    <a:pt x="449" y="198"/>
                    <a:pt x="461" y="198"/>
                    <a:pt x="473" y="198"/>
                  </a:cubicBezTo>
                  <a:cubicBezTo>
                    <a:pt x="486" y="198"/>
                    <a:pt x="498" y="198"/>
                    <a:pt x="508" y="203"/>
                  </a:cubicBezTo>
                  <a:cubicBezTo>
                    <a:pt x="527" y="213"/>
                    <a:pt x="547" y="213"/>
                    <a:pt x="566" y="223"/>
                  </a:cubicBezTo>
                  <a:cubicBezTo>
                    <a:pt x="586" y="232"/>
                    <a:pt x="595" y="242"/>
                    <a:pt x="615" y="252"/>
                  </a:cubicBezTo>
                  <a:cubicBezTo>
                    <a:pt x="634" y="271"/>
                    <a:pt x="644" y="271"/>
                    <a:pt x="664" y="291"/>
                  </a:cubicBezTo>
                  <a:cubicBezTo>
                    <a:pt x="673" y="301"/>
                    <a:pt x="683" y="310"/>
                    <a:pt x="693" y="320"/>
                  </a:cubicBezTo>
                  <a:cubicBezTo>
                    <a:pt x="703" y="330"/>
                    <a:pt x="722" y="349"/>
                    <a:pt x="722" y="349"/>
                  </a:cubicBezTo>
                  <a:cubicBezTo>
                    <a:pt x="732" y="369"/>
                    <a:pt x="751" y="379"/>
                    <a:pt x="781" y="379"/>
                  </a:cubicBezTo>
                  <a:cubicBezTo>
                    <a:pt x="810" y="369"/>
                    <a:pt x="829" y="340"/>
                    <a:pt x="829" y="310"/>
                  </a:cubicBezTo>
                  <a:cubicBezTo>
                    <a:pt x="820" y="301"/>
                    <a:pt x="820" y="281"/>
                    <a:pt x="810" y="262"/>
                  </a:cubicBezTo>
                  <a:cubicBezTo>
                    <a:pt x="790" y="223"/>
                    <a:pt x="771" y="184"/>
                    <a:pt x="742" y="154"/>
                  </a:cubicBezTo>
                  <a:cubicBezTo>
                    <a:pt x="722" y="125"/>
                    <a:pt x="703" y="106"/>
                    <a:pt x="673" y="86"/>
                  </a:cubicBezTo>
                  <a:cubicBezTo>
                    <a:pt x="644" y="67"/>
                    <a:pt x="615" y="47"/>
                    <a:pt x="586" y="28"/>
                  </a:cubicBezTo>
                  <a:cubicBezTo>
                    <a:pt x="547" y="18"/>
                    <a:pt x="508" y="8"/>
                    <a:pt x="468" y="8"/>
                  </a:cubicBezTo>
                  <a:cubicBezTo>
                    <a:pt x="449" y="3"/>
                    <a:pt x="429" y="1"/>
                    <a:pt x="41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8"/>
            <p:cNvSpPr/>
            <p:nvPr/>
          </p:nvSpPr>
          <p:spPr>
            <a:xfrm>
              <a:off x="2849925" y="1167950"/>
              <a:ext cx="26950" cy="13300"/>
            </a:xfrm>
            <a:custGeom>
              <a:rect b="b" l="l" r="r" t="t"/>
              <a:pathLst>
                <a:path extrusionOk="0" h="532" w="1078">
                  <a:moveTo>
                    <a:pt x="402" y="0"/>
                  </a:moveTo>
                  <a:cubicBezTo>
                    <a:pt x="299" y="0"/>
                    <a:pt x="204" y="35"/>
                    <a:pt x="137" y="122"/>
                  </a:cubicBezTo>
                  <a:cubicBezTo>
                    <a:pt x="0" y="288"/>
                    <a:pt x="273" y="346"/>
                    <a:pt x="517" y="415"/>
                  </a:cubicBezTo>
                  <a:cubicBezTo>
                    <a:pt x="691" y="463"/>
                    <a:pt x="850" y="532"/>
                    <a:pt x="938" y="532"/>
                  </a:cubicBezTo>
                  <a:cubicBezTo>
                    <a:pt x="973" y="532"/>
                    <a:pt x="997" y="521"/>
                    <a:pt x="1005" y="493"/>
                  </a:cubicBezTo>
                  <a:cubicBezTo>
                    <a:pt x="1078" y="304"/>
                    <a:pt x="705" y="0"/>
                    <a:pt x="40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8"/>
            <p:cNvSpPr/>
            <p:nvPr/>
          </p:nvSpPr>
          <p:spPr>
            <a:xfrm>
              <a:off x="2783275" y="1167850"/>
              <a:ext cx="27650" cy="14525"/>
            </a:xfrm>
            <a:custGeom>
              <a:rect b="b" l="l" r="r" t="t"/>
              <a:pathLst>
                <a:path extrusionOk="0" h="581" w="1106">
                  <a:moveTo>
                    <a:pt x="707" y="0"/>
                  </a:moveTo>
                  <a:cubicBezTo>
                    <a:pt x="387" y="0"/>
                    <a:pt x="0" y="357"/>
                    <a:pt x="91" y="546"/>
                  </a:cubicBezTo>
                  <a:cubicBezTo>
                    <a:pt x="101" y="571"/>
                    <a:pt x="122" y="581"/>
                    <a:pt x="151" y="581"/>
                  </a:cubicBezTo>
                  <a:cubicBezTo>
                    <a:pt x="237" y="581"/>
                    <a:pt x="395" y="494"/>
                    <a:pt x="569" y="429"/>
                  </a:cubicBezTo>
                  <a:cubicBezTo>
                    <a:pt x="822" y="331"/>
                    <a:pt x="1105" y="272"/>
                    <a:pt x="959" y="107"/>
                  </a:cubicBezTo>
                  <a:cubicBezTo>
                    <a:pt x="890" y="31"/>
                    <a:pt x="802" y="0"/>
                    <a:pt x="70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8"/>
            <p:cNvSpPr/>
            <p:nvPr/>
          </p:nvSpPr>
          <p:spPr>
            <a:xfrm>
              <a:off x="2817725" y="1238675"/>
              <a:ext cx="32475" cy="10400"/>
            </a:xfrm>
            <a:custGeom>
              <a:rect b="b" l="l" r="r" t="t"/>
              <a:pathLst>
                <a:path extrusionOk="0" h="416" w="1299">
                  <a:moveTo>
                    <a:pt x="561" y="0"/>
                  </a:moveTo>
                  <a:cubicBezTo>
                    <a:pt x="530" y="0"/>
                    <a:pt x="500" y="2"/>
                    <a:pt x="469" y="5"/>
                  </a:cubicBezTo>
                  <a:cubicBezTo>
                    <a:pt x="283" y="44"/>
                    <a:pt x="118" y="142"/>
                    <a:pt x="1" y="288"/>
                  </a:cubicBezTo>
                  <a:cubicBezTo>
                    <a:pt x="1" y="288"/>
                    <a:pt x="319" y="415"/>
                    <a:pt x="697" y="415"/>
                  </a:cubicBezTo>
                  <a:cubicBezTo>
                    <a:pt x="893" y="415"/>
                    <a:pt x="1105" y="381"/>
                    <a:pt x="1298" y="278"/>
                  </a:cubicBezTo>
                  <a:cubicBezTo>
                    <a:pt x="1298" y="278"/>
                    <a:pt x="961" y="0"/>
                    <a:pt x="56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8"/>
            <p:cNvSpPr/>
            <p:nvPr/>
          </p:nvSpPr>
          <p:spPr>
            <a:xfrm>
              <a:off x="2818450" y="1246100"/>
              <a:ext cx="32950" cy="11750"/>
            </a:xfrm>
            <a:custGeom>
              <a:rect b="b" l="l" r="r" t="t"/>
              <a:pathLst>
                <a:path extrusionOk="0" h="470" w="1318">
                  <a:moveTo>
                    <a:pt x="1318" y="1"/>
                  </a:moveTo>
                  <a:cubicBezTo>
                    <a:pt x="1318" y="1"/>
                    <a:pt x="771" y="98"/>
                    <a:pt x="567" y="108"/>
                  </a:cubicBezTo>
                  <a:cubicBezTo>
                    <a:pt x="372" y="108"/>
                    <a:pt x="186" y="79"/>
                    <a:pt x="1" y="11"/>
                  </a:cubicBezTo>
                  <a:lnTo>
                    <a:pt x="1" y="11"/>
                  </a:lnTo>
                  <a:cubicBezTo>
                    <a:pt x="1" y="11"/>
                    <a:pt x="79" y="450"/>
                    <a:pt x="635" y="469"/>
                  </a:cubicBezTo>
                  <a:cubicBezTo>
                    <a:pt x="640" y="469"/>
                    <a:pt x="645" y="469"/>
                    <a:pt x="650" y="469"/>
                  </a:cubicBezTo>
                  <a:cubicBezTo>
                    <a:pt x="1127" y="469"/>
                    <a:pt x="1318" y="1"/>
                    <a:pt x="131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48"/>
            <p:cNvSpPr/>
            <p:nvPr/>
          </p:nvSpPr>
          <p:spPr>
            <a:xfrm>
              <a:off x="2806500" y="1240400"/>
              <a:ext cx="56625" cy="9400"/>
            </a:xfrm>
            <a:custGeom>
              <a:rect b="b" l="l" r="r" t="t"/>
              <a:pathLst>
                <a:path extrusionOk="0" h="376" w="2265">
                  <a:moveTo>
                    <a:pt x="2213" y="0"/>
                  </a:moveTo>
                  <a:cubicBezTo>
                    <a:pt x="2207" y="0"/>
                    <a:pt x="2201" y="2"/>
                    <a:pt x="2196" y="4"/>
                  </a:cubicBezTo>
                  <a:cubicBezTo>
                    <a:pt x="2196" y="4"/>
                    <a:pt x="2176" y="24"/>
                    <a:pt x="2118" y="53"/>
                  </a:cubicBezTo>
                  <a:cubicBezTo>
                    <a:pt x="2088" y="63"/>
                    <a:pt x="2059" y="82"/>
                    <a:pt x="2020" y="102"/>
                  </a:cubicBezTo>
                  <a:cubicBezTo>
                    <a:pt x="1981" y="112"/>
                    <a:pt x="1942" y="131"/>
                    <a:pt x="1884" y="151"/>
                  </a:cubicBezTo>
                  <a:cubicBezTo>
                    <a:pt x="1835" y="170"/>
                    <a:pt x="1776" y="180"/>
                    <a:pt x="1728" y="190"/>
                  </a:cubicBezTo>
                  <a:cubicBezTo>
                    <a:pt x="1669" y="209"/>
                    <a:pt x="1610" y="219"/>
                    <a:pt x="1542" y="219"/>
                  </a:cubicBezTo>
                  <a:cubicBezTo>
                    <a:pt x="1484" y="229"/>
                    <a:pt x="1415" y="239"/>
                    <a:pt x="1347" y="239"/>
                  </a:cubicBezTo>
                  <a:lnTo>
                    <a:pt x="1142" y="239"/>
                  </a:lnTo>
                  <a:lnTo>
                    <a:pt x="937" y="229"/>
                  </a:lnTo>
                  <a:cubicBezTo>
                    <a:pt x="869" y="219"/>
                    <a:pt x="801" y="209"/>
                    <a:pt x="732" y="200"/>
                  </a:cubicBezTo>
                  <a:cubicBezTo>
                    <a:pt x="674" y="190"/>
                    <a:pt x="606" y="180"/>
                    <a:pt x="547" y="170"/>
                  </a:cubicBezTo>
                  <a:cubicBezTo>
                    <a:pt x="489" y="161"/>
                    <a:pt x="440" y="141"/>
                    <a:pt x="381" y="131"/>
                  </a:cubicBezTo>
                  <a:cubicBezTo>
                    <a:pt x="303" y="112"/>
                    <a:pt x="225" y="82"/>
                    <a:pt x="137" y="53"/>
                  </a:cubicBezTo>
                  <a:cubicBezTo>
                    <a:pt x="89" y="34"/>
                    <a:pt x="59" y="14"/>
                    <a:pt x="59" y="14"/>
                  </a:cubicBezTo>
                  <a:cubicBezTo>
                    <a:pt x="40" y="14"/>
                    <a:pt x="30" y="14"/>
                    <a:pt x="20" y="24"/>
                  </a:cubicBezTo>
                  <a:cubicBezTo>
                    <a:pt x="1" y="43"/>
                    <a:pt x="11" y="63"/>
                    <a:pt x="30" y="73"/>
                  </a:cubicBezTo>
                  <a:cubicBezTo>
                    <a:pt x="50" y="92"/>
                    <a:pt x="79" y="112"/>
                    <a:pt x="118" y="131"/>
                  </a:cubicBezTo>
                  <a:cubicBezTo>
                    <a:pt x="196" y="170"/>
                    <a:pt x="274" y="209"/>
                    <a:pt x="362" y="229"/>
                  </a:cubicBezTo>
                  <a:cubicBezTo>
                    <a:pt x="401" y="248"/>
                    <a:pt x="469" y="268"/>
                    <a:pt x="528" y="287"/>
                  </a:cubicBezTo>
                  <a:cubicBezTo>
                    <a:pt x="586" y="307"/>
                    <a:pt x="654" y="317"/>
                    <a:pt x="713" y="326"/>
                  </a:cubicBezTo>
                  <a:cubicBezTo>
                    <a:pt x="781" y="336"/>
                    <a:pt x="850" y="356"/>
                    <a:pt x="928" y="356"/>
                  </a:cubicBezTo>
                  <a:lnTo>
                    <a:pt x="1142" y="375"/>
                  </a:lnTo>
                  <a:lnTo>
                    <a:pt x="1357" y="375"/>
                  </a:lnTo>
                  <a:cubicBezTo>
                    <a:pt x="1425" y="375"/>
                    <a:pt x="1503" y="356"/>
                    <a:pt x="1571" y="356"/>
                  </a:cubicBezTo>
                  <a:cubicBezTo>
                    <a:pt x="1630" y="346"/>
                    <a:pt x="1698" y="326"/>
                    <a:pt x="1767" y="307"/>
                  </a:cubicBezTo>
                  <a:cubicBezTo>
                    <a:pt x="1815" y="287"/>
                    <a:pt x="1874" y="278"/>
                    <a:pt x="1932" y="248"/>
                  </a:cubicBezTo>
                  <a:cubicBezTo>
                    <a:pt x="1981" y="229"/>
                    <a:pt x="2020" y="209"/>
                    <a:pt x="2069" y="190"/>
                  </a:cubicBezTo>
                  <a:cubicBezTo>
                    <a:pt x="2108" y="170"/>
                    <a:pt x="2137" y="141"/>
                    <a:pt x="2167" y="131"/>
                  </a:cubicBezTo>
                  <a:cubicBezTo>
                    <a:pt x="2196" y="112"/>
                    <a:pt x="2225" y="92"/>
                    <a:pt x="2245" y="63"/>
                  </a:cubicBezTo>
                  <a:cubicBezTo>
                    <a:pt x="2264" y="53"/>
                    <a:pt x="2264" y="34"/>
                    <a:pt x="2245" y="14"/>
                  </a:cubicBezTo>
                  <a:cubicBezTo>
                    <a:pt x="2238" y="7"/>
                    <a:pt x="2226" y="0"/>
                    <a:pt x="221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48"/>
            <p:cNvSpPr/>
            <p:nvPr/>
          </p:nvSpPr>
          <p:spPr>
            <a:xfrm>
              <a:off x="2805275" y="1232525"/>
              <a:ext cx="4925" cy="19225"/>
            </a:xfrm>
            <a:custGeom>
              <a:rect b="b" l="l" r="r" t="t"/>
              <a:pathLst>
                <a:path extrusionOk="0" h="769" w="197">
                  <a:moveTo>
                    <a:pt x="157" y="1"/>
                  </a:moveTo>
                  <a:cubicBezTo>
                    <a:pt x="146" y="1"/>
                    <a:pt x="134" y="6"/>
                    <a:pt x="128" y="17"/>
                  </a:cubicBezTo>
                  <a:cubicBezTo>
                    <a:pt x="108" y="46"/>
                    <a:pt x="89" y="85"/>
                    <a:pt x="79" y="115"/>
                  </a:cubicBezTo>
                  <a:cubicBezTo>
                    <a:pt x="60" y="154"/>
                    <a:pt x="40" y="193"/>
                    <a:pt x="30" y="232"/>
                  </a:cubicBezTo>
                  <a:cubicBezTo>
                    <a:pt x="30" y="271"/>
                    <a:pt x="21" y="319"/>
                    <a:pt x="11" y="368"/>
                  </a:cubicBezTo>
                  <a:cubicBezTo>
                    <a:pt x="1" y="407"/>
                    <a:pt x="1" y="456"/>
                    <a:pt x="1" y="505"/>
                  </a:cubicBezTo>
                  <a:lnTo>
                    <a:pt x="1" y="622"/>
                  </a:lnTo>
                  <a:cubicBezTo>
                    <a:pt x="1" y="690"/>
                    <a:pt x="11" y="739"/>
                    <a:pt x="11" y="739"/>
                  </a:cubicBezTo>
                  <a:cubicBezTo>
                    <a:pt x="11" y="749"/>
                    <a:pt x="30" y="758"/>
                    <a:pt x="40" y="768"/>
                  </a:cubicBezTo>
                  <a:cubicBezTo>
                    <a:pt x="60" y="768"/>
                    <a:pt x="79" y="758"/>
                    <a:pt x="79" y="739"/>
                  </a:cubicBezTo>
                  <a:cubicBezTo>
                    <a:pt x="79" y="739"/>
                    <a:pt x="99" y="700"/>
                    <a:pt x="108" y="632"/>
                  </a:cubicBezTo>
                  <a:cubicBezTo>
                    <a:pt x="108" y="602"/>
                    <a:pt x="118" y="563"/>
                    <a:pt x="118" y="524"/>
                  </a:cubicBezTo>
                  <a:cubicBezTo>
                    <a:pt x="118" y="476"/>
                    <a:pt x="128" y="436"/>
                    <a:pt x="138" y="397"/>
                  </a:cubicBezTo>
                  <a:cubicBezTo>
                    <a:pt x="147" y="310"/>
                    <a:pt x="157" y="232"/>
                    <a:pt x="167" y="163"/>
                  </a:cubicBezTo>
                  <a:cubicBezTo>
                    <a:pt x="186" y="134"/>
                    <a:pt x="186" y="105"/>
                    <a:pt x="186" y="85"/>
                  </a:cubicBezTo>
                  <a:lnTo>
                    <a:pt x="186" y="56"/>
                  </a:lnTo>
                  <a:cubicBezTo>
                    <a:pt x="196" y="37"/>
                    <a:pt x="186" y="17"/>
                    <a:pt x="177" y="7"/>
                  </a:cubicBezTo>
                  <a:cubicBezTo>
                    <a:pt x="173" y="3"/>
                    <a:pt x="165" y="1"/>
                    <a:pt x="15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8"/>
            <p:cNvSpPr/>
            <p:nvPr/>
          </p:nvSpPr>
          <p:spPr>
            <a:xfrm>
              <a:off x="2857475" y="1232750"/>
              <a:ext cx="7600" cy="22150"/>
            </a:xfrm>
            <a:custGeom>
              <a:rect b="b" l="l" r="r" t="t"/>
              <a:pathLst>
                <a:path extrusionOk="0" h="886" w="304">
                  <a:moveTo>
                    <a:pt x="49" y="1"/>
                  </a:moveTo>
                  <a:cubicBezTo>
                    <a:pt x="42" y="1"/>
                    <a:pt x="35" y="3"/>
                    <a:pt x="30" y="8"/>
                  </a:cubicBezTo>
                  <a:cubicBezTo>
                    <a:pt x="10" y="18"/>
                    <a:pt x="1" y="37"/>
                    <a:pt x="10" y="57"/>
                  </a:cubicBezTo>
                  <a:lnTo>
                    <a:pt x="30" y="96"/>
                  </a:lnTo>
                  <a:cubicBezTo>
                    <a:pt x="40" y="106"/>
                    <a:pt x="49" y="145"/>
                    <a:pt x="59" y="174"/>
                  </a:cubicBezTo>
                  <a:cubicBezTo>
                    <a:pt x="69" y="193"/>
                    <a:pt x="79" y="213"/>
                    <a:pt x="88" y="232"/>
                  </a:cubicBezTo>
                  <a:cubicBezTo>
                    <a:pt x="88" y="252"/>
                    <a:pt x="98" y="281"/>
                    <a:pt x="108" y="301"/>
                  </a:cubicBezTo>
                  <a:lnTo>
                    <a:pt x="128" y="369"/>
                  </a:lnTo>
                  <a:cubicBezTo>
                    <a:pt x="137" y="398"/>
                    <a:pt x="147" y="418"/>
                    <a:pt x="147" y="447"/>
                  </a:cubicBezTo>
                  <a:lnTo>
                    <a:pt x="167" y="515"/>
                  </a:lnTo>
                  <a:cubicBezTo>
                    <a:pt x="176" y="545"/>
                    <a:pt x="176" y="564"/>
                    <a:pt x="176" y="593"/>
                  </a:cubicBezTo>
                  <a:cubicBezTo>
                    <a:pt x="186" y="632"/>
                    <a:pt x="186" y="681"/>
                    <a:pt x="186" y="720"/>
                  </a:cubicBezTo>
                  <a:cubicBezTo>
                    <a:pt x="196" y="798"/>
                    <a:pt x="196" y="857"/>
                    <a:pt x="196" y="857"/>
                  </a:cubicBezTo>
                  <a:cubicBezTo>
                    <a:pt x="196" y="876"/>
                    <a:pt x="210" y="886"/>
                    <a:pt x="226" y="886"/>
                  </a:cubicBezTo>
                  <a:cubicBezTo>
                    <a:pt x="242" y="886"/>
                    <a:pt x="259" y="876"/>
                    <a:pt x="264" y="857"/>
                  </a:cubicBezTo>
                  <a:cubicBezTo>
                    <a:pt x="264" y="857"/>
                    <a:pt x="284" y="808"/>
                    <a:pt x="293" y="720"/>
                  </a:cubicBezTo>
                  <a:cubicBezTo>
                    <a:pt x="303" y="671"/>
                    <a:pt x="303" y="623"/>
                    <a:pt x="293" y="574"/>
                  </a:cubicBezTo>
                  <a:cubicBezTo>
                    <a:pt x="293" y="554"/>
                    <a:pt x="303" y="525"/>
                    <a:pt x="293" y="496"/>
                  </a:cubicBezTo>
                  <a:cubicBezTo>
                    <a:pt x="293" y="467"/>
                    <a:pt x="274" y="437"/>
                    <a:pt x="274" y="408"/>
                  </a:cubicBezTo>
                  <a:cubicBezTo>
                    <a:pt x="264" y="359"/>
                    <a:pt x="245" y="301"/>
                    <a:pt x="225" y="252"/>
                  </a:cubicBezTo>
                  <a:cubicBezTo>
                    <a:pt x="215" y="223"/>
                    <a:pt x="206" y="203"/>
                    <a:pt x="196" y="184"/>
                  </a:cubicBezTo>
                  <a:cubicBezTo>
                    <a:pt x="186" y="164"/>
                    <a:pt x="167" y="135"/>
                    <a:pt x="157" y="125"/>
                  </a:cubicBezTo>
                  <a:cubicBezTo>
                    <a:pt x="137" y="96"/>
                    <a:pt x="118" y="67"/>
                    <a:pt x="98" y="37"/>
                  </a:cubicBezTo>
                  <a:cubicBezTo>
                    <a:pt x="88" y="28"/>
                    <a:pt x="79" y="18"/>
                    <a:pt x="69" y="8"/>
                  </a:cubicBezTo>
                  <a:cubicBezTo>
                    <a:pt x="64" y="3"/>
                    <a:pt x="57" y="1"/>
                    <a:pt x="4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8"/>
            <p:cNvSpPr/>
            <p:nvPr/>
          </p:nvSpPr>
          <p:spPr>
            <a:xfrm>
              <a:off x="2059725" y="1239900"/>
              <a:ext cx="25875" cy="18200"/>
            </a:xfrm>
            <a:custGeom>
              <a:rect b="b" l="l" r="r" t="t"/>
              <a:pathLst>
                <a:path extrusionOk="0" h="728" w="1035">
                  <a:moveTo>
                    <a:pt x="707" y="0"/>
                  </a:moveTo>
                  <a:cubicBezTo>
                    <a:pt x="601" y="0"/>
                    <a:pt x="471" y="33"/>
                    <a:pt x="342" y="122"/>
                  </a:cubicBezTo>
                  <a:cubicBezTo>
                    <a:pt x="49" y="327"/>
                    <a:pt x="0" y="639"/>
                    <a:pt x="59" y="707"/>
                  </a:cubicBezTo>
                  <a:cubicBezTo>
                    <a:pt x="72" y="721"/>
                    <a:pt x="87" y="727"/>
                    <a:pt x="104" y="727"/>
                  </a:cubicBezTo>
                  <a:cubicBezTo>
                    <a:pt x="173" y="727"/>
                    <a:pt x="275" y="624"/>
                    <a:pt x="439" y="483"/>
                  </a:cubicBezTo>
                  <a:cubicBezTo>
                    <a:pt x="654" y="298"/>
                    <a:pt x="1034" y="288"/>
                    <a:pt x="947" y="93"/>
                  </a:cubicBezTo>
                  <a:cubicBezTo>
                    <a:pt x="925" y="45"/>
                    <a:pt x="833" y="0"/>
                    <a:pt x="7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8"/>
            <p:cNvSpPr/>
            <p:nvPr/>
          </p:nvSpPr>
          <p:spPr>
            <a:xfrm>
              <a:off x="2039475" y="1285600"/>
              <a:ext cx="43350" cy="37250"/>
            </a:xfrm>
            <a:custGeom>
              <a:rect b="b" l="l" r="r" t="t"/>
              <a:pathLst>
                <a:path extrusionOk="0" h="1490" w="1734">
                  <a:moveTo>
                    <a:pt x="994" y="1"/>
                  </a:moveTo>
                  <a:cubicBezTo>
                    <a:pt x="988" y="1"/>
                    <a:pt x="982" y="1"/>
                    <a:pt x="976" y="1"/>
                  </a:cubicBezTo>
                  <a:cubicBezTo>
                    <a:pt x="313" y="11"/>
                    <a:pt x="1" y="811"/>
                    <a:pt x="469" y="1279"/>
                  </a:cubicBezTo>
                  <a:cubicBezTo>
                    <a:pt x="620" y="1424"/>
                    <a:pt x="803" y="1489"/>
                    <a:pt x="981" y="1489"/>
                  </a:cubicBezTo>
                  <a:cubicBezTo>
                    <a:pt x="1367" y="1489"/>
                    <a:pt x="1734" y="1186"/>
                    <a:pt x="1727" y="733"/>
                  </a:cubicBezTo>
                  <a:cubicBezTo>
                    <a:pt x="1727" y="329"/>
                    <a:pt x="1396" y="1"/>
                    <a:pt x="99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8"/>
            <p:cNvSpPr/>
            <p:nvPr/>
          </p:nvSpPr>
          <p:spPr>
            <a:xfrm>
              <a:off x="2125075" y="1281225"/>
              <a:ext cx="42400" cy="36275"/>
            </a:xfrm>
            <a:custGeom>
              <a:rect b="b" l="l" r="r" t="t"/>
              <a:pathLst>
                <a:path extrusionOk="0" h="1451" w="1696">
                  <a:moveTo>
                    <a:pt x="957" y="1"/>
                  </a:moveTo>
                  <a:cubicBezTo>
                    <a:pt x="313" y="10"/>
                    <a:pt x="1" y="791"/>
                    <a:pt x="459" y="1240"/>
                  </a:cubicBezTo>
                  <a:cubicBezTo>
                    <a:pt x="608" y="1385"/>
                    <a:pt x="788" y="1450"/>
                    <a:pt x="963" y="1450"/>
                  </a:cubicBezTo>
                  <a:cubicBezTo>
                    <a:pt x="1339" y="1450"/>
                    <a:pt x="1695" y="1152"/>
                    <a:pt x="1688" y="713"/>
                  </a:cubicBezTo>
                  <a:cubicBezTo>
                    <a:pt x="1679" y="313"/>
                    <a:pt x="1357" y="1"/>
                    <a:pt x="95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8"/>
            <p:cNvSpPr/>
            <p:nvPr/>
          </p:nvSpPr>
          <p:spPr>
            <a:xfrm>
              <a:off x="2096475" y="1285100"/>
              <a:ext cx="7550" cy="3350"/>
            </a:xfrm>
            <a:custGeom>
              <a:rect b="b" l="l" r="r" t="t"/>
              <a:pathLst>
                <a:path extrusionOk="0" h="134" w="302">
                  <a:moveTo>
                    <a:pt x="62" y="1"/>
                  </a:moveTo>
                  <a:cubicBezTo>
                    <a:pt x="49" y="1"/>
                    <a:pt x="38" y="4"/>
                    <a:pt x="33" y="11"/>
                  </a:cubicBezTo>
                  <a:cubicBezTo>
                    <a:pt x="1" y="43"/>
                    <a:pt x="125" y="134"/>
                    <a:pt x="220" y="134"/>
                  </a:cubicBezTo>
                  <a:cubicBezTo>
                    <a:pt x="241" y="134"/>
                    <a:pt x="260" y="129"/>
                    <a:pt x="276" y="119"/>
                  </a:cubicBezTo>
                  <a:cubicBezTo>
                    <a:pt x="301" y="102"/>
                    <a:pt x="136" y="1"/>
                    <a:pt x="6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8"/>
            <p:cNvSpPr/>
            <p:nvPr/>
          </p:nvSpPr>
          <p:spPr>
            <a:xfrm>
              <a:off x="2107775" y="1270250"/>
              <a:ext cx="10250" cy="18150"/>
            </a:xfrm>
            <a:custGeom>
              <a:rect b="b" l="l" r="r" t="t"/>
              <a:pathLst>
                <a:path extrusionOk="0" h="726" w="410">
                  <a:moveTo>
                    <a:pt x="39" y="1"/>
                  </a:moveTo>
                  <a:cubicBezTo>
                    <a:pt x="20" y="1"/>
                    <a:pt x="10" y="10"/>
                    <a:pt x="10" y="20"/>
                  </a:cubicBezTo>
                  <a:cubicBezTo>
                    <a:pt x="0" y="40"/>
                    <a:pt x="10" y="59"/>
                    <a:pt x="29" y="69"/>
                  </a:cubicBezTo>
                  <a:lnTo>
                    <a:pt x="59" y="79"/>
                  </a:lnTo>
                  <a:cubicBezTo>
                    <a:pt x="88" y="88"/>
                    <a:pt x="117" y="108"/>
                    <a:pt x="146" y="127"/>
                  </a:cubicBezTo>
                  <a:cubicBezTo>
                    <a:pt x="185" y="147"/>
                    <a:pt x="215" y="176"/>
                    <a:pt x="244" y="205"/>
                  </a:cubicBezTo>
                  <a:cubicBezTo>
                    <a:pt x="254" y="225"/>
                    <a:pt x="263" y="244"/>
                    <a:pt x="273" y="274"/>
                  </a:cubicBezTo>
                  <a:cubicBezTo>
                    <a:pt x="273" y="284"/>
                    <a:pt x="283" y="293"/>
                    <a:pt x="283" y="303"/>
                  </a:cubicBezTo>
                  <a:lnTo>
                    <a:pt x="283" y="323"/>
                  </a:lnTo>
                  <a:lnTo>
                    <a:pt x="283" y="342"/>
                  </a:lnTo>
                  <a:cubicBezTo>
                    <a:pt x="283" y="391"/>
                    <a:pt x="273" y="430"/>
                    <a:pt x="263" y="479"/>
                  </a:cubicBezTo>
                  <a:cubicBezTo>
                    <a:pt x="244" y="518"/>
                    <a:pt x="224" y="557"/>
                    <a:pt x="195" y="586"/>
                  </a:cubicBezTo>
                  <a:cubicBezTo>
                    <a:pt x="176" y="605"/>
                    <a:pt x="146" y="625"/>
                    <a:pt x="127" y="644"/>
                  </a:cubicBezTo>
                  <a:lnTo>
                    <a:pt x="88" y="664"/>
                  </a:lnTo>
                  <a:cubicBezTo>
                    <a:pt x="78" y="674"/>
                    <a:pt x="68" y="683"/>
                    <a:pt x="78" y="703"/>
                  </a:cubicBezTo>
                  <a:cubicBezTo>
                    <a:pt x="78" y="711"/>
                    <a:pt x="91" y="725"/>
                    <a:pt x="101" y="725"/>
                  </a:cubicBezTo>
                  <a:cubicBezTo>
                    <a:pt x="103" y="725"/>
                    <a:pt x="106" y="724"/>
                    <a:pt x="107" y="723"/>
                  </a:cubicBezTo>
                  <a:lnTo>
                    <a:pt x="156" y="713"/>
                  </a:lnTo>
                  <a:cubicBezTo>
                    <a:pt x="195" y="703"/>
                    <a:pt x="234" y="683"/>
                    <a:pt x="263" y="664"/>
                  </a:cubicBezTo>
                  <a:cubicBezTo>
                    <a:pt x="303" y="625"/>
                    <a:pt x="342" y="576"/>
                    <a:pt x="371" y="527"/>
                  </a:cubicBezTo>
                  <a:cubicBezTo>
                    <a:pt x="390" y="459"/>
                    <a:pt x="410" y="391"/>
                    <a:pt x="400" y="332"/>
                  </a:cubicBezTo>
                  <a:lnTo>
                    <a:pt x="400" y="303"/>
                  </a:lnTo>
                  <a:lnTo>
                    <a:pt x="400" y="284"/>
                  </a:lnTo>
                  <a:cubicBezTo>
                    <a:pt x="390" y="264"/>
                    <a:pt x="390" y="244"/>
                    <a:pt x="381" y="225"/>
                  </a:cubicBezTo>
                  <a:cubicBezTo>
                    <a:pt x="371" y="196"/>
                    <a:pt x="351" y="166"/>
                    <a:pt x="332" y="137"/>
                  </a:cubicBezTo>
                  <a:cubicBezTo>
                    <a:pt x="293" y="98"/>
                    <a:pt x="244" y="69"/>
                    <a:pt x="195" y="40"/>
                  </a:cubicBezTo>
                  <a:cubicBezTo>
                    <a:pt x="146" y="20"/>
                    <a:pt x="88" y="10"/>
                    <a:pt x="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48"/>
            <p:cNvSpPr/>
            <p:nvPr/>
          </p:nvSpPr>
          <p:spPr>
            <a:xfrm>
              <a:off x="2065325" y="1271825"/>
              <a:ext cx="14425" cy="12150"/>
            </a:xfrm>
            <a:custGeom>
              <a:rect b="b" l="l" r="r" t="t"/>
              <a:pathLst>
                <a:path extrusionOk="0" h="486" w="577">
                  <a:moveTo>
                    <a:pt x="307" y="0"/>
                  </a:moveTo>
                  <a:cubicBezTo>
                    <a:pt x="290" y="0"/>
                    <a:pt x="272" y="2"/>
                    <a:pt x="254" y="6"/>
                  </a:cubicBezTo>
                  <a:cubicBezTo>
                    <a:pt x="49" y="55"/>
                    <a:pt x="1" y="328"/>
                    <a:pt x="176" y="445"/>
                  </a:cubicBezTo>
                  <a:cubicBezTo>
                    <a:pt x="218" y="473"/>
                    <a:pt x="263" y="485"/>
                    <a:pt x="307" y="485"/>
                  </a:cubicBezTo>
                  <a:cubicBezTo>
                    <a:pt x="448" y="485"/>
                    <a:pt x="577" y="357"/>
                    <a:pt x="547" y="201"/>
                  </a:cubicBezTo>
                  <a:cubicBezTo>
                    <a:pt x="521" y="82"/>
                    <a:pt x="422" y="0"/>
                    <a:pt x="3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48"/>
            <p:cNvSpPr/>
            <p:nvPr/>
          </p:nvSpPr>
          <p:spPr>
            <a:xfrm>
              <a:off x="2061925" y="1269750"/>
              <a:ext cx="10000" cy="8600"/>
            </a:xfrm>
            <a:custGeom>
              <a:rect b="b" l="l" r="r" t="t"/>
              <a:pathLst>
                <a:path extrusionOk="0" h="344" w="400">
                  <a:moveTo>
                    <a:pt x="34" y="0"/>
                  </a:moveTo>
                  <a:cubicBezTo>
                    <a:pt x="32" y="0"/>
                    <a:pt x="31" y="0"/>
                    <a:pt x="29" y="1"/>
                  </a:cubicBezTo>
                  <a:cubicBezTo>
                    <a:pt x="0" y="21"/>
                    <a:pt x="88" y="284"/>
                    <a:pt x="302" y="343"/>
                  </a:cubicBezTo>
                  <a:cubicBezTo>
                    <a:pt x="302" y="343"/>
                    <a:pt x="303" y="343"/>
                    <a:pt x="303" y="343"/>
                  </a:cubicBezTo>
                  <a:cubicBezTo>
                    <a:pt x="309" y="343"/>
                    <a:pt x="399" y="224"/>
                    <a:pt x="381" y="177"/>
                  </a:cubicBezTo>
                  <a:cubicBezTo>
                    <a:pt x="322" y="167"/>
                    <a:pt x="263" y="147"/>
                    <a:pt x="215" y="128"/>
                  </a:cubicBezTo>
                  <a:cubicBezTo>
                    <a:pt x="88" y="56"/>
                    <a:pt x="54" y="0"/>
                    <a:pt x="3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8"/>
            <p:cNvSpPr/>
            <p:nvPr/>
          </p:nvSpPr>
          <p:spPr>
            <a:xfrm>
              <a:off x="2126050" y="1267450"/>
              <a:ext cx="14700" cy="12300"/>
            </a:xfrm>
            <a:custGeom>
              <a:rect b="b" l="l" r="r" t="t"/>
              <a:pathLst>
                <a:path extrusionOk="0" h="492" w="588">
                  <a:moveTo>
                    <a:pt x="272" y="1"/>
                  </a:moveTo>
                  <a:cubicBezTo>
                    <a:pt x="257" y="1"/>
                    <a:pt x="241" y="2"/>
                    <a:pt x="225" y="5"/>
                  </a:cubicBezTo>
                  <a:cubicBezTo>
                    <a:pt x="89" y="35"/>
                    <a:pt x="1" y="171"/>
                    <a:pt x="40" y="308"/>
                  </a:cubicBezTo>
                  <a:cubicBezTo>
                    <a:pt x="68" y="425"/>
                    <a:pt x="170" y="491"/>
                    <a:pt x="274" y="491"/>
                  </a:cubicBezTo>
                  <a:cubicBezTo>
                    <a:pt x="351" y="491"/>
                    <a:pt x="429" y="455"/>
                    <a:pt x="479" y="376"/>
                  </a:cubicBezTo>
                  <a:cubicBezTo>
                    <a:pt x="587" y="214"/>
                    <a:pt x="462" y="1"/>
                    <a:pt x="2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8"/>
            <p:cNvSpPr/>
            <p:nvPr/>
          </p:nvSpPr>
          <p:spPr>
            <a:xfrm>
              <a:off x="2132400" y="1263575"/>
              <a:ext cx="9775" cy="9150"/>
            </a:xfrm>
            <a:custGeom>
              <a:rect b="b" l="l" r="r" t="t"/>
              <a:pathLst>
                <a:path extrusionOk="0" h="366" w="391">
                  <a:moveTo>
                    <a:pt x="348" y="1"/>
                  </a:moveTo>
                  <a:cubicBezTo>
                    <a:pt x="316" y="1"/>
                    <a:pt x="288" y="62"/>
                    <a:pt x="176" y="131"/>
                  </a:cubicBezTo>
                  <a:cubicBezTo>
                    <a:pt x="127" y="160"/>
                    <a:pt x="69" y="180"/>
                    <a:pt x="10" y="190"/>
                  </a:cubicBezTo>
                  <a:cubicBezTo>
                    <a:pt x="0" y="248"/>
                    <a:pt x="98" y="365"/>
                    <a:pt x="98" y="365"/>
                  </a:cubicBezTo>
                  <a:cubicBezTo>
                    <a:pt x="313" y="287"/>
                    <a:pt x="391" y="24"/>
                    <a:pt x="361" y="4"/>
                  </a:cubicBezTo>
                  <a:cubicBezTo>
                    <a:pt x="357" y="2"/>
                    <a:pt x="352" y="1"/>
                    <a:pt x="34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8"/>
            <p:cNvSpPr/>
            <p:nvPr/>
          </p:nvSpPr>
          <p:spPr>
            <a:xfrm>
              <a:off x="2072650" y="1290350"/>
              <a:ext cx="69275" cy="27975"/>
            </a:xfrm>
            <a:custGeom>
              <a:rect b="b" l="l" r="r" t="t"/>
              <a:pathLst>
                <a:path extrusionOk="0" h="1119" w="2771">
                  <a:moveTo>
                    <a:pt x="2399" y="0"/>
                  </a:moveTo>
                  <a:cubicBezTo>
                    <a:pt x="2174" y="0"/>
                    <a:pt x="1924" y="273"/>
                    <a:pt x="1405" y="318"/>
                  </a:cubicBezTo>
                  <a:cubicBezTo>
                    <a:pt x="1372" y="321"/>
                    <a:pt x="1340" y="323"/>
                    <a:pt x="1308" y="323"/>
                  </a:cubicBezTo>
                  <a:cubicBezTo>
                    <a:pt x="968" y="323"/>
                    <a:pt x="682" y="173"/>
                    <a:pt x="450" y="173"/>
                  </a:cubicBezTo>
                  <a:cubicBezTo>
                    <a:pt x="336" y="173"/>
                    <a:pt x="235" y="209"/>
                    <a:pt x="147" y="318"/>
                  </a:cubicBezTo>
                  <a:cubicBezTo>
                    <a:pt x="0" y="494"/>
                    <a:pt x="205" y="865"/>
                    <a:pt x="615" y="1089"/>
                  </a:cubicBezTo>
                  <a:cubicBezTo>
                    <a:pt x="810" y="865"/>
                    <a:pt x="1083" y="738"/>
                    <a:pt x="1376" y="728"/>
                  </a:cubicBezTo>
                  <a:cubicBezTo>
                    <a:pt x="1385" y="728"/>
                    <a:pt x="1393" y="728"/>
                    <a:pt x="1402" y="728"/>
                  </a:cubicBezTo>
                  <a:cubicBezTo>
                    <a:pt x="1683" y="728"/>
                    <a:pt x="1944" y="880"/>
                    <a:pt x="2105" y="1115"/>
                  </a:cubicBezTo>
                  <a:lnTo>
                    <a:pt x="2105" y="1115"/>
                  </a:lnTo>
                  <a:cubicBezTo>
                    <a:pt x="2771" y="821"/>
                    <a:pt x="2741" y="211"/>
                    <a:pt x="2586" y="75"/>
                  </a:cubicBezTo>
                  <a:cubicBezTo>
                    <a:pt x="2522" y="21"/>
                    <a:pt x="2461" y="0"/>
                    <a:pt x="2399" y="0"/>
                  </a:cubicBezTo>
                  <a:close/>
                  <a:moveTo>
                    <a:pt x="2105" y="1115"/>
                  </a:moveTo>
                  <a:cubicBezTo>
                    <a:pt x="2103" y="1116"/>
                    <a:pt x="2100" y="1117"/>
                    <a:pt x="2098" y="1118"/>
                  </a:cubicBezTo>
                  <a:lnTo>
                    <a:pt x="2107" y="1118"/>
                  </a:lnTo>
                  <a:cubicBezTo>
                    <a:pt x="2107" y="1117"/>
                    <a:pt x="2106" y="1116"/>
                    <a:pt x="2105" y="111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8"/>
            <p:cNvSpPr/>
            <p:nvPr/>
          </p:nvSpPr>
          <p:spPr>
            <a:xfrm>
              <a:off x="2088000" y="1308775"/>
              <a:ext cx="37350" cy="13500"/>
            </a:xfrm>
            <a:custGeom>
              <a:rect b="b" l="l" r="r" t="t"/>
              <a:pathLst>
                <a:path extrusionOk="0" h="540" w="1494">
                  <a:moveTo>
                    <a:pt x="789" y="1"/>
                  </a:moveTo>
                  <a:cubicBezTo>
                    <a:pt x="780" y="1"/>
                    <a:pt x="771" y="1"/>
                    <a:pt x="762" y="1"/>
                  </a:cubicBezTo>
                  <a:cubicBezTo>
                    <a:pt x="469" y="1"/>
                    <a:pt x="196" y="128"/>
                    <a:pt x="1" y="352"/>
                  </a:cubicBezTo>
                  <a:cubicBezTo>
                    <a:pt x="227" y="477"/>
                    <a:pt x="479" y="539"/>
                    <a:pt x="735" y="539"/>
                  </a:cubicBezTo>
                  <a:cubicBezTo>
                    <a:pt x="799" y="539"/>
                    <a:pt x="863" y="536"/>
                    <a:pt x="928" y="528"/>
                  </a:cubicBezTo>
                  <a:cubicBezTo>
                    <a:pt x="1123" y="508"/>
                    <a:pt x="1308" y="459"/>
                    <a:pt x="1493" y="381"/>
                  </a:cubicBezTo>
                  <a:cubicBezTo>
                    <a:pt x="1333" y="145"/>
                    <a:pt x="1072" y="1"/>
                    <a:pt x="789"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8"/>
            <p:cNvSpPr/>
            <p:nvPr/>
          </p:nvSpPr>
          <p:spPr>
            <a:xfrm>
              <a:off x="2020450" y="1294400"/>
              <a:ext cx="18075" cy="9150"/>
            </a:xfrm>
            <a:custGeom>
              <a:rect b="b" l="l" r="r" t="t"/>
              <a:pathLst>
                <a:path extrusionOk="0" h="366" w="723">
                  <a:moveTo>
                    <a:pt x="342" y="0"/>
                  </a:moveTo>
                  <a:cubicBezTo>
                    <a:pt x="332" y="5"/>
                    <a:pt x="327" y="5"/>
                    <a:pt x="321" y="5"/>
                  </a:cubicBezTo>
                  <a:cubicBezTo>
                    <a:pt x="315" y="5"/>
                    <a:pt x="308" y="5"/>
                    <a:pt x="293" y="10"/>
                  </a:cubicBezTo>
                  <a:cubicBezTo>
                    <a:pt x="274" y="10"/>
                    <a:pt x="264" y="20"/>
                    <a:pt x="244" y="30"/>
                  </a:cubicBezTo>
                  <a:cubicBezTo>
                    <a:pt x="215" y="39"/>
                    <a:pt x="186" y="49"/>
                    <a:pt x="166" y="69"/>
                  </a:cubicBezTo>
                  <a:cubicBezTo>
                    <a:pt x="118" y="108"/>
                    <a:pt x="79" y="147"/>
                    <a:pt x="49" y="196"/>
                  </a:cubicBezTo>
                  <a:cubicBezTo>
                    <a:pt x="30" y="235"/>
                    <a:pt x="10" y="283"/>
                    <a:pt x="1" y="332"/>
                  </a:cubicBezTo>
                  <a:cubicBezTo>
                    <a:pt x="1" y="352"/>
                    <a:pt x="10" y="361"/>
                    <a:pt x="20" y="361"/>
                  </a:cubicBezTo>
                  <a:cubicBezTo>
                    <a:pt x="25" y="364"/>
                    <a:pt x="31" y="365"/>
                    <a:pt x="36" y="365"/>
                  </a:cubicBezTo>
                  <a:cubicBezTo>
                    <a:pt x="49" y="365"/>
                    <a:pt x="62" y="356"/>
                    <a:pt x="69" y="342"/>
                  </a:cubicBezTo>
                  <a:lnTo>
                    <a:pt x="79" y="313"/>
                  </a:lnTo>
                  <a:cubicBezTo>
                    <a:pt x="98" y="293"/>
                    <a:pt x="118" y="264"/>
                    <a:pt x="137" y="244"/>
                  </a:cubicBezTo>
                  <a:cubicBezTo>
                    <a:pt x="157" y="205"/>
                    <a:pt x="196" y="186"/>
                    <a:pt x="225" y="156"/>
                  </a:cubicBezTo>
                  <a:cubicBezTo>
                    <a:pt x="244" y="147"/>
                    <a:pt x="264" y="137"/>
                    <a:pt x="284" y="127"/>
                  </a:cubicBezTo>
                  <a:lnTo>
                    <a:pt x="410" y="127"/>
                  </a:lnTo>
                  <a:cubicBezTo>
                    <a:pt x="440" y="137"/>
                    <a:pt x="459" y="147"/>
                    <a:pt x="479" y="156"/>
                  </a:cubicBezTo>
                  <a:cubicBezTo>
                    <a:pt x="508" y="176"/>
                    <a:pt x="547" y="205"/>
                    <a:pt x="576" y="225"/>
                  </a:cubicBezTo>
                  <a:cubicBezTo>
                    <a:pt x="605" y="254"/>
                    <a:pt x="625" y="283"/>
                    <a:pt x="644" y="303"/>
                  </a:cubicBezTo>
                  <a:lnTo>
                    <a:pt x="664" y="322"/>
                  </a:lnTo>
                  <a:cubicBezTo>
                    <a:pt x="671" y="329"/>
                    <a:pt x="678" y="336"/>
                    <a:pt x="688" y="336"/>
                  </a:cubicBezTo>
                  <a:cubicBezTo>
                    <a:pt x="692" y="336"/>
                    <a:pt x="697" y="335"/>
                    <a:pt x="703" y="332"/>
                  </a:cubicBezTo>
                  <a:cubicBezTo>
                    <a:pt x="713" y="332"/>
                    <a:pt x="723" y="313"/>
                    <a:pt x="723" y="293"/>
                  </a:cubicBezTo>
                  <a:cubicBezTo>
                    <a:pt x="703" y="244"/>
                    <a:pt x="674" y="205"/>
                    <a:pt x="644" y="166"/>
                  </a:cubicBezTo>
                  <a:cubicBezTo>
                    <a:pt x="615" y="117"/>
                    <a:pt x="576" y="88"/>
                    <a:pt x="537" y="59"/>
                  </a:cubicBezTo>
                  <a:cubicBezTo>
                    <a:pt x="508" y="39"/>
                    <a:pt x="479" y="20"/>
                    <a:pt x="449" y="10"/>
                  </a:cubicBezTo>
                  <a:cubicBezTo>
                    <a:pt x="430" y="10"/>
                    <a:pt x="410" y="0"/>
                    <a:pt x="40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8"/>
            <p:cNvSpPr/>
            <p:nvPr/>
          </p:nvSpPr>
          <p:spPr>
            <a:xfrm>
              <a:off x="1897300" y="1434150"/>
              <a:ext cx="130975" cy="160350"/>
            </a:xfrm>
            <a:custGeom>
              <a:rect b="b" l="l" r="r" t="t"/>
              <a:pathLst>
                <a:path extrusionOk="0" h="6414" w="5239">
                  <a:moveTo>
                    <a:pt x="3619" y="0"/>
                  </a:moveTo>
                  <a:lnTo>
                    <a:pt x="3600" y="10"/>
                  </a:lnTo>
                  <a:cubicBezTo>
                    <a:pt x="2917" y="1581"/>
                    <a:pt x="2078" y="4342"/>
                    <a:pt x="1405" y="5151"/>
                  </a:cubicBezTo>
                  <a:cubicBezTo>
                    <a:pt x="1093" y="5327"/>
                    <a:pt x="449" y="5454"/>
                    <a:pt x="283" y="5551"/>
                  </a:cubicBezTo>
                  <a:cubicBezTo>
                    <a:pt x="59" y="5659"/>
                    <a:pt x="88" y="5805"/>
                    <a:pt x="88" y="5805"/>
                  </a:cubicBezTo>
                  <a:lnTo>
                    <a:pt x="98" y="5815"/>
                  </a:lnTo>
                  <a:cubicBezTo>
                    <a:pt x="10" y="5863"/>
                    <a:pt x="0" y="5922"/>
                    <a:pt x="117" y="6019"/>
                  </a:cubicBezTo>
                  <a:cubicBezTo>
                    <a:pt x="78" y="6029"/>
                    <a:pt x="59" y="6039"/>
                    <a:pt x="59" y="6088"/>
                  </a:cubicBezTo>
                  <a:cubicBezTo>
                    <a:pt x="70" y="6177"/>
                    <a:pt x="212" y="6217"/>
                    <a:pt x="415" y="6217"/>
                  </a:cubicBezTo>
                  <a:cubicBezTo>
                    <a:pt x="725" y="6217"/>
                    <a:pt x="1178" y="6124"/>
                    <a:pt x="1532" y="5971"/>
                  </a:cubicBezTo>
                  <a:lnTo>
                    <a:pt x="1532" y="5971"/>
                  </a:lnTo>
                  <a:cubicBezTo>
                    <a:pt x="1532" y="5971"/>
                    <a:pt x="1239" y="6293"/>
                    <a:pt x="1288" y="6390"/>
                  </a:cubicBezTo>
                  <a:cubicBezTo>
                    <a:pt x="1296" y="6406"/>
                    <a:pt x="1320" y="6413"/>
                    <a:pt x="1355" y="6413"/>
                  </a:cubicBezTo>
                  <a:cubicBezTo>
                    <a:pt x="1542" y="6413"/>
                    <a:pt x="2049" y="6213"/>
                    <a:pt x="2254" y="5951"/>
                  </a:cubicBezTo>
                  <a:lnTo>
                    <a:pt x="2371" y="5619"/>
                  </a:lnTo>
                  <a:cubicBezTo>
                    <a:pt x="2439" y="5522"/>
                    <a:pt x="2507" y="5434"/>
                    <a:pt x="2576" y="5346"/>
                  </a:cubicBezTo>
                  <a:cubicBezTo>
                    <a:pt x="3122" y="4741"/>
                    <a:pt x="3619" y="4088"/>
                    <a:pt x="4039" y="3395"/>
                  </a:cubicBezTo>
                  <a:cubicBezTo>
                    <a:pt x="4478" y="2634"/>
                    <a:pt x="4878" y="1844"/>
                    <a:pt x="5239" y="1044"/>
                  </a:cubicBezTo>
                  <a:cubicBezTo>
                    <a:pt x="4488" y="966"/>
                    <a:pt x="3932" y="400"/>
                    <a:pt x="361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8"/>
            <p:cNvSpPr/>
            <p:nvPr/>
          </p:nvSpPr>
          <p:spPr>
            <a:xfrm>
              <a:off x="1900225" y="1576725"/>
              <a:ext cx="25875" cy="8175"/>
            </a:xfrm>
            <a:custGeom>
              <a:rect b="b" l="l" r="r" t="t"/>
              <a:pathLst>
                <a:path extrusionOk="0" h="327" w="1035">
                  <a:moveTo>
                    <a:pt x="1015" y="0"/>
                  </a:moveTo>
                  <a:cubicBezTo>
                    <a:pt x="1011" y="0"/>
                    <a:pt x="1008" y="1"/>
                    <a:pt x="1005" y="4"/>
                  </a:cubicBezTo>
                  <a:lnTo>
                    <a:pt x="849" y="63"/>
                  </a:lnTo>
                  <a:cubicBezTo>
                    <a:pt x="761" y="102"/>
                    <a:pt x="634" y="151"/>
                    <a:pt x="517" y="190"/>
                  </a:cubicBezTo>
                  <a:cubicBezTo>
                    <a:pt x="449" y="209"/>
                    <a:pt x="390" y="219"/>
                    <a:pt x="332" y="238"/>
                  </a:cubicBezTo>
                  <a:lnTo>
                    <a:pt x="166" y="277"/>
                  </a:lnTo>
                  <a:lnTo>
                    <a:pt x="0" y="316"/>
                  </a:lnTo>
                  <a:cubicBezTo>
                    <a:pt x="0" y="316"/>
                    <a:pt x="0" y="316"/>
                    <a:pt x="0" y="326"/>
                  </a:cubicBezTo>
                  <a:lnTo>
                    <a:pt x="49" y="326"/>
                  </a:lnTo>
                  <a:cubicBezTo>
                    <a:pt x="64" y="321"/>
                    <a:pt x="83" y="321"/>
                    <a:pt x="105" y="321"/>
                  </a:cubicBezTo>
                  <a:cubicBezTo>
                    <a:pt x="127" y="321"/>
                    <a:pt x="151" y="321"/>
                    <a:pt x="176" y="316"/>
                  </a:cubicBezTo>
                  <a:cubicBezTo>
                    <a:pt x="224" y="307"/>
                    <a:pt x="283" y="307"/>
                    <a:pt x="342" y="287"/>
                  </a:cubicBezTo>
                  <a:lnTo>
                    <a:pt x="439" y="277"/>
                  </a:lnTo>
                  <a:cubicBezTo>
                    <a:pt x="468" y="268"/>
                    <a:pt x="498" y="258"/>
                    <a:pt x="537" y="248"/>
                  </a:cubicBezTo>
                  <a:cubicBezTo>
                    <a:pt x="703" y="199"/>
                    <a:pt x="868" y="131"/>
                    <a:pt x="1024" y="43"/>
                  </a:cubicBezTo>
                  <a:cubicBezTo>
                    <a:pt x="1034" y="34"/>
                    <a:pt x="1034" y="24"/>
                    <a:pt x="1034" y="14"/>
                  </a:cubicBezTo>
                  <a:cubicBezTo>
                    <a:pt x="1034" y="7"/>
                    <a:pt x="1024" y="0"/>
                    <a:pt x="101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8"/>
            <p:cNvSpPr/>
            <p:nvPr/>
          </p:nvSpPr>
          <p:spPr>
            <a:xfrm>
              <a:off x="1898025" y="1571450"/>
              <a:ext cx="25625" cy="9725"/>
            </a:xfrm>
            <a:custGeom>
              <a:rect b="b" l="l" r="r" t="t"/>
              <a:pathLst>
                <a:path extrusionOk="0" h="389" w="1025">
                  <a:moveTo>
                    <a:pt x="1005" y="1"/>
                  </a:moveTo>
                  <a:lnTo>
                    <a:pt x="849" y="59"/>
                  </a:lnTo>
                  <a:cubicBezTo>
                    <a:pt x="810" y="69"/>
                    <a:pt x="742" y="88"/>
                    <a:pt x="683" y="108"/>
                  </a:cubicBezTo>
                  <a:lnTo>
                    <a:pt x="498" y="167"/>
                  </a:lnTo>
                  <a:cubicBezTo>
                    <a:pt x="430" y="186"/>
                    <a:pt x="371" y="206"/>
                    <a:pt x="312" y="225"/>
                  </a:cubicBezTo>
                  <a:lnTo>
                    <a:pt x="137" y="264"/>
                  </a:lnTo>
                  <a:cubicBezTo>
                    <a:pt x="98" y="274"/>
                    <a:pt x="59" y="303"/>
                    <a:pt x="30" y="332"/>
                  </a:cubicBezTo>
                  <a:cubicBezTo>
                    <a:pt x="20" y="342"/>
                    <a:pt x="10" y="362"/>
                    <a:pt x="0" y="381"/>
                  </a:cubicBezTo>
                  <a:cubicBezTo>
                    <a:pt x="5" y="386"/>
                    <a:pt x="8" y="388"/>
                    <a:pt x="10" y="388"/>
                  </a:cubicBezTo>
                  <a:cubicBezTo>
                    <a:pt x="13" y="388"/>
                    <a:pt x="15" y="386"/>
                    <a:pt x="20" y="381"/>
                  </a:cubicBezTo>
                  <a:cubicBezTo>
                    <a:pt x="20" y="371"/>
                    <a:pt x="30" y="362"/>
                    <a:pt x="49" y="362"/>
                  </a:cubicBezTo>
                  <a:cubicBezTo>
                    <a:pt x="78" y="342"/>
                    <a:pt x="117" y="323"/>
                    <a:pt x="156" y="313"/>
                  </a:cubicBezTo>
                  <a:lnTo>
                    <a:pt x="322" y="274"/>
                  </a:lnTo>
                  <a:cubicBezTo>
                    <a:pt x="381" y="254"/>
                    <a:pt x="449" y="235"/>
                    <a:pt x="508" y="215"/>
                  </a:cubicBezTo>
                  <a:lnTo>
                    <a:pt x="693" y="157"/>
                  </a:lnTo>
                  <a:cubicBezTo>
                    <a:pt x="761" y="137"/>
                    <a:pt x="810" y="108"/>
                    <a:pt x="859" y="88"/>
                  </a:cubicBezTo>
                  <a:lnTo>
                    <a:pt x="1015" y="30"/>
                  </a:lnTo>
                  <a:cubicBezTo>
                    <a:pt x="1025" y="30"/>
                    <a:pt x="1025" y="20"/>
                    <a:pt x="1025" y="10"/>
                  </a:cubicBezTo>
                  <a:cubicBezTo>
                    <a:pt x="1025" y="1"/>
                    <a:pt x="1015" y="1"/>
                    <a:pt x="10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8"/>
            <p:cNvSpPr/>
            <p:nvPr/>
          </p:nvSpPr>
          <p:spPr>
            <a:xfrm>
              <a:off x="1992150" y="1637300"/>
              <a:ext cx="119550" cy="38175"/>
            </a:xfrm>
            <a:custGeom>
              <a:rect b="b" l="l" r="r" t="t"/>
              <a:pathLst>
                <a:path extrusionOk="0" h="1527" w="4782">
                  <a:moveTo>
                    <a:pt x="235" y="1"/>
                  </a:moveTo>
                  <a:cubicBezTo>
                    <a:pt x="157" y="1"/>
                    <a:pt x="1" y="654"/>
                    <a:pt x="69" y="771"/>
                  </a:cubicBezTo>
                  <a:cubicBezTo>
                    <a:pt x="147" y="879"/>
                    <a:pt x="977" y="1396"/>
                    <a:pt x="2937" y="1513"/>
                  </a:cubicBezTo>
                  <a:cubicBezTo>
                    <a:pt x="3087" y="1522"/>
                    <a:pt x="3225" y="1526"/>
                    <a:pt x="3353" y="1526"/>
                  </a:cubicBezTo>
                  <a:cubicBezTo>
                    <a:pt x="4428" y="1526"/>
                    <a:pt x="4732" y="1230"/>
                    <a:pt x="4732" y="1230"/>
                  </a:cubicBezTo>
                  <a:cubicBezTo>
                    <a:pt x="4732" y="1230"/>
                    <a:pt x="4781" y="654"/>
                    <a:pt x="4674" y="557"/>
                  </a:cubicBezTo>
                  <a:cubicBezTo>
                    <a:pt x="4659" y="541"/>
                    <a:pt x="4641" y="534"/>
                    <a:pt x="4613" y="534"/>
                  </a:cubicBezTo>
                  <a:cubicBezTo>
                    <a:pt x="4506" y="534"/>
                    <a:pt x="4263" y="632"/>
                    <a:pt x="3574" y="632"/>
                  </a:cubicBezTo>
                  <a:cubicBezTo>
                    <a:pt x="3267" y="632"/>
                    <a:pt x="2872" y="613"/>
                    <a:pt x="2362" y="557"/>
                  </a:cubicBezTo>
                  <a:cubicBezTo>
                    <a:pt x="1630" y="479"/>
                    <a:pt x="908" y="284"/>
                    <a:pt x="2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8"/>
            <p:cNvSpPr/>
            <p:nvPr/>
          </p:nvSpPr>
          <p:spPr>
            <a:xfrm>
              <a:off x="2115575" y="1618500"/>
              <a:ext cx="98800" cy="56475"/>
            </a:xfrm>
            <a:custGeom>
              <a:rect b="b" l="l" r="r" t="t"/>
              <a:pathLst>
                <a:path extrusionOk="0" h="2259" w="3952">
                  <a:moveTo>
                    <a:pt x="3637" y="1"/>
                  </a:moveTo>
                  <a:cubicBezTo>
                    <a:pt x="3635" y="1"/>
                    <a:pt x="3632" y="1"/>
                    <a:pt x="3629" y="1"/>
                  </a:cubicBezTo>
                  <a:cubicBezTo>
                    <a:pt x="3493" y="31"/>
                    <a:pt x="3366" y="616"/>
                    <a:pt x="1990" y="1123"/>
                  </a:cubicBezTo>
                  <a:cubicBezTo>
                    <a:pt x="1524" y="1294"/>
                    <a:pt x="1034" y="1385"/>
                    <a:pt x="539" y="1385"/>
                  </a:cubicBezTo>
                  <a:cubicBezTo>
                    <a:pt x="383" y="1385"/>
                    <a:pt x="226" y="1376"/>
                    <a:pt x="69" y="1357"/>
                  </a:cubicBezTo>
                  <a:lnTo>
                    <a:pt x="69" y="1357"/>
                  </a:lnTo>
                  <a:cubicBezTo>
                    <a:pt x="0" y="1397"/>
                    <a:pt x="176" y="2148"/>
                    <a:pt x="215" y="2177"/>
                  </a:cubicBezTo>
                  <a:cubicBezTo>
                    <a:pt x="280" y="2229"/>
                    <a:pt x="451" y="2258"/>
                    <a:pt x="693" y="2258"/>
                  </a:cubicBezTo>
                  <a:cubicBezTo>
                    <a:pt x="1175" y="2258"/>
                    <a:pt x="1938" y="2141"/>
                    <a:pt x="2693" y="1855"/>
                  </a:cubicBezTo>
                  <a:cubicBezTo>
                    <a:pt x="3776" y="1436"/>
                    <a:pt x="3942" y="879"/>
                    <a:pt x="3942" y="792"/>
                  </a:cubicBezTo>
                  <a:cubicBezTo>
                    <a:pt x="3951" y="706"/>
                    <a:pt x="3773" y="1"/>
                    <a:pt x="36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8"/>
            <p:cNvSpPr/>
            <p:nvPr/>
          </p:nvSpPr>
          <p:spPr>
            <a:xfrm>
              <a:off x="2006075" y="1873375"/>
              <a:ext cx="66100" cy="37600"/>
            </a:xfrm>
            <a:custGeom>
              <a:rect b="b" l="l" r="r" t="t"/>
              <a:pathLst>
                <a:path extrusionOk="0" h="1504" w="2644">
                  <a:moveTo>
                    <a:pt x="741" y="1"/>
                  </a:moveTo>
                  <a:cubicBezTo>
                    <a:pt x="478" y="225"/>
                    <a:pt x="234" y="479"/>
                    <a:pt x="0" y="742"/>
                  </a:cubicBezTo>
                  <a:lnTo>
                    <a:pt x="29" y="772"/>
                  </a:lnTo>
                  <a:cubicBezTo>
                    <a:pt x="29" y="772"/>
                    <a:pt x="761" y="908"/>
                    <a:pt x="888" y="1503"/>
                  </a:cubicBezTo>
                  <a:cubicBezTo>
                    <a:pt x="1561" y="1377"/>
                    <a:pt x="2283" y="1142"/>
                    <a:pt x="2429" y="938"/>
                  </a:cubicBezTo>
                  <a:cubicBezTo>
                    <a:pt x="2644" y="645"/>
                    <a:pt x="2410" y="79"/>
                    <a:pt x="2410" y="79"/>
                  </a:cubicBezTo>
                  <a:lnTo>
                    <a:pt x="2410" y="69"/>
                  </a:lnTo>
                  <a:cubicBezTo>
                    <a:pt x="2220" y="118"/>
                    <a:pt x="2018" y="140"/>
                    <a:pt x="1818" y="140"/>
                  </a:cubicBezTo>
                  <a:cubicBezTo>
                    <a:pt x="1699" y="140"/>
                    <a:pt x="1580" y="133"/>
                    <a:pt x="1463" y="118"/>
                  </a:cubicBezTo>
                  <a:cubicBezTo>
                    <a:pt x="1219" y="99"/>
                    <a:pt x="976" y="60"/>
                    <a:pt x="74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8"/>
            <p:cNvSpPr/>
            <p:nvPr/>
          </p:nvSpPr>
          <p:spPr>
            <a:xfrm>
              <a:off x="1996075" y="1891925"/>
              <a:ext cx="32200" cy="21250"/>
            </a:xfrm>
            <a:custGeom>
              <a:rect b="b" l="l" r="r" t="t"/>
              <a:pathLst>
                <a:path extrusionOk="0" h="850" w="1288">
                  <a:moveTo>
                    <a:pt x="390" y="0"/>
                  </a:moveTo>
                  <a:cubicBezTo>
                    <a:pt x="176" y="274"/>
                    <a:pt x="0" y="537"/>
                    <a:pt x="49" y="703"/>
                  </a:cubicBezTo>
                  <a:cubicBezTo>
                    <a:pt x="85" y="807"/>
                    <a:pt x="259" y="850"/>
                    <a:pt x="507" y="850"/>
                  </a:cubicBezTo>
                  <a:cubicBezTo>
                    <a:pt x="725" y="850"/>
                    <a:pt x="1000" y="816"/>
                    <a:pt x="1288" y="761"/>
                  </a:cubicBezTo>
                  <a:cubicBezTo>
                    <a:pt x="1171" y="166"/>
                    <a:pt x="429" y="30"/>
                    <a:pt x="429" y="30"/>
                  </a:cubicBezTo>
                  <a:lnTo>
                    <a:pt x="3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8"/>
            <p:cNvSpPr/>
            <p:nvPr/>
          </p:nvSpPr>
          <p:spPr>
            <a:xfrm>
              <a:off x="1998025" y="1893875"/>
              <a:ext cx="70500" cy="20125"/>
            </a:xfrm>
            <a:custGeom>
              <a:rect b="b" l="l" r="r" t="t"/>
              <a:pathLst>
                <a:path extrusionOk="0" h="805" w="2820">
                  <a:moveTo>
                    <a:pt x="2819" y="0"/>
                  </a:moveTo>
                  <a:lnTo>
                    <a:pt x="2800" y="30"/>
                  </a:lnTo>
                  <a:cubicBezTo>
                    <a:pt x="2790" y="59"/>
                    <a:pt x="2771" y="88"/>
                    <a:pt x="2751" y="108"/>
                  </a:cubicBezTo>
                  <a:cubicBezTo>
                    <a:pt x="2712" y="147"/>
                    <a:pt x="2673" y="176"/>
                    <a:pt x="2634" y="196"/>
                  </a:cubicBezTo>
                  <a:cubicBezTo>
                    <a:pt x="2576" y="225"/>
                    <a:pt x="2527" y="254"/>
                    <a:pt x="2458" y="283"/>
                  </a:cubicBezTo>
                  <a:cubicBezTo>
                    <a:pt x="2312" y="342"/>
                    <a:pt x="2156" y="391"/>
                    <a:pt x="2000" y="439"/>
                  </a:cubicBezTo>
                  <a:cubicBezTo>
                    <a:pt x="1815" y="488"/>
                    <a:pt x="1639" y="527"/>
                    <a:pt x="1454" y="576"/>
                  </a:cubicBezTo>
                  <a:cubicBezTo>
                    <a:pt x="1268" y="615"/>
                    <a:pt x="1083" y="654"/>
                    <a:pt x="898" y="683"/>
                  </a:cubicBezTo>
                  <a:cubicBezTo>
                    <a:pt x="742" y="703"/>
                    <a:pt x="576" y="722"/>
                    <a:pt x="410" y="732"/>
                  </a:cubicBezTo>
                  <a:cubicBezTo>
                    <a:pt x="383" y="735"/>
                    <a:pt x="356" y="736"/>
                    <a:pt x="328" y="736"/>
                  </a:cubicBezTo>
                  <a:cubicBezTo>
                    <a:pt x="245" y="736"/>
                    <a:pt x="159" y="725"/>
                    <a:pt x="78" y="703"/>
                  </a:cubicBezTo>
                  <a:cubicBezTo>
                    <a:pt x="59" y="693"/>
                    <a:pt x="49" y="683"/>
                    <a:pt x="29" y="674"/>
                  </a:cubicBezTo>
                  <a:cubicBezTo>
                    <a:pt x="20" y="674"/>
                    <a:pt x="10" y="664"/>
                    <a:pt x="0" y="654"/>
                  </a:cubicBezTo>
                  <a:lnTo>
                    <a:pt x="0" y="654"/>
                  </a:lnTo>
                  <a:cubicBezTo>
                    <a:pt x="10" y="664"/>
                    <a:pt x="20" y="683"/>
                    <a:pt x="29" y="693"/>
                  </a:cubicBezTo>
                  <a:cubicBezTo>
                    <a:pt x="39" y="703"/>
                    <a:pt x="59" y="713"/>
                    <a:pt x="68" y="722"/>
                  </a:cubicBezTo>
                  <a:cubicBezTo>
                    <a:pt x="185" y="771"/>
                    <a:pt x="303" y="800"/>
                    <a:pt x="420" y="800"/>
                  </a:cubicBezTo>
                  <a:cubicBezTo>
                    <a:pt x="464" y="803"/>
                    <a:pt x="508" y="804"/>
                    <a:pt x="553" y="804"/>
                  </a:cubicBezTo>
                  <a:cubicBezTo>
                    <a:pt x="674" y="804"/>
                    <a:pt x="796" y="795"/>
                    <a:pt x="917" y="781"/>
                  </a:cubicBezTo>
                  <a:cubicBezTo>
                    <a:pt x="1112" y="761"/>
                    <a:pt x="1298" y="732"/>
                    <a:pt x="1483" y="693"/>
                  </a:cubicBezTo>
                  <a:cubicBezTo>
                    <a:pt x="1668" y="644"/>
                    <a:pt x="1854" y="596"/>
                    <a:pt x="2029" y="537"/>
                  </a:cubicBezTo>
                  <a:cubicBezTo>
                    <a:pt x="2117" y="508"/>
                    <a:pt x="2195" y="469"/>
                    <a:pt x="2273" y="439"/>
                  </a:cubicBezTo>
                  <a:cubicBezTo>
                    <a:pt x="2351" y="410"/>
                    <a:pt x="2419" y="371"/>
                    <a:pt x="2488" y="342"/>
                  </a:cubicBezTo>
                  <a:cubicBezTo>
                    <a:pt x="2595" y="293"/>
                    <a:pt x="2693" y="215"/>
                    <a:pt x="2771" y="118"/>
                  </a:cubicBezTo>
                  <a:cubicBezTo>
                    <a:pt x="2790" y="79"/>
                    <a:pt x="2810" y="39"/>
                    <a:pt x="281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8"/>
            <p:cNvSpPr/>
            <p:nvPr/>
          </p:nvSpPr>
          <p:spPr>
            <a:xfrm>
              <a:off x="2044975" y="1880450"/>
              <a:ext cx="19150" cy="16375"/>
            </a:xfrm>
            <a:custGeom>
              <a:rect b="b" l="l" r="r" t="t"/>
              <a:pathLst>
                <a:path extrusionOk="0" h="655" w="766">
                  <a:moveTo>
                    <a:pt x="420" y="0"/>
                  </a:moveTo>
                  <a:cubicBezTo>
                    <a:pt x="152" y="0"/>
                    <a:pt x="0" y="319"/>
                    <a:pt x="171" y="537"/>
                  </a:cubicBezTo>
                  <a:cubicBezTo>
                    <a:pt x="237" y="618"/>
                    <a:pt x="328" y="654"/>
                    <a:pt x="419" y="654"/>
                  </a:cubicBezTo>
                  <a:cubicBezTo>
                    <a:pt x="572" y="654"/>
                    <a:pt x="722" y="552"/>
                    <a:pt x="746" y="381"/>
                  </a:cubicBezTo>
                  <a:cubicBezTo>
                    <a:pt x="766" y="186"/>
                    <a:pt x="629" y="20"/>
                    <a:pt x="444" y="1"/>
                  </a:cubicBezTo>
                  <a:cubicBezTo>
                    <a:pt x="436" y="0"/>
                    <a:pt x="428"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8"/>
            <p:cNvSpPr/>
            <p:nvPr/>
          </p:nvSpPr>
          <p:spPr>
            <a:xfrm>
              <a:off x="2014850" y="1867200"/>
              <a:ext cx="10500" cy="14750"/>
            </a:xfrm>
            <a:custGeom>
              <a:rect b="b" l="l" r="r" t="t"/>
              <a:pathLst>
                <a:path extrusionOk="0" h="590" w="420">
                  <a:moveTo>
                    <a:pt x="148" y="110"/>
                  </a:moveTo>
                  <a:cubicBezTo>
                    <a:pt x="148" y="110"/>
                    <a:pt x="148" y="110"/>
                    <a:pt x="147" y="111"/>
                  </a:cubicBezTo>
                  <a:cubicBezTo>
                    <a:pt x="166" y="111"/>
                    <a:pt x="166" y="111"/>
                    <a:pt x="195" y="121"/>
                  </a:cubicBezTo>
                  <a:cubicBezTo>
                    <a:pt x="215" y="141"/>
                    <a:pt x="234" y="170"/>
                    <a:pt x="254" y="199"/>
                  </a:cubicBezTo>
                  <a:cubicBezTo>
                    <a:pt x="283" y="248"/>
                    <a:pt x="312" y="307"/>
                    <a:pt x="332" y="375"/>
                  </a:cubicBezTo>
                  <a:cubicBezTo>
                    <a:pt x="351" y="414"/>
                    <a:pt x="351" y="463"/>
                    <a:pt x="351" y="502"/>
                  </a:cubicBezTo>
                  <a:lnTo>
                    <a:pt x="351" y="521"/>
                  </a:lnTo>
                  <a:cubicBezTo>
                    <a:pt x="342" y="521"/>
                    <a:pt x="332" y="511"/>
                    <a:pt x="332" y="511"/>
                  </a:cubicBezTo>
                  <a:cubicBezTo>
                    <a:pt x="293" y="482"/>
                    <a:pt x="254" y="453"/>
                    <a:pt x="234" y="414"/>
                  </a:cubicBezTo>
                  <a:cubicBezTo>
                    <a:pt x="195" y="365"/>
                    <a:pt x="156" y="307"/>
                    <a:pt x="137" y="248"/>
                  </a:cubicBezTo>
                  <a:cubicBezTo>
                    <a:pt x="127" y="219"/>
                    <a:pt x="117" y="189"/>
                    <a:pt x="117" y="160"/>
                  </a:cubicBezTo>
                  <a:cubicBezTo>
                    <a:pt x="117" y="150"/>
                    <a:pt x="117" y="141"/>
                    <a:pt x="127" y="141"/>
                  </a:cubicBezTo>
                  <a:cubicBezTo>
                    <a:pt x="110" y="141"/>
                    <a:pt x="146" y="110"/>
                    <a:pt x="148" y="110"/>
                  </a:cubicBezTo>
                  <a:close/>
                  <a:moveTo>
                    <a:pt x="154" y="0"/>
                  </a:moveTo>
                  <a:cubicBezTo>
                    <a:pt x="129" y="0"/>
                    <a:pt x="109" y="7"/>
                    <a:pt x="88" y="14"/>
                  </a:cubicBezTo>
                  <a:lnTo>
                    <a:pt x="78" y="14"/>
                  </a:lnTo>
                  <a:lnTo>
                    <a:pt x="69" y="24"/>
                  </a:lnTo>
                  <a:lnTo>
                    <a:pt x="59" y="33"/>
                  </a:lnTo>
                  <a:lnTo>
                    <a:pt x="49" y="43"/>
                  </a:lnTo>
                  <a:lnTo>
                    <a:pt x="29" y="63"/>
                  </a:lnTo>
                  <a:cubicBezTo>
                    <a:pt x="10" y="92"/>
                    <a:pt x="0" y="121"/>
                    <a:pt x="0" y="160"/>
                  </a:cubicBezTo>
                  <a:cubicBezTo>
                    <a:pt x="10" y="209"/>
                    <a:pt x="20" y="248"/>
                    <a:pt x="49" y="297"/>
                  </a:cubicBezTo>
                  <a:cubicBezTo>
                    <a:pt x="78" y="355"/>
                    <a:pt x="127" y="414"/>
                    <a:pt x="176" y="463"/>
                  </a:cubicBezTo>
                  <a:cubicBezTo>
                    <a:pt x="215" y="502"/>
                    <a:pt x="254" y="531"/>
                    <a:pt x="303" y="560"/>
                  </a:cubicBezTo>
                  <a:cubicBezTo>
                    <a:pt x="312" y="570"/>
                    <a:pt x="332" y="580"/>
                    <a:pt x="351" y="589"/>
                  </a:cubicBezTo>
                  <a:lnTo>
                    <a:pt x="381" y="589"/>
                  </a:lnTo>
                  <a:cubicBezTo>
                    <a:pt x="381" y="589"/>
                    <a:pt x="390" y="580"/>
                    <a:pt x="390" y="580"/>
                  </a:cubicBezTo>
                  <a:cubicBezTo>
                    <a:pt x="410" y="560"/>
                    <a:pt x="410" y="541"/>
                    <a:pt x="410" y="521"/>
                  </a:cubicBezTo>
                  <a:cubicBezTo>
                    <a:pt x="420" y="463"/>
                    <a:pt x="410" y="414"/>
                    <a:pt x="400" y="365"/>
                  </a:cubicBezTo>
                  <a:cubicBezTo>
                    <a:pt x="390" y="287"/>
                    <a:pt x="371" y="219"/>
                    <a:pt x="342" y="150"/>
                  </a:cubicBezTo>
                  <a:cubicBezTo>
                    <a:pt x="322" y="111"/>
                    <a:pt x="293" y="72"/>
                    <a:pt x="264" y="43"/>
                  </a:cubicBezTo>
                  <a:cubicBezTo>
                    <a:pt x="234" y="24"/>
                    <a:pt x="215" y="4"/>
                    <a:pt x="186" y="4"/>
                  </a:cubicBezTo>
                  <a:cubicBezTo>
                    <a:pt x="174" y="1"/>
                    <a:pt x="164" y="0"/>
                    <a:pt x="15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8"/>
            <p:cNvSpPr/>
            <p:nvPr/>
          </p:nvSpPr>
          <p:spPr>
            <a:xfrm>
              <a:off x="2024600" y="1870125"/>
              <a:ext cx="13450" cy="12075"/>
            </a:xfrm>
            <a:custGeom>
              <a:rect b="b" l="l" r="r" t="t"/>
              <a:pathLst>
                <a:path extrusionOk="0" h="483" w="538">
                  <a:moveTo>
                    <a:pt x="373" y="117"/>
                  </a:moveTo>
                  <a:cubicBezTo>
                    <a:pt x="387" y="117"/>
                    <a:pt x="394" y="124"/>
                    <a:pt x="400" y="131"/>
                  </a:cubicBezTo>
                  <a:cubicBezTo>
                    <a:pt x="400" y="130"/>
                    <a:pt x="399" y="130"/>
                    <a:pt x="399" y="130"/>
                  </a:cubicBezTo>
                  <a:lnTo>
                    <a:pt x="399" y="130"/>
                  </a:lnTo>
                  <a:cubicBezTo>
                    <a:pt x="396" y="130"/>
                    <a:pt x="415" y="162"/>
                    <a:pt x="412" y="162"/>
                  </a:cubicBezTo>
                  <a:cubicBezTo>
                    <a:pt x="412" y="162"/>
                    <a:pt x="411" y="161"/>
                    <a:pt x="410" y="160"/>
                  </a:cubicBezTo>
                  <a:cubicBezTo>
                    <a:pt x="410" y="170"/>
                    <a:pt x="410" y="180"/>
                    <a:pt x="410" y="180"/>
                  </a:cubicBezTo>
                  <a:cubicBezTo>
                    <a:pt x="400" y="209"/>
                    <a:pt x="381" y="238"/>
                    <a:pt x="361" y="258"/>
                  </a:cubicBezTo>
                  <a:cubicBezTo>
                    <a:pt x="313" y="307"/>
                    <a:pt x="264" y="346"/>
                    <a:pt x="205" y="375"/>
                  </a:cubicBezTo>
                  <a:cubicBezTo>
                    <a:pt x="166" y="394"/>
                    <a:pt x="127" y="414"/>
                    <a:pt x="88" y="424"/>
                  </a:cubicBezTo>
                  <a:lnTo>
                    <a:pt x="59" y="424"/>
                  </a:lnTo>
                  <a:lnTo>
                    <a:pt x="59" y="404"/>
                  </a:lnTo>
                  <a:cubicBezTo>
                    <a:pt x="69" y="365"/>
                    <a:pt x="98" y="326"/>
                    <a:pt x="127" y="297"/>
                  </a:cubicBezTo>
                  <a:cubicBezTo>
                    <a:pt x="166" y="238"/>
                    <a:pt x="215" y="199"/>
                    <a:pt x="274" y="160"/>
                  </a:cubicBezTo>
                  <a:cubicBezTo>
                    <a:pt x="293" y="141"/>
                    <a:pt x="322" y="131"/>
                    <a:pt x="352" y="121"/>
                  </a:cubicBezTo>
                  <a:cubicBezTo>
                    <a:pt x="360" y="118"/>
                    <a:pt x="367" y="117"/>
                    <a:pt x="373" y="117"/>
                  </a:cubicBezTo>
                  <a:close/>
                  <a:moveTo>
                    <a:pt x="404" y="0"/>
                  </a:moveTo>
                  <a:cubicBezTo>
                    <a:pt x="383" y="0"/>
                    <a:pt x="363" y="7"/>
                    <a:pt x="342" y="14"/>
                  </a:cubicBezTo>
                  <a:cubicBezTo>
                    <a:pt x="293" y="24"/>
                    <a:pt x="254" y="53"/>
                    <a:pt x="215" y="82"/>
                  </a:cubicBezTo>
                  <a:cubicBezTo>
                    <a:pt x="166" y="131"/>
                    <a:pt x="118" y="190"/>
                    <a:pt x="78" y="248"/>
                  </a:cubicBezTo>
                  <a:cubicBezTo>
                    <a:pt x="49" y="297"/>
                    <a:pt x="20" y="346"/>
                    <a:pt x="10" y="394"/>
                  </a:cubicBezTo>
                  <a:cubicBezTo>
                    <a:pt x="0" y="414"/>
                    <a:pt x="0" y="433"/>
                    <a:pt x="10" y="453"/>
                  </a:cubicBezTo>
                  <a:cubicBezTo>
                    <a:pt x="10" y="453"/>
                    <a:pt x="10" y="463"/>
                    <a:pt x="10" y="472"/>
                  </a:cubicBezTo>
                  <a:lnTo>
                    <a:pt x="39" y="482"/>
                  </a:lnTo>
                  <a:lnTo>
                    <a:pt x="88" y="482"/>
                  </a:lnTo>
                  <a:cubicBezTo>
                    <a:pt x="137" y="472"/>
                    <a:pt x="186" y="463"/>
                    <a:pt x="235" y="443"/>
                  </a:cubicBezTo>
                  <a:cubicBezTo>
                    <a:pt x="303" y="414"/>
                    <a:pt x="371" y="375"/>
                    <a:pt x="430" y="336"/>
                  </a:cubicBezTo>
                  <a:cubicBezTo>
                    <a:pt x="469" y="307"/>
                    <a:pt x="498" y="268"/>
                    <a:pt x="517" y="219"/>
                  </a:cubicBezTo>
                  <a:cubicBezTo>
                    <a:pt x="527" y="190"/>
                    <a:pt x="537" y="160"/>
                    <a:pt x="527" y="131"/>
                  </a:cubicBezTo>
                  <a:cubicBezTo>
                    <a:pt x="527" y="121"/>
                    <a:pt x="527" y="111"/>
                    <a:pt x="527" y="102"/>
                  </a:cubicBezTo>
                  <a:lnTo>
                    <a:pt x="527" y="92"/>
                  </a:lnTo>
                  <a:lnTo>
                    <a:pt x="517" y="72"/>
                  </a:lnTo>
                  <a:lnTo>
                    <a:pt x="508" y="63"/>
                  </a:lnTo>
                  <a:cubicBezTo>
                    <a:pt x="488" y="33"/>
                    <a:pt x="459" y="14"/>
                    <a:pt x="430" y="4"/>
                  </a:cubicBezTo>
                  <a:cubicBezTo>
                    <a:pt x="421" y="1"/>
                    <a:pt x="413" y="0"/>
                    <a:pt x="40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8"/>
            <p:cNvSpPr/>
            <p:nvPr/>
          </p:nvSpPr>
          <p:spPr>
            <a:xfrm>
              <a:off x="2012400" y="1883625"/>
              <a:ext cx="20025" cy="15150"/>
            </a:xfrm>
            <a:custGeom>
              <a:rect b="b" l="l" r="r" t="t"/>
              <a:pathLst>
                <a:path extrusionOk="0" h="606" w="801">
                  <a:moveTo>
                    <a:pt x="30" y="1"/>
                  </a:moveTo>
                  <a:cubicBezTo>
                    <a:pt x="10" y="1"/>
                    <a:pt x="1" y="10"/>
                    <a:pt x="1" y="20"/>
                  </a:cubicBezTo>
                  <a:cubicBezTo>
                    <a:pt x="1" y="40"/>
                    <a:pt x="1" y="59"/>
                    <a:pt x="20" y="69"/>
                  </a:cubicBezTo>
                  <a:cubicBezTo>
                    <a:pt x="20" y="69"/>
                    <a:pt x="69" y="89"/>
                    <a:pt x="147" y="128"/>
                  </a:cubicBezTo>
                  <a:cubicBezTo>
                    <a:pt x="186" y="137"/>
                    <a:pt x="235" y="167"/>
                    <a:pt x="284" y="196"/>
                  </a:cubicBezTo>
                  <a:cubicBezTo>
                    <a:pt x="332" y="215"/>
                    <a:pt x="381" y="245"/>
                    <a:pt x="420" y="274"/>
                  </a:cubicBezTo>
                  <a:cubicBezTo>
                    <a:pt x="469" y="313"/>
                    <a:pt x="508" y="342"/>
                    <a:pt x="547" y="381"/>
                  </a:cubicBezTo>
                  <a:cubicBezTo>
                    <a:pt x="566" y="401"/>
                    <a:pt x="586" y="410"/>
                    <a:pt x="606" y="430"/>
                  </a:cubicBezTo>
                  <a:cubicBezTo>
                    <a:pt x="625" y="449"/>
                    <a:pt x="635" y="459"/>
                    <a:pt x="654" y="479"/>
                  </a:cubicBezTo>
                  <a:cubicBezTo>
                    <a:pt x="674" y="508"/>
                    <a:pt x="693" y="528"/>
                    <a:pt x="713" y="557"/>
                  </a:cubicBezTo>
                  <a:lnTo>
                    <a:pt x="732" y="596"/>
                  </a:lnTo>
                  <a:cubicBezTo>
                    <a:pt x="742" y="606"/>
                    <a:pt x="762" y="606"/>
                    <a:pt x="771" y="606"/>
                  </a:cubicBezTo>
                  <a:cubicBezTo>
                    <a:pt x="791" y="596"/>
                    <a:pt x="801" y="576"/>
                    <a:pt x="791" y="567"/>
                  </a:cubicBezTo>
                  <a:cubicBezTo>
                    <a:pt x="791" y="567"/>
                    <a:pt x="781" y="547"/>
                    <a:pt x="781" y="518"/>
                  </a:cubicBezTo>
                  <a:cubicBezTo>
                    <a:pt x="762" y="489"/>
                    <a:pt x="742" y="449"/>
                    <a:pt x="723" y="420"/>
                  </a:cubicBezTo>
                  <a:cubicBezTo>
                    <a:pt x="713" y="401"/>
                    <a:pt x="703" y="381"/>
                    <a:pt x="684" y="362"/>
                  </a:cubicBezTo>
                  <a:cubicBezTo>
                    <a:pt x="664" y="332"/>
                    <a:pt x="645" y="313"/>
                    <a:pt x="625" y="293"/>
                  </a:cubicBezTo>
                  <a:cubicBezTo>
                    <a:pt x="586" y="245"/>
                    <a:pt x="537" y="206"/>
                    <a:pt x="488" y="176"/>
                  </a:cubicBezTo>
                  <a:cubicBezTo>
                    <a:pt x="391" y="108"/>
                    <a:pt x="284" y="59"/>
                    <a:pt x="176" y="30"/>
                  </a:cubicBezTo>
                  <a:cubicBezTo>
                    <a:pt x="127" y="10"/>
                    <a:pt x="79" y="1"/>
                    <a:pt x="3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8"/>
            <p:cNvSpPr/>
            <p:nvPr/>
          </p:nvSpPr>
          <p:spPr>
            <a:xfrm>
              <a:off x="2016550" y="1879725"/>
              <a:ext cx="20500" cy="12325"/>
            </a:xfrm>
            <a:custGeom>
              <a:rect b="b" l="l" r="r" t="t"/>
              <a:pathLst>
                <a:path extrusionOk="0" h="493" w="820">
                  <a:moveTo>
                    <a:pt x="30" y="1"/>
                  </a:moveTo>
                  <a:cubicBezTo>
                    <a:pt x="20" y="10"/>
                    <a:pt x="10" y="20"/>
                    <a:pt x="10" y="40"/>
                  </a:cubicBezTo>
                  <a:cubicBezTo>
                    <a:pt x="1" y="59"/>
                    <a:pt x="20" y="69"/>
                    <a:pt x="30" y="79"/>
                  </a:cubicBezTo>
                  <a:cubicBezTo>
                    <a:pt x="30" y="79"/>
                    <a:pt x="88" y="88"/>
                    <a:pt x="166" y="108"/>
                  </a:cubicBezTo>
                  <a:cubicBezTo>
                    <a:pt x="205" y="118"/>
                    <a:pt x="254" y="127"/>
                    <a:pt x="303" y="147"/>
                  </a:cubicBezTo>
                  <a:cubicBezTo>
                    <a:pt x="352" y="166"/>
                    <a:pt x="400" y="186"/>
                    <a:pt x="440" y="206"/>
                  </a:cubicBezTo>
                  <a:cubicBezTo>
                    <a:pt x="469" y="225"/>
                    <a:pt x="488" y="235"/>
                    <a:pt x="518" y="245"/>
                  </a:cubicBezTo>
                  <a:cubicBezTo>
                    <a:pt x="537" y="254"/>
                    <a:pt x="557" y="274"/>
                    <a:pt x="576" y="284"/>
                  </a:cubicBezTo>
                  <a:cubicBezTo>
                    <a:pt x="615" y="313"/>
                    <a:pt x="644" y="342"/>
                    <a:pt x="674" y="371"/>
                  </a:cubicBezTo>
                  <a:cubicBezTo>
                    <a:pt x="683" y="391"/>
                    <a:pt x="703" y="401"/>
                    <a:pt x="713" y="420"/>
                  </a:cubicBezTo>
                  <a:lnTo>
                    <a:pt x="732" y="449"/>
                  </a:lnTo>
                  <a:lnTo>
                    <a:pt x="761" y="479"/>
                  </a:lnTo>
                  <a:cubicBezTo>
                    <a:pt x="761" y="486"/>
                    <a:pt x="771" y="492"/>
                    <a:pt x="780" y="492"/>
                  </a:cubicBezTo>
                  <a:cubicBezTo>
                    <a:pt x="784" y="492"/>
                    <a:pt x="788" y="491"/>
                    <a:pt x="791" y="488"/>
                  </a:cubicBezTo>
                  <a:cubicBezTo>
                    <a:pt x="810" y="479"/>
                    <a:pt x="820" y="469"/>
                    <a:pt x="810" y="449"/>
                  </a:cubicBezTo>
                  <a:cubicBezTo>
                    <a:pt x="810" y="449"/>
                    <a:pt x="810" y="440"/>
                    <a:pt x="800" y="410"/>
                  </a:cubicBezTo>
                  <a:cubicBezTo>
                    <a:pt x="781" y="371"/>
                    <a:pt x="771" y="342"/>
                    <a:pt x="742" y="313"/>
                  </a:cubicBezTo>
                  <a:cubicBezTo>
                    <a:pt x="713" y="264"/>
                    <a:pt x="683" y="225"/>
                    <a:pt x="644" y="196"/>
                  </a:cubicBezTo>
                  <a:cubicBezTo>
                    <a:pt x="625" y="166"/>
                    <a:pt x="596" y="157"/>
                    <a:pt x="576" y="137"/>
                  </a:cubicBezTo>
                  <a:cubicBezTo>
                    <a:pt x="547" y="118"/>
                    <a:pt x="518" y="108"/>
                    <a:pt x="498" y="88"/>
                  </a:cubicBezTo>
                  <a:cubicBezTo>
                    <a:pt x="440" y="59"/>
                    <a:pt x="381" y="40"/>
                    <a:pt x="332" y="30"/>
                  </a:cubicBezTo>
                  <a:cubicBezTo>
                    <a:pt x="283" y="20"/>
                    <a:pt x="235" y="10"/>
                    <a:pt x="17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8"/>
            <p:cNvSpPr/>
            <p:nvPr/>
          </p:nvSpPr>
          <p:spPr>
            <a:xfrm>
              <a:off x="2173850" y="1875350"/>
              <a:ext cx="65400" cy="43175"/>
            </a:xfrm>
            <a:custGeom>
              <a:rect b="b" l="l" r="r" t="t"/>
              <a:pathLst>
                <a:path extrusionOk="0" h="1727" w="2616">
                  <a:moveTo>
                    <a:pt x="1786" y="0"/>
                  </a:moveTo>
                  <a:cubicBezTo>
                    <a:pt x="1601" y="39"/>
                    <a:pt x="1454" y="185"/>
                    <a:pt x="1123" y="224"/>
                  </a:cubicBezTo>
                  <a:cubicBezTo>
                    <a:pt x="1053" y="234"/>
                    <a:pt x="983" y="239"/>
                    <a:pt x="914" y="239"/>
                  </a:cubicBezTo>
                  <a:cubicBezTo>
                    <a:pt x="703" y="239"/>
                    <a:pt x="497" y="193"/>
                    <a:pt x="313" y="98"/>
                  </a:cubicBezTo>
                  <a:lnTo>
                    <a:pt x="303" y="98"/>
                  </a:lnTo>
                  <a:cubicBezTo>
                    <a:pt x="303" y="98"/>
                    <a:pt x="1" y="663"/>
                    <a:pt x="176" y="976"/>
                  </a:cubicBezTo>
                  <a:cubicBezTo>
                    <a:pt x="294" y="1190"/>
                    <a:pt x="976" y="1522"/>
                    <a:pt x="1640" y="1727"/>
                  </a:cubicBezTo>
                  <a:cubicBezTo>
                    <a:pt x="1825" y="1151"/>
                    <a:pt x="2576" y="1102"/>
                    <a:pt x="2576" y="1102"/>
                  </a:cubicBezTo>
                  <a:lnTo>
                    <a:pt x="2615" y="1083"/>
                  </a:lnTo>
                  <a:cubicBezTo>
                    <a:pt x="2371" y="702"/>
                    <a:pt x="1845" y="68"/>
                    <a:pt x="178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8"/>
            <p:cNvSpPr/>
            <p:nvPr/>
          </p:nvSpPr>
          <p:spPr>
            <a:xfrm>
              <a:off x="2214600" y="1902650"/>
              <a:ext cx="32700" cy="20775"/>
            </a:xfrm>
            <a:custGeom>
              <a:rect b="b" l="l" r="r" t="t"/>
              <a:pathLst>
                <a:path extrusionOk="0" h="831" w="1308">
                  <a:moveTo>
                    <a:pt x="985" y="1"/>
                  </a:moveTo>
                  <a:lnTo>
                    <a:pt x="946" y="20"/>
                  </a:lnTo>
                  <a:cubicBezTo>
                    <a:pt x="946" y="20"/>
                    <a:pt x="195" y="59"/>
                    <a:pt x="0" y="635"/>
                  </a:cubicBezTo>
                  <a:cubicBezTo>
                    <a:pt x="359" y="754"/>
                    <a:pt x="707" y="830"/>
                    <a:pt x="943" y="830"/>
                  </a:cubicBezTo>
                  <a:cubicBezTo>
                    <a:pt x="1091" y="830"/>
                    <a:pt x="1195" y="800"/>
                    <a:pt x="1229" y="732"/>
                  </a:cubicBezTo>
                  <a:cubicBezTo>
                    <a:pt x="1307" y="576"/>
                    <a:pt x="1171" y="284"/>
                    <a:pt x="9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48"/>
            <p:cNvSpPr/>
            <p:nvPr/>
          </p:nvSpPr>
          <p:spPr>
            <a:xfrm>
              <a:off x="2177025" y="1896550"/>
              <a:ext cx="68325" cy="27350"/>
            </a:xfrm>
            <a:custGeom>
              <a:rect b="b" l="l" r="r" t="t"/>
              <a:pathLst>
                <a:path extrusionOk="0" h="1094" w="2733">
                  <a:moveTo>
                    <a:pt x="1" y="1"/>
                  </a:moveTo>
                  <a:cubicBezTo>
                    <a:pt x="1" y="40"/>
                    <a:pt x="20" y="89"/>
                    <a:pt x="30" y="128"/>
                  </a:cubicBezTo>
                  <a:cubicBezTo>
                    <a:pt x="98" y="235"/>
                    <a:pt x="186" y="313"/>
                    <a:pt x="284" y="381"/>
                  </a:cubicBezTo>
                  <a:cubicBezTo>
                    <a:pt x="342" y="420"/>
                    <a:pt x="401" y="459"/>
                    <a:pt x="479" y="498"/>
                  </a:cubicBezTo>
                  <a:cubicBezTo>
                    <a:pt x="557" y="537"/>
                    <a:pt x="635" y="586"/>
                    <a:pt x="713" y="625"/>
                  </a:cubicBezTo>
                  <a:cubicBezTo>
                    <a:pt x="888" y="713"/>
                    <a:pt x="1064" y="781"/>
                    <a:pt x="1240" y="849"/>
                  </a:cubicBezTo>
                  <a:cubicBezTo>
                    <a:pt x="1415" y="908"/>
                    <a:pt x="1601" y="967"/>
                    <a:pt x="1786" y="1006"/>
                  </a:cubicBezTo>
                  <a:cubicBezTo>
                    <a:pt x="1952" y="1054"/>
                    <a:pt x="2118" y="1074"/>
                    <a:pt x="2283" y="1084"/>
                  </a:cubicBezTo>
                  <a:cubicBezTo>
                    <a:pt x="2322" y="1090"/>
                    <a:pt x="2362" y="1093"/>
                    <a:pt x="2401" y="1093"/>
                  </a:cubicBezTo>
                  <a:cubicBezTo>
                    <a:pt x="2479" y="1093"/>
                    <a:pt x="2557" y="1080"/>
                    <a:pt x="2635" y="1054"/>
                  </a:cubicBezTo>
                  <a:cubicBezTo>
                    <a:pt x="2654" y="1045"/>
                    <a:pt x="2674" y="1035"/>
                    <a:pt x="2683" y="1025"/>
                  </a:cubicBezTo>
                  <a:cubicBezTo>
                    <a:pt x="2703" y="1015"/>
                    <a:pt x="2713" y="1006"/>
                    <a:pt x="2722" y="996"/>
                  </a:cubicBezTo>
                  <a:lnTo>
                    <a:pt x="2732" y="967"/>
                  </a:lnTo>
                  <a:lnTo>
                    <a:pt x="2713" y="996"/>
                  </a:lnTo>
                  <a:cubicBezTo>
                    <a:pt x="2703" y="1006"/>
                    <a:pt x="2693" y="1006"/>
                    <a:pt x="2674" y="1015"/>
                  </a:cubicBezTo>
                  <a:cubicBezTo>
                    <a:pt x="2664" y="1015"/>
                    <a:pt x="2644" y="1025"/>
                    <a:pt x="2625" y="1035"/>
                  </a:cubicBezTo>
                  <a:cubicBezTo>
                    <a:pt x="2580" y="1039"/>
                    <a:pt x="2534" y="1041"/>
                    <a:pt x="2488" y="1041"/>
                  </a:cubicBezTo>
                  <a:cubicBezTo>
                    <a:pt x="2422" y="1041"/>
                    <a:pt x="2356" y="1037"/>
                    <a:pt x="2293" y="1025"/>
                  </a:cubicBezTo>
                  <a:cubicBezTo>
                    <a:pt x="2127" y="996"/>
                    <a:pt x="1971" y="957"/>
                    <a:pt x="1815" y="908"/>
                  </a:cubicBezTo>
                  <a:cubicBezTo>
                    <a:pt x="1649" y="859"/>
                    <a:pt x="1464" y="801"/>
                    <a:pt x="1279" y="732"/>
                  </a:cubicBezTo>
                  <a:cubicBezTo>
                    <a:pt x="1103" y="674"/>
                    <a:pt x="927" y="606"/>
                    <a:pt x="762" y="537"/>
                  </a:cubicBezTo>
                  <a:cubicBezTo>
                    <a:pt x="606" y="469"/>
                    <a:pt x="459" y="401"/>
                    <a:pt x="323" y="323"/>
                  </a:cubicBezTo>
                  <a:cubicBezTo>
                    <a:pt x="264" y="293"/>
                    <a:pt x="206" y="254"/>
                    <a:pt x="157" y="215"/>
                  </a:cubicBezTo>
                  <a:cubicBezTo>
                    <a:pt x="118" y="196"/>
                    <a:pt x="79" y="157"/>
                    <a:pt x="49" y="118"/>
                  </a:cubicBezTo>
                  <a:cubicBezTo>
                    <a:pt x="40" y="89"/>
                    <a:pt x="20" y="59"/>
                    <a:pt x="10" y="30"/>
                  </a:cubicBezTo>
                  <a:lnTo>
                    <a:pt x="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48"/>
            <p:cNvSpPr/>
            <p:nvPr/>
          </p:nvSpPr>
          <p:spPr>
            <a:xfrm>
              <a:off x="2181675" y="1884575"/>
              <a:ext cx="12950" cy="18125"/>
            </a:xfrm>
            <a:custGeom>
              <a:rect b="b" l="l" r="r" t="t"/>
              <a:pathLst>
                <a:path extrusionOk="0" h="725" w="518">
                  <a:moveTo>
                    <a:pt x="271" y="0"/>
                  </a:moveTo>
                  <a:cubicBezTo>
                    <a:pt x="143" y="0"/>
                    <a:pt x="29" y="159"/>
                    <a:pt x="20" y="343"/>
                  </a:cubicBezTo>
                  <a:cubicBezTo>
                    <a:pt x="0" y="548"/>
                    <a:pt x="98" y="714"/>
                    <a:pt x="224" y="724"/>
                  </a:cubicBezTo>
                  <a:cubicBezTo>
                    <a:pt x="228" y="724"/>
                    <a:pt x="233" y="724"/>
                    <a:pt x="237" y="724"/>
                  </a:cubicBezTo>
                  <a:cubicBezTo>
                    <a:pt x="368" y="724"/>
                    <a:pt x="488" y="572"/>
                    <a:pt x="498" y="382"/>
                  </a:cubicBezTo>
                  <a:cubicBezTo>
                    <a:pt x="517" y="177"/>
                    <a:pt x="420" y="12"/>
                    <a:pt x="293" y="2"/>
                  </a:cubicBezTo>
                  <a:cubicBezTo>
                    <a:pt x="285" y="1"/>
                    <a:pt x="278" y="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8"/>
            <p:cNvSpPr/>
            <p:nvPr/>
          </p:nvSpPr>
          <p:spPr>
            <a:xfrm>
              <a:off x="2217525" y="1874250"/>
              <a:ext cx="9525" cy="15500"/>
            </a:xfrm>
            <a:custGeom>
              <a:rect b="b" l="l" r="r" t="t"/>
              <a:pathLst>
                <a:path extrusionOk="0" h="620" w="381">
                  <a:moveTo>
                    <a:pt x="216" y="128"/>
                  </a:moveTo>
                  <a:cubicBezTo>
                    <a:pt x="219" y="128"/>
                    <a:pt x="222" y="129"/>
                    <a:pt x="224" y="132"/>
                  </a:cubicBezTo>
                  <a:cubicBezTo>
                    <a:pt x="223" y="130"/>
                    <a:pt x="223" y="130"/>
                    <a:pt x="223" y="130"/>
                  </a:cubicBezTo>
                  <a:lnTo>
                    <a:pt x="223" y="130"/>
                  </a:lnTo>
                  <a:cubicBezTo>
                    <a:pt x="225" y="130"/>
                    <a:pt x="254" y="151"/>
                    <a:pt x="254" y="151"/>
                  </a:cubicBezTo>
                  <a:cubicBezTo>
                    <a:pt x="254" y="151"/>
                    <a:pt x="263" y="161"/>
                    <a:pt x="263" y="171"/>
                  </a:cubicBezTo>
                  <a:cubicBezTo>
                    <a:pt x="263" y="200"/>
                    <a:pt x="263" y="229"/>
                    <a:pt x="254" y="259"/>
                  </a:cubicBezTo>
                  <a:cubicBezTo>
                    <a:pt x="234" y="327"/>
                    <a:pt x="205" y="385"/>
                    <a:pt x="176" y="434"/>
                  </a:cubicBezTo>
                  <a:cubicBezTo>
                    <a:pt x="146" y="473"/>
                    <a:pt x="117" y="512"/>
                    <a:pt x="88" y="542"/>
                  </a:cubicBezTo>
                  <a:cubicBezTo>
                    <a:pt x="79" y="542"/>
                    <a:pt x="70" y="549"/>
                    <a:pt x="62" y="551"/>
                  </a:cubicBezTo>
                  <a:lnTo>
                    <a:pt x="62" y="551"/>
                  </a:lnTo>
                  <a:cubicBezTo>
                    <a:pt x="60" y="546"/>
                    <a:pt x="59" y="540"/>
                    <a:pt x="59" y="532"/>
                  </a:cubicBezTo>
                  <a:cubicBezTo>
                    <a:pt x="49" y="493"/>
                    <a:pt x="59" y="444"/>
                    <a:pt x="68" y="405"/>
                  </a:cubicBezTo>
                  <a:cubicBezTo>
                    <a:pt x="78" y="337"/>
                    <a:pt x="98" y="278"/>
                    <a:pt x="127" y="220"/>
                  </a:cubicBezTo>
                  <a:cubicBezTo>
                    <a:pt x="146" y="190"/>
                    <a:pt x="166" y="161"/>
                    <a:pt x="185" y="142"/>
                  </a:cubicBezTo>
                  <a:cubicBezTo>
                    <a:pt x="199" y="135"/>
                    <a:pt x="208" y="128"/>
                    <a:pt x="216" y="128"/>
                  </a:cubicBezTo>
                  <a:close/>
                  <a:moveTo>
                    <a:pt x="213" y="1"/>
                  </a:moveTo>
                  <a:cubicBezTo>
                    <a:pt x="203" y="1"/>
                    <a:pt x="194" y="2"/>
                    <a:pt x="185" y="5"/>
                  </a:cubicBezTo>
                  <a:cubicBezTo>
                    <a:pt x="156" y="15"/>
                    <a:pt x="127" y="34"/>
                    <a:pt x="107" y="54"/>
                  </a:cubicBezTo>
                  <a:cubicBezTo>
                    <a:pt x="78" y="93"/>
                    <a:pt x="59" y="132"/>
                    <a:pt x="49" y="181"/>
                  </a:cubicBezTo>
                  <a:cubicBezTo>
                    <a:pt x="20" y="249"/>
                    <a:pt x="10" y="317"/>
                    <a:pt x="0" y="395"/>
                  </a:cubicBezTo>
                  <a:cubicBezTo>
                    <a:pt x="0" y="444"/>
                    <a:pt x="0" y="503"/>
                    <a:pt x="0" y="551"/>
                  </a:cubicBezTo>
                  <a:cubicBezTo>
                    <a:pt x="10" y="571"/>
                    <a:pt x="20" y="590"/>
                    <a:pt x="29" y="610"/>
                  </a:cubicBezTo>
                  <a:cubicBezTo>
                    <a:pt x="29" y="610"/>
                    <a:pt x="39" y="610"/>
                    <a:pt x="49" y="620"/>
                  </a:cubicBezTo>
                  <a:lnTo>
                    <a:pt x="49" y="610"/>
                  </a:lnTo>
                  <a:lnTo>
                    <a:pt x="78" y="610"/>
                  </a:lnTo>
                  <a:cubicBezTo>
                    <a:pt x="98" y="600"/>
                    <a:pt x="107" y="590"/>
                    <a:pt x="127" y="581"/>
                  </a:cubicBezTo>
                  <a:cubicBezTo>
                    <a:pt x="166" y="551"/>
                    <a:pt x="205" y="512"/>
                    <a:pt x="234" y="473"/>
                  </a:cubicBezTo>
                  <a:cubicBezTo>
                    <a:pt x="283" y="415"/>
                    <a:pt x="322" y="356"/>
                    <a:pt x="351" y="288"/>
                  </a:cubicBezTo>
                  <a:cubicBezTo>
                    <a:pt x="371" y="239"/>
                    <a:pt x="381" y="190"/>
                    <a:pt x="381" y="151"/>
                  </a:cubicBezTo>
                  <a:cubicBezTo>
                    <a:pt x="381" y="112"/>
                    <a:pt x="361" y="83"/>
                    <a:pt x="342" y="64"/>
                  </a:cubicBezTo>
                  <a:lnTo>
                    <a:pt x="322" y="34"/>
                  </a:lnTo>
                  <a:lnTo>
                    <a:pt x="312" y="34"/>
                  </a:lnTo>
                  <a:lnTo>
                    <a:pt x="303" y="25"/>
                  </a:lnTo>
                  <a:lnTo>
                    <a:pt x="293" y="15"/>
                  </a:lnTo>
                  <a:lnTo>
                    <a:pt x="283" y="15"/>
                  </a:lnTo>
                  <a:cubicBezTo>
                    <a:pt x="262" y="8"/>
                    <a:pt x="237" y="1"/>
                    <a:pt x="21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8"/>
            <p:cNvSpPr/>
            <p:nvPr/>
          </p:nvSpPr>
          <p:spPr>
            <a:xfrm>
              <a:off x="2204100" y="1879250"/>
              <a:ext cx="13925" cy="11225"/>
            </a:xfrm>
            <a:custGeom>
              <a:rect b="b" l="l" r="r" t="t"/>
              <a:pathLst>
                <a:path extrusionOk="0" h="449" w="557">
                  <a:moveTo>
                    <a:pt x="176" y="107"/>
                  </a:moveTo>
                  <a:cubicBezTo>
                    <a:pt x="205" y="107"/>
                    <a:pt x="235" y="117"/>
                    <a:pt x="264" y="137"/>
                  </a:cubicBezTo>
                  <a:cubicBezTo>
                    <a:pt x="322" y="176"/>
                    <a:pt x="371" y="215"/>
                    <a:pt x="420" y="264"/>
                  </a:cubicBezTo>
                  <a:cubicBezTo>
                    <a:pt x="449" y="293"/>
                    <a:pt x="479" y="322"/>
                    <a:pt x="498" y="361"/>
                  </a:cubicBezTo>
                  <a:cubicBezTo>
                    <a:pt x="501" y="367"/>
                    <a:pt x="503" y="371"/>
                    <a:pt x="504" y="374"/>
                  </a:cubicBezTo>
                  <a:lnTo>
                    <a:pt x="504" y="374"/>
                  </a:lnTo>
                  <a:cubicBezTo>
                    <a:pt x="501" y="377"/>
                    <a:pt x="497" y="378"/>
                    <a:pt x="493" y="378"/>
                  </a:cubicBezTo>
                  <a:cubicBezTo>
                    <a:pt x="488" y="378"/>
                    <a:pt x="483" y="376"/>
                    <a:pt x="479" y="371"/>
                  </a:cubicBezTo>
                  <a:cubicBezTo>
                    <a:pt x="440" y="371"/>
                    <a:pt x="391" y="361"/>
                    <a:pt x="352" y="342"/>
                  </a:cubicBezTo>
                  <a:cubicBezTo>
                    <a:pt x="293" y="312"/>
                    <a:pt x="235" y="283"/>
                    <a:pt x="186" y="244"/>
                  </a:cubicBezTo>
                  <a:cubicBezTo>
                    <a:pt x="166" y="225"/>
                    <a:pt x="147" y="195"/>
                    <a:pt x="127" y="176"/>
                  </a:cubicBezTo>
                  <a:cubicBezTo>
                    <a:pt x="127" y="166"/>
                    <a:pt x="127" y="156"/>
                    <a:pt x="127" y="146"/>
                  </a:cubicBezTo>
                  <a:cubicBezTo>
                    <a:pt x="126" y="147"/>
                    <a:pt x="124" y="148"/>
                    <a:pt x="123" y="148"/>
                  </a:cubicBezTo>
                  <a:cubicBezTo>
                    <a:pt x="114" y="148"/>
                    <a:pt x="133" y="116"/>
                    <a:pt x="136" y="116"/>
                  </a:cubicBezTo>
                  <a:cubicBezTo>
                    <a:pt x="137" y="116"/>
                    <a:pt x="137" y="116"/>
                    <a:pt x="137" y="117"/>
                  </a:cubicBezTo>
                  <a:cubicBezTo>
                    <a:pt x="137" y="107"/>
                    <a:pt x="147" y="107"/>
                    <a:pt x="176" y="107"/>
                  </a:cubicBezTo>
                  <a:close/>
                  <a:moveTo>
                    <a:pt x="88" y="0"/>
                  </a:moveTo>
                  <a:cubicBezTo>
                    <a:pt x="49" y="10"/>
                    <a:pt x="20" y="39"/>
                    <a:pt x="10" y="68"/>
                  </a:cubicBezTo>
                  <a:lnTo>
                    <a:pt x="10" y="78"/>
                  </a:lnTo>
                  <a:lnTo>
                    <a:pt x="10" y="98"/>
                  </a:lnTo>
                  <a:lnTo>
                    <a:pt x="10" y="107"/>
                  </a:lnTo>
                  <a:cubicBezTo>
                    <a:pt x="1" y="117"/>
                    <a:pt x="1" y="127"/>
                    <a:pt x="10" y="137"/>
                  </a:cubicBezTo>
                  <a:cubicBezTo>
                    <a:pt x="1" y="166"/>
                    <a:pt x="10" y="205"/>
                    <a:pt x="30" y="234"/>
                  </a:cubicBezTo>
                  <a:cubicBezTo>
                    <a:pt x="49" y="273"/>
                    <a:pt x="88" y="303"/>
                    <a:pt x="127" y="332"/>
                  </a:cubicBezTo>
                  <a:cubicBezTo>
                    <a:pt x="186" y="371"/>
                    <a:pt x="254" y="400"/>
                    <a:pt x="322" y="420"/>
                  </a:cubicBezTo>
                  <a:cubicBezTo>
                    <a:pt x="371" y="429"/>
                    <a:pt x="430" y="439"/>
                    <a:pt x="479" y="449"/>
                  </a:cubicBezTo>
                  <a:cubicBezTo>
                    <a:pt x="498" y="449"/>
                    <a:pt x="518" y="449"/>
                    <a:pt x="527" y="439"/>
                  </a:cubicBezTo>
                  <a:cubicBezTo>
                    <a:pt x="537" y="439"/>
                    <a:pt x="547" y="429"/>
                    <a:pt x="557" y="429"/>
                  </a:cubicBezTo>
                  <a:lnTo>
                    <a:pt x="547" y="429"/>
                  </a:lnTo>
                  <a:cubicBezTo>
                    <a:pt x="547" y="420"/>
                    <a:pt x="547" y="410"/>
                    <a:pt x="547" y="410"/>
                  </a:cubicBezTo>
                  <a:cubicBezTo>
                    <a:pt x="547" y="390"/>
                    <a:pt x="547" y="371"/>
                    <a:pt x="537" y="351"/>
                  </a:cubicBezTo>
                  <a:cubicBezTo>
                    <a:pt x="518" y="303"/>
                    <a:pt x="488" y="254"/>
                    <a:pt x="449" y="215"/>
                  </a:cubicBezTo>
                  <a:cubicBezTo>
                    <a:pt x="410" y="156"/>
                    <a:pt x="352" y="107"/>
                    <a:pt x="293" y="68"/>
                  </a:cubicBezTo>
                  <a:cubicBezTo>
                    <a:pt x="264" y="39"/>
                    <a:pt x="215" y="20"/>
                    <a:pt x="176"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8"/>
            <p:cNvSpPr/>
            <p:nvPr/>
          </p:nvSpPr>
          <p:spPr>
            <a:xfrm>
              <a:off x="2212400" y="1893150"/>
              <a:ext cx="21475" cy="12875"/>
            </a:xfrm>
            <a:custGeom>
              <a:rect b="b" l="l" r="r" t="t"/>
              <a:pathLst>
                <a:path extrusionOk="0" h="515" w="859">
                  <a:moveTo>
                    <a:pt x="829" y="0"/>
                  </a:moveTo>
                  <a:cubicBezTo>
                    <a:pt x="781" y="0"/>
                    <a:pt x="722" y="0"/>
                    <a:pt x="673" y="10"/>
                  </a:cubicBezTo>
                  <a:cubicBezTo>
                    <a:pt x="566" y="29"/>
                    <a:pt x="459" y="68"/>
                    <a:pt x="351" y="117"/>
                  </a:cubicBezTo>
                  <a:cubicBezTo>
                    <a:pt x="303" y="147"/>
                    <a:pt x="254" y="186"/>
                    <a:pt x="205" y="215"/>
                  </a:cubicBezTo>
                  <a:cubicBezTo>
                    <a:pt x="176" y="234"/>
                    <a:pt x="156" y="254"/>
                    <a:pt x="137" y="273"/>
                  </a:cubicBezTo>
                  <a:cubicBezTo>
                    <a:pt x="117" y="293"/>
                    <a:pt x="108" y="312"/>
                    <a:pt x="88" y="332"/>
                  </a:cubicBezTo>
                  <a:cubicBezTo>
                    <a:pt x="69" y="361"/>
                    <a:pt x="39" y="390"/>
                    <a:pt x="29" y="429"/>
                  </a:cubicBezTo>
                  <a:cubicBezTo>
                    <a:pt x="10" y="449"/>
                    <a:pt x="10" y="468"/>
                    <a:pt x="10" y="468"/>
                  </a:cubicBezTo>
                  <a:cubicBezTo>
                    <a:pt x="0" y="478"/>
                    <a:pt x="10" y="498"/>
                    <a:pt x="20" y="507"/>
                  </a:cubicBezTo>
                  <a:cubicBezTo>
                    <a:pt x="25" y="512"/>
                    <a:pt x="32" y="515"/>
                    <a:pt x="39" y="515"/>
                  </a:cubicBezTo>
                  <a:cubicBezTo>
                    <a:pt x="47" y="515"/>
                    <a:pt x="54" y="512"/>
                    <a:pt x="59" y="507"/>
                  </a:cubicBezTo>
                  <a:lnTo>
                    <a:pt x="88" y="478"/>
                  </a:lnTo>
                  <a:cubicBezTo>
                    <a:pt x="108" y="449"/>
                    <a:pt x="127" y="420"/>
                    <a:pt x="156" y="400"/>
                  </a:cubicBezTo>
                  <a:cubicBezTo>
                    <a:pt x="176" y="390"/>
                    <a:pt x="186" y="371"/>
                    <a:pt x="205" y="361"/>
                  </a:cubicBezTo>
                  <a:cubicBezTo>
                    <a:pt x="225" y="342"/>
                    <a:pt x="244" y="332"/>
                    <a:pt x="264" y="312"/>
                  </a:cubicBezTo>
                  <a:cubicBezTo>
                    <a:pt x="312" y="283"/>
                    <a:pt x="361" y="254"/>
                    <a:pt x="410" y="234"/>
                  </a:cubicBezTo>
                  <a:cubicBezTo>
                    <a:pt x="459" y="205"/>
                    <a:pt x="508" y="186"/>
                    <a:pt x="556" y="166"/>
                  </a:cubicBezTo>
                  <a:cubicBezTo>
                    <a:pt x="605" y="147"/>
                    <a:pt x="654" y="127"/>
                    <a:pt x="693" y="108"/>
                  </a:cubicBezTo>
                  <a:cubicBezTo>
                    <a:pt x="781" y="88"/>
                    <a:pt x="829" y="68"/>
                    <a:pt x="829" y="68"/>
                  </a:cubicBezTo>
                  <a:cubicBezTo>
                    <a:pt x="849" y="59"/>
                    <a:pt x="859" y="49"/>
                    <a:pt x="859" y="29"/>
                  </a:cubicBezTo>
                  <a:cubicBezTo>
                    <a:pt x="849" y="10"/>
                    <a:pt x="839" y="0"/>
                    <a:pt x="82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8"/>
            <p:cNvSpPr/>
            <p:nvPr/>
          </p:nvSpPr>
          <p:spPr>
            <a:xfrm>
              <a:off x="2208500" y="1888275"/>
              <a:ext cx="21725" cy="10450"/>
            </a:xfrm>
            <a:custGeom>
              <a:rect b="b" l="l" r="r" t="t"/>
              <a:pathLst>
                <a:path extrusionOk="0" h="418" w="869">
                  <a:moveTo>
                    <a:pt x="683" y="0"/>
                  </a:moveTo>
                  <a:cubicBezTo>
                    <a:pt x="634" y="0"/>
                    <a:pt x="585" y="0"/>
                    <a:pt x="537" y="10"/>
                  </a:cubicBezTo>
                  <a:cubicBezTo>
                    <a:pt x="478" y="20"/>
                    <a:pt x="420" y="29"/>
                    <a:pt x="361" y="49"/>
                  </a:cubicBezTo>
                  <a:cubicBezTo>
                    <a:pt x="332" y="59"/>
                    <a:pt x="303" y="78"/>
                    <a:pt x="283" y="88"/>
                  </a:cubicBezTo>
                  <a:cubicBezTo>
                    <a:pt x="254" y="98"/>
                    <a:pt x="225" y="117"/>
                    <a:pt x="205" y="137"/>
                  </a:cubicBezTo>
                  <a:cubicBezTo>
                    <a:pt x="176" y="146"/>
                    <a:pt x="156" y="166"/>
                    <a:pt x="137" y="185"/>
                  </a:cubicBezTo>
                  <a:cubicBezTo>
                    <a:pt x="117" y="205"/>
                    <a:pt x="107" y="215"/>
                    <a:pt x="88" y="234"/>
                  </a:cubicBezTo>
                  <a:cubicBezTo>
                    <a:pt x="59" y="263"/>
                    <a:pt x="39" y="293"/>
                    <a:pt x="20" y="332"/>
                  </a:cubicBezTo>
                  <a:cubicBezTo>
                    <a:pt x="10" y="351"/>
                    <a:pt x="0" y="361"/>
                    <a:pt x="0" y="361"/>
                  </a:cubicBezTo>
                  <a:cubicBezTo>
                    <a:pt x="0" y="381"/>
                    <a:pt x="0" y="400"/>
                    <a:pt x="20" y="410"/>
                  </a:cubicBezTo>
                  <a:cubicBezTo>
                    <a:pt x="25" y="415"/>
                    <a:pt x="29" y="417"/>
                    <a:pt x="36" y="417"/>
                  </a:cubicBezTo>
                  <a:cubicBezTo>
                    <a:pt x="42" y="417"/>
                    <a:pt x="49" y="415"/>
                    <a:pt x="59" y="410"/>
                  </a:cubicBezTo>
                  <a:lnTo>
                    <a:pt x="78" y="381"/>
                  </a:lnTo>
                  <a:lnTo>
                    <a:pt x="107" y="351"/>
                  </a:lnTo>
                  <a:cubicBezTo>
                    <a:pt x="127" y="342"/>
                    <a:pt x="137" y="332"/>
                    <a:pt x="146" y="312"/>
                  </a:cubicBezTo>
                  <a:cubicBezTo>
                    <a:pt x="185" y="283"/>
                    <a:pt x="225" y="263"/>
                    <a:pt x="264" y="244"/>
                  </a:cubicBezTo>
                  <a:cubicBezTo>
                    <a:pt x="283" y="224"/>
                    <a:pt x="303" y="215"/>
                    <a:pt x="332" y="205"/>
                  </a:cubicBezTo>
                  <a:cubicBezTo>
                    <a:pt x="351" y="195"/>
                    <a:pt x="371" y="185"/>
                    <a:pt x="400" y="176"/>
                  </a:cubicBezTo>
                  <a:cubicBezTo>
                    <a:pt x="449" y="156"/>
                    <a:pt x="498" y="146"/>
                    <a:pt x="546" y="137"/>
                  </a:cubicBezTo>
                  <a:cubicBezTo>
                    <a:pt x="605" y="127"/>
                    <a:pt x="644" y="117"/>
                    <a:pt x="683" y="107"/>
                  </a:cubicBezTo>
                  <a:cubicBezTo>
                    <a:pt x="771" y="98"/>
                    <a:pt x="820" y="98"/>
                    <a:pt x="820" y="98"/>
                  </a:cubicBezTo>
                  <a:cubicBezTo>
                    <a:pt x="859" y="98"/>
                    <a:pt x="868" y="39"/>
                    <a:pt x="829" y="29"/>
                  </a:cubicBezTo>
                  <a:lnTo>
                    <a:pt x="839" y="20"/>
                  </a:lnTo>
                  <a:cubicBezTo>
                    <a:pt x="790" y="10"/>
                    <a:pt x="732" y="10"/>
                    <a:pt x="68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8"/>
            <p:cNvSpPr/>
            <p:nvPr/>
          </p:nvSpPr>
          <p:spPr>
            <a:xfrm>
              <a:off x="2784550" y="1201025"/>
              <a:ext cx="19000" cy="12875"/>
            </a:xfrm>
            <a:custGeom>
              <a:rect b="b" l="l" r="r" t="t"/>
              <a:pathLst>
                <a:path extrusionOk="0" h="515" w="760">
                  <a:moveTo>
                    <a:pt x="37" y="1"/>
                  </a:moveTo>
                  <a:cubicBezTo>
                    <a:pt x="31" y="1"/>
                    <a:pt x="26" y="3"/>
                    <a:pt x="20" y="9"/>
                  </a:cubicBezTo>
                  <a:cubicBezTo>
                    <a:pt x="1" y="28"/>
                    <a:pt x="79" y="165"/>
                    <a:pt x="206" y="243"/>
                  </a:cubicBezTo>
                  <a:cubicBezTo>
                    <a:pt x="196" y="262"/>
                    <a:pt x="196" y="292"/>
                    <a:pt x="196" y="321"/>
                  </a:cubicBezTo>
                  <a:cubicBezTo>
                    <a:pt x="219" y="445"/>
                    <a:pt x="328" y="515"/>
                    <a:pt x="438" y="515"/>
                  </a:cubicBezTo>
                  <a:cubicBezTo>
                    <a:pt x="511" y="515"/>
                    <a:pt x="585" y="484"/>
                    <a:pt x="635" y="419"/>
                  </a:cubicBezTo>
                  <a:cubicBezTo>
                    <a:pt x="759" y="256"/>
                    <a:pt x="631" y="28"/>
                    <a:pt x="433" y="28"/>
                  </a:cubicBezTo>
                  <a:cubicBezTo>
                    <a:pt x="429" y="28"/>
                    <a:pt x="424" y="28"/>
                    <a:pt x="420" y="28"/>
                  </a:cubicBezTo>
                  <a:cubicBezTo>
                    <a:pt x="362" y="28"/>
                    <a:pt x="313" y="58"/>
                    <a:pt x="274" y="97"/>
                  </a:cubicBezTo>
                  <a:cubicBezTo>
                    <a:pt x="254" y="97"/>
                    <a:pt x="235" y="87"/>
                    <a:pt x="225" y="87"/>
                  </a:cubicBezTo>
                  <a:cubicBezTo>
                    <a:pt x="106" y="47"/>
                    <a:pt x="64" y="1"/>
                    <a:pt x="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8"/>
            <p:cNvSpPr/>
            <p:nvPr/>
          </p:nvSpPr>
          <p:spPr>
            <a:xfrm>
              <a:off x="2853100" y="1200900"/>
              <a:ext cx="18925" cy="13000"/>
            </a:xfrm>
            <a:custGeom>
              <a:rect b="b" l="l" r="r" t="t"/>
              <a:pathLst>
                <a:path extrusionOk="0" h="520" w="757">
                  <a:moveTo>
                    <a:pt x="39" y="0"/>
                  </a:moveTo>
                  <a:cubicBezTo>
                    <a:pt x="35" y="0"/>
                    <a:pt x="32" y="1"/>
                    <a:pt x="29" y="4"/>
                  </a:cubicBezTo>
                  <a:cubicBezTo>
                    <a:pt x="0" y="33"/>
                    <a:pt x="78" y="160"/>
                    <a:pt x="205" y="238"/>
                  </a:cubicBezTo>
                  <a:cubicBezTo>
                    <a:pt x="205" y="267"/>
                    <a:pt x="195" y="297"/>
                    <a:pt x="205" y="326"/>
                  </a:cubicBezTo>
                  <a:cubicBezTo>
                    <a:pt x="228" y="450"/>
                    <a:pt x="334" y="520"/>
                    <a:pt x="441" y="520"/>
                  </a:cubicBezTo>
                  <a:cubicBezTo>
                    <a:pt x="512" y="520"/>
                    <a:pt x="584" y="489"/>
                    <a:pt x="634" y="424"/>
                  </a:cubicBezTo>
                  <a:cubicBezTo>
                    <a:pt x="756" y="255"/>
                    <a:pt x="644" y="32"/>
                    <a:pt x="445" y="32"/>
                  </a:cubicBezTo>
                  <a:cubicBezTo>
                    <a:pt x="436" y="32"/>
                    <a:pt x="428" y="33"/>
                    <a:pt x="420" y="33"/>
                  </a:cubicBezTo>
                  <a:cubicBezTo>
                    <a:pt x="371" y="33"/>
                    <a:pt x="312" y="53"/>
                    <a:pt x="283" y="102"/>
                  </a:cubicBezTo>
                  <a:cubicBezTo>
                    <a:pt x="263" y="92"/>
                    <a:pt x="244" y="92"/>
                    <a:pt x="224" y="82"/>
                  </a:cubicBezTo>
                  <a:cubicBezTo>
                    <a:pt x="107" y="48"/>
                    <a:pt x="61" y="0"/>
                    <a:pt x="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8"/>
            <p:cNvSpPr/>
            <p:nvPr/>
          </p:nvSpPr>
          <p:spPr>
            <a:xfrm>
              <a:off x="2835125" y="1222025"/>
              <a:ext cx="6375" cy="3475"/>
            </a:xfrm>
            <a:custGeom>
              <a:rect b="b" l="l" r="r" t="t"/>
              <a:pathLst>
                <a:path extrusionOk="0" h="139" w="255">
                  <a:moveTo>
                    <a:pt x="204" y="1"/>
                  </a:moveTo>
                  <a:cubicBezTo>
                    <a:pt x="147" y="1"/>
                    <a:pt x="1" y="108"/>
                    <a:pt x="26" y="125"/>
                  </a:cubicBezTo>
                  <a:cubicBezTo>
                    <a:pt x="38" y="134"/>
                    <a:pt x="51" y="139"/>
                    <a:pt x="67" y="139"/>
                  </a:cubicBezTo>
                  <a:cubicBezTo>
                    <a:pt x="144" y="139"/>
                    <a:pt x="254" y="32"/>
                    <a:pt x="222" y="8"/>
                  </a:cubicBezTo>
                  <a:cubicBezTo>
                    <a:pt x="218" y="3"/>
                    <a:pt x="212" y="1"/>
                    <a:pt x="20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8"/>
            <p:cNvSpPr/>
            <p:nvPr/>
          </p:nvSpPr>
          <p:spPr>
            <a:xfrm>
              <a:off x="2819925" y="1210000"/>
              <a:ext cx="7575" cy="15650"/>
            </a:xfrm>
            <a:custGeom>
              <a:rect b="b" l="l" r="r" t="t"/>
              <a:pathLst>
                <a:path extrusionOk="0" h="626" w="303">
                  <a:moveTo>
                    <a:pt x="273" y="1"/>
                  </a:moveTo>
                  <a:cubicBezTo>
                    <a:pt x="225" y="1"/>
                    <a:pt x="176" y="20"/>
                    <a:pt x="137" y="50"/>
                  </a:cubicBezTo>
                  <a:cubicBezTo>
                    <a:pt x="98" y="79"/>
                    <a:pt x="69" y="118"/>
                    <a:pt x="49" y="157"/>
                  </a:cubicBezTo>
                  <a:cubicBezTo>
                    <a:pt x="30" y="177"/>
                    <a:pt x="20" y="206"/>
                    <a:pt x="10" y="225"/>
                  </a:cubicBezTo>
                  <a:cubicBezTo>
                    <a:pt x="10" y="245"/>
                    <a:pt x="0" y="255"/>
                    <a:pt x="0" y="274"/>
                  </a:cubicBezTo>
                  <a:cubicBezTo>
                    <a:pt x="0" y="284"/>
                    <a:pt x="0" y="303"/>
                    <a:pt x="0" y="313"/>
                  </a:cubicBezTo>
                  <a:cubicBezTo>
                    <a:pt x="0" y="420"/>
                    <a:pt x="49" y="528"/>
                    <a:pt x="137" y="586"/>
                  </a:cubicBezTo>
                  <a:cubicBezTo>
                    <a:pt x="166" y="606"/>
                    <a:pt x="205" y="616"/>
                    <a:pt x="234" y="625"/>
                  </a:cubicBezTo>
                  <a:lnTo>
                    <a:pt x="283" y="625"/>
                  </a:lnTo>
                  <a:cubicBezTo>
                    <a:pt x="283" y="616"/>
                    <a:pt x="283" y="606"/>
                    <a:pt x="283" y="606"/>
                  </a:cubicBezTo>
                  <a:cubicBezTo>
                    <a:pt x="273" y="596"/>
                    <a:pt x="264" y="586"/>
                    <a:pt x="254" y="586"/>
                  </a:cubicBezTo>
                  <a:cubicBezTo>
                    <a:pt x="234" y="567"/>
                    <a:pt x="215" y="547"/>
                    <a:pt x="195" y="528"/>
                  </a:cubicBezTo>
                  <a:cubicBezTo>
                    <a:pt x="176" y="499"/>
                    <a:pt x="156" y="469"/>
                    <a:pt x="147" y="430"/>
                  </a:cubicBezTo>
                  <a:cubicBezTo>
                    <a:pt x="127" y="401"/>
                    <a:pt x="127" y="362"/>
                    <a:pt x="127" y="323"/>
                  </a:cubicBezTo>
                  <a:cubicBezTo>
                    <a:pt x="127" y="313"/>
                    <a:pt x="127" y="303"/>
                    <a:pt x="127" y="294"/>
                  </a:cubicBezTo>
                  <a:cubicBezTo>
                    <a:pt x="127" y="284"/>
                    <a:pt x="127" y="274"/>
                    <a:pt x="127" y="264"/>
                  </a:cubicBezTo>
                  <a:cubicBezTo>
                    <a:pt x="127" y="245"/>
                    <a:pt x="137" y="225"/>
                    <a:pt x="147" y="206"/>
                  </a:cubicBezTo>
                  <a:cubicBezTo>
                    <a:pt x="156" y="167"/>
                    <a:pt x="176" y="138"/>
                    <a:pt x="195" y="118"/>
                  </a:cubicBezTo>
                  <a:cubicBezTo>
                    <a:pt x="215" y="89"/>
                    <a:pt x="244" y="60"/>
                    <a:pt x="273" y="50"/>
                  </a:cubicBezTo>
                  <a:cubicBezTo>
                    <a:pt x="293" y="40"/>
                    <a:pt x="303" y="30"/>
                    <a:pt x="293" y="20"/>
                  </a:cubicBezTo>
                  <a:cubicBezTo>
                    <a:pt x="293" y="11"/>
                    <a:pt x="283" y="1"/>
                    <a:pt x="27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8"/>
            <p:cNvSpPr/>
            <p:nvPr/>
          </p:nvSpPr>
          <p:spPr>
            <a:xfrm>
              <a:off x="2868950" y="1064650"/>
              <a:ext cx="41225" cy="23200"/>
            </a:xfrm>
            <a:custGeom>
              <a:rect b="b" l="l" r="r" t="t"/>
              <a:pathLst>
                <a:path extrusionOk="0" h="928" w="1649">
                  <a:moveTo>
                    <a:pt x="1629" y="1"/>
                  </a:moveTo>
                  <a:cubicBezTo>
                    <a:pt x="1610" y="1"/>
                    <a:pt x="1600" y="1"/>
                    <a:pt x="1600" y="10"/>
                  </a:cubicBezTo>
                  <a:cubicBezTo>
                    <a:pt x="1590" y="40"/>
                    <a:pt x="1581" y="69"/>
                    <a:pt x="1571" y="88"/>
                  </a:cubicBezTo>
                  <a:cubicBezTo>
                    <a:pt x="1561" y="128"/>
                    <a:pt x="1551" y="147"/>
                    <a:pt x="1532" y="176"/>
                  </a:cubicBezTo>
                  <a:cubicBezTo>
                    <a:pt x="1522" y="215"/>
                    <a:pt x="1493" y="245"/>
                    <a:pt x="1473" y="284"/>
                  </a:cubicBezTo>
                  <a:cubicBezTo>
                    <a:pt x="1444" y="323"/>
                    <a:pt x="1415" y="362"/>
                    <a:pt x="1385" y="401"/>
                  </a:cubicBezTo>
                  <a:cubicBezTo>
                    <a:pt x="1346" y="440"/>
                    <a:pt x="1307" y="479"/>
                    <a:pt x="1268" y="508"/>
                  </a:cubicBezTo>
                  <a:cubicBezTo>
                    <a:pt x="1229" y="547"/>
                    <a:pt x="1181" y="576"/>
                    <a:pt x="1132" y="606"/>
                  </a:cubicBezTo>
                  <a:cubicBezTo>
                    <a:pt x="1083" y="635"/>
                    <a:pt x="1025" y="664"/>
                    <a:pt x="976" y="684"/>
                  </a:cubicBezTo>
                  <a:lnTo>
                    <a:pt x="888" y="723"/>
                  </a:lnTo>
                  <a:lnTo>
                    <a:pt x="810" y="752"/>
                  </a:lnTo>
                  <a:lnTo>
                    <a:pt x="722" y="781"/>
                  </a:lnTo>
                  <a:lnTo>
                    <a:pt x="634" y="801"/>
                  </a:lnTo>
                  <a:cubicBezTo>
                    <a:pt x="576" y="801"/>
                    <a:pt x="527" y="830"/>
                    <a:pt x="478" y="830"/>
                  </a:cubicBezTo>
                  <a:lnTo>
                    <a:pt x="332" y="849"/>
                  </a:lnTo>
                  <a:cubicBezTo>
                    <a:pt x="234" y="869"/>
                    <a:pt x="156" y="869"/>
                    <a:pt x="108" y="869"/>
                  </a:cubicBezTo>
                  <a:lnTo>
                    <a:pt x="20" y="879"/>
                  </a:lnTo>
                  <a:cubicBezTo>
                    <a:pt x="10" y="888"/>
                    <a:pt x="10" y="888"/>
                    <a:pt x="10" y="898"/>
                  </a:cubicBezTo>
                  <a:cubicBezTo>
                    <a:pt x="0" y="908"/>
                    <a:pt x="10" y="918"/>
                    <a:pt x="20" y="918"/>
                  </a:cubicBezTo>
                  <a:lnTo>
                    <a:pt x="108" y="918"/>
                  </a:lnTo>
                  <a:lnTo>
                    <a:pt x="205" y="927"/>
                  </a:lnTo>
                  <a:lnTo>
                    <a:pt x="332" y="927"/>
                  </a:lnTo>
                  <a:lnTo>
                    <a:pt x="488" y="918"/>
                  </a:lnTo>
                  <a:cubicBezTo>
                    <a:pt x="547" y="918"/>
                    <a:pt x="605" y="908"/>
                    <a:pt x="664" y="898"/>
                  </a:cubicBezTo>
                  <a:lnTo>
                    <a:pt x="751" y="879"/>
                  </a:lnTo>
                  <a:lnTo>
                    <a:pt x="839" y="859"/>
                  </a:lnTo>
                  <a:lnTo>
                    <a:pt x="937" y="830"/>
                  </a:lnTo>
                  <a:lnTo>
                    <a:pt x="1025" y="791"/>
                  </a:lnTo>
                  <a:cubicBezTo>
                    <a:pt x="1083" y="771"/>
                    <a:pt x="1142" y="742"/>
                    <a:pt x="1190" y="703"/>
                  </a:cubicBezTo>
                  <a:cubicBezTo>
                    <a:pt x="1249" y="674"/>
                    <a:pt x="1298" y="635"/>
                    <a:pt x="1346" y="596"/>
                  </a:cubicBezTo>
                  <a:cubicBezTo>
                    <a:pt x="1385" y="557"/>
                    <a:pt x="1434" y="508"/>
                    <a:pt x="1464" y="459"/>
                  </a:cubicBezTo>
                  <a:cubicBezTo>
                    <a:pt x="1503" y="420"/>
                    <a:pt x="1532" y="371"/>
                    <a:pt x="1551" y="332"/>
                  </a:cubicBezTo>
                  <a:cubicBezTo>
                    <a:pt x="1590" y="254"/>
                    <a:pt x="1620" y="186"/>
                    <a:pt x="1629" y="108"/>
                  </a:cubicBezTo>
                  <a:cubicBezTo>
                    <a:pt x="1639" y="79"/>
                    <a:pt x="1639" y="49"/>
                    <a:pt x="1649" y="20"/>
                  </a:cubicBezTo>
                  <a:cubicBezTo>
                    <a:pt x="1639" y="10"/>
                    <a:pt x="1629" y="1"/>
                    <a:pt x="1629"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8"/>
            <p:cNvSpPr/>
            <p:nvPr/>
          </p:nvSpPr>
          <p:spPr>
            <a:xfrm>
              <a:off x="2877475" y="1070750"/>
              <a:ext cx="43450" cy="26600"/>
            </a:xfrm>
            <a:custGeom>
              <a:rect b="b" l="l" r="r" t="t"/>
              <a:pathLst>
                <a:path extrusionOk="0" h="1064" w="1738">
                  <a:moveTo>
                    <a:pt x="1718" y="1"/>
                  </a:moveTo>
                  <a:cubicBezTo>
                    <a:pt x="1708" y="1"/>
                    <a:pt x="1698" y="10"/>
                    <a:pt x="1698" y="20"/>
                  </a:cubicBezTo>
                  <a:cubicBezTo>
                    <a:pt x="1688" y="49"/>
                    <a:pt x="1679" y="79"/>
                    <a:pt x="1669" y="108"/>
                  </a:cubicBezTo>
                  <a:cubicBezTo>
                    <a:pt x="1640" y="186"/>
                    <a:pt x="1610" y="264"/>
                    <a:pt x="1571" y="342"/>
                  </a:cubicBezTo>
                  <a:cubicBezTo>
                    <a:pt x="1552" y="391"/>
                    <a:pt x="1523" y="440"/>
                    <a:pt x="1493" y="479"/>
                  </a:cubicBezTo>
                  <a:cubicBezTo>
                    <a:pt x="1464" y="537"/>
                    <a:pt x="1425" y="576"/>
                    <a:pt x="1386" y="625"/>
                  </a:cubicBezTo>
                  <a:cubicBezTo>
                    <a:pt x="1347" y="674"/>
                    <a:pt x="1298" y="722"/>
                    <a:pt x="1249" y="762"/>
                  </a:cubicBezTo>
                  <a:cubicBezTo>
                    <a:pt x="1220" y="781"/>
                    <a:pt x="1201" y="801"/>
                    <a:pt x="1171" y="820"/>
                  </a:cubicBezTo>
                  <a:lnTo>
                    <a:pt x="1084" y="869"/>
                  </a:lnTo>
                  <a:cubicBezTo>
                    <a:pt x="1025" y="888"/>
                    <a:pt x="966" y="918"/>
                    <a:pt x="898" y="937"/>
                  </a:cubicBezTo>
                  <a:cubicBezTo>
                    <a:pt x="830" y="947"/>
                    <a:pt x="771" y="957"/>
                    <a:pt x="713" y="957"/>
                  </a:cubicBezTo>
                  <a:lnTo>
                    <a:pt x="527" y="957"/>
                  </a:lnTo>
                  <a:lnTo>
                    <a:pt x="362" y="937"/>
                  </a:lnTo>
                  <a:cubicBezTo>
                    <a:pt x="313" y="937"/>
                    <a:pt x="264" y="927"/>
                    <a:pt x="225" y="918"/>
                  </a:cubicBezTo>
                  <a:lnTo>
                    <a:pt x="118" y="888"/>
                  </a:lnTo>
                  <a:lnTo>
                    <a:pt x="20" y="869"/>
                  </a:lnTo>
                  <a:cubicBezTo>
                    <a:pt x="17" y="866"/>
                    <a:pt x="14" y="865"/>
                    <a:pt x="12" y="865"/>
                  </a:cubicBezTo>
                  <a:cubicBezTo>
                    <a:pt x="6" y="865"/>
                    <a:pt x="1" y="872"/>
                    <a:pt x="1" y="879"/>
                  </a:cubicBezTo>
                  <a:cubicBezTo>
                    <a:pt x="1" y="879"/>
                    <a:pt x="1" y="888"/>
                    <a:pt x="10" y="898"/>
                  </a:cubicBezTo>
                  <a:lnTo>
                    <a:pt x="98" y="937"/>
                  </a:lnTo>
                  <a:lnTo>
                    <a:pt x="206" y="976"/>
                  </a:lnTo>
                  <a:lnTo>
                    <a:pt x="274" y="996"/>
                  </a:lnTo>
                  <a:cubicBezTo>
                    <a:pt x="293" y="1005"/>
                    <a:pt x="323" y="1015"/>
                    <a:pt x="342" y="1015"/>
                  </a:cubicBezTo>
                  <a:lnTo>
                    <a:pt x="518" y="1054"/>
                  </a:lnTo>
                  <a:cubicBezTo>
                    <a:pt x="576" y="1064"/>
                    <a:pt x="645" y="1064"/>
                    <a:pt x="713" y="1064"/>
                  </a:cubicBezTo>
                  <a:cubicBezTo>
                    <a:pt x="781" y="1064"/>
                    <a:pt x="849" y="1054"/>
                    <a:pt x="927" y="1044"/>
                  </a:cubicBezTo>
                  <a:cubicBezTo>
                    <a:pt x="996" y="1025"/>
                    <a:pt x="1064" y="1005"/>
                    <a:pt x="1132" y="976"/>
                  </a:cubicBezTo>
                  <a:lnTo>
                    <a:pt x="1240" y="918"/>
                  </a:lnTo>
                  <a:cubicBezTo>
                    <a:pt x="1269" y="898"/>
                    <a:pt x="1298" y="879"/>
                    <a:pt x="1327" y="849"/>
                  </a:cubicBezTo>
                  <a:cubicBezTo>
                    <a:pt x="1376" y="810"/>
                    <a:pt x="1435" y="752"/>
                    <a:pt x="1474" y="703"/>
                  </a:cubicBezTo>
                  <a:cubicBezTo>
                    <a:pt x="1513" y="644"/>
                    <a:pt x="1552" y="586"/>
                    <a:pt x="1581" y="537"/>
                  </a:cubicBezTo>
                  <a:cubicBezTo>
                    <a:pt x="1610" y="479"/>
                    <a:pt x="1640" y="430"/>
                    <a:pt x="1659" y="371"/>
                  </a:cubicBezTo>
                  <a:cubicBezTo>
                    <a:pt x="1688" y="293"/>
                    <a:pt x="1708" y="205"/>
                    <a:pt x="1727" y="118"/>
                  </a:cubicBezTo>
                  <a:cubicBezTo>
                    <a:pt x="1727" y="88"/>
                    <a:pt x="1737" y="59"/>
                    <a:pt x="1737" y="20"/>
                  </a:cubicBezTo>
                  <a:cubicBezTo>
                    <a:pt x="1737" y="10"/>
                    <a:pt x="1727" y="1"/>
                    <a:pt x="171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8"/>
            <p:cNvSpPr/>
            <p:nvPr/>
          </p:nvSpPr>
          <p:spPr>
            <a:xfrm>
              <a:off x="2880400" y="1059400"/>
              <a:ext cx="14675" cy="23575"/>
            </a:xfrm>
            <a:custGeom>
              <a:rect b="b" l="l" r="r" t="t"/>
              <a:pathLst>
                <a:path extrusionOk="0" h="943" w="587">
                  <a:moveTo>
                    <a:pt x="35" y="1"/>
                  </a:moveTo>
                  <a:cubicBezTo>
                    <a:pt x="23" y="1"/>
                    <a:pt x="10" y="6"/>
                    <a:pt x="10" y="16"/>
                  </a:cubicBezTo>
                  <a:cubicBezTo>
                    <a:pt x="1" y="84"/>
                    <a:pt x="1" y="142"/>
                    <a:pt x="1" y="201"/>
                  </a:cubicBezTo>
                  <a:cubicBezTo>
                    <a:pt x="1" y="269"/>
                    <a:pt x="10" y="328"/>
                    <a:pt x="30" y="386"/>
                  </a:cubicBezTo>
                  <a:cubicBezTo>
                    <a:pt x="30" y="425"/>
                    <a:pt x="40" y="455"/>
                    <a:pt x="59" y="494"/>
                  </a:cubicBezTo>
                  <a:cubicBezTo>
                    <a:pt x="69" y="523"/>
                    <a:pt x="79" y="562"/>
                    <a:pt x="98" y="591"/>
                  </a:cubicBezTo>
                  <a:cubicBezTo>
                    <a:pt x="118" y="630"/>
                    <a:pt x="137" y="659"/>
                    <a:pt x="157" y="689"/>
                  </a:cubicBezTo>
                  <a:cubicBezTo>
                    <a:pt x="176" y="718"/>
                    <a:pt x="206" y="747"/>
                    <a:pt x="235" y="777"/>
                  </a:cubicBezTo>
                  <a:cubicBezTo>
                    <a:pt x="254" y="796"/>
                    <a:pt x="284" y="825"/>
                    <a:pt x="313" y="845"/>
                  </a:cubicBezTo>
                  <a:cubicBezTo>
                    <a:pt x="332" y="855"/>
                    <a:pt x="362" y="874"/>
                    <a:pt x="391" y="884"/>
                  </a:cubicBezTo>
                  <a:lnTo>
                    <a:pt x="459" y="913"/>
                  </a:lnTo>
                  <a:lnTo>
                    <a:pt x="518" y="933"/>
                  </a:lnTo>
                  <a:lnTo>
                    <a:pt x="567" y="942"/>
                  </a:lnTo>
                  <a:cubicBezTo>
                    <a:pt x="576" y="942"/>
                    <a:pt x="576" y="933"/>
                    <a:pt x="586" y="933"/>
                  </a:cubicBezTo>
                  <a:cubicBezTo>
                    <a:pt x="586" y="923"/>
                    <a:pt x="586" y="913"/>
                    <a:pt x="586" y="913"/>
                  </a:cubicBezTo>
                  <a:lnTo>
                    <a:pt x="537" y="884"/>
                  </a:lnTo>
                  <a:lnTo>
                    <a:pt x="498" y="864"/>
                  </a:lnTo>
                  <a:cubicBezTo>
                    <a:pt x="479" y="845"/>
                    <a:pt x="459" y="835"/>
                    <a:pt x="440" y="816"/>
                  </a:cubicBezTo>
                  <a:cubicBezTo>
                    <a:pt x="420" y="806"/>
                    <a:pt x="401" y="786"/>
                    <a:pt x="381" y="767"/>
                  </a:cubicBezTo>
                  <a:cubicBezTo>
                    <a:pt x="352" y="747"/>
                    <a:pt x="332" y="728"/>
                    <a:pt x="323" y="698"/>
                  </a:cubicBezTo>
                  <a:cubicBezTo>
                    <a:pt x="293" y="679"/>
                    <a:pt x="284" y="650"/>
                    <a:pt x="264" y="630"/>
                  </a:cubicBezTo>
                  <a:cubicBezTo>
                    <a:pt x="245" y="601"/>
                    <a:pt x="235" y="572"/>
                    <a:pt x="215" y="542"/>
                  </a:cubicBezTo>
                  <a:cubicBezTo>
                    <a:pt x="167" y="425"/>
                    <a:pt x="118" y="308"/>
                    <a:pt x="98" y="191"/>
                  </a:cubicBezTo>
                  <a:cubicBezTo>
                    <a:pt x="69" y="94"/>
                    <a:pt x="59" y="25"/>
                    <a:pt x="59" y="25"/>
                  </a:cubicBezTo>
                  <a:lnTo>
                    <a:pt x="59" y="16"/>
                  </a:lnTo>
                  <a:cubicBezTo>
                    <a:pt x="59" y="6"/>
                    <a:pt x="47" y="1"/>
                    <a:pt x="35"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8"/>
            <p:cNvSpPr/>
            <p:nvPr/>
          </p:nvSpPr>
          <p:spPr>
            <a:xfrm>
              <a:off x="1992400" y="1170650"/>
              <a:ext cx="46625" cy="24325"/>
            </a:xfrm>
            <a:custGeom>
              <a:rect b="b" l="l" r="r" t="t"/>
              <a:pathLst>
                <a:path extrusionOk="0" h="973" w="1865">
                  <a:moveTo>
                    <a:pt x="660" y="0"/>
                  </a:moveTo>
                  <a:cubicBezTo>
                    <a:pt x="415" y="0"/>
                    <a:pt x="175" y="95"/>
                    <a:pt x="1" y="278"/>
                  </a:cubicBezTo>
                  <a:cubicBezTo>
                    <a:pt x="1" y="278"/>
                    <a:pt x="385" y="972"/>
                    <a:pt x="1379" y="972"/>
                  </a:cubicBezTo>
                  <a:cubicBezTo>
                    <a:pt x="1527" y="972"/>
                    <a:pt x="1688" y="957"/>
                    <a:pt x="1864" y="921"/>
                  </a:cubicBezTo>
                  <a:cubicBezTo>
                    <a:pt x="1864" y="921"/>
                    <a:pt x="1445" y="199"/>
                    <a:pt x="908" y="34"/>
                  </a:cubicBezTo>
                  <a:cubicBezTo>
                    <a:pt x="826" y="11"/>
                    <a:pt x="743" y="0"/>
                    <a:pt x="66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8"/>
            <p:cNvSpPr/>
            <p:nvPr/>
          </p:nvSpPr>
          <p:spPr>
            <a:xfrm>
              <a:off x="2016550" y="1141975"/>
              <a:ext cx="35625" cy="51225"/>
            </a:xfrm>
            <a:custGeom>
              <a:rect b="b" l="l" r="r" t="t"/>
              <a:pathLst>
                <a:path extrusionOk="0" h="2049" w="1425">
                  <a:moveTo>
                    <a:pt x="654" y="0"/>
                  </a:moveTo>
                  <a:cubicBezTo>
                    <a:pt x="1" y="917"/>
                    <a:pt x="888" y="2049"/>
                    <a:pt x="888" y="2049"/>
                  </a:cubicBezTo>
                  <a:cubicBezTo>
                    <a:pt x="1425" y="634"/>
                    <a:pt x="654" y="0"/>
                    <a:pt x="654"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8"/>
            <p:cNvSpPr/>
            <p:nvPr/>
          </p:nvSpPr>
          <p:spPr>
            <a:xfrm>
              <a:off x="2034100" y="1188050"/>
              <a:ext cx="12950" cy="12475"/>
            </a:xfrm>
            <a:custGeom>
              <a:rect b="b" l="l" r="r" t="t"/>
              <a:pathLst>
                <a:path extrusionOk="0" h="499" w="518">
                  <a:moveTo>
                    <a:pt x="264" y="1"/>
                  </a:moveTo>
                  <a:cubicBezTo>
                    <a:pt x="177" y="1"/>
                    <a:pt x="98" y="60"/>
                    <a:pt x="59" y="138"/>
                  </a:cubicBezTo>
                  <a:cubicBezTo>
                    <a:pt x="11" y="196"/>
                    <a:pt x="1" y="284"/>
                    <a:pt x="30" y="352"/>
                  </a:cubicBezTo>
                  <a:cubicBezTo>
                    <a:pt x="79" y="420"/>
                    <a:pt x="157" y="469"/>
                    <a:pt x="245" y="489"/>
                  </a:cubicBezTo>
                  <a:lnTo>
                    <a:pt x="245" y="499"/>
                  </a:lnTo>
                  <a:cubicBezTo>
                    <a:pt x="313" y="479"/>
                    <a:pt x="381" y="459"/>
                    <a:pt x="450" y="459"/>
                  </a:cubicBezTo>
                  <a:cubicBezTo>
                    <a:pt x="450" y="372"/>
                    <a:pt x="479" y="294"/>
                    <a:pt x="518" y="225"/>
                  </a:cubicBezTo>
                  <a:lnTo>
                    <a:pt x="508" y="225"/>
                  </a:lnTo>
                  <a:cubicBezTo>
                    <a:pt x="489" y="108"/>
                    <a:pt x="391" y="11"/>
                    <a:pt x="264"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8"/>
            <p:cNvSpPr/>
            <p:nvPr/>
          </p:nvSpPr>
          <p:spPr>
            <a:xfrm>
              <a:off x="2137775" y="1392550"/>
              <a:ext cx="25625" cy="122100"/>
            </a:xfrm>
            <a:custGeom>
              <a:rect b="b" l="l" r="r" t="t"/>
              <a:pathLst>
                <a:path extrusionOk="0" h="4884" w="1025">
                  <a:moveTo>
                    <a:pt x="39" y="1"/>
                  </a:moveTo>
                  <a:cubicBezTo>
                    <a:pt x="32" y="1"/>
                    <a:pt x="24" y="6"/>
                    <a:pt x="20" y="16"/>
                  </a:cubicBezTo>
                  <a:cubicBezTo>
                    <a:pt x="0" y="25"/>
                    <a:pt x="0" y="45"/>
                    <a:pt x="20" y="55"/>
                  </a:cubicBezTo>
                  <a:cubicBezTo>
                    <a:pt x="20" y="55"/>
                    <a:pt x="78" y="103"/>
                    <a:pt x="176" y="211"/>
                  </a:cubicBezTo>
                  <a:cubicBezTo>
                    <a:pt x="302" y="347"/>
                    <a:pt x="429" y="494"/>
                    <a:pt x="537" y="650"/>
                  </a:cubicBezTo>
                  <a:cubicBezTo>
                    <a:pt x="605" y="747"/>
                    <a:pt x="673" y="855"/>
                    <a:pt x="732" y="972"/>
                  </a:cubicBezTo>
                  <a:cubicBezTo>
                    <a:pt x="790" y="1098"/>
                    <a:pt x="839" y="1225"/>
                    <a:pt x="868" y="1362"/>
                  </a:cubicBezTo>
                  <a:cubicBezTo>
                    <a:pt x="888" y="1518"/>
                    <a:pt x="898" y="1664"/>
                    <a:pt x="898" y="1820"/>
                  </a:cubicBezTo>
                  <a:cubicBezTo>
                    <a:pt x="907" y="1967"/>
                    <a:pt x="917" y="2133"/>
                    <a:pt x="917" y="2289"/>
                  </a:cubicBezTo>
                  <a:cubicBezTo>
                    <a:pt x="917" y="2611"/>
                    <a:pt x="917" y="2933"/>
                    <a:pt x="917" y="3225"/>
                  </a:cubicBezTo>
                  <a:cubicBezTo>
                    <a:pt x="927" y="3528"/>
                    <a:pt x="927" y="3801"/>
                    <a:pt x="927" y="4045"/>
                  </a:cubicBezTo>
                  <a:cubicBezTo>
                    <a:pt x="937" y="4532"/>
                    <a:pt x="946" y="4845"/>
                    <a:pt x="946" y="4845"/>
                  </a:cubicBezTo>
                  <a:cubicBezTo>
                    <a:pt x="946" y="4864"/>
                    <a:pt x="966" y="4874"/>
                    <a:pt x="976" y="4884"/>
                  </a:cubicBezTo>
                  <a:cubicBezTo>
                    <a:pt x="995" y="4884"/>
                    <a:pt x="1015" y="4864"/>
                    <a:pt x="1015" y="4845"/>
                  </a:cubicBezTo>
                  <a:cubicBezTo>
                    <a:pt x="1015" y="4845"/>
                    <a:pt x="1015" y="4523"/>
                    <a:pt x="1024" y="4045"/>
                  </a:cubicBezTo>
                  <a:lnTo>
                    <a:pt x="1024" y="3225"/>
                  </a:lnTo>
                  <a:lnTo>
                    <a:pt x="1024" y="2289"/>
                  </a:lnTo>
                  <a:cubicBezTo>
                    <a:pt x="1024" y="2133"/>
                    <a:pt x="1015" y="1967"/>
                    <a:pt x="1015" y="1811"/>
                  </a:cubicBezTo>
                  <a:cubicBezTo>
                    <a:pt x="1015" y="1655"/>
                    <a:pt x="995" y="1498"/>
                    <a:pt x="976" y="1342"/>
                  </a:cubicBezTo>
                  <a:cubicBezTo>
                    <a:pt x="946" y="1196"/>
                    <a:pt x="888" y="1050"/>
                    <a:pt x="819" y="923"/>
                  </a:cubicBezTo>
                  <a:cubicBezTo>
                    <a:pt x="761" y="806"/>
                    <a:pt x="683" y="699"/>
                    <a:pt x="605" y="591"/>
                  </a:cubicBezTo>
                  <a:cubicBezTo>
                    <a:pt x="488" y="435"/>
                    <a:pt x="361" y="289"/>
                    <a:pt x="215" y="152"/>
                  </a:cubicBezTo>
                  <a:cubicBezTo>
                    <a:pt x="136" y="73"/>
                    <a:pt x="76" y="26"/>
                    <a:pt x="56" y="11"/>
                  </a:cubicBezTo>
                  <a:lnTo>
                    <a:pt x="56" y="11"/>
                  </a:lnTo>
                  <a:cubicBezTo>
                    <a:pt x="51" y="4"/>
                    <a:pt x="45" y="1"/>
                    <a:pt x="3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8"/>
            <p:cNvSpPr/>
            <p:nvPr/>
          </p:nvSpPr>
          <p:spPr>
            <a:xfrm>
              <a:off x="2028350" y="1205125"/>
              <a:ext cx="16750" cy="72575"/>
            </a:xfrm>
            <a:custGeom>
              <a:rect b="b" l="l" r="r" t="t"/>
              <a:pathLst>
                <a:path extrusionOk="0" h="2903" w="670">
                  <a:moveTo>
                    <a:pt x="572" y="1"/>
                  </a:moveTo>
                  <a:cubicBezTo>
                    <a:pt x="543" y="1"/>
                    <a:pt x="524" y="20"/>
                    <a:pt x="524" y="40"/>
                  </a:cubicBezTo>
                  <a:lnTo>
                    <a:pt x="485" y="489"/>
                  </a:lnTo>
                  <a:cubicBezTo>
                    <a:pt x="465" y="625"/>
                    <a:pt x="455" y="781"/>
                    <a:pt x="436" y="957"/>
                  </a:cubicBezTo>
                  <a:cubicBezTo>
                    <a:pt x="426" y="1035"/>
                    <a:pt x="416" y="1123"/>
                    <a:pt x="407" y="1211"/>
                  </a:cubicBezTo>
                  <a:cubicBezTo>
                    <a:pt x="397" y="1298"/>
                    <a:pt x="377" y="1386"/>
                    <a:pt x="367" y="1474"/>
                  </a:cubicBezTo>
                  <a:cubicBezTo>
                    <a:pt x="338" y="1650"/>
                    <a:pt x="309" y="1825"/>
                    <a:pt x="280" y="1991"/>
                  </a:cubicBezTo>
                  <a:cubicBezTo>
                    <a:pt x="250" y="2069"/>
                    <a:pt x="241" y="2157"/>
                    <a:pt x="221" y="2225"/>
                  </a:cubicBezTo>
                  <a:lnTo>
                    <a:pt x="163" y="2440"/>
                  </a:lnTo>
                  <a:lnTo>
                    <a:pt x="104" y="2606"/>
                  </a:lnTo>
                  <a:cubicBezTo>
                    <a:pt x="85" y="2664"/>
                    <a:pt x="65" y="2703"/>
                    <a:pt x="55" y="2742"/>
                  </a:cubicBezTo>
                  <a:cubicBezTo>
                    <a:pt x="26" y="2820"/>
                    <a:pt x="7" y="2859"/>
                    <a:pt x="7" y="2859"/>
                  </a:cubicBezTo>
                  <a:cubicBezTo>
                    <a:pt x="0" y="2885"/>
                    <a:pt x="15" y="2903"/>
                    <a:pt x="32" y="2903"/>
                  </a:cubicBezTo>
                  <a:cubicBezTo>
                    <a:pt x="40" y="2903"/>
                    <a:pt x="49" y="2898"/>
                    <a:pt x="55" y="2889"/>
                  </a:cubicBezTo>
                  <a:cubicBezTo>
                    <a:pt x="65" y="2889"/>
                    <a:pt x="85" y="2859"/>
                    <a:pt x="133" y="2791"/>
                  </a:cubicBezTo>
                  <a:cubicBezTo>
                    <a:pt x="163" y="2752"/>
                    <a:pt x="192" y="2713"/>
                    <a:pt x="221" y="2664"/>
                  </a:cubicBezTo>
                  <a:lnTo>
                    <a:pt x="309" y="2498"/>
                  </a:lnTo>
                  <a:cubicBezTo>
                    <a:pt x="377" y="2352"/>
                    <a:pt x="436" y="2206"/>
                    <a:pt x="485" y="2050"/>
                  </a:cubicBezTo>
                  <a:cubicBezTo>
                    <a:pt x="514" y="1971"/>
                    <a:pt x="543" y="1884"/>
                    <a:pt x="553" y="1786"/>
                  </a:cubicBezTo>
                  <a:cubicBezTo>
                    <a:pt x="572" y="1698"/>
                    <a:pt x="592" y="1611"/>
                    <a:pt x="611" y="1513"/>
                  </a:cubicBezTo>
                  <a:cubicBezTo>
                    <a:pt x="621" y="1425"/>
                    <a:pt x="631" y="1328"/>
                    <a:pt x="641" y="1240"/>
                  </a:cubicBezTo>
                  <a:cubicBezTo>
                    <a:pt x="650" y="1152"/>
                    <a:pt x="660" y="1064"/>
                    <a:pt x="660" y="976"/>
                  </a:cubicBezTo>
                  <a:cubicBezTo>
                    <a:pt x="670" y="820"/>
                    <a:pt x="670" y="654"/>
                    <a:pt x="660" y="498"/>
                  </a:cubicBezTo>
                  <a:cubicBezTo>
                    <a:pt x="650" y="342"/>
                    <a:pt x="641" y="196"/>
                    <a:pt x="611" y="40"/>
                  </a:cubicBezTo>
                  <a:cubicBezTo>
                    <a:pt x="602" y="20"/>
                    <a:pt x="592" y="11"/>
                    <a:pt x="5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8"/>
            <p:cNvSpPr/>
            <p:nvPr/>
          </p:nvSpPr>
          <p:spPr>
            <a:xfrm>
              <a:off x="2057575" y="1195700"/>
              <a:ext cx="64600" cy="31650"/>
            </a:xfrm>
            <a:custGeom>
              <a:rect b="b" l="l" r="r" t="t"/>
              <a:pathLst>
                <a:path extrusionOk="0" h="1266" w="2584">
                  <a:moveTo>
                    <a:pt x="91" y="0"/>
                  </a:moveTo>
                  <a:cubicBezTo>
                    <a:pt x="43" y="0"/>
                    <a:pt x="0" y="53"/>
                    <a:pt x="37" y="105"/>
                  </a:cubicBezTo>
                  <a:lnTo>
                    <a:pt x="57" y="124"/>
                  </a:lnTo>
                  <a:cubicBezTo>
                    <a:pt x="76" y="153"/>
                    <a:pt x="96" y="173"/>
                    <a:pt x="116" y="193"/>
                  </a:cubicBezTo>
                  <a:cubicBezTo>
                    <a:pt x="184" y="271"/>
                    <a:pt x="262" y="349"/>
                    <a:pt x="340" y="417"/>
                  </a:cubicBezTo>
                  <a:cubicBezTo>
                    <a:pt x="457" y="524"/>
                    <a:pt x="574" y="612"/>
                    <a:pt x="701" y="690"/>
                  </a:cubicBezTo>
                  <a:cubicBezTo>
                    <a:pt x="837" y="788"/>
                    <a:pt x="994" y="875"/>
                    <a:pt x="1150" y="944"/>
                  </a:cubicBezTo>
                  <a:cubicBezTo>
                    <a:pt x="1228" y="983"/>
                    <a:pt x="1306" y="1012"/>
                    <a:pt x="1393" y="1051"/>
                  </a:cubicBezTo>
                  <a:cubicBezTo>
                    <a:pt x="1472" y="1080"/>
                    <a:pt x="1559" y="1110"/>
                    <a:pt x="1637" y="1129"/>
                  </a:cubicBezTo>
                  <a:cubicBezTo>
                    <a:pt x="1706" y="1158"/>
                    <a:pt x="1784" y="1178"/>
                    <a:pt x="1862" y="1188"/>
                  </a:cubicBezTo>
                  <a:cubicBezTo>
                    <a:pt x="1930" y="1207"/>
                    <a:pt x="1998" y="1227"/>
                    <a:pt x="2076" y="1227"/>
                  </a:cubicBezTo>
                  <a:cubicBezTo>
                    <a:pt x="2135" y="1236"/>
                    <a:pt x="2193" y="1256"/>
                    <a:pt x="2252" y="1256"/>
                  </a:cubicBezTo>
                  <a:lnTo>
                    <a:pt x="2389" y="1266"/>
                  </a:lnTo>
                  <a:lnTo>
                    <a:pt x="2506" y="1266"/>
                  </a:lnTo>
                  <a:cubicBezTo>
                    <a:pt x="2535" y="1266"/>
                    <a:pt x="2564" y="1246"/>
                    <a:pt x="2574" y="1217"/>
                  </a:cubicBezTo>
                  <a:cubicBezTo>
                    <a:pt x="2584" y="1178"/>
                    <a:pt x="2564" y="1149"/>
                    <a:pt x="2525" y="1139"/>
                  </a:cubicBezTo>
                  <a:lnTo>
                    <a:pt x="2408" y="1110"/>
                  </a:lnTo>
                  <a:lnTo>
                    <a:pt x="2291" y="1080"/>
                  </a:lnTo>
                  <a:cubicBezTo>
                    <a:pt x="2242" y="1071"/>
                    <a:pt x="2184" y="1051"/>
                    <a:pt x="2125" y="1041"/>
                  </a:cubicBezTo>
                  <a:cubicBezTo>
                    <a:pt x="2067" y="1022"/>
                    <a:pt x="1998" y="1002"/>
                    <a:pt x="1930" y="983"/>
                  </a:cubicBezTo>
                  <a:cubicBezTo>
                    <a:pt x="1862" y="963"/>
                    <a:pt x="1793" y="944"/>
                    <a:pt x="1715" y="914"/>
                  </a:cubicBezTo>
                  <a:cubicBezTo>
                    <a:pt x="1647" y="885"/>
                    <a:pt x="1569" y="856"/>
                    <a:pt x="1501" y="827"/>
                  </a:cubicBezTo>
                  <a:cubicBezTo>
                    <a:pt x="1423" y="788"/>
                    <a:pt x="1345" y="758"/>
                    <a:pt x="1267" y="719"/>
                  </a:cubicBezTo>
                  <a:cubicBezTo>
                    <a:pt x="1198" y="690"/>
                    <a:pt x="1120" y="651"/>
                    <a:pt x="1052" y="612"/>
                  </a:cubicBezTo>
                  <a:cubicBezTo>
                    <a:pt x="984" y="573"/>
                    <a:pt x="906" y="534"/>
                    <a:pt x="847" y="495"/>
                  </a:cubicBezTo>
                  <a:cubicBezTo>
                    <a:pt x="711" y="407"/>
                    <a:pt x="594" y="329"/>
                    <a:pt x="486" y="261"/>
                  </a:cubicBezTo>
                  <a:cubicBezTo>
                    <a:pt x="379" y="193"/>
                    <a:pt x="301" y="124"/>
                    <a:pt x="242" y="75"/>
                  </a:cubicBezTo>
                  <a:lnTo>
                    <a:pt x="174" y="27"/>
                  </a:lnTo>
                  <a:lnTo>
                    <a:pt x="155" y="7"/>
                  </a:lnTo>
                  <a:lnTo>
                    <a:pt x="135" y="17"/>
                  </a:lnTo>
                  <a:cubicBezTo>
                    <a:pt x="121" y="5"/>
                    <a:pt x="106" y="0"/>
                    <a:pt x="9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8"/>
            <p:cNvSpPr/>
            <p:nvPr/>
          </p:nvSpPr>
          <p:spPr>
            <a:xfrm>
              <a:off x="2057125" y="1185525"/>
              <a:ext cx="124800" cy="61675"/>
            </a:xfrm>
            <a:custGeom>
              <a:rect b="b" l="l" r="r" t="t"/>
              <a:pathLst>
                <a:path extrusionOk="0" h="2467" w="4992">
                  <a:moveTo>
                    <a:pt x="1222" y="1"/>
                  </a:moveTo>
                  <a:cubicBezTo>
                    <a:pt x="1143" y="1"/>
                    <a:pt x="1063" y="2"/>
                    <a:pt x="982" y="4"/>
                  </a:cubicBezTo>
                  <a:cubicBezTo>
                    <a:pt x="699" y="14"/>
                    <a:pt x="465" y="43"/>
                    <a:pt x="309" y="63"/>
                  </a:cubicBezTo>
                  <a:cubicBezTo>
                    <a:pt x="143" y="92"/>
                    <a:pt x="55" y="112"/>
                    <a:pt x="55" y="112"/>
                  </a:cubicBezTo>
                  <a:lnTo>
                    <a:pt x="55" y="102"/>
                  </a:lnTo>
                  <a:cubicBezTo>
                    <a:pt x="0" y="111"/>
                    <a:pt x="6" y="181"/>
                    <a:pt x="55" y="181"/>
                  </a:cubicBezTo>
                  <a:cubicBezTo>
                    <a:pt x="59" y="181"/>
                    <a:pt x="62" y="181"/>
                    <a:pt x="65" y="180"/>
                  </a:cubicBezTo>
                  <a:cubicBezTo>
                    <a:pt x="65" y="180"/>
                    <a:pt x="153" y="170"/>
                    <a:pt x="319" y="170"/>
                  </a:cubicBezTo>
                  <a:cubicBezTo>
                    <a:pt x="423" y="170"/>
                    <a:pt x="562" y="166"/>
                    <a:pt x="724" y="166"/>
                  </a:cubicBezTo>
                  <a:cubicBezTo>
                    <a:pt x="804" y="166"/>
                    <a:pt x="891" y="167"/>
                    <a:pt x="982" y="170"/>
                  </a:cubicBezTo>
                  <a:cubicBezTo>
                    <a:pt x="1294" y="180"/>
                    <a:pt x="1597" y="200"/>
                    <a:pt x="1909" y="248"/>
                  </a:cubicBezTo>
                  <a:cubicBezTo>
                    <a:pt x="2075" y="278"/>
                    <a:pt x="2250" y="307"/>
                    <a:pt x="2416" y="356"/>
                  </a:cubicBezTo>
                  <a:cubicBezTo>
                    <a:pt x="2592" y="395"/>
                    <a:pt x="2758" y="453"/>
                    <a:pt x="2924" y="521"/>
                  </a:cubicBezTo>
                  <a:cubicBezTo>
                    <a:pt x="3089" y="580"/>
                    <a:pt x="3246" y="668"/>
                    <a:pt x="3392" y="765"/>
                  </a:cubicBezTo>
                  <a:cubicBezTo>
                    <a:pt x="3470" y="814"/>
                    <a:pt x="3538" y="863"/>
                    <a:pt x="3606" y="912"/>
                  </a:cubicBezTo>
                  <a:cubicBezTo>
                    <a:pt x="3675" y="960"/>
                    <a:pt x="3743" y="1009"/>
                    <a:pt x="3811" y="1068"/>
                  </a:cubicBezTo>
                  <a:cubicBezTo>
                    <a:pt x="3928" y="1165"/>
                    <a:pt x="4036" y="1282"/>
                    <a:pt x="4133" y="1409"/>
                  </a:cubicBezTo>
                  <a:cubicBezTo>
                    <a:pt x="4221" y="1517"/>
                    <a:pt x="4289" y="1643"/>
                    <a:pt x="4348" y="1770"/>
                  </a:cubicBezTo>
                  <a:cubicBezTo>
                    <a:pt x="4397" y="1897"/>
                    <a:pt x="4426" y="2024"/>
                    <a:pt x="4484" y="2131"/>
                  </a:cubicBezTo>
                  <a:cubicBezTo>
                    <a:pt x="4533" y="2229"/>
                    <a:pt x="4611" y="2307"/>
                    <a:pt x="4699" y="2365"/>
                  </a:cubicBezTo>
                  <a:cubicBezTo>
                    <a:pt x="4758" y="2404"/>
                    <a:pt x="4816" y="2434"/>
                    <a:pt x="4884" y="2453"/>
                  </a:cubicBezTo>
                  <a:lnTo>
                    <a:pt x="4943" y="2463"/>
                  </a:lnTo>
                  <a:cubicBezTo>
                    <a:pt x="4949" y="2466"/>
                    <a:pt x="4954" y="2467"/>
                    <a:pt x="4958" y="2467"/>
                  </a:cubicBezTo>
                  <a:cubicBezTo>
                    <a:pt x="4968" y="2467"/>
                    <a:pt x="4975" y="2460"/>
                    <a:pt x="4982" y="2453"/>
                  </a:cubicBezTo>
                  <a:cubicBezTo>
                    <a:pt x="4992" y="2434"/>
                    <a:pt x="4982" y="2414"/>
                    <a:pt x="4972" y="2414"/>
                  </a:cubicBezTo>
                  <a:lnTo>
                    <a:pt x="4914" y="2385"/>
                  </a:lnTo>
                  <a:cubicBezTo>
                    <a:pt x="4855" y="2356"/>
                    <a:pt x="4806" y="2316"/>
                    <a:pt x="4767" y="2287"/>
                  </a:cubicBezTo>
                  <a:cubicBezTo>
                    <a:pt x="4699" y="2229"/>
                    <a:pt x="4641" y="2151"/>
                    <a:pt x="4621" y="2073"/>
                  </a:cubicBezTo>
                  <a:cubicBezTo>
                    <a:pt x="4582" y="1975"/>
                    <a:pt x="4553" y="1848"/>
                    <a:pt x="4514" y="1712"/>
                  </a:cubicBezTo>
                  <a:cubicBezTo>
                    <a:pt x="4465" y="1565"/>
                    <a:pt x="4397" y="1419"/>
                    <a:pt x="4309" y="1282"/>
                  </a:cubicBezTo>
                  <a:cubicBezTo>
                    <a:pt x="4211" y="1146"/>
                    <a:pt x="4094" y="1009"/>
                    <a:pt x="3967" y="892"/>
                  </a:cubicBezTo>
                  <a:cubicBezTo>
                    <a:pt x="3899" y="834"/>
                    <a:pt x="3831" y="775"/>
                    <a:pt x="3753" y="717"/>
                  </a:cubicBezTo>
                  <a:cubicBezTo>
                    <a:pt x="3685" y="658"/>
                    <a:pt x="3606" y="609"/>
                    <a:pt x="3528" y="560"/>
                  </a:cubicBezTo>
                  <a:cubicBezTo>
                    <a:pt x="3372" y="453"/>
                    <a:pt x="3197" y="365"/>
                    <a:pt x="3021" y="297"/>
                  </a:cubicBezTo>
                  <a:cubicBezTo>
                    <a:pt x="2846" y="229"/>
                    <a:pt x="2660" y="170"/>
                    <a:pt x="2475" y="131"/>
                  </a:cubicBezTo>
                  <a:cubicBezTo>
                    <a:pt x="2299" y="92"/>
                    <a:pt x="2124" y="53"/>
                    <a:pt x="1938" y="34"/>
                  </a:cubicBezTo>
                  <a:cubicBezTo>
                    <a:pt x="1697" y="12"/>
                    <a:pt x="1461" y="1"/>
                    <a:pt x="12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8"/>
            <p:cNvSpPr/>
            <p:nvPr/>
          </p:nvSpPr>
          <p:spPr>
            <a:xfrm>
              <a:off x="2028250" y="1763400"/>
              <a:ext cx="16375" cy="9525"/>
            </a:xfrm>
            <a:custGeom>
              <a:rect b="b" l="l" r="r" t="t"/>
              <a:pathLst>
                <a:path extrusionOk="0" h="381" w="655">
                  <a:moveTo>
                    <a:pt x="30" y="0"/>
                  </a:moveTo>
                  <a:cubicBezTo>
                    <a:pt x="11" y="10"/>
                    <a:pt x="1" y="20"/>
                    <a:pt x="1" y="39"/>
                  </a:cubicBezTo>
                  <a:cubicBezTo>
                    <a:pt x="1" y="78"/>
                    <a:pt x="11" y="127"/>
                    <a:pt x="40" y="156"/>
                  </a:cubicBezTo>
                  <a:cubicBezTo>
                    <a:pt x="59" y="195"/>
                    <a:pt x="79" y="234"/>
                    <a:pt x="118" y="264"/>
                  </a:cubicBezTo>
                  <a:cubicBezTo>
                    <a:pt x="157" y="303"/>
                    <a:pt x="196" y="332"/>
                    <a:pt x="245" y="351"/>
                  </a:cubicBezTo>
                  <a:cubicBezTo>
                    <a:pt x="264" y="361"/>
                    <a:pt x="293" y="361"/>
                    <a:pt x="323" y="371"/>
                  </a:cubicBezTo>
                  <a:cubicBezTo>
                    <a:pt x="342" y="371"/>
                    <a:pt x="371" y="381"/>
                    <a:pt x="391" y="381"/>
                  </a:cubicBezTo>
                  <a:cubicBezTo>
                    <a:pt x="430" y="381"/>
                    <a:pt x="469" y="381"/>
                    <a:pt x="518" y="371"/>
                  </a:cubicBezTo>
                  <a:cubicBezTo>
                    <a:pt x="547" y="371"/>
                    <a:pt x="576" y="361"/>
                    <a:pt x="596" y="351"/>
                  </a:cubicBezTo>
                  <a:lnTo>
                    <a:pt x="635" y="342"/>
                  </a:lnTo>
                  <a:cubicBezTo>
                    <a:pt x="645" y="332"/>
                    <a:pt x="654" y="322"/>
                    <a:pt x="654" y="312"/>
                  </a:cubicBezTo>
                  <a:cubicBezTo>
                    <a:pt x="654" y="293"/>
                    <a:pt x="635" y="273"/>
                    <a:pt x="625" y="273"/>
                  </a:cubicBezTo>
                  <a:lnTo>
                    <a:pt x="401" y="273"/>
                  </a:lnTo>
                  <a:cubicBezTo>
                    <a:pt x="381" y="264"/>
                    <a:pt x="362" y="264"/>
                    <a:pt x="342" y="254"/>
                  </a:cubicBezTo>
                  <a:cubicBezTo>
                    <a:pt x="323" y="254"/>
                    <a:pt x="303" y="244"/>
                    <a:pt x="284" y="244"/>
                  </a:cubicBezTo>
                  <a:cubicBezTo>
                    <a:pt x="245" y="225"/>
                    <a:pt x="215" y="205"/>
                    <a:pt x="186" y="186"/>
                  </a:cubicBezTo>
                  <a:cubicBezTo>
                    <a:pt x="157" y="156"/>
                    <a:pt x="128" y="137"/>
                    <a:pt x="108" y="108"/>
                  </a:cubicBezTo>
                  <a:cubicBezTo>
                    <a:pt x="89" y="78"/>
                    <a:pt x="69" y="59"/>
                    <a:pt x="50" y="20"/>
                  </a:cubicBezTo>
                  <a:cubicBezTo>
                    <a:pt x="50" y="10"/>
                    <a:pt x="40" y="10"/>
                    <a:pt x="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8"/>
            <p:cNvSpPr/>
            <p:nvPr/>
          </p:nvSpPr>
          <p:spPr>
            <a:xfrm>
              <a:off x="2181425" y="1762075"/>
              <a:ext cx="18075" cy="14275"/>
            </a:xfrm>
            <a:custGeom>
              <a:rect b="b" l="l" r="r" t="t"/>
              <a:pathLst>
                <a:path extrusionOk="0" h="571" w="723">
                  <a:moveTo>
                    <a:pt x="668" y="1"/>
                  </a:moveTo>
                  <a:cubicBezTo>
                    <a:pt x="654" y="1"/>
                    <a:pt x="642" y="10"/>
                    <a:pt x="634" y="24"/>
                  </a:cubicBezTo>
                  <a:cubicBezTo>
                    <a:pt x="634" y="24"/>
                    <a:pt x="625" y="73"/>
                    <a:pt x="586" y="141"/>
                  </a:cubicBezTo>
                  <a:cubicBezTo>
                    <a:pt x="547" y="229"/>
                    <a:pt x="488" y="307"/>
                    <a:pt x="420" y="375"/>
                  </a:cubicBezTo>
                  <a:cubicBezTo>
                    <a:pt x="381" y="404"/>
                    <a:pt x="342" y="434"/>
                    <a:pt x="293" y="443"/>
                  </a:cubicBezTo>
                  <a:cubicBezTo>
                    <a:pt x="254" y="453"/>
                    <a:pt x="215" y="463"/>
                    <a:pt x="176" y="463"/>
                  </a:cubicBezTo>
                  <a:lnTo>
                    <a:pt x="39" y="463"/>
                  </a:lnTo>
                  <a:cubicBezTo>
                    <a:pt x="30" y="463"/>
                    <a:pt x="10" y="473"/>
                    <a:pt x="10" y="482"/>
                  </a:cubicBezTo>
                  <a:cubicBezTo>
                    <a:pt x="0" y="502"/>
                    <a:pt x="10" y="522"/>
                    <a:pt x="30" y="522"/>
                  </a:cubicBezTo>
                  <a:lnTo>
                    <a:pt x="69" y="541"/>
                  </a:lnTo>
                  <a:lnTo>
                    <a:pt x="108" y="561"/>
                  </a:lnTo>
                  <a:cubicBezTo>
                    <a:pt x="127" y="561"/>
                    <a:pt x="156" y="570"/>
                    <a:pt x="176" y="570"/>
                  </a:cubicBezTo>
                  <a:lnTo>
                    <a:pt x="254" y="570"/>
                  </a:lnTo>
                  <a:cubicBezTo>
                    <a:pt x="283" y="570"/>
                    <a:pt x="312" y="570"/>
                    <a:pt x="342" y="561"/>
                  </a:cubicBezTo>
                  <a:cubicBezTo>
                    <a:pt x="371" y="551"/>
                    <a:pt x="400" y="541"/>
                    <a:pt x="430" y="522"/>
                  </a:cubicBezTo>
                  <a:cubicBezTo>
                    <a:pt x="459" y="512"/>
                    <a:pt x="478" y="492"/>
                    <a:pt x="508" y="473"/>
                  </a:cubicBezTo>
                  <a:cubicBezTo>
                    <a:pt x="556" y="434"/>
                    <a:pt x="595" y="385"/>
                    <a:pt x="634" y="326"/>
                  </a:cubicBezTo>
                  <a:cubicBezTo>
                    <a:pt x="683" y="239"/>
                    <a:pt x="712" y="141"/>
                    <a:pt x="722" y="34"/>
                  </a:cubicBezTo>
                  <a:cubicBezTo>
                    <a:pt x="722" y="18"/>
                    <a:pt x="709" y="2"/>
                    <a:pt x="694" y="2"/>
                  </a:cubicBezTo>
                  <a:cubicBezTo>
                    <a:pt x="690" y="2"/>
                    <a:pt x="687" y="3"/>
                    <a:pt x="683" y="4"/>
                  </a:cubicBezTo>
                  <a:cubicBezTo>
                    <a:pt x="678" y="2"/>
                    <a:pt x="673" y="1"/>
                    <a:pt x="6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8"/>
            <p:cNvSpPr/>
            <p:nvPr/>
          </p:nvSpPr>
          <p:spPr>
            <a:xfrm>
              <a:off x="2355800" y="1071250"/>
              <a:ext cx="13925" cy="52200"/>
            </a:xfrm>
            <a:custGeom>
              <a:rect b="b" l="l" r="r" t="t"/>
              <a:pathLst>
                <a:path extrusionOk="0" h="2088" w="557">
                  <a:moveTo>
                    <a:pt x="40" y="0"/>
                  </a:moveTo>
                  <a:cubicBezTo>
                    <a:pt x="30" y="0"/>
                    <a:pt x="20" y="10"/>
                    <a:pt x="30" y="20"/>
                  </a:cubicBezTo>
                  <a:cubicBezTo>
                    <a:pt x="30" y="20"/>
                    <a:pt x="69" y="166"/>
                    <a:pt x="127" y="381"/>
                  </a:cubicBezTo>
                  <a:cubicBezTo>
                    <a:pt x="196" y="595"/>
                    <a:pt x="283" y="878"/>
                    <a:pt x="352" y="1161"/>
                  </a:cubicBezTo>
                  <a:cubicBezTo>
                    <a:pt x="391" y="1307"/>
                    <a:pt x="420" y="1444"/>
                    <a:pt x="439" y="1590"/>
                  </a:cubicBezTo>
                  <a:cubicBezTo>
                    <a:pt x="449" y="1639"/>
                    <a:pt x="439" y="1698"/>
                    <a:pt x="430" y="1756"/>
                  </a:cubicBezTo>
                  <a:lnTo>
                    <a:pt x="420" y="1766"/>
                  </a:lnTo>
                  <a:lnTo>
                    <a:pt x="400" y="1785"/>
                  </a:lnTo>
                  <a:lnTo>
                    <a:pt x="381" y="1824"/>
                  </a:lnTo>
                  <a:cubicBezTo>
                    <a:pt x="361" y="1844"/>
                    <a:pt x="342" y="1863"/>
                    <a:pt x="322" y="1883"/>
                  </a:cubicBezTo>
                  <a:cubicBezTo>
                    <a:pt x="303" y="1893"/>
                    <a:pt x="283" y="1912"/>
                    <a:pt x="264" y="1922"/>
                  </a:cubicBezTo>
                  <a:cubicBezTo>
                    <a:pt x="244" y="1941"/>
                    <a:pt x="225" y="1951"/>
                    <a:pt x="205" y="1971"/>
                  </a:cubicBezTo>
                  <a:cubicBezTo>
                    <a:pt x="176" y="1990"/>
                    <a:pt x="147" y="2000"/>
                    <a:pt x="108" y="2019"/>
                  </a:cubicBezTo>
                  <a:cubicBezTo>
                    <a:pt x="79" y="2029"/>
                    <a:pt x="49" y="2039"/>
                    <a:pt x="20" y="2049"/>
                  </a:cubicBezTo>
                  <a:cubicBezTo>
                    <a:pt x="10" y="2049"/>
                    <a:pt x="0" y="2059"/>
                    <a:pt x="0" y="2068"/>
                  </a:cubicBezTo>
                  <a:cubicBezTo>
                    <a:pt x="0" y="2078"/>
                    <a:pt x="10" y="2088"/>
                    <a:pt x="20" y="2088"/>
                  </a:cubicBezTo>
                  <a:cubicBezTo>
                    <a:pt x="59" y="2088"/>
                    <a:pt x="98" y="2078"/>
                    <a:pt x="127" y="2068"/>
                  </a:cubicBezTo>
                  <a:cubicBezTo>
                    <a:pt x="166" y="2059"/>
                    <a:pt x="205" y="2049"/>
                    <a:pt x="244" y="2029"/>
                  </a:cubicBezTo>
                  <a:cubicBezTo>
                    <a:pt x="264" y="2019"/>
                    <a:pt x="293" y="2010"/>
                    <a:pt x="313" y="1990"/>
                  </a:cubicBezTo>
                  <a:cubicBezTo>
                    <a:pt x="342" y="1980"/>
                    <a:pt x="361" y="1961"/>
                    <a:pt x="381" y="1941"/>
                  </a:cubicBezTo>
                  <a:cubicBezTo>
                    <a:pt x="410" y="1922"/>
                    <a:pt x="430" y="1902"/>
                    <a:pt x="449" y="1883"/>
                  </a:cubicBezTo>
                  <a:lnTo>
                    <a:pt x="479" y="1844"/>
                  </a:lnTo>
                  <a:lnTo>
                    <a:pt x="498" y="1824"/>
                  </a:lnTo>
                  <a:lnTo>
                    <a:pt x="508" y="1815"/>
                  </a:lnTo>
                  <a:cubicBezTo>
                    <a:pt x="537" y="1737"/>
                    <a:pt x="557" y="1659"/>
                    <a:pt x="547" y="1580"/>
                  </a:cubicBezTo>
                  <a:cubicBezTo>
                    <a:pt x="537" y="1434"/>
                    <a:pt x="508" y="1288"/>
                    <a:pt x="469" y="1141"/>
                  </a:cubicBezTo>
                  <a:cubicBezTo>
                    <a:pt x="400" y="868"/>
                    <a:pt x="313" y="605"/>
                    <a:pt x="205" y="351"/>
                  </a:cubicBezTo>
                  <a:cubicBezTo>
                    <a:pt x="118" y="146"/>
                    <a:pt x="59" y="10"/>
                    <a:pt x="59" y="10"/>
                  </a:cubicBezTo>
                  <a:cubicBezTo>
                    <a:pt x="49" y="0"/>
                    <a:pt x="49" y="0"/>
                    <a:pt x="4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8"/>
            <p:cNvSpPr/>
            <p:nvPr/>
          </p:nvSpPr>
          <p:spPr>
            <a:xfrm>
              <a:off x="2335375" y="1116650"/>
              <a:ext cx="6950" cy="5475"/>
            </a:xfrm>
            <a:custGeom>
              <a:rect b="b" l="l" r="r" t="t"/>
              <a:pathLst>
                <a:path extrusionOk="0" h="219" w="278">
                  <a:moveTo>
                    <a:pt x="86" y="1"/>
                  </a:moveTo>
                  <a:cubicBezTo>
                    <a:pt x="78" y="1"/>
                    <a:pt x="72" y="3"/>
                    <a:pt x="66" y="8"/>
                  </a:cubicBezTo>
                  <a:cubicBezTo>
                    <a:pt x="1" y="82"/>
                    <a:pt x="157" y="219"/>
                    <a:pt x="225" y="219"/>
                  </a:cubicBezTo>
                  <a:cubicBezTo>
                    <a:pt x="237" y="219"/>
                    <a:pt x="247" y="214"/>
                    <a:pt x="252" y="203"/>
                  </a:cubicBezTo>
                  <a:cubicBezTo>
                    <a:pt x="278" y="160"/>
                    <a:pt x="149" y="1"/>
                    <a:pt x="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8"/>
            <p:cNvSpPr/>
            <p:nvPr/>
          </p:nvSpPr>
          <p:spPr>
            <a:xfrm>
              <a:off x="2332625" y="1144500"/>
              <a:ext cx="30275" cy="9950"/>
            </a:xfrm>
            <a:custGeom>
              <a:rect b="b" l="l" r="r" t="t"/>
              <a:pathLst>
                <a:path extrusionOk="0" h="398" w="1211">
                  <a:moveTo>
                    <a:pt x="516" y="0"/>
                  </a:moveTo>
                  <a:cubicBezTo>
                    <a:pt x="236" y="0"/>
                    <a:pt x="41" y="144"/>
                    <a:pt x="1" y="172"/>
                  </a:cubicBezTo>
                  <a:cubicBezTo>
                    <a:pt x="240" y="320"/>
                    <a:pt x="515" y="398"/>
                    <a:pt x="791" y="398"/>
                  </a:cubicBezTo>
                  <a:cubicBezTo>
                    <a:pt x="807" y="398"/>
                    <a:pt x="823" y="397"/>
                    <a:pt x="840" y="397"/>
                  </a:cubicBezTo>
                  <a:cubicBezTo>
                    <a:pt x="967" y="387"/>
                    <a:pt x="1084" y="367"/>
                    <a:pt x="1210" y="328"/>
                  </a:cubicBezTo>
                  <a:lnTo>
                    <a:pt x="1201" y="299"/>
                  </a:lnTo>
                  <a:cubicBezTo>
                    <a:pt x="948" y="70"/>
                    <a:pt x="711" y="0"/>
                    <a:pt x="51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48"/>
            <p:cNvSpPr/>
            <p:nvPr/>
          </p:nvSpPr>
          <p:spPr>
            <a:xfrm>
              <a:off x="2321400" y="1130125"/>
              <a:ext cx="55400" cy="22850"/>
            </a:xfrm>
            <a:custGeom>
              <a:rect b="b" l="l" r="r" t="t"/>
              <a:pathLst>
                <a:path extrusionOk="0" h="914" w="2216">
                  <a:moveTo>
                    <a:pt x="314" y="1"/>
                  </a:moveTo>
                  <a:cubicBezTo>
                    <a:pt x="235" y="1"/>
                    <a:pt x="169" y="39"/>
                    <a:pt x="108" y="143"/>
                  </a:cubicBezTo>
                  <a:cubicBezTo>
                    <a:pt x="1" y="328"/>
                    <a:pt x="167" y="572"/>
                    <a:pt x="450" y="747"/>
                  </a:cubicBezTo>
                  <a:cubicBezTo>
                    <a:pt x="484" y="719"/>
                    <a:pt x="676" y="579"/>
                    <a:pt x="953" y="579"/>
                  </a:cubicBezTo>
                  <a:cubicBezTo>
                    <a:pt x="1149" y="579"/>
                    <a:pt x="1386" y="648"/>
                    <a:pt x="1640" y="874"/>
                  </a:cubicBezTo>
                  <a:lnTo>
                    <a:pt x="1650" y="913"/>
                  </a:lnTo>
                  <a:cubicBezTo>
                    <a:pt x="2059" y="777"/>
                    <a:pt x="2215" y="484"/>
                    <a:pt x="2137" y="299"/>
                  </a:cubicBezTo>
                  <a:cubicBezTo>
                    <a:pt x="2109" y="232"/>
                    <a:pt x="2053" y="210"/>
                    <a:pt x="1977" y="210"/>
                  </a:cubicBezTo>
                  <a:cubicBezTo>
                    <a:pt x="1829" y="210"/>
                    <a:pt x="1603" y="293"/>
                    <a:pt x="1341" y="293"/>
                  </a:cubicBezTo>
                  <a:cubicBezTo>
                    <a:pt x="1283" y="293"/>
                    <a:pt x="1223" y="289"/>
                    <a:pt x="1162" y="279"/>
                  </a:cubicBezTo>
                  <a:cubicBezTo>
                    <a:pt x="756" y="217"/>
                    <a:pt x="501" y="1"/>
                    <a:pt x="31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48"/>
            <p:cNvSpPr/>
            <p:nvPr/>
          </p:nvSpPr>
          <p:spPr>
            <a:xfrm>
              <a:off x="2372375" y="972325"/>
              <a:ext cx="63925" cy="47475"/>
            </a:xfrm>
            <a:custGeom>
              <a:rect b="b" l="l" r="r" t="t"/>
              <a:pathLst>
                <a:path extrusionOk="0" h="1899" w="2557">
                  <a:moveTo>
                    <a:pt x="733" y="471"/>
                  </a:moveTo>
                  <a:cubicBezTo>
                    <a:pt x="734" y="515"/>
                    <a:pt x="731" y="558"/>
                    <a:pt x="723" y="601"/>
                  </a:cubicBezTo>
                  <a:cubicBezTo>
                    <a:pt x="723" y="650"/>
                    <a:pt x="703" y="699"/>
                    <a:pt x="674" y="738"/>
                  </a:cubicBezTo>
                  <a:cubicBezTo>
                    <a:pt x="669" y="743"/>
                    <a:pt x="664" y="745"/>
                    <a:pt x="660" y="748"/>
                  </a:cubicBezTo>
                  <a:lnTo>
                    <a:pt x="660" y="748"/>
                  </a:lnTo>
                  <a:cubicBezTo>
                    <a:pt x="655" y="731"/>
                    <a:pt x="656" y="715"/>
                    <a:pt x="664" y="699"/>
                  </a:cubicBezTo>
                  <a:cubicBezTo>
                    <a:pt x="672" y="617"/>
                    <a:pt x="696" y="542"/>
                    <a:pt x="733" y="471"/>
                  </a:cubicBezTo>
                  <a:close/>
                  <a:moveTo>
                    <a:pt x="1597" y="660"/>
                  </a:moveTo>
                  <a:cubicBezTo>
                    <a:pt x="1599" y="682"/>
                    <a:pt x="1601" y="705"/>
                    <a:pt x="1601" y="728"/>
                  </a:cubicBezTo>
                  <a:cubicBezTo>
                    <a:pt x="1601" y="767"/>
                    <a:pt x="1591" y="816"/>
                    <a:pt x="1562" y="845"/>
                  </a:cubicBezTo>
                  <a:cubicBezTo>
                    <a:pt x="1559" y="851"/>
                    <a:pt x="1556" y="857"/>
                    <a:pt x="1552" y="861"/>
                  </a:cubicBezTo>
                  <a:lnTo>
                    <a:pt x="1552" y="861"/>
                  </a:lnTo>
                  <a:cubicBezTo>
                    <a:pt x="1555" y="790"/>
                    <a:pt x="1571" y="723"/>
                    <a:pt x="1597" y="660"/>
                  </a:cubicBezTo>
                  <a:close/>
                  <a:moveTo>
                    <a:pt x="441" y="0"/>
                  </a:moveTo>
                  <a:cubicBezTo>
                    <a:pt x="401" y="0"/>
                    <a:pt x="360" y="7"/>
                    <a:pt x="323" y="26"/>
                  </a:cubicBezTo>
                  <a:cubicBezTo>
                    <a:pt x="264" y="45"/>
                    <a:pt x="215" y="84"/>
                    <a:pt x="186" y="133"/>
                  </a:cubicBezTo>
                  <a:cubicBezTo>
                    <a:pt x="157" y="182"/>
                    <a:pt x="128" y="230"/>
                    <a:pt x="108" y="289"/>
                  </a:cubicBezTo>
                  <a:cubicBezTo>
                    <a:pt x="98" y="348"/>
                    <a:pt x="59" y="396"/>
                    <a:pt x="1" y="416"/>
                  </a:cubicBezTo>
                  <a:cubicBezTo>
                    <a:pt x="59" y="396"/>
                    <a:pt x="98" y="357"/>
                    <a:pt x="118" y="299"/>
                  </a:cubicBezTo>
                  <a:cubicBezTo>
                    <a:pt x="147" y="250"/>
                    <a:pt x="176" y="201"/>
                    <a:pt x="206" y="152"/>
                  </a:cubicBezTo>
                  <a:cubicBezTo>
                    <a:pt x="235" y="113"/>
                    <a:pt x="284" y="74"/>
                    <a:pt x="342" y="65"/>
                  </a:cubicBezTo>
                  <a:cubicBezTo>
                    <a:pt x="371" y="53"/>
                    <a:pt x="403" y="48"/>
                    <a:pt x="434" y="48"/>
                  </a:cubicBezTo>
                  <a:cubicBezTo>
                    <a:pt x="456" y="48"/>
                    <a:pt x="478" y="51"/>
                    <a:pt x="498" y="55"/>
                  </a:cubicBezTo>
                  <a:cubicBezTo>
                    <a:pt x="596" y="84"/>
                    <a:pt x="674" y="172"/>
                    <a:pt x="703" y="279"/>
                  </a:cubicBezTo>
                  <a:cubicBezTo>
                    <a:pt x="705" y="285"/>
                    <a:pt x="706" y="290"/>
                    <a:pt x="708" y="296"/>
                  </a:cubicBezTo>
                  <a:lnTo>
                    <a:pt x="708" y="296"/>
                  </a:lnTo>
                  <a:cubicBezTo>
                    <a:pt x="696" y="312"/>
                    <a:pt x="685" y="330"/>
                    <a:pt x="674" y="348"/>
                  </a:cubicBezTo>
                  <a:cubicBezTo>
                    <a:pt x="615" y="455"/>
                    <a:pt x="576" y="572"/>
                    <a:pt x="567" y="699"/>
                  </a:cubicBezTo>
                  <a:cubicBezTo>
                    <a:pt x="567" y="738"/>
                    <a:pt x="576" y="777"/>
                    <a:pt x="596" y="806"/>
                  </a:cubicBezTo>
                  <a:cubicBezTo>
                    <a:pt x="606" y="826"/>
                    <a:pt x="625" y="835"/>
                    <a:pt x="645" y="835"/>
                  </a:cubicBezTo>
                  <a:cubicBezTo>
                    <a:pt x="654" y="835"/>
                    <a:pt x="674" y="835"/>
                    <a:pt x="684" y="826"/>
                  </a:cubicBezTo>
                  <a:cubicBezTo>
                    <a:pt x="703" y="816"/>
                    <a:pt x="723" y="806"/>
                    <a:pt x="733" y="796"/>
                  </a:cubicBezTo>
                  <a:cubicBezTo>
                    <a:pt x="772" y="738"/>
                    <a:pt x="801" y="679"/>
                    <a:pt x="801" y="611"/>
                  </a:cubicBezTo>
                  <a:cubicBezTo>
                    <a:pt x="807" y="527"/>
                    <a:pt x="805" y="448"/>
                    <a:pt x="792" y="370"/>
                  </a:cubicBezTo>
                  <a:lnTo>
                    <a:pt x="792" y="370"/>
                  </a:lnTo>
                  <a:cubicBezTo>
                    <a:pt x="841" y="291"/>
                    <a:pt x="911" y="235"/>
                    <a:pt x="996" y="201"/>
                  </a:cubicBezTo>
                  <a:cubicBezTo>
                    <a:pt x="1032" y="187"/>
                    <a:pt x="1067" y="178"/>
                    <a:pt x="1103" y="178"/>
                  </a:cubicBezTo>
                  <a:cubicBezTo>
                    <a:pt x="1116" y="178"/>
                    <a:pt x="1129" y="179"/>
                    <a:pt x="1142" y="182"/>
                  </a:cubicBezTo>
                  <a:cubicBezTo>
                    <a:pt x="1191" y="182"/>
                    <a:pt x="1240" y="201"/>
                    <a:pt x="1289" y="221"/>
                  </a:cubicBezTo>
                  <a:cubicBezTo>
                    <a:pt x="1376" y="270"/>
                    <a:pt x="1454" y="348"/>
                    <a:pt x="1513" y="435"/>
                  </a:cubicBezTo>
                  <a:cubicBezTo>
                    <a:pt x="1526" y="455"/>
                    <a:pt x="1538" y="475"/>
                    <a:pt x="1548" y="496"/>
                  </a:cubicBezTo>
                  <a:lnTo>
                    <a:pt x="1548" y="496"/>
                  </a:lnTo>
                  <a:cubicBezTo>
                    <a:pt x="1542" y="505"/>
                    <a:pt x="1537" y="514"/>
                    <a:pt x="1532" y="523"/>
                  </a:cubicBezTo>
                  <a:cubicBezTo>
                    <a:pt x="1493" y="582"/>
                    <a:pt x="1474" y="640"/>
                    <a:pt x="1454" y="699"/>
                  </a:cubicBezTo>
                  <a:cubicBezTo>
                    <a:pt x="1435" y="757"/>
                    <a:pt x="1425" y="826"/>
                    <a:pt x="1435" y="894"/>
                  </a:cubicBezTo>
                  <a:cubicBezTo>
                    <a:pt x="1435" y="923"/>
                    <a:pt x="1445" y="943"/>
                    <a:pt x="1464" y="962"/>
                  </a:cubicBezTo>
                  <a:cubicBezTo>
                    <a:pt x="1474" y="982"/>
                    <a:pt x="1493" y="991"/>
                    <a:pt x="1513" y="991"/>
                  </a:cubicBezTo>
                  <a:cubicBezTo>
                    <a:pt x="1523" y="996"/>
                    <a:pt x="1532" y="999"/>
                    <a:pt x="1541" y="999"/>
                  </a:cubicBezTo>
                  <a:cubicBezTo>
                    <a:pt x="1550" y="999"/>
                    <a:pt x="1557" y="996"/>
                    <a:pt x="1562" y="991"/>
                  </a:cubicBezTo>
                  <a:cubicBezTo>
                    <a:pt x="1591" y="982"/>
                    <a:pt x="1611" y="972"/>
                    <a:pt x="1620" y="962"/>
                  </a:cubicBezTo>
                  <a:cubicBezTo>
                    <a:pt x="1640" y="943"/>
                    <a:pt x="1650" y="933"/>
                    <a:pt x="1659" y="923"/>
                  </a:cubicBezTo>
                  <a:cubicBezTo>
                    <a:pt x="1698" y="865"/>
                    <a:pt x="1718" y="787"/>
                    <a:pt x="1718" y="718"/>
                  </a:cubicBezTo>
                  <a:cubicBezTo>
                    <a:pt x="1718" y="650"/>
                    <a:pt x="1706" y="581"/>
                    <a:pt x="1685" y="517"/>
                  </a:cubicBezTo>
                  <a:lnTo>
                    <a:pt x="1685" y="517"/>
                  </a:lnTo>
                  <a:cubicBezTo>
                    <a:pt x="1734" y="466"/>
                    <a:pt x="1797" y="429"/>
                    <a:pt x="1864" y="416"/>
                  </a:cubicBezTo>
                  <a:cubicBezTo>
                    <a:pt x="1891" y="409"/>
                    <a:pt x="1917" y="405"/>
                    <a:pt x="1942" y="405"/>
                  </a:cubicBezTo>
                  <a:cubicBezTo>
                    <a:pt x="2017" y="405"/>
                    <a:pt x="2079" y="438"/>
                    <a:pt x="2108" y="504"/>
                  </a:cubicBezTo>
                  <a:cubicBezTo>
                    <a:pt x="2128" y="611"/>
                    <a:pt x="2128" y="718"/>
                    <a:pt x="2108" y="826"/>
                  </a:cubicBezTo>
                  <a:cubicBezTo>
                    <a:pt x="2079" y="943"/>
                    <a:pt x="2050" y="1050"/>
                    <a:pt x="2011" y="1157"/>
                  </a:cubicBezTo>
                  <a:cubicBezTo>
                    <a:pt x="2011" y="1157"/>
                    <a:pt x="2011" y="1167"/>
                    <a:pt x="2011" y="1167"/>
                  </a:cubicBezTo>
                  <a:cubicBezTo>
                    <a:pt x="2015" y="1172"/>
                    <a:pt x="2018" y="1174"/>
                    <a:pt x="2020" y="1174"/>
                  </a:cubicBezTo>
                  <a:cubicBezTo>
                    <a:pt x="2023" y="1174"/>
                    <a:pt x="2025" y="1172"/>
                    <a:pt x="2030" y="1167"/>
                  </a:cubicBezTo>
                  <a:cubicBezTo>
                    <a:pt x="2069" y="1108"/>
                    <a:pt x="2118" y="1050"/>
                    <a:pt x="2167" y="991"/>
                  </a:cubicBezTo>
                  <a:cubicBezTo>
                    <a:pt x="2215" y="943"/>
                    <a:pt x="2274" y="894"/>
                    <a:pt x="2332" y="874"/>
                  </a:cubicBezTo>
                  <a:cubicBezTo>
                    <a:pt x="2345" y="870"/>
                    <a:pt x="2357" y="868"/>
                    <a:pt x="2368" y="868"/>
                  </a:cubicBezTo>
                  <a:cubicBezTo>
                    <a:pt x="2384" y="868"/>
                    <a:pt x="2399" y="873"/>
                    <a:pt x="2410" y="884"/>
                  </a:cubicBezTo>
                  <a:cubicBezTo>
                    <a:pt x="2440" y="894"/>
                    <a:pt x="2459" y="913"/>
                    <a:pt x="2459" y="943"/>
                  </a:cubicBezTo>
                  <a:cubicBezTo>
                    <a:pt x="2479" y="1011"/>
                    <a:pt x="2469" y="1089"/>
                    <a:pt x="2459" y="1157"/>
                  </a:cubicBezTo>
                  <a:cubicBezTo>
                    <a:pt x="2420" y="1294"/>
                    <a:pt x="2352" y="1440"/>
                    <a:pt x="2264" y="1557"/>
                  </a:cubicBezTo>
                  <a:cubicBezTo>
                    <a:pt x="2225" y="1626"/>
                    <a:pt x="2176" y="1684"/>
                    <a:pt x="2128" y="1743"/>
                  </a:cubicBezTo>
                  <a:cubicBezTo>
                    <a:pt x="2079" y="1801"/>
                    <a:pt x="2020" y="1850"/>
                    <a:pt x="1962" y="1899"/>
                  </a:cubicBezTo>
                  <a:cubicBezTo>
                    <a:pt x="2098" y="1821"/>
                    <a:pt x="2215" y="1713"/>
                    <a:pt x="2313" y="1587"/>
                  </a:cubicBezTo>
                  <a:cubicBezTo>
                    <a:pt x="2410" y="1469"/>
                    <a:pt x="2479" y="1323"/>
                    <a:pt x="2528" y="1167"/>
                  </a:cubicBezTo>
                  <a:cubicBezTo>
                    <a:pt x="2547" y="1089"/>
                    <a:pt x="2557" y="1001"/>
                    <a:pt x="2537" y="923"/>
                  </a:cubicBezTo>
                  <a:cubicBezTo>
                    <a:pt x="2528" y="874"/>
                    <a:pt x="2498" y="826"/>
                    <a:pt x="2459" y="806"/>
                  </a:cubicBezTo>
                  <a:cubicBezTo>
                    <a:pt x="2428" y="787"/>
                    <a:pt x="2396" y="776"/>
                    <a:pt x="2365" y="776"/>
                  </a:cubicBezTo>
                  <a:cubicBezTo>
                    <a:pt x="2348" y="776"/>
                    <a:pt x="2330" y="780"/>
                    <a:pt x="2313" y="787"/>
                  </a:cubicBezTo>
                  <a:cubicBezTo>
                    <a:pt x="2274" y="806"/>
                    <a:pt x="2235" y="826"/>
                    <a:pt x="2196" y="855"/>
                  </a:cubicBezTo>
                  <a:cubicBezTo>
                    <a:pt x="2167" y="884"/>
                    <a:pt x="2147" y="913"/>
                    <a:pt x="2118" y="943"/>
                  </a:cubicBezTo>
                  <a:cubicBezTo>
                    <a:pt x="2117" y="944"/>
                    <a:pt x="2117" y="944"/>
                    <a:pt x="2116" y="945"/>
                  </a:cubicBezTo>
                  <a:lnTo>
                    <a:pt x="2116" y="945"/>
                  </a:lnTo>
                  <a:cubicBezTo>
                    <a:pt x="2127" y="909"/>
                    <a:pt x="2138" y="873"/>
                    <a:pt x="2147" y="835"/>
                  </a:cubicBezTo>
                  <a:cubicBezTo>
                    <a:pt x="2196" y="718"/>
                    <a:pt x="2196" y="591"/>
                    <a:pt x="2167" y="474"/>
                  </a:cubicBezTo>
                  <a:cubicBezTo>
                    <a:pt x="2147" y="406"/>
                    <a:pt x="2098" y="348"/>
                    <a:pt x="2030" y="328"/>
                  </a:cubicBezTo>
                  <a:cubicBezTo>
                    <a:pt x="1993" y="309"/>
                    <a:pt x="1952" y="303"/>
                    <a:pt x="1909" y="303"/>
                  </a:cubicBezTo>
                  <a:cubicBezTo>
                    <a:pt x="1885" y="303"/>
                    <a:pt x="1860" y="305"/>
                    <a:pt x="1835" y="309"/>
                  </a:cubicBezTo>
                  <a:cubicBezTo>
                    <a:pt x="1760" y="320"/>
                    <a:pt x="1689" y="352"/>
                    <a:pt x="1632" y="399"/>
                  </a:cubicBezTo>
                  <a:lnTo>
                    <a:pt x="1632" y="399"/>
                  </a:lnTo>
                  <a:cubicBezTo>
                    <a:pt x="1625" y="388"/>
                    <a:pt x="1618" y="378"/>
                    <a:pt x="1611" y="367"/>
                  </a:cubicBezTo>
                  <a:cubicBezTo>
                    <a:pt x="1542" y="260"/>
                    <a:pt x="1445" y="172"/>
                    <a:pt x="1328" y="123"/>
                  </a:cubicBezTo>
                  <a:cubicBezTo>
                    <a:pt x="1269" y="94"/>
                    <a:pt x="1211" y="74"/>
                    <a:pt x="1142" y="65"/>
                  </a:cubicBezTo>
                  <a:cubicBezTo>
                    <a:pt x="1074" y="65"/>
                    <a:pt x="1015" y="74"/>
                    <a:pt x="957" y="94"/>
                  </a:cubicBezTo>
                  <a:cubicBezTo>
                    <a:pt x="881" y="126"/>
                    <a:pt x="813" y="174"/>
                    <a:pt x="757" y="235"/>
                  </a:cubicBezTo>
                  <a:lnTo>
                    <a:pt x="757" y="235"/>
                  </a:lnTo>
                  <a:cubicBezTo>
                    <a:pt x="737" y="183"/>
                    <a:pt x="710" y="139"/>
                    <a:pt x="674" y="94"/>
                  </a:cubicBezTo>
                  <a:cubicBezTo>
                    <a:pt x="625" y="45"/>
                    <a:pt x="567" y="16"/>
                    <a:pt x="508" y="6"/>
                  </a:cubicBezTo>
                  <a:cubicBezTo>
                    <a:pt x="487" y="3"/>
                    <a:pt x="464" y="0"/>
                    <a:pt x="4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8"/>
            <p:cNvSpPr/>
            <p:nvPr/>
          </p:nvSpPr>
          <p:spPr>
            <a:xfrm>
              <a:off x="2241650" y="1033650"/>
              <a:ext cx="26850" cy="32025"/>
            </a:xfrm>
            <a:custGeom>
              <a:rect b="b" l="l" r="r" t="t"/>
              <a:pathLst>
                <a:path extrusionOk="0" h="1281" w="1074">
                  <a:moveTo>
                    <a:pt x="888" y="1"/>
                  </a:moveTo>
                  <a:cubicBezTo>
                    <a:pt x="885" y="1"/>
                    <a:pt x="882" y="1"/>
                    <a:pt x="879" y="2"/>
                  </a:cubicBezTo>
                  <a:cubicBezTo>
                    <a:pt x="723" y="41"/>
                    <a:pt x="742" y="626"/>
                    <a:pt x="625" y="626"/>
                  </a:cubicBezTo>
                  <a:cubicBezTo>
                    <a:pt x="517" y="626"/>
                    <a:pt x="464" y="153"/>
                    <a:pt x="334" y="153"/>
                  </a:cubicBezTo>
                  <a:cubicBezTo>
                    <a:pt x="301" y="153"/>
                    <a:pt x="262" y="185"/>
                    <a:pt x="216" y="265"/>
                  </a:cubicBezTo>
                  <a:cubicBezTo>
                    <a:pt x="147" y="372"/>
                    <a:pt x="1" y="1172"/>
                    <a:pt x="118" y="1241"/>
                  </a:cubicBezTo>
                  <a:cubicBezTo>
                    <a:pt x="127" y="1245"/>
                    <a:pt x="136" y="1247"/>
                    <a:pt x="145" y="1247"/>
                  </a:cubicBezTo>
                  <a:cubicBezTo>
                    <a:pt x="261" y="1247"/>
                    <a:pt x="366" y="917"/>
                    <a:pt x="420" y="899"/>
                  </a:cubicBezTo>
                  <a:cubicBezTo>
                    <a:pt x="422" y="899"/>
                    <a:pt x="423" y="899"/>
                    <a:pt x="424" y="899"/>
                  </a:cubicBezTo>
                  <a:cubicBezTo>
                    <a:pt x="483" y="899"/>
                    <a:pt x="593" y="1280"/>
                    <a:pt x="696" y="1280"/>
                  </a:cubicBezTo>
                  <a:cubicBezTo>
                    <a:pt x="698" y="1280"/>
                    <a:pt x="701" y="1280"/>
                    <a:pt x="703" y="1280"/>
                  </a:cubicBezTo>
                  <a:cubicBezTo>
                    <a:pt x="811" y="1250"/>
                    <a:pt x="820" y="899"/>
                    <a:pt x="879" y="870"/>
                  </a:cubicBezTo>
                  <a:cubicBezTo>
                    <a:pt x="882" y="869"/>
                    <a:pt x="885" y="868"/>
                    <a:pt x="889" y="868"/>
                  </a:cubicBezTo>
                  <a:cubicBezTo>
                    <a:pt x="935" y="868"/>
                    <a:pt x="976" y="977"/>
                    <a:pt x="1016" y="977"/>
                  </a:cubicBezTo>
                  <a:cubicBezTo>
                    <a:pt x="1022" y="977"/>
                    <a:pt x="1029" y="974"/>
                    <a:pt x="1035" y="968"/>
                  </a:cubicBezTo>
                  <a:cubicBezTo>
                    <a:pt x="1073" y="920"/>
                    <a:pt x="1037" y="1"/>
                    <a:pt x="88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8"/>
            <p:cNvSpPr/>
            <p:nvPr/>
          </p:nvSpPr>
          <p:spPr>
            <a:xfrm>
              <a:off x="2337750" y="1192950"/>
              <a:ext cx="39775" cy="47575"/>
            </a:xfrm>
            <a:custGeom>
              <a:rect b="b" l="l" r="r" t="t"/>
              <a:pathLst>
                <a:path extrusionOk="0" h="1903" w="1591">
                  <a:moveTo>
                    <a:pt x="927" y="0"/>
                  </a:moveTo>
                  <a:lnTo>
                    <a:pt x="908" y="537"/>
                  </a:lnTo>
                  <a:cubicBezTo>
                    <a:pt x="693" y="820"/>
                    <a:pt x="362" y="1005"/>
                    <a:pt x="1" y="1044"/>
                  </a:cubicBezTo>
                  <a:cubicBezTo>
                    <a:pt x="518" y="1151"/>
                    <a:pt x="742" y="1893"/>
                    <a:pt x="859" y="1902"/>
                  </a:cubicBezTo>
                  <a:cubicBezTo>
                    <a:pt x="859" y="1902"/>
                    <a:pt x="860" y="1902"/>
                    <a:pt x="860" y="1902"/>
                  </a:cubicBezTo>
                  <a:cubicBezTo>
                    <a:pt x="981" y="1902"/>
                    <a:pt x="1591" y="565"/>
                    <a:pt x="1542" y="263"/>
                  </a:cubicBezTo>
                  <a:cubicBezTo>
                    <a:pt x="1532" y="254"/>
                    <a:pt x="1532" y="244"/>
                    <a:pt x="1532" y="234"/>
                  </a:cubicBezTo>
                  <a:cubicBezTo>
                    <a:pt x="1415" y="0"/>
                    <a:pt x="986" y="0"/>
                    <a:pt x="97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8"/>
            <p:cNvSpPr/>
            <p:nvPr/>
          </p:nvSpPr>
          <p:spPr>
            <a:xfrm>
              <a:off x="2284850" y="1191225"/>
              <a:ext cx="49525" cy="53925"/>
            </a:xfrm>
            <a:custGeom>
              <a:rect b="b" l="l" r="r" t="t"/>
              <a:pathLst>
                <a:path extrusionOk="0" h="2157" w="1981">
                  <a:moveTo>
                    <a:pt x="653" y="1"/>
                  </a:moveTo>
                  <a:cubicBezTo>
                    <a:pt x="653" y="1"/>
                    <a:pt x="146" y="147"/>
                    <a:pt x="68" y="391"/>
                  </a:cubicBezTo>
                  <a:cubicBezTo>
                    <a:pt x="68" y="401"/>
                    <a:pt x="68" y="401"/>
                    <a:pt x="58" y="411"/>
                  </a:cubicBezTo>
                  <a:cubicBezTo>
                    <a:pt x="0" y="663"/>
                    <a:pt x="992" y="2157"/>
                    <a:pt x="1119" y="2157"/>
                  </a:cubicBezTo>
                  <a:cubicBezTo>
                    <a:pt x="1120" y="2157"/>
                    <a:pt x="1121" y="2157"/>
                    <a:pt x="1122" y="2157"/>
                  </a:cubicBezTo>
                  <a:cubicBezTo>
                    <a:pt x="1248" y="2137"/>
                    <a:pt x="1463" y="1308"/>
                    <a:pt x="1980" y="1113"/>
                  </a:cubicBezTo>
                  <a:lnTo>
                    <a:pt x="1912" y="1113"/>
                  </a:lnTo>
                  <a:cubicBezTo>
                    <a:pt x="1170" y="1045"/>
                    <a:pt x="643" y="215"/>
                    <a:pt x="643" y="215"/>
                  </a:cubicBezTo>
                  <a:lnTo>
                    <a:pt x="663"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8"/>
            <p:cNvSpPr/>
            <p:nvPr/>
          </p:nvSpPr>
          <p:spPr>
            <a:xfrm>
              <a:off x="2544825" y="1173025"/>
              <a:ext cx="53675" cy="16475"/>
            </a:xfrm>
            <a:custGeom>
              <a:rect b="b" l="l" r="r" t="t"/>
              <a:pathLst>
                <a:path extrusionOk="0" h="659" w="2147">
                  <a:moveTo>
                    <a:pt x="2111" y="0"/>
                  </a:moveTo>
                  <a:cubicBezTo>
                    <a:pt x="2103" y="0"/>
                    <a:pt x="2093" y="5"/>
                    <a:pt x="2088" y="17"/>
                  </a:cubicBezTo>
                  <a:cubicBezTo>
                    <a:pt x="2088" y="17"/>
                    <a:pt x="2068" y="36"/>
                    <a:pt x="2019" y="85"/>
                  </a:cubicBezTo>
                  <a:cubicBezTo>
                    <a:pt x="1971" y="153"/>
                    <a:pt x="1902" y="212"/>
                    <a:pt x="1834" y="270"/>
                  </a:cubicBezTo>
                  <a:cubicBezTo>
                    <a:pt x="1795" y="300"/>
                    <a:pt x="1746" y="329"/>
                    <a:pt x="1698" y="358"/>
                  </a:cubicBezTo>
                  <a:cubicBezTo>
                    <a:pt x="1649" y="397"/>
                    <a:pt x="1590" y="426"/>
                    <a:pt x="1532" y="446"/>
                  </a:cubicBezTo>
                  <a:cubicBezTo>
                    <a:pt x="1463" y="475"/>
                    <a:pt x="1405" y="495"/>
                    <a:pt x="1337" y="504"/>
                  </a:cubicBezTo>
                  <a:lnTo>
                    <a:pt x="1229" y="524"/>
                  </a:lnTo>
                  <a:lnTo>
                    <a:pt x="1132" y="524"/>
                  </a:lnTo>
                  <a:cubicBezTo>
                    <a:pt x="1098" y="529"/>
                    <a:pt x="1061" y="531"/>
                    <a:pt x="1024" y="531"/>
                  </a:cubicBezTo>
                  <a:cubicBezTo>
                    <a:pt x="988" y="531"/>
                    <a:pt x="951" y="529"/>
                    <a:pt x="917" y="524"/>
                  </a:cubicBezTo>
                  <a:cubicBezTo>
                    <a:pt x="849" y="514"/>
                    <a:pt x="781" y="514"/>
                    <a:pt x="712" y="504"/>
                  </a:cubicBezTo>
                  <a:lnTo>
                    <a:pt x="527" y="456"/>
                  </a:lnTo>
                  <a:lnTo>
                    <a:pt x="371" y="397"/>
                  </a:lnTo>
                  <a:lnTo>
                    <a:pt x="234" y="339"/>
                  </a:lnTo>
                  <a:lnTo>
                    <a:pt x="137" y="280"/>
                  </a:lnTo>
                  <a:lnTo>
                    <a:pt x="78" y="241"/>
                  </a:lnTo>
                  <a:lnTo>
                    <a:pt x="59" y="222"/>
                  </a:lnTo>
                  <a:cubicBezTo>
                    <a:pt x="51" y="217"/>
                    <a:pt x="42" y="215"/>
                    <a:pt x="35" y="215"/>
                  </a:cubicBezTo>
                  <a:cubicBezTo>
                    <a:pt x="25" y="215"/>
                    <a:pt x="16" y="220"/>
                    <a:pt x="10" y="231"/>
                  </a:cubicBezTo>
                  <a:cubicBezTo>
                    <a:pt x="0" y="241"/>
                    <a:pt x="0" y="261"/>
                    <a:pt x="10" y="280"/>
                  </a:cubicBezTo>
                  <a:cubicBezTo>
                    <a:pt x="39" y="300"/>
                    <a:pt x="59" y="329"/>
                    <a:pt x="88" y="348"/>
                  </a:cubicBezTo>
                  <a:lnTo>
                    <a:pt x="185" y="417"/>
                  </a:lnTo>
                  <a:cubicBezTo>
                    <a:pt x="224" y="436"/>
                    <a:pt x="273" y="465"/>
                    <a:pt x="322" y="495"/>
                  </a:cubicBezTo>
                  <a:lnTo>
                    <a:pt x="498" y="563"/>
                  </a:lnTo>
                  <a:cubicBezTo>
                    <a:pt x="556" y="582"/>
                    <a:pt x="624" y="612"/>
                    <a:pt x="693" y="621"/>
                  </a:cubicBezTo>
                  <a:cubicBezTo>
                    <a:pt x="761" y="641"/>
                    <a:pt x="829" y="641"/>
                    <a:pt x="907" y="651"/>
                  </a:cubicBezTo>
                  <a:cubicBezTo>
                    <a:pt x="946" y="656"/>
                    <a:pt x="985" y="658"/>
                    <a:pt x="1023" y="658"/>
                  </a:cubicBezTo>
                  <a:cubicBezTo>
                    <a:pt x="1061" y="658"/>
                    <a:pt x="1098" y="656"/>
                    <a:pt x="1132" y="651"/>
                  </a:cubicBezTo>
                  <a:lnTo>
                    <a:pt x="1259" y="651"/>
                  </a:lnTo>
                  <a:lnTo>
                    <a:pt x="1366" y="631"/>
                  </a:lnTo>
                  <a:cubicBezTo>
                    <a:pt x="1434" y="612"/>
                    <a:pt x="1502" y="592"/>
                    <a:pt x="1571" y="563"/>
                  </a:cubicBezTo>
                  <a:cubicBezTo>
                    <a:pt x="1639" y="534"/>
                    <a:pt x="1698" y="495"/>
                    <a:pt x="1756" y="456"/>
                  </a:cubicBezTo>
                  <a:cubicBezTo>
                    <a:pt x="1805" y="426"/>
                    <a:pt x="1854" y="387"/>
                    <a:pt x="1902" y="348"/>
                  </a:cubicBezTo>
                  <a:cubicBezTo>
                    <a:pt x="1941" y="309"/>
                    <a:pt x="1980" y="270"/>
                    <a:pt x="2010" y="231"/>
                  </a:cubicBezTo>
                  <a:cubicBezTo>
                    <a:pt x="2039" y="192"/>
                    <a:pt x="2068" y="163"/>
                    <a:pt x="2088" y="134"/>
                  </a:cubicBezTo>
                  <a:cubicBezTo>
                    <a:pt x="2127" y="85"/>
                    <a:pt x="2137" y="46"/>
                    <a:pt x="2137" y="46"/>
                  </a:cubicBezTo>
                  <a:cubicBezTo>
                    <a:pt x="2146" y="36"/>
                    <a:pt x="2146" y="17"/>
                    <a:pt x="2127" y="7"/>
                  </a:cubicBezTo>
                  <a:cubicBezTo>
                    <a:pt x="2123" y="3"/>
                    <a:pt x="2117" y="0"/>
                    <a:pt x="21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8"/>
            <p:cNvSpPr/>
            <p:nvPr/>
          </p:nvSpPr>
          <p:spPr>
            <a:xfrm>
              <a:off x="2511650" y="1055125"/>
              <a:ext cx="162200" cy="87600"/>
            </a:xfrm>
            <a:custGeom>
              <a:rect b="b" l="l" r="r" t="t"/>
              <a:pathLst>
                <a:path extrusionOk="0" h="3504" w="6488">
                  <a:moveTo>
                    <a:pt x="1093" y="0"/>
                  </a:moveTo>
                  <a:cubicBezTo>
                    <a:pt x="958" y="0"/>
                    <a:pt x="826" y="9"/>
                    <a:pt x="693" y="21"/>
                  </a:cubicBezTo>
                  <a:cubicBezTo>
                    <a:pt x="498" y="30"/>
                    <a:pt x="303" y="99"/>
                    <a:pt x="156" y="226"/>
                  </a:cubicBezTo>
                  <a:cubicBezTo>
                    <a:pt x="59" y="343"/>
                    <a:pt x="0" y="489"/>
                    <a:pt x="10" y="635"/>
                  </a:cubicBezTo>
                  <a:cubicBezTo>
                    <a:pt x="20" y="733"/>
                    <a:pt x="30" y="821"/>
                    <a:pt x="69" y="908"/>
                  </a:cubicBezTo>
                  <a:cubicBezTo>
                    <a:pt x="78" y="938"/>
                    <a:pt x="88" y="967"/>
                    <a:pt x="98" y="996"/>
                  </a:cubicBezTo>
                  <a:lnTo>
                    <a:pt x="108" y="1016"/>
                  </a:lnTo>
                  <a:cubicBezTo>
                    <a:pt x="98" y="987"/>
                    <a:pt x="98" y="948"/>
                    <a:pt x="88" y="918"/>
                  </a:cubicBezTo>
                  <a:cubicBezTo>
                    <a:pt x="69" y="830"/>
                    <a:pt x="59" y="743"/>
                    <a:pt x="69" y="655"/>
                  </a:cubicBezTo>
                  <a:cubicBezTo>
                    <a:pt x="69" y="528"/>
                    <a:pt x="127" y="401"/>
                    <a:pt x="225" y="313"/>
                  </a:cubicBezTo>
                  <a:cubicBezTo>
                    <a:pt x="361" y="216"/>
                    <a:pt x="527" y="167"/>
                    <a:pt x="693" y="167"/>
                  </a:cubicBezTo>
                  <a:cubicBezTo>
                    <a:pt x="908" y="167"/>
                    <a:pt x="1112" y="177"/>
                    <a:pt x="1327" y="206"/>
                  </a:cubicBezTo>
                  <a:cubicBezTo>
                    <a:pt x="1551" y="235"/>
                    <a:pt x="1776" y="294"/>
                    <a:pt x="1990" y="382"/>
                  </a:cubicBezTo>
                  <a:cubicBezTo>
                    <a:pt x="2205" y="489"/>
                    <a:pt x="2420" y="626"/>
                    <a:pt x="2595" y="791"/>
                  </a:cubicBezTo>
                  <a:lnTo>
                    <a:pt x="2722" y="908"/>
                  </a:lnTo>
                  <a:cubicBezTo>
                    <a:pt x="2771" y="957"/>
                    <a:pt x="2810" y="1006"/>
                    <a:pt x="2849" y="1055"/>
                  </a:cubicBezTo>
                  <a:cubicBezTo>
                    <a:pt x="2927" y="1152"/>
                    <a:pt x="3005" y="1260"/>
                    <a:pt x="3064" y="1367"/>
                  </a:cubicBezTo>
                  <a:cubicBezTo>
                    <a:pt x="3210" y="1591"/>
                    <a:pt x="3337" y="1816"/>
                    <a:pt x="3483" y="2040"/>
                  </a:cubicBezTo>
                  <a:cubicBezTo>
                    <a:pt x="3620" y="2265"/>
                    <a:pt x="3776" y="2469"/>
                    <a:pt x="3951" y="2664"/>
                  </a:cubicBezTo>
                  <a:cubicBezTo>
                    <a:pt x="4107" y="2860"/>
                    <a:pt x="4303" y="3016"/>
                    <a:pt x="4507" y="3152"/>
                  </a:cubicBezTo>
                  <a:cubicBezTo>
                    <a:pt x="4693" y="3279"/>
                    <a:pt x="4898" y="3377"/>
                    <a:pt x="5112" y="3425"/>
                  </a:cubicBezTo>
                  <a:lnTo>
                    <a:pt x="5259" y="3464"/>
                  </a:lnTo>
                  <a:lnTo>
                    <a:pt x="5327" y="3484"/>
                  </a:lnTo>
                  <a:lnTo>
                    <a:pt x="5395" y="3484"/>
                  </a:lnTo>
                  <a:lnTo>
                    <a:pt x="5668" y="3503"/>
                  </a:lnTo>
                  <a:cubicBezTo>
                    <a:pt x="5834" y="3494"/>
                    <a:pt x="5971" y="3494"/>
                    <a:pt x="6098" y="3474"/>
                  </a:cubicBezTo>
                  <a:cubicBezTo>
                    <a:pt x="6332" y="3435"/>
                    <a:pt x="6458" y="3406"/>
                    <a:pt x="6458" y="3406"/>
                  </a:cubicBezTo>
                  <a:cubicBezTo>
                    <a:pt x="6478" y="3406"/>
                    <a:pt x="6488" y="3386"/>
                    <a:pt x="6488" y="3377"/>
                  </a:cubicBezTo>
                  <a:cubicBezTo>
                    <a:pt x="6488" y="3357"/>
                    <a:pt x="6468" y="3347"/>
                    <a:pt x="6449" y="3347"/>
                  </a:cubicBezTo>
                  <a:cubicBezTo>
                    <a:pt x="6449" y="3347"/>
                    <a:pt x="6312" y="3357"/>
                    <a:pt x="6088" y="3377"/>
                  </a:cubicBezTo>
                  <a:cubicBezTo>
                    <a:pt x="6049" y="3380"/>
                    <a:pt x="6008" y="3381"/>
                    <a:pt x="5964" y="3381"/>
                  </a:cubicBezTo>
                  <a:cubicBezTo>
                    <a:pt x="5877" y="3381"/>
                    <a:pt x="5782" y="3377"/>
                    <a:pt x="5678" y="3377"/>
                  </a:cubicBezTo>
                  <a:cubicBezTo>
                    <a:pt x="5502" y="3347"/>
                    <a:pt x="5337" y="3308"/>
                    <a:pt x="5161" y="3260"/>
                  </a:cubicBezTo>
                  <a:cubicBezTo>
                    <a:pt x="4966" y="3191"/>
                    <a:pt x="4790" y="3103"/>
                    <a:pt x="4624" y="2986"/>
                  </a:cubicBezTo>
                  <a:cubicBezTo>
                    <a:pt x="4439" y="2850"/>
                    <a:pt x="4263" y="2694"/>
                    <a:pt x="4117" y="2518"/>
                  </a:cubicBezTo>
                  <a:cubicBezTo>
                    <a:pt x="3805" y="2147"/>
                    <a:pt x="3551" y="1689"/>
                    <a:pt x="3278" y="1230"/>
                  </a:cubicBezTo>
                  <a:cubicBezTo>
                    <a:pt x="3200" y="1113"/>
                    <a:pt x="3122" y="1006"/>
                    <a:pt x="3034" y="899"/>
                  </a:cubicBezTo>
                  <a:cubicBezTo>
                    <a:pt x="2986" y="840"/>
                    <a:pt x="2946" y="791"/>
                    <a:pt x="2898" y="743"/>
                  </a:cubicBezTo>
                  <a:lnTo>
                    <a:pt x="2742" y="596"/>
                  </a:lnTo>
                  <a:cubicBezTo>
                    <a:pt x="2537" y="421"/>
                    <a:pt x="2312" y="284"/>
                    <a:pt x="2068" y="177"/>
                  </a:cubicBezTo>
                  <a:cubicBezTo>
                    <a:pt x="1834" y="89"/>
                    <a:pt x="1590" y="40"/>
                    <a:pt x="1347" y="11"/>
                  </a:cubicBezTo>
                  <a:cubicBezTo>
                    <a:pt x="1261" y="4"/>
                    <a:pt x="1177" y="0"/>
                    <a:pt x="109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8"/>
            <p:cNvSpPr/>
            <p:nvPr/>
          </p:nvSpPr>
          <p:spPr>
            <a:xfrm>
              <a:off x="2464825" y="1200875"/>
              <a:ext cx="27100" cy="68925"/>
            </a:xfrm>
            <a:custGeom>
              <a:rect b="b" l="l" r="r" t="t"/>
              <a:pathLst>
                <a:path extrusionOk="0" h="2757" w="1084">
                  <a:moveTo>
                    <a:pt x="1044" y="0"/>
                  </a:moveTo>
                  <a:cubicBezTo>
                    <a:pt x="1034" y="0"/>
                    <a:pt x="1025" y="5"/>
                    <a:pt x="1015" y="15"/>
                  </a:cubicBezTo>
                  <a:cubicBezTo>
                    <a:pt x="986" y="44"/>
                    <a:pt x="947" y="73"/>
                    <a:pt x="917" y="112"/>
                  </a:cubicBezTo>
                  <a:cubicBezTo>
                    <a:pt x="839" y="200"/>
                    <a:pt x="761" y="298"/>
                    <a:pt x="703" y="405"/>
                  </a:cubicBezTo>
                  <a:cubicBezTo>
                    <a:pt x="605" y="561"/>
                    <a:pt x="537" y="717"/>
                    <a:pt x="498" y="893"/>
                  </a:cubicBezTo>
                  <a:cubicBezTo>
                    <a:pt x="478" y="990"/>
                    <a:pt x="459" y="1098"/>
                    <a:pt x="468" y="1195"/>
                  </a:cubicBezTo>
                  <a:cubicBezTo>
                    <a:pt x="468" y="1293"/>
                    <a:pt x="478" y="1400"/>
                    <a:pt x="478" y="1498"/>
                  </a:cubicBezTo>
                  <a:cubicBezTo>
                    <a:pt x="488" y="1683"/>
                    <a:pt x="488" y="1878"/>
                    <a:pt x="488" y="2054"/>
                  </a:cubicBezTo>
                  <a:cubicBezTo>
                    <a:pt x="488" y="2200"/>
                    <a:pt x="459" y="2356"/>
                    <a:pt x="390" y="2493"/>
                  </a:cubicBezTo>
                  <a:cubicBezTo>
                    <a:pt x="342" y="2580"/>
                    <a:pt x="264" y="2639"/>
                    <a:pt x="166" y="2659"/>
                  </a:cubicBezTo>
                  <a:cubicBezTo>
                    <a:pt x="127" y="2668"/>
                    <a:pt x="98" y="2668"/>
                    <a:pt x="69" y="2668"/>
                  </a:cubicBezTo>
                  <a:lnTo>
                    <a:pt x="39" y="2668"/>
                  </a:lnTo>
                  <a:cubicBezTo>
                    <a:pt x="20" y="2668"/>
                    <a:pt x="10" y="2678"/>
                    <a:pt x="10" y="2688"/>
                  </a:cubicBezTo>
                  <a:cubicBezTo>
                    <a:pt x="0" y="2707"/>
                    <a:pt x="10" y="2727"/>
                    <a:pt x="29" y="2727"/>
                  </a:cubicBezTo>
                  <a:lnTo>
                    <a:pt x="69" y="2737"/>
                  </a:lnTo>
                  <a:cubicBezTo>
                    <a:pt x="98" y="2746"/>
                    <a:pt x="137" y="2756"/>
                    <a:pt x="176" y="2756"/>
                  </a:cubicBezTo>
                  <a:cubicBezTo>
                    <a:pt x="234" y="2756"/>
                    <a:pt x="293" y="2746"/>
                    <a:pt x="342" y="2727"/>
                  </a:cubicBezTo>
                  <a:cubicBezTo>
                    <a:pt x="420" y="2698"/>
                    <a:pt x="488" y="2649"/>
                    <a:pt x="537" y="2590"/>
                  </a:cubicBezTo>
                  <a:cubicBezTo>
                    <a:pt x="644" y="2434"/>
                    <a:pt x="703" y="2259"/>
                    <a:pt x="712" y="2073"/>
                  </a:cubicBezTo>
                  <a:cubicBezTo>
                    <a:pt x="732" y="1868"/>
                    <a:pt x="732" y="1673"/>
                    <a:pt x="712" y="1478"/>
                  </a:cubicBezTo>
                  <a:lnTo>
                    <a:pt x="693" y="1185"/>
                  </a:lnTo>
                  <a:cubicBezTo>
                    <a:pt x="693" y="1107"/>
                    <a:pt x="693" y="1020"/>
                    <a:pt x="712" y="932"/>
                  </a:cubicBezTo>
                  <a:cubicBezTo>
                    <a:pt x="732" y="776"/>
                    <a:pt x="781" y="629"/>
                    <a:pt x="849" y="483"/>
                  </a:cubicBezTo>
                  <a:cubicBezTo>
                    <a:pt x="898" y="376"/>
                    <a:pt x="947" y="268"/>
                    <a:pt x="1005" y="171"/>
                  </a:cubicBezTo>
                  <a:cubicBezTo>
                    <a:pt x="1054" y="103"/>
                    <a:pt x="1073" y="64"/>
                    <a:pt x="1073" y="64"/>
                  </a:cubicBezTo>
                  <a:cubicBezTo>
                    <a:pt x="1083" y="44"/>
                    <a:pt x="1083" y="25"/>
                    <a:pt x="1073" y="15"/>
                  </a:cubicBezTo>
                  <a:cubicBezTo>
                    <a:pt x="1064" y="5"/>
                    <a:pt x="1054" y="0"/>
                    <a:pt x="104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48"/>
            <p:cNvSpPr/>
            <p:nvPr/>
          </p:nvSpPr>
          <p:spPr>
            <a:xfrm>
              <a:off x="2499200" y="1205350"/>
              <a:ext cx="12650" cy="40300"/>
            </a:xfrm>
            <a:custGeom>
              <a:rect b="b" l="l" r="r" t="t"/>
              <a:pathLst>
                <a:path extrusionOk="0" h="1612" w="506">
                  <a:moveTo>
                    <a:pt x="459" y="0"/>
                  </a:moveTo>
                  <a:cubicBezTo>
                    <a:pt x="456" y="0"/>
                    <a:pt x="453" y="1"/>
                    <a:pt x="450" y="2"/>
                  </a:cubicBezTo>
                  <a:cubicBezTo>
                    <a:pt x="420" y="11"/>
                    <a:pt x="401" y="31"/>
                    <a:pt x="381" y="50"/>
                  </a:cubicBezTo>
                  <a:cubicBezTo>
                    <a:pt x="362" y="70"/>
                    <a:pt x="332" y="89"/>
                    <a:pt x="313" y="109"/>
                  </a:cubicBezTo>
                  <a:cubicBezTo>
                    <a:pt x="293" y="128"/>
                    <a:pt x="264" y="158"/>
                    <a:pt x="245" y="197"/>
                  </a:cubicBezTo>
                  <a:cubicBezTo>
                    <a:pt x="215" y="226"/>
                    <a:pt x="196" y="265"/>
                    <a:pt x="167" y="304"/>
                  </a:cubicBezTo>
                  <a:cubicBezTo>
                    <a:pt x="147" y="353"/>
                    <a:pt x="118" y="392"/>
                    <a:pt x="108" y="441"/>
                  </a:cubicBezTo>
                  <a:cubicBezTo>
                    <a:pt x="89" y="489"/>
                    <a:pt x="69" y="538"/>
                    <a:pt x="50" y="597"/>
                  </a:cubicBezTo>
                  <a:cubicBezTo>
                    <a:pt x="40" y="645"/>
                    <a:pt x="30" y="694"/>
                    <a:pt x="20" y="753"/>
                  </a:cubicBezTo>
                  <a:cubicBezTo>
                    <a:pt x="11" y="802"/>
                    <a:pt x="1" y="860"/>
                    <a:pt x="1" y="919"/>
                  </a:cubicBezTo>
                  <a:lnTo>
                    <a:pt x="1" y="1075"/>
                  </a:lnTo>
                  <a:cubicBezTo>
                    <a:pt x="1" y="1114"/>
                    <a:pt x="1" y="1163"/>
                    <a:pt x="1" y="1211"/>
                  </a:cubicBezTo>
                  <a:cubicBezTo>
                    <a:pt x="11" y="1250"/>
                    <a:pt x="20" y="1299"/>
                    <a:pt x="30" y="1338"/>
                  </a:cubicBezTo>
                  <a:cubicBezTo>
                    <a:pt x="50" y="1426"/>
                    <a:pt x="69" y="1514"/>
                    <a:pt x="98" y="1592"/>
                  </a:cubicBezTo>
                  <a:cubicBezTo>
                    <a:pt x="98" y="1602"/>
                    <a:pt x="108" y="1611"/>
                    <a:pt x="118" y="1611"/>
                  </a:cubicBezTo>
                  <a:cubicBezTo>
                    <a:pt x="137" y="1611"/>
                    <a:pt x="147" y="1602"/>
                    <a:pt x="147" y="1592"/>
                  </a:cubicBezTo>
                  <a:cubicBezTo>
                    <a:pt x="167" y="1504"/>
                    <a:pt x="167" y="1416"/>
                    <a:pt x="176" y="1328"/>
                  </a:cubicBezTo>
                  <a:cubicBezTo>
                    <a:pt x="176" y="1289"/>
                    <a:pt x="167" y="1250"/>
                    <a:pt x="176" y="1211"/>
                  </a:cubicBezTo>
                  <a:cubicBezTo>
                    <a:pt x="176" y="1163"/>
                    <a:pt x="186" y="1124"/>
                    <a:pt x="186" y="1075"/>
                  </a:cubicBezTo>
                  <a:lnTo>
                    <a:pt x="206" y="928"/>
                  </a:lnTo>
                  <a:cubicBezTo>
                    <a:pt x="206" y="880"/>
                    <a:pt x="215" y="831"/>
                    <a:pt x="225" y="792"/>
                  </a:cubicBezTo>
                  <a:cubicBezTo>
                    <a:pt x="235" y="743"/>
                    <a:pt x="245" y="694"/>
                    <a:pt x="254" y="645"/>
                  </a:cubicBezTo>
                  <a:cubicBezTo>
                    <a:pt x="264" y="597"/>
                    <a:pt x="274" y="558"/>
                    <a:pt x="293" y="509"/>
                  </a:cubicBezTo>
                  <a:cubicBezTo>
                    <a:pt x="303" y="470"/>
                    <a:pt x="313" y="431"/>
                    <a:pt x="323" y="392"/>
                  </a:cubicBezTo>
                  <a:cubicBezTo>
                    <a:pt x="342" y="353"/>
                    <a:pt x="352" y="314"/>
                    <a:pt x="371" y="275"/>
                  </a:cubicBezTo>
                  <a:cubicBezTo>
                    <a:pt x="381" y="246"/>
                    <a:pt x="401" y="216"/>
                    <a:pt x="410" y="187"/>
                  </a:cubicBezTo>
                  <a:cubicBezTo>
                    <a:pt x="430" y="158"/>
                    <a:pt x="440" y="138"/>
                    <a:pt x="450" y="119"/>
                  </a:cubicBezTo>
                  <a:cubicBezTo>
                    <a:pt x="459" y="99"/>
                    <a:pt x="469" y="80"/>
                    <a:pt x="489" y="60"/>
                  </a:cubicBezTo>
                  <a:cubicBezTo>
                    <a:pt x="506" y="34"/>
                    <a:pt x="484" y="0"/>
                    <a:pt x="45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48"/>
            <p:cNvSpPr/>
            <p:nvPr/>
          </p:nvSpPr>
          <p:spPr>
            <a:xfrm>
              <a:off x="2616525" y="1246350"/>
              <a:ext cx="37325" cy="20750"/>
            </a:xfrm>
            <a:custGeom>
              <a:rect b="b" l="l" r="r" t="t"/>
              <a:pathLst>
                <a:path extrusionOk="0" h="830" w="1493">
                  <a:moveTo>
                    <a:pt x="29" y="1"/>
                  </a:moveTo>
                  <a:cubicBezTo>
                    <a:pt x="10" y="1"/>
                    <a:pt x="0" y="20"/>
                    <a:pt x="0" y="40"/>
                  </a:cubicBezTo>
                  <a:lnTo>
                    <a:pt x="0" y="59"/>
                  </a:lnTo>
                  <a:cubicBezTo>
                    <a:pt x="0" y="69"/>
                    <a:pt x="0" y="88"/>
                    <a:pt x="10" y="118"/>
                  </a:cubicBezTo>
                  <a:cubicBezTo>
                    <a:pt x="20" y="147"/>
                    <a:pt x="29" y="176"/>
                    <a:pt x="39" y="205"/>
                  </a:cubicBezTo>
                  <a:cubicBezTo>
                    <a:pt x="59" y="244"/>
                    <a:pt x="78" y="283"/>
                    <a:pt x="98" y="313"/>
                  </a:cubicBezTo>
                  <a:cubicBezTo>
                    <a:pt x="117" y="352"/>
                    <a:pt x="147" y="391"/>
                    <a:pt x="186" y="430"/>
                  </a:cubicBezTo>
                  <a:lnTo>
                    <a:pt x="234" y="488"/>
                  </a:lnTo>
                  <a:lnTo>
                    <a:pt x="293" y="537"/>
                  </a:lnTo>
                  <a:lnTo>
                    <a:pt x="361" y="596"/>
                  </a:lnTo>
                  <a:cubicBezTo>
                    <a:pt x="381" y="605"/>
                    <a:pt x="410" y="625"/>
                    <a:pt x="429" y="635"/>
                  </a:cubicBezTo>
                  <a:lnTo>
                    <a:pt x="507" y="683"/>
                  </a:lnTo>
                  <a:cubicBezTo>
                    <a:pt x="527" y="683"/>
                    <a:pt x="527" y="693"/>
                    <a:pt x="547" y="703"/>
                  </a:cubicBezTo>
                  <a:lnTo>
                    <a:pt x="586" y="722"/>
                  </a:lnTo>
                  <a:lnTo>
                    <a:pt x="742" y="781"/>
                  </a:lnTo>
                  <a:cubicBezTo>
                    <a:pt x="800" y="791"/>
                    <a:pt x="859" y="801"/>
                    <a:pt x="917" y="820"/>
                  </a:cubicBezTo>
                  <a:cubicBezTo>
                    <a:pt x="966" y="830"/>
                    <a:pt x="1015" y="830"/>
                    <a:pt x="1073" y="830"/>
                  </a:cubicBezTo>
                  <a:cubicBezTo>
                    <a:pt x="1122" y="830"/>
                    <a:pt x="1171" y="820"/>
                    <a:pt x="1220" y="810"/>
                  </a:cubicBezTo>
                  <a:cubicBezTo>
                    <a:pt x="1259" y="801"/>
                    <a:pt x="1298" y="791"/>
                    <a:pt x="1327" y="781"/>
                  </a:cubicBezTo>
                  <a:cubicBezTo>
                    <a:pt x="1356" y="761"/>
                    <a:pt x="1385" y="752"/>
                    <a:pt x="1415" y="732"/>
                  </a:cubicBezTo>
                  <a:cubicBezTo>
                    <a:pt x="1444" y="722"/>
                    <a:pt x="1464" y="703"/>
                    <a:pt x="1483" y="683"/>
                  </a:cubicBezTo>
                  <a:cubicBezTo>
                    <a:pt x="1493" y="674"/>
                    <a:pt x="1493" y="654"/>
                    <a:pt x="1483" y="644"/>
                  </a:cubicBezTo>
                  <a:cubicBezTo>
                    <a:pt x="1477" y="633"/>
                    <a:pt x="1468" y="628"/>
                    <a:pt x="1460" y="628"/>
                  </a:cubicBezTo>
                  <a:cubicBezTo>
                    <a:pt x="1454" y="628"/>
                    <a:pt x="1448" y="631"/>
                    <a:pt x="1444" y="635"/>
                  </a:cubicBezTo>
                  <a:lnTo>
                    <a:pt x="1425" y="644"/>
                  </a:lnTo>
                  <a:cubicBezTo>
                    <a:pt x="1415" y="644"/>
                    <a:pt x="1405" y="654"/>
                    <a:pt x="1376" y="664"/>
                  </a:cubicBezTo>
                  <a:cubicBezTo>
                    <a:pt x="1356" y="674"/>
                    <a:pt x="1327" y="683"/>
                    <a:pt x="1298" y="693"/>
                  </a:cubicBezTo>
                  <a:cubicBezTo>
                    <a:pt x="1268" y="703"/>
                    <a:pt x="1229" y="713"/>
                    <a:pt x="1200" y="713"/>
                  </a:cubicBezTo>
                  <a:cubicBezTo>
                    <a:pt x="1181" y="718"/>
                    <a:pt x="1159" y="720"/>
                    <a:pt x="1137" y="720"/>
                  </a:cubicBezTo>
                  <a:cubicBezTo>
                    <a:pt x="1115" y="720"/>
                    <a:pt x="1093" y="718"/>
                    <a:pt x="1073" y="713"/>
                  </a:cubicBezTo>
                  <a:cubicBezTo>
                    <a:pt x="1025" y="713"/>
                    <a:pt x="986" y="703"/>
                    <a:pt x="937" y="703"/>
                  </a:cubicBezTo>
                  <a:cubicBezTo>
                    <a:pt x="888" y="683"/>
                    <a:pt x="839" y="674"/>
                    <a:pt x="790" y="664"/>
                  </a:cubicBezTo>
                  <a:lnTo>
                    <a:pt x="634" y="596"/>
                  </a:lnTo>
                  <a:lnTo>
                    <a:pt x="595" y="586"/>
                  </a:lnTo>
                  <a:lnTo>
                    <a:pt x="566" y="566"/>
                  </a:lnTo>
                  <a:lnTo>
                    <a:pt x="498" y="527"/>
                  </a:lnTo>
                  <a:cubicBezTo>
                    <a:pt x="478" y="518"/>
                    <a:pt x="449" y="508"/>
                    <a:pt x="429" y="488"/>
                  </a:cubicBezTo>
                  <a:lnTo>
                    <a:pt x="371" y="449"/>
                  </a:lnTo>
                  <a:lnTo>
                    <a:pt x="312" y="401"/>
                  </a:lnTo>
                  <a:lnTo>
                    <a:pt x="264" y="352"/>
                  </a:lnTo>
                  <a:cubicBezTo>
                    <a:pt x="234" y="322"/>
                    <a:pt x="205" y="293"/>
                    <a:pt x="186" y="254"/>
                  </a:cubicBezTo>
                  <a:cubicBezTo>
                    <a:pt x="156" y="225"/>
                    <a:pt x="137" y="196"/>
                    <a:pt x="127" y="166"/>
                  </a:cubicBezTo>
                  <a:cubicBezTo>
                    <a:pt x="108" y="137"/>
                    <a:pt x="98" y="118"/>
                    <a:pt x="88" y="88"/>
                  </a:cubicBezTo>
                  <a:cubicBezTo>
                    <a:pt x="78" y="69"/>
                    <a:pt x="68" y="49"/>
                    <a:pt x="68" y="40"/>
                  </a:cubicBezTo>
                  <a:cubicBezTo>
                    <a:pt x="68" y="30"/>
                    <a:pt x="68" y="30"/>
                    <a:pt x="68" y="20"/>
                  </a:cubicBezTo>
                  <a:lnTo>
                    <a:pt x="59" y="30"/>
                  </a:lnTo>
                  <a:cubicBezTo>
                    <a:pt x="59" y="10"/>
                    <a:pt x="39" y="1"/>
                    <a:pt x="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8"/>
            <p:cNvSpPr/>
            <p:nvPr/>
          </p:nvSpPr>
          <p:spPr>
            <a:xfrm>
              <a:off x="2614850" y="1250500"/>
              <a:ext cx="30950" cy="21325"/>
            </a:xfrm>
            <a:custGeom>
              <a:rect b="b" l="l" r="r" t="t"/>
              <a:pathLst>
                <a:path extrusionOk="0" h="853" w="1238">
                  <a:moveTo>
                    <a:pt x="351" y="0"/>
                  </a:moveTo>
                  <a:cubicBezTo>
                    <a:pt x="169" y="0"/>
                    <a:pt x="0" y="306"/>
                    <a:pt x="87" y="488"/>
                  </a:cubicBezTo>
                  <a:cubicBezTo>
                    <a:pt x="184" y="683"/>
                    <a:pt x="331" y="625"/>
                    <a:pt x="389" y="674"/>
                  </a:cubicBezTo>
                  <a:cubicBezTo>
                    <a:pt x="445" y="714"/>
                    <a:pt x="547" y="852"/>
                    <a:pt x="733" y="852"/>
                  </a:cubicBezTo>
                  <a:cubicBezTo>
                    <a:pt x="773" y="852"/>
                    <a:pt x="818" y="845"/>
                    <a:pt x="867" y="830"/>
                  </a:cubicBezTo>
                  <a:cubicBezTo>
                    <a:pt x="1043" y="771"/>
                    <a:pt x="1238" y="469"/>
                    <a:pt x="1043" y="293"/>
                  </a:cubicBezTo>
                  <a:cubicBezTo>
                    <a:pt x="965" y="228"/>
                    <a:pt x="895" y="213"/>
                    <a:pt x="833" y="213"/>
                  </a:cubicBezTo>
                  <a:cubicBezTo>
                    <a:pt x="780" y="213"/>
                    <a:pt x="733" y="224"/>
                    <a:pt x="693" y="224"/>
                  </a:cubicBezTo>
                  <a:cubicBezTo>
                    <a:pt x="675" y="224"/>
                    <a:pt x="658" y="222"/>
                    <a:pt x="643" y="215"/>
                  </a:cubicBezTo>
                  <a:cubicBezTo>
                    <a:pt x="594" y="186"/>
                    <a:pt x="555" y="20"/>
                    <a:pt x="360" y="0"/>
                  </a:cubicBezTo>
                  <a:cubicBezTo>
                    <a:pt x="357" y="0"/>
                    <a:pt x="354" y="0"/>
                    <a:pt x="35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8"/>
            <p:cNvSpPr/>
            <p:nvPr/>
          </p:nvSpPr>
          <p:spPr>
            <a:xfrm>
              <a:off x="2621400" y="1256675"/>
              <a:ext cx="13525" cy="10025"/>
            </a:xfrm>
            <a:custGeom>
              <a:rect b="b" l="l" r="r" t="t"/>
              <a:pathLst>
                <a:path extrusionOk="0" h="401" w="541">
                  <a:moveTo>
                    <a:pt x="213" y="1"/>
                  </a:moveTo>
                  <a:cubicBezTo>
                    <a:pt x="194" y="1"/>
                    <a:pt x="175" y="3"/>
                    <a:pt x="156" y="7"/>
                  </a:cubicBezTo>
                  <a:cubicBezTo>
                    <a:pt x="20" y="66"/>
                    <a:pt x="0" y="241"/>
                    <a:pt x="108" y="329"/>
                  </a:cubicBezTo>
                  <a:cubicBezTo>
                    <a:pt x="175" y="372"/>
                    <a:pt x="253" y="401"/>
                    <a:pt x="323" y="401"/>
                  </a:cubicBezTo>
                  <a:cubicBezTo>
                    <a:pt x="395" y="401"/>
                    <a:pt x="458" y="370"/>
                    <a:pt x="488" y="290"/>
                  </a:cubicBezTo>
                  <a:cubicBezTo>
                    <a:pt x="540" y="142"/>
                    <a:pt x="374" y="1"/>
                    <a:pt x="21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8"/>
            <p:cNvSpPr/>
            <p:nvPr/>
          </p:nvSpPr>
          <p:spPr>
            <a:xfrm>
              <a:off x="2620900" y="1255725"/>
              <a:ext cx="13300" cy="10200"/>
            </a:xfrm>
            <a:custGeom>
              <a:rect b="b" l="l" r="r" t="t"/>
              <a:pathLst>
                <a:path extrusionOk="0" h="408" w="532">
                  <a:moveTo>
                    <a:pt x="210" y="0"/>
                  </a:moveTo>
                  <a:cubicBezTo>
                    <a:pt x="192" y="0"/>
                    <a:pt x="175" y="2"/>
                    <a:pt x="157" y="6"/>
                  </a:cubicBezTo>
                  <a:cubicBezTo>
                    <a:pt x="30" y="65"/>
                    <a:pt x="1" y="240"/>
                    <a:pt x="118" y="328"/>
                  </a:cubicBezTo>
                  <a:cubicBezTo>
                    <a:pt x="180" y="376"/>
                    <a:pt x="256" y="407"/>
                    <a:pt x="324" y="407"/>
                  </a:cubicBezTo>
                  <a:cubicBezTo>
                    <a:pt x="394" y="407"/>
                    <a:pt x="454" y="373"/>
                    <a:pt x="479" y="289"/>
                  </a:cubicBezTo>
                  <a:cubicBezTo>
                    <a:pt x="531" y="149"/>
                    <a:pt x="371" y="0"/>
                    <a:pt x="21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8"/>
            <p:cNvSpPr/>
            <p:nvPr/>
          </p:nvSpPr>
          <p:spPr>
            <a:xfrm>
              <a:off x="2764550" y="1183275"/>
              <a:ext cx="55400" cy="47500"/>
            </a:xfrm>
            <a:custGeom>
              <a:rect b="b" l="l" r="r" t="t"/>
              <a:pathLst>
                <a:path extrusionOk="0" h="1900" w="2216">
                  <a:moveTo>
                    <a:pt x="1269" y="124"/>
                  </a:moveTo>
                  <a:cubicBezTo>
                    <a:pt x="1728" y="124"/>
                    <a:pt x="2098" y="494"/>
                    <a:pt x="2098" y="953"/>
                  </a:cubicBezTo>
                  <a:cubicBezTo>
                    <a:pt x="2098" y="1447"/>
                    <a:pt x="1694" y="1776"/>
                    <a:pt x="1269" y="1776"/>
                  </a:cubicBezTo>
                  <a:cubicBezTo>
                    <a:pt x="1064" y="1776"/>
                    <a:pt x="855" y="1700"/>
                    <a:pt x="684" y="1528"/>
                  </a:cubicBezTo>
                  <a:cubicBezTo>
                    <a:pt x="167" y="1011"/>
                    <a:pt x="537" y="124"/>
                    <a:pt x="1269" y="124"/>
                  </a:cubicBezTo>
                  <a:close/>
                  <a:moveTo>
                    <a:pt x="1263" y="1"/>
                  </a:moveTo>
                  <a:cubicBezTo>
                    <a:pt x="1030" y="1"/>
                    <a:pt x="792" y="87"/>
                    <a:pt x="596" y="280"/>
                  </a:cubicBezTo>
                  <a:cubicBezTo>
                    <a:pt x="1" y="875"/>
                    <a:pt x="430" y="1899"/>
                    <a:pt x="1269" y="1899"/>
                  </a:cubicBezTo>
                  <a:cubicBezTo>
                    <a:pt x="1796" y="1899"/>
                    <a:pt x="2215" y="1470"/>
                    <a:pt x="2215" y="953"/>
                  </a:cubicBezTo>
                  <a:cubicBezTo>
                    <a:pt x="2215" y="379"/>
                    <a:pt x="1751" y="1"/>
                    <a:pt x="12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8"/>
            <p:cNvSpPr/>
            <p:nvPr/>
          </p:nvSpPr>
          <p:spPr>
            <a:xfrm>
              <a:off x="2835525" y="1183275"/>
              <a:ext cx="55400" cy="47500"/>
            </a:xfrm>
            <a:custGeom>
              <a:rect b="b" l="l" r="r" t="t"/>
              <a:pathLst>
                <a:path extrusionOk="0" h="1900" w="2216">
                  <a:moveTo>
                    <a:pt x="1269" y="124"/>
                  </a:moveTo>
                  <a:cubicBezTo>
                    <a:pt x="1727" y="124"/>
                    <a:pt x="2088" y="494"/>
                    <a:pt x="2098" y="953"/>
                  </a:cubicBezTo>
                  <a:cubicBezTo>
                    <a:pt x="2098" y="1447"/>
                    <a:pt x="1689" y="1776"/>
                    <a:pt x="1264" y="1776"/>
                  </a:cubicBezTo>
                  <a:cubicBezTo>
                    <a:pt x="1060" y="1776"/>
                    <a:pt x="852" y="1700"/>
                    <a:pt x="684" y="1528"/>
                  </a:cubicBezTo>
                  <a:cubicBezTo>
                    <a:pt x="167" y="1011"/>
                    <a:pt x="537" y="124"/>
                    <a:pt x="1269" y="124"/>
                  </a:cubicBezTo>
                  <a:close/>
                  <a:moveTo>
                    <a:pt x="1259" y="1"/>
                  </a:moveTo>
                  <a:cubicBezTo>
                    <a:pt x="1026" y="1"/>
                    <a:pt x="788" y="87"/>
                    <a:pt x="596" y="280"/>
                  </a:cubicBezTo>
                  <a:cubicBezTo>
                    <a:pt x="1" y="875"/>
                    <a:pt x="420" y="1899"/>
                    <a:pt x="1269" y="1899"/>
                  </a:cubicBezTo>
                  <a:cubicBezTo>
                    <a:pt x="1796" y="1899"/>
                    <a:pt x="2215" y="1470"/>
                    <a:pt x="2215" y="953"/>
                  </a:cubicBezTo>
                  <a:cubicBezTo>
                    <a:pt x="2215" y="379"/>
                    <a:pt x="1746" y="1"/>
                    <a:pt x="125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8"/>
            <p:cNvSpPr/>
            <p:nvPr/>
          </p:nvSpPr>
          <p:spPr>
            <a:xfrm>
              <a:off x="2817475" y="1201125"/>
              <a:ext cx="28800" cy="7025"/>
            </a:xfrm>
            <a:custGeom>
              <a:rect b="b" l="l" r="r" t="t"/>
              <a:pathLst>
                <a:path extrusionOk="0" h="281" w="1152">
                  <a:moveTo>
                    <a:pt x="633" y="1"/>
                  </a:moveTo>
                  <a:cubicBezTo>
                    <a:pt x="614" y="1"/>
                    <a:pt x="595" y="2"/>
                    <a:pt x="576" y="5"/>
                  </a:cubicBezTo>
                  <a:cubicBezTo>
                    <a:pt x="498" y="5"/>
                    <a:pt x="430" y="15"/>
                    <a:pt x="362" y="34"/>
                  </a:cubicBezTo>
                  <a:cubicBezTo>
                    <a:pt x="293" y="54"/>
                    <a:pt x="235" y="73"/>
                    <a:pt x="176" y="102"/>
                  </a:cubicBezTo>
                  <a:cubicBezTo>
                    <a:pt x="118" y="122"/>
                    <a:pt x="69" y="161"/>
                    <a:pt x="20" y="200"/>
                  </a:cubicBezTo>
                  <a:cubicBezTo>
                    <a:pt x="1" y="210"/>
                    <a:pt x="1" y="229"/>
                    <a:pt x="1" y="249"/>
                  </a:cubicBezTo>
                  <a:cubicBezTo>
                    <a:pt x="9" y="265"/>
                    <a:pt x="30" y="281"/>
                    <a:pt x="48" y="281"/>
                  </a:cubicBezTo>
                  <a:cubicBezTo>
                    <a:pt x="52" y="281"/>
                    <a:pt x="56" y="280"/>
                    <a:pt x="59" y="278"/>
                  </a:cubicBezTo>
                  <a:cubicBezTo>
                    <a:pt x="59" y="278"/>
                    <a:pt x="128" y="258"/>
                    <a:pt x="225" y="229"/>
                  </a:cubicBezTo>
                  <a:cubicBezTo>
                    <a:pt x="264" y="219"/>
                    <a:pt x="332" y="200"/>
                    <a:pt x="391" y="190"/>
                  </a:cubicBezTo>
                  <a:cubicBezTo>
                    <a:pt x="450" y="180"/>
                    <a:pt x="518" y="171"/>
                    <a:pt x="576" y="171"/>
                  </a:cubicBezTo>
                  <a:cubicBezTo>
                    <a:pt x="645" y="171"/>
                    <a:pt x="703" y="171"/>
                    <a:pt x="762" y="180"/>
                  </a:cubicBezTo>
                  <a:cubicBezTo>
                    <a:pt x="791" y="180"/>
                    <a:pt x="820" y="190"/>
                    <a:pt x="850" y="200"/>
                  </a:cubicBezTo>
                  <a:cubicBezTo>
                    <a:pt x="879" y="200"/>
                    <a:pt x="898" y="210"/>
                    <a:pt x="928" y="219"/>
                  </a:cubicBezTo>
                  <a:lnTo>
                    <a:pt x="986" y="239"/>
                  </a:lnTo>
                  <a:lnTo>
                    <a:pt x="1035" y="258"/>
                  </a:lnTo>
                  <a:lnTo>
                    <a:pt x="1074" y="278"/>
                  </a:lnTo>
                  <a:lnTo>
                    <a:pt x="1084" y="278"/>
                  </a:lnTo>
                  <a:cubicBezTo>
                    <a:pt x="1103" y="278"/>
                    <a:pt x="1123" y="278"/>
                    <a:pt x="1132" y="258"/>
                  </a:cubicBezTo>
                  <a:cubicBezTo>
                    <a:pt x="1152" y="249"/>
                    <a:pt x="1152" y="219"/>
                    <a:pt x="1132" y="200"/>
                  </a:cubicBezTo>
                  <a:lnTo>
                    <a:pt x="1093" y="171"/>
                  </a:lnTo>
                  <a:cubicBezTo>
                    <a:pt x="1054" y="132"/>
                    <a:pt x="1015" y="112"/>
                    <a:pt x="976" y="93"/>
                  </a:cubicBezTo>
                  <a:cubicBezTo>
                    <a:pt x="957" y="73"/>
                    <a:pt x="928" y="63"/>
                    <a:pt x="898" y="54"/>
                  </a:cubicBezTo>
                  <a:cubicBezTo>
                    <a:pt x="859" y="44"/>
                    <a:pt x="830" y="34"/>
                    <a:pt x="801" y="24"/>
                  </a:cubicBezTo>
                  <a:cubicBezTo>
                    <a:pt x="744" y="10"/>
                    <a:pt x="686" y="1"/>
                    <a:pt x="63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8"/>
            <p:cNvSpPr/>
            <p:nvPr/>
          </p:nvSpPr>
          <p:spPr>
            <a:xfrm>
              <a:off x="2888700" y="1205875"/>
              <a:ext cx="22950" cy="3175"/>
            </a:xfrm>
            <a:custGeom>
              <a:rect b="b" l="l" r="r" t="t"/>
              <a:pathLst>
                <a:path extrusionOk="0" h="127" w="918">
                  <a:moveTo>
                    <a:pt x="166" y="0"/>
                  </a:moveTo>
                  <a:cubicBezTo>
                    <a:pt x="88" y="10"/>
                    <a:pt x="30" y="10"/>
                    <a:pt x="30" y="10"/>
                  </a:cubicBezTo>
                  <a:cubicBezTo>
                    <a:pt x="20" y="20"/>
                    <a:pt x="10" y="29"/>
                    <a:pt x="0" y="39"/>
                  </a:cubicBezTo>
                  <a:cubicBezTo>
                    <a:pt x="0" y="59"/>
                    <a:pt x="10" y="68"/>
                    <a:pt x="30" y="78"/>
                  </a:cubicBezTo>
                  <a:cubicBezTo>
                    <a:pt x="30" y="78"/>
                    <a:pt x="78" y="88"/>
                    <a:pt x="156" y="98"/>
                  </a:cubicBezTo>
                  <a:cubicBezTo>
                    <a:pt x="244" y="117"/>
                    <a:pt x="342" y="117"/>
                    <a:pt x="449" y="127"/>
                  </a:cubicBezTo>
                  <a:lnTo>
                    <a:pt x="742" y="127"/>
                  </a:lnTo>
                  <a:cubicBezTo>
                    <a:pt x="820" y="117"/>
                    <a:pt x="878" y="117"/>
                    <a:pt x="878" y="117"/>
                  </a:cubicBezTo>
                  <a:cubicBezTo>
                    <a:pt x="917" y="117"/>
                    <a:pt x="917" y="59"/>
                    <a:pt x="878" y="59"/>
                  </a:cubicBezTo>
                  <a:cubicBezTo>
                    <a:pt x="878" y="59"/>
                    <a:pt x="820" y="49"/>
                    <a:pt x="742" y="29"/>
                  </a:cubicBezTo>
                  <a:lnTo>
                    <a:pt x="605" y="20"/>
                  </a:lnTo>
                  <a:lnTo>
                    <a:pt x="44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8"/>
            <p:cNvSpPr/>
            <p:nvPr/>
          </p:nvSpPr>
          <p:spPr>
            <a:xfrm>
              <a:off x="2766275" y="1205375"/>
              <a:ext cx="8550" cy="2950"/>
            </a:xfrm>
            <a:custGeom>
              <a:rect b="b" l="l" r="r" t="t"/>
              <a:pathLst>
                <a:path extrusionOk="0" h="118" w="342">
                  <a:moveTo>
                    <a:pt x="166" y="1"/>
                  </a:moveTo>
                  <a:lnTo>
                    <a:pt x="107" y="10"/>
                  </a:lnTo>
                  <a:cubicBezTo>
                    <a:pt x="98" y="10"/>
                    <a:pt x="78" y="30"/>
                    <a:pt x="68" y="30"/>
                  </a:cubicBezTo>
                  <a:cubicBezTo>
                    <a:pt x="49" y="30"/>
                    <a:pt x="39" y="40"/>
                    <a:pt x="20" y="49"/>
                  </a:cubicBezTo>
                  <a:cubicBezTo>
                    <a:pt x="10" y="49"/>
                    <a:pt x="10" y="59"/>
                    <a:pt x="10" y="69"/>
                  </a:cubicBezTo>
                  <a:cubicBezTo>
                    <a:pt x="0" y="88"/>
                    <a:pt x="10" y="108"/>
                    <a:pt x="29" y="108"/>
                  </a:cubicBezTo>
                  <a:cubicBezTo>
                    <a:pt x="49" y="118"/>
                    <a:pt x="59" y="118"/>
                    <a:pt x="78" y="118"/>
                  </a:cubicBezTo>
                  <a:lnTo>
                    <a:pt x="176" y="118"/>
                  </a:lnTo>
                  <a:cubicBezTo>
                    <a:pt x="215" y="118"/>
                    <a:pt x="244" y="108"/>
                    <a:pt x="273" y="98"/>
                  </a:cubicBezTo>
                  <a:cubicBezTo>
                    <a:pt x="293" y="88"/>
                    <a:pt x="303" y="79"/>
                    <a:pt x="322" y="69"/>
                  </a:cubicBezTo>
                  <a:cubicBezTo>
                    <a:pt x="322" y="69"/>
                    <a:pt x="332" y="59"/>
                    <a:pt x="332" y="59"/>
                  </a:cubicBezTo>
                  <a:cubicBezTo>
                    <a:pt x="342" y="40"/>
                    <a:pt x="332" y="20"/>
                    <a:pt x="312" y="10"/>
                  </a:cubicBezTo>
                  <a:cubicBezTo>
                    <a:pt x="293" y="1"/>
                    <a:pt x="283" y="1"/>
                    <a:pt x="2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8"/>
            <p:cNvSpPr/>
            <p:nvPr/>
          </p:nvSpPr>
          <p:spPr>
            <a:xfrm>
              <a:off x="2889175" y="1123925"/>
              <a:ext cx="28575" cy="68725"/>
            </a:xfrm>
            <a:custGeom>
              <a:rect b="b" l="l" r="r" t="t"/>
              <a:pathLst>
                <a:path extrusionOk="0" h="2749" w="1143">
                  <a:moveTo>
                    <a:pt x="59" y="0"/>
                  </a:moveTo>
                  <a:cubicBezTo>
                    <a:pt x="30" y="0"/>
                    <a:pt x="11" y="20"/>
                    <a:pt x="11" y="39"/>
                  </a:cubicBezTo>
                  <a:cubicBezTo>
                    <a:pt x="1" y="195"/>
                    <a:pt x="11" y="351"/>
                    <a:pt x="20" y="508"/>
                  </a:cubicBezTo>
                  <a:cubicBezTo>
                    <a:pt x="40" y="664"/>
                    <a:pt x="59" y="820"/>
                    <a:pt x="98" y="986"/>
                  </a:cubicBezTo>
                  <a:cubicBezTo>
                    <a:pt x="128" y="1161"/>
                    <a:pt x="177" y="1337"/>
                    <a:pt x="235" y="1512"/>
                  </a:cubicBezTo>
                  <a:cubicBezTo>
                    <a:pt x="264" y="1600"/>
                    <a:pt x="303" y="1698"/>
                    <a:pt x="342" y="1776"/>
                  </a:cubicBezTo>
                  <a:cubicBezTo>
                    <a:pt x="381" y="1864"/>
                    <a:pt x="420" y="1942"/>
                    <a:pt x="459" y="2020"/>
                  </a:cubicBezTo>
                  <a:cubicBezTo>
                    <a:pt x="508" y="2098"/>
                    <a:pt x="547" y="2176"/>
                    <a:pt x="596" y="2244"/>
                  </a:cubicBezTo>
                  <a:cubicBezTo>
                    <a:pt x="645" y="2303"/>
                    <a:pt x="684" y="2371"/>
                    <a:pt x="733" y="2429"/>
                  </a:cubicBezTo>
                  <a:cubicBezTo>
                    <a:pt x="781" y="2478"/>
                    <a:pt x="830" y="2527"/>
                    <a:pt x="869" y="2566"/>
                  </a:cubicBezTo>
                  <a:cubicBezTo>
                    <a:pt x="908" y="2605"/>
                    <a:pt x="947" y="2634"/>
                    <a:pt x="986" y="2664"/>
                  </a:cubicBezTo>
                  <a:cubicBezTo>
                    <a:pt x="1055" y="2712"/>
                    <a:pt x="1094" y="2742"/>
                    <a:pt x="1094" y="2742"/>
                  </a:cubicBezTo>
                  <a:cubicBezTo>
                    <a:pt x="1098" y="2746"/>
                    <a:pt x="1103" y="2749"/>
                    <a:pt x="1108" y="2749"/>
                  </a:cubicBezTo>
                  <a:cubicBezTo>
                    <a:pt x="1113" y="2749"/>
                    <a:pt x="1118" y="2746"/>
                    <a:pt x="1123" y="2742"/>
                  </a:cubicBezTo>
                  <a:cubicBezTo>
                    <a:pt x="1142" y="2732"/>
                    <a:pt x="1142" y="2712"/>
                    <a:pt x="1123" y="2703"/>
                  </a:cubicBezTo>
                  <a:lnTo>
                    <a:pt x="1045" y="2605"/>
                  </a:lnTo>
                  <a:cubicBezTo>
                    <a:pt x="1015" y="2566"/>
                    <a:pt x="986" y="2527"/>
                    <a:pt x="967" y="2488"/>
                  </a:cubicBezTo>
                  <a:lnTo>
                    <a:pt x="859" y="2332"/>
                  </a:lnTo>
                  <a:cubicBezTo>
                    <a:pt x="830" y="2273"/>
                    <a:pt x="801" y="2215"/>
                    <a:pt x="762" y="2147"/>
                  </a:cubicBezTo>
                  <a:lnTo>
                    <a:pt x="655" y="1932"/>
                  </a:lnTo>
                  <a:cubicBezTo>
                    <a:pt x="586" y="1776"/>
                    <a:pt x="518" y="1610"/>
                    <a:pt x="469" y="1444"/>
                  </a:cubicBezTo>
                  <a:cubicBezTo>
                    <a:pt x="440" y="1356"/>
                    <a:pt x="411" y="1269"/>
                    <a:pt x="391" y="1181"/>
                  </a:cubicBezTo>
                  <a:cubicBezTo>
                    <a:pt x="362" y="1103"/>
                    <a:pt x="333" y="1015"/>
                    <a:pt x="313" y="937"/>
                  </a:cubicBezTo>
                  <a:cubicBezTo>
                    <a:pt x="274" y="771"/>
                    <a:pt x="235" y="615"/>
                    <a:pt x="196" y="478"/>
                  </a:cubicBezTo>
                  <a:lnTo>
                    <a:pt x="89" y="39"/>
                  </a:lnTo>
                  <a:cubicBezTo>
                    <a:pt x="89" y="20"/>
                    <a:pt x="79" y="0"/>
                    <a:pt x="5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8"/>
            <p:cNvSpPr/>
            <p:nvPr/>
          </p:nvSpPr>
          <p:spPr>
            <a:xfrm>
              <a:off x="2897475" y="1118300"/>
              <a:ext cx="25875" cy="49050"/>
            </a:xfrm>
            <a:custGeom>
              <a:rect b="b" l="l" r="r" t="t"/>
              <a:pathLst>
                <a:path extrusionOk="0" h="1962" w="1035">
                  <a:moveTo>
                    <a:pt x="40" y="1"/>
                  </a:moveTo>
                  <a:cubicBezTo>
                    <a:pt x="20" y="1"/>
                    <a:pt x="1" y="20"/>
                    <a:pt x="1" y="50"/>
                  </a:cubicBezTo>
                  <a:cubicBezTo>
                    <a:pt x="10" y="157"/>
                    <a:pt x="30" y="274"/>
                    <a:pt x="59" y="381"/>
                  </a:cubicBezTo>
                  <a:cubicBezTo>
                    <a:pt x="79" y="498"/>
                    <a:pt x="108" y="616"/>
                    <a:pt x="147" y="723"/>
                  </a:cubicBezTo>
                  <a:cubicBezTo>
                    <a:pt x="186" y="850"/>
                    <a:pt x="235" y="976"/>
                    <a:pt x="293" y="1103"/>
                  </a:cubicBezTo>
                  <a:cubicBezTo>
                    <a:pt x="342" y="1230"/>
                    <a:pt x="410" y="1347"/>
                    <a:pt x="479" y="1464"/>
                  </a:cubicBezTo>
                  <a:cubicBezTo>
                    <a:pt x="518" y="1523"/>
                    <a:pt x="547" y="1572"/>
                    <a:pt x="586" y="1620"/>
                  </a:cubicBezTo>
                  <a:cubicBezTo>
                    <a:pt x="625" y="1669"/>
                    <a:pt x="664" y="1708"/>
                    <a:pt x="703" y="1757"/>
                  </a:cubicBezTo>
                  <a:cubicBezTo>
                    <a:pt x="732" y="1786"/>
                    <a:pt x="771" y="1825"/>
                    <a:pt x="810" y="1854"/>
                  </a:cubicBezTo>
                  <a:cubicBezTo>
                    <a:pt x="840" y="1874"/>
                    <a:pt x="869" y="1893"/>
                    <a:pt x="908" y="1913"/>
                  </a:cubicBezTo>
                  <a:cubicBezTo>
                    <a:pt x="966" y="1942"/>
                    <a:pt x="996" y="1962"/>
                    <a:pt x="996" y="1962"/>
                  </a:cubicBezTo>
                  <a:lnTo>
                    <a:pt x="1025" y="1962"/>
                  </a:lnTo>
                  <a:cubicBezTo>
                    <a:pt x="1035" y="1942"/>
                    <a:pt x="1035" y="1923"/>
                    <a:pt x="1025" y="1913"/>
                  </a:cubicBezTo>
                  <a:cubicBezTo>
                    <a:pt x="1025" y="1913"/>
                    <a:pt x="1005" y="1893"/>
                    <a:pt x="966" y="1854"/>
                  </a:cubicBezTo>
                  <a:cubicBezTo>
                    <a:pt x="947" y="1825"/>
                    <a:pt x="918" y="1796"/>
                    <a:pt x="898" y="1767"/>
                  </a:cubicBezTo>
                  <a:cubicBezTo>
                    <a:pt x="879" y="1737"/>
                    <a:pt x="849" y="1698"/>
                    <a:pt x="830" y="1659"/>
                  </a:cubicBezTo>
                  <a:cubicBezTo>
                    <a:pt x="801" y="1620"/>
                    <a:pt x="781" y="1572"/>
                    <a:pt x="752" y="1523"/>
                  </a:cubicBezTo>
                  <a:cubicBezTo>
                    <a:pt x="723" y="1484"/>
                    <a:pt x="703" y="1415"/>
                    <a:pt x="674" y="1367"/>
                  </a:cubicBezTo>
                  <a:cubicBezTo>
                    <a:pt x="644" y="1318"/>
                    <a:pt x="625" y="1259"/>
                    <a:pt x="596" y="1201"/>
                  </a:cubicBezTo>
                  <a:cubicBezTo>
                    <a:pt x="566" y="1142"/>
                    <a:pt x="547" y="1074"/>
                    <a:pt x="518" y="1015"/>
                  </a:cubicBezTo>
                  <a:cubicBezTo>
                    <a:pt x="469" y="898"/>
                    <a:pt x="410" y="772"/>
                    <a:pt x="362" y="664"/>
                  </a:cubicBezTo>
                  <a:cubicBezTo>
                    <a:pt x="313" y="547"/>
                    <a:pt x="274" y="440"/>
                    <a:pt x="225" y="342"/>
                  </a:cubicBezTo>
                  <a:cubicBezTo>
                    <a:pt x="147" y="167"/>
                    <a:pt x="88" y="40"/>
                    <a:pt x="88" y="40"/>
                  </a:cubicBezTo>
                  <a:cubicBezTo>
                    <a:pt x="79" y="20"/>
                    <a:pt x="69" y="1"/>
                    <a:pt x="4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8"/>
            <p:cNvSpPr/>
            <p:nvPr/>
          </p:nvSpPr>
          <p:spPr>
            <a:xfrm>
              <a:off x="2761875" y="1097175"/>
              <a:ext cx="113200" cy="23200"/>
            </a:xfrm>
            <a:custGeom>
              <a:rect b="b" l="l" r="r" t="t"/>
              <a:pathLst>
                <a:path extrusionOk="0" h="928" w="4528">
                  <a:moveTo>
                    <a:pt x="1911" y="0"/>
                  </a:moveTo>
                  <a:cubicBezTo>
                    <a:pt x="1712" y="0"/>
                    <a:pt x="1515" y="29"/>
                    <a:pt x="1327" y="85"/>
                  </a:cubicBezTo>
                  <a:cubicBezTo>
                    <a:pt x="1074" y="153"/>
                    <a:pt x="830" y="261"/>
                    <a:pt x="605" y="407"/>
                  </a:cubicBezTo>
                  <a:cubicBezTo>
                    <a:pt x="508" y="465"/>
                    <a:pt x="430" y="534"/>
                    <a:pt x="352" y="583"/>
                  </a:cubicBezTo>
                  <a:cubicBezTo>
                    <a:pt x="283" y="641"/>
                    <a:pt x="215" y="690"/>
                    <a:pt x="166" y="729"/>
                  </a:cubicBezTo>
                  <a:cubicBezTo>
                    <a:pt x="69" y="817"/>
                    <a:pt x="10" y="875"/>
                    <a:pt x="10" y="875"/>
                  </a:cubicBezTo>
                  <a:cubicBezTo>
                    <a:pt x="1" y="885"/>
                    <a:pt x="1" y="895"/>
                    <a:pt x="10" y="914"/>
                  </a:cubicBezTo>
                  <a:cubicBezTo>
                    <a:pt x="17" y="921"/>
                    <a:pt x="29" y="928"/>
                    <a:pt x="42" y="928"/>
                  </a:cubicBezTo>
                  <a:cubicBezTo>
                    <a:pt x="48" y="928"/>
                    <a:pt x="53" y="927"/>
                    <a:pt x="59" y="924"/>
                  </a:cubicBezTo>
                  <a:lnTo>
                    <a:pt x="225" y="807"/>
                  </a:lnTo>
                  <a:cubicBezTo>
                    <a:pt x="283" y="778"/>
                    <a:pt x="352" y="729"/>
                    <a:pt x="430" y="690"/>
                  </a:cubicBezTo>
                  <a:cubicBezTo>
                    <a:pt x="508" y="641"/>
                    <a:pt x="596" y="592"/>
                    <a:pt x="693" y="543"/>
                  </a:cubicBezTo>
                  <a:cubicBezTo>
                    <a:pt x="791" y="495"/>
                    <a:pt x="888" y="446"/>
                    <a:pt x="1015" y="407"/>
                  </a:cubicBezTo>
                  <a:cubicBezTo>
                    <a:pt x="1132" y="358"/>
                    <a:pt x="1259" y="319"/>
                    <a:pt x="1376" y="290"/>
                  </a:cubicBezTo>
                  <a:cubicBezTo>
                    <a:pt x="1535" y="250"/>
                    <a:pt x="1698" y="230"/>
                    <a:pt x="1860" y="230"/>
                  </a:cubicBezTo>
                  <a:cubicBezTo>
                    <a:pt x="1976" y="230"/>
                    <a:pt x="2091" y="240"/>
                    <a:pt x="2205" y="261"/>
                  </a:cubicBezTo>
                  <a:cubicBezTo>
                    <a:pt x="2342" y="290"/>
                    <a:pt x="2478" y="319"/>
                    <a:pt x="2605" y="368"/>
                  </a:cubicBezTo>
                  <a:cubicBezTo>
                    <a:pt x="2742" y="417"/>
                    <a:pt x="2869" y="475"/>
                    <a:pt x="2995" y="543"/>
                  </a:cubicBezTo>
                  <a:cubicBezTo>
                    <a:pt x="3113" y="592"/>
                    <a:pt x="3239" y="661"/>
                    <a:pt x="3356" y="719"/>
                  </a:cubicBezTo>
                  <a:cubicBezTo>
                    <a:pt x="3473" y="768"/>
                    <a:pt x="3591" y="807"/>
                    <a:pt x="3717" y="836"/>
                  </a:cubicBezTo>
                  <a:cubicBezTo>
                    <a:pt x="3854" y="874"/>
                    <a:pt x="4001" y="888"/>
                    <a:pt x="4147" y="888"/>
                  </a:cubicBezTo>
                  <a:cubicBezTo>
                    <a:pt x="4190" y="888"/>
                    <a:pt x="4232" y="887"/>
                    <a:pt x="4273" y="885"/>
                  </a:cubicBezTo>
                  <a:cubicBezTo>
                    <a:pt x="4342" y="875"/>
                    <a:pt x="4420" y="865"/>
                    <a:pt x="4488" y="846"/>
                  </a:cubicBezTo>
                  <a:cubicBezTo>
                    <a:pt x="4527" y="836"/>
                    <a:pt x="4517" y="768"/>
                    <a:pt x="4469" y="768"/>
                  </a:cubicBezTo>
                  <a:cubicBezTo>
                    <a:pt x="4434" y="773"/>
                    <a:pt x="4403" y="775"/>
                    <a:pt x="4371" y="775"/>
                  </a:cubicBezTo>
                  <a:cubicBezTo>
                    <a:pt x="4339" y="775"/>
                    <a:pt x="4308" y="773"/>
                    <a:pt x="4273" y="768"/>
                  </a:cubicBezTo>
                  <a:cubicBezTo>
                    <a:pt x="4098" y="758"/>
                    <a:pt x="3932" y="719"/>
                    <a:pt x="3766" y="670"/>
                  </a:cubicBezTo>
                  <a:cubicBezTo>
                    <a:pt x="3659" y="631"/>
                    <a:pt x="3552" y="583"/>
                    <a:pt x="3444" y="534"/>
                  </a:cubicBezTo>
                  <a:cubicBezTo>
                    <a:pt x="3337" y="475"/>
                    <a:pt x="3220" y="407"/>
                    <a:pt x="3093" y="339"/>
                  </a:cubicBezTo>
                  <a:cubicBezTo>
                    <a:pt x="2830" y="183"/>
                    <a:pt x="2547" y="75"/>
                    <a:pt x="2244" y="26"/>
                  </a:cubicBezTo>
                  <a:cubicBezTo>
                    <a:pt x="2133" y="9"/>
                    <a:pt x="2021" y="0"/>
                    <a:pt x="19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8"/>
            <p:cNvSpPr/>
            <p:nvPr/>
          </p:nvSpPr>
          <p:spPr>
            <a:xfrm>
              <a:off x="2814075" y="1089775"/>
              <a:ext cx="67075" cy="20150"/>
            </a:xfrm>
            <a:custGeom>
              <a:rect b="b" l="l" r="r" t="t"/>
              <a:pathLst>
                <a:path extrusionOk="0" h="806" w="2683">
                  <a:moveTo>
                    <a:pt x="907" y="1"/>
                  </a:moveTo>
                  <a:cubicBezTo>
                    <a:pt x="820" y="1"/>
                    <a:pt x="742" y="20"/>
                    <a:pt x="664" y="30"/>
                  </a:cubicBezTo>
                  <a:cubicBezTo>
                    <a:pt x="595" y="40"/>
                    <a:pt x="517" y="49"/>
                    <a:pt x="449" y="59"/>
                  </a:cubicBezTo>
                  <a:cubicBezTo>
                    <a:pt x="312" y="88"/>
                    <a:pt x="166" y="127"/>
                    <a:pt x="20" y="176"/>
                  </a:cubicBezTo>
                  <a:cubicBezTo>
                    <a:pt x="10" y="176"/>
                    <a:pt x="0" y="186"/>
                    <a:pt x="10" y="196"/>
                  </a:cubicBezTo>
                  <a:cubicBezTo>
                    <a:pt x="10" y="215"/>
                    <a:pt x="20" y="225"/>
                    <a:pt x="29" y="225"/>
                  </a:cubicBezTo>
                  <a:lnTo>
                    <a:pt x="156" y="205"/>
                  </a:lnTo>
                  <a:cubicBezTo>
                    <a:pt x="225" y="196"/>
                    <a:pt x="342" y="196"/>
                    <a:pt x="468" y="186"/>
                  </a:cubicBezTo>
                  <a:lnTo>
                    <a:pt x="683" y="176"/>
                  </a:lnTo>
                  <a:lnTo>
                    <a:pt x="1161" y="176"/>
                  </a:lnTo>
                  <a:cubicBezTo>
                    <a:pt x="1200" y="186"/>
                    <a:pt x="1249" y="186"/>
                    <a:pt x="1278" y="186"/>
                  </a:cubicBezTo>
                  <a:lnTo>
                    <a:pt x="1405" y="205"/>
                  </a:lnTo>
                  <a:cubicBezTo>
                    <a:pt x="1483" y="215"/>
                    <a:pt x="1571" y="235"/>
                    <a:pt x="1649" y="254"/>
                  </a:cubicBezTo>
                  <a:cubicBezTo>
                    <a:pt x="1727" y="274"/>
                    <a:pt x="1805" y="303"/>
                    <a:pt x="1883" y="322"/>
                  </a:cubicBezTo>
                  <a:cubicBezTo>
                    <a:pt x="1951" y="352"/>
                    <a:pt x="2029" y="381"/>
                    <a:pt x="2088" y="420"/>
                  </a:cubicBezTo>
                  <a:cubicBezTo>
                    <a:pt x="2156" y="449"/>
                    <a:pt x="2215" y="479"/>
                    <a:pt x="2273" y="518"/>
                  </a:cubicBezTo>
                  <a:cubicBezTo>
                    <a:pt x="2361" y="566"/>
                    <a:pt x="2439" y="635"/>
                    <a:pt x="2517" y="703"/>
                  </a:cubicBezTo>
                  <a:cubicBezTo>
                    <a:pt x="2576" y="752"/>
                    <a:pt x="2605" y="781"/>
                    <a:pt x="2605" y="781"/>
                  </a:cubicBezTo>
                  <a:cubicBezTo>
                    <a:pt x="2605" y="798"/>
                    <a:pt x="2616" y="806"/>
                    <a:pt x="2629" y="806"/>
                  </a:cubicBezTo>
                  <a:cubicBezTo>
                    <a:pt x="2645" y="806"/>
                    <a:pt x="2663" y="793"/>
                    <a:pt x="2663" y="771"/>
                  </a:cubicBezTo>
                  <a:cubicBezTo>
                    <a:pt x="2673" y="771"/>
                    <a:pt x="2683" y="752"/>
                    <a:pt x="2673" y="732"/>
                  </a:cubicBezTo>
                  <a:cubicBezTo>
                    <a:pt x="2654" y="693"/>
                    <a:pt x="2634" y="664"/>
                    <a:pt x="2605" y="625"/>
                  </a:cubicBezTo>
                  <a:cubicBezTo>
                    <a:pt x="2576" y="596"/>
                    <a:pt x="2546" y="557"/>
                    <a:pt x="2507" y="518"/>
                  </a:cubicBezTo>
                  <a:cubicBezTo>
                    <a:pt x="2459" y="479"/>
                    <a:pt x="2420" y="440"/>
                    <a:pt x="2371" y="400"/>
                  </a:cubicBezTo>
                  <a:lnTo>
                    <a:pt x="2283" y="332"/>
                  </a:lnTo>
                  <a:lnTo>
                    <a:pt x="2185" y="274"/>
                  </a:lnTo>
                  <a:cubicBezTo>
                    <a:pt x="2117" y="235"/>
                    <a:pt x="2039" y="196"/>
                    <a:pt x="1961" y="157"/>
                  </a:cubicBezTo>
                  <a:cubicBezTo>
                    <a:pt x="1883" y="127"/>
                    <a:pt x="1795" y="98"/>
                    <a:pt x="1707" y="79"/>
                  </a:cubicBezTo>
                  <a:cubicBezTo>
                    <a:pt x="1629" y="49"/>
                    <a:pt x="1532" y="30"/>
                    <a:pt x="1444" y="20"/>
                  </a:cubicBezTo>
                  <a:lnTo>
                    <a:pt x="1307"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8"/>
            <p:cNvSpPr/>
            <p:nvPr/>
          </p:nvSpPr>
          <p:spPr>
            <a:xfrm>
              <a:off x="2906750" y="1373900"/>
              <a:ext cx="90250" cy="188800"/>
            </a:xfrm>
            <a:custGeom>
              <a:rect b="b" l="l" r="r" t="t"/>
              <a:pathLst>
                <a:path extrusionOk="0" h="7552" w="3610">
                  <a:moveTo>
                    <a:pt x="39" y="1"/>
                  </a:moveTo>
                  <a:cubicBezTo>
                    <a:pt x="10" y="10"/>
                    <a:pt x="0" y="30"/>
                    <a:pt x="10" y="59"/>
                  </a:cubicBezTo>
                  <a:lnTo>
                    <a:pt x="449" y="1913"/>
                  </a:lnTo>
                  <a:lnTo>
                    <a:pt x="878" y="3776"/>
                  </a:lnTo>
                  <a:lnTo>
                    <a:pt x="1298" y="5639"/>
                  </a:lnTo>
                  <a:cubicBezTo>
                    <a:pt x="1366" y="5952"/>
                    <a:pt x="1434" y="6264"/>
                    <a:pt x="1493" y="6576"/>
                  </a:cubicBezTo>
                  <a:lnTo>
                    <a:pt x="1688" y="7503"/>
                  </a:lnTo>
                  <a:cubicBezTo>
                    <a:pt x="1698" y="7532"/>
                    <a:pt x="1727" y="7551"/>
                    <a:pt x="1756" y="7551"/>
                  </a:cubicBezTo>
                  <a:cubicBezTo>
                    <a:pt x="1912" y="7551"/>
                    <a:pt x="2068" y="7542"/>
                    <a:pt x="2225" y="7522"/>
                  </a:cubicBezTo>
                  <a:cubicBezTo>
                    <a:pt x="2381" y="7512"/>
                    <a:pt x="2527" y="7483"/>
                    <a:pt x="2683" y="7464"/>
                  </a:cubicBezTo>
                  <a:cubicBezTo>
                    <a:pt x="2761" y="7454"/>
                    <a:pt x="2839" y="7444"/>
                    <a:pt x="2917" y="7425"/>
                  </a:cubicBezTo>
                  <a:cubicBezTo>
                    <a:pt x="2995" y="7405"/>
                    <a:pt x="3073" y="7386"/>
                    <a:pt x="3142" y="7366"/>
                  </a:cubicBezTo>
                  <a:cubicBezTo>
                    <a:pt x="3220" y="7347"/>
                    <a:pt x="3298" y="7317"/>
                    <a:pt x="3366" y="7288"/>
                  </a:cubicBezTo>
                  <a:cubicBezTo>
                    <a:pt x="3405" y="7278"/>
                    <a:pt x="3444" y="7259"/>
                    <a:pt x="3473" y="7249"/>
                  </a:cubicBezTo>
                  <a:cubicBezTo>
                    <a:pt x="3512" y="7230"/>
                    <a:pt x="3551" y="7210"/>
                    <a:pt x="3581" y="7191"/>
                  </a:cubicBezTo>
                  <a:cubicBezTo>
                    <a:pt x="3600" y="7171"/>
                    <a:pt x="3610" y="7151"/>
                    <a:pt x="3590" y="7132"/>
                  </a:cubicBezTo>
                  <a:cubicBezTo>
                    <a:pt x="3583" y="7118"/>
                    <a:pt x="3571" y="7109"/>
                    <a:pt x="3557" y="7109"/>
                  </a:cubicBezTo>
                  <a:cubicBezTo>
                    <a:pt x="3552" y="7109"/>
                    <a:pt x="3547" y="7110"/>
                    <a:pt x="3542" y="7112"/>
                  </a:cubicBezTo>
                  <a:cubicBezTo>
                    <a:pt x="3503" y="7132"/>
                    <a:pt x="3473" y="7151"/>
                    <a:pt x="3444" y="7161"/>
                  </a:cubicBezTo>
                  <a:cubicBezTo>
                    <a:pt x="3405" y="7181"/>
                    <a:pt x="3366" y="7191"/>
                    <a:pt x="3337" y="7210"/>
                  </a:cubicBezTo>
                  <a:cubicBezTo>
                    <a:pt x="3268" y="7230"/>
                    <a:pt x="3190" y="7249"/>
                    <a:pt x="3122" y="7278"/>
                  </a:cubicBezTo>
                  <a:cubicBezTo>
                    <a:pt x="3044" y="7298"/>
                    <a:pt x="2966" y="7308"/>
                    <a:pt x="2898" y="7327"/>
                  </a:cubicBezTo>
                  <a:cubicBezTo>
                    <a:pt x="2820" y="7337"/>
                    <a:pt x="2742" y="7347"/>
                    <a:pt x="2673" y="7356"/>
                  </a:cubicBezTo>
                  <a:lnTo>
                    <a:pt x="2439" y="7386"/>
                  </a:lnTo>
                  <a:cubicBezTo>
                    <a:pt x="2361" y="7386"/>
                    <a:pt x="2283" y="7405"/>
                    <a:pt x="2215" y="7405"/>
                  </a:cubicBezTo>
                  <a:cubicBezTo>
                    <a:pt x="2079" y="7414"/>
                    <a:pt x="1944" y="7422"/>
                    <a:pt x="1815" y="7424"/>
                  </a:cubicBezTo>
                  <a:lnTo>
                    <a:pt x="1815" y="7424"/>
                  </a:lnTo>
                  <a:lnTo>
                    <a:pt x="1639" y="6537"/>
                  </a:lnTo>
                  <a:cubicBezTo>
                    <a:pt x="1581" y="6225"/>
                    <a:pt x="1512" y="5913"/>
                    <a:pt x="1444" y="5600"/>
                  </a:cubicBezTo>
                  <a:cubicBezTo>
                    <a:pt x="1376" y="5288"/>
                    <a:pt x="1308" y="4976"/>
                    <a:pt x="1239" y="4674"/>
                  </a:cubicBezTo>
                  <a:lnTo>
                    <a:pt x="1025" y="3737"/>
                  </a:lnTo>
                  <a:lnTo>
                    <a:pt x="800" y="2810"/>
                  </a:lnTo>
                  <a:cubicBezTo>
                    <a:pt x="732" y="2498"/>
                    <a:pt x="654" y="2186"/>
                    <a:pt x="576" y="1884"/>
                  </a:cubicBezTo>
                  <a:cubicBezTo>
                    <a:pt x="420" y="1259"/>
                    <a:pt x="254" y="645"/>
                    <a:pt x="88" y="30"/>
                  </a:cubicBezTo>
                  <a:cubicBezTo>
                    <a:pt x="78" y="10"/>
                    <a:pt x="59" y="1"/>
                    <a:pt x="3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8"/>
            <p:cNvSpPr/>
            <p:nvPr/>
          </p:nvSpPr>
          <p:spPr>
            <a:xfrm>
              <a:off x="2836625" y="1587700"/>
              <a:ext cx="30150" cy="5725"/>
            </a:xfrm>
            <a:custGeom>
              <a:rect b="b" l="l" r="r" t="t"/>
              <a:pathLst>
                <a:path extrusionOk="0" h="229" w="1206">
                  <a:moveTo>
                    <a:pt x="41" y="1"/>
                  </a:moveTo>
                  <a:cubicBezTo>
                    <a:pt x="11" y="1"/>
                    <a:pt x="1" y="54"/>
                    <a:pt x="35" y="63"/>
                  </a:cubicBezTo>
                  <a:cubicBezTo>
                    <a:pt x="93" y="82"/>
                    <a:pt x="152" y="102"/>
                    <a:pt x="210" y="121"/>
                  </a:cubicBezTo>
                  <a:cubicBezTo>
                    <a:pt x="259" y="131"/>
                    <a:pt x="318" y="151"/>
                    <a:pt x="386" y="170"/>
                  </a:cubicBezTo>
                  <a:lnTo>
                    <a:pt x="591" y="199"/>
                  </a:lnTo>
                  <a:cubicBezTo>
                    <a:pt x="659" y="209"/>
                    <a:pt x="727" y="219"/>
                    <a:pt x="796" y="229"/>
                  </a:cubicBezTo>
                  <a:lnTo>
                    <a:pt x="1157" y="229"/>
                  </a:lnTo>
                  <a:cubicBezTo>
                    <a:pt x="1205" y="229"/>
                    <a:pt x="1205" y="160"/>
                    <a:pt x="1157" y="160"/>
                  </a:cubicBezTo>
                  <a:cubicBezTo>
                    <a:pt x="1157" y="160"/>
                    <a:pt x="1088" y="151"/>
                    <a:pt x="991" y="131"/>
                  </a:cubicBezTo>
                  <a:lnTo>
                    <a:pt x="805" y="112"/>
                  </a:lnTo>
                  <a:cubicBezTo>
                    <a:pt x="747" y="112"/>
                    <a:pt x="679" y="102"/>
                    <a:pt x="610" y="82"/>
                  </a:cubicBezTo>
                  <a:lnTo>
                    <a:pt x="405" y="63"/>
                  </a:lnTo>
                  <a:cubicBezTo>
                    <a:pt x="347" y="43"/>
                    <a:pt x="279" y="34"/>
                    <a:pt x="230" y="24"/>
                  </a:cubicBezTo>
                  <a:lnTo>
                    <a:pt x="54" y="4"/>
                  </a:lnTo>
                  <a:cubicBezTo>
                    <a:pt x="49" y="2"/>
                    <a:pt x="45" y="1"/>
                    <a:pt x="4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8"/>
            <p:cNvSpPr/>
            <p:nvPr/>
          </p:nvSpPr>
          <p:spPr>
            <a:xfrm>
              <a:off x="2810175" y="1303425"/>
              <a:ext cx="71475" cy="31450"/>
            </a:xfrm>
            <a:custGeom>
              <a:rect b="b" l="l" r="r" t="t"/>
              <a:pathLst>
                <a:path extrusionOk="0" h="1258" w="2859">
                  <a:moveTo>
                    <a:pt x="576" y="0"/>
                  </a:moveTo>
                  <a:cubicBezTo>
                    <a:pt x="371" y="117"/>
                    <a:pt x="0" y="956"/>
                    <a:pt x="439" y="1200"/>
                  </a:cubicBezTo>
                  <a:cubicBezTo>
                    <a:pt x="512" y="1241"/>
                    <a:pt x="586" y="1258"/>
                    <a:pt x="659" y="1258"/>
                  </a:cubicBezTo>
                  <a:cubicBezTo>
                    <a:pt x="1026" y="1258"/>
                    <a:pt x="1366" y="830"/>
                    <a:pt x="1366" y="830"/>
                  </a:cubicBezTo>
                  <a:cubicBezTo>
                    <a:pt x="1590" y="1015"/>
                    <a:pt x="1854" y="1142"/>
                    <a:pt x="2146" y="1210"/>
                  </a:cubicBezTo>
                  <a:cubicBezTo>
                    <a:pt x="2182" y="1220"/>
                    <a:pt x="2226" y="1224"/>
                    <a:pt x="2272" y="1224"/>
                  </a:cubicBezTo>
                  <a:cubicBezTo>
                    <a:pt x="2415" y="1224"/>
                    <a:pt x="2585" y="1183"/>
                    <a:pt x="2644" y="1132"/>
                  </a:cubicBezTo>
                  <a:cubicBezTo>
                    <a:pt x="2858" y="908"/>
                    <a:pt x="2819" y="361"/>
                    <a:pt x="2556" y="147"/>
                  </a:cubicBezTo>
                  <a:cubicBezTo>
                    <a:pt x="2507" y="98"/>
                    <a:pt x="2449" y="59"/>
                    <a:pt x="2390" y="39"/>
                  </a:cubicBezTo>
                  <a:cubicBezTo>
                    <a:pt x="2205" y="313"/>
                    <a:pt x="1893" y="478"/>
                    <a:pt x="1561" y="478"/>
                  </a:cubicBezTo>
                  <a:cubicBezTo>
                    <a:pt x="1181" y="478"/>
                    <a:pt x="810" y="303"/>
                    <a:pt x="57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9" name="Google Shape;4099;p48"/>
          <p:cNvGrpSpPr/>
          <p:nvPr/>
        </p:nvGrpSpPr>
        <p:grpSpPr>
          <a:xfrm>
            <a:off x="5891380" y="2645813"/>
            <a:ext cx="1502821" cy="1935220"/>
            <a:chOff x="232025" y="2787000"/>
            <a:chExt cx="1264575" cy="1628425"/>
          </a:xfrm>
        </p:grpSpPr>
        <p:sp>
          <p:nvSpPr>
            <p:cNvPr id="4100" name="Google Shape;4100;p48"/>
            <p:cNvSpPr/>
            <p:nvPr/>
          </p:nvSpPr>
          <p:spPr>
            <a:xfrm>
              <a:off x="345425" y="3078450"/>
              <a:ext cx="343675" cy="296375"/>
            </a:xfrm>
            <a:custGeom>
              <a:rect b="b" l="l" r="r" t="t"/>
              <a:pathLst>
                <a:path extrusionOk="0" h="11855" w="13747">
                  <a:moveTo>
                    <a:pt x="9610" y="0"/>
                  </a:moveTo>
                  <a:cubicBezTo>
                    <a:pt x="9610" y="0"/>
                    <a:pt x="8176" y="1317"/>
                    <a:pt x="5249" y="2078"/>
                  </a:cubicBezTo>
                  <a:cubicBezTo>
                    <a:pt x="4233" y="2328"/>
                    <a:pt x="3194" y="2452"/>
                    <a:pt x="2151" y="2452"/>
                  </a:cubicBezTo>
                  <a:cubicBezTo>
                    <a:pt x="1691" y="2452"/>
                    <a:pt x="1231" y="2428"/>
                    <a:pt x="771" y="2380"/>
                  </a:cubicBezTo>
                  <a:lnTo>
                    <a:pt x="313" y="6526"/>
                  </a:lnTo>
                  <a:cubicBezTo>
                    <a:pt x="313" y="6526"/>
                    <a:pt x="0" y="7356"/>
                    <a:pt x="0" y="8731"/>
                  </a:cubicBezTo>
                  <a:cubicBezTo>
                    <a:pt x="0" y="9297"/>
                    <a:pt x="791" y="11336"/>
                    <a:pt x="4127" y="11785"/>
                  </a:cubicBezTo>
                  <a:cubicBezTo>
                    <a:pt x="4312" y="11804"/>
                    <a:pt x="4488" y="11824"/>
                    <a:pt x="4683" y="11833"/>
                  </a:cubicBezTo>
                  <a:cubicBezTo>
                    <a:pt x="4859" y="11847"/>
                    <a:pt x="5034" y="11854"/>
                    <a:pt x="5210" y="11854"/>
                  </a:cubicBezTo>
                  <a:cubicBezTo>
                    <a:pt x="5891" y="11854"/>
                    <a:pt x="6568" y="11748"/>
                    <a:pt x="7220" y="11531"/>
                  </a:cubicBezTo>
                  <a:cubicBezTo>
                    <a:pt x="9093" y="10916"/>
                    <a:pt x="9844" y="9570"/>
                    <a:pt x="9844" y="9570"/>
                  </a:cubicBezTo>
                  <a:cubicBezTo>
                    <a:pt x="10145" y="9767"/>
                    <a:pt x="10499" y="9868"/>
                    <a:pt x="10852" y="9868"/>
                  </a:cubicBezTo>
                  <a:cubicBezTo>
                    <a:pt x="11094" y="9868"/>
                    <a:pt x="11335" y="9821"/>
                    <a:pt x="11561" y="9726"/>
                  </a:cubicBezTo>
                  <a:cubicBezTo>
                    <a:pt x="12985" y="9131"/>
                    <a:pt x="13746" y="6936"/>
                    <a:pt x="12605" y="6185"/>
                  </a:cubicBezTo>
                  <a:cubicBezTo>
                    <a:pt x="12546" y="6156"/>
                    <a:pt x="12488" y="6117"/>
                    <a:pt x="12429" y="6097"/>
                  </a:cubicBezTo>
                  <a:cubicBezTo>
                    <a:pt x="12183" y="5982"/>
                    <a:pt x="11954" y="5935"/>
                    <a:pt x="11744" y="5935"/>
                  </a:cubicBezTo>
                  <a:cubicBezTo>
                    <a:pt x="11208" y="5935"/>
                    <a:pt x="10799" y="6246"/>
                    <a:pt x="10546" y="6526"/>
                  </a:cubicBezTo>
                  <a:lnTo>
                    <a:pt x="10458" y="6458"/>
                  </a:lnTo>
                  <a:cubicBezTo>
                    <a:pt x="8283" y="4429"/>
                    <a:pt x="9610" y="0"/>
                    <a:pt x="961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8"/>
            <p:cNvSpPr/>
            <p:nvPr/>
          </p:nvSpPr>
          <p:spPr>
            <a:xfrm>
              <a:off x="868575" y="3729125"/>
              <a:ext cx="120500" cy="647325"/>
            </a:xfrm>
            <a:custGeom>
              <a:rect b="b" l="l" r="r" t="t"/>
              <a:pathLst>
                <a:path extrusionOk="0" h="25893" w="4820">
                  <a:moveTo>
                    <a:pt x="4215" y="1"/>
                  </a:moveTo>
                  <a:cubicBezTo>
                    <a:pt x="4029" y="1"/>
                    <a:pt x="3873" y="137"/>
                    <a:pt x="3844" y="313"/>
                  </a:cubicBezTo>
                  <a:lnTo>
                    <a:pt x="29" y="25580"/>
                  </a:lnTo>
                  <a:cubicBezTo>
                    <a:pt x="1" y="25741"/>
                    <a:pt x="120" y="25892"/>
                    <a:pt x="278" y="25892"/>
                  </a:cubicBezTo>
                  <a:cubicBezTo>
                    <a:pt x="283" y="25892"/>
                    <a:pt x="288" y="25892"/>
                    <a:pt x="293" y="25892"/>
                  </a:cubicBezTo>
                  <a:lnTo>
                    <a:pt x="605" y="25892"/>
                  </a:lnTo>
                  <a:cubicBezTo>
                    <a:pt x="790" y="25892"/>
                    <a:pt x="937" y="25755"/>
                    <a:pt x="976" y="25580"/>
                  </a:cubicBezTo>
                  <a:lnTo>
                    <a:pt x="4790" y="313"/>
                  </a:lnTo>
                  <a:cubicBezTo>
                    <a:pt x="4819" y="147"/>
                    <a:pt x="4693" y="1"/>
                    <a:pt x="452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48"/>
            <p:cNvSpPr/>
            <p:nvPr/>
          </p:nvSpPr>
          <p:spPr>
            <a:xfrm>
              <a:off x="1285375" y="3729125"/>
              <a:ext cx="120475" cy="647325"/>
            </a:xfrm>
            <a:custGeom>
              <a:rect b="b" l="l" r="r" t="t"/>
              <a:pathLst>
                <a:path extrusionOk="0" h="25893" w="4819">
                  <a:moveTo>
                    <a:pt x="293" y="1"/>
                  </a:moveTo>
                  <a:cubicBezTo>
                    <a:pt x="127" y="1"/>
                    <a:pt x="0" y="147"/>
                    <a:pt x="30" y="313"/>
                  </a:cubicBezTo>
                  <a:lnTo>
                    <a:pt x="3844" y="25580"/>
                  </a:lnTo>
                  <a:cubicBezTo>
                    <a:pt x="3873" y="25755"/>
                    <a:pt x="4020" y="25892"/>
                    <a:pt x="4205" y="25892"/>
                  </a:cubicBezTo>
                  <a:lnTo>
                    <a:pt x="4517" y="25892"/>
                  </a:lnTo>
                  <a:cubicBezTo>
                    <a:pt x="4522" y="25892"/>
                    <a:pt x="4527" y="25892"/>
                    <a:pt x="4532" y="25892"/>
                  </a:cubicBezTo>
                  <a:cubicBezTo>
                    <a:pt x="4691" y="25892"/>
                    <a:pt x="4818" y="25741"/>
                    <a:pt x="4781" y="25580"/>
                  </a:cubicBezTo>
                  <a:lnTo>
                    <a:pt x="966" y="313"/>
                  </a:lnTo>
                  <a:cubicBezTo>
                    <a:pt x="937" y="137"/>
                    <a:pt x="781" y="10"/>
                    <a:pt x="60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48"/>
            <p:cNvSpPr/>
            <p:nvPr/>
          </p:nvSpPr>
          <p:spPr>
            <a:xfrm>
              <a:off x="932700" y="3991300"/>
              <a:ext cx="400975" cy="21500"/>
            </a:xfrm>
            <a:custGeom>
              <a:rect b="b" l="l" r="r" t="t"/>
              <a:pathLst>
                <a:path extrusionOk="0" h="860" w="16039">
                  <a:moveTo>
                    <a:pt x="1" y="1"/>
                  </a:moveTo>
                  <a:lnTo>
                    <a:pt x="1" y="859"/>
                  </a:lnTo>
                  <a:lnTo>
                    <a:pt x="16039" y="859"/>
                  </a:lnTo>
                  <a:lnTo>
                    <a:pt x="16039"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8"/>
            <p:cNvSpPr/>
            <p:nvPr/>
          </p:nvSpPr>
          <p:spPr>
            <a:xfrm>
              <a:off x="793925" y="2804075"/>
              <a:ext cx="684400" cy="946550"/>
            </a:xfrm>
            <a:custGeom>
              <a:rect b="b" l="l" r="r" t="t"/>
              <a:pathLst>
                <a:path extrusionOk="0" h="37862" w="27376">
                  <a:moveTo>
                    <a:pt x="1" y="0"/>
                  </a:moveTo>
                  <a:lnTo>
                    <a:pt x="1" y="37861"/>
                  </a:lnTo>
                  <a:lnTo>
                    <a:pt x="27375" y="37861"/>
                  </a:lnTo>
                  <a:lnTo>
                    <a:pt x="27375"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8"/>
            <p:cNvSpPr/>
            <p:nvPr/>
          </p:nvSpPr>
          <p:spPr>
            <a:xfrm>
              <a:off x="790025" y="2800400"/>
              <a:ext cx="692200" cy="954125"/>
            </a:xfrm>
            <a:custGeom>
              <a:rect b="b" l="l" r="r" t="t"/>
              <a:pathLst>
                <a:path extrusionOk="0" h="38165" w="27688">
                  <a:moveTo>
                    <a:pt x="27385" y="313"/>
                  </a:moveTo>
                  <a:lnTo>
                    <a:pt x="27385" y="37852"/>
                  </a:lnTo>
                  <a:lnTo>
                    <a:pt x="313" y="37852"/>
                  </a:lnTo>
                  <a:lnTo>
                    <a:pt x="313" y="313"/>
                  </a:lnTo>
                  <a:close/>
                  <a:moveTo>
                    <a:pt x="1" y="1"/>
                  </a:moveTo>
                  <a:lnTo>
                    <a:pt x="1" y="38164"/>
                  </a:lnTo>
                  <a:lnTo>
                    <a:pt x="27687" y="38164"/>
                  </a:lnTo>
                  <a:lnTo>
                    <a:pt x="27687"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8"/>
            <p:cNvSpPr/>
            <p:nvPr/>
          </p:nvSpPr>
          <p:spPr>
            <a:xfrm>
              <a:off x="777100" y="2787000"/>
              <a:ext cx="719500" cy="21225"/>
            </a:xfrm>
            <a:custGeom>
              <a:rect b="b" l="l" r="r" t="t"/>
              <a:pathLst>
                <a:path extrusionOk="0" h="849" w="28780">
                  <a:moveTo>
                    <a:pt x="313" y="0"/>
                  </a:moveTo>
                  <a:cubicBezTo>
                    <a:pt x="137" y="0"/>
                    <a:pt x="1" y="88"/>
                    <a:pt x="1" y="195"/>
                  </a:cubicBezTo>
                  <a:lnTo>
                    <a:pt x="1" y="654"/>
                  </a:lnTo>
                  <a:cubicBezTo>
                    <a:pt x="1" y="761"/>
                    <a:pt x="137" y="849"/>
                    <a:pt x="313" y="849"/>
                  </a:cubicBezTo>
                  <a:lnTo>
                    <a:pt x="28467" y="849"/>
                  </a:lnTo>
                  <a:cubicBezTo>
                    <a:pt x="28643" y="849"/>
                    <a:pt x="28780" y="761"/>
                    <a:pt x="28780" y="654"/>
                  </a:cubicBezTo>
                  <a:lnTo>
                    <a:pt x="28780" y="195"/>
                  </a:lnTo>
                  <a:cubicBezTo>
                    <a:pt x="28780" y="88"/>
                    <a:pt x="28643" y="0"/>
                    <a:pt x="284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8"/>
            <p:cNvSpPr/>
            <p:nvPr/>
          </p:nvSpPr>
          <p:spPr>
            <a:xfrm>
              <a:off x="777100" y="3743275"/>
              <a:ext cx="719500" cy="21250"/>
            </a:xfrm>
            <a:custGeom>
              <a:rect b="b" l="l" r="r" t="t"/>
              <a:pathLst>
                <a:path extrusionOk="0" h="850" w="28780">
                  <a:moveTo>
                    <a:pt x="313" y="1"/>
                  </a:moveTo>
                  <a:cubicBezTo>
                    <a:pt x="137" y="1"/>
                    <a:pt x="1" y="88"/>
                    <a:pt x="1" y="196"/>
                  </a:cubicBezTo>
                  <a:lnTo>
                    <a:pt x="1" y="654"/>
                  </a:lnTo>
                  <a:cubicBezTo>
                    <a:pt x="1" y="761"/>
                    <a:pt x="137" y="849"/>
                    <a:pt x="313" y="849"/>
                  </a:cubicBezTo>
                  <a:lnTo>
                    <a:pt x="28467" y="849"/>
                  </a:lnTo>
                  <a:cubicBezTo>
                    <a:pt x="28643" y="849"/>
                    <a:pt x="28780" y="761"/>
                    <a:pt x="28780" y="654"/>
                  </a:cubicBezTo>
                  <a:lnTo>
                    <a:pt x="28780" y="196"/>
                  </a:lnTo>
                  <a:cubicBezTo>
                    <a:pt x="28780" y="88"/>
                    <a:pt x="28643" y="1"/>
                    <a:pt x="284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8"/>
            <p:cNvSpPr/>
            <p:nvPr/>
          </p:nvSpPr>
          <p:spPr>
            <a:xfrm>
              <a:off x="308600" y="2986125"/>
              <a:ext cx="382925" cy="255000"/>
            </a:xfrm>
            <a:custGeom>
              <a:rect b="b" l="l" r="r" t="t"/>
              <a:pathLst>
                <a:path extrusionOk="0" h="10200" w="15317">
                  <a:moveTo>
                    <a:pt x="9191" y="0"/>
                  </a:moveTo>
                  <a:cubicBezTo>
                    <a:pt x="8694" y="0"/>
                    <a:pt x="8211" y="124"/>
                    <a:pt x="7707" y="210"/>
                  </a:cubicBezTo>
                  <a:cubicBezTo>
                    <a:pt x="6956" y="337"/>
                    <a:pt x="6205" y="464"/>
                    <a:pt x="5463" y="620"/>
                  </a:cubicBezTo>
                  <a:cubicBezTo>
                    <a:pt x="5024" y="737"/>
                    <a:pt x="4605" y="922"/>
                    <a:pt x="4225" y="1176"/>
                  </a:cubicBezTo>
                  <a:cubicBezTo>
                    <a:pt x="3551" y="1615"/>
                    <a:pt x="2986" y="2191"/>
                    <a:pt x="2547" y="2864"/>
                  </a:cubicBezTo>
                  <a:cubicBezTo>
                    <a:pt x="2254" y="3313"/>
                    <a:pt x="1990" y="3781"/>
                    <a:pt x="1747" y="4269"/>
                  </a:cubicBezTo>
                  <a:cubicBezTo>
                    <a:pt x="1698" y="4386"/>
                    <a:pt x="1405" y="5117"/>
                    <a:pt x="1239" y="5117"/>
                  </a:cubicBezTo>
                  <a:cubicBezTo>
                    <a:pt x="878" y="5459"/>
                    <a:pt x="0" y="5810"/>
                    <a:pt x="576" y="5956"/>
                  </a:cubicBezTo>
                  <a:cubicBezTo>
                    <a:pt x="1122" y="6083"/>
                    <a:pt x="1678" y="6171"/>
                    <a:pt x="2244" y="6220"/>
                  </a:cubicBezTo>
                  <a:cubicBezTo>
                    <a:pt x="2706" y="6268"/>
                    <a:pt x="3170" y="6292"/>
                    <a:pt x="3632" y="6292"/>
                  </a:cubicBezTo>
                  <a:cubicBezTo>
                    <a:pt x="4672" y="6292"/>
                    <a:pt x="5709" y="6170"/>
                    <a:pt x="6722" y="5927"/>
                  </a:cubicBezTo>
                  <a:cubicBezTo>
                    <a:pt x="9649" y="5195"/>
                    <a:pt x="11083" y="3937"/>
                    <a:pt x="11083" y="3937"/>
                  </a:cubicBezTo>
                  <a:lnTo>
                    <a:pt x="11083" y="3937"/>
                  </a:lnTo>
                  <a:cubicBezTo>
                    <a:pt x="11083" y="3937"/>
                    <a:pt x="9756" y="8181"/>
                    <a:pt x="11931" y="10122"/>
                  </a:cubicBezTo>
                  <a:lnTo>
                    <a:pt x="12019" y="10200"/>
                  </a:lnTo>
                  <a:cubicBezTo>
                    <a:pt x="12272" y="9933"/>
                    <a:pt x="12680" y="9632"/>
                    <a:pt x="13217" y="9632"/>
                  </a:cubicBezTo>
                  <a:cubicBezTo>
                    <a:pt x="13426" y="9632"/>
                    <a:pt x="13655" y="9678"/>
                    <a:pt x="13902" y="9790"/>
                  </a:cubicBezTo>
                  <a:cubicBezTo>
                    <a:pt x="13961" y="9810"/>
                    <a:pt x="14019" y="9839"/>
                    <a:pt x="14078" y="9878"/>
                  </a:cubicBezTo>
                  <a:lnTo>
                    <a:pt x="14087" y="9858"/>
                  </a:lnTo>
                  <a:cubicBezTo>
                    <a:pt x="14087" y="9858"/>
                    <a:pt x="15317" y="8054"/>
                    <a:pt x="15160" y="6444"/>
                  </a:cubicBezTo>
                  <a:cubicBezTo>
                    <a:pt x="15043" y="5488"/>
                    <a:pt x="14790" y="4561"/>
                    <a:pt x="14419" y="3683"/>
                  </a:cubicBezTo>
                  <a:cubicBezTo>
                    <a:pt x="14175" y="3088"/>
                    <a:pt x="13951" y="2327"/>
                    <a:pt x="13492" y="1849"/>
                  </a:cubicBezTo>
                  <a:cubicBezTo>
                    <a:pt x="13444" y="1800"/>
                    <a:pt x="13385" y="1752"/>
                    <a:pt x="13326" y="1703"/>
                  </a:cubicBezTo>
                  <a:cubicBezTo>
                    <a:pt x="12985" y="1430"/>
                    <a:pt x="12536" y="1322"/>
                    <a:pt x="12136" y="1157"/>
                  </a:cubicBezTo>
                  <a:cubicBezTo>
                    <a:pt x="11317" y="825"/>
                    <a:pt x="10595" y="249"/>
                    <a:pt x="9727" y="54"/>
                  </a:cubicBezTo>
                  <a:cubicBezTo>
                    <a:pt x="9545" y="16"/>
                    <a:pt x="9367" y="0"/>
                    <a:pt x="919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8"/>
            <p:cNvSpPr/>
            <p:nvPr/>
          </p:nvSpPr>
          <p:spPr>
            <a:xfrm>
              <a:off x="308600" y="2996600"/>
              <a:ext cx="382925" cy="244300"/>
            </a:xfrm>
            <a:custGeom>
              <a:rect b="b" l="l" r="r" t="t"/>
              <a:pathLst>
                <a:path extrusionOk="0" h="9772" w="15317">
                  <a:moveTo>
                    <a:pt x="6951" y="0"/>
                  </a:moveTo>
                  <a:cubicBezTo>
                    <a:pt x="6747" y="0"/>
                    <a:pt x="6538" y="11"/>
                    <a:pt x="6322" y="35"/>
                  </a:cubicBezTo>
                  <a:cubicBezTo>
                    <a:pt x="2664" y="455"/>
                    <a:pt x="1854" y="4142"/>
                    <a:pt x="1249" y="4698"/>
                  </a:cubicBezTo>
                  <a:cubicBezTo>
                    <a:pt x="878" y="5030"/>
                    <a:pt x="0" y="5381"/>
                    <a:pt x="576" y="5528"/>
                  </a:cubicBezTo>
                  <a:cubicBezTo>
                    <a:pt x="1132" y="5654"/>
                    <a:pt x="1688" y="5742"/>
                    <a:pt x="2244" y="5801"/>
                  </a:cubicBezTo>
                  <a:cubicBezTo>
                    <a:pt x="2692" y="5844"/>
                    <a:pt x="3141" y="5866"/>
                    <a:pt x="3589" y="5866"/>
                  </a:cubicBezTo>
                  <a:cubicBezTo>
                    <a:pt x="4644" y="5866"/>
                    <a:pt x="5695" y="5745"/>
                    <a:pt x="6722" y="5498"/>
                  </a:cubicBezTo>
                  <a:cubicBezTo>
                    <a:pt x="9649" y="4767"/>
                    <a:pt x="11092" y="3508"/>
                    <a:pt x="11092" y="3508"/>
                  </a:cubicBezTo>
                  <a:lnTo>
                    <a:pt x="11092" y="3508"/>
                  </a:lnTo>
                  <a:cubicBezTo>
                    <a:pt x="11092" y="3508"/>
                    <a:pt x="9756" y="7762"/>
                    <a:pt x="11931" y="9703"/>
                  </a:cubicBezTo>
                  <a:lnTo>
                    <a:pt x="12019" y="9771"/>
                  </a:lnTo>
                  <a:cubicBezTo>
                    <a:pt x="12280" y="9510"/>
                    <a:pt x="12689" y="9209"/>
                    <a:pt x="13230" y="9209"/>
                  </a:cubicBezTo>
                  <a:cubicBezTo>
                    <a:pt x="13438" y="9209"/>
                    <a:pt x="13666" y="9253"/>
                    <a:pt x="13912" y="9361"/>
                  </a:cubicBezTo>
                  <a:cubicBezTo>
                    <a:pt x="13970" y="9391"/>
                    <a:pt x="14019" y="9420"/>
                    <a:pt x="14078" y="9449"/>
                  </a:cubicBezTo>
                  <a:lnTo>
                    <a:pt x="14087" y="9430"/>
                  </a:lnTo>
                  <a:cubicBezTo>
                    <a:pt x="14087" y="9430"/>
                    <a:pt x="15317" y="7625"/>
                    <a:pt x="15160" y="6015"/>
                  </a:cubicBezTo>
                  <a:cubicBezTo>
                    <a:pt x="14965" y="4084"/>
                    <a:pt x="13385" y="3333"/>
                    <a:pt x="13161" y="3235"/>
                  </a:cubicBezTo>
                  <a:cubicBezTo>
                    <a:pt x="12653" y="3128"/>
                    <a:pt x="12214" y="2894"/>
                    <a:pt x="11717" y="2894"/>
                  </a:cubicBezTo>
                  <a:cubicBezTo>
                    <a:pt x="11590" y="2552"/>
                    <a:pt x="11346" y="2211"/>
                    <a:pt x="11122" y="1869"/>
                  </a:cubicBezTo>
                  <a:cubicBezTo>
                    <a:pt x="10326" y="1047"/>
                    <a:pt x="8921" y="0"/>
                    <a:pt x="695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8"/>
            <p:cNvSpPr/>
            <p:nvPr/>
          </p:nvSpPr>
          <p:spPr>
            <a:xfrm>
              <a:off x="445175" y="3367200"/>
              <a:ext cx="80275" cy="46175"/>
            </a:xfrm>
            <a:custGeom>
              <a:rect b="b" l="l" r="r" t="t"/>
              <a:pathLst>
                <a:path extrusionOk="0" h="1847" w="3211">
                  <a:moveTo>
                    <a:pt x="3210" y="1"/>
                  </a:moveTo>
                  <a:lnTo>
                    <a:pt x="3210" y="1"/>
                  </a:lnTo>
                  <a:cubicBezTo>
                    <a:pt x="2448" y="628"/>
                    <a:pt x="1576" y="841"/>
                    <a:pt x="668" y="841"/>
                  </a:cubicBezTo>
                  <a:cubicBezTo>
                    <a:pt x="460" y="841"/>
                    <a:pt x="250" y="830"/>
                    <a:pt x="39" y="810"/>
                  </a:cubicBezTo>
                  <a:lnTo>
                    <a:pt x="0" y="1191"/>
                  </a:lnTo>
                  <a:cubicBezTo>
                    <a:pt x="410" y="1493"/>
                    <a:pt x="878" y="1698"/>
                    <a:pt x="1366" y="1805"/>
                  </a:cubicBezTo>
                  <a:cubicBezTo>
                    <a:pt x="1512" y="1833"/>
                    <a:pt x="1659" y="1846"/>
                    <a:pt x="1806" y="1846"/>
                  </a:cubicBezTo>
                  <a:cubicBezTo>
                    <a:pt x="2285" y="1846"/>
                    <a:pt x="2758" y="1701"/>
                    <a:pt x="3161" y="1425"/>
                  </a:cubicBezTo>
                  <a:lnTo>
                    <a:pt x="3161" y="1337"/>
                  </a:lnTo>
                  <a:lnTo>
                    <a:pt x="3083" y="1337"/>
                  </a:lnTo>
                  <a:lnTo>
                    <a:pt x="3210"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8"/>
            <p:cNvSpPr/>
            <p:nvPr/>
          </p:nvSpPr>
          <p:spPr>
            <a:xfrm>
              <a:off x="612450" y="3248050"/>
              <a:ext cx="44250" cy="22875"/>
            </a:xfrm>
            <a:custGeom>
              <a:rect b="b" l="l" r="r" t="t"/>
              <a:pathLst>
                <a:path extrusionOk="0" h="915" w="1770">
                  <a:moveTo>
                    <a:pt x="914" y="1"/>
                  </a:moveTo>
                  <a:cubicBezTo>
                    <a:pt x="872" y="1"/>
                    <a:pt x="831" y="6"/>
                    <a:pt x="792" y="16"/>
                  </a:cubicBezTo>
                  <a:lnTo>
                    <a:pt x="665" y="45"/>
                  </a:lnTo>
                  <a:lnTo>
                    <a:pt x="568" y="94"/>
                  </a:lnTo>
                  <a:cubicBezTo>
                    <a:pt x="509" y="123"/>
                    <a:pt x="451" y="152"/>
                    <a:pt x="392" y="201"/>
                  </a:cubicBezTo>
                  <a:cubicBezTo>
                    <a:pt x="333" y="230"/>
                    <a:pt x="285" y="279"/>
                    <a:pt x="236" y="338"/>
                  </a:cubicBezTo>
                  <a:cubicBezTo>
                    <a:pt x="197" y="377"/>
                    <a:pt x="158" y="425"/>
                    <a:pt x="129" y="474"/>
                  </a:cubicBezTo>
                  <a:cubicBezTo>
                    <a:pt x="80" y="552"/>
                    <a:pt x="51" y="630"/>
                    <a:pt x="21" y="718"/>
                  </a:cubicBezTo>
                  <a:cubicBezTo>
                    <a:pt x="12" y="757"/>
                    <a:pt x="12" y="786"/>
                    <a:pt x="12" y="825"/>
                  </a:cubicBezTo>
                  <a:cubicBezTo>
                    <a:pt x="0" y="881"/>
                    <a:pt x="44" y="915"/>
                    <a:pt x="88" y="915"/>
                  </a:cubicBezTo>
                  <a:cubicBezTo>
                    <a:pt x="121" y="915"/>
                    <a:pt x="155" y="896"/>
                    <a:pt x="168" y="855"/>
                  </a:cubicBezTo>
                  <a:cubicBezTo>
                    <a:pt x="207" y="777"/>
                    <a:pt x="265" y="698"/>
                    <a:pt x="333" y="620"/>
                  </a:cubicBezTo>
                  <a:cubicBezTo>
                    <a:pt x="363" y="591"/>
                    <a:pt x="392" y="562"/>
                    <a:pt x="431" y="533"/>
                  </a:cubicBezTo>
                  <a:cubicBezTo>
                    <a:pt x="470" y="503"/>
                    <a:pt x="509" y="474"/>
                    <a:pt x="548" y="445"/>
                  </a:cubicBezTo>
                  <a:cubicBezTo>
                    <a:pt x="597" y="416"/>
                    <a:pt x="646" y="386"/>
                    <a:pt x="704" y="367"/>
                  </a:cubicBezTo>
                  <a:lnTo>
                    <a:pt x="782" y="338"/>
                  </a:lnTo>
                  <a:lnTo>
                    <a:pt x="851" y="318"/>
                  </a:lnTo>
                  <a:cubicBezTo>
                    <a:pt x="899" y="308"/>
                    <a:pt x="948" y="308"/>
                    <a:pt x="987" y="308"/>
                  </a:cubicBezTo>
                  <a:cubicBezTo>
                    <a:pt x="1036" y="318"/>
                    <a:pt x="1085" y="328"/>
                    <a:pt x="1133" y="347"/>
                  </a:cubicBezTo>
                  <a:cubicBezTo>
                    <a:pt x="1221" y="386"/>
                    <a:pt x="1299" y="435"/>
                    <a:pt x="1377" y="494"/>
                  </a:cubicBezTo>
                  <a:cubicBezTo>
                    <a:pt x="1455" y="552"/>
                    <a:pt x="1533" y="620"/>
                    <a:pt x="1602" y="698"/>
                  </a:cubicBezTo>
                  <a:cubicBezTo>
                    <a:pt x="1621" y="715"/>
                    <a:pt x="1643" y="722"/>
                    <a:pt x="1664" y="722"/>
                  </a:cubicBezTo>
                  <a:cubicBezTo>
                    <a:pt x="1719" y="722"/>
                    <a:pt x="1769" y="674"/>
                    <a:pt x="1748" y="611"/>
                  </a:cubicBezTo>
                  <a:cubicBezTo>
                    <a:pt x="1699" y="503"/>
                    <a:pt x="1631" y="406"/>
                    <a:pt x="1553" y="318"/>
                  </a:cubicBezTo>
                  <a:cubicBezTo>
                    <a:pt x="1465" y="220"/>
                    <a:pt x="1368" y="142"/>
                    <a:pt x="1250" y="84"/>
                  </a:cubicBezTo>
                  <a:cubicBezTo>
                    <a:pt x="1182" y="45"/>
                    <a:pt x="1114" y="25"/>
                    <a:pt x="1036" y="16"/>
                  </a:cubicBezTo>
                  <a:cubicBezTo>
                    <a:pt x="997" y="6"/>
                    <a:pt x="955" y="1"/>
                    <a:pt x="91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8"/>
            <p:cNvSpPr/>
            <p:nvPr/>
          </p:nvSpPr>
          <p:spPr>
            <a:xfrm>
              <a:off x="420775" y="3228725"/>
              <a:ext cx="27575" cy="27350"/>
            </a:xfrm>
            <a:custGeom>
              <a:rect b="b" l="l" r="r" t="t"/>
              <a:pathLst>
                <a:path extrusionOk="0" h="1094" w="1103">
                  <a:moveTo>
                    <a:pt x="445" y="1"/>
                  </a:moveTo>
                  <a:cubicBezTo>
                    <a:pt x="411" y="1"/>
                    <a:pt x="377" y="3"/>
                    <a:pt x="342" y="8"/>
                  </a:cubicBezTo>
                  <a:cubicBezTo>
                    <a:pt x="264" y="18"/>
                    <a:pt x="186" y="57"/>
                    <a:pt x="128" y="115"/>
                  </a:cubicBezTo>
                  <a:cubicBezTo>
                    <a:pt x="89" y="154"/>
                    <a:pt x="69" y="194"/>
                    <a:pt x="50" y="233"/>
                  </a:cubicBezTo>
                  <a:lnTo>
                    <a:pt x="20" y="311"/>
                  </a:lnTo>
                  <a:cubicBezTo>
                    <a:pt x="11" y="379"/>
                    <a:pt x="1" y="437"/>
                    <a:pt x="1" y="506"/>
                  </a:cubicBezTo>
                  <a:cubicBezTo>
                    <a:pt x="1" y="564"/>
                    <a:pt x="1" y="623"/>
                    <a:pt x="20" y="681"/>
                  </a:cubicBezTo>
                  <a:cubicBezTo>
                    <a:pt x="30" y="730"/>
                    <a:pt x="50" y="779"/>
                    <a:pt x="69" y="828"/>
                  </a:cubicBezTo>
                  <a:cubicBezTo>
                    <a:pt x="98" y="886"/>
                    <a:pt x="128" y="954"/>
                    <a:pt x="177" y="1013"/>
                  </a:cubicBezTo>
                  <a:cubicBezTo>
                    <a:pt x="206" y="1052"/>
                    <a:pt x="225" y="1072"/>
                    <a:pt x="225" y="1072"/>
                  </a:cubicBezTo>
                  <a:cubicBezTo>
                    <a:pt x="240" y="1086"/>
                    <a:pt x="259" y="1093"/>
                    <a:pt x="279" y="1093"/>
                  </a:cubicBezTo>
                  <a:cubicBezTo>
                    <a:pt x="298" y="1093"/>
                    <a:pt x="318" y="1086"/>
                    <a:pt x="333" y="1072"/>
                  </a:cubicBezTo>
                  <a:cubicBezTo>
                    <a:pt x="352" y="1052"/>
                    <a:pt x="362" y="1023"/>
                    <a:pt x="352" y="993"/>
                  </a:cubicBezTo>
                  <a:lnTo>
                    <a:pt x="352" y="984"/>
                  </a:lnTo>
                  <a:cubicBezTo>
                    <a:pt x="352" y="984"/>
                    <a:pt x="342" y="964"/>
                    <a:pt x="333" y="925"/>
                  </a:cubicBezTo>
                  <a:cubicBezTo>
                    <a:pt x="313" y="867"/>
                    <a:pt x="294" y="808"/>
                    <a:pt x="284" y="750"/>
                  </a:cubicBezTo>
                  <a:cubicBezTo>
                    <a:pt x="284" y="711"/>
                    <a:pt x="274" y="672"/>
                    <a:pt x="264" y="633"/>
                  </a:cubicBezTo>
                  <a:cubicBezTo>
                    <a:pt x="264" y="593"/>
                    <a:pt x="264" y="545"/>
                    <a:pt x="264" y="515"/>
                  </a:cubicBezTo>
                  <a:cubicBezTo>
                    <a:pt x="264" y="467"/>
                    <a:pt x="274" y="428"/>
                    <a:pt x="284" y="389"/>
                  </a:cubicBezTo>
                  <a:lnTo>
                    <a:pt x="313" y="311"/>
                  </a:lnTo>
                  <a:cubicBezTo>
                    <a:pt x="313" y="315"/>
                    <a:pt x="314" y="317"/>
                    <a:pt x="315" y="317"/>
                  </a:cubicBezTo>
                  <a:cubicBezTo>
                    <a:pt x="318" y="317"/>
                    <a:pt x="325" y="301"/>
                    <a:pt x="333" y="301"/>
                  </a:cubicBezTo>
                  <a:cubicBezTo>
                    <a:pt x="352" y="281"/>
                    <a:pt x="372" y="272"/>
                    <a:pt x="401" y="272"/>
                  </a:cubicBezTo>
                  <a:cubicBezTo>
                    <a:pt x="416" y="267"/>
                    <a:pt x="433" y="264"/>
                    <a:pt x="451" y="264"/>
                  </a:cubicBezTo>
                  <a:cubicBezTo>
                    <a:pt x="469" y="264"/>
                    <a:pt x="489" y="267"/>
                    <a:pt x="508" y="272"/>
                  </a:cubicBezTo>
                  <a:cubicBezTo>
                    <a:pt x="596" y="281"/>
                    <a:pt x="674" y="291"/>
                    <a:pt x="752" y="320"/>
                  </a:cubicBezTo>
                  <a:cubicBezTo>
                    <a:pt x="908" y="359"/>
                    <a:pt x="996" y="389"/>
                    <a:pt x="996" y="389"/>
                  </a:cubicBezTo>
                  <a:cubicBezTo>
                    <a:pt x="1006" y="394"/>
                    <a:pt x="1018" y="396"/>
                    <a:pt x="1029" y="396"/>
                  </a:cubicBezTo>
                  <a:cubicBezTo>
                    <a:pt x="1058" y="396"/>
                    <a:pt x="1086" y="378"/>
                    <a:pt x="1094" y="350"/>
                  </a:cubicBezTo>
                  <a:cubicBezTo>
                    <a:pt x="1102" y="323"/>
                    <a:pt x="1095" y="288"/>
                    <a:pt x="1079" y="267"/>
                  </a:cubicBezTo>
                  <a:lnTo>
                    <a:pt x="1079" y="267"/>
                  </a:lnTo>
                  <a:cubicBezTo>
                    <a:pt x="1080" y="269"/>
                    <a:pt x="1082" y="270"/>
                    <a:pt x="1084" y="272"/>
                  </a:cubicBezTo>
                  <a:lnTo>
                    <a:pt x="1074" y="262"/>
                  </a:lnTo>
                  <a:lnTo>
                    <a:pt x="1074" y="262"/>
                  </a:lnTo>
                  <a:cubicBezTo>
                    <a:pt x="1076" y="263"/>
                    <a:pt x="1077" y="265"/>
                    <a:pt x="1079" y="267"/>
                  </a:cubicBezTo>
                  <a:lnTo>
                    <a:pt x="1079" y="267"/>
                  </a:lnTo>
                  <a:cubicBezTo>
                    <a:pt x="1002" y="201"/>
                    <a:pt x="926" y="153"/>
                    <a:pt x="840" y="106"/>
                  </a:cubicBezTo>
                  <a:cubicBezTo>
                    <a:pt x="742" y="57"/>
                    <a:pt x="645" y="28"/>
                    <a:pt x="547" y="8"/>
                  </a:cubicBezTo>
                  <a:cubicBezTo>
                    <a:pt x="513" y="3"/>
                    <a:pt x="479" y="1"/>
                    <a:pt x="44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8"/>
            <p:cNvSpPr/>
            <p:nvPr/>
          </p:nvSpPr>
          <p:spPr>
            <a:xfrm>
              <a:off x="493725" y="3149500"/>
              <a:ext cx="49275" cy="20725"/>
            </a:xfrm>
            <a:custGeom>
              <a:rect b="b" l="l" r="r" t="t"/>
              <a:pathLst>
                <a:path extrusionOk="0" h="829" w="1971">
                  <a:moveTo>
                    <a:pt x="729" y="1"/>
                  </a:moveTo>
                  <a:cubicBezTo>
                    <a:pt x="491" y="1"/>
                    <a:pt x="287" y="59"/>
                    <a:pt x="224" y="153"/>
                  </a:cubicBezTo>
                  <a:cubicBezTo>
                    <a:pt x="0" y="501"/>
                    <a:pt x="1336" y="829"/>
                    <a:pt x="1776" y="829"/>
                  </a:cubicBezTo>
                  <a:cubicBezTo>
                    <a:pt x="1853" y="829"/>
                    <a:pt x="1903" y="819"/>
                    <a:pt x="1912" y="797"/>
                  </a:cubicBezTo>
                  <a:cubicBezTo>
                    <a:pt x="1970" y="641"/>
                    <a:pt x="1775" y="348"/>
                    <a:pt x="1356" y="143"/>
                  </a:cubicBezTo>
                  <a:cubicBezTo>
                    <a:pt x="1166" y="44"/>
                    <a:pt x="935" y="1"/>
                    <a:pt x="72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8"/>
            <p:cNvSpPr/>
            <p:nvPr/>
          </p:nvSpPr>
          <p:spPr>
            <a:xfrm>
              <a:off x="378100" y="3149550"/>
              <a:ext cx="49125" cy="22325"/>
            </a:xfrm>
            <a:custGeom>
              <a:rect b="b" l="l" r="r" t="t"/>
              <a:pathLst>
                <a:path extrusionOk="0" h="893" w="1965">
                  <a:moveTo>
                    <a:pt x="1298" y="0"/>
                  </a:moveTo>
                  <a:cubicBezTo>
                    <a:pt x="1071" y="0"/>
                    <a:pt x="798" y="56"/>
                    <a:pt x="586" y="180"/>
                  </a:cubicBezTo>
                  <a:cubicBezTo>
                    <a:pt x="186" y="414"/>
                    <a:pt x="1" y="717"/>
                    <a:pt x="69" y="863"/>
                  </a:cubicBezTo>
                  <a:cubicBezTo>
                    <a:pt x="79" y="883"/>
                    <a:pt x="119" y="892"/>
                    <a:pt x="179" y="892"/>
                  </a:cubicBezTo>
                  <a:cubicBezTo>
                    <a:pt x="590" y="892"/>
                    <a:pt x="1964" y="470"/>
                    <a:pt x="1718" y="122"/>
                  </a:cubicBezTo>
                  <a:cubicBezTo>
                    <a:pt x="1663" y="44"/>
                    <a:pt x="1498" y="0"/>
                    <a:pt x="129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8"/>
            <p:cNvSpPr/>
            <p:nvPr/>
          </p:nvSpPr>
          <p:spPr>
            <a:xfrm>
              <a:off x="406150" y="3296650"/>
              <a:ext cx="39775" cy="14750"/>
            </a:xfrm>
            <a:custGeom>
              <a:rect b="b" l="l" r="r" t="t"/>
              <a:pathLst>
                <a:path extrusionOk="0" h="590" w="1591">
                  <a:moveTo>
                    <a:pt x="294" y="0"/>
                  </a:moveTo>
                  <a:cubicBezTo>
                    <a:pt x="211" y="0"/>
                    <a:pt x="126" y="7"/>
                    <a:pt x="40" y="23"/>
                  </a:cubicBezTo>
                  <a:lnTo>
                    <a:pt x="1" y="32"/>
                  </a:lnTo>
                  <a:cubicBezTo>
                    <a:pt x="176" y="228"/>
                    <a:pt x="391" y="374"/>
                    <a:pt x="644" y="452"/>
                  </a:cubicBezTo>
                  <a:cubicBezTo>
                    <a:pt x="921" y="541"/>
                    <a:pt x="1215" y="590"/>
                    <a:pt x="1510" y="590"/>
                  </a:cubicBezTo>
                  <a:cubicBezTo>
                    <a:pt x="1537" y="590"/>
                    <a:pt x="1564" y="589"/>
                    <a:pt x="1591" y="589"/>
                  </a:cubicBezTo>
                  <a:lnTo>
                    <a:pt x="1581" y="569"/>
                  </a:lnTo>
                  <a:cubicBezTo>
                    <a:pt x="1581" y="569"/>
                    <a:pt x="1036" y="0"/>
                    <a:pt x="29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8"/>
            <p:cNvSpPr/>
            <p:nvPr/>
          </p:nvSpPr>
          <p:spPr>
            <a:xfrm>
              <a:off x="400300" y="3280050"/>
              <a:ext cx="62700" cy="31325"/>
            </a:xfrm>
            <a:custGeom>
              <a:rect b="b" l="l" r="r" t="t"/>
              <a:pathLst>
                <a:path extrusionOk="0" h="1253" w="2508">
                  <a:moveTo>
                    <a:pt x="400" y="0"/>
                  </a:moveTo>
                  <a:cubicBezTo>
                    <a:pt x="370" y="0"/>
                    <a:pt x="338" y="5"/>
                    <a:pt x="303" y="14"/>
                  </a:cubicBezTo>
                  <a:cubicBezTo>
                    <a:pt x="0" y="92"/>
                    <a:pt x="10" y="404"/>
                    <a:pt x="244" y="696"/>
                  </a:cubicBezTo>
                  <a:lnTo>
                    <a:pt x="274" y="687"/>
                  </a:lnTo>
                  <a:cubicBezTo>
                    <a:pt x="360" y="671"/>
                    <a:pt x="445" y="664"/>
                    <a:pt x="528" y="664"/>
                  </a:cubicBezTo>
                  <a:cubicBezTo>
                    <a:pt x="1270" y="664"/>
                    <a:pt x="1815" y="1233"/>
                    <a:pt x="1815" y="1233"/>
                  </a:cubicBezTo>
                  <a:lnTo>
                    <a:pt x="1825" y="1253"/>
                  </a:lnTo>
                  <a:cubicBezTo>
                    <a:pt x="2215" y="1243"/>
                    <a:pt x="2508" y="1145"/>
                    <a:pt x="2498" y="940"/>
                  </a:cubicBezTo>
                  <a:cubicBezTo>
                    <a:pt x="2488" y="570"/>
                    <a:pt x="1903" y="696"/>
                    <a:pt x="1278" y="453"/>
                  </a:cubicBezTo>
                  <a:cubicBezTo>
                    <a:pt x="752" y="246"/>
                    <a:pt x="630" y="0"/>
                    <a:pt x="40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8"/>
            <p:cNvSpPr/>
            <p:nvPr/>
          </p:nvSpPr>
          <p:spPr>
            <a:xfrm>
              <a:off x="505175" y="3209900"/>
              <a:ext cx="25875" cy="25875"/>
            </a:xfrm>
            <a:custGeom>
              <a:rect b="b" l="l" r="r" t="t"/>
              <a:pathLst>
                <a:path extrusionOk="0" h="1035" w="1035">
                  <a:moveTo>
                    <a:pt x="517" y="0"/>
                  </a:moveTo>
                  <a:cubicBezTo>
                    <a:pt x="225" y="0"/>
                    <a:pt x="0" y="234"/>
                    <a:pt x="0" y="517"/>
                  </a:cubicBezTo>
                  <a:cubicBezTo>
                    <a:pt x="0" y="800"/>
                    <a:pt x="225" y="1034"/>
                    <a:pt x="517" y="1034"/>
                  </a:cubicBezTo>
                  <a:cubicBezTo>
                    <a:pt x="800" y="1034"/>
                    <a:pt x="1034" y="800"/>
                    <a:pt x="1034" y="517"/>
                  </a:cubicBezTo>
                  <a:cubicBezTo>
                    <a:pt x="1034" y="234"/>
                    <a:pt x="800" y="0"/>
                    <a:pt x="51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8"/>
            <p:cNvSpPr/>
            <p:nvPr/>
          </p:nvSpPr>
          <p:spPr>
            <a:xfrm>
              <a:off x="387625" y="3201600"/>
              <a:ext cx="25875" cy="25875"/>
            </a:xfrm>
            <a:custGeom>
              <a:rect b="b" l="l" r="r" t="t"/>
              <a:pathLst>
                <a:path extrusionOk="0" h="1035" w="1035">
                  <a:moveTo>
                    <a:pt x="517" y="1"/>
                  </a:moveTo>
                  <a:cubicBezTo>
                    <a:pt x="234" y="1"/>
                    <a:pt x="0" y="235"/>
                    <a:pt x="0" y="518"/>
                  </a:cubicBezTo>
                  <a:cubicBezTo>
                    <a:pt x="0" y="800"/>
                    <a:pt x="234" y="1035"/>
                    <a:pt x="517" y="1035"/>
                  </a:cubicBezTo>
                  <a:cubicBezTo>
                    <a:pt x="800" y="1035"/>
                    <a:pt x="1034" y="800"/>
                    <a:pt x="1034" y="518"/>
                  </a:cubicBezTo>
                  <a:cubicBezTo>
                    <a:pt x="1034" y="235"/>
                    <a:pt x="800" y="1"/>
                    <a:pt x="51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8"/>
            <p:cNvSpPr/>
            <p:nvPr/>
          </p:nvSpPr>
          <p:spPr>
            <a:xfrm>
              <a:off x="589775" y="3224500"/>
              <a:ext cx="88100" cy="99075"/>
            </a:xfrm>
            <a:custGeom>
              <a:rect b="b" l="l" r="r" t="t"/>
              <a:pathLst>
                <a:path extrusionOk="0" h="3963" w="3524">
                  <a:moveTo>
                    <a:pt x="1978" y="0"/>
                  </a:moveTo>
                  <a:cubicBezTo>
                    <a:pt x="1804" y="0"/>
                    <a:pt x="1632" y="31"/>
                    <a:pt x="1465" y="89"/>
                  </a:cubicBezTo>
                  <a:cubicBezTo>
                    <a:pt x="1279" y="158"/>
                    <a:pt x="1104" y="265"/>
                    <a:pt x="958" y="382"/>
                  </a:cubicBezTo>
                  <a:cubicBezTo>
                    <a:pt x="889" y="441"/>
                    <a:pt x="831" y="489"/>
                    <a:pt x="782" y="548"/>
                  </a:cubicBezTo>
                  <a:cubicBezTo>
                    <a:pt x="723" y="597"/>
                    <a:pt x="684" y="645"/>
                    <a:pt x="645" y="704"/>
                  </a:cubicBezTo>
                  <a:cubicBezTo>
                    <a:pt x="567" y="802"/>
                    <a:pt x="499" y="880"/>
                    <a:pt x="470" y="928"/>
                  </a:cubicBezTo>
                  <a:lnTo>
                    <a:pt x="411" y="1016"/>
                  </a:lnTo>
                  <a:cubicBezTo>
                    <a:pt x="384" y="1064"/>
                    <a:pt x="424" y="1113"/>
                    <a:pt x="468" y="1113"/>
                  </a:cubicBezTo>
                  <a:cubicBezTo>
                    <a:pt x="486" y="1113"/>
                    <a:pt x="504" y="1104"/>
                    <a:pt x="519" y="1084"/>
                  </a:cubicBezTo>
                  <a:lnTo>
                    <a:pt x="577" y="1006"/>
                  </a:lnTo>
                  <a:cubicBezTo>
                    <a:pt x="616" y="958"/>
                    <a:pt x="675" y="889"/>
                    <a:pt x="753" y="802"/>
                  </a:cubicBezTo>
                  <a:cubicBezTo>
                    <a:pt x="792" y="753"/>
                    <a:pt x="840" y="704"/>
                    <a:pt x="889" y="655"/>
                  </a:cubicBezTo>
                  <a:cubicBezTo>
                    <a:pt x="938" y="606"/>
                    <a:pt x="997" y="558"/>
                    <a:pt x="1065" y="519"/>
                  </a:cubicBezTo>
                  <a:cubicBezTo>
                    <a:pt x="1201" y="411"/>
                    <a:pt x="1358" y="333"/>
                    <a:pt x="1523" y="275"/>
                  </a:cubicBezTo>
                  <a:cubicBezTo>
                    <a:pt x="1667" y="227"/>
                    <a:pt x="1810" y="203"/>
                    <a:pt x="1954" y="203"/>
                  </a:cubicBezTo>
                  <a:cubicBezTo>
                    <a:pt x="2015" y="203"/>
                    <a:pt x="2077" y="207"/>
                    <a:pt x="2138" y="216"/>
                  </a:cubicBezTo>
                  <a:lnTo>
                    <a:pt x="2304" y="245"/>
                  </a:lnTo>
                  <a:cubicBezTo>
                    <a:pt x="2353" y="255"/>
                    <a:pt x="2421" y="284"/>
                    <a:pt x="2470" y="304"/>
                  </a:cubicBezTo>
                  <a:cubicBezTo>
                    <a:pt x="2518" y="323"/>
                    <a:pt x="2577" y="333"/>
                    <a:pt x="2626" y="363"/>
                  </a:cubicBezTo>
                  <a:cubicBezTo>
                    <a:pt x="2675" y="382"/>
                    <a:pt x="2753" y="431"/>
                    <a:pt x="2772" y="441"/>
                  </a:cubicBezTo>
                  <a:lnTo>
                    <a:pt x="2928" y="567"/>
                  </a:lnTo>
                  <a:cubicBezTo>
                    <a:pt x="2967" y="606"/>
                    <a:pt x="3006" y="645"/>
                    <a:pt x="3035" y="694"/>
                  </a:cubicBezTo>
                  <a:cubicBezTo>
                    <a:pt x="3075" y="743"/>
                    <a:pt x="3104" y="792"/>
                    <a:pt x="3133" y="850"/>
                  </a:cubicBezTo>
                  <a:cubicBezTo>
                    <a:pt x="3162" y="899"/>
                    <a:pt x="3182" y="958"/>
                    <a:pt x="3201" y="1016"/>
                  </a:cubicBezTo>
                  <a:cubicBezTo>
                    <a:pt x="3270" y="1260"/>
                    <a:pt x="3289" y="1514"/>
                    <a:pt x="3231" y="1767"/>
                  </a:cubicBezTo>
                  <a:cubicBezTo>
                    <a:pt x="3182" y="2021"/>
                    <a:pt x="3094" y="2265"/>
                    <a:pt x="2967" y="2499"/>
                  </a:cubicBezTo>
                  <a:cubicBezTo>
                    <a:pt x="2850" y="2723"/>
                    <a:pt x="2694" y="2928"/>
                    <a:pt x="2518" y="3104"/>
                  </a:cubicBezTo>
                  <a:cubicBezTo>
                    <a:pt x="2353" y="3279"/>
                    <a:pt x="2167" y="3426"/>
                    <a:pt x="1962" y="3543"/>
                  </a:cubicBezTo>
                  <a:lnTo>
                    <a:pt x="1816" y="3621"/>
                  </a:lnTo>
                  <a:cubicBezTo>
                    <a:pt x="1797" y="3631"/>
                    <a:pt x="1758" y="3650"/>
                    <a:pt x="1748" y="3650"/>
                  </a:cubicBezTo>
                  <a:lnTo>
                    <a:pt x="1670" y="3670"/>
                  </a:lnTo>
                  <a:cubicBezTo>
                    <a:pt x="1572" y="3709"/>
                    <a:pt x="1465" y="3738"/>
                    <a:pt x="1367" y="3757"/>
                  </a:cubicBezTo>
                  <a:cubicBezTo>
                    <a:pt x="1270" y="3767"/>
                    <a:pt x="1182" y="3787"/>
                    <a:pt x="1094" y="3787"/>
                  </a:cubicBezTo>
                  <a:lnTo>
                    <a:pt x="840" y="3777"/>
                  </a:lnTo>
                  <a:cubicBezTo>
                    <a:pt x="704" y="3757"/>
                    <a:pt x="567" y="3728"/>
                    <a:pt x="441" y="3679"/>
                  </a:cubicBezTo>
                  <a:cubicBezTo>
                    <a:pt x="353" y="3650"/>
                    <a:pt x="265" y="3611"/>
                    <a:pt x="197" y="3572"/>
                  </a:cubicBezTo>
                  <a:cubicBezTo>
                    <a:pt x="167" y="3562"/>
                    <a:pt x="138" y="3543"/>
                    <a:pt x="109" y="3533"/>
                  </a:cubicBezTo>
                  <a:cubicBezTo>
                    <a:pt x="99" y="3526"/>
                    <a:pt x="89" y="3523"/>
                    <a:pt x="79" y="3523"/>
                  </a:cubicBezTo>
                  <a:cubicBezTo>
                    <a:pt x="33" y="3523"/>
                    <a:pt x="0" y="3590"/>
                    <a:pt x="41" y="3631"/>
                  </a:cubicBezTo>
                  <a:cubicBezTo>
                    <a:pt x="148" y="3699"/>
                    <a:pt x="265" y="3767"/>
                    <a:pt x="382" y="3816"/>
                  </a:cubicBezTo>
                  <a:cubicBezTo>
                    <a:pt x="528" y="3865"/>
                    <a:pt x="665" y="3904"/>
                    <a:pt x="821" y="3933"/>
                  </a:cubicBezTo>
                  <a:lnTo>
                    <a:pt x="1094" y="3962"/>
                  </a:lnTo>
                  <a:cubicBezTo>
                    <a:pt x="1192" y="3962"/>
                    <a:pt x="1299" y="3943"/>
                    <a:pt x="1406" y="3933"/>
                  </a:cubicBezTo>
                  <a:cubicBezTo>
                    <a:pt x="1514" y="3914"/>
                    <a:pt x="1621" y="3894"/>
                    <a:pt x="1728" y="3855"/>
                  </a:cubicBezTo>
                  <a:lnTo>
                    <a:pt x="1806" y="3835"/>
                  </a:lnTo>
                  <a:cubicBezTo>
                    <a:pt x="1855" y="3816"/>
                    <a:pt x="1865" y="3806"/>
                    <a:pt x="1894" y="3796"/>
                  </a:cubicBezTo>
                  <a:lnTo>
                    <a:pt x="2060" y="3718"/>
                  </a:lnTo>
                  <a:cubicBezTo>
                    <a:pt x="2284" y="3601"/>
                    <a:pt x="2499" y="3445"/>
                    <a:pt x="2675" y="3260"/>
                  </a:cubicBezTo>
                  <a:cubicBezTo>
                    <a:pt x="2870" y="3065"/>
                    <a:pt x="3035" y="2840"/>
                    <a:pt x="3172" y="2606"/>
                  </a:cubicBezTo>
                  <a:cubicBezTo>
                    <a:pt x="3309" y="2353"/>
                    <a:pt x="3406" y="2079"/>
                    <a:pt x="3465" y="1806"/>
                  </a:cubicBezTo>
                  <a:cubicBezTo>
                    <a:pt x="3523" y="1514"/>
                    <a:pt x="3504" y="1221"/>
                    <a:pt x="3416" y="938"/>
                  </a:cubicBezTo>
                  <a:cubicBezTo>
                    <a:pt x="3396" y="870"/>
                    <a:pt x="3377" y="802"/>
                    <a:pt x="3338" y="743"/>
                  </a:cubicBezTo>
                  <a:cubicBezTo>
                    <a:pt x="3299" y="675"/>
                    <a:pt x="3260" y="606"/>
                    <a:pt x="3211" y="548"/>
                  </a:cubicBezTo>
                  <a:cubicBezTo>
                    <a:pt x="3162" y="489"/>
                    <a:pt x="3114" y="441"/>
                    <a:pt x="3065" y="392"/>
                  </a:cubicBezTo>
                  <a:lnTo>
                    <a:pt x="2909" y="265"/>
                  </a:lnTo>
                  <a:cubicBezTo>
                    <a:pt x="2850" y="226"/>
                    <a:pt x="2792" y="197"/>
                    <a:pt x="2733" y="167"/>
                  </a:cubicBezTo>
                  <a:cubicBezTo>
                    <a:pt x="2665" y="138"/>
                    <a:pt x="2596" y="109"/>
                    <a:pt x="2538" y="89"/>
                  </a:cubicBezTo>
                  <a:cubicBezTo>
                    <a:pt x="2470" y="70"/>
                    <a:pt x="2411" y="50"/>
                    <a:pt x="2353" y="41"/>
                  </a:cubicBezTo>
                  <a:lnTo>
                    <a:pt x="2157" y="11"/>
                  </a:lnTo>
                  <a:cubicBezTo>
                    <a:pt x="2098" y="4"/>
                    <a:pt x="2038" y="0"/>
                    <a:pt x="197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48"/>
            <p:cNvSpPr/>
            <p:nvPr/>
          </p:nvSpPr>
          <p:spPr>
            <a:xfrm>
              <a:off x="364700" y="3018275"/>
              <a:ext cx="218825" cy="91025"/>
            </a:xfrm>
            <a:custGeom>
              <a:rect b="b" l="l" r="r" t="t"/>
              <a:pathLst>
                <a:path extrusionOk="0" h="3641" w="8753">
                  <a:moveTo>
                    <a:pt x="4869" y="0"/>
                  </a:moveTo>
                  <a:cubicBezTo>
                    <a:pt x="4505" y="0"/>
                    <a:pt x="4142" y="34"/>
                    <a:pt x="3785" y="105"/>
                  </a:cubicBezTo>
                  <a:cubicBezTo>
                    <a:pt x="3454" y="173"/>
                    <a:pt x="3132" y="271"/>
                    <a:pt x="2819" y="407"/>
                  </a:cubicBezTo>
                  <a:cubicBezTo>
                    <a:pt x="2517" y="534"/>
                    <a:pt x="2234" y="700"/>
                    <a:pt x="1971" y="895"/>
                  </a:cubicBezTo>
                  <a:cubicBezTo>
                    <a:pt x="1522" y="1246"/>
                    <a:pt x="1122" y="1656"/>
                    <a:pt x="790" y="2124"/>
                  </a:cubicBezTo>
                  <a:cubicBezTo>
                    <a:pt x="556" y="2456"/>
                    <a:pt x="351" y="2797"/>
                    <a:pt x="185" y="3158"/>
                  </a:cubicBezTo>
                  <a:cubicBezTo>
                    <a:pt x="117" y="3305"/>
                    <a:pt x="59" y="3441"/>
                    <a:pt x="0" y="3587"/>
                  </a:cubicBezTo>
                  <a:cubicBezTo>
                    <a:pt x="0" y="3607"/>
                    <a:pt x="10" y="3626"/>
                    <a:pt x="29" y="3636"/>
                  </a:cubicBezTo>
                  <a:cubicBezTo>
                    <a:pt x="35" y="3639"/>
                    <a:pt x="40" y="3640"/>
                    <a:pt x="45" y="3640"/>
                  </a:cubicBezTo>
                  <a:cubicBezTo>
                    <a:pt x="59" y="3640"/>
                    <a:pt x="71" y="3631"/>
                    <a:pt x="78" y="3617"/>
                  </a:cubicBezTo>
                  <a:cubicBezTo>
                    <a:pt x="78" y="3617"/>
                    <a:pt x="146" y="3470"/>
                    <a:pt x="293" y="3226"/>
                  </a:cubicBezTo>
                  <a:cubicBezTo>
                    <a:pt x="488" y="2885"/>
                    <a:pt x="712" y="2563"/>
                    <a:pt x="956" y="2261"/>
                  </a:cubicBezTo>
                  <a:cubicBezTo>
                    <a:pt x="1298" y="1822"/>
                    <a:pt x="1698" y="1441"/>
                    <a:pt x="2137" y="1129"/>
                  </a:cubicBezTo>
                  <a:cubicBezTo>
                    <a:pt x="2390" y="944"/>
                    <a:pt x="2654" y="797"/>
                    <a:pt x="2937" y="671"/>
                  </a:cubicBezTo>
                  <a:cubicBezTo>
                    <a:pt x="3229" y="553"/>
                    <a:pt x="3532" y="466"/>
                    <a:pt x="3844" y="407"/>
                  </a:cubicBezTo>
                  <a:cubicBezTo>
                    <a:pt x="4207" y="332"/>
                    <a:pt x="4574" y="295"/>
                    <a:pt x="4942" y="295"/>
                  </a:cubicBezTo>
                  <a:cubicBezTo>
                    <a:pt x="5196" y="295"/>
                    <a:pt x="5452" y="313"/>
                    <a:pt x="5707" y="349"/>
                  </a:cubicBezTo>
                  <a:cubicBezTo>
                    <a:pt x="6244" y="427"/>
                    <a:pt x="6780" y="573"/>
                    <a:pt x="7278" y="797"/>
                  </a:cubicBezTo>
                  <a:cubicBezTo>
                    <a:pt x="7629" y="963"/>
                    <a:pt x="7970" y="1149"/>
                    <a:pt x="8292" y="1373"/>
                  </a:cubicBezTo>
                  <a:cubicBezTo>
                    <a:pt x="8419" y="1451"/>
                    <a:pt x="8536" y="1539"/>
                    <a:pt x="8653" y="1636"/>
                  </a:cubicBezTo>
                  <a:lnTo>
                    <a:pt x="8644" y="1646"/>
                  </a:lnTo>
                  <a:cubicBezTo>
                    <a:pt x="8654" y="1654"/>
                    <a:pt x="8665" y="1658"/>
                    <a:pt x="8675" y="1658"/>
                  </a:cubicBezTo>
                  <a:cubicBezTo>
                    <a:pt x="8716" y="1658"/>
                    <a:pt x="8753" y="1607"/>
                    <a:pt x="8722" y="1568"/>
                  </a:cubicBezTo>
                  <a:cubicBezTo>
                    <a:pt x="8614" y="1461"/>
                    <a:pt x="8507" y="1353"/>
                    <a:pt x="8380" y="1256"/>
                  </a:cubicBezTo>
                  <a:cubicBezTo>
                    <a:pt x="7619" y="641"/>
                    <a:pt x="6712" y="222"/>
                    <a:pt x="5746" y="66"/>
                  </a:cubicBezTo>
                  <a:cubicBezTo>
                    <a:pt x="5455" y="22"/>
                    <a:pt x="5162" y="0"/>
                    <a:pt x="486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48"/>
            <p:cNvSpPr/>
            <p:nvPr/>
          </p:nvSpPr>
          <p:spPr>
            <a:xfrm>
              <a:off x="390700" y="3053825"/>
              <a:ext cx="167900" cy="60225"/>
            </a:xfrm>
            <a:custGeom>
              <a:rect b="b" l="l" r="r" t="t"/>
              <a:pathLst>
                <a:path extrusionOk="0" h="2409" w="6716">
                  <a:moveTo>
                    <a:pt x="4791" y="1"/>
                  </a:moveTo>
                  <a:cubicBezTo>
                    <a:pt x="4651" y="1"/>
                    <a:pt x="4508" y="9"/>
                    <a:pt x="4365" y="9"/>
                  </a:cubicBezTo>
                  <a:cubicBezTo>
                    <a:pt x="4140" y="19"/>
                    <a:pt x="3916" y="48"/>
                    <a:pt x="3701" y="87"/>
                  </a:cubicBezTo>
                  <a:lnTo>
                    <a:pt x="3360" y="146"/>
                  </a:lnTo>
                  <a:cubicBezTo>
                    <a:pt x="3243" y="175"/>
                    <a:pt x="3136" y="214"/>
                    <a:pt x="3018" y="244"/>
                  </a:cubicBezTo>
                  <a:cubicBezTo>
                    <a:pt x="2794" y="312"/>
                    <a:pt x="2579" y="390"/>
                    <a:pt x="2365" y="487"/>
                  </a:cubicBezTo>
                  <a:cubicBezTo>
                    <a:pt x="2160" y="575"/>
                    <a:pt x="1955" y="673"/>
                    <a:pt x="1760" y="790"/>
                  </a:cubicBezTo>
                  <a:cubicBezTo>
                    <a:pt x="1575" y="887"/>
                    <a:pt x="1399" y="1005"/>
                    <a:pt x="1243" y="1131"/>
                  </a:cubicBezTo>
                  <a:cubicBezTo>
                    <a:pt x="1087" y="1239"/>
                    <a:pt x="941" y="1365"/>
                    <a:pt x="804" y="1492"/>
                  </a:cubicBezTo>
                  <a:cubicBezTo>
                    <a:pt x="687" y="1590"/>
                    <a:pt x="570" y="1707"/>
                    <a:pt x="462" y="1824"/>
                  </a:cubicBezTo>
                  <a:lnTo>
                    <a:pt x="228" y="2097"/>
                  </a:lnTo>
                  <a:lnTo>
                    <a:pt x="23" y="2341"/>
                  </a:lnTo>
                  <a:cubicBezTo>
                    <a:pt x="0" y="2372"/>
                    <a:pt x="26" y="2408"/>
                    <a:pt x="57" y="2408"/>
                  </a:cubicBezTo>
                  <a:cubicBezTo>
                    <a:pt x="65" y="2408"/>
                    <a:pt x="74" y="2406"/>
                    <a:pt x="82" y="2400"/>
                  </a:cubicBezTo>
                  <a:lnTo>
                    <a:pt x="316" y="2185"/>
                  </a:lnTo>
                  <a:cubicBezTo>
                    <a:pt x="384" y="2117"/>
                    <a:pt x="472" y="2039"/>
                    <a:pt x="570" y="1941"/>
                  </a:cubicBezTo>
                  <a:cubicBezTo>
                    <a:pt x="677" y="1843"/>
                    <a:pt x="814" y="1765"/>
                    <a:pt x="941" y="1658"/>
                  </a:cubicBezTo>
                  <a:cubicBezTo>
                    <a:pt x="1077" y="1541"/>
                    <a:pt x="1223" y="1434"/>
                    <a:pt x="1370" y="1336"/>
                  </a:cubicBezTo>
                  <a:cubicBezTo>
                    <a:pt x="1536" y="1239"/>
                    <a:pt x="1701" y="1122"/>
                    <a:pt x="1897" y="1034"/>
                  </a:cubicBezTo>
                  <a:cubicBezTo>
                    <a:pt x="2082" y="926"/>
                    <a:pt x="2277" y="839"/>
                    <a:pt x="2472" y="761"/>
                  </a:cubicBezTo>
                  <a:cubicBezTo>
                    <a:pt x="2677" y="673"/>
                    <a:pt x="2892" y="605"/>
                    <a:pt x="3106" y="546"/>
                  </a:cubicBezTo>
                  <a:lnTo>
                    <a:pt x="3428" y="458"/>
                  </a:lnTo>
                  <a:lnTo>
                    <a:pt x="3750" y="390"/>
                  </a:lnTo>
                  <a:cubicBezTo>
                    <a:pt x="3965" y="341"/>
                    <a:pt x="4179" y="331"/>
                    <a:pt x="4384" y="302"/>
                  </a:cubicBezTo>
                  <a:cubicBezTo>
                    <a:pt x="4599" y="292"/>
                    <a:pt x="4804" y="273"/>
                    <a:pt x="4999" y="273"/>
                  </a:cubicBezTo>
                  <a:cubicBezTo>
                    <a:pt x="5184" y="273"/>
                    <a:pt x="5370" y="273"/>
                    <a:pt x="5535" y="283"/>
                  </a:cubicBezTo>
                  <a:cubicBezTo>
                    <a:pt x="5809" y="302"/>
                    <a:pt x="6082" y="331"/>
                    <a:pt x="6345" y="370"/>
                  </a:cubicBezTo>
                  <a:cubicBezTo>
                    <a:pt x="6540" y="400"/>
                    <a:pt x="6648" y="429"/>
                    <a:pt x="6648" y="429"/>
                  </a:cubicBezTo>
                  <a:cubicBezTo>
                    <a:pt x="6677" y="429"/>
                    <a:pt x="6706" y="409"/>
                    <a:pt x="6706" y="390"/>
                  </a:cubicBezTo>
                  <a:cubicBezTo>
                    <a:pt x="6716" y="361"/>
                    <a:pt x="6706" y="331"/>
                    <a:pt x="6677" y="322"/>
                  </a:cubicBezTo>
                  <a:cubicBezTo>
                    <a:pt x="6579" y="283"/>
                    <a:pt x="6482" y="244"/>
                    <a:pt x="6374" y="224"/>
                  </a:cubicBezTo>
                  <a:cubicBezTo>
                    <a:pt x="6111" y="146"/>
                    <a:pt x="5828" y="87"/>
                    <a:pt x="5555" y="48"/>
                  </a:cubicBezTo>
                  <a:cubicBezTo>
                    <a:pt x="5379" y="29"/>
                    <a:pt x="5194" y="19"/>
                    <a:pt x="4999" y="9"/>
                  </a:cubicBezTo>
                  <a:cubicBezTo>
                    <a:pt x="4931" y="3"/>
                    <a:pt x="4861" y="1"/>
                    <a:pt x="479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8"/>
            <p:cNvSpPr/>
            <p:nvPr/>
          </p:nvSpPr>
          <p:spPr>
            <a:xfrm>
              <a:off x="595400" y="3080975"/>
              <a:ext cx="28075" cy="133500"/>
            </a:xfrm>
            <a:custGeom>
              <a:rect b="b" l="l" r="r" t="t"/>
              <a:pathLst>
                <a:path extrusionOk="0" h="5340" w="1123">
                  <a:moveTo>
                    <a:pt x="530" y="0"/>
                  </a:moveTo>
                  <a:cubicBezTo>
                    <a:pt x="498" y="0"/>
                    <a:pt x="465" y="25"/>
                    <a:pt x="450" y="55"/>
                  </a:cubicBezTo>
                  <a:cubicBezTo>
                    <a:pt x="342" y="318"/>
                    <a:pt x="255" y="592"/>
                    <a:pt x="196" y="875"/>
                  </a:cubicBezTo>
                  <a:cubicBezTo>
                    <a:pt x="128" y="1157"/>
                    <a:pt x="79" y="1450"/>
                    <a:pt x="50" y="1743"/>
                  </a:cubicBezTo>
                  <a:cubicBezTo>
                    <a:pt x="11" y="2074"/>
                    <a:pt x="1" y="2416"/>
                    <a:pt x="11" y="2757"/>
                  </a:cubicBezTo>
                  <a:cubicBezTo>
                    <a:pt x="30" y="2923"/>
                    <a:pt x="40" y="3099"/>
                    <a:pt x="69" y="3265"/>
                  </a:cubicBezTo>
                  <a:cubicBezTo>
                    <a:pt x="89" y="3430"/>
                    <a:pt x="128" y="3596"/>
                    <a:pt x="167" y="3752"/>
                  </a:cubicBezTo>
                  <a:cubicBezTo>
                    <a:pt x="206" y="3909"/>
                    <a:pt x="245" y="4055"/>
                    <a:pt x="313" y="4201"/>
                  </a:cubicBezTo>
                  <a:cubicBezTo>
                    <a:pt x="352" y="4338"/>
                    <a:pt x="411" y="4465"/>
                    <a:pt x="479" y="4591"/>
                  </a:cubicBezTo>
                  <a:lnTo>
                    <a:pt x="645" y="4904"/>
                  </a:lnTo>
                  <a:cubicBezTo>
                    <a:pt x="703" y="4991"/>
                    <a:pt x="762" y="5060"/>
                    <a:pt x="811" y="5118"/>
                  </a:cubicBezTo>
                  <a:lnTo>
                    <a:pt x="957" y="5313"/>
                  </a:lnTo>
                  <a:cubicBezTo>
                    <a:pt x="973" y="5332"/>
                    <a:pt x="992" y="5339"/>
                    <a:pt x="1012" y="5339"/>
                  </a:cubicBezTo>
                  <a:cubicBezTo>
                    <a:pt x="1067" y="5339"/>
                    <a:pt x="1122" y="5280"/>
                    <a:pt x="1094" y="5216"/>
                  </a:cubicBezTo>
                  <a:lnTo>
                    <a:pt x="1084" y="5206"/>
                  </a:lnTo>
                  <a:lnTo>
                    <a:pt x="976" y="5011"/>
                  </a:lnTo>
                  <a:cubicBezTo>
                    <a:pt x="937" y="4952"/>
                    <a:pt x="879" y="4884"/>
                    <a:pt x="840" y="4787"/>
                  </a:cubicBezTo>
                  <a:cubicBezTo>
                    <a:pt x="801" y="4699"/>
                    <a:pt x="752" y="4591"/>
                    <a:pt x="703" y="4484"/>
                  </a:cubicBezTo>
                  <a:cubicBezTo>
                    <a:pt x="645" y="4367"/>
                    <a:pt x="606" y="4240"/>
                    <a:pt x="567" y="4113"/>
                  </a:cubicBezTo>
                  <a:cubicBezTo>
                    <a:pt x="518" y="3977"/>
                    <a:pt x="479" y="3830"/>
                    <a:pt x="450" y="3694"/>
                  </a:cubicBezTo>
                  <a:cubicBezTo>
                    <a:pt x="411" y="3538"/>
                    <a:pt x="381" y="3382"/>
                    <a:pt x="362" y="3226"/>
                  </a:cubicBezTo>
                  <a:cubicBezTo>
                    <a:pt x="342" y="3070"/>
                    <a:pt x="342" y="2904"/>
                    <a:pt x="323" y="2738"/>
                  </a:cubicBezTo>
                  <a:cubicBezTo>
                    <a:pt x="303" y="2406"/>
                    <a:pt x="313" y="2084"/>
                    <a:pt x="342" y="1762"/>
                  </a:cubicBezTo>
                  <a:cubicBezTo>
                    <a:pt x="362" y="1450"/>
                    <a:pt x="401" y="1157"/>
                    <a:pt x="440" y="914"/>
                  </a:cubicBezTo>
                  <a:cubicBezTo>
                    <a:pt x="518" y="416"/>
                    <a:pt x="606" y="94"/>
                    <a:pt x="606" y="94"/>
                  </a:cubicBezTo>
                  <a:cubicBezTo>
                    <a:pt x="606" y="65"/>
                    <a:pt x="586" y="26"/>
                    <a:pt x="557" y="6"/>
                  </a:cubicBezTo>
                  <a:cubicBezTo>
                    <a:pt x="548" y="2"/>
                    <a:pt x="539" y="0"/>
                    <a:pt x="5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8"/>
            <p:cNvSpPr/>
            <p:nvPr/>
          </p:nvSpPr>
          <p:spPr>
            <a:xfrm>
              <a:off x="622975" y="3093375"/>
              <a:ext cx="24400" cy="97875"/>
            </a:xfrm>
            <a:custGeom>
              <a:rect b="b" l="l" r="r" t="t"/>
              <a:pathLst>
                <a:path extrusionOk="0" h="3915" w="976">
                  <a:moveTo>
                    <a:pt x="149" y="0"/>
                  </a:moveTo>
                  <a:cubicBezTo>
                    <a:pt x="111" y="0"/>
                    <a:pt x="73" y="25"/>
                    <a:pt x="69" y="76"/>
                  </a:cubicBezTo>
                  <a:cubicBezTo>
                    <a:pt x="39" y="281"/>
                    <a:pt x="20" y="486"/>
                    <a:pt x="10" y="691"/>
                  </a:cubicBezTo>
                  <a:cubicBezTo>
                    <a:pt x="0" y="876"/>
                    <a:pt x="0" y="1091"/>
                    <a:pt x="10" y="1325"/>
                  </a:cubicBezTo>
                  <a:cubicBezTo>
                    <a:pt x="20" y="1559"/>
                    <a:pt x="39" y="1803"/>
                    <a:pt x="69" y="2047"/>
                  </a:cubicBezTo>
                  <a:cubicBezTo>
                    <a:pt x="78" y="2183"/>
                    <a:pt x="108" y="2291"/>
                    <a:pt x="127" y="2417"/>
                  </a:cubicBezTo>
                  <a:cubicBezTo>
                    <a:pt x="147" y="2535"/>
                    <a:pt x="176" y="2652"/>
                    <a:pt x="215" y="2769"/>
                  </a:cubicBezTo>
                  <a:cubicBezTo>
                    <a:pt x="273" y="2983"/>
                    <a:pt x="351" y="3188"/>
                    <a:pt x="459" y="3373"/>
                  </a:cubicBezTo>
                  <a:cubicBezTo>
                    <a:pt x="527" y="3520"/>
                    <a:pt x="615" y="3647"/>
                    <a:pt x="712" y="3764"/>
                  </a:cubicBezTo>
                  <a:cubicBezTo>
                    <a:pt x="751" y="3812"/>
                    <a:pt x="790" y="3861"/>
                    <a:pt x="829" y="3900"/>
                  </a:cubicBezTo>
                  <a:cubicBezTo>
                    <a:pt x="844" y="3910"/>
                    <a:pt x="864" y="3915"/>
                    <a:pt x="883" y="3915"/>
                  </a:cubicBezTo>
                  <a:cubicBezTo>
                    <a:pt x="903" y="3915"/>
                    <a:pt x="922" y="3910"/>
                    <a:pt x="937" y="3900"/>
                  </a:cubicBezTo>
                  <a:cubicBezTo>
                    <a:pt x="966" y="3871"/>
                    <a:pt x="976" y="3822"/>
                    <a:pt x="956" y="3783"/>
                  </a:cubicBezTo>
                  <a:cubicBezTo>
                    <a:pt x="956" y="3783"/>
                    <a:pt x="927" y="3734"/>
                    <a:pt x="878" y="3647"/>
                  </a:cubicBezTo>
                  <a:cubicBezTo>
                    <a:pt x="810" y="3530"/>
                    <a:pt x="742" y="3393"/>
                    <a:pt x="693" y="3266"/>
                  </a:cubicBezTo>
                  <a:cubicBezTo>
                    <a:pt x="654" y="3178"/>
                    <a:pt x="625" y="3091"/>
                    <a:pt x="595" y="3003"/>
                  </a:cubicBezTo>
                  <a:cubicBezTo>
                    <a:pt x="566" y="2895"/>
                    <a:pt x="537" y="2798"/>
                    <a:pt x="508" y="2700"/>
                  </a:cubicBezTo>
                  <a:cubicBezTo>
                    <a:pt x="478" y="2583"/>
                    <a:pt x="459" y="2476"/>
                    <a:pt x="439" y="2369"/>
                  </a:cubicBezTo>
                  <a:cubicBezTo>
                    <a:pt x="420" y="2252"/>
                    <a:pt x="400" y="2135"/>
                    <a:pt x="381" y="2017"/>
                  </a:cubicBezTo>
                  <a:cubicBezTo>
                    <a:pt x="312" y="1539"/>
                    <a:pt x="273" y="1052"/>
                    <a:pt x="254" y="691"/>
                  </a:cubicBezTo>
                  <a:cubicBezTo>
                    <a:pt x="234" y="340"/>
                    <a:pt x="234" y="96"/>
                    <a:pt x="234" y="96"/>
                  </a:cubicBezTo>
                  <a:lnTo>
                    <a:pt x="225" y="86"/>
                  </a:lnTo>
                  <a:cubicBezTo>
                    <a:pt x="230" y="30"/>
                    <a:pt x="190" y="0"/>
                    <a:pt x="14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8"/>
            <p:cNvSpPr/>
            <p:nvPr/>
          </p:nvSpPr>
          <p:spPr>
            <a:xfrm>
              <a:off x="431750" y="3082400"/>
              <a:ext cx="106600" cy="36550"/>
            </a:xfrm>
            <a:custGeom>
              <a:rect b="b" l="l" r="r" t="t"/>
              <a:pathLst>
                <a:path extrusionOk="0" h="1462" w="4264">
                  <a:moveTo>
                    <a:pt x="4151" y="1"/>
                  </a:moveTo>
                  <a:cubicBezTo>
                    <a:pt x="4140" y="1"/>
                    <a:pt x="4129" y="3"/>
                    <a:pt x="4118" y="8"/>
                  </a:cubicBezTo>
                  <a:lnTo>
                    <a:pt x="3513" y="271"/>
                  </a:lnTo>
                  <a:cubicBezTo>
                    <a:pt x="3328" y="349"/>
                    <a:pt x="3113" y="427"/>
                    <a:pt x="2879" y="535"/>
                  </a:cubicBezTo>
                  <a:cubicBezTo>
                    <a:pt x="2645" y="632"/>
                    <a:pt x="2391" y="710"/>
                    <a:pt x="2147" y="808"/>
                  </a:cubicBezTo>
                  <a:cubicBezTo>
                    <a:pt x="2020" y="847"/>
                    <a:pt x="1893" y="886"/>
                    <a:pt x="1776" y="925"/>
                  </a:cubicBezTo>
                  <a:lnTo>
                    <a:pt x="1406" y="1042"/>
                  </a:lnTo>
                  <a:cubicBezTo>
                    <a:pt x="1172" y="1100"/>
                    <a:pt x="947" y="1159"/>
                    <a:pt x="762" y="1208"/>
                  </a:cubicBezTo>
                  <a:cubicBezTo>
                    <a:pt x="372" y="1257"/>
                    <a:pt x="108" y="1296"/>
                    <a:pt x="108" y="1296"/>
                  </a:cubicBezTo>
                  <a:lnTo>
                    <a:pt x="98" y="1296"/>
                  </a:lnTo>
                  <a:cubicBezTo>
                    <a:pt x="1" y="1315"/>
                    <a:pt x="11" y="1461"/>
                    <a:pt x="108" y="1461"/>
                  </a:cubicBezTo>
                  <a:cubicBezTo>
                    <a:pt x="108" y="1461"/>
                    <a:pt x="381" y="1461"/>
                    <a:pt x="791" y="1442"/>
                  </a:cubicBezTo>
                  <a:cubicBezTo>
                    <a:pt x="996" y="1413"/>
                    <a:pt x="1230" y="1374"/>
                    <a:pt x="1484" y="1325"/>
                  </a:cubicBezTo>
                  <a:lnTo>
                    <a:pt x="1864" y="1218"/>
                  </a:lnTo>
                  <a:cubicBezTo>
                    <a:pt x="1991" y="1169"/>
                    <a:pt x="2128" y="1139"/>
                    <a:pt x="2254" y="1091"/>
                  </a:cubicBezTo>
                  <a:cubicBezTo>
                    <a:pt x="2498" y="993"/>
                    <a:pt x="2752" y="896"/>
                    <a:pt x="2986" y="798"/>
                  </a:cubicBezTo>
                  <a:cubicBezTo>
                    <a:pt x="3220" y="691"/>
                    <a:pt x="3435" y="583"/>
                    <a:pt x="3610" y="486"/>
                  </a:cubicBezTo>
                  <a:cubicBezTo>
                    <a:pt x="3806" y="388"/>
                    <a:pt x="4001" y="271"/>
                    <a:pt x="4196" y="144"/>
                  </a:cubicBezTo>
                  <a:lnTo>
                    <a:pt x="4196" y="154"/>
                  </a:lnTo>
                  <a:cubicBezTo>
                    <a:pt x="4264" y="103"/>
                    <a:pt x="4221" y="1"/>
                    <a:pt x="415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8"/>
            <p:cNvSpPr/>
            <p:nvPr/>
          </p:nvSpPr>
          <p:spPr>
            <a:xfrm>
              <a:off x="1414400" y="3596700"/>
              <a:ext cx="1000" cy="750"/>
            </a:xfrm>
            <a:custGeom>
              <a:rect b="b" l="l" r="r" t="t"/>
              <a:pathLst>
                <a:path extrusionOk="0" h="30" w="40">
                  <a:moveTo>
                    <a:pt x="20" y="0"/>
                  </a:moveTo>
                  <a:cubicBezTo>
                    <a:pt x="0" y="0"/>
                    <a:pt x="0" y="30"/>
                    <a:pt x="20" y="30"/>
                  </a:cubicBezTo>
                  <a:cubicBezTo>
                    <a:pt x="39" y="30"/>
                    <a:pt x="39" y="0"/>
                    <a:pt x="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8"/>
            <p:cNvSpPr/>
            <p:nvPr/>
          </p:nvSpPr>
          <p:spPr>
            <a:xfrm>
              <a:off x="891500" y="3435000"/>
              <a:ext cx="509750" cy="247075"/>
            </a:xfrm>
            <a:custGeom>
              <a:rect b="b" l="l" r="r" t="t"/>
              <a:pathLst>
                <a:path extrusionOk="0" fill="none" h="9883" w="20390">
                  <a:moveTo>
                    <a:pt x="0" y="1"/>
                  </a:moveTo>
                  <a:lnTo>
                    <a:pt x="0" y="9883"/>
                  </a:lnTo>
                  <a:lnTo>
                    <a:pt x="20389" y="9883"/>
                  </a:lnTo>
                </a:path>
              </a:pathLst>
            </a:custGeom>
            <a:noFill/>
            <a:ln cap="rnd" cmpd="sng" w="15375">
              <a:solidFill>
                <a:srgbClr val="8F9199"/>
              </a:solidFill>
              <a:prstDash val="solid"/>
              <a:miter lim="9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8"/>
            <p:cNvSpPr/>
            <p:nvPr/>
          </p:nvSpPr>
          <p:spPr>
            <a:xfrm>
              <a:off x="932700" y="3463775"/>
              <a:ext cx="420500" cy="180500"/>
            </a:xfrm>
            <a:custGeom>
              <a:rect b="b" l="l" r="r" t="t"/>
              <a:pathLst>
                <a:path extrusionOk="0" fill="none" h="7220" w="16820">
                  <a:moveTo>
                    <a:pt x="1" y="7220"/>
                  </a:moveTo>
                  <a:cubicBezTo>
                    <a:pt x="108" y="7220"/>
                    <a:pt x="2869" y="1"/>
                    <a:pt x="2869" y="1"/>
                  </a:cubicBezTo>
                  <a:lnTo>
                    <a:pt x="5083" y="5639"/>
                  </a:lnTo>
                  <a:lnTo>
                    <a:pt x="6888" y="1288"/>
                  </a:lnTo>
                  <a:lnTo>
                    <a:pt x="11308" y="7220"/>
                  </a:lnTo>
                  <a:lnTo>
                    <a:pt x="15083" y="108"/>
                  </a:lnTo>
                  <a:lnTo>
                    <a:pt x="16819" y="6127"/>
                  </a:lnTo>
                </a:path>
              </a:pathLst>
            </a:custGeom>
            <a:noFill/>
            <a:ln cap="rnd" cmpd="sng" w="15375">
              <a:solidFill>
                <a:srgbClr val="8F9199"/>
              </a:solidFill>
              <a:prstDash val="solid"/>
              <a:miter lim="975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8"/>
            <p:cNvSpPr/>
            <p:nvPr/>
          </p:nvSpPr>
          <p:spPr>
            <a:xfrm>
              <a:off x="472975" y="3922525"/>
              <a:ext cx="51975" cy="253925"/>
            </a:xfrm>
            <a:custGeom>
              <a:rect b="b" l="l" r="r" t="t"/>
              <a:pathLst>
                <a:path extrusionOk="0" h="10157" w="2079">
                  <a:moveTo>
                    <a:pt x="1708" y="1"/>
                  </a:moveTo>
                  <a:cubicBezTo>
                    <a:pt x="1350" y="50"/>
                    <a:pt x="991" y="76"/>
                    <a:pt x="630" y="76"/>
                  </a:cubicBezTo>
                  <a:cubicBezTo>
                    <a:pt x="421" y="76"/>
                    <a:pt x="212" y="68"/>
                    <a:pt x="1" y="50"/>
                  </a:cubicBezTo>
                  <a:lnTo>
                    <a:pt x="1" y="50"/>
                  </a:lnTo>
                  <a:cubicBezTo>
                    <a:pt x="20" y="401"/>
                    <a:pt x="244" y="5357"/>
                    <a:pt x="449" y="10156"/>
                  </a:cubicBezTo>
                  <a:lnTo>
                    <a:pt x="469" y="10156"/>
                  </a:lnTo>
                  <a:cubicBezTo>
                    <a:pt x="469" y="10156"/>
                    <a:pt x="525" y="10157"/>
                    <a:pt x="616" y="10157"/>
                  </a:cubicBezTo>
                  <a:cubicBezTo>
                    <a:pt x="935" y="10157"/>
                    <a:pt x="1685" y="10151"/>
                    <a:pt x="1981" y="10098"/>
                  </a:cubicBezTo>
                  <a:lnTo>
                    <a:pt x="2079" y="10098"/>
                  </a:lnTo>
                  <a:cubicBezTo>
                    <a:pt x="1883" y="5386"/>
                    <a:pt x="1727" y="547"/>
                    <a:pt x="170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8"/>
            <p:cNvSpPr/>
            <p:nvPr/>
          </p:nvSpPr>
          <p:spPr>
            <a:xfrm>
              <a:off x="376150" y="3853525"/>
              <a:ext cx="248300" cy="527350"/>
            </a:xfrm>
            <a:custGeom>
              <a:rect b="b" l="l" r="r" t="t"/>
              <a:pathLst>
                <a:path extrusionOk="0" h="21094" w="9932">
                  <a:moveTo>
                    <a:pt x="8312" y="0"/>
                  </a:moveTo>
                  <a:cubicBezTo>
                    <a:pt x="7464" y="673"/>
                    <a:pt x="6186" y="888"/>
                    <a:pt x="4927" y="888"/>
                  </a:cubicBezTo>
                  <a:cubicBezTo>
                    <a:pt x="3064" y="888"/>
                    <a:pt x="1240" y="429"/>
                    <a:pt x="957" y="351"/>
                  </a:cubicBezTo>
                  <a:cubicBezTo>
                    <a:pt x="908" y="615"/>
                    <a:pt x="869" y="878"/>
                    <a:pt x="820" y="1132"/>
                  </a:cubicBezTo>
                  <a:cubicBezTo>
                    <a:pt x="762" y="1483"/>
                    <a:pt x="713" y="1854"/>
                    <a:pt x="654" y="2263"/>
                  </a:cubicBezTo>
                  <a:cubicBezTo>
                    <a:pt x="323" y="4868"/>
                    <a:pt x="108" y="8546"/>
                    <a:pt x="1" y="11034"/>
                  </a:cubicBezTo>
                  <a:lnTo>
                    <a:pt x="1542" y="20838"/>
                  </a:lnTo>
                  <a:cubicBezTo>
                    <a:pt x="1542" y="20838"/>
                    <a:pt x="2792" y="21093"/>
                    <a:pt x="3776" y="21093"/>
                  </a:cubicBezTo>
                  <a:cubicBezTo>
                    <a:pt x="4125" y="21093"/>
                    <a:pt x="4440" y="21061"/>
                    <a:pt x="4654" y="20974"/>
                  </a:cubicBezTo>
                  <a:cubicBezTo>
                    <a:pt x="4596" y="19316"/>
                    <a:pt x="4469" y="16155"/>
                    <a:pt x="4322" y="12926"/>
                  </a:cubicBezTo>
                  <a:cubicBezTo>
                    <a:pt x="4117" y="8117"/>
                    <a:pt x="3893" y="3171"/>
                    <a:pt x="3874" y="2819"/>
                  </a:cubicBezTo>
                  <a:lnTo>
                    <a:pt x="3874" y="2819"/>
                  </a:lnTo>
                  <a:cubicBezTo>
                    <a:pt x="4062" y="2832"/>
                    <a:pt x="4252" y="2839"/>
                    <a:pt x="4442" y="2839"/>
                  </a:cubicBezTo>
                  <a:cubicBezTo>
                    <a:pt x="4822" y="2839"/>
                    <a:pt x="5204" y="2813"/>
                    <a:pt x="5581" y="2761"/>
                  </a:cubicBezTo>
                  <a:cubicBezTo>
                    <a:pt x="5600" y="3307"/>
                    <a:pt x="5756" y="8146"/>
                    <a:pt x="5952" y="12848"/>
                  </a:cubicBezTo>
                  <a:cubicBezTo>
                    <a:pt x="6078" y="16097"/>
                    <a:pt x="6215" y="19277"/>
                    <a:pt x="6342" y="20955"/>
                  </a:cubicBezTo>
                  <a:lnTo>
                    <a:pt x="6361" y="20955"/>
                  </a:lnTo>
                  <a:cubicBezTo>
                    <a:pt x="6361" y="20955"/>
                    <a:pt x="7180" y="21050"/>
                    <a:pt x="7975" y="21050"/>
                  </a:cubicBezTo>
                  <a:cubicBezTo>
                    <a:pt x="8506" y="21050"/>
                    <a:pt x="9026" y="21008"/>
                    <a:pt x="9288" y="20867"/>
                  </a:cubicBezTo>
                  <a:lnTo>
                    <a:pt x="9893" y="11707"/>
                  </a:lnTo>
                  <a:lnTo>
                    <a:pt x="9932" y="11707"/>
                  </a:lnTo>
                  <a:cubicBezTo>
                    <a:pt x="9590" y="9629"/>
                    <a:pt x="9025" y="6146"/>
                    <a:pt x="8654" y="3219"/>
                  </a:cubicBezTo>
                  <a:cubicBezTo>
                    <a:pt x="8498" y="2010"/>
                    <a:pt x="8381" y="888"/>
                    <a:pt x="831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8"/>
            <p:cNvSpPr/>
            <p:nvPr/>
          </p:nvSpPr>
          <p:spPr>
            <a:xfrm>
              <a:off x="534450" y="4375425"/>
              <a:ext cx="105175" cy="38625"/>
            </a:xfrm>
            <a:custGeom>
              <a:rect b="b" l="l" r="r" t="t"/>
              <a:pathLst>
                <a:path extrusionOk="0" h="1545" w="4207">
                  <a:moveTo>
                    <a:pt x="2956" y="1"/>
                  </a:moveTo>
                  <a:cubicBezTo>
                    <a:pt x="2956" y="1"/>
                    <a:pt x="2956" y="1"/>
                    <a:pt x="2956" y="1"/>
                  </a:cubicBezTo>
                  <a:cubicBezTo>
                    <a:pt x="2694" y="141"/>
                    <a:pt x="2174" y="183"/>
                    <a:pt x="1643" y="183"/>
                  </a:cubicBezTo>
                  <a:cubicBezTo>
                    <a:pt x="848" y="183"/>
                    <a:pt x="29" y="89"/>
                    <a:pt x="29" y="89"/>
                  </a:cubicBezTo>
                  <a:lnTo>
                    <a:pt x="0" y="89"/>
                  </a:lnTo>
                  <a:cubicBezTo>
                    <a:pt x="59" y="850"/>
                    <a:pt x="107" y="1298"/>
                    <a:pt x="146" y="1308"/>
                  </a:cubicBezTo>
                  <a:cubicBezTo>
                    <a:pt x="300" y="1357"/>
                    <a:pt x="1568" y="1545"/>
                    <a:pt x="2643" y="1545"/>
                  </a:cubicBezTo>
                  <a:cubicBezTo>
                    <a:pt x="3484" y="1545"/>
                    <a:pt x="4207" y="1430"/>
                    <a:pt x="4185" y="1045"/>
                  </a:cubicBezTo>
                  <a:cubicBezTo>
                    <a:pt x="4156" y="475"/>
                    <a:pt x="2980" y="1"/>
                    <a:pt x="29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8"/>
            <p:cNvSpPr/>
            <p:nvPr/>
          </p:nvSpPr>
          <p:spPr>
            <a:xfrm>
              <a:off x="385025" y="4374700"/>
              <a:ext cx="108225" cy="40725"/>
            </a:xfrm>
            <a:custGeom>
              <a:rect b="b" l="l" r="r" t="t"/>
              <a:pathLst>
                <a:path extrusionOk="0" h="1629" w="4329">
                  <a:moveTo>
                    <a:pt x="1187" y="1"/>
                  </a:moveTo>
                  <a:cubicBezTo>
                    <a:pt x="1187" y="1"/>
                    <a:pt x="75" y="566"/>
                    <a:pt x="16" y="1279"/>
                  </a:cubicBezTo>
                  <a:cubicBezTo>
                    <a:pt x="1" y="1477"/>
                    <a:pt x="1239" y="1628"/>
                    <a:pt x="2392" y="1628"/>
                  </a:cubicBezTo>
                  <a:cubicBezTo>
                    <a:pt x="3392" y="1628"/>
                    <a:pt x="4328" y="1515"/>
                    <a:pt x="4328" y="1220"/>
                  </a:cubicBezTo>
                  <a:cubicBezTo>
                    <a:pt x="4328" y="1044"/>
                    <a:pt x="4319" y="664"/>
                    <a:pt x="4299" y="127"/>
                  </a:cubicBezTo>
                  <a:cubicBezTo>
                    <a:pt x="4081" y="216"/>
                    <a:pt x="3760" y="248"/>
                    <a:pt x="3405" y="248"/>
                  </a:cubicBezTo>
                  <a:cubicBezTo>
                    <a:pt x="2423" y="248"/>
                    <a:pt x="1187" y="1"/>
                    <a:pt x="118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8"/>
            <p:cNvSpPr/>
            <p:nvPr/>
          </p:nvSpPr>
          <p:spPr>
            <a:xfrm>
              <a:off x="487850" y="3437675"/>
              <a:ext cx="96125" cy="437825"/>
            </a:xfrm>
            <a:custGeom>
              <a:rect b="b" l="l" r="r" t="t"/>
              <a:pathLst>
                <a:path extrusionOk="0" h="17513" w="3845">
                  <a:moveTo>
                    <a:pt x="167" y="1"/>
                  </a:moveTo>
                  <a:cubicBezTo>
                    <a:pt x="118" y="20"/>
                    <a:pt x="59" y="50"/>
                    <a:pt x="1" y="59"/>
                  </a:cubicBezTo>
                  <a:lnTo>
                    <a:pt x="40" y="157"/>
                  </a:lnTo>
                  <a:lnTo>
                    <a:pt x="449" y="17512"/>
                  </a:lnTo>
                  <a:cubicBezTo>
                    <a:pt x="1708" y="17512"/>
                    <a:pt x="2986" y="17297"/>
                    <a:pt x="3844" y="16624"/>
                  </a:cubicBezTo>
                  <a:cubicBezTo>
                    <a:pt x="3825" y="16361"/>
                    <a:pt x="3805" y="16107"/>
                    <a:pt x="3805" y="15893"/>
                  </a:cubicBezTo>
                  <a:cubicBezTo>
                    <a:pt x="3679" y="12186"/>
                    <a:pt x="1581" y="2108"/>
                    <a:pt x="1581" y="2108"/>
                  </a:cubicBezTo>
                  <a:cubicBezTo>
                    <a:pt x="1386" y="2274"/>
                    <a:pt x="1259" y="2371"/>
                    <a:pt x="1259" y="2371"/>
                  </a:cubicBezTo>
                  <a:cubicBezTo>
                    <a:pt x="1132" y="1503"/>
                    <a:pt x="762" y="703"/>
                    <a:pt x="186" y="40"/>
                  </a:cubicBezTo>
                  <a:lnTo>
                    <a:pt x="167"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8"/>
            <p:cNvSpPr/>
            <p:nvPr/>
          </p:nvSpPr>
          <p:spPr>
            <a:xfrm>
              <a:off x="400050" y="3439150"/>
              <a:ext cx="99300" cy="436575"/>
            </a:xfrm>
            <a:custGeom>
              <a:rect b="b" l="l" r="r" t="t"/>
              <a:pathLst>
                <a:path extrusionOk="0" h="17463" w="3972">
                  <a:moveTo>
                    <a:pt x="3513" y="0"/>
                  </a:moveTo>
                  <a:cubicBezTo>
                    <a:pt x="3464" y="20"/>
                    <a:pt x="3415" y="30"/>
                    <a:pt x="3366" y="39"/>
                  </a:cubicBezTo>
                  <a:cubicBezTo>
                    <a:pt x="2771" y="391"/>
                    <a:pt x="2527" y="1952"/>
                    <a:pt x="2235" y="2371"/>
                  </a:cubicBezTo>
                  <a:cubicBezTo>
                    <a:pt x="2226" y="2383"/>
                    <a:pt x="2209" y="2389"/>
                    <a:pt x="2185" y="2389"/>
                  </a:cubicBezTo>
                  <a:cubicBezTo>
                    <a:pt x="2077" y="2389"/>
                    <a:pt x="1826" y="2268"/>
                    <a:pt x="1523" y="2069"/>
                  </a:cubicBezTo>
                  <a:cubicBezTo>
                    <a:pt x="1493" y="2605"/>
                    <a:pt x="996" y="10634"/>
                    <a:pt x="1" y="16926"/>
                  </a:cubicBezTo>
                  <a:cubicBezTo>
                    <a:pt x="284" y="17004"/>
                    <a:pt x="2108" y="17463"/>
                    <a:pt x="3971" y="17463"/>
                  </a:cubicBezTo>
                  <a:lnTo>
                    <a:pt x="3552" y="98"/>
                  </a:lnTo>
                  <a:lnTo>
                    <a:pt x="3513"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8"/>
            <p:cNvSpPr/>
            <p:nvPr/>
          </p:nvSpPr>
          <p:spPr>
            <a:xfrm>
              <a:off x="527375" y="3452550"/>
              <a:ext cx="73925" cy="481475"/>
            </a:xfrm>
            <a:custGeom>
              <a:rect b="b" l="l" r="r" t="t"/>
              <a:pathLst>
                <a:path extrusionOk="0" h="19259" w="2957">
                  <a:moveTo>
                    <a:pt x="1424" y="1"/>
                  </a:moveTo>
                  <a:cubicBezTo>
                    <a:pt x="1015" y="567"/>
                    <a:pt x="537" y="1074"/>
                    <a:pt x="0" y="1523"/>
                  </a:cubicBezTo>
                  <a:cubicBezTo>
                    <a:pt x="0" y="1523"/>
                    <a:pt x="2098" y="11600"/>
                    <a:pt x="2224" y="15307"/>
                  </a:cubicBezTo>
                  <a:cubicBezTo>
                    <a:pt x="2234" y="15522"/>
                    <a:pt x="2244" y="15766"/>
                    <a:pt x="2263" y="16039"/>
                  </a:cubicBezTo>
                  <a:cubicBezTo>
                    <a:pt x="2332" y="16927"/>
                    <a:pt x="2449" y="18039"/>
                    <a:pt x="2605" y="19258"/>
                  </a:cubicBezTo>
                  <a:cubicBezTo>
                    <a:pt x="2683" y="16693"/>
                    <a:pt x="2956" y="7308"/>
                    <a:pt x="2897" y="6596"/>
                  </a:cubicBezTo>
                  <a:cubicBezTo>
                    <a:pt x="2839" y="5815"/>
                    <a:pt x="1561" y="557"/>
                    <a:pt x="1424"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8"/>
            <p:cNvSpPr/>
            <p:nvPr/>
          </p:nvSpPr>
          <p:spPr>
            <a:xfrm>
              <a:off x="379325" y="3458175"/>
              <a:ext cx="58800" cy="451950"/>
            </a:xfrm>
            <a:custGeom>
              <a:rect b="b" l="l" r="r" t="t"/>
              <a:pathLst>
                <a:path extrusionOk="0" h="18078" w="2352">
                  <a:moveTo>
                    <a:pt x="869" y="0"/>
                  </a:moveTo>
                  <a:lnTo>
                    <a:pt x="849" y="20"/>
                  </a:lnTo>
                  <a:cubicBezTo>
                    <a:pt x="849" y="20"/>
                    <a:pt x="79" y="5639"/>
                    <a:pt x="30" y="6702"/>
                  </a:cubicBezTo>
                  <a:cubicBezTo>
                    <a:pt x="0" y="7395"/>
                    <a:pt x="488" y="17892"/>
                    <a:pt x="488" y="18077"/>
                  </a:cubicBezTo>
                  <a:lnTo>
                    <a:pt x="527" y="18077"/>
                  </a:lnTo>
                  <a:cubicBezTo>
                    <a:pt x="586" y="17668"/>
                    <a:pt x="635" y="17297"/>
                    <a:pt x="693" y="16946"/>
                  </a:cubicBezTo>
                  <a:cubicBezTo>
                    <a:pt x="742" y="16692"/>
                    <a:pt x="781" y="16429"/>
                    <a:pt x="830" y="16165"/>
                  </a:cubicBezTo>
                  <a:cubicBezTo>
                    <a:pt x="1825" y="9873"/>
                    <a:pt x="2322" y="1844"/>
                    <a:pt x="2352" y="1317"/>
                  </a:cubicBezTo>
                  <a:cubicBezTo>
                    <a:pt x="1795" y="956"/>
                    <a:pt x="1298" y="508"/>
                    <a:pt x="86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8"/>
            <p:cNvSpPr/>
            <p:nvPr/>
          </p:nvSpPr>
          <p:spPr>
            <a:xfrm>
              <a:off x="562725" y="3419875"/>
              <a:ext cx="205875" cy="772900"/>
            </a:xfrm>
            <a:custGeom>
              <a:rect b="b" l="l" r="r" t="t"/>
              <a:pathLst>
                <a:path extrusionOk="0" h="30916" w="8235">
                  <a:moveTo>
                    <a:pt x="449" y="1"/>
                  </a:moveTo>
                  <a:cubicBezTo>
                    <a:pt x="498" y="410"/>
                    <a:pt x="303" y="859"/>
                    <a:pt x="1" y="1298"/>
                  </a:cubicBezTo>
                  <a:cubicBezTo>
                    <a:pt x="147" y="1864"/>
                    <a:pt x="1425" y="7122"/>
                    <a:pt x="1483" y="7903"/>
                  </a:cubicBezTo>
                  <a:cubicBezTo>
                    <a:pt x="1542" y="8615"/>
                    <a:pt x="1269" y="18000"/>
                    <a:pt x="1191" y="20565"/>
                  </a:cubicBezTo>
                  <a:cubicBezTo>
                    <a:pt x="1562" y="23502"/>
                    <a:pt x="2127" y="26975"/>
                    <a:pt x="2469" y="29053"/>
                  </a:cubicBezTo>
                  <a:cubicBezTo>
                    <a:pt x="2664" y="30184"/>
                    <a:pt x="2791" y="30916"/>
                    <a:pt x="2791" y="30916"/>
                  </a:cubicBezTo>
                  <a:cubicBezTo>
                    <a:pt x="2791" y="30916"/>
                    <a:pt x="6556" y="28282"/>
                    <a:pt x="6742" y="27258"/>
                  </a:cubicBezTo>
                  <a:cubicBezTo>
                    <a:pt x="6742" y="27258"/>
                    <a:pt x="6488" y="25707"/>
                    <a:pt x="6117" y="23394"/>
                  </a:cubicBezTo>
                  <a:cubicBezTo>
                    <a:pt x="5991" y="22595"/>
                    <a:pt x="5844" y="21687"/>
                    <a:pt x="5688" y="20731"/>
                  </a:cubicBezTo>
                  <a:cubicBezTo>
                    <a:pt x="6508" y="20702"/>
                    <a:pt x="7405" y="20175"/>
                    <a:pt x="7883" y="19843"/>
                  </a:cubicBezTo>
                  <a:cubicBezTo>
                    <a:pt x="8098" y="19707"/>
                    <a:pt x="8234" y="19600"/>
                    <a:pt x="8234" y="19600"/>
                  </a:cubicBezTo>
                  <a:cubicBezTo>
                    <a:pt x="8234" y="19600"/>
                    <a:pt x="6078" y="6791"/>
                    <a:pt x="5181" y="4166"/>
                  </a:cubicBezTo>
                  <a:cubicBezTo>
                    <a:pt x="4283" y="1532"/>
                    <a:pt x="450" y="1"/>
                    <a:pt x="449"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8"/>
            <p:cNvSpPr/>
            <p:nvPr/>
          </p:nvSpPr>
          <p:spPr>
            <a:xfrm>
              <a:off x="232025" y="3425975"/>
              <a:ext cx="169025" cy="771925"/>
            </a:xfrm>
            <a:custGeom>
              <a:rect b="b" l="l" r="r" t="t"/>
              <a:pathLst>
                <a:path extrusionOk="0" h="30877" w="6761">
                  <a:moveTo>
                    <a:pt x="6263" y="1"/>
                  </a:moveTo>
                  <a:cubicBezTo>
                    <a:pt x="6263" y="1"/>
                    <a:pt x="3629" y="1181"/>
                    <a:pt x="2634" y="3561"/>
                  </a:cubicBezTo>
                  <a:cubicBezTo>
                    <a:pt x="1649" y="5942"/>
                    <a:pt x="0" y="13532"/>
                    <a:pt x="273" y="15951"/>
                  </a:cubicBezTo>
                  <a:cubicBezTo>
                    <a:pt x="527" y="18175"/>
                    <a:pt x="1834" y="21277"/>
                    <a:pt x="1834" y="21277"/>
                  </a:cubicBezTo>
                  <a:lnTo>
                    <a:pt x="1854" y="21336"/>
                  </a:lnTo>
                  <a:cubicBezTo>
                    <a:pt x="1785" y="21355"/>
                    <a:pt x="1717" y="21385"/>
                    <a:pt x="1649" y="21404"/>
                  </a:cubicBezTo>
                  <a:cubicBezTo>
                    <a:pt x="1649" y="21404"/>
                    <a:pt x="1746" y="23111"/>
                    <a:pt x="1776" y="24575"/>
                  </a:cubicBezTo>
                  <a:cubicBezTo>
                    <a:pt x="1805" y="26038"/>
                    <a:pt x="1707" y="28662"/>
                    <a:pt x="2517" y="29345"/>
                  </a:cubicBezTo>
                  <a:cubicBezTo>
                    <a:pt x="3327" y="30038"/>
                    <a:pt x="5658" y="30877"/>
                    <a:pt x="5658" y="30877"/>
                  </a:cubicBezTo>
                  <a:cubicBezTo>
                    <a:pt x="5658" y="30877"/>
                    <a:pt x="5688" y="29755"/>
                    <a:pt x="5766" y="28126"/>
                  </a:cubicBezTo>
                  <a:cubicBezTo>
                    <a:pt x="5873" y="25638"/>
                    <a:pt x="6088" y="21970"/>
                    <a:pt x="6419" y="19365"/>
                  </a:cubicBezTo>
                  <a:lnTo>
                    <a:pt x="6380" y="19365"/>
                  </a:lnTo>
                  <a:cubicBezTo>
                    <a:pt x="6380" y="19180"/>
                    <a:pt x="5883" y="8683"/>
                    <a:pt x="5922" y="7990"/>
                  </a:cubicBezTo>
                  <a:cubicBezTo>
                    <a:pt x="5980" y="6927"/>
                    <a:pt x="6741" y="1288"/>
                    <a:pt x="6741" y="1288"/>
                  </a:cubicBezTo>
                  <a:lnTo>
                    <a:pt x="6761" y="1279"/>
                  </a:lnTo>
                  <a:cubicBezTo>
                    <a:pt x="6439" y="898"/>
                    <a:pt x="6234" y="508"/>
                    <a:pt x="6263" y="166"/>
                  </a:cubicBezTo>
                  <a:cubicBezTo>
                    <a:pt x="6263" y="108"/>
                    <a:pt x="6273" y="49"/>
                    <a:pt x="628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8"/>
            <p:cNvSpPr/>
            <p:nvPr/>
          </p:nvSpPr>
          <p:spPr>
            <a:xfrm>
              <a:off x="704925" y="3915950"/>
              <a:ext cx="72200" cy="103125"/>
            </a:xfrm>
            <a:custGeom>
              <a:rect b="b" l="l" r="r" t="t"/>
              <a:pathLst>
                <a:path extrusionOk="0" h="4125" w="2888">
                  <a:moveTo>
                    <a:pt x="2195" y="0"/>
                  </a:moveTo>
                  <a:cubicBezTo>
                    <a:pt x="1717" y="322"/>
                    <a:pt x="810" y="849"/>
                    <a:pt x="0" y="888"/>
                  </a:cubicBezTo>
                  <a:cubicBezTo>
                    <a:pt x="156" y="1844"/>
                    <a:pt x="303" y="2742"/>
                    <a:pt x="429" y="3551"/>
                  </a:cubicBezTo>
                  <a:lnTo>
                    <a:pt x="439" y="3551"/>
                  </a:lnTo>
                  <a:cubicBezTo>
                    <a:pt x="712" y="3239"/>
                    <a:pt x="742" y="2586"/>
                    <a:pt x="742" y="2586"/>
                  </a:cubicBezTo>
                  <a:cubicBezTo>
                    <a:pt x="742" y="2586"/>
                    <a:pt x="769" y="4124"/>
                    <a:pt x="1015" y="4124"/>
                  </a:cubicBezTo>
                  <a:cubicBezTo>
                    <a:pt x="1024" y="4124"/>
                    <a:pt x="1034" y="4122"/>
                    <a:pt x="1044" y="4117"/>
                  </a:cubicBezTo>
                  <a:cubicBezTo>
                    <a:pt x="1317" y="3981"/>
                    <a:pt x="1288" y="2176"/>
                    <a:pt x="1288" y="2176"/>
                  </a:cubicBezTo>
                  <a:lnTo>
                    <a:pt x="1288" y="2176"/>
                  </a:lnTo>
                  <a:cubicBezTo>
                    <a:pt x="1288" y="2176"/>
                    <a:pt x="1590" y="3981"/>
                    <a:pt x="1902" y="3981"/>
                  </a:cubicBezTo>
                  <a:cubicBezTo>
                    <a:pt x="2215" y="3981"/>
                    <a:pt x="1961" y="1991"/>
                    <a:pt x="1961" y="1991"/>
                  </a:cubicBezTo>
                  <a:lnTo>
                    <a:pt x="1961" y="1991"/>
                  </a:lnTo>
                  <a:cubicBezTo>
                    <a:pt x="1961" y="1991"/>
                    <a:pt x="2316" y="3632"/>
                    <a:pt x="2577" y="3632"/>
                  </a:cubicBezTo>
                  <a:cubicBezTo>
                    <a:pt x="2590" y="3632"/>
                    <a:pt x="2602" y="3628"/>
                    <a:pt x="2615" y="3620"/>
                  </a:cubicBezTo>
                  <a:cubicBezTo>
                    <a:pt x="2888" y="3444"/>
                    <a:pt x="2215" y="30"/>
                    <a:pt x="2215" y="30"/>
                  </a:cubicBezTo>
                  <a:lnTo>
                    <a:pt x="2195"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8"/>
            <p:cNvSpPr/>
            <p:nvPr/>
          </p:nvSpPr>
          <p:spPr>
            <a:xfrm>
              <a:off x="433225" y="3361600"/>
              <a:ext cx="92700" cy="78675"/>
            </a:xfrm>
            <a:custGeom>
              <a:rect b="b" l="l" r="r" t="t"/>
              <a:pathLst>
                <a:path extrusionOk="0" h="3147" w="3708">
                  <a:moveTo>
                    <a:pt x="3688" y="0"/>
                  </a:moveTo>
                  <a:cubicBezTo>
                    <a:pt x="2909" y="328"/>
                    <a:pt x="2083" y="456"/>
                    <a:pt x="1299" y="456"/>
                  </a:cubicBezTo>
                  <a:cubicBezTo>
                    <a:pt x="846" y="456"/>
                    <a:pt x="408" y="413"/>
                    <a:pt x="0" y="342"/>
                  </a:cubicBezTo>
                  <a:lnTo>
                    <a:pt x="0" y="342"/>
                  </a:lnTo>
                  <a:lnTo>
                    <a:pt x="20" y="1083"/>
                  </a:lnTo>
                  <a:lnTo>
                    <a:pt x="30" y="1737"/>
                  </a:lnTo>
                  <a:cubicBezTo>
                    <a:pt x="30" y="1737"/>
                    <a:pt x="1258" y="3147"/>
                    <a:pt x="1966" y="3147"/>
                  </a:cubicBezTo>
                  <a:cubicBezTo>
                    <a:pt x="1991" y="3147"/>
                    <a:pt x="2016" y="3145"/>
                    <a:pt x="2039" y="3141"/>
                  </a:cubicBezTo>
                  <a:cubicBezTo>
                    <a:pt x="2088" y="3141"/>
                    <a:pt x="2137" y="3122"/>
                    <a:pt x="2186" y="3112"/>
                  </a:cubicBezTo>
                  <a:cubicBezTo>
                    <a:pt x="2234" y="3093"/>
                    <a:pt x="2293" y="3063"/>
                    <a:pt x="2342" y="3034"/>
                  </a:cubicBezTo>
                  <a:cubicBezTo>
                    <a:pt x="2976" y="2712"/>
                    <a:pt x="3708" y="1776"/>
                    <a:pt x="3708" y="1776"/>
                  </a:cubicBezTo>
                  <a:lnTo>
                    <a:pt x="3708" y="68"/>
                  </a:lnTo>
                  <a:lnTo>
                    <a:pt x="3688"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8"/>
            <p:cNvSpPr/>
            <p:nvPr/>
          </p:nvSpPr>
          <p:spPr>
            <a:xfrm>
              <a:off x="433700" y="3381100"/>
              <a:ext cx="92475" cy="59175"/>
            </a:xfrm>
            <a:custGeom>
              <a:rect b="b" l="l" r="r" t="t"/>
              <a:pathLst>
                <a:path extrusionOk="0" h="2367" w="3699">
                  <a:moveTo>
                    <a:pt x="1" y="1"/>
                  </a:moveTo>
                  <a:lnTo>
                    <a:pt x="1" y="303"/>
                  </a:lnTo>
                  <a:lnTo>
                    <a:pt x="11" y="957"/>
                  </a:lnTo>
                  <a:cubicBezTo>
                    <a:pt x="11" y="957"/>
                    <a:pt x="1248" y="2367"/>
                    <a:pt x="1948" y="2367"/>
                  </a:cubicBezTo>
                  <a:cubicBezTo>
                    <a:pt x="1973" y="2367"/>
                    <a:pt x="1997" y="2365"/>
                    <a:pt x="2020" y="2361"/>
                  </a:cubicBezTo>
                  <a:cubicBezTo>
                    <a:pt x="2069" y="2352"/>
                    <a:pt x="2118" y="2342"/>
                    <a:pt x="2167" y="2322"/>
                  </a:cubicBezTo>
                  <a:cubicBezTo>
                    <a:pt x="2225" y="2303"/>
                    <a:pt x="2284" y="2283"/>
                    <a:pt x="2333" y="2254"/>
                  </a:cubicBezTo>
                  <a:cubicBezTo>
                    <a:pt x="2976" y="1922"/>
                    <a:pt x="3698" y="986"/>
                    <a:pt x="3698" y="986"/>
                  </a:cubicBezTo>
                  <a:lnTo>
                    <a:pt x="3698" y="654"/>
                  </a:lnTo>
                  <a:cubicBezTo>
                    <a:pt x="3368" y="717"/>
                    <a:pt x="3035" y="748"/>
                    <a:pt x="2704" y="748"/>
                  </a:cubicBezTo>
                  <a:cubicBezTo>
                    <a:pt x="1754" y="748"/>
                    <a:pt x="818" y="492"/>
                    <a:pt x="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8"/>
            <p:cNvSpPr/>
            <p:nvPr/>
          </p:nvSpPr>
          <p:spPr>
            <a:xfrm>
              <a:off x="319325" y="3560850"/>
              <a:ext cx="21500" cy="347325"/>
            </a:xfrm>
            <a:custGeom>
              <a:rect b="b" l="l" r="r" t="t"/>
              <a:pathLst>
                <a:path extrusionOk="0" h="13893" w="860">
                  <a:moveTo>
                    <a:pt x="810" y="0"/>
                  </a:moveTo>
                  <a:cubicBezTo>
                    <a:pt x="781" y="0"/>
                    <a:pt x="752" y="20"/>
                    <a:pt x="752" y="49"/>
                  </a:cubicBezTo>
                  <a:cubicBezTo>
                    <a:pt x="693" y="615"/>
                    <a:pt x="635" y="1191"/>
                    <a:pt x="576" y="1766"/>
                  </a:cubicBezTo>
                  <a:lnTo>
                    <a:pt x="420" y="3483"/>
                  </a:lnTo>
                  <a:cubicBezTo>
                    <a:pt x="323" y="4634"/>
                    <a:pt x="235" y="5785"/>
                    <a:pt x="176" y="6937"/>
                  </a:cubicBezTo>
                  <a:cubicBezTo>
                    <a:pt x="108" y="8088"/>
                    <a:pt x="49" y="9239"/>
                    <a:pt x="30" y="10390"/>
                  </a:cubicBezTo>
                  <a:cubicBezTo>
                    <a:pt x="10" y="11541"/>
                    <a:pt x="1" y="12702"/>
                    <a:pt x="88" y="13853"/>
                  </a:cubicBezTo>
                  <a:cubicBezTo>
                    <a:pt x="88" y="13873"/>
                    <a:pt x="108" y="13892"/>
                    <a:pt x="137" y="13892"/>
                  </a:cubicBezTo>
                  <a:cubicBezTo>
                    <a:pt x="157" y="13892"/>
                    <a:pt x="186" y="13873"/>
                    <a:pt x="186" y="13843"/>
                  </a:cubicBezTo>
                  <a:lnTo>
                    <a:pt x="157" y="12985"/>
                  </a:lnTo>
                  <a:lnTo>
                    <a:pt x="157" y="12117"/>
                  </a:lnTo>
                  <a:cubicBezTo>
                    <a:pt x="166" y="11551"/>
                    <a:pt x="166" y="10975"/>
                    <a:pt x="196" y="10400"/>
                  </a:cubicBezTo>
                  <a:cubicBezTo>
                    <a:pt x="235" y="9239"/>
                    <a:pt x="284" y="8088"/>
                    <a:pt x="352" y="6946"/>
                  </a:cubicBezTo>
                  <a:cubicBezTo>
                    <a:pt x="420" y="5795"/>
                    <a:pt x="498" y="4644"/>
                    <a:pt x="586" y="3503"/>
                  </a:cubicBezTo>
                  <a:lnTo>
                    <a:pt x="723" y="1776"/>
                  </a:lnTo>
                  <a:lnTo>
                    <a:pt x="859" y="49"/>
                  </a:lnTo>
                  <a:cubicBezTo>
                    <a:pt x="859" y="30"/>
                    <a:pt x="830" y="0"/>
                    <a:pt x="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8"/>
            <p:cNvSpPr/>
            <p:nvPr/>
          </p:nvSpPr>
          <p:spPr>
            <a:xfrm>
              <a:off x="276900" y="3892475"/>
              <a:ext cx="51475" cy="67975"/>
            </a:xfrm>
            <a:custGeom>
              <a:rect b="b" l="l" r="r" t="t"/>
              <a:pathLst>
                <a:path extrusionOk="0" h="2719" w="2059">
                  <a:moveTo>
                    <a:pt x="2005" y="0"/>
                  </a:moveTo>
                  <a:cubicBezTo>
                    <a:pt x="1984" y="0"/>
                    <a:pt x="1969" y="18"/>
                    <a:pt x="1961" y="42"/>
                  </a:cubicBezTo>
                  <a:cubicBezTo>
                    <a:pt x="1922" y="169"/>
                    <a:pt x="1873" y="305"/>
                    <a:pt x="1834" y="442"/>
                  </a:cubicBezTo>
                  <a:cubicBezTo>
                    <a:pt x="1785" y="569"/>
                    <a:pt x="1737" y="705"/>
                    <a:pt x="1678" y="832"/>
                  </a:cubicBezTo>
                  <a:cubicBezTo>
                    <a:pt x="1561" y="1086"/>
                    <a:pt x="1434" y="1330"/>
                    <a:pt x="1278" y="1564"/>
                  </a:cubicBezTo>
                  <a:cubicBezTo>
                    <a:pt x="1122" y="1788"/>
                    <a:pt x="946" y="2003"/>
                    <a:pt x="742" y="2188"/>
                  </a:cubicBezTo>
                  <a:lnTo>
                    <a:pt x="576" y="2325"/>
                  </a:lnTo>
                  <a:cubicBezTo>
                    <a:pt x="527" y="2364"/>
                    <a:pt x="468" y="2403"/>
                    <a:pt x="410" y="2432"/>
                  </a:cubicBezTo>
                  <a:cubicBezTo>
                    <a:pt x="293" y="2510"/>
                    <a:pt x="166" y="2578"/>
                    <a:pt x="39" y="2627"/>
                  </a:cubicBezTo>
                  <a:lnTo>
                    <a:pt x="29" y="2627"/>
                  </a:lnTo>
                  <a:cubicBezTo>
                    <a:pt x="10" y="2647"/>
                    <a:pt x="0" y="2666"/>
                    <a:pt x="10" y="2686"/>
                  </a:cubicBezTo>
                  <a:cubicBezTo>
                    <a:pt x="17" y="2708"/>
                    <a:pt x="35" y="2719"/>
                    <a:pt x="52" y="2719"/>
                  </a:cubicBezTo>
                  <a:cubicBezTo>
                    <a:pt x="58" y="2719"/>
                    <a:pt x="64" y="2717"/>
                    <a:pt x="68" y="2715"/>
                  </a:cubicBezTo>
                  <a:cubicBezTo>
                    <a:pt x="351" y="2637"/>
                    <a:pt x="615" y="2491"/>
                    <a:pt x="849" y="2315"/>
                  </a:cubicBezTo>
                  <a:cubicBezTo>
                    <a:pt x="1073" y="2120"/>
                    <a:pt x="1268" y="1905"/>
                    <a:pt x="1434" y="1661"/>
                  </a:cubicBezTo>
                  <a:cubicBezTo>
                    <a:pt x="1590" y="1417"/>
                    <a:pt x="1727" y="1154"/>
                    <a:pt x="1834" y="881"/>
                  </a:cubicBezTo>
                  <a:cubicBezTo>
                    <a:pt x="1932" y="618"/>
                    <a:pt x="2010" y="335"/>
                    <a:pt x="2059" y="52"/>
                  </a:cubicBezTo>
                  <a:cubicBezTo>
                    <a:pt x="2059" y="22"/>
                    <a:pt x="2039" y="13"/>
                    <a:pt x="2020" y="3"/>
                  </a:cubicBezTo>
                  <a:cubicBezTo>
                    <a:pt x="2014" y="1"/>
                    <a:pt x="2009" y="0"/>
                    <a:pt x="20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8"/>
            <p:cNvSpPr/>
            <p:nvPr/>
          </p:nvSpPr>
          <p:spPr>
            <a:xfrm>
              <a:off x="641625" y="3531825"/>
              <a:ext cx="90875" cy="570775"/>
            </a:xfrm>
            <a:custGeom>
              <a:rect b="b" l="l" r="r" t="t"/>
              <a:pathLst>
                <a:path extrusionOk="0" h="22831" w="3635">
                  <a:moveTo>
                    <a:pt x="49" y="0"/>
                  </a:moveTo>
                  <a:cubicBezTo>
                    <a:pt x="23" y="0"/>
                    <a:pt x="0" y="18"/>
                    <a:pt x="5" y="49"/>
                  </a:cubicBezTo>
                  <a:cubicBezTo>
                    <a:pt x="230" y="1952"/>
                    <a:pt x="522" y="3854"/>
                    <a:pt x="815" y="5747"/>
                  </a:cubicBezTo>
                  <a:lnTo>
                    <a:pt x="1683" y="11434"/>
                  </a:lnTo>
                  <a:lnTo>
                    <a:pt x="2600" y="17112"/>
                  </a:lnTo>
                  <a:lnTo>
                    <a:pt x="3059" y="19951"/>
                  </a:lnTo>
                  <a:lnTo>
                    <a:pt x="3537" y="22789"/>
                  </a:lnTo>
                  <a:cubicBezTo>
                    <a:pt x="3537" y="22813"/>
                    <a:pt x="3557" y="22831"/>
                    <a:pt x="3575" y="22831"/>
                  </a:cubicBezTo>
                  <a:cubicBezTo>
                    <a:pt x="3579" y="22831"/>
                    <a:pt x="3582" y="22830"/>
                    <a:pt x="3586" y="22828"/>
                  </a:cubicBezTo>
                  <a:cubicBezTo>
                    <a:pt x="3615" y="22828"/>
                    <a:pt x="3635" y="22799"/>
                    <a:pt x="3635" y="22770"/>
                  </a:cubicBezTo>
                  <a:lnTo>
                    <a:pt x="3196" y="19931"/>
                  </a:lnTo>
                  <a:lnTo>
                    <a:pt x="2747" y="17092"/>
                  </a:lnTo>
                  <a:lnTo>
                    <a:pt x="1859" y="11405"/>
                  </a:lnTo>
                  <a:lnTo>
                    <a:pt x="961" y="5727"/>
                  </a:lnTo>
                  <a:lnTo>
                    <a:pt x="522" y="2878"/>
                  </a:lnTo>
                  <a:cubicBezTo>
                    <a:pt x="376" y="1932"/>
                    <a:pt x="220" y="986"/>
                    <a:pt x="103" y="40"/>
                  </a:cubicBezTo>
                  <a:cubicBezTo>
                    <a:pt x="94" y="13"/>
                    <a:pt x="71"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8"/>
            <p:cNvSpPr/>
            <p:nvPr/>
          </p:nvSpPr>
          <p:spPr>
            <a:xfrm>
              <a:off x="487850" y="3441575"/>
              <a:ext cx="12225" cy="433925"/>
            </a:xfrm>
            <a:custGeom>
              <a:rect b="b" l="l" r="r" t="t"/>
              <a:pathLst>
                <a:path extrusionOk="0" h="17357" w="489">
                  <a:moveTo>
                    <a:pt x="1" y="1"/>
                  </a:moveTo>
                  <a:lnTo>
                    <a:pt x="40" y="2176"/>
                  </a:lnTo>
                  <a:lnTo>
                    <a:pt x="88" y="4342"/>
                  </a:lnTo>
                  <a:lnTo>
                    <a:pt x="186" y="8683"/>
                  </a:lnTo>
                  <a:lnTo>
                    <a:pt x="303" y="13025"/>
                  </a:lnTo>
                  <a:lnTo>
                    <a:pt x="352" y="15190"/>
                  </a:lnTo>
                  <a:lnTo>
                    <a:pt x="420" y="17356"/>
                  </a:lnTo>
                  <a:lnTo>
                    <a:pt x="488" y="17356"/>
                  </a:lnTo>
                  <a:lnTo>
                    <a:pt x="449" y="15190"/>
                  </a:lnTo>
                  <a:lnTo>
                    <a:pt x="401" y="13015"/>
                  </a:lnTo>
                  <a:lnTo>
                    <a:pt x="303" y="8683"/>
                  </a:lnTo>
                  <a:lnTo>
                    <a:pt x="196" y="4342"/>
                  </a:lnTo>
                  <a:lnTo>
                    <a:pt x="137" y="2167"/>
                  </a:lnTo>
                  <a:lnTo>
                    <a:pt x="6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8"/>
            <p:cNvSpPr/>
            <p:nvPr/>
          </p:nvSpPr>
          <p:spPr>
            <a:xfrm>
              <a:off x="428350" y="3906200"/>
              <a:ext cx="133925" cy="21375"/>
            </a:xfrm>
            <a:custGeom>
              <a:rect b="b" l="l" r="r" t="t"/>
              <a:pathLst>
                <a:path extrusionOk="0" h="855" w="5357">
                  <a:moveTo>
                    <a:pt x="5290" y="0"/>
                  </a:moveTo>
                  <a:cubicBezTo>
                    <a:pt x="5279" y="0"/>
                    <a:pt x="5268" y="3"/>
                    <a:pt x="5259" y="10"/>
                  </a:cubicBezTo>
                  <a:cubicBezTo>
                    <a:pt x="4859" y="195"/>
                    <a:pt x="4449" y="342"/>
                    <a:pt x="4020" y="439"/>
                  </a:cubicBezTo>
                  <a:cubicBezTo>
                    <a:pt x="3590" y="537"/>
                    <a:pt x="3161" y="595"/>
                    <a:pt x="2722" y="605"/>
                  </a:cubicBezTo>
                  <a:cubicBezTo>
                    <a:pt x="2583" y="611"/>
                    <a:pt x="2444" y="614"/>
                    <a:pt x="2305" y="614"/>
                  </a:cubicBezTo>
                  <a:cubicBezTo>
                    <a:pt x="2005" y="614"/>
                    <a:pt x="1705" y="599"/>
                    <a:pt x="1405" y="566"/>
                  </a:cubicBezTo>
                  <a:cubicBezTo>
                    <a:pt x="1181" y="547"/>
                    <a:pt x="966" y="517"/>
                    <a:pt x="752" y="488"/>
                  </a:cubicBezTo>
                  <a:cubicBezTo>
                    <a:pt x="527" y="449"/>
                    <a:pt x="313" y="410"/>
                    <a:pt x="98" y="361"/>
                  </a:cubicBezTo>
                  <a:cubicBezTo>
                    <a:pt x="30" y="361"/>
                    <a:pt x="0" y="449"/>
                    <a:pt x="59" y="488"/>
                  </a:cubicBezTo>
                  <a:cubicBezTo>
                    <a:pt x="488" y="625"/>
                    <a:pt x="937" y="722"/>
                    <a:pt x="1376" y="781"/>
                  </a:cubicBezTo>
                  <a:cubicBezTo>
                    <a:pt x="1731" y="827"/>
                    <a:pt x="2092" y="855"/>
                    <a:pt x="2450" y="855"/>
                  </a:cubicBezTo>
                  <a:cubicBezTo>
                    <a:pt x="2544" y="855"/>
                    <a:pt x="2638" y="853"/>
                    <a:pt x="2732" y="849"/>
                  </a:cubicBezTo>
                  <a:cubicBezTo>
                    <a:pt x="3181" y="829"/>
                    <a:pt x="3639" y="761"/>
                    <a:pt x="4068" y="654"/>
                  </a:cubicBezTo>
                  <a:cubicBezTo>
                    <a:pt x="4517" y="537"/>
                    <a:pt x="4937" y="361"/>
                    <a:pt x="5317" y="117"/>
                  </a:cubicBezTo>
                  <a:cubicBezTo>
                    <a:pt x="5346" y="98"/>
                    <a:pt x="5356" y="69"/>
                    <a:pt x="5346" y="39"/>
                  </a:cubicBezTo>
                  <a:cubicBezTo>
                    <a:pt x="5333" y="13"/>
                    <a:pt x="5312" y="0"/>
                    <a:pt x="529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8"/>
            <p:cNvSpPr/>
            <p:nvPr/>
          </p:nvSpPr>
          <p:spPr>
            <a:xfrm>
              <a:off x="296475" y="3913425"/>
              <a:ext cx="64575" cy="127675"/>
            </a:xfrm>
            <a:custGeom>
              <a:rect b="b" l="l" r="r" t="t"/>
              <a:pathLst>
                <a:path extrusionOk="0" h="5107" w="2583">
                  <a:moveTo>
                    <a:pt x="2034" y="0"/>
                  </a:moveTo>
                  <a:cubicBezTo>
                    <a:pt x="2028" y="0"/>
                    <a:pt x="2022" y="1"/>
                    <a:pt x="2017" y="4"/>
                  </a:cubicBezTo>
                  <a:cubicBezTo>
                    <a:pt x="1988" y="23"/>
                    <a:pt x="1988" y="53"/>
                    <a:pt x="1997" y="72"/>
                  </a:cubicBezTo>
                  <a:cubicBezTo>
                    <a:pt x="2115" y="297"/>
                    <a:pt x="2202" y="531"/>
                    <a:pt x="2261" y="784"/>
                  </a:cubicBezTo>
                  <a:cubicBezTo>
                    <a:pt x="2319" y="1028"/>
                    <a:pt x="2358" y="1282"/>
                    <a:pt x="2378" y="1545"/>
                  </a:cubicBezTo>
                  <a:cubicBezTo>
                    <a:pt x="2407" y="1799"/>
                    <a:pt x="2407" y="2053"/>
                    <a:pt x="2407" y="2316"/>
                  </a:cubicBezTo>
                  <a:cubicBezTo>
                    <a:pt x="2397" y="2443"/>
                    <a:pt x="2397" y="2570"/>
                    <a:pt x="2378" y="2696"/>
                  </a:cubicBezTo>
                  <a:cubicBezTo>
                    <a:pt x="2358" y="2823"/>
                    <a:pt x="2329" y="2940"/>
                    <a:pt x="2290" y="3057"/>
                  </a:cubicBezTo>
                  <a:cubicBezTo>
                    <a:pt x="2124" y="3535"/>
                    <a:pt x="1773" y="3926"/>
                    <a:pt x="1373" y="4248"/>
                  </a:cubicBezTo>
                  <a:cubicBezTo>
                    <a:pt x="1178" y="4404"/>
                    <a:pt x="963" y="4550"/>
                    <a:pt x="739" y="4677"/>
                  </a:cubicBezTo>
                  <a:cubicBezTo>
                    <a:pt x="515" y="4804"/>
                    <a:pt x="280" y="4921"/>
                    <a:pt x="46" y="5018"/>
                  </a:cubicBezTo>
                  <a:cubicBezTo>
                    <a:pt x="1" y="5046"/>
                    <a:pt x="23" y="5107"/>
                    <a:pt x="66" y="5107"/>
                  </a:cubicBezTo>
                  <a:cubicBezTo>
                    <a:pt x="69" y="5107"/>
                    <a:pt x="72" y="5107"/>
                    <a:pt x="76" y="5106"/>
                  </a:cubicBezTo>
                  <a:cubicBezTo>
                    <a:pt x="583" y="4940"/>
                    <a:pt x="1051" y="4687"/>
                    <a:pt x="1480" y="4374"/>
                  </a:cubicBezTo>
                  <a:cubicBezTo>
                    <a:pt x="1919" y="4062"/>
                    <a:pt x="2261" y="3623"/>
                    <a:pt x="2466" y="3116"/>
                  </a:cubicBezTo>
                  <a:cubicBezTo>
                    <a:pt x="2505" y="2989"/>
                    <a:pt x="2544" y="2853"/>
                    <a:pt x="2563" y="2726"/>
                  </a:cubicBezTo>
                  <a:cubicBezTo>
                    <a:pt x="2583" y="2589"/>
                    <a:pt x="2583" y="2453"/>
                    <a:pt x="2583" y="2326"/>
                  </a:cubicBezTo>
                  <a:cubicBezTo>
                    <a:pt x="2583" y="2053"/>
                    <a:pt x="2573" y="1789"/>
                    <a:pt x="2544" y="1526"/>
                  </a:cubicBezTo>
                  <a:cubicBezTo>
                    <a:pt x="2495" y="999"/>
                    <a:pt x="2339" y="482"/>
                    <a:pt x="2076" y="23"/>
                  </a:cubicBezTo>
                  <a:cubicBezTo>
                    <a:pt x="2068" y="9"/>
                    <a:pt x="2051" y="0"/>
                    <a:pt x="20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8"/>
            <p:cNvSpPr/>
            <p:nvPr/>
          </p:nvSpPr>
          <p:spPr>
            <a:xfrm>
              <a:off x="565525" y="3419475"/>
              <a:ext cx="35525" cy="175050"/>
            </a:xfrm>
            <a:custGeom>
              <a:rect b="b" l="l" r="r" t="t"/>
              <a:pathLst>
                <a:path extrusionOk="0" h="7002" w="1421">
                  <a:moveTo>
                    <a:pt x="44" y="1"/>
                  </a:moveTo>
                  <a:cubicBezTo>
                    <a:pt x="20" y="1"/>
                    <a:pt x="0" y="23"/>
                    <a:pt x="15" y="46"/>
                  </a:cubicBezTo>
                  <a:cubicBezTo>
                    <a:pt x="191" y="290"/>
                    <a:pt x="318" y="553"/>
                    <a:pt x="406" y="836"/>
                  </a:cubicBezTo>
                  <a:cubicBezTo>
                    <a:pt x="493" y="1109"/>
                    <a:pt x="562" y="1392"/>
                    <a:pt x="620" y="1685"/>
                  </a:cubicBezTo>
                  <a:cubicBezTo>
                    <a:pt x="747" y="2260"/>
                    <a:pt x="835" y="2856"/>
                    <a:pt x="923" y="3441"/>
                  </a:cubicBezTo>
                  <a:cubicBezTo>
                    <a:pt x="1011" y="4026"/>
                    <a:pt x="1089" y="4612"/>
                    <a:pt x="1157" y="5207"/>
                  </a:cubicBezTo>
                  <a:lnTo>
                    <a:pt x="1264" y="6085"/>
                  </a:lnTo>
                  <a:cubicBezTo>
                    <a:pt x="1293" y="6387"/>
                    <a:pt x="1323" y="6680"/>
                    <a:pt x="1352" y="6972"/>
                  </a:cubicBezTo>
                  <a:cubicBezTo>
                    <a:pt x="1357" y="6992"/>
                    <a:pt x="1371" y="7002"/>
                    <a:pt x="1386" y="7002"/>
                  </a:cubicBezTo>
                  <a:cubicBezTo>
                    <a:pt x="1401" y="7002"/>
                    <a:pt x="1415" y="6992"/>
                    <a:pt x="1420" y="6972"/>
                  </a:cubicBezTo>
                  <a:cubicBezTo>
                    <a:pt x="1381" y="6377"/>
                    <a:pt x="1323" y="5792"/>
                    <a:pt x="1264" y="5197"/>
                  </a:cubicBezTo>
                  <a:cubicBezTo>
                    <a:pt x="1196" y="4602"/>
                    <a:pt x="1128" y="4016"/>
                    <a:pt x="1040" y="3421"/>
                  </a:cubicBezTo>
                  <a:cubicBezTo>
                    <a:pt x="952" y="2836"/>
                    <a:pt x="864" y="2251"/>
                    <a:pt x="728" y="1665"/>
                  </a:cubicBezTo>
                  <a:cubicBezTo>
                    <a:pt x="659" y="1373"/>
                    <a:pt x="591" y="1090"/>
                    <a:pt x="493" y="807"/>
                  </a:cubicBezTo>
                  <a:cubicBezTo>
                    <a:pt x="396" y="514"/>
                    <a:pt x="250" y="251"/>
                    <a:pt x="64" y="7"/>
                  </a:cubicBezTo>
                  <a:cubicBezTo>
                    <a:pt x="58" y="3"/>
                    <a:pt x="51" y="1"/>
                    <a:pt x="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8"/>
            <p:cNvSpPr/>
            <p:nvPr/>
          </p:nvSpPr>
          <p:spPr>
            <a:xfrm>
              <a:off x="559500" y="3579175"/>
              <a:ext cx="86425" cy="71775"/>
            </a:xfrm>
            <a:custGeom>
              <a:rect b="b" l="l" r="r" t="t"/>
              <a:pathLst>
                <a:path extrusionOk="0" h="2871" w="3457">
                  <a:moveTo>
                    <a:pt x="1611" y="0"/>
                  </a:moveTo>
                  <a:cubicBezTo>
                    <a:pt x="761" y="0"/>
                    <a:pt x="0" y="787"/>
                    <a:pt x="217" y="1745"/>
                  </a:cubicBezTo>
                  <a:cubicBezTo>
                    <a:pt x="361" y="2414"/>
                    <a:pt x="954" y="2870"/>
                    <a:pt x="1618" y="2870"/>
                  </a:cubicBezTo>
                  <a:cubicBezTo>
                    <a:pt x="1719" y="2870"/>
                    <a:pt x="1822" y="2860"/>
                    <a:pt x="1925" y="2838"/>
                  </a:cubicBezTo>
                  <a:cubicBezTo>
                    <a:pt x="3164" y="2565"/>
                    <a:pt x="3456" y="916"/>
                    <a:pt x="2383" y="233"/>
                  </a:cubicBezTo>
                  <a:cubicBezTo>
                    <a:pt x="2134" y="72"/>
                    <a:pt x="1868" y="0"/>
                    <a:pt x="1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8"/>
            <p:cNvSpPr/>
            <p:nvPr/>
          </p:nvSpPr>
          <p:spPr>
            <a:xfrm>
              <a:off x="586400" y="3603025"/>
              <a:ext cx="29025" cy="24000"/>
            </a:xfrm>
            <a:custGeom>
              <a:rect b="b" l="l" r="r" t="t"/>
              <a:pathLst>
                <a:path extrusionOk="0" h="960" w="1161">
                  <a:moveTo>
                    <a:pt x="540" y="0"/>
                  </a:moveTo>
                  <a:cubicBezTo>
                    <a:pt x="255" y="0"/>
                    <a:pt x="1" y="265"/>
                    <a:pt x="68" y="586"/>
                  </a:cubicBezTo>
                  <a:cubicBezTo>
                    <a:pt x="119" y="806"/>
                    <a:pt x="315" y="959"/>
                    <a:pt x="537" y="959"/>
                  </a:cubicBezTo>
                  <a:cubicBezTo>
                    <a:pt x="572" y="959"/>
                    <a:pt x="608" y="955"/>
                    <a:pt x="644" y="947"/>
                  </a:cubicBezTo>
                  <a:cubicBezTo>
                    <a:pt x="1063" y="860"/>
                    <a:pt x="1161" y="304"/>
                    <a:pt x="800" y="79"/>
                  </a:cubicBezTo>
                  <a:cubicBezTo>
                    <a:pt x="716" y="25"/>
                    <a:pt x="626" y="0"/>
                    <a:pt x="5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8"/>
            <p:cNvSpPr/>
            <p:nvPr/>
          </p:nvSpPr>
          <p:spPr>
            <a:xfrm>
              <a:off x="492000" y="3384750"/>
              <a:ext cx="83200" cy="112225"/>
            </a:xfrm>
            <a:custGeom>
              <a:rect b="b" l="l" r="r" t="t"/>
              <a:pathLst>
                <a:path extrusionOk="0" h="4489" w="3328">
                  <a:moveTo>
                    <a:pt x="1366" y="1"/>
                  </a:moveTo>
                  <a:lnTo>
                    <a:pt x="1366" y="957"/>
                  </a:lnTo>
                  <a:cubicBezTo>
                    <a:pt x="1366" y="957"/>
                    <a:pt x="644" y="1815"/>
                    <a:pt x="1" y="2118"/>
                  </a:cubicBezTo>
                  <a:lnTo>
                    <a:pt x="20" y="2157"/>
                  </a:lnTo>
                  <a:cubicBezTo>
                    <a:pt x="596" y="2820"/>
                    <a:pt x="966" y="3620"/>
                    <a:pt x="1093" y="4488"/>
                  </a:cubicBezTo>
                  <a:cubicBezTo>
                    <a:pt x="1093" y="4488"/>
                    <a:pt x="1220" y="4391"/>
                    <a:pt x="1415" y="4225"/>
                  </a:cubicBezTo>
                  <a:cubicBezTo>
                    <a:pt x="1942" y="3776"/>
                    <a:pt x="2420" y="3259"/>
                    <a:pt x="2830" y="2703"/>
                  </a:cubicBezTo>
                  <a:cubicBezTo>
                    <a:pt x="3132" y="2264"/>
                    <a:pt x="3327" y="1815"/>
                    <a:pt x="3278" y="1406"/>
                  </a:cubicBezTo>
                  <a:cubicBezTo>
                    <a:pt x="3191" y="596"/>
                    <a:pt x="1932" y="1"/>
                    <a:pt x="136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8"/>
            <p:cNvSpPr/>
            <p:nvPr/>
          </p:nvSpPr>
          <p:spPr>
            <a:xfrm>
              <a:off x="407375" y="3442275"/>
              <a:ext cx="30750" cy="138850"/>
            </a:xfrm>
            <a:custGeom>
              <a:rect b="b" l="l" r="r" t="t"/>
              <a:pathLst>
                <a:path extrusionOk="0" h="5554" w="1230">
                  <a:moveTo>
                    <a:pt x="206" y="0"/>
                  </a:moveTo>
                  <a:cubicBezTo>
                    <a:pt x="195" y="0"/>
                    <a:pt x="183" y="7"/>
                    <a:pt x="176" y="22"/>
                  </a:cubicBezTo>
                  <a:cubicBezTo>
                    <a:pt x="98" y="246"/>
                    <a:pt x="39" y="480"/>
                    <a:pt x="20" y="724"/>
                  </a:cubicBezTo>
                  <a:cubicBezTo>
                    <a:pt x="0" y="958"/>
                    <a:pt x="10" y="1202"/>
                    <a:pt x="39" y="1436"/>
                  </a:cubicBezTo>
                  <a:cubicBezTo>
                    <a:pt x="98" y="1905"/>
                    <a:pt x="176" y="2373"/>
                    <a:pt x="283" y="2841"/>
                  </a:cubicBezTo>
                  <a:cubicBezTo>
                    <a:pt x="391" y="3300"/>
                    <a:pt x="508" y="3758"/>
                    <a:pt x="654" y="4207"/>
                  </a:cubicBezTo>
                  <a:cubicBezTo>
                    <a:pt x="800" y="4656"/>
                    <a:pt x="966" y="5095"/>
                    <a:pt x="1161" y="5534"/>
                  </a:cubicBezTo>
                  <a:cubicBezTo>
                    <a:pt x="1171" y="5543"/>
                    <a:pt x="1191" y="5553"/>
                    <a:pt x="1200" y="5553"/>
                  </a:cubicBezTo>
                  <a:cubicBezTo>
                    <a:pt x="1220" y="5543"/>
                    <a:pt x="1230" y="5524"/>
                    <a:pt x="1220" y="5504"/>
                  </a:cubicBezTo>
                  <a:cubicBezTo>
                    <a:pt x="1044" y="5075"/>
                    <a:pt x="898" y="4626"/>
                    <a:pt x="761" y="4178"/>
                  </a:cubicBezTo>
                  <a:cubicBezTo>
                    <a:pt x="615" y="3729"/>
                    <a:pt x="498" y="3270"/>
                    <a:pt x="391" y="2812"/>
                  </a:cubicBezTo>
                  <a:cubicBezTo>
                    <a:pt x="293" y="2353"/>
                    <a:pt x="205" y="1895"/>
                    <a:pt x="137" y="1427"/>
                  </a:cubicBezTo>
                  <a:cubicBezTo>
                    <a:pt x="69" y="958"/>
                    <a:pt x="98" y="490"/>
                    <a:pt x="234" y="41"/>
                  </a:cubicBezTo>
                  <a:cubicBezTo>
                    <a:pt x="241" y="17"/>
                    <a:pt x="224" y="0"/>
                    <a:pt x="2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8"/>
            <p:cNvSpPr/>
            <p:nvPr/>
          </p:nvSpPr>
          <p:spPr>
            <a:xfrm>
              <a:off x="488825" y="3632075"/>
              <a:ext cx="24425" cy="88025"/>
            </a:xfrm>
            <a:custGeom>
              <a:rect b="b" l="l" r="r" t="t"/>
              <a:pathLst>
                <a:path extrusionOk="0" h="3521" w="977">
                  <a:moveTo>
                    <a:pt x="293" y="0"/>
                  </a:moveTo>
                  <a:lnTo>
                    <a:pt x="186" y="49"/>
                  </a:lnTo>
                  <a:cubicBezTo>
                    <a:pt x="186" y="49"/>
                    <a:pt x="254" y="254"/>
                    <a:pt x="362" y="556"/>
                  </a:cubicBezTo>
                  <a:cubicBezTo>
                    <a:pt x="410" y="712"/>
                    <a:pt x="459" y="888"/>
                    <a:pt x="528" y="1083"/>
                  </a:cubicBezTo>
                  <a:cubicBezTo>
                    <a:pt x="586" y="1268"/>
                    <a:pt x="645" y="1473"/>
                    <a:pt x="684" y="1688"/>
                  </a:cubicBezTo>
                  <a:cubicBezTo>
                    <a:pt x="703" y="1795"/>
                    <a:pt x="732" y="1893"/>
                    <a:pt x="742" y="2000"/>
                  </a:cubicBezTo>
                  <a:cubicBezTo>
                    <a:pt x="762" y="2097"/>
                    <a:pt x="781" y="2195"/>
                    <a:pt x="781" y="2302"/>
                  </a:cubicBezTo>
                  <a:cubicBezTo>
                    <a:pt x="791" y="2400"/>
                    <a:pt x="791" y="2488"/>
                    <a:pt x="791" y="2585"/>
                  </a:cubicBezTo>
                  <a:cubicBezTo>
                    <a:pt x="791" y="2663"/>
                    <a:pt x="791" y="2741"/>
                    <a:pt x="771" y="2829"/>
                  </a:cubicBezTo>
                  <a:cubicBezTo>
                    <a:pt x="762" y="2888"/>
                    <a:pt x="742" y="2956"/>
                    <a:pt x="713" y="3014"/>
                  </a:cubicBezTo>
                  <a:lnTo>
                    <a:pt x="703" y="3034"/>
                  </a:lnTo>
                  <a:cubicBezTo>
                    <a:pt x="577" y="2865"/>
                    <a:pt x="417" y="2797"/>
                    <a:pt x="294" y="2797"/>
                  </a:cubicBezTo>
                  <a:cubicBezTo>
                    <a:pt x="219" y="2797"/>
                    <a:pt x="157" y="2823"/>
                    <a:pt x="128" y="2868"/>
                  </a:cubicBezTo>
                  <a:cubicBezTo>
                    <a:pt x="1" y="3102"/>
                    <a:pt x="98" y="3395"/>
                    <a:pt x="342" y="3502"/>
                  </a:cubicBezTo>
                  <a:cubicBezTo>
                    <a:pt x="373" y="3515"/>
                    <a:pt x="402" y="3520"/>
                    <a:pt x="429" y="3520"/>
                  </a:cubicBezTo>
                  <a:cubicBezTo>
                    <a:pt x="594" y="3520"/>
                    <a:pt x="700" y="3317"/>
                    <a:pt x="742" y="3200"/>
                  </a:cubicBezTo>
                  <a:lnTo>
                    <a:pt x="781" y="3171"/>
                  </a:lnTo>
                  <a:cubicBezTo>
                    <a:pt x="801" y="3141"/>
                    <a:pt x="820" y="3112"/>
                    <a:pt x="840" y="3083"/>
                  </a:cubicBezTo>
                  <a:cubicBezTo>
                    <a:pt x="879" y="3014"/>
                    <a:pt x="908" y="2936"/>
                    <a:pt x="927" y="2858"/>
                  </a:cubicBezTo>
                  <a:cubicBezTo>
                    <a:pt x="947" y="2771"/>
                    <a:pt x="967" y="2683"/>
                    <a:pt x="976" y="2585"/>
                  </a:cubicBezTo>
                  <a:cubicBezTo>
                    <a:pt x="976" y="2488"/>
                    <a:pt x="976" y="2380"/>
                    <a:pt x="976" y="2283"/>
                  </a:cubicBezTo>
                  <a:cubicBezTo>
                    <a:pt x="967" y="2176"/>
                    <a:pt x="957" y="2068"/>
                    <a:pt x="937" y="1961"/>
                  </a:cubicBezTo>
                  <a:cubicBezTo>
                    <a:pt x="927" y="1854"/>
                    <a:pt x="898" y="1746"/>
                    <a:pt x="879" y="1639"/>
                  </a:cubicBezTo>
                  <a:cubicBezTo>
                    <a:pt x="830" y="1424"/>
                    <a:pt x="752" y="1219"/>
                    <a:pt x="703" y="1024"/>
                  </a:cubicBezTo>
                  <a:cubicBezTo>
                    <a:pt x="654" y="829"/>
                    <a:pt x="567" y="654"/>
                    <a:pt x="508" y="498"/>
                  </a:cubicBezTo>
                  <a:cubicBezTo>
                    <a:pt x="391" y="205"/>
                    <a:pt x="293" y="0"/>
                    <a:pt x="2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8"/>
            <p:cNvSpPr/>
            <p:nvPr/>
          </p:nvSpPr>
          <p:spPr>
            <a:xfrm>
              <a:off x="419800" y="3665975"/>
              <a:ext cx="46125" cy="63575"/>
            </a:xfrm>
            <a:custGeom>
              <a:rect b="b" l="l" r="r" t="t"/>
              <a:pathLst>
                <a:path extrusionOk="0" h="2543" w="1845">
                  <a:moveTo>
                    <a:pt x="108" y="0"/>
                  </a:moveTo>
                  <a:lnTo>
                    <a:pt x="1" y="20"/>
                  </a:lnTo>
                  <a:cubicBezTo>
                    <a:pt x="1" y="20"/>
                    <a:pt x="11" y="215"/>
                    <a:pt x="50" y="527"/>
                  </a:cubicBezTo>
                  <a:cubicBezTo>
                    <a:pt x="69" y="673"/>
                    <a:pt x="89" y="859"/>
                    <a:pt x="118" y="1044"/>
                  </a:cubicBezTo>
                  <a:cubicBezTo>
                    <a:pt x="137" y="1141"/>
                    <a:pt x="167" y="1239"/>
                    <a:pt x="186" y="1337"/>
                  </a:cubicBezTo>
                  <a:cubicBezTo>
                    <a:pt x="206" y="1444"/>
                    <a:pt x="225" y="1541"/>
                    <a:pt x="264" y="1639"/>
                  </a:cubicBezTo>
                  <a:lnTo>
                    <a:pt x="362" y="1932"/>
                  </a:lnTo>
                  <a:cubicBezTo>
                    <a:pt x="381" y="1990"/>
                    <a:pt x="401" y="2039"/>
                    <a:pt x="420" y="2088"/>
                  </a:cubicBezTo>
                  <a:cubicBezTo>
                    <a:pt x="440" y="2127"/>
                    <a:pt x="469" y="2176"/>
                    <a:pt x="498" y="2215"/>
                  </a:cubicBezTo>
                  <a:cubicBezTo>
                    <a:pt x="557" y="2302"/>
                    <a:pt x="625" y="2380"/>
                    <a:pt x="713" y="2439"/>
                  </a:cubicBezTo>
                  <a:cubicBezTo>
                    <a:pt x="791" y="2497"/>
                    <a:pt x="889" y="2527"/>
                    <a:pt x="976" y="2536"/>
                  </a:cubicBezTo>
                  <a:cubicBezTo>
                    <a:pt x="1000" y="2540"/>
                    <a:pt x="1024" y="2542"/>
                    <a:pt x="1048" y="2542"/>
                  </a:cubicBezTo>
                  <a:cubicBezTo>
                    <a:pt x="1141" y="2542"/>
                    <a:pt x="1230" y="2513"/>
                    <a:pt x="1308" y="2458"/>
                  </a:cubicBezTo>
                  <a:cubicBezTo>
                    <a:pt x="1374" y="2497"/>
                    <a:pt x="1446" y="2529"/>
                    <a:pt x="1516" y="2529"/>
                  </a:cubicBezTo>
                  <a:cubicBezTo>
                    <a:pt x="1570" y="2529"/>
                    <a:pt x="1622" y="2510"/>
                    <a:pt x="1669" y="2458"/>
                  </a:cubicBezTo>
                  <a:cubicBezTo>
                    <a:pt x="1845" y="2263"/>
                    <a:pt x="1815" y="1951"/>
                    <a:pt x="1601" y="1795"/>
                  </a:cubicBezTo>
                  <a:cubicBezTo>
                    <a:pt x="1577" y="1780"/>
                    <a:pt x="1549" y="1772"/>
                    <a:pt x="1518" y="1772"/>
                  </a:cubicBezTo>
                  <a:cubicBezTo>
                    <a:pt x="1368" y="1772"/>
                    <a:pt x="1157" y="1947"/>
                    <a:pt x="1133" y="2302"/>
                  </a:cubicBezTo>
                  <a:cubicBezTo>
                    <a:pt x="1152" y="2322"/>
                    <a:pt x="1172" y="2341"/>
                    <a:pt x="1191" y="2361"/>
                  </a:cubicBezTo>
                  <a:cubicBezTo>
                    <a:pt x="1154" y="2379"/>
                    <a:pt x="1113" y="2386"/>
                    <a:pt x="1073" y="2386"/>
                  </a:cubicBezTo>
                  <a:cubicBezTo>
                    <a:pt x="1050" y="2386"/>
                    <a:pt x="1027" y="2384"/>
                    <a:pt x="1006" y="2380"/>
                  </a:cubicBezTo>
                  <a:cubicBezTo>
                    <a:pt x="937" y="2371"/>
                    <a:pt x="869" y="2341"/>
                    <a:pt x="820" y="2302"/>
                  </a:cubicBezTo>
                  <a:cubicBezTo>
                    <a:pt x="752" y="2254"/>
                    <a:pt x="703" y="2185"/>
                    <a:pt x="664" y="2117"/>
                  </a:cubicBezTo>
                  <a:cubicBezTo>
                    <a:pt x="635" y="2078"/>
                    <a:pt x="615" y="2039"/>
                    <a:pt x="596" y="2000"/>
                  </a:cubicBezTo>
                  <a:cubicBezTo>
                    <a:pt x="576" y="1961"/>
                    <a:pt x="557" y="1912"/>
                    <a:pt x="547" y="1863"/>
                  </a:cubicBezTo>
                  <a:lnTo>
                    <a:pt x="450" y="1580"/>
                  </a:lnTo>
                  <a:cubicBezTo>
                    <a:pt x="420" y="1493"/>
                    <a:pt x="391" y="1395"/>
                    <a:pt x="372" y="1298"/>
                  </a:cubicBezTo>
                  <a:cubicBezTo>
                    <a:pt x="352" y="1200"/>
                    <a:pt x="323" y="1102"/>
                    <a:pt x="303" y="1015"/>
                  </a:cubicBezTo>
                  <a:cubicBezTo>
                    <a:pt x="274" y="829"/>
                    <a:pt x="235" y="644"/>
                    <a:pt x="206" y="498"/>
                  </a:cubicBezTo>
                  <a:cubicBezTo>
                    <a:pt x="147" y="195"/>
                    <a:pt x="108" y="0"/>
                    <a:pt x="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48"/>
            <p:cNvSpPr/>
            <p:nvPr/>
          </p:nvSpPr>
          <p:spPr>
            <a:xfrm>
              <a:off x="409075" y="3573200"/>
              <a:ext cx="88800" cy="94000"/>
            </a:xfrm>
            <a:custGeom>
              <a:rect b="b" l="l" r="r" t="t"/>
              <a:pathLst>
                <a:path extrusionOk="0" h="3760" w="3552">
                  <a:moveTo>
                    <a:pt x="1157" y="0"/>
                  </a:moveTo>
                  <a:cubicBezTo>
                    <a:pt x="1105" y="0"/>
                    <a:pt x="1058" y="5"/>
                    <a:pt x="1015" y="14"/>
                  </a:cubicBezTo>
                  <a:cubicBezTo>
                    <a:pt x="284" y="150"/>
                    <a:pt x="1" y="1692"/>
                    <a:pt x="313" y="3760"/>
                  </a:cubicBezTo>
                  <a:lnTo>
                    <a:pt x="732" y="3692"/>
                  </a:lnTo>
                  <a:cubicBezTo>
                    <a:pt x="732" y="3692"/>
                    <a:pt x="293" y="648"/>
                    <a:pt x="1191" y="453"/>
                  </a:cubicBezTo>
                  <a:cubicBezTo>
                    <a:pt x="1228" y="445"/>
                    <a:pt x="1266" y="441"/>
                    <a:pt x="1304" y="441"/>
                  </a:cubicBezTo>
                  <a:cubicBezTo>
                    <a:pt x="2178" y="441"/>
                    <a:pt x="3288" y="2492"/>
                    <a:pt x="3288" y="2492"/>
                  </a:cubicBezTo>
                  <a:lnTo>
                    <a:pt x="3552" y="2296"/>
                  </a:lnTo>
                  <a:lnTo>
                    <a:pt x="3552" y="2287"/>
                  </a:lnTo>
                  <a:cubicBezTo>
                    <a:pt x="2747" y="569"/>
                    <a:pt x="1720" y="0"/>
                    <a:pt x="115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48"/>
            <p:cNvSpPr/>
            <p:nvPr/>
          </p:nvSpPr>
          <p:spPr>
            <a:xfrm>
              <a:off x="387850" y="3393050"/>
              <a:ext cx="96375" cy="105850"/>
            </a:xfrm>
            <a:custGeom>
              <a:rect b="b" l="l" r="r" t="t"/>
              <a:pathLst>
                <a:path extrusionOk="0" h="4234" w="3855">
                  <a:moveTo>
                    <a:pt x="1835" y="1"/>
                  </a:moveTo>
                  <a:cubicBezTo>
                    <a:pt x="1679" y="40"/>
                    <a:pt x="284" y="371"/>
                    <a:pt x="50" y="1318"/>
                  </a:cubicBezTo>
                  <a:cubicBezTo>
                    <a:pt x="40" y="1376"/>
                    <a:pt x="30" y="1435"/>
                    <a:pt x="30" y="1493"/>
                  </a:cubicBezTo>
                  <a:cubicBezTo>
                    <a:pt x="1" y="1825"/>
                    <a:pt x="206" y="2225"/>
                    <a:pt x="528" y="2605"/>
                  </a:cubicBezTo>
                  <a:cubicBezTo>
                    <a:pt x="957" y="3113"/>
                    <a:pt x="1454" y="3552"/>
                    <a:pt x="2011" y="3913"/>
                  </a:cubicBezTo>
                  <a:cubicBezTo>
                    <a:pt x="2314" y="4112"/>
                    <a:pt x="2565" y="4233"/>
                    <a:pt x="2673" y="4233"/>
                  </a:cubicBezTo>
                  <a:cubicBezTo>
                    <a:pt x="2697" y="4233"/>
                    <a:pt x="2714" y="4227"/>
                    <a:pt x="2723" y="4215"/>
                  </a:cubicBezTo>
                  <a:cubicBezTo>
                    <a:pt x="3015" y="3796"/>
                    <a:pt x="3259" y="2244"/>
                    <a:pt x="3854" y="1883"/>
                  </a:cubicBezTo>
                  <a:lnTo>
                    <a:pt x="3854" y="1883"/>
                  </a:lnTo>
                  <a:cubicBezTo>
                    <a:pt x="3833" y="1886"/>
                    <a:pt x="3812" y="1887"/>
                    <a:pt x="3789" y="1887"/>
                  </a:cubicBezTo>
                  <a:cubicBezTo>
                    <a:pt x="3091" y="1887"/>
                    <a:pt x="1854" y="596"/>
                    <a:pt x="1854" y="596"/>
                  </a:cubicBezTo>
                  <a:lnTo>
                    <a:pt x="1835"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6" name="Google Shape;4156;p48"/>
          <p:cNvGrpSpPr/>
          <p:nvPr/>
        </p:nvGrpSpPr>
        <p:grpSpPr>
          <a:xfrm>
            <a:off x="5758250" y="671575"/>
            <a:ext cx="2565575" cy="1841500"/>
            <a:chOff x="2228975" y="3042250"/>
            <a:chExt cx="2565575" cy="1841500"/>
          </a:xfrm>
        </p:grpSpPr>
        <p:sp>
          <p:nvSpPr>
            <p:cNvPr id="4157" name="Google Shape;4157;p48"/>
            <p:cNvSpPr/>
            <p:nvPr/>
          </p:nvSpPr>
          <p:spPr>
            <a:xfrm>
              <a:off x="3664750" y="3567900"/>
              <a:ext cx="513175" cy="340300"/>
            </a:xfrm>
            <a:custGeom>
              <a:rect b="b" l="l" r="r" t="t"/>
              <a:pathLst>
                <a:path extrusionOk="0" h="13612" w="20527">
                  <a:moveTo>
                    <a:pt x="15758" y="0"/>
                  </a:moveTo>
                  <a:cubicBezTo>
                    <a:pt x="15079" y="0"/>
                    <a:pt x="14566" y="79"/>
                    <a:pt x="14566" y="79"/>
                  </a:cubicBezTo>
                  <a:cubicBezTo>
                    <a:pt x="14566" y="79"/>
                    <a:pt x="13961" y="1123"/>
                    <a:pt x="11883" y="1270"/>
                  </a:cubicBezTo>
                  <a:cubicBezTo>
                    <a:pt x="11847" y="1272"/>
                    <a:pt x="11812" y="1273"/>
                    <a:pt x="11777" y="1273"/>
                  </a:cubicBezTo>
                  <a:cubicBezTo>
                    <a:pt x="10681" y="1273"/>
                    <a:pt x="9756" y="274"/>
                    <a:pt x="9756" y="274"/>
                  </a:cubicBezTo>
                  <a:cubicBezTo>
                    <a:pt x="9756" y="274"/>
                    <a:pt x="7512" y="479"/>
                    <a:pt x="5737" y="1728"/>
                  </a:cubicBezTo>
                  <a:cubicBezTo>
                    <a:pt x="4508" y="2587"/>
                    <a:pt x="1" y="11679"/>
                    <a:pt x="2235" y="13259"/>
                  </a:cubicBezTo>
                  <a:cubicBezTo>
                    <a:pt x="2580" y="13503"/>
                    <a:pt x="2990" y="13611"/>
                    <a:pt x="3441" y="13611"/>
                  </a:cubicBezTo>
                  <a:cubicBezTo>
                    <a:pt x="4251" y="13611"/>
                    <a:pt x="5193" y="13262"/>
                    <a:pt x="6127" y="12723"/>
                  </a:cubicBezTo>
                  <a:cubicBezTo>
                    <a:pt x="7376" y="11991"/>
                    <a:pt x="8498" y="11074"/>
                    <a:pt x="9473" y="10001"/>
                  </a:cubicBezTo>
                  <a:cubicBezTo>
                    <a:pt x="8361" y="9415"/>
                    <a:pt x="7181" y="7669"/>
                    <a:pt x="7181" y="7669"/>
                  </a:cubicBezTo>
                  <a:lnTo>
                    <a:pt x="7015" y="7620"/>
                  </a:lnTo>
                  <a:cubicBezTo>
                    <a:pt x="7112" y="7533"/>
                    <a:pt x="7210" y="7435"/>
                    <a:pt x="7307" y="7328"/>
                  </a:cubicBezTo>
                  <a:cubicBezTo>
                    <a:pt x="7307" y="7328"/>
                    <a:pt x="7112" y="6108"/>
                    <a:pt x="7873" y="5981"/>
                  </a:cubicBezTo>
                  <a:lnTo>
                    <a:pt x="7922" y="5981"/>
                  </a:lnTo>
                  <a:cubicBezTo>
                    <a:pt x="7932" y="5503"/>
                    <a:pt x="8010" y="5025"/>
                    <a:pt x="8146" y="4557"/>
                  </a:cubicBezTo>
                  <a:cubicBezTo>
                    <a:pt x="8137" y="4547"/>
                    <a:pt x="8137" y="4538"/>
                    <a:pt x="8137" y="4518"/>
                  </a:cubicBezTo>
                  <a:cubicBezTo>
                    <a:pt x="8137" y="4304"/>
                    <a:pt x="9181" y="4128"/>
                    <a:pt x="10478" y="4128"/>
                  </a:cubicBezTo>
                  <a:cubicBezTo>
                    <a:pt x="11776" y="4128"/>
                    <a:pt x="12819" y="4304"/>
                    <a:pt x="12819" y="4518"/>
                  </a:cubicBezTo>
                  <a:cubicBezTo>
                    <a:pt x="12819" y="4518"/>
                    <a:pt x="12868" y="4840"/>
                    <a:pt x="12888" y="5299"/>
                  </a:cubicBezTo>
                  <a:cubicBezTo>
                    <a:pt x="12917" y="5816"/>
                    <a:pt x="12907" y="6323"/>
                    <a:pt x="12858" y="6840"/>
                  </a:cubicBezTo>
                  <a:cubicBezTo>
                    <a:pt x="13063" y="6869"/>
                    <a:pt x="13249" y="7006"/>
                    <a:pt x="13346" y="7191"/>
                  </a:cubicBezTo>
                  <a:cubicBezTo>
                    <a:pt x="13483" y="7425"/>
                    <a:pt x="13571" y="7689"/>
                    <a:pt x="13610" y="7962"/>
                  </a:cubicBezTo>
                  <a:cubicBezTo>
                    <a:pt x="13678" y="8020"/>
                    <a:pt x="13756" y="8079"/>
                    <a:pt x="13834" y="8128"/>
                  </a:cubicBezTo>
                  <a:lnTo>
                    <a:pt x="13756" y="8264"/>
                  </a:lnTo>
                  <a:cubicBezTo>
                    <a:pt x="13756" y="8264"/>
                    <a:pt x="13073" y="10332"/>
                    <a:pt x="11932" y="10928"/>
                  </a:cubicBezTo>
                  <a:lnTo>
                    <a:pt x="11912" y="10957"/>
                  </a:lnTo>
                  <a:cubicBezTo>
                    <a:pt x="13424" y="12049"/>
                    <a:pt x="15131" y="12732"/>
                    <a:pt x="16536" y="12966"/>
                  </a:cubicBezTo>
                  <a:cubicBezTo>
                    <a:pt x="16899" y="13030"/>
                    <a:pt x="17241" y="13061"/>
                    <a:pt x="17553" y="13061"/>
                  </a:cubicBezTo>
                  <a:cubicBezTo>
                    <a:pt x="18200" y="13061"/>
                    <a:pt x="18721" y="12927"/>
                    <a:pt x="19043" y="12664"/>
                  </a:cubicBezTo>
                  <a:cubicBezTo>
                    <a:pt x="20526" y="11425"/>
                    <a:pt x="20331" y="1913"/>
                    <a:pt x="18195" y="538"/>
                  </a:cubicBezTo>
                  <a:cubicBezTo>
                    <a:pt x="17510" y="102"/>
                    <a:pt x="16528" y="0"/>
                    <a:pt x="1575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8"/>
            <p:cNvSpPr/>
            <p:nvPr/>
          </p:nvSpPr>
          <p:spPr>
            <a:xfrm>
              <a:off x="3974550" y="3687900"/>
              <a:ext cx="44100" cy="57850"/>
            </a:xfrm>
            <a:custGeom>
              <a:rect b="b" l="l" r="r" t="t"/>
              <a:pathLst>
                <a:path extrusionOk="0" h="2314" w="1764">
                  <a:moveTo>
                    <a:pt x="844" y="0"/>
                  </a:moveTo>
                  <a:cubicBezTo>
                    <a:pt x="621" y="0"/>
                    <a:pt x="387" y="88"/>
                    <a:pt x="164" y="264"/>
                  </a:cubicBezTo>
                  <a:cubicBezTo>
                    <a:pt x="0" y="389"/>
                    <a:pt x="117" y="602"/>
                    <a:pt x="275" y="602"/>
                  </a:cubicBezTo>
                  <a:cubicBezTo>
                    <a:pt x="315" y="602"/>
                    <a:pt x="357" y="588"/>
                    <a:pt x="398" y="557"/>
                  </a:cubicBezTo>
                  <a:cubicBezTo>
                    <a:pt x="519" y="467"/>
                    <a:pt x="673" y="380"/>
                    <a:pt x="838" y="380"/>
                  </a:cubicBezTo>
                  <a:cubicBezTo>
                    <a:pt x="939" y="380"/>
                    <a:pt x="1045" y="413"/>
                    <a:pt x="1149" y="499"/>
                  </a:cubicBezTo>
                  <a:cubicBezTo>
                    <a:pt x="1344" y="655"/>
                    <a:pt x="1325" y="1016"/>
                    <a:pt x="1208" y="1299"/>
                  </a:cubicBezTo>
                  <a:cubicBezTo>
                    <a:pt x="1094" y="1611"/>
                    <a:pt x="833" y="1933"/>
                    <a:pt x="541" y="1933"/>
                  </a:cubicBezTo>
                  <a:cubicBezTo>
                    <a:pt x="532" y="1933"/>
                    <a:pt x="524" y="1933"/>
                    <a:pt x="515" y="1933"/>
                  </a:cubicBezTo>
                  <a:cubicBezTo>
                    <a:pt x="510" y="1932"/>
                    <a:pt x="504" y="1932"/>
                    <a:pt x="499" y="1932"/>
                  </a:cubicBezTo>
                  <a:cubicBezTo>
                    <a:pt x="399" y="1932"/>
                    <a:pt x="320" y="2016"/>
                    <a:pt x="320" y="2118"/>
                  </a:cubicBezTo>
                  <a:cubicBezTo>
                    <a:pt x="310" y="2216"/>
                    <a:pt x="388" y="2313"/>
                    <a:pt x="496" y="2313"/>
                  </a:cubicBezTo>
                  <a:lnTo>
                    <a:pt x="535" y="2313"/>
                  </a:lnTo>
                  <a:cubicBezTo>
                    <a:pt x="1003" y="2313"/>
                    <a:pt x="1393" y="1884"/>
                    <a:pt x="1569" y="1445"/>
                  </a:cubicBezTo>
                  <a:cubicBezTo>
                    <a:pt x="1764" y="938"/>
                    <a:pt x="1696" y="450"/>
                    <a:pt x="1393" y="206"/>
                  </a:cubicBezTo>
                  <a:cubicBezTo>
                    <a:pt x="1229" y="69"/>
                    <a:pt x="1040" y="0"/>
                    <a:pt x="8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8"/>
            <p:cNvSpPr/>
            <p:nvPr/>
          </p:nvSpPr>
          <p:spPr>
            <a:xfrm>
              <a:off x="3868400" y="3671075"/>
              <a:ext cx="117100" cy="22475"/>
            </a:xfrm>
            <a:custGeom>
              <a:rect b="b" l="l" r="r" t="t"/>
              <a:pathLst>
                <a:path extrusionOk="0" h="899" w="4684">
                  <a:moveTo>
                    <a:pt x="2342" y="1"/>
                  </a:moveTo>
                  <a:cubicBezTo>
                    <a:pt x="1044" y="1"/>
                    <a:pt x="0" y="186"/>
                    <a:pt x="0" y="401"/>
                  </a:cubicBezTo>
                  <a:cubicBezTo>
                    <a:pt x="0" y="411"/>
                    <a:pt x="0" y="430"/>
                    <a:pt x="10" y="440"/>
                  </a:cubicBezTo>
                  <a:cubicBezTo>
                    <a:pt x="127" y="635"/>
                    <a:pt x="1103" y="898"/>
                    <a:pt x="2322" y="898"/>
                  </a:cubicBezTo>
                  <a:cubicBezTo>
                    <a:pt x="3620" y="898"/>
                    <a:pt x="4683" y="616"/>
                    <a:pt x="4683" y="401"/>
                  </a:cubicBezTo>
                  <a:cubicBezTo>
                    <a:pt x="4683" y="186"/>
                    <a:pt x="3630" y="1"/>
                    <a:pt x="23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8"/>
            <p:cNvSpPr/>
            <p:nvPr/>
          </p:nvSpPr>
          <p:spPr>
            <a:xfrm>
              <a:off x="3862550" y="3681075"/>
              <a:ext cx="125375" cy="79775"/>
            </a:xfrm>
            <a:custGeom>
              <a:rect b="b" l="l" r="r" t="t"/>
              <a:pathLst>
                <a:path extrusionOk="0" h="3191" w="5015">
                  <a:moveTo>
                    <a:pt x="4917" y="1"/>
                  </a:moveTo>
                  <a:cubicBezTo>
                    <a:pt x="4917" y="216"/>
                    <a:pt x="3864" y="391"/>
                    <a:pt x="2566" y="391"/>
                  </a:cubicBezTo>
                  <a:cubicBezTo>
                    <a:pt x="1356" y="391"/>
                    <a:pt x="361" y="235"/>
                    <a:pt x="234" y="40"/>
                  </a:cubicBezTo>
                  <a:lnTo>
                    <a:pt x="166" y="59"/>
                  </a:lnTo>
                  <a:cubicBezTo>
                    <a:pt x="78" y="518"/>
                    <a:pt x="20" y="996"/>
                    <a:pt x="10" y="1464"/>
                  </a:cubicBezTo>
                  <a:cubicBezTo>
                    <a:pt x="0" y="1757"/>
                    <a:pt x="10" y="2040"/>
                    <a:pt x="39" y="2332"/>
                  </a:cubicBezTo>
                  <a:lnTo>
                    <a:pt x="59" y="2332"/>
                  </a:lnTo>
                  <a:cubicBezTo>
                    <a:pt x="391" y="2196"/>
                    <a:pt x="693" y="2020"/>
                    <a:pt x="976" y="1815"/>
                  </a:cubicBezTo>
                  <a:cubicBezTo>
                    <a:pt x="1340" y="1527"/>
                    <a:pt x="1498" y="1217"/>
                    <a:pt x="1719" y="1217"/>
                  </a:cubicBezTo>
                  <a:cubicBezTo>
                    <a:pt x="1752" y="1217"/>
                    <a:pt x="1787" y="1224"/>
                    <a:pt x="1825" y="1240"/>
                  </a:cubicBezTo>
                  <a:cubicBezTo>
                    <a:pt x="1922" y="1289"/>
                    <a:pt x="1922" y="1464"/>
                    <a:pt x="1864" y="1679"/>
                  </a:cubicBezTo>
                  <a:lnTo>
                    <a:pt x="1932" y="1698"/>
                  </a:lnTo>
                  <a:cubicBezTo>
                    <a:pt x="1932" y="1698"/>
                    <a:pt x="2204" y="1395"/>
                    <a:pt x="2453" y="1395"/>
                  </a:cubicBezTo>
                  <a:cubicBezTo>
                    <a:pt x="2517" y="1395"/>
                    <a:pt x="2579" y="1415"/>
                    <a:pt x="2634" y="1464"/>
                  </a:cubicBezTo>
                  <a:cubicBezTo>
                    <a:pt x="2742" y="1562"/>
                    <a:pt x="2693" y="1893"/>
                    <a:pt x="2527" y="2313"/>
                  </a:cubicBezTo>
                  <a:lnTo>
                    <a:pt x="2547" y="2323"/>
                  </a:lnTo>
                  <a:cubicBezTo>
                    <a:pt x="2547" y="2323"/>
                    <a:pt x="2880" y="1983"/>
                    <a:pt x="3103" y="1983"/>
                  </a:cubicBezTo>
                  <a:cubicBezTo>
                    <a:pt x="3152" y="1983"/>
                    <a:pt x="3196" y="1999"/>
                    <a:pt x="3229" y="2040"/>
                  </a:cubicBezTo>
                  <a:cubicBezTo>
                    <a:pt x="3278" y="2098"/>
                    <a:pt x="3278" y="2293"/>
                    <a:pt x="3220" y="2557"/>
                  </a:cubicBezTo>
                  <a:lnTo>
                    <a:pt x="3307" y="2576"/>
                  </a:lnTo>
                  <a:cubicBezTo>
                    <a:pt x="3307" y="2576"/>
                    <a:pt x="3649" y="2762"/>
                    <a:pt x="3883" y="2889"/>
                  </a:cubicBezTo>
                  <a:cubicBezTo>
                    <a:pt x="4176" y="3015"/>
                    <a:pt x="4478" y="3123"/>
                    <a:pt x="4790" y="3191"/>
                  </a:cubicBezTo>
                  <a:cubicBezTo>
                    <a:pt x="4868" y="2908"/>
                    <a:pt x="4927" y="2615"/>
                    <a:pt x="4946" y="2313"/>
                  </a:cubicBezTo>
                  <a:cubicBezTo>
                    <a:pt x="5005" y="1806"/>
                    <a:pt x="5015" y="1289"/>
                    <a:pt x="4985" y="781"/>
                  </a:cubicBezTo>
                  <a:cubicBezTo>
                    <a:pt x="4956" y="313"/>
                    <a:pt x="4917" y="1"/>
                    <a:pt x="491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8"/>
            <p:cNvSpPr/>
            <p:nvPr/>
          </p:nvSpPr>
          <p:spPr>
            <a:xfrm>
              <a:off x="4150575" y="4763450"/>
              <a:ext cx="48550" cy="87350"/>
            </a:xfrm>
            <a:custGeom>
              <a:rect b="b" l="l" r="r" t="t"/>
              <a:pathLst>
                <a:path extrusionOk="0" h="3494" w="1942">
                  <a:moveTo>
                    <a:pt x="1922" y="1"/>
                  </a:moveTo>
                  <a:cubicBezTo>
                    <a:pt x="1517" y="527"/>
                    <a:pt x="387" y="557"/>
                    <a:pt x="131" y="557"/>
                  </a:cubicBezTo>
                  <a:cubicBezTo>
                    <a:pt x="97" y="557"/>
                    <a:pt x="79" y="557"/>
                    <a:pt x="79" y="557"/>
                  </a:cubicBezTo>
                  <a:lnTo>
                    <a:pt x="1" y="596"/>
                  </a:lnTo>
                  <a:cubicBezTo>
                    <a:pt x="303" y="1542"/>
                    <a:pt x="537" y="2518"/>
                    <a:pt x="703" y="3493"/>
                  </a:cubicBezTo>
                  <a:cubicBezTo>
                    <a:pt x="703" y="3493"/>
                    <a:pt x="1747" y="3406"/>
                    <a:pt x="1893" y="1718"/>
                  </a:cubicBezTo>
                  <a:cubicBezTo>
                    <a:pt x="1932" y="1142"/>
                    <a:pt x="1942" y="576"/>
                    <a:pt x="19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8"/>
            <p:cNvSpPr/>
            <p:nvPr/>
          </p:nvSpPr>
          <p:spPr>
            <a:xfrm>
              <a:off x="3724025" y="4769325"/>
              <a:ext cx="92450" cy="65025"/>
            </a:xfrm>
            <a:custGeom>
              <a:rect b="b" l="l" r="r" t="t"/>
              <a:pathLst>
                <a:path extrusionOk="0" h="2601" w="3698">
                  <a:moveTo>
                    <a:pt x="1415" y="0"/>
                  </a:moveTo>
                  <a:cubicBezTo>
                    <a:pt x="1415" y="49"/>
                    <a:pt x="1415" y="98"/>
                    <a:pt x="1405" y="146"/>
                  </a:cubicBezTo>
                  <a:cubicBezTo>
                    <a:pt x="1259" y="1034"/>
                    <a:pt x="0" y="2302"/>
                    <a:pt x="264" y="2566"/>
                  </a:cubicBezTo>
                  <a:cubicBezTo>
                    <a:pt x="288" y="2589"/>
                    <a:pt x="332" y="2600"/>
                    <a:pt x="391" y="2600"/>
                  </a:cubicBezTo>
                  <a:cubicBezTo>
                    <a:pt x="994" y="2600"/>
                    <a:pt x="3221" y="1471"/>
                    <a:pt x="3434" y="1054"/>
                  </a:cubicBezTo>
                  <a:cubicBezTo>
                    <a:pt x="3483" y="937"/>
                    <a:pt x="3571" y="732"/>
                    <a:pt x="3698" y="459"/>
                  </a:cubicBezTo>
                  <a:lnTo>
                    <a:pt x="3698" y="459"/>
                  </a:lnTo>
                  <a:cubicBezTo>
                    <a:pt x="3597" y="492"/>
                    <a:pt x="3479" y="507"/>
                    <a:pt x="3349" y="507"/>
                  </a:cubicBezTo>
                  <a:cubicBezTo>
                    <a:pt x="2581" y="507"/>
                    <a:pt x="1424" y="0"/>
                    <a:pt x="142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8"/>
            <p:cNvSpPr/>
            <p:nvPr/>
          </p:nvSpPr>
          <p:spPr>
            <a:xfrm>
              <a:off x="3759375" y="3940575"/>
              <a:ext cx="439275" cy="841425"/>
            </a:xfrm>
            <a:custGeom>
              <a:rect b="b" l="l" r="r" t="t"/>
              <a:pathLst>
                <a:path extrusionOk="0" h="33657" w="17571">
                  <a:moveTo>
                    <a:pt x="2635" y="1"/>
                  </a:moveTo>
                  <a:cubicBezTo>
                    <a:pt x="2635" y="1"/>
                    <a:pt x="976" y="4371"/>
                    <a:pt x="693" y="5796"/>
                  </a:cubicBezTo>
                  <a:cubicBezTo>
                    <a:pt x="186" y="8410"/>
                    <a:pt x="89" y="31072"/>
                    <a:pt x="1" y="33150"/>
                  </a:cubicBezTo>
                  <a:lnTo>
                    <a:pt x="10" y="33150"/>
                  </a:lnTo>
                  <a:cubicBezTo>
                    <a:pt x="10" y="33150"/>
                    <a:pt x="1167" y="33657"/>
                    <a:pt x="1935" y="33657"/>
                  </a:cubicBezTo>
                  <a:cubicBezTo>
                    <a:pt x="2065" y="33657"/>
                    <a:pt x="2183" y="33642"/>
                    <a:pt x="2284" y="33609"/>
                  </a:cubicBezTo>
                  <a:cubicBezTo>
                    <a:pt x="3240" y="31394"/>
                    <a:pt x="5864" y="24468"/>
                    <a:pt x="5513" y="21356"/>
                  </a:cubicBezTo>
                  <a:cubicBezTo>
                    <a:pt x="5386" y="20292"/>
                    <a:pt x="6956" y="17024"/>
                    <a:pt x="7142" y="13327"/>
                  </a:cubicBezTo>
                  <a:cubicBezTo>
                    <a:pt x="7591" y="15853"/>
                    <a:pt x="8069" y="18497"/>
                    <a:pt x="8342" y="19629"/>
                  </a:cubicBezTo>
                  <a:cubicBezTo>
                    <a:pt x="8937" y="22107"/>
                    <a:pt x="15063" y="31853"/>
                    <a:pt x="15561" y="33238"/>
                  </a:cubicBezTo>
                  <a:cubicBezTo>
                    <a:pt x="15590" y="33326"/>
                    <a:pt x="15619" y="33413"/>
                    <a:pt x="15649" y="33511"/>
                  </a:cubicBezTo>
                  <a:lnTo>
                    <a:pt x="15727" y="33472"/>
                  </a:lnTo>
                  <a:cubicBezTo>
                    <a:pt x="15727" y="33472"/>
                    <a:pt x="15745" y="33472"/>
                    <a:pt x="15777" y="33472"/>
                  </a:cubicBezTo>
                  <a:cubicBezTo>
                    <a:pt x="16029" y="33472"/>
                    <a:pt x="17156" y="33442"/>
                    <a:pt x="17570" y="32906"/>
                  </a:cubicBezTo>
                  <a:cubicBezTo>
                    <a:pt x="17375" y="26546"/>
                    <a:pt x="14176" y="15941"/>
                    <a:pt x="14176" y="15941"/>
                  </a:cubicBezTo>
                  <a:cubicBezTo>
                    <a:pt x="14176" y="15941"/>
                    <a:pt x="14966" y="8722"/>
                    <a:pt x="14673" y="7239"/>
                  </a:cubicBezTo>
                  <a:cubicBezTo>
                    <a:pt x="13912" y="3444"/>
                    <a:pt x="11805" y="1113"/>
                    <a:pt x="11805" y="1113"/>
                  </a:cubicBezTo>
                  <a:cubicBezTo>
                    <a:pt x="11805" y="1113"/>
                    <a:pt x="10878" y="1886"/>
                    <a:pt x="8184" y="1886"/>
                  </a:cubicBezTo>
                  <a:cubicBezTo>
                    <a:pt x="7837" y="1886"/>
                    <a:pt x="7461" y="1873"/>
                    <a:pt x="7054" y="1845"/>
                  </a:cubicBezTo>
                  <a:cubicBezTo>
                    <a:pt x="3493" y="1581"/>
                    <a:pt x="2635" y="1"/>
                    <a:pt x="26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8"/>
            <p:cNvSpPr/>
            <p:nvPr/>
          </p:nvSpPr>
          <p:spPr>
            <a:xfrm>
              <a:off x="3817925" y="3800350"/>
              <a:ext cx="260250" cy="187450"/>
            </a:xfrm>
            <a:custGeom>
              <a:rect b="b" l="l" r="r" t="t"/>
              <a:pathLst>
                <a:path extrusionOk="0" h="7498" w="10410">
                  <a:moveTo>
                    <a:pt x="3941" y="0"/>
                  </a:moveTo>
                  <a:cubicBezTo>
                    <a:pt x="3766" y="215"/>
                    <a:pt x="3571" y="459"/>
                    <a:pt x="3346" y="703"/>
                  </a:cubicBezTo>
                  <a:cubicBezTo>
                    <a:pt x="2380" y="1776"/>
                    <a:pt x="1249" y="2703"/>
                    <a:pt x="0" y="3434"/>
                  </a:cubicBezTo>
                  <a:lnTo>
                    <a:pt x="302" y="5610"/>
                  </a:lnTo>
                  <a:cubicBezTo>
                    <a:pt x="302" y="5610"/>
                    <a:pt x="1161" y="7200"/>
                    <a:pt x="4712" y="7454"/>
                  </a:cubicBezTo>
                  <a:cubicBezTo>
                    <a:pt x="5128" y="7484"/>
                    <a:pt x="5512" y="7498"/>
                    <a:pt x="5865" y="7498"/>
                  </a:cubicBezTo>
                  <a:cubicBezTo>
                    <a:pt x="8535" y="7498"/>
                    <a:pt x="9463" y="6722"/>
                    <a:pt x="9463" y="6722"/>
                  </a:cubicBezTo>
                  <a:lnTo>
                    <a:pt x="10409" y="3668"/>
                  </a:lnTo>
                  <a:cubicBezTo>
                    <a:pt x="9004" y="3444"/>
                    <a:pt x="7297" y="2751"/>
                    <a:pt x="5785" y="1659"/>
                  </a:cubicBezTo>
                  <a:cubicBezTo>
                    <a:pt x="5151" y="1191"/>
                    <a:pt x="4566" y="664"/>
                    <a:pt x="4039" y="69"/>
                  </a:cubicBezTo>
                  <a:lnTo>
                    <a:pt x="3941"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8"/>
            <p:cNvSpPr/>
            <p:nvPr/>
          </p:nvSpPr>
          <p:spPr>
            <a:xfrm>
              <a:off x="3916450" y="3738875"/>
              <a:ext cx="94150" cy="102950"/>
            </a:xfrm>
            <a:custGeom>
              <a:rect b="b" l="l" r="r" t="t"/>
              <a:pathLst>
                <a:path extrusionOk="0" h="4118" w="3766">
                  <a:moveTo>
                    <a:pt x="2800" y="1"/>
                  </a:moveTo>
                  <a:cubicBezTo>
                    <a:pt x="2771" y="303"/>
                    <a:pt x="2712" y="596"/>
                    <a:pt x="2634" y="879"/>
                  </a:cubicBezTo>
                  <a:cubicBezTo>
                    <a:pt x="2322" y="811"/>
                    <a:pt x="2020" y="703"/>
                    <a:pt x="1727" y="577"/>
                  </a:cubicBezTo>
                  <a:cubicBezTo>
                    <a:pt x="1493" y="459"/>
                    <a:pt x="1151" y="264"/>
                    <a:pt x="1151" y="264"/>
                  </a:cubicBezTo>
                  <a:lnTo>
                    <a:pt x="1064" y="245"/>
                  </a:lnTo>
                  <a:cubicBezTo>
                    <a:pt x="956" y="713"/>
                    <a:pt x="781" y="1172"/>
                    <a:pt x="556" y="1601"/>
                  </a:cubicBezTo>
                  <a:cubicBezTo>
                    <a:pt x="537" y="1630"/>
                    <a:pt x="517" y="1669"/>
                    <a:pt x="498" y="1698"/>
                  </a:cubicBezTo>
                  <a:cubicBezTo>
                    <a:pt x="352" y="1962"/>
                    <a:pt x="186" y="2215"/>
                    <a:pt x="0" y="2459"/>
                  </a:cubicBezTo>
                  <a:lnTo>
                    <a:pt x="108" y="2537"/>
                  </a:lnTo>
                  <a:cubicBezTo>
                    <a:pt x="625" y="3123"/>
                    <a:pt x="1210" y="3659"/>
                    <a:pt x="1844" y="4118"/>
                  </a:cubicBezTo>
                  <a:lnTo>
                    <a:pt x="1864" y="4098"/>
                  </a:lnTo>
                  <a:cubicBezTo>
                    <a:pt x="3005" y="3503"/>
                    <a:pt x="3698" y="1425"/>
                    <a:pt x="3698" y="1425"/>
                  </a:cubicBezTo>
                  <a:lnTo>
                    <a:pt x="3766" y="1298"/>
                  </a:lnTo>
                  <a:cubicBezTo>
                    <a:pt x="3688" y="1250"/>
                    <a:pt x="3620" y="1191"/>
                    <a:pt x="3542" y="1133"/>
                  </a:cubicBezTo>
                  <a:cubicBezTo>
                    <a:pt x="3512" y="859"/>
                    <a:pt x="3415" y="596"/>
                    <a:pt x="3288" y="352"/>
                  </a:cubicBezTo>
                  <a:cubicBezTo>
                    <a:pt x="3181" y="167"/>
                    <a:pt x="3005" y="40"/>
                    <a:pt x="280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8"/>
            <p:cNvSpPr/>
            <p:nvPr/>
          </p:nvSpPr>
          <p:spPr>
            <a:xfrm>
              <a:off x="3840100" y="3711425"/>
              <a:ext cx="104425" cy="106500"/>
            </a:xfrm>
            <a:custGeom>
              <a:rect b="b" l="l" r="r" t="t"/>
              <a:pathLst>
                <a:path extrusionOk="0" h="4260" w="4177">
                  <a:moveTo>
                    <a:pt x="2613" y="0"/>
                  </a:moveTo>
                  <a:cubicBezTo>
                    <a:pt x="2397" y="0"/>
                    <a:pt x="2245" y="314"/>
                    <a:pt x="1884" y="592"/>
                  </a:cubicBezTo>
                  <a:cubicBezTo>
                    <a:pt x="1591" y="806"/>
                    <a:pt x="1289" y="972"/>
                    <a:pt x="967" y="1109"/>
                  </a:cubicBezTo>
                  <a:lnTo>
                    <a:pt x="937" y="1109"/>
                  </a:lnTo>
                  <a:cubicBezTo>
                    <a:pt x="908" y="826"/>
                    <a:pt x="898" y="533"/>
                    <a:pt x="908" y="250"/>
                  </a:cubicBezTo>
                  <a:lnTo>
                    <a:pt x="859" y="250"/>
                  </a:lnTo>
                  <a:cubicBezTo>
                    <a:pt x="108" y="367"/>
                    <a:pt x="293" y="1587"/>
                    <a:pt x="293" y="1587"/>
                  </a:cubicBezTo>
                  <a:cubicBezTo>
                    <a:pt x="206" y="1694"/>
                    <a:pt x="108" y="1792"/>
                    <a:pt x="1" y="1879"/>
                  </a:cubicBezTo>
                  <a:lnTo>
                    <a:pt x="176" y="1928"/>
                  </a:lnTo>
                  <a:cubicBezTo>
                    <a:pt x="176" y="1928"/>
                    <a:pt x="1357" y="3674"/>
                    <a:pt x="2459" y="4260"/>
                  </a:cubicBezTo>
                  <a:cubicBezTo>
                    <a:pt x="2684" y="4016"/>
                    <a:pt x="2879" y="3782"/>
                    <a:pt x="3054" y="3548"/>
                  </a:cubicBezTo>
                  <a:cubicBezTo>
                    <a:pt x="3240" y="3313"/>
                    <a:pt x="3406" y="3060"/>
                    <a:pt x="3552" y="2796"/>
                  </a:cubicBezTo>
                  <a:cubicBezTo>
                    <a:pt x="3571" y="2757"/>
                    <a:pt x="3591" y="2728"/>
                    <a:pt x="3610" y="2689"/>
                  </a:cubicBezTo>
                  <a:cubicBezTo>
                    <a:pt x="3835" y="2270"/>
                    <a:pt x="4010" y="1811"/>
                    <a:pt x="4118" y="1333"/>
                  </a:cubicBezTo>
                  <a:cubicBezTo>
                    <a:pt x="4176" y="1079"/>
                    <a:pt x="4176" y="884"/>
                    <a:pt x="4127" y="826"/>
                  </a:cubicBezTo>
                  <a:cubicBezTo>
                    <a:pt x="4092" y="785"/>
                    <a:pt x="4046" y="768"/>
                    <a:pt x="3995" y="768"/>
                  </a:cubicBezTo>
                  <a:cubicBezTo>
                    <a:pt x="3769" y="768"/>
                    <a:pt x="3445" y="1099"/>
                    <a:pt x="3445" y="1099"/>
                  </a:cubicBezTo>
                  <a:lnTo>
                    <a:pt x="3425" y="1089"/>
                  </a:lnTo>
                  <a:cubicBezTo>
                    <a:pt x="3591" y="670"/>
                    <a:pt x="3640" y="348"/>
                    <a:pt x="3532" y="250"/>
                  </a:cubicBezTo>
                  <a:cubicBezTo>
                    <a:pt x="3477" y="201"/>
                    <a:pt x="3415" y="181"/>
                    <a:pt x="3351" y="181"/>
                  </a:cubicBezTo>
                  <a:cubicBezTo>
                    <a:pt x="3102" y="181"/>
                    <a:pt x="2830" y="484"/>
                    <a:pt x="2830" y="484"/>
                  </a:cubicBezTo>
                  <a:lnTo>
                    <a:pt x="2762" y="465"/>
                  </a:lnTo>
                  <a:cubicBezTo>
                    <a:pt x="2830" y="240"/>
                    <a:pt x="2820" y="75"/>
                    <a:pt x="2723" y="26"/>
                  </a:cubicBezTo>
                  <a:cubicBezTo>
                    <a:pt x="2684" y="8"/>
                    <a:pt x="2647" y="0"/>
                    <a:pt x="261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8"/>
            <p:cNvSpPr/>
            <p:nvPr/>
          </p:nvSpPr>
          <p:spPr>
            <a:xfrm>
              <a:off x="3908650" y="3485975"/>
              <a:ext cx="137075" cy="113775"/>
            </a:xfrm>
            <a:custGeom>
              <a:rect b="b" l="l" r="r" t="t"/>
              <a:pathLst>
                <a:path extrusionOk="0" h="4551" w="5483">
                  <a:moveTo>
                    <a:pt x="5463" y="0"/>
                  </a:moveTo>
                  <a:cubicBezTo>
                    <a:pt x="4254" y="947"/>
                    <a:pt x="2810" y="1571"/>
                    <a:pt x="1288" y="1805"/>
                  </a:cubicBezTo>
                  <a:cubicBezTo>
                    <a:pt x="1043" y="1838"/>
                    <a:pt x="793" y="1858"/>
                    <a:pt x="542" y="1858"/>
                  </a:cubicBezTo>
                  <a:cubicBezTo>
                    <a:pt x="423" y="1858"/>
                    <a:pt x="304" y="1854"/>
                    <a:pt x="185" y="1844"/>
                  </a:cubicBezTo>
                  <a:lnTo>
                    <a:pt x="0" y="3551"/>
                  </a:lnTo>
                  <a:cubicBezTo>
                    <a:pt x="0" y="3551"/>
                    <a:pt x="918" y="4551"/>
                    <a:pt x="2007" y="4551"/>
                  </a:cubicBezTo>
                  <a:cubicBezTo>
                    <a:pt x="2047" y="4551"/>
                    <a:pt x="2087" y="4549"/>
                    <a:pt x="2127" y="4547"/>
                  </a:cubicBezTo>
                  <a:cubicBezTo>
                    <a:pt x="4195" y="4400"/>
                    <a:pt x="4810" y="3356"/>
                    <a:pt x="4810" y="3356"/>
                  </a:cubicBezTo>
                  <a:cubicBezTo>
                    <a:pt x="4956" y="2527"/>
                    <a:pt x="5453" y="166"/>
                    <a:pt x="5483" y="20"/>
                  </a:cubicBezTo>
                  <a:lnTo>
                    <a:pt x="5463"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8"/>
            <p:cNvSpPr/>
            <p:nvPr/>
          </p:nvSpPr>
          <p:spPr>
            <a:xfrm>
              <a:off x="3750600" y="3135900"/>
              <a:ext cx="420500" cy="396550"/>
            </a:xfrm>
            <a:custGeom>
              <a:rect b="b" l="l" r="r" t="t"/>
              <a:pathLst>
                <a:path extrusionOk="0" h="15862" w="16820">
                  <a:moveTo>
                    <a:pt x="6710" y="1"/>
                  </a:moveTo>
                  <a:cubicBezTo>
                    <a:pt x="5566" y="1"/>
                    <a:pt x="4241" y="256"/>
                    <a:pt x="3298" y="1214"/>
                  </a:cubicBezTo>
                  <a:cubicBezTo>
                    <a:pt x="3171" y="1468"/>
                    <a:pt x="3103" y="1760"/>
                    <a:pt x="3093" y="2043"/>
                  </a:cubicBezTo>
                  <a:cubicBezTo>
                    <a:pt x="3064" y="3946"/>
                    <a:pt x="1600" y="6111"/>
                    <a:pt x="752" y="6940"/>
                  </a:cubicBezTo>
                  <a:lnTo>
                    <a:pt x="791" y="6970"/>
                  </a:lnTo>
                  <a:cubicBezTo>
                    <a:pt x="742" y="7623"/>
                    <a:pt x="742" y="8267"/>
                    <a:pt x="781" y="8921"/>
                  </a:cubicBezTo>
                  <a:cubicBezTo>
                    <a:pt x="791" y="8999"/>
                    <a:pt x="791" y="9048"/>
                    <a:pt x="791" y="9048"/>
                  </a:cubicBezTo>
                  <a:cubicBezTo>
                    <a:pt x="791" y="9048"/>
                    <a:pt x="1" y="10131"/>
                    <a:pt x="98" y="11360"/>
                  </a:cubicBezTo>
                  <a:cubicBezTo>
                    <a:pt x="274" y="13574"/>
                    <a:pt x="3620" y="15701"/>
                    <a:pt x="6507" y="15847"/>
                  </a:cubicBezTo>
                  <a:cubicBezTo>
                    <a:pt x="6626" y="15857"/>
                    <a:pt x="6744" y="15861"/>
                    <a:pt x="6862" y="15861"/>
                  </a:cubicBezTo>
                  <a:cubicBezTo>
                    <a:pt x="7111" y="15861"/>
                    <a:pt x="7358" y="15841"/>
                    <a:pt x="7610" y="15808"/>
                  </a:cubicBezTo>
                  <a:cubicBezTo>
                    <a:pt x="9132" y="15574"/>
                    <a:pt x="10576" y="14960"/>
                    <a:pt x="11785" y="14003"/>
                  </a:cubicBezTo>
                  <a:cubicBezTo>
                    <a:pt x="12127" y="13740"/>
                    <a:pt x="12449" y="13457"/>
                    <a:pt x="12751" y="13155"/>
                  </a:cubicBezTo>
                  <a:cubicBezTo>
                    <a:pt x="12927" y="12960"/>
                    <a:pt x="13092" y="12765"/>
                    <a:pt x="13239" y="12550"/>
                  </a:cubicBezTo>
                  <a:cubicBezTo>
                    <a:pt x="13239" y="12550"/>
                    <a:pt x="13742" y="12876"/>
                    <a:pt x="14416" y="12876"/>
                  </a:cubicBezTo>
                  <a:cubicBezTo>
                    <a:pt x="14704" y="12876"/>
                    <a:pt x="15022" y="12817"/>
                    <a:pt x="15346" y="12647"/>
                  </a:cubicBezTo>
                  <a:cubicBezTo>
                    <a:pt x="15648" y="12491"/>
                    <a:pt x="15902" y="12267"/>
                    <a:pt x="16078" y="11984"/>
                  </a:cubicBezTo>
                  <a:cubicBezTo>
                    <a:pt x="16819" y="10872"/>
                    <a:pt x="16731" y="9018"/>
                    <a:pt x="15619" y="8336"/>
                  </a:cubicBezTo>
                  <a:cubicBezTo>
                    <a:pt x="15531" y="8287"/>
                    <a:pt x="15444" y="8238"/>
                    <a:pt x="15356" y="8199"/>
                  </a:cubicBezTo>
                  <a:cubicBezTo>
                    <a:pt x="15089" y="8095"/>
                    <a:pt x="14841" y="8052"/>
                    <a:pt x="14614" y="8052"/>
                  </a:cubicBezTo>
                  <a:cubicBezTo>
                    <a:pt x="13968" y="8052"/>
                    <a:pt x="13489" y="8398"/>
                    <a:pt x="13229" y="8657"/>
                  </a:cubicBezTo>
                  <a:lnTo>
                    <a:pt x="13200" y="8550"/>
                  </a:lnTo>
                  <a:cubicBezTo>
                    <a:pt x="12897" y="7906"/>
                    <a:pt x="11317" y="7311"/>
                    <a:pt x="10429" y="5731"/>
                  </a:cubicBezTo>
                  <a:cubicBezTo>
                    <a:pt x="9785" y="4599"/>
                    <a:pt x="9610" y="2433"/>
                    <a:pt x="9980" y="1585"/>
                  </a:cubicBezTo>
                  <a:cubicBezTo>
                    <a:pt x="10010" y="1526"/>
                    <a:pt x="10039" y="1468"/>
                    <a:pt x="10068" y="1409"/>
                  </a:cubicBezTo>
                  <a:lnTo>
                    <a:pt x="10029" y="1380"/>
                  </a:lnTo>
                  <a:cubicBezTo>
                    <a:pt x="9756" y="980"/>
                    <a:pt x="9415" y="619"/>
                    <a:pt x="9034" y="316"/>
                  </a:cubicBezTo>
                  <a:cubicBezTo>
                    <a:pt x="8792" y="249"/>
                    <a:pt x="7838" y="1"/>
                    <a:pt x="671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8"/>
            <p:cNvSpPr/>
            <p:nvPr/>
          </p:nvSpPr>
          <p:spPr>
            <a:xfrm>
              <a:off x="3833025" y="3119625"/>
              <a:ext cx="143200" cy="46400"/>
            </a:xfrm>
            <a:custGeom>
              <a:rect b="b" l="l" r="r" t="t"/>
              <a:pathLst>
                <a:path extrusionOk="0" h="1856" w="5728">
                  <a:moveTo>
                    <a:pt x="3105" y="1"/>
                  </a:moveTo>
                  <a:cubicBezTo>
                    <a:pt x="3079" y="1"/>
                    <a:pt x="3052" y="1"/>
                    <a:pt x="3025" y="2"/>
                  </a:cubicBezTo>
                  <a:cubicBezTo>
                    <a:pt x="1933" y="31"/>
                    <a:pt x="528" y="782"/>
                    <a:pt x="1" y="1855"/>
                  </a:cubicBezTo>
                  <a:cubicBezTo>
                    <a:pt x="944" y="897"/>
                    <a:pt x="2266" y="642"/>
                    <a:pt x="3408" y="642"/>
                  </a:cubicBezTo>
                  <a:cubicBezTo>
                    <a:pt x="4534" y="642"/>
                    <a:pt x="5485" y="890"/>
                    <a:pt x="5727" y="958"/>
                  </a:cubicBezTo>
                  <a:cubicBezTo>
                    <a:pt x="4987" y="341"/>
                    <a:pt x="4062" y="1"/>
                    <a:pt x="310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8"/>
            <p:cNvSpPr/>
            <p:nvPr/>
          </p:nvSpPr>
          <p:spPr>
            <a:xfrm>
              <a:off x="4062525" y="3435250"/>
              <a:ext cx="134350" cy="103575"/>
            </a:xfrm>
            <a:custGeom>
              <a:rect b="b" l="l" r="r" t="t"/>
              <a:pathLst>
                <a:path extrusionOk="0" h="4143" w="5374">
                  <a:moveTo>
                    <a:pt x="3601" y="0"/>
                  </a:moveTo>
                  <a:cubicBezTo>
                    <a:pt x="3415" y="283"/>
                    <a:pt x="3162" y="517"/>
                    <a:pt x="2869" y="673"/>
                  </a:cubicBezTo>
                  <a:cubicBezTo>
                    <a:pt x="2546" y="839"/>
                    <a:pt x="2228" y="898"/>
                    <a:pt x="1941" y="898"/>
                  </a:cubicBezTo>
                  <a:cubicBezTo>
                    <a:pt x="1266" y="898"/>
                    <a:pt x="762" y="576"/>
                    <a:pt x="762" y="576"/>
                  </a:cubicBezTo>
                  <a:cubicBezTo>
                    <a:pt x="606" y="781"/>
                    <a:pt x="440" y="986"/>
                    <a:pt x="264" y="1171"/>
                  </a:cubicBezTo>
                  <a:cubicBezTo>
                    <a:pt x="245" y="1308"/>
                    <a:pt x="1" y="3171"/>
                    <a:pt x="1396" y="3932"/>
                  </a:cubicBezTo>
                  <a:cubicBezTo>
                    <a:pt x="1664" y="4077"/>
                    <a:pt x="1970" y="4143"/>
                    <a:pt x="2290" y="4143"/>
                  </a:cubicBezTo>
                  <a:cubicBezTo>
                    <a:pt x="3704" y="4143"/>
                    <a:pt x="5374" y="2868"/>
                    <a:pt x="5103" y="1659"/>
                  </a:cubicBezTo>
                  <a:cubicBezTo>
                    <a:pt x="4781" y="176"/>
                    <a:pt x="3728" y="10"/>
                    <a:pt x="3728" y="10"/>
                  </a:cubicBezTo>
                  <a:lnTo>
                    <a:pt x="3601" y="0"/>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8"/>
            <p:cNvSpPr/>
            <p:nvPr/>
          </p:nvSpPr>
          <p:spPr>
            <a:xfrm>
              <a:off x="3722550" y="3042250"/>
              <a:ext cx="385375" cy="316675"/>
            </a:xfrm>
            <a:custGeom>
              <a:rect b="b" l="l" r="r" t="t"/>
              <a:pathLst>
                <a:path extrusionOk="0" h="12667" w="15415">
                  <a:moveTo>
                    <a:pt x="9737" y="0"/>
                  </a:moveTo>
                  <a:cubicBezTo>
                    <a:pt x="9231" y="0"/>
                    <a:pt x="8685" y="47"/>
                    <a:pt x="8098" y="151"/>
                  </a:cubicBezTo>
                  <a:cubicBezTo>
                    <a:pt x="2498" y="1136"/>
                    <a:pt x="1513" y="3838"/>
                    <a:pt x="1249" y="5087"/>
                  </a:cubicBezTo>
                  <a:cubicBezTo>
                    <a:pt x="986" y="6345"/>
                    <a:pt x="1835" y="8374"/>
                    <a:pt x="986" y="9633"/>
                  </a:cubicBezTo>
                  <a:cubicBezTo>
                    <a:pt x="127" y="10901"/>
                    <a:pt x="1" y="11750"/>
                    <a:pt x="1649" y="12667"/>
                  </a:cubicBezTo>
                  <a:lnTo>
                    <a:pt x="1903" y="12657"/>
                  </a:lnTo>
                  <a:cubicBezTo>
                    <a:pt x="1864" y="12003"/>
                    <a:pt x="1864" y="11360"/>
                    <a:pt x="1903" y="10706"/>
                  </a:cubicBezTo>
                  <a:lnTo>
                    <a:pt x="1874" y="10677"/>
                  </a:lnTo>
                  <a:cubicBezTo>
                    <a:pt x="2722" y="9848"/>
                    <a:pt x="4186" y="7682"/>
                    <a:pt x="4215" y="5779"/>
                  </a:cubicBezTo>
                  <a:cubicBezTo>
                    <a:pt x="4225" y="5497"/>
                    <a:pt x="4293" y="5214"/>
                    <a:pt x="4420" y="4950"/>
                  </a:cubicBezTo>
                  <a:cubicBezTo>
                    <a:pt x="4947" y="3877"/>
                    <a:pt x="6352" y="3116"/>
                    <a:pt x="7444" y="3097"/>
                  </a:cubicBezTo>
                  <a:cubicBezTo>
                    <a:pt x="7471" y="3096"/>
                    <a:pt x="7498" y="3096"/>
                    <a:pt x="7524" y="3096"/>
                  </a:cubicBezTo>
                  <a:cubicBezTo>
                    <a:pt x="8481" y="3096"/>
                    <a:pt x="9406" y="3436"/>
                    <a:pt x="10146" y="4053"/>
                  </a:cubicBezTo>
                  <a:cubicBezTo>
                    <a:pt x="10537" y="4355"/>
                    <a:pt x="10868" y="4716"/>
                    <a:pt x="11151" y="5126"/>
                  </a:cubicBezTo>
                  <a:lnTo>
                    <a:pt x="11190" y="5145"/>
                  </a:lnTo>
                  <a:cubicBezTo>
                    <a:pt x="11902" y="4053"/>
                    <a:pt x="14410" y="3741"/>
                    <a:pt x="14410" y="3741"/>
                  </a:cubicBezTo>
                  <a:lnTo>
                    <a:pt x="15414" y="3233"/>
                  </a:lnTo>
                  <a:cubicBezTo>
                    <a:pt x="15079" y="2588"/>
                    <a:pt x="13514" y="0"/>
                    <a:pt x="97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8"/>
            <p:cNvSpPr/>
            <p:nvPr/>
          </p:nvSpPr>
          <p:spPr>
            <a:xfrm>
              <a:off x="3990825" y="3123075"/>
              <a:ext cx="190500" cy="229025"/>
            </a:xfrm>
            <a:custGeom>
              <a:rect b="b" l="l" r="r" t="t"/>
              <a:pathLst>
                <a:path extrusionOk="0" h="9161" w="7620">
                  <a:moveTo>
                    <a:pt x="4683" y="0"/>
                  </a:moveTo>
                  <a:lnTo>
                    <a:pt x="3688" y="508"/>
                  </a:lnTo>
                  <a:cubicBezTo>
                    <a:pt x="3688" y="508"/>
                    <a:pt x="1171" y="820"/>
                    <a:pt x="459" y="1922"/>
                  </a:cubicBezTo>
                  <a:cubicBezTo>
                    <a:pt x="430" y="1971"/>
                    <a:pt x="401" y="2029"/>
                    <a:pt x="371" y="2088"/>
                  </a:cubicBezTo>
                  <a:cubicBezTo>
                    <a:pt x="1" y="2946"/>
                    <a:pt x="176" y="5112"/>
                    <a:pt x="820" y="6234"/>
                  </a:cubicBezTo>
                  <a:cubicBezTo>
                    <a:pt x="1708" y="7824"/>
                    <a:pt x="3288" y="8410"/>
                    <a:pt x="3581" y="9053"/>
                  </a:cubicBezTo>
                  <a:lnTo>
                    <a:pt x="3620" y="9161"/>
                  </a:lnTo>
                  <a:cubicBezTo>
                    <a:pt x="3880" y="8908"/>
                    <a:pt x="4358" y="8565"/>
                    <a:pt x="5004" y="8565"/>
                  </a:cubicBezTo>
                  <a:cubicBezTo>
                    <a:pt x="5231" y="8565"/>
                    <a:pt x="5480" y="8608"/>
                    <a:pt x="5747" y="8712"/>
                  </a:cubicBezTo>
                  <a:cubicBezTo>
                    <a:pt x="5835" y="8751"/>
                    <a:pt x="5922" y="8790"/>
                    <a:pt x="6010" y="8849"/>
                  </a:cubicBezTo>
                  <a:cubicBezTo>
                    <a:pt x="6927" y="7766"/>
                    <a:pt x="7620" y="3288"/>
                    <a:pt x="6859" y="1464"/>
                  </a:cubicBezTo>
                  <a:cubicBezTo>
                    <a:pt x="6381" y="303"/>
                    <a:pt x="4752" y="147"/>
                    <a:pt x="4752" y="147"/>
                  </a:cubicBezTo>
                  <a:cubicBezTo>
                    <a:pt x="4752" y="147"/>
                    <a:pt x="4732" y="98"/>
                    <a:pt x="468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8"/>
            <p:cNvSpPr/>
            <p:nvPr/>
          </p:nvSpPr>
          <p:spPr>
            <a:xfrm>
              <a:off x="3990825" y="3134050"/>
              <a:ext cx="93925" cy="216500"/>
            </a:xfrm>
            <a:custGeom>
              <a:rect b="b" l="l" r="r" t="t"/>
              <a:pathLst>
                <a:path extrusionOk="0" h="8660" w="3757">
                  <a:moveTo>
                    <a:pt x="3688" y="0"/>
                  </a:moveTo>
                  <a:cubicBezTo>
                    <a:pt x="3688" y="0"/>
                    <a:pt x="3493" y="20"/>
                    <a:pt x="3171" y="69"/>
                  </a:cubicBezTo>
                  <a:cubicBezTo>
                    <a:pt x="2713" y="137"/>
                    <a:pt x="2264" y="244"/>
                    <a:pt x="1825" y="390"/>
                  </a:cubicBezTo>
                  <a:cubicBezTo>
                    <a:pt x="1532" y="498"/>
                    <a:pt x="1240" y="634"/>
                    <a:pt x="976" y="790"/>
                  </a:cubicBezTo>
                  <a:cubicBezTo>
                    <a:pt x="645" y="976"/>
                    <a:pt x="371" y="1268"/>
                    <a:pt x="215" y="1610"/>
                  </a:cubicBezTo>
                  <a:cubicBezTo>
                    <a:pt x="147" y="1786"/>
                    <a:pt x="98" y="1961"/>
                    <a:pt x="69" y="2137"/>
                  </a:cubicBezTo>
                  <a:cubicBezTo>
                    <a:pt x="40" y="2332"/>
                    <a:pt x="20" y="2527"/>
                    <a:pt x="20" y="2722"/>
                  </a:cubicBezTo>
                  <a:cubicBezTo>
                    <a:pt x="1" y="2917"/>
                    <a:pt x="1" y="3112"/>
                    <a:pt x="20" y="3298"/>
                  </a:cubicBezTo>
                  <a:cubicBezTo>
                    <a:pt x="20" y="3493"/>
                    <a:pt x="40" y="3688"/>
                    <a:pt x="69" y="3873"/>
                  </a:cubicBezTo>
                  <a:cubicBezTo>
                    <a:pt x="118" y="4254"/>
                    <a:pt x="196" y="4634"/>
                    <a:pt x="313" y="4995"/>
                  </a:cubicBezTo>
                  <a:cubicBezTo>
                    <a:pt x="420" y="5366"/>
                    <a:pt x="576" y="5707"/>
                    <a:pt x="771" y="6029"/>
                  </a:cubicBezTo>
                  <a:cubicBezTo>
                    <a:pt x="957" y="6332"/>
                    <a:pt x="1171" y="6605"/>
                    <a:pt x="1425" y="6849"/>
                  </a:cubicBezTo>
                  <a:cubicBezTo>
                    <a:pt x="1640" y="7073"/>
                    <a:pt x="1874" y="7278"/>
                    <a:pt x="2118" y="7463"/>
                  </a:cubicBezTo>
                  <a:cubicBezTo>
                    <a:pt x="2566" y="7814"/>
                    <a:pt x="2966" y="8058"/>
                    <a:pt x="3210" y="8273"/>
                  </a:cubicBezTo>
                  <a:cubicBezTo>
                    <a:pt x="3308" y="8341"/>
                    <a:pt x="3396" y="8429"/>
                    <a:pt x="3474" y="8527"/>
                  </a:cubicBezTo>
                  <a:lnTo>
                    <a:pt x="3552" y="8634"/>
                  </a:lnTo>
                  <a:lnTo>
                    <a:pt x="3552" y="8644"/>
                  </a:lnTo>
                  <a:cubicBezTo>
                    <a:pt x="3557" y="8655"/>
                    <a:pt x="3570" y="8660"/>
                    <a:pt x="3583" y="8660"/>
                  </a:cubicBezTo>
                  <a:cubicBezTo>
                    <a:pt x="3592" y="8660"/>
                    <a:pt x="3602" y="8657"/>
                    <a:pt x="3610" y="8653"/>
                  </a:cubicBezTo>
                  <a:cubicBezTo>
                    <a:pt x="3630" y="8644"/>
                    <a:pt x="3640" y="8614"/>
                    <a:pt x="3630" y="8595"/>
                  </a:cubicBezTo>
                  <a:lnTo>
                    <a:pt x="3562" y="8468"/>
                  </a:lnTo>
                  <a:cubicBezTo>
                    <a:pt x="3493" y="8361"/>
                    <a:pt x="3405" y="8253"/>
                    <a:pt x="3308" y="8166"/>
                  </a:cubicBezTo>
                  <a:cubicBezTo>
                    <a:pt x="3064" y="7931"/>
                    <a:pt x="2693" y="7639"/>
                    <a:pt x="2274" y="7278"/>
                  </a:cubicBezTo>
                  <a:cubicBezTo>
                    <a:pt x="2040" y="7083"/>
                    <a:pt x="1835" y="6868"/>
                    <a:pt x="1630" y="6654"/>
                  </a:cubicBezTo>
                  <a:cubicBezTo>
                    <a:pt x="1415" y="6400"/>
                    <a:pt x="1220" y="6136"/>
                    <a:pt x="1054" y="5854"/>
                  </a:cubicBezTo>
                  <a:cubicBezTo>
                    <a:pt x="879" y="5551"/>
                    <a:pt x="742" y="5229"/>
                    <a:pt x="654" y="4898"/>
                  </a:cubicBezTo>
                  <a:cubicBezTo>
                    <a:pt x="547" y="4546"/>
                    <a:pt x="479" y="4185"/>
                    <a:pt x="440" y="3824"/>
                  </a:cubicBezTo>
                  <a:cubicBezTo>
                    <a:pt x="410" y="3649"/>
                    <a:pt x="391" y="3463"/>
                    <a:pt x="381" y="3278"/>
                  </a:cubicBezTo>
                  <a:cubicBezTo>
                    <a:pt x="371" y="3103"/>
                    <a:pt x="362" y="2917"/>
                    <a:pt x="371" y="2742"/>
                  </a:cubicBezTo>
                  <a:cubicBezTo>
                    <a:pt x="371" y="2566"/>
                    <a:pt x="381" y="2390"/>
                    <a:pt x="410" y="2225"/>
                  </a:cubicBezTo>
                  <a:cubicBezTo>
                    <a:pt x="430" y="2049"/>
                    <a:pt x="479" y="1883"/>
                    <a:pt x="537" y="1717"/>
                  </a:cubicBezTo>
                  <a:cubicBezTo>
                    <a:pt x="674" y="1454"/>
                    <a:pt x="879" y="1220"/>
                    <a:pt x="1132" y="1064"/>
                  </a:cubicBezTo>
                  <a:cubicBezTo>
                    <a:pt x="1376" y="898"/>
                    <a:pt x="1640" y="761"/>
                    <a:pt x="1913" y="654"/>
                  </a:cubicBezTo>
                  <a:cubicBezTo>
                    <a:pt x="2323" y="488"/>
                    <a:pt x="2752" y="351"/>
                    <a:pt x="3191" y="244"/>
                  </a:cubicBezTo>
                  <a:cubicBezTo>
                    <a:pt x="3513" y="166"/>
                    <a:pt x="3688" y="137"/>
                    <a:pt x="3688" y="137"/>
                  </a:cubicBezTo>
                  <a:cubicBezTo>
                    <a:pt x="3727" y="127"/>
                    <a:pt x="3757" y="98"/>
                    <a:pt x="3757" y="59"/>
                  </a:cubicBezTo>
                  <a:cubicBezTo>
                    <a:pt x="3757" y="30"/>
                    <a:pt x="3718" y="0"/>
                    <a:pt x="368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8"/>
            <p:cNvSpPr/>
            <p:nvPr/>
          </p:nvSpPr>
          <p:spPr>
            <a:xfrm>
              <a:off x="3761825" y="3115425"/>
              <a:ext cx="241925" cy="200600"/>
            </a:xfrm>
            <a:custGeom>
              <a:rect b="b" l="l" r="r" t="t"/>
              <a:pathLst>
                <a:path extrusionOk="0" h="8024" w="9677">
                  <a:moveTo>
                    <a:pt x="5982" y="0"/>
                  </a:moveTo>
                  <a:cubicBezTo>
                    <a:pt x="5845" y="0"/>
                    <a:pt x="5708" y="8"/>
                    <a:pt x="5571" y="23"/>
                  </a:cubicBezTo>
                  <a:cubicBezTo>
                    <a:pt x="5102" y="82"/>
                    <a:pt x="4654" y="228"/>
                    <a:pt x="4244" y="453"/>
                  </a:cubicBezTo>
                  <a:cubicBezTo>
                    <a:pt x="3805" y="667"/>
                    <a:pt x="3415" y="970"/>
                    <a:pt x="3103" y="1340"/>
                  </a:cubicBezTo>
                  <a:cubicBezTo>
                    <a:pt x="2937" y="1535"/>
                    <a:pt x="2800" y="1740"/>
                    <a:pt x="2683" y="1965"/>
                  </a:cubicBezTo>
                  <a:cubicBezTo>
                    <a:pt x="2586" y="2189"/>
                    <a:pt x="2517" y="2433"/>
                    <a:pt x="2488" y="2677"/>
                  </a:cubicBezTo>
                  <a:cubicBezTo>
                    <a:pt x="2449" y="3135"/>
                    <a:pt x="2429" y="3594"/>
                    <a:pt x="2303" y="3984"/>
                  </a:cubicBezTo>
                  <a:cubicBezTo>
                    <a:pt x="2283" y="4082"/>
                    <a:pt x="2264" y="4189"/>
                    <a:pt x="2225" y="4287"/>
                  </a:cubicBezTo>
                  <a:lnTo>
                    <a:pt x="2127" y="4579"/>
                  </a:lnTo>
                  <a:cubicBezTo>
                    <a:pt x="2059" y="4765"/>
                    <a:pt x="1990" y="4950"/>
                    <a:pt x="1903" y="5135"/>
                  </a:cubicBezTo>
                  <a:cubicBezTo>
                    <a:pt x="1815" y="5311"/>
                    <a:pt x="1737" y="5486"/>
                    <a:pt x="1659" y="5652"/>
                  </a:cubicBezTo>
                  <a:lnTo>
                    <a:pt x="1395" y="6121"/>
                  </a:lnTo>
                  <a:cubicBezTo>
                    <a:pt x="1229" y="6423"/>
                    <a:pt x="1064" y="6686"/>
                    <a:pt x="898" y="6911"/>
                  </a:cubicBezTo>
                  <a:cubicBezTo>
                    <a:pt x="732" y="7135"/>
                    <a:pt x="595" y="7340"/>
                    <a:pt x="459" y="7486"/>
                  </a:cubicBezTo>
                  <a:lnTo>
                    <a:pt x="283" y="7691"/>
                  </a:lnTo>
                  <a:cubicBezTo>
                    <a:pt x="234" y="7740"/>
                    <a:pt x="176" y="7789"/>
                    <a:pt x="137" y="7828"/>
                  </a:cubicBezTo>
                  <a:lnTo>
                    <a:pt x="20" y="7945"/>
                  </a:lnTo>
                  <a:cubicBezTo>
                    <a:pt x="0" y="7955"/>
                    <a:pt x="0" y="7984"/>
                    <a:pt x="10" y="8003"/>
                  </a:cubicBezTo>
                  <a:cubicBezTo>
                    <a:pt x="22" y="8015"/>
                    <a:pt x="38" y="8024"/>
                    <a:pt x="53" y="8024"/>
                  </a:cubicBezTo>
                  <a:cubicBezTo>
                    <a:pt x="62" y="8024"/>
                    <a:pt x="71" y="8021"/>
                    <a:pt x="78" y="8013"/>
                  </a:cubicBezTo>
                  <a:lnTo>
                    <a:pt x="215" y="7916"/>
                  </a:lnTo>
                  <a:cubicBezTo>
                    <a:pt x="254" y="7886"/>
                    <a:pt x="303" y="7847"/>
                    <a:pt x="371" y="7789"/>
                  </a:cubicBezTo>
                  <a:lnTo>
                    <a:pt x="566" y="7594"/>
                  </a:lnTo>
                  <a:cubicBezTo>
                    <a:pt x="732" y="7418"/>
                    <a:pt x="898" y="7233"/>
                    <a:pt x="1054" y="7038"/>
                  </a:cubicBezTo>
                  <a:cubicBezTo>
                    <a:pt x="1249" y="6784"/>
                    <a:pt x="1434" y="6530"/>
                    <a:pt x="1610" y="6257"/>
                  </a:cubicBezTo>
                  <a:cubicBezTo>
                    <a:pt x="1708" y="6111"/>
                    <a:pt x="1795" y="5955"/>
                    <a:pt x="1903" y="5789"/>
                  </a:cubicBezTo>
                  <a:lnTo>
                    <a:pt x="2166" y="5262"/>
                  </a:lnTo>
                  <a:cubicBezTo>
                    <a:pt x="2264" y="5077"/>
                    <a:pt x="2342" y="4891"/>
                    <a:pt x="2410" y="4696"/>
                  </a:cubicBezTo>
                  <a:cubicBezTo>
                    <a:pt x="2459" y="4599"/>
                    <a:pt x="2498" y="4491"/>
                    <a:pt x="2537" y="4394"/>
                  </a:cubicBezTo>
                  <a:cubicBezTo>
                    <a:pt x="2566" y="4287"/>
                    <a:pt x="2595" y="4179"/>
                    <a:pt x="2625" y="4062"/>
                  </a:cubicBezTo>
                  <a:cubicBezTo>
                    <a:pt x="2761" y="3623"/>
                    <a:pt x="2790" y="3174"/>
                    <a:pt x="2839" y="2726"/>
                  </a:cubicBezTo>
                  <a:cubicBezTo>
                    <a:pt x="2859" y="2511"/>
                    <a:pt x="2917" y="2306"/>
                    <a:pt x="3015" y="2111"/>
                  </a:cubicBezTo>
                  <a:cubicBezTo>
                    <a:pt x="3112" y="1926"/>
                    <a:pt x="3239" y="1750"/>
                    <a:pt x="3376" y="1594"/>
                  </a:cubicBezTo>
                  <a:cubicBezTo>
                    <a:pt x="3522" y="1428"/>
                    <a:pt x="3678" y="1272"/>
                    <a:pt x="3854" y="1135"/>
                  </a:cubicBezTo>
                  <a:cubicBezTo>
                    <a:pt x="4029" y="1009"/>
                    <a:pt x="4205" y="882"/>
                    <a:pt x="4400" y="784"/>
                  </a:cubicBezTo>
                  <a:cubicBezTo>
                    <a:pt x="4498" y="736"/>
                    <a:pt x="4595" y="677"/>
                    <a:pt x="4693" y="638"/>
                  </a:cubicBezTo>
                  <a:lnTo>
                    <a:pt x="4995" y="511"/>
                  </a:lnTo>
                  <a:cubicBezTo>
                    <a:pt x="5093" y="482"/>
                    <a:pt x="5190" y="453"/>
                    <a:pt x="5298" y="433"/>
                  </a:cubicBezTo>
                  <a:cubicBezTo>
                    <a:pt x="5395" y="404"/>
                    <a:pt x="5493" y="375"/>
                    <a:pt x="5600" y="375"/>
                  </a:cubicBezTo>
                  <a:cubicBezTo>
                    <a:pt x="5754" y="352"/>
                    <a:pt x="5907" y="341"/>
                    <a:pt x="6060" y="341"/>
                  </a:cubicBezTo>
                  <a:cubicBezTo>
                    <a:pt x="6306" y="341"/>
                    <a:pt x="6550" y="369"/>
                    <a:pt x="6790" y="423"/>
                  </a:cubicBezTo>
                  <a:cubicBezTo>
                    <a:pt x="7151" y="492"/>
                    <a:pt x="7493" y="609"/>
                    <a:pt x="7814" y="775"/>
                  </a:cubicBezTo>
                  <a:cubicBezTo>
                    <a:pt x="7951" y="853"/>
                    <a:pt x="8097" y="931"/>
                    <a:pt x="8224" y="1018"/>
                  </a:cubicBezTo>
                  <a:cubicBezTo>
                    <a:pt x="8351" y="1096"/>
                    <a:pt x="8468" y="1184"/>
                    <a:pt x="8585" y="1282"/>
                  </a:cubicBezTo>
                  <a:cubicBezTo>
                    <a:pt x="8780" y="1428"/>
                    <a:pt x="8956" y="1584"/>
                    <a:pt x="9122" y="1760"/>
                  </a:cubicBezTo>
                  <a:cubicBezTo>
                    <a:pt x="9229" y="1867"/>
                    <a:pt x="9336" y="1984"/>
                    <a:pt x="9434" y="2101"/>
                  </a:cubicBezTo>
                  <a:cubicBezTo>
                    <a:pt x="9502" y="2179"/>
                    <a:pt x="9531" y="2228"/>
                    <a:pt x="9531" y="2228"/>
                  </a:cubicBezTo>
                  <a:lnTo>
                    <a:pt x="9541" y="2228"/>
                  </a:lnTo>
                  <a:cubicBezTo>
                    <a:pt x="9553" y="2248"/>
                    <a:pt x="9570" y="2256"/>
                    <a:pt x="9588" y="2256"/>
                  </a:cubicBezTo>
                  <a:cubicBezTo>
                    <a:pt x="9631" y="2256"/>
                    <a:pt x="9676" y="2208"/>
                    <a:pt x="9649" y="2160"/>
                  </a:cubicBezTo>
                  <a:cubicBezTo>
                    <a:pt x="9619" y="2111"/>
                    <a:pt x="9590" y="2062"/>
                    <a:pt x="9551" y="2013"/>
                  </a:cubicBezTo>
                  <a:cubicBezTo>
                    <a:pt x="9463" y="1887"/>
                    <a:pt x="9366" y="1760"/>
                    <a:pt x="9258" y="1633"/>
                  </a:cubicBezTo>
                  <a:cubicBezTo>
                    <a:pt x="9102" y="1448"/>
                    <a:pt x="8927" y="1272"/>
                    <a:pt x="8741" y="1106"/>
                  </a:cubicBezTo>
                  <a:cubicBezTo>
                    <a:pt x="8624" y="999"/>
                    <a:pt x="8507" y="901"/>
                    <a:pt x="8390" y="814"/>
                  </a:cubicBezTo>
                  <a:cubicBezTo>
                    <a:pt x="8244" y="706"/>
                    <a:pt x="8097" y="618"/>
                    <a:pt x="7951" y="531"/>
                  </a:cubicBezTo>
                  <a:cubicBezTo>
                    <a:pt x="7610" y="345"/>
                    <a:pt x="7249" y="199"/>
                    <a:pt x="6868" y="111"/>
                  </a:cubicBezTo>
                  <a:cubicBezTo>
                    <a:pt x="6580" y="37"/>
                    <a:pt x="6282" y="0"/>
                    <a:pt x="598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8"/>
            <p:cNvSpPr/>
            <p:nvPr/>
          </p:nvSpPr>
          <p:spPr>
            <a:xfrm>
              <a:off x="3763775" y="3757400"/>
              <a:ext cx="77575" cy="59400"/>
            </a:xfrm>
            <a:custGeom>
              <a:rect b="b" l="l" r="r" t="t"/>
              <a:pathLst>
                <a:path extrusionOk="0" h="2376" w="3103">
                  <a:moveTo>
                    <a:pt x="3048" y="1"/>
                  </a:moveTo>
                  <a:cubicBezTo>
                    <a:pt x="3040" y="1"/>
                    <a:pt x="3031" y="4"/>
                    <a:pt x="3025" y="11"/>
                  </a:cubicBezTo>
                  <a:cubicBezTo>
                    <a:pt x="3025" y="11"/>
                    <a:pt x="2810" y="128"/>
                    <a:pt x="2517" y="314"/>
                  </a:cubicBezTo>
                  <a:cubicBezTo>
                    <a:pt x="2361" y="411"/>
                    <a:pt x="2195" y="528"/>
                    <a:pt x="2020" y="655"/>
                  </a:cubicBezTo>
                  <a:lnTo>
                    <a:pt x="1747" y="860"/>
                  </a:lnTo>
                  <a:cubicBezTo>
                    <a:pt x="1659" y="928"/>
                    <a:pt x="1551" y="1016"/>
                    <a:pt x="1473" y="1065"/>
                  </a:cubicBezTo>
                  <a:cubicBezTo>
                    <a:pt x="1093" y="1338"/>
                    <a:pt x="722" y="1621"/>
                    <a:pt x="459" y="1855"/>
                  </a:cubicBezTo>
                  <a:cubicBezTo>
                    <a:pt x="186" y="2099"/>
                    <a:pt x="20" y="2265"/>
                    <a:pt x="20" y="2265"/>
                  </a:cubicBezTo>
                  <a:cubicBezTo>
                    <a:pt x="0" y="2284"/>
                    <a:pt x="0" y="2313"/>
                    <a:pt x="20" y="2343"/>
                  </a:cubicBezTo>
                  <a:cubicBezTo>
                    <a:pt x="27" y="2365"/>
                    <a:pt x="51" y="2376"/>
                    <a:pt x="75" y="2376"/>
                  </a:cubicBezTo>
                  <a:cubicBezTo>
                    <a:pt x="83" y="2376"/>
                    <a:pt x="91" y="2374"/>
                    <a:pt x="98" y="2372"/>
                  </a:cubicBezTo>
                  <a:cubicBezTo>
                    <a:pt x="98" y="2372"/>
                    <a:pt x="322" y="2265"/>
                    <a:pt x="625" y="2089"/>
                  </a:cubicBezTo>
                  <a:cubicBezTo>
                    <a:pt x="927" y="1913"/>
                    <a:pt x="1317" y="1650"/>
                    <a:pt x="1698" y="1377"/>
                  </a:cubicBezTo>
                  <a:cubicBezTo>
                    <a:pt x="1815" y="1289"/>
                    <a:pt x="1893" y="1221"/>
                    <a:pt x="1981" y="1143"/>
                  </a:cubicBezTo>
                  <a:cubicBezTo>
                    <a:pt x="2069" y="1065"/>
                    <a:pt x="2156" y="996"/>
                    <a:pt x="2244" y="918"/>
                  </a:cubicBezTo>
                  <a:cubicBezTo>
                    <a:pt x="2400" y="772"/>
                    <a:pt x="2556" y="635"/>
                    <a:pt x="2683" y="509"/>
                  </a:cubicBezTo>
                  <a:cubicBezTo>
                    <a:pt x="2937" y="265"/>
                    <a:pt x="3093" y="79"/>
                    <a:pt x="3093" y="79"/>
                  </a:cubicBezTo>
                  <a:cubicBezTo>
                    <a:pt x="3103" y="70"/>
                    <a:pt x="3103" y="40"/>
                    <a:pt x="3093" y="31"/>
                  </a:cubicBezTo>
                  <a:cubicBezTo>
                    <a:pt x="3080" y="12"/>
                    <a:pt x="3064" y="1"/>
                    <a:pt x="304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8"/>
            <p:cNvSpPr/>
            <p:nvPr/>
          </p:nvSpPr>
          <p:spPr>
            <a:xfrm>
              <a:off x="3795000" y="3678750"/>
              <a:ext cx="47800" cy="110550"/>
            </a:xfrm>
            <a:custGeom>
              <a:rect b="b" l="l" r="r" t="t"/>
              <a:pathLst>
                <a:path extrusionOk="0" h="4422" w="1912">
                  <a:moveTo>
                    <a:pt x="1825" y="1"/>
                  </a:moveTo>
                  <a:cubicBezTo>
                    <a:pt x="1812" y="1"/>
                    <a:pt x="1798" y="5"/>
                    <a:pt x="1785" y="16"/>
                  </a:cubicBezTo>
                  <a:cubicBezTo>
                    <a:pt x="1473" y="269"/>
                    <a:pt x="1180" y="562"/>
                    <a:pt x="937" y="894"/>
                  </a:cubicBezTo>
                  <a:cubicBezTo>
                    <a:pt x="810" y="1050"/>
                    <a:pt x="702" y="1226"/>
                    <a:pt x="585" y="1391"/>
                  </a:cubicBezTo>
                  <a:cubicBezTo>
                    <a:pt x="488" y="1577"/>
                    <a:pt x="390" y="1752"/>
                    <a:pt x="302" y="1947"/>
                  </a:cubicBezTo>
                  <a:cubicBezTo>
                    <a:pt x="263" y="2035"/>
                    <a:pt x="224" y="2133"/>
                    <a:pt x="195" y="2230"/>
                  </a:cubicBezTo>
                  <a:cubicBezTo>
                    <a:pt x="156" y="2328"/>
                    <a:pt x="127" y="2435"/>
                    <a:pt x="98" y="2533"/>
                  </a:cubicBezTo>
                  <a:lnTo>
                    <a:pt x="29" y="2845"/>
                  </a:lnTo>
                  <a:lnTo>
                    <a:pt x="10" y="3157"/>
                  </a:lnTo>
                  <a:cubicBezTo>
                    <a:pt x="0" y="3264"/>
                    <a:pt x="0" y="3372"/>
                    <a:pt x="20" y="3469"/>
                  </a:cubicBezTo>
                  <a:cubicBezTo>
                    <a:pt x="20" y="3577"/>
                    <a:pt x="39" y="3684"/>
                    <a:pt x="68" y="3781"/>
                  </a:cubicBezTo>
                  <a:cubicBezTo>
                    <a:pt x="98" y="3889"/>
                    <a:pt x="127" y="3986"/>
                    <a:pt x="176" y="4084"/>
                  </a:cubicBezTo>
                  <a:cubicBezTo>
                    <a:pt x="224" y="4181"/>
                    <a:pt x="263" y="4269"/>
                    <a:pt x="312" y="4357"/>
                  </a:cubicBezTo>
                  <a:lnTo>
                    <a:pt x="312" y="4347"/>
                  </a:lnTo>
                  <a:lnTo>
                    <a:pt x="351" y="4396"/>
                  </a:lnTo>
                  <a:cubicBezTo>
                    <a:pt x="362" y="4414"/>
                    <a:pt x="378" y="4421"/>
                    <a:pt x="392" y="4421"/>
                  </a:cubicBezTo>
                  <a:cubicBezTo>
                    <a:pt x="418" y="4421"/>
                    <a:pt x="442" y="4398"/>
                    <a:pt x="429" y="4367"/>
                  </a:cubicBezTo>
                  <a:lnTo>
                    <a:pt x="429" y="4347"/>
                  </a:lnTo>
                  <a:lnTo>
                    <a:pt x="420" y="4318"/>
                  </a:lnTo>
                  <a:lnTo>
                    <a:pt x="420" y="4308"/>
                  </a:lnTo>
                  <a:cubicBezTo>
                    <a:pt x="400" y="4211"/>
                    <a:pt x="381" y="4123"/>
                    <a:pt x="351" y="4025"/>
                  </a:cubicBezTo>
                  <a:cubicBezTo>
                    <a:pt x="332" y="3938"/>
                    <a:pt x="322" y="3840"/>
                    <a:pt x="312" y="3742"/>
                  </a:cubicBezTo>
                  <a:cubicBezTo>
                    <a:pt x="302" y="3655"/>
                    <a:pt x="293" y="3557"/>
                    <a:pt x="312" y="3460"/>
                  </a:cubicBezTo>
                  <a:cubicBezTo>
                    <a:pt x="312" y="3372"/>
                    <a:pt x="312" y="3274"/>
                    <a:pt x="332" y="3186"/>
                  </a:cubicBezTo>
                  <a:lnTo>
                    <a:pt x="381" y="2903"/>
                  </a:lnTo>
                  <a:lnTo>
                    <a:pt x="459" y="2630"/>
                  </a:lnTo>
                  <a:cubicBezTo>
                    <a:pt x="488" y="2543"/>
                    <a:pt x="517" y="2455"/>
                    <a:pt x="556" y="2367"/>
                  </a:cubicBezTo>
                  <a:cubicBezTo>
                    <a:pt x="585" y="2269"/>
                    <a:pt x="624" y="2182"/>
                    <a:pt x="663" y="2104"/>
                  </a:cubicBezTo>
                  <a:cubicBezTo>
                    <a:pt x="829" y="1743"/>
                    <a:pt x="1015" y="1411"/>
                    <a:pt x="1219" y="1079"/>
                  </a:cubicBezTo>
                  <a:cubicBezTo>
                    <a:pt x="1434" y="757"/>
                    <a:pt x="1649" y="426"/>
                    <a:pt x="1893" y="104"/>
                  </a:cubicBezTo>
                  <a:lnTo>
                    <a:pt x="1873" y="104"/>
                  </a:lnTo>
                  <a:cubicBezTo>
                    <a:pt x="1911" y="58"/>
                    <a:pt x="1872" y="1"/>
                    <a:pt x="182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8"/>
            <p:cNvSpPr/>
            <p:nvPr/>
          </p:nvSpPr>
          <p:spPr>
            <a:xfrm>
              <a:off x="3961325" y="3840575"/>
              <a:ext cx="176850" cy="57100"/>
            </a:xfrm>
            <a:custGeom>
              <a:rect b="b" l="l" r="r" t="t"/>
              <a:pathLst>
                <a:path extrusionOk="0" h="2284" w="7074">
                  <a:moveTo>
                    <a:pt x="53" y="0"/>
                  </a:moveTo>
                  <a:cubicBezTo>
                    <a:pt x="39" y="0"/>
                    <a:pt x="26" y="8"/>
                    <a:pt x="20" y="21"/>
                  </a:cubicBezTo>
                  <a:cubicBezTo>
                    <a:pt x="0" y="40"/>
                    <a:pt x="10" y="69"/>
                    <a:pt x="30" y="89"/>
                  </a:cubicBezTo>
                  <a:cubicBezTo>
                    <a:pt x="30" y="89"/>
                    <a:pt x="400" y="381"/>
                    <a:pt x="976" y="801"/>
                  </a:cubicBezTo>
                  <a:cubicBezTo>
                    <a:pt x="1132" y="918"/>
                    <a:pt x="1298" y="1016"/>
                    <a:pt x="1464" y="1103"/>
                  </a:cubicBezTo>
                  <a:lnTo>
                    <a:pt x="2039" y="1406"/>
                  </a:lnTo>
                  <a:lnTo>
                    <a:pt x="2342" y="1562"/>
                  </a:lnTo>
                  <a:lnTo>
                    <a:pt x="2673" y="1689"/>
                  </a:lnTo>
                  <a:lnTo>
                    <a:pt x="3356" y="1933"/>
                  </a:lnTo>
                  <a:cubicBezTo>
                    <a:pt x="3571" y="2001"/>
                    <a:pt x="3805" y="2059"/>
                    <a:pt x="4039" y="2098"/>
                  </a:cubicBezTo>
                  <a:cubicBezTo>
                    <a:pt x="4273" y="2147"/>
                    <a:pt x="4478" y="2196"/>
                    <a:pt x="4722" y="2235"/>
                  </a:cubicBezTo>
                  <a:cubicBezTo>
                    <a:pt x="4937" y="2264"/>
                    <a:pt x="5151" y="2274"/>
                    <a:pt x="5366" y="2284"/>
                  </a:cubicBezTo>
                  <a:cubicBezTo>
                    <a:pt x="5561" y="2284"/>
                    <a:pt x="5756" y="2274"/>
                    <a:pt x="5951" y="2245"/>
                  </a:cubicBezTo>
                  <a:cubicBezTo>
                    <a:pt x="6117" y="2235"/>
                    <a:pt x="6283" y="2196"/>
                    <a:pt x="6439" y="2147"/>
                  </a:cubicBezTo>
                  <a:cubicBezTo>
                    <a:pt x="6566" y="2118"/>
                    <a:pt x="6683" y="2069"/>
                    <a:pt x="6800" y="2011"/>
                  </a:cubicBezTo>
                  <a:cubicBezTo>
                    <a:pt x="6868" y="1981"/>
                    <a:pt x="6937" y="1933"/>
                    <a:pt x="7005" y="1894"/>
                  </a:cubicBezTo>
                  <a:lnTo>
                    <a:pt x="7073" y="1845"/>
                  </a:lnTo>
                  <a:lnTo>
                    <a:pt x="6995" y="1864"/>
                  </a:lnTo>
                  <a:cubicBezTo>
                    <a:pt x="6927" y="1894"/>
                    <a:pt x="6849" y="1923"/>
                    <a:pt x="6771" y="1942"/>
                  </a:cubicBezTo>
                  <a:cubicBezTo>
                    <a:pt x="6654" y="1972"/>
                    <a:pt x="6537" y="2001"/>
                    <a:pt x="6410" y="2011"/>
                  </a:cubicBezTo>
                  <a:cubicBezTo>
                    <a:pt x="6254" y="2030"/>
                    <a:pt x="6098" y="2030"/>
                    <a:pt x="5941" y="2030"/>
                  </a:cubicBezTo>
                  <a:cubicBezTo>
                    <a:pt x="5551" y="2030"/>
                    <a:pt x="5161" y="1981"/>
                    <a:pt x="4771" y="1903"/>
                  </a:cubicBezTo>
                  <a:cubicBezTo>
                    <a:pt x="4576" y="1864"/>
                    <a:pt x="4342" y="1786"/>
                    <a:pt x="4127" y="1737"/>
                  </a:cubicBezTo>
                  <a:cubicBezTo>
                    <a:pt x="3893" y="1689"/>
                    <a:pt x="3668" y="1630"/>
                    <a:pt x="3454" y="1552"/>
                  </a:cubicBezTo>
                  <a:lnTo>
                    <a:pt x="2810" y="1318"/>
                  </a:lnTo>
                  <a:lnTo>
                    <a:pt x="2488" y="1211"/>
                  </a:lnTo>
                  <a:lnTo>
                    <a:pt x="2186" y="1074"/>
                  </a:lnTo>
                  <a:cubicBezTo>
                    <a:pt x="1990" y="977"/>
                    <a:pt x="1795" y="889"/>
                    <a:pt x="1620" y="811"/>
                  </a:cubicBezTo>
                  <a:cubicBezTo>
                    <a:pt x="1444" y="742"/>
                    <a:pt x="1278" y="655"/>
                    <a:pt x="1112" y="567"/>
                  </a:cubicBezTo>
                  <a:cubicBezTo>
                    <a:pt x="508" y="225"/>
                    <a:pt x="78" y="11"/>
                    <a:pt x="78" y="11"/>
                  </a:cubicBezTo>
                  <a:cubicBezTo>
                    <a:pt x="71" y="3"/>
                    <a:pt x="62" y="0"/>
                    <a:pt x="5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8"/>
            <p:cNvSpPr/>
            <p:nvPr/>
          </p:nvSpPr>
          <p:spPr>
            <a:xfrm>
              <a:off x="4064250" y="3686700"/>
              <a:ext cx="9775" cy="106225"/>
            </a:xfrm>
            <a:custGeom>
              <a:rect b="b" l="l" r="r" t="t"/>
              <a:pathLst>
                <a:path extrusionOk="0" h="4249" w="391">
                  <a:moveTo>
                    <a:pt x="195" y="0"/>
                  </a:moveTo>
                  <a:cubicBezTo>
                    <a:pt x="156" y="0"/>
                    <a:pt x="127" y="20"/>
                    <a:pt x="127" y="59"/>
                  </a:cubicBezTo>
                  <a:cubicBezTo>
                    <a:pt x="127" y="59"/>
                    <a:pt x="78" y="312"/>
                    <a:pt x="49" y="703"/>
                  </a:cubicBezTo>
                  <a:cubicBezTo>
                    <a:pt x="20" y="1093"/>
                    <a:pt x="0" y="1610"/>
                    <a:pt x="0" y="2127"/>
                  </a:cubicBezTo>
                  <a:cubicBezTo>
                    <a:pt x="10" y="2654"/>
                    <a:pt x="39" y="3171"/>
                    <a:pt x="68" y="3561"/>
                  </a:cubicBezTo>
                  <a:cubicBezTo>
                    <a:pt x="107" y="3951"/>
                    <a:pt x="156" y="4205"/>
                    <a:pt x="156" y="4205"/>
                  </a:cubicBezTo>
                  <a:cubicBezTo>
                    <a:pt x="161" y="4234"/>
                    <a:pt x="183" y="4249"/>
                    <a:pt x="205" y="4249"/>
                  </a:cubicBezTo>
                  <a:cubicBezTo>
                    <a:pt x="227" y="4249"/>
                    <a:pt x="249" y="4234"/>
                    <a:pt x="254" y="4205"/>
                  </a:cubicBezTo>
                  <a:cubicBezTo>
                    <a:pt x="254" y="4205"/>
                    <a:pt x="293" y="3941"/>
                    <a:pt x="322" y="3561"/>
                  </a:cubicBezTo>
                  <a:cubicBezTo>
                    <a:pt x="361" y="3171"/>
                    <a:pt x="381" y="2654"/>
                    <a:pt x="381" y="2127"/>
                  </a:cubicBezTo>
                  <a:cubicBezTo>
                    <a:pt x="390" y="1610"/>
                    <a:pt x="361" y="1093"/>
                    <a:pt x="332" y="703"/>
                  </a:cubicBezTo>
                  <a:cubicBezTo>
                    <a:pt x="293" y="312"/>
                    <a:pt x="254" y="59"/>
                    <a:pt x="254" y="59"/>
                  </a:cubicBezTo>
                  <a:cubicBezTo>
                    <a:pt x="244" y="30"/>
                    <a:pt x="225" y="10"/>
                    <a:pt x="1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8"/>
            <p:cNvSpPr/>
            <p:nvPr/>
          </p:nvSpPr>
          <p:spPr>
            <a:xfrm>
              <a:off x="3856450" y="4079350"/>
              <a:ext cx="294875" cy="694625"/>
            </a:xfrm>
            <a:custGeom>
              <a:rect b="b" l="l" r="r" t="t"/>
              <a:pathLst>
                <a:path extrusionOk="0" h="27785" w="11795">
                  <a:moveTo>
                    <a:pt x="109" y="1"/>
                  </a:moveTo>
                  <a:cubicBezTo>
                    <a:pt x="83" y="1"/>
                    <a:pt x="59" y="10"/>
                    <a:pt x="39" y="30"/>
                  </a:cubicBezTo>
                  <a:cubicBezTo>
                    <a:pt x="0" y="79"/>
                    <a:pt x="0" y="137"/>
                    <a:pt x="49" y="176"/>
                  </a:cubicBezTo>
                  <a:lnTo>
                    <a:pt x="2164" y="2147"/>
                  </a:lnTo>
                  <a:lnTo>
                    <a:pt x="2164" y="2147"/>
                  </a:lnTo>
                  <a:lnTo>
                    <a:pt x="2712" y="5513"/>
                  </a:lnTo>
                  <a:lnTo>
                    <a:pt x="3005" y="7220"/>
                  </a:lnTo>
                  <a:cubicBezTo>
                    <a:pt x="3093" y="7786"/>
                    <a:pt x="3200" y="8361"/>
                    <a:pt x="3308" y="8927"/>
                  </a:cubicBezTo>
                  <a:lnTo>
                    <a:pt x="3942" y="12322"/>
                  </a:lnTo>
                  <a:lnTo>
                    <a:pt x="4264" y="14019"/>
                  </a:lnTo>
                  <a:cubicBezTo>
                    <a:pt x="4410" y="14585"/>
                    <a:pt x="4615" y="15141"/>
                    <a:pt x="4878" y="15668"/>
                  </a:cubicBezTo>
                  <a:cubicBezTo>
                    <a:pt x="5376" y="16722"/>
                    <a:pt x="5922" y="17736"/>
                    <a:pt x="6478" y="18741"/>
                  </a:cubicBezTo>
                  <a:cubicBezTo>
                    <a:pt x="7034" y="19756"/>
                    <a:pt x="7610" y="20751"/>
                    <a:pt x="8185" y="21746"/>
                  </a:cubicBezTo>
                  <a:lnTo>
                    <a:pt x="9922" y="24731"/>
                  </a:lnTo>
                  <a:lnTo>
                    <a:pt x="10790" y="26223"/>
                  </a:lnTo>
                  <a:cubicBezTo>
                    <a:pt x="11083" y="26711"/>
                    <a:pt x="11346" y="27219"/>
                    <a:pt x="11590" y="27736"/>
                  </a:cubicBezTo>
                  <a:cubicBezTo>
                    <a:pt x="11603" y="27769"/>
                    <a:pt x="11635" y="27784"/>
                    <a:pt x="11669" y="27784"/>
                  </a:cubicBezTo>
                  <a:cubicBezTo>
                    <a:pt x="11685" y="27784"/>
                    <a:pt x="11701" y="27781"/>
                    <a:pt x="11717" y="27775"/>
                  </a:cubicBezTo>
                  <a:cubicBezTo>
                    <a:pt x="11766" y="27755"/>
                    <a:pt x="11795" y="27687"/>
                    <a:pt x="11766" y="27638"/>
                  </a:cubicBezTo>
                  <a:cubicBezTo>
                    <a:pt x="11561" y="27101"/>
                    <a:pt x="11258" y="26594"/>
                    <a:pt x="10995" y="26087"/>
                  </a:cubicBezTo>
                  <a:lnTo>
                    <a:pt x="10166" y="24575"/>
                  </a:lnTo>
                  <a:lnTo>
                    <a:pt x="8459" y="21570"/>
                  </a:lnTo>
                  <a:cubicBezTo>
                    <a:pt x="7893" y="20575"/>
                    <a:pt x="7327" y="19570"/>
                    <a:pt x="6781" y="18556"/>
                  </a:cubicBezTo>
                  <a:cubicBezTo>
                    <a:pt x="6234" y="17551"/>
                    <a:pt x="5688" y="16536"/>
                    <a:pt x="5220" y="15492"/>
                  </a:cubicBezTo>
                  <a:cubicBezTo>
                    <a:pt x="4976" y="14985"/>
                    <a:pt x="4771" y="14458"/>
                    <a:pt x="4625" y="13922"/>
                  </a:cubicBezTo>
                  <a:lnTo>
                    <a:pt x="4293" y="12224"/>
                  </a:lnTo>
                  <a:lnTo>
                    <a:pt x="3630" y="8839"/>
                  </a:lnTo>
                  <a:cubicBezTo>
                    <a:pt x="3522" y="8273"/>
                    <a:pt x="3415" y="7717"/>
                    <a:pt x="3317" y="7151"/>
                  </a:cubicBezTo>
                  <a:lnTo>
                    <a:pt x="3015" y="5444"/>
                  </a:lnTo>
                  <a:lnTo>
                    <a:pt x="2420" y="2049"/>
                  </a:lnTo>
                  <a:cubicBezTo>
                    <a:pt x="2410" y="2020"/>
                    <a:pt x="2400" y="2001"/>
                    <a:pt x="2381" y="1981"/>
                  </a:cubicBezTo>
                  <a:lnTo>
                    <a:pt x="186" y="30"/>
                  </a:lnTo>
                  <a:cubicBezTo>
                    <a:pt x="161" y="10"/>
                    <a:pt x="135" y="1"/>
                    <a:pt x="10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8"/>
            <p:cNvSpPr/>
            <p:nvPr/>
          </p:nvSpPr>
          <p:spPr>
            <a:xfrm>
              <a:off x="3863025" y="3708225"/>
              <a:ext cx="50525" cy="44500"/>
            </a:xfrm>
            <a:custGeom>
              <a:rect b="b" l="l" r="r" t="t"/>
              <a:pathLst>
                <a:path extrusionOk="0" h="1780" w="2021">
                  <a:moveTo>
                    <a:pt x="1689" y="0"/>
                  </a:moveTo>
                  <a:cubicBezTo>
                    <a:pt x="1664" y="0"/>
                    <a:pt x="1640" y="3"/>
                    <a:pt x="1620" y="8"/>
                  </a:cubicBezTo>
                  <a:cubicBezTo>
                    <a:pt x="1474" y="56"/>
                    <a:pt x="1347" y="144"/>
                    <a:pt x="1250" y="261"/>
                  </a:cubicBezTo>
                  <a:lnTo>
                    <a:pt x="1015" y="505"/>
                  </a:lnTo>
                  <a:cubicBezTo>
                    <a:pt x="937" y="573"/>
                    <a:pt x="859" y="642"/>
                    <a:pt x="772" y="710"/>
                  </a:cubicBezTo>
                  <a:cubicBezTo>
                    <a:pt x="693" y="768"/>
                    <a:pt x="615" y="837"/>
                    <a:pt x="537" y="876"/>
                  </a:cubicBezTo>
                  <a:cubicBezTo>
                    <a:pt x="391" y="973"/>
                    <a:pt x="264" y="1061"/>
                    <a:pt x="176" y="1110"/>
                  </a:cubicBezTo>
                  <a:lnTo>
                    <a:pt x="30" y="1198"/>
                  </a:lnTo>
                  <a:cubicBezTo>
                    <a:pt x="11" y="1217"/>
                    <a:pt x="1" y="1237"/>
                    <a:pt x="1" y="1256"/>
                  </a:cubicBezTo>
                  <a:cubicBezTo>
                    <a:pt x="11" y="1285"/>
                    <a:pt x="40" y="1295"/>
                    <a:pt x="69" y="1295"/>
                  </a:cubicBezTo>
                  <a:cubicBezTo>
                    <a:pt x="264" y="1237"/>
                    <a:pt x="459" y="1159"/>
                    <a:pt x="645" y="1061"/>
                  </a:cubicBezTo>
                  <a:cubicBezTo>
                    <a:pt x="733" y="1022"/>
                    <a:pt x="820" y="964"/>
                    <a:pt x="908" y="905"/>
                  </a:cubicBezTo>
                  <a:cubicBezTo>
                    <a:pt x="957" y="876"/>
                    <a:pt x="1006" y="856"/>
                    <a:pt x="1064" y="817"/>
                  </a:cubicBezTo>
                  <a:lnTo>
                    <a:pt x="1191" y="710"/>
                  </a:lnTo>
                  <a:cubicBezTo>
                    <a:pt x="1289" y="622"/>
                    <a:pt x="1376" y="534"/>
                    <a:pt x="1464" y="456"/>
                  </a:cubicBezTo>
                  <a:cubicBezTo>
                    <a:pt x="1523" y="378"/>
                    <a:pt x="1591" y="320"/>
                    <a:pt x="1679" y="281"/>
                  </a:cubicBezTo>
                  <a:cubicBezTo>
                    <a:pt x="1683" y="279"/>
                    <a:pt x="1687" y="278"/>
                    <a:pt x="1692" y="278"/>
                  </a:cubicBezTo>
                  <a:cubicBezTo>
                    <a:pt x="1708" y="278"/>
                    <a:pt x="1727" y="285"/>
                    <a:pt x="1739" y="289"/>
                  </a:cubicBezTo>
                  <a:lnTo>
                    <a:pt x="1739" y="289"/>
                  </a:lnTo>
                  <a:cubicBezTo>
                    <a:pt x="1740" y="297"/>
                    <a:pt x="1747" y="316"/>
                    <a:pt x="1747" y="339"/>
                  </a:cubicBezTo>
                  <a:cubicBezTo>
                    <a:pt x="1747" y="388"/>
                    <a:pt x="1747" y="437"/>
                    <a:pt x="1737" y="486"/>
                  </a:cubicBezTo>
                  <a:lnTo>
                    <a:pt x="1718" y="564"/>
                  </a:lnTo>
                  <a:lnTo>
                    <a:pt x="1689" y="642"/>
                  </a:lnTo>
                  <a:cubicBezTo>
                    <a:pt x="1659" y="749"/>
                    <a:pt x="1620" y="846"/>
                    <a:pt x="1581" y="954"/>
                  </a:cubicBezTo>
                  <a:cubicBezTo>
                    <a:pt x="1542" y="1042"/>
                    <a:pt x="1503" y="1120"/>
                    <a:pt x="1464" y="1207"/>
                  </a:cubicBezTo>
                  <a:cubicBezTo>
                    <a:pt x="1386" y="1334"/>
                    <a:pt x="1318" y="1461"/>
                    <a:pt x="1230" y="1578"/>
                  </a:cubicBezTo>
                  <a:lnTo>
                    <a:pt x="1142" y="1724"/>
                  </a:lnTo>
                  <a:cubicBezTo>
                    <a:pt x="1127" y="1755"/>
                    <a:pt x="1153" y="1779"/>
                    <a:pt x="1180" y="1779"/>
                  </a:cubicBezTo>
                  <a:cubicBezTo>
                    <a:pt x="1187" y="1779"/>
                    <a:pt x="1194" y="1778"/>
                    <a:pt x="1201" y="1773"/>
                  </a:cubicBezTo>
                  <a:lnTo>
                    <a:pt x="1318" y="1646"/>
                  </a:lnTo>
                  <a:cubicBezTo>
                    <a:pt x="1425" y="1539"/>
                    <a:pt x="1523" y="1422"/>
                    <a:pt x="1611" y="1295"/>
                  </a:cubicBezTo>
                  <a:cubicBezTo>
                    <a:pt x="1669" y="1207"/>
                    <a:pt x="1718" y="1120"/>
                    <a:pt x="1767" y="1032"/>
                  </a:cubicBezTo>
                  <a:cubicBezTo>
                    <a:pt x="1825" y="934"/>
                    <a:pt x="1874" y="827"/>
                    <a:pt x="1913" y="720"/>
                  </a:cubicBezTo>
                  <a:lnTo>
                    <a:pt x="1952" y="642"/>
                  </a:lnTo>
                  <a:lnTo>
                    <a:pt x="1981" y="544"/>
                  </a:lnTo>
                  <a:cubicBezTo>
                    <a:pt x="2001" y="476"/>
                    <a:pt x="2010" y="398"/>
                    <a:pt x="2010" y="329"/>
                  </a:cubicBezTo>
                  <a:cubicBezTo>
                    <a:pt x="2020" y="222"/>
                    <a:pt x="1971" y="115"/>
                    <a:pt x="1893" y="47"/>
                  </a:cubicBezTo>
                  <a:lnTo>
                    <a:pt x="1874" y="37"/>
                  </a:lnTo>
                  <a:cubicBezTo>
                    <a:pt x="1874" y="37"/>
                    <a:pt x="1843" y="24"/>
                    <a:pt x="1840" y="24"/>
                  </a:cubicBezTo>
                  <a:lnTo>
                    <a:pt x="1840" y="24"/>
                  </a:lnTo>
                  <a:cubicBezTo>
                    <a:pt x="1840" y="24"/>
                    <a:pt x="1841" y="25"/>
                    <a:pt x="1845" y="27"/>
                  </a:cubicBezTo>
                  <a:lnTo>
                    <a:pt x="1825" y="27"/>
                  </a:lnTo>
                  <a:lnTo>
                    <a:pt x="1757" y="8"/>
                  </a:lnTo>
                  <a:cubicBezTo>
                    <a:pt x="1737" y="3"/>
                    <a:pt x="1713" y="0"/>
                    <a:pt x="168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8"/>
            <p:cNvSpPr/>
            <p:nvPr/>
          </p:nvSpPr>
          <p:spPr>
            <a:xfrm>
              <a:off x="3909625" y="3713000"/>
              <a:ext cx="24150" cy="49925"/>
            </a:xfrm>
            <a:custGeom>
              <a:rect b="b" l="l" r="r" t="t"/>
              <a:pathLst>
                <a:path extrusionOk="0" h="1997" w="966">
                  <a:moveTo>
                    <a:pt x="621" y="1"/>
                  </a:moveTo>
                  <a:cubicBezTo>
                    <a:pt x="612" y="1"/>
                    <a:pt x="604" y="1"/>
                    <a:pt x="595" y="2"/>
                  </a:cubicBezTo>
                  <a:cubicBezTo>
                    <a:pt x="507" y="2"/>
                    <a:pt x="420" y="31"/>
                    <a:pt x="342" y="70"/>
                  </a:cubicBezTo>
                  <a:cubicBezTo>
                    <a:pt x="244" y="129"/>
                    <a:pt x="156" y="207"/>
                    <a:pt x="88" y="295"/>
                  </a:cubicBezTo>
                  <a:cubicBezTo>
                    <a:pt x="59" y="324"/>
                    <a:pt x="39" y="353"/>
                    <a:pt x="10" y="392"/>
                  </a:cubicBezTo>
                  <a:cubicBezTo>
                    <a:pt x="0" y="412"/>
                    <a:pt x="0" y="421"/>
                    <a:pt x="10" y="441"/>
                  </a:cubicBezTo>
                  <a:cubicBezTo>
                    <a:pt x="22" y="453"/>
                    <a:pt x="38" y="461"/>
                    <a:pt x="53" y="461"/>
                  </a:cubicBezTo>
                  <a:cubicBezTo>
                    <a:pt x="62" y="461"/>
                    <a:pt x="71" y="458"/>
                    <a:pt x="78" y="451"/>
                  </a:cubicBezTo>
                  <a:lnTo>
                    <a:pt x="176" y="392"/>
                  </a:lnTo>
                  <a:cubicBezTo>
                    <a:pt x="254" y="334"/>
                    <a:pt x="342" y="295"/>
                    <a:pt x="429" y="256"/>
                  </a:cubicBezTo>
                  <a:cubicBezTo>
                    <a:pt x="469" y="241"/>
                    <a:pt x="508" y="233"/>
                    <a:pt x="543" y="233"/>
                  </a:cubicBezTo>
                  <a:cubicBezTo>
                    <a:pt x="601" y="233"/>
                    <a:pt x="649" y="255"/>
                    <a:pt x="673" y="304"/>
                  </a:cubicBezTo>
                  <a:cubicBezTo>
                    <a:pt x="664" y="304"/>
                    <a:pt x="673" y="382"/>
                    <a:pt x="664" y="451"/>
                  </a:cubicBezTo>
                  <a:cubicBezTo>
                    <a:pt x="654" y="529"/>
                    <a:pt x="634" y="607"/>
                    <a:pt x="615" y="685"/>
                  </a:cubicBezTo>
                  <a:cubicBezTo>
                    <a:pt x="585" y="763"/>
                    <a:pt x="566" y="841"/>
                    <a:pt x="537" y="919"/>
                  </a:cubicBezTo>
                  <a:cubicBezTo>
                    <a:pt x="517" y="997"/>
                    <a:pt x="488" y="1055"/>
                    <a:pt x="459" y="1143"/>
                  </a:cubicBezTo>
                  <a:cubicBezTo>
                    <a:pt x="390" y="1290"/>
                    <a:pt x="351" y="1436"/>
                    <a:pt x="293" y="1543"/>
                  </a:cubicBezTo>
                  <a:cubicBezTo>
                    <a:pt x="195" y="1777"/>
                    <a:pt x="137" y="1943"/>
                    <a:pt x="137" y="1943"/>
                  </a:cubicBezTo>
                  <a:cubicBezTo>
                    <a:pt x="137" y="1963"/>
                    <a:pt x="137" y="1972"/>
                    <a:pt x="146" y="1982"/>
                  </a:cubicBezTo>
                  <a:cubicBezTo>
                    <a:pt x="156" y="1992"/>
                    <a:pt x="166" y="1997"/>
                    <a:pt x="176" y="1997"/>
                  </a:cubicBezTo>
                  <a:cubicBezTo>
                    <a:pt x="186" y="1997"/>
                    <a:pt x="195" y="1992"/>
                    <a:pt x="205" y="1982"/>
                  </a:cubicBezTo>
                  <a:cubicBezTo>
                    <a:pt x="205" y="1982"/>
                    <a:pt x="312" y="1846"/>
                    <a:pt x="459" y="1631"/>
                  </a:cubicBezTo>
                  <a:cubicBezTo>
                    <a:pt x="546" y="1504"/>
                    <a:pt x="625" y="1377"/>
                    <a:pt x="683" y="1251"/>
                  </a:cubicBezTo>
                  <a:cubicBezTo>
                    <a:pt x="732" y="1173"/>
                    <a:pt x="761" y="1094"/>
                    <a:pt x="800" y="1016"/>
                  </a:cubicBezTo>
                  <a:cubicBezTo>
                    <a:pt x="829" y="938"/>
                    <a:pt x="859" y="851"/>
                    <a:pt x="888" y="763"/>
                  </a:cubicBezTo>
                  <a:cubicBezTo>
                    <a:pt x="907" y="675"/>
                    <a:pt x="927" y="587"/>
                    <a:pt x="946" y="490"/>
                  </a:cubicBezTo>
                  <a:cubicBezTo>
                    <a:pt x="966" y="373"/>
                    <a:pt x="946" y="256"/>
                    <a:pt x="888" y="148"/>
                  </a:cubicBezTo>
                  <a:cubicBezTo>
                    <a:pt x="825" y="58"/>
                    <a:pt x="728" y="1"/>
                    <a:pt x="621"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8"/>
            <p:cNvSpPr/>
            <p:nvPr/>
          </p:nvSpPr>
          <p:spPr>
            <a:xfrm>
              <a:off x="3712800" y="3816375"/>
              <a:ext cx="190750" cy="94400"/>
            </a:xfrm>
            <a:custGeom>
              <a:rect b="b" l="l" r="r" t="t"/>
              <a:pathLst>
                <a:path extrusionOk="0" h="3776" w="7630">
                  <a:moveTo>
                    <a:pt x="7566" y="1"/>
                  </a:moveTo>
                  <a:cubicBezTo>
                    <a:pt x="7549" y="1"/>
                    <a:pt x="7532" y="8"/>
                    <a:pt x="7522" y="23"/>
                  </a:cubicBezTo>
                  <a:lnTo>
                    <a:pt x="7229" y="276"/>
                  </a:lnTo>
                  <a:cubicBezTo>
                    <a:pt x="7054" y="432"/>
                    <a:pt x="6800" y="686"/>
                    <a:pt x="6478" y="940"/>
                  </a:cubicBezTo>
                  <a:lnTo>
                    <a:pt x="5961" y="1359"/>
                  </a:lnTo>
                  <a:lnTo>
                    <a:pt x="5356" y="1808"/>
                  </a:lnTo>
                  <a:lnTo>
                    <a:pt x="5044" y="2042"/>
                  </a:lnTo>
                  <a:lnTo>
                    <a:pt x="4703" y="2257"/>
                  </a:lnTo>
                  <a:cubicBezTo>
                    <a:pt x="4478" y="2393"/>
                    <a:pt x="4254" y="2549"/>
                    <a:pt x="4010" y="2686"/>
                  </a:cubicBezTo>
                  <a:cubicBezTo>
                    <a:pt x="3776" y="2823"/>
                    <a:pt x="3532" y="2949"/>
                    <a:pt x="3278" y="3066"/>
                  </a:cubicBezTo>
                  <a:cubicBezTo>
                    <a:pt x="3034" y="3174"/>
                    <a:pt x="2791" y="3271"/>
                    <a:pt x="2547" y="3349"/>
                  </a:cubicBezTo>
                  <a:cubicBezTo>
                    <a:pt x="2312" y="3427"/>
                    <a:pt x="2078" y="3486"/>
                    <a:pt x="1834" y="3525"/>
                  </a:cubicBezTo>
                  <a:cubicBezTo>
                    <a:pt x="1696" y="3544"/>
                    <a:pt x="1557" y="3555"/>
                    <a:pt x="1419" y="3555"/>
                  </a:cubicBezTo>
                  <a:cubicBezTo>
                    <a:pt x="1343" y="3555"/>
                    <a:pt x="1267" y="3551"/>
                    <a:pt x="1191" y="3544"/>
                  </a:cubicBezTo>
                  <a:cubicBezTo>
                    <a:pt x="1005" y="3525"/>
                    <a:pt x="830" y="3486"/>
                    <a:pt x="654" y="3427"/>
                  </a:cubicBezTo>
                  <a:cubicBezTo>
                    <a:pt x="586" y="3398"/>
                    <a:pt x="508" y="3369"/>
                    <a:pt x="449" y="3330"/>
                  </a:cubicBezTo>
                  <a:cubicBezTo>
                    <a:pt x="391" y="3301"/>
                    <a:pt x="332" y="3271"/>
                    <a:pt x="283" y="3223"/>
                  </a:cubicBezTo>
                  <a:cubicBezTo>
                    <a:pt x="205" y="3174"/>
                    <a:pt x="137" y="3115"/>
                    <a:pt x="78" y="3037"/>
                  </a:cubicBezTo>
                  <a:lnTo>
                    <a:pt x="10" y="2969"/>
                  </a:lnTo>
                  <a:lnTo>
                    <a:pt x="0" y="2969"/>
                  </a:lnTo>
                  <a:lnTo>
                    <a:pt x="49" y="3057"/>
                  </a:lnTo>
                  <a:cubicBezTo>
                    <a:pt x="98" y="3135"/>
                    <a:pt x="157" y="3213"/>
                    <a:pt x="235" y="3281"/>
                  </a:cubicBezTo>
                  <a:cubicBezTo>
                    <a:pt x="283" y="3330"/>
                    <a:pt x="332" y="3369"/>
                    <a:pt x="391" y="3408"/>
                  </a:cubicBezTo>
                  <a:cubicBezTo>
                    <a:pt x="459" y="3457"/>
                    <a:pt x="527" y="3505"/>
                    <a:pt x="605" y="3544"/>
                  </a:cubicBezTo>
                  <a:cubicBezTo>
                    <a:pt x="781" y="3632"/>
                    <a:pt x="966" y="3701"/>
                    <a:pt x="1161" y="3740"/>
                  </a:cubicBezTo>
                  <a:cubicBezTo>
                    <a:pt x="1332" y="3763"/>
                    <a:pt x="1505" y="3775"/>
                    <a:pt x="1679" y="3775"/>
                  </a:cubicBezTo>
                  <a:cubicBezTo>
                    <a:pt x="2001" y="3775"/>
                    <a:pt x="2324" y="3734"/>
                    <a:pt x="2634" y="3652"/>
                  </a:cubicBezTo>
                  <a:cubicBezTo>
                    <a:pt x="2898" y="3574"/>
                    <a:pt x="3161" y="3486"/>
                    <a:pt x="3415" y="3379"/>
                  </a:cubicBezTo>
                  <a:cubicBezTo>
                    <a:pt x="3678" y="3281"/>
                    <a:pt x="3932" y="3154"/>
                    <a:pt x="4186" y="3018"/>
                  </a:cubicBezTo>
                  <a:cubicBezTo>
                    <a:pt x="4429" y="2881"/>
                    <a:pt x="4664" y="2715"/>
                    <a:pt x="4907" y="2569"/>
                  </a:cubicBezTo>
                  <a:cubicBezTo>
                    <a:pt x="5025" y="2491"/>
                    <a:pt x="5142" y="2423"/>
                    <a:pt x="5249" y="2345"/>
                  </a:cubicBezTo>
                  <a:lnTo>
                    <a:pt x="5571" y="2101"/>
                  </a:lnTo>
                  <a:cubicBezTo>
                    <a:pt x="5776" y="1935"/>
                    <a:pt x="5981" y="1779"/>
                    <a:pt x="6166" y="1623"/>
                  </a:cubicBezTo>
                  <a:lnTo>
                    <a:pt x="6663" y="1145"/>
                  </a:lnTo>
                  <a:cubicBezTo>
                    <a:pt x="6810" y="1018"/>
                    <a:pt x="6946" y="881"/>
                    <a:pt x="7063" y="735"/>
                  </a:cubicBezTo>
                  <a:lnTo>
                    <a:pt x="7356" y="403"/>
                  </a:lnTo>
                  <a:lnTo>
                    <a:pt x="7600" y="111"/>
                  </a:lnTo>
                  <a:cubicBezTo>
                    <a:pt x="7629" y="91"/>
                    <a:pt x="7629" y="42"/>
                    <a:pt x="7610" y="23"/>
                  </a:cubicBezTo>
                  <a:cubicBezTo>
                    <a:pt x="7600" y="8"/>
                    <a:pt x="7583" y="1"/>
                    <a:pt x="756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8"/>
            <p:cNvSpPr/>
            <p:nvPr/>
          </p:nvSpPr>
          <p:spPr>
            <a:xfrm>
              <a:off x="3906925" y="3727975"/>
              <a:ext cx="40525" cy="83525"/>
            </a:xfrm>
            <a:custGeom>
              <a:rect b="b" l="l" r="r" t="t"/>
              <a:pathLst>
                <a:path extrusionOk="0" h="3341" w="1621">
                  <a:moveTo>
                    <a:pt x="1332" y="0"/>
                  </a:moveTo>
                  <a:cubicBezTo>
                    <a:pt x="1279" y="0"/>
                    <a:pt x="1229" y="13"/>
                    <a:pt x="1181" y="37"/>
                  </a:cubicBezTo>
                  <a:cubicBezTo>
                    <a:pt x="1113" y="66"/>
                    <a:pt x="1054" y="96"/>
                    <a:pt x="1006" y="144"/>
                  </a:cubicBezTo>
                  <a:cubicBezTo>
                    <a:pt x="908" y="222"/>
                    <a:pt x="820" y="310"/>
                    <a:pt x="742" y="408"/>
                  </a:cubicBezTo>
                  <a:cubicBezTo>
                    <a:pt x="733" y="427"/>
                    <a:pt x="733" y="456"/>
                    <a:pt x="752" y="476"/>
                  </a:cubicBezTo>
                  <a:cubicBezTo>
                    <a:pt x="763" y="487"/>
                    <a:pt x="778" y="492"/>
                    <a:pt x="792" y="492"/>
                  </a:cubicBezTo>
                  <a:cubicBezTo>
                    <a:pt x="802" y="492"/>
                    <a:pt x="812" y="490"/>
                    <a:pt x="820" y="486"/>
                  </a:cubicBezTo>
                  <a:cubicBezTo>
                    <a:pt x="908" y="408"/>
                    <a:pt x="1006" y="349"/>
                    <a:pt x="1113" y="291"/>
                  </a:cubicBezTo>
                  <a:cubicBezTo>
                    <a:pt x="1180" y="253"/>
                    <a:pt x="1269" y="222"/>
                    <a:pt x="1321" y="222"/>
                  </a:cubicBezTo>
                  <a:cubicBezTo>
                    <a:pt x="1337" y="222"/>
                    <a:pt x="1350" y="225"/>
                    <a:pt x="1357" y="232"/>
                  </a:cubicBezTo>
                  <a:cubicBezTo>
                    <a:pt x="1365" y="232"/>
                    <a:pt x="1372" y="245"/>
                    <a:pt x="1370" y="245"/>
                  </a:cubicBezTo>
                  <a:cubicBezTo>
                    <a:pt x="1370" y="245"/>
                    <a:pt x="1369" y="244"/>
                    <a:pt x="1367" y="242"/>
                  </a:cubicBezTo>
                  <a:lnTo>
                    <a:pt x="1367" y="242"/>
                  </a:lnTo>
                  <a:cubicBezTo>
                    <a:pt x="1371" y="261"/>
                    <a:pt x="1369" y="261"/>
                    <a:pt x="1367" y="261"/>
                  </a:cubicBezTo>
                  <a:cubicBezTo>
                    <a:pt x="1364" y="261"/>
                    <a:pt x="1362" y="261"/>
                    <a:pt x="1367" y="281"/>
                  </a:cubicBezTo>
                  <a:cubicBezTo>
                    <a:pt x="1367" y="330"/>
                    <a:pt x="1357" y="378"/>
                    <a:pt x="1347" y="437"/>
                  </a:cubicBezTo>
                  <a:cubicBezTo>
                    <a:pt x="1347" y="486"/>
                    <a:pt x="1328" y="544"/>
                    <a:pt x="1318" y="603"/>
                  </a:cubicBezTo>
                  <a:cubicBezTo>
                    <a:pt x="1308" y="652"/>
                    <a:pt x="1298" y="710"/>
                    <a:pt x="1279" y="769"/>
                  </a:cubicBezTo>
                  <a:cubicBezTo>
                    <a:pt x="1250" y="886"/>
                    <a:pt x="1220" y="993"/>
                    <a:pt x="1172" y="1110"/>
                  </a:cubicBezTo>
                  <a:cubicBezTo>
                    <a:pt x="1142" y="1217"/>
                    <a:pt x="1093" y="1325"/>
                    <a:pt x="1054" y="1432"/>
                  </a:cubicBezTo>
                  <a:cubicBezTo>
                    <a:pt x="1015" y="1549"/>
                    <a:pt x="976" y="1656"/>
                    <a:pt x="918" y="1764"/>
                  </a:cubicBezTo>
                  <a:cubicBezTo>
                    <a:pt x="869" y="1871"/>
                    <a:pt x="830" y="1978"/>
                    <a:pt x="772" y="2086"/>
                  </a:cubicBezTo>
                  <a:cubicBezTo>
                    <a:pt x="674" y="2300"/>
                    <a:pt x="547" y="2505"/>
                    <a:pt x="430" y="2700"/>
                  </a:cubicBezTo>
                  <a:cubicBezTo>
                    <a:pt x="303" y="2905"/>
                    <a:pt x="167" y="3100"/>
                    <a:pt x="11" y="3276"/>
                  </a:cubicBezTo>
                  <a:cubicBezTo>
                    <a:pt x="1" y="3295"/>
                    <a:pt x="1" y="3315"/>
                    <a:pt x="11" y="3325"/>
                  </a:cubicBezTo>
                  <a:cubicBezTo>
                    <a:pt x="22" y="3336"/>
                    <a:pt x="33" y="3341"/>
                    <a:pt x="45" y="3341"/>
                  </a:cubicBezTo>
                  <a:cubicBezTo>
                    <a:pt x="53" y="3341"/>
                    <a:pt x="61" y="3338"/>
                    <a:pt x="69" y="3334"/>
                  </a:cubicBezTo>
                  <a:cubicBezTo>
                    <a:pt x="254" y="3178"/>
                    <a:pt x="420" y="2993"/>
                    <a:pt x="567" y="2798"/>
                  </a:cubicBezTo>
                  <a:cubicBezTo>
                    <a:pt x="713" y="2603"/>
                    <a:pt x="850" y="2398"/>
                    <a:pt x="976" y="2193"/>
                  </a:cubicBezTo>
                  <a:cubicBezTo>
                    <a:pt x="1045" y="2086"/>
                    <a:pt x="1103" y="1978"/>
                    <a:pt x="1162" y="1871"/>
                  </a:cubicBezTo>
                  <a:cubicBezTo>
                    <a:pt x="1220" y="1764"/>
                    <a:pt x="1269" y="1647"/>
                    <a:pt x="1318" y="1539"/>
                  </a:cubicBezTo>
                  <a:cubicBezTo>
                    <a:pt x="1415" y="1305"/>
                    <a:pt x="1493" y="1071"/>
                    <a:pt x="1552" y="827"/>
                  </a:cubicBezTo>
                  <a:cubicBezTo>
                    <a:pt x="1562" y="778"/>
                    <a:pt x="1581" y="710"/>
                    <a:pt x="1591" y="642"/>
                  </a:cubicBezTo>
                  <a:cubicBezTo>
                    <a:pt x="1601" y="583"/>
                    <a:pt x="1611" y="525"/>
                    <a:pt x="1611" y="456"/>
                  </a:cubicBezTo>
                  <a:cubicBezTo>
                    <a:pt x="1620" y="388"/>
                    <a:pt x="1620" y="320"/>
                    <a:pt x="1601" y="252"/>
                  </a:cubicBezTo>
                  <a:cubicBezTo>
                    <a:pt x="1601" y="203"/>
                    <a:pt x="1581" y="154"/>
                    <a:pt x="1562" y="115"/>
                  </a:cubicBezTo>
                  <a:cubicBezTo>
                    <a:pt x="1532" y="66"/>
                    <a:pt x="1484" y="37"/>
                    <a:pt x="1435" y="17"/>
                  </a:cubicBezTo>
                  <a:cubicBezTo>
                    <a:pt x="1400" y="6"/>
                    <a:pt x="1366" y="0"/>
                    <a:pt x="133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8"/>
            <p:cNvSpPr/>
            <p:nvPr/>
          </p:nvSpPr>
          <p:spPr>
            <a:xfrm>
              <a:off x="4009600" y="3770175"/>
              <a:ext cx="91250" cy="30775"/>
            </a:xfrm>
            <a:custGeom>
              <a:rect b="b" l="l" r="r" t="t"/>
              <a:pathLst>
                <a:path extrusionOk="0" h="1231" w="3650">
                  <a:moveTo>
                    <a:pt x="46" y="1"/>
                  </a:moveTo>
                  <a:cubicBezTo>
                    <a:pt x="35" y="1"/>
                    <a:pt x="26" y="6"/>
                    <a:pt x="20" y="17"/>
                  </a:cubicBezTo>
                  <a:cubicBezTo>
                    <a:pt x="1" y="37"/>
                    <a:pt x="1" y="66"/>
                    <a:pt x="20" y="85"/>
                  </a:cubicBezTo>
                  <a:cubicBezTo>
                    <a:pt x="20" y="85"/>
                    <a:pt x="50" y="134"/>
                    <a:pt x="138" y="193"/>
                  </a:cubicBezTo>
                  <a:cubicBezTo>
                    <a:pt x="225" y="251"/>
                    <a:pt x="333" y="359"/>
                    <a:pt x="489" y="446"/>
                  </a:cubicBezTo>
                  <a:cubicBezTo>
                    <a:pt x="645" y="534"/>
                    <a:pt x="830" y="642"/>
                    <a:pt x="1035" y="729"/>
                  </a:cubicBezTo>
                  <a:cubicBezTo>
                    <a:pt x="1250" y="807"/>
                    <a:pt x="1464" y="905"/>
                    <a:pt x="1698" y="963"/>
                  </a:cubicBezTo>
                  <a:cubicBezTo>
                    <a:pt x="1923" y="1012"/>
                    <a:pt x="2157" y="1090"/>
                    <a:pt x="2372" y="1120"/>
                  </a:cubicBezTo>
                  <a:cubicBezTo>
                    <a:pt x="2576" y="1159"/>
                    <a:pt x="2772" y="1188"/>
                    <a:pt x="2976" y="1207"/>
                  </a:cubicBezTo>
                  <a:cubicBezTo>
                    <a:pt x="3119" y="1222"/>
                    <a:pt x="3262" y="1231"/>
                    <a:pt x="3405" y="1231"/>
                  </a:cubicBezTo>
                  <a:cubicBezTo>
                    <a:pt x="3457" y="1231"/>
                    <a:pt x="3509" y="1229"/>
                    <a:pt x="3562" y="1227"/>
                  </a:cubicBezTo>
                  <a:lnTo>
                    <a:pt x="3571" y="1217"/>
                  </a:lnTo>
                  <a:cubicBezTo>
                    <a:pt x="3630" y="1207"/>
                    <a:pt x="3650" y="1129"/>
                    <a:pt x="3591" y="1100"/>
                  </a:cubicBezTo>
                  <a:cubicBezTo>
                    <a:pt x="3591" y="1100"/>
                    <a:pt x="3367" y="1032"/>
                    <a:pt x="3035" y="924"/>
                  </a:cubicBezTo>
                  <a:lnTo>
                    <a:pt x="1815" y="593"/>
                  </a:lnTo>
                  <a:cubicBezTo>
                    <a:pt x="1698" y="563"/>
                    <a:pt x="1591" y="524"/>
                    <a:pt x="1484" y="495"/>
                  </a:cubicBezTo>
                  <a:lnTo>
                    <a:pt x="1162" y="407"/>
                  </a:lnTo>
                  <a:cubicBezTo>
                    <a:pt x="967" y="329"/>
                    <a:pt x="772" y="271"/>
                    <a:pt x="606" y="222"/>
                  </a:cubicBezTo>
                  <a:cubicBezTo>
                    <a:pt x="303" y="85"/>
                    <a:pt x="79" y="7"/>
                    <a:pt x="79" y="7"/>
                  </a:cubicBezTo>
                  <a:lnTo>
                    <a:pt x="69" y="7"/>
                  </a:lnTo>
                  <a:cubicBezTo>
                    <a:pt x="61" y="3"/>
                    <a:pt x="53" y="1"/>
                    <a:pt x="4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8"/>
            <p:cNvSpPr/>
            <p:nvPr/>
          </p:nvSpPr>
          <p:spPr>
            <a:xfrm>
              <a:off x="3938150" y="3757900"/>
              <a:ext cx="26125" cy="22950"/>
            </a:xfrm>
            <a:custGeom>
              <a:rect b="b" l="l" r="r" t="t"/>
              <a:pathLst>
                <a:path extrusionOk="0" h="918" w="1045">
                  <a:moveTo>
                    <a:pt x="49" y="1"/>
                  </a:moveTo>
                  <a:cubicBezTo>
                    <a:pt x="20" y="11"/>
                    <a:pt x="1" y="40"/>
                    <a:pt x="10" y="69"/>
                  </a:cubicBezTo>
                  <a:cubicBezTo>
                    <a:pt x="30" y="137"/>
                    <a:pt x="59" y="196"/>
                    <a:pt x="98" y="255"/>
                  </a:cubicBezTo>
                  <a:cubicBezTo>
                    <a:pt x="127" y="323"/>
                    <a:pt x="166" y="381"/>
                    <a:pt x="215" y="430"/>
                  </a:cubicBezTo>
                  <a:cubicBezTo>
                    <a:pt x="274" y="498"/>
                    <a:pt x="332" y="557"/>
                    <a:pt x="401" y="615"/>
                  </a:cubicBezTo>
                  <a:cubicBezTo>
                    <a:pt x="518" y="703"/>
                    <a:pt x="644" y="791"/>
                    <a:pt x="791" y="850"/>
                  </a:cubicBezTo>
                  <a:cubicBezTo>
                    <a:pt x="859" y="879"/>
                    <a:pt x="918" y="898"/>
                    <a:pt x="986" y="918"/>
                  </a:cubicBezTo>
                  <a:lnTo>
                    <a:pt x="1015" y="918"/>
                  </a:lnTo>
                  <a:cubicBezTo>
                    <a:pt x="1035" y="898"/>
                    <a:pt x="1044" y="879"/>
                    <a:pt x="1025" y="859"/>
                  </a:cubicBezTo>
                  <a:cubicBezTo>
                    <a:pt x="986" y="801"/>
                    <a:pt x="947" y="752"/>
                    <a:pt x="898" y="703"/>
                  </a:cubicBezTo>
                  <a:cubicBezTo>
                    <a:pt x="801" y="596"/>
                    <a:pt x="693" y="498"/>
                    <a:pt x="586" y="401"/>
                  </a:cubicBezTo>
                  <a:cubicBezTo>
                    <a:pt x="527" y="352"/>
                    <a:pt x="479" y="303"/>
                    <a:pt x="420" y="255"/>
                  </a:cubicBezTo>
                  <a:cubicBezTo>
                    <a:pt x="362" y="225"/>
                    <a:pt x="313" y="176"/>
                    <a:pt x="254" y="137"/>
                  </a:cubicBezTo>
                  <a:cubicBezTo>
                    <a:pt x="205" y="89"/>
                    <a:pt x="147" y="50"/>
                    <a:pt x="88" y="11"/>
                  </a:cubicBezTo>
                  <a:cubicBezTo>
                    <a:pt x="79" y="1"/>
                    <a:pt x="59" y="1"/>
                    <a:pt x="49"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8"/>
            <p:cNvSpPr/>
            <p:nvPr/>
          </p:nvSpPr>
          <p:spPr>
            <a:xfrm>
              <a:off x="3944075" y="3744700"/>
              <a:ext cx="41650" cy="17875"/>
            </a:xfrm>
            <a:custGeom>
              <a:rect b="b" l="l" r="r" t="t"/>
              <a:pathLst>
                <a:path extrusionOk="0" h="715" w="1666">
                  <a:moveTo>
                    <a:pt x="48" y="1"/>
                  </a:moveTo>
                  <a:cubicBezTo>
                    <a:pt x="22" y="1"/>
                    <a:pt x="0" y="43"/>
                    <a:pt x="27" y="61"/>
                  </a:cubicBezTo>
                  <a:cubicBezTo>
                    <a:pt x="95" y="129"/>
                    <a:pt x="164" y="187"/>
                    <a:pt x="242" y="236"/>
                  </a:cubicBezTo>
                  <a:cubicBezTo>
                    <a:pt x="300" y="285"/>
                    <a:pt x="378" y="344"/>
                    <a:pt x="456" y="392"/>
                  </a:cubicBezTo>
                  <a:cubicBezTo>
                    <a:pt x="505" y="422"/>
                    <a:pt x="554" y="451"/>
                    <a:pt x="603" y="470"/>
                  </a:cubicBezTo>
                  <a:lnTo>
                    <a:pt x="749" y="539"/>
                  </a:lnTo>
                  <a:cubicBezTo>
                    <a:pt x="856" y="578"/>
                    <a:pt x="963" y="617"/>
                    <a:pt x="1061" y="646"/>
                  </a:cubicBezTo>
                  <a:cubicBezTo>
                    <a:pt x="1149" y="675"/>
                    <a:pt x="1237" y="685"/>
                    <a:pt x="1334" y="695"/>
                  </a:cubicBezTo>
                  <a:cubicBezTo>
                    <a:pt x="1393" y="704"/>
                    <a:pt x="1461" y="714"/>
                    <a:pt x="1529" y="714"/>
                  </a:cubicBezTo>
                  <a:lnTo>
                    <a:pt x="1598" y="714"/>
                  </a:lnTo>
                  <a:cubicBezTo>
                    <a:pt x="1646" y="714"/>
                    <a:pt x="1666" y="646"/>
                    <a:pt x="1617" y="626"/>
                  </a:cubicBezTo>
                  <a:cubicBezTo>
                    <a:pt x="1617" y="626"/>
                    <a:pt x="1529" y="568"/>
                    <a:pt x="1373" y="500"/>
                  </a:cubicBezTo>
                  <a:cubicBezTo>
                    <a:pt x="1315" y="470"/>
                    <a:pt x="1217" y="441"/>
                    <a:pt x="1129" y="392"/>
                  </a:cubicBezTo>
                  <a:cubicBezTo>
                    <a:pt x="1051" y="353"/>
                    <a:pt x="954" y="314"/>
                    <a:pt x="856" y="275"/>
                  </a:cubicBezTo>
                  <a:lnTo>
                    <a:pt x="720" y="226"/>
                  </a:lnTo>
                  <a:cubicBezTo>
                    <a:pt x="681" y="217"/>
                    <a:pt x="622" y="187"/>
                    <a:pt x="583" y="168"/>
                  </a:cubicBezTo>
                  <a:cubicBezTo>
                    <a:pt x="485" y="129"/>
                    <a:pt x="398" y="100"/>
                    <a:pt x="320" y="70"/>
                  </a:cubicBezTo>
                  <a:cubicBezTo>
                    <a:pt x="242" y="41"/>
                    <a:pt x="154" y="22"/>
                    <a:pt x="56" y="2"/>
                  </a:cubicBezTo>
                  <a:cubicBezTo>
                    <a:pt x="54" y="1"/>
                    <a:pt x="51" y="1"/>
                    <a:pt x="48"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8"/>
            <p:cNvSpPr/>
            <p:nvPr/>
          </p:nvSpPr>
          <p:spPr>
            <a:xfrm>
              <a:off x="3927175" y="3779675"/>
              <a:ext cx="22475" cy="21175"/>
            </a:xfrm>
            <a:custGeom>
              <a:rect b="b" l="l" r="r" t="t"/>
              <a:pathLst>
                <a:path extrusionOk="0" h="847" w="899">
                  <a:moveTo>
                    <a:pt x="64" y="1"/>
                  </a:moveTo>
                  <a:cubicBezTo>
                    <a:pt x="57" y="1"/>
                    <a:pt x="49" y="3"/>
                    <a:pt x="40" y="8"/>
                  </a:cubicBezTo>
                  <a:cubicBezTo>
                    <a:pt x="10" y="8"/>
                    <a:pt x="1" y="37"/>
                    <a:pt x="1" y="66"/>
                  </a:cubicBezTo>
                  <a:lnTo>
                    <a:pt x="1" y="76"/>
                  </a:lnTo>
                  <a:lnTo>
                    <a:pt x="10" y="105"/>
                  </a:lnTo>
                  <a:cubicBezTo>
                    <a:pt x="69" y="291"/>
                    <a:pt x="176" y="457"/>
                    <a:pt x="313" y="593"/>
                  </a:cubicBezTo>
                  <a:cubicBezTo>
                    <a:pt x="449" y="749"/>
                    <a:pt x="644" y="847"/>
                    <a:pt x="859" y="847"/>
                  </a:cubicBezTo>
                  <a:cubicBezTo>
                    <a:pt x="869" y="847"/>
                    <a:pt x="879" y="837"/>
                    <a:pt x="888" y="837"/>
                  </a:cubicBezTo>
                  <a:cubicBezTo>
                    <a:pt x="898" y="818"/>
                    <a:pt x="898" y="788"/>
                    <a:pt x="888" y="779"/>
                  </a:cubicBezTo>
                  <a:cubicBezTo>
                    <a:pt x="752" y="661"/>
                    <a:pt x="635" y="535"/>
                    <a:pt x="518" y="398"/>
                  </a:cubicBezTo>
                  <a:cubicBezTo>
                    <a:pt x="401" y="262"/>
                    <a:pt x="264" y="125"/>
                    <a:pt x="118" y="27"/>
                  </a:cubicBezTo>
                  <a:lnTo>
                    <a:pt x="88" y="8"/>
                  </a:lnTo>
                  <a:cubicBezTo>
                    <a:pt x="79" y="3"/>
                    <a:pt x="71" y="1"/>
                    <a:pt x="6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8"/>
            <p:cNvSpPr/>
            <p:nvPr/>
          </p:nvSpPr>
          <p:spPr>
            <a:xfrm>
              <a:off x="3838900" y="3750550"/>
              <a:ext cx="69025" cy="73275"/>
            </a:xfrm>
            <a:custGeom>
              <a:rect b="b" l="l" r="r" t="t"/>
              <a:pathLst>
                <a:path extrusionOk="0" h="2931" w="2761">
                  <a:moveTo>
                    <a:pt x="222" y="0"/>
                  </a:moveTo>
                  <a:cubicBezTo>
                    <a:pt x="213" y="0"/>
                    <a:pt x="204" y="1"/>
                    <a:pt x="195" y="2"/>
                  </a:cubicBezTo>
                  <a:cubicBezTo>
                    <a:pt x="78" y="22"/>
                    <a:pt x="0" y="129"/>
                    <a:pt x="20" y="236"/>
                  </a:cubicBezTo>
                  <a:cubicBezTo>
                    <a:pt x="49" y="431"/>
                    <a:pt x="107" y="627"/>
                    <a:pt x="185" y="812"/>
                  </a:cubicBezTo>
                  <a:cubicBezTo>
                    <a:pt x="341" y="1212"/>
                    <a:pt x="576" y="1592"/>
                    <a:pt x="849" y="1924"/>
                  </a:cubicBezTo>
                  <a:cubicBezTo>
                    <a:pt x="1005" y="2100"/>
                    <a:pt x="1180" y="2265"/>
                    <a:pt x="1366" y="2412"/>
                  </a:cubicBezTo>
                  <a:cubicBezTo>
                    <a:pt x="1454" y="2480"/>
                    <a:pt x="1541" y="2548"/>
                    <a:pt x="1639" y="2607"/>
                  </a:cubicBezTo>
                  <a:cubicBezTo>
                    <a:pt x="1727" y="2656"/>
                    <a:pt x="1815" y="2704"/>
                    <a:pt x="1902" y="2744"/>
                  </a:cubicBezTo>
                  <a:cubicBezTo>
                    <a:pt x="2039" y="2812"/>
                    <a:pt x="2185" y="2861"/>
                    <a:pt x="2332" y="2890"/>
                  </a:cubicBezTo>
                  <a:cubicBezTo>
                    <a:pt x="2439" y="2919"/>
                    <a:pt x="2497" y="2929"/>
                    <a:pt x="2497" y="2929"/>
                  </a:cubicBezTo>
                  <a:cubicBezTo>
                    <a:pt x="2506" y="2930"/>
                    <a:pt x="2515" y="2931"/>
                    <a:pt x="2524" y="2931"/>
                  </a:cubicBezTo>
                  <a:cubicBezTo>
                    <a:pt x="2585" y="2931"/>
                    <a:pt x="2649" y="2902"/>
                    <a:pt x="2683" y="2851"/>
                  </a:cubicBezTo>
                  <a:cubicBezTo>
                    <a:pt x="2761" y="2763"/>
                    <a:pt x="2741" y="2636"/>
                    <a:pt x="2654" y="2568"/>
                  </a:cubicBezTo>
                  <a:lnTo>
                    <a:pt x="2634" y="2548"/>
                  </a:lnTo>
                  <a:cubicBezTo>
                    <a:pt x="2634" y="2548"/>
                    <a:pt x="2585" y="2509"/>
                    <a:pt x="2507" y="2461"/>
                  </a:cubicBezTo>
                  <a:cubicBezTo>
                    <a:pt x="2439" y="2412"/>
                    <a:pt x="2341" y="2324"/>
                    <a:pt x="2215" y="2226"/>
                  </a:cubicBezTo>
                  <a:cubicBezTo>
                    <a:pt x="2156" y="2187"/>
                    <a:pt x="2097" y="2119"/>
                    <a:pt x="2029" y="2070"/>
                  </a:cubicBezTo>
                  <a:cubicBezTo>
                    <a:pt x="1961" y="2012"/>
                    <a:pt x="1902" y="1934"/>
                    <a:pt x="1834" y="1875"/>
                  </a:cubicBezTo>
                  <a:cubicBezTo>
                    <a:pt x="1766" y="1807"/>
                    <a:pt x="1707" y="1739"/>
                    <a:pt x="1629" y="1661"/>
                  </a:cubicBezTo>
                  <a:cubicBezTo>
                    <a:pt x="1561" y="1583"/>
                    <a:pt x="1493" y="1505"/>
                    <a:pt x="1424" y="1427"/>
                  </a:cubicBezTo>
                  <a:cubicBezTo>
                    <a:pt x="1161" y="1114"/>
                    <a:pt x="907" y="773"/>
                    <a:pt x="712" y="509"/>
                  </a:cubicBezTo>
                  <a:cubicBezTo>
                    <a:pt x="517" y="246"/>
                    <a:pt x="381" y="80"/>
                    <a:pt x="381" y="80"/>
                  </a:cubicBezTo>
                  <a:cubicBezTo>
                    <a:pt x="346" y="29"/>
                    <a:pt x="283" y="0"/>
                    <a:pt x="22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48"/>
            <p:cNvSpPr/>
            <p:nvPr/>
          </p:nvSpPr>
          <p:spPr>
            <a:xfrm>
              <a:off x="3959225" y="3763850"/>
              <a:ext cx="58225" cy="82200"/>
            </a:xfrm>
            <a:custGeom>
              <a:rect b="b" l="l" r="r" t="t"/>
              <a:pathLst>
                <a:path extrusionOk="0" h="3288" w="2329">
                  <a:moveTo>
                    <a:pt x="2105" y="0"/>
                  </a:moveTo>
                  <a:cubicBezTo>
                    <a:pt x="2031" y="0"/>
                    <a:pt x="1956" y="39"/>
                    <a:pt x="1918" y="124"/>
                  </a:cubicBezTo>
                  <a:lnTo>
                    <a:pt x="1909" y="143"/>
                  </a:lnTo>
                  <a:cubicBezTo>
                    <a:pt x="1909" y="143"/>
                    <a:pt x="1879" y="202"/>
                    <a:pt x="1850" y="280"/>
                  </a:cubicBezTo>
                  <a:cubicBezTo>
                    <a:pt x="1831" y="368"/>
                    <a:pt x="1772" y="485"/>
                    <a:pt x="1714" y="621"/>
                  </a:cubicBezTo>
                  <a:cubicBezTo>
                    <a:pt x="1684" y="699"/>
                    <a:pt x="1635" y="758"/>
                    <a:pt x="1596" y="846"/>
                  </a:cubicBezTo>
                  <a:cubicBezTo>
                    <a:pt x="1567" y="924"/>
                    <a:pt x="1509" y="1002"/>
                    <a:pt x="1460" y="1090"/>
                  </a:cubicBezTo>
                  <a:cubicBezTo>
                    <a:pt x="1421" y="1177"/>
                    <a:pt x="1362" y="1255"/>
                    <a:pt x="1314" y="1343"/>
                  </a:cubicBezTo>
                  <a:cubicBezTo>
                    <a:pt x="1255" y="1431"/>
                    <a:pt x="1196" y="1509"/>
                    <a:pt x="1138" y="1597"/>
                  </a:cubicBezTo>
                  <a:cubicBezTo>
                    <a:pt x="894" y="1938"/>
                    <a:pt x="640" y="2270"/>
                    <a:pt x="436" y="2524"/>
                  </a:cubicBezTo>
                  <a:cubicBezTo>
                    <a:pt x="231" y="2777"/>
                    <a:pt x="104" y="2953"/>
                    <a:pt x="104" y="2953"/>
                  </a:cubicBezTo>
                  <a:lnTo>
                    <a:pt x="94" y="2953"/>
                  </a:lnTo>
                  <a:cubicBezTo>
                    <a:pt x="1" y="3106"/>
                    <a:pt x="114" y="3288"/>
                    <a:pt x="267" y="3288"/>
                  </a:cubicBezTo>
                  <a:cubicBezTo>
                    <a:pt x="290" y="3288"/>
                    <a:pt x="314" y="3284"/>
                    <a:pt x="338" y="3275"/>
                  </a:cubicBezTo>
                  <a:cubicBezTo>
                    <a:pt x="523" y="3187"/>
                    <a:pt x="699" y="3090"/>
                    <a:pt x="855" y="2963"/>
                  </a:cubicBezTo>
                  <a:cubicBezTo>
                    <a:pt x="1206" y="2699"/>
                    <a:pt x="1509" y="2387"/>
                    <a:pt x="1762" y="2036"/>
                  </a:cubicBezTo>
                  <a:cubicBezTo>
                    <a:pt x="1889" y="1831"/>
                    <a:pt x="2006" y="1626"/>
                    <a:pt x="2104" y="1402"/>
                  </a:cubicBezTo>
                  <a:cubicBezTo>
                    <a:pt x="2153" y="1304"/>
                    <a:pt x="2192" y="1197"/>
                    <a:pt x="2221" y="1090"/>
                  </a:cubicBezTo>
                  <a:cubicBezTo>
                    <a:pt x="2250" y="992"/>
                    <a:pt x="2270" y="895"/>
                    <a:pt x="2289" y="797"/>
                  </a:cubicBezTo>
                  <a:cubicBezTo>
                    <a:pt x="2318" y="651"/>
                    <a:pt x="2328" y="504"/>
                    <a:pt x="2318" y="348"/>
                  </a:cubicBezTo>
                  <a:cubicBezTo>
                    <a:pt x="2309" y="241"/>
                    <a:pt x="2309" y="182"/>
                    <a:pt x="2309" y="182"/>
                  </a:cubicBezTo>
                  <a:cubicBezTo>
                    <a:pt x="2298" y="66"/>
                    <a:pt x="2202" y="0"/>
                    <a:pt x="210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48"/>
            <p:cNvSpPr/>
            <p:nvPr/>
          </p:nvSpPr>
          <p:spPr>
            <a:xfrm>
              <a:off x="4090100" y="3456325"/>
              <a:ext cx="26600" cy="62700"/>
            </a:xfrm>
            <a:custGeom>
              <a:rect b="b" l="l" r="r" t="t"/>
              <a:pathLst>
                <a:path extrusionOk="0" h="2508" w="1064">
                  <a:moveTo>
                    <a:pt x="350" y="0"/>
                  </a:moveTo>
                  <a:cubicBezTo>
                    <a:pt x="333" y="0"/>
                    <a:pt x="319" y="7"/>
                    <a:pt x="312" y="26"/>
                  </a:cubicBezTo>
                  <a:cubicBezTo>
                    <a:pt x="225" y="152"/>
                    <a:pt x="166" y="289"/>
                    <a:pt x="117" y="435"/>
                  </a:cubicBezTo>
                  <a:cubicBezTo>
                    <a:pt x="69" y="582"/>
                    <a:pt x="39" y="738"/>
                    <a:pt x="20" y="894"/>
                  </a:cubicBezTo>
                  <a:cubicBezTo>
                    <a:pt x="0" y="1069"/>
                    <a:pt x="10" y="1255"/>
                    <a:pt x="49" y="1440"/>
                  </a:cubicBezTo>
                  <a:cubicBezTo>
                    <a:pt x="88" y="1625"/>
                    <a:pt x="166" y="1791"/>
                    <a:pt x="273" y="1947"/>
                  </a:cubicBezTo>
                  <a:cubicBezTo>
                    <a:pt x="312" y="2025"/>
                    <a:pt x="371" y="2084"/>
                    <a:pt x="430" y="2143"/>
                  </a:cubicBezTo>
                  <a:cubicBezTo>
                    <a:pt x="488" y="2201"/>
                    <a:pt x="537" y="2250"/>
                    <a:pt x="605" y="2299"/>
                  </a:cubicBezTo>
                  <a:cubicBezTo>
                    <a:pt x="693" y="2357"/>
                    <a:pt x="790" y="2416"/>
                    <a:pt x="888" y="2455"/>
                  </a:cubicBezTo>
                  <a:lnTo>
                    <a:pt x="1005" y="2503"/>
                  </a:lnTo>
                  <a:cubicBezTo>
                    <a:pt x="1008" y="2506"/>
                    <a:pt x="1012" y="2508"/>
                    <a:pt x="1016" y="2508"/>
                  </a:cubicBezTo>
                  <a:cubicBezTo>
                    <a:pt x="1025" y="2508"/>
                    <a:pt x="1037" y="2501"/>
                    <a:pt x="1044" y="2494"/>
                  </a:cubicBezTo>
                  <a:cubicBezTo>
                    <a:pt x="1064" y="2484"/>
                    <a:pt x="1064" y="2455"/>
                    <a:pt x="1044" y="2445"/>
                  </a:cubicBezTo>
                  <a:lnTo>
                    <a:pt x="956" y="2367"/>
                  </a:lnTo>
                  <a:lnTo>
                    <a:pt x="849" y="2279"/>
                  </a:lnTo>
                  <a:cubicBezTo>
                    <a:pt x="810" y="2250"/>
                    <a:pt x="781" y="2201"/>
                    <a:pt x="732" y="2162"/>
                  </a:cubicBezTo>
                  <a:cubicBezTo>
                    <a:pt x="683" y="2113"/>
                    <a:pt x="644" y="2064"/>
                    <a:pt x="605" y="2006"/>
                  </a:cubicBezTo>
                  <a:cubicBezTo>
                    <a:pt x="566" y="1947"/>
                    <a:pt x="527" y="1889"/>
                    <a:pt x="498" y="1821"/>
                  </a:cubicBezTo>
                  <a:cubicBezTo>
                    <a:pt x="459" y="1752"/>
                    <a:pt x="430" y="1684"/>
                    <a:pt x="400" y="1616"/>
                  </a:cubicBezTo>
                  <a:cubicBezTo>
                    <a:pt x="371" y="1538"/>
                    <a:pt x="351" y="1460"/>
                    <a:pt x="342" y="1382"/>
                  </a:cubicBezTo>
                  <a:cubicBezTo>
                    <a:pt x="303" y="1225"/>
                    <a:pt x="293" y="1069"/>
                    <a:pt x="293" y="913"/>
                  </a:cubicBezTo>
                  <a:cubicBezTo>
                    <a:pt x="303" y="767"/>
                    <a:pt x="312" y="621"/>
                    <a:pt x="332" y="484"/>
                  </a:cubicBezTo>
                  <a:cubicBezTo>
                    <a:pt x="371" y="230"/>
                    <a:pt x="410" y="65"/>
                    <a:pt x="410" y="65"/>
                  </a:cubicBezTo>
                  <a:cubicBezTo>
                    <a:pt x="410" y="45"/>
                    <a:pt x="400" y="16"/>
                    <a:pt x="381" y="6"/>
                  </a:cubicBezTo>
                  <a:cubicBezTo>
                    <a:pt x="370" y="2"/>
                    <a:pt x="359" y="0"/>
                    <a:pt x="35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8"/>
            <p:cNvSpPr/>
            <p:nvPr/>
          </p:nvSpPr>
          <p:spPr>
            <a:xfrm>
              <a:off x="4123025" y="3459950"/>
              <a:ext cx="19525" cy="59075"/>
            </a:xfrm>
            <a:custGeom>
              <a:rect b="b" l="l" r="r" t="t"/>
              <a:pathLst>
                <a:path extrusionOk="0" h="2363" w="781">
                  <a:moveTo>
                    <a:pt x="56" y="1"/>
                  </a:moveTo>
                  <a:cubicBezTo>
                    <a:pt x="49" y="1"/>
                    <a:pt x="43" y="3"/>
                    <a:pt x="39" y="7"/>
                  </a:cubicBezTo>
                  <a:cubicBezTo>
                    <a:pt x="10" y="17"/>
                    <a:pt x="0" y="46"/>
                    <a:pt x="10" y="66"/>
                  </a:cubicBezTo>
                  <a:lnTo>
                    <a:pt x="156" y="417"/>
                  </a:lnTo>
                  <a:cubicBezTo>
                    <a:pt x="205" y="515"/>
                    <a:pt x="244" y="641"/>
                    <a:pt x="303" y="768"/>
                  </a:cubicBezTo>
                  <a:cubicBezTo>
                    <a:pt x="332" y="827"/>
                    <a:pt x="342" y="895"/>
                    <a:pt x="371" y="963"/>
                  </a:cubicBezTo>
                  <a:cubicBezTo>
                    <a:pt x="390" y="1032"/>
                    <a:pt x="420" y="1100"/>
                    <a:pt x="439" y="1168"/>
                  </a:cubicBezTo>
                  <a:cubicBezTo>
                    <a:pt x="459" y="1315"/>
                    <a:pt x="517" y="1451"/>
                    <a:pt x="527" y="1588"/>
                  </a:cubicBezTo>
                  <a:cubicBezTo>
                    <a:pt x="537" y="1656"/>
                    <a:pt x="547" y="1715"/>
                    <a:pt x="556" y="1773"/>
                  </a:cubicBezTo>
                  <a:cubicBezTo>
                    <a:pt x="576" y="1832"/>
                    <a:pt x="576" y="1890"/>
                    <a:pt x="576" y="1949"/>
                  </a:cubicBezTo>
                  <a:cubicBezTo>
                    <a:pt x="576" y="2163"/>
                    <a:pt x="586" y="2319"/>
                    <a:pt x="586" y="2319"/>
                  </a:cubicBezTo>
                  <a:lnTo>
                    <a:pt x="586" y="2329"/>
                  </a:lnTo>
                  <a:cubicBezTo>
                    <a:pt x="586" y="2349"/>
                    <a:pt x="595" y="2358"/>
                    <a:pt x="605" y="2358"/>
                  </a:cubicBezTo>
                  <a:cubicBezTo>
                    <a:pt x="610" y="2361"/>
                    <a:pt x="616" y="2362"/>
                    <a:pt x="621" y="2362"/>
                  </a:cubicBezTo>
                  <a:cubicBezTo>
                    <a:pt x="634" y="2362"/>
                    <a:pt x="647" y="2353"/>
                    <a:pt x="654" y="2339"/>
                  </a:cubicBezTo>
                  <a:cubicBezTo>
                    <a:pt x="654" y="2339"/>
                    <a:pt x="712" y="2193"/>
                    <a:pt x="761" y="1958"/>
                  </a:cubicBezTo>
                  <a:cubicBezTo>
                    <a:pt x="781" y="1900"/>
                    <a:pt x="781" y="1832"/>
                    <a:pt x="781" y="1773"/>
                  </a:cubicBezTo>
                  <a:lnTo>
                    <a:pt x="781" y="1559"/>
                  </a:lnTo>
                  <a:cubicBezTo>
                    <a:pt x="771" y="1402"/>
                    <a:pt x="742" y="1246"/>
                    <a:pt x="703" y="1090"/>
                  </a:cubicBezTo>
                  <a:cubicBezTo>
                    <a:pt x="683" y="1012"/>
                    <a:pt x="654" y="944"/>
                    <a:pt x="625" y="866"/>
                  </a:cubicBezTo>
                  <a:cubicBezTo>
                    <a:pt x="605" y="798"/>
                    <a:pt x="576" y="729"/>
                    <a:pt x="537" y="661"/>
                  </a:cubicBezTo>
                  <a:cubicBezTo>
                    <a:pt x="478" y="534"/>
                    <a:pt x="410" y="427"/>
                    <a:pt x="332" y="310"/>
                  </a:cubicBezTo>
                  <a:cubicBezTo>
                    <a:pt x="264" y="203"/>
                    <a:pt x="176" y="105"/>
                    <a:pt x="88" y="17"/>
                  </a:cubicBezTo>
                  <a:cubicBezTo>
                    <a:pt x="77" y="6"/>
                    <a:pt x="65" y="1"/>
                    <a:pt x="5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8"/>
            <p:cNvSpPr/>
            <p:nvPr/>
          </p:nvSpPr>
          <p:spPr>
            <a:xfrm>
              <a:off x="4146925" y="3444350"/>
              <a:ext cx="22950" cy="67650"/>
            </a:xfrm>
            <a:custGeom>
              <a:rect b="b" l="l" r="r" t="t"/>
              <a:pathLst>
                <a:path extrusionOk="0" h="2706" w="918">
                  <a:moveTo>
                    <a:pt x="45" y="1"/>
                  </a:moveTo>
                  <a:cubicBezTo>
                    <a:pt x="35" y="1"/>
                    <a:pt x="26" y="5"/>
                    <a:pt x="20" y="17"/>
                  </a:cubicBezTo>
                  <a:cubicBezTo>
                    <a:pt x="0" y="36"/>
                    <a:pt x="0" y="66"/>
                    <a:pt x="20" y="85"/>
                  </a:cubicBezTo>
                  <a:cubicBezTo>
                    <a:pt x="127" y="183"/>
                    <a:pt x="215" y="300"/>
                    <a:pt x="303" y="427"/>
                  </a:cubicBezTo>
                  <a:cubicBezTo>
                    <a:pt x="381" y="544"/>
                    <a:pt x="449" y="680"/>
                    <a:pt x="508" y="817"/>
                  </a:cubicBezTo>
                  <a:cubicBezTo>
                    <a:pt x="576" y="973"/>
                    <a:pt x="615" y="1129"/>
                    <a:pt x="634" y="1295"/>
                  </a:cubicBezTo>
                  <a:cubicBezTo>
                    <a:pt x="634" y="1383"/>
                    <a:pt x="634" y="1461"/>
                    <a:pt x="634" y="1548"/>
                  </a:cubicBezTo>
                  <a:cubicBezTo>
                    <a:pt x="615" y="1626"/>
                    <a:pt x="625" y="1714"/>
                    <a:pt x="605" y="1792"/>
                  </a:cubicBezTo>
                  <a:cubicBezTo>
                    <a:pt x="576" y="1870"/>
                    <a:pt x="566" y="1948"/>
                    <a:pt x="547" y="2017"/>
                  </a:cubicBezTo>
                  <a:cubicBezTo>
                    <a:pt x="527" y="2095"/>
                    <a:pt x="498" y="2163"/>
                    <a:pt x="478" y="2222"/>
                  </a:cubicBezTo>
                  <a:cubicBezTo>
                    <a:pt x="439" y="2329"/>
                    <a:pt x="400" y="2426"/>
                    <a:pt x="352" y="2524"/>
                  </a:cubicBezTo>
                  <a:cubicBezTo>
                    <a:pt x="322" y="2602"/>
                    <a:pt x="303" y="2651"/>
                    <a:pt x="303" y="2651"/>
                  </a:cubicBezTo>
                  <a:cubicBezTo>
                    <a:pt x="289" y="2678"/>
                    <a:pt x="314" y="2706"/>
                    <a:pt x="337" y="2706"/>
                  </a:cubicBezTo>
                  <a:cubicBezTo>
                    <a:pt x="346" y="2706"/>
                    <a:pt x="356" y="2701"/>
                    <a:pt x="361" y="2690"/>
                  </a:cubicBezTo>
                  <a:lnTo>
                    <a:pt x="449" y="2582"/>
                  </a:lnTo>
                  <a:cubicBezTo>
                    <a:pt x="527" y="2495"/>
                    <a:pt x="595" y="2407"/>
                    <a:pt x="654" y="2309"/>
                  </a:cubicBezTo>
                  <a:cubicBezTo>
                    <a:pt x="683" y="2241"/>
                    <a:pt x="732" y="2173"/>
                    <a:pt x="761" y="2095"/>
                  </a:cubicBezTo>
                  <a:cubicBezTo>
                    <a:pt x="791" y="2026"/>
                    <a:pt x="830" y="1939"/>
                    <a:pt x="849" y="1851"/>
                  </a:cubicBezTo>
                  <a:cubicBezTo>
                    <a:pt x="878" y="1763"/>
                    <a:pt x="898" y="1675"/>
                    <a:pt x="908" y="1578"/>
                  </a:cubicBezTo>
                  <a:cubicBezTo>
                    <a:pt x="917" y="1470"/>
                    <a:pt x="917" y="1373"/>
                    <a:pt x="908" y="1275"/>
                  </a:cubicBezTo>
                  <a:cubicBezTo>
                    <a:pt x="898" y="1080"/>
                    <a:pt x="839" y="885"/>
                    <a:pt x="751" y="709"/>
                  </a:cubicBezTo>
                  <a:cubicBezTo>
                    <a:pt x="673" y="553"/>
                    <a:pt x="576" y="417"/>
                    <a:pt x="459" y="300"/>
                  </a:cubicBezTo>
                  <a:cubicBezTo>
                    <a:pt x="352" y="173"/>
                    <a:pt x="215" y="75"/>
                    <a:pt x="69" y="7"/>
                  </a:cubicBezTo>
                  <a:cubicBezTo>
                    <a:pt x="61" y="3"/>
                    <a:pt x="52" y="1"/>
                    <a:pt x="4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8"/>
            <p:cNvSpPr/>
            <p:nvPr/>
          </p:nvSpPr>
          <p:spPr>
            <a:xfrm>
              <a:off x="4091075" y="3364975"/>
              <a:ext cx="49050" cy="33300"/>
            </a:xfrm>
            <a:custGeom>
              <a:rect b="b" l="l" r="r" t="t"/>
              <a:pathLst>
                <a:path extrusionOk="0" h="1332" w="1962">
                  <a:moveTo>
                    <a:pt x="1240" y="0"/>
                  </a:moveTo>
                  <a:cubicBezTo>
                    <a:pt x="1224" y="0"/>
                    <a:pt x="1207" y="1"/>
                    <a:pt x="1190" y="2"/>
                  </a:cubicBezTo>
                  <a:cubicBezTo>
                    <a:pt x="1112" y="2"/>
                    <a:pt x="1025" y="11"/>
                    <a:pt x="937" y="31"/>
                  </a:cubicBezTo>
                  <a:cubicBezTo>
                    <a:pt x="849" y="41"/>
                    <a:pt x="771" y="70"/>
                    <a:pt x="683" y="109"/>
                  </a:cubicBezTo>
                  <a:cubicBezTo>
                    <a:pt x="517" y="177"/>
                    <a:pt x="381" y="294"/>
                    <a:pt x="264" y="431"/>
                  </a:cubicBezTo>
                  <a:cubicBezTo>
                    <a:pt x="176" y="558"/>
                    <a:pt x="108" y="694"/>
                    <a:pt x="69" y="841"/>
                  </a:cubicBezTo>
                  <a:cubicBezTo>
                    <a:pt x="20" y="968"/>
                    <a:pt x="0" y="1114"/>
                    <a:pt x="10" y="1250"/>
                  </a:cubicBezTo>
                  <a:lnTo>
                    <a:pt x="20" y="1241"/>
                  </a:lnTo>
                  <a:cubicBezTo>
                    <a:pt x="25" y="1299"/>
                    <a:pt x="74" y="1332"/>
                    <a:pt x="124" y="1332"/>
                  </a:cubicBezTo>
                  <a:cubicBezTo>
                    <a:pt x="165" y="1332"/>
                    <a:pt x="207" y="1309"/>
                    <a:pt x="225" y="1260"/>
                  </a:cubicBezTo>
                  <a:lnTo>
                    <a:pt x="254" y="1172"/>
                  </a:lnTo>
                  <a:cubicBezTo>
                    <a:pt x="283" y="1085"/>
                    <a:pt x="312" y="1007"/>
                    <a:pt x="351" y="929"/>
                  </a:cubicBezTo>
                  <a:cubicBezTo>
                    <a:pt x="459" y="714"/>
                    <a:pt x="625" y="548"/>
                    <a:pt x="839" y="441"/>
                  </a:cubicBezTo>
                  <a:cubicBezTo>
                    <a:pt x="908" y="421"/>
                    <a:pt x="956" y="411"/>
                    <a:pt x="1034" y="392"/>
                  </a:cubicBezTo>
                  <a:cubicBezTo>
                    <a:pt x="1093" y="372"/>
                    <a:pt x="1161" y="363"/>
                    <a:pt x="1220" y="353"/>
                  </a:cubicBezTo>
                  <a:cubicBezTo>
                    <a:pt x="1247" y="350"/>
                    <a:pt x="1273" y="349"/>
                    <a:pt x="1299" y="349"/>
                  </a:cubicBezTo>
                  <a:cubicBezTo>
                    <a:pt x="1376" y="349"/>
                    <a:pt x="1451" y="360"/>
                    <a:pt x="1532" y="382"/>
                  </a:cubicBezTo>
                  <a:cubicBezTo>
                    <a:pt x="1620" y="421"/>
                    <a:pt x="1698" y="480"/>
                    <a:pt x="1766" y="548"/>
                  </a:cubicBezTo>
                  <a:cubicBezTo>
                    <a:pt x="1775" y="591"/>
                    <a:pt x="1820" y="618"/>
                    <a:pt x="1864" y="618"/>
                  </a:cubicBezTo>
                  <a:cubicBezTo>
                    <a:pt x="1870" y="618"/>
                    <a:pt x="1877" y="618"/>
                    <a:pt x="1883" y="616"/>
                  </a:cubicBezTo>
                  <a:cubicBezTo>
                    <a:pt x="1932" y="597"/>
                    <a:pt x="1961" y="538"/>
                    <a:pt x="1951" y="490"/>
                  </a:cubicBezTo>
                  <a:cubicBezTo>
                    <a:pt x="1942" y="450"/>
                    <a:pt x="1922" y="402"/>
                    <a:pt x="1903" y="363"/>
                  </a:cubicBezTo>
                  <a:cubicBezTo>
                    <a:pt x="1844" y="255"/>
                    <a:pt x="1766" y="168"/>
                    <a:pt x="1659" y="109"/>
                  </a:cubicBezTo>
                  <a:cubicBezTo>
                    <a:pt x="1527" y="39"/>
                    <a:pt x="1388" y="0"/>
                    <a:pt x="124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8"/>
            <p:cNvSpPr/>
            <p:nvPr/>
          </p:nvSpPr>
          <p:spPr>
            <a:xfrm>
              <a:off x="3804250" y="3307575"/>
              <a:ext cx="31975" cy="45325"/>
            </a:xfrm>
            <a:custGeom>
              <a:rect b="b" l="l" r="r" t="t"/>
              <a:pathLst>
                <a:path extrusionOk="0" h="1813" w="1279">
                  <a:moveTo>
                    <a:pt x="88" y="1"/>
                  </a:moveTo>
                  <a:cubicBezTo>
                    <a:pt x="72" y="1"/>
                    <a:pt x="56" y="5"/>
                    <a:pt x="40" y="15"/>
                  </a:cubicBezTo>
                  <a:cubicBezTo>
                    <a:pt x="20" y="25"/>
                    <a:pt x="11" y="54"/>
                    <a:pt x="1" y="73"/>
                  </a:cubicBezTo>
                  <a:lnTo>
                    <a:pt x="1" y="83"/>
                  </a:lnTo>
                  <a:lnTo>
                    <a:pt x="1" y="132"/>
                  </a:lnTo>
                  <a:cubicBezTo>
                    <a:pt x="1" y="181"/>
                    <a:pt x="1" y="220"/>
                    <a:pt x="1" y="269"/>
                  </a:cubicBezTo>
                  <a:cubicBezTo>
                    <a:pt x="11" y="337"/>
                    <a:pt x="40" y="405"/>
                    <a:pt x="79" y="464"/>
                  </a:cubicBezTo>
                  <a:cubicBezTo>
                    <a:pt x="108" y="503"/>
                    <a:pt x="137" y="532"/>
                    <a:pt x="167" y="561"/>
                  </a:cubicBezTo>
                  <a:cubicBezTo>
                    <a:pt x="206" y="591"/>
                    <a:pt x="235" y="620"/>
                    <a:pt x="274" y="649"/>
                  </a:cubicBezTo>
                  <a:cubicBezTo>
                    <a:pt x="323" y="669"/>
                    <a:pt x="371" y="678"/>
                    <a:pt x="420" y="698"/>
                  </a:cubicBezTo>
                  <a:cubicBezTo>
                    <a:pt x="362" y="834"/>
                    <a:pt x="332" y="990"/>
                    <a:pt x="332" y="1147"/>
                  </a:cubicBezTo>
                  <a:cubicBezTo>
                    <a:pt x="323" y="1546"/>
                    <a:pt x="552" y="1812"/>
                    <a:pt x="776" y="1812"/>
                  </a:cubicBezTo>
                  <a:cubicBezTo>
                    <a:pt x="787" y="1812"/>
                    <a:pt x="799" y="1811"/>
                    <a:pt x="810" y="1810"/>
                  </a:cubicBezTo>
                  <a:cubicBezTo>
                    <a:pt x="1093" y="1771"/>
                    <a:pt x="1279" y="1449"/>
                    <a:pt x="1240" y="1059"/>
                  </a:cubicBezTo>
                  <a:cubicBezTo>
                    <a:pt x="1201" y="639"/>
                    <a:pt x="1006" y="395"/>
                    <a:pt x="762" y="395"/>
                  </a:cubicBezTo>
                  <a:cubicBezTo>
                    <a:pt x="751" y="393"/>
                    <a:pt x="741" y="392"/>
                    <a:pt x="731" y="392"/>
                  </a:cubicBezTo>
                  <a:cubicBezTo>
                    <a:pt x="702" y="392"/>
                    <a:pt x="676" y="401"/>
                    <a:pt x="654" y="415"/>
                  </a:cubicBezTo>
                  <a:lnTo>
                    <a:pt x="635" y="415"/>
                  </a:lnTo>
                  <a:cubicBezTo>
                    <a:pt x="615" y="415"/>
                    <a:pt x="586" y="415"/>
                    <a:pt x="557" y="405"/>
                  </a:cubicBezTo>
                  <a:cubicBezTo>
                    <a:pt x="518" y="395"/>
                    <a:pt x="479" y="376"/>
                    <a:pt x="440" y="356"/>
                  </a:cubicBezTo>
                  <a:cubicBezTo>
                    <a:pt x="362" y="317"/>
                    <a:pt x="303" y="249"/>
                    <a:pt x="254" y="171"/>
                  </a:cubicBezTo>
                  <a:cubicBezTo>
                    <a:pt x="206" y="93"/>
                    <a:pt x="167" y="44"/>
                    <a:pt x="167" y="44"/>
                  </a:cubicBezTo>
                  <a:cubicBezTo>
                    <a:pt x="147" y="18"/>
                    <a:pt x="119" y="1"/>
                    <a:pt x="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8"/>
            <p:cNvSpPr/>
            <p:nvPr/>
          </p:nvSpPr>
          <p:spPr>
            <a:xfrm>
              <a:off x="3940825" y="3305975"/>
              <a:ext cx="31975" cy="45200"/>
            </a:xfrm>
            <a:custGeom>
              <a:rect b="b" l="l" r="r" t="t"/>
              <a:pathLst>
                <a:path extrusionOk="0" h="1808" w="1279">
                  <a:moveTo>
                    <a:pt x="93" y="1"/>
                  </a:moveTo>
                  <a:cubicBezTo>
                    <a:pt x="78" y="1"/>
                    <a:pt x="63" y="4"/>
                    <a:pt x="50" y="11"/>
                  </a:cubicBezTo>
                  <a:cubicBezTo>
                    <a:pt x="30" y="30"/>
                    <a:pt x="11" y="50"/>
                    <a:pt x="11" y="69"/>
                  </a:cubicBezTo>
                  <a:lnTo>
                    <a:pt x="11" y="79"/>
                  </a:lnTo>
                  <a:cubicBezTo>
                    <a:pt x="11" y="98"/>
                    <a:pt x="11" y="108"/>
                    <a:pt x="11" y="128"/>
                  </a:cubicBezTo>
                  <a:cubicBezTo>
                    <a:pt x="1" y="177"/>
                    <a:pt x="1" y="225"/>
                    <a:pt x="1" y="264"/>
                  </a:cubicBezTo>
                  <a:cubicBezTo>
                    <a:pt x="20" y="333"/>
                    <a:pt x="50" y="401"/>
                    <a:pt x="89" y="469"/>
                  </a:cubicBezTo>
                  <a:cubicBezTo>
                    <a:pt x="108" y="498"/>
                    <a:pt x="137" y="537"/>
                    <a:pt x="167" y="567"/>
                  </a:cubicBezTo>
                  <a:cubicBezTo>
                    <a:pt x="206" y="596"/>
                    <a:pt x="245" y="625"/>
                    <a:pt x="284" y="645"/>
                  </a:cubicBezTo>
                  <a:cubicBezTo>
                    <a:pt x="323" y="664"/>
                    <a:pt x="372" y="684"/>
                    <a:pt x="420" y="694"/>
                  </a:cubicBezTo>
                  <a:cubicBezTo>
                    <a:pt x="362" y="830"/>
                    <a:pt x="333" y="986"/>
                    <a:pt x="333" y="1142"/>
                  </a:cubicBezTo>
                  <a:cubicBezTo>
                    <a:pt x="333" y="1541"/>
                    <a:pt x="553" y="1808"/>
                    <a:pt x="776" y="1808"/>
                  </a:cubicBezTo>
                  <a:cubicBezTo>
                    <a:pt x="788" y="1808"/>
                    <a:pt x="799" y="1807"/>
                    <a:pt x="811" y="1806"/>
                  </a:cubicBezTo>
                  <a:cubicBezTo>
                    <a:pt x="1103" y="1767"/>
                    <a:pt x="1279" y="1445"/>
                    <a:pt x="1240" y="1054"/>
                  </a:cubicBezTo>
                  <a:cubicBezTo>
                    <a:pt x="1201" y="645"/>
                    <a:pt x="1006" y="391"/>
                    <a:pt x="762" y="391"/>
                  </a:cubicBezTo>
                  <a:cubicBezTo>
                    <a:pt x="723" y="391"/>
                    <a:pt x="694" y="401"/>
                    <a:pt x="654" y="420"/>
                  </a:cubicBezTo>
                  <a:lnTo>
                    <a:pt x="635" y="420"/>
                  </a:lnTo>
                  <a:cubicBezTo>
                    <a:pt x="615" y="411"/>
                    <a:pt x="586" y="411"/>
                    <a:pt x="567" y="401"/>
                  </a:cubicBezTo>
                  <a:cubicBezTo>
                    <a:pt x="528" y="391"/>
                    <a:pt x="479" y="381"/>
                    <a:pt x="440" y="352"/>
                  </a:cubicBezTo>
                  <a:cubicBezTo>
                    <a:pt x="372" y="313"/>
                    <a:pt x="303" y="245"/>
                    <a:pt x="255" y="177"/>
                  </a:cubicBezTo>
                  <a:lnTo>
                    <a:pt x="176" y="40"/>
                  </a:lnTo>
                  <a:cubicBezTo>
                    <a:pt x="157" y="14"/>
                    <a:pt x="124" y="1"/>
                    <a:pt x="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8"/>
            <p:cNvSpPr/>
            <p:nvPr/>
          </p:nvSpPr>
          <p:spPr>
            <a:xfrm>
              <a:off x="3854750" y="3329075"/>
              <a:ext cx="32950" cy="41325"/>
            </a:xfrm>
            <a:custGeom>
              <a:rect b="b" l="l" r="r" t="t"/>
              <a:pathLst>
                <a:path extrusionOk="0" h="1653" w="1318">
                  <a:moveTo>
                    <a:pt x="907" y="0"/>
                  </a:moveTo>
                  <a:cubicBezTo>
                    <a:pt x="874" y="0"/>
                    <a:pt x="842" y="1"/>
                    <a:pt x="810" y="4"/>
                  </a:cubicBezTo>
                  <a:cubicBezTo>
                    <a:pt x="742" y="13"/>
                    <a:pt x="683" y="33"/>
                    <a:pt x="605" y="43"/>
                  </a:cubicBezTo>
                  <a:cubicBezTo>
                    <a:pt x="527" y="62"/>
                    <a:pt x="449" y="91"/>
                    <a:pt x="381" y="140"/>
                  </a:cubicBezTo>
                  <a:cubicBezTo>
                    <a:pt x="303" y="189"/>
                    <a:pt x="234" y="248"/>
                    <a:pt x="176" y="326"/>
                  </a:cubicBezTo>
                  <a:lnTo>
                    <a:pt x="146" y="365"/>
                  </a:lnTo>
                  <a:lnTo>
                    <a:pt x="127" y="394"/>
                  </a:lnTo>
                  <a:lnTo>
                    <a:pt x="107" y="423"/>
                  </a:lnTo>
                  <a:lnTo>
                    <a:pt x="107" y="443"/>
                  </a:lnTo>
                  <a:lnTo>
                    <a:pt x="59" y="569"/>
                  </a:lnTo>
                  <a:cubicBezTo>
                    <a:pt x="0" y="745"/>
                    <a:pt x="10" y="940"/>
                    <a:pt x="78" y="1106"/>
                  </a:cubicBezTo>
                  <a:cubicBezTo>
                    <a:pt x="137" y="1252"/>
                    <a:pt x="234" y="1379"/>
                    <a:pt x="361" y="1467"/>
                  </a:cubicBezTo>
                  <a:cubicBezTo>
                    <a:pt x="468" y="1555"/>
                    <a:pt x="585" y="1613"/>
                    <a:pt x="722" y="1652"/>
                  </a:cubicBezTo>
                  <a:lnTo>
                    <a:pt x="732" y="1643"/>
                  </a:lnTo>
                  <a:cubicBezTo>
                    <a:pt x="738" y="1644"/>
                    <a:pt x="744" y="1644"/>
                    <a:pt x="751" y="1644"/>
                  </a:cubicBezTo>
                  <a:cubicBezTo>
                    <a:pt x="838" y="1644"/>
                    <a:pt x="892" y="1521"/>
                    <a:pt x="810" y="1457"/>
                  </a:cubicBezTo>
                  <a:lnTo>
                    <a:pt x="742" y="1399"/>
                  </a:lnTo>
                  <a:cubicBezTo>
                    <a:pt x="673" y="1350"/>
                    <a:pt x="615" y="1291"/>
                    <a:pt x="566" y="1233"/>
                  </a:cubicBezTo>
                  <a:cubicBezTo>
                    <a:pt x="498" y="1165"/>
                    <a:pt x="449" y="1077"/>
                    <a:pt x="410" y="979"/>
                  </a:cubicBezTo>
                  <a:cubicBezTo>
                    <a:pt x="381" y="882"/>
                    <a:pt x="390" y="765"/>
                    <a:pt x="420" y="667"/>
                  </a:cubicBezTo>
                  <a:lnTo>
                    <a:pt x="449" y="589"/>
                  </a:lnTo>
                  <a:lnTo>
                    <a:pt x="449" y="579"/>
                  </a:lnTo>
                  <a:lnTo>
                    <a:pt x="478" y="530"/>
                  </a:lnTo>
                  <a:cubicBezTo>
                    <a:pt x="517" y="452"/>
                    <a:pt x="546" y="452"/>
                    <a:pt x="585" y="433"/>
                  </a:cubicBezTo>
                  <a:cubicBezTo>
                    <a:pt x="615" y="413"/>
                    <a:pt x="664" y="374"/>
                    <a:pt x="712" y="355"/>
                  </a:cubicBezTo>
                  <a:cubicBezTo>
                    <a:pt x="771" y="335"/>
                    <a:pt x="810" y="316"/>
                    <a:pt x="859" y="306"/>
                  </a:cubicBezTo>
                  <a:cubicBezTo>
                    <a:pt x="966" y="277"/>
                    <a:pt x="1044" y="257"/>
                    <a:pt x="1103" y="248"/>
                  </a:cubicBezTo>
                  <a:lnTo>
                    <a:pt x="1200" y="228"/>
                  </a:lnTo>
                  <a:cubicBezTo>
                    <a:pt x="1307" y="209"/>
                    <a:pt x="1317" y="62"/>
                    <a:pt x="1210" y="33"/>
                  </a:cubicBezTo>
                  <a:cubicBezTo>
                    <a:pt x="1107" y="11"/>
                    <a:pt x="1005" y="0"/>
                    <a:pt x="907"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8"/>
            <p:cNvSpPr/>
            <p:nvPr/>
          </p:nvSpPr>
          <p:spPr>
            <a:xfrm>
              <a:off x="3972050" y="3355125"/>
              <a:ext cx="83675" cy="71850"/>
            </a:xfrm>
            <a:custGeom>
              <a:rect b="b" l="l" r="r" t="t"/>
              <a:pathLst>
                <a:path extrusionOk="0" h="2874" w="3347">
                  <a:moveTo>
                    <a:pt x="1444" y="0"/>
                  </a:moveTo>
                  <a:cubicBezTo>
                    <a:pt x="706" y="0"/>
                    <a:pt x="1" y="575"/>
                    <a:pt x="1" y="1440"/>
                  </a:cubicBezTo>
                  <a:cubicBezTo>
                    <a:pt x="1" y="2230"/>
                    <a:pt x="644" y="2874"/>
                    <a:pt x="1435" y="2874"/>
                  </a:cubicBezTo>
                  <a:cubicBezTo>
                    <a:pt x="2713" y="2874"/>
                    <a:pt x="3347" y="1332"/>
                    <a:pt x="2449" y="425"/>
                  </a:cubicBezTo>
                  <a:cubicBezTo>
                    <a:pt x="2156" y="132"/>
                    <a:pt x="1796" y="0"/>
                    <a:pt x="144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8"/>
            <p:cNvSpPr/>
            <p:nvPr/>
          </p:nvSpPr>
          <p:spPr>
            <a:xfrm>
              <a:off x="3760200" y="3375300"/>
              <a:ext cx="84075" cy="71925"/>
            </a:xfrm>
            <a:custGeom>
              <a:rect b="b" l="l" r="r" t="t"/>
              <a:pathLst>
                <a:path extrusionOk="0" h="2877" w="3363">
                  <a:moveTo>
                    <a:pt x="1454" y="0"/>
                  </a:moveTo>
                  <a:cubicBezTo>
                    <a:pt x="712" y="0"/>
                    <a:pt x="0" y="575"/>
                    <a:pt x="7" y="1442"/>
                  </a:cubicBezTo>
                  <a:cubicBezTo>
                    <a:pt x="7" y="2232"/>
                    <a:pt x="651" y="2876"/>
                    <a:pt x="1441" y="2876"/>
                  </a:cubicBezTo>
                  <a:cubicBezTo>
                    <a:pt x="2719" y="2876"/>
                    <a:pt x="3363" y="1325"/>
                    <a:pt x="2455" y="418"/>
                  </a:cubicBezTo>
                  <a:cubicBezTo>
                    <a:pt x="2164" y="129"/>
                    <a:pt x="1805" y="0"/>
                    <a:pt x="145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8"/>
            <p:cNvSpPr/>
            <p:nvPr/>
          </p:nvSpPr>
          <p:spPr>
            <a:xfrm>
              <a:off x="3945475" y="3237925"/>
              <a:ext cx="55125" cy="42100"/>
            </a:xfrm>
            <a:custGeom>
              <a:rect b="b" l="l" r="r" t="t"/>
              <a:pathLst>
                <a:path extrusionOk="0" h="1684" w="2205">
                  <a:moveTo>
                    <a:pt x="636" y="1"/>
                  </a:moveTo>
                  <a:cubicBezTo>
                    <a:pt x="499" y="1"/>
                    <a:pt x="394" y="39"/>
                    <a:pt x="351" y="118"/>
                  </a:cubicBezTo>
                  <a:cubicBezTo>
                    <a:pt x="0" y="713"/>
                    <a:pt x="732" y="674"/>
                    <a:pt x="1346" y="1143"/>
                  </a:cubicBezTo>
                  <a:cubicBezTo>
                    <a:pt x="1701" y="1402"/>
                    <a:pt x="1871" y="1684"/>
                    <a:pt x="2007" y="1684"/>
                  </a:cubicBezTo>
                  <a:cubicBezTo>
                    <a:pt x="2025" y="1684"/>
                    <a:pt x="2042" y="1679"/>
                    <a:pt x="2059" y="1669"/>
                  </a:cubicBezTo>
                  <a:cubicBezTo>
                    <a:pt x="2205" y="1572"/>
                    <a:pt x="2146" y="1025"/>
                    <a:pt x="1707" y="528"/>
                  </a:cubicBezTo>
                  <a:cubicBezTo>
                    <a:pt x="1399" y="186"/>
                    <a:pt x="938" y="1"/>
                    <a:pt x="63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8"/>
            <p:cNvSpPr/>
            <p:nvPr/>
          </p:nvSpPr>
          <p:spPr>
            <a:xfrm>
              <a:off x="3802300" y="3241050"/>
              <a:ext cx="57825" cy="36275"/>
            </a:xfrm>
            <a:custGeom>
              <a:rect b="b" l="l" r="r" t="t"/>
              <a:pathLst>
                <a:path extrusionOk="0" h="1451" w="2313">
                  <a:moveTo>
                    <a:pt x="1643" y="1"/>
                  </a:moveTo>
                  <a:cubicBezTo>
                    <a:pt x="1349" y="1"/>
                    <a:pt x="961" y="113"/>
                    <a:pt x="664" y="354"/>
                  </a:cubicBezTo>
                  <a:cubicBezTo>
                    <a:pt x="147" y="774"/>
                    <a:pt x="1" y="1310"/>
                    <a:pt x="128" y="1427"/>
                  </a:cubicBezTo>
                  <a:cubicBezTo>
                    <a:pt x="147" y="1443"/>
                    <a:pt x="168" y="1451"/>
                    <a:pt x="191" y="1451"/>
                  </a:cubicBezTo>
                  <a:cubicBezTo>
                    <a:pt x="324" y="1451"/>
                    <a:pt x="535" y="1216"/>
                    <a:pt x="908" y="1018"/>
                  </a:cubicBezTo>
                  <a:cubicBezTo>
                    <a:pt x="1601" y="666"/>
                    <a:pt x="2313" y="822"/>
                    <a:pt x="2069" y="179"/>
                  </a:cubicBezTo>
                  <a:cubicBezTo>
                    <a:pt x="2027" y="62"/>
                    <a:pt x="1861" y="1"/>
                    <a:pt x="164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8"/>
            <p:cNvSpPr/>
            <p:nvPr/>
          </p:nvSpPr>
          <p:spPr>
            <a:xfrm>
              <a:off x="3864000" y="3397675"/>
              <a:ext cx="69775" cy="42250"/>
            </a:xfrm>
            <a:custGeom>
              <a:rect b="b" l="l" r="r" t="t"/>
              <a:pathLst>
                <a:path extrusionOk="0" h="1690" w="2791">
                  <a:moveTo>
                    <a:pt x="1126" y="0"/>
                  </a:moveTo>
                  <a:cubicBezTo>
                    <a:pt x="689" y="0"/>
                    <a:pt x="267" y="190"/>
                    <a:pt x="1" y="772"/>
                  </a:cubicBezTo>
                  <a:cubicBezTo>
                    <a:pt x="1" y="772"/>
                    <a:pt x="108" y="1679"/>
                    <a:pt x="1289" y="1689"/>
                  </a:cubicBezTo>
                  <a:cubicBezTo>
                    <a:pt x="1304" y="1689"/>
                    <a:pt x="1319" y="1689"/>
                    <a:pt x="1334" y="1689"/>
                  </a:cubicBezTo>
                  <a:cubicBezTo>
                    <a:pt x="1989" y="1689"/>
                    <a:pt x="2572" y="1275"/>
                    <a:pt x="2791" y="655"/>
                  </a:cubicBezTo>
                  <a:cubicBezTo>
                    <a:pt x="2698" y="580"/>
                    <a:pt x="1890" y="0"/>
                    <a:pt x="112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8"/>
            <p:cNvSpPr/>
            <p:nvPr/>
          </p:nvSpPr>
          <p:spPr>
            <a:xfrm>
              <a:off x="3840100" y="3390750"/>
              <a:ext cx="118875" cy="35500"/>
            </a:xfrm>
            <a:custGeom>
              <a:rect b="b" l="l" r="r" t="t"/>
              <a:pathLst>
                <a:path extrusionOk="0" h="1420" w="4755">
                  <a:moveTo>
                    <a:pt x="4674" y="1"/>
                  </a:moveTo>
                  <a:cubicBezTo>
                    <a:pt x="4660" y="1"/>
                    <a:pt x="4647" y="5"/>
                    <a:pt x="4635" y="15"/>
                  </a:cubicBezTo>
                  <a:lnTo>
                    <a:pt x="4635" y="24"/>
                  </a:lnTo>
                  <a:cubicBezTo>
                    <a:pt x="4635" y="24"/>
                    <a:pt x="4576" y="83"/>
                    <a:pt x="4479" y="171"/>
                  </a:cubicBezTo>
                  <a:cubicBezTo>
                    <a:pt x="4323" y="297"/>
                    <a:pt x="4166" y="405"/>
                    <a:pt x="4001" y="502"/>
                  </a:cubicBezTo>
                  <a:cubicBezTo>
                    <a:pt x="3893" y="551"/>
                    <a:pt x="3786" y="629"/>
                    <a:pt x="3659" y="678"/>
                  </a:cubicBezTo>
                  <a:cubicBezTo>
                    <a:pt x="3532" y="736"/>
                    <a:pt x="3396" y="785"/>
                    <a:pt x="3259" y="834"/>
                  </a:cubicBezTo>
                  <a:lnTo>
                    <a:pt x="2820" y="961"/>
                  </a:lnTo>
                  <a:lnTo>
                    <a:pt x="2352" y="1029"/>
                  </a:lnTo>
                  <a:lnTo>
                    <a:pt x="2225" y="1049"/>
                  </a:lnTo>
                  <a:cubicBezTo>
                    <a:pt x="2206" y="1054"/>
                    <a:pt x="2189" y="1056"/>
                    <a:pt x="2171" y="1056"/>
                  </a:cubicBezTo>
                  <a:cubicBezTo>
                    <a:pt x="2154" y="1056"/>
                    <a:pt x="2137" y="1054"/>
                    <a:pt x="2118" y="1049"/>
                  </a:cubicBezTo>
                  <a:lnTo>
                    <a:pt x="1874" y="1049"/>
                  </a:lnTo>
                  <a:cubicBezTo>
                    <a:pt x="1849" y="1050"/>
                    <a:pt x="1824" y="1051"/>
                    <a:pt x="1799" y="1051"/>
                  </a:cubicBezTo>
                  <a:cubicBezTo>
                    <a:pt x="1678" y="1051"/>
                    <a:pt x="1558" y="1032"/>
                    <a:pt x="1445" y="1000"/>
                  </a:cubicBezTo>
                  <a:cubicBezTo>
                    <a:pt x="1308" y="971"/>
                    <a:pt x="1171" y="932"/>
                    <a:pt x="1045" y="883"/>
                  </a:cubicBezTo>
                  <a:cubicBezTo>
                    <a:pt x="928" y="834"/>
                    <a:pt x="820" y="776"/>
                    <a:pt x="703" y="707"/>
                  </a:cubicBezTo>
                  <a:cubicBezTo>
                    <a:pt x="606" y="649"/>
                    <a:pt x="518" y="580"/>
                    <a:pt x="440" y="522"/>
                  </a:cubicBezTo>
                  <a:cubicBezTo>
                    <a:pt x="352" y="473"/>
                    <a:pt x="303" y="405"/>
                    <a:pt x="245" y="356"/>
                  </a:cubicBezTo>
                  <a:cubicBezTo>
                    <a:pt x="147" y="258"/>
                    <a:pt x="89" y="200"/>
                    <a:pt x="89" y="200"/>
                  </a:cubicBezTo>
                  <a:cubicBezTo>
                    <a:pt x="79" y="190"/>
                    <a:pt x="67" y="185"/>
                    <a:pt x="56" y="185"/>
                  </a:cubicBezTo>
                  <a:cubicBezTo>
                    <a:pt x="45" y="185"/>
                    <a:pt x="35" y="190"/>
                    <a:pt x="30" y="200"/>
                  </a:cubicBezTo>
                  <a:cubicBezTo>
                    <a:pt x="11" y="219"/>
                    <a:pt x="1" y="239"/>
                    <a:pt x="11" y="258"/>
                  </a:cubicBezTo>
                  <a:cubicBezTo>
                    <a:pt x="50" y="327"/>
                    <a:pt x="89" y="395"/>
                    <a:pt x="137" y="463"/>
                  </a:cubicBezTo>
                  <a:cubicBezTo>
                    <a:pt x="264" y="629"/>
                    <a:pt x="401" y="785"/>
                    <a:pt x="567" y="912"/>
                  </a:cubicBezTo>
                  <a:cubicBezTo>
                    <a:pt x="674" y="1000"/>
                    <a:pt x="791" y="1078"/>
                    <a:pt x="918" y="1146"/>
                  </a:cubicBezTo>
                  <a:cubicBezTo>
                    <a:pt x="1211" y="1302"/>
                    <a:pt x="1542" y="1390"/>
                    <a:pt x="1874" y="1419"/>
                  </a:cubicBezTo>
                  <a:lnTo>
                    <a:pt x="2264" y="1419"/>
                  </a:lnTo>
                  <a:lnTo>
                    <a:pt x="2391" y="1400"/>
                  </a:lnTo>
                  <a:cubicBezTo>
                    <a:pt x="2557" y="1371"/>
                    <a:pt x="2732" y="1341"/>
                    <a:pt x="2898" y="1312"/>
                  </a:cubicBezTo>
                  <a:lnTo>
                    <a:pt x="3376" y="1156"/>
                  </a:lnTo>
                  <a:cubicBezTo>
                    <a:pt x="3523" y="1097"/>
                    <a:pt x="3669" y="1019"/>
                    <a:pt x="3796" y="951"/>
                  </a:cubicBezTo>
                  <a:cubicBezTo>
                    <a:pt x="3923" y="883"/>
                    <a:pt x="4040" y="805"/>
                    <a:pt x="4147" y="727"/>
                  </a:cubicBezTo>
                  <a:cubicBezTo>
                    <a:pt x="4313" y="600"/>
                    <a:pt x="4459" y="454"/>
                    <a:pt x="4596" y="288"/>
                  </a:cubicBezTo>
                  <a:cubicBezTo>
                    <a:pt x="4644" y="229"/>
                    <a:pt x="4693" y="161"/>
                    <a:pt x="4732" y="93"/>
                  </a:cubicBezTo>
                  <a:cubicBezTo>
                    <a:pt x="4754" y="41"/>
                    <a:pt x="4715" y="1"/>
                    <a:pt x="467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8"/>
            <p:cNvSpPr/>
            <p:nvPr/>
          </p:nvSpPr>
          <p:spPr>
            <a:xfrm>
              <a:off x="4012775" y="3170800"/>
              <a:ext cx="124350" cy="101825"/>
            </a:xfrm>
            <a:custGeom>
              <a:rect b="b" l="l" r="r" t="t"/>
              <a:pathLst>
                <a:path extrusionOk="0" h="4073" w="4974">
                  <a:moveTo>
                    <a:pt x="3324" y="0"/>
                  </a:moveTo>
                  <a:cubicBezTo>
                    <a:pt x="3304" y="0"/>
                    <a:pt x="3286" y="5"/>
                    <a:pt x="3269" y="13"/>
                  </a:cubicBezTo>
                  <a:cubicBezTo>
                    <a:pt x="2888" y="198"/>
                    <a:pt x="2986" y="1398"/>
                    <a:pt x="2557" y="1535"/>
                  </a:cubicBezTo>
                  <a:cubicBezTo>
                    <a:pt x="2539" y="1541"/>
                    <a:pt x="2520" y="1544"/>
                    <a:pt x="2501" y="1544"/>
                  </a:cubicBezTo>
                  <a:cubicBezTo>
                    <a:pt x="2156" y="1544"/>
                    <a:pt x="1540" y="652"/>
                    <a:pt x="923" y="652"/>
                  </a:cubicBezTo>
                  <a:cubicBezTo>
                    <a:pt x="730" y="652"/>
                    <a:pt x="537" y="739"/>
                    <a:pt x="352" y="969"/>
                  </a:cubicBezTo>
                  <a:cubicBezTo>
                    <a:pt x="1" y="1398"/>
                    <a:pt x="732" y="4013"/>
                    <a:pt x="1259" y="4071"/>
                  </a:cubicBezTo>
                  <a:cubicBezTo>
                    <a:pt x="1269" y="4072"/>
                    <a:pt x="1279" y="4073"/>
                    <a:pt x="1289" y="4073"/>
                  </a:cubicBezTo>
                  <a:cubicBezTo>
                    <a:pt x="1777" y="4073"/>
                    <a:pt x="1549" y="2866"/>
                    <a:pt x="1884" y="2589"/>
                  </a:cubicBezTo>
                  <a:cubicBezTo>
                    <a:pt x="1908" y="2568"/>
                    <a:pt x="1934" y="2558"/>
                    <a:pt x="1960" y="2558"/>
                  </a:cubicBezTo>
                  <a:cubicBezTo>
                    <a:pt x="2273" y="2558"/>
                    <a:pt x="2694" y="3934"/>
                    <a:pt x="3157" y="3934"/>
                  </a:cubicBezTo>
                  <a:cubicBezTo>
                    <a:pt x="3178" y="3934"/>
                    <a:pt x="3199" y="3931"/>
                    <a:pt x="3220" y="3925"/>
                  </a:cubicBezTo>
                  <a:cubicBezTo>
                    <a:pt x="3747" y="3788"/>
                    <a:pt x="3552" y="1691"/>
                    <a:pt x="3649" y="1486"/>
                  </a:cubicBezTo>
                  <a:cubicBezTo>
                    <a:pt x="3655" y="1474"/>
                    <a:pt x="3664" y="1468"/>
                    <a:pt x="3674" y="1468"/>
                  </a:cubicBezTo>
                  <a:cubicBezTo>
                    <a:pt x="3807" y="1468"/>
                    <a:pt x="4274" y="2432"/>
                    <a:pt x="4576" y="2432"/>
                  </a:cubicBezTo>
                  <a:cubicBezTo>
                    <a:pt x="4623" y="2432"/>
                    <a:pt x="4666" y="2409"/>
                    <a:pt x="4703" y="2354"/>
                  </a:cubicBezTo>
                  <a:cubicBezTo>
                    <a:pt x="4973" y="1944"/>
                    <a:pt x="3764" y="0"/>
                    <a:pt x="332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8"/>
            <p:cNvSpPr/>
            <p:nvPr/>
          </p:nvSpPr>
          <p:spPr>
            <a:xfrm>
              <a:off x="4588850" y="4243025"/>
              <a:ext cx="205700" cy="343400"/>
            </a:xfrm>
            <a:custGeom>
              <a:rect b="b" l="l" r="r" t="t"/>
              <a:pathLst>
                <a:path extrusionOk="0" h="13736" w="8228">
                  <a:moveTo>
                    <a:pt x="8135" y="0"/>
                  </a:moveTo>
                  <a:cubicBezTo>
                    <a:pt x="7786" y="0"/>
                    <a:pt x="6208" y="1247"/>
                    <a:pt x="5610" y="1951"/>
                  </a:cubicBezTo>
                  <a:cubicBezTo>
                    <a:pt x="4937" y="2741"/>
                    <a:pt x="3766" y="2634"/>
                    <a:pt x="3112" y="5209"/>
                  </a:cubicBezTo>
                  <a:cubicBezTo>
                    <a:pt x="2917" y="7346"/>
                    <a:pt x="1620" y="11326"/>
                    <a:pt x="0" y="13735"/>
                  </a:cubicBezTo>
                  <a:cubicBezTo>
                    <a:pt x="556" y="13716"/>
                    <a:pt x="1093" y="13687"/>
                    <a:pt x="1591" y="13648"/>
                  </a:cubicBezTo>
                  <a:lnTo>
                    <a:pt x="1591" y="13618"/>
                  </a:lnTo>
                  <a:cubicBezTo>
                    <a:pt x="2234" y="13062"/>
                    <a:pt x="2829" y="12457"/>
                    <a:pt x="3366" y="11804"/>
                  </a:cubicBezTo>
                  <a:cubicBezTo>
                    <a:pt x="4478" y="10497"/>
                    <a:pt x="5815" y="8545"/>
                    <a:pt x="6459" y="6175"/>
                  </a:cubicBezTo>
                  <a:cubicBezTo>
                    <a:pt x="6995" y="4263"/>
                    <a:pt x="6663" y="3668"/>
                    <a:pt x="8176" y="175"/>
                  </a:cubicBezTo>
                  <a:cubicBezTo>
                    <a:pt x="8227" y="53"/>
                    <a:pt x="8207" y="0"/>
                    <a:pt x="813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8"/>
            <p:cNvSpPr/>
            <p:nvPr/>
          </p:nvSpPr>
          <p:spPr>
            <a:xfrm>
              <a:off x="4542750" y="4013500"/>
              <a:ext cx="151725" cy="573175"/>
            </a:xfrm>
            <a:custGeom>
              <a:rect b="b" l="l" r="r" t="t"/>
              <a:pathLst>
                <a:path extrusionOk="0" h="22927" w="6069">
                  <a:moveTo>
                    <a:pt x="4605" y="1"/>
                  </a:moveTo>
                  <a:cubicBezTo>
                    <a:pt x="2693" y="1220"/>
                    <a:pt x="1474" y="4576"/>
                    <a:pt x="1474" y="4576"/>
                  </a:cubicBezTo>
                  <a:lnTo>
                    <a:pt x="1376" y="4615"/>
                  </a:lnTo>
                  <a:cubicBezTo>
                    <a:pt x="1522" y="4995"/>
                    <a:pt x="1679" y="5376"/>
                    <a:pt x="1864" y="5747"/>
                  </a:cubicBezTo>
                  <a:cubicBezTo>
                    <a:pt x="2966" y="7932"/>
                    <a:pt x="1269" y="11171"/>
                    <a:pt x="635" y="12985"/>
                  </a:cubicBezTo>
                  <a:cubicBezTo>
                    <a:pt x="1" y="14800"/>
                    <a:pt x="1366" y="14156"/>
                    <a:pt x="1786" y="15912"/>
                  </a:cubicBezTo>
                  <a:cubicBezTo>
                    <a:pt x="2186" y="17590"/>
                    <a:pt x="781" y="22458"/>
                    <a:pt x="644" y="22926"/>
                  </a:cubicBezTo>
                  <a:lnTo>
                    <a:pt x="859" y="22926"/>
                  </a:lnTo>
                  <a:cubicBezTo>
                    <a:pt x="1201" y="22926"/>
                    <a:pt x="1532" y="22926"/>
                    <a:pt x="1854" y="22916"/>
                  </a:cubicBezTo>
                  <a:cubicBezTo>
                    <a:pt x="3474" y="20507"/>
                    <a:pt x="4771" y="16527"/>
                    <a:pt x="4966" y="14390"/>
                  </a:cubicBezTo>
                  <a:cubicBezTo>
                    <a:pt x="4995" y="14097"/>
                    <a:pt x="4995" y="13805"/>
                    <a:pt x="4966" y="13512"/>
                  </a:cubicBezTo>
                  <a:cubicBezTo>
                    <a:pt x="4742" y="11805"/>
                    <a:pt x="4771" y="11083"/>
                    <a:pt x="5425" y="9532"/>
                  </a:cubicBezTo>
                  <a:cubicBezTo>
                    <a:pt x="6069" y="7981"/>
                    <a:pt x="5864" y="5210"/>
                    <a:pt x="5405" y="3922"/>
                  </a:cubicBezTo>
                  <a:cubicBezTo>
                    <a:pt x="4937" y="2625"/>
                    <a:pt x="4605" y="1"/>
                    <a:pt x="460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8"/>
            <p:cNvSpPr/>
            <p:nvPr/>
          </p:nvSpPr>
          <p:spPr>
            <a:xfrm>
              <a:off x="4436900" y="3970100"/>
              <a:ext cx="180025" cy="616575"/>
            </a:xfrm>
            <a:custGeom>
              <a:rect b="b" l="l" r="r" t="t"/>
              <a:pathLst>
                <a:path extrusionOk="0" h="24663" w="7201">
                  <a:moveTo>
                    <a:pt x="3815" y="0"/>
                  </a:moveTo>
                  <a:cubicBezTo>
                    <a:pt x="3815" y="0"/>
                    <a:pt x="1923" y="3073"/>
                    <a:pt x="1181" y="6605"/>
                  </a:cubicBezTo>
                  <a:cubicBezTo>
                    <a:pt x="440" y="10136"/>
                    <a:pt x="1786" y="9404"/>
                    <a:pt x="1601" y="11004"/>
                  </a:cubicBezTo>
                  <a:cubicBezTo>
                    <a:pt x="1415" y="12604"/>
                    <a:pt x="1" y="13395"/>
                    <a:pt x="371" y="16614"/>
                  </a:cubicBezTo>
                  <a:cubicBezTo>
                    <a:pt x="576" y="18467"/>
                    <a:pt x="1679" y="20848"/>
                    <a:pt x="2576" y="22526"/>
                  </a:cubicBezTo>
                  <a:cubicBezTo>
                    <a:pt x="3230" y="23765"/>
                    <a:pt x="3776" y="24623"/>
                    <a:pt x="3776" y="24623"/>
                  </a:cubicBezTo>
                  <a:lnTo>
                    <a:pt x="3776" y="24643"/>
                  </a:lnTo>
                  <a:cubicBezTo>
                    <a:pt x="4127" y="24652"/>
                    <a:pt x="4498" y="24662"/>
                    <a:pt x="4878" y="24662"/>
                  </a:cubicBezTo>
                  <a:cubicBezTo>
                    <a:pt x="5015" y="24184"/>
                    <a:pt x="6420" y="19316"/>
                    <a:pt x="6020" y="17648"/>
                  </a:cubicBezTo>
                  <a:cubicBezTo>
                    <a:pt x="5600" y="15882"/>
                    <a:pt x="4849" y="16448"/>
                    <a:pt x="5483" y="14633"/>
                  </a:cubicBezTo>
                  <a:cubicBezTo>
                    <a:pt x="6117" y="12829"/>
                    <a:pt x="7200" y="9668"/>
                    <a:pt x="6108" y="7483"/>
                  </a:cubicBezTo>
                  <a:cubicBezTo>
                    <a:pt x="5922" y="7112"/>
                    <a:pt x="5766" y="6731"/>
                    <a:pt x="5620" y="6341"/>
                  </a:cubicBezTo>
                  <a:cubicBezTo>
                    <a:pt x="4683" y="3854"/>
                    <a:pt x="3815" y="0"/>
                    <a:pt x="381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8"/>
            <p:cNvSpPr/>
            <p:nvPr/>
          </p:nvSpPr>
          <p:spPr>
            <a:xfrm>
              <a:off x="4409350" y="4533225"/>
              <a:ext cx="121975" cy="52950"/>
            </a:xfrm>
            <a:custGeom>
              <a:rect b="b" l="l" r="r" t="t"/>
              <a:pathLst>
                <a:path extrusionOk="0" h="2118" w="4879">
                  <a:moveTo>
                    <a:pt x="3668" y="1"/>
                  </a:moveTo>
                  <a:cubicBezTo>
                    <a:pt x="1503" y="176"/>
                    <a:pt x="0" y="566"/>
                    <a:pt x="0" y="1015"/>
                  </a:cubicBezTo>
                  <a:cubicBezTo>
                    <a:pt x="0" y="1562"/>
                    <a:pt x="2088" y="2010"/>
                    <a:pt x="4878" y="2118"/>
                  </a:cubicBezTo>
                  <a:lnTo>
                    <a:pt x="4878" y="2098"/>
                  </a:lnTo>
                  <a:cubicBezTo>
                    <a:pt x="4878" y="2098"/>
                    <a:pt x="4332" y="1240"/>
                    <a:pt x="366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8"/>
            <p:cNvSpPr/>
            <p:nvPr/>
          </p:nvSpPr>
          <p:spPr>
            <a:xfrm>
              <a:off x="4628850" y="4538100"/>
              <a:ext cx="93925" cy="46125"/>
            </a:xfrm>
            <a:custGeom>
              <a:rect b="b" l="l" r="r" t="t"/>
              <a:pathLst>
                <a:path extrusionOk="0" h="1845" w="3757">
                  <a:moveTo>
                    <a:pt x="1776" y="1"/>
                  </a:moveTo>
                  <a:cubicBezTo>
                    <a:pt x="1239" y="654"/>
                    <a:pt x="644" y="1259"/>
                    <a:pt x="0" y="1815"/>
                  </a:cubicBezTo>
                  <a:lnTo>
                    <a:pt x="0" y="1845"/>
                  </a:lnTo>
                  <a:cubicBezTo>
                    <a:pt x="2186" y="1659"/>
                    <a:pt x="3756" y="1259"/>
                    <a:pt x="3756" y="810"/>
                  </a:cubicBezTo>
                  <a:cubicBezTo>
                    <a:pt x="3756" y="498"/>
                    <a:pt x="2995" y="215"/>
                    <a:pt x="1805" y="11"/>
                  </a:cubicBezTo>
                  <a:lnTo>
                    <a:pt x="1776"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8"/>
            <p:cNvSpPr/>
            <p:nvPr/>
          </p:nvSpPr>
          <p:spPr>
            <a:xfrm>
              <a:off x="4403500" y="4558350"/>
              <a:ext cx="320725" cy="92225"/>
            </a:xfrm>
            <a:custGeom>
              <a:rect b="b" l="l" r="r" t="t"/>
              <a:pathLst>
                <a:path extrusionOk="0" h="3689" w="12829">
                  <a:moveTo>
                    <a:pt x="12760" y="0"/>
                  </a:moveTo>
                  <a:cubicBezTo>
                    <a:pt x="12760" y="449"/>
                    <a:pt x="11200" y="849"/>
                    <a:pt x="9014" y="1035"/>
                  </a:cubicBezTo>
                  <a:cubicBezTo>
                    <a:pt x="8507" y="1074"/>
                    <a:pt x="7980" y="1103"/>
                    <a:pt x="7424" y="1122"/>
                  </a:cubicBezTo>
                  <a:cubicBezTo>
                    <a:pt x="7102" y="1132"/>
                    <a:pt x="6771" y="1132"/>
                    <a:pt x="6429" y="1132"/>
                  </a:cubicBezTo>
                  <a:lnTo>
                    <a:pt x="6214" y="1132"/>
                  </a:lnTo>
                  <a:cubicBezTo>
                    <a:pt x="5853" y="1132"/>
                    <a:pt x="5473" y="1122"/>
                    <a:pt x="5122" y="1113"/>
                  </a:cubicBezTo>
                  <a:cubicBezTo>
                    <a:pt x="2332" y="1005"/>
                    <a:pt x="244" y="557"/>
                    <a:pt x="244" y="10"/>
                  </a:cubicBezTo>
                  <a:cubicBezTo>
                    <a:pt x="244" y="10"/>
                    <a:pt x="98" y="937"/>
                    <a:pt x="0" y="2274"/>
                  </a:cubicBezTo>
                  <a:lnTo>
                    <a:pt x="10" y="2274"/>
                  </a:lnTo>
                  <a:cubicBezTo>
                    <a:pt x="10" y="2274"/>
                    <a:pt x="1834" y="3688"/>
                    <a:pt x="6878" y="3688"/>
                  </a:cubicBezTo>
                  <a:cubicBezTo>
                    <a:pt x="11443" y="3688"/>
                    <a:pt x="12643" y="2498"/>
                    <a:pt x="12829" y="2303"/>
                  </a:cubicBezTo>
                  <a:cubicBezTo>
                    <a:pt x="12819" y="947"/>
                    <a:pt x="12760" y="0"/>
                    <a:pt x="1276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8"/>
            <p:cNvSpPr/>
            <p:nvPr/>
          </p:nvSpPr>
          <p:spPr>
            <a:xfrm>
              <a:off x="4396900" y="4615175"/>
              <a:ext cx="328050" cy="268575"/>
            </a:xfrm>
            <a:custGeom>
              <a:rect b="b" l="l" r="r" t="t"/>
              <a:pathLst>
                <a:path extrusionOk="0" h="10743" w="13122">
                  <a:moveTo>
                    <a:pt x="254" y="1"/>
                  </a:moveTo>
                  <a:cubicBezTo>
                    <a:pt x="30" y="2986"/>
                    <a:pt x="1" y="8039"/>
                    <a:pt x="2196" y="9541"/>
                  </a:cubicBezTo>
                  <a:cubicBezTo>
                    <a:pt x="3390" y="10355"/>
                    <a:pt x="5161" y="10742"/>
                    <a:pt x="6893" y="10742"/>
                  </a:cubicBezTo>
                  <a:cubicBezTo>
                    <a:pt x="9250" y="10742"/>
                    <a:pt x="11533" y="10025"/>
                    <a:pt x="12185" y="8693"/>
                  </a:cubicBezTo>
                  <a:cubicBezTo>
                    <a:pt x="13034" y="6956"/>
                    <a:pt x="13122" y="2703"/>
                    <a:pt x="13093" y="30"/>
                  </a:cubicBezTo>
                  <a:lnTo>
                    <a:pt x="13093" y="30"/>
                  </a:lnTo>
                  <a:cubicBezTo>
                    <a:pt x="12898" y="225"/>
                    <a:pt x="11659" y="1230"/>
                    <a:pt x="7093" y="1230"/>
                  </a:cubicBezTo>
                  <a:cubicBezTo>
                    <a:pt x="2049" y="1230"/>
                    <a:pt x="274" y="1"/>
                    <a:pt x="27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8"/>
            <p:cNvSpPr/>
            <p:nvPr/>
          </p:nvSpPr>
          <p:spPr>
            <a:xfrm>
              <a:off x="4507400" y="3990275"/>
              <a:ext cx="49025" cy="583475"/>
            </a:xfrm>
            <a:custGeom>
              <a:rect b="b" l="l" r="r" t="t"/>
              <a:pathLst>
                <a:path extrusionOk="0" h="23339" w="1961">
                  <a:moveTo>
                    <a:pt x="904" y="0"/>
                  </a:moveTo>
                  <a:cubicBezTo>
                    <a:pt x="869" y="0"/>
                    <a:pt x="834" y="20"/>
                    <a:pt x="829" y="61"/>
                  </a:cubicBezTo>
                  <a:cubicBezTo>
                    <a:pt x="829" y="61"/>
                    <a:pt x="771" y="432"/>
                    <a:pt x="732" y="1086"/>
                  </a:cubicBezTo>
                  <a:cubicBezTo>
                    <a:pt x="693" y="1730"/>
                    <a:pt x="605" y="2656"/>
                    <a:pt x="605" y="3778"/>
                  </a:cubicBezTo>
                  <a:cubicBezTo>
                    <a:pt x="605" y="4344"/>
                    <a:pt x="624" y="4949"/>
                    <a:pt x="663" y="5593"/>
                  </a:cubicBezTo>
                  <a:cubicBezTo>
                    <a:pt x="673" y="5749"/>
                    <a:pt x="702" y="5915"/>
                    <a:pt x="712" y="6081"/>
                  </a:cubicBezTo>
                  <a:cubicBezTo>
                    <a:pt x="722" y="6246"/>
                    <a:pt x="751" y="6412"/>
                    <a:pt x="780" y="6578"/>
                  </a:cubicBezTo>
                  <a:cubicBezTo>
                    <a:pt x="849" y="6920"/>
                    <a:pt x="946" y="7261"/>
                    <a:pt x="1063" y="7583"/>
                  </a:cubicBezTo>
                  <a:cubicBezTo>
                    <a:pt x="1268" y="8237"/>
                    <a:pt x="1512" y="8910"/>
                    <a:pt x="1580" y="9622"/>
                  </a:cubicBezTo>
                  <a:cubicBezTo>
                    <a:pt x="1668" y="10334"/>
                    <a:pt x="1590" y="11056"/>
                    <a:pt x="1337" y="11729"/>
                  </a:cubicBezTo>
                  <a:cubicBezTo>
                    <a:pt x="1190" y="12041"/>
                    <a:pt x="1015" y="12392"/>
                    <a:pt x="849" y="12714"/>
                  </a:cubicBezTo>
                  <a:cubicBezTo>
                    <a:pt x="702" y="13066"/>
                    <a:pt x="527" y="13397"/>
                    <a:pt x="390" y="13748"/>
                  </a:cubicBezTo>
                  <a:cubicBezTo>
                    <a:pt x="127" y="14431"/>
                    <a:pt x="0" y="15163"/>
                    <a:pt x="20" y="15895"/>
                  </a:cubicBezTo>
                  <a:cubicBezTo>
                    <a:pt x="20" y="16080"/>
                    <a:pt x="49" y="16256"/>
                    <a:pt x="68" y="16431"/>
                  </a:cubicBezTo>
                  <a:cubicBezTo>
                    <a:pt x="98" y="16607"/>
                    <a:pt x="146" y="16782"/>
                    <a:pt x="205" y="16948"/>
                  </a:cubicBezTo>
                  <a:cubicBezTo>
                    <a:pt x="322" y="17270"/>
                    <a:pt x="449" y="17573"/>
                    <a:pt x="546" y="17865"/>
                  </a:cubicBezTo>
                  <a:cubicBezTo>
                    <a:pt x="751" y="18470"/>
                    <a:pt x="839" y="19065"/>
                    <a:pt x="956" y="19602"/>
                  </a:cubicBezTo>
                  <a:cubicBezTo>
                    <a:pt x="1005" y="19875"/>
                    <a:pt x="1054" y="20129"/>
                    <a:pt x="1102" y="20382"/>
                  </a:cubicBezTo>
                  <a:cubicBezTo>
                    <a:pt x="1151" y="20626"/>
                    <a:pt x="1161" y="20860"/>
                    <a:pt x="1190" y="21085"/>
                  </a:cubicBezTo>
                  <a:cubicBezTo>
                    <a:pt x="1200" y="21192"/>
                    <a:pt x="1229" y="21299"/>
                    <a:pt x="1229" y="21406"/>
                  </a:cubicBezTo>
                  <a:cubicBezTo>
                    <a:pt x="1229" y="21514"/>
                    <a:pt x="1239" y="21611"/>
                    <a:pt x="1239" y="21709"/>
                  </a:cubicBezTo>
                  <a:cubicBezTo>
                    <a:pt x="1249" y="21904"/>
                    <a:pt x="1258" y="22080"/>
                    <a:pt x="1258" y="22236"/>
                  </a:cubicBezTo>
                  <a:cubicBezTo>
                    <a:pt x="1258" y="22558"/>
                    <a:pt x="1249" y="22811"/>
                    <a:pt x="1239" y="22987"/>
                  </a:cubicBezTo>
                  <a:cubicBezTo>
                    <a:pt x="1219" y="23162"/>
                    <a:pt x="1219" y="23250"/>
                    <a:pt x="1219" y="23250"/>
                  </a:cubicBezTo>
                  <a:lnTo>
                    <a:pt x="1219" y="23260"/>
                  </a:lnTo>
                  <a:cubicBezTo>
                    <a:pt x="1214" y="23311"/>
                    <a:pt x="1252" y="23338"/>
                    <a:pt x="1291" y="23338"/>
                  </a:cubicBezTo>
                  <a:cubicBezTo>
                    <a:pt x="1326" y="23338"/>
                    <a:pt x="1361" y="23316"/>
                    <a:pt x="1366" y="23270"/>
                  </a:cubicBezTo>
                  <a:cubicBezTo>
                    <a:pt x="1366" y="23270"/>
                    <a:pt x="1385" y="23182"/>
                    <a:pt x="1405" y="23006"/>
                  </a:cubicBezTo>
                  <a:cubicBezTo>
                    <a:pt x="1424" y="22831"/>
                    <a:pt x="1473" y="22577"/>
                    <a:pt x="1502" y="22245"/>
                  </a:cubicBezTo>
                  <a:cubicBezTo>
                    <a:pt x="1502" y="22080"/>
                    <a:pt x="1512" y="21904"/>
                    <a:pt x="1512" y="21699"/>
                  </a:cubicBezTo>
                  <a:cubicBezTo>
                    <a:pt x="1512" y="21602"/>
                    <a:pt x="1522" y="21494"/>
                    <a:pt x="1512" y="21387"/>
                  </a:cubicBezTo>
                  <a:cubicBezTo>
                    <a:pt x="1502" y="21289"/>
                    <a:pt x="1493" y="21172"/>
                    <a:pt x="1483" y="21055"/>
                  </a:cubicBezTo>
                  <a:cubicBezTo>
                    <a:pt x="1454" y="20548"/>
                    <a:pt x="1385" y="20041"/>
                    <a:pt x="1288" y="19533"/>
                  </a:cubicBezTo>
                  <a:cubicBezTo>
                    <a:pt x="1151" y="18938"/>
                    <a:pt x="976" y="18363"/>
                    <a:pt x="761" y="17787"/>
                  </a:cubicBezTo>
                  <a:cubicBezTo>
                    <a:pt x="663" y="17485"/>
                    <a:pt x="546" y="17173"/>
                    <a:pt x="429" y="16860"/>
                  </a:cubicBezTo>
                  <a:cubicBezTo>
                    <a:pt x="380" y="16704"/>
                    <a:pt x="341" y="16548"/>
                    <a:pt x="322" y="16392"/>
                  </a:cubicBezTo>
                  <a:cubicBezTo>
                    <a:pt x="312" y="16226"/>
                    <a:pt x="293" y="16060"/>
                    <a:pt x="293" y="15895"/>
                  </a:cubicBezTo>
                  <a:cubicBezTo>
                    <a:pt x="283" y="15221"/>
                    <a:pt x="488" y="14529"/>
                    <a:pt x="673" y="13836"/>
                  </a:cubicBezTo>
                  <a:cubicBezTo>
                    <a:pt x="722" y="13670"/>
                    <a:pt x="751" y="13485"/>
                    <a:pt x="819" y="13319"/>
                  </a:cubicBezTo>
                  <a:cubicBezTo>
                    <a:pt x="878" y="13144"/>
                    <a:pt x="946" y="12978"/>
                    <a:pt x="1024" y="12812"/>
                  </a:cubicBezTo>
                  <a:cubicBezTo>
                    <a:pt x="1190" y="12480"/>
                    <a:pt x="1385" y="12178"/>
                    <a:pt x="1561" y="11827"/>
                  </a:cubicBezTo>
                  <a:cubicBezTo>
                    <a:pt x="1902" y="11124"/>
                    <a:pt x="1961" y="10334"/>
                    <a:pt x="1893" y="9593"/>
                  </a:cubicBezTo>
                  <a:cubicBezTo>
                    <a:pt x="1834" y="8861"/>
                    <a:pt x="1668" y="8139"/>
                    <a:pt x="1395" y="7456"/>
                  </a:cubicBezTo>
                  <a:cubicBezTo>
                    <a:pt x="1268" y="7124"/>
                    <a:pt x="1083" y="6832"/>
                    <a:pt x="1005" y="6529"/>
                  </a:cubicBezTo>
                  <a:cubicBezTo>
                    <a:pt x="927" y="6217"/>
                    <a:pt x="878" y="5895"/>
                    <a:pt x="859" y="5573"/>
                  </a:cubicBezTo>
                  <a:cubicBezTo>
                    <a:pt x="819" y="4978"/>
                    <a:pt x="819" y="4383"/>
                    <a:pt x="839" y="3778"/>
                  </a:cubicBezTo>
                  <a:cubicBezTo>
                    <a:pt x="859" y="3232"/>
                    <a:pt x="868" y="2715"/>
                    <a:pt x="888" y="2266"/>
                  </a:cubicBezTo>
                  <a:cubicBezTo>
                    <a:pt x="898" y="1817"/>
                    <a:pt x="917" y="1417"/>
                    <a:pt x="927" y="1096"/>
                  </a:cubicBezTo>
                  <a:cubicBezTo>
                    <a:pt x="956" y="442"/>
                    <a:pt x="976" y="81"/>
                    <a:pt x="976" y="81"/>
                  </a:cubicBezTo>
                  <a:lnTo>
                    <a:pt x="976" y="71"/>
                  </a:lnTo>
                  <a:cubicBezTo>
                    <a:pt x="981" y="25"/>
                    <a:pt x="942" y="0"/>
                    <a:pt x="90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8"/>
            <p:cNvSpPr/>
            <p:nvPr/>
          </p:nvSpPr>
          <p:spPr>
            <a:xfrm>
              <a:off x="4586175" y="4051750"/>
              <a:ext cx="69275" cy="499750"/>
            </a:xfrm>
            <a:custGeom>
              <a:rect b="b" l="l" r="r" t="t"/>
              <a:pathLst>
                <a:path extrusionOk="0" h="19990" w="2771">
                  <a:moveTo>
                    <a:pt x="2487" y="1"/>
                  </a:moveTo>
                  <a:cubicBezTo>
                    <a:pt x="2457" y="1"/>
                    <a:pt x="2428" y="19"/>
                    <a:pt x="2419" y="61"/>
                  </a:cubicBezTo>
                  <a:cubicBezTo>
                    <a:pt x="2419" y="61"/>
                    <a:pt x="2332" y="363"/>
                    <a:pt x="2215" y="910"/>
                  </a:cubicBezTo>
                  <a:cubicBezTo>
                    <a:pt x="2146" y="1183"/>
                    <a:pt x="2107" y="1524"/>
                    <a:pt x="2049" y="1914"/>
                  </a:cubicBezTo>
                  <a:cubicBezTo>
                    <a:pt x="2019" y="2119"/>
                    <a:pt x="2000" y="2324"/>
                    <a:pt x="2000" y="2539"/>
                  </a:cubicBezTo>
                  <a:cubicBezTo>
                    <a:pt x="2000" y="2646"/>
                    <a:pt x="1990" y="2753"/>
                    <a:pt x="1990" y="2880"/>
                  </a:cubicBezTo>
                  <a:cubicBezTo>
                    <a:pt x="1990" y="2939"/>
                    <a:pt x="1990" y="2987"/>
                    <a:pt x="1990" y="3056"/>
                  </a:cubicBezTo>
                  <a:cubicBezTo>
                    <a:pt x="2000" y="3124"/>
                    <a:pt x="2010" y="3173"/>
                    <a:pt x="2010" y="3241"/>
                  </a:cubicBezTo>
                  <a:cubicBezTo>
                    <a:pt x="2078" y="3729"/>
                    <a:pt x="2244" y="4226"/>
                    <a:pt x="2351" y="4753"/>
                  </a:cubicBezTo>
                  <a:cubicBezTo>
                    <a:pt x="2410" y="5026"/>
                    <a:pt x="2439" y="5300"/>
                    <a:pt x="2449" y="5582"/>
                  </a:cubicBezTo>
                  <a:cubicBezTo>
                    <a:pt x="2449" y="5865"/>
                    <a:pt x="2419" y="6148"/>
                    <a:pt x="2361" y="6421"/>
                  </a:cubicBezTo>
                  <a:cubicBezTo>
                    <a:pt x="2302" y="6704"/>
                    <a:pt x="2215" y="6977"/>
                    <a:pt x="2107" y="7241"/>
                  </a:cubicBezTo>
                  <a:lnTo>
                    <a:pt x="1776" y="8119"/>
                  </a:lnTo>
                  <a:cubicBezTo>
                    <a:pt x="1541" y="8714"/>
                    <a:pt x="1346" y="9329"/>
                    <a:pt x="1190" y="9953"/>
                  </a:cubicBezTo>
                  <a:cubicBezTo>
                    <a:pt x="1054" y="10577"/>
                    <a:pt x="927" y="11202"/>
                    <a:pt x="810" y="11845"/>
                  </a:cubicBezTo>
                  <a:cubicBezTo>
                    <a:pt x="712" y="12519"/>
                    <a:pt x="1015" y="13114"/>
                    <a:pt x="1093" y="13689"/>
                  </a:cubicBezTo>
                  <a:cubicBezTo>
                    <a:pt x="1210" y="14245"/>
                    <a:pt x="1249" y="14811"/>
                    <a:pt x="1210" y="15377"/>
                  </a:cubicBezTo>
                  <a:cubicBezTo>
                    <a:pt x="1200" y="15514"/>
                    <a:pt x="1200" y="15640"/>
                    <a:pt x="1171" y="15767"/>
                  </a:cubicBezTo>
                  <a:cubicBezTo>
                    <a:pt x="1141" y="15904"/>
                    <a:pt x="1122" y="16031"/>
                    <a:pt x="1093" y="16148"/>
                  </a:cubicBezTo>
                  <a:cubicBezTo>
                    <a:pt x="1034" y="16401"/>
                    <a:pt x="985" y="16635"/>
                    <a:pt x="946" y="16870"/>
                  </a:cubicBezTo>
                  <a:cubicBezTo>
                    <a:pt x="820" y="17328"/>
                    <a:pt x="722" y="17748"/>
                    <a:pt x="605" y="18118"/>
                  </a:cubicBezTo>
                  <a:cubicBezTo>
                    <a:pt x="498" y="18489"/>
                    <a:pt x="371" y="18801"/>
                    <a:pt x="283" y="19065"/>
                  </a:cubicBezTo>
                  <a:lnTo>
                    <a:pt x="10" y="19894"/>
                  </a:lnTo>
                  <a:cubicBezTo>
                    <a:pt x="0" y="19933"/>
                    <a:pt x="10" y="19972"/>
                    <a:pt x="49" y="19982"/>
                  </a:cubicBezTo>
                  <a:cubicBezTo>
                    <a:pt x="60" y="19987"/>
                    <a:pt x="71" y="19989"/>
                    <a:pt x="81" y="19989"/>
                  </a:cubicBezTo>
                  <a:cubicBezTo>
                    <a:pt x="108" y="19989"/>
                    <a:pt x="132" y="19973"/>
                    <a:pt x="146" y="19952"/>
                  </a:cubicBezTo>
                  <a:lnTo>
                    <a:pt x="507" y="19143"/>
                  </a:lnTo>
                  <a:cubicBezTo>
                    <a:pt x="615" y="18889"/>
                    <a:pt x="771" y="18577"/>
                    <a:pt x="898" y="18216"/>
                  </a:cubicBezTo>
                  <a:cubicBezTo>
                    <a:pt x="1015" y="17835"/>
                    <a:pt x="1141" y="17406"/>
                    <a:pt x="1278" y="16948"/>
                  </a:cubicBezTo>
                  <a:cubicBezTo>
                    <a:pt x="1327" y="16713"/>
                    <a:pt x="1356" y="16460"/>
                    <a:pt x="1385" y="16196"/>
                  </a:cubicBezTo>
                  <a:cubicBezTo>
                    <a:pt x="1424" y="15933"/>
                    <a:pt x="1444" y="15660"/>
                    <a:pt x="1454" y="15387"/>
                  </a:cubicBezTo>
                  <a:cubicBezTo>
                    <a:pt x="1493" y="14801"/>
                    <a:pt x="1473" y="14216"/>
                    <a:pt x="1376" y="13640"/>
                  </a:cubicBezTo>
                  <a:cubicBezTo>
                    <a:pt x="1288" y="13045"/>
                    <a:pt x="1093" y="12450"/>
                    <a:pt x="1112" y="11855"/>
                  </a:cubicBezTo>
                  <a:cubicBezTo>
                    <a:pt x="1083" y="11241"/>
                    <a:pt x="1259" y="10616"/>
                    <a:pt x="1434" y="10021"/>
                  </a:cubicBezTo>
                  <a:cubicBezTo>
                    <a:pt x="1639" y="9416"/>
                    <a:pt x="1824" y="8812"/>
                    <a:pt x="2068" y="8236"/>
                  </a:cubicBezTo>
                  <a:cubicBezTo>
                    <a:pt x="2176" y="7943"/>
                    <a:pt x="2322" y="7660"/>
                    <a:pt x="2449" y="7387"/>
                  </a:cubicBezTo>
                  <a:cubicBezTo>
                    <a:pt x="2595" y="7095"/>
                    <a:pt x="2683" y="6792"/>
                    <a:pt x="2722" y="6470"/>
                  </a:cubicBezTo>
                  <a:cubicBezTo>
                    <a:pt x="2771" y="5836"/>
                    <a:pt x="2634" y="5251"/>
                    <a:pt x="2546" y="4714"/>
                  </a:cubicBezTo>
                  <a:cubicBezTo>
                    <a:pt x="2429" y="4178"/>
                    <a:pt x="2293" y="3661"/>
                    <a:pt x="2244" y="3212"/>
                  </a:cubicBezTo>
                  <a:cubicBezTo>
                    <a:pt x="2234" y="2987"/>
                    <a:pt x="2234" y="2763"/>
                    <a:pt x="2254" y="2539"/>
                  </a:cubicBezTo>
                  <a:cubicBezTo>
                    <a:pt x="2254" y="2334"/>
                    <a:pt x="2263" y="2129"/>
                    <a:pt x="2293" y="1924"/>
                  </a:cubicBezTo>
                  <a:cubicBezTo>
                    <a:pt x="2341" y="1553"/>
                    <a:pt x="2380" y="1212"/>
                    <a:pt x="2419" y="939"/>
                  </a:cubicBezTo>
                  <a:cubicBezTo>
                    <a:pt x="2468" y="666"/>
                    <a:pt x="2497" y="451"/>
                    <a:pt x="2527" y="305"/>
                  </a:cubicBezTo>
                  <a:cubicBezTo>
                    <a:pt x="2546" y="158"/>
                    <a:pt x="2566" y="80"/>
                    <a:pt x="2566" y="80"/>
                  </a:cubicBezTo>
                  <a:lnTo>
                    <a:pt x="2566" y="80"/>
                  </a:lnTo>
                  <a:lnTo>
                    <a:pt x="2556" y="90"/>
                  </a:lnTo>
                  <a:cubicBezTo>
                    <a:pt x="2567" y="34"/>
                    <a:pt x="2527" y="1"/>
                    <a:pt x="248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8"/>
            <p:cNvSpPr/>
            <p:nvPr/>
          </p:nvSpPr>
          <p:spPr>
            <a:xfrm>
              <a:off x="4616400" y="4275825"/>
              <a:ext cx="155325" cy="286400"/>
            </a:xfrm>
            <a:custGeom>
              <a:rect b="b" l="l" r="r" t="t"/>
              <a:pathLst>
                <a:path extrusionOk="0" h="11456" w="6213">
                  <a:moveTo>
                    <a:pt x="6115" y="0"/>
                  </a:moveTo>
                  <a:cubicBezTo>
                    <a:pt x="6100" y="0"/>
                    <a:pt x="6084" y="5"/>
                    <a:pt x="6069" y="14"/>
                  </a:cubicBezTo>
                  <a:cubicBezTo>
                    <a:pt x="6069" y="14"/>
                    <a:pt x="5913" y="141"/>
                    <a:pt x="5649" y="385"/>
                  </a:cubicBezTo>
                  <a:cubicBezTo>
                    <a:pt x="5279" y="717"/>
                    <a:pt x="4957" y="1097"/>
                    <a:pt x="4664" y="1497"/>
                  </a:cubicBezTo>
                  <a:cubicBezTo>
                    <a:pt x="4469" y="1770"/>
                    <a:pt x="4303" y="2063"/>
                    <a:pt x="4157" y="2375"/>
                  </a:cubicBezTo>
                  <a:cubicBezTo>
                    <a:pt x="4088" y="2541"/>
                    <a:pt x="4020" y="2717"/>
                    <a:pt x="3971" y="2902"/>
                  </a:cubicBezTo>
                  <a:cubicBezTo>
                    <a:pt x="3922" y="3078"/>
                    <a:pt x="3874" y="3263"/>
                    <a:pt x="3815" y="3448"/>
                  </a:cubicBezTo>
                  <a:cubicBezTo>
                    <a:pt x="3718" y="3809"/>
                    <a:pt x="3679" y="4199"/>
                    <a:pt x="3591" y="4590"/>
                  </a:cubicBezTo>
                  <a:cubicBezTo>
                    <a:pt x="3503" y="4970"/>
                    <a:pt x="3376" y="5351"/>
                    <a:pt x="3249" y="5731"/>
                  </a:cubicBezTo>
                  <a:cubicBezTo>
                    <a:pt x="3201" y="5926"/>
                    <a:pt x="3123" y="6112"/>
                    <a:pt x="3035" y="6297"/>
                  </a:cubicBezTo>
                  <a:cubicBezTo>
                    <a:pt x="3005" y="6385"/>
                    <a:pt x="2957" y="6482"/>
                    <a:pt x="2908" y="6560"/>
                  </a:cubicBezTo>
                  <a:lnTo>
                    <a:pt x="2723" y="6804"/>
                  </a:lnTo>
                  <a:cubicBezTo>
                    <a:pt x="2508" y="7136"/>
                    <a:pt x="2323" y="7477"/>
                    <a:pt x="2127" y="7819"/>
                  </a:cubicBezTo>
                  <a:cubicBezTo>
                    <a:pt x="1942" y="8150"/>
                    <a:pt x="1757" y="8463"/>
                    <a:pt x="1571" y="8765"/>
                  </a:cubicBezTo>
                  <a:cubicBezTo>
                    <a:pt x="1386" y="9058"/>
                    <a:pt x="1162" y="9302"/>
                    <a:pt x="1006" y="9565"/>
                  </a:cubicBezTo>
                  <a:cubicBezTo>
                    <a:pt x="684" y="10092"/>
                    <a:pt x="440" y="10541"/>
                    <a:pt x="274" y="10853"/>
                  </a:cubicBezTo>
                  <a:cubicBezTo>
                    <a:pt x="108" y="11165"/>
                    <a:pt x="11" y="11350"/>
                    <a:pt x="11" y="11350"/>
                  </a:cubicBezTo>
                  <a:cubicBezTo>
                    <a:pt x="1" y="11380"/>
                    <a:pt x="11" y="11419"/>
                    <a:pt x="40" y="11438"/>
                  </a:cubicBezTo>
                  <a:cubicBezTo>
                    <a:pt x="52" y="11450"/>
                    <a:pt x="66" y="11456"/>
                    <a:pt x="80" y="11456"/>
                  </a:cubicBezTo>
                  <a:cubicBezTo>
                    <a:pt x="100" y="11456"/>
                    <a:pt x="120" y="11445"/>
                    <a:pt x="137" y="11428"/>
                  </a:cubicBezTo>
                  <a:cubicBezTo>
                    <a:pt x="137" y="11428"/>
                    <a:pt x="264" y="11262"/>
                    <a:pt x="469" y="10980"/>
                  </a:cubicBezTo>
                  <a:cubicBezTo>
                    <a:pt x="684" y="10687"/>
                    <a:pt x="967" y="10267"/>
                    <a:pt x="1298" y="9760"/>
                  </a:cubicBezTo>
                  <a:cubicBezTo>
                    <a:pt x="1464" y="9497"/>
                    <a:pt x="1591" y="9185"/>
                    <a:pt x="1767" y="8892"/>
                  </a:cubicBezTo>
                  <a:cubicBezTo>
                    <a:pt x="1952" y="8589"/>
                    <a:pt x="2166" y="8287"/>
                    <a:pt x="2371" y="7965"/>
                  </a:cubicBezTo>
                  <a:cubicBezTo>
                    <a:pt x="2566" y="7643"/>
                    <a:pt x="2830" y="7341"/>
                    <a:pt x="2986" y="6960"/>
                  </a:cubicBezTo>
                  <a:cubicBezTo>
                    <a:pt x="3064" y="6765"/>
                    <a:pt x="3142" y="6580"/>
                    <a:pt x="3220" y="6394"/>
                  </a:cubicBezTo>
                  <a:cubicBezTo>
                    <a:pt x="3308" y="6199"/>
                    <a:pt x="3415" y="6024"/>
                    <a:pt x="3493" y="5838"/>
                  </a:cubicBezTo>
                  <a:cubicBezTo>
                    <a:pt x="3581" y="5643"/>
                    <a:pt x="3659" y="5458"/>
                    <a:pt x="3718" y="5263"/>
                  </a:cubicBezTo>
                  <a:cubicBezTo>
                    <a:pt x="3786" y="5068"/>
                    <a:pt x="3844" y="4873"/>
                    <a:pt x="3903" y="4668"/>
                  </a:cubicBezTo>
                  <a:cubicBezTo>
                    <a:pt x="4010" y="4278"/>
                    <a:pt x="4137" y="3897"/>
                    <a:pt x="4176" y="3517"/>
                  </a:cubicBezTo>
                  <a:cubicBezTo>
                    <a:pt x="4186" y="3321"/>
                    <a:pt x="4186" y="3136"/>
                    <a:pt x="4196" y="2951"/>
                  </a:cubicBezTo>
                  <a:cubicBezTo>
                    <a:pt x="4215" y="2775"/>
                    <a:pt x="4264" y="2609"/>
                    <a:pt x="4342" y="2463"/>
                  </a:cubicBezTo>
                  <a:cubicBezTo>
                    <a:pt x="4479" y="2170"/>
                    <a:pt x="4644" y="1897"/>
                    <a:pt x="4849" y="1644"/>
                  </a:cubicBezTo>
                  <a:cubicBezTo>
                    <a:pt x="5220" y="1166"/>
                    <a:pt x="5552" y="795"/>
                    <a:pt x="5796" y="531"/>
                  </a:cubicBezTo>
                  <a:lnTo>
                    <a:pt x="6166" y="122"/>
                  </a:lnTo>
                  <a:cubicBezTo>
                    <a:pt x="6213" y="67"/>
                    <a:pt x="6173" y="0"/>
                    <a:pt x="611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8"/>
            <p:cNvSpPr/>
            <p:nvPr/>
          </p:nvSpPr>
          <p:spPr>
            <a:xfrm>
              <a:off x="2928700" y="3092525"/>
              <a:ext cx="496825" cy="532500"/>
            </a:xfrm>
            <a:custGeom>
              <a:rect b="b" l="l" r="r" t="t"/>
              <a:pathLst>
                <a:path extrusionOk="0" h="21300" w="19873">
                  <a:moveTo>
                    <a:pt x="11833" y="0"/>
                  </a:moveTo>
                  <a:cubicBezTo>
                    <a:pt x="10381" y="0"/>
                    <a:pt x="8978" y="398"/>
                    <a:pt x="7932" y="998"/>
                  </a:cubicBezTo>
                  <a:cubicBezTo>
                    <a:pt x="6576" y="1739"/>
                    <a:pt x="5688" y="3144"/>
                    <a:pt x="5610" y="4695"/>
                  </a:cubicBezTo>
                  <a:cubicBezTo>
                    <a:pt x="5610" y="4695"/>
                    <a:pt x="5376" y="4635"/>
                    <a:pt x="5021" y="4635"/>
                  </a:cubicBezTo>
                  <a:cubicBezTo>
                    <a:pt x="4257" y="4635"/>
                    <a:pt x="2935" y="4913"/>
                    <a:pt x="2195" y="6666"/>
                  </a:cubicBezTo>
                  <a:cubicBezTo>
                    <a:pt x="1122" y="9232"/>
                    <a:pt x="1220" y="18324"/>
                    <a:pt x="0" y="19855"/>
                  </a:cubicBezTo>
                  <a:cubicBezTo>
                    <a:pt x="742" y="20294"/>
                    <a:pt x="1512" y="20645"/>
                    <a:pt x="2332" y="20919"/>
                  </a:cubicBezTo>
                  <a:cubicBezTo>
                    <a:pt x="2869" y="21098"/>
                    <a:pt x="3440" y="21244"/>
                    <a:pt x="4013" y="21244"/>
                  </a:cubicBezTo>
                  <a:cubicBezTo>
                    <a:pt x="4064" y="21244"/>
                    <a:pt x="4115" y="21243"/>
                    <a:pt x="4166" y="21241"/>
                  </a:cubicBezTo>
                  <a:cubicBezTo>
                    <a:pt x="4976" y="21192"/>
                    <a:pt x="5893" y="21299"/>
                    <a:pt x="6654" y="20987"/>
                  </a:cubicBezTo>
                  <a:cubicBezTo>
                    <a:pt x="7297" y="20714"/>
                    <a:pt x="7785" y="20167"/>
                    <a:pt x="8175" y="19592"/>
                  </a:cubicBezTo>
                  <a:cubicBezTo>
                    <a:pt x="8497" y="19153"/>
                    <a:pt x="8722" y="18655"/>
                    <a:pt x="8849" y="18119"/>
                  </a:cubicBezTo>
                  <a:cubicBezTo>
                    <a:pt x="8946" y="17592"/>
                    <a:pt x="8868" y="17007"/>
                    <a:pt x="8546" y="16568"/>
                  </a:cubicBezTo>
                  <a:cubicBezTo>
                    <a:pt x="8117" y="16002"/>
                    <a:pt x="7327" y="16334"/>
                    <a:pt x="6693" y="16129"/>
                  </a:cubicBezTo>
                  <a:cubicBezTo>
                    <a:pt x="6254" y="15982"/>
                    <a:pt x="5863" y="15758"/>
                    <a:pt x="5522" y="15446"/>
                  </a:cubicBezTo>
                  <a:cubicBezTo>
                    <a:pt x="4917" y="14929"/>
                    <a:pt x="4937" y="14012"/>
                    <a:pt x="5473" y="13417"/>
                  </a:cubicBezTo>
                  <a:cubicBezTo>
                    <a:pt x="5723" y="13143"/>
                    <a:pt x="6114" y="13073"/>
                    <a:pt x="6452" y="13073"/>
                  </a:cubicBezTo>
                  <a:cubicBezTo>
                    <a:pt x="6813" y="13073"/>
                    <a:pt x="7112" y="13153"/>
                    <a:pt x="7112" y="13153"/>
                  </a:cubicBezTo>
                  <a:cubicBezTo>
                    <a:pt x="8614" y="9934"/>
                    <a:pt x="7990" y="7290"/>
                    <a:pt x="7658" y="6334"/>
                  </a:cubicBezTo>
                  <a:lnTo>
                    <a:pt x="7658" y="6334"/>
                  </a:lnTo>
                  <a:cubicBezTo>
                    <a:pt x="8935" y="7137"/>
                    <a:pt x="10122" y="7379"/>
                    <a:pt x="11466" y="7379"/>
                  </a:cubicBezTo>
                  <a:cubicBezTo>
                    <a:pt x="12474" y="7379"/>
                    <a:pt x="13570" y="7243"/>
                    <a:pt x="14858" y="7105"/>
                  </a:cubicBezTo>
                  <a:cubicBezTo>
                    <a:pt x="15765" y="7017"/>
                    <a:pt x="16663" y="6773"/>
                    <a:pt x="17502" y="6402"/>
                  </a:cubicBezTo>
                  <a:cubicBezTo>
                    <a:pt x="17980" y="6188"/>
                    <a:pt x="18438" y="5915"/>
                    <a:pt x="18848" y="5583"/>
                  </a:cubicBezTo>
                  <a:cubicBezTo>
                    <a:pt x="19580" y="4998"/>
                    <a:pt x="19872" y="4461"/>
                    <a:pt x="19872" y="4461"/>
                  </a:cubicBezTo>
                  <a:cubicBezTo>
                    <a:pt x="19872" y="4461"/>
                    <a:pt x="18741" y="4403"/>
                    <a:pt x="16897" y="2237"/>
                  </a:cubicBezTo>
                  <a:cubicBezTo>
                    <a:pt x="15528" y="619"/>
                    <a:pt x="13642" y="0"/>
                    <a:pt x="1183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8"/>
            <p:cNvSpPr/>
            <p:nvPr/>
          </p:nvSpPr>
          <p:spPr>
            <a:xfrm>
              <a:off x="3331350" y="3232075"/>
              <a:ext cx="203675" cy="347575"/>
            </a:xfrm>
            <a:custGeom>
              <a:rect b="b" l="l" r="r" t="t"/>
              <a:pathLst>
                <a:path extrusionOk="0" h="13903" w="8147">
                  <a:moveTo>
                    <a:pt x="2742" y="1"/>
                  </a:moveTo>
                  <a:cubicBezTo>
                    <a:pt x="2332" y="333"/>
                    <a:pt x="1884" y="606"/>
                    <a:pt x="1406" y="820"/>
                  </a:cubicBezTo>
                  <a:lnTo>
                    <a:pt x="1445" y="879"/>
                  </a:lnTo>
                  <a:cubicBezTo>
                    <a:pt x="1445" y="879"/>
                    <a:pt x="3083" y="4674"/>
                    <a:pt x="3513" y="4947"/>
                  </a:cubicBezTo>
                  <a:cubicBezTo>
                    <a:pt x="4001" y="5240"/>
                    <a:pt x="4966" y="5962"/>
                    <a:pt x="4576" y="7961"/>
                  </a:cubicBezTo>
                  <a:cubicBezTo>
                    <a:pt x="4235" y="9688"/>
                    <a:pt x="2518" y="11844"/>
                    <a:pt x="50" y="12859"/>
                  </a:cubicBezTo>
                  <a:lnTo>
                    <a:pt x="30" y="13083"/>
                  </a:lnTo>
                  <a:lnTo>
                    <a:pt x="1" y="13903"/>
                  </a:lnTo>
                  <a:cubicBezTo>
                    <a:pt x="1" y="13903"/>
                    <a:pt x="89" y="13834"/>
                    <a:pt x="254" y="13737"/>
                  </a:cubicBezTo>
                  <a:cubicBezTo>
                    <a:pt x="742" y="13434"/>
                    <a:pt x="1815" y="12839"/>
                    <a:pt x="2674" y="12839"/>
                  </a:cubicBezTo>
                  <a:cubicBezTo>
                    <a:pt x="3259" y="12859"/>
                    <a:pt x="3835" y="12966"/>
                    <a:pt x="4381" y="13181"/>
                  </a:cubicBezTo>
                  <a:lnTo>
                    <a:pt x="4391" y="13142"/>
                  </a:lnTo>
                  <a:cubicBezTo>
                    <a:pt x="7795" y="12156"/>
                    <a:pt x="8147" y="8254"/>
                    <a:pt x="8147" y="8254"/>
                  </a:cubicBezTo>
                  <a:cubicBezTo>
                    <a:pt x="5825" y="6108"/>
                    <a:pt x="2801" y="69"/>
                    <a:pt x="2801" y="69"/>
                  </a:cubicBezTo>
                  <a:lnTo>
                    <a:pt x="2742"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8"/>
            <p:cNvSpPr/>
            <p:nvPr/>
          </p:nvSpPr>
          <p:spPr>
            <a:xfrm>
              <a:off x="3152825" y="3552675"/>
              <a:ext cx="451475" cy="376425"/>
            </a:xfrm>
            <a:custGeom>
              <a:rect b="b" l="l" r="r" t="t"/>
              <a:pathLst>
                <a:path extrusionOk="0" h="15057" w="18059">
                  <a:moveTo>
                    <a:pt x="9847" y="0"/>
                  </a:moveTo>
                  <a:cubicBezTo>
                    <a:pt x="9793" y="0"/>
                    <a:pt x="9740" y="2"/>
                    <a:pt x="9688" y="5"/>
                  </a:cubicBezTo>
                  <a:cubicBezTo>
                    <a:pt x="8625" y="103"/>
                    <a:pt x="7620" y="776"/>
                    <a:pt x="7132" y="1079"/>
                  </a:cubicBezTo>
                  <a:lnTo>
                    <a:pt x="7220" y="1401"/>
                  </a:lnTo>
                  <a:cubicBezTo>
                    <a:pt x="7220" y="1401"/>
                    <a:pt x="2254" y="1440"/>
                    <a:pt x="2118" y="2796"/>
                  </a:cubicBezTo>
                  <a:cubicBezTo>
                    <a:pt x="2118" y="2796"/>
                    <a:pt x="1952" y="3586"/>
                    <a:pt x="1825" y="4113"/>
                  </a:cubicBezTo>
                  <a:cubicBezTo>
                    <a:pt x="1776" y="4337"/>
                    <a:pt x="1708" y="4581"/>
                    <a:pt x="1640" y="4844"/>
                  </a:cubicBezTo>
                  <a:cubicBezTo>
                    <a:pt x="1542" y="5186"/>
                    <a:pt x="1435" y="5556"/>
                    <a:pt x="1308" y="5927"/>
                  </a:cubicBezTo>
                  <a:cubicBezTo>
                    <a:pt x="957" y="7029"/>
                    <a:pt x="518" y="8103"/>
                    <a:pt x="1" y="9137"/>
                  </a:cubicBezTo>
                  <a:lnTo>
                    <a:pt x="2001" y="14005"/>
                  </a:lnTo>
                  <a:lnTo>
                    <a:pt x="2030" y="14053"/>
                  </a:lnTo>
                  <a:cubicBezTo>
                    <a:pt x="2030" y="14053"/>
                    <a:pt x="3386" y="14785"/>
                    <a:pt x="6986" y="15029"/>
                  </a:cubicBezTo>
                  <a:cubicBezTo>
                    <a:pt x="7249" y="15048"/>
                    <a:pt x="7500" y="15057"/>
                    <a:pt x="7738" y="15057"/>
                  </a:cubicBezTo>
                  <a:cubicBezTo>
                    <a:pt x="9466" y="15057"/>
                    <a:pt x="10558" y="14607"/>
                    <a:pt x="10995" y="14375"/>
                  </a:cubicBezTo>
                  <a:cubicBezTo>
                    <a:pt x="11073" y="14336"/>
                    <a:pt x="11151" y="14297"/>
                    <a:pt x="11220" y="14249"/>
                  </a:cubicBezTo>
                  <a:lnTo>
                    <a:pt x="11863" y="11771"/>
                  </a:lnTo>
                  <a:lnTo>
                    <a:pt x="11863" y="11722"/>
                  </a:lnTo>
                  <a:cubicBezTo>
                    <a:pt x="11824" y="11722"/>
                    <a:pt x="11776" y="11722"/>
                    <a:pt x="11737" y="11702"/>
                  </a:cubicBezTo>
                  <a:cubicBezTo>
                    <a:pt x="11434" y="11644"/>
                    <a:pt x="11210" y="11380"/>
                    <a:pt x="11200" y="11078"/>
                  </a:cubicBezTo>
                  <a:cubicBezTo>
                    <a:pt x="11200" y="11078"/>
                    <a:pt x="10972" y="11214"/>
                    <a:pt x="10734" y="11214"/>
                  </a:cubicBezTo>
                  <a:cubicBezTo>
                    <a:pt x="10654" y="11214"/>
                    <a:pt x="10572" y="11198"/>
                    <a:pt x="10498" y="11156"/>
                  </a:cubicBezTo>
                  <a:cubicBezTo>
                    <a:pt x="10215" y="10980"/>
                    <a:pt x="10185" y="10502"/>
                    <a:pt x="10185" y="10502"/>
                  </a:cubicBezTo>
                  <a:cubicBezTo>
                    <a:pt x="10185" y="10502"/>
                    <a:pt x="10155" y="10506"/>
                    <a:pt x="10108" y="10506"/>
                  </a:cubicBezTo>
                  <a:cubicBezTo>
                    <a:pt x="9953" y="10506"/>
                    <a:pt x="9616" y="10466"/>
                    <a:pt x="9571" y="10122"/>
                  </a:cubicBezTo>
                  <a:cubicBezTo>
                    <a:pt x="9522" y="9663"/>
                    <a:pt x="9795" y="9273"/>
                    <a:pt x="10049" y="9010"/>
                  </a:cubicBezTo>
                  <a:cubicBezTo>
                    <a:pt x="9903" y="8473"/>
                    <a:pt x="10342" y="8259"/>
                    <a:pt x="10605" y="8083"/>
                  </a:cubicBezTo>
                  <a:cubicBezTo>
                    <a:pt x="10790" y="7946"/>
                    <a:pt x="11005" y="7820"/>
                    <a:pt x="11229" y="7693"/>
                  </a:cubicBezTo>
                  <a:cubicBezTo>
                    <a:pt x="11522" y="7527"/>
                    <a:pt x="11834" y="7361"/>
                    <a:pt x="12127" y="7195"/>
                  </a:cubicBezTo>
                  <a:cubicBezTo>
                    <a:pt x="12215" y="6766"/>
                    <a:pt x="12273" y="6327"/>
                    <a:pt x="12312" y="5888"/>
                  </a:cubicBezTo>
                  <a:cubicBezTo>
                    <a:pt x="12322" y="5669"/>
                    <a:pt x="12261" y="5418"/>
                    <a:pt x="12146" y="5151"/>
                  </a:cubicBezTo>
                  <a:lnTo>
                    <a:pt x="12146" y="5151"/>
                  </a:lnTo>
                  <a:lnTo>
                    <a:pt x="12205" y="5254"/>
                  </a:lnTo>
                  <a:cubicBezTo>
                    <a:pt x="12205" y="5254"/>
                    <a:pt x="13366" y="5878"/>
                    <a:pt x="13288" y="6161"/>
                  </a:cubicBezTo>
                  <a:cubicBezTo>
                    <a:pt x="13200" y="6434"/>
                    <a:pt x="12898" y="6698"/>
                    <a:pt x="12507" y="6951"/>
                  </a:cubicBezTo>
                  <a:cubicBezTo>
                    <a:pt x="12693" y="7029"/>
                    <a:pt x="14683" y="7878"/>
                    <a:pt x="15034" y="9644"/>
                  </a:cubicBezTo>
                  <a:lnTo>
                    <a:pt x="15044" y="9663"/>
                  </a:lnTo>
                  <a:cubicBezTo>
                    <a:pt x="16507" y="8746"/>
                    <a:pt x="18058" y="6951"/>
                    <a:pt x="17005" y="5127"/>
                  </a:cubicBezTo>
                  <a:cubicBezTo>
                    <a:pt x="15853" y="3108"/>
                    <a:pt x="13610" y="1127"/>
                    <a:pt x="11522" y="357"/>
                  </a:cubicBezTo>
                  <a:cubicBezTo>
                    <a:pt x="10983" y="162"/>
                    <a:pt x="10364" y="0"/>
                    <a:pt x="984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8"/>
            <p:cNvSpPr/>
            <p:nvPr/>
          </p:nvSpPr>
          <p:spPr>
            <a:xfrm>
              <a:off x="3433050" y="3726450"/>
              <a:ext cx="95625" cy="78800"/>
            </a:xfrm>
            <a:custGeom>
              <a:rect b="b" l="l" r="r" t="t"/>
              <a:pathLst>
                <a:path extrusionOk="0" h="3152" w="3825">
                  <a:moveTo>
                    <a:pt x="1289" y="0"/>
                  </a:moveTo>
                  <a:cubicBezTo>
                    <a:pt x="1171" y="88"/>
                    <a:pt x="1035" y="157"/>
                    <a:pt x="908" y="235"/>
                  </a:cubicBezTo>
                  <a:cubicBezTo>
                    <a:pt x="615" y="410"/>
                    <a:pt x="303" y="576"/>
                    <a:pt x="1" y="742"/>
                  </a:cubicBezTo>
                  <a:lnTo>
                    <a:pt x="11" y="771"/>
                  </a:lnTo>
                  <a:cubicBezTo>
                    <a:pt x="1523" y="986"/>
                    <a:pt x="2937" y="3093"/>
                    <a:pt x="2937" y="3093"/>
                  </a:cubicBezTo>
                  <a:lnTo>
                    <a:pt x="2966" y="3151"/>
                  </a:lnTo>
                  <a:cubicBezTo>
                    <a:pt x="3259" y="3034"/>
                    <a:pt x="3552" y="2888"/>
                    <a:pt x="3825" y="2712"/>
                  </a:cubicBezTo>
                  <a:lnTo>
                    <a:pt x="3815" y="2693"/>
                  </a:lnTo>
                  <a:cubicBezTo>
                    <a:pt x="3464" y="927"/>
                    <a:pt x="1474" y="78"/>
                    <a:pt x="128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8"/>
            <p:cNvSpPr/>
            <p:nvPr/>
          </p:nvSpPr>
          <p:spPr>
            <a:xfrm>
              <a:off x="3444025" y="4712250"/>
              <a:ext cx="90275" cy="58075"/>
            </a:xfrm>
            <a:custGeom>
              <a:rect b="b" l="l" r="r" t="t"/>
              <a:pathLst>
                <a:path extrusionOk="0" h="2323" w="3611">
                  <a:moveTo>
                    <a:pt x="2196" y="0"/>
                  </a:moveTo>
                  <a:cubicBezTo>
                    <a:pt x="2196" y="0"/>
                    <a:pt x="984" y="626"/>
                    <a:pt x="220" y="626"/>
                  </a:cubicBezTo>
                  <a:cubicBezTo>
                    <a:pt x="142" y="626"/>
                    <a:pt x="68" y="620"/>
                    <a:pt x="1" y="605"/>
                  </a:cubicBezTo>
                  <a:lnTo>
                    <a:pt x="1" y="605"/>
                  </a:lnTo>
                  <a:cubicBezTo>
                    <a:pt x="108" y="839"/>
                    <a:pt x="196" y="1034"/>
                    <a:pt x="274" y="1171"/>
                  </a:cubicBezTo>
                  <a:cubicBezTo>
                    <a:pt x="640" y="1842"/>
                    <a:pt x="2475" y="2323"/>
                    <a:pt x="3257" y="2323"/>
                  </a:cubicBezTo>
                  <a:cubicBezTo>
                    <a:pt x="3474" y="2323"/>
                    <a:pt x="3610" y="2286"/>
                    <a:pt x="3610" y="2205"/>
                  </a:cubicBezTo>
                  <a:cubicBezTo>
                    <a:pt x="3581" y="1278"/>
                    <a:pt x="2225" y="683"/>
                    <a:pt x="2225" y="147"/>
                  </a:cubicBezTo>
                  <a:lnTo>
                    <a:pt x="2225"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8"/>
            <p:cNvSpPr/>
            <p:nvPr/>
          </p:nvSpPr>
          <p:spPr>
            <a:xfrm>
              <a:off x="3096250" y="4703950"/>
              <a:ext cx="63200" cy="85575"/>
            </a:xfrm>
            <a:custGeom>
              <a:rect b="b" l="l" r="r" t="t"/>
              <a:pathLst>
                <a:path extrusionOk="0" h="3423" w="2528">
                  <a:moveTo>
                    <a:pt x="0" y="1"/>
                  </a:moveTo>
                  <a:cubicBezTo>
                    <a:pt x="39" y="566"/>
                    <a:pt x="108" y="1142"/>
                    <a:pt x="215" y="1698"/>
                  </a:cubicBezTo>
                  <a:cubicBezTo>
                    <a:pt x="404" y="2668"/>
                    <a:pt x="1584" y="3423"/>
                    <a:pt x="2060" y="3423"/>
                  </a:cubicBezTo>
                  <a:cubicBezTo>
                    <a:pt x="2101" y="3423"/>
                    <a:pt x="2137" y="3417"/>
                    <a:pt x="2166" y="3405"/>
                  </a:cubicBezTo>
                  <a:cubicBezTo>
                    <a:pt x="2527" y="3259"/>
                    <a:pt x="1795" y="1796"/>
                    <a:pt x="2039" y="459"/>
                  </a:cubicBezTo>
                  <a:lnTo>
                    <a:pt x="1942" y="449"/>
                  </a:lnTo>
                  <a:cubicBezTo>
                    <a:pt x="1942" y="449"/>
                    <a:pt x="1824" y="459"/>
                    <a:pt x="1645" y="459"/>
                  </a:cubicBezTo>
                  <a:cubicBezTo>
                    <a:pt x="1213" y="459"/>
                    <a:pt x="423" y="401"/>
                    <a:pt x="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8"/>
            <p:cNvSpPr/>
            <p:nvPr/>
          </p:nvSpPr>
          <p:spPr>
            <a:xfrm>
              <a:off x="3118925" y="3902525"/>
              <a:ext cx="405850" cy="451800"/>
            </a:xfrm>
            <a:custGeom>
              <a:rect b="b" l="l" r="r" t="t"/>
              <a:pathLst>
                <a:path extrusionOk="0" h="18072" w="16234">
                  <a:moveTo>
                    <a:pt x="3357" y="1"/>
                  </a:moveTo>
                  <a:lnTo>
                    <a:pt x="3220" y="59"/>
                  </a:lnTo>
                  <a:cubicBezTo>
                    <a:pt x="3220" y="59"/>
                    <a:pt x="469" y="2664"/>
                    <a:pt x="40" y="7083"/>
                  </a:cubicBezTo>
                  <a:cubicBezTo>
                    <a:pt x="1" y="7571"/>
                    <a:pt x="59" y="8644"/>
                    <a:pt x="215" y="9883"/>
                  </a:cubicBezTo>
                  <a:cubicBezTo>
                    <a:pt x="518" y="12459"/>
                    <a:pt x="127" y="16907"/>
                    <a:pt x="127" y="16907"/>
                  </a:cubicBezTo>
                  <a:cubicBezTo>
                    <a:pt x="127" y="16907"/>
                    <a:pt x="352" y="16966"/>
                    <a:pt x="762" y="17073"/>
                  </a:cubicBezTo>
                  <a:cubicBezTo>
                    <a:pt x="3005" y="17610"/>
                    <a:pt x="5298" y="17932"/>
                    <a:pt x="7600" y="18039"/>
                  </a:cubicBezTo>
                  <a:cubicBezTo>
                    <a:pt x="8039" y="18061"/>
                    <a:pt x="8489" y="18072"/>
                    <a:pt x="8946" y="18072"/>
                  </a:cubicBezTo>
                  <a:cubicBezTo>
                    <a:pt x="9098" y="18072"/>
                    <a:pt x="9251" y="18071"/>
                    <a:pt x="9405" y="18068"/>
                  </a:cubicBezTo>
                  <a:cubicBezTo>
                    <a:pt x="11463" y="18029"/>
                    <a:pt x="13639" y="17775"/>
                    <a:pt x="15697" y="17122"/>
                  </a:cubicBezTo>
                  <a:cubicBezTo>
                    <a:pt x="15824" y="17083"/>
                    <a:pt x="15941" y="17044"/>
                    <a:pt x="16068" y="17005"/>
                  </a:cubicBezTo>
                  <a:cubicBezTo>
                    <a:pt x="16068" y="17005"/>
                    <a:pt x="16234" y="4937"/>
                    <a:pt x="12556" y="381"/>
                  </a:cubicBezTo>
                  <a:lnTo>
                    <a:pt x="12351" y="381"/>
                  </a:lnTo>
                  <a:cubicBezTo>
                    <a:pt x="11905" y="605"/>
                    <a:pt x="10816" y="1062"/>
                    <a:pt x="9084" y="1062"/>
                  </a:cubicBezTo>
                  <a:cubicBezTo>
                    <a:pt x="8849" y="1062"/>
                    <a:pt x="8601" y="1054"/>
                    <a:pt x="8342" y="1035"/>
                  </a:cubicBezTo>
                  <a:cubicBezTo>
                    <a:pt x="4742" y="791"/>
                    <a:pt x="3376" y="59"/>
                    <a:pt x="3376" y="59"/>
                  </a:cubicBezTo>
                  <a:lnTo>
                    <a:pt x="3357"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8"/>
            <p:cNvSpPr/>
            <p:nvPr/>
          </p:nvSpPr>
          <p:spPr>
            <a:xfrm>
              <a:off x="3246725" y="3605475"/>
              <a:ext cx="102450" cy="102100"/>
            </a:xfrm>
            <a:custGeom>
              <a:rect b="b" l="l" r="r" t="t"/>
              <a:pathLst>
                <a:path extrusionOk="0" h="4084" w="4098">
                  <a:moveTo>
                    <a:pt x="1708" y="1"/>
                  </a:moveTo>
                  <a:cubicBezTo>
                    <a:pt x="1639" y="98"/>
                    <a:pt x="771" y="1425"/>
                    <a:pt x="1" y="1776"/>
                  </a:cubicBezTo>
                  <a:cubicBezTo>
                    <a:pt x="266" y="2042"/>
                    <a:pt x="2317" y="4083"/>
                    <a:pt x="2938" y="4083"/>
                  </a:cubicBezTo>
                  <a:cubicBezTo>
                    <a:pt x="2955" y="4083"/>
                    <a:pt x="2971" y="4082"/>
                    <a:pt x="2986" y="4078"/>
                  </a:cubicBezTo>
                  <a:cubicBezTo>
                    <a:pt x="3571" y="3942"/>
                    <a:pt x="4098" y="1357"/>
                    <a:pt x="4098" y="1357"/>
                  </a:cubicBezTo>
                  <a:lnTo>
                    <a:pt x="4098" y="1347"/>
                  </a:lnTo>
                  <a:cubicBezTo>
                    <a:pt x="4066" y="1351"/>
                    <a:pt x="4033" y="1353"/>
                    <a:pt x="4000" y="1353"/>
                  </a:cubicBezTo>
                  <a:cubicBezTo>
                    <a:pt x="3096" y="1353"/>
                    <a:pt x="1708" y="1"/>
                    <a:pt x="170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8"/>
            <p:cNvSpPr/>
            <p:nvPr/>
          </p:nvSpPr>
          <p:spPr>
            <a:xfrm>
              <a:off x="3093800" y="3633525"/>
              <a:ext cx="100525" cy="70075"/>
            </a:xfrm>
            <a:custGeom>
              <a:rect b="b" l="l" r="r" t="t"/>
              <a:pathLst>
                <a:path extrusionOk="0" h="2803" w="4021">
                  <a:moveTo>
                    <a:pt x="303" y="1"/>
                  </a:moveTo>
                  <a:cubicBezTo>
                    <a:pt x="235" y="332"/>
                    <a:pt x="137" y="664"/>
                    <a:pt x="1" y="986"/>
                  </a:cubicBezTo>
                  <a:lnTo>
                    <a:pt x="69" y="1093"/>
                  </a:lnTo>
                  <a:cubicBezTo>
                    <a:pt x="69" y="1093"/>
                    <a:pt x="1117" y="2802"/>
                    <a:pt x="2905" y="2802"/>
                  </a:cubicBezTo>
                  <a:cubicBezTo>
                    <a:pt x="3144" y="2802"/>
                    <a:pt x="3395" y="2772"/>
                    <a:pt x="3659" y="2703"/>
                  </a:cubicBezTo>
                  <a:lnTo>
                    <a:pt x="3669" y="2703"/>
                  </a:lnTo>
                  <a:cubicBezTo>
                    <a:pt x="3796" y="2322"/>
                    <a:pt x="3923" y="1903"/>
                    <a:pt x="4020" y="1561"/>
                  </a:cubicBezTo>
                  <a:lnTo>
                    <a:pt x="4020" y="1561"/>
                  </a:lnTo>
                  <a:lnTo>
                    <a:pt x="3913" y="1591"/>
                  </a:lnTo>
                  <a:cubicBezTo>
                    <a:pt x="3848" y="1594"/>
                    <a:pt x="3784" y="1595"/>
                    <a:pt x="3720" y="1595"/>
                  </a:cubicBezTo>
                  <a:cubicBezTo>
                    <a:pt x="2442" y="1595"/>
                    <a:pt x="1217" y="1045"/>
                    <a:pt x="372" y="79"/>
                  </a:cubicBezTo>
                  <a:lnTo>
                    <a:pt x="303"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8"/>
            <p:cNvSpPr/>
            <p:nvPr/>
          </p:nvSpPr>
          <p:spPr>
            <a:xfrm>
              <a:off x="2998700" y="3561850"/>
              <a:ext cx="196825" cy="295975"/>
            </a:xfrm>
            <a:custGeom>
              <a:rect b="b" l="l" r="r" t="t"/>
              <a:pathLst>
                <a:path extrusionOk="0" h="11839" w="7873">
                  <a:moveTo>
                    <a:pt x="5260" y="0"/>
                  </a:moveTo>
                  <a:cubicBezTo>
                    <a:pt x="4645" y="0"/>
                    <a:pt x="4028" y="148"/>
                    <a:pt x="3512" y="458"/>
                  </a:cubicBezTo>
                  <a:cubicBezTo>
                    <a:pt x="2810" y="897"/>
                    <a:pt x="2332" y="1707"/>
                    <a:pt x="1951" y="2409"/>
                  </a:cubicBezTo>
                  <a:cubicBezTo>
                    <a:pt x="1785" y="2702"/>
                    <a:pt x="1610" y="3053"/>
                    <a:pt x="1434" y="3443"/>
                  </a:cubicBezTo>
                  <a:cubicBezTo>
                    <a:pt x="703" y="5043"/>
                    <a:pt x="0" y="8487"/>
                    <a:pt x="566" y="9853"/>
                  </a:cubicBezTo>
                  <a:cubicBezTo>
                    <a:pt x="1122" y="11209"/>
                    <a:pt x="2010" y="11784"/>
                    <a:pt x="2741" y="11833"/>
                  </a:cubicBezTo>
                  <a:cubicBezTo>
                    <a:pt x="2790" y="11837"/>
                    <a:pt x="2839" y="11839"/>
                    <a:pt x="2887" y="11839"/>
                  </a:cubicBezTo>
                  <a:cubicBezTo>
                    <a:pt x="4181" y="11839"/>
                    <a:pt x="5291" y="10472"/>
                    <a:pt x="6166" y="8770"/>
                  </a:cubicBezTo>
                  <a:cubicBezTo>
                    <a:pt x="6683" y="7736"/>
                    <a:pt x="7122" y="6662"/>
                    <a:pt x="7473" y="5570"/>
                  </a:cubicBezTo>
                  <a:lnTo>
                    <a:pt x="7463" y="5570"/>
                  </a:lnTo>
                  <a:cubicBezTo>
                    <a:pt x="7305" y="5593"/>
                    <a:pt x="7150" y="5604"/>
                    <a:pt x="6999" y="5604"/>
                  </a:cubicBezTo>
                  <a:cubicBezTo>
                    <a:pt x="5134" y="5604"/>
                    <a:pt x="3873" y="3950"/>
                    <a:pt x="3873" y="3950"/>
                  </a:cubicBezTo>
                  <a:lnTo>
                    <a:pt x="3824" y="3843"/>
                  </a:lnTo>
                  <a:cubicBezTo>
                    <a:pt x="3951" y="3550"/>
                    <a:pt x="4039" y="3248"/>
                    <a:pt x="4088" y="2926"/>
                  </a:cubicBezTo>
                  <a:cubicBezTo>
                    <a:pt x="4107" y="2858"/>
                    <a:pt x="4117" y="2790"/>
                    <a:pt x="4127" y="2721"/>
                  </a:cubicBezTo>
                  <a:cubicBezTo>
                    <a:pt x="4135" y="2632"/>
                    <a:pt x="4103" y="2520"/>
                    <a:pt x="4067" y="2386"/>
                  </a:cubicBezTo>
                  <a:lnTo>
                    <a:pt x="4067" y="2386"/>
                  </a:lnTo>
                  <a:cubicBezTo>
                    <a:pt x="4447" y="2736"/>
                    <a:pt x="4965" y="2929"/>
                    <a:pt x="5483" y="2985"/>
                  </a:cubicBezTo>
                  <a:cubicBezTo>
                    <a:pt x="5620" y="2999"/>
                    <a:pt x="5757" y="3006"/>
                    <a:pt x="5894" y="3006"/>
                  </a:cubicBezTo>
                  <a:cubicBezTo>
                    <a:pt x="6397" y="3006"/>
                    <a:pt x="6894" y="2916"/>
                    <a:pt x="7385" y="2809"/>
                  </a:cubicBezTo>
                  <a:cubicBezTo>
                    <a:pt x="7561" y="2780"/>
                    <a:pt x="7746" y="2721"/>
                    <a:pt x="7824" y="2565"/>
                  </a:cubicBezTo>
                  <a:cubicBezTo>
                    <a:pt x="7863" y="2487"/>
                    <a:pt x="7873" y="2399"/>
                    <a:pt x="7863" y="2311"/>
                  </a:cubicBezTo>
                  <a:cubicBezTo>
                    <a:pt x="7873" y="1960"/>
                    <a:pt x="7873" y="1590"/>
                    <a:pt x="7746" y="1268"/>
                  </a:cubicBezTo>
                  <a:cubicBezTo>
                    <a:pt x="7541" y="751"/>
                    <a:pt x="7034" y="409"/>
                    <a:pt x="6517" y="214"/>
                  </a:cubicBezTo>
                  <a:cubicBezTo>
                    <a:pt x="6123" y="73"/>
                    <a:pt x="5692" y="0"/>
                    <a:pt x="526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8"/>
            <p:cNvSpPr/>
            <p:nvPr/>
          </p:nvSpPr>
          <p:spPr>
            <a:xfrm>
              <a:off x="3354025" y="4330550"/>
              <a:ext cx="157350" cy="397375"/>
            </a:xfrm>
            <a:custGeom>
              <a:rect b="b" l="l" r="r" t="t"/>
              <a:pathLst>
                <a:path extrusionOk="0" h="15895" w="6294">
                  <a:moveTo>
                    <a:pt x="6293" y="1"/>
                  </a:moveTo>
                  <a:cubicBezTo>
                    <a:pt x="4225" y="654"/>
                    <a:pt x="2050" y="918"/>
                    <a:pt x="1" y="947"/>
                  </a:cubicBezTo>
                  <a:cubicBezTo>
                    <a:pt x="30" y="4810"/>
                    <a:pt x="2498" y="13249"/>
                    <a:pt x="3601" y="15873"/>
                  </a:cubicBezTo>
                  <a:cubicBezTo>
                    <a:pt x="3667" y="15888"/>
                    <a:pt x="3740" y="15894"/>
                    <a:pt x="3818" y="15894"/>
                  </a:cubicBezTo>
                  <a:cubicBezTo>
                    <a:pt x="4576" y="15894"/>
                    <a:pt x="5796" y="15268"/>
                    <a:pt x="5796" y="15268"/>
                  </a:cubicBezTo>
                  <a:lnTo>
                    <a:pt x="5825" y="15268"/>
                  </a:lnTo>
                  <a:cubicBezTo>
                    <a:pt x="5845" y="14127"/>
                    <a:pt x="6079" y="6937"/>
                    <a:pt x="6293" y="11"/>
                  </a:cubicBezTo>
                  <a:lnTo>
                    <a:pt x="6293"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8"/>
            <p:cNvSpPr/>
            <p:nvPr/>
          </p:nvSpPr>
          <p:spPr>
            <a:xfrm>
              <a:off x="3087950" y="4329350"/>
              <a:ext cx="221000" cy="386100"/>
            </a:xfrm>
            <a:custGeom>
              <a:rect b="b" l="l" r="r" t="t"/>
              <a:pathLst>
                <a:path extrusionOk="0" h="15444" w="8840">
                  <a:moveTo>
                    <a:pt x="2001" y="0"/>
                  </a:moveTo>
                  <a:lnTo>
                    <a:pt x="1971" y="107"/>
                  </a:lnTo>
                  <a:cubicBezTo>
                    <a:pt x="1298" y="3268"/>
                    <a:pt x="1" y="10234"/>
                    <a:pt x="332" y="14985"/>
                  </a:cubicBezTo>
                  <a:lnTo>
                    <a:pt x="410" y="14985"/>
                  </a:lnTo>
                  <a:cubicBezTo>
                    <a:pt x="754" y="15375"/>
                    <a:pt x="1516" y="15436"/>
                    <a:pt x="1955" y="15436"/>
                  </a:cubicBezTo>
                  <a:cubicBezTo>
                    <a:pt x="2152" y="15436"/>
                    <a:pt x="2283" y="15424"/>
                    <a:pt x="2283" y="15424"/>
                  </a:cubicBezTo>
                  <a:lnTo>
                    <a:pt x="2371" y="15443"/>
                  </a:lnTo>
                  <a:cubicBezTo>
                    <a:pt x="2391" y="15355"/>
                    <a:pt x="2410" y="15267"/>
                    <a:pt x="2430" y="15189"/>
                  </a:cubicBezTo>
                  <a:cubicBezTo>
                    <a:pt x="2840" y="13785"/>
                    <a:pt x="8400" y="3571"/>
                    <a:pt x="8839" y="1083"/>
                  </a:cubicBezTo>
                  <a:lnTo>
                    <a:pt x="8839" y="966"/>
                  </a:lnTo>
                  <a:cubicBezTo>
                    <a:pt x="6537" y="859"/>
                    <a:pt x="4244" y="537"/>
                    <a:pt x="200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8"/>
            <p:cNvSpPr/>
            <p:nvPr/>
          </p:nvSpPr>
          <p:spPr>
            <a:xfrm>
              <a:off x="3390625" y="3744975"/>
              <a:ext cx="116350" cy="101075"/>
            </a:xfrm>
            <a:custGeom>
              <a:rect b="b" l="l" r="r" t="t"/>
              <a:pathLst>
                <a:path extrusionOk="0" h="4043" w="4654">
                  <a:moveTo>
                    <a:pt x="1698" y="1"/>
                  </a:moveTo>
                  <a:cubicBezTo>
                    <a:pt x="1473" y="128"/>
                    <a:pt x="1259" y="254"/>
                    <a:pt x="1073" y="391"/>
                  </a:cubicBezTo>
                  <a:cubicBezTo>
                    <a:pt x="810" y="567"/>
                    <a:pt x="371" y="781"/>
                    <a:pt x="517" y="1318"/>
                  </a:cubicBezTo>
                  <a:cubicBezTo>
                    <a:pt x="264" y="1571"/>
                    <a:pt x="0" y="1962"/>
                    <a:pt x="49" y="2430"/>
                  </a:cubicBezTo>
                  <a:cubicBezTo>
                    <a:pt x="85" y="2772"/>
                    <a:pt x="410" y="2815"/>
                    <a:pt x="572" y="2815"/>
                  </a:cubicBezTo>
                  <a:cubicBezTo>
                    <a:pt x="627" y="2815"/>
                    <a:pt x="664" y="2810"/>
                    <a:pt x="664" y="2810"/>
                  </a:cubicBezTo>
                  <a:cubicBezTo>
                    <a:pt x="664" y="2810"/>
                    <a:pt x="673" y="3288"/>
                    <a:pt x="976" y="3464"/>
                  </a:cubicBezTo>
                  <a:cubicBezTo>
                    <a:pt x="1053" y="3506"/>
                    <a:pt x="1136" y="3522"/>
                    <a:pt x="1217" y="3522"/>
                  </a:cubicBezTo>
                  <a:cubicBezTo>
                    <a:pt x="1456" y="3522"/>
                    <a:pt x="1678" y="3386"/>
                    <a:pt x="1678" y="3386"/>
                  </a:cubicBezTo>
                  <a:cubicBezTo>
                    <a:pt x="1688" y="3688"/>
                    <a:pt x="1912" y="3952"/>
                    <a:pt x="2205" y="4010"/>
                  </a:cubicBezTo>
                  <a:cubicBezTo>
                    <a:pt x="2240" y="4017"/>
                    <a:pt x="2269" y="4024"/>
                    <a:pt x="2301" y="4024"/>
                  </a:cubicBezTo>
                  <a:cubicBezTo>
                    <a:pt x="2314" y="4024"/>
                    <a:pt x="2327" y="4023"/>
                    <a:pt x="2342" y="4020"/>
                  </a:cubicBezTo>
                  <a:cubicBezTo>
                    <a:pt x="2396" y="4036"/>
                    <a:pt x="2448" y="4043"/>
                    <a:pt x="2498" y="4043"/>
                  </a:cubicBezTo>
                  <a:cubicBezTo>
                    <a:pt x="2920" y="4043"/>
                    <a:pt x="3200" y="3552"/>
                    <a:pt x="3200" y="3552"/>
                  </a:cubicBezTo>
                  <a:cubicBezTo>
                    <a:pt x="3727" y="3366"/>
                    <a:pt x="4166" y="2976"/>
                    <a:pt x="4420" y="2469"/>
                  </a:cubicBezTo>
                  <a:lnTo>
                    <a:pt x="4449" y="2479"/>
                  </a:lnTo>
                  <a:cubicBezTo>
                    <a:pt x="4517" y="2459"/>
                    <a:pt x="4585" y="2440"/>
                    <a:pt x="4654" y="2410"/>
                  </a:cubicBezTo>
                  <a:lnTo>
                    <a:pt x="4634" y="2352"/>
                  </a:lnTo>
                  <a:cubicBezTo>
                    <a:pt x="4634" y="2352"/>
                    <a:pt x="3220" y="245"/>
                    <a:pt x="1708" y="30"/>
                  </a:cubicBezTo>
                  <a:lnTo>
                    <a:pt x="1698"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8"/>
            <p:cNvSpPr/>
            <p:nvPr/>
          </p:nvSpPr>
          <p:spPr>
            <a:xfrm>
              <a:off x="3091125" y="3546750"/>
              <a:ext cx="116600" cy="126925"/>
            </a:xfrm>
            <a:custGeom>
              <a:rect b="b" l="l" r="r" t="t"/>
              <a:pathLst>
                <a:path extrusionOk="0" h="5077" w="4664">
                  <a:moveTo>
                    <a:pt x="2396" y="0"/>
                  </a:moveTo>
                  <a:cubicBezTo>
                    <a:pt x="2202" y="0"/>
                    <a:pt x="1961" y="209"/>
                    <a:pt x="1864" y="730"/>
                  </a:cubicBezTo>
                  <a:cubicBezTo>
                    <a:pt x="1766" y="1238"/>
                    <a:pt x="1405" y="1784"/>
                    <a:pt x="1191" y="2077"/>
                  </a:cubicBezTo>
                  <a:lnTo>
                    <a:pt x="1025" y="2086"/>
                  </a:lnTo>
                  <a:cubicBezTo>
                    <a:pt x="957" y="2018"/>
                    <a:pt x="810" y="1803"/>
                    <a:pt x="605" y="1530"/>
                  </a:cubicBezTo>
                  <a:lnTo>
                    <a:pt x="576" y="1559"/>
                  </a:lnTo>
                  <a:cubicBezTo>
                    <a:pt x="1" y="2447"/>
                    <a:pt x="459" y="3033"/>
                    <a:pt x="430" y="3345"/>
                  </a:cubicBezTo>
                  <a:cubicBezTo>
                    <a:pt x="420" y="3403"/>
                    <a:pt x="410" y="3501"/>
                    <a:pt x="410" y="3501"/>
                  </a:cubicBezTo>
                  <a:cubicBezTo>
                    <a:pt x="410" y="3501"/>
                    <a:pt x="1665" y="5076"/>
                    <a:pt x="3820" y="5076"/>
                  </a:cubicBezTo>
                  <a:cubicBezTo>
                    <a:pt x="3889" y="5076"/>
                    <a:pt x="3959" y="5075"/>
                    <a:pt x="4030" y="5071"/>
                  </a:cubicBezTo>
                  <a:lnTo>
                    <a:pt x="4127" y="5042"/>
                  </a:lnTo>
                  <a:cubicBezTo>
                    <a:pt x="4195" y="4779"/>
                    <a:pt x="4244" y="4584"/>
                    <a:pt x="4303" y="4359"/>
                  </a:cubicBezTo>
                  <a:cubicBezTo>
                    <a:pt x="4420" y="3833"/>
                    <a:pt x="4508" y="3403"/>
                    <a:pt x="4566" y="3042"/>
                  </a:cubicBezTo>
                  <a:cubicBezTo>
                    <a:pt x="4634" y="2681"/>
                    <a:pt x="4664" y="2311"/>
                    <a:pt x="4654" y="1940"/>
                  </a:cubicBezTo>
                  <a:cubicBezTo>
                    <a:pt x="4625" y="1355"/>
                    <a:pt x="4439" y="1208"/>
                    <a:pt x="4264" y="1208"/>
                  </a:cubicBezTo>
                  <a:cubicBezTo>
                    <a:pt x="4225" y="1208"/>
                    <a:pt x="4195" y="1208"/>
                    <a:pt x="4166" y="1218"/>
                  </a:cubicBezTo>
                  <a:lnTo>
                    <a:pt x="3873" y="1238"/>
                  </a:lnTo>
                  <a:cubicBezTo>
                    <a:pt x="3854" y="906"/>
                    <a:pt x="3786" y="603"/>
                    <a:pt x="3649" y="428"/>
                  </a:cubicBezTo>
                  <a:cubicBezTo>
                    <a:pt x="3595" y="361"/>
                    <a:pt x="3538" y="332"/>
                    <a:pt x="3479" y="332"/>
                  </a:cubicBezTo>
                  <a:cubicBezTo>
                    <a:pt x="3177" y="332"/>
                    <a:pt x="2840" y="1090"/>
                    <a:pt x="2742" y="1335"/>
                  </a:cubicBezTo>
                  <a:cubicBezTo>
                    <a:pt x="2781" y="779"/>
                    <a:pt x="2713" y="242"/>
                    <a:pt x="2595" y="96"/>
                  </a:cubicBezTo>
                  <a:cubicBezTo>
                    <a:pt x="2545" y="34"/>
                    <a:pt x="2474" y="0"/>
                    <a:pt x="239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48"/>
            <p:cNvSpPr/>
            <p:nvPr/>
          </p:nvSpPr>
          <p:spPr>
            <a:xfrm>
              <a:off x="3197700" y="3553275"/>
              <a:ext cx="134650" cy="51025"/>
            </a:xfrm>
            <a:custGeom>
              <a:rect b="b" l="l" r="r" t="t"/>
              <a:pathLst>
                <a:path extrusionOk="0" h="2041" w="5386">
                  <a:moveTo>
                    <a:pt x="5386" y="1"/>
                  </a:moveTo>
                  <a:lnTo>
                    <a:pt x="5386" y="1"/>
                  </a:lnTo>
                  <a:cubicBezTo>
                    <a:pt x="4996" y="157"/>
                    <a:pt x="4537" y="440"/>
                    <a:pt x="4118" y="528"/>
                  </a:cubicBezTo>
                  <a:cubicBezTo>
                    <a:pt x="3555" y="646"/>
                    <a:pt x="3026" y="697"/>
                    <a:pt x="2540" y="697"/>
                  </a:cubicBezTo>
                  <a:cubicBezTo>
                    <a:pt x="1659" y="697"/>
                    <a:pt x="918" y="529"/>
                    <a:pt x="371" y="284"/>
                  </a:cubicBezTo>
                  <a:cubicBezTo>
                    <a:pt x="352" y="538"/>
                    <a:pt x="215" y="762"/>
                    <a:pt x="1" y="908"/>
                  </a:cubicBezTo>
                  <a:lnTo>
                    <a:pt x="1" y="938"/>
                  </a:lnTo>
                  <a:cubicBezTo>
                    <a:pt x="176" y="947"/>
                    <a:pt x="362" y="1084"/>
                    <a:pt x="391" y="1669"/>
                  </a:cubicBezTo>
                  <a:cubicBezTo>
                    <a:pt x="742" y="1866"/>
                    <a:pt x="1409" y="2041"/>
                    <a:pt x="2729" y="2041"/>
                  </a:cubicBezTo>
                  <a:cubicBezTo>
                    <a:pt x="2912" y="2041"/>
                    <a:pt x="3108" y="2037"/>
                    <a:pt x="3318" y="2030"/>
                  </a:cubicBezTo>
                  <a:cubicBezTo>
                    <a:pt x="3435" y="2030"/>
                    <a:pt x="3552" y="2020"/>
                    <a:pt x="3659" y="2011"/>
                  </a:cubicBezTo>
                  <a:cubicBezTo>
                    <a:pt x="5288" y="1855"/>
                    <a:pt x="5337" y="1045"/>
                    <a:pt x="5337" y="1045"/>
                  </a:cubicBezTo>
                  <a:lnTo>
                    <a:pt x="5366" y="225"/>
                  </a:lnTo>
                  <a:lnTo>
                    <a:pt x="5386"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48"/>
            <p:cNvSpPr/>
            <p:nvPr/>
          </p:nvSpPr>
          <p:spPr>
            <a:xfrm>
              <a:off x="3144775" y="3517425"/>
              <a:ext cx="186350" cy="87350"/>
            </a:xfrm>
            <a:custGeom>
              <a:rect b="b" l="l" r="r" t="t"/>
              <a:pathLst>
                <a:path extrusionOk="0" h="3494" w="7454">
                  <a:moveTo>
                    <a:pt x="128" y="1"/>
                  </a:moveTo>
                  <a:cubicBezTo>
                    <a:pt x="40" y="616"/>
                    <a:pt x="1" y="869"/>
                    <a:pt x="79" y="1484"/>
                  </a:cubicBezTo>
                  <a:cubicBezTo>
                    <a:pt x="89" y="1630"/>
                    <a:pt x="118" y="1786"/>
                    <a:pt x="176" y="1933"/>
                  </a:cubicBezTo>
                  <a:cubicBezTo>
                    <a:pt x="352" y="2264"/>
                    <a:pt x="791" y="2313"/>
                    <a:pt x="1162" y="2372"/>
                  </a:cubicBezTo>
                  <a:cubicBezTo>
                    <a:pt x="1601" y="2440"/>
                    <a:pt x="2020" y="2596"/>
                    <a:pt x="2391" y="2820"/>
                  </a:cubicBezTo>
                  <a:cubicBezTo>
                    <a:pt x="2684" y="3006"/>
                    <a:pt x="2820" y="3240"/>
                    <a:pt x="3162" y="3337"/>
                  </a:cubicBezTo>
                  <a:cubicBezTo>
                    <a:pt x="3599" y="3463"/>
                    <a:pt x="4081" y="3493"/>
                    <a:pt x="4557" y="3493"/>
                  </a:cubicBezTo>
                  <a:cubicBezTo>
                    <a:pt x="4856" y="3493"/>
                    <a:pt x="5152" y="3481"/>
                    <a:pt x="5435" y="3474"/>
                  </a:cubicBezTo>
                  <a:cubicBezTo>
                    <a:pt x="5561" y="3474"/>
                    <a:pt x="5669" y="3464"/>
                    <a:pt x="5776" y="3454"/>
                  </a:cubicBezTo>
                  <a:cubicBezTo>
                    <a:pt x="7415" y="3289"/>
                    <a:pt x="7454" y="2489"/>
                    <a:pt x="7454" y="2489"/>
                  </a:cubicBezTo>
                  <a:lnTo>
                    <a:pt x="7454" y="2333"/>
                  </a:lnTo>
                  <a:cubicBezTo>
                    <a:pt x="7444" y="2547"/>
                    <a:pt x="5630" y="2684"/>
                    <a:pt x="5425" y="2684"/>
                  </a:cubicBezTo>
                  <a:cubicBezTo>
                    <a:pt x="5383" y="2685"/>
                    <a:pt x="5341" y="2685"/>
                    <a:pt x="5299" y="2685"/>
                  </a:cubicBezTo>
                  <a:cubicBezTo>
                    <a:pt x="4631" y="2685"/>
                    <a:pt x="3982" y="2539"/>
                    <a:pt x="3376" y="2254"/>
                  </a:cubicBezTo>
                  <a:cubicBezTo>
                    <a:pt x="3103" y="2118"/>
                    <a:pt x="2840" y="1952"/>
                    <a:pt x="2586" y="1767"/>
                  </a:cubicBezTo>
                  <a:cubicBezTo>
                    <a:pt x="2274" y="1542"/>
                    <a:pt x="1971" y="1298"/>
                    <a:pt x="1659" y="1094"/>
                  </a:cubicBezTo>
                  <a:cubicBezTo>
                    <a:pt x="1123" y="772"/>
                    <a:pt x="615" y="401"/>
                    <a:pt x="12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8"/>
            <p:cNvSpPr/>
            <p:nvPr/>
          </p:nvSpPr>
          <p:spPr>
            <a:xfrm>
              <a:off x="3034950" y="3250875"/>
              <a:ext cx="420325" cy="320275"/>
            </a:xfrm>
            <a:custGeom>
              <a:rect b="b" l="l" r="r" t="t"/>
              <a:pathLst>
                <a:path extrusionOk="0" h="12811" w="16813">
                  <a:moveTo>
                    <a:pt x="3408" y="0"/>
                  </a:moveTo>
                  <a:lnTo>
                    <a:pt x="3408" y="0"/>
                  </a:lnTo>
                  <a:cubicBezTo>
                    <a:pt x="3740" y="966"/>
                    <a:pt x="4364" y="3600"/>
                    <a:pt x="2862" y="6819"/>
                  </a:cubicBezTo>
                  <a:cubicBezTo>
                    <a:pt x="2862" y="6819"/>
                    <a:pt x="2563" y="6739"/>
                    <a:pt x="2202" y="6739"/>
                  </a:cubicBezTo>
                  <a:cubicBezTo>
                    <a:pt x="1864" y="6739"/>
                    <a:pt x="1473" y="6809"/>
                    <a:pt x="1223" y="7083"/>
                  </a:cubicBezTo>
                  <a:cubicBezTo>
                    <a:pt x="0" y="8436"/>
                    <a:pt x="1573" y="9852"/>
                    <a:pt x="2985" y="9852"/>
                  </a:cubicBezTo>
                  <a:cubicBezTo>
                    <a:pt x="3048" y="9852"/>
                    <a:pt x="3112" y="9849"/>
                    <a:pt x="3174" y="9843"/>
                  </a:cubicBezTo>
                  <a:cubicBezTo>
                    <a:pt x="3213" y="9834"/>
                    <a:pt x="3255" y="9829"/>
                    <a:pt x="3297" y="9829"/>
                  </a:cubicBezTo>
                  <a:cubicBezTo>
                    <a:pt x="3340" y="9829"/>
                    <a:pt x="3384" y="9834"/>
                    <a:pt x="3428" y="9843"/>
                  </a:cubicBezTo>
                  <a:cubicBezTo>
                    <a:pt x="3525" y="9873"/>
                    <a:pt x="3613" y="9922"/>
                    <a:pt x="3691" y="9990"/>
                  </a:cubicBezTo>
                  <a:cubicBezTo>
                    <a:pt x="4784" y="10839"/>
                    <a:pt x="5720" y="11619"/>
                    <a:pt x="6881" y="12380"/>
                  </a:cubicBezTo>
                  <a:cubicBezTo>
                    <a:pt x="7373" y="12701"/>
                    <a:pt x="8109" y="12810"/>
                    <a:pt x="8845" y="12810"/>
                  </a:cubicBezTo>
                  <a:cubicBezTo>
                    <a:pt x="9496" y="12810"/>
                    <a:pt x="10147" y="12725"/>
                    <a:pt x="10628" y="12624"/>
                  </a:cubicBezTo>
                  <a:cubicBezTo>
                    <a:pt x="11047" y="12536"/>
                    <a:pt x="11447" y="12409"/>
                    <a:pt x="11837" y="12243"/>
                  </a:cubicBezTo>
                  <a:cubicBezTo>
                    <a:pt x="14305" y="11239"/>
                    <a:pt x="16081" y="8936"/>
                    <a:pt x="16413" y="7209"/>
                  </a:cubicBezTo>
                  <a:cubicBezTo>
                    <a:pt x="16813" y="5210"/>
                    <a:pt x="15847" y="4488"/>
                    <a:pt x="15359" y="4195"/>
                  </a:cubicBezTo>
                  <a:cubicBezTo>
                    <a:pt x="14930" y="3922"/>
                    <a:pt x="13291" y="137"/>
                    <a:pt x="13291" y="137"/>
                  </a:cubicBezTo>
                  <a:lnTo>
                    <a:pt x="13252" y="68"/>
                  </a:lnTo>
                  <a:cubicBezTo>
                    <a:pt x="12413" y="439"/>
                    <a:pt x="11525" y="683"/>
                    <a:pt x="10608" y="771"/>
                  </a:cubicBezTo>
                  <a:cubicBezTo>
                    <a:pt x="9317" y="905"/>
                    <a:pt x="8219" y="1041"/>
                    <a:pt x="7209" y="1041"/>
                  </a:cubicBezTo>
                  <a:cubicBezTo>
                    <a:pt x="5868" y="1041"/>
                    <a:pt x="4683" y="801"/>
                    <a:pt x="340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8"/>
            <p:cNvSpPr/>
            <p:nvPr/>
          </p:nvSpPr>
          <p:spPr>
            <a:xfrm>
              <a:off x="3205500" y="3579625"/>
              <a:ext cx="164425" cy="72500"/>
            </a:xfrm>
            <a:custGeom>
              <a:rect b="b" l="l" r="r" t="t"/>
              <a:pathLst>
                <a:path extrusionOk="0" h="2900" w="6577">
                  <a:moveTo>
                    <a:pt x="5025" y="1"/>
                  </a:moveTo>
                  <a:cubicBezTo>
                    <a:pt x="5025" y="1"/>
                    <a:pt x="4986" y="801"/>
                    <a:pt x="3347" y="957"/>
                  </a:cubicBezTo>
                  <a:cubicBezTo>
                    <a:pt x="3240" y="966"/>
                    <a:pt x="3132" y="976"/>
                    <a:pt x="3006" y="976"/>
                  </a:cubicBezTo>
                  <a:cubicBezTo>
                    <a:pt x="2777" y="985"/>
                    <a:pt x="2564" y="989"/>
                    <a:pt x="2366" y="989"/>
                  </a:cubicBezTo>
                  <a:cubicBezTo>
                    <a:pt x="1080" y="989"/>
                    <a:pt x="426" y="810"/>
                    <a:pt x="79" y="615"/>
                  </a:cubicBezTo>
                  <a:lnTo>
                    <a:pt x="79" y="615"/>
                  </a:lnTo>
                  <a:cubicBezTo>
                    <a:pt x="89" y="986"/>
                    <a:pt x="59" y="1347"/>
                    <a:pt x="1" y="1708"/>
                  </a:cubicBezTo>
                  <a:lnTo>
                    <a:pt x="11" y="1708"/>
                  </a:lnTo>
                  <a:cubicBezTo>
                    <a:pt x="376" y="2475"/>
                    <a:pt x="750" y="2899"/>
                    <a:pt x="1244" y="2899"/>
                  </a:cubicBezTo>
                  <a:cubicBezTo>
                    <a:pt x="1290" y="2899"/>
                    <a:pt x="1338" y="2896"/>
                    <a:pt x="1386" y="2888"/>
                  </a:cubicBezTo>
                  <a:cubicBezTo>
                    <a:pt x="1484" y="2878"/>
                    <a:pt x="1572" y="2849"/>
                    <a:pt x="1650" y="2810"/>
                  </a:cubicBezTo>
                  <a:cubicBezTo>
                    <a:pt x="2430" y="2449"/>
                    <a:pt x="3298" y="1122"/>
                    <a:pt x="3357" y="1025"/>
                  </a:cubicBezTo>
                  <a:cubicBezTo>
                    <a:pt x="3357" y="1025"/>
                    <a:pt x="4763" y="2386"/>
                    <a:pt x="5659" y="2386"/>
                  </a:cubicBezTo>
                  <a:cubicBezTo>
                    <a:pt x="5689" y="2386"/>
                    <a:pt x="5718" y="2384"/>
                    <a:pt x="5747" y="2381"/>
                  </a:cubicBezTo>
                  <a:cubicBezTo>
                    <a:pt x="5913" y="2361"/>
                    <a:pt x="6059" y="2283"/>
                    <a:pt x="6157" y="2157"/>
                  </a:cubicBezTo>
                  <a:cubicBezTo>
                    <a:pt x="6576" y="625"/>
                    <a:pt x="5025" y="1"/>
                    <a:pt x="502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8"/>
            <p:cNvSpPr/>
            <p:nvPr/>
          </p:nvSpPr>
          <p:spPr>
            <a:xfrm>
              <a:off x="3098350" y="3201425"/>
              <a:ext cx="330550" cy="80800"/>
            </a:xfrm>
            <a:custGeom>
              <a:rect b="b" l="l" r="r" t="t"/>
              <a:pathLst>
                <a:path extrusionOk="0" h="3232" w="13222">
                  <a:moveTo>
                    <a:pt x="13088" y="0"/>
                  </a:moveTo>
                  <a:cubicBezTo>
                    <a:pt x="13059" y="0"/>
                    <a:pt x="13029" y="14"/>
                    <a:pt x="13008" y="47"/>
                  </a:cubicBezTo>
                  <a:lnTo>
                    <a:pt x="12921" y="183"/>
                  </a:lnTo>
                  <a:cubicBezTo>
                    <a:pt x="12842" y="300"/>
                    <a:pt x="12745" y="408"/>
                    <a:pt x="12647" y="515"/>
                  </a:cubicBezTo>
                  <a:cubicBezTo>
                    <a:pt x="12491" y="671"/>
                    <a:pt x="12316" y="817"/>
                    <a:pt x="12130" y="944"/>
                  </a:cubicBezTo>
                  <a:cubicBezTo>
                    <a:pt x="11896" y="1120"/>
                    <a:pt x="11643" y="1276"/>
                    <a:pt x="11389" y="1412"/>
                  </a:cubicBezTo>
                  <a:cubicBezTo>
                    <a:pt x="10248" y="2046"/>
                    <a:pt x="8570" y="2593"/>
                    <a:pt x="6833" y="2778"/>
                  </a:cubicBezTo>
                  <a:cubicBezTo>
                    <a:pt x="6372" y="2835"/>
                    <a:pt x="5909" y="2862"/>
                    <a:pt x="5454" y="2862"/>
                  </a:cubicBezTo>
                  <a:cubicBezTo>
                    <a:pt x="4207" y="2862"/>
                    <a:pt x="3025" y="2661"/>
                    <a:pt x="2131" y="2339"/>
                  </a:cubicBezTo>
                  <a:cubicBezTo>
                    <a:pt x="1848" y="2242"/>
                    <a:pt x="1575" y="2124"/>
                    <a:pt x="1311" y="1998"/>
                  </a:cubicBezTo>
                  <a:cubicBezTo>
                    <a:pt x="1068" y="1900"/>
                    <a:pt x="863" y="1783"/>
                    <a:pt x="697" y="1685"/>
                  </a:cubicBezTo>
                  <a:cubicBezTo>
                    <a:pt x="531" y="1598"/>
                    <a:pt x="414" y="1500"/>
                    <a:pt x="326" y="1451"/>
                  </a:cubicBezTo>
                  <a:lnTo>
                    <a:pt x="190" y="1364"/>
                  </a:lnTo>
                  <a:cubicBezTo>
                    <a:pt x="172" y="1354"/>
                    <a:pt x="155" y="1350"/>
                    <a:pt x="140" y="1350"/>
                  </a:cubicBezTo>
                  <a:cubicBezTo>
                    <a:pt x="56" y="1350"/>
                    <a:pt x="0" y="1464"/>
                    <a:pt x="82" y="1529"/>
                  </a:cubicBezTo>
                  <a:lnTo>
                    <a:pt x="209" y="1627"/>
                  </a:lnTo>
                  <a:cubicBezTo>
                    <a:pt x="287" y="1685"/>
                    <a:pt x="414" y="1783"/>
                    <a:pt x="580" y="1881"/>
                  </a:cubicBezTo>
                  <a:cubicBezTo>
                    <a:pt x="746" y="1988"/>
                    <a:pt x="941" y="2115"/>
                    <a:pt x="1185" y="2242"/>
                  </a:cubicBezTo>
                  <a:cubicBezTo>
                    <a:pt x="1458" y="2388"/>
                    <a:pt x="1731" y="2515"/>
                    <a:pt x="2024" y="2622"/>
                  </a:cubicBezTo>
                  <a:cubicBezTo>
                    <a:pt x="2365" y="2749"/>
                    <a:pt x="2706" y="2856"/>
                    <a:pt x="3058" y="2944"/>
                  </a:cubicBezTo>
                  <a:cubicBezTo>
                    <a:pt x="3448" y="3042"/>
                    <a:pt x="3848" y="3110"/>
                    <a:pt x="4248" y="3159"/>
                  </a:cubicBezTo>
                  <a:cubicBezTo>
                    <a:pt x="4687" y="3207"/>
                    <a:pt x="5126" y="3232"/>
                    <a:pt x="5564" y="3232"/>
                  </a:cubicBezTo>
                  <a:cubicBezTo>
                    <a:pt x="6001" y="3232"/>
                    <a:pt x="6438" y="3207"/>
                    <a:pt x="6872" y="3159"/>
                  </a:cubicBezTo>
                  <a:cubicBezTo>
                    <a:pt x="7740" y="3061"/>
                    <a:pt x="8599" y="2876"/>
                    <a:pt x="9438" y="2603"/>
                  </a:cubicBezTo>
                  <a:cubicBezTo>
                    <a:pt x="10169" y="2378"/>
                    <a:pt x="10872" y="2066"/>
                    <a:pt x="11525" y="1685"/>
                  </a:cubicBezTo>
                  <a:cubicBezTo>
                    <a:pt x="11799" y="1529"/>
                    <a:pt x="12052" y="1354"/>
                    <a:pt x="12286" y="1159"/>
                  </a:cubicBezTo>
                  <a:cubicBezTo>
                    <a:pt x="12482" y="1012"/>
                    <a:pt x="12657" y="847"/>
                    <a:pt x="12813" y="671"/>
                  </a:cubicBezTo>
                  <a:cubicBezTo>
                    <a:pt x="12921" y="554"/>
                    <a:pt x="13008" y="437"/>
                    <a:pt x="13096" y="300"/>
                  </a:cubicBezTo>
                  <a:lnTo>
                    <a:pt x="13174" y="164"/>
                  </a:lnTo>
                  <a:lnTo>
                    <a:pt x="13174" y="154"/>
                  </a:lnTo>
                  <a:cubicBezTo>
                    <a:pt x="13222" y="72"/>
                    <a:pt x="13156" y="0"/>
                    <a:pt x="1308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8"/>
            <p:cNvSpPr/>
            <p:nvPr/>
          </p:nvSpPr>
          <p:spPr>
            <a:xfrm>
              <a:off x="3188925" y="3575475"/>
              <a:ext cx="21250" cy="88800"/>
            </a:xfrm>
            <a:custGeom>
              <a:rect b="b" l="l" r="r" t="t"/>
              <a:pathLst>
                <a:path extrusionOk="0" h="3552" w="850">
                  <a:moveTo>
                    <a:pt x="196" y="1"/>
                  </a:moveTo>
                  <a:cubicBezTo>
                    <a:pt x="127" y="1"/>
                    <a:pt x="69" y="20"/>
                    <a:pt x="10" y="59"/>
                  </a:cubicBezTo>
                  <a:cubicBezTo>
                    <a:pt x="0" y="69"/>
                    <a:pt x="0" y="79"/>
                    <a:pt x="0" y="89"/>
                  </a:cubicBezTo>
                  <a:cubicBezTo>
                    <a:pt x="8" y="103"/>
                    <a:pt x="25" y="112"/>
                    <a:pt x="38" y="112"/>
                  </a:cubicBezTo>
                  <a:cubicBezTo>
                    <a:pt x="43" y="112"/>
                    <a:pt x="47" y="111"/>
                    <a:pt x="49" y="108"/>
                  </a:cubicBezTo>
                  <a:cubicBezTo>
                    <a:pt x="78" y="97"/>
                    <a:pt x="106" y="92"/>
                    <a:pt x="135" y="92"/>
                  </a:cubicBezTo>
                  <a:cubicBezTo>
                    <a:pt x="155" y="92"/>
                    <a:pt x="175" y="94"/>
                    <a:pt x="196" y="98"/>
                  </a:cubicBezTo>
                  <a:cubicBezTo>
                    <a:pt x="332" y="128"/>
                    <a:pt x="439" y="206"/>
                    <a:pt x="508" y="323"/>
                  </a:cubicBezTo>
                  <a:cubicBezTo>
                    <a:pt x="615" y="489"/>
                    <a:pt x="654" y="684"/>
                    <a:pt x="635" y="869"/>
                  </a:cubicBezTo>
                  <a:cubicBezTo>
                    <a:pt x="625" y="986"/>
                    <a:pt x="635" y="1103"/>
                    <a:pt x="615" y="1220"/>
                  </a:cubicBezTo>
                  <a:cubicBezTo>
                    <a:pt x="605" y="1347"/>
                    <a:pt x="596" y="1464"/>
                    <a:pt x="576" y="1591"/>
                  </a:cubicBezTo>
                  <a:cubicBezTo>
                    <a:pt x="557" y="1835"/>
                    <a:pt x="527" y="2079"/>
                    <a:pt x="488" y="2303"/>
                  </a:cubicBezTo>
                  <a:cubicBezTo>
                    <a:pt x="439" y="2527"/>
                    <a:pt x="420" y="2742"/>
                    <a:pt x="391" y="2927"/>
                  </a:cubicBezTo>
                  <a:cubicBezTo>
                    <a:pt x="322" y="3298"/>
                    <a:pt x="303" y="3542"/>
                    <a:pt x="303" y="3542"/>
                  </a:cubicBezTo>
                  <a:cubicBezTo>
                    <a:pt x="293" y="3542"/>
                    <a:pt x="293" y="3552"/>
                    <a:pt x="303" y="3552"/>
                  </a:cubicBezTo>
                  <a:lnTo>
                    <a:pt x="313" y="3552"/>
                  </a:lnTo>
                  <a:cubicBezTo>
                    <a:pt x="313" y="3552"/>
                    <a:pt x="400" y="3318"/>
                    <a:pt x="508" y="2957"/>
                  </a:cubicBezTo>
                  <a:cubicBezTo>
                    <a:pt x="635" y="2518"/>
                    <a:pt x="732" y="2069"/>
                    <a:pt x="800" y="1620"/>
                  </a:cubicBezTo>
                  <a:cubicBezTo>
                    <a:pt x="820" y="1493"/>
                    <a:pt x="820" y="1367"/>
                    <a:pt x="830" y="1249"/>
                  </a:cubicBezTo>
                  <a:cubicBezTo>
                    <a:pt x="839" y="1123"/>
                    <a:pt x="839" y="1006"/>
                    <a:pt x="839" y="879"/>
                  </a:cubicBezTo>
                  <a:cubicBezTo>
                    <a:pt x="849" y="645"/>
                    <a:pt x="771" y="420"/>
                    <a:pt x="635" y="235"/>
                  </a:cubicBezTo>
                  <a:cubicBezTo>
                    <a:pt x="527" y="98"/>
                    <a:pt x="371" y="11"/>
                    <a:pt x="19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8"/>
            <p:cNvSpPr/>
            <p:nvPr/>
          </p:nvSpPr>
          <p:spPr>
            <a:xfrm>
              <a:off x="3013075" y="3673500"/>
              <a:ext cx="181150" cy="188250"/>
            </a:xfrm>
            <a:custGeom>
              <a:rect b="b" l="l" r="r" t="t"/>
              <a:pathLst>
                <a:path extrusionOk="0" h="7530" w="7246">
                  <a:moveTo>
                    <a:pt x="7216" y="1"/>
                  </a:moveTo>
                  <a:cubicBezTo>
                    <a:pt x="7207" y="1"/>
                    <a:pt x="7200" y="4"/>
                    <a:pt x="7200" y="11"/>
                  </a:cubicBezTo>
                  <a:lnTo>
                    <a:pt x="7015" y="519"/>
                  </a:lnTo>
                  <a:cubicBezTo>
                    <a:pt x="6956" y="675"/>
                    <a:pt x="6898" y="879"/>
                    <a:pt x="6810" y="1094"/>
                  </a:cubicBezTo>
                  <a:cubicBezTo>
                    <a:pt x="6722" y="1309"/>
                    <a:pt x="6615" y="1562"/>
                    <a:pt x="6508" y="1826"/>
                  </a:cubicBezTo>
                  <a:cubicBezTo>
                    <a:pt x="6400" y="2099"/>
                    <a:pt x="6283" y="2382"/>
                    <a:pt x="6166" y="2694"/>
                  </a:cubicBezTo>
                  <a:cubicBezTo>
                    <a:pt x="6020" y="2996"/>
                    <a:pt x="5864" y="3309"/>
                    <a:pt x="5708" y="3640"/>
                  </a:cubicBezTo>
                  <a:lnTo>
                    <a:pt x="5474" y="4138"/>
                  </a:lnTo>
                  <a:cubicBezTo>
                    <a:pt x="5396" y="4294"/>
                    <a:pt x="5298" y="4469"/>
                    <a:pt x="5210" y="4626"/>
                  </a:cubicBezTo>
                  <a:cubicBezTo>
                    <a:pt x="5025" y="4957"/>
                    <a:pt x="4820" y="5279"/>
                    <a:pt x="4596" y="5591"/>
                  </a:cubicBezTo>
                  <a:cubicBezTo>
                    <a:pt x="4157" y="6206"/>
                    <a:pt x="3630" y="6772"/>
                    <a:pt x="3015" y="7055"/>
                  </a:cubicBezTo>
                  <a:cubicBezTo>
                    <a:pt x="2775" y="7163"/>
                    <a:pt x="2521" y="7223"/>
                    <a:pt x="2266" y="7223"/>
                  </a:cubicBezTo>
                  <a:cubicBezTo>
                    <a:pt x="2200" y="7223"/>
                    <a:pt x="2135" y="7219"/>
                    <a:pt x="2069" y="7211"/>
                  </a:cubicBezTo>
                  <a:cubicBezTo>
                    <a:pt x="1776" y="7182"/>
                    <a:pt x="1493" y="7074"/>
                    <a:pt x="1249" y="6908"/>
                  </a:cubicBezTo>
                  <a:cubicBezTo>
                    <a:pt x="1132" y="6840"/>
                    <a:pt x="1035" y="6762"/>
                    <a:pt x="937" y="6664"/>
                  </a:cubicBezTo>
                  <a:cubicBezTo>
                    <a:pt x="840" y="6586"/>
                    <a:pt x="752" y="6499"/>
                    <a:pt x="674" y="6411"/>
                  </a:cubicBezTo>
                  <a:cubicBezTo>
                    <a:pt x="537" y="6265"/>
                    <a:pt x="410" y="6099"/>
                    <a:pt x="303" y="5933"/>
                  </a:cubicBezTo>
                  <a:cubicBezTo>
                    <a:pt x="137" y="5640"/>
                    <a:pt x="40" y="5474"/>
                    <a:pt x="40" y="5474"/>
                  </a:cubicBezTo>
                  <a:cubicBezTo>
                    <a:pt x="36" y="5467"/>
                    <a:pt x="29" y="5464"/>
                    <a:pt x="23" y="5464"/>
                  </a:cubicBezTo>
                  <a:cubicBezTo>
                    <a:pt x="13" y="5464"/>
                    <a:pt x="4" y="5472"/>
                    <a:pt x="10" y="5484"/>
                  </a:cubicBezTo>
                  <a:cubicBezTo>
                    <a:pt x="1" y="5484"/>
                    <a:pt x="1" y="5494"/>
                    <a:pt x="10" y="5494"/>
                  </a:cubicBezTo>
                  <a:cubicBezTo>
                    <a:pt x="10" y="5494"/>
                    <a:pt x="79" y="5669"/>
                    <a:pt x="215" y="5982"/>
                  </a:cubicBezTo>
                  <a:cubicBezTo>
                    <a:pt x="313" y="6167"/>
                    <a:pt x="420" y="6343"/>
                    <a:pt x="547" y="6518"/>
                  </a:cubicBezTo>
                  <a:cubicBezTo>
                    <a:pt x="898" y="7016"/>
                    <a:pt x="1425" y="7367"/>
                    <a:pt x="2030" y="7503"/>
                  </a:cubicBezTo>
                  <a:cubicBezTo>
                    <a:pt x="2139" y="7521"/>
                    <a:pt x="2251" y="7530"/>
                    <a:pt x="2362" y="7530"/>
                  </a:cubicBezTo>
                  <a:cubicBezTo>
                    <a:pt x="2628" y="7530"/>
                    <a:pt x="2895" y="7480"/>
                    <a:pt x="3142" y="7377"/>
                  </a:cubicBezTo>
                  <a:cubicBezTo>
                    <a:pt x="3874" y="7074"/>
                    <a:pt x="4440" y="6450"/>
                    <a:pt x="4898" y="5816"/>
                  </a:cubicBezTo>
                  <a:cubicBezTo>
                    <a:pt x="5132" y="5494"/>
                    <a:pt x="5337" y="5152"/>
                    <a:pt x="5522" y="4811"/>
                  </a:cubicBezTo>
                  <a:cubicBezTo>
                    <a:pt x="5620" y="4635"/>
                    <a:pt x="5717" y="4460"/>
                    <a:pt x="5786" y="4294"/>
                  </a:cubicBezTo>
                  <a:cubicBezTo>
                    <a:pt x="5864" y="4118"/>
                    <a:pt x="5942" y="3952"/>
                    <a:pt x="6010" y="3777"/>
                  </a:cubicBezTo>
                  <a:cubicBezTo>
                    <a:pt x="6156" y="3445"/>
                    <a:pt x="6293" y="3123"/>
                    <a:pt x="6420" y="2811"/>
                  </a:cubicBezTo>
                  <a:cubicBezTo>
                    <a:pt x="6527" y="2489"/>
                    <a:pt x="6625" y="2187"/>
                    <a:pt x="6722" y="1914"/>
                  </a:cubicBezTo>
                  <a:cubicBezTo>
                    <a:pt x="6820" y="1631"/>
                    <a:pt x="6908" y="1377"/>
                    <a:pt x="6966" y="1143"/>
                  </a:cubicBezTo>
                  <a:cubicBezTo>
                    <a:pt x="7025" y="909"/>
                    <a:pt x="7074" y="714"/>
                    <a:pt x="7113" y="548"/>
                  </a:cubicBezTo>
                  <a:lnTo>
                    <a:pt x="7239" y="21"/>
                  </a:lnTo>
                  <a:cubicBezTo>
                    <a:pt x="7245" y="9"/>
                    <a:pt x="7229" y="1"/>
                    <a:pt x="721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8"/>
            <p:cNvSpPr/>
            <p:nvPr/>
          </p:nvSpPr>
          <p:spPr>
            <a:xfrm>
              <a:off x="3094775" y="3584800"/>
              <a:ext cx="11750" cy="51050"/>
            </a:xfrm>
            <a:custGeom>
              <a:rect b="b" l="l" r="r" t="t"/>
              <a:pathLst>
                <a:path extrusionOk="0" h="2042" w="470">
                  <a:moveTo>
                    <a:pt x="425" y="1"/>
                  </a:moveTo>
                  <a:cubicBezTo>
                    <a:pt x="415" y="1"/>
                    <a:pt x="406" y="3"/>
                    <a:pt x="401" y="8"/>
                  </a:cubicBezTo>
                  <a:cubicBezTo>
                    <a:pt x="323" y="96"/>
                    <a:pt x="254" y="184"/>
                    <a:pt x="196" y="272"/>
                  </a:cubicBezTo>
                  <a:cubicBezTo>
                    <a:pt x="167" y="320"/>
                    <a:pt x="137" y="369"/>
                    <a:pt x="118" y="428"/>
                  </a:cubicBezTo>
                  <a:cubicBezTo>
                    <a:pt x="98" y="476"/>
                    <a:pt x="69" y="535"/>
                    <a:pt x="50" y="603"/>
                  </a:cubicBezTo>
                  <a:cubicBezTo>
                    <a:pt x="20" y="730"/>
                    <a:pt x="1" y="867"/>
                    <a:pt x="11" y="1003"/>
                  </a:cubicBezTo>
                  <a:cubicBezTo>
                    <a:pt x="11" y="1140"/>
                    <a:pt x="40" y="1276"/>
                    <a:pt x="79" y="1403"/>
                  </a:cubicBezTo>
                  <a:cubicBezTo>
                    <a:pt x="89" y="1462"/>
                    <a:pt x="118" y="1530"/>
                    <a:pt x="128" y="1569"/>
                  </a:cubicBezTo>
                  <a:cubicBezTo>
                    <a:pt x="147" y="1608"/>
                    <a:pt x="167" y="1647"/>
                    <a:pt x="176" y="1686"/>
                  </a:cubicBezTo>
                  <a:cubicBezTo>
                    <a:pt x="176" y="1725"/>
                    <a:pt x="186" y="1764"/>
                    <a:pt x="196" y="1803"/>
                  </a:cubicBezTo>
                  <a:lnTo>
                    <a:pt x="196" y="1911"/>
                  </a:lnTo>
                  <a:lnTo>
                    <a:pt x="196" y="1998"/>
                  </a:lnTo>
                  <a:cubicBezTo>
                    <a:pt x="206" y="2018"/>
                    <a:pt x="215" y="2037"/>
                    <a:pt x="235" y="2037"/>
                  </a:cubicBezTo>
                  <a:cubicBezTo>
                    <a:pt x="240" y="2040"/>
                    <a:pt x="246" y="2041"/>
                    <a:pt x="252" y="2041"/>
                  </a:cubicBezTo>
                  <a:cubicBezTo>
                    <a:pt x="269" y="2041"/>
                    <a:pt x="286" y="2032"/>
                    <a:pt x="294" y="2018"/>
                  </a:cubicBezTo>
                  <a:cubicBezTo>
                    <a:pt x="294" y="2018"/>
                    <a:pt x="313" y="1989"/>
                    <a:pt x="333" y="1930"/>
                  </a:cubicBezTo>
                  <a:lnTo>
                    <a:pt x="362" y="1832"/>
                  </a:lnTo>
                  <a:cubicBezTo>
                    <a:pt x="372" y="1784"/>
                    <a:pt x="381" y="1735"/>
                    <a:pt x="381" y="1686"/>
                  </a:cubicBezTo>
                  <a:cubicBezTo>
                    <a:pt x="381" y="1628"/>
                    <a:pt x="372" y="1569"/>
                    <a:pt x="362" y="1511"/>
                  </a:cubicBezTo>
                  <a:cubicBezTo>
                    <a:pt x="352" y="1452"/>
                    <a:pt x="342" y="1393"/>
                    <a:pt x="333" y="1335"/>
                  </a:cubicBezTo>
                  <a:cubicBezTo>
                    <a:pt x="313" y="1228"/>
                    <a:pt x="294" y="1111"/>
                    <a:pt x="294" y="994"/>
                  </a:cubicBezTo>
                  <a:cubicBezTo>
                    <a:pt x="284" y="935"/>
                    <a:pt x="284" y="876"/>
                    <a:pt x="294" y="818"/>
                  </a:cubicBezTo>
                  <a:cubicBezTo>
                    <a:pt x="303" y="759"/>
                    <a:pt x="284" y="701"/>
                    <a:pt x="303" y="652"/>
                  </a:cubicBezTo>
                  <a:cubicBezTo>
                    <a:pt x="313" y="594"/>
                    <a:pt x="323" y="545"/>
                    <a:pt x="333" y="486"/>
                  </a:cubicBezTo>
                  <a:cubicBezTo>
                    <a:pt x="342" y="437"/>
                    <a:pt x="352" y="398"/>
                    <a:pt x="372" y="350"/>
                  </a:cubicBezTo>
                  <a:cubicBezTo>
                    <a:pt x="430" y="174"/>
                    <a:pt x="459" y="47"/>
                    <a:pt x="459" y="47"/>
                  </a:cubicBezTo>
                  <a:cubicBezTo>
                    <a:pt x="469" y="37"/>
                    <a:pt x="459" y="18"/>
                    <a:pt x="450" y="8"/>
                  </a:cubicBezTo>
                  <a:cubicBezTo>
                    <a:pt x="445" y="3"/>
                    <a:pt x="435" y="1"/>
                    <a:pt x="425"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8"/>
            <p:cNvSpPr/>
            <p:nvPr/>
          </p:nvSpPr>
          <p:spPr>
            <a:xfrm>
              <a:off x="3060875" y="3634175"/>
              <a:ext cx="41000" cy="80400"/>
            </a:xfrm>
            <a:custGeom>
              <a:rect b="b" l="l" r="r" t="t"/>
              <a:pathLst>
                <a:path extrusionOk="0" h="3216" w="1640">
                  <a:moveTo>
                    <a:pt x="1597" y="0"/>
                  </a:moveTo>
                  <a:cubicBezTo>
                    <a:pt x="1577" y="0"/>
                    <a:pt x="1559" y="9"/>
                    <a:pt x="1552" y="23"/>
                  </a:cubicBezTo>
                  <a:cubicBezTo>
                    <a:pt x="1552" y="23"/>
                    <a:pt x="1523" y="72"/>
                    <a:pt x="1484" y="160"/>
                  </a:cubicBezTo>
                  <a:lnTo>
                    <a:pt x="1425" y="316"/>
                  </a:lnTo>
                  <a:cubicBezTo>
                    <a:pt x="1396" y="375"/>
                    <a:pt x="1376" y="433"/>
                    <a:pt x="1337" y="511"/>
                  </a:cubicBezTo>
                  <a:cubicBezTo>
                    <a:pt x="1298" y="599"/>
                    <a:pt x="1250" y="677"/>
                    <a:pt x="1211" y="755"/>
                  </a:cubicBezTo>
                  <a:cubicBezTo>
                    <a:pt x="1181" y="843"/>
                    <a:pt x="1142" y="940"/>
                    <a:pt x="1093" y="1018"/>
                  </a:cubicBezTo>
                  <a:cubicBezTo>
                    <a:pt x="996" y="1194"/>
                    <a:pt x="889" y="1379"/>
                    <a:pt x="801" y="1574"/>
                  </a:cubicBezTo>
                  <a:cubicBezTo>
                    <a:pt x="713" y="1770"/>
                    <a:pt x="596" y="1955"/>
                    <a:pt x="508" y="2131"/>
                  </a:cubicBezTo>
                  <a:cubicBezTo>
                    <a:pt x="411" y="2306"/>
                    <a:pt x="323" y="2482"/>
                    <a:pt x="254" y="2618"/>
                  </a:cubicBezTo>
                  <a:cubicBezTo>
                    <a:pt x="108" y="2911"/>
                    <a:pt x="20" y="3116"/>
                    <a:pt x="20" y="3116"/>
                  </a:cubicBezTo>
                  <a:cubicBezTo>
                    <a:pt x="1" y="3145"/>
                    <a:pt x="1" y="3174"/>
                    <a:pt x="20" y="3194"/>
                  </a:cubicBezTo>
                  <a:cubicBezTo>
                    <a:pt x="35" y="3209"/>
                    <a:pt x="52" y="3216"/>
                    <a:pt x="69" y="3216"/>
                  </a:cubicBezTo>
                  <a:cubicBezTo>
                    <a:pt x="86" y="3216"/>
                    <a:pt x="103" y="3209"/>
                    <a:pt x="118" y="3194"/>
                  </a:cubicBezTo>
                  <a:cubicBezTo>
                    <a:pt x="245" y="3067"/>
                    <a:pt x="362" y="2921"/>
                    <a:pt x="479" y="2774"/>
                  </a:cubicBezTo>
                  <a:cubicBezTo>
                    <a:pt x="596" y="2628"/>
                    <a:pt x="703" y="2472"/>
                    <a:pt x="801" y="2316"/>
                  </a:cubicBezTo>
                  <a:cubicBezTo>
                    <a:pt x="928" y="2131"/>
                    <a:pt x="1035" y="1945"/>
                    <a:pt x="1123" y="1750"/>
                  </a:cubicBezTo>
                  <a:cubicBezTo>
                    <a:pt x="1220" y="1545"/>
                    <a:pt x="1318" y="1350"/>
                    <a:pt x="1396" y="1155"/>
                  </a:cubicBezTo>
                  <a:cubicBezTo>
                    <a:pt x="1435" y="1057"/>
                    <a:pt x="1464" y="970"/>
                    <a:pt x="1493" y="872"/>
                  </a:cubicBezTo>
                  <a:cubicBezTo>
                    <a:pt x="1523" y="775"/>
                    <a:pt x="1542" y="696"/>
                    <a:pt x="1562" y="609"/>
                  </a:cubicBezTo>
                  <a:cubicBezTo>
                    <a:pt x="1581" y="540"/>
                    <a:pt x="1601" y="462"/>
                    <a:pt x="1601" y="384"/>
                  </a:cubicBezTo>
                  <a:cubicBezTo>
                    <a:pt x="1610" y="316"/>
                    <a:pt x="1620" y="257"/>
                    <a:pt x="1630" y="209"/>
                  </a:cubicBezTo>
                  <a:cubicBezTo>
                    <a:pt x="1640" y="111"/>
                    <a:pt x="1640" y="53"/>
                    <a:pt x="1640" y="53"/>
                  </a:cubicBezTo>
                  <a:cubicBezTo>
                    <a:pt x="1640" y="33"/>
                    <a:pt x="1630" y="14"/>
                    <a:pt x="1620" y="4"/>
                  </a:cubicBezTo>
                  <a:cubicBezTo>
                    <a:pt x="1612" y="1"/>
                    <a:pt x="1605" y="0"/>
                    <a:pt x="159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8"/>
            <p:cNvSpPr/>
            <p:nvPr/>
          </p:nvSpPr>
          <p:spPr>
            <a:xfrm>
              <a:off x="3115750" y="3543350"/>
              <a:ext cx="47350" cy="62000"/>
            </a:xfrm>
            <a:custGeom>
              <a:rect b="b" l="l" r="r" t="t"/>
              <a:pathLst>
                <a:path extrusionOk="0" h="2480" w="1894">
                  <a:moveTo>
                    <a:pt x="1406" y="0"/>
                  </a:moveTo>
                  <a:cubicBezTo>
                    <a:pt x="1345" y="0"/>
                    <a:pt x="1284" y="13"/>
                    <a:pt x="1230" y="37"/>
                  </a:cubicBezTo>
                  <a:cubicBezTo>
                    <a:pt x="1045" y="135"/>
                    <a:pt x="908" y="291"/>
                    <a:pt x="850" y="486"/>
                  </a:cubicBezTo>
                  <a:cubicBezTo>
                    <a:pt x="811" y="564"/>
                    <a:pt x="791" y="642"/>
                    <a:pt x="772" y="730"/>
                  </a:cubicBezTo>
                  <a:lnTo>
                    <a:pt x="742" y="857"/>
                  </a:lnTo>
                  <a:lnTo>
                    <a:pt x="713" y="954"/>
                  </a:lnTo>
                  <a:cubicBezTo>
                    <a:pt x="684" y="1091"/>
                    <a:pt x="645" y="1227"/>
                    <a:pt x="586" y="1354"/>
                  </a:cubicBezTo>
                  <a:cubicBezTo>
                    <a:pt x="537" y="1471"/>
                    <a:pt x="489" y="1588"/>
                    <a:pt x="430" y="1705"/>
                  </a:cubicBezTo>
                  <a:cubicBezTo>
                    <a:pt x="313" y="1910"/>
                    <a:pt x="206" y="2095"/>
                    <a:pt x="137" y="2213"/>
                  </a:cubicBezTo>
                  <a:lnTo>
                    <a:pt x="11" y="2398"/>
                  </a:lnTo>
                  <a:cubicBezTo>
                    <a:pt x="1" y="2417"/>
                    <a:pt x="1" y="2447"/>
                    <a:pt x="11" y="2456"/>
                  </a:cubicBezTo>
                  <a:cubicBezTo>
                    <a:pt x="20" y="2466"/>
                    <a:pt x="33" y="2471"/>
                    <a:pt x="45" y="2471"/>
                  </a:cubicBezTo>
                  <a:cubicBezTo>
                    <a:pt x="57" y="2471"/>
                    <a:pt x="69" y="2466"/>
                    <a:pt x="79" y="2456"/>
                  </a:cubicBezTo>
                  <a:lnTo>
                    <a:pt x="235" y="2291"/>
                  </a:lnTo>
                  <a:cubicBezTo>
                    <a:pt x="284" y="2232"/>
                    <a:pt x="333" y="2164"/>
                    <a:pt x="401" y="2086"/>
                  </a:cubicBezTo>
                  <a:cubicBezTo>
                    <a:pt x="469" y="1998"/>
                    <a:pt x="537" y="1910"/>
                    <a:pt x="596" y="1813"/>
                  </a:cubicBezTo>
                  <a:cubicBezTo>
                    <a:pt x="674" y="1695"/>
                    <a:pt x="742" y="1578"/>
                    <a:pt x="801" y="1452"/>
                  </a:cubicBezTo>
                  <a:cubicBezTo>
                    <a:pt x="879" y="1315"/>
                    <a:pt x="937" y="1169"/>
                    <a:pt x="976" y="1022"/>
                  </a:cubicBezTo>
                  <a:cubicBezTo>
                    <a:pt x="996" y="944"/>
                    <a:pt x="1015" y="876"/>
                    <a:pt x="1035" y="798"/>
                  </a:cubicBezTo>
                  <a:cubicBezTo>
                    <a:pt x="1054" y="720"/>
                    <a:pt x="1074" y="652"/>
                    <a:pt x="1113" y="583"/>
                  </a:cubicBezTo>
                  <a:cubicBezTo>
                    <a:pt x="1152" y="466"/>
                    <a:pt x="1230" y="369"/>
                    <a:pt x="1337" y="300"/>
                  </a:cubicBezTo>
                  <a:cubicBezTo>
                    <a:pt x="1361" y="288"/>
                    <a:pt x="1386" y="280"/>
                    <a:pt x="1410" y="280"/>
                  </a:cubicBezTo>
                  <a:cubicBezTo>
                    <a:pt x="1425" y="280"/>
                    <a:pt x="1439" y="283"/>
                    <a:pt x="1454" y="291"/>
                  </a:cubicBezTo>
                  <a:cubicBezTo>
                    <a:pt x="1470" y="291"/>
                    <a:pt x="1486" y="316"/>
                    <a:pt x="1491" y="316"/>
                  </a:cubicBezTo>
                  <a:cubicBezTo>
                    <a:pt x="1493" y="316"/>
                    <a:pt x="1493" y="314"/>
                    <a:pt x="1493" y="310"/>
                  </a:cubicBezTo>
                  <a:cubicBezTo>
                    <a:pt x="1513" y="339"/>
                    <a:pt x="1532" y="378"/>
                    <a:pt x="1542" y="408"/>
                  </a:cubicBezTo>
                  <a:cubicBezTo>
                    <a:pt x="1581" y="544"/>
                    <a:pt x="1610" y="681"/>
                    <a:pt x="1620" y="827"/>
                  </a:cubicBezTo>
                  <a:cubicBezTo>
                    <a:pt x="1659" y="1100"/>
                    <a:pt x="1659" y="1374"/>
                    <a:pt x="1640" y="1647"/>
                  </a:cubicBezTo>
                  <a:cubicBezTo>
                    <a:pt x="1640" y="1774"/>
                    <a:pt x="1630" y="1881"/>
                    <a:pt x="1610" y="1978"/>
                  </a:cubicBezTo>
                  <a:cubicBezTo>
                    <a:pt x="1591" y="2066"/>
                    <a:pt x="1571" y="2154"/>
                    <a:pt x="1562" y="2222"/>
                  </a:cubicBezTo>
                  <a:cubicBezTo>
                    <a:pt x="1523" y="2349"/>
                    <a:pt x="1503" y="2427"/>
                    <a:pt x="1503" y="2427"/>
                  </a:cubicBezTo>
                  <a:cubicBezTo>
                    <a:pt x="1493" y="2447"/>
                    <a:pt x="1503" y="2466"/>
                    <a:pt x="1523" y="2476"/>
                  </a:cubicBezTo>
                  <a:cubicBezTo>
                    <a:pt x="1525" y="2479"/>
                    <a:pt x="1529" y="2480"/>
                    <a:pt x="1534" y="2480"/>
                  </a:cubicBezTo>
                  <a:cubicBezTo>
                    <a:pt x="1546" y="2480"/>
                    <a:pt x="1562" y="2471"/>
                    <a:pt x="1562" y="2456"/>
                  </a:cubicBezTo>
                  <a:lnTo>
                    <a:pt x="1669" y="2252"/>
                  </a:lnTo>
                  <a:cubicBezTo>
                    <a:pt x="1747" y="2056"/>
                    <a:pt x="1796" y="1861"/>
                    <a:pt x="1825" y="1656"/>
                  </a:cubicBezTo>
                  <a:cubicBezTo>
                    <a:pt x="1874" y="1374"/>
                    <a:pt x="1893" y="1091"/>
                    <a:pt x="1884" y="808"/>
                  </a:cubicBezTo>
                  <a:cubicBezTo>
                    <a:pt x="1874" y="632"/>
                    <a:pt x="1845" y="457"/>
                    <a:pt x="1796" y="291"/>
                  </a:cubicBezTo>
                  <a:cubicBezTo>
                    <a:pt x="1776" y="252"/>
                    <a:pt x="1757" y="213"/>
                    <a:pt x="1737" y="174"/>
                  </a:cubicBezTo>
                  <a:cubicBezTo>
                    <a:pt x="1689" y="115"/>
                    <a:pt x="1640" y="76"/>
                    <a:pt x="1581" y="37"/>
                  </a:cubicBezTo>
                  <a:cubicBezTo>
                    <a:pt x="1528" y="13"/>
                    <a:pt x="1467" y="0"/>
                    <a:pt x="140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8"/>
            <p:cNvSpPr/>
            <p:nvPr/>
          </p:nvSpPr>
          <p:spPr>
            <a:xfrm>
              <a:off x="3157475" y="3551750"/>
              <a:ext cx="33925" cy="68550"/>
            </a:xfrm>
            <a:custGeom>
              <a:rect b="b" l="l" r="r" t="t"/>
              <a:pathLst>
                <a:path extrusionOk="0" h="2742" w="1357">
                  <a:moveTo>
                    <a:pt x="821" y="0"/>
                  </a:moveTo>
                  <a:cubicBezTo>
                    <a:pt x="791" y="0"/>
                    <a:pt x="761" y="4"/>
                    <a:pt x="732" y="13"/>
                  </a:cubicBezTo>
                  <a:cubicBezTo>
                    <a:pt x="595" y="72"/>
                    <a:pt x="478" y="160"/>
                    <a:pt x="410" y="286"/>
                  </a:cubicBezTo>
                  <a:cubicBezTo>
                    <a:pt x="341" y="374"/>
                    <a:pt x="283" y="472"/>
                    <a:pt x="234" y="569"/>
                  </a:cubicBezTo>
                  <a:cubicBezTo>
                    <a:pt x="137" y="764"/>
                    <a:pt x="59" y="979"/>
                    <a:pt x="10" y="1194"/>
                  </a:cubicBezTo>
                  <a:cubicBezTo>
                    <a:pt x="0" y="1223"/>
                    <a:pt x="10" y="1242"/>
                    <a:pt x="29" y="1252"/>
                  </a:cubicBezTo>
                  <a:cubicBezTo>
                    <a:pt x="37" y="1255"/>
                    <a:pt x="45" y="1256"/>
                    <a:pt x="52" y="1256"/>
                  </a:cubicBezTo>
                  <a:cubicBezTo>
                    <a:pt x="73" y="1256"/>
                    <a:pt x="90" y="1247"/>
                    <a:pt x="98" y="1233"/>
                  </a:cubicBezTo>
                  <a:cubicBezTo>
                    <a:pt x="98" y="1233"/>
                    <a:pt x="215" y="999"/>
                    <a:pt x="420" y="677"/>
                  </a:cubicBezTo>
                  <a:cubicBezTo>
                    <a:pt x="468" y="589"/>
                    <a:pt x="527" y="511"/>
                    <a:pt x="595" y="433"/>
                  </a:cubicBezTo>
                  <a:cubicBezTo>
                    <a:pt x="644" y="364"/>
                    <a:pt x="722" y="306"/>
                    <a:pt x="800" y="277"/>
                  </a:cubicBezTo>
                  <a:cubicBezTo>
                    <a:pt x="809" y="274"/>
                    <a:pt x="816" y="273"/>
                    <a:pt x="823" y="273"/>
                  </a:cubicBezTo>
                  <a:cubicBezTo>
                    <a:pt x="839" y="273"/>
                    <a:pt x="849" y="279"/>
                    <a:pt x="849" y="286"/>
                  </a:cubicBezTo>
                  <a:cubicBezTo>
                    <a:pt x="859" y="296"/>
                    <a:pt x="878" y="325"/>
                    <a:pt x="878" y="325"/>
                  </a:cubicBezTo>
                  <a:lnTo>
                    <a:pt x="927" y="403"/>
                  </a:lnTo>
                  <a:cubicBezTo>
                    <a:pt x="985" y="501"/>
                    <a:pt x="1015" y="608"/>
                    <a:pt x="1034" y="716"/>
                  </a:cubicBezTo>
                  <a:cubicBezTo>
                    <a:pt x="1063" y="833"/>
                    <a:pt x="1073" y="950"/>
                    <a:pt x="1083" y="1067"/>
                  </a:cubicBezTo>
                  <a:cubicBezTo>
                    <a:pt x="1083" y="1203"/>
                    <a:pt x="1093" y="1330"/>
                    <a:pt x="1083" y="1447"/>
                  </a:cubicBezTo>
                  <a:cubicBezTo>
                    <a:pt x="1083" y="1564"/>
                    <a:pt x="1063" y="1672"/>
                    <a:pt x="1063" y="1779"/>
                  </a:cubicBezTo>
                  <a:cubicBezTo>
                    <a:pt x="1054" y="1877"/>
                    <a:pt x="1044" y="1984"/>
                    <a:pt x="1024" y="2081"/>
                  </a:cubicBezTo>
                  <a:cubicBezTo>
                    <a:pt x="1005" y="2169"/>
                    <a:pt x="995" y="2257"/>
                    <a:pt x="976" y="2335"/>
                  </a:cubicBezTo>
                  <a:cubicBezTo>
                    <a:pt x="956" y="2403"/>
                    <a:pt x="937" y="2472"/>
                    <a:pt x="917" y="2520"/>
                  </a:cubicBezTo>
                  <a:lnTo>
                    <a:pt x="868" y="2686"/>
                  </a:lnTo>
                  <a:lnTo>
                    <a:pt x="868" y="2696"/>
                  </a:lnTo>
                  <a:cubicBezTo>
                    <a:pt x="859" y="2715"/>
                    <a:pt x="868" y="2735"/>
                    <a:pt x="878" y="2735"/>
                  </a:cubicBezTo>
                  <a:cubicBezTo>
                    <a:pt x="886" y="2739"/>
                    <a:pt x="894" y="2741"/>
                    <a:pt x="902" y="2741"/>
                  </a:cubicBezTo>
                  <a:cubicBezTo>
                    <a:pt x="912" y="2741"/>
                    <a:pt x="921" y="2737"/>
                    <a:pt x="927" y="2725"/>
                  </a:cubicBezTo>
                  <a:cubicBezTo>
                    <a:pt x="927" y="2725"/>
                    <a:pt x="966" y="2667"/>
                    <a:pt x="1015" y="2569"/>
                  </a:cubicBezTo>
                  <a:cubicBezTo>
                    <a:pt x="1044" y="2511"/>
                    <a:pt x="1093" y="2452"/>
                    <a:pt x="1122" y="2384"/>
                  </a:cubicBezTo>
                  <a:cubicBezTo>
                    <a:pt x="1141" y="2306"/>
                    <a:pt x="1171" y="2218"/>
                    <a:pt x="1200" y="2120"/>
                  </a:cubicBezTo>
                  <a:cubicBezTo>
                    <a:pt x="1239" y="2023"/>
                    <a:pt x="1268" y="1916"/>
                    <a:pt x="1278" y="1808"/>
                  </a:cubicBezTo>
                  <a:cubicBezTo>
                    <a:pt x="1298" y="1691"/>
                    <a:pt x="1337" y="1564"/>
                    <a:pt x="1337" y="1447"/>
                  </a:cubicBezTo>
                  <a:cubicBezTo>
                    <a:pt x="1346" y="1330"/>
                    <a:pt x="1356" y="1194"/>
                    <a:pt x="1356" y="1077"/>
                  </a:cubicBezTo>
                  <a:cubicBezTo>
                    <a:pt x="1356" y="940"/>
                    <a:pt x="1346" y="794"/>
                    <a:pt x="1317" y="667"/>
                  </a:cubicBezTo>
                  <a:cubicBezTo>
                    <a:pt x="1288" y="521"/>
                    <a:pt x="1239" y="384"/>
                    <a:pt x="1171" y="257"/>
                  </a:cubicBezTo>
                  <a:lnTo>
                    <a:pt x="1122" y="179"/>
                  </a:lnTo>
                  <a:cubicBezTo>
                    <a:pt x="1093" y="130"/>
                    <a:pt x="1063" y="101"/>
                    <a:pt x="1024" y="72"/>
                  </a:cubicBezTo>
                  <a:cubicBezTo>
                    <a:pt x="963" y="24"/>
                    <a:pt x="892" y="0"/>
                    <a:pt x="821"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8"/>
            <p:cNvSpPr/>
            <p:nvPr/>
          </p:nvSpPr>
          <p:spPr>
            <a:xfrm>
              <a:off x="3388175" y="3767825"/>
              <a:ext cx="26850" cy="47675"/>
            </a:xfrm>
            <a:custGeom>
              <a:rect b="b" l="l" r="r" t="t"/>
              <a:pathLst>
                <a:path extrusionOk="0" h="1907" w="1074">
                  <a:moveTo>
                    <a:pt x="1017" y="0"/>
                  </a:moveTo>
                  <a:cubicBezTo>
                    <a:pt x="1010" y="0"/>
                    <a:pt x="1003" y="1"/>
                    <a:pt x="996" y="4"/>
                  </a:cubicBezTo>
                  <a:cubicBezTo>
                    <a:pt x="879" y="43"/>
                    <a:pt x="771" y="111"/>
                    <a:pt x="674" y="189"/>
                  </a:cubicBezTo>
                  <a:lnTo>
                    <a:pt x="528" y="306"/>
                  </a:lnTo>
                  <a:cubicBezTo>
                    <a:pt x="469" y="345"/>
                    <a:pt x="420" y="394"/>
                    <a:pt x="381" y="443"/>
                  </a:cubicBezTo>
                  <a:cubicBezTo>
                    <a:pt x="274" y="560"/>
                    <a:pt x="186" y="687"/>
                    <a:pt x="118" y="823"/>
                  </a:cubicBezTo>
                  <a:cubicBezTo>
                    <a:pt x="50" y="970"/>
                    <a:pt x="11" y="1126"/>
                    <a:pt x="1" y="1282"/>
                  </a:cubicBezTo>
                  <a:cubicBezTo>
                    <a:pt x="1" y="1360"/>
                    <a:pt x="11" y="1428"/>
                    <a:pt x="20" y="1506"/>
                  </a:cubicBezTo>
                  <a:cubicBezTo>
                    <a:pt x="40" y="1565"/>
                    <a:pt x="59" y="1633"/>
                    <a:pt x="89" y="1692"/>
                  </a:cubicBezTo>
                  <a:cubicBezTo>
                    <a:pt x="118" y="1750"/>
                    <a:pt x="167" y="1799"/>
                    <a:pt x="225" y="1838"/>
                  </a:cubicBezTo>
                  <a:cubicBezTo>
                    <a:pt x="264" y="1857"/>
                    <a:pt x="303" y="1877"/>
                    <a:pt x="342" y="1887"/>
                  </a:cubicBezTo>
                  <a:cubicBezTo>
                    <a:pt x="411" y="1906"/>
                    <a:pt x="450" y="1906"/>
                    <a:pt x="450" y="1906"/>
                  </a:cubicBezTo>
                  <a:cubicBezTo>
                    <a:pt x="469" y="1906"/>
                    <a:pt x="479" y="1906"/>
                    <a:pt x="489" y="1896"/>
                  </a:cubicBezTo>
                  <a:cubicBezTo>
                    <a:pt x="498" y="1877"/>
                    <a:pt x="489" y="1857"/>
                    <a:pt x="479" y="1848"/>
                  </a:cubicBezTo>
                  <a:lnTo>
                    <a:pt x="469" y="1848"/>
                  </a:lnTo>
                  <a:cubicBezTo>
                    <a:pt x="469" y="1848"/>
                    <a:pt x="440" y="1828"/>
                    <a:pt x="391" y="1799"/>
                  </a:cubicBezTo>
                  <a:cubicBezTo>
                    <a:pt x="362" y="1770"/>
                    <a:pt x="342" y="1750"/>
                    <a:pt x="313" y="1731"/>
                  </a:cubicBezTo>
                  <a:cubicBezTo>
                    <a:pt x="293" y="1701"/>
                    <a:pt x="293" y="1662"/>
                    <a:pt x="264" y="1643"/>
                  </a:cubicBezTo>
                  <a:cubicBezTo>
                    <a:pt x="254" y="1584"/>
                    <a:pt x="245" y="1535"/>
                    <a:pt x="245" y="1487"/>
                  </a:cubicBezTo>
                  <a:cubicBezTo>
                    <a:pt x="245" y="1428"/>
                    <a:pt x="245" y="1370"/>
                    <a:pt x="254" y="1311"/>
                  </a:cubicBezTo>
                  <a:cubicBezTo>
                    <a:pt x="284" y="1184"/>
                    <a:pt x="323" y="1067"/>
                    <a:pt x="381" y="950"/>
                  </a:cubicBezTo>
                  <a:cubicBezTo>
                    <a:pt x="440" y="843"/>
                    <a:pt x="508" y="726"/>
                    <a:pt x="586" y="628"/>
                  </a:cubicBezTo>
                  <a:cubicBezTo>
                    <a:pt x="625" y="579"/>
                    <a:pt x="674" y="511"/>
                    <a:pt x="713" y="472"/>
                  </a:cubicBezTo>
                  <a:lnTo>
                    <a:pt x="820" y="355"/>
                  </a:lnTo>
                  <a:cubicBezTo>
                    <a:pt x="898" y="277"/>
                    <a:pt x="947" y="209"/>
                    <a:pt x="996" y="160"/>
                  </a:cubicBezTo>
                  <a:cubicBezTo>
                    <a:pt x="1045" y="111"/>
                    <a:pt x="1064" y="82"/>
                    <a:pt x="1064" y="82"/>
                  </a:cubicBezTo>
                  <a:cubicBezTo>
                    <a:pt x="1074" y="72"/>
                    <a:pt x="1074" y="43"/>
                    <a:pt x="1064" y="33"/>
                  </a:cubicBezTo>
                  <a:cubicBezTo>
                    <a:pt x="1057" y="11"/>
                    <a:pt x="1039" y="0"/>
                    <a:pt x="1017"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8"/>
            <p:cNvSpPr/>
            <p:nvPr/>
          </p:nvSpPr>
          <p:spPr>
            <a:xfrm>
              <a:off x="3394775" y="3605550"/>
              <a:ext cx="68550" cy="126050"/>
            </a:xfrm>
            <a:custGeom>
              <a:rect b="b" l="l" r="r" t="t"/>
              <a:pathLst>
                <a:path extrusionOk="0" h="5042" w="2742">
                  <a:moveTo>
                    <a:pt x="49" y="0"/>
                  </a:moveTo>
                  <a:cubicBezTo>
                    <a:pt x="39" y="0"/>
                    <a:pt x="29" y="3"/>
                    <a:pt x="20" y="7"/>
                  </a:cubicBezTo>
                  <a:cubicBezTo>
                    <a:pt x="0" y="27"/>
                    <a:pt x="0" y="56"/>
                    <a:pt x="20" y="76"/>
                  </a:cubicBezTo>
                  <a:lnTo>
                    <a:pt x="605" y="788"/>
                  </a:lnTo>
                  <a:cubicBezTo>
                    <a:pt x="781" y="993"/>
                    <a:pt x="995" y="1246"/>
                    <a:pt x="1200" y="1510"/>
                  </a:cubicBezTo>
                  <a:cubicBezTo>
                    <a:pt x="1415" y="1773"/>
                    <a:pt x="1629" y="2056"/>
                    <a:pt x="1844" y="2359"/>
                  </a:cubicBezTo>
                  <a:cubicBezTo>
                    <a:pt x="1942" y="2505"/>
                    <a:pt x="2039" y="2651"/>
                    <a:pt x="2127" y="2807"/>
                  </a:cubicBezTo>
                  <a:cubicBezTo>
                    <a:pt x="2205" y="2954"/>
                    <a:pt x="2283" y="3100"/>
                    <a:pt x="2351" y="3256"/>
                  </a:cubicBezTo>
                  <a:cubicBezTo>
                    <a:pt x="2381" y="3334"/>
                    <a:pt x="2410" y="3402"/>
                    <a:pt x="2429" y="3480"/>
                  </a:cubicBezTo>
                  <a:cubicBezTo>
                    <a:pt x="2449" y="3549"/>
                    <a:pt x="2468" y="3617"/>
                    <a:pt x="2468" y="3695"/>
                  </a:cubicBezTo>
                  <a:cubicBezTo>
                    <a:pt x="2488" y="3832"/>
                    <a:pt x="2468" y="3988"/>
                    <a:pt x="2468" y="4115"/>
                  </a:cubicBezTo>
                  <a:cubicBezTo>
                    <a:pt x="2449" y="4397"/>
                    <a:pt x="2439" y="4622"/>
                    <a:pt x="2439" y="4788"/>
                  </a:cubicBezTo>
                  <a:lnTo>
                    <a:pt x="2439" y="5041"/>
                  </a:lnTo>
                  <a:cubicBezTo>
                    <a:pt x="2439" y="5041"/>
                    <a:pt x="2556" y="4690"/>
                    <a:pt x="2683" y="4144"/>
                  </a:cubicBezTo>
                  <a:cubicBezTo>
                    <a:pt x="2712" y="3997"/>
                    <a:pt x="2732" y="3841"/>
                    <a:pt x="2741" y="3685"/>
                  </a:cubicBezTo>
                  <a:cubicBezTo>
                    <a:pt x="2741" y="3597"/>
                    <a:pt x="2741" y="3500"/>
                    <a:pt x="2722" y="3412"/>
                  </a:cubicBezTo>
                  <a:cubicBezTo>
                    <a:pt x="2702" y="3324"/>
                    <a:pt x="2683" y="3237"/>
                    <a:pt x="2654" y="3149"/>
                  </a:cubicBezTo>
                  <a:cubicBezTo>
                    <a:pt x="2595" y="2973"/>
                    <a:pt x="2527" y="2798"/>
                    <a:pt x="2439" y="2632"/>
                  </a:cubicBezTo>
                  <a:cubicBezTo>
                    <a:pt x="2351" y="2466"/>
                    <a:pt x="2254" y="2300"/>
                    <a:pt x="2146" y="2144"/>
                  </a:cubicBezTo>
                  <a:cubicBezTo>
                    <a:pt x="2029" y="1998"/>
                    <a:pt x="1932" y="1841"/>
                    <a:pt x="1815" y="1695"/>
                  </a:cubicBezTo>
                  <a:cubicBezTo>
                    <a:pt x="1698" y="1559"/>
                    <a:pt x="1590" y="1412"/>
                    <a:pt x="1464" y="1285"/>
                  </a:cubicBezTo>
                  <a:cubicBezTo>
                    <a:pt x="1229" y="1022"/>
                    <a:pt x="1005" y="788"/>
                    <a:pt x="800" y="603"/>
                  </a:cubicBezTo>
                  <a:cubicBezTo>
                    <a:pt x="566" y="388"/>
                    <a:pt x="332" y="193"/>
                    <a:pt x="78" y="7"/>
                  </a:cubicBezTo>
                  <a:cubicBezTo>
                    <a:pt x="68" y="3"/>
                    <a:pt x="59" y="0"/>
                    <a:pt x="4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48"/>
            <p:cNvSpPr/>
            <p:nvPr/>
          </p:nvSpPr>
          <p:spPr>
            <a:xfrm>
              <a:off x="3142575" y="3310475"/>
              <a:ext cx="55400" cy="49050"/>
            </a:xfrm>
            <a:custGeom>
              <a:rect b="b" l="l" r="r" t="t"/>
              <a:pathLst>
                <a:path extrusionOk="0" h="1962" w="2216">
                  <a:moveTo>
                    <a:pt x="1639" y="0"/>
                  </a:moveTo>
                  <a:cubicBezTo>
                    <a:pt x="1392" y="0"/>
                    <a:pt x="1102" y="81"/>
                    <a:pt x="898" y="270"/>
                  </a:cubicBezTo>
                  <a:cubicBezTo>
                    <a:pt x="1" y="1089"/>
                    <a:pt x="59" y="1635"/>
                    <a:pt x="167" y="1899"/>
                  </a:cubicBezTo>
                  <a:cubicBezTo>
                    <a:pt x="183" y="1942"/>
                    <a:pt x="208" y="1961"/>
                    <a:pt x="241" y="1961"/>
                  </a:cubicBezTo>
                  <a:cubicBezTo>
                    <a:pt x="407" y="1961"/>
                    <a:pt x="764" y="1473"/>
                    <a:pt x="1074" y="1196"/>
                  </a:cubicBezTo>
                  <a:cubicBezTo>
                    <a:pt x="1484" y="835"/>
                    <a:pt x="2215" y="679"/>
                    <a:pt x="2128" y="221"/>
                  </a:cubicBezTo>
                  <a:cubicBezTo>
                    <a:pt x="2098" y="83"/>
                    <a:pt x="1890" y="0"/>
                    <a:pt x="16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48"/>
            <p:cNvSpPr/>
            <p:nvPr/>
          </p:nvSpPr>
          <p:spPr>
            <a:xfrm>
              <a:off x="3308200" y="3279575"/>
              <a:ext cx="62250" cy="34875"/>
            </a:xfrm>
            <a:custGeom>
              <a:rect b="b" l="l" r="r" t="t"/>
              <a:pathLst>
                <a:path extrusionOk="0" h="1395" w="2490">
                  <a:moveTo>
                    <a:pt x="856" y="0"/>
                  </a:moveTo>
                  <a:cubicBezTo>
                    <a:pt x="419" y="0"/>
                    <a:pt x="0" y="263"/>
                    <a:pt x="39" y="472"/>
                  </a:cubicBezTo>
                  <a:cubicBezTo>
                    <a:pt x="127" y="940"/>
                    <a:pt x="868" y="803"/>
                    <a:pt x="1395" y="989"/>
                  </a:cubicBezTo>
                  <a:cubicBezTo>
                    <a:pt x="1737" y="1115"/>
                    <a:pt x="2199" y="1395"/>
                    <a:pt x="2394" y="1395"/>
                  </a:cubicBezTo>
                  <a:cubicBezTo>
                    <a:pt x="2455" y="1395"/>
                    <a:pt x="2490" y="1368"/>
                    <a:pt x="2488" y="1301"/>
                  </a:cubicBezTo>
                  <a:cubicBezTo>
                    <a:pt x="2478" y="1018"/>
                    <a:pt x="2341" y="491"/>
                    <a:pt x="1200" y="62"/>
                  </a:cubicBezTo>
                  <a:cubicBezTo>
                    <a:pt x="1089" y="19"/>
                    <a:pt x="972" y="0"/>
                    <a:pt x="8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8"/>
            <p:cNvSpPr/>
            <p:nvPr/>
          </p:nvSpPr>
          <p:spPr>
            <a:xfrm>
              <a:off x="3289175" y="3398650"/>
              <a:ext cx="24900" cy="35600"/>
            </a:xfrm>
            <a:custGeom>
              <a:rect b="b" l="l" r="r" t="t"/>
              <a:pathLst>
                <a:path extrusionOk="0" h="1424" w="996">
                  <a:moveTo>
                    <a:pt x="98" y="1"/>
                  </a:moveTo>
                  <a:cubicBezTo>
                    <a:pt x="10" y="30"/>
                    <a:pt x="0" y="157"/>
                    <a:pt x="88" y="196"/>
                  </a:cubicBezTo>
                  <a:lnTo>
                    <a:pt x="156" y="225"/>
                  </a:lnTo>
                  <a:cubicBezTo>
                    <a:pt x="195" y="235"/>
                    <a:pt x="254" y="264"/>
                    <a:pt x="322" y="294"/>
                  </a:cubicBezTo>
                  <a:cubicBezTo>
                    <a:pt x="351" y="313"/>
                    <a:pt x="390" y="333"/>
                    <a:pt x="420" y="352"/>
                  </a:cubicBezTo>
                  <a:cubicBezTo>
                    <a:pt x="449" y="372"/>
                    <a:pt x="468" y="401"/>
                    <a:pt x="507" y="420"/>
                  </a:cubicBezTo>
                  <a:cubicBezTo>
                    <a:pt x="537" y="450"/>
                    <a:pt x="556" y="469"/>
                    <a:pt x="576" y="499"/>
                  </a:cubicBezTo>
                  <a:cubicBezTo>
                    <a:pt x="585" y="528"/>
                    <a:pt x="605" y="567"/>
                    <a:pt x="605" y="586"/>
                  </a:cubicBezTo>
                  <a:lnTo>
                    <a:pt x="654" y="742"/>
                  </a:lnTo>
                  <a:cubicBezTo>
                    <a:pt x="644" y="772"/>
                    <a:pt x="644" y="811"/>
                    <a:pt x="654" y="840"/>
                  </a:cubicBezTo>
                  <a:cubicBezTo>
                    <a:pt x="644" y="879"/>
                    <a:pt x="644" y="918"/>
                    <a:pt x="634" y="947"/>
                  </a:cubicBezTo>
                  <a:cubicBezTo>
                    <a:pt x="624" y="986"/>
                    <a:pt x="615" y="1016"/>
                    <a:pt x="605" y="1045"/>
                  </a:cubicBezTo>
                  <a:cubicBezTo>
                    <a:pt x="585" y="1094"/>
                    <a:pt x="556" y="1142"/>
                    <a:pt x="527" y="1181"/>
                  </a:cubicBezTo>
                  <a:lnTo>
                    <a:pt x="488" y="1230"/>
                  </a:lnTo>
                  <a:lnTo>
                    <a:pt x="449" y="1289"/>
                  </a:lnTo>
                  <a:cubicBezTo>
                    <a:pt x="429" y="1328"/>
                    <a:pt x="439" y="1367"/>
                    <a:pt x="459" y="1396"/>
                  </a:cubicBezTo>
                  <a:cubicBezTo>
                    <a:pt x="481" y="1413"/>
                    <a:pt x="507" y="1423"/>
                    <a:pt x="533" y="1423"/>
                  </a:cubicBezTo>
                  <a:cubicBezTo>
                    <a:pt x="551" y="1423"/>
                    <a:pt x="569" y="1418"/>
                    <a:pt x="585" y="1406"/>
                  </a:cubicBezTo>
                  <a:cubicBezTo>
                    <a:pt x="693" y="1367"/>
                    <a:pt x="780" y="1289"/>
                    <a:pt x="849" y="1201"/>
                  </a:cubicBezTo>
                  <a:cubicBezTo>
                    <a:pt x="927" y="1113"/>
                    <a:pt x="966" y="996"/>
                    <a:pt x="995" y="879"/>
                  </a:cubicBezTo>
                  <a:cubicBezTo>
                    <a:pt x="995" y="811"/>
                    <a:pt x="995" y="742"/>
                    <a:pt x="995" y="664"/>
                  </a:cubicBezTo>
                  <a:lnTo>
                    <a:pt x="966" y="508"/>
                  </a:lnTo>
                  <a:cubicBezTo>
                    <a:pt x="946" y="430"/>
                    <a:pt x="907" y="362"/>
                    <a:pt x="868" y="294"/>
                  </a:cubicBezTo>
                  <a:cubicBezTo>
                    <a:pt x="819" y="235"/>
                    <a:pt x="771" y="186"/>
                    <a:pt x="712" y="147"/>
                  </a:cubicBezTo>
                  <a:cubicBezTo>
                    <a:pt x="615" y="79"/>
                    <a:pt x="517" y="40"/>
                    <a:pt x="400" y="21"/>
                  </a:cubicBezTo>
                  <a:cubicBezTo>
                    <a:pt x="332" y="1"/>
                    <a:pt x="254" y="1"/>
                    <a:pt x="185" y="1"/>
                  </a:cubicBezTo>
                  <a:cubicBezTo>
                    <a:pt x="156" y="1"/>
                    <a:pt x="127" y="1"/>
                    <a:pt x="98" y="11"/>
                  </a:cubicBezTo>
                  <a:lnTo>
                    <a:pt x="98" y="1"/>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8"/>
            <p:cNvSpPr/>
            <p:nvPr/>
          </p:nvSpPr>
          <p:spPr>
            <a:xfrm>
              <a:off x="3204050" y="3379250"/>
              <a:ext cx="28075" cy="53025"/>
            </a:xfrm>
            <a:custGeom>
              <a:rect b="b" l="l" r="r" t="t"/>
              <a:pathLst>
                <a:path extrusionOk="0" h="2121" w="1123">
                  <a:moveTo>
                    <a:pt x="993" y="0"/>
                  </a:moveTo>
                  <a:cubicBezTo>
                    <a:pt x="953" y="0"/>
                    <a:pt x="915" y="26"/>
                    <a:pt x="908" y="65"/>
                  </a:cubicBezTo>
                  <a:lnTo>
                    <a:pt x="849" y="221"/>
                  </a:lnTo>
                  <a:cubicBezTo>
                    <a:pt x="820" y="309"/>
                    <a:pt x="761" y="387"/>
                    <a:pt x="693" y="445"/>
                  </a:cubicBezTo>
                  <a:cubicBezTo>
                    <a:pt x="664" y="484"/>
                    <a:pt x="615" y="504"/>
                    <a:pt x="576" y="523"/>
                  </a:cubicBezTo>
                  <a:cubicBezTo>
                    <a:pt x="556" y="533"/>
                    <a:pt x="527" y="543"/>
                    <a:pt x="508" y="553"/>
                  </a:cubicBezTo>
                  <a:cubicBezTo>
                    <a:pt x="498" y="562"/>
                    <a:pt x="488" y="562"/>
                    <a:pt x="488" y="562"/>
                  </a:cubicBezTo>
                  <a:cubicBezTo>
                    <a:pt x="469" y="558"/>
                    <a:pt x="447" y="555"/>
                    <a:pt x="425" y="555"/>
                  </a:cubicBezTo>
                  <a:cubicBezTo>
                    <a:pt x="403" y="555"/>
                    <a:pt x="381" y="558"/>
                    <a:pt x="361" y="562"/>
                  </a:cubicBezTo>
                  <a:cubicBezTo>
                    <a:pt x="117" y="621"/>
                    <a:pt x="0" y="1011"/>
                    <a:pt x="98" y="1440"/>
                  </a:cubicBezTo>
                  <a:cubicBezTo>
                    <a:pt x="188" y="1826"/>
                    <a:pt x="425" y="2121"/>
                    <a:pt x="653" y="2121"/>
                  </a:cubicBezTo>
                  <a:cubicBezTo>
                    <a:pt x="673" y="2121"/>
                    <a:pt x="693" y="2118"/>
                    <a:pt x="712" y="2114"/>
                  </a:cubicBezTo>
                  <a:cubicBezTo>
                    <a:pt x="956" y="2055"/>
                    <a:pt x="1083" y="1665"/>
                    <a:pt x="976" y="1236"/>
                  </a:cubicBezTo>
                  <a:cubicBezTo>
                    <a:pt x="947" y="1079"/>
                    <a:pt x="878" y="923"/>
                    <a:pt x="791" y="797"/>
                  </a:cubicBezTo>
                  <a:cubicBezTo>
                    <a:pt x="839" y="777"/>
                    <a:pt x="878" y="748"/>
                    <a:pt x="917" y="709"/>
                  </a:cubicBezTo>
                  <a:cubicBezTo>
                    <a:pt x="956" y="679"/>
                    <a:pt x="986" y="640"/>
                    <a:pt x="1015" y="601"/>
                  </a:cubicBezTo>
                  <a:cubicBezTo>
                    <a:pt x="1044" y="572"/>
                    <a:pt x="1064" y="523"/>
                    <a:pt x="1073" y="484"/>
                  </a:cubicBezTo>
                  <a:cubicBezTo>
                    <a:pt x="1103" y="416"/>
                    <a:pt x="1122" y="338"/>
                    <a:pt x="1112" y="260"/>
                  </a:cubicBezTo>
                  <a:cubicBezTo>
                    <a:pt x="1112" y="211"/>
                    <a:pt x="1112" y="162"/>
                    <a:pt x="1103" y="114"/>
                  </a:cubicBezTo>
                  <a:cubicBezTo>
                    <a:pt x="1093" y="94"/>
                    <a:pt x="1093" y="75"/>
                    <a:pt x="1083" y="65"/>
                  </a:cubicBezTo>
                  <a:lnTo>
                    <a:pt x="1083" y="55"/>
                  </a:lnTo>
                  <a:cubicBezTo>
                    <a:pt x="1073" y="36"/>
                    <a:pt x="1054" y="16"/>
                    <a:pt x="1025" y="6"/>
                  </a:cubicBezTo>
                  <a:cubicBezTo>
                    <a:pt x="1014" y="2"/>
                    <a:pt x="1003" y="0"/>
                    <a:pt x="99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8"/>
            <p:cNvSpPr/>
            <p:nvPr/>
          </p:nvSpPr>
          <p:spPr>
            <a:xfrm>
              <a:off x="3336475" y="3343975"/>
              <a:ext cx="28075" cy="52950"/>
            </a:xfrm>
            <a:custGeom>
              <a:rect b="b" l="l" r="r" t="t"/>
              <a:pathLst>
                <a:path extrusionOk="0" h="2118" w="1123">
                  <a:moveTo>
                    <a:pt x="1001" y="0"/>
                  </a:moveTo>
                  <a:cubicBezTo>
                    <a:pt x="961" y="0"/>
                    <a:pt x="924" y="21"/>
                    <a:pt x="908" y="61"/>
                  </a:cubicBezTo>
                  <a:cubicBezTo>
                    <a:pt x="908" y="61"/>
                    <a:pt x="879" y="130"/>
                    <a:pt x="849" y="217"/>
                  </a:cubicBezTo>
                  <a:cubicBezTo>
                    <a:pt x="820" y="305"/>
                    <a:pt x="762" y="383"/>
                    <a:pt x="693" y="452"/>
                  </a:cubicBezTo>
                  <a:cubicBezTo>
                    <a:pt x="664" y="481"/>
                    <a:pt x="615" y="510"/>
                    <a:pt x="576" y="530"/>
                  </a:cubicBezTo>
                  <a:cubicBezTo>
                    <a:pt x="557" y="539"/>
                    <a:pt x="527" y="549"/>
                    <a:pt x="508" y="559"/>
                  </a:cubicBezTo>
                  <a:cubicBezTo>
                    <a:pt x="498" y="559"/>
                    <a:pt x="488" y="559"/>
                    <a:pt x="488" y="569"/>
                  </a:cubicBezTo>
                  <a:cubicBezTo>
                    <a:pt x="469" y="564"/>
                    <a:pt x="447" y="561"/>
                    <a:pt x="425" y="561"/>
                  </a:cubicBezTo>
                  <a:cubicBezTo>
                    <a:pt x="403" y="561"/>
                    <a:pt x="381" y="564"/>
                    <a:pt x="362" y="569"/>
                  </a:cubicBezTo>
                  <a:cubicBezTo>
                    <a:pt x="118" y="617"/>
                    <a:pt x="1" y="1008"/>
                    <a:pt x="98" y="1437"/>
                  </a:cubicBezTo>
                  <a:cubicBezTo>
                    <a:pt x="188" y="1830"/>
                    <a:pt x="425" y="2117"/>
                    <a:pt x="651" y="2117"/>
                  </a:cubicBezTo>
                  <a:cubicBezTo>
                    <a:pt x="672" y="2117"/>
                    <a:pt x="692" y="2115"/>
                    <a:pt x="713" y="2110"/>
                  </a:cubicBezTo>
                  <a:cubicBezTo>
                    <a:pt x="957" y="2051"/>
                    <a:pt x="1083" y="1671"/>
                    <a:pt x="976" y="1242"/>
                  </a:cubicBezTo>
                  <a:cubicBezTo>
                    <a:pt x="947" y="1076"/>
                    <a:pt x="879" y="930"/>
                    <a:pt x="791" y="803"/>
                  </a:cubicBezTo>
                  <a:cubicBezTo>
                    <a:pt x="830" y="773"/>
                    <a:pt x="879" y="744"/>
                    <a:pt x="918" y="715"/>
                  </a:cubicBezTo>
                  <a:cubicBezTo>
                    <a:pt x="957" y="686"/>
                    <a:pt x="986" y="647"/>
                    <a:pt x="1015" y="608"/>
                  </a:cubicBezTo>
                  <a:cubicBezTo>
                    <a:pt x="1044" y="569"/>
                    <a:pt x="1064" y="530"/>
                    <a:pt x="1083" y="491"/>
                  </a:cubicBezTo>
                  <a:cubicBezTo>
                    <a:pt x="1103" y="412"/>
                    <a:pt x="1122" y="344"/>
                    <a:pt x="1113" y="266"/>
                  </a:cubicBezTo>
                  <a:cubicBezTo>
                    <a:pt x="1113" y="217"/>
                    <a:pt x="1113" y="169"/>
                    <a:pt x="1103" y="120"/>
                  </a:cubicBezTo>
                  <a:cubicBezTo>
                    <a:pt x="1093" y="81"/>
                    <a:pt x="1083" y="61"/>
                    <a:pt x="1083" y="61"/>
                  </a:cubicBezTo>
                  <a:cubicBezTo>
                    <a:pt x="1074" y="32"/>
                    <a:pt x="1054" y="13"/>
                    <a:pt x="1025" y="3"/>
                  </a:cubicBezTo>
                  <a:cubicBezTo>
                    <a:pt x="1017" y="1"/>
                    <a:pt x="1009" y="0"/>
                    <a:pt x="100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8"/>
            <p:cNvSpPr/>
            <p:nvPr/>
          </p:nvSpPr>
          <p:spPr>
            <a:xfrm>
              <a:off x="3225500" y="3446000"/>
              <a:ext cx="121500" cy="49500"/>
            </a:xfrm>
            <a:custGeom>
              <a:rect b="b" l="l" r="r" t="t"/>
              <a:pathLst>
                <a:path extrusionOk="0" h="1980" w="4860">
                  <a:moveTo>
                    <a:pt x="4344" y="0"/>
                  </a:moveTo>
                  <a:cubicBezTo>
                    <a:pt x="3991" y="0"/>
                    <a:pt x="3457" y="361"/>
                    <a:pt x="2859" y="419"/>
                  </a:cubicBezTo>
                  <a:cubicBezTo>
                    <a:pt x="2777" y="427"/>
                    <a:pt x="2694" y="431"/>
                    <a:pt x="2610" y="431"/>
                  </a:cubicBezTo>
                  <a:cubicBezTo>
                    <a:pt x="2117" y="431"/>
                    <a:pt x="1616" y="306"/>
                    <a:pt x="1183" y="306"/>
                  </a:cubicBezTo>
                  <a:cubicBezTo>
                    <a:pt x="833" y="306"/>
                    <a:pt x="526" y="387"/>
                    <a:pt x="303" y="682"/>
                  </a:cubicBezTo>
                  <a:cubicBezTo>
                    <a:pt x="1" y="1092"/>
                    <a:pt x="459" y="1658"/>
                    <a:pt x="1211" y="1980"/>
                  </a:cubicBezTo>
                  <a:lnTo>
                    <a:pt x="1230" y="1921"/>
                  </a:lnTo>
                  <a:cubicBezTo>
                    <a:pt x="1230" y="1921"/>
                    <a:pt x="1881" y="1373"/>
                    <a:pt x="2667" y="1373"/>
                  </a:cubicBezTo>
                  <a:cubicBezTo>
                    <a:pt x="3044" y="1373"/>
                    <a:pt x="3452" y="1499"/>
                    <a:pt x="3835" y="1873"/>
                  </a:cubicBezTo>
                  <a:cubicBezTo>
                    <a:pt x="4742" y="1356"/>
                    <a:pt x="4859" y="507"/>
                    <a:pt x="4644" y="165"/>
                  </a:cubicBezTo>
                  <a:cubicBezTo>
                    <a:pt x="4571" y="46"/>
                    <a:pt x="4469" y="0"/>
                    <a:pt x="43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8"/>
            <p:cNvSpPr/>
            <p:nvPr/>
          </p:nvSpPr>
          <p:spPr>
            <a:xfrm>
              <a:off x="3255500" y="3480325"/>
              <a:ext cx="65875" cy="21800"/>
            </a:xfrm>
            <a:custGeom>
              <a:rect b="b" l="l" r="r" t="t"/>
              <a:pathLst>
                <a:path extrusionOk="0" h="872" w="2635">
                  <a:moveTo>
                    <a:pt x="1462" y="0"/>
                  </a:moveTo>
                  <a:cubicBezTo>
                    <a:pt x="676" y="0"/>
                    <a:pt x="30" y="548"/>
                    <a:pt x="30" y="548"/>
                  </a:cubicBezTo>
                  <a:lnTo>
                    <a:pt x="1" y="607"/>
                  </a:lnTo>
                  <a:cubicBezTo>
                    <a:pt x="386" y="781"/>
                    <a:pt x="804" y="872"/>
                    <a:pt x="1223" y="872"/>
                  </a:cubicBezTo>
                  <a:cubicBezTo>
                    <a:pt x="1461" y="872"/>
                    <a:pt x="1699" y="843"/>
                    <a:pt x="1932" y="783"/>
                  </a:cubicBezTo>
                  <a:cubicBezTo>
                    <a:pt x="2176" y="724"/>
                    <a:pt x="2410" y="626"/>
                    <a:pt x="2635" y="500"/>
                  </a:cubicBezTo>
                  <a:cubicBezTo>
                    <a:pt x="2249" y="126"/>
                    <a:pt x="1840" y="0"/>
                    <a:pt x="146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8"/>
            <p:cNvSpPr/>
            <p:nvPr/>
          </p:nvSpPr>
          <p:spPr>
            <a:xfrm>
              <a:off x="3146475" y="3438000"/>
              <a:ext cx="75650" cy="64000"/>
            </a:xfrm>
            <a:custGeom>
              <a:rect b="b" l="l" r="r" t="t"/>
              <a:pathLst>
                <a:path extrusionOk="0" h="2560" w="3026">
                  <a:moveTo>
                    <a:pt x="1682" y="1"/>
                  </a:moveTo>
                  <a:cubicBezTo>
                    <a:pt x="1328" y="1"/>
                    <a:pt x="970" y="146"/>
                    <a:pt x="703" y="466"/>
                  </a:cubicBezTo>
                  <a:cubicBezTo>
                    <a:pt x="0" y="1310"/>
                    <a:pt x="622" y="2560"/>
                    <a:pt x="1677" y="2560"/>
                  </a:cubicBezTo>
                  <a:cubicBezTo>
                    <a:pt x="1719" y="2560"/>
                    <a:pt x="1762" y="2558"/>
                    <a:pt x="1806" y="2554"/>
                  </a:cubicBezTo>
                  <a:cubicBezTo>
                    <a:pt x="2508" y="2495"/>
                    <a:pt x="3025" y="1871"/>
                    <a:pt x="2967" y="1168"/>
                  </a:cubicBezTo>
                  <a:cubicBezTo>
                    <a:pt x="2898" y="443"/>
                    <a:pt x="2298" y="1"/>
                    <a:pt x="1682"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8"/>
            <p:cNvSpPr/>
            <p:nvPr/>
          </p:nvSpPr>
          <p:spPr>
            <a:xfrm>
              <a:off x="3350025" y="3391925"/>
              <a:ext cx="73550" cy="62500"/>
            </a:xfrm>
            <a:custGeom>
              <a:rect b="b" l="l" r="r" t="t"/>
              <a:pathLst>
                <a:path extrusionOk="0" h="2500" w="2942">
                  <a:moveTo>
                    <a:pt x="1631" y="1"/>
                  </a:moveTo>
                  <a:cubicBezTo>
                    <a:pt x="1287" y="1"/>
                    <a:pt x="938" y="142"/>
                    <a:pt x="678" y="455"/>
                  </a:cubicBezTo>
                  <a:cubicBezTo>
                    <a:pt x="1" y="1273"/>
                    <a:pt x="602" y="2499"/>
                    <a:pt x="1642" y="2499"/>
                  </a:cubicBezTo>
                  <a:cubicBezTo>
                    <a:pt x="1681" y="2499"/>
                    <a:pt x="1721" y="2498"/>
                    <a:pt x="1761" y="2494"/>
                  </a:cubicBezTo>
                  <a:cubicBezTo>
                    <a:pt x="2444" y="2426"/>
                    <a:pt x="2941" y="1821"/>
                    <a:pt x="2883" y="1138"/>
                  </a:cubicBezTo>
                  <a:cubicBezTo>
                    <a:pt x="2815" y="432"/>
                    <a:pt x="2230" y="1"/>
                    <a:pt x="1631"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8"/>
            <p:cNvSpPr/>
            <p:nvPr/>
          </p:nvSpPr>
          <p:spPr>
            <a:xfrm>
              <a:off x="3449650" y="3727275"/>
              <a:ext cx="57075" cy="50550"/>
            </a:xfrm>
            <a:custGeom>
              <a:rect b="b" l="l" r="r" t="t"/>
              <a:pathLst>
                <a:path extrusionOk="0" h="2022" w="2283">
                  <a:moveTo>
                    <a:pt x="1278" y="0"/>
                  </a:moveTo>
                  <a:cubicBezTo>
                    <a:pt x="843" y="0"/>
                    <a:pt x="318" y="289"/>
                    <a:pt x="195" y="680"/>
                  </a:cubicBezTo>
                  <a:cubicBezTo>
                    <a:pt x="0" y="1216"/>
                    <a:pt x="303" y="1801"/>
                    <a:pt x="839" y="1977"/>
                  </a:cubicBezTo>
                  <a:cubicBezTo>
                    <a:pt x="939" y="2007"/>
                    <a:pt x="1039" y="2022"/>
                    <a:pt x="1137" y="2022"/>
                  </a:cubicBezTo>
                  <a:cubicBezTo>
                    <a:pt x="1581" y="2022"/>
                    <a:pt x="1989" y="1731"/>
                    <a:pt x="2117" y="1284"/>
                  </a:cubicBezTo>
                  <a:cubicBezTo>
                    <a:pt x="2283" y="748"/>
                    <a:pt x="2117" y="455"/>
                    <a:pt x="1678" y="114"/>
                  </a:cubicBezTo>
                  <a:cubicBezTo>
                    <a:pt x="1570" y="36"/>
                    <a:pt x="1429" y="0"/>
                    <a:pt x="127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8"/>
            <p:cNvSpPr/>
            <p:nvPr/>
          </p:nvSpPr>
          <p:spPr>
            <a:xfrm>
              <a:off x="3445250" y="3723750"/>
              <a:ext cx="65875" cy="56875"/>
            </a:xfrm>
            <a:custGeom>
              <a:rect b="b" l="l" r="r" t="t"/>
              <a:pathLst>
                <a:path extrusionOk="0" h="2275" w="2635">
                  <a:moveTo>
                    <a:pt x="1449" y="284"/>
                  </a:moveTo>
                  <a:cubicBezTo>
                    <a:pt x="1564" y="285"/>
                    <a:pt x="1670" y="314"/>
                    <a:pt x="1766" y="372"/>
                  </a:cubicBezTo>
                  <a:cubicBezTo>
                    <a:pt x="2205" y="694"/>
                    <a:pt x="2293" y="938"/>
                    <a:pt x="2157" y="1377"/>
                  </a:cubicBezTo>
                  <a:cubicBezTo>
                    <a:pt x="2037" y="1751"/>
                    <a:pt x="1696" y="1989"/>
                    <a:pt x="1325" y="1989"/>
                  </a:cubicBezTo>
                  <a:cubicBezTo>
                    <a:pt x="1242" y="1989"/>
                    <a:pt x="1158" y="1977"/>
                    <a:pt x="1074" y="1952"/>
                  </a:cubicBezTo>
                  <a:cubicBezTo>
                    <a:pt x="615" y="1806"/>
                    <a:pt x="362" y="1318"/>
                    <a:pt x="508" y="869"/>
                  </a:cubicBezTo>
                  <a:cubicBezTo>
                    <a:pt x="605" y="529"/>
                    <a:pt x="1089" y="286"/>
                    <a:pt x="1449" y="284"/>
                  </a:cubicBezTo>
                  <a:close/>
                  <a:moveTo>
                    <a:pt x="1490" y="0"/>
                  </a:moveTo>
                  <a:cubicBezTo>
                    <a:pt x="1478" y="0"/>
                    <a:pt x="1466" y="0"/>
                    <a:pt x="1454" y="1"/>
                  </a:cubicBezTo>
                  <a:cubicBezTo>
                    <a:pt x="976" y="1"/>
                    <a:pt x="381" y="313"/>
                    <a:pt x="235" y="782"/>
                  </a:cubicBezTo>
                  <a:cubicBezTo>
                    <a:pt x="1" y="1523"/>
                    <a:pt x="557" y="2274"/>
                    <a:pt x="1327" y="2274"/>
                  </a:cubicBezTo>
                  <a:cubicBezTo>
                    <a:pt x="1835" y="2274"/>
                    <a:pt x="2274" y="1942"/>
                    <a:pt x="2430" y="1464"/>
                  </a:cubicBezTo>
                  <a:cubicBezTo>
                    <a:pt x="2635" y="821"/>
                    <a:pt x="2381" y="469"/>
                    <a:pt x="1942" y="147"/>
                  </a:cubicBezTo>
                  <a:cubicBezTo>
                    <a:pt x="1806" y="57"/>
                    <a:pt x="1645" y="0"/>
                    <a:pt x="149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8"/>
            <p:cNvSpPr/>
            <p:nvPr/>
          </p:nvSpPr>
          <p:spPr>
            <a:xfrm>
              <a:off x="3404775" y="3797075"/>
              <a:ext cx="28550" cy="41100"/>
            </a:xfrm>
            <a:custGeom>
              <a:rect b="b" l="l" r="r" t="t"/>
              <a:pathLst>
                <a:path extrusionOk="0" h="1644" w="1142">
                  <a:moveTo>
                    <a:pt x="529" y="0"/>
                  </a:moveTo>
                  <a:cubicBezTo>
                    <a:pt x="522" y="0"/>
                    <a:pt x="515" y="1"/>
                    <a:pt x="507" y="5"/>
                  </a:cubicBezTo>
                  <a:cubicBezTo>
                    <a:pt x="478" y="24"/>
                    <a:pt x="449" y="44"/>
                    <a:pt x="420" y="73"/>
                  </a:cubicBezTo>
                  <a:cubicBezTo>
                    <a:pt x="342" y="131"/>
                    <a:pt x="273" y="200"/>
                    <a:pt x="215" y="278"/>
                  </a:cubicBezTo>
                  <a:cubicBezTo>
                    <a:pt x="176" y="326"/>
                    <a:pt x="137" y="385"/>
                    <a:pt x="117" y="444"/>
                  </a:cubicBezTo>
                  <a:cubicBezTo>
                    <a:pt x="68" y="512"/>
                    <a:pt x="39" y="580"/>
                    <a:pt x="29" y="658"/>
                  </a:cubicBezTo>
                  <a:cubicBezTo>
                    <a:pt x="0" y="736"/>
                    <a:pt x="0" y="814"/>
                    <a:pt x="0" y="902"/>
                  </a:cubicBezTo>
                  <a:cubicBezTo>
                    <a:pt x="0" y="990"/>
                    <a:pt x="20" y="1078"/>
                    <a:pt x="49" y="1156"/>
                  </a:cubicBezTo>
                  <a:lnTo>
                    <a:pt x="88" y="1273"/>
                  </a:lnTo>
                  <a:cubicBezTo>
                    <a:pt x="117" y="1331"/>
                    <a:pt x="137" y="1351"/>
                    <a:pt x="156" y="1380"/>
                  </a:cubicBezTo>
                  <a:cubicBezTo>
                    <a:pt x="205" y="1458"/>
                    <a:pt x="273" y="1526"/>
                    <a:pt x="351" y="1575"/>
                  </a:cubicBezTo>
                  <a:cubicBezTo>
                    <a:pt x="429" y="1624"/>
                    <a:pt x="517" y="1643"/>
                    <a:pt x="605" y="1643"/>
                  </a:cubicBezTo>
                  <a:cubicBezTo>
                    <a:pt x="683" y="1634"/>
                    <a:pt x="751" y="1614"/>
                    <a:pt x="820" y="1585"/>
                  </a:cubicBezTo>
                  <a:cubicBezTo>
                    <a:pt x="907" y="1546"/>
                    <a:pt x="995" y="1487"/>
                    <a:pt x="1064" y="1409"/>
                  </a:cubicBezTo>
                  <a:cubicBezTo>
                    <a:pt x="1083" y="1390"/>
                    <a:pt x="1112" y="1361"/>
                    <a:pt x="1132" y="1331"/>
                  </a:cubicBezTo>
                  <a:cubicBezTo>
                    <a:pt x="1142" y="1312"/>
                    <a:pt x="1142" y="1302"/>
                    <a:pt x="1132" y="1292"/>
                  </a:cubicBezTo>
                  <a:cubicBezTo>
                    <a:pt x="1125" y="1278"/>
                    <a:pt x="1112" y="1269"/>
                    <a:pt x="1099" y="1269"/>
                  </a:cubicBezTo>
                  <a:cubicBezTo>
                    <a:pt x="1093" y="1269"/>
                    <a:pt x="1088" y="1270"/>
                    <a:pt x="1083" y="1273"/>
                  </a:cubicBezTo>
                  <a:lnTo>
                    <a:pt x="995" y="1322"/>
                  </a:lnTo>
                  <a:cubicBezTo>
                    <a:pt x="917" y="1361"/>
                    <a:pt x="839" y="1390"/>
                    <a:pt x="761" y="1409"/>
                  </a:cubicBezTo>
                  <a:cubicBezTo>
                    <a:pt x="727" y="1416"/>
                    <a:pt x="692" y="1423"/>
                    <a:pt x="658" y="1423"/>
                  </a:cubicBezTo>
                  <a:cubicBezTo>
                    <a:pt x="643" y="1423"/>
                    <a:pt x="629" y="1422"/>
                    <a:pt x="615" y="1419"/>
                  </a:cubicBezTo>
                  <a:cubicBezTo>
                    <a:pt x="576" y="1409"/>
                    <a:pt x="537" y="1390"/>
                    <a:pt x="498" y="1361"/>
                  </a:cubicBezTo>
                  <a:cubicBezTo>
                    <a:pt x="459" y="1331"/>
                    <a:pt x="420" y="1282"/>
                    <a:pt x="400" y="1243"/>
                  </a:cubicBezTo>
                  <a:cubicBezTo>
                    <a:pt x="381" y="1214"/>
                    <a:pt x="371" y="1185"/>
                    <a:pt x="351" y="1156"/>
                  </a:cubicBezTo>
                  <a:lnTo>
                    <a:pt x="332" y="1058"/>
                  </a:lnTo>
                  <a:cubicBezTo>
                    <a:pt x="303" y="1009"/>
                    <a:pt x="293" y="941"/>
                    <a:pt x="293" y="883"/>
                  </a:cubicBezTo>
                  <a:cubicBezTo>
                    <a:pt x="283" y="824"/>
                    <a:pt x="283" y="765"/>
                    <a:pt x="303" y="697"/>
                  </a:cubicBezTo>
                  <a:cubicBezTo>
                    <a:pt x="312" y="590"/>
                    <a:pt x="351" y="483"/>
                    <a:pt x="400" y="375"/>
                  </a:cubicBezTo>
                  <a:cubicBezTo>
                    <a:pt x="449" y="268"/>
                    <a:pt x="517" y="170"/>
                    <a:pt x="585" y="73"/>
                  </a:cubicBezTo>
                  <a:lnTo>
                    <a:pt x="585" y="73"/>
                  </a:lnTo>
                  <a:lnTo>
                    <a:pt x="566" y="83"/>
                  </a:lnTo>
                  <a:cubicBezTo>
                    <a:pt x="591" y="41"/>
                    <a:pt x="567" y="0"/>
                    <a:pt x="529"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8"/>
            <p:cNvSpPr/>
            <p:nvPr/>
          </p:nvSpPr>
          <p:spPr>
            <a:xfrm>
              <a:off x="3432075" y="3805075"/>
              <a:ext cx="42700" cy="45450"/>
            </a:xfrm>
            <a:custGeom>
              <a:rect b="b" l="l" r="r" t="t"/>
              <a:pathLst>
                <a:path extrusionOk="0" h="1818" w="1708">
                  <a:moveTo>
                    <a:pt x="328" y="1"/>
                  </a:moveTo>
                  <a:cubicBezTo>
                    <a:pt x="314" y="1"/>
                    <a:pt x="300" y="7"/>
                    <a:pt x="293" y="26"/>
                  </a:cubicBezTo>
                  <a:cubicBezTo>
                    <a:pt x="176" y="211"/>
                    <a:pt x="98" y="416"/>
                    <a:pt x="59" y="621"/>
                  </a:cubicBezTo>
                  <a:cubicBezTo>
                    <a:pt x="1" y="855"/>
                    <a:pt x="20" y="1099"/>
                    <a:pt x="98" y="1323"/>
                  </a:cubicBezTo>
                  <a:cubicBezTo>
                    <a:pt x="157" y="1460"/>
                    <a:pt x="254" y="1567"/>
                    <a:pt x="371" y="1655"/>
                  </a:cubicBezTo>
                  <a:cubicBezTo>
                    <a:pt x="489" y="1743"/>
                    <a:pt x="625" y="1792"/>
                    <a:pt x="781" y="1811"/>
                  </a:cubicBezTo>
                  <a:cubicBezTo>
                    <a:pt x="810" y="1815"/>
                    <a:pt x="840" y="1817"/>
                    <a:pt x="870" y="1817"/>
                  </a:cubicBezTo>
                  <a:cubicBezTo>
                    <a:pt x="989" y="1817"/>
                    <a:pt x="1111" y="1786"/>
                    <a:pt x="1220" y="1723"/>
                  </a:cubicBezTo>
                  <a:cubicBezTo>
                    <a:pt x="1337" y="1655"/>
                    <a:pt x="1445" y="1558"/>
                    <a:pt x="1523" y="1441"/>
                  </a:cubicBezTo>
                  <a:cubicBezTo>
                    <a:pt x="1601" y="1333"/>
                    <a:pt x="1649" y="1216"/>
                    <a:pt x="1679" y="1089"/>
                  </a:cubicBezTo>
                  <a:cubicBezTo>
                    <a:pt x="1708" y="962"/>
                    <a:pt x="1679" y="836"/>
                    <a:pt x="1620" y="719"/>
                  </a:cubicBezTo>
                  <a:cubicBezTo>
                    <a:pt x="1562" y="621"/>
                    <a:pt x="1454" y="563"/>
                    <a:pt x="1347" y="553"/>
                  </a:cubicBezTo>
                  <a:cubicBezTo>
                    <a:pt x="1259" y="553"/>
                    <a:pt x="1181" y="582"/>
                    <a:pt x="1123" y="631"/>
                  </a:cubicBezTo>
                  <a:cubicBezTo>
                    <a:pt x="1074" y="670"/>
                    <a:pt x="1025" y="719"/>
                    <a:pt x="996" y="767"/>
                  </a:cubicBezTo>
                  <a:cubicBezTo>
                    <a:pt x="986" y="787"/>
                    <a:pt x="996" y="797"/>
                    <a:pt x="1006" y="806"/>
                  </a:cubicBezTo>
                  <a:cubicBezTo>
                    <a:pt x="1010" y="816"/>
                    <a:pt x="1020" y="821"/>
                    <a:pt x="1030" y="821"/>
                  </a:cubicBezTo>
                  <a:cubicBezTo>
                    <a:pt x="1040" y="821"/>
                    <a:pt x="1049" y="816"/>
                    <a:pt x="1054" y="806"/>
                  </a:cubicBezTo>
                  <a:cubicBezTo>
                    <a:pt x="1093" y="777"/>
                    <a:pt x="1142" y="748"/>
                    <a:pt x="1191" y="728"/>
                  </a:cubicBezTo>
                  <a:cubicBezTo>
                    <a:pt x="1220" y="706"/>
                    <a:pt x="1255" y="695"/>
                    <a:pt x="1295" y="695"/>
                  </a:cubicBezTo>
                  <a:cubicBezTo>
                    <a:pt x="1309" y="695"/>
                    <a:pt x="1323" y="697"/>
                    <a:pt x="1337" y="699"/>
                  </a:cubicBezTo>
                  <a:cubicBezTo>
                    <a:pt x="1386" y="728"/>
                    <a:pt x="1435" y="767"/>
                    <a:pt x="1454" y="826"/>
                  </a:cubicBezTo>
                  <a:cubicBezTo>
                    <a:pt x="1513" y="923"/>
                    <a:pt x="1435" y="1138"/>
                    <a:pt x="1318" y="1294"/>
                  </a:cubicBezTo>
                  <a:cubicBezTo>
                    <a:pt x="1206" y="1443"/>
                    <a:pt x="1023" y="1539"/>
                    <a:pt x="837" y="1539"/>
                  </a:cubicBezTo>
                  <a:cubicBezTo>
                    <a:pt x="828" y="1539"/>
                    <a:pt x="819" y="1539"/>
                    <a:pt x="810" y="1538"/>
                  </a:cubicBezTo>
                  <a:cubicBezTo>
                    <a:pt x="703" y="1519"/>
                    <a:pt x="615" y="1489"/>
                    <a:pt x="528" y="1431"/>
                  </a:cubicBezTo>
                  <a:cubicBezTo>
                    <a:pt x="450" y="1372"/>
                    <a:pt x="381" y="1304"/>
                    <a:pt x="342" y="1216"/>
                  </a:cubicBezTo>
                  <a:cubicBezTo>
                    <a:pt x="254" y="1041"/>
                    <a:pt x="235" y="845"/>
                    <a:pt x="254" y="660"/>
                  </a:cubicBezTo>
                  <a:cubicBezTo>
                    <a:pt x="274" y="514"/>
                    <a:pt x="293" y="367"/>
                    <a:pt x="332" y="231"/>
                  </a:cubicBezTo>
                  <a:cubicBezTo>
                    <a:pt x="362" y="124"/>
                    <a:pt x="381" y="65"/>
                    <a:pt x="381" y="65"/>
                  </a:cubicBezTo>
                  <a:cubicBezTo>
                    <a:pt x="381" y="45"/>
                    <a:pt x="371" y="16"/>
                    <a:pt x="352" y="6"/>
                  </a:cubicBezTo>
                  <a:cubicBezTo>
                    <a:pt x="345" y="3"/>
                    <a:pt x="336" y="1"/>
                    <a:pt x="328"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8"/>
            <p:cNvSpPr/>
            <p:nvPr/>
          </p:nvSpPr>
          <p:spPr>
            <a:xfrm>
              <a:off x="3475750" y="3738050"/>
              <a:ext cx="14650" cy="27300"/>
            </a:xfrm>
            <a:custGeom>
              <a:rect b="b" l="l" r="r" t="t"/>
              <a:pathLst>
                <a:path extrusionOk="0" h="1092" w="586">
                  <a:moveTo>
                    <a:pt x="538" y="1"/>
                  </a:moveTo>
                  <a:cubicBezTo>
                    <a:pt x="527" y="1"/>
                    <a:pt x="516" y="6"/>
                    <a:pt x="507" y="14"/>
                  </a:cubicBezTo>
                  <a:cubicBezTo>
                    <a:pt x="332" y="132"/>
                    <a:pt x="176" y="278"/>
                    <a:pt x="39" y="434"/>
                  </a:cubicBezTo>
                  <a:cubicBezTo>
                    <a:pt x="10" y="453"/>
                    <a:pt x="0" y="492"/>
                    <a:pt x="20" y="531"/>
                  </a:cubicBezTo>
                  <a:cubicBezTo>
                    <a:pt x="78" y="717"/>
                    <a:pt x="166" y="892"/>
                    <a:pt x="263" y="1068"/>
                  </a:cubicBezTo>
                  <a:cubicBezTo>
                    <a:pt x="271" y="1082"/>
                    <a:pt x="283" y="1091"/>
                    <a:pt x="297" y="1091"/>
                  </a:cubicBezTo>
                  <a:cubicBezTo>
                    <a:pt x="302" y="1091"/>
                    <a:pt x="307" y="1090"/>
                    <a:pt x="312" y="1088"/>
                  </a:cubicBezTo>
                  <a:cubicBezTo>
                    <a:pt x="341" y="1088"/>
                    <a:pt x="361" y="1058"/>
                    <a:pt x="351" y="1029"/>
                  </a:cubicBezTo>
                  <a:cubicBezTo>
                    <a:pt x="316" y="862"/>
                    <a:pt x="265" y="688"/>
                    <a:pt x="206" y="520"/>
                  </a:cubicBezTo>
                  <a:lnTo>
                    <a:pt x="206" y="520"/>
                  </a:lnTo>
                  <a:cubicBezTo>
                    <a:pt x="337" y="384"/>
                    <a:pt x="460" y="233"/>
                    <a:pt x="576" y="83"/>
                  </a:cubicBezTo>
                  <a:cubicBezTo>
                    <a:pt x="585" y="63"/>
                    <a:pt x="585" y="44"/>
                    <a:pt x="576" y="24"/>
                  </a:cubicBezTo>
                  <a:cubicBezTo>
                    <a:pt x="565" y="8"/>
                    <a:pt x="551" y="1"/>
                    <a:pt x="53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8"/>
            <p:cNvSpPr/>
            <p:nvPr/>
          </p:nvSpPr>
          <p:spPr>
            <a:xfrm>
              <a:off x="3472800" y="3747250"/>
              <a:ext cx="7350" cy="6300"/>
            </a:xfrm>
            <a:custGeom>
              <a:rect b="b" l="l" r="r" t="t"/>
              <a:pathLst>
                <a:path extrusionOk="0" h="252" w="294">
                  <a:moveTo>
                    <a:pt x="165" y="1"/>
                  </a:moveTo>
                  <a:cubicBezTo>
                    <a:pt x="135" y="1"/>
                    <a:pt x="104" y="12"/>
                    <a:pt x="79" y="37"/>
                  </a:cubicBezTo>
                  <a:cubicBezTo>
                    <a:pt x="1" y="115"/>
                    <a:pt x="59" y="251"/>
                    <a:pt x="167" y="251"/>
                  </a:cubicBezTo>
                  <a:cubicBezTo>
                    <a:pt x="235" y="251"/>
                    <a:pt x="294" y="193"/>
                    <a:pt x="294" y="124"/>
                  </a:cubicBezTo>
                  <a:cubicBezTo>
                    <a:pt x="294" y="51"/>
                    <a:pt x="230" y="1"/>
                    <a:pt x="1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48"/>
            <p:cNvSpPr/>
            <p:nvPr/>
          </p:nvSpPr>
          <p:spPr>
            <a:xfrm>
              <a:off x="3093325" y="3399875"/>
              <a:ext cx="66600" cy="19775"/>
            </a:xfrm>
            <a:custGeom>
              <a:rect b="b" l="l" r="r" t="t"/>
              <a:pathLst>
                <a:path extrusionOk="0" h="791" w="2664">
                  <a:moveTo>
                    <a:pt x="2556" y="1"/>
                  </a:moveTo>
                  <a:cubicBezTo>
                    <a:pt x="2556" y="1"/>
                    <a:pt x="2390" y="20"/>
                    <a:pt x="2156" y="59"/>
                  </a:cubicBezTo>
                  <a:cubicBezTo>
                    <a:pt x="2039" y="89"/>
                    <a:pt x="1903" y="108"/>
                    <a:pt x="1756" y="137"/>
                  </a:cubicBezTo>
                  <a:lnTo>
                    <a:pt x="1288" y="245"/>
                  </a:lnTo>
                  <a:cubicBezTo>
                    <a:pt x="986" y="323"/>
                    <a:pt x="673" y="420"/>
                    <a:pt x="449" y="489"/>
                  </a:cubicBezTo>
                  <a:cubicBezTo>
                    <a:pt x="215" y="567"/>
                    <a:pt x="69" y="635"/>
                    <a:pt x="69" y="635"/>
                  </a:cubicBezTo>
                  <a:cubicBezTo>
                    <a:pt x="30" y="645"/>
                    <a:pt x="0" y="674"/>
                    <a:pt x="0" y="713"/>
                  </a:cubicBezTo>
                  <a:cubicBezTo>
                    <a:pt x="0" y="762"/>
                    <a:pt x="49" y="791"/>
                    <a:pt x="108" y="791"/>
                  </a:cubicBezTo>
                  <a:cubicBezTo>
                    <a:pt x="108" y="791"/>
                    <a:pt x="264" y="771"/>
                    <a:pt x="508" y="732"/>
                  </a:cubicBezTo>
                  <a:cubicBezTo>
                    <a:pt x="742" y="693"/>
                    <a:pt x="1054" y="615"/>
                    <a:pt x="1366" y="537"/>
                  </a:cubicBezTo>
                  <a:lnTo>
                    <a:pt x="1825" y="420"/>
                  </a:lnTo>
                  <a:cubicBezTo>
                    <a:pt x="1971" y="381"/>
                    <a:pt x="2088" y="332"/>
                    <a:pt x="2215" y="293"/>
                  </a:cubicBezTo>
                  <a:cubicBezTo>
                    <a:pt x="2439" y="215"/>
                    <a:pt x="2595" y="157"/>
                    <a:pt x="2595" y="157"/>
                  </a:cubicBezTo>
                  <a:cubicBezTo>
                    <a:pt x="2634" y="147"/>
                    <a:pt x="2654" y="108"/>
                    <a:pt x="2664" y="69"/>
                  </a:cubicBezTo>
                  <a:cubicBezTo>
                    <a:pt x="2664" y="20"/>
                    <a:pt x="2615" y="1"/>
                    <a:pt x="255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48"/>
            <p:cNvSpPr/>
            <p:nvPr/>
          </p:nvSpPr>
          <p:spPr>
            <a:xfrm>
              <a:off x="3257950" y="3359225"/>
              <a:ext cx="56350" cy="20575"/>
            </a:xfrm>
            <a:custGeom>
              <a:rect b="b" l="l" r="r" t="t"/>
              <a:pathLst>
                <a:path extrusionOk="0" h="823" w="2254">
                  <a:moveTo>
                    <a:pt x="1387" y="0"/>
                  </a:moveTo>
                  <a:cubicBezTo>
                    <a:pt x="1349" y="0"/>
                    <a:pt x="1312" y="2"/>
                    <a:pt x="1278" y="7"/>
                  </a:cubicBezTo>
                  <a:cubicBezTo>
                    <a:pt x="1200" y="7"/>
                    <a:pt x="1122" y="27"/>
                    <a:pt x="1054" y="37"/>
                  </a:cubicBezTo>
                  <a:cubicBezTo>
                    <a:pt x="781" y="115"/>
                    <a:pt x="537" y="241"/>
                    <a:pt x="322" y="417"/>
                  </a:cubicBezTo>
                  <a:cubicBezTo>
                    <a:pt x="225" y="495"/>
                    <a:pt x="137" y="583"/>
                    <a:pt x="59" y="680"/>
                  </a:cubicBezTo>
                  <a:lnTo>
                    <a:pt x="69" y="680"/>
                  </a:lnTo>
                  <a:cubicBezTo>
                    <a:pt x="0" y="734"/>
                    <a:pt x="56" y="822"/>
                    <a:pt x="121" y="822"/>
                  </a:cubicBezTo>
                  <a:cubicBezTo>
                    <a:pt x="139" y="822"/>
                    <a:pt x="159" y="815"/>
                    <a:pt x="176" y="798"/>
                  </a:cubicBezTo>
                  <a:cubicBezTo>
                    <a:pt x="176" y="798"/>
                    <a:pt x="293" y="729"/>
                    <a:pt x="469" y="622"/>
                  </a:cubicBezTo>
                  <a:cubicBezTo>
                    <a:pt x="556" y="573"/>
                    <a:pt x="654" y="524"/>
                    <a:pt x="771" y="466"/>
                  </a:cubicBezTo>
                  <a:cubicBezTo>
                    <a:pt x="888" y="417"/>
                    <a:pt x="1005" y="378"/>
                    <a:pt x="1132" y="349"/>
                  </a:cubicBezTo>
                  <a:cubicBezTo>
                    <a:pt x="1190" y="329"/>
                    <a:pt x="1249" y="320"/>
                    <a:pt x="1317" y="310"/>
                  </a:cubicBezTo>
                  <a:cubicBezTo>
                    <a:pt x="1376" y="300"/>
                    <a:pt x="1434" y="290"/>
                    <a:pt x="1493" y="290"/>
                  </a:cubicBezTo>
                  <a:cubicBezTo>
                    <a:pt x="1600" y="290"/>
                    <a:pt x="1708" y="300"/>
                    <a:pt x="1815" y="320"/>
                  </a:cubicBezTo>
                  <a:cubicBezTo>
                    <a:pt x="1893" y="339"/>
                    <a:pt x="1971" y="359"/>
                    <a:pt x="2039" y="388"/>
                  </a:cubicBezTo>
                  <a:lnTo>
                    <a:pt x="2127" y="417"/>
                  </a:lnTo>
                  <a:lnTo>
                    <a:pt x="2147" y="417"/>
                  </a:lnTo>
                  <a:cubicBezTo>
                    <a:pt x="2154" y="420"/>
                    <a:pt x="2162" y="421"/>
                    <a:pt x="2170" y="421"/>
                  </a:cubicBezTo>
                  <a:cubicBezTo>
                    <a:pt x="2194" y="421"/>
                    <a:pt x="2220" y="410"/>
                    <a:pt x="2234" y="388"/>
                  </a:cubicBezTo>
                  <a:cubicBezTo>
                    <a:pt x="2254" y="349"/>
                    <a:pt x="2254" y="300"/>
                    <a:pt x="2215" y="271"/>
                  </a:cubicBezTo>
                  <a:lnTo>
                    <a:pt x="2127" y="212"/>
                  </a:lnTo>
                  <a:cubicBezTo>
                    <a:pt x="2059" y="163"/>
                    <a:pt x="1971" y="115"/>
                    <a:pt x="1883" y="85"/>
                  </a:cubicBezTo>
                  <a:cubicBezTo>
                    <a:pt x="1825" y="66"/>
                    <a:pt x="1766" y="46"/>
                    <a:pt x="1708" y="37"/>
                  </a:cubicBezTo>
                  <a:cubicBezTo>
                    <a:pt x="1639" y="17"/>
                    <a:pt x="1571" y="7"/>
                    <a:pt x="1503" y="7"/>
                  </a:cubicBezTo>
                  <a:cubicBezTo>
                    <a:pt x="1464" y="2"/>
                    <a:pt x="1425" y="0"/>
                    <a:pt x="138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8"/>
            <p:cNvSpPr/>
            <p:nvPr/>
          </p:nvSpPr>
          <p:spPr>
            <a:xfrm>
              <a:off x="3307950" y="3318875"/>
              <a:ext cx="111725" cy="97800"/>
            </a:xfrm>
            <a:custGeom>
              <a:rect b="b" l="l" r="r" t="t"/>
              <a:pathLst>
                <a:path extrusionOk="0" h="3912" w="4469">
                  <a:moveTo>
                    <a:pt x="3481" y="307"/>
                  </a:moveTo>
                  <a:cubicBezTo>
                    <a:pt x="3634" y="307"/>
                    <a:pt x="3704" y="330"/>
                    <a:pt x="3717" y="343"/>
                  </a:cubicBezTo>
                  <a:cubicBezTo>
                    <a:pt x="3961" y="578"/>
                    <a:pt x="4146" y="1436"/>
                    <a:pt x="3893" y="2236"/>
                  </a:cubicBezTo>
                  <a:cubicBezTo>
                    <a:pt x="3688" y="2958"/>
                    <a:pt x="3073" y="3485"/>
                    <a:pt x="2332" y="3582"/>
                  </a:cubicBezTo>
                  <a:cubicBezTo>
                    <a:pt x="2249" y="3596"/>
                    <a:pt x="2166" y="3602"/>
                    <a:pt x="2085" y="3602"/>
                  </a:cubicBezTo>
                  <a:cubicBezTo>
                    <a:pt x="1575" y="3602"/>
                    <a:pt x="1106" y="3343"/>
                    <a:pt x="761" y="2880"/>
                  </a:cubicBezTo>
                  <a:cubicBezTo>
                    <a:pt x="459" y="2441"/>
                    <a:pt x="322" y="1895"/>
                    <a:pt x="459" y="1582"/>
                  </a:cubicBezTo>
                  <a:cubicBezTo>
                    <a:pt x="742" y="919"/>
                    <a:pt x="2254" y="402"/>
                    <a:pt x="3220" y="314"/>
                  </a:cubicBezTo>
                  <a:lnTo>
                    <a:pt x="3220" y="324"/>
                  </a:lnTo>
                  <a:cubicBezTo>
                    <a:pt x="3325" y="312"/>
                    <a:pt x="3412" y="307"/>
                    <a:pt x="3481" y="307"/>
                  </a:cubicBezTo>
                  <a:close/>
                  <a:moveTo>
                    <a:pt x="3444" y="0"/>
                  </a:moveTo>
                  <a:cubicBezTo>
                    <a:pt x="3371" y="0"/>
                    <a:pt x="3287" y="4"/>
                    <a:pt x="3190" y="12"/>
                  </a:cubicBezTo>
                  <a:cubicBezTo>
                    <a:pt x="2322" y="80"/>
                    <a:pt x="547" y="587"/>
                    <a:pt x="176" y="1456"/>
                  </a:cubicBezTo>
                  <a:cubicBezTo>
                    <a:pt x="0" y="1885"/>
                    <a:pt x="137" y="2529"/>
                    <a:pt x="517" y="3055"/>
                  </a:cubicBezTo>
                  <a:cubicBezTo>
                    <a:pt x="912" y="3603"/>
                    <a:pt x="1481" y="3911"/>
                    <a:pt x="2086" y="3911"/>
                  </a:cubicBezTo>
                  <a:cubicBezTo>
                    <a:pt x="2138" y="3911"/>
                    <a:pt x="2191" y="3909"/>
                    <a:pt x="2244" y="3904"/>
                  </a:cubicBezTo>
                  <a:cubicBezTo>
                    <a:pt x="2293" y="3904"/>
                    <a:pt x="2332" y="3894"/>
                    <a:pt x="2381" y="3885"/>
                  </a:cubicBezTo>
                  <a:cubicBezTo>
                    <a:pt x="3239" y="3777"/>
                    <a:pt x="3941" y="3163"/>
                    <a:pt x="4185" y="2334"/>
                  </a:cubicBezTo>
                  <a:cubicBezTo>
                    <a:pt x="4468" y="1446"/>
                    <a:pt x="4283" y="460"/>
                    <a:pt x="3941" y="119"/>
                  </a:cubicBezTo>
                  <a:cubicBezTo>
                    <a:pt x="3901" y="87"/>
                    <a:pt x="3806" y="0"/>
                    <a:pt x="344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8"/>
            <p:cNvSpPr/>
            <p:nvPr/>
          </p:nvSpPr>
          <p:spPr>
            <a:xfrm>
              <a:off x="3151850" y="3361400"/>
              <a:ext cx="118550" cy="98950"/>
            </a:xfrm>
            <a:custGeom>
              <a:rect b="b" l="l" r="r" t="t"/>
              <a:pathLst>
                <a:path extrusionOk="0" h="3958" w="4742">
                  <a:moveTo>
                    <a:pt x="2904" y="315"/>
                  </a:moveTo>
                  <a:cubicBezTo>
                    <a:pt x="3365" y="315"/>
                    <a:pt x="3766" y="383"/>
                    <a:pt x="3981" y="506"/>
                  </a:cubicBezTo>
                  <a:cubicBezTo>
                    <a:pt x="4235" y="662"/>
                    <a:pt x="4420" y="1393"/>
                    <a:pt x="4293" y="2125"/>
                  </a:cubicBezTo>
                  <a:cubicBezTo>
                    <a:pt x="4215" y="2593"/>
                    <a:pt x="3932" y="3423"/>
                    <a:pt x="2996" y="3598"/>
                  </a:cubicBezTo>
                  <a:cubicBezTo>
                    <a:pt x="2927" y="3618"/>
                    <a:pt x="2849" y="3627"/>
                    <a:pt x="2771" y="3637"/>
                  </a:cubicBezTo>
                  <a:cubicBezTo>
                    <a:pt x="2719" y="3641"/>
                    <a:pt x="2668" y="3643"/>
                    <a:pt x="2617" y="3643"/>
                  </a:cubicBezTo>
                  <a:cubicBezTo>
                    <a:pt x="1700" y="3643"/>
                    <a:pt x="1101" y="2997"/>
                    <a:pt x="879" y="2701"/>
                  </a:cubicBezTo>
                  <a:cubicBezTo>
                    <a:pt x="469" y="2164"/>
                    <a:pt x="342" y="1608"/>
                    <a:pt x="440" y="1354"/>
                  </a:cubicBezTo>
                  <a:cubicBezTo>
                    <a:pt x="674" y="701"/>
                    <a:pt x="1708" y="398"/>
                    <a:pt x="2518" y="330"/>
                  </a:cubicBezTo>
                  <a:cubicBezTo>
                    <a:pt x="2649" y="320"/>
                    <a:pt x="2779" y="315"/>
                    <a:pt x="2904" y="315"/>
                  </a:cubicBezTo>
                  <a:close/>
                  <a:moveTo>
                    <a:pt x="2903" y="0"/>
                  </a:moveTo>
                  <a:cubicBezTo>
                    <a:pt x="2769" y="0"/>
                    <a:pt x="2630" y="6"/>
                    <a:pt x="2488" y="18"/>
                  </a:cubicBezTo>
                  <a:cubicBezTo>
                    <a:pt x="1542" y="106"/>
                    <a:pt x="430" y="467"/>
                    <a:pt x="147" y="1247"/>
                  </a:cubicBezTo>
                  <a:cubicBezTo>
                    <a:pt x="1" y="1657"/>
                    <a:pt x="196" y="2320"/>
                    <a:pt x="635" y="2896"/>
                  </a:cubicBezTo>
                  <a:cubicBezTo>
                    <a:pt x="1149" y="3572"/>
                    <a:pt x="1872" y="3957"/>
                    <a:pt x="2618" y="3957"/>
                  </a:cubicBezTo>
                  <a:cubicBezTo>
                    <a:pt x="2679" y="3957"/>
                    <a:pt x="2740" y="3955"/>
                    <a:pt x="2800" y="3949"/>
                  </a:cubicBezTo>
                  <a:cubicBezTo>
                    <a:pt x="2888" y="3940"/>
                    <a:pt x="2966" y="3930"/>
                    <a:pt x="3054" y="3910"/>
                  </a:cubicBezTo>
                  <a:cubicBezTo>
                    <a:pt x="3864" y="3754"/>
                    <a:pt x="4430" y="3120"/>
                    <a:pt x="4596" y="2184"/>
                  </a:cubicBezTo>
                  <a:cubicBezTo>
                    <a:pt x="4742" y="1354"/>
                    <a:pt x="4537" y="496"/>
                    <a:pt x="4137" y="252"/>
                  </a:cubicBezTo>
                  <a:cubicBezTo>
                    <a:pt x="3881" y="89"/>
                    <a:pt x="3427" y="0"/>
                    <a:pt x="29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8"/>
            <p:cNvSpPr/>
            <p:nvPr/>
          </p:nvSpPr>
          <p:spPr>
            <a:xfrm>
              <a:off x="3169475" y="3380675"/>
              <a:ext cx="25625" cy="23950"/>
            </a:xfrm>
            <a:custGeom>
              <a:rect b="b" l="l" r="r" t="t"/>
              <a:pathLst>
                <a:path extrusionOk="0" h="958" w="1025">
                  <a:moveTo>
                    <a:pt x="793" y="1"/>
                  </a:moveTo>
                  <a:cubicBezTo>
                    <a:pt x="546" y="1"/>
                    <a:pt x="1" y="889"/>
                    <a:pt x="252" y="954"/>
                  </a:cubicBezTo>
                  <a:cubicBezTo>
                    <a:pt x="261" y="957"/>
                    <a:pt x="271" y="958"/>
                    <a:pt x="281" y="958"/>
                  </a:cubicBezTo>
                  <a:cubicBezTo>
                    <a:pt x="551" y="958"/>
                    <a:pt x="1025" y="93"/>
                    <a:pt x="827" y="8"/>
                  </a:cubicBezTo>
                  <a:cubicBezTo>
                    <a:pt x="817" y="3"/>
                    <a:pt x="805" y="1"/>
                    <a:pt x="7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8"/>
            <p:cNvSpPr/>
            <p:nvPr/>
          </p:nvSpPr>
          <p:spPr>
            <a:xfrm>
              <a:off x="3323875" y="3343850"/>
              <a:ext cx="25600" cy="23950"/>
            </a:xfrm>
            <a:custGeom>
              <a:rect b="b" l="l" r="r" t="t"/>
              <a:pathLst>
                <a:path extrusionOk="0" h="958" w="1024">
                  <a:moveTo>
                    <a:pt x="784" y="1"/>
                  </a:moveTo>
                  <a:cubicBezTo>
                    <a:pt x="546" y="1"/>
                    <a:pt x="0" y="889"/>
                    <a:pt x="251" y="954"/>
                  </a:cubicBezTo>
                  <a:cubicBezTo>
                    <a:pt x="260" y="956"/>
                    <a:pt x="270" y="958"/>
                    <a:pt x="280" y="958"/>
                  </a:cubicBezTo>
                  <a:cubicBezTo>
                    <a:pt x="550" y="958"/>
                    <a:pt x="1024" y="92"/>
                    <a:pt x="817" y="8"/>
                  </a:cubicBezTo>
                  <a:cubicBezTo>
                    <a:pt x="807" y="3"/>
                    <a:pt x="795"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8"/>
            <p:cNvSpPr/>
            <p:nvPr/>
          </p:nvSpPr>
          <p:spPr>
            <a:xfrm>
              <a:off x="3342550" y="3345125"/>
              <a:ext cx="17725" cy="16550"/>
            </a:xfrm>
            <a:custGeom>
              <a:rect b="b" l="l" r="r" t="t"/>
              <a:pathLst>
                <a:path extrusionOk="0" h="662" w="709">
                  <a:moveTo>
                    <a:pt x="553" y="1"/>
                  </a:moveTo>
                  <a:cubicBezTo>
                    <a:pt x="381" y="1"/>
                    <a:pt x="1" y="613"/>
                    <a:pt x="177" y="659"/>
                  </a:cubicBezTo>
                  <a:cubicBezTo>
                    <a:pt x="184" y="661"/>
                    <a:pt x="191" y="662"/>
                    <a:pt x="198" y="662"/>
                  </a:cubicBezTo>
                  <a:cubicBezTo>
                    <a:pt x="388" y="662"/>
                    <a:pt x="709" y="71"/>
                    <a:pt x="577" y="6"/>
                  </a:cubicBezTo>
                  <a:cubicBezTo>
                    <a:pt x="570" y="2"/>
                    <a:pt x="561"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8"/>
            <p:cNvSpPr/>
            <p:nvPr/>
          </p:nvSpPr>
          <p:spPr>
            <a:xfrm>
              <a:off x="3190600" y="3379275"/>
              <a:ext cx="17700" cy="16575"/>
            </a:xfrm>
            <a:custGeom>
              <a:rect b="b" l="l" r="r" t="t"/>
              <a:pathLst>
                <a:path extrusionOk="0" h="663" w="708">
                  <a:moveTo>
                    <a:pt x="545" y="0"/>
                  </a:moveTo>
                  <a:cubicBezTo>
                    <a:pt x="381" y="0"/>
                    <a:pt x="0" y="613"/>
                    <a:pt x="168" y="659"/>
                  </a:cubicBezTo>
                  <a:cubicBezTo>
                    <a:pt x="176" y="661"/>
                    <a:pt x="184" y="663"/>
                    <a:pt x="192" y="663"/>
                  </a:cubicBezTo>
                  <a:cubicBezTo>
                    <a:pt x="383" y="663"/>
                    <a:pt x="708" y="61"/>
                    <a:pt x="568" y="5"/>
                  </a:cubicBezTo>
                  <a:cubicBezTo>
                    <a:pt x="561" y="2"/>
                    <a:pt x="553" y="0"/>
                    <a:pt x="5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8"/>
            <p:cNvSpPr/>
            <p:nvPr/>
          </p:nvSpPr>
          <p:spPr>
            <a:xfrm>
              <a:off x="2992350" y="3251800"/>
              <a:ext cx="107825" cy="96100"/>
            </a:xfrm>
            <a:custGeom>
              <a:rect b="b" l="l" r="r" t="t"/>
              <a:pathLst>
                <a:path extrusionOk="0" h="3844" w="4313">
                  <a:moveTo>
                    <a:pt x="3507" y="1"/>
                  </a:moveTo>
                  <a:cubicBezTo>
                    <a:pt x="3231" y="1"/>
                    <a:pt x="3220" y="1231"/>
                    <a:pt x="2839" y="1319"/>
                  </a:cubicBezTo>
                  <a:cubicBezTo>
                    <a:pt x="2815" y="1325"/>
                    <a:pt x="2791" y="1327"/>
                    <a:pt x="2767" y="1327"/>
                  </a:cubicBezTo>
                  <a:cubicBezTo>
                    <a:pt x="2426" y="1327"/>
                    <a:pt x="2199" y="772"/>
                    <a:pt x="1870" y="772"/>
                  </a:cubicBezTo>
                  <a:cubicBezTo>
                    <a:pt x="1828" y="772"/>
                    <a:pt x="1783" y="781"/>
                    <a:pt x="1737" y="802"/>
                  </a:cubicBezTo>
                  <a:cubicBezTo>
                    <a:pt x="1308" y="987"/>
                    <a:pt x="976" y="2080"/>
                    <a:pt x="791" y="2129"/>
                  </a:cubicBezTo>
                  <a:cubicBezTo>
                    <a:pt x="783" y="2131"/>
                    <a:pt x="775" y="2132"/>
                    <a:pt x="767" y="2132"/>
                  </a:cubicBezTo>
                  <a:cubicBezTo>
                    <a:pt x="618" y="2132"/>
                    <a:pt x="555" y="1757"/>
                    <a:pt x="374" y="1757"/>
                  </a:cubicBezTo>
                  <a:cubicBezTo>
                    <a:pt x="341" y="1757"/>
                    <a:pt x="305" y="1769"/>
                    <a:pt x="264" y="1797"/>
                  </a:cubicBezTo>
                  <a:cubicBezTo>
                    <a:pt x="0" y="1976"/>
                    <a:pt x="118" y="3844"/>
                    <a:pt x="679" y="3844"/>
                  </a:cubicBezTo>
                  <a:cubicBezTo>
                    <a:pt x="699" y="3844"/>
                    <a:pt x="720" y="3841"/>
                    <a:pt x="742" y="3836"/>
                  </a:cubicBezTo>
                  <a:cubicBezTo>
                    <a:pt x="1357" y="3690"/>
                    <a:pt x="1688" y="2607"/>
                    <a:pt x="1883" y="2607"/>
                  </a:cubicBezTo>
                  <a:cubicBezTo>
                    <a:pt x="2046" y="2607"/>
                    <a:pt x="2178" y="3370"/>
                    <a:pt x="2686" y="3370"/>
                  </a:cubicBezTo>
                  <a:cubicBezTo>
                    <a:pt x="2759" y="3370"/>
                    <a:pt x="2839" y="3354"/>
                    <a:pt x="2927" y="3319"/>
                  </a:cubicBezTo>
                  <a:cubicBezTo>
                    <a:pt x="3639" y="3026"/>
                    <a:pt x="4312" y="607"/>
                    <a:pt x="3600" y="41"/>
                  </a:cubicBezTo>
                  <a:cubicBezTo>
                    <a:pt x="3566" y="13"/>
                    <a:pt x="3535" y="1"/>
                    <a:pt x="350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8"/>
            <p:cNvSpPr/>
            <p:nvPr/>
          </p:nvSpPr>
          <p:spPr>
            <a:xfrm>
              <a:off x="2392875" y="4011075"/>
              <a:ext cx="406575" cy="749475"/>
            </a:xfrm>
            <a:custGeom>
              <a:rect b="b" l="l" r="r" t="t"/>
              <a:pathLst>
                <a:path extrusionOk="0" h="29979" w="16263">
                  <a:moveTo>
                    <a:pt x="8712" y="0"/>
                  </a:moveTo>
                  <a:lnTo>
                    <a:pt x="8712" y="0"/>
                  </a:lnTo>
                  <a:cubicBezTo>
                    <a:pt x="8810" y="2341"/>
                    <a:pt x="6956" y="2858"/>
                    <a:pt x="6098" y="3824"/>
                  </a:cubicBezTo>
                  <a:cubicBezTo>
                    <a:pt x="5005" y="5073"/>
                    <a:pt x="1532" y="4527"/>
                    <a:pt x="0" y="7609"/>
                  </a:cubicBezTo>
                  <a:lnTo>
                    <a:pt x="0" y="7785"/>
                  </a:lnTo>
                  <a:cubicBezTo>
                    <a:pt x="0" y="7785"/>
                    <a:pt x="1044" y="24740"/>
                    <a:pt x="1649" y="29432"/>
                  </a:cubicBezTo>
                  <a:lnTo>
                    <a:pt x="1678" y="29432"/>
                  </a:lnTo>
                  <a:cubicBezTo>
                    <a:pt x="1678" y="29432"/>
                    <a:pt x="2957" y="29979"/>
                    <a:pt x="4177" y="29979"/>
                  </a:cubicBezTo>
                  <a:cubicBezTo>
                    <a:pt x="4512" y="29979"/>
                    <a:pt x="4843" y="29938"/>
                    <a:pt x="5142" y="29832"/>
                  </a:cubicBezTo>
                  <a:lnTo>
                    <a:pt x="7902" y="8673"/>
                  </a:lnTo>
                  <a:cubicBezTo>
                    <a:pt x="8361" y="8536"/>
                    <a:pt x="8800" y="8370"/>
                    <a:pt x="9229" y="8156"/>
                  </a:cubicBezTo>
                  <a:lnTo>
                    <a:pt x="9288" y="8273"/>
                  </a:lnTo>
                  <a:cubicBezTo>
                    <a:pt x="9288" y="8273"/>
                    <a:pt x="10946" y="23677"/>
                    <a:pt x="11678" y="28447"/>
                  </a:cubicBezTo>
                  <a:cubicBezTo>
                    <a:pt x="11913" y="28750"/>
                    <a:pt x="12899" y="29049"/>
                    <a:pt x="13925" y="29049"/>
                  </a:cubicBezTo>
                  <a:cubicBezTo>
                    <a:pt x="14519" y="29049"/>
                    <a:pt x="15126" y="28949"/>
                    <a:pt x="15609" y="28691"/>
                  </a:cubicBezTo>
                  <a:cubicBezTo>
                    <a:pt x="15609" y="28691"/>
                    <a:pt x="16263" y="8448"/>
                    <a:pt x="16214" y="5619"/>
                  </a:cubicBezTo>
                  <a:lnTo>
                    <a:pt x="16214" y="5619"/>
                  </a:lnTo>
                  <a:cubicBezTo>
                    <a:pt x="16147" y="5653"/>
                    <a:pt x="16079" y="5669"/>
                    <a:pt x="16008" y="5669"/>
                  </a:cubicBezTo>
                  <a:cubicBezTo>
                    <a:pt x="15025" y="5669"/>
                    <a:pt x="13639" y="2572"/>
                    <a:pt x="11190" y="1980"/>
                  </a:cubicBezTo>
                  <a:cubicBezTo>
                    <a:pt x="10234" y="1746"/>
                    <a:pt x="8858" y="849"/>
                    <a:pt x="871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8"/>
            <p:cNvSpPr/>
            <p:nvPr/>
          </p:nvSpPr>
          <p:spPr>
            <a:xfrm>
              <a:off x="2566275" y="3703600"/>
              <a:ext cx="27100" cy="24100"/>
            </a:xfrm>
            <a:custGeom>
              <a:rect b="b" l="l" r="r" t="t"/>
              <a:pathLst>
                <a:path extrusionOk="0" h="964" w="1084">
                  <a:moveTo>
                    <a:pt x="439" y="1"/>
                  </a:moveTo>
                  <a:cubicBezTo>
                    <a:pt x="292" y="1"/>
                    <a:pt x="145" y="15"/>
                    <a:pt x="1" y="46"/>
                  </a:cubicBezTo>
                  <a:cubicBezTo>
                    <a:pt x="49" y="251"/>
                    <a:pt x="108" y="466"/>
                    <a:pt x="157" y="690"/>
                  </a:cubicBezTo>
                  <a:lnTo>
                    <a:pt x="157" y="700"/>
                  </a:lnTo>
                  <a:cubicBezTo>
                    <a:pt x="231" y="684"/>
                    <a:pt x="306" y="676"/>
                    <a:pt x="382" y="676"/>
                  </a:cubicBezTo>
                  <a:cubicBezTo>
                    <a:pt x="497" y="676"/>
                    <a:pt x="611" y="694"/>
                    <a:pt x="722" y="729"/>
                  </a:cubicBezTo>
                  <a:cubicBezTo>
                    <a:pt x="849" y="788"/>
                    <a:pt x="976" y="866"/>
                    <a:pt x="1083" y="963"/>
                  </a:cubicBezTo>
                  <a:lnTo>
                    <a:pt x="986" y="66"/>
                  </a:lnTo>
                  <a:lnTo>
                    <a:pt x="976" y="66"/>
                  </a:lnTo>
                  <a:cubicBezTo>
                    <a:pt x="799" y="23"/>
                    <a:pt x="619"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8"/>
            <p:cNvSpPr/>
            <p:nvPr/>
          </p:nvSpPr>
          <p:spPr>
            <a:xfrm>
              <a:off x="2524825" y="3573050"/>
              <a:ext cx="90750" cy="113675"/>
            </a:xfrm>
            <a:custGeom>
              <a:rect b="b" l="l" r="r" t="t"/>
              <a:pathLst>
                <a:path extrusionOk="0" h="4547" w="3630">
                  <a:moveTo>
                    <a:pt x="0" y="0"/>
                  </a:moveTo>
                  <a:cubicBezTo>
                    <a:pt x="566" y="1464"/>
                    <a:pt x="1054" y="2956"/>
                    <a:pt x="1454" y="4478"/>
                  </a:cubicBezTo>
                  <a:lnTo>
                    <a:pt x="1473" y="4546"/>
                  </a:lnTo>
                  <a:cubicBezTo>
                    <a:pt x="1692" y="4504"/>
                    <a:pt x="1914" y="4480"/>
                    <a:pt x="2138" y="4480"/>
                  </a:cubicBezTo>
                  <a:cubicBezTo>
                    <a:pt x="2274" y="4480"/>
                    <a:pt x="2410" y="4489"/>
                    <a:pt x="2546" y="4507"/>
                  </a:cubicBezTo>
                  <a:lnTo>
                    <a:pt x="2459" y="3756"/>
                  </a:lnTo>
                  <a:lnTo>
                    <a:pt x="2498" y="3707"/>
                  </a:lnTo>
                  <a:cubicBezTo>
                    <a:pt x="2488" y="3688"/>
                    <a:pt x="2478" y="3668"/>
                    <a:pt x="2478" y="3649"/>
                  </a:cubicBezTo>
                  <a:cubicBezTo>
                    <a:pt x="2439" y="3463"/>
                    <a:pt x="2898" y="3229"/>
                    <a:pt x="3629" y="2995"/>
                  </a:cubicBezTo>
                  <a:cubicBezTo>
                    <a:pt x="3629" y="2966"/>
                    <a:pt x="3629" y="2937"/>
                    <a:pt x="3619" y="2898"/>
                  </a:cubicBezTo>
                  <a:cubicBezTo>
                    <a:pt x="3502" y="2273"/>
                    <a:pt x="2907" y="693"/>
                    <a:pt x="2907" y="693"/>
                  </a:cubicBezTo>
                  <a:cubicBezTo>
                    <a:pt x="2898" y="751"/>
                    <a:pt x="2858" y="810"/>
                    <a:pt x="2810" y="839"/>
                  </a:cubicBezTo>
                  <a:cubicBezTo>
                    <a:pt x="2776" y="857"/>
                    <a:pt x="2727" y="865"/>
                    <a:pt x="2666" y="865"/>
                  </a:cubicBezTo>
                  <a:cubicBezTo>
                    <a:pt x="2041" y="865"/>
                    <a:pt x="116" y="4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8"/>
            <p:cNvSpPr/>
            <p:nvPr/>
          </p:nvSpPr>
          <p:spPr>
            <a:xfrm>
              <a:off x="2474325" y="3573050"/>
              <a:ext cx="87350" cy="169525"/>
            </a:xfrm>
            <a:custGeom>
              <a:rect b="b" l="l" r="r" t="t"/>
              <a:pathLst>
                <a:path extrusionOk="0" h="6781" w="3494">
                  <a:moveTo>
                    <a:pt x="2010" y="0"/>
                  </a:moveTo>
                  <a:cubicBezTo>
                    <a:pt x="2010" y="0"/>
                    <a:pt x="567" y="1707"/>
                    <a:pt x="303" y="1737"/>
                  </a:cubicBezTo>
                  <a:cubicBezTo>
                    <a:pt x="196" y="1737"/>
                    <a:pt x="88" y="1707"/>
                    <a:pt x="1" y="1649"/>
                  </a:cubicBezTo>
                  <a:lnTo>
                    <a:pt x="1" y="1649"/>
                  </a:lnTo>
                  <a:lnTo>
                    <a:pt x="2001" y="6780"/>
                  </a:lnTo>
                  <a:cubicBezTo>
                    <a:pt x="2010" y="6761"/>
                    <a:pt x="2020" y="6741"/>
                    <a:pt x="2030" y="6722"/>
                  </a:cubicBezTo>
                  <a:lnTo>
                    <a:pt x="2157" y="6692"/>
                  </a:lnTo>
                  <a:cubicBezTo>
                    <a:pt x="2118" y="6546"/>
                    <a:pt x="2098" y="6400"/>
                    <a:pt x="2108" y="6263"/>
                  </a:cubicBezTo>
                  <a:cubicBezTo>
                    <a:pt x="2196" y="5132"/>
                    <a:pt x="2849" y="4702"/>
                    <a:pt x="3493" y="4546"/>
                  </a:cubicBezTo>
                  <a:lnTo>
                    <a:pt x="3474" y="4478"/>
                  </a:lnTo>
                  <a:cubicBezTo>
                    <a:pt x="3074" y="2956"/>
                    <a:pt x="2586" y="1464"/>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8"/>
            <p:cNvSpPr/>
            <p:nvPr/>
          </p:nvSpPr>
          <p:spPr>
            <a:xfrm>
              <a:off x="2546275" y="3704750"/>
              <a:ext cx="24175" cy="26850"/>
            </a:xfrm>
            <a:custGeom>
              <a:rect b="b" l="l" r="r" t="t"/>
              <a:pathLst>
                <a:path extrusionOk="0" h="1074" w="967">
                  <a:moveTo>
                    <a:pt x="791" y="0"/>
                  </a:moveTo>
                  <a:cubicBezTo>
                    <a:pt x="586" y="39"/>
                    <a:pt x="391" y="156"/>
                    <a:pt x="254" y="312"/>
                  </a:cubicBezTo>
                  <a:cubicBezTo>
                    <a:pt x="88" y="527"/>
                    <a:pt x="1" y="800"/>
                    <a:pt x="10" y="1073"/>
                  </a:cubicBezTo>
                  <a:cubicBezTo>
                    <a:pt x="293" y="868"/>
                    <a:pt x="625" y="732"/>
                    <a:pt x="966" y="654"/>
                  </a:cubicBezTo>
                  <a:lnTo>
                    <a:pt x="957" y="644"/>
                  </a:lnTo>
                  <a:cubicBezTo>
                    <a:pt x="898" y="420"/>
                    <a:pt x="849" y="205"/>
                    <a:pt x="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8"/>
            <p:cNvSpPr/>
            <p:nvPr/>
          </p:nvSpPr>
          <p:spPr>
            <a:xfrm>
              <a:off x="2575800" y="3826200"/>
              <a:ext cx="37325" cy="115875"/>
            </a:xfrm>
            <a:custGeom>
              <a:rect b="b" l="l" r="r" t="t"/>
              <a:pathLst>
                <a:path extrusionOk="0" h="4635" w="1493">
                  <a:moveTo>
                    <a:pt x="1415" y="0"/>
                  </a:moveTo>
                  <a:cubicBezTo>
                    <a:pt x="1161" y="381"/>
                    <a:pt x="937" y="674"/>
                    <a:pt x="937" y="674"/>
                  </a:cubicBezTo>
                  <a:cubicBezTo>
                    <a:pt x="888" y="752"/>
                    <a:pt x="829" y="820"/>
                    <a:pt x="780" y="898"/>
                  </a:cubicBezTo>
                  <a:cubicBezTo>
                    <a:pt x="683" y="1035"/>
                    <a:pt x="576" y="1171"/>
                    <a:pt x="468" y="1317"/>
                  </a:cubicBezTo>
                  <a:cubicBezTo>
                    <a:pt x="322" y="1493"/>
                    <a:pt x="166" y="1678"/>
                    <a:pt x="0" y="1854"/>
                  </a:cubicBezTo>
                  <a:lnTo>
                    <a:pt x="1200" y="4634"/>
                  </a:lnTo>
                  <a:cubicBezTo>
                    <a:pt x="1190" y="4507"/>
                    <a:pt x="1180" y="4439"/>
                    <a:pt x="1180" y="4439"/>
                  </a:cubicBezTo>
                  <a:cubicBezTo>
                    <a:pt x="1180" y="4439"/>
                    <a:pt x="1346" y="2478"/>
                    <a:pt x="1493" y="49"/>
                  </a:cubicBezTo>
                  <a:lnTo>
                    <a:pt x="1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8"/>
            <p:cNvSpPr/>
            <p:nvPr/>
          </p:nvSpPr>
          <p:spPr>
            <a:xfrm>
              <a:off x="2524575" y="3574250"/>
              <a:ext cx="81975" cy="368300"/>
            </a:xfrm>
            <a:custGeom>
              <a:rect b="b" l="l" r="r" t="t"/>
              <a:pathLst>
                <a:path extrusionOk="0" h="14732" w="3279">
                  <a:moveTo>
                    <a:pt x="30" y="1"/>
                  </a:moveTo>
                  <a:cubicBezTo>
                    <a:pt x="10" y="11"/>
                    <a:pt x="0" y="30"/>
                    <a:pt x="10" y="40"/>
                  </a:cubicBezTo>
                  <a:cubicBezTo>
                    <a:pt x="10" y="40"/>
                    <a:pt x="78" y="264"/>
                    <a:pt x="215" y="655"/>
                  </a:cubicBezTo>
                  <a:cubicBezTo>
                    <a:pt x="352" y="1045"/>
                    <a:pt x="508" y="1611"/>
                    <a:pt x="712" y="2284"/>
                  </a:cubicBezTo>
                  <a:cubicBezTo>
                    <a:pt x="820" y="2625"/>
                    <a:pt x="917" y="2986"/>
                    <a:pt x="1025" y="3376"/>
                  </a:cubicBezTo>
                  <a:cubicBezTo>
                    <a:pt x="1132" y="3767"/>
                    <a:pt x="1259" y="4176"/>
                    <a:pt x="1366" y="4606"/>
                  </a:cubicBezTo>
                  <a:cubicBezTo>
                    <a:pt x="1464" y="5035"/>
                    <a:pt x="1571" y="5474"/>
                    <a:pt x="1688" y="5923"/>
                  </a:cubicBezTo>
                  <a:cubicBezTo>
                    <a:pt x="1737" y="6147"/>
                    <a:pt x="1795" y="6381"/>
                    <a:pt x="1854" y="6605"/>
                  </a:cubicBezTo>
                  <a:lnTo>
                    <a:pt x="1990" y="7298"/>
                  </a:lnTo>
                  <a:cubicBezTo>
                    <a:pt x="2098" y="7757"/>
                    <a:pt x="2186" y="8215"/>
                    <a:pt x="2293" y="8664"/>
                  </a:cubicBezTo>
                  <a:cubicBezTo>
                    <a:pt x="2400" y="9113"/>
                    <a:pt x="2469" y="9571"/>
                    <a:pt x="2547" y="10000"/>
                  </a:cubicBezTo>
                  <a:cubicBezTo>
                    <a:pt x="2615" y="10430"/>
                    <a:pt x="2693" y="10859"/>
                    <a:pt x="2761" y="11249"/>
                  </a:cubicBezTo>
                  <a:cubicBezTo>
                    <a:pt x="2790" y="11454"/>
                    <a:pt x="2839" y="11639"/>
                    <a:pt x="2859" y="11834"/>
                  </a:cubicBezTo>
                  <a:cubicBezTo>
                    <a:pt x="2878" y="12020"/>
                    <a:pt x="2898" y="12205"/>
                    <a:pt x="2927" y="12381"/>
                  </a:cubicBezTo>
                  <a:cubicBezTo>
                    <a:pt x="3103" y="13776"/>
                    <a:pt x="3229" y="14712"/>
                    <a:pt x="3229" y="14712"/>
                  </a:cubicBezTo>
                  <a:cubicBezTo>
                    <a:pt x="3229" y="14722"/>
                    <a:pt x="3239" y="14732"/>
                    <a:pt x="3249" y="14732"/>
                  </a:cubicBezTo>
                  <a:cubicBezTo>
                    <a:pt x="3268" y="14732"/>
                    <a:pt x="3278" y="14722"/>
                    <a:pt x="3278" y="14712"/>
                  </a:cubicBezTo>
                  <a:cubicBezTo>
                    <a:pt x="3278" y="14712"/>
                    <a:pt x="3181" y="13766"/>
                    <a:pt x="3044" y="12361"/>
                  </a:cubicBezTo>
                  <a:cubicBezTo>
                    <a:pt x="3025" y="12186"/>
                    <a:pt x="3015" y="12000"/>
                    <a:pt x="2986" y="11815"/>
                  </a:cubicBezTo>
                  <a:cubicBezTo>
                    <a:pt x="2956" y="11630"/>
                    <a:pt x="2927" y="11434"/>
                    <a:pt x="2898" y="11230"/>
                  </a:cubicBezTo>
                  <a:lnTo>
                    <a:pt x="2693" y="9971"/>
                  </a:lnTo>
                  <a:cubicBezTo>
                    <a:pt x="2625" y="9542"/>
                    <a:pt x="2566" y="9083"/>
                    <a:pt x="2459" y="8635"/>
                  </a:cubicBezTo>
                  <a:lnTo>
                    <a:pt x="2176" y="7259"/>
                  </a:lnTo>
                  <a:cubicBezTo>
                    <a:pt x="2088" y="6791"/>
                    <a:pt x="1971" y="6332"/>
                    <a:pt x="1854" y="5884"/>
                  </a:cubicBezTo>
                  <a:cubicBezTo>
                    <a:pt x="1747" y="5435"/>
                    <a:pt x="1630" y="4986"/>
                    <a:pt x="1522" y="4567"/>
                  </a:cubicBezTo>
                  <a:cubicBezTo>
                    <a:pt x="1405" y="4137"/>
                    <a:pt x="1278" y="3737"/>
                    <a:pt x="1171" y="3347"/>
                  </a:cubicBezTo>
                  <a:cubicBezTo>
                    <a:pt x="1054" y="2947"/>
                    <a:pt x="956" y="2586"/>
                    <a:pt x="839" y="2245"/>
                  </a:cubicBezTo>
                  <a:cubicBezTo>
                    <a:pt x="634" y="1572"/>
                    <a:pt x="430" y="1025"/>
                    <a:pt x="293" y="625"/>
                  </a:cubicBezTo>
                  <a:cubicBezTo>
                    <a:pt x="156" y="235"/>
                    <a:pt x="69" y="20"/>
                    <a:pt x="69" y="20"/>
                  </a:cubicBezTo>
                  <a:cubicBezTo>
                    <a:pt x="59" y="1"/>
                    <a:pt x="39" y="1"/>
                    <a:pt x="3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8"/>
            <p:cNvSpPr/>
            <p:nvPr/>
          </p:nvSpPr>
          <p:spPr>
            <a:xfrm>
              <a:off x="2256050" y="3171125"/>
              <a:ext cx="427325" cy="399100"/>
            </a:xfrm>
            <a:custGeom>
              <a:rect b="b" l="l" r="r" t="t"/>
              <a:pathLst>
                <a:path extrusionOk="0" h="15964" w="17093">
                  <a:moveTo>
                    <a:pt x="13746" y="0"/>
                  </a:moveTo>
                  <a:cubicBezTo>
                    <a:pt x="12741" y="263"/>
                    <a:pt x="10995" y="537"/>
                    <a:pt x="9034" y="829"/>
                  </a:cubicBezTo>
                  <a:cubicBezTo>
                    <a:pt x="7964" y="989"/>
                    <a:pt x="6818" y="1041"/>
                    <a:pt x="5777" y="1041"/>
                  </a:cubicBezTo>
                  <a:cubicBezTo>
                    <a:pt x="3829" y="1041"/>
                    <a:pt x="2254" y="859"/>
                    <a:pt x="2254" y="859"/>
                  </a:cubicBezTo>
                  <a:lnTo>
                    <a:pt x="2254" y="859"/>
                  </a:lnTo>
                  <a:cubicBezTo>
                    <a:pt x="2254" y="859"/>
                    <a:pt x="3493" y="6127"/>
                    <a:pt x="2469" y="8390"/>
                  </a:cubicBezTo>
                  <a:lnTo>
                    <a:pt x="2459" y="8409"/>
                  </a:lnTo>
                  <a:cubicBezTo>
                    <a:pt x="2294" y="8341"/>
                    <a:pt x="2122" y="8306"/>
                    <a:pt x="1950" y="8306"/>
                  </a:cubicBezTo>
                  <a:cubicBezTo>
                    <a:pt x="1827" y="8306"/>
                    <a:pt x="1703" y="8324"/>
                    <a:pt x="1581" y="8361"/>
                  </a:cubicBezTo>
                  <a:cubicBezTo>
                    <a:pt x="1366" y="8429"/>
                    <a:pt x="1161" y="8546"/>
                    <a:pt x="1005" y="8702"/>
                  </a:cubicBezTo>
                  <a:cubicBezTo>
                    <a:pt x="0" y="9619"/>
                    <a:pt x="566" y="12019"/>
                    <a:pt x="2117" y="12536"/>
                  </a:cubicBezTo>
                  <a:cubicBezTo>
                    <a:pt x="2402" y="12630"/>
                    <a:pt x="2652" y="12666"/>
                    <a:pt x="2869" y="12666"/>
                  </a:cubicBezTo>
                  <a:cubicBezTo>
                    <a:pt x="3670" y="12666"/>
                    <a:pt x="4020" y="12165"/>
                    <a:pt x="4020" y="12165"/>
                  </a:cubicBezTo>
                  <a:cubicBezTo>
                    <a:pt x="4810" y="13004"/>
                    <a:pt x="5805" y="13619"/>
                    <a:pt x="6898" y="13960"/>
                  </a:cubicBezTo>
                  <a:lnTo>
                    <a:pt x="7317" y="15482"/>
                  </a:lnTo>
                  <a:cubicBezTo>
                    <a:pt x="7317" y="15482"/>
                    <a:pt x="8383" y="15964"/>
                    <a:pt x="9691" y="15964"/>
                  </a:cubicBezTo>
                  <a:cubicBezTo>
                    <a:pt x="10664" y="15964"/>
                    <a:pt x="11770" y="15698"/>
                    <a:pt x="12673" y="14770"/>
                  </a:cubicBezTo>
                  <a:lnTo>
                    <a:pt x="12497" y="13599"/>
                  </a:lnTo>
                  <a:cubicBezTo>
                    <a:pt x="14507" y="12790"/>
                    <a:pt x="16068" y="11414"/>
                    <a:pt x="16419" y="10156"/>
                  </a:cubicBezTo>
                  <a:cubicBezTo>
                    <a:pt x="17092" y="7697"/>
                    <a:pt x="15902" y="6673"/>
                    <a:pt x="15600" y="6341"/>
                  </a:cubicBezTo>
                  <a:cubicBezTo>
                    <a:pt x="15356" y="6058"/>
                    <a:pt x="13746" y="10"/>
                    <a:pt x="13746" y="10"/>
                  </a:cubicBezTo>
                  <a:lnTo>
                    <a:pt x="13746"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8"/>
            <p:cNvSpPr/>
            <p:nvPr/>
          </p:nvSpPr>
          <p:spPr>
            <a:xfrm>
              <a:off x="2684800" y="4722475"/>
              <a:ext cx="139300" cy="53750"/>
            </a:xfrm>
            <a:custGeom>
              <a:rect b="b" l="l" r="r" t="t"/>
              <a:pathLst>
                <a:path extrusionOk="0" h="2150" w="5572">
                  <a:moveTo>
                    <a:pt x="1" y="1"/>
                  </a:moveTo>
                  <a:lnTo>
                    <a:pt x="1" y="1"/>
                  </a:lnTo>
                  <a:cubicBezTo>
                    <a:pt x="128" y="801"/>
                    <a:pt x="225" y="1298"/>
                    <a:pt x="284" y="1376"/>
                  </a:cubicBezTo>
                  <a:cubicBezTo>
                    <a:pt x="570" y="1734"/>
                    <a:pt x="3064" y="2149"/>
                    <a:pt x="4455" y="2149"/>
                  </a:cubicBezTo>
                  <a:cubicBezTo>
                    <a:pt x="4961" y="2149"/>
                    <a:pt x="5321" y="2095"/>
                    <a:pt x="5376" y="1962"/>
                  </a:cubicBezTo>
                  <a:cubicBezTo>
                    <a:pt x="5571" y="1474"/>
                    <a:pt x="3942" y="235"/>
                    <a:pt x="3942" y="235"/>
                  </a:cubicBezTo>
                  <a:cubicBezTo>
                    <a:pt x="3562" y="438"/>
                    <a:pt x="3094" y="511"/>
                    <a:pt x="2614" y="511"/>
                  </a:cubicBezTo>
                  <a:cubicBezTo>
                    <a:pt x="1430" y="511"/>
                    <a:pt x="174" y="63"/>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8"/>
            <p:cNvSpPr/>
            <p:nvPr/>
          </p:nvSpPr>
          <p:spPr>
            <a:xfrm>
              <a:off x="2434100" y="4746875"/>
              <a:ext cx="121950" cy="55950"/>
            </a:xfrm>
            <a:custGeom>
              <a:rect b="b" l="l" r="r" t="t"/>
              <a:pathLst>
                <a:path extrusionOk="0" h="2238" w="4878">
                  <a:moveTo>
                    <a:pt x="0" y="0"/>
                  </a:moveTo>
                  <a:cubicBezTo>
                    <a:pt x="88" y="703"/>
                    <a:pt x="166" y="1132"/>
                    <a:pt x="234" y="1191"/>
                  </a:cubicBezTo>
                  <a:cubicBezTo>
                    <a:pt x="654" y="1526"/>
                    <a:pt x="3050" y="2237"/>
                    <a:pt x="4030" y="2237"/>
                  </a:cubicBezTo>
                  <a:cubicBezTo>
                    <a:pt x="4189" y="2237"/>
                    <a:pt x="4311" y="2218"/>
                    <a:pt x="4380" y="2176"/>
                  </a:cubicBezTo>
                  <a:cubicBezTo>
                    <a:pt x="4878" y="1883"/>
                    <a:pt x="3493" y="400"/>
                    <a:pt x="3493" y="400"/>
                  </a:cubicBezTo>
                  <a:cubicBezTo>
                    <a:pt x="3194" y="506"/>
                    <a:pt x="2863" y="547"/>
                    <a:pt x="2528" y="547"/>
                  </a:cubicBezTo>
                  <a:cubicBezTo>
                    <a:pt x="1308" y="547"/>
                    <a:pt x="29" y="0"/>
                    <a:pt x="2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8"/>
            <p:cNvSpPr/>
            <p:nvPr/>
          </p:nvSpPr>
          <p:spPr>
            <a:xfrm>
              <a:off x="2434575" y="3539375"/>
              <a:ext cx="165625" cy="76900"/>
            </a:xfrm>
            <a:custGeom>
              <a:rect b="b" l="l" r="r" t="t"/>
              <a:pathLst>
                <a:path extrusionOk="0" h="3076" w="6625">
                  <a:moveTo>
                    <a:pt x="6137" y="1"/>
                  </a:moveTo>
                  <a:cubicBezTo>
                    <a:pt x="5766" y="11"/>
                    <a:pt x="5522" y="40"/>
                    <a:pt x="5522" y="40"/>
                  </a:cubicBezTo>
                  <a:cubicBezTo>
                    <a:pt x="4620" y="971"/>
                    <a:pt x="3509" y="1237"/>
                    <a:pt x="2533" y="1237"/>
                  </a:cubicBezTo>
                  <a:cubicBezTo>
                    <a:pt x="1229" y="1237"/>
                    <a:pt x="166" y="762"/>
                    <a:pt x="166" y="762"/>
                  </a:cubicBezTo>
                  <a:cubicBezTo>
                    <a:pt x="166" y="762"/>
                    <a:pt x="108" y="772"/>
                    <a:pt x="1" y="820"/>
                  </a:cubicBezTo>
                  <a:cubicBezTo>
                    <a:pt x="88" y="967"/>
                    <a:pt x="918" y="2606"/>
                    <a:pt x="1591" y="2996"/>
                  </a:cubicBezTo>
                  <a:cubicBezTo>
                    <a:pt x="1667" y="3047"/>
                    <a:pt x="1751" y="3076"/>
                    <a:pt x="1843" y="3076"/>
                  </a:cubicBezTo>
                  <a:cubicBezTo>
                    <a:pt x="1856" y="3076"/>
                    <a:pt x="1870" y="3075"/>
                    <a:pt x="1883" y="3074"/>
                  </a:cubicBezTo>
                  <a:cubicBezTo>
                    <a:pt x="2157" y="3054"/>
                    <a:pt x="3600" y="1347"/>
                    <a:pt x="3600" y="1347"/>
                  </a:cubicBezTo>
                  <a:cubicBezTo>
                    <a:pt x="3707" y="1392"/>
                    <a:pt x="5640" y="2212"/>
                    <a:pt x="6258" y="2212"/>
                  </a:cubicBezTo>
                  <a:cubicBezTo>
                    <a:pt x="6319" y="2212"/>
                    <a:pt x="6368" y="2204"/>
                    <a:pt x="6400" y="2186"/>
                  </a:cubicBezTo>
                  <a:cubicBezTo>
                    <a:pt x="6459" y="2147"/>
                    <a:pt x="6488" y="2098"/>
                    <a:pt x="6498" y="2040"/>
                  </a:cubicBezTo>
                  <a:cubicBezTo>
                    <a:pt x="6625" y="1533"/>
                    <a:pt x="6137" y="59"/>
                    <a:pt x="6137" y="59"/>
                  </a:cubicBezTo>
                  <a:lnTo>
                    <a:pt x="61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8"/>
            <p:cNvSpPr/>
            <p:nvPr/>
          </p:nvSpPr>
          <p:spPr>
            <a:xfrm>
              <a:off x="2526775" y="3685050"/>
              <a:ext cx="63925" cy="78500"/>
            </a:xfrm>
            <a:custGeom>
              <a:rect b="b" l="l" r="r" t="t"/>
              <a:pathLst>
                <a:path extrusionOk="0" h="3140" w="2557">
                  <a:moveTo>
                    <a:pt x="2071" y="1"/>
                  </a:moveTo>
                  <a:cubicBezTo>
                    <a:pt x="1843" y="1"/>
                    <a:pt x="1614" y="27"/>
                    <a:pt x="1385" y="76"/>
                  </a:cubicBezTo>
                  <a:cubicBezTo>
                    <a:pt x="751" y="222"/>
                    <a:pt x="98" y="652"/>
                    <a:pt x="10" y="1783"/>
                  </a:cubicBezTo>
                  <a:cubicBezTo>
                    <a:pt x="0" y="1930"/>
                    <a:pt x="20" y="2076"/>
                    <a:pt x="59" y="2212"/>
                  </a:cubicBezTo>
                  <a:cubicBezTo>
                    <a:pt x="166" y="2534"/>
                    <a:pt x="371" y="2817"/>
                    <a:pt x="654" y="3012"/>
                  </a:cubicBezTo>
                  <a:lnTo>
                    <a:pt x="693" y="3139"/>
                  </a:lnTo>
                  <a:cubicBezTo>
                    <a:pt x="946" y="3061"/>
                    <a:pt x="1151" y="2866"/>
                    <a:pt x="1239" y="2603"/>
                  </a:cubicBezTo>
                  <a:lnTo>
                    <a:pt x="1190" y="2593"/>
                  </a:lnTo>
                  <a:cubicBezTo>
                    <a:pt x="946" y="2427"/>
                    <a:pt x="790" y="2154"/>
                    <a:pt x="790" y="1861"/>
                  </a:cubicBezTo>
                  <a:cubicBezTo>
                    <a:pt x="781" y="1588"/>
                    <a:pt x="868" y="1325"/>
                    <a:pt x="1034" y="1110"/>
                  </a:cubicBezTo>
                  <a:cubicBezTo>
                    <a:pt x="1171" y="944"/>
                    <a:pt x="1366" y="827"/>
                    <a:pt x="1571" y="788"/>
                  </a:cubicBezTo>
                  <a:cubicBezTo>
                    <a:pt x="1720" y="761"/>
                    <a:pt x="1872" y="746"/>
                    <a:pt x="2023" y="746"/>
                  </a:cubicBezTo>
                  <a:cubicBezTo>
                    <a:pt x="2198" y="746"/>
                    <a:pt x="2374" y="766"/>
                    <a:pt x="2546" y="808"/>
                  </a:cubicBezTo>
                  <a:lnTo>
                    <a:pt x="2556" y="808"/>
                  </a:lnTo>
                  <a:lnTo>
                    <a:pt x="2468" y="27"/>
                  </a:lnTo>
                  <a:cubicBezTo>
                    <a:pt x="2336" y="9"/>
                    <a:pt x="2204" y="1"/>
                    <a:pt x="2071"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8"/>
            <p:cNvSpPr/>
            <p:nvPr/>
          </p:nvSpPr>
          <p:spPr>
            <a:xfrm>
              <a:off x="2510175" y="3720500"/>
              <a:ext cx="122700" cy="138400"/>
            </a:xfrm>
            <a:custGeom>
              <a:rect b="b" l="l" r="r" t="t"/>
              <a:pathLst>
                <a:path extrusionOk="0" h="5536" w="4908">
                  <a:moveTo>
                    <a:pt x="2626" y="0"/>
                  </a:moveTo>
                  <a:cubicBezTo>
                    <a:pt x="2550" y="0"/>
                    <a:pt x="2475" y="8"/>
                    <a:pt x="2401" y="24"/>
                  </a:cubicBezTo>
                  <a:cubicBezTo>
                    <a:pt x="2059" y="102"/>
                    <a:pt x="1737" y="238"/>
                    <a:pt x="1454" y="434"/>
                  </a:cubicBezTo>
                  <a:cubicBezTo>
                    <a:pt x="1454" y="726"/>
                    <a:pt x="1610" y="999"/>
                    <a:pt x="1854" y="1165"/>
                  </a:cubicBezTo>
                  <a:lnTo>
                    <a:pt x="1903" y="1185"/>
                  </a:lnTo>
                  <a:cubicBezTo>
                    <a:pt x="1815" y="1438"/>
                    <a:pt x="1610" y="1633"/>
                    <a:pt x="1357" y="1711"/>
                  </a:cubicBezTo>
                  <a:lnTo>
                    <a:pt x="1308" y="1585"/>
                  </a:lnTo>
                  <a:cubicBezTo>
                    <a:pt x="1035" y="1399"/>
                    <a:pt x="830" y="1116"/>
                    <a:pt x="723" y="794"/>
                  </a:cubicBezTo>
                  <a:lnTo>
                    <a:pt x="596" y="824"/>
                  </a:lnTo>
                  <a:cubicBezTo>
                    <a:pt x="586" y="843"/>
                    <a:pt x="576" y="873"/>
                    <a:pt x="567" y="892"/>
                  </a:cubicBezTo>
                  <a:cubicBezTo>
                    <a:pt x="59" y="1731"/>
                    <a:pt x="196" y="2111"/>
                    <a:pt x="196" y="2111"/>
                  </a:cubicBezTo>
                  <a:cubicBezTo>
                    <a:pt x="128" y="2150"/>
                    <a:pt x="59" y="2199"/>
                    <a:pt x="1" y="2248"/>
                  </a:cubicBezTo>
                  <a:lnTo>
                    <a:pt x="20" y="2277"/>
                  </a:lnTo>
                  <a:cubicBezTo>
                    <a:pt x="20" y="2277"/>
                    <a:pt x="908" y="5106"/>
                    <a:pt x="3084" y="5536"/>
                  </a:cubicBezTo>
                  <a:lnTo>
                    <a:pt x="3093" y="5536"/>
                  </a:lnTo>
                  <a:cubicBezTo>
                    <a:pt x="3201" y="5399"/>
                    <a:pt x="3308" y="5263"/>
                    <a:pt x="3405" y="5126"/>
                  </a:cubicBezTo>
                  <a:cubicBezTo>
                    <a:pt x="3454" y="5048"/>
                    <a:pt x="3513" y="4980"/>
                    <a:pt x="3562" y="4902"/>
                  </a:cubicBezTo>
                  <a:cubicBezTo>
                    <a:pt x="3562" y="4902"/>
                    <a:pt x="3786" y="4609"/>
                    <a:pt x="4040" y="4228"/>
                  </a:cubicBezTo>
                  <a:cubicBezTo>
                    <a:pt x="4293" y="3858"/>
                    <a:pt x="4518" y="3458"/>
                    <a:pt x="4703" y="3048"/>
                  </a:cubicBezTo>
                  <a:cubicBezTo>
                    <a:pt x="4713" y="3009"/>
                    <a:pt x="4722" y="2970"/>
                    <a:pt x="4732" y="2941"/>
                  </a:cubicBezTo>
                  <a:cubicBezTo>
                    <a:pt x="4908" y="2297"/>
                    <a:pt x="4303" y="1936"/>
                    <a:pt x="4303" y="1936"/>
                  </a:cubicBezTo>
                  <a:lnTo>
                    <a:pt x="4225" y="1907"/>
                  </a:lnTo>
                  <a:cubicBezTo>
                    <a:pt x="4342" y="1751"/>
                    <a:pt x="4401" y="1555"/>
                    <a:pt x="4401" y="1360"/>
                  </a:cubicBezTo>
                  <a:cubicBezTo>
                    <a:pt x="4332" y="921"/>
                    <a:pt x="3464" y="726"/>
                    <a:pt x="3464" y="726"/>
                  </a:cubicBezTo>
                  <a:cubicBezTo>
                    <a:pt x="3513" y="560"/>
                    <a:pt x="3454" y="385"/>
                    <a:pt x="3327" y="287"/>
                  </a:cubicBezTo>
                  <a:cubicBezTo>
                    <a:pt x="3220" y="190"/>
                    <a:pt x="3093" y="112"/>
                    <a:pt x="2966" y="53"/>
                  </a:cubicBezTo>
                  <a:cubicBezTo>
                    <a:pt x="2855" y="18"/>
                    <a:pt x="2741" y="0"/>
                    <a:pt x="262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8"/>
            <p:cNvSpPr/>
            <p:nvPr/>
          </p:nvSpPr>
          <p:spPr>
            <a:xfrm>
              <a:off x="2830650" y="3502550"/>
              <a:ext cx="97350" cy="75650"/>
            </a:xfrm>
            <a:custGeom>
              <a:rect b="b" l="l" r="r" t="t"/>
              <a:pathLst>
                <a:path extrusionOk="0" h="3026" w="3894">
                  <a:moveTo>
                    <a:pt x="391" y="1"/>
                  </a:moveTo>
                  <a:cubicBezTo>
                    <a:pt x="332" y="167"/>
                    <a:pt x="196" y="528"/>
                    <a:pt x="1" y="976"/>
                  </a:cubicBezTo>
                  <a:lnTo>
                    <a:pt x="20" y="976"/>
                  </a:lnTo>
                  <a:cubicBezTo>
                    <a:pt x="20" y="976"/>
                    <a:pt x="1655" y="3006"/>
                    <a:pt x="3493" y="3006"/>
                  </a:cubicBezTo>
                  <a:cubicBezTo>
                    <a:pt x="3506" y="3006"/>
                    <a:pt x="3519" y="3006"/>
                    <a:pt x="3532" y="3006"/>
                  </a:cubicBezTo>
                  <a:lnTo>
                    <a:pt x="3600" y="3025"/>
                  </a:lnTo>
                  <a:cubicBezTo>
                    <a:pt x="3756" y="2449"/>
                    <a:pt x="3854" y="2069"/>
                    <a:pt x="3893" y="1981"/>
                  </a:cubicBezTo>
                  <a:cubicBezTo>
                    <a:pt x="2352" y="1806"/>
                    <a:pt x="683" y="274"/>
                    <a:pt x="3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8"/>
            <p:cNvSpPr/>
            <p:nvPr/>
          </p:nvSpPr>
          <p:spPr>
            <a:xfrm>
              <a:off x="2486275" y="3776450"/>
              <a:ext cx="101250" cy="102700"/>
            </a:xfrm>
            <a:custGeom>
              <a:rect b="b" l="l" r="r" t="t"/>
              <a:pathLst>
                <a:path extrusionOk="0" h="4108" w="4050">
                  <a:moveTo>
                    <a:pt x="957" y="0"/>
                  </a:moveTo>
                  <a:cubicBezTo>
                    <a:pt x="820" y="98"/>
                    <a:pt x="684" y="195"/>
                    <a:pt x="537" y="293"/>
                  </a:cubicBezTo>
                  <a:cubicBezTo>
                    <a:pt x="371" y="420"/>
                    <a:pt x="186" y="537"/>
                    <a:pt x="1" y="664"/>
                  </a:cubicBezTo>
                  <a:lnTo>
                    <a:pt x="186" y="722"/>
                  </a:lnTo>
                  <a:cubicBezTo>
                    <a:pt x="186" y="722"/>
                    <a:pt x="1181" y="3756"/>
                    <a:pt x="3279" y="4059"/>
                  </a:cubicBezTo>
                  <a:lnTo>
                    <a:pt x="3337" y="4107"/>
                  </a:lnTo>
                  <a:cubicBezTo>
                    <a:pt x="3415" y="4020"/>
                    <a:pt x="3503" y="3932"/>
                    <a:pt x="3581" y="3844"/>
                  </a:cubicBezTo>
                  <a:cubicBezTo>
                    <a:pt x="3747" y="3668"/>
                    <a:pt x="3903" y="3473"/>
                    <a:pt x="4049" y="3298"/>
                  </a:cubicBezTo>
                  <a:lnTo>
                    <a:pt x="4040" y="3298"/>
                  </a:lnTo>
                  <a:cubicBezTo>
                    <a:pt x="1864" y="2868"/>
                    <a:pt x="976" y="39"/>
                    <a:pt x="976" y="39"/>
                  </a:cubicBezTo>
                  <a:lnTo>
                    <a:pt x="9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8"/>
            <p:cNvSpPr/>
            <p:nvPr/>
          </p:nvSpPr>
          <p:spPr>
            <a:xfrm>
              <a:off x="2587975" y="3539150"/>
              <a:ext cx="66625" cy="108800"/>
            </a:xfrm>
            <a:custGeom>
              <a:rect b="b" l="l" r="r" t="t"/>
              <a:pathLst>
                <a:path extrusionOk="0" h="4352" w="2665">
                  <a:moveTo>
                    <a:pt x="469" y="0"/>
                  </a:moveTo>
                  <a:cubicBezTo>
                    <a:pt x="293" y="0"/>
                    <a:pt x="137" y="10"/>
                    <a:pt x="1" y="10"/>
                  </a:cubicBezTo>
                  <a:lnTo>
                    <a:pt x="1" y="68"/>
                  </a:lnTo>
                  <a:cubicBezTo>
                    <a:pt x="1" y="68"/>
                    <a:pt x="489" y="1551"/>
                    <a:pt x="362" y="2049"/>
                  </a:cubicBezTo>
                  <a:cubicBezTo>
                    <a:pt x="362" y="2049"/>
                    <a:pt x="967" y="3629"/>
                    <a:pt x="1084" y="4254"/>
                  </a:cubicBezTo>
                  <a:cubicBezTo>
                    <a:pt x="1084" y="4293"/>
                    <a:pt x="1093" y="4322"/>
                    <a:pt x="1093" y="4351"/>
                  </a:cubicBezTo>
                  <a:cubicBezTo>
                    <a:pt x="1571" y="4205"/>
                    <a:pt x="2059" y="4088"/>
                    <a:pt x="2547" y="4000"/>
                  </a:cubicBezTo>
                  <a:lnTo>
                    <a:pt x="2654" y="3980"/>
                  </a:lnTo>
                  <a:cubicBezTo>
                    <a:pt x="2664" y="3590"/>
                    <a:pt x="2615" y="3200"/>
                    <a:pt x="2537" y="2820"/>
                  </a:cubicBezTo>
                  <a:cubicBezTo>
                    <a:pt x="2401" y="2293"/>
                    <a:pt x="469" y="49"/>
                    <a:pt x="469" y="49"/>
                  </a:cubicBezTo>
                  <a:lnTo>
                    <a:pt x="469"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8"/>
            <p:cNvSpPr/>
            <p:nvPr/>
          </p:nvSpPr>
          <p:spPr>
            <a:xfrm>
              <a:off x="2605300" y="3791650"/>
              <a:ext cx="47100" cy="165050"/>
            </a:xfrm>
            <a:custGeom>
              <a:rect b="b" l="l" r="r" t="t"/>
              <a:pathLst>
                <a:path extrusionOk="0" h="6602" w="1884">
                  <a:moveTo>
                    <a:pt x="1044" y="1"/>
                  </a:moveTo>
                  <a:cubicBezTo>
                    <a:pt x="994" y="1"/>
                    <a:pt x="957" y="25"/>
                    <a:pt x="927" y="95"/>
                  </a:cubicBezTo>
                  <a:cubicBezTo>
                    <a:pt x="917" y="124"/>
                    <a:pt x="908" y="163"/>
                    <a:pt x="898" y="192"/>
                  </a:cubicBezTo>
                  <a:cubicBezTo>
                    <a:pt x="713" y="612"/>
                    <a:pt x="488" y="1012"/>
                    <a:pt x="235" y="1382"/>
                  </a:cubicBezTo>
                  <a:lnTo>
                    <a:pt x="313" y="1431"/>
                  </a:lnTo>
                  <a:cubicBezTo>
                    <a:pt x="176" y="3860"/>
                    <a:pt x="0" y="5821"/>
                    <a:pt x="0" y="5821"/>
                  </a:cubicBezTo>
                  <a:cubicBezTo>
                    <a:pt x="0" y="5821"/>
                    <a:pt x="10" y="5889"/>
                    <a:pt x="20" y="6007"/>
                  </a:cubicBezTo>
                  <a:cubicBezTo>
                    <a:pt x="39" y="6133"/>
                    <a:pt x="49" y="6328"/>
                    <a:pt x="78" y="6572"/>
                  </a:cubicBezTo>
                  <a:lnTo>
                    <a:pt x="98" y="6602"/>
                  </a:lnTo>
                  <a:cubicBezTo>
                    <a:pt x="566" y="4651"/>
                    <a:pt x="1600" y="2309"/>
                    <a:pt x="1883" y="300"/>
                  </a:cubicBezTo>
                  <a:lnTo>
                    <a:pt x="1415" y="104"/>
                  </a:lnTo>
                  <a:cubicBezTo>
                    <a:pt x="1244" y="68"/>
                    <a:pt x="1127" y="1"/>
                    <a:pt x="104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8"/>
            <p:cNvSpPr/>
            <p:nvPr/>
          </p:nvSpPr>
          <p:spPr>
            <a:xfrm>
              <a:off x="2425300" y="3559625"/>
              <a:ext cx="98800" cy="224400"/>
            </a:xfrm>
            <a:custGeom>
              <a:rect b="b" l="l" r="r" t="t"/>
              <a:pathLst>
                <a:path extrusionOk="0" h="8976" w="3952">
                  <a:moveTo>
                    <a:pt x="381" y="1"/>
                  </a:moveTo>
                  <a:cubicBezTo>
                    <a:pt x="323" y="30"/>
                    <a:pt x="235" y="59"/>
                    <a:pt x="137" y="98"/>
                  </a:cubicBezTo>
                  <a:lnTo>
                    <a:pt x="147" y="137"/>
                  </a:lnTo>
                  <a:cubicBezTo>
                    <a:pt x="147" y="137"/>
                    <a:pt x="1" y="4586"/>
                    <a:pt x="264" y="5308"/>
                  </a:cubicBezTo>
                  <a:cubicBezTo>
                    <a:pt x="518" y="6030"/>
                    <a:pt x="2947" y="8937"/>
                    <a:pt x="2947" y="8937"/>
                  </a:cubicBezTo>
                  <a:lnTo>
                    <a:pt x="2967" y="8976"/>
                  </a:lnTo>
                  <a:cubicBezTo>
                    <a:pt x="3113" y="8868"/>
                    <a:pt x="3249" y="8771"/>
                    <a:pt x="3386" y="8673"/>
                  </a:cubicBezTo>
                  <a:cubicBezTo>
                    <a:pt x="3454" y="8634"/>
                    <a:pt x="3523" y="8585"/>
                    <a:pt x="3591" y="8537"/>
                  </a:cubicBezTo>
                  <a:cubicBezTo>
                    <a:pt x="3591" y="8537"/>
                    <a:pt x="3454" y="8176"/>
                    <a:pt x="3952" y="7317"/>
                  </a:cubicBezTo>
                  <a:lnTo>
                    <a:pt x="1962" y="2176"/>
                  </a:lnTo>
                  <a:cubicBezTo>
                    <a:pt x="1289" y="1796"/>
                    <a:pt x="459" y="157"/>
                    <a:pt x="38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8"/>
            <p:cNvSpPr/>
            <p:nvPr/>
          </p:nvSpPr>
          <p:spPr>
            <a:xfrm>
              <a:off x="2561650" y="3863025"/>
              <a:ext cx="45625" cy="92950"/>
            </a:xfrm>
            <a:custGeom>
              <a:rect b="b" l="l" r="r" t="t"/>
              <a:pathLst>
                <a:path extrusionOk="0" h="3718" w="1825">
                  <a:moveTo>
                    <a:pt x="849" y="1"/>
                  </a:moveTo>
                  <a:cubicBezTo>
                    <a:pt x="771" y="88"/>
                    <a:pt x="410" y="557"/>
                    <a:pt x="322" y="644"/>
                  </a:cubicBezTo>
                  <a:cubicBezTo>
                    <a:pt x="215" y="761"/>
                    <a:pt x="108" y="869"/>
                    <a:pt x="0" y="976"/>
                  </a:cubicBezTo>
                  <a:lnTo>
                    <a:pt x="1824" y="3717"/>
                  </a:lnTo>
                  <a:cubicBezTo>
                    <a:pt x="1795" y="3473"/>
                    <a:pt x="1785" y="3278"/>
                    <a:pt x="1766" y="3161"/>
                  </a:cubicBezTo>
                  <a:lnTo>
                    <a:pt x="849"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8"/>
            <p:cNvSpPr/>
            <p:nvPr/>
          </p:nvSpPr>
          <p:spPr>
            <a:xfrm>
              <a:off x="2253125" y="3562300"/>
              <a:ext cx="316600" cy="420925"/>
            </a:xfrm>
            <a:custGeom>
              <a:rect b="b" l="l" r="r" t="t"/>
              <a:pathLst>
                <a:path extrusionOk="0" h="16837" w="12664">
                  <a:moveTo>
                    <a:pt x="7024" y="1"/>
                  </a:moveTo>
                  <a:cubicBezTo>
                    <a:pt x="6117" y="391"/>
                    <a:pt x="3893" y="1474"/>
                    <a:pt x="2761" y="3337"/>
                  </a:cubicBezTo>
                  <a:cubicBezTo>
                    <a:pt x="1425" y="5523"/>
                    <a:pt x="0" y="14439"/>
                    <a:pt x="2888" y="16312"/>
                  </a:cubicBezTo>
                  <a:cubicBezTo>
                    <a:pt x="3259" y="16556"/>
                    <a:pt x="3678" y="16712"/>
                    <a:pt x="4107" y="16780"/>
                  </a:cubicBezTo>
                  <a:cubicBezTo>
                    <a:pt x="4335" y="16819"/>
                    <a:pt x="4571" y="16837"/>
                    <a:pt x="4813" y="16837"/>
                  </a:cubicBezTo>
                  <a:cubicBezTo>
                    <a:pt x="7235" y="16837"/>
                    <a:pt x="10292" y="15010"/>
                    <a:pt x="12341" y="13005"/>
                  </a:cubicBezTo>
                  <a:cubicBezTo>
                    <a:pt x="12449" y="12898"/>
                    <a:pt x="12566" y="12790"/>
                    <a:pt x="12663" y="12683"/>
                  </a:cubicBezTo>
                  <a:lnTo>
                    <a:pt x="12605" y="12625"/>
                  </a:lnTo>
                  <a:cubicBezTo>
                    <a:pt x="10507" y="12332"/>
                    <a:pt x="9512" y="9298"/>
                    <a:pt x="9512" y="9298"/>
                  </a:cubicBezTo>
                  <a:lnTo>
                    <a:pt x="9327" y="9239"/>
                  </a:lnTo>
                  <a:cubicBezTo>
                    <a:pt x="9512" y="9113"/>
                    <a:pt x="9688" y="8996"/>
                    <a:pt x="9863" y="8869"/>
                  </a:cubicBezTo>
                  <a:lnTo>
                    <a:pt x="9844" y="8839"/>
                  </a:lnTo>
                  <a:cubicBezTo>
                    <a:pt x="9844" y="8839"/>
                    <a:pt x="7834" y="5835"/>
                    <a:pt x="7571" y="5113"/>
                  </a:cubicBezTo>
                  <a:cubicBezTo>
                    <a:pt x="7307" y="4391"/>
                    <a:pt x="7044" y="40"/>
                    <a:pt x="7044" y="40"/>
                  </a:cubicBezTo>
                  <a:lnTo>
                    <a:pt x="7024"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8"/>
            <p:cNvSpPr/>
            <p:nvPr/>
          </p:nvSpPr>
          <p:spPr>
            <a:xfrm>
              <a:off x="2339950" y="3887175"/>
              <a:ext cx="273175" cy="315200"/>
            </a:xfrm>
            <a:custGeom>
              <a:rect b="b" l="l" r="r" t="t"/>
              <a:pathLst>
                <a:path extrusionOk="0" h="12608" w="10927">
                  <a:moveTo>
                    <a:pt x="8868" y="0"/>
                  </a:moveTo>
                  <a:cubicBezTo>
                    <a:pt x="6810" y="2014"/>
                    <a:pt x="3744" y="3842"/>
                    <a:pt x="1335" y="3842"/>
                  </a:cubicBezTo>
                  <a:cubicBezTo>
                    <a:pt x="1094" y="3842"/>
                    <a:pt x="860" y="3824"/>
                    <a:pt x="634" y="3785"/>
                  </a:cubicBezTo>
                  <a:lnTo>
                    <a:pt x="625" y="3844"/>
                  </a:lnTo>
                  <a:cubicBezTo>
                    <a:pt x="625" y="3844"/>
                    <a:pt x="0" y="12146"/>
                    <a:pt x="664" y="12409"/>
                  </a:cubicBezTo>
                  <a:cubicBezTo>
                    <a:pt x="830" y="12478"/>
                    <a:pt x="1366" y="12536"/>
                    <a:pt x="2127" y="12575"/>
                  </a:cubicBezTo>
                  <a:cubicBezTo>
                    <a:pt x="2530" y="12595"/>
                    <a:pt x="2993" y="12607"/>
                    <a:pt x="3490" y="12607"/>
                  </a:cubicBezTo>
                  <a:cubicBezTo>
                    <a:pt x="5905" y="12607"/>
                    <a:pt x="9113" y="12323"/>
                    <a:pt x="10019" y="11287"/>
                  </a:cubicBezTo>
                  <a:cubicBezTo>
                    <a:pt x="10868" y="10322"/>
                    <a:pt x="10927" y="7297"/>
                    <a:pt x="10839" y="4956"/>
                  </a:cubicBezTo>
                  <a:cubicBezTo>
                    <a:pt x="10800" y="4068"/>
                    <a:pt x="10732" y="3288"/>
                    <a:pt x="10683" y="2742"/>
                  </a:cubicBezTo>
                  <a:lnTo>
                    <a:pt x="8868"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8"/>
            <p:cNvSpPr/>
            <p:nvPr/>
          </p:nvSpPr>
          <p:spPr>
            <a:xfrm>
              <a:off x="2599450" y="3526950"/>
              <a:ext cx="320975" cy="255350"/>
            </a:xfrm>
            <a:custGeom>
              <a:rect b="b" l="l" r="r" t="t"/>
              <a:pathLst>
                <a:path extrusionOk="0" h="10214" w="12839">
                  <a:moveTo>
                    <a:pt x="9249" y="0"/>
                  </a:moveTo>
                  <a:cubicBezTo>
                    <a:pt x="8693" y="1337"/>
                    <a:pt x="7697" y="3483"/>
                    <a:pt x="7054" y="3620"/>
                  </a:cubicBezTo>
                  <a:cubicBezTo>
                    <a:pt x="7017" y="3628"/>
                    <a:pt x="6978" y="3632"/>
                    <a:pt x="6938" y="3632"/>
                  </a:cubicBezTo>
                  <a:cubicBezTo>
                    <a:pt x="6023" y="3632"/>
                    <a:pt x="4285" y="1466"/>
                    <a:pt x="2761" y="859"/>
                  </a:cubicBezTo>
                  <a:cubicBezTo>
                    <a:pt x="2013" y="558"/>
                    <a:pt x="976" y="487"/>
                    <a:pt x="167" y="487"/>
                  </a:cubicBezTo>
                  <a:cubicBezTo>
                    <a:pt x="110" y="487"/>
                    <a:pt x="54" y="488"/>
                    <a:pt x="0" y="488"/>
                  </a:cubicBezTo>
                  <a:lnTo>
                    <a:pt x="0" y="527"/>
                  </a:lnTo>
                  <a:cubicBezTo>
                    <a:pt x="0" y="527"/>
                    <a:pt x="1942" y="2781"/>
                    <a:pt x="2078" y="3308"/>
                  </a:cubicBezTo>
                  <a:cubicBezTo>
                    <a:pt x="2088" y="3356"/>
                    <a:pt x="2098" y="4478"/>
                    <a:pt x="2098" y="4478"/>
                  </a:cubicBezTo>
                  <a:cubicBezTo>
                    <a:pt x="2098" y="4478"/>
                    <a:pt x="2098" y="4478"/>
                    <a:pt x="2098" y="4478"/>
                  </a:cubicBezTo>
                  <a:cubicBezTo>
                    <a:pt x="2244" y="4459"/>
                    <a:pt x="2381" y="4429"/>
                    <a:pt x="2537" y="4410"/>
                  </a:cubicBezTo>
                  <a:lnTo>
                    <a:pt x="2966" y="4342"/>
                  </a:lnTo>
                  <a:cubicBezTo>
                    <a:pt x="3763" y="4219"/>
                    <a:pt x="4463" y="4147"/>
                    <a:pt x="4957" y="4147"/>
                  </a:cubicBezTo>
                  <a:cubicBezTo>
                    <a:pt x="5406" y="4147"/>
                    <a:pt x="5684" y="4207"/>
                    <a:pt x="5707" y="4342"/>
                  </a:cubicBezTo>
                  <a:cubicBezTo>
                    <a:pt x="5707" y="4371"/>
                    <a:pt x="5698" y="4410"/>
                    <a:pt x="5678" y="4439"/>
                  </a:cubicBezTo>
                  <a:cubicBezTo>
                    <a:pt x="5678" y="4439"/>
                    <a:pt x="6956" y="8439"/>
                    <a:pt x="6166" y="9844"/>
                  </a:cubicBezTo>
                  <a:cubicBezTo>
                    <a:pt x="6107" y="9961"/>
                    <a:pt x="6019" y="10058"/>
                    <a:pt x="5922" y="10146"/>
                  </a:cubicBezTo>
                  <a:cubicBezTo>
                    <a:pt x="5922" y="10146"/>
                    <a:pt x="6326" y="10214"/>
                    <a:pt x="6888" y="10214"/>
                  </a:cubicBezTo>
                  <a:cubicBezTo>
                    <a:pt x="7660" y="10214"/>
                    <a:pt x="8730" y="10086"/>
                    <a:pt x="9463" y="9483"/>
                  </a:cubicBezTo>
                  <a:cubicBezTo>
                    <a:pt x="11180" y="8078"/>
                    <a:pt x="12331" y="3990"/>
                    <a:pt x="12839" y="2039"/>
                  </a:cubicBezTo>
                  <a:lnTo>
                    <a:pt x="12770" y="2020"/>
                  </a:lnTo>
                  <a:cubicBezTo>
                    <a:pt x="12757" y="2020"/>
                    <a:pt x="12744" y="2020"/>
                    <a:pt x="12731" y="2020"/>
                  </a:cubicBezTo>
                  <a:cubicBezTo>
                    <a:pt x="10903" y="2020"/>
                    <a:pt x="9258" y="0"/>
                    <a:pt x="925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48"/>
            <p:cNvSpPr/>
            <p:nvPr/>
          </p:nvSpPr>
          <p:spPr>
            <a:xfrm>
              <a:off x="2607250" y="3776925"/>
              <a:ext cx="212450" cy="392800"/>
            </a:xfrm>
            <a:custGeom>
              <a:rect b="b" l="l" r="r" t="t"/>
              <a:pathLst>
                <a:path extrusionOk="0" h="15712" w="8498">
                  <a:moveTo>
                    <a:pt x="5425" y="1"/>
                  </a:moveTo>
                  <a:cubicBezTo>
                    <a:pt x="4595" y="377"/>
                    <a:pt x="3014" y="1016"/>
                    <a:pt x="1973" y="1016"/>
                  </a:cubicBezTo>
                  <a:cubicBezTo>
                    <a:pt x="1827" y="1016"/>
                    <a:pt x="1692" y="1004"/>
                    <a:pt x="1571" y="976"/>
                  </a:cubicBezTo>
                  <a:lnTo>
                    <a:pt x="1552" y="1035"/>
                  </a:lnTo>
                  <a:cubicBezTo>
                    <a:pt x="1269" y="3045"/>
                    <a:pt x="488" y="5240"/>
                    <a:pt x="20" y="7191"/>
                  </a:cubicBezTo>
                  <a:lnTo>
                    <a:pt x="0" y="7161"/>
                  </a:lnTo>
                  <a:lnTo>
                    <a:pt x="0" y="7161"/>
                  </a:lnTo>
                  <a:cubicBezTo>
                    <a:pt x="40" y="7698"/>
                    <a:pt x="108" y="8478"/>
                    <a:pt x="147" y="9366"/>
                  </a:cubicBezTo>
                  <a:cubicBezTo>
                    <a:pt x="293" y="10215"/>
                    <a:pt x="1200" y="15210"/>
                    <a:pt x="2166" y="15434"/>
                  </a:cubicBezTo>
                  <a:cubicBezTo>
                    <a:pt x="2983" y="15632"/>
                    <a:pt x="3726" y="15711"/>
                    <a:pt x="4392" y="15711"/>
                  </a:cubicBezTo>
                  <a:cubicBezTo>
                    <a:pt x="5860" y="15711"/>
                    <a:pt x="6955" y="15327"/>
                    <a:pt x="7639" y="14985"/>
                  </a:cubicBezTo>
                  <a:cubicBezTo>
                    <a:pt x="7942" y="14839"/>
                    <a:pt x="8234" y="14654"/>
                    <a:pt x="8498" y="14449"/>
                  </a:cubicBezTo>
                  <a:cubicBezTo>
                    <a:pt x="8498" y="14449"/>
                    <a:pt x="7522" y="6713"/>
                    <a:pt x="542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48"/>
            <p:cNvSpPr/>
            <p:nvPr/>
          </p:nvSpPr>
          <p:spPr>
            <a:xfrm>
              <a:off x="2228975" y="3055100"/>
              <a:ext cx="400250" cy="326275"/>
            </a:xfrm>
            <a:custGeom>
              <a:rect b="b" l="l" r="r" t="t"/>
              <a:pathLst>
                <a:path extrusionOk="0" h="13051" w="16010">
                  <a:moveTo>
                    <a:pt x="8696" y="0"/>
                  </a:moveTo>
                  <a:cubicBezTo>
                    <a:pt x="8172" y="0"/>
                    <a:pt x="7630" y="30"/>
                    <a:pt x="7073" y="95"/>
                  </a:cubicBezTo>
                  <a:cubicBezTo>
                    <a:pt x="2274" y="661"/>
                    <a:pt x="2166" y="5217"/>
                    <a:pt x="2166" y="5217"/>
                  </a:cubicBezTo>
                  <a:cubicBezTo>
                    <a:pt x="2166" y="5217"/>
                    <a:pt x="1181" y="5402"/>
                    <a:pt x="508" y="7656"/>
                  </a:cubicBezTo>
                  <a:cubicBezTo>
                    <a:pt x="1" y="9373"/>
                    <a:pt x="2644" y="12963"/>
                    <a:pt x="2644" y="12963"/>
                  </a:cubicBezTo>
                  <a:lnTo>
                    <a:pt x="2654" y="13002"/>
                  </a:lnTo>
                  <a:cubicBezTo>
                    <a:pt x="2776" y="12965"/>
                    <a:pt x="2902" y="12947"/>
                    <a:pt x="3027" y="12947"/>
                  </a:cubicBezTo>
                  <a:cubicBezTo>
                    <a:pt x="3202" y="12947"/>
                    <a:pt x="3377" y="12982"/>
                    <a:pt x="3542" y="13050"/>
                  </a:cubicBezTo>
                  <a:lnTo>
                    <a:pt x="3542" y="13031"/>
                  </a:lnTo>
                  <a:cubicBezTo>
                    <a:pt x="4566" y="10768"/>
                    <a:pt x="3337" y="5509"/>
                    <a:pt x="3337" y="5509"/>
                  </a:cubicBezTo>
                  <a:lnTo>
                    <a:pt x="3337" y="5509"/>
                  </a:lnTo>
                  <a:cubicBezTo>
                    <a:pt x="3337" y="5509"/>
                    <a:pt x="4864" y="5682"/>
                    <a:pt x="6770" y="5682"/>
                  </a:cubicBezTo>
                  <a:cubicBezTo>
                    <a:pt x="7834" y="5682"/>
                    <a:pt x="9016" y="5628"/>
                    <a:pt x="10117" y="5461"/>
                  </a:cubicBezTo>
                  <a:cubicBezTo>
                    <a:pt x="12078" y="5168"/>
                    <a:pt x="13814" y="4895"/>
                    <a:pt x="14819" y="4641"/>
                  </a:cubicBezTo>
                  <a:cubicBezTo>
                    <a:pt x="15395" y="4495"/>
                    <a:pt x="15736" y="4358"/>
                    <a:pt x="15736" y="4222"/>
                  </a:cubicBezTo>
                  <a:cubicBezTo>
                    <a:pt x="15736" y="3870"/>
                    <a:pt x="14712" y="3831"/>
                    <a:pt x="14712" y="3831"/>
                  </a:cubicBezTo>
                  <a:cubicBezTo>
                    <a:pt x="14712" y="3831"/>
                    <a:pt x="15522" y="3480"/>
                    <a:pt x="15522" y="3197"/>
                  </a:cubicBezTo>
                  <a:cubicBezTo>
                    <a:pt x="15522" y="2972"/>
                    <a:pt x="15039" y="2952"/>
                    <a:pt x="14868" y="2952"/>
                  </a:cubicBezTo>
                  <a:cubicBezTo>
                    <a:pt x="14832" y="2952"/>
                    <a:pt x="14810" y="2953"/>
                    <a:pt x="14810" y="2953"/>
                  </a:cubicBezTo>
                  <a:cubicBezTo>
                    <a:pt x="14810" y="2953"/>
                    <a:pt x="16009" y="2710"/>
                    <a:pt x="15805" y="2183"/>
                  </a:cubicBezTo>
                  <a:cubicBezTo>
                    <a:pt x="15615" y="1717"/>
                    <a:pt x="12694" y="0"/>
                    <a:pt x="869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8"/>
            <p:cNvSpPr/>
            <p:nvPr/>
          </p:nvSpPr>
          <p:spPr>
            <a:xfrm>
              <a:off x="2834075" y="3417025"/>
              <a:ext cx="134650" cy="135075"/>
            </a:xfrm>
            <a:custGeom>
              <a:rect b="b" l="l" r="r" t="t"/>
              <a:pathLst>
                <a:path extrusionOk="0" h="5403" w="5386">
                  <a:moveTo>
                    <a:pt x="2820" y="1"/>
                  </a:moveTo>
                  <a:cubicBezTo>
                    <a:pt x="2165" y="1"/>
                    <a:pt x="1298" y="2124"/>
                    <a:pt x="1298" y="2124"/>
                  </a:cubicBezTo>
                  <a:cubicBezTo>
                    <a:pt x="1298" y="2124"/>
                    <a:pt x="918" y="1098"/>
                    <a:pt x="607" y="1098"/>
                  </a:cubicBezTo>
                  <a:cubicBezTo>
                    <a:pt x="576" y="1098"/>
                    <a:pt x="546" y="1107"/>
                    <a:pt x="517" y="1129"/>
                  </a:cubicBezTo>
                  <a:cubicBezTo>
                    <a:pt x="0" y="1529"/>
                    <a:pt x="410" y="2954"/>
                    <a:pt x="273" y="3344"/>
                  </a:cubicBezTo>
                  <a:cubicBezTo>
                    <a:pt x="273" y="3363"/>
                    <a:pt x="264" y="3393"/>
                    <a:pt x="254" y="3422"/>
                  </a:cubicBezTo>
                  <a:cubicBezTo>
                    <a:pt x="546" y="3695"/>
                    <a:pt x="2215" y="5227"/>
                    <a:pt x="3756" y="5402"/>
                  </a:cubicBezTo>
                  <a:cubicBezTo>
                    <a:pt x="4078" y="4807"/>
                    <a:pt x="4244" y="4154"/>
                    <a:pt x="4263" y="3480"/>
                  </a:cubicBezTo>
                  <a:cubicBezTo>
                    <a:pt x="4263" y="3480"/>
                    <a:pt x="5385" y="2124"/>
                    <a:pt x="5083" y="1890"/>
                  </a:cubicBezTo>
                  <a:cubicBezTo>
                    <a:pt x="5026" y="1844"/>
                    <a:pt x="4954" y="1825"/>
                    <a:pt x="4873" y="1825"/>
                  </a:cubicBezTo>
                  <a:cubicBezTo>
                    <a:pt x="4406" y="1825"/>
                    <a:pt x="3639" y="2485"/>
                    <a:pt x="3639" y="2485"/>
                  </a:cubicBezTo>
                  <a:cubicBezTo>
                    <a:pt x="3639" y="2485"/>
                    <a:pt x="4761" y="407"/>
                    <a:pt x="4097" y="349"/>
                  </a:cubicBezTo>
                  <a:cubicBezTo>
                    <a:pt x="4086" y="348"/>
                    <a:pt x="4075" y="347"/>
                    <a:pt x="4064" y="347"/>
                  </a:cubicBezTo>
                  <a:cubicBezTo>
                    <a:pt x="3455" y="347"/>
                    <a:pt x="2691" y="1884"/>
                    <a:pt x="2595" y="2076"/>
                  </a:cubicBezTo>
                  <a:cubicBezTo>
                    <a:pt x="2654" y="1871"/>
                    <a:pt x="3229" y="124"/>
                    <a:pt x="2917" y="17"/>
                  </a:cubicBezTo>
                  <a:cubicBezTo>
                    <a:pt x="2885" y="6"/>
                    <a:pt x="2853" y="1"/>
                    <a:pt x="282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8"/>
            <p:cNvSpPr/>
            <p:nvPr/>
          </p:nvSpPr>
          <p:spPr>
            <a:xfrm>
              <a:off x="2585050" y="3630625"/>
              <a:ext cx="156850" cy="39875"/>
            </a:xfrm>
            <a:custGeom>
              <a:rect b="b" l="l" r="r" t="t"/>
              <a:pathLst>
                <a:path extrusionOk="0" h="1595" w="6274">
                  <a:moveTo>
                    <a:pt x="5522" y="0"/>
                  </a:moveTo>
                  <a:cubicBezTo>
                    <a:pt x="5027" y="0"/>
                    <a:pt x="4324" y="72"/>
                    <a:pt x="3522" y="195"/>
                  </a:cubicBezTo>
                  <a:lnTo>
                    <a:pt x="3083" y="263"/>
                  </a:lnTo>
                  <a:cubicBezTo>
                    <a:pt x="2937" y="292"/>
                    <a:pt x="2791" y="321"/>
                    <a:pt x="2654" y="341"/>
                  </a:cubicBezTo>
                  <a:cubicBezTo>
                    <a:pt x="2157" y="438"/>
                    <a:pt x="1669" y="556"/>
                    <a:pt x="1191" y="702"/>
                  </a:cubicBezTo>
                  <a:cubicBezTo>
                    <a:pt x="459" y="936"/>
                    <a:pt x="1" y="1170"/>
                    <a:pt x="30" y="1356"/>
                  </a:cubicBezTo>
                  <a:cubicBezTo>
                    <a:pt x="30" y="1375"/>
                    <a:pt x="40" y="1395"/>
                    <a:pt x="59" y="1414"/>
                  </a:cubicBezTo>
                  <a:cubicBezTo>
                    <a:pt x="165" y="1534"/>
                    <a:pt x="549" y="1595"/>
                    <a:pt x="1104" y="1595"/>
                  </a:cubicBezTo>
                  <a:cubicBezTo>
                    <a:pt x="1682" y="1595"/>
                    <a:pt x="2444" y="1529"/>
                    <a:pt x="3269" y="1395"/>
                  </a:cubicBezTo>
                  <a:cubicBezTo>
                    <a:pt x="4839" y="1131"/>
                    <a:pt x="6059" y="614"/>
                    <a:pt x="6244" y="292"/>
                  </a:cubicBezTo>
                  <a:cubicBezTo>
                    <a:pt x="6264" y="263"/>
                    <a:pt x="6274" y="234"/>
                    <a:pt x="6274" y="195"/>
                  </a:cubicBezTo>
                  <a:cubicBezTo>
                    <a:pt x="6250" y="60"/>
                    <a:pt x="5972" y="0"/>
                    <a:pt x="552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8"/>
            <p:cNvSpPr/>
            <p:nvPr/>
          </p:nvSpPr>
          <p:spPr>
            <a:xfrm>
              <a:off x="2585775" y="3635475"/>
              <a:ext cx="187600" cy="169600"/>
            </a:xfrm>
            <a:custGeom>
              <a:rect b="b" l="l" r="r" t="t"/>
              <a:pathLst>
                <a:path extrusionOk="0" h="6784" w="7504">
                  <a:moveTo>
                    <a:pt x="6245" y="1"/>
                  </a:moveTo>
                  <a:cubicBezTo>
                    <a:pt x="6059" y="323"/>
                    <a:pt x="4820" y="927"/>
                    <a:pt x="3259" y="1181"/>
                  </a:cubicBezTo>
                  <a:cubicBezTo>
                    <a:pt x="2518" y="1306"/>
                    <a:pt x="1817" y="1362"/>
                    <a:pt x="1254" y="1362"/>
                  </a:cubicBezTo>
                  <a:cubicBezTo>
                    <a:pt x="589" y="1362"/>
                    <a:pt x="117" y="1284"/>
                    <a:pt x="1" y="1152"/>
                  </a:cubicBezTo>
                  <a:lnTo>
                    <a:pt x="1" y="1152"/>
                  </a:lnTo>
                  <a:lnTo>
                    <a:pt x="21" y="1259"/>
                  </a:lnTo>
                  <a:lnTo>
                    <a:pt x="108" y="2010"/>
                  </a:lnTo>
                  <a:lnTo>
                    <a:pt x="196" y="2791"/>
                  </a:lnTo>
                  <a:lnTo>
                    <a:pt x="303" y="3688"/>
                  </a:lnTo>
                  <a:cubicBezTo>
                    <a:pt x="440" y="3796"/>
                    <a:pt x="489" y="3971"/>
                    <a:pt x="440" y="4127"/>
                  </a:cubicBezTo>
                  <a:cubicBezTo>
                    <a:pt x="440" y="4127"/>
                    <a:pt x="1308" y="4322"/>
                    <a:pt x="1377" y="4771"/>
                  </a:cubicBezTo>
                  <a:cubicBezTo>
                    <a:pt x="1377" y="4966"/>
                    <a:pt x="1318" y="5152"/>
                    <a:pt x="1201" y="5317"/>
                  </a:cubicBezTo>
                  <a:lnTo>
                    <a:pt x="1279" y="5337"/>
                  </a:lnTo>
                  <a:cubicBezTo>
                    <a:pt x="1279" y="5337"/>
                    <a:pt x="1884" y="5698"/>
                    <a:pt x="1708" y="6342"/>
                  </a:cubicBezTo>
                  <a:cubicBezTo>
                    <a:pt x="1933" y="6498"/>
                    <a:pt x="2186" y="6615"/>
                    <a:pt x="2459" y="6693"/>
                  </a:cubicBezTo>
                  <a:cubicBezTo>
                    <a:pt x="2736" y="6755"/>
                    <a:pt x="3025" y="6783"/>
                    <a:pt x="3318" y="6783"/>
                  </a:cubicBezTo>
                  <a:cubicBezTo>
                    <a:pt x="4170" y="6783"/>
                    <a:pt x="5052" y="6547"/>
                    <a:pt x="5757" y="6234"/>
                  </a:cubicBezTo>
                  <a:cubicBezTo>
                    <a:pt x="6010" y="6127"/>
                    <a:pt x="6254" y="5981"/>
                    <a:pt x="6469" y="5805"/>
                  </a:cubicBezTo>
                  <a:cubicBezTo>
                    <a:pt x="6566" y="5717"/>
                    <a:pt x="6645" y="5620"/>
                    <a:pt x="6713" y="5503"/>
                  </a:cubicBezTo>
                  <a:cubicBezTo>
                    <a:pt x="7503" y="4098"/>
                    <a:pt x="6245" y="1"/>
                    <a:pt x="6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8"/>
            <p:cNvSpPr/>
            <p:nvPr/>
          </p:nvSpPr>
          <p:spPr>
            <a:xfrm>
              <a:off x="2380200" y="3775275"/>
              <a:ext cx="131475" cy="61925"/>
            </a:xfrm>
            <a:custGeom>
              <a:rect b="b" l="l" r="r" t="t"/>
              <a:pathLst>
                <a:path extrusionOk="0" h="2477" w="5259">
                  <a:moveTo>
                    <a:pt x="5187" y="0"/>
                  </a:moveTo>
                  <a:cubicBezTo>
                    <a:pt x="5178" y="0"/>
                    <a:pt x="5169" y="3"/>
                    <a:pt x="5161" y="8"/>
                  </a:cubicBezTo>
                  <a:cubicBezTo>
                    <a:pt x="5161" y="8"/>
                    <a:pt x="4839" y="184"/>
                    <a:pt x="4380" y="457"/>
                  </a:cubicBezTo>
                  <a:lnTo>
                    <a:pt x="3590" y="935"/>
                  </a:lnTo>
                  <a:lnTo>
                    <a:pt x="3151" y="1189"/>
                  </a:lnTo>
                  <a:lnTo>
                    <a:pt x="2683" y="1452"/>
                  </a:lnTo>
                  <a:cubicBezTo>
                    <a:pt x="2536" y="1540"/>
                    <a:pt x="2371" y="1608"/>
                    <a:pt x="2224" y="1696"/>
                  </a:cubicBezTo>
                  <a:cubicBezTo>
                    <a:pt x="2068" y="1784"/>
                    <a:pt x="1912" y="1833"/>
                    <a:pt x="1756" y="1901"/>
                  </a:cubicBezTo>
                  <a:cubicBezTo>
                    <a:pt x="1610" y="1969"/>
                    <a:pt x="1463" y="2028"/>
                    <a:pt x="1317" y="2076"/>
                  </a:cubicBezTo>
                  <a:cubicBezTo>
                    <a:pt x="1180" y="2125"/>
                    <a:pt x="1054" y="2164"/>
                    <a:pt x="907" y="2194"/>
                  </a:cubicBezTo>
                  <a:cubicBezTo>
                    <a:pt x="780" y="2223"/>
                    <a:pt x="663" y="2252"/>
                    <a:pt x="566" y="2281"/>
                  </a:cubicBezTo>
                  <a:lnTo>
                    <a:pt x="293" y="2311"/>
                  </a:lnTo>
                  <a:lnTo>
                    <a:pt x="49" y="2350"/>
                  </a:lnTo>
                  <a:cubicBezTo>
                    <a:pt x="20" y="2350"/>
                    <a:pt x="0" y="2369"/>
                    <a:pt x="0" y="2389"/>
                  </a:cubicBezTo>
                  <a:cubicBezTo>
                    <a:pt x="0" y="2418"/>
                    <a:pt x="20" y="2437"/>
                    <a:pt x="49" y="2447"/>
                  </a:cubicBezTo>
                  <a:lnTo>
                    <a:pt x="302" y="2467"/>
                  </a:lnTo>
                  <a:lnTo>
                    <a:pt x="595" y="2476"/>
                  </a:lnTo>
                  <a:cubicBezTo>
                    <a:pt x="702" y="2467"/>
                    <a:pt x="829" y="2457"/>
                    <a:pt x="966" y="2437"/>
                  </a:cubicBezTo>
                  <a:cubicBezTo>
                    <a:pt x="1112" y="2428"/>
                    <a:pt x="1259" y="2398"/>
                    <a:pt x="1405" y="2350"/>
                  </a:cubicBezTo>
                  <a:cubicBezTo>
                    <a:pt x="1571" y="2320"/>
                    <a:pt x="1727" y="2272"/>
                    <a:pt x="1883" y="2213"/>
                  </a:cubicBezTo>
                  <a:cubicBezTo>
                    <a:pt x="2049" y="2145"/>
                    <a:pt x="2224" y="2096"/>
                    <a:pt x="2380" y="2018"/>
                  </a:cubicBezTo>
                  <a:cubicBezTo>
                    <a:pt x="2536" y="1940"/>
                    <a:pt x="2702" y="1862"/>
                    <a:pt x="2868" y="1784"/>
                  </a:cubicBezTo>
                  <a:cubicBezTo>
                    <a:pt x="3180" y="1608"/>
                    <a:pt x="3493" y="1423"/>
                    <a:pt x="3785" y="1228"/>
                  </a:cubicBezTo>
                  <a:cubicBezTo>
                    <a:pt x="4068" y="1042"/>
                    <a:pt x="4322" y="847"/>
                    <a:pt x="4536" y="681"/>
                  </a:cubicBezTo>
                  <a:cubicBezTo>
                    <a:pt x="4966" y="359"/>
                    <a:pt x="5239" y="116"/>
                    <a:pt x="5239" y="116"/>
                  </a:cubicBezTo>
                  <a:cubicBezTo>
                    <a:pt x="5249" y="86"/>
                    <a:pt x="5258" y="57"/>
                    <a:pt x="5249" y="38"/>
                  </a:cubicBezTo>
                  <a:cubicBezTo>
                    <a:pt x="5234" y="16"/>
                    <a:pt x="5210" y="0"/>
                    <a:pt x="518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8"/>
            <p:cNvSpPr/>
            <p:nvPr/>
          </p:nvSpPr>
          <p:spPr>
            <a:xfrm>
              <a:off x="2511150" y="3739775"/>
              <a:ext cx="17100" cy="34000"/>
            </a:xfrm>
            <a:custGeom>
              <a:rect b="b" l="l" r="r" t="t"/>
              <a:pathLst>
                <a:path extrusionOk="0" h="1360" w="684">
                  <a:moveTo>
                    <a:pt x="637" y="0"/>
                  </a:moveTo>
                  <a:cubicBezTo>
                    <a:pt x="630" y="0"/>
                    <a:pt x="623" y="2"/>
                    <a:pt x="615" y="4"/>
                  </a:cubicBezTo>
                  <a:cubicBezTo>
                    <a:pt x="547" y="33"/>
                    <a:pt x="469" y="72"/>
                    <a:pt x="401" y="111"/>
                  </a:cubicBezTo>
                  <a:cubicBezTo>
                    <a:pt x="362" y="131"/>
                    <a:pt x="332" y="150"/>
                    <a:pt x="303" y="180"/>
                  </a:cubicBezTo>
                  <a:cubicBezTo>
                    <a:pt x="274" y="209"/>
                    <a:pt x="235" y="248"/>
                    <a:pt x="206" y="287"/>
                  </a:cubicBezTo>
                  <a:cubicBezTo>
                    <a:pt x="167" y="326"/>
                    <a:pt x="137" y="365"/>
                    <a:pt x="118" y="414"/>
                  </a:cubicBezTo>
                  <a:lnTo>
                    <a:pt x="50" y="560"/>
                  </a:lnTo>
                  <a:cubicBezTo>
                    <a:pt x="20" y="648"/>
                    <a:pt x="1" y="745"/>
                    <a:pt x="1" y="853"/>
                  </a:cubicBezTo>
                  <a:cubicBezTo>
                    <a:pt x="1" y="940"/>
                    <a:pt x="11" y="1028"/>
                    <a:pt x="30" y="1116"/>
                  </a:cubicBezTo>
                  <a:cubicBezTo>
                    <a:pt x="50" y="1194"/>
                    <a:pt x="79" y="1272"/>
                    <a:pt x="128" y="1340"/>
                  </a:cubicBezTo>
                  <a:cubicBezTo>
                    <a:pt x="137" y="1350"/>
                    <a:pt x="147" y="1360"/>
                    <a:pt x="157" y="1360"/>
                  </a:cubicBezTo>
                  <a:cubicBezTo>
                    <a:pt x="176" y="1360"/>
                    <a:pt x="196" y="1350"/>
                    <a:pt x="196" y="1331"/>
                  </a:cubicBezTo>
                  <a:cubicBezTo>
                    <a:pt x="196" y="1331"/>
                    <a:pt x="196" y="1301"/>
                    <a:pt x="196" y="1262"/>
                  </a:cubicBezTo>
                  <a:cubicBezTo>
                    <a:pt x="196" y="1223"/>
                    <a:pt x="206" y="1165"/>
                    <a:pt x="215" y="1097"/>
                  </a:cubicBezTo>
                  <a:cubicBezTo>
                    <a:pt x="215" y="1028"/>
                    <a:pt x="235" y="950"/>
                    <a:pt x="245" y="882"/>
                  </a:cubicBezTo>
                  <a:cubicBezTo>
                    <a:pt x="264" y="804"/>
                    <a:pt x="293" y="726"/>
                    <a:pt x="323" y="648"/>
                  </a:cubicBezTo>
                  <a:cubicBezTo>
                    <a:pt x="342" y="619"/>
                    <a:pt x="352" y="580"/>
                    <a:pt x="371" y="541"/>
                  </a:cubicBezTo>
                  <a:cubicBezTo>
                    <a:pt x="381" y="501"/>
                    <a:pt x="401" y="472"/>
                    <a:pt x="420" y="443"/>
                  </a:cubicBezTo>
                  <a:cubicBezTo>
                    <a:pt x="440" y="414"/>
                    <a:pt x="459" y="375"/>
                    <a:pt x="469" y="345"/>
                  </a:cubicBezTo>
                  <a:cubicBezTo>
                    <a:pt x="489" y="316"/>
                    <a:pt x="508" y="287"/>
                    <a:pt x="537" y="258"/>
                  </a:cubicBezTo>
                  <a:cubicBezTo>
                    <a:pt x="596" y="199"/>
                    <a:pt x="645" y="131"/>
                    <a:pt x="684" y="72"/>
                  </a:cubicBezTo>
                  <a:cubicBezTo>
                    <a:pt x="684" y="53"/>
                    <a:pt x="684" y="43"/>
                    <a:pt x="684" y="33"/>
                  </a:cubicBezTo>
                  <a:cubicBezTo>
                    <a:pt x="676" y="11"/>
                    <a:pt x="658" y="0"/>
                    <a:pt x="6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8"/>
            <p:cNvSpPr/>
            <p:nvPr/>
          </p:nvSpPr>
          <p:spPr>
            <a:xfrm>
              <a:off x="2589925" y="3941450"/>
              <a:ext cx="26375" cy="228600"/>
            </a:xfrm>
            <a:custGeom>
              <a:rect b="b" l="l" r="r" t="t"/>
              <a:pathLst>
                <a:path extrusionOk="0" h="9144" w="1055">
                  <a:moveTo>
                    <a:pt x="643" y="1"/>
                  </a:moveTo>
                  <a:cubicBezTo>
                    <a:pt x="641" y="1"/>
                    <a:pt x="638" y="2"/>
                    <a:pt x="635" y="5"/>
                  </a:cubicBezTo>
                  <a:cubicBezTo>
                    <a:pt x="633" y="3"/>
                    <a:pt x="631" y="2"/>
                    <a:pt x="629" y="2"/>
                  </a:cubicBezTo>
                  <a:cubicBezTo>
                    <a:pt x="622" y="2"/>
                    <a:pt x="615" y="16"/>
                    <a:pt x="615" y="24"/>
                  </a:cubicBezTo>
                  <a:lnTo>
                    <a:pt x="635" y="424"/>
                  </a:lnTo>
                  <a:cubicBezTo>
                    <a:pt x="645" y="668"/>
                    <a:pt x="654" y="1039"/>
                    <a:pt x="664" y="1468"/>
                  </a:cubicBezTo>
                  <a:cubicBezTo>
                    <a:pt x="684" y="2336"/>
                    <a:pt x="693" y="3488"/>
                    <a:pt x="684" y="4639"/>
                  </a:cubicBezTo>
                  <a:cubicBezTo>
                    <a:pt x="664" y="5790"/>
                    <a:pt x="615" y="6931"/>
                    <a:pt x="459" y="7780"/>
                  </a:cubicBezTo>
                  <a:cubicBezTo>
                    <a:pt x="411" y="8112"/>
                    <a:pt x="323" y="8443"/>
                    <a:pt x="196" y="8765"/>
                  </a:cubicBezTo>
                  <a:cubicBezTo>
                    <a:pt x="147" y="8882"/>
                    <a:pt x="79" y="8999"/>
                    <a:pt x="11" y="9107"/>
                  </a:cubicBezTo>
                  <a:cubicBezTo>
                    <a:pt x="1" y="9116"/>
                    <a:pt x="1" y="9126"/>
                    <a:pt x="1" y="9136"/>
                  </a:cubicBezTo>
                  <a:cubicBezTo>
                    <a:pt x="6" y="9141"/>
                    <a:pt x="11" y="9143"/>
                    <a:pt x="15" y="9143"/>
                  </a:cubicBezTo>
                  <a:cubicBezTo>
                    <a:pt x="20" y="9143"/>
                    <a:pt x="25" y="9141"/>
                    <a:pt x="30" y="9136"/>
                  </a:cubicBezTo>
                  <a:lnTo>
                    <a:pt x="108" y="9058"/>
                  </a:lnTo>
                  <a:cubicBezTo>
                    <a:pt x="176" y="8990"/>
                    <a:pt x="235" y="8902"/>
                    <a:pt x="284" y="8814"/>
                  </a:cubicBezTo>
                  <a:cubicBezTo>
                    <a:pt x="469" y="8512"/>
                    <a:pt x="606" y="8180"/>
                    <a:pt x="703" y="7829"/>
                  </a:cubicBezTo>
                  <a:cubicBezTo>
                    <a:pt x="947" y="6980"/>
                    <a:pt x="1054" y="5800"/>
                    <a:pt x="1054" y="4639"/>
                  </a:cubicBezTo>
                  <a:cubicBezTo>
                    <a:pt x="1054" y="4063"/>
                    <a:pt x="1025" y="3478"/>
                    <a:pt x="996" y="2931"/>
                  </a:cubicBezTo>
                  <a:cubicBezTo>
                    <a:pt x="967" y="2395"/>
                    <a:pt x="918" y="1888"/>
                    <a:pt x="869" y="1449"/>
                  </a:cubicBezTo>
                  <a:cubicBezTo>
                    <a:pt x="772" y="590"/>
                    <a:pt x="654" y="15"/>
                    <a:pt x="654" y="15"/>
                  </a:cubicBezTo>
                  <a:cubicBezTo>
                    <a:pt x="654" y="8"/>
                    <a:pt x="650" y="1"/>
                    <a:pt x="64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8"/>
            <p:cNvSpPr/>
            <p:nvPr/>
          </p:nvSpPr>
          <p:spPr>
            <a:xfrm>
              <a:off x="2587500" y="4201100"/>
              <a:ext cx="57325" cy="29500"/>
            </a:xfrm>
            <a:custGeom>
              <a:rect b="b" l="l" r="r" t="t"/>
              <a:pathLst>
                <a:path extrusionOk="0" h="1180" w="2293">
                  <a:moveTo>
                    <a:pt x="2186" y="1"/>
                  </a:moveTo>
                  <a:cubicBezTo>
                    <a:pt x="2172" y="1"/>
                    <a:pt x="2159" y="3"/>
                    <a:pt x="2147" y="8"/>
                  </a:cubicBezTo>
                  <a:lnTo>
                    <a:pt x="2127" y="8"/>
                  </a:lnTo>
                  <a:cubicBezTo>
                    <a:pt x="2127" y="8"/>
                    <a:pt x="2000" y="67"/>
                    <a:pt x="1825" y="174"/>
                  </a:cubicBezTo>
                  <a:cubicBezTo>
                    <a:pt x="1727" y="223"/>
                    <a:pt x="1620" y="272"/>
                    <a:pt x="1503" y="340"/>
                  </a:cubicBezTo>
                  <a:cubicBezTo>
                    <a:pt x="1386" y="399"/>
                    <a:pt x="1249" y="447"/>
                    <a:pt x="1132" y="506"/>
                  </a:cubicBezTo>
                  <a:lnTo>
                    <a:pt x="420" y="828"/>
                  </a:lnTo>
                  <a:cubicBezTo>
                    <a:pt x="225" y="916"/>
                    <a:pt x="98" y="974"/>
                    <a:pt x="98" y="974"/>
                  </a:cubicBezTo>
                  <a:lnTo>
                    <a:pt x="98" y="984"/>
                  </a:lnTo>
                  <a:cubicBezTo>
                    <a:pt x="0" y="1033"/>
                    <a:pt x="39" y="1179"/>
                    <a:pt x="147" y="1179"/>
                  </a:cubicBezTo>
                  <a:cubicBezTo>
                    <a:pt x="273" y="1169"/>
                    <a:pt x="391" y="1150"/>
                    <a:pt x="517" y="1121"/>
                  </a:cubicBezTo>
                  <a:cubicBezTo>
                    <a:pt x="781" y="1062"/>
                    <a:pt x="1034" y="974"/>
                    <a:pt x="1288" y="857"/>
                  </a:cubicBezTo>
                  <a:cubicBezTo>
                    <a:pt x="1415" y="789"/>
                    <a:pt x="1551" y="730"/>
                    <a:pt x="1668" y="652"/>
                  </a:cubicBezTo>
                  <a:cubicBezTo>
                    <a:pt x="1795" y="574"/>
                    <a:pt x="1903" y="496"/>
                    <a:pt x="1990" y="428"/>
                  </a:cubicBezTo>
                  <a:cubicBezTo>
                    <a:pt x="2156" y="282"/>
                    <a:pt x="2264" y="164"/>
                    <a:pt x="2264" y="164"/>
                  </a:cubicBezTo>
                  <a:cubicBezTo>
                    <a:pt x="2293" y="135"/>
                    <a:pt x="2293" y="96"/>
                    <a:pt x="2283" y="57"/>
                  </a:cubicBezTo>
                  <a:cubicBezTo>
                    <a:pt x="2261" y="21"/>
                    <a:pt x="2224" y="1"/>
                    <a:pt x="218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8"/>
            <p:cNvSpPr/>
            <p:nvPr/>
          </p:nvSpPr>
          <p:spPr>
            <a:xfrm>
              <a:off x="2547000" y="3717325"/>
              <a:ext cx="53700" cy="45375"/>
            </a:xfrm>
            <a:custGeom>
              <a:rect b="b" l="l" r="r" t="t"/>
              <a:pathLst>
                <a:path extrusionOk="0" h="1815" w="2148">
                  <a:moveTo>
                    <a:pt x="1168" y="1"/>
                  </a:moveTo>
                  <a:cubicBezTo>
                    <a:pt x="1137" y="1"/>
                    <a:pt x="1106" y="2"/>
                    <a:pt x="1074" y="4"/>
                  </a:cubicBezTo>
                  <a:cubicBezTo>
                    <a:pt x="967" y="14"/>
                    <a:pt x="869" y="43"/>
                    <a:pt x="762" y="73"/>
                  </a:cubicBezTo>
                  <a:cubicBezTo>
                    <a:pt x="674" y="102"/>
                    <a:pt x="586" y="141"/>
                    <a:pt x="498" y="180"/>
                  </a:cubicBezTo>
                  <a:cubicBezTo>
                    <a:pt x="323" y="258"/>
                    <a:pt x="157" y="356"/>
                    <a:pt x="20" y="492"/>
                  </a:cubicBezTo>
                  <a:cubicBezTo>
                    <a:pt x="11" y="502"/>
                    <a:pt x="1" y="512"/>
                    <a:pt x="11" y="531"/>
                  </a:cubicBezTo>
                  <a:cubicBezTo>
                    <a:pt x="20" y="551"/>
                    <a:pt x="40" y="551"/>
                    <a:pt x="59" y="551"/>
                  </a:cubicBezTo>
                  <a:cubicBezTo>
                    <a:pt x="225" y="473"/>
                    <a:pt x="391" y="404"/>
                    <a:pt x="567" y="356"/>
                  </a:cubicBezTo>
                  <a:cubicBezTo>
                    <a:pt x="645" y="326"/>
                    <a:pt x="733" y="307"/>
                    <a:pt x="811" y="297"/>
                  </a:cubicBezTo>
                  <a:cubicBezTo>
                    <a:pt x="908" y="278"/>
                    <a:pt x="996" y="268"/>
                    <a:pt x="1093" y="268"/>
                  </a:cubicBezTo>
                  <a:cubicBezTo>
                    <a:pt x="1115" y="265"/>
                    <a:pt x="1138" y="264"/>
                    <a:pt x="1161" y="264"/>
                  </a:cubicBezTo>
                  <a:cubicBezTo>
                    <a:pt x="1229" y="264"/>
                    <a:pt x="1301" y="275"/>
                    <a:pt x="1367" y="297"/>
                  </a:cubicBezTo>
                  <a:lnTo>
                    <a:pt x="1445" y="317"/>
                  </a:lnTo>
                  <a:cubicBezTo>
                    <a:pt x="1435" y="317"/>
                    <a:pt x="1474" y="336"/>
                    <a:pt x="1493" y="346"/>
                  </a:cubicBezTo>
                  <a:cubicBezTo>
                    <a:pt x="1532" y="365"/>
                    <a:pt x="1572" y="395"/>
                    <a:pt x="1611" y="414"/>
                  </a:cubicBezTo>
                  <a:cubicBezTo>
                    <a:pt x="1650" y="443"/>
                    <a:pt x="1689" y="482"/>
                    <a:pt x="1737" y="512"/>
                  </a:cubicBezTo>
                  <a:cubicBezTo>
                    <a:pt x="1767" y="541"/>
                    <a:pt x="1796" y="570"/>
                    <a:pt x="1815" y="609"/>
                  </a:cubicBezTo>
                  <a:cubicBezTo>
                    <a:pt x="1835" y="639"/>
                    <a:pt x="1854" y="668"/>
                    <a:pt x="1854" y="707"/>
                  </a:cubicBezTo>
                  <a:cubicBezTo>
                    <a:pt x="1864" y="736"/>
                    <a:pt x="1864" y="765"/>
                    <a:pt x="1854" y="804"/>
                  </a:cubicBezTo>
                  <a:cubicBezTo>
                    <a:pt x="1825" y="882"/>
                    <a:pt x="1796" y="961"/>
                    <a:pt x="1757" y="1048"/>
                  </a:cubicBezTo>
                  <a:cubicBezTo>
                    <a:pt x="1718" y="1126"/>
                    <a:pt x="1669" y="1204"/>
                    <a:pt x="1630" y="1273"/>
                  </a:cubicBezTo>
                  <a:cubicBezTo>
                    <a:pt x="1454" y="1546"/>
                    <a:pt x="1337" y="1731"/>
                    <a:pt x="1337" y="1731"/>
                  </a:cubicBezTo>
                  <a:cubicBezTo>
                    <a:pt x="1318" y="1751"/>
                    <a:pt x="1318" y="1780"/>
                    <a:pt x="1337" y="1799"/>
                  </a:cubicBezTo>
                  <a:cubicBezTo>
                    <a:pt x="1347" y="1809"/>
                    <a:pt x="1359" y="1814"/>
                    <a:pt x="1372" y="1814"/>
                  </a:cubicBezTo>
                  <a:cubicBezTo>
                    <a:pt x="1384" y="1814"/>
                    <a:pt x="1396" y="1809"/>
                    <a:pt x="1406" y="1799"/>
                  </a:cubicBezTo>
                  <a:cubicBezTo>
                    <a:pt x="1542" y="1673"/>
                    <a:pt x="1679" y="1536"/>
                    <a:pt x="1796" y="1390"/>
                  </a:cubicBezTo>
                  <a:cubicBezTo>
                    <a:pt x="1854" y="1321"/>
                    <a:pt x="1913" y="1253"/>
                    <a:pt x="1962" y="1165"/>
                  </a:cubicBezTo>
                  <a:cubicBezTo>
                    <a:pt x="2030" y="1078"/>
                    <a:pt x="2079" y="980"/>
                    <a:pt x="2118" y="873"/>
                  </a:cubicBezTo>
                  <a:cubicBezTo>
                    <a:pt x="2147" y="804"/>
                    <a:pt x="2147" y="726"/>
                    <a:pt x="2137" y="658"/>
                  </a:cubicBezTo>
                  <a:cubicBezTo>
                    <a:pt x="2128" y="580"/>
                    <a:pt x="2098" y="512"/>
                    <a:pt x="2059" y="453"/>
                  </a:cubicBezTo>
                  <a:cubicBezTo>
                    <a:pt x="2020" y="395"/>
                    <a:pt x="1981" y="346"/>
                    <a:pt x="1923" y="297"/>
                  </a:cubicBezTo>
                  <a:cubicBezTo>
                    <a:pt x="1884" y="258"/>
                    <a:pt x="1845" y="229"/>
                    <a:pt x="1786" y="190"/>
                  </a:cubicBezTo>
                  <a:cubicBezTo>
                    <a:pt x="1737" y="161"/>
                    <a:pt x="1679" y="122"/>
                    <a:pt x="1630" y="92"/>
                  </a:cubicBezTo>
                  <a:cubicBezTo>
                    <a:pt x="1591" y="73"/>
                    <a:pt x="1562" y="63"/>
                    <a:pt x="1523" y="53"/>
                  </a:cubicBezTo>
                  <a:lnTo>
                    <a:pt x="1445" y="34"/>
                  </a:lnTo>
                  <a:cubicBezTo>
                    <a:pt x="1350" y="12"/>
                    <a:pt x="1260" y="1"/>
                    <a:pt x="116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8"/>
            <p:cNvSpPr/>
            <p:nvPr/>
          </p:nvSpPr>
          <p:spPr>
            <a:xfrm>
              <a:off x="2595300" y="3737425"/>
              <a:ext cx="28325" cy="50125"/>
            </a:xfrm>
            <a:custGeom>
              <a:rect b="b" l="l" r="r" t="t"/>
              <a:pathLst>
                <a:path extrusionOk="0" h="2005" w="1133">
                  <a:moveTo>
                    <a:pt x="59" y="0"/>
                  </a:moveTo>
                  <a:cubicBezTo>
                    <a:pt x="39" y="0"/>
                    <a:pt x="20" y="20"/>
                    <a:pt x="10" y="30"/>
                  </a:cubicBezTo>
                  <a:cubicBezTo>
                    <a:pt x="0" y="59"/>
                    <a:pt x="10" y="88"/>
                    <a:pt x="39" y="98"/>
                  </a:cubicBezTo>
                  <a:cubicBezTo>
                    <a:pt x="39" y="98"/>
                    <a:pt x="196" y="157"/>
                    <a:pt x="410" y="283"/>
                  </a:cubicBezTo>
                  <a:cubicBezTo>
                    <a:pt x="527" y="342"/>
                    <a:pt x="635" y="420"/>
                    <a:pt x="732" y="517"/>
                  </a:cubicBezTo>
                  <a:cubicBezTo>
                    <a:pt x="771" y="556"/>
                    <a:pt x="810" y="605"/>
                    <a:pt x="830" y="664"/>
                  </a:cubicBezTo>
                  <a:lnTo>
                    <a:pt x="839" y="703"/>
                  </a:lnTo>
                  <a:lnTo>
                    <a:pt x="839" y="732"/>
                  </a:lnTo>
                  <a:cubicBezTo>
                    <a:pt x="849" y="771"/>
                    <a:pt x="839" y="810"/>
                    <a:pt x="830" y="849"/>
                  </a:cubicBezTo>
                  <a:cubicBezTo>
                    <a:pt x="820" y="908"/>
                    <a:pt x="791" y="976"/>
                    <a:pt x="761" y="1034"/>
                  </a:cubicBezTo>
                  <a:lnTo>
                    <a:pt x="713" y="1142"/>
                  </a:lnTo>
                  <a:lnTo>
                    <a:pt x="703" y="1171"/>
                  </a:lnTo>
                  <a:cubicBezTo>
                    <a:pt x="703" y="1169"/>
                    <a:pt x="702" y="1168"/>
                    <a:pt x="702" y="1168"/>
                  </a:cubicBezTo>
                  <a:cubicBezTo>
                    <a:pt x="699" y="1168"/>
                    <a:pt x="693" y="1181"/>
                    <a:pt x="693" y="1181"/>
                  </a:cubicBezTo>
                  <a:lnTo>
                    <a:pt x="654" y="1230"/>
                  </a:lnTo>
                  <a:cubicBezTo>
                    <a:pt x="566" y="1356"/>
                    <a:pt x="488" y="1483"/>
                    <a:pt x="420" y="1600"/>
                  </a:cubicBezTo>
                  <a:cubicBezTo>
                    <a:pt x="352" y="1708"/>
                    <a:pt x="293" y="1786"/>
                    <a:pt x="254" y="1854"/>
                  </a:cubicBezTo>
                  <a:lnTo>
                    <a:pt x="196" y="1952"/>
                  </a:lnTo>
                  <a:cubicBezTo>
                    <a:pt x="186" y="1961"/>
                    <a:pt x="186" y="1981"/>
                    <a:pt x="196" y="1991"/>
                  </a:cubicBezTo>
                  <a:cubicBezTo>
                    <a:pt x="202" y="1997"/>
                    <a:pt x="214" y="2004"/>
                    <a:pt x="227" y="2004"/>
                  </a:cubicBezTo>
                  <a:cubicBezTo>
                    <a:pt x="233" y="2004"/>
                    <a:pt x="239" y="2003"/>
                    <a:pt x="244" y="2000"/>
                  </a:cubicBezTo>
                  <a:cubicBezTo>
                    <a:pt x="244" y="2000"/>
                    <a:pt x="283" y="1971"/>
                    <a:pt x="342" y="1922"/>
                  </a:cubicBezTo>
                  <a:cubicBezTo>
                    <a:pt x="420" y="1854"/>
                    <a:pt x="498" y="1786"/>
                    <a:pt x="576" y="1708"/>
                  </a:cubicBezTo>
                  <a:cubicBezTo>
                    <a:pt x="654" y="1610"/>
                    <a:pt x="761" y="1503"/>
                    <a:pt x="859" y="1376"/>
                  </a:cubicBezTo>
                  <a:lnTo>
                    <a:pt x="898" y="1327"/>
                  </a:lnTo>
                  <a:cubicBezTo>
                    <a:pt x="908" y="1317"/>
                    <a:pt x="908" y="1327"/>
                    <a:pt x="927" y="1298"/>
                  </a:cubicBezTo>
                  <a:lnTo>
                    <a:pt x="937" y="1269"/>
                  </a:lnTo>
                  <a:lnTo>
                    <a:pt x="1015" y="1152"/>
                  </a:lnTo>
                  <a:cubicBezTo>
                    <a:pt x="1054" y="1064"/>
                    <a:pt x="1093" y="966"/>
                    <a:pt x="1113" y="869"/>
                  </a:cubicBezTo>
                  <a:cubicBezTo>
                    <a:pt x="1132" y="820"/>
                    <a:pt x="1132" y="771"/>
                    <a:pt x="1132" y="732"/>
                  </a:cubicBezTo>
                  <a:lnTo>
                    <a:pt x="1132" y="683"/>
                  </a:lnTo>
                  <a:lnTo>
                    <a:pt x="1132" y="664"/>
                  </a:lnTo>
                  <a:lnTo>
                    <a:pt x="1132" y="644"/>
                  </a:lnTo>
                  <a:lnTo>
                    <a:pt x="1103" y="556"/>
                  </a:lnTo>
                  <a:cubicBezTo>
                    <a:pt x="1064" y="459"/>
                    <a:pt x="996" y="381"/>
                    <a:pt x="917" y="313"/>
                  </a:cubicBezTo>
                  <a:cubicBezTo>
                    <a:pt x="791" y="215"/>
                    <a:pt x="654" y="137"/>
                    <a:pt x="498" y="88"/>
                  </a:cubicBezTo>
                  <a:cubicBezTo>
                    <a:pt x="361" y="39"/>
                    <a:pt x="215" y="10"/>
                    <a:pt x="6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8"/>
            <p:cNvSpPr/>
            <p:nvPr/>
          </p:nvSpPr>
          <p:spPr>
            <a:xfrm>
              <a:off x="2323600" y="3859000"/>
              <a:ext cx="264175" cy="127225"/>
            </a:xfrm>
            <a:custGeom>
              <a:rect b="b" l="l" r="r" t="t"/>
              <a:pathLst>
                <a:path extrusionOk="0" h="5089" w="10567">
                  <a:moveTo>
                    <a:pt x="10489" y="1"/>
                  </a:moveTo>
                  <a:cubicBezTo>
                    <a:pt x="10473" y="1"/>
                    <a:pt x="10459" y="5"/>
                    <a:pt x="10449" y="15"/>
                  </a:cubicBezTo>
                  <a:lnTo>
                    <a:pt x="10088" y="396"/>
                  </a:lnTo>
                  <a:cubicBezTo>
                    <a:pt x="9981" y="513"/>
                    <a:pt x="9834" y="649"/>
                    <a:pt x="9669" y="815"/>
                  </a:cubicBezTo>
                  <a:cubicBezTo>
                    <a:pt x="9503" y="971"/>
                    <a:pt x="9308" y="1147"/>
                    <a:pt x="9103" y="1332"/>
                  </a:cubicBezTo>
                  <a:cubicBezTo>
                    <a:pt x="8888" y="1527"/>
                    <a:pt x="8654" y="1713"/>
                    <a:pt x="8400" y="1917"/>
                  </a:cubicBezTo>
                  <a:cubicBezTo>
                    <a:pt x="8147" y="2113"/>
                    <a:pt x="7883" y="2317"/>
                    <a:pt x="7591" y="2522"/>
                  </a:cubicBezTo>
                  <a:cubicBezTo>
                    <a:pt x="7298" y="2727"/>
                    <a:pt x="7005" y="2922"/>
                    <a:pt x="6693" y="3117"/>
                  </a:cubicBezTo>
                  <a:cubicBezTo>
                    <a:pt x="6381" y="3322"/>
                    <a:pt x="6049" y="3498"/>
                    <a:pt x="5718" y="3673"/>
                  </a:cubicBezTo>
                  <a:cubicBezTo>
                    <a:pt x="5083" y="4025"/>
                    <a:pt x="4410" y="4308"/>
                    <a:pt x="3708" y="4532"/>
                  </a:cubicBezTo>
                  <a:lnTo>
                    <a:pt x="3220" y="4669"/>
                  </a:lnTo>
                  <a:lnTo>
                    <a:pt x="2742" y="4766"/>
                  </a:lnTo>
                  <a:lnTo>
                    <a:pt x="2284" y="4825"/>
                  </a:lnTo>
                  <a:cubicBezTo>
                    <a:pt x="2137" y="4844"/>
                    <a:pt x="2001" y="4834"/>
                    <a:pt x="1854" y="4844"/>
                  </a:cubicBezTo>
                  <a:cubicBezTo>
                    <a:pt x="1835" y="4846"/>
                    <a:pt x="1815" y="4846"/>
                    <a:pt x="1796" y="4846"/>
                  </a:cubicBezTo>
                  <a:cubicBezTo>
                    <a:pt x="1679" y="4846"/>
                    <a:pt x="1564" y="4825"/>
                    <a:pt x="1464" y="4825"/>
                  </a:cubicBezTo>
                  <a:cubicBezTo>
                    <a:pt x="1347" y="4815"/>
                    <a:pt x="1220" y="4795"/>
                    <a:pt x="1103" y="4776"/>
                  </a:cubicBezTo>
                  <a:cubicBezTo>
                    <a:pt x="1006" y="4756"/>
                    <a:pt x="898" y="4737"/>
                    <a:pt x="801" y="4708"/>
                  </a:cubicBezTo>
                  <a:cubicBezTo>
                    <a:pt x="713" y="4678"/>
                    <a:pt x="625" y="4659"/>
                    <a:pt x="547" y="4620"/>
                  </a:cubicBezTo>
                  <a:cubicBezTo>
                    <a:pt x="430" y="4581"/>
                    <a:pt x="313" y="4532"/>
                    <a:pt x="206" y="4464"/>
                  </a:cubicBezTo>
                  <a:lnTo>
                    <a:pt x="79" y="4405"/>
                  </a:lnTo>
                  <a:cubicBezTo>
                    <a:pt x="74" y="4403"/>
                    <a:pt x="68" y="4401"/>
                    <a:pt x="62" y="4401"/>
                  </a:cubicBezTo>
                  <a:cubicBezTo>
                    <a:pt x="45" y="4401"/>
                    <a:pt x="27" y="4410"/>
                    <a:pt x="20" y="4425"/>
                  </a:cubicBezTo>
                  <a:cubicBezTo>
                    <a:pt x="1" y="4444"/>
                    <a:pt x="11" y="4473"/>
                    <a:pt x="30" y="4493"/>
                  </a:cubicBezTo>
                  <a:lnTo>
                    <a:pt x="157" y="4571"/>
                  </a:lnTo>
                  <a:cubicBezTo>
                    <a:pt x="264" y="4639"/>
                    <a:pt x="381" y="4708"/>
                    <a:pt x="498" y="4756"/>
                  </a:cubicBezTo>
                  <a:cubicBezTo>
                    <a:pt x="576" y="4805"/>
                    <a:pt x="664" y="4844"/>
                    <a:pt x="762" y="4873"/>
                  </a:cubicBezTo>
                  <a:cubicBezTo>
                    <a:pt x="859" y="4912"/>
                    <a:pt x="967" y="4942"/>
                    <a:pt x="1074" y="4971"/>
                  </a:cubicBezTo>
                  <a:cubicBezTo>
                    <a:pt x="1191" y="5010"/>
                    <a:pt x="1318" y="5030"/>
                    <a:pt x="1435" y="5049"/>
                  </a:cubicBezTo>
                  <a:cubicBezTo>
                    <a:pt x="1571" y="5069"/>
                    <a:pt x="1718" y="5088"/>
                    <a:pt x="1854" y="5088"/>
                  </a:cubicBezTo>
                  <a:lnTo>
                    <a:pt x="2313" y="5088"/>
                  </a:lnTo>
                  <a:lnTo>
                    <a:pt x="2801" y="5059"/>
                  </a:lnTo>
                  <a:lnTo>
                    <a:pt x="3298" y="4971"/>
                  </a:lnTo>
                  <a:cubicBezTo>
                    <a:pt x="3474" y="4942"/>
                    <a:pt x="3640" y="4893"/>
                    <a:pt x="3815" y="4844"/>
                  </a:cubicBezTo>
                  <a:cubicBezTo>
                    <a:pt x="4537" y="4639"/>
                    <a:pt x="5239" y="4356"/>
                    <a:pt x="5913" y="4005"/>
                  </a:cubicBezTo>
                  <a:cubicBezTo>
                    <a:pt x="6078" y="3917"/>
                    <a:pt x="6244" y="3820"/>
                    <a:pt x="6410" y="3722"/>
                  </a:cubicBezTo>
                  <a:cubicBezTo>
                    <a:pt x="6576" y="3634"/>
                    <a:pt x="6742" y="3537"/>
                    <a:pt x="6898" y="3430"/>
                  </a:cubicBezTo>
                  <a:cubicBezTo>
                    <a:pt x="7220" y="3225"/>
                    <a:pt x="7522" y="3010"/>
                    <a:pt x="7815" y="2805"/>
                  </a:cubicBezTo>
                  <a:lnTo>
                    <a:pt x="8234" y="2483"/>
                  </a:lnTo>
                  <a:lnTo>
                    <a:pt x="8615" y="2161"/>
                  </a:lnTo>
                  <a:cubicBezTo>
                    <a:pt x="8869" y="1937"/>
                    <a:pt x="9103" y="1722"/>
                    <a:pt x="9298" y="1527"/>
                  </a:cubicBezTo>
                  <a:cubicBezTo>
                    <a:pt x="9503" y="1332"/>
                    <a:pt x="9688" y="1147"/>
                    <a:pt x="9844" y="971"/>
                  </a:cubicBezTo>
                  <a:cubicBezTo>
                    <a:pt x="10000" y="796"/>
                    <a:pt x="10127" y="649"/>
                    <a:pt x="10234" y="513"/>
                  </a:cubicBezTo>
                  <a:cubicBezTo>
                    <a:pt x="10439" y="249"/>
                    <a:pt x="10556" y="103"/>
                    <a:pt x="10556" y="103"/>
                  </a:cubicBezTo>
                  <a:cubicBezTo>
                    <a:pt x="10566" y="74"/>
                    <a:pt x="10556" y="35"/>
                    <a:pt x="10537" y="15"/>
                  </a:cubicBezTo>
                  <a:cubicBezTo>
                    <a:pt x="10522" y="5"/>
                    <a:pt x="10505" y="1"/>
                    <a:pt x="1048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8"/>
            <p:cNvSpPr/>
            <p:nvPr/>
          </p:nvSpPr>
          <p:spPr>
            <a:xfrm>
              <a:off x="2594325" y="3767650"/>
              <a:ext cx="38325" cy="81875"/>
            </a:xfrm>
            <a:custGeom>
              <a:rect b="b" l="l" r="r" t="t"/>
              <a:pathLst>
                <a:path extrusionOk="0" h="3275" w="1533">
                  <a:moveTo>
                    <a:pt x="937" y="0"/>
                  </a:moveTo>
                  <a:cubicBezTo>
                    <a:pt x="886" y="0"/>
                    <a:pt x="872" y="71"/>
                    <a:pt x="927" y="89"/>
                  </a:cubicBezTo>
                  <a:cubicBezTo>
                    <a:pt x="966" y="108"/>
                    <a:pt x="1015" y="138"/>
                    <a:pt x="1044" y="167"/>
                  </a:cubicBezTo>
                  <a:cubicBezTo>
                    <a:pt x="1142" y="245"/>
                    <a:pt x="1210" y="362"/>
                    <a:pt x="1239" y="479"/>
                  </a:cubicBezTo>
                  <a:cubicBezTo>
                    <a:pt x="1278" y="664"/>
                    <a:pt x="1278" y="850"/>
                    <a:pt x="1239" y="1025"/>
                  </a:cubicBezTo>
                  <a:cubicBezTo>
                    <a:pt x="1210" y="1133"/>
                    <a:pt x="1181" y="1240"/>
                    <a:pt x="1142" y="1338"/>
                  </a:cubicBezTo>
                  <a:cubicBezTo>
                    <a:pt x="1103" y="1445"/>
                    <a:pt x="1064" y="1542"/>
                    <a:pt x="1015" y="1640"/>
                  </a:cubicBezTo>
                  <a:cubicBezTo>
                    <a:pt x="820" y="2020"/>
                    <a:pt x="596" y="2381"/>
                    <a:pt x="342" y="2723"/>
                  </a:cubicBezTo>
                  <a:lnTo>
                    <a:pt x="98" y="3074"/>
                  </a:lnTo>
                  <a:cubicBezTo>
                    <a:pt x="39" y="3162"/>
                    <a:pt x="10" y="3220"/>
                    <a:pt x="10" y="3220"/>
                  </a:cubicBezTo>
                  <a:cubicBezTo>
                    <a:pt x="0" y="3230"/>
                    <a:pt x="0" y="3250"/>
                    <a:pt x="10" y="3259"/>
                  </a:cubicBezTo>
                  <a:cubicBezTo>
                    <a:pt x="15" y="3269"/>
                    <a:pt x="25" y="3274"/>
                    <a:pt x="35" y="3274"/>
                  </a:cubicBezTo>
                  <a:cubicBezTo>
                    <a:pt x="44" y="3274"/>
                    <a:pt x="54" y="3269"/>
                    <a:pt x="59" y="3259"/>
                  </a:cubicBezTo>
                  <a:lnTo>
                    <a:pt x="186" y="3152"/>
                  </a:lnTo>
                  <a:cubicBezTo>
                    <a:pt x="254" y="3074"/>
                    <a:pt x="371" y="2977"/>
                    <a:pt x="488" y="2850"/>
                  </a:cubicBezTo>
                  <a:cubicBezTo>
                    <a:pt x="800" y="2528"/>
                    <a:pt x="1064" y="2167"/>
                    <a:pt x="1269" y="1767"/>
                  </a:cubicBezTo>
                  <a:cubicBezTo>
                    <a:pt x="1327" y="1660"/>
                    <a:pt x="1376" y="1542"/>
                    <a:pt x="1415" y="1425"/>
                  </a:cubicBezTo>
                  <a:cubicBezTo>
                    <a:pt x="1454" y="1308"/>
                    <a:pt x="1483" y="1191"/>
                    <a:pt x="1493" y="1074"/>
                  </a:cubicBezTo>
                  <a:cubicBezTo>
                    <a:pt x="1532" y="850"/>
                    <a:pt x="1513" y="625"/>
                    <a:pt x="1435" y="421"/>
                  </a:cubicBezTo>
                  <a:cubicBezTo>
                    <a:pt x="1376" y="264"/>
                    <a:pt x="1259" y="138"/>
                    <a:pt x="1122" y="60"/>
                  </a:cubicBezTo>
                  <a:cubicBezTo>
                    <a:pt x="1064" y="30"/>
                    <a:pt x="1005" y="11"/>
                    <a:pt x="947" y="1"/>
                  </a:cubicBezTo>
                  <a:cubicBezTo>
                    <a:pt x="943" y="1"/>
                    <a:pt x="940" y="0"/>
                    <a:pt x="9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8"/>
            <p:cNvSpPr/>
            <p:nvPr/>
          </p:nvSpPr>
          <p:spPr>
            <a:xfrm>
              <a:off x="2539200" y="3739850"/>
              <a:ext cx="22225" cy="25650"/>
            </a:xfrm>
            <a:custGeom>
              <a:rect b="b" l="l" r="r" t="t"/>
              <a:pathLst>
                <a:path extrusionOk="0" h="1026" w="889">
                  <a:moveTo>
                    <a:pt x="771" y="1"/>
                  </a:moveTo>
                  <a:cubicBezTo>
                    <a:pt x="742" y="1"/>
                    <a:pt x="713" y="11"/>
                    <a:pt x="713" y="40"/>
                  </a:cubicBezTo>
                  <a:cubicBezTo>
                    <a:pt x="703" y="89"/>
                    <a:pt x="693" y="138"/>
                    <a:pt x="684" y="177"/>
                  </a:cubicBezTo>
                  <a:cubicBezTo>
                    <a:pt x="674" y="225"/>
                    <a:pt x="654" y="264"/>
                    <a:pt x="635" y="303"/>
                  </a:cubicBezTo>
                  <a:lnTo>
                    <a:pt x="615" y="362"/>
                  </a:lnTo>
                  <a:lnTo>
                    <a:pt x="615" y="372"/>
                  </a:lnTo>
                  <a:lnTo>
                    <a:pt x="596" y="411"/>
                  </a:lnTo>
                  <a:cubicBezTo>
                    <a:pt x="576" y="450"/>
                    <a:pt x="557" y="498"/>
                    <a:pt x="527" y="528"/>
                  </a:cubicBezTo>
                  <a:cubicBezTo>
                    <a:pt x="508" y="557"/>
                    <a:pt x="488" y="586"/>
                    <a:pt x="469" y="616"/>
                  </a:cubicBezTo>
                  <a:cubicBezTo>
                    <a:pt x="430" y="645"/>
                    <a:pt x="401" y="664"/>
                    <a:pt x="371" y="703"/>
                  </a:cubicBezTo>
                  <a:cubicBezTo>
                    <a:pt x="342" y="733"/>
                    <a:pt x="313" y="752"/>
                    <a:pt x="274" y="781"/>
                  </a:cubicBezTo>
                  <a:lnTo>
                    <a:pt x="167" y="859"/>
                  </a:lnTo>
                  <a:lnTo>
                    <a:pt x="157" y="859"/>
                  </a:lnTo>
                  <a:cubicBezTo>
                    <a:pt x="108" y="898"/>
                    <a:pt x="59" y="918"/>
                    <a:pt x="10" y="957"/>
                  </a:cubicBezTo>
                  <a:cubicBezTo>
                    <a:pt x="10" y="967"/>
                    <a:pt x="1" y="977"/>
                    <a:pt x="1" y="986"/>
                  </a:cubicBezTo>
                  <a:cubicBezTo>
                    <a:pt x="1" y="1006"/>
                    <a:pt x="10" y="1025"/>
                    <a:pt x="40" y="1025"/>
                  </a:cubicBezTo>
                  <a:cubicBezTo>
                    <a:pt x="98" y="1025"/>
                    <a:pt x="167" y="1025"/>
                    <a:pt x="235" y="1016"/>
                  </a:cubicBezTo>
                  <a:lnTo>
                    <a:pt x="225" y="1016"/>
                  </a:lnTo>
                  <a:lnTo>
                    <a:pt x="381" y="977"/>
                  </a:lnTo>
                  <a:cubicBezTo>
                    <a:pt x="430" y="957"/>
                    <a:pt x="488" y="937"/>
                    <a:pt x="527" y="908"/>
                  </a:cubicBezTo>
                  <a:cubicBezTo>
                    <a:pt x="576" y="869"/>
                    <a:pt x="625" y="840"/>
                    <a:pt x="674" y="801"/>
                  </a:cubicBezTo>
                  <a:cubicBezTo>
                    <a:pt x="713" y="762"/>
                    <a:pt x="752" y="703"/>
                    <a:pt x="781" y="655"/>
                  </a:cubicBezTo>
                  <a:cubicBezTo>
                    <a:pt x="810" y="616"/>
                    <a:pt x="840" y="557"/>
                    <a:pt x="849" y="508"/>
                  </a:cubicBezTo>
                  <a:lnTo>
                    <a:pt x="859" y="479"/>
                  </a:lnTo>
                  <a:lnTo>
                    <a:pt x="869" y="450"/>
                  </a:lnTo>
                  <a:lnTo>
                    <a:pt x="869" y="420"/>
                  </a:lnTo>
                  <a:lnTo>
                    <a:pt x="879" y="342"/>
                  </a:lnTo>
                  <a:cubicBezTo>
                    <a:pt x="888" y="225"/>
                    <a:pt x="869" y="118"/>
                    <a:pt x="820" y="11"/>
                  </a:cubicBezTo>
                  <a:cubicBezTo>
                    <a:pt x="801" y="1"/>
                    <a:pt x="791" y="1"/>
                    <a:pt x="77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8"/>
            <p:cNvSpPr/>
            <p:nvPr/>
          </p:nvSpPr>
          <p:spPr>
            <a:xfrm>
              <a:off x="2391900" y="3717625"/>
              <a:ext cx="14900" cy="119850"/>
            </a:xfrm>
            <a:custGeom>
              <a:rect b="b" l="l" r="r" t="t"/>
              <a:pathLst>
                <a:path extrusionOk="0" h="4794" w="596">
                  <a:moveTo>
                    <a:pt x="508" y="0"/>
                  </a:moveTo>
                  <a:cubicBezTo>
                    <a:pt x="464" y="0"/>
                    <a:pt x="419" y="29"/>
                    <a:pt x="410" y="80"/>
                  </a:cubicBezTo>
                  <a:cubicBezTo>
                    <a:pt x="410" y="80"/>
                    <a:pt x="342" y="363"/>
                    <a:pt x="273" y="792"/>
                  </a:cubicBezTo>
                  <a:cubicBezTo>
                    <a:pt x="244" y="997"/>
                    <a:pt x="195" y="1251"/>
                    <a:pt x="166" y="1524"/>
                  </a:cubicBezTo>
                  <a:cubicBezTo>
                    <a:pt x="137" y="1787"/>
                    <a:pt x="98" y="2080"/>
                    <a:pt x="69" y="2363"/>
                  </a:cubicBezTo>
                  <a:cubicBezTo>
                    <a:pt x="20" y="2900"/>
                    <a:pt x="0" y="3436"/>
                    <a:pt x="0" y="3963"/>
                  </a:cubicBezTo>
                  <a:cubicBezTo>
                    <a:pt x="0" y="4148"/>
                    <a:pt x="10" y="4324"/>
                    <a:pt x="39" y="4509"/>
                  </a:cubicBezTo>
                  <a:cubicBezTo>
                    <a:pt x="69" y="4636"/>
                    <a:pt x="78" y="4714"/>
                    <a:pt x="78" y="4714"/>
                  </a:cubicBezTo>
                  <a:cubicBezTo>
                    <a:pt x="88" y="4763"/>
                    <a:pt x="127" y="4792"/>
                    <a:pt x="176" y="4792"/>
                  </a:cubicBezTo>
                  <a:cubicBezTo>
                    <a:pt x="180" y="4793"/>
                    <a:pt x="184" y="4793"/>
                    <a:pt x="189" y="4793"/>
                  </a:cubicBezTo>
                  <a:cubicBezTo>
                    <a:pt x="233" y="4793"/>
                    <a:pt x="273" y="4748"/>
                    <a:pt x="273" y="4695"/>
                  </a:cubicBezTo>
                  <a:lnTo>
                    <a:pt x="273" y="4665"/>
                  </a:lnTo>
                  <a:lnTo>
                    <a:pt x="273" y="4480"/>
                  </a:lnTo>
                  <a:cubicBezTo>
                    <a:pt x="273" y="4421"/>
                    <a:pt x="264" y="4353"/>
                    <a:pt x="273" y="4265"/>
                  </a:cubicBezTo>
                  <a:cubicBezTo>
                    <a:pt x="283" y="4178"/>
                    <a:pt x="293" y="4080"/>
                    <a:pt x="303" y="3973"/>
                  </a:cubicBezTo>
                  <a:cubicBezTo>
                    <a:pt x="303" y="3758"/>
                    <a:pt x="342" y="3504"/>
                    <a:pt x="361" y="3241"/>
                  </a:cubicBezTo>
                  <a:cubicBezTo>
                    <a:pt x="381" y="2978"/>
                    <a:pt x="420" y="2685"/>
                    <a:pt x="449" y="2402"/>
                  </a:cubicBezTo>
                  <a:cubicBezTo>
                    <a:pt x="488" y="1826"/>
                    <a:pt x="537" y="1251"/>
                    <a:pt x="566" y="812"/>
                  </a:cubicBezTo>
                  <a:cubicBezTo>
                    <a:pt x="595" y="383"/>
                    <a:pt x="595" y="90"/>
                    <a:pt x="595" y="90"/>
                  </a:cubicBezTo>
                  <a:cubicBezTo>
                    <a:pt x="595" y="51"/>
                    <a:pt x="566" y="12"/>
                    <a:pt x="527" y="2"/>
                  </a:cubicBezTo>
                  <a:cubicBezTo>
                    <a:pt x="521" y="1"/>
                    <a:pt x="515" y="0"/>
                    <a:pt x="50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8"/>
            <p:cNvSpPr/>
            <p:nvPr/>
          </p:nvSpPr>
          <p:spPr>
            <a:xfrm>
              <a:off x="2422150" y="3327125"/>
              <a:ext cx="27825" cy="28725"/>
            </a:xfrm>
            <a:custGeom>
              <a:rect b="b" l="l" r="r" t="t"/>
              <a:pathLst>
                <a:path extrusionOk="0" h="1149" w="1113">
                  <a:moveTo>
                    <a:pt x="482" y="1"/>
                  </a:moveTo>
                  <a:cubicBezTo>
                    <a:pt x="438" y="1"/>
                    <a:pt x="394" y="8"/>
                    <a:pt x="351" y="23"/>
                  </a:cubicBezTo>
                  <a:cubicBezTo>
                    <a:pt x="107" y="111"/>
                    <a:pt x="0" y="433"/>
                    <a:pt x="107" y="735"/>
                  </a:cubicBezTo>
                  <a:cubicBezTo>
                    <a:pt x="196" y="985"/>
                    <a:pt x="417" y="1148"/>
                    <a:pt x="629" y="1148"/>
                  </a:cubicBezTo>
                  <a:cubicBezTo>
                    <a:pt x="674" y="1148"/>
                    <a:pt x="718" y="1141"/>
                    <a:pt x="761" y="1126"/>
                  </a:cubicBezTo>
                  <a:cubicBezTo>
                    <a:pt x="1005" y="1038"/>
                    <a:pt x="1112" y="716"/>
                    <a:pt x="1005" y="413"/>
                  </a:cubicBezTo>
                  <a:cubicBezTo>
                    <a:pt x="908" y="164"/>
                    <a:pt x="692" y="1"/>
                    <a:pt x="48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8"/>
            <p:cNvSpPr/>
            <p:nvPr/>
          </p:nvSpPr>
          <p:spPr>
            <a:xfrm>
              <a:off x="2565050" y="3281900"/>
              <a:ext cx="28075" cy="28825"/>
            </a:xfrm>
            <a:custGeom>
              <a:rect b="b" l="l" r="r" t="t"/>
              <a:pathLst>
                <a:path extrusionOk="0" h="1153" w="1123">
                  <a:moveTo>
                    <a:pt x="504" y="0"/>
                  </a:moveTo>
                  <a:cubicBezTo>
                    <a:pt x="456" y="0"/>
                    <a:pt x="408" y="9"/>
                    <a:pt x="362" y="27"/>
                  </a:cubicBezTo>
                  <a:cubicBezTo>
                    <a:pt x="118" y="115"/>
                    <a:pt x="1" y="427"/>
                    <a:pt x="118" y="740"/>
                  </a:cubicBezTo>
                  <a:cubicBezTo>
                    <a:pt x="206" y="989"/>
                    <a:pt x="421" y="1152"/>
                    <a:pt x="631" y="1152"/>
                  </a:cubicBezTo>
                  <a:cubicBezTo>
                    <a:pt x="675" y="1152"/>
                    <a:pt x="719" y="1145"/>
                    <a:pt x="762" y="1130"/>
                  </a:cubicBezTo>
                  <a:cubicBezTo>
                    <a:pt x="1015" y="1032"/>
                    <a:pt x="1123" y="720"/>
                    <a:pt x="1015" y="408"/>
                  </a:cubicBezTo>
                  <a:cubicBezTo>
                    <a:pt x="928" y="162"/>
                    <a:pt x="712" y="0"/>
                    <a:pt x="50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8"/>
            <p:cNvSpPr/>
            <p:nvPr/>
          </p:nvSpPr>
          <p:spPr>
            <a:xfrm>
              <a:off x="2490425" y="3219925"/>
              <a:ext cx="64900" cy="134125"/>
            </a:xfrm>
            <a:custGeom>
              <a:rect b="b" l="l" r="r" t="t"/>
              <a:pathLst>
                <a:path extrusionOk="0" h="5365" w="2596">
                  <a:moveTo>
                    <a:pt x="2175" y="4567"/>
                  </a:moveTo>
                  <a:cubicBezTo>
                    <a:pt x="2176" y="4567"/>
                    <a:pt x="2176" y="4569"/>
                    <a:pt x="2176" y="4575"/>
                  </a:cubicBezTo>
                  <a:lnTo>
                    <a:pt x="2172" y="4579"/>
                  </a:lnTo>
                  <a:lnTo>
                    <a:pt x="2172" y="4579"/>
                  </a:lnTo>
                  <a:cubicBezTo>
                    <a:pt x="2173" y="4572"/>
                    <a:pt x="2174" y="4567"/>
                    <a:pt x="2175" y="4567"/>
                  </a:cubicBezTo>
                  <a:close/>
                  <a:moveTo>
                    <a:pt x="291" y="0"/>
                  </a:moveTo>
                  <a:cubicBezTo>
                    <a:pt x="221" y="0"/>
                    <a:pt x="159" y="75"/>
                    <a:pt x="196" y="155"/>
                  </a:cubicBezTo>
                  <a:cubicBezTo>
                    <a:pt x="264" y="233"/>
                    <a:pt x="313" y="321"/>
                    <a:pt x="371" y="409"/>
                  </a:cubicBezTo>
                  <a:cubicBezTo>
                    <a:pt x="469" y="585"/>
                    <a:pt x="605" y="838"/>
                    <a:pt x="771" y="1141"/>
                  </a:cubicBezTo>
                  <a:cubicBezTo>
                    <a:pt x="1103" y="1755"/>
                    <a:pt x="1532" y="2584"/>
                    <a:pt x="1874" y="3433"/>
                  </a:cubicBezTo>
                  <a:cubicBezTo>
                    <a:pt x="1952" y="3648"/>
                    <a:pt x="2030" y="3862"/>
                    <a:pt x="2098" y="4067"/>
                  </a:cubicBezTo>
                  <a:cubicBezTo>
                    <a:pt x="2127" y="4165"/>
                    <a:pt x="2147" y="4262"/>
                    <a:pt x="2166" y="4360"/>
                  </a:cubicBezTo>
                  <a:cubicBezTo>
                    <a:pt x="2166" y="4399"/>
                    <a:pt x="2186" y="4428"/>
                    <a:pt x="2176" y="4487"/>
                  </a:cubicBezTo>
                  <a:lnTo>
                    <a:pt x="2166" y="4565"/>
                  </a:lnTo>
                  <a:lnTo>
                    <a:pt x="2166" y="4584"/>
                  </a:lnTo>
                  <a:lnTo>
                    <a:pt x="2157" y="4594"/>
                  </a:lnTo>
                  <a:cubicBezTo>
                    <a:pt x="2118" y="4692"/>
                    <a:pt x="1922" y="4789"/>
                    <a:pt x="1757" y="4848"/>
                  </a:cubicBezTo>
                  <a:cubicBezTo>
                    <a:pt x="1581" y="4906"/>
                    <a:pt x="1405" y="4955"/>
                    <a:pt x="1230" y="4994"/>
                  </a:cubicBezTo>
                  <a:cubicBezTo>
                    <a:pt x="898" y="5062"/>
                    <a:pt x="615" y="5101"/>
                    <a:pt x="410" y="5121"/>
                  </a:cubicBezTo>
                  <a:lnTo>
                    <a:pt x="98" y="5160"/>
                  </a:lnTo>
                  <a:cubicBezTo>
                    <a:pt x="40" y="5160"/>
                    <a:pt x="1" y="5209"/>
                    <a:pt x="1" y="5267"/>
                  </a:cubicBezTo>
                  <a:cubicBezTo>
                    <a:pt x="1" y="5316"/>
                    <a:pt x="40" y="5365"/>
                    <a:pt x="98" y="5365"/>
                  </a:cubicBezTo>
                  <a:lnTo>
                    <a:pt x="420" y="5365"/>
                  </a:lnTo>
                  <a:cubicBezTo>
                    <a:pt x="713" y="5365"/>
                    <a:pt x="996" y="5345"/>
                    <a:pt x="1279" y="5306"/>
                  </a:cubicBezTo>
                  <a:cubicBezTo>
                    <a:pt x="1474" y="5277"/>
                    <a:pt x="1659" y="5238"/>
                    <a:pt x="1854" y="5179"/>
                  </a:cubicBezTo>
                  <a:cubicBezTo>
                    <a:pt x="2049" y="5111"/>
                    <a:pt x="2293" y="5053"/>
                    <a:pt x="2469" y="4770"/>
                  </a:cubicBezTo>
                  <a:cubicBezTo>
                    <a:pt x="2596" y="4487"/>
                    <a:pt x="2498" y="4204"/>
                    <a:pt x="2459" y="3979"/>
                  </a:cubicBezTo>
                  <a:cubicBezTo>
                    <a:pt x="2391" y="3745"/>
                    <a:pt x="2313" y="3521"/>
                    <a:pt x="2225" y="3297"/>
                  </a:cubicBezTo>
                  <a:cubicBezTo>
                    <a:pt x="2039" y="2858"/>
                    <a:pt x="1835" y="2438"/>
                    <a:pt x="1630" y="2048"/>
                  </a:cubicBezTo>
                  <a:cubicBezTo>
                    <a:pt x="1425" y="1658"/>
                    <a:pt x="1220" y="1306"/>
                    <a:pt x="1035" y="1004"/>
                  </a:cubicBezTo>
                  <a:cubicBezTo>
                    <a:pt x="859" y="702"/>
                    <a:pt x="683" y="458"/>
                    <a:pt x="566" y="292"/>
                  </a:cubicBezTo>
                  <a:cubicBezTo>
                    <a:pt x="508" y="204"/>
                    <a:pt x="449" y="146"/>
                    <a:pt x="410" y="97"/>
                  </a:cubicBezTo>
                  <a:lnTo>
                    <a:pt x="362" y="28"/>
                  </a:lnTo>
                  <a:cubicBezTo>
                    <a:pt x="339" y="9"/>
                    <a:pt x="315" y="0"/>
                    <a:pt x="29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8"/>
            <p:cNvSpPr/>
            <p:nvPr/>
          </p:nvSpPr>
          <p:spPr>
            <a:xfrm>
              <a:off x="2384900" y="3256850"/>
              <a:ext cx="43125" cy="33250"/>
            </a:xfrm>
            <a:custGeom>
              <a:rect b="b" l="l" r="r" t="t"/>
              <a:pathLst>
                <a:path extrusionOk="0" h="1330" w="1725">
                  <a:moveTo>
                    <a:pt x="1147" y="1"/>
                  </a:moveTo>
                  <a:cubicBezTo>
                    <a:pt x="862" y="1"/>
                    <a:pt x="493" y="293"/>
                    <a:pt x="251" y="707"/>
                  </a:cubicBezTo>
                  <a:cubicBezTo>
                    <a:pt x="1" y="1117"/>
                    <a:pt x="92" y="1329"/>
                    <a:pt x="299" y="1329"/>
                  </a:cubicBezTo>
                  <a:cubicBezTo>
                    <a:pt x="383" y="1329"/>
                    <a:pt x="486" y="1295"/>
                    <a:pt x="592" y="1224"/>
                  </a:cubicBezTo>
                  <a:cubicBezTo>
                    <a:pt x="963" y="981"/>
                    <a:pt x="1724" y="610"/>
                    <a:pt x="1441" y="161"/>
                  </a:cubicBezTo>
                  <a:cubicBezTo>
                    <a:pt x="1367" y="50"/>
                    <a:pt x="1264" y="1"/>
                    <a:pt x="114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8"/>
            <p:cNvSpPr/>
            <p:nvPr/>
          </p:nvSpPr>
          <p:spPr>
            <a:xfrm>
              <a:off x="2526275" y="3201400"/>
              <a:ext cx="47825" cy="20550"/>
            </a:xfrm>
            <a:custGeom>
              <a:rect b="b" l="l" r="r" t="t"/>
              <a:pathLst>
                <a:path extrusionOk="0" h="822" w="1913">
                  <a:moveTo>
                    <a:pt x="534" y="0"/>
                  </a:moveTo>
                  <a:cubicBezTo>
                    <a:pt x="227" y="0"/>
                    <a:pt x="1" y="121"/>
                    <a:pt x="1" y="389"/>
                  </a:cubicBezTo>
                  <a:cubicBezTo>
                    <a:pt x="1" y="778"/>
                    <a:pt x="463" y="821"/>
                    <a:pt x="885" y="821"/>
                  </a:cubicBezTo>
                  <a:cubicBezTo>
                    <a:pt x="1007" y="821"/>
                    <a:pt x="1125" y="818"/>
                    <a:pt x="1229" y="818"/>
                  </a:cubicBezTo>
                  <a:cubicBezTo>
                    <a:pt x="1253" y="818"/>
                    <a:pt x="1276" y="818"/>
                    <a:pt x="1298" y="818"/>
                  </a:cubicBezTo>
                  <a:cubicBezTo>
                    <a:pt x="1737" y="818"/>
                    <a:pt x="1913" y="496"/>
                    <a:pt x="1298" y="194"/>
                  </a:cubicBezTo>
                  <a:cubicBezTo>
                    <a:pt x="1039" y="68"/>
                    <a:pt x="764" y="0"/>
                    <a:pt x="53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8"/>
            <p:cNvSpPr/>
            <p:nvPr/>
          </p:nvSpPr>
          <p:spPr>
            <a:xfrm>
              <a:off x="2486525" y="3402450"/>
              <a:ext cx="61250" cy="23125"/>
            </a:xfrm>
            <a:custGeom>
              <a:rect b="b" l="l" r="r" t="t"/>
              <a:pathLst>
                <a:path extrusionOk="0" h="925" w="2450">
                  <a:moveTo>
                    <a:pt x="1150" y="0"/>
                  </a:moveTo>
                  <a:cubicBezTo>
                    <a:pt x="1105" y="0"/>
                    <a:pt x="1060" y="2"/>
                    <a:pt x="1015" y="5"/>
                  </a:cubicBezTo>
                  <a:cubicBezTo>
                    <a:pt x="518" y="15"/>
                    <a:pt x="157" y="503"/>
                    <a:pt x="0" y="747"/>
                  </a:cubicBezTo>
                  <a:cubicBezTo>
                    <a:pt x="320" y="863"/>
                    <a:pt x="661" y="925"/>
                    <a:pt x="1004" y="925"/>
                  </a:cubicBezTo>
                  <a:cubicBezTo>
                    <a:pt x="1122" y="925"/>
                    <a:pt x="1239" y="918"/>
                    <a:pt x="1356" y="903"/>
                  </a:cubicBezTo>
                  <a:cubicBezTo>
                    <a:pt x="1747" y="854"/>
                    <a:pt x="2117" y="727"/>
                    <a:pt x="2449" y="522"/>
                  </a:cubicBezTo>
                  <a:cubicBezTo>
                    <a:pt x="2101" y="192"/>
                    <a:pt x="1638" y="0"/>
                    <a:pt x="115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8"/>
            <p:cNvSpPr/>
            <p:nvPr/>
          </p:nvSpPr>
          <p:spPr>
            <a:xfrm>
              <a:off x="2459950" y="3374350"/>
              <a:ext cx="111950" cy="46775"/>
            </a:xfrm>
            <a:custGeom>
              <a:rect b="b" l="l" r="r" t="t"/>
              <a:pathLst>
                <a:path extrusionOk="0" h="1871" w="4478">
                  <a:moveTo>
                    <a:pt x="3820" y="0"/>
                  </a:moveTo>
                  <a:cubicBezTo>
                    <a:pt x="3408" y="0"/>
                    <a:pt x="2824" y="347"/>
                    <a:pt x="2068" y="397"/>
                  </a:cubicBezTo>
                  <a:cubicBezTo>
                    <a:pt x="2050" y="398"/>
                    <a:pt x="2030" y="399"/>
                    <a:pt x="2010" y="399"/>
                  </a:cubicBezTo>
                  <a:cubicBezTo>
                    <a:pt x="1716" y="399"/>
                    <a:pt x="1287" y="294"/>
                    <a:pt x="911" y="294"/>
                  </a:cubicBezTo>
                  <a:cubicBezTo>
                    <a:pt x="592" y="294"/>
                    <a:pt x="311" y="370"/>
                    <a:pt x="185" y="651"/>
                  </a:cubicBezTo>
                  <a:cubicBezTo>
                    <a:pt x="0" y="1051"/>
                    <a:pt x="371" y="1588"/>
                    <a:pt x="1063" y="1871"/>
                  </a:cubicBezTo>
                  <a:cubicBezTo>
                    <a:pt x="1229" y="1617"/>
                    <a:pt x="1581" y="1139"/>
                    <a:pt x="2078" y="1129"/>
                  </a:cubicBezTo>
                  <a:cubicBezTo>
                    <a:pt x="2123" y="1126"/>
                    <a:pt x="2168" y="1124"/>
                    <a:pt x="2213" y="1124"/>
                  </a:cubicBezTo>
                  <a:cubicBezTo>
                    <a:pt x="2701" y="1124"/>
                    <a:pt x="3164" y="1316"/>
                    <a:pt x="3512" y="1656"/>
                  </a:cubicBezTo>
                  <a:cubicBezTo>
                    <a:pt x="4215" y="1207"/>
                    <a:pt x="4478" y="505"/>
                    <a:pt x="4205" y="173"/>
                  </a:cubicBezTo>
                  <a:cubicBezTo>
                    <a:pt x="4100" y="47"/>
                    <a:pt x="3972" y="0"/>
                    <a:pt x="38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8"/>
            <p:cNvSpPr/>
            <p:nvPr/>
          </p:nvSpPr>
          <p:spPr>
            <a:xfrm>
              <a:off x="2285800" y="3407200"/>
              <a:ext cx="49550" cy="24150"/>
            </a:xfrm>
            <a:custGeom>
              <a:rect b="b" l="l" r="r" t="t"/>
              <a:pathLst>
                <a:path extrusionOk="0" h="966" w="1982">
                  <a:moveTo>
                    <a:pt x="869" y="0"/>
                  </a:moveTo>
                  <a:cubicBezTo>
                    <a:pt x="781" y="20"/>
                    <a:pt x="703" y="30"/>
                    <a:pt x="625" y="69"/>
                  </a:cubicBezTo>
                  <a:cubicBezTo>
                    <a:pt x="557" y="118"/>
                    <a:pt x="488" y="157"/>
                    <a:pt x="420" y="196"/>
                  </a:cubicBezTo>
                  <a:cubicBezTo>
                    <a:pt x="225" y="332"/>
                    <a:pt x="88" y="527"/>
                    <a:pt x="30" y="761"/>
                  </a:cubicBezTo>
                  <a:cubicBezTo>
                    <a:pt x="10" y="791"/>
                    <a:pt x="10" y="830"/>
                    <a:pt x="1" y="859"/>
                  </a:cubicBezTo>
                  <a:lnTo>
                    <a:pt x="10" y="859"/>
                  </a:lnTo>
                  <a:cubicBezTo>
                    <a:pt x="4" y="926"/>
                    <a:pt x="58" y="966"/>
                    <a:pt x="114" y="966"/>
                  </a:cubicBezTo>
                  <a:cubicBezTo>
                    <a:pt x="148" y="966"/>
                    <a:pt x="183" y="951"/>
                    <a:pt x="206" y="917"/>
                  </a:cubicBezTo>
                  <a:cubicBezTo>
                    <a:pt x="206" y="917"/>
                    <a:pt x="225" y="888"/>
                    <a:pt x="254" y="839"/>
                  </a:cubicBezTo>
                  <a:cubicBezTo>
                    <a:pt x="293" y="781"/>
                    <a:pt x="342" y="722"/>
                    <a:pt x="391" y="674"/>
                  </a:cubicBezTo>
                  <a:cubicBezTo>
                    <a:pt x="420" y="635"/>
                    <a:pt x="459" y="605"/>
                    <a:pt x="498" y="576"/>
                  </a:cubicBezTo>
                  <a:cubicBezTo>
                    <a:pt x="537" y="547"/>
                    <a:pt x="576" y="517"/>
                    <a:pt x="615" y="488"/>
                  </a:cubicBezTo>
                  <a:lnTo>
                    <a:pt x="762" y="420"/>
                  </a:lnTo>
                  <a:cubicBezTo>
                    <a:pt x="820" y="400"/>
                    <a:pt x="879" y="391"/>
                    <a:pt x="927" y="381"/>
                  </a:cubicBezTo>
                  <a:cubicBezTo>
                    <a:pt x="957" y="371"/>
                    <a:pt x="1054" y="361"/>
                    <a:pt x="1113" y="361"/>
                  </a:cubicBezTo>
                  <a:cubicBezTo>
                    <a:pt x="1171" y="371"/>
                    <a:pt x="1210" y="381"/>
                    <a:pt x="1259" y="381"/>
                  </a:cubicBezTo>
                  <a:lnTo>
                    <a:pt x="1405" y="420"/>
                  </a:lnTo>
                  <a:lnTo>
                    <a:pt x="1542" y="478"/>
                  </a:lnTo>
                  <a:cubicBezTo>
                    <a:pt x="1601" y="517"/>
                    <a:pt x="1669" y="557"/>
                    <a:pt x="1727" y="605"/>
                  </a:cubicBezTo>
                  <a:lnTo>
                    <a:pt x="1796" y="654"/>
                  </a:lnTo>
                  <a:lnTo>
                    <a:pt x="1805" y="664"/>
                  </a:lnTo>
                  <a:cubicBezTo>
                    <a:pt x="1824" y="676"/>
                    <a:pt x="1849" y="684"/>
                    <a:pt x="1873" y="684"/>
                  </a:cubicBezTo>
                  <a:cubicBezTo>
                    <a:pt x="1888" y="684"/>
                    <a:pt x="1902" y="681"/>
                    <a:pt x="1913" y="674"/>
                  </a:cubicBezTo>
                  <a:cubicBezTo>
                    <a:pt x="1962" y="644"/>
                    <a:pt x="1981" y="586"/>
                    <a:pt x="1962" y="537"/>
                  </a:cubicBezTo>
                  <a:cubicBezTo>
                    <a:pt x="1942" y="508"/>
                    <a:pt x="1922" y="469"/>
                    <a:pt x="1903" y="439"/>
                  </a:cubicBezTo>
                  <a:cubicBezTo>
                    <a:pt x="1844" y="371"/>
                    <a:pt x="1776" y="293"/>
                    <a:pt x="1708" y="235"/>
                  </a:cubicBezTo>
                  <a:cubicBezTo>
                    <a:pt x="1601" y="147"/>
                    <a:pt x="1474" y="88"/>
                    <a:pt x="1347" y="39"/>
                  </a:cubicBezTo>
                  <a:cubicBezTo>
                    <a:pt x="1259" y="20"/>
                    <a:pt x="1181" y="10"/>
                    <a:pt x="110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8"/>
            <p:cNvSpPr/>
            <p:nvPr/>
          </p:nvSpPr>
          <p:spPr>
            <a:xfrm>
              <a:off x="2880150" y="3476125"/>
              <a:ext cx="44175" cy="23300"/>
            </a:xfrm>
            <a:custGeom>
              <a:rect b="b" l="l" r="r" t="t"/>
              <a:pathLst>
                <a:path extrusionOk="0" h="932" w="1767">
                  <a:moveTo>
                    <a:pt x="303" y="0"/>
                  </a:moveTo>
                  <a:cubicBezTo>
                    <a:pt x="232" y="0"/>
                    <a:pt x="160" y="9"/>
                    <a:pt x="89" y="24"/>
                  </a:cubicBezTo>
                  <a:cubicBezTo>
                    <a:pt x="50" y="34"/>
                    <a:pt x="30" y="53"/>
                    <a:pt x="20" y="92"/>
                  </a:cubicBezTo>
                  <a:cubicBezTo>
                    <a:pt x="1" y="141"/>
                    <a:pt x="20" y="199"/>
                    <a:pt x="79" y="219"/>
                  </a:cubicBezTo>
                  <a:cubicBezTo>
                    <a:pt x="79" y="219"/>
                    <a:pt x="186" y="258"/>
                    <a:pt x="342" y="307"/>
                  </a:cubicBezTo>
                  <a:cubicBezTo>
                    <a:pt x="498" y="355"/>
                    <a:pt x="703" y="414"/>
                    <a:pt x="889" y="492"/>
                  </a:cubicBezTo>
                  <a:cubicBezTo>
                    <a:pt x="986" y="521"/>
                    <a:pt x="1074" y="570"/>
                    <a:pt x="1172" y="619"/>
                  </a:cubicBezTo>
                  <a:cubicBezTo>
                    <a:pt x="1240" y="648"/>
                    <a:pt x="1318" y="687"/>
                    <a:pt x="1386" y="736"/>
                  </a:cubicBezTo>
                  <a:cubicBezTo>
                    <a:pt x="1435" y="775"/>
                    <a:pt x="1474" y="814"/>
                    <a:pt x="1523" y="853"/>
                  </a:cubicBezTo>
                  <a:cubicBezTo>
                    <a:pt x="1552" y="882"/>
                    <a:pt x="1572" y="902"/>
                    <a:pt x="1572" y="902"/>
                  </a:cubicBezTo>
                  <a:lnTo>
                    <a:pt x="1591" y="912"/>
                  </a:lnTo>
                  <a:cubicBezTo>
                    <a:pt x="1609" y="924"/>
                    <a:pt x="1627" y="932"/>
                    <a:pt x="1648" y="932"/>
                  </a:cubicBezTo>
                  <a:cubicBezTo>
                    <a:pt x="1660" y="932"/>
                    <a:pt x="1674" y="929"/>
                    <a:pt x="1689" y="921"/>
                  </a:cubicBezTo>
                  <a:cubicBezTo>
                    <a:pt x="1737" y="902"/>
                    <a:pt x="1767" y="843"/>
                    <a:pt x="1747" y="794"/>
                  </a:cubicBezTo>
                  <a:cubicBezTo>
                    <a:pt x="1747" y="794"/>
                    <a:pt x="1737" y="765"/>
                    <a:pt x="1708" y="716"/>
                  </a:cubicBezTo>
                  <a:cubicBezTo>
                    <a:pt x="1679" y="648"/>
                    <a:pt x="1640" y="580"/>
                    <a:pt x="1591" y="521"/>
                  </a:cubicBezTo>
                  <a:cubicBezTo>
                    <a:pt x="1513" y="443"/>
                    <a:pt x="1435" y="365"/>
                    <a:pt x="1347" y="307"/>
                  </a:cubicBezTo>
                  <a:cubicBezTo>
                    <a:pt x="1240" y="238"/>
                    <a:pt x="1133" y="190"/>
                    <a:pt x="1025" y="141"/>
                  </a:cubicBezTo>
                  <a:cubicBezTo>
                    <a:pt x="918" y="92"/>
                    <a:pt x="801" y="63"/>
                    <a:pt x="684" y="43"/>
                  </a:cubicBezTo>
                  <a:cubicBezTo>
                    <a:pt x="586" y="24"/>
                    <a:pt x="489" y="4"/>
                    <a:pt x="381" y="4"/>
                  </a:cubicBezTo>
                  <a:cubicBezTo>
                    <a:pt x="355" y="2"/>
                    <a:pt x="329" y="0"/>
                    <a:pt x="30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8"/>
            <p:cNvSpPr/>
            <p:nvPr/>
          </p:nvSpPr>
          <p:spPr>
            <a:xfrm>
              <a:off x="2617250" y="3525725"/>
              <a:ext cx="63675" cy="121975"/>
            </a:xfrm>
            <a:custGeom>
              <a:rect b="b" l="l" r="r" t="t"/>
              <a:pathLst>
                <a:path extrusionOk="0" h="4879" w="2547">
                  <a:moveTo>
                    <a:pt x="508" y="1"/>
                  </a:moveTo>
                  <a:cubicBezTo>
                    <a:pt x="1288" y="693"/>
                    <a:pt x="1503" y="1571"/>
                    <a:pt x="752" y="2742"/>
                  </a:cubicBezTo>
                  <a:cubicBezTo>
                    <a:pt x="0" y="3903"/>
                    <a:pt x="1405" y="4878"/>
                    <a:pt x="1405" y="4878"/>
                  </a:cubicBezTo>
                  <a:cubicBezTo>
                    <a:pt x="1015" y="4176"/>
                    <a:pt x="1756" y="3269"/>
                    <a:pt x="2156" y="1903"/>
                  </a:cubicBezTo>
                  <a:cubicBezTo>
                    <a:pt x="2547" y="527"/>
                    <a:pt x="508" y="1"/>
                    <a:pt x="50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8"/>
            <p:cNvSpPr/>
            <p:nvPr/>
          </p:nvSpPr>
          <p:spPr>
            <a:xfrm>
              <a:off x="2652850" y="3565250"/>
              <a:ext cx="63200" cy="80500"/>
            </a:xfrm>
            <a:custGeom>
              <a:rect b="b" l="l" r="r" t="t"/>
              <a:pathLst>
                <a:path extrusionOk="0" h="3220" w="2528">
                  <a:moveTo>
                    <a:pt x="1445" y="0"/>
                  </a:moveTo>
                  <a:lnTo>
                    <a:pt x="1445" y="0"/>
                  </a:lnTo>
                  <a:cubicBezTo>
                    <a:pt x="1718" y="644"/>
                    <a:pt x="1601" y="1239"/>
                    <a:pt x="801" y="1727"/>
                  </a:cubicBezTo>
                  <a:cubicBezTo>
                    <a:pt x="1" y="2224"/>
                    <a:pt x="576" y="3219"/>
                    <a:pt x="576" y="3219"/>
                  </a:cubicBezTo>
                  <a:cubicBezTo>
                    <a:pt x="547" y="2683"/>
                    <a:pt x="1259" y="2341"/>
                    <a:pt x="1893" y="1629"/>
                  </a:cubicBezTo>
                  <a:cubicBezTo>
                    <a:pt x="2527" y="907"/>
                    <a:pt x="1445" y="0"/>
                    <a:pt x="144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8"/>
            <p:cNvSpPr/>
            <p:nvPr/>
          </p:nvSpPr>
          <p:spPr>
            <a:xfrm>
              <a:off x="2380425" y="3077150"/>
              <a:ext cx="176125" cy="74350"/>
            </a:xfrm>
            <a:custGeom>
              <a:rect b="b" l="l" r="r" t="t"/>
              <a:pathLst>
                <a:path extrusionOk="0" h="2974" w="7045">
                  <a:moveTo>
                    <a:pt x="2612" y="0"/>
                  </a:moveTo>
                  <a:cubicBezTo>
                    <a:pt x="2179" y="0"/>
                    <a:pt x="1872" y="43"/>
                    <a:pt x="1845" y="150"/>
                  </a:cubicBezTo>
                  <a:cubicBezTo>
                    <a:pt x="1757" y="530"/>
                    <a:pt x="3425" y="1008"/>
                    <a:pt x="3142" y="1154"/>
                  </a:cubicBezTo>
                  <a:cubicBezTo>
                    <a:pt x="3099" y="1175"/>
                    <a:pt x="3035" y="1183"/>
                    <a:pt x="2956" y="1183"/>
                  </a:cubicBezTo>
                  <a:cubicBezTo>
                    <a:pt x="2658" y="1183"/>
                    <a:pt x="2157" y="1065"/>
                    <a:pt x="1843" y="1065"/>
                  </a:cubicBezTo>
                  <a:cubicBezTo>
                    <a:pt x="1686" y="1065"/>
                    <a:pt x="1576" y="1095"/>
                    <a:pt x="1562" y="1184"/>
                  </a:cubicBezTo>
                  <a:cubicBezTo>
                    <a:pt x="1513" y="1496"/>
                    <a:pt x="2752" y="2013"/>
                    <a:pt x="2518" y="2081"/>
                  </a:cubicBezTo>
                  <a:cubicBezTo>
                    <a:pt x="2472" y="2095"/>
                    <a:pt x="2365" y="2099"/>
                    <a:pt x="2223" y="2099"/>
                  </a:cubicBezTo>
                  <a:cubicBezTo>
                    <a:pt x="1879" y="2099"/>
                    <a:pt x="1327" y="2072"/>
                    <a:pt x="907" y="2072"/>
                  </a:cubicBezTo>
                  <a:cubicBezTo>
                    <a:pt x="617" y="2072"/>
                    <a:pt x="390" y="2085"/>
                    <a:pt x="342" y="2130"/>
                  </a:cubicBezTo>
                  <a:cubicBezTo>
                    <a:pt x="1" y="2462"/>
                    <a:pt x="850" y="2608"/>
                    <a:pt x="1113" y="2735"/>
                  </a:cubicBezTo>
                  <a:cubicBezTo>
                    <a:pt x="1331" y="2830"/>
                    <a:pt x="2820" y="2973"/>
                    <a:pt x="4205" y="2973"/>
                  </a:cubicBezTo>
                  <a:cubicBezTo>
                    <a:pt x="5235" y="2973"/>
                    <a:pt x="6207" y="2894"/>
                    <a:pt x="6557" y="2657"/>
                  </a:cubicBezTo>
                  <a:cubicBezTo>
                    <a:pt x="7044" y="2335"/>
                    <a:pt x="4840" y="2062"/>
                    <a:pt x="4742" y="1779"/>
                  </a:cubicBezTo>
                  <a:cubicBezTo>
                    <a:pt x="4644" y="1496"/>
                    <a:pt x="6079" y="1837"/>
                    <a:pt x="5718" y="1252"/>
                  </a:cubicBezTo>
                  <a:cubicBezTo>
                    <a:pt x="5522" y="940"/>
                    <a:pt x="4332" y="852"/>
                    <a:pt x="4352" y="559"/>
                  </a:cubicBezTo>
                  <a:cubicBezTo>
                    <a:pt x="4358" y="495"/>
                    <a:pt x="4441" y="472"/>
                    <a:pt x="4565" y="472"/>
                  </a:cubicBezTo>
                  <a:cubicBezTo>
                    <a:pt x="4871" y="472"/>
                    <a:pt x="5428" y="613"/>
                    <a:pt x="5685" y="613"/>
                  </a:cubicBezTo>
                  <a:cubicBezTo>
                    <a:pt x="5796" y="613"/>
                    <a:pt x="5851" y="587"/>
                    <a:pt x="5805" y="511"/>
                  </a:cubicBezTo>
                  <a:cubicBezTo>
                    <a:pt x="5672" y="286"/>
                    <a:pt x="3726" y="0"/>
                    <a:pt x="261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48"/>
          <p:cNvGrpSpPr/>
          <p:nvPr/>
        </p:nvGrpSpPr>
        <p:grpSpPr>
          <a:xfrm>
            <a:off x="841338" y="809138"/>
            <a:ext cx="1692625" cy="1481725"/>
            <a:chOff x="5449275" y="2407175"/>
            <a:chExt cx="1692625" cy="1481725"/>
          </a:xfrm>
        </p:grpSpPr>
        <p:sp>
          <p:nvSpPr>
            <p:cNvPr id="4315" name="Google Shape;4315;p48"/>
            <p:cNvSpPr/>
            <p:nvPr/>
          </p:nvSpPr>
          <p:spPr>
            <a:xfrm>
              <a:off x="6254600" y="2650650"/>
              <a:ext cx="383925" cy="479350"/>
            </a:xfrm>
            <a:custGeom>
              <a:rect b="b" l="l" r="r" t="t"/>
              <a:pathLst>
                <a:path extrusionOk="0" h="19174" w="15357">
                  <a:moveTo>
                    <a:pt x="8625" y="1"/>
                  </a:moveTo>
                  <a:lnTo>
                    <a:pt x="1" y="5708"/>
                  </a:lnTo>
                  <a:cubicBezTo>
                    <a:pt x="1113" y="6703"/>
                    <a:pt x="1025" y="8420"/>
                    <a:pt x="1171" y="9893"/>
                  </a:cubicBezTo>
                  <a:cubicBezTo>
                    <a:pt x="1445" y="12537"/>
                    <a:pt x="2713" y="14937"/>
                    <a:pt x="3649" y="17434"/>
                  </a:cubicBezTo>
                  <a:cubicBezTo>
                    <a:pt x="4049" y="18492"/>
                    <a:pt x="5061" y="19173"/>
                    <a:pt x="6156" y="19173"/>
                  </a:cubicBezTo>
                  <a:cubicBezTo>
                    <a:pt x="6343" y="19173"/>
                    <a:pt x="6533" y="19153"/>
                    <a:pt x="6722" y="19112"/>
                  </a:cubicBezTo>
                  <a:cubicBezTo>
                    <a:pt x="8713" y="18692"/>
                    <a:pt x="10683" y="18127"/>
                    <a:pt x="12673" y="17785"/>
                  </a:cubicBezTo>
                  <a:cubicBezTo>
                    <a:pt x="14351" y="17502"/>
                    <a:pt x="15356" y="15746"/>
                    <a:pt x="14751" y="14156"/>
                  </a:cubicBezTo>
                  <a:cubicBezTo>
                    <a:pt x="12898" y="9356"/>
                    <a:pt x="10859" y="4635"/>
                    <a:pt x="862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48"/>
            <p:cNvSpPr/>
            <p:nvPr/>
          </p:nvSpPr>
          <p:spPr>
            <a:xfrm>
              <a:off x="6478000" y="3752050"/>
              <a:ext cx="71250" cy="51725"/>
            </a:xfrm>
            <a:custGeom>
              <a:rect b="b" l="l" r="r" t="t"/>
              <a:pathLst>
                <a:path extrusionOk="0" h="2069" w="2850">
                  <a:moveTo>
                    <a:pt x="2830" y="1"/>
                  </a:moveTo>
                  <a:cubicBezTo>
                    <a:pt x="2265" y="336"/>
                    <a:pt x="1229" y="352"/>
                    <a:pt x="1037" y="352"/>
                  </a:cubicBezTo>
                  <a:cubicBezTo>
                    <a:pt x="1017" y="352"/>
                    <a:pt x="1006" y="352"/>
                    <a:pt x="1006" y="352"/>
                  </a:cubicBezTo>
                  <a:cubicBezTo>
                    <a:pt x="1006" y="352"/>
                    <a:pt x="1" y="1649"/>
                    <a:pt x="147" y="1971"/>
                  </a:cubicBezTo>
                  <a:cubicBezTo>
                    <a:pt x="180" y="2039"/>
                    <a:pt x="254" y="2068"/>
                    <a:pt x="359" y="2068"/>
                  </a:cubicBezTo>
                  <a:cubicBezTo>
                    <a:pt x="981" y="2068"/>
                    <a:pt x="2666" y="1025"/>
                    <a:pt x="2791" y="732"/>
                  </a:cubicBezTo>
                  <a:cubicBezTo>
                    <a:pt x="2830" y="489"/>
                    <a:pt x="2850" y="245"/>
                    <a:pt x="284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8"/>
            <p:cNvSpPr/>
            <p:nvPr/>
          </p:nvSpPr>
          <p:spPr>
            <a:xfrm>
              <a:off x="6239250" y="3753025"/>
              <a:ext cx="75125" cy="40375"/>
            </a:xfrm>
            <a:custGeom>
              <a:rect b="b" l="l" r="r" t="t"/>
              <a:pathLst>
                <a:path extrusionOk="0" h="1615" w="3005">
                  <a:moveTo>
                    <a:pt x="1093" y="1"/>
                  </a:moveTo>
                  <a:cubicBezTo>
                    <a:pt x="1093" y="1"/>
                    <a:pt x="0" y="1318"/>
                    <a:pt x="166" y="1542"/>
                  </a:cubicBezTo>
                  <a:cubicBezTo>
                    <a:pt x="203" y="1592"/>
                    <a:pt x="278" y="1614"/>
                    <a:pt x="380" y="1614"/>
                  </a:cubicBezTo>
                  <a:cubicBezTo>
                    <a:pt x="1031" y="1614"/>
                    <a:pt x="2794" y="716"/>
                    <a:pt x="2878" y="547"/>
                  </a:cubicBezTo>
                  <a:cubicBezTo>
                    <a:pt x="2888" y="528"/>
                    <a:pt x="2937" y="430"/>
                    <a:pt x="3005" y="274"/>
                  </a:cubicBezTo>
                  <a:lnTo>
                    <a:pt x="2946" y="254"/>
                  </a:lnTo>
                  <a:cubicBezTo>
                    <a:pt x="2906" y="257"/>
                    <a:pt x="2863" y="258"/>
                    <a:pt x="2818" y="258"/>
                  </a:cubicBezTo>
                  <a:cubicBezTo>
                    <a:pt x="2147" y="258"/>
                    <a:pt x="1093" y="1"/>
                    <a:pt x="109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48"/>
            <p:cNvSpPr/>
            <p:nvPr/>
          </p:nvSpPr>
          <p:spPr>
            <a:xfrm>
              <a:off x="6268025" y="3184275"/>
              <a:ext cx="297325" cy="560250"/>
            </a:xfrm>
            <a:custGeom>
              <a:rect b="b" l="l" r="r" t="t"/>
              <a:pathLst>
                <a:path extrusionOk="0" h="22410" w="11893">
                  <a:moveTo>
                    <a:pt x="3707" y="1"/>
                  </a:moveTo>
                  <a:cubicBezTo>
                    <a:pt x="3707" y="1"/>
                    <a:pt x="2332" y="2225"/>
                    <a:pt x="2049" y="3376"/>
                  </a:cubicBezTo>
                  <a:cubicBezTo>
                    <a:pt x="1591" y="5191"/>
                    <a:pt x="303" y="18849"/>
                    <a:pt x="0" y="22068"/>
                  </a:cubicBezTo>
                  <a:cubicBezTo>
                    <a:pt x="303" y="22136"/>
                    <a:pt x="1425" y="22380"/>
                    <a:pt x="2127" y="22409"/>
                  </a:cubicBezTo>
                  <a:cubicBezTo>
                    <a:pt x="3044" y="20341"/>
                    <a:pt x="5161" y="15337"/>
                    <a:pt x="4693" y="14673"/>
                  </a:cubicBezTo>
                  <a:lnTo>
                    <a:pt x="5961" y="9298"/>
                  </a:lnTo>
                  <a:lnTo>
                    <a:pt x="6010" y="9298"/>
                  </a:lnTo>
                  <a:cubicBezTo>
                    <a:pt x="6205" y="11132"/>
                    <a:pt x="6410" y="12907"/>
                    <a:pt x="6546" y="13649"/>
                  </a:cubicBezTo>
                  <a:cubicBezTo>
                    <a:pt x="6829" y="15122"/>
                    <a:pt x="8536" y="20409"/>
                    <a:pt x="9171" y="22351"/>
                  </a:cubicBezTo>
                  <a:cubicBezTo>
                    <a:pt x="9171" y="22351"/>
                    <a:pt x="10566" y="22312"/>
                    <a:pt x="11190" y="21873"/>
                  </a:cubicBezTo>
                  <a:lnTo>
                    <a:pt x="11239" y="21873"/>
                  </a:lnTo>
                  <a:cubicBezTo>
                    <a:pt x="11229" y="19600"/>
                    <a:pt x="11112" y="15649"/>
                    <a:pt x="11092" y="15220"/>
                  </a:cubicBezTo>
                  <a:cubicBezTo>
                    <a:pt x="11053" y="14429"/>
                    <a:pt x="10888" y="13659"/>
                    <a:pt x="10605" y="12917"/>
                  </a:cubicBezTo>
                  <a:cubicBezTo>
                    <a:pt x="10605" y="12917"/>
                    <a:pt x="11892" y="5240"/>
                    <a:pt x="11385" y="3425"/>
                  </a:cubicBezTo>
                  <a:cubicBezTo>
                    <a:pt x="10897" y="1669"/>
                    <a:pt x="9532" y="98"/>
                    <a:pt x="9532" y="98"/>
                  </a:cubicBezTo>
                  <a:cubicBezTo>
                    <a:pt x="8541" y="220"/>
                    <a:pt x="7636" y="263"/>
                    <a:pt x="6852" y="263"/>
                  </a:cubicBezTo>
                  <a:cubicBezTo>
                    <a:pt x="4917" y="263"/>
                    <a:pt x="3707" y="1"/>
                    <a:pt x="370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48"/>
            <p:cNvSpPr/>
            <p:nvPr/>
          </p:nvSpPr>
          <p:spPr>
            <a:xfrm>
              <a:off x="6266550" y="3735950"/>
              <a:ext cx="54675" cy="23925"/>
            </a:xfrm>
            <a:custGeom>
              <a:rect b="b" l="l" r="r" t="t"/>
              <a:pathLst>
                <a:path extrusionOk="0" h="957" w="2187">
                  <a:moveTo>
                    <a:pt x="59" y="1"/>
                  </a:moveTo>
                  <a:cubicBezTo>
                    <a:pt x="20" y="440"/>
                    <a:pt x="1" y="684"/>
                    <a:pt x="1" y="684"/>
                  </a:cubicBezTo>
                  <a:cubicBezTo>
                    <a:pt x="1" y="684"/>
                    <a:pt x="1055" y="941"/>
                    <a:pt x="1734" y="941"/>
                  </a:cubicBezTo>
                  <a:cubicBezTo>
                    <a:pt x="1779" y="941"/>
                    <a:pt x="1823" y="940"/>
                    <a:pt x="1864" y="937"/>
                  </a:cubicBezTo>
                  <a:lnTo>
                    <a:pt x="1913" y="957"/>
                  </a:lnTo>
                  <a:cubicBezTo>
                    <a:pt x="1981" y="811"/>
                    <a:pt x="2079" y="596"/>
                    <a:pt x="2186" y="333"/>
                  </a:cubicBezTo>
                  <a:cubicBezTo>
                    <a:pt x="1484" y="303"/>
                    <a:pt x="362" y="69"/>
                    <a:pt x="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8"/>
            <p:cNvSpPr/>
            <p:nvPr/>
          </p:nvSpPr>
          <p:spPr>
            <a:xfrm>
              <a:off x="6497025" y="3731075"/>
              <a:ext cx="51975" cy="29775"/>
            </a:xfrm>
            <a:custGeom>
              <a:rect b="b" l="l" r="r" t="t"/>
              <a:pathLst>
                <a:path extrusionOk="0" h="1191" w="2079">
                  <a:moveTo>
                    <a:pt x="2020" y="1"/>
                  </a:moveTo>
                  <a:cubicBezTo>
                    <a:pt x="1396" y="440"/>
                    <a:pt x="1" y="469"/>
                    <a:pt x="1" y="469"/>
                  </a:cubicBezTo>
                  <a:cubicBezTo>
                    <a:pt x="147" y="928"/>
                    <a:pt x="245" y="1191"/>
                    <a:pt x="245" y="1191"/>
                  </a:cubicBezTo>
                  <a:cubicBezTo>
                    <a:pt x="245" y="1191"/>
                    <a:pt x="248" y="1191"/>
                    <a:pt x="254" y="1191"/>
                  </a:cubicBezTo>
                  <a:cubicBezTo>
                    <a:pt x="366" y="1191"/>
                    <a:pt x="1477" y="1182"/>
                    <a:pt x="2069" y="840"/>
                  </a:cubicBezTo>
                  <a:lnTo>
                    <a:pt x="2079" y="840"/>
                  </a:lnTo>
                  <a:lnTo>
                    <a:pt x="207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48"/>
            <p:cNvSpPr/>
            <p:nvPr/>
          </p:nvSpPr>
          <p:spPr>
            <a:xfrm>
              <a:off x="6368025" y="2920150"/>
              <a:ext cx="76600" cy="50275"/>
            </a:xfrm>
            <a:custGeom>
              <a:rect b="b" l="l" r="r" t="t"/>
              <a:pathLst>
                <a:path extrusionOk="0" h="2011" w="3064">
                  <a:moveTo>
                    <a:pt x="2693" y="1"/>
                  </a:moveTo>
                  <a:cubicBezTo>
                    <a:pt x="2693" y="1"/>
                    <a:pt x="1288" y="1688"/>
                    <a:pt x="917" y="1688"/>
                  </a:cubicBezTo>
                  <a:cubicBezTo>
                    <a:pt x="478" y="1688"/>
                    <a:pt x="273" y="440"/>
                    <a:pt x="273" y="440"/>
                  </a:cubicBezTo>
                  <a:cubicBezTo>
                    <a:pt x="186" y="410"/>
                    <a:pt x="98" y="391"/>
                    <a:pt x="0" y="371"/>
                  </a:cubicBezTo>
                  <a:lnTo>
                    <a:pt x="0" y="381"/>
                  </a:lnTo>
                  <a:cubicBezTo>
                    <a:pt x="0" y="381"/>
                    <a:pt x="225" y="1991"/>
                    <a:pt x="878" y="2010"/>
                  </a:cubicBezTo>
                  <a:cubicBezTo>
                    <a:pt x="881" y="2010"/>
                    <a:pt x="885" y="2010"/>
                    <a:pt x="888" y="2010"/>
                  </a:cubicBezTo>
                  <a:cubicBezTo>
                    <a:pt x="1556" y="2010"/>
                    <a:pt x="3063" y="30"/>
                    <a:pt x="3063" y="30"/>
                  </a:cubicBezTo>
                  <a:lnTo>
                    <a:pt x="3063" y="10"/>
                  </a:lnTo>
                  <a:cubicBezTo>
                    <a:pt x="2829" y="1"/>
                    <a:pt x="2693" y="1"/>
                    <a:pt x="269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48"/>
            <p:cNvSpPr/>
            <p:nvPr/>
          </p:nvSpPr>
          <p:spPr>
            <a:xfrm>
              <a:off x="6354125" y="3042350"/>
              <a:ext cx="181475" cy="156250"/>
            </a:xfrm>
            <a:custGeom>
              <a:rect b="b" l="l" r="r" t="t"/>
              <a:pathLst>
                <a:path extrusionOk="0" h="6250" w="7259">
                  <a:moveTo>
                    <a:pt x="6868" y="0"/>
                  </a:moveTo>
                  <a:cubicBezTo>
                    <a:pt x="5941" y="1522"/>
                    <a:pt x="5063" y="2059"/>
                    <a:pt x="4673" y="2254"/>
                  </a:cubicBezTo>
                  <a:cubicBezTo>
                    <a:pt x="4658" y="2260"/>
                    <a:pt x="4640" y="2264"/>
                    <a:pt x="4621" y="2264"/>
                  </a:cubicBezTo>
                  <a:cubicBezTo>
                    <a:pt x="4526" y="2264"/>
                    <a:pt x="4382" y="2189"/>
                    <a:pt x="4205" y="2068"/>
                  </a:cubicBezTo>
                  <a:lnTo>
                    <a:pt x="4175" y="2107"/>
                  </a:lnTo>
                  <a:cubicBezTo>
                    <a:pt x="4175" y="2107"/>
                    <a:pt x="2068" y="4351"/>
                    <a:pt x="361" y="4946"/>
                  </a:cubicBezTo>
                  <a:cubicBezTo>
                    <a:pt x="254" y="4985"/>
                    <a:pt x="127" y="5015"/>
                    <a:pt x="0" y="5054"/>
                  </a:cubicBezTo>
                  <a:lnTo>
                    <a:pt x="263" y="5678"/>
                  </a:lnTo>
                  <a:cubicBezTo>
                    <a:pt x="263" y="5678"/>
                    <a:pt x="1412" y="6250"/>
                    <a:pt x="3221" y="6250"/>
                  </a:cubicBezTo>
                  <a:cubicBezTo>
                    <a:pt x="4053" y="6250"/>
                    <a:pt x="5024" y="6129"/>
                    <a:pt x="6088" y="5775"/>
                  </a:cubicBezTo>
                  <a:cubicBezTo>
                    <a:pt x="6088" y="5775"/>
                    <a:pt x="7063" y="2741"/>
                    <a:pt x="7258" y="29"/>
                  </a:cubicBezTo>
                  <a:lnTo>
                    <a:pt x="6868"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8"/>
            <p:cNvSpPr/>
            <p:nvPr/>
          </p:nvSpPr>
          <p:spPr>
            <a:xfrm>
              <a:off x="6353875" y="3042350"/>
              <a:ext cx="181725" cy="156025"/>
            </a:xfrm>
            <a:custGeom>
              <a:rect b="b" l="l" r="r" t="t"/>
              <a:pathLst>
                <a:path extrusionOk="0" h="6241" w="7269">
                  <a:moveTo>
                    <a:pt x="6878" y="0"/>
                  </a:moveTo>
                  <a:cubicBezTo>
                    <a:pt x="6790" y="147"/>
                    <a:pt x="6702" y="283"/>
                    <a:pt x="6605" y="420"/>
                  </a:cubicBezTo>
                  <a:cubicBezTo>
                    <a:pt x="6215" y="1288"/>
                    <a:pt x="5795" y="2185"/>
                    <a:pt x="5161" y="2888"/>
                  </a:cubicBezTo>
                  <a:cubicBezTo>
                    <a:pt x="4761" y="2888"/>
                    <a:pt x="4390" y="2888"/>
                    <a:pt x="4010" y="2849"/>
                  </a:cubicBezTo>
                  <a:cubicBezTo>
                    <a:pt x="3181" y="3746"/>
                    <a:pt x="2108" y="4293"/>
                    <a:pt x="966" y="4673"/>
                  </a:cubicBezTo>
                  <a:cubicBezTo>
                    <a:pt x="771" y="4780"/>
                    <a:pt x="576" y="4868"/>
                    <a:pt x="371" y="4936"/>
                  </a:cubicBezTo>
                  <a:cubicBezTo>
                    <a:pt x="254" y="4975"/>
                    <a:pt x="137" y="5015"/>
                    <a:pt x="0" y="5044"/>
                  </a:cubicBezTo>
                  <a:lnTo>
                    <a:pt x="264" y="5668"/>
                  </a:lnTo>
                  <a:cubicBezTo>
                    <a:pt x="264" y="5668"/>
                    <a:pt x="1412" y="6240"/>
                    <a:pt x="3221" y="6240"/>
                  </a:cubicBezTo>
                  <a:cubicBezTo>
                    <a:pt x="4053" y="6240"/>
                    <a:pt x="5024" y="6119"/>
                    <a:pt x="6088" y="5766"/>
                  </a:cubicBezTo>
                  <a:cubicBezTo>
                    <a:pt x="6088" y="5766"/>
                    <a:pt x="7063" y="2741"/>
                    <a:pt x="7268" y="29"/>
                  </a:cubicBezTo>
                  <a:lnTo>
                    <a:pt x="6878"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48"/>
            <p:cNvSpPr/>
            <p:nvPr/>
          </p:nvSpPr>
          <p:spPr>
            <a:xfrm>
              <a:off x="6269975" y="2920650"/>
              <a:ext cx="267075" cy="187575"/>
            </a:xfrm>
            <a:custGeom>
              <a:rect b="b" l="l" r="r" t="t"/>
              <a:pathLst>
                <a:path extrusionOk="0" h="7503" w="10683">
                  <a:moveTo>
                    <a:pt x="6995" y="0"/>
                  </a:moveTo>
                  <a:lnTo>
                    <a:pt x="6995" y="20"/>
                  </a:lnTo>
                  <a:cubicBezTo>
                    <a:pt x="6995" y="20"/>
                    <a:pt x="5478" y="2000"/>
                    <a:pt x="4819" y="2000"/>
                  </a:cubicBezTo>
                  <a:cubicBezTo>
                    <a:pt x="4816" y="2000"/>
                    <a:pt x="4813" y="2000"/>
                    <a:pt x="4810" y="2000"/>
                  </a:cubicBezTo>
                  <a:cubicBezTo>
                    <a:pt x="4147" y="1981"/>
                    <a:pt x="3932" y="361"/>
                    <a:pt x="3932" y="361"/>
                  </a:cubicBezTo>
                  <a:lnTo>
                    <a:pt x="3932" y="351"/>
                  </a:lnTo>
                  <a:cubicBezTo>
                    <a:pt x="3762" y="324"/>
                    <a:pt x="3592" y="311"/>
                    <a:pt x="3423" y="311"/>
                  </a:cubicBezTo>
                  <a:cubicBezTo>
                    <a:pt x="2978" y="311"/>
                    <a:pt x="2540" y="404"/>
                    <a:pt x="2137" y="595"/>
                  </a:cubicBezTo>
                  <a:lnTo>
                    <a:pt x="137" y="1298"/>
                  </a:lnTo>
                  <a:cubicBezTo>
                    <a:pt x="137" y="1298"/>
                    <a:pt x="117" y="1385"/>
                    <a:pt x="98" y="1522"/>
                  </a:cubicBezTo>
                  <a:cubicBezTo>
                    <a:pt x="20" y="2078"/>
                    <a:pt x="0" y="2654"/>
                    <a:pt x="49" y="3220"/>
                  </a:cubicBezTo>
                  <a:cubicBezTo>
                    <a:pt x="98" y="3727"/>
                    <a:pt x="235" y="4215"/>
                    <a:pt x="459" y="4683"/>
                  </a:cubicBezTo>
                  <a:cubicBezTo>
                    <a:pt x="478" y="4712"/>
                    <a:pt x="498" y="4741"/>
                    <a:pt x="527" y="4771"/>
                  </a:cubicBezTo>
                  <a:cubicBezTo>
                    <a:pt x="543" y="4780"/>
                    <a:pt x="568" y="4784"/>
                    <a:pt x="600" y="4784"/>
                  </a:cubicBezTo>
                  <a:cubicBezTo>
                    <a:pt x="839" y="4784"/>
                    <a:pt x="1454" y="4556"/>
                    <a:pt x="1454" y="4556"/>
                  </a:cubicBezTo>
                  <a:lnTo>
                    <a:pt x="1474" y="4566"/>
                  </a:lnTo>
                  <a:cubicBezTo>
                    <a:pt x="1376" y="4849"/>
                    <a:pt x="1347" y="5151"/>
                    <a:pt x="1386" y="5454"/>
                  </a:cubicBezTo>
                  <a:cubicBezTo>
                    <a:pt x="1454" y="5853"/>
                    <a:pt x="2127" y="6985"/>
                    <a:pt x="2127" y="6985"/>
                  </a:cubicBezTo>
                  <a:lnTo>
                    <a:pt x="2352" y="7502"/>
                  </a:lnTo>
                  <a:cubicBezTo>
                    <a:pt x="3249" y="7210"/>
                    <a:pt x="5249" y="4722"/>
                    <a:pt x="5249" y="4722"/>
                  </a:cubicBezTo>
                  <a:lnTo>
                    <a:pt x="5268" y="4712"/>
                  </a:lnTo>
                  <a:cubicBezTo>
                    <a:pt x="5815" y="5336"/>
                    <a:pt x="6927" y="6478"/>
                    <a:pt x="7580" y="6936"/>
                  </a:cubicBezTo>
                  <a:cubicBezTo>
                    <a:pt x="7758" y="7057"/>
                    <a:pt x="7902" y="7132"/>
                    <a:pt x="7991" y="7132"/>
                  </a:cubicBezTo>
                  <a:cubicBezTo>
                    <a:pt x="8009" y="7132"/>
                    <a:pt x="8026" y="7128"/>
                    <a:pt x="8039" y="7122"/>
                  </a:cubicBezTo>
                  <a:cubicBezTo>
                    <a:pt x="8429" y="6927"/>
                    <a:pt x="9307" y="6390"/>
                    <a:pt x="10234" y="4868"/>
                  </a:cubicBezTo>
                  <a:lnTo>
                    <a:pt x="10634" y="4897"/>
                  </a:lnTo>
                  <a:cubicBezTo>
                    <a:pt x="10683" y="4293"/>
                    <a:pt x="10683" y="3678"/>
                    <a:pt x="10614" y="3073"/>
                  </a:cubicBezTo>
                  <a:cubicBezTo>
                    <a:pt x="10527" y="2224"/>
                    <a:pt x="10273" y="1522"/>
                    <a:pt x="9795" y="1103"/>
                  </a:cubicBezTo>
                  <a:cubicBezTo>
                    <a:pt x="9200" y="615"/>
                    <a:pt x="8498" y="273"/>
                    <a:pt x="7737" y="107"/>
                  </a:cubicBezTo>
                  <a:cubicBezTo>
                    <a:pt x="7493" y="59"/>
                    <a:pt x="7239" y="20"/>
                    <a:pt x="69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48"/>
            <p:cNvSpPr/>
            <p:nvPr/>
          </p:nvSpPr>
          <p:spPr>
            <a:xfrm>
              <a:off x="6073150" y="2821850"/>
              <a:ext cx="208075" cy="220900"/>
            </a:xfrm>
            <a:custGeom>
              <a:rect b="b" l="l" r="r" t="t"/>
              <a:pathLst>
                <a:path extrusionOk="0" h="8836" w="8323">
                  <a:moveTo>
                    <a:pt x="871" y="1"/>
                  </a:moveTo>
                  <a:cubicBezTo>
                    <a:pt x="688" y="1"/>
                    <a:pt x="765" y="336"/>
                    <a:pt x="879" y="557"/>
                  </a:cubicBezTo>
                  <a:cubicBezTo>
                    <a:pt x="716" y="411"/>
                    <a:pt x="574" y="299"/>
                    <a:pt x="475" y="299"/>
                  </a:cubicBezTo>
                  <a:cubicBezTo>
                    <a:pt x="455" y="299"/>
                    <a:pt x="437" y="304"/>
                    <a:pt x="420" y="313"/>
                  </a:cubicBezTo>
                  <a:cubicBezTo>
                    <a:pt x="274" y="411"/>
                    <a:pt x="371" y="752"/>
                    <a:pt x="371" y="752"/>
                  </a:cubicBezTo>
                  <a:lnTo>
                    <a:pt x="362" y="772"/>
                  </a:lnTo>
                  <a:cubicBezTo>
                    <a:pt x="298" y="727"/>
                    <a:pt x="242" y="703"/>
                    <a:pt x="197" y="703"/>
                  </a:cubicBezTo>
                  <a:cubicBezTo>
                    <a:pt x="174" y="703"/>
                    <a:pt x="154" y="710"/>
                    <a:pt x="137" y="723"/>
                  </a:cubicBezTo>
                  <a:cubicBezTo>
                    <a:pt x="1" y="869"/>
                    <a:pt x="254" y="2391"/>
                    <a:pt x="1796" y="2801"/>
                  </a:cubicBezTo>
                  <a:cubicBezTo>
                    <a:pt x="1796" y="2801"/>
                    <a:pt x="4205" y="8196"/>
                    <a:pt x="5678" y="8674"/>
                  </a:cubicBezTo>
                  <a:cubicBezTo>
                    <a:pt x="6049" y="8791"/>
                    <a:pt x="6437" y="8836"/>
                    <a:pt x="6817" y="8836"/>
                  </a:cubicBezTo>
                  <a:cubicBezTo>
                    <a:pt x="7360" y="8836"/>
                    <a:pt x="7886" y="8744"/>
                    <a:pt x="8322" y="8635"/>
                  </a:cubicBezTo>
                  <a:cubicBezTo>
                    <a:pt x="8108" y="8176"/>
                    <a:pt x="7961" y="7679"/>
                    <a:pt x="7912" y="7172"/>
                  </a:cubicBezTo>
                  <a:cubicBezTo>
                    <a:pt x="7864" y="6606"/>
                    <a:pt x="7883" y="6030"/>
                    <a:pt x="7971" y="5474"/>
                  </a:cubicBezTo>
                  <a:lnTo>
                    <a:pt x="7971" y="5474"/>
                  </a:lnTo>
                  <a:cubicBezTo>
                    <a:pt x="7742" y="5534"/>
                    <a:pt x="7506" y="5565"/>
                    <a:pt x="7271" y="5565"/>
                  </a:cubicBezTo>
                  <a:cubicBezTo>
                    <a:pt x="6936" y="5565"/>
                    <a:pt x="6603" y="5503"/>
                    <a:pt x="6293" y="5376"/>
                  </a:cubicBezTo>
                  <a:cubicBezTo>
                    <a:pt x="5630" y="5084"/>
                    <a:pt x="3396" y="1913"/>
                    <a:pt x="3396" y="1913"/>
                  </a:cubicBezTo>
                  <a:cubicBezTo>
                    <a:pt x="3396" y="1913"/>
                    <a:pt x="3961" y="908"/>
                    <a:pt x="3230" y="801"/>
                  </a:cubicBezTo>
                  <a:cubicBezTo>
                    <a:pt x="3176" y="791"/>
                    <a:pt x="3121" y="786"/>
                    <a:pt x="3067" y="786"/>
                  </a:cubicBezTo>
                  <a:cubicBezTo>
                    <a:pt x="2914" y="786"/>
                    <a:pt x="2762" y="824"/>
                    <a:pt x="2625" y="889"/>
                  </a:cubicBezTo>
                  <a:cubicBezTo>
                    <a:pt x="2137" y="801"/>
                    <a:pt x="1679" y="587"/>
                    <a:pt x="1308" y="255"/>
                  </a:cubicBezTo>
                  <a:cubicBezTo>
                    <a:pt x="1094" y="71"/>
                    <a:pt x="955" y="1"/>
                    <a:pt x="87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48"/>
            <p:cNvSpPr/>
            <p:nvPr/>
          </p:nvSpPr>
          <p:spPr>
            <a:xfrm>
              <a:off x="6073150" y="2821850"/>
              <a:ext cx="199275" cy="210750"/>
            </a:xfrm>
            <a:custGeom>
              <a:rect b="b" l="l" r="r" t="t"/>
              <a:pathLst>
                <a:path extrusionOk="0" h="8430" w="7971">
                  <a:moveTo>
                    <a:pt x="871" y="1"/>
                  </a:moveTo>
                  <a:cubicBezTo>
                    <a:pt x="688" y="1"/>
                    <a:pt x="765" y="336"/>
                    <a:pt x="879" y="557"/>
                  </a:cubicBezTo>
                  <a:cubicBezTo>
                    <a:pt x="720" y="415"/>
                    <a:pt x="581" y="304"/>
                    <a:pt x="482" y="304"/>
                  </a:cubicBezTo>
                  <a:cubicBezTo>
                    <a:pt x="459" y="304"/>
                    <a:pt x="439" y="310"/>
                    <a:pt x="420" y="323"/>
                  </a:cubicBezTo>
                  <a:cubicBezTo>
                    <a:pt x="274" y="421"/>
                    <a:pt x="371" y="762"/>
                    <a:pt x="371" y="762"/>
                  </a:cubicBezTo>
                  <a:lnTo>
                    <a:pt x="362" y="782"/>
                  </a:lnTo>
                  <a:cubicBezTo>
                    <a:pt x="298" y="737"/>
                    <a:pt x="242" y="713"/>
                    <a:pt x="197" y="713"/>
                  </a:cubicBezTo>
                  <a:cubicBezTo>
                    <a:pt x="174" y="713"/>
                    <a:pt x="154" y="719"/>
                    <a:pt x="137" y="733"/>
                  </a:cubicBezTo>
                  <a:cubicBezTo>
                    <a:pt x="1" y="869"/>
                    <a:pt x="254" y="2401"/>
                    <a:pt x="1796" y="2811"/>
                  </a:cubicBezTo>
                  <a:cubicBezTo>
                    <a:pt x="1796" y="2811"/>
                    <a:pt x="3688" y="7064"/>
                    <a:pt x="5152" y="8352"/>
                  </a:cubicBezTo>
                  <a:cubicBezTo>
                    <a:pt x="5496" y="8400"/>
                    <a:pt x="5843" y="8429"/>
                    <a:pt x="6186" y="8429"/>
                  </a:cubicBezTo>
                  <a:cubicBezTo>
                    <a:pt x="6757" y="8429"/>
                    <a:pt x="7316" y="8347"/>
                    <a:pt x="7834" y="8128"/>
                  </a:cubicBezTo>
                  <a:cubicBezTo>
                    <a:pt x="7795" y="7357"/>
                    <a:pt x="7825" y="6586"/>
                    <a:pt x="7932" y="5825"/>
                  </a:cubicBezTo>
                  <a:cubicBezTo>
                    <a:pt x="7942" y="5689"/>
                    <a:pt x="7951" y="5562"/>
                    <a:pt x="7971" y="5474"/>
                  </a:cubicBezTo>
                  <a:lnTo>
                    <a:pt x="7971" y="5474"/>
                  </a:lnTo>
                  <a:cubicBezTo>
                    <a:pt x="7742" y="5534"/>
                    <a:pt x="7506" y="5565"/>
                    <a:pt x="7271" y="5565"/>
                  </a:cubicBezTo>
                  <a:cubicBezTo>
                    <a:pt x="6936" y="5565"/>
                    <a:pt x="6603" y="5503"/>
                    <a:pt x="6293" y="5376"/>
                  </a:cubicBezTo>
                  <a:cubicBezTo>
                    <a:pt x="5630" y="5074"/>
                    <a:pt x="3396" y="1913"/>
                    <a:pt x="3396" y="1913"/>
                  </a:cubicBezTo>
                  <a:cubicBezTo>
                    <a:pt x="3396" y="1913"/>
                    <a:pt x="3971" y="908"/>
                    <a:pt x="3230" y="801"/>
                  </a:cubicBezTo>
                  <a:cubicBezTo>
                    <a:pt x="3176" y="791"/>
                    <a:pt x="3121" y="786"/>
                    <a:pt x="3067" y="786"/>
                  </a:cubicBezTo>
                  <a:cubicBezTo>
                    <a:pt x="2914" y="786"/>
                    <a:pt x="2762" y="824"/>
                    <a:pt x="2625" y="889"/>
                  </a:cubicBezTo>
                  <a:cubicBezTo>
                    <a:pt x="2137" y="801"/>
                    <a:pt x="1679" y="587"/>
                    <a:pt x="1308" y="255"/>
                  </a:cubicBezTo>
                  <a:cubicBezTo>
                    <a:pt x="1094" y="71"/>
                    <a:pt x="955" y="1"/>
                    <a:pt x="87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48"/>
            <p:cNvSpPr/>
            <p:nvPr/>
          </p:nvSpPr>
          <p:spPr>
            <a:xfrm>
              <a:off x="6114850" y="3038450"/>
              <a:ext cx="344400" cy="142650"/>
            </a:xfrm>
            <a:custGeom>
              <a:rect b="b" l="l" r="r" t="t"/>
              <a:pathLst>
                <a:path extrusionOk="0" h="5706" w="13776">
                  <a:moveTo>
                    <a:pt x="11454" y="0"/>
                  </a:moveTo>
                  <a:lnTo>
                    <a:pt x="11444" y="10"/>
                  </a:lnTo>
                  <a:cubicBezTo>
                    <a:pt x="11444" y="10"/>
                    <a:pt x="9444" y="2498"/>
                    <a:pt x="8547" y="2790"/>
                  </a:cubicBezTo>
                  <a:lnTo>
                    <a:pt x="8508" y="2800"/>
                  </a:lnTo>
                  <a:cubicBezTo>
                    <a:pt x="7644" y="3040"/>
                    <a:pt x="3888" y="3923"/>
                    <a:pt x="3630" y="3923"/>
                  </a:cubicBezTo>
                  <a:cubicBezTo>
                    <a:pt x="3626" y="3923"/>
                    <a:pt x="3623" y="3922"/>
                    <a:pt x="3620" y="3922"/>
                  </a:cubicBezTo>
                  <a:cubicBezTo>
                    <a:pt x="3490" y="3904"/>
                    <a:pt x="2926" y="3492"/>
                    <a:pt x="2287" y="3492"/>
                  </a:cubicBezTo>
                  <a:cubicBezTo>
                    <a:pt x="2209" y="3492"/>
                    <a:pt x="2129" y="3498"/>
                    <a:pt x="2050" y="3512"/>
                  </a:cubicBezTo>
                  <a:cubicBezTo>
                    <a:pt x="1659" y="3580"/>
                    <a:pt x="2547" y="3873"/>
                    <a:pt x="2547" y="3873"/>
                  </a:cubicBezTo>
                  <a:cubicBezTo>
                    <a:pt x="2225" y="3815"/>
                    <a:pt x="1913" y="3775"/>
                    <a:pt x="1591" y="3756"/>
                  </a:cubicBezTo>
                  <a:cubicBezTo>
                    <a:pt x="1486" y="3750"/>
                    <a:pt x="1385" y="3747"/>
                    <a:pt x="1291" y="3747"/>
                  </a:cubicBezTo>
                  <a:cubicBezTo>
                    <a:pt x="796" y="3747"/>
                    <a:pt x="459" y="3828"/>
                    <a:pt x="459" y="3951"/>
                  </a:cubicBezTo>
                  <a:cubicBezTo>
                    <a:pt x="479" y="4058"/>
                    <a:pt x="537" y="4166"/>
                    <a:pt x="625" y="4234"/>
                  </a:cubicBezTo>
                  <a:lnTo>
                    <a:pt x="625" y="4244"/>
                  </a:lnTo>
                  <a:cubicBezTo>
                    <a:pt x="1" y="4410"/>
                    <a:pt x="674" y="4712"/>
                    <a:pt x="928" y="4712"/>
                  </a:cubicBezTo>
                  <a:cubicBezTo>
                    <a:pt x="567" y="4741"/>
                    <a:pt x="489" y="4975"/>
                    <a:pt x="684" y="5053"/>
                  </a:cubicBezTo>
                  <a:cubicBezTo>
                    <a:pt x="684" y="5053"/>
                    <a:pt x="2364" y="5706"/>
                    <a:pt x="3211" y="5706"/>
                  </a:cubicBezTo>
                  <a:cubicBezTo>
                    <a:pt x="3290" y="5706"/>
                    <a:pt x="3362" y="5700"/>
                    <a:pt x="3425" y="5688"/>
                  </a:cubicBezTo>
                  <a:cubicBezTo>
                    <a:pt x="4108" y="5551"/>
                    <a:pt x="7708" y="5668"/>
                    <a:pt x="9571" y="5210"/>
                  </a:cubicBezTo>
                  <a:cubicBezTo>
                    <a:pt x="9698" y="5171"/>
                    <a:pt x="9825" y="5141"/>
                    <a:pt x="9932" y="5102"/>
                  </a:cubicBezTo>
                  <a:cubicBezTo>
                    <a:pt x="11639" y="4517"/>
                    <a:pt x="13746" y="2263"/>
                    <a:pt x="13746" y="2263"/>
                  </a:cubicBezTo>
                  <a:lnTo>
                    <a:pt x="13776" y="2224"/>
                  </a:lnTo>
                  <a:cubicBezTo>
                    <a:pt x="13112" y="1766"/>
                    <a:pt x="12000" y="624"/>
                    <a:pt x="1145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48"/>
            <p:cNvSpPr/>
            <p:nvPr/>
          </p:nvSpPr>
          <p:spPr>
            <a:xfrm>
              <a:off x="6260450" y="2675775"/>
              <a:ext cx="255625" cy="286600"/>
            </a:xfrm>
            <a:custGeom>
              <a:rect b="b" l="l" r="r" t="t"/>
              <a:pathLst>
                <a:path extrusionOk="0" h="11464" w="10225">
                  <a:moveTo>
                    <a:pt x="1786" y="1"/>
                  </a:moveTo>
                  <a:lnTo>
                    <a:pt x="1708" y="40"/>
                  </a:lnTo>
                  <a:cubicBezTo>
                    <a:pt x="1708" y="40"/>
                    <a:pt x="1396" y="3005"/>
                    <a:pt x="40" y="4235"/>
                  </a:cubicBezTo>
                  <a:lnTo>
                    <a:pt x="69" y="4264"/>
                  </a:lnTo>
                  <a:cubicBezTo>
                    <a:pt x="69" y="4264"/>
                    <a:pt x="157" y="4625"/>
                    <a:pt x="235" y="4995"/>
                  </a:cubicBezTo>
                  <a:cubicBezTo>
                    <a:pt x="313" y="5376"/>
                    <a:pt x="440" y="5961"/>
                    <a:pt x="420" y="6049"/>
                  </a:cubicBezTo>
                  <a:cubicBezTo>
                    <a:pt x="362" y="6225"/>
                    <a:pt x="1" y="7161"/>
                    <a:pt x="469" y="7825"/>
                  </a:cubicBezTo>
                  <a:cubicBezTo>
                    <a:pt x="864" y="8379"/>
                    <a:pt x="2363" y="9223"/>
                    <a:pt x="4200" y="9223"/>
                  </a:cubicBezTo>
                  <a:cubicBezTo>
                    <a:pt x="4270" y="9223"/>
                    <a:pt x="4340" y="9222"/>
                    <a:pt x="4410" y="9220"/>
                  </a:cubicBezTo>
                  <a:lnTo>
                    <a:pt x="4576" y="10215"/>
                  </a:lnTo>
                  <a:cubicBezTo>
                    <a:pt x="4576" y="10215"/>
                    <a:pt x="4781" y="11463"/>
                    <a:pt x="5220" y="11463"/>
                  </a:cubicBezTo>
                  <a:cubicBezTo>
                    <a:pt x="5591" y="11463"/>
                    <a:pt x="6996" y="9776"/>
                    <a:pt x="6996" y="9776"/>
                  </a:cubicBezTo>
                  <a:lnTo>
                    <a:pt x="6801" y="8488"/>
                  </a:lnTo>
                  <a:lnTo>
                    <a:pt x="6781" y="8332"/>
                  </a:lnTo>
                  <a:cubicBezTo>
                    <a:pt x="7971" y="7347"/>
                    <a:pt x="8391" y="5903"/>
                    <a:pt x="8391" y="5903"/>
                  </a:cubicBezTo>
                  <a:lnTo>
                    <a:pt x="8410" y="5844"/>
                  </a:lnTo>
                  <a:cubicBezTo>
                    <a:pt x="8516" y="5878"/>
                    <a:pt x="8627" y="5895"/>
                    <a:pt x="8740" y="5895"/>
                  </a:cubicBezTo>
                  <a:cubicBezTo>
                    <a:pt x="8886" y="5895"/>
                    <a:pt x="9033" y="5866"/>
                    <a:pt x="9171" y="5805"/>
                  </a:cubicBezTo>
                  <a:cubicBezTo>
                    <a:pt x="10098" y="5376"/>
                    <a:pt x="10225" y="3542"/>
                    <a:pt x="9318" y="3239"/>
                  </a:cubicBezTo>
                  <a:cubicBezTo>
                    <a:pt x="9186" y="3192"/>
                    <a:pt x="9050" y="3168"/>
                    <a:pt x="8916" y="3168"/>
                  </a:cubicBezTo>
                  <a:cubicBezTo>
                    <a:pt x="8532" y="3168"/>
                    <a:pt x="8161" y="3358"/>
                    <a:pt x="7952" y="3698"/>
                  </a:cubicBezTo>
                  <a:cubicBezTo>
                    <a:pt x="4567" y="3669"/>
                    <a:pt x="2254" y="654"/>
                    <a:pt x="178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8"/>
            <p:cNvSpPr/>
            <p:nvPr/>
          </p:nvSpPr>
          <p:spPr>
            <a:xfrm>
              <a:off x="6204125" y="2612875"/>
              <a:ext cx="290000" cy="188525"/>
            </a:xfrm>
            <a:custGeom>
              <a:rect b="b" l="l" r="r" t="t"/>
              <a:pathLst>
                <a:path extrusionOk="0" h="7541" w="11600">
                  <a:moveTo>
                    <a:pt x="7524" y="1"/>
                  </a:moveTo>
                  <a:cubicBezTo>
                    <a:pt x="5644" y="1"/>
                    <a:pt x="3961" y="1180"/>
                    <a:pt x="3961" y="1180"/>
                  </a:cubicBezTo>
                  <a:cubicBezTo>
                    <a:pt x="3961" y="1180"/>
                    <a:pt x="3732" y="1067"/>
                    <a:pt x="3402" y="1067"/>
                  </a:cubicBezTo>
                  <a:cubicBezTo>
                    <a:pt x="3068" y="1067"/>
                    <a:pt x="2632" y="1183"/>
                    <a:pt x="2225" y="1648"/>
                  </a:cubicBezTo>
                  <a:cubicBezTo>
                    <a:pt x="791" y="3307"/>
                    <a:pt x="0" y="7151"/>
                    <a:pt x="2352" y="7541"/>
                  </a:cubicBezTo>
                  <a:lnTo>
                    <a:pt x="2488" y="7511"/>
                  </a:lnTo>
                  <a:cubicBezTo>
                    <a:pt x="2410" y="7141"/>
                    <a:pt x="2322" y="6780"/>
                    <a:pt x="2322" y="6780"/>
                  </a:cubicBezTo>
                  <a:lnTo>
                    <a:pt x="2293" y="6751"/>
                  </a:lnTo>
                  <a:cubicBezTo>
                    <a:pt x="3649" y="5531"/>
                    <a:pt x="3961" y="2556"/>
                    <a:pt x="3961" y="2556"/>
                  </a:cubicBezTo>
                  <a:lnTo>
                    <a:pt x="4039" y="2517"/>
                  </a:lnTo>
                  <a:cubicBezTo>
                    <a:pt x="4507" y="3180"/>
                    <a:pt x="6820" y="6185"/>
                    <a:pt x="10195" y="6214"/>
                  </a:cubicBezTo>
                  <a:cubicBezTo>
                    <a:pt x="10413" y="5879"/>
                    <a:pt x="10789" y="5686"/>
                    <a:pt x="11176" y="5686"/>
                  </a:cubicBezTo>
                  <a:cubicBezTo>
                    <a:pt x="11308" y="5686"/>
                    <a:pt x="11441" y="5708"/>
                    <a:pt x="11571" y="5755"/>
                  </a:cubicBezTo>
                  <a:cubicBezTo>
                    <a:pt x="11571" y="5755"/>
                    <a:pt x="11600" y="2273"/>
                    <a:pt x="10029" y="917"/>
                  </a:cubicBezTo>
                  <a:cubicBezTo>
                    <a:pt x="9243" y="236"/>
                    <a:pt x="8364" y="1"/>
                    <a:pt x="752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8"/>
            <p:cNvSpPr/>
            <p:nvPr/>
          </p:nvSpPr>
          <p:spPr>
            <a:xfrm>
              <a:off x="6429975" y="2820900"/>
              <a:ext cx="59775" cy="67075"/>
            </a:xfrm>
            <a:custGeom>
              <a:rect b="b" l="l" r="r" t="t"/>
              <a:pathLst>
                <a:path extrusionOk="0" h="2683" w="2391">
                  <a:moveTo>
                    <a:pt x="2390" y="0"/>
                  </a:moveTo>
                  <a:lnTo>
                    <a:pt x="2390" y="0"/>
                  </a:lnTo>
                  <a:cubicBezTo>
                    <a:pt x="2252" y="61"/>
                    <a:pt x="2108" y="90"/>
                    <a:pt x="1963" y="90"/>
                  </a:cubicBezTo>
                  <a:cubicBezTo>
                    <a:pt x="1851" y="90"/>
                    <a:pt x="1739" y="73"/>
                    <a:pt x="1629" y="39"/>
                  </a:cubicBezTo>
                  <a:lnTo>
                    <a:pt x="1610" y="98"/>
                  </a:lnTo>
                  <a:cubicBezTo>
                    <a:pt x="1610" y="98"/>
                    <a:pt x="1190" y="1542"/>
                    <a:pt x="0" y="2527"/>
                  </a:cubicBezTo>
                  <a:lnTo>
                    <a:pt x="29" y="2683"/>
                  </a:lnTo>
                  <a:lnTo>
                    <a:pt x="98" y="2673"/>
                  </a:lnTo>
                  <a:cubicBezTo>
                    <a:pt x="263" y="2673"/>
                    <a:pt x="429" y="2654"/>
                    <a:pt x="585" y="2624"/>
                  </a:cubicBezTo>
                  <a:lnTo>
                    <a:pt x="615" y="2624"/>
                  </a:lnTo>
                  <a:cubicBezTo>
                    <a:pt x="615" y="2546"/>
                    <a:pt x="644" y="2478"/>
                    <a:pt x="702" y="2429"/>
                  </a:cubicBezTo>
                  <a:cubicBezTo>
                    <a:pt x="917" y="2185"/>
                    <a:pt x="1083" y="2302"/>
                    <a:pt x="1356" y="2098"/>
                  </a:cubicBezTo>
                  <a:cubicBezTo>
                    <a:pt x="1629" y="1893"/>
                    <a:pt x="1795" y="1473"/>
                    <a:pt x="2088" y="1473"/>
                  </a:cubicBezTo>
                  <a:lnTo>
                    <a:pt x="2088" y="1454"/>
                  </a:lnTo>
                  <a:cubicBezTo>
                    <a:pt x="2312" y="917"/>
                    <a:pt x="2380" y="147"/>
                    <a:pt x="239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8"/>
            <p:cNvSpPr/>
            <p:nvPr/>
          </p:nvSpPr>
          <p:spPr>
            <a:xfrm>
              <a:off x="6302175" y="2949400"/>
              <a:ext cx="45875" cy="159900"/>
            </a:xfrm>
            <a:custGeom>
              <a:rect b="b" l="l" r="r" t="t"/>
              <a:pathLst>
                <a:path extrusionOk="0" h="6396" w="1835">
                  <a:moveTo>
                    <a:pt x="1780" y="0"/>
                  </a:moveTo>
                  <a:cubicBezTo>
                    <a:pt x="1766" y="0"/>
                    <a:pt x="1752" y="9"/>
                    <a:pt x="1746" y="21"/>
                  </a:cubicBezTo>
                  <a:cubicBezTo>
                    <a:pt x="1610" y="245"/>
                    <a:pt x="1463" y="470"/>
                    <a:pt x="1337" y="704"/>
                  </a:cubicBezTo>
                  <a:cubicBezTo>
                    <a:pt x="1200" y="928"/>
                    <a:pt x="1073" y="1162"/>
                    <a:pt x="946" y="1396"/>
                  </a:cubicBezTo>
                  <a:cubicBezTo>
                    <a:pt x="888" y="1513"/>
                    <a:pt x="829" y="1631"/>
                    <a:pt x="771" y="1757"/>
                  </a:cubicBezTo>
                  <a:lnTo>
                    <a:pt x="595" y="2118"/>
                  </a:lnTo>
                  <a:cubicBezTo>
                    <a:pt x="537" y="2245"/>
                    <a:pt x="488" y="2362"/>
                    <a:pt x="439" y="2489"/>
                  </a:cubicBezTo>
                  <a:lnTo>
                    <a:pt x="283" y="2850"/>
                  </a:lnTo>
                  <a:lnTo>
                    <a:pt x="166" y="3230"/>
                  </a:lnTo>
                  <a:cubicBezTo>
                    <a:pt x="137" y="3299"/>
                    <a:pt x="117" y="3357"/>
                    <a:pt x="98" y="3426"/>
                  </a:cubicBezTo>
                  <a:lnTo>
                    <a:pt x="59" y="3621"/>
                  </a:lnTo>
                  <a:cubicBezTo>
                    <a:pt x="29" y="3757"/>
                    <a:pt x="10" y="3894"/>
                    <a:pt x="0" y="4030"/>
                  </a:cubicBezTo>
                  <a:lnTo>
                    <a:pt x="0" y="4128"/>
                  </a:lnTo>
                  <a:lnTo>
                    <a:pt x="10" y="4235"/>
                  </a:lnTo>
                  <a:cubicBezTo>
                    <a:pt x="10" y="4274"/>
                    <a:pt x="20" y="4313"/>
                    <a:pt x="29" y="4343"/>
                  </a:cubicBezTo>
                  <a:lnTo>
                    <a:pt x="49" y="4440"/>
                  </a:lnTo>
                  <a:cubicBezTo>
                    <a:pt x="68" y="4508"/>
                    <a:pt x="98" y="4567"/>
                    <a:pt x="127" y="4635"/>
                  </a:cubicBezTo>
                  <a:cubicBezTo>
                    <a:pt x="156" y="4694"/>
                    <a:pt x="176" y="4762"/>
                    <a:pt x="205" y="4821"/>
                  </a:cubicBezTo>
                  <a:cubicBezTo>
                    <a:pt x="273" y="4938"/>
                    <a:pt x="332" y="5055"/>
                    <a:pt x="390" y="5172"/>
                  </a:cubicBezTo>
                  <a:cubicBezTo>
                    <a:pt x="517" y="5406"/>
                    <a:pt x="654" y="5640"/>
                    <a:pt x="790" y="5864"/>
                  </a:cubicBezTo>
                  <a:lnTo>
                    <a:pt x="790" y="5855"/>
                  </a:lnTo>
                  <a:lnTo>
                    <a:pt x="1015" y="6372"/>
                  </a:lnTo>
                  <a:cubicBezTo>
                    <a:pt x="1022" y="6386"/>
                    <a:pt x="1039" y="6395"/>
                    <a:pt x="1056" y="6395"/>
                  </a:cubicBezTo>
                  <a:cubicBezTo>
                    <a:pt x="1062" y="6395"/>
                    <a:pt x="1068" y="6394"/>
                    <a:pt x="1073" y="6391"/>
                  </a:cubicBezTo>
                  <a:cubicBezTo>
                    <a:pt x="1093" y="6381"/>
                    <a:pt x="1103" y="6352"/>
                    <a:pt x="1093" y="6333"/>
                  </a:cubicBezTo>
                  <a:lnTo>
                    <a:pt x="888" y="5816"/>
                  </a:lnTo>
                  <a:cubicBezTo>
                    <a:pt x="751" y="5581"/>
                    <a:pt x="634" y="5347"/>
                    <a:pt x="507" y="5113"/>
                  </a:cubicBezTo>
                  <a:cubicBezTo>
                    <a:pt x="449" y="4996"/>
                    <a:pt x="390" y="4879"/>
                    <a:pt x="342" y="4762"/>
                  </a:cubicBezTo>
                  <a:cubicBezTo>
                    <a:pt x="312" y="4703"/>
                    <a:pt x="283" y="4645"/>
                    <a:pt x="264" y="4586"/>
                  </a:cubicBezTo>
                  <a:cubicBezTo>
                    <a:pt x="234" y="4528"/>
                    <a:pt x="215" y="4460"/>
                    <a:pt x="195" y="4401"/>
                  </a:cubicBezTo>
                  <a:lnTo>
                    <a:pt x="166" y="4304"/>
                  </a:lnTo>
                  <a:cubicBezTo>
                    <a:pt x="166" y="4274"/>
                    <a:pt x="156" y="4245"/>
                    <a:pt x="156" y="4225"/>
                  </a:cubicBezTo>
                  <a:lnTo>
                    <a:pt x="146" y="4128"/>
                  </a:lnTo>
                  <a:lnTo>
                    <a:pt x="146" y="4030"/>
                  </a:lnTo>
                  <a:cubicBezTo>
                    <a:pt x="156" y="3904"/>
                    <a:pt x="176" y="3777"/>
                    <a:pt x="205" y="3650"/>
                  </a:cubicBezTo>
                  <a:lnTo>
                    <a:pt x="254" y="3465"/>
                  </a:lnTo>
                  <a:cubicBezTo>
                    <a:pt x="273" y="3396"/>
                    <a:pt x="293" y="3338"/>
                    <a:pt x="312" y="3279"/>
                  </a:cubicBezTo>
                  <a:lnTo>
                    <a:pt x="429" y="2899"/>
                  </a:lnTo>
                  <a:lnTo>
                    <a:pt x="585" y="2538"/>
                  </a:lnTo>
                  <a:cubicBezTo>
                    <a:pt x="625" y="2411"/>
                    <a:pt x="673" y="2294"/>
                    <a:pt x="732" y="2167"/>
                  </a:cubicBezTo>
                  <a:cubicBezTo>
                    <a:pt x="849" y="1933"/>
                    <a:pt x="956" y="1699"/>
                    <a:pt x="1073" y="1455"/>
                  </a:cubicBezTo>
                  <a:cubicBezTo>
                    <a:pt x="1200" y="1221"/>
                    <a:pt x="1317" y="987"/>
                    <a:pt x="1444" y="753"/>
                  </a:cubicBezTo>
                  <a:cubicBezTo>
                    <a:pt x="1571" y="518"/>
                    <a:pt x="1698" y="284"/>
                    <a:pt x="1824" y="60"/>
                  </a:cubicBezTo>
                  <a:cubicBezTo>
                    <a:pt x="1834" y="40"/>
                    <a:pt x="1824" y="21"/>
                    <a:pt x="1805" y="11"/>
                  </a:cubicBezTo>
                  <a:cubicBezTo>
                    <a:pt x="1797" y="4"/>
                    <a:pt x="1789" y="0"/>
                    <a:pt x="178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48"/>
            <p:cNvSpPr/>
            <p:nvPr/>
          </p:nvSpPr>
          <p:spPr>
            <a:xfrm>
              <a:off x="6373550" y="3258700"/>
              <a:ext cx="74250" cy="327300"/>
            </a:xfrm>
            <a:custGeom>
              <a:rect b="b" l="l" r="r" t="t"/>
              <a:pathLst>
                <a:path extrusionOk="0" h="13092" w="2970">
                  <a:moveTo>
                    <a:pt x="51" y="0"/>
                  </a:moveTo>
                  <a:cubicBezTo>
                    <a:pt x="25" y="0"/>
                    <a:pt x="0" y="37"/>
                    <a:pt x="23" y="68"/>
                  </a:cubicBezTo>
                  <a:lnTo>
                    <a:pt x="160" y="194"/>
                  </a:lnTo>
                  <a:cubicBezTo>
                    <a:pt x="199" y="233"/>
                    <a:pt x="247" y="272"/>
                    <a:pt x="296" y="321"/>
                  </a:cubicBezTo>
                  <a:cubicBezTo>
                    <a:pt x="394" y="399"/>
                    <a:pt x="491" y="477"/>
                    <a:pt x="589" y="555"/>
                  </a:cubicBezTo>
                  <a:cubicBezTo>
                    <a:pt x="770" y="691"/>
                    <a:pt x="960" y="819"/>
                    <a:pt x="1158" y="946"/>
                  </a:cubicBezTo>
                  <a:lnTo>
                    <a:pt x="1158" y="946"/>
                  </a:lnTo>
                  <a:cubicBezTo>
                    <a:pt x="1236" y="1954"/>
                    <a:pt x="1332" y="2972"/>
                    <a:pt x="1428" y="3980"/>
                  </a:cubicBezTo>
                  <a:lnTo>
                    <a:pt x="1584" y="5511"/>
                  </a:lnTo>
                  <a:lnTo>
                    <a:pt x="1662" y="6282"/>
                  </a:lnTo>
                  <a:cubicBezTo>
                    <a:pt x="1681" y="6536"/>
                    <a:pt x="1721" y="6789"/>
                    <a:pt x="1750" y="7053"/>
                  </a:cubicBezTo>
                  <a:lnTo>
                    <a:pt x="1935" y="8584"/>
                  </a:lnTo>
                  <a:cubicBezTo>
                    <a:pt x="1964" y="8838"/>
                    <a:pt x="2003" y="9091"/>
                    <a:pt x="2052" y="9345"/>
                  </a:cubicBezTo>
                  <a:lnTo>
                    <a:pt x="2169" y="10116"/>
                  </a:lnTo>
                  <a:lnTo>
                    <a:pt x="2228" y="10496"/>
                  </a:lnTo>
                  <a:lnTo>
                    <a:pt x="2257" y="10682"/>
                  </a:lnTo>
                  <a:lnTo>
                    <a:pt x="2316" y="10877"/>
                  </a:lnTo>
                  <a:lnTo>
                    <a:pt x="2511" y="11618"/>
                  </a:lnTo>
                  <a:cubicBezTo>
                    <a:pt x="2579" y="11872"/>
                    <a:pt x="2667" y="12116"/>
                    <a:pt x="2735" y="12360"/>
                  </a:cubicBezTo>
                  <a:lnTo>
                    <a:pt x="2969" y="13091"/>
                  </a:lnTo>
                  <a:lnTo>
                    <a:pt x="2969" y="13091"/>
                  </a:lnTo>
                  <a:lnTo>
                    <a:pt x="2784" y="12360"/>
                  </a:lnTo>
                  <a:cubicBezTo>
                    <a:pt x="2716" y="12106"/>
                    <a:pt x="2647" y="11852"/>
                    <a:pt x="2589" y="11608"/>
                  </a:cubicBezTo>
                  <a:lnTo>
                    <a:pt x="2423" y="10857"/>
                  </a:lnTo>
                  <a:lnTo>
                    <a:pt x="2384" y="10672"/>
                  </a:lnTo>
                  <a:lnTo>
                    <a:pt x="2364" y="10477"/>
                  </a:lnTo>
                  <a:lnTo>
                    <a:pt x="2316" y="10096"/>
                  </a:lnTo>
                  <a:lnTo>
                    <a:pt x="2218" y="9326"/>
                  </a:lnTo>
                  <a:cubicBezTo>
                    <a:pt x="2189" y="9072"/>
                    <a:pt x="2160" y="8818"/>
                    <a:pt x="2130" y="8565"/>
                  </a:cubicBezTo>
                  <a:lnTo>
                    <a:pt x="1974" y="7033"/>
                  </a:lnTo>
                  <a:lnTo>
                    <a:pt x="1828" y="5492"/>
                  </a:lnTo>
                  <a:lnTo>
                    <a:pt x="1681" y="3960"/>
                  </a:lnTo>
                  <a:cubicBezTo>
                    <a:pt x="1574" y="2936"/>
                    <a:pt x="1467" y="1911"/>
                    <a:pt x="1340" y="887"/>
                  </a:cubicBezTo>
                  <a:cubicBezTo>
                    <a:pt x="1340" y="858"/>
                    <a:pt x="1321" y="829"/>
                    <a:pt x="1291" y="819"/>
                  </a:cubicBezTo>
                  <a:cubicBezTo>
                    <a:pt x="1077" y="702"/>
                    <a:pt x="862" y="585"/>
                    <a:pt x="657" y="448"/>
                  </a:cubicBezTo>
                  <a:cubicBezTo>
                    <a:pt x="560" y="380"/>
                    <a:pt x="452" y="321"/>
                    <a:pt x="355" y="243"/>
                  </a:cubicBezTo>
                  <a:cubicBezTo>
                    <a:pt x="306" y="204"/>
                    <a:pt x="257" y="175"/>
                    <a:pt x="208" y="136"/>
                  </a:cubicBezTo>
                  <a:lnTo>
                    <a:pt x="72" y="9"/>
                  </a:lnTo>
                  <a:cubicBezTo>
                    <a:pt x="66" y="3"/>
                    <a:pt x="58" y="0"/>
                    <a:pt x="5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48"/>
            <p:cNvSpPr/>
            <p:nvPr/>
          </p:nvSpPr>
          <p:spPr>
            <a:xfrm>
              <a:off x="6090725" y="2820400"/>
              <a:ext cx="42200" cy="23675"/>
            </a:xfrm>
            <a:custGeom>
              <a:rect b="b" l="l" r="r" t="t"/>
              <a:pathLst>
                <a:path extrusionOk="0" h="947" w="1688">
                  <a:moveTo>
                    <a:pt x="170" y="0"/>
                  </a:moveTo>
                  <a:cubicBezTo>
                    <a:pt x="146" y="0"/>
                    <a:pt x="122" y="4"/>
                    <a:pt x="98" y="10"/>
                  </a:cubicBezTo>
                  <a:cubicBezTo>
                    <a:pt x="59" y="30"/>
                    <a:pt x="39" y="59"/>
                    <a:pt x="20" y="98"/>
                  </a:cubicBezTo>
                  <a:cubicBezTo>
                    <a:pt x="10" y="127"/>
                    <a:pt x="0" y="157"/>
                    <a:pt x="0" y="186"/>
                  </a:cubicBezTo>
                  <a:cubicBezTo>
                    <a:pt x="0" y="245"/>
                    <a:pt x="10" y="293"/>
                    <a:pt x="29" y="352"/>
                  </a:cubicBezTo>
                  <a:cubicBezTo>
                    <a:pt x="49" y="449"/>
                    <a:pt x="98" y="537"/>
                    <a:pt x="146" y="625"/>
                  </a:cubicBezTo>
                  <a:lnTo>
                    <a:pt x="156" y="635"/>
                  </a:lnTo>
                  <a:cubicBezTo>
                    <a:pt x="160" y="642"/>
                    <a:pt x="166" y="645"/>
                    <a:pt x="173" y="645"/>
                  </a:cubicBezTo>
                  <a:cubicBezTo>
                    <a:pt x="184" y="645"/>
                    <a:pt x="195" y="637"/>
                    <a:pt x="195" y="625"/>
                  </a:cubicBezTo>
                  <a:lnTo>
                    <a:pt x="195" y="606"/>
                  </a:lnTo>
                  <a:cubicBezTo>
                    <a:pt x="156" y="518"/>
                    <a:pt x="127" y="420"/>
                    <a:pt x="117" y="332"/>
                  </a:cubicBezTo>
                  <a:cubicBezTo>
                    <a:pt x="107" y="284"/>
                    <a:pt x="107" y="235"/>
                    <a:pt x="117" y="196"/>
                  </a:cubicBezTo>
                  <a:cubicBezTo>
                    <a:pt x="117" y="147"/>
                    <a:pt x="137" y="118"/>
                    <a:pt x="146" y="118"/>
                  </a:cubicBezTo>
                  <a:cubicBezTo>
                    <a:pt x="185" y="118"/>
                    <a:pt x="215" y="127"/>
                    <a:pt x="244" y="147"/>
                  </a:cubicBezTo>
                  <a:cubicBezTo>
                    <a:pt x="293" y="167"/>
                    <a:pt x="332" y="186"/>
                    <a:pt x="371" y="215"/>
                  </a:cubicBezTo>
                  <a:cubicBezTo>
                    <a:pt x="449" y="274"/>
                    <a:pt x="527" y="332"/>
                    <a:pt x="595" y="401"/>
                  </a:cubicBezTo>
                  <a:cubicBezTo>
                    <a:pt x="742" y="527"/>
                    <a:pt x="907" y="654"/>
                    <a:pt x="1083" y="752"/>
                  </a:cubicBezTo>
                  <a:cubicBezTo>
                    <a:pt x="1122" y="781"/>
                    <a:pt x="1171" y="801"/>
                    <a:pt x="1220" y="820"/>
                  </a:cubicBezTo>
                  <a:cubicBezTo>
                    <a:pt x="1259" y="849"/>
                    <a:pt x="1307" y="869"/>
                    <a:pt x="1356" y="888"/>
                  </a:cubicBezTo>
                  <a:cubicBezTo>
                    <a:pt x="1454" y="918"/>
                    <a:pt x="1561" y="947"/>
                    <a:pt x="1659" y="947"/>
                  </a:cubicBezTo>
                  <a:cubicBezTo>
                    <a:pt x="1688" y="947"/>
                    <a:pt x="1688" y="908"/>
                    <a:pt x="1668" y="898"/>
                  </a:cubicBezTo>
                  <a:cubicBezTo>
                    <a:pt x="1571" y="879"/>
                    <a:pt x="1483" y="840"/>
                    <a:pt x="1395" y="791"/>
                  </a:cubicBezTo>
                  <a:cubicBezTo>
                    <a:pt x="1356" y="771"/>
                    <a:pt x="1317" y="742"/>
                    <a:pt x="1278" y="713"/>
                  </a:cubicBezTo>
                  <a:cubicBezTo>
                    <a:pt x="1229" y="693"/>
                    <a:pt x="1190" y="664"/>
                    <a:pt x="1151" y="635"/>
                  </a:cubicBezTo>
                  <a:lnTo>
                    <a:pt x="1034" y="557"/>
                  </a:lnTo>
                  <a:lnTo>
                    <a:pt x="907" y="469"/>
                  </a:lnTo>
                  <a:cubicBezTo>
                    <a:pt x="829" y="410"/>
                    <a:pt x="751" y="342"/>
                    <a:pt x="683" y="284"/>
                  </a:cubicBezTo>
                  <a:cubicBezTo>
                    <a:pt x="605" y="225"/>
                    <a:pt x="527" y="157"/>
                    <a:pt x="439" y="98"/>
                  </a:cubicBezTo>
                  <a:cubicBezTo>
                    <a:pt x="390" y="69"/>
                    <a:pt x="342" y="49"/>
                    <a:pt x="293" y="30"/>
                  </a:cubicBezTo>
                  <a:cubicBezTo>
                    <a:pt x="255" y="11"/>
                    <a:pt x="213" y="0"/>
                    <a:pt x="17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48"/>
            <p:cNvSpPr/>
            <p:nvPr/>
          </p:nvSpPr>
          <p:spPr>
            <a:xfrm>
              <a:off x="6076075" y="2838750"/>
              <a:ext cx="30525" cy="22175"/>
            </a:xfrm>
            <a:custGeom>
              <a:rect b="b" l="l" r="r" t="t"/>
              <a:pathLst>
                <a:path extrusionOk="0" h="887" w="1221">
                  <a:moveTo>
                    <a:pt x="123" y="1"/>
                  </a:moveTo>
                  <a:cubicBezTo>
                    <a:pt x="108" y="1"/>
                    <a:pt x="93" y="3"/>
                    <a:pt x="79" y="8"/>
                  </a:cubicBezTo>
                  <a:cubicBezTo>
                    <a:pt x="59" y="8"/>
                    <a:pt x="40" y="18"/>
                    <a:pt x="30" y="28"/>
                  </a:cubicBezTo>
                  <a:lnTo>
                    <a:pt x="11" y="47"/>
                  </a:lnTo>
                  <a:cubicBezTo>
                    <a:pt x="1" y="47"/>
                    <a:pt x="1" y="67"/>
                    <a:pt x="11" y="67"/>
                  </a:cubicBezTo>
                  <a:cubicBezTo>
                    <a:pt x="15" y="71"/>
                    <a:pt x="20" y="74"/>
                    <a:pt x="25" y="74"/>
                  </a:cubicBezTo>
                  <a:cubicBezTo>
                    <a:pt x="30" y="74"/>
                    <a:pt x="35" y="71"/>
                    <a:pt x="40" y="67"/>
                  </a:cubicBezTo>
                  <a:lnTo>
                    <a:pt x="79" y="67"/>
                  </a:lnTo>
                  <a:cubicBezTo>
                    <a:pt x="98" y="76"/>
                    <a:pt x="118" y="76"/>
                    <a:pt x="137" y="86"/>
                  </a:cubicBezTo>
                  <a:cubicBezTo>
                    <a:pt x="167" y="106"/>
                    <a:pt x="186" y="125"/>
                    <a:pt x="206" y="135"/>
                  </a:cubicBezTo>
                  <a:cubicBezTo>
                    <a:pt x="254" y="184"/>
                    <a:pt x="323" y="232"/>
                    <a:pt x="381" y="291"/>
                  </a:cubicBezTo>
                  <a:lnTo>
                    <a:pt x="576" y="467"/>
                  </a:lnTo>
                  <a:cubicBezTo>
                    <a:pt x="645" y="525"/>
                    <a:pt x="713" y="593"/>
                    <a:pt x="781" y="652"/>
                  </a:cubicBezTo>
                  <a:cubicBezTo>
                    <a:pt x="810" y="681"/>
                    <a:pt x="849" y="701"/>
                    <a:pt x="879" y="730"/>
                  </a:cubicBezTo>
                  <a:cubicBezTo>
                    <a:pt x="908" y="750"/>
                    <a:pt x="937" y="769"/>
                    <a:pt x="976" y="789"/>
                  </a:cubicBezTo>
                  <a:cubicBezTo>
                    <a:pt x="1006" y="808"/>
                    <a:pt x="1035" y="828"/>
                    <a:pt x="1064" y="837"/>
                  </a:cubicBezTo>
                  <a:cubicBezTo>
                    <a:pt x="1084" y="847"/>
                    <a:pt x="1103" y="857"/>
                    <a:pt x="1132" y="867"/>
                  </a:cubicBezTo>
                  <a:lnTo>
                    <a:pt x="1191" y="886"/>
                  </a:lnTo>
                  <a:cubicBezTo>
                    <a:pt x="1201" y="886"/>
                    <a:pt x="1210" y="876"/>
                    <a:pt x="1210" y="867"/>
                  </a:cubicBezTo>
                  <a:cubicBezTo>
                    <a:pt x="1220" y="857"/>
                    <a:pt x="1220" y="847"/>
                    <a:pt x="1210" y="828"/>
                  </a:cubicBezTo>
                  <a:lnTo>
                    <a:pt x="1162" y="798"/>
                  </a:lnTo>
                  <a:cubicBezTo>
                    <a:pt x="1142" y="779"/>
                    <a:pt x="1123" y="769"/>
                    <a:pt x="1103" y="750"/>
                  </a:cubicBezTo>
                  <a:cubicBezTo>
                    <a:pt x="1084" y="730"/>
                    <a:pt x="1064" y="710"/>
                    <a:pt x="1045" y="691"/>
                  </a:cubicBezTo>
                  <a:cubicBezTo>
                    <a:pt x="1015" y="671"/>
                    <a:pt x="996" y="642"/>
                    <a:pt x="967" y="613"/>
                  </a:cubicBezTo>
                  <a:lnTo>
                    <a:pt x="879" y="535"/>
                  </a:lnTo>
                  <a:cubicBezTo>
                    <a:pt x="810" y="467"/>
                    <a:pt x="752" y="408"/>
                    <a:pt x="674" y="350"/>
                  </a:cubicBezTo>
                  <a:cubicBezTo>
                    <a:pt x="606" y="291"/>
                    <a:pt x="537" y="223"/>
                    <a:pt x="469" y="174"/>
                  </a:cubicBezTo>
                  <a:cubicBezTo>
                    <a:pt x="401" y="125"/>
                    <a:pt x="332" y="76"/>
                    <a:pt x="264" y="47"/>
                  </a:cubicBezTo>
                  <a:cubicBezTo>
                    <a:pt x="235" y="28"/>
                    <a:pt x="196" y="18"/>
                    <a:pt x="167" y="8"/>
                  </a:cubicBezTo>
                  <a:cubicBezTo>
                    <a:pt x="152" y="3"/>
                    <a:pt x="137" y="1"/>
                    <a:pt x="12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8"/>
            <p:cNvSpPr/>
            <p:nvPr/>
          </p:nvSpPr>
          <p:spPr>
            <a:xfrm>
              <a:off x="6080225" y="2827975"/>
              <a:ext cx="36375" cy="22800"/>
            </a:xfrm>
            <a:custGeom>
              <a:rect b="b" l="l" r="r" t="t"/>
              <a:pathLst>
                <a:path extrusionOk="0" h="912" w="1455">
                  <a:moveTo>
                    <a:pt x="157" y="0"/>
                  </a:moveTo>
                  <a:cubicBezTo>
                    <a:pt x="147" y="0"/>
                    <a:pt x="127" y="10"/>
                    <a:pt x="118" y="20"/>
                  </a:cubicBezTo>
                  <a:cubicBezTo>
                    <a:pt x="59" y="59"/>
                    <a:pt x="20" y="117"/>
                    <a:pt x="10" y="195"/>
                  </a:cubicBezTo>
                  <a:cubicBezTo>
                    <a:pt x="1" y="273"/>
                    <a:pt x="10" y="361"/>
                    <a:pt x="40" y="439"/>
                  </a:cubicBezTo>
                  <a:cubicBezTo>
                    <a:pt x="49" y="468"/>
                    <a:pt x="59" y="498"/>
                    <a:pt x="69" y="527"/>
                  </a:cubicBezTo>
                  <a:cubicBezTo>
                    <a:pt x="74" y="532"/>
                    <a:pt x="79" y="534"/>
                    <a:pt x="84" y="534"/>
                  </a:cubicBezTo>
                  <a:cubicBezTo>
                    <a:pt x="88" y="534"/>
                    <a:pt x="93" y="532"/>
                    <a:pt x="98" y="527"/>
                  </a:cubicBezTo>
                  <a:cubicBezTo>
                    <a:pt x="118" y="527"/>
                    <a:pt x="127" y="517"/>
                    <a:pt x="127" y="498"/>
                  </a:cubicBezTo>
                  <a:cubicBezTo>
                    <a:pt x="127" y="498"/>
                    <a:pt x="118" y="468"/>
                    <a:pt x="118" y="420"/>
                  </a:cubicBezTo>
                  <a:cubicBezTo>
                    <a:pt x="108" y="342"/>
                    <a:pt x="118" y="273"/>
                    <a:pt x="127" y="205"/>
                  </a:cubicBezTo>
                  <a:cubicBezTo>
                    <a:pt x="137" y="185"/>
                    <a:pt x="147" y="166"/>
                    <a:pt x="157" y="156"/>
                  </a:cubicBezTo>
                  <a:cubicBezTo>
                    <a:pt x="157" y="146"/>
                    <a:pt x="166" y="137"/>
                    <a:pt x="166" y="137"/>
                  </a:cubicBezTo>
                  <a:lnTo>
                    <a:pt x="176" y="137"/>
                  </a:lnTo>
                  <a:cubicBezTo>
                    <a:pt x="177" y="136"/>
                    <a:pt x="178" y="135"/>
                    <a:pt x="178" y="134"/>
                  </a:cubicBezTo>
                  <a:lnTo>
                    <a:pt x="178" y="134"/>
                  </a:lnTo>
                  <a:cubicBezTo>
                    <a:pt x="188" y="131"/>
                    <a:pt x="199" y="127"/>
                    <a:pt x="205" y="127"/>
                  </a:cubicBezTo>
                  <a:cubicBezTo>
                    <a:pt x="235" y="137"/>
                    <a:pt x="254" y="146"/>
                    <a:pt x="274" y="156"/>
                  </a:cubicBezTo>
                  <a:cubicBezTo>
                    <a:pt x="371" y="224"/>
                    <a:pt x="469" y="293"/>
                    <a:pt x="557" y="371"/>
                  </a:cubicBezTo>
                  <a:cubicBezTo>
                    <a:pt x="732" y="527"/>
                    <a:pt x="918" y="673"/>
                    <a:pt x="1122" y="790"/>
                  </a:cubicBezTo>
                  <a:cubicBezTo>
                    <a:pt x="1191" y="829"/>
                    <a:pt x="1259" y="859"/>
                    <a:pt x="1337" y="888"/>
                  </a:cubicBezTo>
                  <a:cubicBezTo>
                    <a:pt x="1396" y="907"/>
                    <a:pt x="1425" y="907"/>
                    <a:pt x="1425" y="907"/>
                  </a:cubicBezTo>
                  <a:cubicBezTo>
                    <a:pt x="1428" y="911"/>
                    <a:pt x="1431" y="912"/>
                    <a:pt x="1434" y="912"/>
                  </a:cubicBezTo>
                  <a:cubicBezTo>
                    <a:pt x="1440" y="912"/>
                    <a:pt x="1444" y="907"/>
                    <a:pt x="1444" y="907"/>
                  </a:cubicBezTo>
                  <a:cubicBezTo>
                    <a:pt x="1454" y="898"/>
                    <a:pt x="1444" y="878"/>
                    <a:pt x="1435" y="878"/>
                  </a:cubicBezTo>
                  <a:lnTo>
                    <a:pt x="1366" y="829"/>
                  </a:lnTo>
                  <a:cubicBezTo>
                    <a:pt x="1298" y="800"/>
                    <a:pt x="1240" y="761"/>
                    <a:pt x="1181" y="712"/>
                  </a:cubicBezTo>
                  <a:cubicBezTo>
                    <a:pt x="1025" y="605"/>
                    <a:pt x="849" y="429"/>
                    <a:pt x="654" y="263"/>
                  </a:cubicBezTo>
                  <a:cubicBezTo>
                    <a:pt x="557" y="176"/>
                    <a:pt x="449" y="98"/>
                    <a:pt x="342" y="39"/>
                  </a:cubicBezTo>
                  <a:cubicBezTo>
                    <a:pt x="303" y="20"/>
                    <a:pt x="274" y="10"/>
                    <a:pt x="23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8"/>
            <p:cNvSpPr/>
            <p:nvPr/>
          </p:nvSpPr>
          <p:spPr>
            <a:xfrm>
              <a:off x="6465075" y="2769575"/>
              <a:ext cx="31400" cy="24800"/>
            </a:xfrm>
            <a:custGeom>
              <a:rect b="b" l="l" r="r" t="t"/>
              <a:pathLst>
                <a:path extrusionOk="0" h="992" w="1256">
                  <a:moveTo>
                    <a:pt x="791" y="1"/>
                  </a:moveTo>
                  <a:cubicBezTo>
                    <a:pt x="774" y="1"/>
                    <a:pt x="758" y="2"/>
                    <a:pt x="742" y="5"/>
                  </a:cubicBezTo>
                  <a:cubicBezTo>
                    <a:pt x="674" y="5"/>
                    <a:pt x="615" y="14"/>
                    <a:pt x="557" y="44"/>
                  </a:cubicBezTo>
                  <a:lnTo>
                    <a:pt x="518" y="53"/>
                  </a:lnTo>
                  <a:lnTo>
                    <a:pt x="498" y="63"/>
                  </a:lnTo>
                  <a:lnTo>
                    <a:pt x="489" y="63"/>
                  </a:lnTo>
                  <a:lnTo>
                    <a:pt x="479" y="73"/>
                  </a:lnTo>
                  <a:cubicBezTo>
                    <a:pt x="450" y="83"/>
                    <a:pt x="420" y="102"/>
                    <a:pt x="401" y="122"/>
                  </a:cubicBezTo>
                  <a:cubicBezTo>
                    <a:pt x="294" y="190"/>
                    <a:pt x="215" y="278"/>
                    <a:pt x="157" y="375"/>
                  </a:cubicBezTo>
                  <a:cubicBezTo>
                    <a:pt x="108" y="463"/>
                    <a:pt x="69" y="551"/>
                    <a:pt x="40" y="648"/>
                  </a:cubicBezTo>
                  <a:cubicBezTo>
                    <a:pt x="21" y="734"/>
                    <a:pt x="2" y="820"/>
                    <a:pt x="1" y="914"/>
                  </a:cubicBezTo>
                  <a:lnTo>
                    <a:pt x="1" y="914"/>
                  </a:lnTo>
                  <a:cubicBezTo>
                    <a:pt x="1" y="914"/>
                    <a:pt x="1" y="913"/>
                    <a:pt x="1" y="912"/>
                  </a:cubicBezTo>
                  <a:lnTo>
                    <a:pt x="1" y="922"/>
                  </a:lnTo>
                  <a:cubicBezTo>
                    <a:pt x="1" y="919"/>
                    <a:pt x="1" y="917"/>
                    <a:pt x="1" y="914"/>
                  </a:cubicBezTo>
                  <a:lnTo>
                    <a:pt x="1" y="914"/>
                  </a:lnTo>
                  <a:cubicBezTo>
                    <a:pt x="2" y="965"/>
                    <a:pt x="43" y="992"/>
                    <a:pt x="84" y="992"/>
                  </a:cubicBezTo>
                  <a:cubicBezTo>
                    <a:pt x="112" y="992"/>
                    <a:pt x="141" y="979"/>
                    <a:pt x="157" y="951"/>
                  </a:cubicBezTo>
                  <a:cubicBezTo>
                    <a:pt x="157" y="951"/>
                    <a:pt x="167" y="922"/>
                    <a:pt x="186" y="892"/>
                  </a:cubicBezTo>
                  <a:cubicBezTo>
                    <a:pt x="206" y="853"/>
                    <a:pt x="225" y="795"/>
                    <a:pt x="264" y="736"/>
                  </a:cubicBezTo>
                  <a:cubicBezTo>
                    <a:pt x="333" y="590"/>
                    <a:pt x="430" y="463"/>
                    <a:pt x="557" y="365"/>
                  </a:cubicBezTo>
                  <a:cubicBezTo>
                    <a:pt x="576" y="356"/>
                    <a:pt x="586" y="346"/>
                    <a:pt x="606" y="336"/>
                  </a:cubicBezTo>
                  <a:lnTo>
                    <a:pt x="615" y="336"/>
                  </a:lnTo>
                  <a:lnTo>
                    <a:pt x="635" y="326"/>
                  </a:lnTo>
                  <a:lnTo>
                    <a:pt x="664" y="317"/>
                  </a:lnTo>
                  <a:cubicBezTo>
                    <a:pt x="694" y="297"/>
                    <a:pt x="723" y="287"/>
                    <a:pt x="762" y="287"/>
                  </a:cubicBezTo>
                  <a:cubicBezTo>
                    <a:pt x="776" y="283"/>
                    <a:pt x="791" y="280"/>
                    <a:pt x="806" y="280"/>
                  </a:cubicBezTo>
                  <a:cubicBezTo>
                    <a:pt x="820" y="280"/>
                    <a:pt x="835" y="283"/>
                    <a:pt x="850" y="287"/>
                  </a:cubicBezTo>
                  <a:cubicBezTo>
                    <a:pt x="879" y="287"/>
                    <a:pt x="898" y="297"/>
                    <a:pt x="928" y="307"/>
                  </a:cubicBezTo>
                  <a:cubicBezTo>
                    <a:pt x="967" y="326"/>
                    <a:pt x="1015" y="356"/>
                    <a:pt x="1045" y="395"/>
                  </a:cubicBezTo>
                  <a:cubicBezTo>
                    <a:pt x="1074" y="414"/>
                    <a:pt x="1084" y="434"/>
                    <a:pt x="1084" y="434"/>
                  </a:cubicBezTo>
                  <a:cubicBezTo>
                    <a:pt x="1101" y="464"/>
                    <a:pt x="1128" y="477"/>
                    <a:pt x="1156" y="477"/>
                  </a:cubicBezTo>
                  <a:cubicBezTo>
                    <a:pt x="1206" y="477"/>
                    <a:pt x="1255" y="432"/>
                    <a:pt x="1230" y="375"/>
                  </a:cubicBezTo>
                  <a:cubicBezTo>
                    <a:pt x="1230" y="346"/>
                    <a:pt x="1220" y="317"/>
                    <a:pt x="1211" y="287"/>
                  </a:cubicBezTo>
                  <a:cubicBezTo>
                    <a:pt x="1172" y="219"/>
                    <a:pt x="1133" y="161"/>
                    <a:pt x="1074" y="112"/>
                  </a:cubicBezTo>
                  <a:cubicBezTo>
                    <a:pt x="1025" y="73"/>
                    <a:pt x="976" y="44"/>
                    <a:pt x="928" y="24"/>
                  </a:cubicBezTo>
                  <a:cubicBezTo>
                    <a:pt x="885" y="10"/>
                    <a:pt x="837" y="1"/>
                    <a:pt x="79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8"/>
            <p:cNvSpPr/>
            <p:nvPr/>
          </p:nvSpPr>
          <p:spPr>
            <a:xfrm>
              <a:off x="6352975" y="2821025"/>
              <a:ext cx="9325" cy="6100"/>
            </a:xfrm>
            <a:custGeom>
              <a:rect b="b" l="l" r="r" t="t"/>
              <a:pathLst>
                <a:path extrusionOk="0" h="244" w="373">
                  <a:moveTo>
                    <a:pt x="292" y="1"/>
                  </a:moveTo>
                  <a:cubicBezTo>
                    <a:pt x="208" y="1"/>
                    <a:pt x="0" y="221"/>
                    <a:pt x="36" y="239"/>
                  </a:cubicBezTo>
                  <a:cubicBezTo>
                    <a:pt x="46" y="242"/>
                    <a:pt x="57" y="243"/>
                    <a:pt x="68" y="243"/>
                  </a:cubicBezTo>
                  <a:cubicBezTo>
                    <a:pt x="202" y="243"/>
                    <a:pt x="373" y="32"/>
                    <a:pt x="309" y="5"/>
                  </a:cubicBezTo>
                  <a:cubicBezTo>
                    <a:pt x="305" y="2"/>
                    <a:pt x="299" y="1"/>
                    <a:pt x="292"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8"/>
            <p:cNvSpPr/>
            <p:nvPr/>
          </p:nvSpPr>
          <p:spPr>
            <a:xfrm>
              <a:off x="6331200" y="2806250"/>
              <a:ext cx="15125" cy="24175"/>
            </a:xfrm>
            <a:custGeom>
              <a:rect b="b" l="l" r="r" t="t"/>
              <a:pathLst>
                <a:path extrusionOk="0" h="967" w="605">
                  <a:moveTo>
                    <a:pt x="254" y="1"/>
                  </a:moveTo>
                  <a:cubicBezTo>
                    <a:pt x="215" y="50"/>
                    <a:pt x="166" y="98"/>
                    <a:pt x="137" y="157"/>
                  </a:cubicBezTo>
                  <a:cubicBezTo>
                    <a:pt x="98" y="215"/>
                    <a:pt x="68" y="274"/>
                    <a:pt x="49" y="342"/>
                  </a:cubicBezTo>
                  <a:cubicBezTo>
                    <a:pt x="29" y="381"/>
                    <a:pt x="20" y="420"/>
                    <a:pt x="10" y="459"/>
                  </a:cubicBezTo>
                  <a:cubicBezTo>
                    <a:pt x="0" y="508"/>
                    <a:pt x="0" y="557"/>
                    <a:pt x="10" y="606"/>
                  </a:cubicBezTo>
                  <a:cubicBezTo>
                    <a:pt x="59" y="762"/>
                    <a:pt x="176" y="889"/>
                    <a:pt x="332" y="937"/>
                  </a:cubicBezTo>
                  <a:cubicBezTo>
                    <a:pt x="381" y="957"/>
                    <a:pt x="439" y="967"/>
                    <a:pt x="488" y="967"/>
                  </a:cubicBezTo>
                  <a:lnTo>
                    <a:pt x="546" y="967"/>
                  </a:lnTo>
                  <a:cubicBezTo>
                    <a:pt x="595" y="967"/>
                    <a:pt x="605" y="889"/>
                    <a:pt x="546" y="879"/>
                  </a:cubicBezTo>
                  <a:lnTo>
                    <a:pt x="507" y="869"/>
                  </a:lnTo>
                  <a:cubicBezTo>
                    <a:pt x="468" y="850"/>
                    <a:pt x="429" y="840"/>
                    <a:pt x="390" y="820"/>
                  </a:cubicBezTo>
                  <a:cubicBezTo>
                    <a:pt x="293" y="772"/>
                    <a:pt x="215" y="684"/>
                    <a:pt x="185" y="576"/>
                  </a:cubicBezTo>
                  <a:cubicBezTo>
                    <a:pt x="176" y="547"/>
                    <a:pt x="176" y="518"/>
                    <a:pt x="185" y="498"/>
                  </a:cubicBezTo>
                  <a:cubicBezTo>
                    <a:pt x="185" y="459"/>
                    <a:pt x="195" y="430"/>
                    <a:pt x="205" y="401"/>
                  </a:cubicBezTo>
                  <a:cubicBezTo>
                    <a:pt x="224" y="342"/>
                    <a:pt x="244" y="284"/>
                    <a:pt x="263" y="235"/>
                  </a:cubicBezTo>
                  <a:cubicBezTo>
                    <a:pt x="302" y="137"/>
                    <a:pt x="342" y="69"/>
                    <a:pt x="342" y="69"/>
                  </a:cubicBezTo>
                  <a:cubicBezTo>
                    <a:pt x="351" y="50"/>
                    <a:pt x="342" y="20"/>
                    <a:pt x="322" y="11"/>
                  </a:cubicBezTo>
                  <a:cubicBezTo>
                    <a:pt x="312" y="6"/>
                    <a:pt x="302" y="3"/>
                    <a:pt x="294" y="3"/>
                  </a:cubicBezTo>
                  <a:cubicBezTo>
                    <a:pt x="285" y="3"/>
                    <a:pt x="278" y="6"/>
                    <a:pt x="273" y="11"/>
                  </a:cubicBezTo>
                  <a:lnTo>
                    <a:pt x="254"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8"/>
            <p:cNvSpPr/>
            <p:nvPr/>
          </p:nvSpPr>
          <p:spPr>
            <a:xfrm>
              <a:off x="6379225" y="2806000"/>
              <a:ext cx="65800" cy="55500"/>
            </a:xfrm>
            <a:custGeom>
              <a:rect b="b" l="l" r="r" t="t"/>
              <a:pathLst>
                <a:path extrusionOk="0" h="2220" w="2632">
                  <a:moveTo>
                    <a:pt x="1240" y="1"/>
                  </a:moveTo>
                  <a:cubicBezTo>
                    <a:pt x="1145" y="1"/>
                    <a:pt x="1047" y="13"/>
                    <a:pt x="947" y="40"/>
                  </a:cubicBezTo>
                  <a:cubicBezTo>
                    <a:pt x="352" y="196"/>
                    <a:pt x="1" y="801"/>
                    <a:pt x="157" y="1396"/>
                  </a:cubicBezTo>
                  <a:cubicBezTo>
                    <a:pt x="299" y="1932"/>
                    <a:pt x="763" y="2219"/>
                    <a:pt x="1231" y="2219"/>
                  </a:cubicBezTo>
                  <a:cubicBezTo>
                    <a:pt x="1598" y="2219"/>
                    <a:pt x="1967" y="2042"/>
                    <a:pt x="2186" y="1669"/>
                  </a:cubicBezTo>
                  <a:cubicBezTo>
                    <a:pt x="2631" y="901"/>
                    <a:pt x="2046" y="1"/>
                    <a:pt x="1240"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8"/>
            <p:cNvSpPr/>
            <p:nvPr/>
          </p:nvSpPr>
          <p:spPr>
            <a:xfrm>
              <a:off x="6265825" y="2824075"/>
              <a:ext cx="65825" cy="55575"/>
            </a:xfrm>
            <a:custGeom>
              <a:rect b="b" l="l" r="r" t="t"/>
              <a:pathLst>
                <a:path extrusionOk="0" h="2223" w="2633">
                  <a:moveTo>
                    <a:pt x="1240" y="0"/>
                  </a:moveTo>
                  <a:cubicBezTo>
                    <a:pt x="1145" y="0"/>
                    <a:pt x="1047" y="12"/>
                    <a:pt x="947" y="39"/>
                  </a:cubicBezTo>
                  <a:cubicBezTo>
                    <a:pt x="352" y="195"/>
                    <a:pt x="1" y="810"/>
                    <a:pt x="157" y="1395"/>
                  </a:cubicBezTo>
                  <a:cubicBezTo>
                    <a:pt x="299" y="1932"/>
                    <a:pt x="767" y="2222"/>
                    <a:pt x="1239" y="2222"/>
                  </a:cubicBezTo>
                  <a:cubicBezTo>
                    <a:pt x="1607" y="2222"/>
                    <a:pt x="1977" y="2045"/>
                    <a:pt x="2196" y="1668"/>
                  </a:cubicBezTo>
                  <a:cubicBezTo>
                    <a:pt x="2632" y="908"/>
                    <a:pt x="2053" y="0"/>
                    <a:pt x="124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8"/>
            <p:cNvSpPr/>
            <p:nvPr/>
          </p:nvSpPr>
          <p:spPr>
            <a:xfrm>
              <a:off x="6377775" y="2783775"/>
              <a:ext cx="23925" cy="23300"/>
            </a:xfrm>
            <a:custGeom>
              <a:rect b="b" l="l" r="r" t="t"/>
              <a:pathLst>
                <a:path extrusionOk="0" h="932" w="957">
                  <a:moveTo>
                    <a:pt x="430" y="0"/>
                  </a:moveTo>
                  <a:cubicBezTo>
                    <a:pt x="401" y="0"/>
                    <a:pt x="371" y="4"/>
                    <a:pt x="342" y="12"/>
                  </a:cubicBezTo>
                  <a:cubicBezTo>
                    <a:pt x="117" y="100"/>
                    <a:pt x="0" y="344"/>
                    <a:pt x="88" y="568"/>
                  </a:cubicBezTo>
                  <a:cubicBezTo>
                    <a:pt x="105" y="779"/>
                    <a:pt x="289" y="931"/>
                    <a:pt x="490" y="931"/>
                  </a:cubicBezTo>
                  <a:cubicBezTo>
                    <a:pt x="522" y="931"/>
                    <a:pt x="554" y="927"/>
                    <a:pt x="586" y="919"/>
                  </a:cubicBezTo>
                  <a:cubicBezTo>
                    <a:pt x="830" y="851"/>
                    <a:pt x="956" y="588"/>
                    <a:pt x="849" y="363"/>
                  </a:cubicBezTo>
                  <a:cubicBezTo>
                    <a:pt x="790" y="153"/>
                    <a:pt x="615" y="0"/>
                    <a:pt x="4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8"/>
            <p:cNvSpPr/>
            <p:nvPr/>
          </p:nvSpPr>
          <p:spPr>
            <a:xfrm>
              <a:off x="6388025" y="2777675"/>
              <a:ext cx="15125" cy="15450"/>
            </a:xfrm>
            <a:custGeom>
              <a:rect b="b" l="l" r="r" t="t"/>
              <a:pathLst>
                <a:path extrusionOk="0" h="618" w="605">
                  <a:moveTo>
                    <a:pt x="543" y="0"/>
                  </a:moveTo>
                  <a:cubicBezTo>
                    <a:pt x="493" y="0"/>
                    <a:pt x="462" y="102"/>
                    <a:pt x="273" y="237"/>
                  </a:cubicBezTo>
                  <a:cubicBezTo>
                    <a:pt x="195" y="295"/>
                    <a:pt x="107" y="334"/>
                    <a:pt x="10" y="354"/>
                  </a:cubicBezTo>
                  <a:cubicBezTo>
                    <a:pt x="0" y="439"/>
                    <a:pt x="167" y="617"/>
                    <a:pt x="184" y="617"/>
                  </a:cubicBezTo>
                  <a:cubicBezTo>
                    <a:pt x="185" y="617"/>
                    <a:pt x="185" y="617"/>
                    <a:pt x="185" y="617"/>
                  </a:cubicBezTo>
                  <a:cubicBezTo>
                    <a:pt x="517" y="480"/>
                    <a:pt x="605" y="32"/>
                    <a:pt x="556" y="2"/>
                  </a:cubicBezTo>
                  <a:cubicBezTo>
                    <a:pt x="552" y="1"/>
                    <a:pt x="547" y="0"/>
                    <a:pt x="54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8"/>
            <p:cNvSpPr/>
            <p:nvPr/>
          </p:nvSpPr>
          <p:spPr>
            <a:xfrm>
              <a:off x="6293625" y="2796550"/>
              <a:ext cx="22950" cy="23350"/>
            </a:xfrm>
            <a:custGeom>
              <a:rect b="b" l="l" r="r" t="t"/>
              <a:pathLst>
                <a:path extrusionOk="0" h="934" w="918">
                  <a:moveTo>
                    <a:pt x="473" y="0"/>
                  </a:moveTo>
                  <a:cubicBezTo>
                    <a:pt x="446" y="0"/>
                    <a:pt x="418" y="3"/>
                    <a:pt x="391" y="8"/>
                  </a:cubicBezTo>
                  <a:cubicBezTo>
                    <a:pt x="147" y="47"/>
                    <a:pt x="1" y="311"/>
                    <a:pt x="98" y="545"/>
                  </a:cubicBezTo>
                  <a:cubicBezTo>
                    <a:pt x="142" y="770"/>
                    <a:pt x="315" y="934"/>
                    <a:pt x="504" y="934"/>
                  </a:cubicBezTo>
                  <a:cubicBezTo>
                    <a:pt x="528" y="934"/>
                    <a:pt x="552" y="931"/>
                    <a:pt x="576" y="925"/>
                  </a:cubicBezTo>
                  <a:cubicBezTo>
                    <a:pt x="791" y="877"/>
                    <a:pt x="918" y="642"/>
                    <a:pt x="869" y="389"/>
                  </a:cubicBezTo>
                  <a:cubicBezTo>
                    <a:pt x="869" y="164"/>
                    <a:pt x="685" y="0"/>
                    <a:pt x="47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8"/>
            <p:cNvSpPr/>
            <p:nvPr/>
          </p:nvSpPr>
          <p:spPr>
            <a:xfrm>
              <a:off x="6286100" y="2797725"/>
              <a:ext cx="17800" cy="10050"/>
            </a:xfrm>
            <a:custGeom>
              <a:rect b="b" l="l" r="r" t="t"/>
              <a:pathLst>
                <a:path extrusionOk="0" h="402" w="712">
                  <a:moveTo>
                    <a:pt x="53" y="0"/>
                  </a:moveTo>
                  <a:cubicBezTo>
                    <a:pt x="43" y="0"/>
                    <a:pt x="35" y="3"/>
                    <a:pt x="29" y="10"/>
                  </a:cubicBezTo>
                  <a:cubicBezTo>
                    <a:pt x="0" y="58"/>
                    <a:pt x="258" y="401"/>
                    <a:pt x="614" y="401"/>
                  </a:cubicBezTo>
                  <a:cubicBezTo>
                    <a:pt x="624" y="401"/>
                    <a:pt x="633" y="401"/>
                    <a:pt x="643" y="400"/>
                  </a:cubicBezTo>
                  <a:cubicBezTo>
                    <a:pt x="633" y="400"/>
                    <a:pt x="711" y="156"/>
                    <a:pt x="672" y="88"/>
                  </a:cubicBezTo>
                  <a:lnTo>
                    <a:pt x="672" y="88"/>
                  </a:lnTo>
                  <a:cubicBezTo>
                    <a:pt x="615" y="100"/>
                    <a:pt x="558" y="104"/>
                    <a:pt x="501" y="104"/>
                  </a:cubicBezTo>
                  <a:cubicBezTo>
                    <a:pt x="461" y="104"/>
                    <a:pt x="420" y="102"/>
                    <a:pt x="380" y="98"/>
                  </a:cubicBezTo>
                  <a:cubicBezTo>
                    <a:pt x="179" y="66"/>
                    <a:pt x="97" y="0"/>
                    <a:pt x="5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8"/>
            <p:cNvSpPr/>
            <p:nvPr/>
          </p:nvSpPr>
          <p:spPr>
            <a:xfrm>
              <a:off x="6332900" y="2841800"/>
              <a:ext cx="41475" cy="13350"/>
            </a:xfrm>
            <a:custGeom>
              <a:rect b="b" l="l" r="r" t="t"/>
              <a:pathLst>
                <a:path extrusionOk="0" h="534" w="1659">
                  <a:moveTo>
                    <a:pt x="965" y="1"/>
                  </a:moveTo>
                  <a:cubicBezTo>
                    <a:pt x="890" y="1"/>
                    <a:pt x="809" y="7"/>
                    <a:pt x="722" y="23"/>
                  </a:cubicBezTo>
                  <a:cubicBezTo>
                    <a:pt x="381" y="81"/>
                    <a:pt x="0" y="520"/>
                    <a:pt x="0" y="520"/>
                  </a:cubicBezTo>
                  <a:cubicBezTo>
                    <a:pt x="0" y="520"/>
                    <a:pt x="121" y="534"/>
                    <a:pt x="307" y="534"/>
                  </a:cubicBezTo>
                  <a:cubicBezTo>
                    <a:pt x="647" y="534"/>
                    <a:pt x="1206" y="489"/>
                    <a:pt x="1659" y="237"/>
                  </a:cubicBezTo>
                  <a:cubicBezTo>
                    <a:pt x="1659" y="237"/>
                    <a:pt x="1415" y="1"/>
                    <a:pt x="96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6333875" y="2846750"/>
              <a:ext cx="41725" cy="18525"/>
            </a:xfrm>
            <a:custGeom>
              <a:rect b="b" l="l" r="r" t="t"/>
              <a:pathLst>
                <a:path extrusionOk="0" h="741" w="1669">
                  <a:moveTo>
                    <a:pt x="1669" y="0"/>
                  </a:moveTo>
                  <a:cubicBezTo>
                    <a:pt x="1668" y="0"/>
                    <a:pt x="725" y="345"/>
                    <a:pt x="196" y="345"/>
                  </a:cubicBezTo>
                  <a:cubicBezTo>
                    <a:pt x="121" y="345"/>
                    <a:pt x="55" y="338"/>
                    <a:pt x="0" y="322"/>
                  </a:cubicBezTo>
                  <a:lnTo>
                    <a:pt x="0" y="322"/>
                  </a:lnTo>
                  <a:cubicBezTo>
                    <a:pt x="0" y="322"/>
                    <a:pt x="276" y="740"/>
                    <a:pt x="766" y="740"/>
                  </a:cubicBezTo>
                  <a:cubicBezTo>
                    <a:pt x="806" y="740"/>
                    <a:pt x="846" y="738"/>
                    <a:pt x="888" y="732"/>
                  </a:cubicBezTo>
                  <a:cubicBezTo>
                    <a:pt x="1278" y="683"/>
                    <a:pt x="1591" y="390"/>
                    <a:pt x="166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8"/>
            <p:cNvSpPr/>
            <p:nvPr/>
          </p:nvSpPr>
          <p:spPr>
            <a:xfrm>
              <a:off x="6326300" y="2841625"/>
              <a:ext cx="62475" cy="15625"/>
            </a:xfrm>
            <a:custGeom>
              <a:rect b="b" l="l" r="r" t="t"/>
              <a:pathLst>
                <a:path extrusionOk="0" h="625" w="2499">
                  <a:moveTo>
                    <a:pt x="2489" y="0"/>
                  </a:moveTo>
                  <a:cubicBezTo>
                    <a:pt x="2469" y="0"/>
                    <a:pt x="2450" y="10"/>
                    <a:pt x="2440" y="20"/>
                  </a:cubicBezTo>
                  <a:lnTo>
                    <a:pt x="2411" y="30"/>
                  </a:lnTo>
                  <a:lnTo>
                    <a:pt x="2352" y="69"/>
                  </a:lnTo>
                  <a:lnTo>
                    <a:pt x="2245" y="117"/>
                  </a:lnTo>
                  <a:lnTo>
                    <a:pt x="2089" y="186"/>
                  </a:lnTo>
                  <a:lnTo>
                    <a:pt x="1913" y="254"/>
                  </a:lnTo>
                  <a:lnTo>
                    <a:pt x="1698" y="332"/>
                  </a:lnTo>
                  <a:cubicBezTo>
                    <a:pt x="1630" y="352"/>
                    <a:pt x="1542" y="371"/>
                    <a:pt x="1464" y="400"/>
                  </a:cubicBezTo>
                  <a:cubicBezTo>
                    <a:pt x="1386" y="420"/>
                    <a:pt x="1308" y="439"/>
                    <a:pt x="1220" y="469"/>
                  </a:cubicBezTo>
                  <a:lnTo>
                    <a:pt x="1162" y="478"/>
                  </a:lnTo>
                  <a:lnTo>
                    <a:pt x="1142" y="488"/>
                  </a:lnTo>
                  <a:lnTo>
                    <a:pt x="1103" y="488"/>
                  </a:lnTo>
                  <a:lnTo>
                    <a:pt x="986" y="508"/>
                  </a:lnTo>
                  <a:cubicBezTo>
                    <a:pt x="898" y="527"/>
                    <a:pt x="830" y="537"/>
                    <a:pt x="752" y="547"/>
                  </a:cubicBezTo>
                  <a:cubicBezTo>
                    <a:pt x="684" y="556"/>
                    <a:pt x="616" y="566"/>
                    <a:pt x="557" y="566"/>
                  </a:cubicBezTo>
                  <a:cubicBezTo>
                    <a:pt x="523" y="571"/>
                    <a:pt x="491" y="571"/>
                    <a:pt x="462" y="571"/>
                  </a:cubicBezTo>
                  <a:cubicBezTo>
                    <a:pt x="433" y="571"/>
                    <a:pt x="406" y="571"/>
                    <a:pt x="381" y="576"/>
                  </a:cubicBezTo>
                  <a:cubicBezTo>
                    <a:pt x="274" y="576"/>
                    <a:pt x="196" y="576"/>
                    <a:pt x="147" y="566"/>
                  </a:cubicBezTo>
                  <a:cubicBezTo>
                    <a:pt x="99" y="556"/>
                    <a:pt x="69" y="556"/>
                    <a:pt x="69" y="556"/>
                  </a:cubicBezTo>
                  <a:cubicBezTo>
                    <a:pt x="64" y="554"/>
                    <a:pt x="58" y="552"/>
                    <a:pt x="52" y="552"/>
                  </a:cubicBezTo>
                  <a:cubicBezTo>
                    <a:pt x="38" y="552"/>
                    <a:pt x="25" y="559"/>
                    <a:pt x="11" y="566"/>
                  </a:cubicBezTo>
                  <a:cubicBezTo>
                    <a:pt x="1" y="576"/>
                    <a:pt x="1" y="576"/>
                    <a:pt x="11" y="586"/>
                  </a:cubicBezTo>
                  <a:cubicBezTo>
                    <a:pt x="20" y="586"/>
                    <a:pt x="30" y="595"/>
                    <a:pt x="79" y="605"/>
                  </a:cubicBezTo>
                  <a:cubicBezTo>
                    <a:pt x="108" y="605"/>
                    <a:pt x="138" y="605"/>
                    <a:pt x="177" y="615"/>
                  </a:cubicBezTo>
                  <a:cubicBezTo>
                    <a:pt x="216" y="615"/>
                    <a:pt x="255" y="625"/>
                    <a:pt x="313" y="625"/>
                  </a:cubicBezTo>
                  <a:lnTo>
                    <a:pt x="489" y="625"/>
                  </a:lnTo>
                  <a:cubicBezTo>
                    <a:pt x="567" y="625"/>
                    <a:pt x="625" y="625"/>
                    <a:pt x="713" y="605"/>
                  </a:cubicBezTo>
                  <a:cubicBezTo>
                    <a:pt x="801" y="586"/>
                    <a:pt x="889" y="586"/>
                    <a:pt x="967" y="566"/>
                  </a:cubicBezTo>
                  <a:lnTo>
                    <a:pt x="1094" y="547"/>
                  </a:lnTo>
                  <a:lnTo>
                    <a:pt x="1123" y="537"/>
                  </a:lnTo>
                  <a:lnTo>
                    <a:pt x="1162" y="527"/>
                  </a:lnTo>
                  <a:lnTo>
                    <a:pt x="1230" y="508"/>
                  </a:lnTo>
                  <a:cubicBezTo>
                    <a:pt x="1318" y="488"/>
                    <a:pt x="1406" y="469"/>
                    <a:pt x="1494" y="439"/>
                  </a:cubicBezTo>
                  <a:cubicBezTo>
                    <a:pt x="1572" y="410"/>
                    <a:pt x="1659" y="391"/>
                    <a:pt x="1737" y="361"/>
                  </a:cubicBezTo>
                  <a:cubicBezTo>
                    <a:pt x="1806" y="332"/>
                    <a:pt x="1884" y="303"/>
                    <a:pt x="1962" y="283"/>
                  </a:cubicBezTo>
                  <a:lnTo>
                    <a:pt x="2147" y="196"/>
                  </a:lnTo>
                  <a:cubicBezTo>
                    <a:pt x="2206" y="176"/>
                    <a:pt x="2254" y="147"/>
                    <a:pt x="2294" y="127"/>
                  </a:cubicBezTo>
                  <a:lnTo>
                    <a:pt x="2401" y="69"/>
                  </a:lnTo>
                  <a:cubicBezTo>
                    <a:pt x="2459" y="39"/>
                    <a:pt x="2489" y="20"/>
                    <a:pt x="2489" y="20"/>
                  </a:cubicBezTo>
                  <a:cubicBezTo>
                    <a:pt x="2489" y="20"/>
                    <a:pt x="2498" y="0"/>
                    <a:pt x="24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8"/>
            <p:cNvSpPr/>
            <p:nvPr/>
          </p:nvSpPr>
          <p:spPr>
            <a:xfrm>
              <a:off x="6247525" y="2673050"/>
              <a:ext cx="58575" cy="118600"/>
            </a:xfrm>
            <a:custGeom>
              <a:rect b="b" l="l" r="r" t="t"/>
              <a:pathLst>
                <a:path extrusionOk="0" h="4744" w="2343">
                  <a:moveTo>
                    <a:pt x="2255" y="0"/>
                  </a:moveTo>
                  <a:cubicBezTo>
                    <a:pt x="2215" y="0"/>
                    <a:pt x="2185" y="27"/>
                    <a:pt x="2176" y="61"/>
                  </a:cubicBezTo>
                  <a:cubicBezTo>
                    <a:pt x="2176" y="61"/>
                    <a:pt x="2157" y="139"/>
                    <a:pt x="2128" y="275"/>
                  </a:cubicBezTo>
                  <a:cubicBezTo>
                    <a:pt x="2108" y="422"/>
                    <a:pt x="2059" y="617"/>
                    <a:pt x="2001" y="861"/>
                  </a:cubicBezTo>
                  <a:cubicBezTo>
                    <a:pt x="1942" y="1095"/>
                    <a:pt x="1874" y="1368"/>
                    <a:pt x="1786" y="1661"/>
                  </a:cubicBezTo>
                  <a:cubicBezTo>
                    <a:pt x="1698" y="1953"/>
                    <a:pt x="1601" y="2256"/>
                    <a:pt x="1484" y="2558"/>
                  </a:cubicBezTo>
                  <a:cubicBezTo>
                    <a:pt x="1367" y="2851"/>
                    <a:pt x="1240" y="3144"/>
                    <a:pt x="1094" y="3417"/>
                  </a:cubicBezTo>
                  <a:cubicBezTo>
                    <a:pt x="1015" y="3544"/>
                    <a:pt x="947" y="3670"/>
                    <a:pt x="869" y="3778"/>
                  </a:cubicBezTo>
                  <a:cubicBezTo>
                    <a:pt x="801" y="3885"/>
                    <a:pt x="723" y="3992"/>
                    <a:pt x="635" y="4090"/>
                  </a:cubicBezTo>
                  <a:cubicBezTo>
                    <a:pt x="596" y="4129"/>
                    <a:pt x="557" y="4168"/>
                    <a:pt x="528" y="4207"/>
                  </a:cubicBezTo>
                  <a:lnTo>
                    <a:pt x="469" y="4265"/>
                  </a:lnTo>
                  <a:lnTo>
                    <a:pt x="411" y="4314"/>
                  </a:lnTo>
                  <a:cubicBezTo>
                    <a:pt x="352" y="4373"/>
                    <a:pt x="294" y="4431"/>
                    <a:pt x="225" y="4480"/>
                  </a:cubicBezTo>
                  <a:cubicBezTo>
                    <a:pt x="167" y="4519"/>
                    <a:pt x="128" y="4548"/>
                    <a:pt x="98" y="4568"/>
                  </a:cubicBezTo>
                  <a:lnTo>
                    <a:pt x="50" y="4597"/>
                  </a:lnTo>
                  <a:cubicBezTo>
                    <a:pt x="11" y="4617"/>
                    <a:pt x="1" y="4665"/>
                    <a:pt x="20" y="4704"/>
                  </a:cubicBezTo>
                  <a:cubicBezTo>
                    <a:pt x="33" y="4731"/>
                    <a:pt x="59" y="4744"/>
                    <a:pt x="87" y="4744"/>
                  </a:cubicBezTo>
                  <a:cubicBezTo>
                    <a:pt x="101" y="4744"/>
                    <a:pt x="115" y="4740"/>
                    <a:pt x="128" y="4734"/>
                  </a:cubicBezTo>
                  <a:lnTo>
                    <a:pt x="177" y="4714"/>
                  </a:lnTo>
                  <a:cubicBezTo>
                    <a:pt x="235" y="4685"/>
                    <a:pt x="284" y="4665"/>
                    <a:pt x="333" y="4626"/>
                  </a:cubicBezTo>
                  <a:cubicBezTo>
                    <a:pt x="411" y="4587"/>
                    <a:pt x="489" y="4529"/>
                    <a:pt x="557" y="4480"/>
                  </a:cubicBezTo>
                  <a:lnTo>
                    <a:pt x="625" y="4431"/>
                  </a:lnTo>
                  <a:cubicBezTo>
                    <a:pt x="645" y="4412"/>
                    <a:pt x="664" y="4392"/>
                    <a:pt x="684" y="4373"/>
                  </a:cubicBezTo>
                  <a:cubicBezTo>
                    <a:pt x="733" y="4334"/>
                    <a:pt x="781" y="4295"/>
                    <a:pt x="820" y="4246"/>
                  </a:cubicBezTo>
                  <a:cubicBezTo>
                    <a:pt x="918" y="4148"/>
                    <a:pt x="1006" y="4051"/>
                    <a:pt x="1094" y="3934"/>
                  </a:cubicBezTo>
                  <a:cubicBezTo>
                    <a:pt x="1181" y="3817"/>
                    <a:pt x="1269" y="3690"/>
                    <a:pt x="1347" y="3553"/>
                  </a:cubicBezTo>
                  <a:cubicBezTo>
                    <a:pt x="1513" y="3270"/>
                    <a:pt x="1659" y="2978"/>
                    <a:pt x="1776" y="2666"/>
                  </a:cubicBezTo>
                  <a:cubicBezTo>
                    <a:pt x="1893" y="2363"/>
                    <a:pt x="1991" y="2051"/>
                    <a:pt x="2069" y="1729"/>
                  </a:cubicBezTo>
                  <a:cubicBezTo>
                    <a:pt x="2147" y="1436"/>
                    <a:pt x="2206" y="1144"/>
                    <a:pt x="2245" y="900"/>
                  </a:cubicBezTo>
                  <a:cubicBezTo>
                    <a:pt x="2293" y="627"/>
                    <a:pt x="2323" y="354"/>
                    <a:pt x="2342" y="80"/>
                  </a:cubicBezTo>
                  <a:cubicBezTo>
                    <a:pt x="2342" y="32"/>
                    <a:pt x="2313" y="2"/>
                    <a:pt x="2274" y="2"/>
                  </a:cubicBezTo>
                  <a:cubicBezTo>
                    <a:pt x="2268" y="1"/>
                    <a:pt x="2261" y="0"/>
                    <a:pt x="225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8"/>
            <p:cNvSpPr/>
            <p:nvPr/>
          </p:nvSpPr>
          <p:spPr>
            <a:xfrm>
              <a:off x="6300225" y="2670575"/>
              <a:ext cx="157575" cy="98150"/>
            </a:xfrm>
            <a:custGeom>
              <a:rect b="b" l="l" r="r" t="t"/>
              <a:pathLst>
                <a:path extrusionOk="0" h="3926" w="6303">
                  <a:moveTo>
                    <a:pt x="102" y="1"/>
                  </a:moveTo>
                  <a:cubicBezTo>
                    <a:pt x="86" y="1"/>
                    <a:pt x="71" y="5"/>
                    <a:pt x="59" y="14"/>
                  </a:cubicBezTo>
                  <a:cubicBezTo>
                    <a:pt x="20" y="33"/>
                    <a:pt x="0" y="82"/>
                    <a:pt x="29" y="121"/>
                  </a:cubicBezTo>
                  <a:lnTo>
                    <a:pt x="68" y="189"/>
                  </a:lnTo>
                  <a:cubicBezTo>
                    <a:pt x="88" y="218"/>
                    <a:pt x="107" y="248"/>
                    <a:pt x="127" y="287"/>
                  </a:cubicBezTo>
                  <a:lnTo>
                    <a:pt x="195" y="404"/>
                  </a:lnTo>
                  <a:cubicBezTo>
                    <a:pt x="264" y="482"/>
                    <a:pt x="332" y="589"/>
                    <a:pt x="420" y="706"/>
                  </a:cubicBezTo>
                  <a:cubicBezTo>
                    <a:pt x="498" y="823"/>
                    <a:pt x="605" y="960"/>
                    <a:pt x="712" y="1096"/>
                  </a:cubicBezTo>
                  <a:cubicBezTo>
                    <a:pt x="829" y="1233"/>
                    <a:pt x="956" y="1379"/>
                    <a:pt x="1093" y="1535"/>
                  </a:cubicBezTo>
                  <a:lnTo>
                    <a:pt x="1317" y="1760"/>
                  </a:lnTo>
                  <a:lnTo>
                    <a:pt x="1561" y="1984"/>
                  </a:lnTo>
                  <a:cubicBezTo>
                    <a:pt x="1639" y="2072"/>
                    <a:pt x="1727" y="2140"/>
                    <a:pt x="1815" y="2218"/>
                  </a:cubicBezTo>
                  <a:cubicBezTo>
                    <a:pt x="1902" y="2296"/>
                    <a:pt x="1990" y="2374"/>
                    <a:pt x="2078" y="2443"/>
                  </a:cubicBezTo>
                  <a:cubicBezTo>
                    <a:pt x="2273" y="2579"/>
                    <a:pt x="2459" y="2735"/>
                    <a:pt x="2663" y="2862"/>
                  </a:cubicBezTo>
                  <a:cubicBezTo>
                    <a:pt x="2761" y="2930"/>
                    <a:pt x="2858" y="2999"/>
                    <a:pt x="2966" y="3057"/>
                  </a:cubicBezTo>
                  <a:lnTo>
                    <a:pt x="3278" y="3223"/>
                  </a:lnTo>
                  <a:cubicBezTo>
                    <a:pt x="3385" y="3282"/>
                    <a:pt x="3483" y="3340"/>
                    <a:pt x="3600" y="3379"/>
                  </a:cubicBezTo>
                  <a:lnTo>
                    <a:pt x="3912" y="3526"/>
                  </a:lnTo>
                  <a:cubicBezTo>
                    <a:pt x="4127" y="3594"/>
                    <a:pt x="4322" y="3682"/>
                    <a:pt x="4527" y="3730"/>
                  </a:cubicBezTo>
                  <a:cubicBezTo>
                    <a:pt x="4732" y="3769"/>
                    <a:pt x="4917" y="3828"/>
                    <a:pt x="5093" y="3857"/>
                  </a:cubicBezTo>
                  <a:cubicBezTo>
                    <a:pt x="5278" y="3877"/>
                    <a:pt x="5434" y="3906"/>
                    <a:pt x="5580" y="3916"/>
                  </a:cubicBezTo>
                  <a:cubicBezTo>
                    <a:pt x="5727" y="3925"/>
                    <a:pt x="5853" y="3925"/>
                    <a:pt x="5961" y="3925"/>
                  </a:cubicBezTo>
                  <a:lnTo>
                    <a:pt x="6283" y="3925"/>
                  </a:lnTo>
                  <a:cubicBezTo>
                    <a:pt x="6292" y="3925"/>
                    <a:pt x="6302" y="3916"/>
                    <a:pt x="6302" y="3906"/>
                  </a:cubicBezTo>
                  <a:cubicBezTo>
                    <a:pt x="6302" y="3896"/>
                    <a:pt x="6292" y="3886"/>
                    <a:pt x="6283" y="3886"/>
                  </a:cubicBezTo>
                  <a:lnTo>
                    <a:pt x="5961" y="3847"/>
                  </a:lnTo>
                  <a:cubicBezTo>
                    <a:pt x="5863" y="3828"/>
                    <a:pt x="5736" y="3828"/>
                    <a:pt x="5600" y="3799"/>
                  </a:cubicBezTo>
                  <a:cubicBezTo>
                    <a:pt x="5463" y="3760"/>
                    <a:pt x="5307" y="3730"/>
                    <a:pt x="5132" y="3691"/>
                  </a:cubicBezTo>
                  <a:cubicBezTo>
                    <a:pt x="4956" y="3643"/>
                    <a:pt x="4780" y="3594"/>
                    <a:pt x="4595" y="3526"/>
                  </a:cubicBezTo>
                  <a:cubicBezTo>
                    <a:pt x="4410" y="3457"/>
                    <a:pt x="4215" y="3369"/>
                    <a:pt x="4010" y="3291"/>
                  </a:cubicBezTo>
                  <a:cubicBezTo>
                    <a:pt x="3824" y="3184"/>
                    <a:pt x="3619" y="3096"/>
                    <a:pt x="3424" y="2979"/>
                  </a:cubicBezTo>
                  <a:lnTo>
                    <a:pt x="3122" y="2804"/>
                  </a:lnTo>
                  <a:cubicBezTo>
                    <a:pt x="3024" y="2745"/>
                    <a:pt x="2937" y="2677"/>
                    <a:pt x="2839" y="2609"/>
                  </a:cubicBezTo>
                  <a:cubicBezTo>
                    <a:pt x="2644" y="2482"/>
                    <a:pt x="2459" y="2335"/>
                    <a:pt x="2273" y="2199"/>
                  </a:cubicBezTo>
                  <a:cubicBezTo>
                    <a:pt x="2185" y="2130"/>
                    <a:pt x="2098" y="2052"/>
                    <a:pt x="2020" y="1984"/>
                  </a:cubicBezTo>
                  <a:cubicBezTo>
                    <a:pt x="1932" y="1916"/>
                    <a:pt x="1854" y="1838"/>
                    <a:pt x="1776" y="1770"/>
                  </a:cubicBezTo>
                  <a:lnTo>
                    <a:pt x="1532" y="1545"/>
                  </a:lnTo>
                  <a:lnTo>
                    <a:pt x="1317" y="1331"/>
                  </a:lnTo>
                  <a:cubicBezTo>
                    <a:pt x="1171" y="1194"/>
                    <a:pt x="1044" y="1057"/>
                    <a:pt x="927" y="921"/>
                  </a:cubicBezTo>
                  <a:cubicBezTo>
                    <a:pt x="810" y="794"/>
                    <a:pt x="703" y="677"/>
                    <a:pt x="605" y="570"/>
                  </a:cubicBezTo>
                  <a:cubicBezTo>
                    <a:pt x="517" y="462"/>
                    <a:pt x="439" y="365"/>
                    <a:pt x="371" y="287"/>
                  </a:cubicBezTo>
                  <a:lnTo>
                    <a:pt x="224" y="101"/>
                  </a:lnTo>
                  <a:lnTo>
                    <a:pt x="176" y="33"/>
                  </a:lnTo>
                  <a:lnTo>
                    <a:pt x="156" y="33"/>
                  </a:lnTo>
                  <a:cubicBezTo>
                    <a:pt x="145" y="10"/>
                    <a:pt x="123" y="1"/>
                    <a:pt x="10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8"/>
            <p:cNvSpPr/>
            <p:nvPr/>
          </p:nvSpPr>
          <p:spPr>
            <a:xfrm>
              <a:off x="6277525" y="2759650"/>
              <a:ext cx="33925" cy="24400"/>
            </a:xfrm>
            <a:custGeom>
              <a:rect b="b" l="l" r="r" t="t"/>
              <a:pathLst>
                <a:path extrusionOk="0" h="976" w="1357">
                  <a:moveTo>
                    <a:pt x="852" y="1"/>
                  </a:moveTo>
                  <a:cubicBezTo>
                    <a:pt x="714" y="1"/>
                    <a:pt x="555" y="40"/>
                    <a:pt x="401" y="148"/>
                  </a:cubicBezTo>
                  <a:cubicBezTo>
                    <a:pt x="50" y="392"/>
                    <a:pt x="1" y="850"/>
                    <a:pt x="89" y="948"/>
                  </a:cubicBezTo>
                  <a:cubicBezTo>
                    <a:pt x="108" y="967"/>
                    <a:pt x="128" y="976"/>
                    <a:pt x="150" y="976"/>
                  </a:cubicBezTo>
                  <a:cubicBezTo>
                    <a:pt x="240" y="976"/>
                    <a:pt x="363" y="833"/>
                    <a:pt x="606" y="684"/>
                  </a:cubicBezTo>
                  <a:cubicBezTo>
                    <a:pt x="986" y="450"/>
                    <a:pt x="1357" y="421"/>
                    <a:pt x="1220" y="138"/>
                  </a:cubicBezTo>
                  <a:cubicBezTo>
                    <a:pt x="1181" y="71"/>
                    <a:pt x="1036" y="1"/>
                    <a:pt x="85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8"/>
            <p:cNvSpPr/>
            <p:nvPr/>
          </p:nvSpPr>
          <p:spPr>
            <a:xfrm>
              <a:off x="6369575" y="2746900"/>
              <a:ext cx="35300" cy="16825"/>
            </a:xfrm>
            <a:custGeom>
              <a:rect b="b" l="l" r="r" t="t"/>
              <a:pathLst>
                <a:path extrusionOk="0" h="673" w="1412">
                  <a:moveTo>
                    <a:pt x="603" y="1"/>
                  </a:moveTo>
                  <a:cubicBezTo>
                    <a:pt x="244" y="1"/>
                    <a:pt x="6" y="244"/>
                    <a:pt x="6" y="365"/>
                  </a:cubicBezTo>
                  <a:cubicBezTo>
                    <a:pt x="0" y="560"/>
                    <a:pt x="134" y="584"/>
                    <a:pt x="342" y="584"/>
                  </a:cubicBezTo>
                  <a:cubicBezTo>
                    <a:pt x="411" y="584"/>
                    <a:pt x="488" y="581"/>
                    <a:pt x="571" y="581"/>
                  </a:cubicBezTo>
                  <a:cubicBezTo>
                    <a:pt x="639" y="581"/>
                    <a:pt x="712" y="583"/>
                    <a:pt x="787" y="590"/>
                  </a:cubicBezTo>
                  <a:cubicBezTo>
                    <a:pt x="1021" y="609"/>
                    <a:pt x="1177" y="673"/>
                    <a:pt x="1272" y="673"/>
                  </a:cubicBezTo>
                  <a:cubicBezTo>
                    <a:pt x="1322" y="673"/>
                    <a:pt x="1355" y="654"/>
                    <a:pt x="1372" y="599"/>
                  </a:cubicBezTo>
                  <a:cubicBezTo>
                    <a:pt x="1411" y="473"/>
                    <a:pt x="1167" y="92"/>
                    <a:pt x="748" y="14"/>
                  </a:cubicBezTo>
                  <a:cubicBezTo>
                    <a:pt x="698" y="5"/>
                    <a:pt x="649" y="1"/>
                    <a:pt x="60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8"/>
            <p:cNvSpPr/>
            <p:nvPr/>
          </p:nvSpPr>
          <p:spPr>
            <a:xfrm>
              <a:off x="6077775" y="2453000"/>
              <a:ext cx="51975" cy="88425"/>
            </a:xfrm>
            <a:custGeom>
              <a:rect b="b" l="l" r="r" t="t"/>
              <a:pathLst>
                <a:path extrusionOk="0" h="3537" w="2079">
                  <a:moveTo>
                    <a:pt x="112" y="1"/>
                  </a:moveTo>
                  <a:cubicBezTo>
                    <a:pt x="39" y="1"/>
                    <a:pt x="0" y="106"/>
                    <a:pt x="79" y="141"/>
                  </a:cubicBezTo>
                  <a:cubicBezTo>
                    <a:pt x="986" y="522"/>
                    <a:pt x="1913" y="3449"/>
                    <a:pt x="1923" y="3478"/>
                  </a:cubicBezTo>
                  <a:cubicBezTo>
                    <a:pt x="1933" y="3507"/>
                    <a:pt x="1962" y="3536"/>
                    <a:pt x="2001" y="3536"/>
                  </a:cubicBezTo>
                  <a:lnTo>
                    <a:pt x="2020" y="3527"/>
                  </a:lnTo>
                  <a:cubicBezTo>
                    <a:pt x="2059" y="3517"/>
                    <a:pt x="2079" y="3468"/>
                    <a:pt x="2069" y="3429"/>
                  </a:cubicBezTo>
                  <a:cubicBezTo>
                    <a:pt x="2030" y="3312"/>
                    <a:pt x="1103" y="415"/>
                    <a:pt x="138" y="5"/>
                  </a:cubicBezTo>
                  <a:cubicBezTo>
                    <a:pt x="129" y="2"/>
                    <a:pt x="120" y="1"/>
                    <a:pt x="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8"/>
            <p:cNvSpPr/>
            <p:nvPr/>
          </p:nvSpPr>
          <p:spPr>
            <a:xfrm>
              <a:off x="5930975" y="2429600"/>
              <a:ext cx="83675" cy="33525"/>
            </a:xfrm>
            <a:custGeom>
              <a:rect b="b" l="l" r="r" t="t"/>
              <a:pathLst>
                <a:path extrusionOk="0" h="1341" w="3347">
                  <a:moveTo>
                    <a:pt x="513" y="1"/>
                  </a:moveTo>
                  <a:cubicBezTo>
                    <a:pt x="449" y="1"/>
                    <a:pt x="383" y="15"/>
                    <a:pt x="322" y="43"/>
                  </a:cubicBezTo>
                  <a:cubicBezTo>
                    <a:pt x="254" y="73"/>
                    <a:pt x="195" y="112"/>
                    <a:pt x="137" y="160"/>
                  </a:cubicBezTo>
                  <a:cubicBezTo>
                    <a:pt x="78" y="229"/>
                    <a:pt x="39" y="307"/>
                    <a:pt x="10" y="385"/>
                  </a:cubicBezTo>
                  <a:lnTo>
                    <a:pt x="10" y="434"/>
                  </a:lnTo>
                  <a:lnTo>
                    <a:pt x="10" y="453"/>
                  </a:lnTo>
                  <a:lnTo>
                    <a:pt x="10" y="502"/>
                  </a:lnTo>
                  <a:cubicBezTo>
                    <a:pt x="0" y="541"/>
                    <a:pt x="0" y="570"/>
                    <a:pt x="10" y="609"/>
                  </a:cubicBezTo>
                  <a:cubicBezTo>
                    <a:pt x="10" y="697"/>
                    <a:pt x="20" y="775"/>
                    <a:pt x="49" y="853"/>
                  </a:cubicBezTo>
                  <a:cubicBezTo>
                    <a:pt x="88" y="941"/>
                    <a:pt x="137" y="1019"/>
                    <a:pt x="205" y="1087"/>
                  </a:cubicBezTo>
                  <a:cubicBezTo>
                    <a:pt x="273" y="1146"/>
                    <a:pt x="351" y="1185"/>
                    <a:pt x="429" y="1224"/>
                  </a:cubicBezTo>
                  <a:cubicBezTo>
                    <a:pt x="586" y="1282"/>
                    <a:pt x="742" y="1312"/>
                    <a:pt x="907" y="1331"/>
                  </a:cubicBezTo>
                  <a:cubicBezTo>
                    <a:pt x="986" y="1331"/>
                    <a:pt x="1064" y="1341"/>
                    <a:pt x="1142" y="1341"/>
                  </a:cubicBezTo>
                  <a:lnTo>
                    <a:pt x="1366" y="1341"/>
                  </a:lnTo>
                  <a:lnTo>
                    <a:pt x="1795" y="1321"/>
                  </a:lnTo>
                  <a:cubicBezTo>
                    <a:pt x="1942" y="1312"/>
                    <a:pt x="2078" y="1312"/>
                    <a:pt x="2205" y="1292"/>
                  </a:cubicBezTo>
                  <a:lnTo>
                    <a:pt x="2566" y="1243"/>
                  </a:lnTo>
                  <a:cubicBezTo>
                    <a:pt x="2673" y="1234"/>
                    <a:pt x="2771" y="1214"/>
                    <a:pt x="2878" y="1195"/>
                  </a:cubicBezTo>
                  <a:lnTo>
                    <a:pt x="3112" y="1136"/>
                  </a:lnTo>
                  <a:cubicBezTo>
                    <a:pt x="3161" y="1116"/>
                    <a:pt x="3210" y="1107"/>
                    <a:pt x="3259" y="1087"/>
                  </a:cubicBezTo>
                  <a:lnTo>
                    <a:pt x="3307" y="1068"/>
                  </a:lnTo>
                  <a:cubicBezTo>
                    <a:pt x="3327" y="1058"/>
                    <a:pt x="3346" y="1029"/>
                    <a:pt x="3346" y="999"/>
                  </a:cubicBezTo>
                  <a:cubicBezTo>
                    <a:pt x="3337" y="960"/>
                    <a:pt x="3298" y="931"/>
                    <a:pt x="3249" y="931"/>
                  </a:cubicBezTo>
                  <a:lnTo>
                    <a:pt x="3200" y="941"/>
                  </a:lnTo>
                  <a:cubicBezTo>
                    <a:pt x="3171" y="951"/>
                    <a:pt x="3112" y="960"/>
                    <a:pt x="3054" y="970"/>
                  </a:cubicBezTo>
                  <a:lnTo>
                    <a:pt x="2829" y="999"/>
                  </a:lnTo>
                  <a:cubicBezTo>
                    <a:pt x="2742" y="1009"/>
                    <a:pt x="2634" y="1009"/>
                    <a:pt x="2527" y="1019"/>
                  </a:cubicBezTo>
                  <a:lnTo>
                    <a:pt x="2176" y="1048"/>
                  </a:lnTo>
                  <a:lnTo>
                    <a:pt x="1142" y="1048"/>
                  </a:lnTo>
                  <a:cubicBezTo>
                    <a:pt x="1064" y="1048"/>
                    <a:pt x="995" y="1038"/>
                    <a:pt x="927" y="1038"/>
                  </a:cubicBezTo>
                  <a:cubicBezTo>
                    <a:pt x="800" y="1029"/>
                    <a:pt x="664" y="999"/>
                    <a:pt x="537" y="951"/>
                  </a:cubicBezTo>
                  <a:cubicBezTo>
                    <a:pt x="488" y="931"/>
                    <a:pt x="439" y="912"/>
                    <a:pt x="390" y="873"/>
                  </a:cubicBezTo>
                  <a:cubicBezTo>
                    <a:pt x="361" y="843"/>
                    <a:pt x="332" y="804"/>
                    <a:pt x="312" y="765"/>
                  </a:cubicBezTo>
                  <a:cubicBezTo>
                    <a:pt x="293" y="716"/>
                    <a:pt x="283" y="658"/>
                    <a:pt x="273" y="609"/>
                  </a:cubicBezTo>
                  <a:lnTo>
                    <a:pt x="273" y="521"/>
                  </a:lnTo>
                  <a:lnTo>
                    <a:pt x="273" y="512"/>
                  </a:lnTo>
                  <a:lnTo>
                    <a:pt x="273" y="482"/>
                  </a:lnTo>
                  <a:lnTo>
                    <a:pt x="273" y="443"/>
                  </a:lnTo>
                  <a:cubicBezTo>
                    <a:pt x="283" y="404"/>
                    <a:pt x="303" y="375"/>
                    <a:pt x="322" y="346"/>
                  </a:cubicBezTo>
                  <a:cubicBezTo>
                    <a:pt x="351" y="317"/>
                    <a:pt x="390" y="287"/>
                    <a:pt x="420" y="268"/>
                  </a:cubicBezTo>
                  <a:cubicBezTo>
                    <a:pt x="460" y="245"/>
                    <a:pt x="500" y="235"/>
                    <a:pt x="538" y="235"/>
                  </a:cubicBezTo>
                  <a:cubicBezTo>
                    <a:pt x="565" y="235"/>
                    <a:pt x="591" y="240"/>
                    <a:pt x="615" y="248"/>
                  </a:cubicBezTo>
                  <a:cubicBezTo>
                    <a:pt x="664" y="268"/>
                    <a:pt x="703" y="307"/>
                    <a:pt x="722" y="356"/>
                  </a:cubicBezTo>
                  <a:cubicBezTo>
                    <a:pt x="732" y="385"/>
                    <a:pt x="742" y="404"/>
                    <a:pt x="751" y="424"/>
                  </a:cubicBezTo>
                  <a:cubicBezTo>
                    <a:pt x="761" y="443"/>
                    <a:pt x="751" y="453"/>
                    <a:pt x="761" y="482"/>
                  </a:cubicBezTo>
                  <a:cubicBezTo>
                    <a:pt x="771" y="512"/>
                    <a:pt x="771" y="531"/>
                    <a:pt x="771" y="531"/>
                  </a:cubicBezTo>
                  <a:lnTo>
                    <a:pt x="771" y="541"/>
                  </a:lnTo>
                  <a:cubicBezTo>
                    <a:pt x="771" y="580"/>
                    <a:pt x="810" y="609"/>
                    <a:pt x="849" y="609"/>
                  </a:cubicBezTo>
                  <a:cubicBezTo>
                    <a:pt x="898" y="599"/>
                    <a:pt x="927" y="570"/>
                    <a:pt x="927" y="521"/>
                  </a:cubicBezTo>
                  <a:lnTo>
                    <a:pt x="927" y="463"/>
                  </a:lnTo>
                  <a:cubicBezTo>
                    <a:pt x="927" y="404"/>
                    <a:pt x="917" y="346"/>
                    <a:pt x="898" y="297"/>
                  </a:cubicBezTo>
                  <a:cubicBezTo>
                    <a:pt x="868" y="190"/>
                    <a:pt x="810" y="102"/>
                    <a:pt x="712" y="53"/>
                  </a:cubicBezTo>
                  <a:cubicBezTo>
                    <a:pt x="652" y="18"/>
                    <a:pt x="583" y="1"/>
                    <a:pt x="51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8"/>
            <p:cNvSpPr/>
            <p:nvPr/>
          </p:nvSpPr>
          <p:spPr>
            <a:xfrm>
              <a:off x="6026475" y="2429125"/>
              <a:ext cx="84275" cy="33525"/>
            </a:xfrm>
            <a:custGeom>
              <a:rect b="b" l="l" r="r" t="t"/>
              <a:pathLst>
                <a:path extrusionOk="0" h="1341" w="3371">
                  <a:moveTo>
                    <a:pt x="2867" y="0"/>
                  </a:moveTo>
                  <a:cubicBezTo>
                    <a:pt x="2797" y="0"/>
                    <a:pt x="2728" y="17"/>
                    <a:pt x="2668" y="53"/>
                  </a:cubicBezTo>
                  <a:cubicBezTo>
                    <a:pt x="2570" y="101"/>
                    <a:pt x="2502" y="189"/>
                    <a:pt x="2473" y="296"/>
                  </a:cubicBezTo>
                  <a:cubicBezTo>
                    <a:pt x="2463" y="345"/>
                    <a:pt x="2453" y="404"/>
                    <a:pt x="2453" y="462"/>
                  </a:cubicBezTo>
                  <a:lnTo>
                    <a:pt x="2453" y="521"/>
                  </a:lnTo>
                  <a:cubicBezTo>
                    <a:pt x="2453" y="560"/>
                    <a:pt x="2473" y="599"/>
                    <a:pt x="2512" y="599"/>
                  </a:cubicBezTo>
                  <a:cubicBezTo>
                    <a:pt x="2518" y="600"/>
                    <a:pt x="2524" y="601"/>
                    <a:pt x="2530" y="601"/>
                  </a:cubicBezTo>
                  <a:cubicBezTo>
                    <a:pt x="2570" y="601"/>
                    <a:pt x="2601" y="574"/>
                    <a:pt x="2609" y="540"/>
                  </a:cubicBezTo>
                  <a:lnTo>
                    <a:pt x="2609" y="531"/>
                  </a:lnTo>
                  <a:cubicBezTo>
                    <a:pt x="2609" y="531"/>
                    <a:pt x="2619" y="492"/>
                    <a:pt x="2619" y="482"/>
                  </a:cubicBezTo>
                  <a:cubicBezTo>
                    <a:pt x="2619" y="462"/>
                    <a:pt x="2619" y="443"/>
                    <a:pt x="2629" y="423"/>
                  </a:cubicBezTo>
                  <a:cubicBezTo>
                    <a:pt x="2638" y="404"/>
                    <a:pt x="2648" y="384"/>
                    <a:pt x="2648" y="355"/>
                  </a:cubicBezTo>
                  <a:cubicBezTo>
                    <a:pt x="2668" y="306"/>
                    <a:pt x="2707" y="267"/>
                    <a:pt x="2755" y="248"/>
                  </a:cubicBezTo>
                  <a:cubicBezTo>
                    <a:pt x="2784" y="240"/>
                    <a:pt x="2812" y="235"/>
                    <a:pt x="2840" y="235"/>
                  </a:cubicBezTo>
                  <a:cubicBezTo>
                    <a:pt x="2879" y="235"/>
                    <a:pt x="2916" y="244"/>
                    <a:pt x="2951" y="267"/>
                  </a:cubicBezTo>
                  <a:cubicBezTo>
                    <a:pt x="2990" y="287"/>
                    <a:pt x="3019" y="306"/>
                    <a:pt x="3048" y="345"/>
                  </a:cubicBezTo>
                  <a:cubicBezTo>
                    <a:pt x="3077" y="375"/>
                    <a:pt x="3087" y="404"/>
                    <a:pt x="3107" y="443"/>
                  </a:cubicBezTo>
                  <a:lnTo>
                    <a:pt x="3107" y="482"/>
                  </a:lnTo>
                  <a:lnTo>
                    <a:pt x="3107" y="501"/>
                  </a:lnTo>
                  <a:lnTo>
                    <a:pt x="3107" y="521"/>
                  </a:lnTo>
                  <a:lnTo>
                    <a:pt x="3107" y="609"/>
                  </a:lnTo>
                  <a:cubicBezTo>
                    <a:pt x="3097" y="657"/>
                    <a:pt x="3087" y="706"/>
                    <a:pt x="3068" y="765"/>
                  </a:cubicBezTo>
                  <a:cubicBezTo>
                    <a:pt x="3048" y="804"/>
                    <a:pt x="3019" y="843"/>
                    <a:pt x="2990" y="872"/>
                  </a:cubicBezTo>
                  <a:cubicBezTo>
                    <a:pt x="2941" y="911"/>
                    <a:pt x="2892" y="931"/>
                    <a:pt x="2833" y="950"/>
                  </a:cubicBezTo>
                  <a:cubicBezTo>
                    <a:pt x="2716" y="999"/>
                    <a:pt x="2580" y="1028"/>
                    <a:pt x="2453" y="1038"/>
                  </a:cubicBezTo>
                  <a:cubicBezTo>
                    <a:pt x="2385" y="1038"/>
                    <a:pt x="2316" y="1048"/>
                    <a:pt x="2238" y="1048"/>
                  </a:cubicBezTo>
                  <a:lnTo>
                    <a:pt x="1595" y="1048"/>
                  </a:lnTo>
                  <a:cubicBezTo>
                    <a:pt x="1503" y="1048"/>
                    <a:pt x="1412" y="1052"/>
                    <a:pt x="1327" y="1052"/>
                  </a:cubicBezTo>
                  <a:cubicBezTo>
                    <a:pt x="1285" y="1052"/>
                    <a:pt x="1243" y="1051"/>
                    <a:pt x="1204" y="1048"/>
                  </a:cubicBezTo>
                  <a:lnTo>
                    <a:pt x="853" y="1018"/>
                  </a:lnTo>
                  <a:cubicBezTo>
                    <a:pt x="736" y="1009"/>
                    <a:pt x="638" y="1009"/>
                    <a:pt x="551" y="999"/>
                  </a:cubicBezTo>
                  <a:lnTo>
                    <a:pt x="326" y="970"/>
                  </a:lnTo>
                  <a:cubicBezTo>
                    <a:pt x="268" y="960"/>
                    <a:pt x="209" y="950"/>
                    <a:pt x="180" y="940"/>
                  </a:cubicBezTo>
                  <a:lnTo>
                    <a:pt x="131" y="931"/>
                  </a:lnTo>
                  <a:lnTo>
                    <a:pt x="131" y="940"/>
                  </a:lnTo>
                  <a:cubicBezTo>
                    <a:pt x="125" y="939"/>
                    <a:pt x="119" y="938"/>
                    <a:pt x="113" y="938"/>
                  </a:cubicBezTo>
                  <a:cubicBezTo>
                    <a:pt x="29" y="938"/>
                    <a:pt x="0" y="1060"/>
                    <a:pt x="82" y="1096"/>
                  </a:cubicBezTo>
                  <a:lnTo>
                    <a:pt x="141" y="1116"/>
                  </a:lnTo>
                  <a:cubicBezTo>
                    <a:pt x="180" y="1126"/>
                    <a:pt x="229" y="1145"/>
                    <a:pt x="287" y="1155"/>
                  </a:cubicBezTo>
                  <a:lnTo>
                    <a:pt x="502" y="1184"/>
                  </a:lnTo>
                  <a:cubicBezTo>
                    <a:pt x="599" y="1214"/>
                    <a:pt x="707" y="1233"/>
                    <a:pt x="804" y="1243"/>
                  </a:cubicBezTo>
                  <a:lnTo>
                    <a:pt x="1175" y="1292"/>
                  </a:lnTo>
                  <a:cubicBezTo>
                    <a:pt x="1302" y="1311"/>
                    <a:pt x="1438" y="1311"/>
                    <a:pt x="1585" y="1321"/>
                  </a:cubicBezTo>
                  <a:lnTo>
                    <a:pt x="2014" y="1340"/>
                  </a:lnTo>
                  <a:lnTo>
                    <a:pt x="2238" y="1340"/>
                  </a:lnTo>
                  <a:cubicBezTo>
                    <a:pt x="2316" y="1340"/>
                    <a:pt x="2394" y="1331"/>
                    <a:pt x="2473" y="1331"/>
                  </a:cubicBezTo>
                  <a:cubicBezTo>
                    <a:pt x="2629" y="1311"/>
                    <a:pt x="2794" y="1272"/>
                    <a:pt x="2941" y="1223"/>
                  </a:cubicBezTo>
                  <a:cubicBezTo>
                    <a:pt x="3029" y="1184"/>
                    <a:pt x="3107" y="1145"/>
                    <a:pt x="3175" y="1087"/>
                  </a:cubicBezTo>
                  <a:cubicBezTo>
                    <a:pt x="3243" y="1018"/>
                    <a:pt x="3292" y="940"/>
                    <a:pt x="3331" y="853"/>
                  </a:cubicBezTo>
                  <a:cubicBezTo>
                    <a:pt x="3360" y="775"/>
                    <a:pt x="3370" y="696"/>
                    <a:pt x="3370" y="609"/>
                  </a:cubicBezTo>
                  <a:lnTo>
                    <a:pt x="3370" y="501"/>
                  </a:lnTo>
                  <a:lnTo>
                    <a:pt x="3370" y="472"/>
                  </a:lnTo>
                  <a:lnTo>
                    <a:pt x="3370" y="443"/>
                  </a:lnTo>
                  <a:lnTo>
                    <a:pt x="3370" y="433"/>
                  </a:lnTo>
                  <a:lnTo>
                    <a:pt x="3370" y="384"/>
                  </a:lnTo>
                  <a:cubicBezTo>
                    <a:pt x="3341" y="306"/>
                    <a:pt x="3302" y="228"/>
                    <a:pt x="3233" y="160"/>
                  </a:cubicBezTo>
                  <a:cubicBezTo>
                    <a:pt x="3185" y="111"/>
                    <a:pt x="3126" y="72"/>
                    <a:pt x="3058" y="43"/>
                  </a:cubicBezTo>
                  <a:cubicBezTo>
                    <a:pt x="2997" y="15"/>
                    <a:pt x="2931" y="0"/>
                    <a:pt x="286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8"/>
            <p:cNvSpPr/>
            <p:nvPr/>
          </p:nvSpPr>
          <p:spPr>
            <a:xfrm>
              <a:off x="6010975" y="2441650"/>
              <a:ext cx="21975" cy="1206300"/>
            </a:xfrm>
            <a:custGeom>
              <a:rect b="b" l="l" r="r" t="t"/>
              <a:pathLst>
                <a:path extrusionOk="0" h="48252" w="879">
                  <a:moveTo>
                    <a:pt x="0" y="0"/>
                  </a:moveTo>
                  <a:lnTo>
                    <a:pt x="0" y="48251"/>
                  </a:lnTo>
                  <a:lnTo>
                    <a:pt x="878" y="48251"/>
                  </a:lnTo>
                  <a:lnTo>
                    <a:pt x="878"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8"/>
            <p:cNvSpPr/>
            <p:nvPr/>
          </p:nvSpPr>
          <p:spPr>
            <a:xfrm>
              <a:off x="6004625" y="2407175"/>
              <a:ext cx="34650" cy="53300"/>
            </a:xfrm>
            <a:custGeom>
              <a:rect b="b" l="l" r="r" t="t"/>
              <a:pathLst>
                <a:path extrusionOk="0" h="2132" w="1386">
                  <a:moveTo>
                    <a:pt x="732" y="1"/>
                  </a:moveTo>
                  <a:cubicBezTo>
                    <a:pt x="508" y="1"/>
                    <a:pt x="278" y="49"/>
                    <a:pt x="195" y="121"/>
                  </a:cubicBezTo>
                  <a:cubicBezTo>
                    <a:pt x="0" y="277"/>
                    <a:pt x="254" y="2004"/>
                    <a:pt x="254" y="2004"/>
                  </a:cubicBezTo>
                  <a:cubicBezTo>
                    <a:pt x="384" y="2099"/>
                    <a:pt x="523" y="2131"/>
                    <a:pt x="651" y="2131"/>
                  </a:cubicBezTo>
                  <a:cubicBezTo>
                    <a:pt x="915" y="2131"/>
                    <a:pt x="1132" y="1994"/>
                    <a:pt x="1132" y="1994"/>
                  </a:cubicBezTo>
                  <a:cubicBezTo>
                    <a:pt x="1132" y="1994"/>
                    <a:pt x="1386" y="336"/>
                    <a:pt x="1210" y="131"/>
                  </a:cubicBezTo>
                  <a:cubicBezTo>
                    <a:pt x="1127" y="39"/>
                    <a:pt x="932" y="1"/>
                    <a:pt x="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8"/>
            <p:cNvSpPr/>
            <p:nvPr/>
          </p:nvSpPr>
          <p:spPr>
            <a:xfrm>
              <a:off x="5972175" y="2761325"/>
              <a:ext cx="101975" cy="124575"/>
            </a:xfrm>
            <a:custGeom>
              <a:rect b="b" l="l" r="r" t="t"/>
              <a:pathLst>
                <a:path extrusionOk="0" h="4983" w="4079">
                  <a:moveTo>
                    <a:pt x="1918" y="0"/>
                  </a:moveTo>
                  <a:cubicBezTo>
                    <a:pt x="1235" y="0"/>
                    <a:pt x="572" y="37"/>
                    <a:pt x="391" y="130"/>
                  </a:cubicBezTo>
                  <a:cubicBezTo>
                    <a:pt x="1" y="315"/>
                    <a:pt x="128" y="4539"/>
                    <a:pt x="313" y="4744"/>
                  </a:cubicBezTo>
                  <a:cubicBezTo>
                    <a:pt x="430" y="4871"/>
                    <a:pt x="1316" y="4982"/>
                    <a:pt x="2168" y="4982"/>
                  </a:cubicBezTo>
                  <a:cubicBezTo>
                    <a:pt x="2952" y="4982"/>
                    <a:pt x="3708" y="4889"/>
                    <a:pt x="3815" y="4627"/>
                  </a:cubicBezTo>
                  <a:cubicBezTo>
                    <a:pt x="3962" y="4276"/>
                    <a:pt x="4079" y="208"/>
                    <a:pt x="3562" y="91"/>
                  </a:cubicBezTo>
                  <a:cubicBezTo>
                    <a:pt x="3303" y="37"/>
                    <a:pt x="2601" y="0"/>
                    <a:pt x="19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8"/>
            <p:cNvSpPr/>
            <p:nvPr/>
          </p:nvSpPr>
          <p:spPr>
            <a:xfrm>
              <a:off x="5989750" y="2774075"/>
              <a:ext cx="65875" cy="41225"/>
            </a:xfrm>
            <a:custGeom>
              <a:rect b="b" l="l" r="r" t="t"/>
              <a:pathLst>
                <a:path extrusionOk="0" h="1649" w="2635">
                  <a:moveTo>
                    <a:pt x="293" y="0"/>
                  </a:moveTo>
                  <a:cubicBezTo>
                    <a:pt x="127" y="0"/>
                    <a:pt x="0" y="127"/>
                    <a:pt x="0" y="293"/>
                  </a:cubicBezTo>
                  <a:lnTo>
                    <a:pt x="0" y="1356"/>
                  </a:lnTo>
                  <a:cubicBezTo>
                    <a:pt x="0" y="1522"/>
                    <a:pt x="127" y="1649"/>
                    <a:pt x="293" y="1649"/>
                  </a:cubicBezTo>
                  <a:lnTo>
                    <a:pt x="2342" y="1649"/>
                  </a:lnTo>
                  <a:cubicBezTo>
                    <a:pt x="2507" y="1649"/>
                    <a:pt x="2634" y="1522"/>
                    <a:pt x="2634" y="1356"/>
                  </a:cubicBezTo>
                  <a:lnTo>
                    <a:pt x="2634" y="293"/>
                  </a:lnTo>
                  <a:cubicBezTo>
                    <a:pt x="2634" y="127"/>
                    <a:pt x="2507" y="0"/>
                    <a:pt x="234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8"/>
            <p:cNvSpPr/>
            <p:nvPr/>
          </p:nvSpPr>
          <p:spPr>
            <a:xfrm>
              <a:off x="5990000" y="2824300"/>
              <a:ext cx="15625" cy="10525"/>
            </a:xfrm>
            <a:custGeom>
              <a:rect b="b" l="l" r="r" t="t"/>
              <a:pathLst>
                <a:path extrusionOk="0" h="421" w="625">
                  <a:moveTo>
                    <a:pt x="127" y="1"/>
                  </a:moveTo>
                  <a:cubicBezTo>
                    <a:pt x="59" y="1"/>
                    <a:pt x="0" y="50"/>
                    <a:pt x="0" y="118"/>
                  </a:cubicBezTo>
                  <a:lnTo>
                    <a:pt x="0" y="303"/>
                  </a:lnTo>
                  <a:cubicBezTo>
                    <a:pt x="0" y="371"/>
                    <a:pt x="59" y="420"/>
                    <a:pt x="127" y="420"/>
                  </a:cubicBezTo>
                  <a:lnTo>
                    <a:pt x="498" y="420"/>
                  </a:lnTo>
                  <a:cubicBezTo>
                    <a:pt x="566" y="420"/>
                    <a:pt x="624" y="371"/>
                    <a:pt x="624" y="303"/>
                  </a:cubicBezTo>
                  <a:lnTo>
                    <a:pt x="624" y="118"/>
                  </a:lnTo>
                  <a:cubicBezTo>
                    <a:pt x="624" y="50"/>
                    <a:pt x="566" y="1"/>
                    <a:pt x="49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8"/>
            <p:cNvSpPr/>
            <p:nvPr/>
          </p:nvSpPr>
          <p:spPr>
            <a:xfrm>
              <a:off x="6015850" y="2824300"/>
              <a:ext cx="15625" cy="10525"/>
            </a:xfrm>
            <a:custGeom>
              <a:rect b="b" l="l" r="r" t="t"/>
              <a:pathLst>
                <a:path extrusionOk="0" h="421" w="625">
                  <a:moveTo>
                    <a:pt x="127" y="1"/>
                  </a:moveTo>
                  <a:cubicBezTo>
                    <a:pt x="59" y="1"/>
                    <a:pt x="0" y="50"/>
                    <a:pt x="0" y="118"/>
                  </a:cubicBezTo>
                  <a:lnTo>
                    <a:pt x="0" y="303"/>
                  </a:lnTo>
                  <a:cubicBezTo>
                    <a:pt x="0" y="371"/>
                    <a:pt x="59" y="420"/>
                    <a:pt x="127" y="420"/>
                  </a:cubicBezTo>
                  <a:lnTo>
                    <a:pt x="507" y="420"/>
                  </a:lnTo>
                  <a:cubicBezTo>
                    <a:pt x="576" y="420"/>
                    <a:pt x="624" y="371"/>
                    <a:pt x="624" y="303"/>
                  </a:cubicBezTo>
                  <a:lnTo>
                    <a:pt x="624" y="118"/>
                  </a:lnTo>
                  <a:cubicBezTo>
                    <a:pt x="624" y="50"/>
                    <a:pt x="576" y="1"/>
                    <a:pt x="50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8"/>
            <p:cNvSpPr/>
            <p:nvPr/>
          </p:nvSpPr>
          <p:spPr>
            <a:xfrm>
              <a:off x="6039250" y="2824300"/>
              <a:ext cx="15650" cy="10525"/>
            </a:xfrm>
            <a:custGeom>
              <a:rect b="b" l="l" r="r" t="t"/>
              <a:pathLst>
                <a:path extrusionOk="0" h="421" w="626">
                  <a:moveTo>
                    <a:pt x="127" y="1"/>
                  </a:moveTo>
                  <a:cubicBezTo>
                    <a:pt x="59" y="1"/>
                    <a:pt x="1" y="50"/>
                    <a:pt x="1" y="118"/>
                  </a:cubicBezTo>
                  <a:lnTo>
                    <a:pt x="1" y="303"/>
                  </a:lnTo>
                  <a:cubicBezTo>
                    <a:pt x="1" y="371"/>
                    <a:pt x="59" y="420"/>
                    <a:pt x="127" y="420"/>
                  </a:cubicBezTo>
                  <a:lnTo>
                    <a:pt x="498" y="420"/>
                  </a:lnTo>
                  <a:cubicBezTo>
                    <a:pt x="566" y="420"/>
                    <a:pt x="625" y="371"/>
                    <a:pt x="625" y="303"/>
                  </a:cubicBezTo>
                  <a:lnTo>
                    <a:pt x="625" y="118"/>
                  </a:lnTo>
                  <a:cubicBezTo>
                    <a:pt x="625" y="50"/>
                    <a:pt x="566" y="1"/>
                    <a:pt x="49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8"/>
            <p:cNvSpPr/>
            <p:nvPr/>
          </p:nvSpPr>
          <p:spPr>
            <a:xfrm>
              <a:off x="5990000" y="2842100"/>
              <a:ext cx="15625" cy="10775"/>
            </a:xfrm>
            <a:custGeom>
              <a:rect b="b" l="l" r="r" t="t"/>
              <a:pathLst>
                <a:path extrusionOk="0" h="431" w="625">
                  <a:moveTo>
                    <a:pt x="127" y="1"/>
                  </a:moveTo>
                  <a:cubicBezTo>
                    <a:pt x="59" y="1"/>
                    <a:pt x="0" y="59"/>
                    <a:pt x="0" y="128"/>
                  </a:cubicBezTo>
                  <a:lnTo>
                    <a:pt x="0" y="303"/>
                  </a:lnTo>
                  <a:cubicBezTo>
                    <a:pt x="0" y="372"/>
                    <a:pt x="59" y="430"/>
                    <a:pt x="127" y="430"/>
                  </a:cubicBezTo>
                  <a:lnTo>
                    <a:pt x="498" y="430"/>
                  </a:lnTo>
                  <a:cubicBezTo>
                    <a:pt x="566" y="430"/>
                    <a:pt x="624" y="372"/>
                    <a:pt x="624" y="303"/>
                  </a:cubicBezTo>
                  <a:lnTo>
                    <a:pt x="624" y="128"/>
                  </a:lnTo>
                  <a:cubicBezTo>
                    <a:pt x="624" y="59"/>
                    <a:pt x="566" y="1"/>
                    <a:pt x="49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8"/>
            <p:cNvSpPr/>
            <p:nvPr/>
          </p:nvSpPr>
          <p:spPr>
            <a:xfrm>
              <a:off x="6015850" y="2842100"/>
              <a:ext cx="15625" cy="10775"/>
            </a:xfrm>
            <a:custGeom>
              <a:rect b="b" l="l" r="r" t="t"/>
              <a:pathLst>
                <a:path extrusionOk="0" h="431" w="625">
                  <a:moveTo>
                    <a:pt x="127" y="1"/>
                  </a:moveTo>
                  <a:cubicBezTo>
                    <a:pt x="59" y="1"/>
                    <a:pt x="0" y="59"/>
                    <a:pt x="0" y="128"/>
                  </a:cubicBezTo>
                  <a:lnTo>
                    <a:pt x="0" y="303"/>
                  </a:lnTo>
                  <a:cubicBezTo>
                    <a:pt x="0" y="372"/>
                    <a:pt x="59" y="430"/>
                    <a:pt x="127" y="430"/>
                  </a:cubicBezTo>
                  <a:lnTo>
                    <a:pt x="507" y="430"/>
                  </a:lnTo>
                  <a:cubicBezTo>
                    <a:pt x="576" y="430"/>
                    <a:pt x="624" y="372"/>
                    <a:pt x="624" y="303"/>
                  </a:cubicBezTo>
                  <a:lnTo>
                    <a:pt x="624" y="128"/>
                  </a:lnTo>
                  <a:cubicBezTo>
                    <a:pt x="624" y="59"/>
                    <a:pt x="576" y="1"/>
                    <a:pt x="50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48"/>
            <p:cNvSpPr/>
            <p:nvPr/>
          </p:nvSpPr>
          <p:spPr>
            <a:xfrm>
              <a:off x="6039250" y="2842100"/>
              <a:ext cx="15650" cy="10775"/>
            </a:xfrm>
            <a:custGeom>
              <a:rect b="b" l="l" r="r" t="t"/>
              <a:pathLst>
                <a:path extrusionOk="0" h="431" w="626">
                  <a:moveTo>
                    <a:pt x="127" y="1"/>
                  </a:moveTo>
                  <a:cubicBezTo>
                    <a:pt x="59" y="1"/>
                    <a:pt x="1" y="59"/>
                    <a:pt x="1" y="128"/>
                  </a:cubicBezTo>
                  <a:lnTo>
                    <a:pt x="1" y="303"/>
                  </a:lnTo>
                  <a:cubicBezTo>
                    <a:pt x="1" y="372"/>
                    <a:pt x="59" y="430"/>
                    <a:pt x="127" y="430"/>
                  </a:cubicBezTo>
                  <a:lnTo>
                    <a:pt x="498" y="430"/>
                  </a:lnTo>
                  <a:cubicBezTo>
                    <a:pt x="566" y="430"/>
                    <a:pt x="625" y="372"/>
                    <a:pt x="625" y="303"/>
                  </a:cubicBezTo>
                  <a:lnTo>
                    <a:pt x="625" y="128"/>
                  </a:lnTo>
                  <a:cubicBezTo>
                    <a:pt x="625" y="59"/>
                    <a:pt x="566" y="1"/>
                    <a:pt x="49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48"/>
            <p:cNvSpPr/>
            <p:nvPr/>
          </p:nvSpPr>
          <p:spPr>
            <a:xfrm>
              <a:off x="5990000" y="2859925"/>
              <a:ext cx="15625" cy="10750"/>
            </a:xfrm>
            <a:custGeom>
              <a:rect b="b" l="l" r="r" t="t"/>
              <a:pathLst>
                <a:path extrusionOk="0" h="430" w="625">
                  <a:moveTo>
                    <a:pt x="127" y="0"/>
                  </a:moveTo>
                  <a:cubicBezTo>
                    <a:pt x="59" y="0"/>
                    <a:pt x="0" y="59"/>
                    <a:pt x="0" y="127"/>
                  </a:cubicBezTo>
                  <a:lnTo>
                    <a:pt x="0" y="302"/>
                  </a:lnTo>
                  <a:cubicBezTo>
                    <a:pt x="0" y="371"/>
                    <a:pt x="59" y="429"/>
                    <a:pt x="127" y="429"/>
                  </a:cubicBezTo>
                  <a:lnTo>
                    <a:pt x="498" y="429"/>
                  </a:lnTo>
                  <a:cubicBezTo>
                    <a:pt x="566" y="429"/>
                    <a:pt x="624" y="371"/>
                    <a:pt x="624" y="302"/>
                  </a:cubicBezTo>
                  <a:lnTo>
                    <a:pt x="624" y="127"/>
                  </a:lnTo>
                  <a:cubicBezTo>
                    <a:pt x="624" y="59"/>
                    <a:pt x="566" y="0"/>
                    <a:pt x="49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8"/>
            <p:cNvSpPr/>
            <p:nvPr/>
          </p:nvSpPr>
          <p:spPr>
            <a:xfrm>
              <a:off x="6015850" y="2859925"/>
              <a:ext cx="15625" cy="10750"/>
            </a:xfrm>
            <a:custGeom>
              <a:rect b="b" l="l" r="r" t="t"/>
              <a:pathLst>
                <a:path extrusionOk="0" h="430" w="625">
                  <a:moveTo>
                    <a:pt x="127" y="0"/>
                  </a:moveTo>
                  <a:cubicBezTo>
                    <a:pt x="59" y="0"/>
                    <a:pt x="0" y="59"/>
                    <a:pt x="0" y="127"/>
                  </a:cubicBezTo>
                  <a:lnTo>
                    <a:pt x="0" y="302"/>
                  </a:lnTo>
                  <a:cubicBezTo>
                    <a:pt x="0" y="371"/>
                    <a:pt x="59" y="429"/>
                    <a:pt x="127" y="429"/>
                  </a:cubicBezTo>
                  <a:lnTo>
                    <a:pt x="507" y="429"/>
                  </a:lnTo>
                  <a:cubicBezTo>
                    <a:pt x="576" y="429"/>
                    <a:pt x="624" y="371"/>
                    <a:pt x="624" y="302"/>
                  </a:cubicBezTo>
                  <a:lnTo>
                    <a:pt x="624" y="127"/>
                  </a:lnTo>
                  <a:cubicBezTo>
                    <a:pt x="624" y="59"/>
                    <a:pt x="576" y="0"/>
                    <a:pt x="50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8"/>
            <p:cNvSpPr/>
            <p:nvPr/>
          </p:nvSpPr>
          <p:spPr>
            <a:xfrm>
              <a:off x="6039250" y="2859925"/>
              <a:ext cx="15650" cy="10750"/>
            </a:xfrm>
            <a:custGeom>
              <a:rect b="b" l="l" r="r" t="t"/>
              <a:pathLst>
                <a:path extrusionOk="0" h="430" w="626">
                  <a:moveTo>
                    <a:pt x="127" y="0"/>
                  </a:moveTo>
                  <a:cubicBezTo>
                    <a:pt x="59" y="0"/>
                    <a:pt x="1" y="59"/>
                    <a:pt x="1" y="127"/>
                  </a:cubicBezTo>
                  <a:lnTo>
                    <a:pt x="1" y="302"/>
                  </a:lnTo>
                  <a:cubicBezTo>
                    <a:pt x="1" y="371"/>
                    <a:pt x="59" y="429"/>
                    <a:pt x="127" y="429"/>
                  </a:cubicBezTo>
                  <a:lnTo>
                    <a:pt x="498" y="429"/>
                  </a:lnTo>
                  <a:cubicBezTo>
                    <a:pt x="566" y="429"/>
                    <a:pt x="625" y="371"/>
                    <a:pt x="625" y="302"/>
                  </a:cubicBezTo>
                  <a:lnTo>
                    <a:pt x="625" y="127"/>
                  </a:lnTo>
                  <a:cubicBezTo>
                    <a:pt x="625" y="59"/>
                    <a:pt x="566" y="0"/>
                    <a:pt x="49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8"/>
            <p:cNvSpPr/>
            <p:nvPr/>
          </p:nvSpPr>
          <p:spPr>
            <a:xfrm>
              <a:off x="6039500" y="2451900"/>
              <a:ext cx="43925" cy="93950"/>
            </a:xfrm>
            <a:custGeom>
              <a:rect b="b" l="l" r="r" t="t"/>
              <a:pathLst>
                <a:path extrusionOk="0" h="3758" w="1757">
                  <a:moveTo>
                    <a:pt x="1532" y="0"/>
                  </a:moveTo>
                  <a:cubicBezTo>
                    <a:pt x="1513" y="0"/>
                    <a:pt x="1483" y="0"/>
                    <a:pt x="1464" y="10"/>
                  </a:cubicBezTo>
                  <a:cubicBezTo>
                    <a:pt x="1434" y="20"/>
                    <a:pt x="1415" y="29"/>
                    <a:pt x="1395" y="39"/>
                  </a:cubicBezTo>
                  <a:cubicBezTo>
                    <a:pt x="1376" y="49"/>
                    <a:pt x="1356" y="68"/>
                    <a:pt x="1337" y="78"/>
                  </a:cubicBezTo>
                  <a:cubicBezTo>
                    <a:pt x="1259" y="146"/>
                    <a:pt x="1191" y="215"/>
                    <a:pt x="1142" y="303"/>
                  </a:cubicBezTo>
                  <a:cubicBezTo>
                    <a:pt x="1015" y="498"/>
                    <a:pt x="908" y="693"/>
                    <a:pt x="820" y="907"/>
                  </a:cubicBezTo>
                  <a:cubicBezTo>
                    <a:pt x="722" y="1141"/>
                    <a:pt x="625" y="1385"/>
                    <a:pt x="537" y="1639"/>
                  </a:cubicBezTo>
                  <a:cubicBezTo>
                    <a:pt x="381" y="2137"/>
                    <a:pt x="244" y="2644"/>
                    <a:pt x="147" y="3024"/>
                  </a:cubicBezTo>
                  <a:cubicBezTo>
                    <a:pt x="59" y="3405"/>
                    <a:pt x="10" y="3668"/>
                    <a:pt x="10" y="3668"/>
                  </a:cubicBezTo>
                  <a:cubicBezTo>
                    <a:pt x="0" y="3707"/>
                    <a:pt x="20" y="3736"/>
                    <a:pt x="59" y="3756"/>
                  </a:cubicBezTo>
                  <a:cubicBezTo>
                    <a:pt x="64" y="3757"/>
                    <a:pt x="69" y="3758"/>
                    <a:pt x="75" y="3758"/>
                  </a:cubicBezTo>
                  <a:cubicBezTo>
                    <a:pt x="110" y="3758"/>
                    <a:pt x="148" y="3731"/>
                    <a:pt x="157" y="3697"/>
                  </a:cubicBezTo>
                  <a:lnTo>
                    <a:pt x="332" y="3073"/>
                  </a:lnTo>
                  <a:cubicBezTo>
                    <a:pt x="439" y="2693"/>
                    <a:pt x="576" y="2185"/>
                    <a:pt x="742" y="1698"/>
                  </a:cubicBezTo>
                  <a:cubicBezTo>
                    <a:pt x="830" y="1454"/>
                    <a:pt x="908" y="1210"/>
                    <a:pt x="1005" y="985"/>
                  </a:cubicBezTo>
                  <a:cubicBezTo>
                    <a:pt x="1083" y="781"/>
                    <a:pt x="1181" y="585"/>
                    <a:pt x="1298" y="410"/>
                  </a:cubicBezTo>
                  <a:cubicBezTo>
                    <a:pt x="1337" y="342"/>
                    <a:pt x="1386" y="273"/>
                    <a:pt x="1454" y="224"/>
                  </a:cubicBezTo>
                  <a:cubicBezTo>
                    <a:pt x="1464" y="215"/>
                    <a:pt x="1474" y="205"/>
                    <a:pt x="1483" y="195"/>
                  </a:cubicBezTo>
                  <a:cubicBezTo>
                    <a:pt x="1493" y="195"/>
                    <a:pt x="1513" y="185"/>
                    <a:pt x="1522" y="185"/>
                  </a:cubicBezTo>
                  <a:lnTo>
                    <a:pt x="1542" y="176"/>
                  </a:lnTo>
                  <a:lnTo>
                    <a:pt x="1591" y="166"/>
                  </a:lnTo>
                  <a:cubicBezTo>
                    <a:pt x="1620" y="156"/>
                    <a:pt x="1669" y="146"/>
                    <a:pt x="1698" y="146"/>
                  </a:cubicBezTo>
                  <a:cubicBezTo>
                    <a:pt x="1717" y="137"/>
                    <a:pt x="1737" y="137"/>
                    <a:pt x="1756" y="127"/>
                  </a:cubicBezTo>
                  <a:cubicBezTo>
                    <a:pt x="1747" y="107"/>
                    <a:pt x="1737" y="88"/>
                    <a:pt x="1727" y="78"/>
                  </a:cubicBezTo>
                  <a:cubicBezTo>
                    <a:pt x="1688" y="29"/>
                    <a:pt x="1639" y="0"/>
                    <a:pt x="15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8"/>
            <p:cNvSpPr/>
            <p:nvPr/>
          </p:nvSpPr>
          <p:spPr>
            <a:xfrm>
              <a:off x="5996825" y="2990875"/>
              <a:ext cx="82950" cy="69550"/>
            </a:xfrm>
            <a:custGeom>
              <a:rect b="b" l="l" r="r" t="t"/>
              <a:pathLst>
                <a:path extrusionOk="0" h="2782" w="3318">
                  <a:moveTo>
                    <a:pt x="1015" y="1"/>
                  </a:moveTo>
                  <a:cubicBezTo>
                    <a:pt x="859" y="1"/>
                    <a:pt x="712" y="30"/>
                    <a:pt x="576" y="79"/>
                  </a:cubicBezTo>
                  <a:cubicBezTo>
                    <a:pt x="439" y="128"/>
                    <a:pt x="0" y="791"/>
                    <a:pt x="205" y="937"/>
                  </a:cubicBezTo>
                  <a:cubicBezTo>
                    <a:pt x="668" y="1265"/>
                    <a:pt x="2881" y="2782"/>
                    <a:pt x="3152" y="2782"/>
                  </a:cubicBezTo>
                  <a:cubicBezTo>
                    <a:pt x="3155" y="2782"/>
                    <a:pt x="3158" y="2782"/>
                    <a:pt x="3161" y="2781"/>
                  </a:cubicBezTo>
                  <a:cubicBezTo>
                    <a:pt x="3190" y="2771"/>
                    <a:pt x="3249" y="2703"/>
                    <a:pt x="3317" y="2605"/>
                  </a:cubicBezTo>
                  <a:lnTo>
                    <a:pt x="3298" y="2586"/>
                  </a:lnTo>
                  <a:cubicBezTo>
                    <a:pt x="2790" y="2352"/>
                    <a:pt x="527" y="801"/>
                    <a:pt x="527" y="801"/>
                  </a:cubicBezTo>
                  <a:cubicBezTo>
                    <a:pt x="586" y="430"/>
                    <a:pt x="1015" y="1"/>
                    <a:pt x="101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8"/>
            <p:cNvSpPr/>
            <p:nvPr/>
          </p:nvSpPr>
          <p:spPr>
            <a:xfrm>
              <a:off x="6093875" y="3035750"/>
              <a:ext cx="115150" cy="115150"/>
            </a:xfrm>
            <a:custGeom>
              <a:rect b="b" l="l" r="r" t="t"/>
              <a:pathLst>
                <a:path extrusionOk="0" h="4606" w="4606">
                  <a:moveTo>
                    <a:pt x="947" y="0"/>
                  </a:moveTo>
                  <a:cubicBezTo>
                    <a:pt x="695" y="0"/>
                    <a:pt x="1" y="1435"/>
                    <a:pt x="1" y="1435"/>
                  </a:cubicBezTo>
                  <a:lnTo>
                    <a:pt x="4479" y="4605"/>
                  </a:lnTo>
                  <a:cubicBezTo>
                    <a:pt x="4527" y="4557"/>
                    <a:pt x="4567" y="4498"/>
                    <a:pt x="4606" y="4440"/>
                  </a:cubicBezTo>
                  <a:lnTo>
                    <a:pt x="4557" y="4410"/>
                  </a:lnTo>
                  <a:cubicBezTo>
                    <a:pt x="3484" y="3542"/>
                    <a:pt x="508" y="1464"/>
                    <a:pt x="450" y="1367"/>
                  </a:cubicBezTo>
                  <a:cubicBezTo>
                    <a:pt x="372" y="1259"/>
                    <a:pt x="1074" y="225"/>
                    <a:pt x="1152" y="98"/>
                  </a:cubicBezTo>
                  <a:lnTo>
                    <a:pt x="1172" y="40"/>
                  </a:lnTo>
                  <a:cubicBezTo>
                    <a:pt x="1103" y="20"/>
                    <a:pt x="1035" y="11"/>
                    <a:pt x="957" y="1"/>
                  </a:cubicBezTo>
                  <a:cubicBezTo>
                    <a:pt x="954" y="0"/>
                    <a:pt x="951" y="0"/>
                    <a:pt x="94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8"/>
            <p:cNvSpPr/>
            <p:nvPr/>
          </p:nvSpPr>
          <p:spPr>
            <a:xfrm>
              <a:off x="6026575" y="2971850"/>
              <a:ext cx="230250" cy="280550"/>
            </a:xfrm>
            <a:custGeom>
              <a:rect b="b" l="l" r="r" t="t"/>
              <a:pathLst>
                <a:path extrusionOk="0" h="11222" w="9210">
                  <a:moveTo>
                    <a:pt x="0" y="1"/>
                  </a:moveTo>
                  <a:lnTo>
                    <a:pt x="0" y="1"/>
                  </a:lnTo>
                  <a:cubicBezTo>
                    <a:pt x="1054" y="108"/>
                    <a:pt x="2742" y="547"/>
                    <a:pt x="4566" y="1767"/>
                  </a:cubicBezTo>
                  <a:cubicBezTo>
                    <a:pt x="7366" y="3640"/>
                    <a:pt x="8936" y="7542"/>
                    <a:pt x="8683" y="8752"/>
                  </a:cubicBezTo>
                  <a:cubicBezTo>
                    <a:pt x="8429" y="9971"/>
                    <a:pt x="7629" y="11142"/>
                    <a:pt x="7629" y="11142"/>
                  </a:cubicBezTo>
                  <a:cubicBezTo>
                    <a:pt x="7629" y="11142"/>
                    <a:pt x="7756" y="11221"/>
                    <a:pt x="7876" y="11221"/>
                  </a:cubicBezTo>
                  <a:cubicBezTo>
                    <a:pt x="7929" y="11221"/>
                    <a:pt x="7981" y="11206"/>
                    <a:pt x="8019" y="11161"/>
                  </a:cubicBezTo>
                  <a:cubicBezTo>
                    <a:pt x="8146" y="11005"/>
                    <a:pt x="8897" y="9473"/>
                    <a:pt x="9015" y="8839"/>
                  </a:cubicBezTo>
                  <a:cubicBezTo>
                    <a:pt x="9210" y="7766"/>
                    <a:pt x="8146" y="4010"/>
                    <a:pt x="5298" y="1981"/>
                  </a:cubicBezTo>
                  <a:cubicBezTo>
                    <a:pt x="3132" y="440"/>
                    <a:pt x="1161" y="69"/>
                    <a:pt x="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8"/>
            <p:cNvSpPr/>
            <p:nvPr/>
          </p:nvSpPr>
          <p:spPr>
            <a:xfrm>
              <a:off x="5961200" y="2971675"/>
              <a:ext cx="288800" cy="278975"/>
            </a:xfrm>
            <a:custGeom>
              <a:rect b="b" l="l" r="r" t="t"/>
              <a:pathLst>
                <a:path extrusionOk="0" h="11159" w="11552">
                  <a:moveTo>
                    <a:pt x="2673" y="750"/>
                  </a:moveTo>
                  <a:cubicBezTo>
                    <a:pt x="3654" y="750"/>
                    <a:pt x="5062" y="1193"/>
                    <a:pt x="5396" y="2193"/>
                  </a:cubicBezTo>
                  <a:cubicBezTo>
                    <a:pt x="5425" y="2252"/>
                    <a:pt x="4996" y="3022"/>
                    <a:pt x="4742" y="3373"/>
                  </a:cubicBezTo>
                  <a:cubicBezTo>
                    <a:pt x="4674" y="3481"/>
                    <a:pt x="4615" y="3539"/>
                    <a:pt x="4596" y="3539"/>
                  </a:cubicBezTo>
                  <a:cubicBezTo>
                    <a:pt x="4592" y="3540"/>
                    <a:pt x="4588" y="3540"/>
                    <a:pt x="4584" y="3540"/>
                  </a:cubicBezTo>
                  <a:cubicBezTo>
                    <a:pt x="4302" y="3540"/>
                    <a:pt x="2101" y="2032"/>
                    <a:pt x="1640" y="1705"/>
                  </a:cubicBezTo>
                  <a:cubicBezTo>
                    <a:pt x="1425" y="1559"/>
                    <a:pt x="1864" y="896"/>
                    <a:pt x="2001" y="847"/>
                  </a:cubicBezTo>
                  <a:cubicBezTo>
                    <a:pt x="2147" y="798"/>
                    <a:pt x="2293" y="769"/>
                    <a:pt x="2440" y="759"/>
                  </a:cubicBezTo>
                  <a:cubicBezTo>
                    <a:pt x="2514" y="753"/>
                    <a:pt x="2592" y="750"/>
                    <a:pt x="2673" y="750"/>
                  </a:cubicBezTo>
                  <a:close/>
                  <a:moveTo>
                    <a:pt x="6264" y="2563"/>
                  </a:moveTo>
                  <a:cubicBezTo>
                    <a:pt x="6267" y="2563"/>
                    <a:pt x="6271" y="2563"/>
                    <a:pt x="6274" y="2564"/>
                  </a:cubicBezTo>
                  <a:cubicBezTo>
                    <a:pt x="6342" y="2574"/>
                    <a:pt x="6410" y="2583"/>
                    <a:pt x="6479" y="2603"/>
                  </a:cubicBezTo>
                  <a:cubicBezTo>
                    <a:pt x="8605" y="3061"/>
                    <a:pt x="9883" y="5432"/>
                    <a:pt x="10069" y="6203"/>
                  </a:cubicBezTo>
                  <a:cubicBezTo>
                    <a:pt x="10117" y="6476"/>
                    <a:pt x="10059" y="6759"/>
                    <a:pt x="9913" y="7003"/>
                  </a:cubicBezTo>
                  <a:cubicBezTo>
                    <a:pt x="9874" y="7061"/>
                    <a:pt x="9834" y="7120"/>
                    <a:pt x="9795" y="7178"/>
                  </a:cubicBezTo>
                  <a:lnTo>
                    <a:pt x="5318" y="4008"/>
                  </a:lnTo>
                  <a:cubicBezTo>
                    <a:pt x="5318" y="4008"/>
                    <a:pt x="6011" y="2563"/>
                    <a:pt x="6264" y="2563"/>
                  </a:cubicBezTo>
                  <a:close/>
                  <a:moveTo>
                    <a:pt x="2177" y="1"/>
                  </a:moveTo>
                  <a:cubicBezTo>
                    <a:pt x="1954" y="1"/>
                    <a:pt x="1732" y="13"/>
                    <a:pt x="1513" y="37"/>
                  </a:cubicBezTo>
                  <a:cubicBezTo>
                    <a:pt x="1094" y="203"/>
                    <a:pt x="1" y="3773"/>
                    <a:pt x="1" y="3773"/>
                  </a:cubicBezTo>
                  <a:lnTo>
                    <a:pt x="10244" y="11158"/>
                  </a:lnTo>
                  <a:cubicBezTo>
                    <a:pt x="10244" y="11158"/>
                    <a:pt x="11054" y="9978"/>
                    <a:pt x="11298" y="8759"/>
                  </a:cubicBezTo>
                  <a:cubicBezTo>
                    <a:pt x="11551" y="7549"/>
                    <a:pt x="9981" y="3656"/>
                    <a:pt x="7181" y="1774"/>
                  </a:cubicBezTo>
                  <a:cubicBezTo>
                    <a:pt x="5357" y="554"/>
                    <a:pt x="3669" y="115"/>
                    <a:pt x="2615" y="18"/>
                  </a:cubicBezTo>
                  <a:cubicBezTo>
                    <a:pt x="2469" y="6"/>
                    <a:pt x="2323" y="1"/>
                    <a:pt x="217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8"/>
            <p:cNvSpPr/>
            <p:nvPr/>
          </p:nvSpPr>
          <p:spPr>
            <a:xfrm>
              <a:off x="6316075" y="3156975"/>
              <a:ext cx="413650" cy="176600"/>
            </a:xfrm>
            <a:custGeom>
              <a:rect b="b" l="l" r="r" t="t"/>
              <a:pathLst>
                <a:path extrusionOk="0" h="7064" w="16546">
                  <a:moveTo>
                    <a:pt x="4576" y="789"/>
                  </a:moveTo>
                  <a:cubicBezTo>
                    <a:pt x="4679" y="789"/>
                    <a:pt x="4783" y="790"/>
                    <a:pt x="4888" y="790"/>
                  </a:cubicBezTo>
                  <a:lnTo>
                    <a:pt x="4917" y="849"/>
                  </a:lnTo>
                  <a:lnTo>
                    <a:pt x="4780" y="3142"/>
                  </a:lnTo>
                  <a:lnTo>
                    <a:pt x="4712" y="3132"/>
                  </a:lnTo>
                  <a:cubicBezTo>
                    <a:pt x="2761" y="2927"/>
                    <a:pt x="1317" y="2761"/>
                    <a:pt x="1278" y="2732"/>
                  </a:cubicBezTo>
                  <a:cubicBezTo>
                    <a:pt x="1151" y="2654"/>
                    <a:pt x="1229" y="1132"/>
                    <a:pt x="1561" y="1005"/>
                  </a:cubicBezTo>
                  <a:cubicBezTo>
                    <a:pt x="1969" y="851"/>
                    <a:pt x="3204" y="789"/>
                    <a:pt x="4576" y="789"/>
                  </a:cubicBezTo>
                  <a:close/>
                  <a:moveTo>
                    <a:pt x="5639" y="810"/>
                  </a:moveTo>
                  <a:cubicBezTo>
                    <a:pt x="6497" y="829"/>
                    <a:pt x="7366" y="869"/>
                    <a:pt x="8049" y="937"/>
                  </a:cubicBezTo>
                  <a:cubicBezTo>
                    <a:pt x="9063" y="1025"/>
                    <a:pt x="10000" y="1112"/>
                    <a:pt x="10848" y="1210"/>
                  </a:cubicBezTo>
                  <a:lnTo>
                    <a:pt x="10848" y="1220"/>
                  </a:lnTo>
                  <a:lnTo>
                    <a:pt x="10692" y="3717"/>
                  </a:lnTo>
                  <a:lnTo>
                    <a:pt x="10683" y="3717"/>
                  </a:lnTo>
                  <a:cubicBezTo>
                    <a:pt x="9005" y="3561"/>
                    <a:pt x="7122" y="3385"/>
                    <a:pt x="5493" y="3210"/>
                  </a:cubicBezTo>
                  <a:lnTo>
                    <a:pt x="5493" y="3142"/>
                  </a:lnTo>
                  <a:lnTo>
                    <a:pt x="5639" y="839"/>
                  </a:lnTo>
                  <a:lnTo>
                    <a:pt x="5639" y="810"/>
                  </a:lnTo>
                  <a:close/>
                  <a:moveTo>
                    <a:pt x="11629" y="1298"/>
                  </a:moveTo>
                  <a:cubicBezTo>
                    <a:pt x="13521" y="1522"/>
                    <a:pt x="14838" y="1747"/>
                    <a:pt x="15238" y="1942"/>
                  </a:cubicBezTo>
                  <a:cubicBezTo>
                    <a:pt x="15492" y="2068"/>
                    <a:pt x="15697" y="3805"/>
                    <a:pt x="15346" y="4020"/>
                  </a:cubicBezTo>
                  <a:cubicBezTo>
                    <a:pt x="15323" y="4033"/>
                    <a:pt x="15241" y="4039"/>
                    <a:pt x="15107" y="4039"/>
                  </a:cubicBezTo>
                  <a:cubicBezTo>
                    <a:pt x="14555" y="4039"/>
                    <a:pt x="13130" y="3933"/>
                    <a:pt x="11395" y="3776"/>
                  </a:cubicBezTo>
                  <a:lnTo>
                    <a:pt x="11404" y="3746"/>
                  </a:lnTo>
                  <a:lnTo>
                    <a:pt x="11570" y="1317"/>
                  </a:lnTo>
                  <a:lnTo>
                    <a:pt x="11629" y="1298"/>
                  </a:lnTo>
                  <a:close/>
                  <a:moveTo>
                    <a:pt x="4853" y="0"/>
                  </a:moveTo>
                  <a:cubicBezTo>
                    <a:pt x="3032" y="0"/>
                    <a:pt x="1440" y="124"/>
                    <a:pt x="907" y="371"/>
                  </a:cubicBezTo>
                  <a:cubicBezTo>
                    <a:pt x="78" y="742"/>
                    <a:pt x="0" y="5298"/>
                    <a:pt x="0" y="5298"/>
                  </a:cubicBezTo>
                  <a:cubicBezTo>
                    <a:pt x="1327" y="5473"/>
                    <a:pt x="2683" y="5649"/>
                    <a:pt x="4020" y="5805"/>
                  </a:cubicBezTo>
                  <a:lnTo>
                    <a:pt x="4029" y="5727"/>
                  </a:lnTo>
                  <a:cubicBezTo>
                    <a:pt x="4029" y="5727"/>
                    <a:pt x="4068" y="4185"/>
                    <a:pt x="4371" y="4059"/>
                  </a:cubicBezTo>
                  <a:cubicBezTo>
                    <a:pt x="4443" y="4029"/>
                    <a:pt x="4674" y="4015"/>
                    <a:pt x="5015" y="4015"/>
                  </a:cubicBezTo>
                  <a:cubicBezTo>
                    <a:pt x="6799" y="4015"/>
                    <a:pt x="11564" y="4390"/>
                    <a:pt x="11941" y="4800"/>
                  </a:cubicBezTo>
                  <a:cubicBezTo>
                    <a:pt x="12204" y="5073"/>
                    <a:pt x="12136" y="6410"/>
                    <a:pt x="12126" y="6663"/>
                  </a:cubicBezTo>
                  <a:cubicBezTo>
                    <a:pt x="14682" y="6917"/>
                    <a:pt x="16390" y="7063"/>
                    <a:pt x="16390" y="7063"/>
                  </a:cubicBezTo>
                  <a:cubicBezTo>
                    <a:pt x="16390" y="7063"/>
                    <a:pt x="16546" y="2146"/>
                    <a:pt x="16136" y="1561"/>
                  </a:cubicBezTo>
                  <a:cubicBezTo>
                    <a:pt x="15726" y="986"/>
                    <a:pt x="11785" y="400"/>
                    <a:pt x="7863" y="108"/>
                  </a:cubicBezTo>
                  <a:cubicBezTo>
                    <a:pt x="6880" y="36"/>
                    <a:pt x="5833" y="0"/>
                    <a:pt x="485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8"/>
            <p:cNvSpPr/>
            <p:nvPr/>
          </p:nvSpPr>
          <p:spPr>
            <a:xfrm>
              <a:off x="5708775" y="3060400"/>
              <a:ext cx="202450" cy="190000"/>
            </a:xfrm>
            <a:custGeom>
              <a:rect b="b" l="l" r="r" t="t"/>
              <a:pathLst>
                <a:path extrusionOk="0" h="7600" w="8098">
                  <a:moveTo>
                    <a:pt x="1" y="0"/>
                  </a:moveTo>
                  <a:lnTo>
                    <a:pt x="1" y="7600"/>
                  </a:lnTo>
                  <a:lnTo>
                    <a:pt x="8098" y="7600"/>
                  </a:lnTo>
                  <a:lnTo>
                    <a:pt x="8098"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8"/>
            <p:cNvSpPr/>
            <p:nvPr/>
          </p:nvSpPr>
          <p:spPr>
            <a:xfrm>
              <a:off x="6838725" y="3345750"/>
              <a:ext cx="297325" cy="313650"/>
            </a:xfrm>
            <a:custGeom>
              <a:rect b="b" l="l" r="r" t="t"/>
              <a:pathLst>
                <a:path extrusionOk="0" h="12546" w="11893">
                  <a:moveTo>
                    <a:pt x="8895" y="2682"/>
                  </a:moveTo>
                  <a:cubicBezTo>
                    <a:pt x="8900" y="2682"/>
                    <a:pt x="8904" y="2682"/>
                    <a:pt x="8907" y="2683"/>
                  </a:cubicBezTo>
                  <a:cubicBezTo>
                    <a:pt x="9278" y="2722"/>
                    <a:pt x="8936" y="7502"/>
                    <a:pt x="8868" y="7726"/>
                  </a:cubicBezTo>
                  <a:cubicBezTo>
                    <a:pt x="8790" y="7951"/>
                    <a:pt x="4654" y="9609"/>
                    <a:pt x="4215" y="9609"/>
                  </a:cubicBezTo>
                  <a:cubicBezTo>
                    <a:pt x="3776" y="9609"/>
                    <a:pt x="4029" y="4946"/>
                    <a:pt x="4029" y="4946"/>
                  </a:cubicBezTo>
                  <a:cubicBezTo>
                    <a:pt x="4068" y="4579"/>
                    <a:pt x="8457" y="2682"/>
                    <a:pt x="8895" y="2682"/>
                  </a:cubicBezTo>
                  <a:close/>
                  <a:moveTo>
                    <a:pt x="11892" y="0"/>
                  </a:moveTo>
                  <a:lnTo>
                    <a:pt x="10" y="5278"/>
                  </a:lnTo>
                  <a:lnTo>
                    <a:pt x="0" y="5278"/>
                  </a:lnTo>
                  <a:cubicBezTo>
                    <a:pt x="39" y="8429"/>
                    <a:pt x="108" y="12546"/>
                    <a:pt x="108" y="12546"/>
                  </a:cubicBezTo>
                  <a:cubicBezTo>
                    <a:pt x="1152" y="12507"/>
                    <a:pt x="4322" y="11209"/>
                    <a:pt x="6966" y="10038"/>
                  </a:cubicBezTo>
                  <a:cubicBezTo>
                    <a:pt x="9141" y="9082"/>
                    <a:pt x="10966" y="8214"/>
                    <a:pt x="10966" y="8214"/>
                  </a:cubicBezTo>
                  <a:cubicBezTo>
                    <a:pt x="10966" y="8214"/>
                    <a:pt x="11590" y="3571"/>
                    <a:pt x="11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8"/>
            <p:cNvSpPr/>
            <p:nvPr/>
          </p:nvSpPr>
          <p:spPr>
            <a:xfrm>
              <a:off x="6837750" y="3243100"/>
              <a:ext cx="304150" cy="234850"/>
            </a:xfrm>
            <a:custGeom>
              <a:rect b="b" l="l" r="r" t="t"/>
              <a:pathLst>
                <a:path extrusionOk="0" h="9394" w="12166">
                  <a:moveTo>
                    <a:pt x="10236" y="1046"/>
                  </a:moveTo>
                  <a:cubicBezTo>
                    <a:pt x="10300" y="1046"/>
                    <a:pt x="10361" y="1048"/>
                    <a:pt x="10419" y="1053"/>
                  </a:cubicBezTo>
                  <a:cubicBezTo>
                    <a:pt x="10497" y="1062"/>
                    <a:pt x="10566" y="1072"/>
                    <a:pt x="10644" y="1092"/>
                  </a:cubicBezTo>
                  <a:cubicBezTo>
                    <a:pt x="11629" y="1335"/>
                    <a:pt x="11414" y="3033"/>
                    <a:pt x="11297" y="3179"/>
                  </a:cubicBezTo>
                  <a:cubicBezTo>
                    <a:pt x="11190" y="3326"/>
                    <a:pt x="7463" y="4808"/>
                    <a:pt x="7463" y="4808"/>
                  </a:cubicBezTo>
                  <a:cubicBezTo>
                    <a:pt x="7454" y="4711"/>
                    <a:pt x="7434" y="4545"/>
                    <a:pt x="7415" y="4340"/>
                  </a:cubicBezTo>
                  <a:cubicBezTo>
                    <a:pt x="7337" y="3667"/>
                    <a:pt x="7151" y="2545"/>
                    <a:pt x="6751" y="1901"/>
                  </a:cubicBezTo>
                  <a:cubicBezTo>
                    <a:pt x="6751" y="1901"/>
                    <a:pt x="7112" y="1765"/>
                    <a:pt x="7639" y="1589"/>
                  </a:cubicBezTo>
                  <a:lnTo>
                    <a:pt x="7639" y="1599"/>
                  </a:lnTo>
                  <a:cubicBezTo>
                    <a:pt x="8394" y="1347"/>
                    <a:pt x="9489" y="1046"/>
                    <a:pt x="10236" y="1046"/>
                  </a:cubicBezTo>
                  <a:close/>
                  <a:moveTo>
                    <a:pt x="5919" y="2124"/>
                  </a:moveTo>
                  <a:cubicBezTo>
                    <a:pt x="6325" y="2124"/>
                    <a:pt x="6786" y="4997"/>
                    <a:pt x="6498" y="5208"/>
                  </a:cubicBezTo>
                  <a:cubicBezTo>
                    <a:pt x="5463" y="5940"/>
                    <a:pt x="1834" y="7550"/>
                    <a:pt x="1464" y="7589"/>
                  </a:cubicBezTo>
                  <a:cubicBezTo>
                    <a:pt x="1461" y="7589"/>
                    <a:pt x="1458" y="7589"/>
                    <a:pt x="1455" y="7589"/>
                  </a:cubicBezTo>
                  <a:cubicBezTo>
                    <a:pt x="1342" y="7589"/>
                    <a:pt x="1248" y="7397"/>
                    <a:pt x="1191" y="7130"/>
                  </a:cubicBezTo>
                  <a:cubicBezTo>
                    <a:pt x="1073" y="6594"/>
                    <a:pt x="1083" y="5745"/>
                    <a:pt x="1249" y="5501"/>
                  </a:cubicBezTo>
                  <a:cubicBezTo>
                    <a:pt x="2127" y="4223"/>
                    <a:pt x="4468" y="2799"/>
                    <a:pt x="5473" y="2301"/>
                  </a:cubicBezTo>
                  <a:cubicBezTo>
                    <a:pt x="5610" y="2223"/>
                    <a:pt x="5756" y="2165"/>
                    <a:pt x="5902" y="2126"/>
                  </a:cubicBezTo>
                  <a:cubicBezTo>
                    <a:pt x="5908" y="2125"/>
                    <a:pt x="5913" y="2124"/>
                    <a:pt x="5919" y="2124"/>
                  </a:cubicBezTo>
                  <a:close/>
                  <a:moveTo>
                    <a:pt x="11323" y="0"/>
                  </a:moveTo>
                  <a:cubicBezTo>
                    <a:pt x="10087" y="0"/>
                    <a:pt x="7528" y="573"/>
                    <a:pt x="5942" y="1248"/>
                  </a:cubicBezTo>
                  <a:cubicBezTo>
                    <a:pt x="4039" y="2048"/>
                    <a:pt x="0" y="4623"/>
                    <a:pt x="0" y="6018"/>
                  </a:cubicBezTo>
                  <a:cubicBezTo>
                    <a:pt x="0" y="6477"/>
                    <a:pt x="20" y="7813"/>
                    <a:pt x="39" y="9394"/>
                  </a:cubicBezTo>
                  <a:lnTo>
                    <a:pt x="49" y="9394"/>
                  </a:lnTo>
                  <a:lnTo>
                    <a:pt x="11931" y="4106"/>
                  </a:lnTo>
                  <a:cubicBezTo>
                    <a:pt x="12107" y="1950"/>
                    <a:pt x="12166" y="184"/>
                    <a:pt x="11883" y="67"/>
                  </a:cubicBezTo>
                  <a:cubicBezTo>
                    <a:pt x="11775" y="28"/>
                    <a:pt x="11668" y="9"/>
                    <a:pt x="11561" y="9"/>
                  </a:cubicBezTo>
                  <a:cubicBezTo>
                    <a:pt x="11488" y="3"/>
                    <a:pt x="11409" y="0"/>
                    <a:pt x="11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8"/>
            <p:cNvSpPr/>
            <p:nvPr/>
          </p:nvSpPr>
          <p:spPr>
            <a:xfrm>
              <a:off x="7023100" y="3269650"/>
              <a:ext cx="105375" cy="93925"/>
            </a:xfrm>
            <a:custGeom>
              <a:rect b="b" l="l" r="r" t="t"/>
              <a:pathLst>
                <a:path extrusionOk="0" h="3757" w="4215">
                  <a:moveTo>
                    <a:pt x="3015" y="0"/>
                  </a:moveTo>
                  <a:lnTo>
                    <a:pt x="3015" y="69"/>
                  </a:lnTo>
                  <a:cubicBezTo>
                    <a:pt x="3239" y="371"/>
                    <a:pt x="3386" y="722"/>
                    <a:pt x="3444" y="1083"/>
                  </a:cubicBezTo>
                  <a:cubicBezTo>
                    <a:pt x="3493" y="1386"/>
                    <a:pt x="3483" y="1688"/>
                    <a:pt x="3415" y="1981"/>
                  </a:cubicBezTo>
                  <a:lnTo>
                    <a:pt x="1" y="3288"/>
                  </a:lnTo>
                  <a:cubicBezTo>
                    <a:pt x="30" y="3483"/>
                    <a:pt x="40" y="3649"/>
                    <a:pt x="49" y="3756"/>
                  </a:cubicBezTo>
                  <a:cubicBezTo>
                    <a:pt x="49" y="3756"/>
                    <a:pt x="3776" y="2264"/>
                    <a:pt x="3883" y="2127"/>
                  </a:cubicBezTo>
                  <a:cubicBezTo>
                    <a:pt x="3991" y="1981"/>
                    <a:pt x="4215" y="273"/>
                    <a:pt x="3220" y="30"/>
                  </a:cubicBezTo>
                  <a:cubicBezTo>
                    <a:pt x="3152" y="20"/>
                    <a:pt x="3083" y="10"/>
                    <a:pt x="301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8"/>
            <p:cNvSpPr/>
            <p:nvPr/>
          </p:nvSpPr>
          <p:spPr>
            <a:xfrm>
              <a:off x="6867500" y="3296200"/>
              <a:ext cx="139925" cy="136650"/>
            </a:xfrm>
            <a:custGeom>
              <a:rect b="b" l="l" r="r" t="t"/>
              <a:pathLst>
                <a:path extrusionOk="0" h="5466" w="5597">
                  <a:moveTo>
                    <a:pt x="4729" y="0"/>
                  </a:moveTo>
                  <a:cubicBezTo>
                    <a:pt x="4723" y="0"/>
                    <a:pt x="4718" y="1"/>
                    <a:pt x="4712" y="2"/>
                  </a:cubicBezTo>
                  <a:cubicBezTo>
                    <a:pt x="4566" y="41"/>
                    <a:pt x="4420" y="99"/>
                    <a:pt x="4283" y="177"/>
                  </a:cubicBezTo>
                  <a:lnTo>
                    <a:pt x="4352" y="177"/>
                  </a:lnTo>
                  <a:cubicBezTo>
                    <a:pt x="4352" y="177"/>
                    <a:pt x="5015" y="1797"/>
                    <a:pt x="4937" y="2675"/>
                  </a:cubicBezTo>
                  <a:cubicBezTo>
                    <a:pt x="4937" y="2675"/>
                    <a:pt x="2293" y="4197"/>
                    <a:pt x="1" y="5006"/>
                  </a:cubicBezTo>
                  <a:cubicBezTo>
                    <a:pt x="58" y="5273"/>
                    <a:pt x="152" y="5465"/>
                    <a:pt x="265" y="5465"/>
                  </a:cubicBezTo>
                  <a:cubicBezTo>
                    <a:pt x="268" y="5465"/>
                    <a:pt x="271" y="5465"/>
                    <a:pt x="274" y="5465"/>
                  </a:cubicBezTo>
                  <a:cubicBezTo>
                    <a:pt x="644" y="5426"/>
                    <a:pt x="4273" y="3816"/>
                    <a:pt x="5308" y="3084"/>
                  </a:cubicBezTo>
                  <a:cubicBezTo>
                    <a:pt x="5596" y="2873"/>
                    <a:pt x="5135" y="0"/>
                    <a:pt x="4729"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8"/>
            <p:cNvSpPr/>
            <p:nvPr/>
          </p:nvSpPr>
          <p:spPr>
            <a:xfrm>
              <a:off x="6818225" y="3239400"/>
              <a:ext cx="308550" cy="420000"/>
            </a:xfrm>
            <a:custGeom>
              <a:rect b="b" l="l" r="r" t="t"/>
              <a:pathLst>
                <a:path extrusionOk="0" h="16800" w="12342">
                  <a:moveTo>
                    <a:pt x="10860" y="1"/>
                  </a:moveTo>
                  <a:cubicBezTo>
                    <a:pt x="8885" y="1"/>
                    <a:pt x="6612" y="679"/>
                    <a:pt x="5308" y="1327"/>
                  </a:cubicBezTo>
                  <a:cubicBezTo>
                    <a:pt x="5240" y="1357"/>
                    <a:pt x="5171" y="1396"/>
                    <a:pt x="5113" y="1425"/>
                  </a:cubicBezTo>
                  <a:cubicBezTo>
                    <a:pt x="1045" y="3600"/>
                    <a:pt x="40" y="5415"/>
                    <a:pt x="98" y="5912"/>
                  </a:cubicBezTo>
                  <a:cubicBezTo>
                    <a:pt x="138" y="6303"/>
                    <a:pt x="108" y="9151"/>
                    <a:pt x="69" y="11834"/>
                  </a:cubicBezTo>
                  <a:cubicBezTo>
                    <a:pt x="40" y="14351"/>
                    <a:pt x="1" y="16702"/>
                    <a:pt x="1" y="16702"/>
                  </a:cubicBezTo>
                  <a:lnTo>
                    <a:pt x="1" y="16741"/>
                  </a:lnTo>
                  <a:cubicBezTo>
                    <a:pt x="469" y="16780"/>
                    <a:pt x="791" y="16800"/>
                    <a:pt x="928" y="16800"/>
                  </a:cubicBezTo>
                  <a:cubicBezTo>
                    <a:pt x="928" y="16800"/>
                    <a:pt x="869" y="12693"/>
                    <a:pt x="820" y="9532"/>
                  </a:cubicBezTo>
                  <a:cubicBezTo>
                    <a:pt x="801" y="7961"/>
                    <a:pt x="781" y="6625"/>
                    <a:pt x="781" y="6156"/>
                  </a:cubicBezTo>
                  <a:cubicBezTo>
                    <a:pt x="781" y="4771"/>
                    <a:pt x="4820" y="2196"/>
                    <a:pt x="6732" y="1386"/>
                  </a:cubicBezTo>
                  <a:cubicBezTo>
                    <a:pt x="8310" y="720"/>
                    <a:pt x="10860" y="148"/>
                    <a:pt x="12102" y="148"/>
                  </a:cubicBezTo>
                  <a:cubicBezTo>
                    <a:pt x="12188" y="148"/>
                    <a:pt x="12269" y="151"/>
                    <a:pt x="12342" y="157"/>
                  </a:cubicBezTo>
                  <a:cubicBezTo>
                    <a:pt x="11884" y="49"/>
                    <a:pt x="11383" y="1"/>
                    <a:pt x="10860"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8"/>
            <p:cNvSpPr/>
            <p:nvPr/>
          </p:nvSpPr>
          <p:spPr>
            <a:xfrm>
              <a:off x="6933100" y="3413025"/>
              <a:ext cx="137575" cy="172975"/>
            </a:xfrm>
            <a:custGeom>
              <a:rect b="b" l="l" r="r" t="t"/>
              <a:pathLst>
                <a:path extrusionOk="0" h="6919" w="5503">
                  <a:moveTo>
                    <a:pt x="5120" y="1"/>
                  </a:moveTo>
                  <a:cubicBezTo>
                    <a:pt x="4682" y="1"/>
                    <a:pt x="293" y="1898"/>
                    <a:pt x="254" y="2255"/>
                  </a:cubicBezTo>
                  <a:cubicBezTo>
                    <a:pt x="254" y="2255"/>
                    <a:pt x="1" y="6918"/>
                    <a:pt x="440" y="6918"/>
                  </a:cubicBezTo>
                  <a:cubicBezTo>
                    <a:pt x="879" y="6918"/>
                    <a:pt x="5015" y="5260"/>
                    <a:pt x="5093" y="5035"/>
                  </a:cubicBezTo>
                  <a:cubicBezTo>
                    <a:pt x="5161" y="4821"/>
                    <a:pt x="5503" y="31"/>
                    <a:pt x="5132" y="2"/>
                  </a:cubicBezTo>
                  <a:cubicBezTo>
                    <a:pt x="5129" y="1"/>
                    <a:pt x="5125" y="1"/>
                    <a:pt x="512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8"/>
            <p:cNvSpPr/>
            <p:nvPr/>
          </p:nvSpPr>
          <p:spPr>
            <a:xfrm>
              <a:off x="7006525" y="3283050"/>
              <a:ext cx="103675" cy="68800"/>
            </a:xfrm>
            <a:custGeom>
              <a:rect b="b" l="l" r="r" t="t"/>
              <a:pathLst>
                <a:path extrusionOk="0" h="2752" w="4147">
                  <a:moveTo>
                    <a:pt x="878" y="1"/>
                  </a:moveTo>
                  <a:cubicBezTo>
                    <a:pt x="361" y="167"/>
                    <a:pt x="0" y="313"/>
                    <a:pt x="0" y="313"/>
                  </a:cubicBezTo>
                  <a:cubicBezTo>
                    <a:pt x="390" y="947"/>
                    <a:pt x="576" y="2069"/>
                    <a:pt x="654" y="2752"/>
                  </a:cubicBezTo>
                  <a:lnTo>
                    <a:pt x="4068" y="1445"/>
                  </a:lnTo>
                  <a:cubicBezTo>
                    <a:pt x="4137" y="1152"/>
                    <a:pt x="4146" y="850"/>
                    <a:pt x="4098" y="547"/>
                  </a:cubicBezTo>
                  <a:lnTo>
                    <a:pt x="4098" y="547"/>
                  </a:lnTo>
                  <a:lnTo>
                    <a:pt x="4029" y="567"/>
                  </a:lnTo>
                  <a:cubicBezTo>
                    <a:pt x="3600" y="430"/>
                    <a:pt x="2478" y="235"/>
                    <a:pt x="87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48"/>
            <p:cNvSpPr/>
            <p:nvPr/>
          </p:nvSpPr>
          <p:spPr>
            <a:xfrm>
              <a:off x="6882625" y="3592075"/>
              <a:ext cx="224875" cy="180500"/>
            </a:xfrm>
            <a:custGeom>
              <a:rect b="b" l="l" r="r" t="t"/>
              <a:pathLst>
                <a:path extrusionOk="0" h="7220" w="8995">
                  <a:moveTo>
                    <a:pt x="8741" y="0"/>
                  </a:moveTo>
                  <a:lnTo>
                    <a:pt x="361" y="3288"/>
                  </a:lnTo>
                  <a:cubicBezTo>
                    <a:pt x="361" y="3288"/>
                    <a:pt x="235" y="3337"/>
                    <a:pt x="39" y="3405"/>
                  </a:cubicBezTo>
                  <a:lnTo>
                    <a:pt x="0" y="7219"/>
                  </a:lnTo>
                  <a:cubicBezTo>
                    <a:pt x="1249" y="6653"/>
                    <a:pt x="2810" y="5873"/>
                    <a:pt x="4254" y="5112"/>
                  </a:cubicBezTo>
                  <a:cubicBezTo>
                    <a:pt x="4985" y="4722"/>
                    <a:pt x="5688" y="4341"/>
                    <a:pt x="6322" y="4000"/>
                  </a:cubicBezTo>
                  <a:cubicBezTo>
                    <a:pt x="6790" y="3746"/>
                    <a:pt x="7210" y="3502"/>
                    <a:pt x="7571" y="3297"/>
                  </a:cubicBezTo>
                  <a:cubicBezTo>
                    <a:pt x="8273" y="2898"/>
                    <a:pt x="8722" y="2615"/>
                    <a:pt x="8771" y="2546"/>
                  </a:cubicBezTo>
                  <a:cubicBezTo>
                    <a:pt x="8849" y="2439"/>
                    <a:pt x="8995" y="156"/>
                    <a:pt x="874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48"/>
            <p:cNvSpPr/>
            <p:nvPr/>
          </p:nvSpPr>
          <p:spPr>
            <a:xfrm>
              <a:off x="6727500" y="3591350"/>
              <a:ext cx="373925" cy="103975"/>
            </a:xfrm>
            <a:custGeom>
              <a:rect b="b" l="l" r="r" t="t"/>
              <a:pathLst>
                <a:path extrusionOk="0" h="4159" w="14957">
                  <a:moveTo>
                    <a:pt x="14554" y="0"/>
                  </a:moveTo>
                  <a:cubicBezTo>
                    <a:pt x="13722" y="0"/>
                    <a:pt x="11890" y="177"/>
                    <a:pt x="11415" y="224"/>
                  </a:cubicBezTo>
                  <a:cubicBezTo>
                    <a:pt x="8771" y="1385"/>
                    <a:pt x="5601" y="2692"/>
                    <a:pt x="4557" y="2731"/>
                  </a:cubicBezTo>
                  <a:cubicBezTo>
                    <a:pt x="4420" y="2731"/>
                    <a:pt x="4098" y="2712"/>
                    <a:pt x="3620" y="2673"/>
                  </a:cubicBezTo>
                  <a:cubicBezTo>
                    <a:pt x="2820" y="2595"/>
                    <a:pt x="1562" y="2458"/>
                    <a:pt x="1" y="2273"/>
                  </a:cubicBezTo>
                  <a:lnTo>
                    <a:pt x="1" y="2273"/>
                  </a:lnTo>
                  <a:lnTo>
                    <a:pt x="2059" y="4029"/>
                  </a:lnTo>
                  <a:lnTo>
                    <a:pt x="2352" y="4068"/>
                  </a:lnTo>
                  <a:cubicBezTo>
                    <a:pt x="2736" y="4131"/>
                    <a:pt x="3125" y="4159"/>
                    <a:pt x="3513" y="4159"/>
                  </a:cubicBezTo>
                  <a:cubicBezTo>
                    <a:pt x="3666" y="4159"/>
                    <a:pt x="3819" y="4154"/>
                    <a:pt x="3971" y="4146"/>
                  </a:cubicBezTo>
                  <a:cubicBezTo>
                    <a:pt x="4430" y="4107"/>
                    <a:pt x="5659" y="3668"/>
                    <a:pt x="6244" y="3444"/>
                  </a:cubicBezTo>
                  <a:cubicBezTo>
                    <a:pt x="6440" y="3366"/>
                    <a:pt x="6566" y="3326"/>
                    <a:pt x="6566" y="3326"/>
                  </a:cubicBezTo>
                  <a:lnTo>
                    <a:pt x="14956" y="39"/>
                  </a:lnTo>
                  <a:cubicBezTo>
                    <a:pt x="14911" y="11"/>
                    <a:pt x="14764" y="0"/>
                    <a:pt x="1455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48"/>
            <p:cNvSpPr/>
            <p:nvPr/>
          </p:nvSpPr>
          <p:spPr>
            <a:xfrm>
              <a:off x="7024075" y="3674500"/>
              <a:ext cx="55150" cy="102450"/>
            </a:xfrm>
            <a:custGeom>
              <a:rect b="b" l="l" r="r" t="t"/>
              <a:pathLst>
                <a:path extrusionOk="0" h="4098" w="2206">
                  <a:moveTo>
                    <a:pt x="1913" y="0"/>
                  </a:moveTo>
                  <a:cubicBezTo>
                    <a:pt x="1552" y="215"/>
                    <a:pt x="1132" y="449"/>
                    <a:pt x="664" y="703"/>
                  </a:cubicBezTo>
                  <a:lnTo>
                    <a:pt x="664" y="722"/>
                  </a:lnTo>
                  <a:cubicBezTo>
                    <a:pt x="664" y="722"/>
                    <a:pt x="1210" y="3532"/>
                    <a:pt x="1" y="4088"/>
                  </a:cubicBezTo>
                  <a:cubicBezTo>
                    <a:pt x="79" y="4098"/>
                    <a:pt x="166" y="4098"/>
                    <a:pt x="254" y="4098"/>
                  </a:cubicBezTo>
                  <a:cubicBezTo>
                    <a:pt x="1864" y="4020"/>
                    <a:pt x="2157" y="2625"/>
                    <a:pt x="2186" y="2010"/>
                  </a:cubicBezTo>
                  <a:cubicBezTo>
                    <a:pt x="2205" y="1337"/>
                    <a:pt x="2108" y="654"/>
                    <a:pt x="1913" y="10"/>
                  </a:cubicBezTo>
                  <a:lnTo>
                    <a:pt x="1913"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8"/>
            <p:cNvSpPr/>
            <p:nvPr/>
          </p:nvSpPr>
          <p:spPr>
            <a:xfrm>
              <a:off x="6988950" y="3692050"/>
              <a:ext cx="67350" cy="84675"/>
            </a:xfrm>
            <a:custGeom>
              <a:rect b="b" l="l" r="r" t="t"/>
              <a:pathLst>
                <a:path extrusionOk="0" h="3387" w="2694">
                  <a:moveTo>
                    <a:pt x="2069" y="1"/>
                  </a:moveTo>
                  <a:cubicBezTo>
                    <a:pt x="1435" y="352"/>
                    <a:pt x="732" y="733"/>
                    <a:pt x="1" y="1113"/>
                  </a:cubicBezTo>
                  <a:lnTo>
                    <a:pt x="20" y="1142"/>
                  </a:lnTo>
                  <a:cubicBezTo>
                    <a:pt x="20" y="1142"/>
                    <a:pt x="40" y="3220"/>
                    <a:pt x="1406" y="3386"/>
                  </a:cubicBezTo>
                  <a:cubicBezTo>
                    <a:pt x="2693" y="3064"/>
                    <a:pt x="2069" y="20"/>
                    <a:pt x="2069" y="20"/>
                  </a:cubicBezTo>
                  <a:lnTo>
                    <a:pt x="2069"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8"/>
            <p:cNvSpPr/>
            <p:nvPr/>
          </p:nvSpPr>
          <p:spPr>
            <a:xfrm>
              <a:off x="6864325" y="3300625"/>
              <a:ext cx="128550" cy="120750"/>
            </a:xfrm>
            <a:custGeom>
              <a:rect b="b" l="l" r="r" t="t"/>
              <a:pathLst>
                <a:path extrusionOk="0" h="4830" w="5142">
                  <a:moveTo>
                    <a:pt x="4410" y="0"/>
                  </a:moveTo>
                  <a:cubicBezTo>
                    <a:pt x="3405" y="498"/>
                    <a:pt x="1064" y="1922"/>
                    <a:pt x="186" y="3200"/>
                  </a:cubicBezTo>
                  <a:cubicBezTo>
                    <a:pt x="20" y="3444"/>
                    <a:pt x="1" y="4293"/>
                    <a:pt x="128" y="4829"/>
                  </a:cubicBezTo>
                  <a:cubicBezTo>
                    <a:pt x="2420" y="4020"/>
                    <a:pt x="5064" y="2498"/>
                    <a:pt x="5064" y="2498"/>
                  </a:cubicBezTo>
                  <a:cubicBezTo>
                    <a:pt x="5142" y="1620"/>
                    <a:pt x="4479" y="10"/>
                    <a:pt x="4479" y="10"/>
                  </a:cubicBezTo>
                  <a:lnTo>
                    <a:pt x="4410"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8"/>
            <p:cNvSpPr/>
            <p:nvPr/>
          </p:nvSpPr>
          <p:spPr>
            <a:xfrm>
              <a:off x="5883650" y="3182650"/>
              <a:ext cx="1067050" cy="352625"/>
            </a:xfrm>
            <a:custGeom>
              <a:rect b="b" l="l" r="r" t="t"/>
              <a:pathLst>
                <a:path extrusionOk="0" h="14105" w="42682">
                  <a:moveTo>
                    <a:pt x="8760" y="1"/>
                  </a:moveTo>
                  <a:cubicBezTo>
                    <a:pt x="8005" y="1"/>
                    <a:pt x="7576" y="351"/>
                    <a:pt x="7493" y="427"/>
                  </a:cubicBezTo>
                  <a:cubicBezTo>
                    <a:pt x="7639" y="778"/>
                    <a:pt x="7737" y="1061"/>
                    <a:pt x="7737" y="1061"/>
                  </a:cubicBezTo>
                  <a:lnTo>
                    <a:pt x="7805" y="1090"/>
                  </a:lnTo>
                  <a:cubicBezTo>
                    <a:pt x="7454" y="1705"/>
                    <a:pt x="6664" y="2271"/>
                    <a:pt x="5717" y="2788"/>
                  </a:cubicBezTo>
                  <a:cubicBezTo>
                    <a:pt x="4664" y="3363"/>
                    <a:pt x="4215" y="4075"/>
                    <a:pt x="4127" y="4251"/>
                  </a:cubicBezTo>
                  <a:cubicBezTo>
                    <a:pt x="5132" y="4183"/>
                    <a:pt x="6137" y="4124"/>
                    <a:pt x="6732" y="4124"/>
                  </a:cubicBezTo>
                  <a:cubicBezTo>
                    <a:pt x="6732" y="4124"/>
                    <a:pt x="7542" y="3412"/>
                    <a:pt x="8020" y="3363"/>
                  </a:cubicBezTo>
                  <a:cubicBezTo>
                    <a:pt x="8044" y="3360"/>
                    <a:pt x="8066" y="3359"/>
                    <a:pt x="8085" y="3359"/>
                  </a:cubicBezTo>
                  <a:cubicBezTo>
                    <a:pt x="8370" y="3359"/>
                    <a:pt x="8088" y="3675"/>
                    <a:pt x="8088" y="3675"/>
                  </a:cubicBezTo>
                  <a:lnTo>
                    <a:pt x="8088" y="3685"/>
                  </a:lnTo>
                  <a:cubicBezTo>
                    <a:pt x="8205" y="3617"/>
                    <a:pt x="8332" y="3568"/>
                    <a:pt x="8468" y="3529"/>
                  </a:cubicBezTo>
                  <a:cubicBezTo>
                    <a:pt x="8849" y="3411"/>
                    <a:pt x="9246" y="3352"/>
                    <a:pt x="9645" y="3352"/>
                  </a:cubicBezTo>
                  <a:cubicBezTo>
                    <a:pt x="9675" y="3352"/>
                    <a:pt x="9706" y="3353"/>
                    <a:pt x="9737" y="3354"/>
                  </a:cubicBezTo>
                  <a:cubicBezTo>
                    <a:pt x="9942" y="3412"/>
                    <a:pt x="9815" y="3773"/>
                    <a:pt x="9434" y="3880"/>
                  </a:cubicBezTo>
                  <a:cubicBezTo>
                    <a:pt x="9610" y="3839"/>
                    <a:pt x="9839" y="3781"/>
                    <a:pt x="9994" y="3781"/>
                  </a:cubicBezTo>
                  <a:cubicBezTo>
                    <a:pt x="10096" y="3781"/>
                    <a:pt x="10166" y="3806"/>
                    <a:pt x="10166" y="3880"/>
                  </a:cubicBezTo>
                  <a:cubicBezTo>
                    <a:pt x="10166" y="4056"/>
                    <a:pt x="10020" y="4290"/>
                    <a:pt x="9561" y="4349"/>
                  </a:cubicBezTo>
                  <a:lnTo>
                    <a:pt x="9561" y="4368"/>
                  </a:lnTo>
                  <a:cubicBezTo>
                    <a:pt x="9596" y="4362"/>
                    <a:pt x="9629" y="4359"/>
                    <a:pt x="9658" y="4359"/>
                  </a:cubicBezTo>
                  <a:cubicBezTo>
                    <a:pt x="9776" y="4359"/>
                    <a:pt x="9846" y="4403"/>
                    <a:pt x="9854" y="4466"/>
                  </a:cubicBezTo>
                  <a:cubicBezTo>
                    <a:pt x="9883" y="4700"/>
                    <a:pt x="8976" y="5149"/>
                    <a:pt x="8976" y="5149"/>
                  </a:cubicBezTo>
                  <a:cubicBezTo>
                    <a:pt x="8976" y="5149"/>
                    <a:pt x="8459" y="5490"/>
                    <a:pt x="8049" y="5783"/>
                  </a:cubicBezTo>
                  <a:cubicBezTo>
                    <a:pt x="7679" y="6041"/>
                    <a:pt x="7088" y="6056"/>
                    <a:pt x="6955" y="6056"/>
                  </a:cubicBezTo>
                  <a:cubicBezTo>
                    <a:pt x="6937" y="6056"/>
                    <a:pt x="6927" y="6056"/>
                    <a:pt x="6927" y="6056"/>
                  </a:cubicBezTo>
                  <a:cubicBezTo>
                    <a:pt x="6927" y="6056"/>
                    <a:pt x="4235" y="7207"/>
                    <a:pt x="1737" y="7392"/>
                  </a:cubicBezTo>
                  <a:cubicBezTo>
                    <a:pt x="1581" y="7587"/>
                    <a:pt x="644" y="8807"/>
                    <a:pt x="1" y="8875"/>
                  </a:cubicBezTo>
                  <a:cubicBezTo>
                    <a:pt x="703" y="9285"/>
                    <a:pt x="1649" y="9831"/>
                    <a:pt x="1766" y="9899"/>
                  </a:cubicBezTo>
                  <a:lnTo>
                    <a:pt x="37374" y="14104"/>
                  </a:lnTo>
                  <a:lnTo>
                    <a:pt x="37452" y="14104"/>
                  </a:lnTo>
                  <a:cubicBezTo>
                    <a:pt x="37491" y="11431"/>
                    <a:pt x="37521" y="8573"/>
                    <a:pt x="37472" y="8182"/>
                  </a:cubicBezTo>
                  <a:cubicBezTo>
                    <a:pt x="37423" y="7685"/>
                    <a:pt x="38418" y="5870"/>
                    <a:pt x="42486" y="3695"/>
                  </a:cubicBezTo>
                  <a:cubicBezTo>
                    <a:pt x="42554" y="3666"/>
                    <a:pt x="42613" y="3627"/>
                    <a:pt x="42681" y="3597"/>
                  </a:cubicBezTo>
                  <a:cubicBezTo>
                    <a:pt x="42515" y="3578"/>
                    <a:pt x="42350" y="3558"/>
                    <a:pt x="42174" y="3529"/>
                  </a:cubicBezTo>
                  <a:lnTo>
                    <a:pt x="42174" y="3549"/>
                  </a:lnTo>
                  <a:cubicBezTo>
                    <a:pt x="41769" y="3504"/>
                    <a:pt x="41400" y="3486"/>
                    <a:pt x="41070" y="3486"/>
                  </a:cubicBezTo>
                  <a:cubicBezTo>
                    <a:pt x="39809" y="3486"/>
                    <a:pt x="39111" y="3744"/>
                    <a:pt x="39111" y="3744"/>
                  </a:cubicBezTo>
                  <a:cubicBezTo>
                    <a:pt x="39111" y="3744"/>
                    <a:pt x="39134" y="3767"/>
                    <a:pt x="39002" y="3767"/>
                  </a:cubicBezTo>
                  <a:cubicBezTo>
                    <a:pt x="38805" y="3767"/>
                    <a:pt x="38258" y="3714"/>
                    <a:pt x="36760" y="3451"/>
                  </a:cubicBezTo>
                  <a:cubicBezTo>
                    <a:pt x="34262" y="3012"/>
                    <a:pt x="31014" y="2817"/>
                    <a:pt x="28321" y="2817"/>
                  </a:cubicBezTo>
                  <a:cubicBezTo>
                    <a:pt x="27316" y="2817"/>
                    <a:pt x="24663" y="1997"/>
                    <a:pt x="22497" y="1354"/>
                  </a:cubicBezTo>
                  <a:cubicBezTo>
                    <a:pt x="21307" y="993"/>
                    <a:pt x="20273" y="680"/>
                    <a:pt x="19736" y="583"/>
                  </a:cubicBezTo>
                  <a:cubicBezTo>
                    <a:pt x="19195" y="484"/>
                    <a:pt x="18563" y="448"/>
                    <a:pt x="17910" y="448"/>
                  </a:cubicBezTo>
                  <a:cubicBezTo>
                    <a:pt x="17279" y="448"/>
                    <a:pt x="16628" y="481"/>
                    <a:pt x="16019" y="524"/>
                  </a:cubicBezTo>
                  <a:cubicBezTo>
                    <a:pt x="14936" y="602"/>
                    <a:pt x="13980" y="710"/>
                    <a:pt x="13502" y="729"/>
                  </a:cubicBezTo>
                  <a:cubicBezTo>
                    <a:pt x="13440" y="732"/>
                    <a:pt x="13376" y="733"/>
                    <a:pt x="13309" y="733"/>
                  </a:cubicBezTo>
                  <a:cubicBezTo>
                    <a:pt x="12271" y="733"/>
                    <a:pt x="10740" y="453"/>
                    <a:pt x="9503" y="105"/>
                  </a:cubicBezTo>
                  <a:cubicBezTo>
                    <a:pt x="9228" y="30"/>
                    <a:pt x="8980" y="1"/>
                    <a:pt x="876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8"/>
            <p:cNvSpPr/>
            <p:nvPr/>
          </p:nvSpPr>
          <p:spPr>
            <a:xfrm>
              <a:off x="5883900" y="3182425"/>
              <a:ext cx="1067275" cy="352600"/>
            </a:xfrm>
            <a:custGeom>
              <a:rect b="b" l="l" r="r" t="t"/>
              <a:pathLst>
                <a:path extrusionOk="0" h="14104" w="42691">
                  <a:moveTo>
                    <a:pt x="8767" y="1"/>
                  </a:moveTo>
                  <a:cubicBezTo>
                    <a:pt x="8007" y="1"/>
                    <a:pt x="7576" y="358"/>
                    <a:pt x="7493" y="426"/>
                  </a:cubicBezTo>
                  <a:cubicBezTo>
                    <a:pt x="7639" y="777"/>
                    <a:pt x="7737" y="1060"/>
                    <a:pt x="7737" y="1060"/>
                  </a:cubicBezTo>
                  <a:lnTo>
                    <a:pt x="7805" y="1089"/>
                  </a:lnTo>
                  <a:cubicBezTo>
                    <a:pt x="7454" y="1714"/>
                    <a:pt x="6663" y="2270"/>
                    <a:pt x="5717" y="2787"/>
                  </a:cubicBezTo>
                  <a:cubicBezTo>
                    <a:pt x="4664" y="3363"/>
                    <a:pt x="4215" y="4084"/>
                    <a:pt x="4127" y="4250"/>
                  </a:cubicBezTo>
                  <a:cubicBezTo>
                    <a:pt x="5132" y="4182"/>
                    <a:pt x="6137" y="4133"/>
                    <a:pt x="6732" y="4133"/>
                  </a:cubicBezTo>
                  <a:cubicBezTo>
                    <a:pt x="6732" y="4133"/>
                    <a:pt x="7541" y="3411"/>
                    <a:pt x="8019" y="3363"/>
                  </a:cubicBezTo>
                  <a:cubicBezTo>
                    <a:pt x="8044" y="3359"/>
                    <a:pt x="8066" y="3358"/>
                    <a:pt x="8085" y="3358"/>
                  </a:cubicBezTo>
                  <a:cubicBezTo>
                    <a:pt x="8370" y="3358"/>
                    <a:pt x="8088" y="3675"/>
                    <a:pt x="8088" y="3675"/>
                  </a:cubicBezTo>
                  <a:lnTo>
                    <a:pt x="8088" y="3684"/>
                  </a:lnTo>
                  <a:cubicBezTo>
                    <a:pt x="8205" y="3616"/>
                    <a:pt x="8332" y="3567"/>
                    <a:pt x="8468" y="3528"/>
                  </a:cubicBezTo>
                  <a:cubicBezTo>
                    <a:pt x="8849" y="3411"/>
                    <a:pt x="9246" y="3352"/>
                    <a:pt x="9644" y="3352"/>
                  </a:cubicBezTo>
                  <a:cubicBezTo>
                    <a:pt x="9675" y="3352"/>
                    <a:pt x="9706" y="3352"/>
                    <a:pt x="9736" y="3353"/>
                  </a:cubicBezTo>
                  <a:cubicBezTo>
                    <a:pt x="9941" y="3411"/>
                    <a:pt x="9814" y="3782"/>
                    <a:pt x="9434" y="3880"/>
                  </a:cubicBezTo>
                  <a:cubicBezTo>
                    <a:pt x="9610" y="3844"/>
                    <a:pt x="9838" y="3795"/>
                    <a:pt x="9992" y="3795"/>
                  </a:cubicBezTo>
                  <a:cubicBezTo>
                    <a:pt x="10095" y="3795"/>
                    <a:pt x="10166" y="3817"/>
                    <a:pt x="10166" y="3880"/>
                  </a:cubicBezTo>
                  <a:cubicBezTo>
                    <a:pt x="10166" y="3909"/>
                    <a:pt x="10166" y="3938"/>
                    <a:pt x="10156" y="3967"/>
                  </a:cubicBezTo>
                  <a:cubicBezTo>
                    <a:pt x="10224" y="4006"/>
                    <a:pt x="10273" y="4084"/>
                    <a:pt x="10273" y="4172"/>
                  </a:cubicBezTo>
                  <a:cubicBezTo>
                    <a:pt x="10566" y="5343"/>
                    <a:pt x="9102" y="5636"/>
                    <a:pt x="8361" y="6377"/>
                  </a:cubicBezTo>
                  <a:cubicBezTo>
                    <a:pt x="7756" y="6865"/>
                    <a:pt x="6937" y="6738"/>
                    <a:pt x="6341" y="7206"/>
                  </a:cubicBezTo>
                  <a:cubicBezTo>
                    <a:pt x="4559" y="7500"/>
                    <a:pt x="2841" y="8301"/>
                    <a:pt x="1080" y="8301"/>
                  </a:cubicBezTo>
                  <a:cubicBezTo>
                    <a:pt x="1029" y="8301"/>
                    <a:pt x="978" y="8300"/>
                    <a:pt x="927" y="8299"/>
                  </a:cubicBezTo>
                  <a:cubicBezTo>
                    <a:pt x="625" y="8591"/>
                    <a:pt x="283" y="8835"/>
                    <a:pt x="0" y="8865"/>
                  </a:cubicBezTo>
                  <a:lnTo>
                    <a:pt x="0" y="8874"/>
                  </a:lnTo>
                  <a:cubicBezTo>
                    <a:pt x="703" y="9284"/>
                    <a:pt x="1649" y="9830"/>
                    <a:pt x="1766" y="9889"/>
                  </a:cubicBezTo>
                  <a:lnTo>
                    <a:pt x="37384" y="14103"/>
                  </a:lnTo>
                  <a:lnTo>
                    <a:pt x="37462" y="14103"/>
                  </a:lnTo>
                  <a:cubicBezTo>
                    <a:pt x="37491" y="11421"/>
                    <a:pt x="37520" y="8572"/>
                    <a:pt x="37481" y="8182"/>
                  </a:cubicBezTo>
                  <a:cubicBezTo>
                    <a:pt x="37423" y="7684"/>
                    <a:pt x="38428" y="5860"/>
                    <a:pt x="42496" y="3694"/>
                  </a:cubicBezTo>
                  <a:cubicBezTo>
                    <a:pt x="42554" y="3655"/>
                    <a:pt x="42622" y="3626"/>
                    <a:pt x="42691" y="3597"/>
                  </a:cubicBezTo>
                  <a:cubicBezTo>
                    <a:pt x="42505" y="3587"/>
                    <a:pt x="42340" y="3567"/>
                    <a:pt x="42164" y="3538"/>
                  </a:cubicBezTo>
                  <a:lnTo>
                    <a:pt x="42164" y="3558"/>
                  </a:lnTo>
                  <a:cubicBezTo>
                    <a:pt x="41751" y="3512"/>
                    <a:pt x="41376" y="3494"/>
                    <a:pt x="41042" y="3494"/>
                  </a:cubicBezTo>
                  <a:cubicBezTo>
                    <a:pt x="39796" y="3494"/>
                    <a:pt x="39110" y="3743"/>
                    <a:pt x="39110" y="3743"/>
                  </a:cubicBezTo>
                  <a:cubicBezTo>
                    <a:pt x="39110" y="3743"/>
                    <a:pt x="39134" y="3766"/>
                    <a:pt x="39002" y="3766"/>
                  </a:cubicBezTo>
                  <a:cubicBezTo>
                    <a:pt x="38804" y="3766"/>
                    <a:pt x="38258" y="3714"/>
                    <a:pt x="36759" y="3450"/>
                  </a:cubicBezTo>
                  <a:cubicBezTo>
                    <a:pt x="34262" y="3011"/>
                    <a:pt x="31013" y="2816"/>
                    <a:pt x="28321" y="2816"/>
                  </a:cubicBezTo>
                  <a:cubicBezTo>
                    <a:pt x="27316" y="2816"/>
                    <a:pt x="24662" y="1997"/>
                    <a:pt x="22497" y="1353"/>
                  </a:cubicBezTo>
                  <a:cubicBezTo>
                    <a:pt x="21307" y="982"/>
                    <a:pt x="20272" y="680"/>
                    <a:pt x="19736" y="582"/>
                  </a:cubicBezTo>
                  <a:cubicBezTo>
                    <a:pt x="19185" y="486"/>
                    <a:pt x="18540" y="450"/>
                    <a:pt x="17874" y="450"/>
                  </a:cubicBezTo>
                  <a:cubicBezTo>
                    <a:pt x="17254" y="450"/>
                    <a:pt x="16616" y="481"/>
                    <a:pt x="16019" y="524"/>
                  </a:cubicBezTo>
                  <a:cubicBezTo>
                    <a:pt x="14936" y="602"/>
                    <a:pt x="13980" y="719"/>
                    <a:pt x="13502" y="729"/>
                  </a:cubicBezTo>
                  <a:cubicBezTo>
                    <a:pt x="13440" y="731"/>
                    <a:pt x="13375" y="732"/>
                    <a:pt x="13309" y="732"/>
                  </a:cubicBezTo>
                  <a:cubicBezTo>
                    <a:pt x="12271" y="732"/>
                    <a:pt x="10740" y="453"/>
                    <a:pt x="9502" y="104"/>
                  </a:cubicBezTo>
                  <a:cubicBezTo>
                    <a:pt x="9231" y="30"/>
                    <a:pt x="8985" y="1"/>
                    <a:pt x="876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8"/>
            <p:cNvSpPr/>
            <p:nvPr/>
          </p:nvSpPr>
          <p:spPr>
            <a:xfrm>
              <a:off x="6446300" y="3216225"/>
              <a:ext cx="491700" cy="60375"/>
            </a:xfrm>
            <a:custGeom>
              <a:rect b="b" l="l" r="r" t="t"/>
              <a:pathLst>
                <a:path extrusionOk="0" h="2415" w="19668">
                  <a:moveTo>
                    <a:pt x="1" y="1"/>
                  </a:moveTo>
                  <a:cubicBezTo>
                    <a:pt x="2166" y="645"/>
                    <a:pt x="4820" y="1464"/>
                    <a:pt x="5825" y="1464"/>
                  </a:cubicBezTo>
                  <a:cubicBezTo>
                    <a:pt x="8517" y="1464"/>
                    <a:pt x="11766" y="1659"/>
                    <a:pt x="14263" y="2098"/>
                  </a:cubicBezTo>
                  <a:cubicBezTo>
                    <a:pt x="15762" y="2362"/>
                    <a:pt x="16308" y="2414"/>
                    <a:pt x="16506" y="2414"/>
                  </a:cubicBezTo>
                  <a:cubicBezTo>
                    <a:pt x="16638" y="2414"/>
                    <a:pt x="16614" y="2391"/>
                    <a:pt x="16614" y="2391"/>
                  </a:cubicBezTo>
                  <a:cubicBezTo>
                    <a:pt x="16614" y="2391"/>
                    <a:pt x="17300" y="2142"/>
                    <a:pt x="18546" y="2142"/>
                  </a:cubicBezTo>
                  <a:cubicBezTo>
                    <a:pt x="18880" y="2142"/>
                    <a:pt x="19255" y="2160"/>
                    <a:pt x="19668" y="2206"/>
                  </a:cubicBezTo>
                  <a:lnTo>
                    <a:pt x="19668" y="2186"/>
                  </a:lnTo>
                  <a:cubicBezTo>
                    <a:pt x="14088" y="1484"/>
                    <a:pt x="6186" y="635"/>
                    <a:pt x="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8"/>
            <p:cNvSpPr/>
            <p:nvPr/>
          </p:nvSpPr>
          <p:spPr>
            <a:xfrm>
              <a:off x="6785300" y="3677425"/>
              <a:ext cx="98325" cy="116125"/>
            </a:xfrm>
            <a:custGeom>
              <a:rect b="b" l="l" r="r" t="t"/>
              <a:pathLst>
                <a:path extrusionOk="0" h="4645" w="3933">
                  <a:moveTo>
                    <a:pt x="3932" y="1"/>
                  </a:moveTo>
                  <a:cubicBezTo>
                    <a:pt x="3347" y="215"/>
                    <a:pt x="2118" y="664"/>
                    <a:pt x="1650" y="703"/>
                  </a:cubicBezTo>
                  <a:cubicBezTo>
                    <a:pt x="1497" y="711"/>
                    <a:pt x="1344" y="716"/>
                    <a:pt x="1191" y="716"/>
                  </a:cubicBezTo>
                  <a:cubicBezTo>
                    <a:pt x="804" y="716"/>
                    <a:pt x="417" y="688"/>
                    <a:pt x="40" y="625"/>
                  </a:cubicBezTo>
                  <a:lnTo>
                    <a:pt x="40" y="644"/>
                  </a:lnTo>
                  <a:lnTo>
                    <a:pt x="1" y="4469"/>
                  </a:lnTo>
                  <a:cubicBezTo>
                    <a:pt x="898" y="4586"/>
                    <a:pt x="1455" y="4644"/>
                    <a:pt x="1581" y="4644"/>
                  </a:cubicBezTo>
                  <a:cubicBezTo>
                    <a:pt x="1942" y="4634"/>
                    <a:pt x="2811" y="4303"/>
                    <a:pt x="3893" y="3815"/>
                  </a:cubicBezTo>
                  <a:lnTo>
                    <a:pt x="3932"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8"/>
            <p:cNvSpPr/>
            <p:nvPr/>
          </p:nvSpPr>
          <p:spPr>
            <a:xfrm>
              <a:off x="5449275" y="3090150"/>
              <a:ext cx="1370700" cy="568025"/>
            </a:xfrm>
            <a:custGeom>
              <a:rect b="b" l="l" r="r" t="t"/>
              <a:pathLst>
                <a:path extrusionOk="0" h="22721" w="54828">
                  <a:moveTo>
                    <a:pt x="742" y="0"/>
                  </a:moveTo>
                  <a:cubicBezTo>
                    <a:pt x="596" y="39"/>
                    <a:pt x="1" y="3190"/>
                    <a:pt x="206" y="3337"/>
                  </a:cubicBezTo>
                  <a:lnTo>
                    <a:pt x="10752" y="12741"/>
                  </a:lnTo>
                  <a:cubicBezTo>
                    <a:pt x="10722" y="12341"/>
                    <a:pt x="10722" y="12078"/>
                    <a:pt x="10771" y="12039"/>
                  </a:cubicBezTo>
                  <a:cubicBezTo>
                    <a:pt x="10796" y="12022"/>
                    <a:pt x="10832" y="12014"/>
                    <a:pt x="10876" y="12014"/>
                  </a:cubicBezTo>
                  <a:cubicBezTo>
                    <a:pt x="11349" y="12014"/>
                    <a:pt x="12822" y="12901"/>
                    <a:pt x="13269" y="13258"/>
                  </a:cubicBezTo>
                  <a:cubicBezTo>
                    <a:pt x="13434" y="13395"/>
                    <a:pt x="13532" y="14224"/>
                    <a:pt x="13590" y="15258"/>
                  </a:cubicBezTo>
                  <a:lnTo>
                    <a:pt x="15025" y="16546"/>
                  </a:lnTo>
                  <a:lnTo>
                    <a:pt x="16420" y="17785"/>
                  </a:lnTo>
                  <a:lnTo>
                    <a:pt x="18693" y="18097"/>
                  </a:lnTo>
                  <a:lnTo>
                    <a:pt x="21883" y="18526"/>
                  </a:lnTo>
                  <a:cubicBezTo>
                    <a:pt x="28477" y="19414"/>
                    <a:pt x="39628" y="20897"/>
                    <a:pt x="47325" y="21862"/>
                  </a:cubicBezTo>
                  <a:cubicBezTo>
                    <a:pt x="48720" y="22028"/>
                    <a:pt x="50008" y="22184"/>
                    <a:pt x="51130" y="22321"/>
                  </a:cubicBezTo>
                  <a:cubicBezTo>
                    <a:pt x="52701" y="22506"/>
                    <a:pt x="53949" y="22643"/>
                    <a:pt x="54759" y="22721"/>
                  </a:cubicBezTo>
                  <a:lnTo>
                    <a:pt x="54759" y="22682"/>
                  </a:lnTo>
                  <a:cubicBezTo>
                    <a:pt x="54759" y="22682"/>
                    <a:pt x="54798" y="20331"/>
                    <a:pt x="54827" y="17814"/>
                  </a:cubicBezTo>
                  <a:lnTo>
                    <a:pt x="54759" y="17814"/>
                  </a:lnTo>
                  <a:lnTo>
                    <a:pt x="19141" y="13609"/>
                  </a:lnTo>
                  <a:cubicBezTo>
                    <a:pt x="19024" y="13541"/>
                    <a:pt x="18078" y="12995"/>
                    <a:pt x="17376" y="12585"/>
                  </a:cubicBezTo>
                  <a:lnTo>
                    <a:pt x="16595" y="12146"/>
                  </a:lnTo>
                  <a:cubicBezTo>
                    <a:pt x="16595" y="12146"/>
                    <a:pt x="13464" y="9678"/>
                    <a:pt x="10244" y="7151"/>
                  </a:cubicBezTo>
                  <a:cubicBezTo>
                    <a:pt x="7249" y="4790"/>
                    <a:pt x="4167" y="2390"/>
                    <a:pt x="3484" y="1864"/>
                  </a:cubicBezTo>
                  <a:lnTo>
                    <a:pt x="742"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8"/>
            <p:cNvSpPr/>
            <p:nvPr/>
          </p:nvSpPr>
          <p:spPr>
            <a:xfrm>
              <a:off x="5699025" y="3538875"/>
              <a:ext cx="1087275" cy="250025"/>
            </a:xfrm>
            <a:custGeom>
              <a:rect b="b" l="l" r="r" t="t"/>
              <a:pathLst>
                <a:path extrusionOk="0" h="10001" w="43491">
                  <a:moveTo>
                    <a:pt x="404" y="0"/>
                  </a:moveTo>
                  <a:cubicBezTo>
                    <a:pt x="397" y="0"/>
                    <a:pt x="393" y="1"/>
                    <a:pt x="391" y="1"/>
                  </a:cubicBezTo>
                  <a:cubicBezTo>
                    <a:pt x="157" y="236"/>
                    <a:pt x="1" y="3182"/>
                    <a:pt x="293" y="3426"/>
                  </a:cubicBezTo>
                  <a:cubicBezTo>
                    <a:pt x="332" y="3455"/>
                    <a:pt x="966" y="3572"/>
                    <a:pt x="2049" y="3757"/>
                  </a:cubicBezTo>
                  <a:cubicBezTo>
                    <a:pt x="2635" y="3855"/>
                    <a:pt x="3347" y="3972"/>
                    <a:pt x="4166" y="4099"/>
                  </a:cubicBezTo>
                  <a:lnTo>
                    <a:pt x="6020" y="4401"/>
                  </a:lnTo>
                  <a:cubicBezTo>
                    <a:pt x="14458" y="5738"/>
                    <a:pt x="30155" y="8108"/>
                    <a:pt x="38857" y="9357"/>
                  </a:cubicBezTo>
                  <a:lnTo>
                    <a:pt x="40964" y="9659"/>
                  </a:lnTo>
                  <a:cubicBezTo>
                    <a:pt x="41423" y="9718"/>
                    <a:pt x="41852" y="9786"/>
                    <a:pt x="42242" y="9835"/>
                  </a:cubicBezTo>
                  <a:lnTo>
                    <a:pt x="43462" y="10001"/>
                  </a:lnTo>
                  <a:lnTo>
                    <a:pt x="43491" y="6177"/>
                  </a:lnTo>
                  <a:lnTo>
                    <a:pt x="43491" y="6167"/>
                  </a:lnTo>
                  <a:lnTo>
                    <a:pt x="43198" y="6128"/>
                  </a:lnTo>
                  <a:cubicBezTo>
                    <a:pt x="42037" y="5962"/>
                    <a:pt x="40418" y="5738"/>
                    <a:pt x="38486" y="5455"/>
                  </a:cubicBezTo>
                  <a:cubicBezTo>
                    <a:pt x="31209" y="4411"/>
                    <a:pt x="19453" y="2694"/>
                    <a:pt x="10927" y="1465"/>
                  </a:cubicBezTo>
                  <a:cubicBezTo>
                    <a:pt x="9395" y="1240"/>
                    <a:pt x="7981" y="1036"/>
                    <a:pt x="6703" y="860"/>
                  </a:cubicBezTo>
                  <a:cubicBezTo>
                    <a:pt x="5542" y="684"/>
                    <a:pt x="4498" y="538"/>
                    <a:pt x="3620" y="421"/>
                  </a:cubicBezTo>
                  <a:cubicBezTo>
                    <a:pt x="3600" y="1357"/>
                    <a:pt x="3542" y="2079"/>
                    <a:pt x="3474" y="2157"/>
                  </a:cubicBezTo>
                  <a:cubicBezTo>
                    <a:pt x="3422" y="2222"/>
                    <a:pt x="3293" y="2245"/>
                    <a:pt x="3131" y="2245"/>
                  </a:cubicBezTo>
                  <a:cubicBezTo>
                    <a:pt x="2677" y="2245"/>
                    <a:pt x="1962" y="2060"/>
                    <a:pt x="1962" y="2060"/>
                  </a:cubicBezTo>
                  <a:cubicBezTo>
                    <a:pt x="1962" y="2060"/>
                    <a:pt x="1805" y="1250"/>
                    <a:pt x="1601" y="138"/>
                  </a:cubicBezTo>
                  <a:cubicBezTo>
                    <a:pt x="904" y="49"/>
                    <a:pt x="485" y="0"/>
                    <a:pt x="40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8"/>
            <p:cNvSpPr/>
            <p:nvPr/>
          </p:nvSpPr>
          <p:spPr>
            <a:xfrm>
              <a:off x="6632400" y="3636450"/>
              <a:ext cx="146600" cy="55625"/>
            </a:xfrm>
            <a:custGeom>
              <a:rect b="b" l="l" r="r" t="t"/>
              <a:pathLst>
                <a:path extrusionOk="0" h="2225" w="5864">
                  <a:moveTo>
                    <a:pt x="0" y="1"/>
                  </a:moveTo>
                  <a:lnTo>
                    <a:pt x="1151" y="1552"/>
                  </a:lnTo>
                  <a:cubicBezTo>
                    <a:pt x="3083" y="1835"/>
                    <a:pt x="4702" y="2059"/>
                    <a:pt x="5863" y="2225"/>
                  </a:cubicBezTo>
                  <a:lnTo>
                    <a:pt x="3805" y="459"/>
                  </a:lnTo>
                  <a:cubicBezTo>
                    <a:pt x="2683" y="323"/>
                    <a:pt x="1395" y="166"/>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8"/>
            <p:cNvSpPr/>
            <p:nvPr/>
          </p:nvSpPr>
          <p:spPr>
            <a:xfrm>
              <a:off x="6697500" y="3780350"/>
              <a:ext cx="83925" cy="108550"/>
            </a:xfrm>
            <a:custGeom>
              <a:rect b="b" l="l" r="r" t="t"/>
              <a:pathLst>
                <a:path extrusionOk="0" h="4342" w="3357">
                  <a:moveTo>
                    <a:pt x="1025" y="0"/>
                  </a:moveTo>
                  <a:lnTo>
                    <a:pt x="1025" y="0"/>
                  </a:lnTo>
                  <a:cubicBezTo>
                    <a:pt x="1406" y="410"/>
                    <a:pt x="1513" y="1054"/>
                    <a:pt x="1523" y="1747"/>
                  </a:cubicBezTo>
                  <a:cubicBezTo>
                    <a:pt x="1552" y="3112"/>
                    <a:pt x="1094" y="4244"/>
                    <a:pt x="118" y="4332"/>
                  </a:cubicBezTo>
                  <a:lnTo>
                    <a:pt x="1" y="4332"/>
                  </a:lnTo>
                  <a:lnTo>
                    <a:pt x="1" y="4342"/>
                  </a:lnTo>
                  <a:cubicBezTo>
                    <a:pt x="1" y="4342"/>
                    <a:pt x="1640" y="4322"/>
                    <a:pt x="2401" y="3678"/>
                  </a:cubicBezTo>
                  <a:cubicBezTo>
                    <a:pt x="3064" y="3112"/>
                    <a:pt x="3357" y="791"/>
                    <a:pt x="2303" y="176"/>
                  </a:cubicBezTo>
                  <a:cubicBezTo>
                    <a:pt x="1913" y="127"/>
                    <a:pt x="1494" y="59"/>
                    <a:pt x="102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8"/>
            <p:cNvSpPr/>
            <p:nvPr/>
          </p:nvSpPr>
          <p:spPr>
            <a:xfrm>
              <a:off x="6648500" y="3772775"/>
              <a:ext cx="87825" cy="115875"/>
            </a:xfrm>
            <a:custGeom>
              <a:rect b="b" l="l" r="r" t="t"/>
              <a:pathLst>
                <a:path extrusionOk="0" h="4635" w="3513">
                  <a:moveTo>
                    <a:pt x="878" y="1"/>
                  </a:moveTo>
                  <a:cubicBezTo>
                    <a:pt x="371" y="362"/>
                    <a:pt x="0" y="1503"/>
                    <a:pt x="78" y="2372"/>
                  </a:cubicBezTo>
                  <a:cubicBezTo>
                    <a:pt x="205" y="3659"/>
                    <a:pt x="1024" y="4635"/>
                    <a:pt x="1961" y="4635"/>
                  </a:cubicBezTo>
                  <a:lnTo>
                    <a:pt x="2078" y="4635"/>
                  </a:lnTo>
                  <a:cubicBezTo>
                    <a:pt x="3054" y="4547"/>
                    <a:pt x="3512" y="3415"/>
                    <a:pt x="3483" y="2050"/>
                  </a:cubicBezTo>
                  <a:cubicBezTo>
                    <a:pt x="3473" y="1347"/>
                    <a:pt x="3366" y="713"/>
                    <a:pt x="2985" y="303"/>
                  </a:cubicBezTo>
                  <a:lnTo>
                    <a:pt x="878"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8"/>
            <p:cNvSpPr/>
            <p:nvPr/>
          </p:nvSpPr>
          <p:spPr>
            <a:xfrm>
              <a:off x="6673125" y="3797175"/>
              <a:ext cx="29050" cy="56375"/>
            </a:xfrm>
            <a:custGeom>
              <a:rect b="b" l="l" r="r" t="t"/>
              <a:pathLst>
                <a:path extrusionOk="0" h="2255" w="1162">
                  <a:moveTo>
                    <a:pt x="606" y="0"/>
                  </a:moveTo>
                  <a:cubicBezTo>
                    <a:pt x="298" y="0"/>
                    <a:pt x="39" y="494"/>
                    <a:pt x="20" y="1113"/>
                  </a:cubicBezTo>
                  <a:cubicBezTo>
                    <a:pt x="0" y="1737"/>
                    <a:pt x="244" y="2244"/>
                    <a:pt x="556" y="2254"/>
                  </a:cubicBezTo>
                  <a:cubicBezTo>
                    <a:pt x="559" y="2254"/>
                    <a:pt x="562" y="2254"/>
                    <a:pt x="565" y="2254"/>
                  </a:cubicBezTo>
                  <a:cubicBezTo>
                    <a:pt x="874" y="2254"/>
                    <a:pt x="1132" y="1760"/>
                    <a:pt x="1152" y="1142"/>
                  </a:cubicBezTo>
                  <a:cubicBezTo>
                    <a:pt x="1161" y="518"/>
                    <a:pt x="927" y="10"/>
                    <a:pt x="615" y="1"/>
                  </a:cubicBezTo>
                  <a:cubicBezTo>
                    <a:pt x="612" y="0"/>
                    <a:pt x="609" y="0"/>
                    <a:pt x="60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8"/>
            <p:cNvSpPr/>
            <p:nvPr/>
          </p:nvSpPr>
          <p:spPr>
            <a:xfrm>
              <a:off x="5972175" y="3553050"/>
              <a:ext cx="689025" cy="122200"/>
            </a:xfrm>
            <a:custGeom>
              <a:rect b="b" l="l" r="r" t="t"/>
              <a:pathLst>
                <a:path extrusionOk="0" h="4888" w="27561">
                  <a:moveTo>
                    <a:pt x="967" y="0"/>
                  </a:moveTo>
                  <a:lnTo>
                    <a:pt x="967" y="20"/>
                  </a:lnTo>
                  <a:lnTo>
                    <a:pt x="1" y="898"/>
                  </a:lnTo>
                  <a:cubicBezTo>
                    <a:pt x="8527" y="2127"/>
                    <a:pt x="20283" y="3844"/>
                    <a:pt x="27560" y="4888"/>
                  </a:cubicBezTo>
                  <a:lnTo>
                    <a:pt x="26409" y="3337"/>
                  </a:lnTo>
                  <a:cubicBezTo>
                    <a:pt x="18712" y="2371"/>
                    <a:pt x="7552" y="888"/>
                    <a:pt x="96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8"/>
            <p:cNvSpPr/>
            <p:nvPr/>
          </p:nvSpPr>
          <p:spPr>
            <a:xfrm>
              <a:off x="6043400" y="3109900"/>
              <a:ext cx="240975" cy="90850"/>
            </a:xfrm>
            <a:custGeom>
              <a:rect b="b" l="l" r="r" t="t"/>
              <a:pathLst>
                <a:path extrusionOk="0" h="3634" w="9639">
                  <a:moveTo>
                    <a:pt x="469" y="0"/>
                  </a:moveTo>
                  <a:cubicBezTo>
                    <a:pt x="420" y="615"/>
                    <a:pt x="264" y="1210"/>
                    <a:pt x="1" y="1756"/>
                  </a:cubicBezTo>
                  <a:cubicBezTo>
                    <a:pt x="137" y="1835"/>
                    <a:pt x="254" y="1922"/>
                    <a:pt x="371" y="2020"/>
                  </a:cubicBezTo>
                  <a:cubicBezTo>
                    <a:pt x="644" y="2273"/>
                    <a:pt x="927" y="2859"/>
                    <a:pt x="1113" y="3327"/>
                  </a:cubicBezTo>
                  <a:cubicBezTo>
                    <a:pt x="1196" y="3259"/>
                    <a:pt x="1622" y="2906"/>
                    <a:pt x="2373" y="2906"/>
                  </a:cubicBezTo>
                  <a:cubicBezTo>
                    <a:pt x="2595" y="2906"/>
                    <a:pt x="2845" y="2937"/>
                    <a:pt x="3122" y="3015"/>
                  </a:cubicBezTo>
                  <a:cubicBezTo>
                    <a:pt x="4360" y="3354"/>
                    <a:pt x="5890" y="3633"/>
                    <a:pt x="6929" y="3633"/>
                  </a:cubicBezTo>
                  <a:cubicBezTo>
                    <a:pt x="6995" y="3633"/>
                    <a:pt x="7060" y="3632"/>
                    <a:pt x="7122" y="3630"/>
                  </a:cubicBezTo>
                  <a:cubicBezTo>
                    <a:pt x="7600" y="3620"/>
                    <a:pt x="8556" y="3503"/>
                    <a:pt x="9639" y="3425"/>
                  </a:cubicBezTo>
                  <a:cubicBezTo>
                    <a:pt x="9337" y="2927"/>
                    <a:pt x="6244" y="2459"/>
                    <a:pt x="4400" y="1913"/>
                  </a:cubicBezTo>
                  <a:cubicBezTo>
                    <a:pt x="4137" y="1844"/>
                    <a:pt x="3883" y="1756"/>
                    <a:pt x="3630" y="1649"/>
                  </a:cubicBezTo>
                  <a:cubicBezTo>
                    <a:pt x="3630" y="1649"/>
                    <a:pt x="2069" y="781"/>
                    <a:pt x="46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8"/>
            <p:cNvSpPr/>
            <p:nvPr/>
          </p:nvSpPr>
          <p:spPr>
            <a:xfrm>
              <a:off x="5819500" y="3266225"/>
              <a:ext cx="318300" cy="101950"/>
            </a:xfrm>
            <a:custGeom>
              <a:rect b="b" l="l" r="r" t="t"/>
              <a:pathLst>
                <a:path extrusionOk="0" h="4078" w="12732">
                  <a:moveTo>
                    <a:pt x="12303" y="1"/>
                  </a:moveTo>
                  <a:cubicBezTo>
                    <a:pt x="11873" y="1"/>
                    <a:pt x="11444" y="59"/>
                    <a:pt x="11034" y="186"/>
                  </a:cubicBezTo>
                  <a:cubicBezTo>
                    <a:pt x="10898" y="215"/>
                    <a:pt x="10771" y="274"/>
                    <a:pt x="10654" y="332"/>
                  </a:cubicBezTo>
                  <a:lnTo>
                    <a:pt x="10654" y="323"/>
                  </a:lnTo>
                  <a:cubicBezTo>
                    <a:pt x="10654" y="323"/>
                    <a:pt x="10943" y="7"/>
                    <a:pt x="10642" y="7"/>
                  </a:cubicBezTo>
                  <a:cubicBezTo>
                    <a:pt x="10625" y="7"/>
                    <a:pt x="10606" y="8"/>
                    <a:pt x="10586" y="11"/>
                  </a:cubicBezTo>
                  <a:cubicBezTo>
                    <a:pt x="10117" y="69"/>
                    <a:pt x="9308" y="781"/>
                    <a:pt x="9308" y="781"/>
                  </a:cubicBezTo>
                  <a:cubicBezTo>
                    <a:pt x="8703" y="781"/>
                    <a:pt x="7698" y="840"/>
                    <a:pt x="6693" y="908"/>
                  </a:cubicBezTo>
                  <a:cubicBezTo>
                    <a:pt x="5279" y="996"/>
                    <a:pt x="3854" y="1113"/>
                    <a:pt x="3503" y="1123"/>
                  </a:cubicBezTo>
                  <a:cubicBezTo>
                    <a:pt x="3502" y="1123"/>
                    <a:pt x="3500" y="1123"/>
                    <a:pt x="3499" y="1123"/>
                  </a:cubicBezTo>
                  <a:cubicBezTo>
                    <a:pt x="3357" y="1123"/>
                    <a:pt x="3367" y="664"/>
                    <a:pt x="3367" y="664"/>
                  </a:cubicBezTo>
                  <a:lnTo>
                    <a:pt x="3367" y="635"/>
                  </a:lnTo>
                  <a:cubicBezTo>
                    <a:pt x="2951" y="754"/>
                    <a:pt x="2534" y="802"/>
                    <a:pt x="2133" y="802"/>
                  </a:cubicBezTo>
                  <a:cubicBezTo>
                    <a:pt x="1291" y="802"/>
                    <a:pt x="523" y="592"/>
                    <a:pt x="1" y="401"/>
                  </a:cubicBezTo>
                  <a:lnTo>
                    <a:pt x="1" y="420"/>
                  </a:lnTo>
                  <a:cubicBezTo>
                    <a:pt x="1" y="420"/>
                    <a:pt x="108" y="2801"/>
                    <a:pt x="1396" y="3571"/>
                  </a:cubicBezTo>
                  <a:cubicBezTo>
                    <a:pt x="2007" y="3935"/>
                    <a:pt x="2795" y="4077"/>
                    <a:pt x="3639" y="4077"/>
                  </a:cubicBezTo>
                  <a:cubicBezTo>
                    <a:pt x="3861" y="4077"/>
                    <a:pt x="4086" y="4068"/>
                    <a:pt x="4313" y="4049"/>
                  </a:cubicBezTo>
                  <a:cubicBezTo>
                    <a:pt x="6801" y="3864"/>
                    <a:pt x="9493" y="2703"/>
                    <a:pt x="9493" y="2703"/>
                  </a:cubicBezTo>
                  <a:cubicBezTo>
                    <a:pt x="9493" y="2703"/>
                    <a:pt x="9513" y="2704"/>
                    <a:pt x="9547" y="2704"/>
                  </a:cubicBezTo>
                  <a:cubicBezTo>
                    <a:pt x="9719" y="2704"/>
                    <a:pt x="10265" y="2684"/>
                    <a:pt x="10615" y="2440"/>
                  </a:cubicBezTo>
                  <a:cubicBezTo>
                    <a:pt x="11034" y="2147"/>
                    <a:pt x="11542" y="1806"/>
                    <a:pt x="11542" y="1806"/>
                  </a:cubicBezTo>
                  <a:cubicBezTo>
                    <a:pt x="11542" y="1806"/>
                    <a:pt x="12449" y="1357"/>
                    <a:pt x="12420" y="1113"/>
                  </a:cubicBezTo>
                  <a:cubicBezTo>
                    <a:pt x="12411" y="1055"/>
                    <a:pt x="12333" y="1011"/>
                    <a:pt x="12202" y="1011"/>
                  </a:cubicBezTo>
                  <a:cubicBezTo>
                    <a:pt x="12179" y="1011"/>
                    <a:pt x="12154" y="1012"/>
                    <a:pt x="12127" y="1015"/>
                  </a:cubicBezTo>
                  <a:lnTo>
                    <a:pt x="12127" y="1006"/>
                  </a:lnTo>
                  <a:cubicBezTo>
                    <a:pt x="12576" y="947"/>
                    <a:pt x="12732" y="693"/>
                    <a:pt x="12732" y="528"/>
                  </a:cubicBezTo>
                  <a:cubicBezTo>
                    <a:pt x="12732" y="465"/>
                    <a:pt x="12662" y="443"/>
                    <a:pt x="12559" y="443"/>
                  </a:cubicBezTo>
                  <a:cubicBezTo>
                    <a:pt x="12404" y="443"/>
                    <a:pt x="12176" y="492"/>
                    <a:pt x="12000" y="528"/>
                  </a:cubicBezTo>
                  <a:cubicBezTo>
                    <a:pt x="12381" y="430"/>
                    <a:pt x="12508" y="59"/>
                    <a:pt x="1230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48"/>
            <p:cNvSpPr/>
            <p:nvPr/>
          </p:nvSpPr>
          <p:spPr>
            <a:xfrm>
              <a:off x="6044375" y="3071375"/>
              <a:ext cx="109050" cy="86350"/>
            </a:xfrm>
            <a:custGeom>
              <a:rect b="b" l="l" r="r" t="t"/>
              <a:pathLst>
                <a:path extrusionOk="0" h="3454" w="4362">
                  <a:moveTo>
                    <a:pt x="1" y="0"/>
                  </a:moveTo>
                  <a:cubicBezTo>
                    <a:pt x="79" y="351"/>
                    <a:pt x="147" y="722"/>
                    <a:pt x="196" y="1083"/>
                  </a:cubicBezTo>
                  <a:lnTo>
                    <a:pt x="196" y="1093"/>
                  </a:lnTo>
                  <a:cubicBezTo>
                    <a:pt x="283" y="1132"/>
                    <a:pt x="371" y="1171"/>
                    <a:pt x="459" y="1220"/>
                  </a:cubicBezTo>
                  <a:cubicBezTo>
                    <a:pt x="459" y="1220"/>
                    <a:pt x="459" y="1337"/>
                    <a:pt x="440" y="1541"/>
                  </a:cubicBezTo>
                  <a:cubicBezTo>
                    <a:pt x="2030" y="2322"/>
                    <a:pt x="3591" y="3190"/>
                    <a:pt x="3591" y="3190"/>
                  </a:cubicBezTo>
                  <a:cubicBezTo>
                    <a:pt x="3844" y="3297"/>
                    <a:pt x="4098" y="3385"/>
                    <a:pt x="4361" y="3454"/>
                  </a:cubicBezTo>
                  <a:cubicBezTo>
                    <a:pt x="2722" y="2205"/>
                    <a:pt x="596" y="488"/>
                    <a:pt x="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48"/>
            <p:cNvSpPr/>
            <p:nvPr/>
          </p:nvSpPr>
          <p:spPr>
            <a:xfrm>
              <a:off x="5803900" y="3085775"/>
              <a:ext cx="301475" cy="223650"/>
            </a:xfrm>
            <a:custGeom>
              <a:rect b="b" l="l" r="r" t="t"/>
              <a:pathLst>
                <a:path extrusionOk="0" h="8946" w="12059">
                  <a:moveTo>
                    <a:pt x="12058" y="1999"/>
                  </a:moveTo>
                  <a:lnTo>
                    <a:pt x="12058" y="2000"/>
                  </a:lnTo>
                  <a:cubicBezTo>
                    <a:pt x="12058" y="1999"/>
                    <a:pt x="12058" y="1999"/>
                    <a:pt x="12058" y="1999"/>
                  </a:cubicBezTo>
                  <a:close/>
                  <a:moveTo>
                    <a:pt x="7875" y="0"/>
                  </a:moveTo>
                  <a:cubicBezTo>
                    <a:pt x="7779" y="0"/>
                    <a:pt x="7687" y="6"/>
                    <a:pt x="7600" y="19"/>
                  </a:cubicBezTo>
                  <a:cubicBezTo>
                    <a:pt x="7532" y="19"/>
                    <a:pt x="7464" y="39"/>
                    <a:pt x="7395" y="48"/>
                  </a:cubicBezTo>
                  <a:cubicBezTo>
                    <a:pt x="6839" y="185"/>
                    <a:pt x="6312" y="429"/>
                    <a:pt x="5864" y="780"/>
                  </a:cubicBezTo>
                  <a:cubicBezTo>
                    <a:pt x="5951" y="1092"/>
                    <a:pt x="6205" y="2273"/>
                    <a:pt x="4810" y="2907"/>
                  </a:cubicBezTo>
                  <a:cubicBezTo>
                    <a:pt x="4424" y="3082"/>
                    <a:pt x="4075" y="3148"/>
                    <a:pt x="3765" y="3148"/>
                  </a:cubicBezTo>
                  <a:cubicBezTo>
                    <a:pt x="2816" y="3148"/>
                    <a:pt x="2249" y="2519"/>
                    <a:pt x="2205" y="2468"/>
                  </a:cubicBezTo>
                  <a:cubicBezTo>
                    <a:pt x="1708" y="2731"/>
                    <a:pt x="1298" y="3141"/>
                    <a:pt x="1025" y="3638"/>
                  </a:cubicBezTo>
                  <a:cubicBezTo>
                    <a:pt x="605" y="4438"/>
                    <a:pt x="303" y="5551"/>
                    <a:pt x="127" y="6341"/>
                  </a:cubicBezTo>
                  <a:cubicBezTo>
                    <a:pt x="1" y="6916"/>
                    <a:pt x="88" y="8906"/>
                    <a:pt x="88" y="8906"/>
                  </a:cubicBezTo>
                  <a:cubicBezTo>
                    <a:pt x="88" y="8906"/>
                    <a:pt x="441" y="8945"/>
                    <a:pt x="937" y="8945"/>
                  </a:cubicBezTo>
                  <a:cubicBezTo>
                    <a:pt x="1931" y="8945"/>
                    <a:pt x="3503" y="8789"/>
                    <a:pt x="3991" y="7853"/>
                  </a:cubicBezTo>
                  <a:lnTo>
                    <a:pt x="4000" y="7872"/>
                  </a:lnTo>
                  <a:cubicBezTo>
                    <a:pt x="4000" y="7872"/>
                    <a:pt x="3991" y="8341"/>
                    <a:pt x="4137" y="8341"/>
                  </a:cubicBezTo>
                  <a:cubicBezTo>
                    <a:pt x="4488" y="8321"/>
                    <a:pt x="5912" y="8214"/>
                    <a:pt x="7327" y="8116"/>
                  </a:cubicBezTo>
                  <a:cubicBezTo>
                    <a:pt x="7415" y="7950"/>
                    <a:pt x="7854" y="7238"/>
                    <a:pt x="8917" y="6653"/>
                  </a:cubicBezTo>
                  <a:cubicBezTo>
                    <a:pt x="9863" y="6136"/>
                    <a:pt x="10654" y="5580"/>
                    <a:pt x="11005" y="4955"/>
                  </a:cubicBezTo>
                  <a:lnTo>
                    <a:pt x="10937" y="4936"/>
                  </a:lnTo>
                  <a:cubicBezTo>
                    <a:pt x="10937" y="4936"/>
                    <a:pt x="10839" y="4653"/>
                    <a:pt x="10693" y="4292"/>
                  </a:cubicBezTo>
                  <a:lnTo>
                    <a:pt x="10380" y="3629"/>
                  </a:lnTo>
                  <a:cubicBezTo>
                    <a:pt x="10380" y="3629"/>
                    <a:pt x="11982" y="1999"/>
                    <a:pt x="12056" y="1999"/>
                  </a:cubicBezTo>
                  <a:cubicBezTo>
                    <a:pt x="12057" y="1999"/>
                    <a:pt x="12057" y="1999"/>
                    <a:pt x="12058" y="1999"/>
                  </a:cubicBezTo>
                  <a:lnTo>
                    <a:pt x="12058" y="1999"/>
                  </a:lnTo>
                  <a:lnTo>
                    <a:pt x="10068" y="644"/>
                  </a:lnTo>
                  <a:cubicBezTo>
                    <a:pt x="9990" y="595"/>
                    <a:pt x="9902" y="556"/>
                    <a:pt x="9815" y="517"/>
                  </a:cubicBezTo>
                  <a:cubicBezTo>
                    <a:pt x="9124" y="209"/>
                    <a:pt x="8433" y="0"/>
                    <a:pt x="787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8"/>
            <p:cNvSpPr/>
            <p:nvPr/>
          </p:nvSpPr>
          <p:spPr>
            <a:xfrm>
              <a:off x="5943400" y="2902975"/>
              <a:ext cx="105875" cy="195725"/>
            </a:xfrm>
            <a:custGeom>
              <a:rect b="b" l="l" r="r" t="t"/>
              <a:pathLst>
                <a:path extrusionOk="0" h="7829" w="4235">
                  <a:moveTo>
                    <a:pt x="1121" y="1"/>
                  </a:moveTo>
                  <a:cubicBezTo>
                    <a:pt x="1074" y="1"/>
                    <a:pt x="1015" y="18"/>
                    <a:pt x="937" y="63"/>
                  </a:cubicBezTo>
                  <a:cubicBezTo>
                    <a:pt x="1230" y="336"/>
                    <a:pt x="996" y="775"/>
                    <a:pt x="293" y="863"/>
                  </a:cubicBezTo>
                  <a:cubicBezTo>
                    <a:pt x="371" y="1097"/>
                    <a:pt x="245" y="1351"/>
                    <a:pt x="1" y="1419"/>
                  </a:cubicBezTo>
                  <a:cubicBezTo>
                    <a:pt x="1" y="1419"/>
                    <a:pt x="440" y="2873"/>
                    <a:pt x="888" y="4366"/>
                  </a:cubicBezTo>
                  <a:cubicBezTo>
                    <a:pt x="1279" y="5634"/>
                    <a:pt x="1679" y="6931"/>
                    <a:pt x="1815" y="7360"/>
                  </a:cubicBezTo>
                  <a:cubicBezTo>
                    <a:pt x="1884" y="7351"/>
                    <a:pt x="1952" y="7331"/>
                    <a:pt x="2020" y="7321"/>
                  </a:cubicBezTo>
                  <a:cubicBezTo>
                    <a:pt x="2101" y="7311"/>
                    <a:pt x="2186" y="7306"/>
                    <a:pt x="2273" y="7306"/>
                  </a:cubicBezTo>
                  <a:cubicBezTo>
                    <a:pt x="2839" y="7306"/>
                    <a:pt x="3533" y="7516"/>
                    <a:pt x="4235" y="7829"/>
                  </a:cubicBezTo>
                  <a:lnTo>
                    <a:pt x="4235" y="7819"/>
                  </a:lnTo>
                  <a:cubicBezTo>
                    <a:pt x="4186" y="7448"/>
                    <a:pt x="4118" y="7087"/>
                    <a:pt x="4040" y="6736"/>
                  </a:cubicBezTo>
                  <a:cubicBezTo>
                    <a:pt x="3532" y="4414"/>
                    <a:pt x="2615" y="2200"/>
                    <a:pt x="1337" y="200"/>
                  </a:cubicBezTo>
                  <a:cubicBezTo>
                    <a:pt x="1286" y="149"/>
                    <a:pt x="1257" y="1"/>
                    <a:pt x="112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8"/>
            <p:cNvSpPr/>
            <p:nvPr/>
          </p:nvSpPr>
          <p:spPr>
            <a:xfrm>
              <a:off x="5866575" y="3542300"/>
              <a:ext cx="129775" cy="33200"/>
            </a:xfrm>
            <a:custGeom>
              <a:rect b="b" l="l" r="r" t="t"/>
              <a:pathLst>
                <a:path extrusionOk="0" h="1328" w="5191">
                  <a:moveTo>
                    <a:pt x="2001" y="1"/>
                  </a:moveTo>
                  <a:lnTo>
                    <a:pt x="1" y="694"/>
                  </a:lnTo>
                  <a:lnTo>
                    <a:pt x="1" y="713"/>
                  </a:lnTo>
                  <a:cubicBezTo>
                    <a:pt x="1279" y="899"/>
                    <a:pt x="2703" y="1103"/>
                    <a:pt x="4225" y="1328"/>
                  </a:cubicBezTo>
                  <a:lnTo>
                    <a:pt x="5191" y="450"/>
                  </a:lnTo>
                  <a:lnTo>
                    <a:pt x="5191" y="430"/>
                  </a:lnTo>
                  <a:lnTo>
                    <a:pt x="20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8"/>
            <p:cNvSpPr/>
            <p:nvPr/>
          </p:nvSpPr>
          <p:spPr>
            <a:xfrm>
              <a:off x="5919500" y="3012100"/>
              <a:ext cx="69300" cy="108075"/>
            </a:xfrm>
            <a:custGeom>
              <a:rect b="b" l="l" r="r" t="t"/>
              <a:pathLst>
                <a:path extrusionOk="0" h="4323" w="2772">
                  <a:moveTo>
                    <a:pt x="1844" y="1"/>
                  </a:moveTo>
                  <a:lnTo>
                    <a:pt x="1747" y="30"/>
                  </a:lnTo>
                  <a:cubicBezTo>
                    <a:pt x="1776" y="118"/>
                    <a:pt x="1796" y="215"/>
                    <a:pt x="1796" y="303"/>
                  </a:cubicBezTo>
                  <a:cubicBezTo>
                    <a:pt x="1844" y="1591"/>
                    <a:pt x="1152" y="2800"/>
                    <a:pt x="1" y="3395"/>
                  </a:cubicBezTo>
                  <a:lnTo>
                    <a:pt x="586" y="4322"/>
                  </a:lnTo>
                  <a:cubicBezTo>
                    <a:pt x="781" y="4108"/>
                    <a:pt x="1006" y="3912"/>
                    <a:pt x="1240" y="3737"/>
                  </a:cubicBezTo>
                  <a:cubicBezTo>
                    <a:pt x="1688" y="3376"/>
                    <a:pt x="2215" y="3132"/>
                    <a:pt x="2771" y="2995"/>
                  </a:cubicBezTo>
                  <a:cubicBezTo>
                    <a:pt x="2625" y="2556"/>
                    <a:pt x="2225" y="1269"/>
                    <a:pt x="184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8"/>
            <p:cNvSpPr/>
            <p:nvPr/>
          </p:nvSpPr>
          <p:spPr>
            <a:xfrm>
              <a:off x="5925350" y="2938450"/>
              <a:ext cx="40275" cy="74400"/>
            </a:xfrm>
            <a:custGeom>
              <a:rect b="b" l="l" r="r" t="t"/>
              <a:pathLst>
                <a:path extrusionOk="0" h="2976" w="1611">
                  <a:moveTo>
                    <a:pt x="723" y="0"/>
                  </a:moveTo>
                  <a:cubicBezTo>
                    <a:pt x="512" y="70"/>
                    <a:pt x="294" y="109"/>
                    <a:pt x="75" y="109"/>
                  </a:cubicBezTo>
                  <a:cubicBezTo>
                    <a:pt x="50" y="109"/>
                    <a:pt x="25" y="109"/>
                    <a:pt x="1" y="108"/>
                  </a:cubicBezTo>
                  <a:lnTo>
                    <a:pt x="1" y="147"/>
                  </a:lnTo>
                  <a:cubicBezTo>
                    <a:pt x="118" y="410"/>
                    <a:pt x="586" y="1737"/>
                    <a:pt x="586" y="1737"/>
                  </a:cubicBezTo>
                  <a:cubicBezTo>
                    <a:pt x="586" y="1737"/>
                    <a:pt x="1308" y="2332"/>
                    <a:pt x="1513" y="2976"/>
                  </a:cubicBezTo>
                  <a:lnTo>
                    <a:pt x="1610" y="2947"/>
                  </a:lnTo>
                  <a:cubicBezTo>
                    <a:pt x="1162" y="1454"/>
                    <a:pt x="723" y="0"/>
                    <a:pt x="7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8"/>
            <p:cNvSpPr/>
            <p:nvPr/>
          </p:nvSpPr>
          <p:spPr>
            <a:xfrm>
              <a:off x="5737800" y="2939425"/>
              <a:ext cx="227825" cy="225325"/>
            </a:xfrm>
            <a:custGeom>
              <a:rect b="b" l="l" r="r" t="t"/>
              <a:pathLst>
                <a:path extrusionOk="0" h="9013" w="9113">
                  <a:moveTo>
                    <a:pt x="6937" y="0"/>
                  </a:moveTo>
                  <a:cubicBezTo>
                    <a:pt x="6957" y="20"/>
                    <a:pt x="7181" y="244"/>
                    <a:pt x="6976" y="371"/>
                  </a:cubicBezTo>
                  <a:cubicBezTo>
                    <a:pt x="6635" y="571"/>
                    <a:pt x="5658" y="751"/>
                    <a:pt x="4580" y="751"/>
                  </a:cubicBezTo>
                  <a:cubicBezTo>
                    <a:pt x="3715" y="751"/>
                    <a:pt x="2786" y="635"/>
                    <a:pt x="2069" y="322"/>
                  </a:cubicBezTo>
                  <a:lnTo>
                    <a:pt x="2069" y="322"/>
                  </a:lnTo>
                  <a:cubicBezTo>
                    <a:pt x="2128" y="556"/>
                    <a:pt x="2527" y="2166"/>
                    <a:pt x="1542" y="4312"/>
                  </a:cubicBezTo>
                  <a:cubicBezTo>
                    <a:pt x="1542" y="4312"/>
                    <a:pt x="1244" y="4051"/>
                    <a:pt x="847" y="4051"/>
                  </a:cubicBezTo>
                  <a:cubicBezTo>
                    <a:pt x="670" y="4051"/>
                    <a:pt x="473" y="4103"/>
                    <a:pt x="274" y="4254"/>
                  </a:cubicBezTo>
                  <a:cubicBezTo>
                    <a:pt x="30" y="4449"/>
                    <a:pt x="1" y="4898"/>
                    <a:pt x="157" y="5337"/>
                  </a:cubicBezTo>
                  <a:cubicBezTo>
                    <a:pt x="339" y="5861"/>
                    <a:pt x="765" y="6357"/>
                    <a:pt x="1383" y="6357"/>
                  </a:cubicBezTo>
                  <a:cubicBezTo>
                    <a:pt x="1593" y="6357"/>
                    <a:pt x="1826" y="6300"/>
                    <a:pt x="2079" y="6166"/>
                  </a:cubicBezTo>
                  <a:cubicBezTo>
                    <a:pt x="2901" y="6628"/>
                    <a:pt x="3821" y="6873"/>
                    <a:pt x="4753" y="6873"/>
                  </a:cubicBezTo>
                  <a:cubicBezTo>
                    <a:pt x="4882" y="6873"/>
                    <a:pt x="5012" y="6868"/>
                    <a:pt x="5142" y="6858"/>
                  </a:cubicBezTo>
                  <a:lnTo>
                    <a:pt x="5766" y="8039"/>
                  </a:lnTo>
                  <a:cubicBezTo>
                    <a:pt x="5444" y="8078"/>
                    <a:pt x="5142" y="8175"/>
                    <a:pt x="4859" y="8332"/>
                  </a:cubicBezTo>
                  <a:cubicBezTo>
                    <a:pt x="4896" y="8383"/>
                    <a:pt x="5466" y="9012"/>
                    <a:pt x="6414" y="9012"/>
                  </a:cubicBezTo>
                  <a:cubicBezTo>
                    <a:pt x="6722" y="9012"/>
                    <a:pt x="7071" y="8945"/>
                    <a:pt x="7454" y="8771"/>
                  </a:cubicBezTo>
                  <a:cubicBezTo>
                    <a:pt x="8849" y="8136"/>
                    <a:pt x="8605" y="6956"/>
                    <a:pt x="8508" y="6644"/>
                  </a:cubicBezTo>
                  <a:lnTo>
                    <a:pt x="8508" y="6644"/>
                  </a:lnTo>
                  <a:cubicBezTo>
                    <a:pt x="8274" y="6819"/>
                    <a:pt x="8059" y="7015"/>
                    <a:pt x="7854" y="7229"/>
                  </a:cubicBezTo>
                  <a:lnTo>
                    <a:pt x="7269" y="6302"/>
                  </a:lnTo>
                  <a:cubicBezTo>
                    <a:pt x="8420" y="5707"/>
                    <a:pt x="9112" y="4498"/>
                    <a:pt x="9064" y="3210"/>
                  </a:cubicBezTo>
                  <a:cubicBezTo>
                    <a:pt x="9064" y="3122"/>
                    <a:pt x="9044" y="3025"/>
                    <a:pt x="9015" y="2937"/>
                  </a:cubicBezTo>
                  <a:cubicBezTo>
                    <a:pt x="8810" y="2293"/>
                    <a:pt x="8088" y="1698"/>
                    <a:pt x="8088" y="1698"/>
                  </a:cubicBezTo>
                  <a:cubicBezTo>
                    <a:pt x="8088" y="1698"/>
                    <a:pt x="7620" y="371"/>
                    <a:pt x="7503" y="108"/>
                  </a:cubicBezTo>
                  <a:lnTo>
                    <a:pt x="7503" y="69"/>
                  </a:lnTo>
                  <a:cubicBezTo>
                    <a:pt x="7308" y="69"/>
                    <a:pt x="7122" y="49"/>
                    <a:pt x="693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48"/>
            <p:cNvSpPr/>
            <p:nvPr/>
          </p:nvSpPr>
          <p:spPr>
            <a:xfrm>
              <a:off x="5708550" y="3503525"/>
              <a:ext cx="208050" cy="56850"/>
            </a:xfrm>
            <a:custGeom>
              <a:rect b="b" l="l" r="r" t="t"/>
              <a:pathLst>
                <a:path extrusionOk="0" h="2274" w="8322">
                  <a:moveTo>
                    <a:pt x="4654" y="1"/>
                  </a:moveTo>
                  <a:lnTo>
                    <a:pt x="3258" y="430"/>
                  </a:lnTo>
                  <a:cubicBezTo>
                    <a:pt x="2722" y="654"/>
                    <a:pt x="39" y="1181"/>
                    <a:pt x="0" y="1435"/>
                  </a:cubicBezTo>
                  <a:cubicBezTo>
                    <a:pt x="888" y="1562"/>
                    <a:pt x="5161" y="2098"/>
                    <a:pt x="6322" y="2274"/>
                  </a:cubicBezTo>
                  <a:lnTo>
                    <a:pt x="6322" y="2245"/>
                  </a:lnTo>
                  <a:lnTo>
                    <a:pt x="8322" y="1552"/>
                  </a:lnTo>
                  <a:lnTo>
                    <a:pt x="6049" y="1250"/>
                  </a:lnTo>
                  <a:lnTo>
                    <a:pt x="4654"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48"/>
            <p:cNvSpPr/>
            <p:nvPr/>
          </p:nvSpPr>
          <p:spPr>
            <a:xfrm>
              <a:off x="5705625" y="3244275"/>
              <a:ext cx="221700" cy="160500"/>
            </a:xfrm>
            <a:custGeom>
              <a:rect b="b" l="l" r="r" t="t"/>
              <a:pathLst>
                <a:path extrusionOk="0" h="6420" w="8868">
                  <a:moveTo>
                    <a:pt x="4634" y="2479"/>
                  </a:moveTo>
                  <a:lnTo>
                    <a:pt x="4636" y="2479"/>
                  </a:lnTo>
                  <a:lnTo>
                    <a:pt x="4636" y="2479"/>
                  </a:lnTo>
                  <a:cubicBezTo>
                    <a:pt x="4636" y="2479"/>
                    <a:pt x="4635" y="2479"/>
                    <a:pt x="4634" y="2479"/>
                  </a:cubicBezTo>
                  <a:close/>
                  <a:moveTo>
                    <a:pt x="4058" y="1"/>
                  </a:moveTo>
                  <a:cubicBezTo>
                    <a:pt x="4049" y="20"/>
                    <a:pt x="4029" y="30"/>
                    <a:pt x="4019" y="40"/>
                  </a:cubicBezTo>
                  <a:cubicBezTo>
                    <a:pt x="3081" y="847"/>
                    <a:pt x="1354" y="1133"/>
                    <a:pt x="646" y="1133"/>
                  </a:cubicBezTo>
                  <a:cubicBezTo>
                    <a:pt x="567" y="1133"/>
                    <a:pt x="500" y="1130"/>
                    <a:pt x="449" y="1123"/>
                  </a:cubicBezTo>
                  <a:cubicBezTo>
                    <a:pt x="312" y="1084"/>
                    <a:pt x="176" y="1006"/>
                    <a:pt x="59" y="898"/>
                  </a:cubicBezTo>
                  <a:lnTo>
                    <a:pt x="0" y="976"/>
                  </a:lnTo>
                  <a:cubicBezTo>
                    <a:pt x="3219" y="3503"/>
                    <a:pt x="6351" y="5971"/>
                    <a:pt x="6351" y="5971"/>
                  </a:cubicBezTo>
                  <a:lnTo>
                    <a:pt x="7122" y="6420"/>
                  </a:lnTo>
                  <a:lnTo>
                    <a:pt x="7122" y="6410"/>
                  </a:lnTo>
                  <a:cubicBezTo>
                    <a:pt x="7765" y="6342"/>
                    <a:pt x="8712" y="5132"/>
                    <a:pt x="8868" y="4937"/>
                  </a:cubicBezTo>
                  <a:lnTo>
                    <a:pt x="8868" y="4937"/>
                  </a:lnTo>
                  <a:cubicBezTo>
                    <a:pt x="8662" y="4952"/>
                    <a:pt x="8455" y="4960"/>
                    <a:pt x="8248" y="4960"/>
                  </a:cubicBezTo>
                  <a:cubicBezTo>
                    <a:pt x="7357" y="4960"/>
                    <a:pt x="6486" y="4809"/>
                    <a:pt x="5892" y="4381"/>
                  </a:cubicBezTo>
                  <a:cubicBezTo>
                    <a:pt x="4712" y="3532"/>
                    <a:pt x="5005" y="2596"/>
                    <a:pt x="5005" y="2596"/>
                  </a:cubicBezTo>
                  <a:lnTo>
                    <a:pt x="4636" y="2479"/>
                  </a:lnTo>
                  <a:lnTo>
                    <a:pt x="4636" y="2479"/>
                  </a:lnTo>
                  <a:cubicBezTo>
                    <a:pt x="4639" y="2482"/>
                    <a:pt x="4580" y="2483"/>
                    <a:pt x="4496" y="2483"/>
                  </a:cubicBezTo>
                  <a:cubicBezTo>
                    <a:pt x="4314" y="2483"/>
                    <a:pt x="4019" y="2479"/>
                    <a:pt x="4019" y="2479"/>
                  </a:cubicBezTo>
                  <a:cubicBezTo>
                    <a:pt x="4019" y="2479"/>
                    <a:pt x="3932" y="576"/>
                    <a:pt x="405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8"/>
            <p:cNvSpPr/>
            <p:nvPr/>
          </p:nvSpPr>
          <p:spPr>
            <a:xfrm>
              <a:off x="5701950" y="2824025"/>
              <a:ext cx="268075" cy="257600"/>
            </a:xfrm>
            <a:custGeom>
              <a:rect b="b" l="l" r="r" t="t"/>
              <a:pathLst>
                <a:path extrusionOk="0" h="10304" w="10723">
                  <a:moveTo>
                    <a:pt x="7782" y="0"/>
                  </a:moveTo>
                  <a:cubicBezTo>
                    <a:pt x="7373" y="0"/>
                    <a:pt x="6963" y="160"/>
                    <a:pt x="6605" y="373"/>
                  </a:cubicBezTo>
                  <a:cubicBezTo>
                    <a:pt x="6426" y="480"/>
                    <a:pt x="6216" y="603"/>
                    <a:pt x="6020" y="603"/>
                  </a:cubicBezTo>
                  <a:cubicBezTo>
                    <a:pt x="5949" y="603"/>
                    <a:pt x="5880" y="587"/>
                    <a:pt x="5815" y="548"/>
                  </a:cubicBezTo>
                  <a:cubicBezTo>
                    <a:pt x="5737" y="500"/>
                    <a:pt x="5659" y="431"/>
                    <a:pt x="5591" y="363"/>
                  </a:cubicBezTo>
                  <a:cubicBezTo>
                    <a:pt x="5408" y="198"/>
                    <a:pt x="5178" y="131"/>
                    <a:pt x="4938" y="131"/>
                  </a:cubicBezTo>
                  <a:cubicBezTo>
                    <a:pt x="4652" y="131"/>
                    <a:pt x="4352" y="225"/>
                    <a:pt x="4098" y="363"/>
                  </a:cubicBezTo>
                  <a:cubicBezTo>
                    <a:pt x="3679" y="587"/>
                    <a:pt x="3318" y="919"/>
                    <a:pt x="3044" y="1309"/>
                  </a:cubicBezTo>
                  <a:cubicBezTo>
                    <a:pt x="2791" y="1690"/>
                    <a:pt x="2615" y="1963"/>
                    <a:pt x="2235" y="2226"/>
                  </a:cubicBezTo>
                  <a:cubicBezTo>
                    <a:pt x="1942" y="2441"/>
                    <a:pt x="1718" y="2734"/>
                    <a:pt x="1581" y="3075"/>
                  </a:cubicBezTo>
                  <a:cubicBezTo>
                    <a:pt x="1542" y="3173"/>
                    <a:pt x="1327" y="4314"/>
                    <a:pt x="1327" y="4314"/>
                  </a:cubicBezTo>
                  <a:cubicBezTo>
                    <a:pt x="869" y="4499"/>
                    <a:pt x="489" y="4850"/>
                    <a:pt x="264" y="5289"/>
                  </a:cubicBezTo>
                  <a:cubicBezTo>
                    <a:pt x="167" y="5465"/>
                    <a:pt x="108" y="5660"/>
                    <a:pt x="79" y="5865"/>
                  </a:cubicBezTo>
                  <a:cubicBezTo>
                    <a:pt x="1" y="6353"/>
                    <a:pt x="557" y="8080"/>
                    <a:pt x="1288" y="10040"/>
                  </a:cubicBezTo>
                  <a:lnTo>
                    <a:pt x="1757" y="10304"/>
                  </a:lnTo>
                  <a:cubicBezTo>
                    <a:pt x="1688" y="10197"/>
                    <a:pt x="1630" y="10070"/>
                    <a:pt x="1591" y="9953"/>
                  </a:cubicBezTo>
                  <a:cubicBezTo>
                    <a:pt x="1445" y="9514"/>
                    <a:pt x="1464" y="9055"/>
                    <a:pt x="1708" y="8870"/>
                  </a:cubicBezTo>
                  <a:cubicBezTo>
                    <a:pt x="1907" y="8716"/>
                    <a:pt x="2104" y="8663"/>
                    <a:pt x="2282" y="8663"/>
                  </a:cubicBezTo>
                  <a:cubicBezTo>
                    <a:pt x="2678" y="8663"/>
                    <a:pt x="2976" y="8928"/>
                    <a:pt x="2976" y="8928"/>
                  </a:cubicBezTo>
                  <a:cubicBezTo>
                    <a:pt x="3961" y="6782"/>
                    <a:pt x="3562" y="5163"/>
                    <a:pt x="3503" y="4938"/>
                  </a:cubicBezTo>
                  <a:lnTo>
                    <a:pt x="3503" y="4938"/>
                  </a:lnTo>
                  <a:cubicBezTo>
                    <a:pt x="4220" y="5247"/>
                    <a:pt x="5149" y="5362"/>
                    <a:pt x="6014" y="5362"/>
                  </a:cubicBezTo>
                  <a:cubicBezTo>
                    <a:pt x="7091" y="5362"/>
                    <a:pt x="8069" y="5183"/>
                    <a:pt x="8410" y="4977"/>
                  </a:cubicBezTo>
                  <a:cubicBezTo>
                    <a:pt x="8615" y="4860"/>
                    <a:pt x="8391" y="4636"/>
                    <a:pt x="8371" y="4616"/>
                  </a:cubicBezTo>
                  <a:lnTo>
                    <a:pt x="8371" y="4616"/>
                  </a:lnTo>
                  <a:cubicBezTo>
                    <a:pt x="8556" y="4665"/>
                    <a:pt x="8742" y="4685"/>
                    <a:pt x="8937" y="4685"/>
                  </a:cubicBezTo>
                  <a:cubicBezTo>
                    <a:pt x="8961" y="4686"/>
                    <a:pt x="8986" y="4686"/>
                    <a:pt x="9011" y="4686"/>
                  </a:cubicBezTo>
                  <a:cubicBezTo>
                    <a:pt x="9230" y="4686"/>
                    <a:pt x="9448" y="4647"/>
                    <a:pt x="9659" y="4577"/>
                  </a:cubicBezTo>
                  <a:cubicBezTo>
                    <a:pt x="9893" y="4509"/>
                    <a:pt x="10029" y="4255"/>
                    <a:pt x="9951" y="4021"/>
                  </a:cubicBezTo>
                  <a:cubicBezTo>
                    <a:pt x="10234" y="3982"/>
                    <a:pt x="10722" y="3836"/>
                    <a:pt x="10712" y="3465"/>
                  </a:cubicBezTo>
                  <a:cubicBezTo>
                    <a:pt x="10703" y="3377"/>
                    <a:pt x="10664" y="3290"/>
                    <a:pt x="10615" y="3212"/>
                  </a:cubicBezTo>
                  <a:cubicBezTo>
                    <a:pt x="10586" y="3153"/>
                    <a:pt x="10556" y="3085"/>
                    <a:pt x="10537" y="3016"/>
                  </a:cubicBezTo>
                  <a:cubicBezTo>
                    <a:pt x="10507" y="2782"/>
                    <a:pt x="10566" y="2529"/>
                    <a:pt x="10537" y="2285"/>
                  </a:cubicBezTo>
                  <a:cubicBezTo>
                    <a:pt x="10517" y="1943"/>
                    <a:pt x="10381" y="1621"/>
                    <a:pt x="10147" y="1368"/>
                  </a:cubicBezTo>
                  <a:cubicBezTo>
                    <a:pt x="9950" y="1189"/>
                    <a:pt x="9699" y="1095"/>
                    <a:pt x="9444" y="1095"/>
                  </a:cubicBezTo>
                  <a:cubicBezTo>
                    <a:pt x="9268" y="1095"/>
                    <a:pt x="9090" y="1140"/>
                    <a:pt x="8927" y="1231"/>
                  </a:cubicBezTo>
                  <a:cubicBezTo>
                    <a:pt x="9073" y="714"/>
                    <a:pt x="8644" y="168"/>
                    <a:pt x="8127" y="41"/>
                  </a:cubicBezTo>
                  <a:cubicBezTo>
                    <a:pt x="8013" y="13"/>
                    <a:pt x="7898" y="0"/>
                    <a:pt x="77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48"/>
            <p:cNvSpPr/>
            <p:nvPr/>
          </p:nvSpPr>
          <p:spPr>
            <a:xfrm>
              <a:off x="5734150" y="3075025"/>
              <a:ext cx="11475" cy="30025"/>
            </a:xfrm>
            <a:custGeom>
              <a:rect b="b" l="l" r="r" t="t"/>
              <a:pathLst>
                <a:path extrusionOk="0" h="1201" w="459">
                  <a:moveTo>
                    <a:pt x="0" y="0"/>
                  </a:moveTo>
                  <a:lnTo>
                    <a:pt x="0" y="0"/>
                  </a:lnTo>
                  <a:cubicBezTo>
                    <a:pt x="125" y="334"/>
                    <a:pt x="257" y="674"/>
                    <a:pt x="390" y="1021"/>
                  </a:cubicBezTo>
                  <a:lnTo>
                    <a:pt x="390" y="1021"/>
                  </a:lnTo>
                  <a:lnTo>
                    <a:pt x="0" y="0"/>
                  </a:lnTo>
                  <a:close/>
                  <a:moveTo>
                    <a:pt x="390" y="1021"/>
                  </a:moveTo>
                  <a:lnTo>
                    <a:pt x="459" y="1200"/>
                  </a:lnTo>
                  <a:cubicBezTo>
                    <a:pt x="436" y="1140"/>
                    <a:pt x="413" y="1081"/>
                    <a:pt x="390" y="102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48"/>
            <p:cNvSpPr/>
            <p:nvPr/>
          </p:nvSpPr>
          <p:spPr>
            <a:xfrm>
              <a:off x="5770000" y="3641325"/>
              <a:ext cx="92225" cy="106875"/>
            </a:xfrm>
            <a:custGeom>
              <a:rect b="b" l="l" r="r" t="t"/>
              <a:pathLst>
                <a:path extrusionOk="0" h="4275" w="3689">
                  <a:moveTo>
                    <a:pt x="1337" y="1"/>
                  </a:moveTo>
                  <a:cubicBezTo>
                    <a:pt x="1718" y="518"/>
                    <a:pt x="1913" y="1142"/>
                    <a:pt x="1903" y="1786"/>
                  </a:cubicBezTo>
                  <a:cubicBezTo>
                    <a:pt x="1903" y="3123"/>
                    <a:pt x="1113" y="4215"/>
                    <a:pt x="127" y="4215"/>
                  </a:cubicBezTo>
                  <a:lnTo>
                    <a:pt x="1" y="4215"/>
                  </a:lnTo>
                  <a:lnTo>
                    <a:pt x="1" y="4225"/>
                  </a:lnTo>
                  <a:cubicBezTo>
                    <a:pt x="1" y="4225"/>
                    <a:pt x="289" y="4275"/>
                    <a:pt x="701" y="4275"/>
                  </a:cubicBezTo>
                  <a:cubicBezTo>
                    <a:pt x="1235" y="4275"/>
                    <a:pt x="1977" y="4191"/>
                    <a:pt x="2566" y="3805"/>
                  </a:cubicBezTo>
                  <a:cubicBezTo>
                    <a:pt x="3542" y="3171"/>
                    <a:pt x="3688" y="810"/>
                    <a:pt x="3181" y="303"/>
                  </a:cubicBezTo>
                  <a:lnTo>
                    <a:pt x="1337"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8"/>
            <p:cNvSpPr/>
            <p:nvPr/>
          </p:nvSpPr>
          <p:spPr>
            <a:xfrm>
              <a:off x="5717325" y="3390425"/>
              <a:ext cx="72700" cy="204600"/>
            </a:xfrm>
            <a:custGeom>
              <a:rect b="b" l="l" r="r" t="t"/>
              <a:pathLst>
                <a:path extrusionOk="0" h="8184" w="2908">
                  <a:moveTo>
                    <a:pt x="159" y="1"/>
                  </a:moveTo>
                  <a:cubicBezTo>
                    <a:pt x="112" y="1"/>
                    <a:pt x="75" y="9"/>
                    <a:pt x="49" y="28"/>
                  </a:cubicBezTo>
                  <a:cubicBezTo>
                    <a:pt x="0" y="57"/>
                    <a:pt x="0" y="320"/>
                    <a:pt x="30" y="720"/>
                  </a:cubicBezTo>
                  <a:cubicBezTo>
                    <a:pt x="127" y="1803"/>
                    <a:pt x="488" y="3930"/>
                    <a:pt x="781" y="5598"/>
                  </a:cubicBezTo>
                  <a:cubicBezTo>
                    <a:pt x="810" y="5764"/>
                    <a:pt x="839" y="5920"/>
                    <a:pt x="869" y="6086"/>
                  </a:cubicBezTo>
                  <a:cubicBezTo>
                    <a:pt x="1073" y="7188"/>
                    <a:pt x="1230" y="7998"/>
                    <a:pt x="1230" y="7998"/>
                  </a:cubicBezTo>
                  <a:cubicBezTo>
                    <a:pt x="1230" y="7998"/>
                    <a:pt x="1945" y="8183"/>
                    <a:pt x="2399" y="8183"/>
                  </a:cubicBezTo>
                  <a:cubicBezTo>
                    <a:pt x="2561" y="8183"/>
                    <a:pt x="2690" y="8160"/>
                    <a:pt x="2742" y="8095"/>
                  </a:cubicBezTo>
                  <a:cubicBezTo>
                    <a:pt x="2810" y="8017"/>
                    <a:pt x="2868" y="7305"/>
                    <a:pt x="2888" y="6359"/>
                  </a:cubicBezTo>
                  <a:cubicBezTo>
                    <a:pt x="2898" y="5930"/>
                    <a:pt x="2907" y="5442"/>
                    <a:pt x="2907" y="4954"/>
                  </a:cubicBezTo>
                  <a:cubicBezTo>
                    <a:pt x="2898" y="4369"/>
                    <a:pt x="2898" y="3774"/>
                    <a:pt x="2868" y="3237"/>
                  </a:cubicBezTo>
                  <a:cubicBezTo>
                    <a:pt x="2810" y="2203"/>
                    <a:pt x="2712" y="1384"/>
                    <a:pt x="2547" y="1247"/>
                  </a:cubicBezTo>
                  <a:cubicBezTo>
                    <a:pt x="2102" y="891"/>
                    <a:pt x="637" y="1"/>
                    <a:pt x="15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48"/>
            <p:cNvSpPr/>
            <p:nvPr/>
          </p:nvSpPr>
          <p:spPr>
            <a:xfrm>
              <a:off x="5728550" y="3632800"/>
              <a:ext cx="89275" cy="113925"/>
            </a:xfrm>
            <a:custGeom>
              <a:rect b="b" l="l" r="r" t="t"/>
              <a:pathLst>
                <a:path extrusionOk="0" h="4557" w="3571">
                  <a:moveTo>
                    <a:pt x="868" y="0"/>
                  </a:moveTo>
                  <a:lnTo>
                    <a:pt x="859" y="49"/>
                  </a:lnTo>
                  <a:cubicBezTo>
                    <a:pt x="342" y="478"/>
                    <a:pt x="0" y="1249"/>
                    <a:pt x="0" y="2137"/>
                  </a:cubicBezTo>
                  <a:cubicBezTo>
                    <a:pt x="0" y="3415"/>
                    <a:pt x="732" y="4468"/>
                    <a:pt x="1659" y="4556"/>
                  </a:cubicBezTo>
                  <a:lnTo>
                    <a:pt x="1785" y="4556"/>
                  </a:lnTo>
                  <a:cubicBezTo>
                    <a:pt x="2771" y="4556"/>
                    <a:pt x="3561" y="3464"/>
                    <a:pt x="3561" y="2127"/>
                  </a:cubicBezTo>
                  <a:cubicBezTo>
                    <a:pt x="3571" y="1483"/>
                    <a:pt x="3366" y="859"/>
                    <a:pt x="2985" y="342"/>
                  </a:cubicBezTo>
                  <a:cubicBezTo>
                    <a:pt x="2166" y="215"/>
                    <a:pt x="1454" y="98"/>
                    <a:pt x="86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48"/>
            <p:cNvSpPr/>
            <p:nvPr/>
          </p:nvSpPr>
          <p:spPr>
            <a:xfrm>
              <a:off x="5757575" y="3661825"/>
              <a:ext cx="29275" cy="58800"/>
            </a:xfrm>
            <a:custGeom>
              <a:rect b="b" l="l" r="r" t="t"/>
              <a:pathLst>
                <a:path extrusionOk="0" h="2352" w="1171">
                  <a:moveTo>
                    <a:pt x="585" y="0"/>
                  </a:moveTo>
                  <a:cubicBezTo>
                    <a:pt x="254" y="0"/>
                    <a:pt x="0" y="527"/>
                    <a:pt x="0" y="1181"/>
                  </a:cubicBezTo>
                  <a:cubicBezTo>
                    <a:pt x="0" y="1824"/>
                    <a:pt x="254" y="2351"/>
                    <a:pt x="585" y="2351"/>
                  </a:cubicBezTo>
                  <a:cubicBezTo>
                    <a:pt x="907" y="2351"/>
                    <a:pt x="1171" y="1824"/>
                    <a:pt x="1171" y="1181"/>
                  </a:cubicBezTo>
                  <a:cubicBezTo>
                    <a:pt x="1171" y="527"/>
                    <a:pt x="907" y="0"/>
                    <a:pt x="58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8"/>
            <p:cNvSpPr/>
            <p:nvPr/>
          </p:nvSpPr>
          <p:spPr>
            <a:xfrm>
              <a:off x="5598300" y="2955750"/>
              <a:ext cx="207825" cy="316875"/>
            </a:xfrm>
            <a:custGeom>
              <a:rect b="b" l="l" r="r" t="t"/>
              <a:pathLst>
                <a:path extrusionOk="0" h="12675" w="8313">
                  <a:moveTo>
                    <a:pt x="4381" y="1"/>
                  </a:moveTo>
                  <a:cubicBezTo>
                    <a:pt x="2898" y="459"/>
                    <a:pt x="1562" y="967"/>
                    <a:pt x="615" y="1455"/>
                  </a:cubicBezTo>
                  <a:cubicBezTo>
                    <a:pt x="381" y="1572"/>
                    <a:pt x="196" y="1523"/>
                    <a:pt x="98" y="1650"/>
                  </a:cubicBezTo>
                  <a:cubicBezTo>
                    <a:pt x="1" y="1786"/>
                    <a:pt x="284" y="2167"/>
                    <a:pt x="303" y="2557"/>
                  </a:cubicBezTo>
                  <a:cubicBezTo>
                    <a:pt x="341" y="2482"/>
                    <a:pt x="398" y="2411"/>
                    <a:pt x="497" y="2411"/>
                  </a:cubicBezTo>
                  <a:cubicBezTo>
                    <a:pt x="552" y="2411"/>
                    <a:pt x="619" y="2433"/>
                    <a:pt x="703" y="2489"/>
                  </a:cubicBezTo>
                  <a:cubicBezTo>
                    <a:pt x="703" y="2489"/>
                    <a:pt x="3932" y="4879"/>
                    <a:pt x="4742" y="12664"/>
                  </a:cubicBezTo>
                  <a:cubicBezTo>
                    <a:pt x="4793" y="12671"/>
                    <a:pt x="4860" y="12674"/>
                    <a:pt x="4939" y="12674"/>
                  </a:cubicBezTo>
                  <a:cubicBezTo>
                    <a:pt x="5647" y="12674"/>
                    <a:pt x="7374" y="12388"/>
                    <a:pt x="8312" y="11581"/>
                  </a:cubicBezTo>
                  <a:cubicBezTo>
                    <a:pt x="7776" y="10556"/>
                    <a:pt x="6556" y="7776"/>
                    <a:pt x="5561" y="5093"/>
                  </a:cubicBezTo>
                  <a:cubicBezTo>
                    <a:pt x="4820" y="3142"/>
                    <a:pt x="4147" y="1084"/>
                    <a:pt x="4225" y="586"/>
                  </a:cubicBezTo>
                  <a:cubicBezTo>
                    <a:pt x="4254" y="391"/>
                    <a:pt x="4313" y="196"/>
                    <a:pt x="4410" y="20"/>
                  </a:cubicBezTo>
                  <a:lnTo>
                    <a:pt x="4381"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48"/>
            <p:cNvSpPr/>
            <p:nvPr/>
          </p:nvSpPr>
          <p:spPr>
            <a:xfrm>
              <a:off x="5605875" y="3016025"/>
              <a:ext cx="110975" cy="256325"/>
            </a:xfrm>
            <a:custGeom>
              <a:rect b="b" l="l" r="r" t="t"/>
              <a:pathLst>
                <a:path extrusionOk="0" h="10253" w="4439">
                  <a:moveTo>
                    <a:pt x="195" y="0"/>
                  </a:moveTo>
                  <a:cubicBezTo>
                    <a:pt x="96" y="0"/>
                    <a:pt x="38" y="74"/>
                    <a:pt x="0" y="156"/>
                  </a:cubicBezTo>
                  <a:cubicBezTo>
                    <a:pt x="0" y="156"/>
                    <a:pt x="0" y="165"/>
                    <a:pt x="0" y="175"/>
                  </a:cubicBezTo>
                  <a:cubicBezTo>
                    <a:pt x="29" y="702"/>
                    <a:pt x="78" y="1229"/>
                    <a:pt x="146" y="1717"/>
                  </a:cubicBezTo>
                  <a:cubicBezTo>
                    <a:pt x="771" y="6467"/>
                    <a:pt x="3063" y="9238"/>
                    <a:pt x="4049" y="10028"/>
                  </a:cubicBezTo>
                  <a:cubicBezTo>
                    <a:pt x="4156" y="10126"/>
                    <a:pt x="4292" y="10204"/>
                    <a:pt x="4439" y="10253"/>
                  </a:cubicBezTo>
                  <a:cubicBezTo>
                    <a:pt x="3629" y="2477"/>
                    <a:pt x="400" y="78"/>
                    <a:pt x="400" y="78"/>
                  </a:cubicBezTo>
                  <a:cubicBezTo>
                    <a:pt x="317" y="22"/>
                    <a:pt x="250" y="0"/>
                    <a:pt x="1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48"/>
            <p:cNvSpPr/>
            <p:nvPr/>
          </p:nvSpPr>
          <p:spPr>
            <a:xfrm>
              <a:off x="5467825" y="3058925"/>
              <a:ext cx="239275" cy="209775"/>
            </a:xfrm>
            <a:custGeom>
              <a:rect b="b" l="l" r="r" t="t"/>
              <a:pathLst>
                <a:path extrusionOk="0" h="8391" w="9571">
                  <a:moveTo>
                    <a:pt x="5668" y="1"/>
                  </a:moveTo>
                  <a:lnTo>
                    <a:pt x="5483" y="20"/>
                  </a:lnTo>
                  <a:cubicBezTo>
                    <a:pt x="3620" y="235"/>
                    <a:pt x="1776" y="635"/>
                    <a:pt x="0" y="1230"/>
                  </a:cubicBezTo>
                  <a:lnTo>
                    <a:pt x="2742" y="3103"/>
                  </a:lnTo>
                  <a:cubicBezTo>
                    <a:pt x="3425" y="3620"/>
                    <a:pt x="6507" y="6029"/>
                    <a:pt x="9502" y="8390"/>
                  </a:cubicBezTo>
                  <a:lnTo>
                    <a:pt x="9571" y="8312"/>
                  </a:lnTo>
                  <a:cubicBezTo>
                    <a:pt x="8585" y="7522"/>
                    <a:pt x="6293" y="4751"/>
                    <a:pt x="566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48"/>
            <p:cNvSpPr/>
            <p:nvPr/>
          </p:nvSpPr>
          <p:spPr>
            <a:xfrm>
              <a:off x="5825375" y="3141125"/>
              <a:ext cx="36350" cy="11975"/>
            </a:xfrm>
            <a:custGeom>
              <a:rect b="b" l="l" r="r" t="t"/>
              <a:pathLst>
                <a:path extrusionOk="0" h="479" w="1454">
                  <a:moveTo>
                    <a:pt x="322" y="147"/>
                  </a:moveTo>
                  <a:lnTo>
                    <a:pt x="322" y="156"/>
                  </a:lnTo>
                  <a:cubicBezTo>
                    <a:pt x="595" y="166"/>
                    <a:pt x="859" y="205"/>
                    <a:pt x="1122" y="264"/>
                  </a:cubicBezTo>
                  <a:cubicBezTo>
                    <a:pt x="956" y="303"/>
                    <a:pt x="790" y="322"/>
                    <a:pt x="624" y="322"/>
                  </a:cubicBezTo>
                  <a:cubicBezTo>
                    <a:pt x="381" y="322"/>
                    <a:pt x="215" y="273"/>
                    <a:pt x="156" y="176"/>
                  </a:cubicBezTo>
                  <a:cubicBezTo>
                    <a:pt x="156" y="176"/>
                    <a:pt x="185" y="147"/>
                    <a:pt x="322" y="147"/>
                  </a:cubicBezTo>
                  <a:close/>
                  <a:moveTo>
                    <a:pt x="322" y="0"/>
                  </a:moveTo>
                  <a:cubicBezTo>
                    <a:pt x="166" y="0"/>
                    <a:pt x="68" y="29"/>
                    <a:pt x="29" y="88"/>
                  </a:cubicBezTo>
                  <a:cubicBezTo>
                    <a:pt x="0" y="137"/>
                    <a:pt x="0" y="195"/>
                    <a:pt x="29" y="244"/>
                  </a:cubicBezTo>
                  <a:cubicBezTo>
                    <a:pt x="107" y="400"/>
                    <a:pt x="312" y="478"/>
                    <a:pt x="624" y="478"/>
                  </a:cubicBezTo>
                  <a:cubicBezTo>
                    <a:pt x="946" y="478"/>
                    <a:pt x="1327" y="400"/>
                    <a:pt x="1424" y="303"/>
                  </a:cubicBezTo>
                  <a:cubicBezTo>
                    <a:pt x="1444" y="283"/>
                    <a:pt x="1454" y="254"/>
                    <a:pt x="1444" y="225"/>
                  </a:cubicBezTo>
                  <a:cubicBezTo>
                    <a:pt x="1444" y="195"/>
                    <a:pt x="1415" y="176"/>
                    <a:pt x="1395" y="166"/>
                  </a:cubicBezTo>
                  <a:cubicBezTo>
                    <a:pt x="1044" y="78"/>
                    <a:pt x="683" y="20"/>
                    <a:pt x="32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48"/>
            <p:cNvSpPr/>
            <p:nvPr/>
          </p:nvSpPr>
          <p:spPr>
            <a:xfrm>
              <a:off x="5836825" y="3119900"/>
              <a:ext cx="25875" cy="29300"/>
            </a:xfrm>
            <a:custGeom>
              <a:rect b="b" l="l" r="r" t="t"/>
              <a:pathLst>
                <a:path extrusionOk="0" h="1172" w="1035">
                  <a:moveTo>
                    <a:pt x="176" y="157"/>
                  </a:moveTo>
                  <a:cubicBezTo>
                    <a:pt x="254" y="157"/>
                    <a:pt x="508" y="498"/>
                    <a:pt x="761" y="917"/>
                  </a:cubicBezTo>
                  <a:cubicBezTo>
                    <a:pt x="557" y="791"/>
                    <a:pt x="381" y="625"/>
                    <a:pt x="244" y="430"/>
                  </a:cubicBezTo>
                  <a:cubicBezTo>
                    <a:pt x="186" y="352"/>
                    <a:pt x="157" y="254"/>
                    <a:pt x="176" y="157"/>
                  </a:cubicBezTo>
                  <a:close/>
                  <a:moveTo>
                    <a:pt x="176" y="0"/>
                  </a:moveTo>
                  <a:cubicBezTo>
                    <a:pt x="118" y="0"/>
                    <a:pt x="59" y="49"/>
                    <a:pt x="40" y="108"/>
                  </a:cubicBezTo>
                  <a:cubicBezTo>
                    <a:pt x="1" y="244"/>
                    <a:pt x="30" y="400"/>
                    <a:pt x="118" y="517"/>
                  </a:cubicBezTo>
                  <a:cubicBezTo>
                    <a:pt x="313" y="810"/>
                    <a:pt x="771" y="1152"/>
                    <a:pt x="947" y="1171"/>
                  </a:cubicBezTo>
                  <a:cubicBezTo>
                    <a:pt x="976" y="1171"/>
                    <a:pt x="1005" y="1152"/>
                    <a:pt x="1015" y="1132"/>
                  </a:cubicBezTo>
                  <a:cubicBezTo>
                    <a:pt x="1035" y="1103"/>
                    <a:pt x="1035" y="1074"/>
                    <a:pt x="1015" y="1054"/>
                  </a:cubicBezTo>
                  <a:cubicBezTo>
                    <a:pt x="849" y="732"/>
                    <a:pt x="420" y="0"/>
                    <a:pt x="17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48"/>
            <p:cNvSpPr/>
            <p:nvPr/>
          </p:nvSpPr>
          <p:spPr>
            <a:xfrm>
              <a:off x="6841150" y="3344350"/>
              <a:ext cx="295350" cy="132875"/>
            </a:xfrm>
            <a:custGeom>
              <a:rect b="b" l="l" r="r" t="t"/>
              <a:pathLst>
                <a:path extrusionOk="0" h="5315" w="11814">
                  <a:moveTo>
                    <a:pt x="11703" y="0"/>
                  </a:moveTo>
                  <a:cubicBezTo>
                    <a:pt x="11692" y="0"/>
                    <a:pt x="11681" y="2"/>
                    <a:pt x="11669" y="7"/>
                  </a:cubicBezTo>
                  <a:lnTo>
                    <a:pt x="79" y="5168"/>
                  </a:lnTo>
                  <a:cubicBezTo>
                    <a:pt x="1" y="5207"/>
                    <a:pt x="20" y="5314"/>
                    <a:pt x="108" y="5314"/>
                  </a:cubicBezTo>
                  <a:lnTo>
                    <a:pt x="138" y="5314"/>
                  </a:lnTo>
                  <a:lnTo>
                    <a:pt x="11737" y="144"/>
                  </a:lnTo>
                  <a:cubicBezTo>
                    <a:pt x="11814" y="110"/>
                    <a:pt x="11778" y="0"/>
                    <a:pt x="1170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48"/>
            <p:cNvSpPr/>
            <p:nvPr/>
          </p:nvSpPr>
          <p:spPr>
            <a:xfrm>
              <a:off x="5766825" y="2931925"/>
              <a:ext cx="148800" cy="27875"/>
            </a:xfrm>
            <a:custGeom>
              <a:rect b="b" l="l" r="r" t="t"/>
              <a:pathLst>
                <a:path extrusionOk="0" h="1115" w="5952">
                  <a:moveTo>
                    <a:pt x="49" y="0"/>
                  </a:moveTo>
                  <a:cubicBezTo>
                    <a:pt x="40" y="0"/>
                    <a:pt x="30" y="3"/>
                    <a:pt x="20" y="8"/>
                  </a:cubicBezTo>
                  <a:cubicBezTo>
                    <a:pt x="1" y="27"/>
                    <a:pt x="1" y="56"/>
                    <a:pt x="20" y="66"/>
                  </a:cubicBezTo>
                  <a:lnTo>
                    <a:pt x="69" y="125"/>
                  </a:lnTo>
                  <a:cubicBezTo>
                    <a:pt x="108" y="154"/>
                    <a:pt x="157" y="213"/>
                    <a:pt x="225" y="271"/>
                  </a:cubicBezTo>
                  <a:cubicBezTo>
                    <a:pt x="303" y="339"/>
                    <a:pt x="391" y="408"/>
                    <a:pt x="488" y="466"/>
                  </a:cubicBezTo>
                  <a:cubicBezTo>
                    <a:pt x="537" y="495"/>
                    <a:pt x="596" y="534"/>
                    <a:pt x="664" y="564"/>
                  </a:cubicBezTo>
                  <a:lnTo>
                    <a:pt x="859" y="661"/>
                  </a:lnTo>
                  <a:cubicBezTo>
                    <a:pt x="927" y="700"/>
                    <a:pt x="1006" y="720"/>
                    <a:pt x="1084" y="759"/>
                  </a:cubicBezTo>
                  <a:lnTo>
                    <a:pt x="1201" y="798"/>
                  </a:lnTo>
                  <a:lnTo>
                    <a:pt x="1327" y="837"/>
                  </a:lnTo>
                  <a:cubicBezTo>
                    <a:pt x="1503" y="895"/>
                    <a:pt x="1679" y="944"/>
                    <a:pt x="1864" y="973"/>
                  </a:cubicBezTo>
                  <a:cubicBezTo>
                    <a:pt x="2049" y="1013"/>
                    <a:pt x="2244" y="1042"/>
                    <a:pt x="2449" y="1071"/>
                  </a:cubicBezTo>
                  <a:cubicBezTo>
                    <a:pt x="2644" y="1091"/>
                    <a:pt x="2849" y="1110"/>
                    <a:pt x="3054" y="1110"/>
                  </a:cubicBezTo>
                  <a:cubicBezTo>
                    <a:pt x="3191" y="1110"/>
                    <a:pt x="3327" y="1114"/>
                    <a:pt x="3464" y="1114"/>
                  </a:cubicBezTo>
                  <a:cubicBezTo>
                    <a:pt x="3532" y="1114"/>
                    <a:pt x="3601" y="1113"/>
                    <a:pt x="3669" y="1110"/>
                  </a:cubicBezTo>
                  <a:cubicBezTo>
                    <a:pt x="3864" y="1110"/>
                    <a:pt x="4059" y="1091"/>
                    <a:pt x="4254" y="1081"/>
                  </a:cubicBezTo>
                  <a:cubicBezTo>
                    <a:pt x="4439" y="1061"/>
                    <a:pt x="4625" y="1042"/>
                    <a:pt x="4800" y="1013"/>
                  </a:cubicBezTo>
                  <a:cubicBezTo>
                    <a:pt x="4976" y="983"/>
                    <a:pt x="5142" y="954"/>
                    <a:pt x="5288" y="915"/>
                  </a:cubicBezTo>
                  <a:lnTo>
                    <a:pt x="5503" y="856"/>
                  </a:lnTo>
                  <a:lnTo>
                    <a:pt x="5698" y="778"/>
                  </a:lnTo>
                  <a:cubicBezTo>
                    <a:pt x="5756" y="749"/>
                    <a:pt x="5796" y="730"/>
                    <a:pt x="5854" y="700"/>
                  </a:cubicBezTo>
                  <a:cubicBezTo>
                    <a:pt x="5903" y="661"/>
                    <a:pt x="5942" y="603"/>
                    <a:pt x="5952" y="544"/>
                  </a:cubicBezTo>
                  <a:cubicBezTo>
                    <a:pt x="5952" y="456"/>
                    <a:pt x="5913" y="388"/>
                    <a:pt x="5864" y="330"/>
                  </a:cubicBezTo>
                  <a:cubicBezTo>
                    <a:pt x="5844" y="310"/>
                    <a:pt x="5825" y="291"/>
                    <a:pt x="5805" y="271"/>
                  </a:cubicBezTo>
                  <a:lnTo>
                    <a:pt x="5796" y="271"/>
                  </a:lnTo>
                  <a:cubicBezTo>
                    <a:pt x="5786" y="266"/>
                    <a:pt x="5776" y="264"/>
                    <a:pt x="5766" y="264"/>
                  </a:cubicBezTo>
                  <a:cubicBezTo>
                    <a:pt x="5756" y="264"/>
                    <a:pt x="5747" y="266"/>
                    <a:pt x="5737" y="271"/>
                  </a:cubicBezTo>
                  <a:cubicBezTo>
                    <a:pt x="5727" y="291"/>
                    <a:pt x="5727" y="310"/>
                    <a:pt x="5737" y="330"/>
                  </a:cubicBezTo>
                  <a:cubicBezTo>
                    <a:pt x="5756" y="349"/>
                    <a:pt x="5776" y="359"/>
                    <a:pt x="5786" y="378"/>
                  </a:cubicBezTo>
                  <a:cubicBezTo>
                    <a:pt x="5825" y="427"/>
                    <a:pt x="5844" y="476"/>
                    <a:pt x="5844" y="534"/>
                  </a:cubicBezTo>
                  <a:cubicBezTo>
                    <a:pt x="5844" y="574"/>
                    <a:pt x="5815" y="603"/>
                    <a:pt x="5786" y="613"/>
                  </a:cubicBezTo>
                  <a:cubicBezTo>
                    <a:pt x="5756" y="632"/>
                    <a:pt x="5688" y="661"/>
                    <a:pt x="5639" y="681"/>
                  </a:cubicBezTo>
                  <a:lnTo>
                    <a:pt x="5454" y="739"/>
                  </a:lnTo>
                  <a:lnTo>
                    <a:pt x="5249" y="798"/>
                  </a:lnTo>
                  <a:cubicBezTo>
                    <a:pt x="5103" y="827"/>
                    <a:pt x="4947" y="856"/>
                    <a:pt x="4771" y="876"/>
                  </a:cubicBezTo>
                  <a:cubicBezTo>
                    <a:pt x="4596" y="905"/>
                    <a:pt x="4420" y="925"/>
                    <a:pt x="4235" y="934"/>
                  </a:cubicBezTo>
                  <a:cubicBezTo>
                    <a:pt x="4049" y="954"/>
                    <a:pt x="3854" y="964"/>
                    <a:pt x="3649" y="964"/>
                  </a:cubicBezTo>
                  <a:lnTo>
                    <a:pt x="3054" y="964"/>
                  </a:lnTo>
                  <a:cubicBezTo>
                    <a:pt x="2849" y="954"/>
                    <a:pt x="2654" y="934"/>
                    <a:pt x="2459" y="915"/>
                  </a:cubicBezTo>
                  <a:cubicBezTo>
                    <a:pt x="2254" y="895"/>
                    <a:pt x="2069" y="866"/>
                    <a:pt x="1884" y="837"/>
                  </a:cubicBezTo>
                  <a:lnTo>
                    <a:pt x="1610" y="778"/>
                  </a:lnTo>
                  <a:cubicBezTo>
                    <a:pt x="1523" y="759"/>
                    <a:pt x="1435" y="730"/>
                    <a:pt x="1357" y="710"/>
                  </a:cubicBezTo>
                  <a:lnTo>
                    <a:pt x="1230" y="671"/>
                  </a:lnTo>
                  <a:lnTo>
                    <a:pt x="1123" y="632"/>
                  </a:lnTo>
                  <a:cubicBezTo>
                    <a:pt x="1045" y="603"/>
                    <a:pt x="967" y="583"/>
                    <a:pt x="898" y="554"/>
                  </a:cubicBezTo>
                  <a:lnTo>
                    <a:pt x="703" y="466"/>
                  </a:lnTo>
                  <a:cubicBezTo>
                    <a:pt x="645" y="437"/>
                    <a:pt x="586" y="398"/>
                    <a:pt x="537" y="369"/>
                  </a:cubicBezTo>
                  <a:cubicBezTo>
                    <a:pt x="449" y="320"/>
                    <a:pt x="362" y="261"/>
                    <a:pt x="274" y="193"/>
                  </a:cubicBezTo>
                  <a:cubicBezTo>
                    <a:pt x="206" y="144"/>
                    <a:pt x="167" y="95"/>
                    <a:pt x="128" y="56"/>
                  </a:cubicBezTo>
                  <a:lnTo>
                    <a:pt x="79" y="8"/>
                  </a:lnTo>
                  <a:cubicBezTo>
                    <a:pt x="69" y="3"/>
                    <a:pt x="59" y="0"/>
                    <a:pt x="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48"/>
            <p:cNvSpPr/>
            <p:nvPr/>
          </p:nvSpPr>
          <p:spPr>
            <a:xfrm>
              <a:off x="5910225" y="2923500"/>
              <a:ext cx="42225" cy="19125"/>
            </a:xfrm>
            <a:custGeom>
              <a:rect b="b" l="l" r="r" t="t"/>
              <a:pathLst>
                <a:path extrusionOk="0" h="765" w="1689">
                  <a:moveTo>
                    <a:pt x="1616" y="1"/>
                  </a:moveTo>
                  <a:cubicBezTo>
                    <a:pt x="1611" y="1"/>
                    <a:pt x="1606" y="2"/>
                    <a:pt x="1601" y="3"/>
                  </a:cubicBezTo>
                  <a:cubicBezTo>
                    <a:pt x="1581" y="3"/>
                    <a:pt x="1562" y="23"/>
                    <a:pt x="1572" y="42"/>
                  </a:cubicBezTo>
                  <a:cubicBezTo>
                    <a:pt x="1572" y="42"/>
                    <a:pt x="1572" y="81"/>
                    <a:pt x="1572" y="130"/>
                  </a:cubicBezTo>
                  <a:lnTo>
                    <a:pt x="1572" y="218"/>
                  </a:lnTo>
                  <a:cubicBezTo>
                    <a:pt x="1572" y="257"/>
                    <a:pt x="1552" y="286"/>
                    <a:pt x="1542" y="325"/>
                  </a:cubicBezTo>
                  <a:cubicBezTo>
                    <a:pt x="1523" y="364"/>
                    <a:pt x="1503" y="393"/>
                    <a:pt x="1474" y="423"/>
                  </a:cubicBezTo>
                  <a:cubicBezTo>
                    <a:pt x="1455" y="442"/>
                    <a:pt x="1435" y="452"/>
                    <a:pt x="1416" y="472"/>
                  </a:cubicBezTo>
                  <a:cubicBezTo>
                    <a:pt x="1396" y="481"/>
                    <a:pt x="1377" y="491"/>
                    <a:pt x="1347" y="501"/>
                  </a:cubicBezTo>
                  <a:cubicBezTo>
                    <a:pt x="1328" y="511"/>
                    <a:pt x="1308" y="520"/>
                    <a:pt x="1279" y="530"/>
                  </a:cubicBezTo>
                  <a:lnTo>
                    <a:pt x="1191" y="550"/>
                  </a:lnTo>
                  <a:cubicBezTo>
                    <a:pt x="1133" y="569"/>
                    <a:pt x="1074" y="579"/>
                    <a:pt x="1016" y="589"/>
                  </a:cubicBezTo>
                  <a:lnTo>
                    <a:pt x="840" y="608"/>
                  </a:lnTo>
                  <a:cubicBezTo>
                    <a:pt x="781" y="618"/>
                    <a:pt x="723" y="618"/>
                    <a:pt x="664" y="618"/>
                  </a:cubicBezTo>
                  <a:lnTo>
                    <a:pt x="352" y="618"/>
                  </a:lnTo>
                  <a:cubicBezTo>
                    <a:pt x="167" y="598"/>
                    <a:pt x="50" y="598"/>
                    <a:pt x="50" y="598"/>
                  </a:cubicBezTo>
                  <a:cubicBezTo>
                    <a:pt x="30" y="598"/>
                    <a:pt x="11" y="608"/>
                    <a:pt x="1" y="628"/>
                  </a:cubicBezTo>
                  <a:cubicBezTo>
                    <a:pt x="1" y="647"/>
                    <a:pt x="11" y="667"/>
                    <a:pt x="40" y="676"/>
                  </a:cubicBezTo>
                  <a:cubicBezTo>
                    <a:pt x="40" y="676"/>
                    <a:pt x="157" y="706"/>
                    <a:pt x="342" y="735"/>
                  </a:cubicBezTo>
                  <a:cubicBezTo>
                    <a:pt x="401" y="745"/>
                    <a:pt x="450" y="754"/>
                    <a:pt x="499" y="754"/>
                  </a:cubicBezTo>
                  <a:cubicBezTo>
                    <a:pt x="547" y="764"/>
                    <a:pt x="616" y="764"/>
                    <a:pt x="674" y="764"/>
                  </a:cubicBezTo>
                  <a:lnTo>
                    <a:pt x="859" y="764"/>
                  </a:lnTo>
                  <a:lnTo>
                    <a:pt x="1055" y="745"/>
                  </a:lnTo>
                  <a:cubicBezTo>
                    <a:pt x="1113" y="735"/>
                    <a:pt x="1172" y="725"/>
                    <a:pt x="1240" y="706"/>
                  </a:cubicBezTo>
                  <a:lnTo>
                    <a:pt x="1328" y="676"/>
                  </a:lnTo>
                  <a:cubicBezTo>
                    <a:pt x="1357" y="667"/>
                    <a:pt x="1386" y="657"/>
                    <a:pt x="1416" y="637"/>
                  </a:cubicBezTo>
                  <a:cubicBezTo>
                    <a:pt x="1445" y="628"/>
                    <a:pt x="1474" y="608"/>
                    <a:pt x="1503" y="589"/>
                  </a:cubicBezTo>
                  <a:cubicBezTo>
                    <a:pt x="1533" y="569"/>
                    <a:pt x="1552" y="550"/>
                    <a:pt x="1572" y="520"/>
                  </a:cubicBezTo>
                  <a:cubicBezTo>
                    <a:pt x="1611" y="481"/>
                    <a:pt x="1640" y="432"/>
                    <a:pt x="1659" y="374"/>
                  </a:cubicBezTo>
                  <a:cubicBezTo>
                    <a:pt x="1669" y="345"/>
                    <a:pt x="1679" y="325"/>
                    <a:pt x="1679" y="296"/>
                  </a:cubicBezTo>
                  <a:cubicBezTo>
                    <a:pt x="1689" y="276"/>
                    <a:pt x="1689" y="247"/>
                    <a:pt x="1689" y="228"/>
                  </a:cubicBezTo>
                  <a:cubicBezTo>
                    <a:pt x="1689" y="189"/>
                    <a:pt x="1679" y="150"/>
                    <a:pt x="1679" y="120"/>
                  </a:cubicBezTo>
                  <a:cubicBezTo>
                    <a:pt x="1669" y="72"/>
                    <a:pt x="1659" y="42"/>
                    <a:pt x="1659" y="42"/>
                  </a:cubicBezTo>
                  <a:cubicBezTo>
                    <a:pt x="1651" y="18"/>
                    <a:pt x="1637" y="1"/>
                    <a:pt x="16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48"/>
            <p:cNvSpPr/>
            <p:nvPr/>
          </p:nvSpPr>
          <p:spPr>
            <a:xfrm>
              <a:off x="5927550" y="2909900"/>
              <a:ext cx="24425" cy="16125"/>
            </a:xfrm>
            <a:custGeom>
              <a:rect b="b" l="l" r="r" t="t"/>
              <a:pathLst>
                <a:path extrusionOk="0" h="645" w="977">
                  <a:moveTo>
                    <a:pt x="401" y="147"/>
                  </a:moveTo>
                  <a:cubicBezTo>
                    <a:pt x="415" y="152"/>
                    <a:pt x="432" y="152"/>
                    <a:pt x="448" y="152"/>
                  </a:cubicBezTo>
                  <a:cubicBezTo>
                    <a:pt x="464" y="152"/>
                    <a:pt x="479" y="152"/>
                    <a:pt x="488" y="157"/>
                  </a:cubicBezTo>
                  <a:cubicBezTo>
                    <a:pt x="537" y="177"/>
                    <a:pt x="576" y="196"/>
                    <a:pt x="625" y="225"/>
                  </a:cubicBezTo>
                  <a:cubicBezTo>
                    <a:pt x="644" y="235"/>
                    <a:pt x="664" y="255"/>
                    <a:pt x="684" y="274"/>
                  </a:cubicBezTo>
                  <a:lnTo>
                    <a:pt x="732" y="323"/>
                  </a:lnTo>
                  <a:cubicBezTo>
                    <a:pt x="781" y="381"/>
                    <a:pt x="820" y="440"/>
                    <a:pt x="849" y="508"/>
                  </a:cubicBezTo>
                  <a:lnTo>
                    <a:pt x="869" y="547"/>
                  </a:lnTo>
                  <a:lnTo>
                    <a:pt x="732" y="547"/>
                  </a:lnTo>
                  <a:cubicBezTo>
                    <a:pt x="693" y="547"/>
                    <a:pt x="644" y="528"/>
                    <a:pt x="596" y="528"/>
                  </a:cubicBezTo>
                  <a:cubicBezTo>
                    <a:pt x="547" y="528"/>
                    <a:pt x="498" y="518"/>
                    <a:pt x="449" y="508"/>
                  </a:cubicBezTo>
                  <a:cubicBezTo>
                    <a:pt x="391" y="489"/>
                    <a:pt x="342" y="469"/>
                    <a:pt x="293" y="450"/>
                  </a:cubicBezTo>
                  <a:cubicBezTo>
                    <a:pt x="245" y="430"/>
                    <a:pt x="215" y="391"/>
                    <a:pt x="186" y="352"/>
                  </a:cubicBezTo>
                  <a:cubicBezTo>
                    <a:pt x="166" y="313"/>
                    <a:pt x="176" y="274"/>
                    <a:pt x="196" y="235"/>
                  </a:cubicBezTo>
                  <a:cubicBezTo>
                    <a:pt x="235" y="206"/>
                    <a:pt x="274" y="177"/>
                    <a:pt x="323" y="157"/>
                  </a:cubicBezTo>
                  <a:cubicBezTo>
                    <a:pt x="342" y="157"/>
                    <a:pt x="371" y="147"/>
                    <a:pt x="401" y="147"/>
                  </a:cubicBezTo>
                  <a:close/>
                  <a:moveTo>
                    <a:pt x="401" y="1"/>
                  </a:moveTo>
                  <a:cubicBezTo>
                    <a:pt x="362" y="1"/>
                    <a:pt x="323" y="1"/>
                    <a:pt x="284" y="11"/>
                  </a:cubicBezTo>
                  <a:cubicBezTo>
                    <a:pt x="196" y="30"/>
                    <a:pt x="127" y="69"/>
                    <a:pt x="69" y="138"/>
                  </a:cubicBezTo>
                  <a:cubicBezTo>
                    <a:pt x="10" y="216"/>
                    <a:pt x="1" y="323"/>
                    <a:pt x="40" y="411"/>
                  </a:cubicBezTo>
                  <a:cubicBezTo>
                    <a:pt x="79" y="479"/>
                    <a:pt x="147" y="537"/>
                    <a:pt x="215" y="567"/>
                  </a:cubicBezTo>
                  <a:cubicBezTo>
                    <a:pt x="254" y="586"/>
                    <a:pt x="284" y="596"/>
                    <a:pt x="313" y="606"/>
                  </a:cubicBezTo>
                  <a:lnTo>
                    <a:pt x="410" y="625"/>
                  </a:lnTo>
                  <a:cubicBezTo>
                    <a:pt x="469" y="635"/>
                    <a:pt x="527" y="645"/>
                    <a:pt x="586" y="645"/>
                  </a:cubicBezTo>
                  <a:lnTo>
                    <a:pt x="732" y="645"/>
                  </a:lnTo>
                  <a:lnTo>
                    <a:pt x="830" y="635"/>
                  </a:lnTo>
                  <a:cubicBezTo>
                    <a:pt x="859" y="635"/>
                    <a:pt x="879" y="625"/>
                    <a:pt x="908" y="625"/>
                  </a:cubicBezTo>
                  <a:lnTo>
                    <a:pt x="927" y="625"/>
                  </a:lnTo>
                  <a:lnTo>
                    <a:pt x="927" y="616"/>
                  </a:lnTo>
                  <a:lnTo>
                    <a:pt x="937" y="616"/>
                  </a:lnTo>
                  <a:cubicBezTo>
                    <a:pt x="957" y="606"/>
                    <a:pt x="976" y="586"/>
                    <a:pt x="966" y="567"/>
                  </a:cubicBezTo>
                  <a:lnTo>
                    <a:pt x="947" y="469"/>
                  </a:lnTo>
                  <a:cubicBezTo>
                    <a:pt x="918" y="381"/>
                    <a:pt x="879" y="303"/>
                    <a:pt x="820" y="235"/>
                  </a:cubicBezTo>
                  <a:lnTo>
                    <a:pt x="762" y="177"/>
                  </a:lnTo>
                  <a:cubicBezTo>
                    <a:pt x="742" y="147"/>
                    <a:pt x="723" y="128"/>
                    <a:pt x="693" y="108"/>
                  </a:cubicBezTo>
                  <a:cubicBezTo>
                    <a:pt x="644" y="59"/>
                    <a:pt x="576" y="30"/>
                    <a:pt x="508" y="11"/>
                  </a:cubicBezTo>
                  <a:cubicBezTo>
                    <a:pt x="469" y="1"/>
                    <a:pt x="440" y="1"/>
                    <a:pt x="40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48"/>
            <p:cNvSpPr/>
            <p:nvPr/>
          </p:nvSpPr>
          <p:spPr>
            <a:xfrm>
              <a:off x="6101800" y="3290875"/>
              <a:ext cx="28450" cy="10425"/>
            </a:xfrm>
            <a:custGeom>
              <a:rect b="b" l="l" r="r" t="t"/>
              <a:pathLst>
                <a:path extrusionOk="0" h="417" w="1138">
                  <a:moveTo>
                    <a:pt x="848" y="1"/>
                  </a:moveTo>
                  <a:cubicBezTo>
                    <a:pt x="746" y="1"/>
                    <a:pt x="644" y="18"/>
                    <a:pt x="542" y="59"/>
                  </a:cubicBezTo>
                  <a:cubicBezTo>
                    <a:pt x="474" y="78"/>
                    <a:pt x="406" y="107"/>
                    <a:pt x="338" y="146"/>
                  </a:cubicBezTo>
                  <a:cubicBezTo>
                    <a:pt x="279" y="176"/>
                    <a:pt x="220" y="215"/>
                    <a:pt x="162" y="244"/>
                  </a:cubicBezTo>
                  <a:cubicBezTo>
                    <a:pt x="103" y="283"/>
                    <a:pt x="55" y="332"/>
                    <a:pt x="16" y="381"/>
                  </a:cubicBezTo>
                  <a:cubicBezTo>
                    <a:pt x="1" y="396"/>
                    <a:pt x="14" y="416"/>
                    <a:pt x="30" y="416"/>
                  </a:cubicBezTo>
                  <a:cubicBezTo>
                    <a:pt x="35" y="416"/>
                    <a:pt x="40" y="414"/>
                    <a:pt x="45" y="410"/>
                  </a:cubicBezTo>
                  <a:lnTo>
                    <a:pt x="84" y="381"/>
                  </a:lnTo>
                  <a:cubicBezTo>
                    <a:pt x="113" y="361"/>
                    <a:pt x="152" y="332"/>
                    <a:pt x="201" y="302"/>
                  </a:cubicBezTo>
                  <a:cubicBezTo>
                    <a:pt x="250" y="273"/>
                    <a:pt x="308" y="244"/>
                    <a:pt x="367" y="224"/>
                  </a:cubicBezTo>
                  <a:cubicBezTo>
                    <a:pt x="435" y="185"/>
                    <a:pt x="503" y="166"/>
                    <a:pt x="572" y="137"/>
                  </a:cubicBezTo>
                  <a:cubicBezTo>
                    <a:pt x="640" y="117"/>
                    <a:pt x="708" y="98"/>
                    <a:pt x="786" y="78"/>
                  </a:cubicBezTo>
                  <a:cubicBezTo>
                    <a:pt x="845" y="68"/>
                    <a:pt x="903" y="68"/>
                    <a:pt x="972" y="68"/>
                  </a:cubicBezTo>
                  <a:cubicBezTo>
                    <a:pt x="991" y="68"/>
                    <a:pt x="1020" y="78"/>
                    <a:pt x="1040" y="78"/>
                  </a:cubicBezTo>
                  <a:cubicBezTo>
                    <a:pt x="1050" y="88"/>
                    <a:pt x="1069" y="98"/>
                    <a:pt x="1089" y="107"/>
                  </a:cubicBezTo>
                  <a:lnTo>
                    <a:pt x="1118" y="146"/>
                  </a:lnTo>
                  <a:lnTo>
                    <a:pt x="1137" y="146"/>
                  </a:lnTo>
                  <a:cubicBezTo>
                    <a:pt x="1137" y="146"/>
                    <a:pt x="1137" y="137"/>
                    <a:pt x="1137" y="137"/>
                  </a:cubicBezTo>
                  <a:cubicBezTo>
                    <a:pt x="1137" y="137"/>
                    <a:pt x="1128" y="117"/>
                    <a:pt x="1118" y="88"/>
                  </a:cubicBezTo>
                  <a:cubicBezTo>
                    <a:pt x="1079" y="49"/>
                    <a:pt x="1030" y="20"/>
                    <a:pt x="981" y="10"/>
                  </a:cubicBezTo>
                  <a:cubicBezTo>
                    <a:pt x="937" y="4"/>
                    <a:pt x="893" y="1"/>
                    <a:pt x="84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8"/>
            <p:cNvSpPr/>
            <p:nvPr/>
          </p:nvSpPr>
          <p:spPr>
            <a:xfrm>
              <a:off x="6067050" y="3265575"/>
              <a:ext cx="60025" cy="21600"/>
            </a:xfrm>
            <a:custGeom>
              <a:rect b="b" l="l" r="r" t="t"/>
              <a:pathLst>
                <a:path extrusionOk="0" h="864" w="2401">
                  <a:moveTo>
                    <a:pt x="2011" y="1"/>
                  </a:moveTo>
                  <a:cubicBezTo>
                    <a:pt x="1943" y="1"/>
                    <a:pt x="1874" y="3"/>
                    <a:pt x="1806" y="7"/>
                  </a:cubicBezTo>
                  <a:cubicBezTo>
                    <a:pt x="1737" y="7"/>
                    <a:pt x="1659" y="17"/>
                    <a:pt x="1591" y="27"/>
                  </a:cubicBezTo>
                  <a:cubicBezTo>
                    <a:pt x="1513" y="46"/>
                    <a:pt x="1435" y="56"/>
                    <a:pt x="1357" y="76"/>
                  </a:cubicBezTo>
                  <a:cubicBezTo>
                    <a:pt x="1279" y="95"/>
                    <a:pt x="1201" y="115"/>
                    <a:pt x="1123" y="144"/>
                  </a:cubicBezTo>
                  <a:cubicBezTo>
                    <a:pt x="967" y="193"/>
                    <a:pt x="820" y="261"/>
                    <a:pt x="674" y="329"/>
                  </a:cubicBezTo>
                  <a:cubicBezTo>
                    <a:pt x="547" y="397"/>
                    <a:pt x="430" y="476"/>
                    <a:pt x="323" y="554"/>
                  </a:cubicBezTo>
                  <a:cubicBezTo>
                    <a:pt x="235" y="612"/>
                    <a:pt x="167" y="680"/>
                    <a:pt x="89" y="749"/>
                  </a:cubicBezTo>
                  <a:cubicBezTo>
                    <a:pt x="69" y="768"/>
                    <a:pt x="40" y="797"/>
                    <a:pt x="11" y="827"/>
                  </a:cubicBezTo>
                  <a:cubicBezTo>
                    <a:pt x="11" y="836"/>
                    <a:pt x="1" y="846"/>
                    <a:pt x="11" y="856"/>
                  </a:cubicBezTo>
                  <a:cubicBezTo>
                    <a:pt x="15" y="861"/>
                    <a:pt x="23" y="863"/>
                    <a:pt x="30" y="863"/>
                  </a:cubicBezTo>
                  <a:cubicBezTo>
                    <a:pt x="37" y="863"/>
                    <a:pt x="45" y="861"/>
                    <a:pt x="50" y="856"/>
                  </a:cubicBezTo>
                  <a:cubicBezTo>
                    <a:pt x="50" y="856"/>
                    <a:pt x="176" y="768"/>
                    <a:pt x="381" y="641"/>
                  </a:cubicBezTo>
                  <a:cubicBezTo>
                    <a:pt x="479" y="573"/>
                    <a:pt x="606" y="524"/>
                    <a:pt x="742" y="456"/>
                  </a:cubicBezTo>
                  <a:cubicBezTo>
                    <a:pt x="811" y="427"/>
                    <a:pt x="879" y="397"/>
                    <a:pt x="947" y="368"/>
                  </a:cubicBezTo>
                  <a:cubicBezTo>
                    <a:pt x="1015" y="329"/>
                    <a:pt x="1093" y="310"/>
                    <a:pt x="1171" y="280"/>
                  </a:cubicBezTo>
                  <a:cubicBezTo>
                    <a:pt x="1240" y="251"/>
                    <a:pt x="1318" y="232"/>
                    <a:pt x="1386" y="202"/>
                  </a:cubicBezTo>
                  <a:cubicBezTo>
                    <a:pt x="1464" y="183"/>
                    <a:pt x="1542" y="163"/>
                    <a:pt x="1610" y="144"/>
                  </a:cubicBezTo>
                  <a:cubicBezTo>
                    <a:pt x="1679" y="124"/>
                    <a:pt x="1747" y="115"/>
                    <a:pt x="1815" y="105"/>
                  </a:cubicBezTo>
                  <a:cubicBezTo>
                    <a:pt x="1884" y="85"/>
                    <a:pt x="1952" y="76"/>
                    <a:pt x="2010" y="76"/>
                  </a:cubicBezTo>
                  <a:cubicBezTo>
                    <a:pt x="2069" y="66"/>
                    <a:pt x="2128" y="46"/>
                    <a:pt x="2176" y="46"/>
                  </a:cubicBezTo>
                  <a:lnTo>
                    <a:pt x="2293" y="37"/>
                  </a:lnTo>
                  <a:lnTo>
                    <a:pt x="2401" y="27"/>
                  </a:lnTo>
                  <a:cubicBezTo>
                    <a:pt x="2401" y="27"/>
                    <a:pt x="2362" y="27"/>
                    <a:pt x="2293" y="17"/>
                  </a:cubicBezTo>
                  <a:cubicBezTo>
                    <a:pt x="2202" y="6"/>
                    <a:pt x="2107" y="1"/>
                    <a:pt x="201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48"/>
            <p:cNvSpPr/>
            <p:nvPr/>
          </p:nvSpPr>
          <p:spPr>
            <a:xfrm>
              <a:off x="5985100" y="3195400"/>
              <a:ext cx="99550" cy="95350"/>
            </a:xfrm>
            <a:custGeom>
              <a:rect b="b" l="l" r="r" t="t"/>
              <a:pathLst>
                <a:path extrusionOk="0" h="3814" w="3982">
                  <a:moveTo>
                    <a:pt x="3936" y="1"/>
                  </a:moveTo>
                  <a:cubicBezTo>
                    <a:pt x="3923" y="1"/>
                    <a:pt x="3910" y="10"/>
                    <a:pt x="3903" y="24"/>
                  </a:cubicBezTo>
                  <a:lnTo>
                    <a:pt x="3893" y="83"/>
                  </a:lnTo>
                  <a:cubicBezTo>
                    <a:pt x="3884" y="141"/>
                    <a:pt x="3864" y="190"/>
                    <a:pt x="3845" y="249"/>
                  </a:cubicBezTo>
                  <a:cubicBezTo>
                    <a:pt x="3835" y="288"/>
                    <a:pt x="3815" y="327"/>
                    <a:pt x="3796" y="356"/>
                  </a:cubicBezTo>
                  <a:cubicBezTo>
                    <a:pt x="3776" y="405"/>
                    <a:pt x="3757" y="444"/>
                    <a:pt x="3737" y="492"/>
                  </a:cubicBezTo>
                  <a:cubicBezTo>
                    <a:pt x="3679" y="590"/>
                    <a:pt x="3620" y="688"/>
                    <a:pt x="3552" y="775"/>
                  </a:cubicBezTo>
                  <a:cubicBezTo>
                    <a:pt x="3464" y="873"/>
                    <a:pt x="3386" y="980"/>
                    <a:pt x="3279" y="1088"/>
                  </a:cubicBezTo>
                  <a:cubicBezTo>
                    <a:pt x="3171" y="1195"/>
                    <a:pt x="3064" y="1302"/>
                    <a:pt x="2947" y="1400"/>
                  </a:cubicBezTo>
                  <a:cubicBezTo>
                    <a:pt x="2811" y="1497"/>
                    <a:pt x="2684" y="1595"/>
                    <a:pt x="2537" y="1692"/>
                  </a:cubicBezTo>
                  <a:lnTo>
                    <a:pt x="2323" y="1829"/>
                  </a:lnTo>
                  <a:lnTo>
                    <a:pt x="2098" y="1956"/>
                  </a:lnTo>
                  <a:cubicBezTo>
                    <a:pt x="1952" y="2044"/>
                    <a:pt x="1796" y="2122"/>
                    <a:pt x="1650" y="2209"/>
                  </a:cubicBezTo>
                  <a:cubicBezTo>
                    <a:pt x="1503" y="2297"/>
                    <a:pt x="1357" y="2375"/>
                    <a:pt x="1220" y="2473"/>
                  </a:cubicBezTo>
                  <a:cubicBezTo>
                    <a:pt x="1084" y="2570"/>
                    <a:pt x="947" y="2648"/>
                    <a:pt x="840" y="2746"/>
                  </a:cubicBezTo>
                  <a:lnTo>
                    <a:pt x="664" y="2892"/>
                  </a:lnTo>
                  <a:lnTo>
                    <a:pt x="518" y="3039"/>
                  </a:lnTo>
                  <a:cubicBezTo>
                    <a:pt x="440" y="3126"/>
                    <a:pt x="362" y="3214"/>
                    <a:pt x="284" y="3312"/>
                  </a:cubicBezTo>
                  <a:cubicBezTo>
                    <a:pt x="235" y="3380"/>
                    <a:pt x="177" y="3458"/>
                    <a:pt x="128" y="3536"/>
                  </a:cubicBezTo>
                  <a:cubicBezTo>
                    <a:pt x="98" y="3595"/>
                    <a:pt x="69" y="3643"/>
                    <a:pt x="50" y="3702"/>
                  </a:cubicBezTo>
                  <a:cubicBezTo>
                    <a:pt x="20" y="3741"/>
                    <a:pt x="20" y="3761"/>
                    <a:pt x="20" y="3761"/>
                  </a:cubicBezTo>
                  <a:cubicBezTo>
                    <a:pt x="1" y="3770"/>
                    <a:pt x="11" y="3800"/>
                    <a:pt x="20" y="3809"/>
                  </a:cubicBezTo>
                  <a:cubicBezTo>
                    <a:pt x="26" y="3812"/>
                    <a:pt x="33" y="3813"/>
                    <a:pt x="39" y="3813"/>
                  </a:cubicBezTo>
                  <a:cubicBezTo>
                    <a:pt x="55" y="3813"/>
                    <a:pt x="72" y="3806"/>
                    <a:pt x="79" y="3800"/>
                  </a:cubicBezTo>
                  <a:cubicBezTo>
                    <a:pt x="79" y="3800"/>
                    <a:pt x="79" y="3780"/>
                    <a:pt x="108" y="3751"/>
                  </a:cubicBezTo>
                  <a:cubicBezTo>
                    <a:pt x="128" y="3712"/>
                    <a:pt x="167" y="3663"/>
                    <a:pt x="206" y="3604"/>
                  </a:cubicBezTo>
                  <a:cubicBezTo>
                    <a:pt x="255" y="3546"/>
                    <a:pt x="303" y="3468"/>
                    <a:pt x="381" y="3400"/>
                  </a:cubicBezTo>
                  <a:cubicBezTo>
                    <a:pt x="459" y="3322"/>
                    <a:pt x="528" y="3234"/>
                    <a:pt x="625" y="3146"/>
                  </a:cubicBezTo>
                  <a:lnTo>
                    <a:pt x="762" y="3009"/>
                  </a:lnTo>
                  <a:lnTo>
                    <a:pt x="918" y="2863"/>
                  </a:lnTo>
                  <a:cubicBezTo>
                    <a:pt x="1035" y="2765"/>
                    <a:pt x="1162" y="2668"/>
                    <a:pt x="1289" y="2580"/>
                  </a:cubicBezTo>
                  <a:cubicBezTo>
                    <a:pt x="1415" y="2492"/>
                    <a:pt x="1562" y="2405"/>
                    <a:pt x="1708" y="2326"/>
                  </a:cubicBezTo>
                  <a:cubicBezTo>
                    <a:pt x="1854" y="2239"/>
                    <a:pt x="2011" y="2161"/>
                    <a:pt x="2157" y="2063"/>
                  </a:cubicBezTo>
                  <a:lnTo>
                    <a:pt x="2372" y="1917"/>
                  </a:lnTo>
                  <a:lnTo>
                    <a:pt x="2586" y="1770"/>
                  </a:lnTo>
                  <a:cubicBezTo>
                    <a:pt x="2723" y="1673"/>
                    <a:pt x="2850" y="1575"/>
                    <a:pt x="2986" y="1468"/>
                  </a:cubicBezTo>
                  <a:cubicBezTo>
                    <a:pt x="3113" y="1361"/>
                    <a:pt x="3240" y="1273"/>
                    <a:pt x="3347" y="1166"/>
                  </a:cubicBezTo>
                  <a:cubicBezTo>
                    <a:pt x="3454" y="1068"/>
                    <a:pt x="3552" y="961"/>
                    <a:pt x="3640" y="853"/>
                  </a:cubicBezTo>
                  <a:cubicBezTo>
                    <a:pt x="3708" y="756"/>
                    <a:pt x="3776" y="649"/>
                    <a:pt x="3835" y="541"/>
                  </a:cubicBezTo>
                  <a:cubicBezTo>
                    <a:pt x="3874" y="463"/>
                    <a:pt x="3913" y="375"/>
                    <a:pt x="3932" y="278"/>
                  </a:cubicBezTo>
                  <a:cubicBezTo>
                    <a:pt x="3952" y="219"/>
                    <a:pt x="3962" y="161"/>
                    <a:pt x="3971" y="102"/>
                  </a:cubicBezTo>
                  <a:cubicBezTo>
                    <a:pt x="3981" y="63"/>
                    <a:pt x="3981" y="44"/>
                    <a:pt x="3981" y="44"/>
                  </a:cubicBezTo>
                  <a:cubicBezTo>
                    <a:pt x="3981" y="24"/>
                    <a:pt x="3971" y="5"/>
                    <a:pt x="3952" y="5"/>
                  </a:cubicBezTo>
                  <a:cubicBezTo>
                    <a:pt x="3947" y="2"/>
                    <a:pt x="3941" y="1"/>
                    <a:pt x="393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48"/>
            <p:cNvSpPr/>
            <p:nvPr/>
          </p:nvSpPr>
          <p:spPr>
            <a:xfrm>
              <a:off x="6069975" y="3181500"/>
              <a:ext cx="559275" cy="76225"/>
            </a:xfrm>
            <a:custGeom>
              <a:rect b="b" l="l" r="r" t="t"/>
              <a:pathLst>
                <a:path extrusionOk="0" h="3049" w="22371">
                  <a:moveTo>
                    <a:pt x="1303" y="1"/>
                  </a:moveTo>
                  <a:cubicBezTo>
                    <a:pt x="1172" y="1"/>
                    <a:pt x="1040" y="12"/>
                    <a:pt x="908" y="34"/>
                  </a:cubicBezTo>
                  <a:cubicBezTo>
                    <a:pt x="664" y="83"/>
                    <a:pt x="430" y="170"/>
                    <a:pt x="225" y="297"/>
                  </a:cubicBezTo>
                  <a:cubicBezTo>
                    <a:pt x="167" y="336"/>
                    <a:pt x="118" y="375"/>
                    <a:pt x="69" y="414"/>
                  </a:cubicBezTo>
                  <a:lnTo>
                    <a:pt x="20" y="453"/>
                  </a:lnTo>
                  <a:lnTo>
                    <a:pt x="11" y="463"/>
                  </a:lnTo>
                  <a:cubicBezTo>
                    <a:pt x="1" y="473"/>
                    <a:pt x="1" y="492"/>
                    <a:pt x="11" y="502"/>
                  </a:cubicBezTo>
                  <a:cubicBezTo>
                    <a:pt x="16" y="507"/>
                    <a:pt x="23" y="509"/>
                    <a:pt x="30" y="509"/>
                  </a:cubicBezTo>
                  <a:cubicBezTo>
                    <a:pt x="37" y="509"/>
                    <a:pt x="45" y="507"/>
                    <a:pt x="50" y="502"/>
                  </a:cubicBezTo>
                  <a:cubicBezTo>
                    <a:pt x="118" y="453"/>
                    <a:pt x="186" y="405"/>
                    <a:pt x="255" y="356"/>
                  </a:cubicBezTo>
                  <a:cubicBezTo>
                    <a:pt x="459" y="239"/>
                    <a:pt x="684" y="151"/>
                    <a:pt x="918" y="112"/>
                  </a:cubicBezTo>
                  <a:cubicBezTo>
                    <a:pt x="1084" y="92"/>
                    <a:pt x="1259" y="83"/>
                    <a:pt x="1425" y="83"/>
                  </a:cubicBezTo>
                  <a:cubicBezTo>
                    <a:pt x="1630" y="102"/>
                    <a:pt x="1825" y="131"/>
                    <a:pt x="2020" y="190"/>
                  </a:cubicBezTo>
                  <a:cubicBezTo>
                    <a:pt x="2430" y="307"/>
                    <a:pt x="2908" y="424"/>
                    <a:pt x="3435" y="522"/>
                  </a:cubicBezTo>
                  <a:cubicBezTo>
                    <a:pt x="4001" y="639"/>
                    <a:pt x="4576" y="726"/>
                    <a:pt x="5142" y="775"/>
                  </a:cubicBezTo>
                  <a:cubicBezTo>
                    <a:pt x="5399" y="799"/>
                    <a:pt x="5662" y="817"/>
                    <a:pt x="5922" y="817"/>
                  </a:cubicBezTo>
                  <a:cubicBezTo>
                    <a:pt x="5977" y="817"/>
                    <a:pt x="6033" y="816"/>
                    <a:pt x="6088" y="814"/>
                  </a:cubicBezTo>
                  <a:cubicBezTo>
                    <a:pt x="6410" y="795"/>
                    <a:pt x="6742" y="785"/>
                    <a:pt x="7074" y="756"/>
                  </a:cubicBezTo>
                  <a:cubicBezTo>
                    <a:pt x="7747" y="717"/>
                    <a:pt x="8430" y="639"/>
                    <a:pt x="9132" y="600"/>
                  </a:cubicBezTo>
                  <a:cubicBezTo>
                    <a:pt x="9571" y="569"/>
                    <a:pt x="10010" y="554"/>
                    <a:pt x="10451" y="554"/>
                  </a:cubicBezTo>
                  <a:cubicBezTo>
                    <a:pt x="10716" y="554"/>
                    <a:pt x="10982" y="559"/>
                    <a:pt x="11249" y="570"/>
                  </a:cubicBezTo>
                  <a:cubicBezTo>
                    <a:pt x="11600" y="580"/>
                    <a:pt x="11951" y="619"/>
                    <a:pt x="12303" y="668"/>
                  </a:cubicBezTo>
                  <a:cubicBezTo>
                    <a:pt x="12644" y="736"/>
                    <a:pt x="12986" y="824"/>
                    <a:pt x="13327" y="931"/>
                  </a:cubicBezTo>
                  <a:cubicBezTo>
                    <a:pt x="13990" y="1146"/>
                    <a:pt x="14654" y="1341"/>
                    <a:pt x="15298" y="1526"/>
                  </a:cubicBezTo>
                  <a:lnTo>
                    <a:pt x="17151" y="2073"/>
                  </a:lnTo>
                  <a:cubicBezTo>
                    <a:pt x="17736" y="2239"/>
                    <a:pt x="18293" y="2414"/>
                    <a:pt x="18810" y="2551"/>
                  </a:cubicBezTo>
                  <a:cubicBezTo>
                    <a:pt x="19327" y="2687"/>
                    <a:pt x="19805" y="2795"/>
                    <a:pt x="20234" y="2873"/>
                  </a:cubicBezTo>
                  <a:cubicBezTo>
                    <a:pt x="20663" y="2951"/>
                    <a:pt x="21044" y="3000"/>
                    <a:pt x="21356" y="3029"/>
                  </a:cubicBezTo>
                  <a:cubicBezTo>
                    <a:pt x="21600" y="3048"/>
                    <a:pt x="21844" y="3048"/>
                    <a:pt x="22087" y="3048"/>
                  </a:cubicBezTo>
                  <a:cubicBezTo>
                    <a:pt x="22166" y="3039"/>
                    <a:pt x="22234" y="3029"/>
                    <a:pt x="22273" y="3029"/>
                  </a:cubicBezTo>
                  <a:lnTo>
                    <a:pt x="22341" y="3029"/>
                  </a:lnTo>
                  <a:cubicBezTo>
                    <a:pt x="22361" y="3029"/>
                    <a:pt x="22370" y="3019"/>
                    <a:pt x="22370" y="3000"/>
                  </a:cubicBezTo>
                  <a:cubicBezTo>
                    <a:pt x="22370" y="2990"/>
                    <a:pt x="22351" y="2970"/>
                    <a:pt x="22341" y="2970"/>
                  </a:cubicBezTo>
                  <a:lnTo>
                    <a:pt x="22087" y="2970"/>
                  </a:lnTo>
                  <a:cubicBezTo>
                    <a:pt x="21844" y="2970"/>
                    <a:pt x="21609" y="2961"/>
                    <a:pt x="21366" y="2931"/>
                  </a:cubicBezTo>
                  <a:cubicBezTo>
                    <a:pt x="21063" y="2892"/>
                    <a:pt x="20683" y="2834"/>
                    <a:pt x="20263" y="2746"/>
                  </a:cubicBezTo>
                  <a:cubicBezTo>
                    <a:pt x="19834" y="2668"/>
                    <a:pt x="19366" y="2551"/>
                    <a:pt x="18849" y="2424"/>
                  </a:cubicBezTo>
                  <a:cubicBezTo>
                    <a:pt x="18322" y="2287"/>
                    <a:pt x="17766" y="2151"/>
                    <a:pt x="17180" y="1975"/>
                  </a:cubicBezTo>
                  <a:cubicBezTo>
                    <a:pt x="16595" y="1809"/>
                    <a:pt x="15971" y="1604"/>
                    <a:pt x="15337" y="1409"/>
                  </a:cubicBezTo>
                  <a:cubicBezTo>
                    <a:pt x="14693" y="1214"/>
                    <a:pt x="14039" y="1000"/>
                    <a:pt x="13356" y="834"/>
                  </a:cubicBezTo>
                  <a:cubicBezTo>
                    <a:pt x="13015" y="756"/>
                    <a:pt x="12673" y="658"/>
                    <a:pt x="12322" y="590"/>
                  </a:cubicBezTo>
                  <a:cubicBezTo>
                    <a:pt x="11971" y="522"/>
                    <a:pt x="11620" y="483"/>
                    <a:pt x="11259" y="453"/>
                  </a:cubicBezTo>
                  <a:cubicBezTo>
                    <a:pt x="10928" y="440"/>
                    <a:pt x="10598" y="432"/>
                    <a:pt x="10267" y="432"/>
                  </a:cubicBezTo>
                  <a:cubicBezTo>
                    <a:pt x="9886" y="432"/>
                    <a:pt x="9504" y="442"/>
                    <a:pt x="9122" y="463"/>
                  </a:cubicBezTo>
                  <a:cubicBezTo>
                    <a:pt x="8420" y="502"/>
                    <a:pt x="7737" y="541"/>
                    <a:pt x="7064" y="619"/>
                  </a:cubicBezTo>
                  <a:cubicBezTo>
                    <a:pt x="6742" y="658"/>
                    <a:pt x="6420" y="707"/>
                    <a:pt x="6088" y="726"/>
                  </a:cubicBezTo>
                  <a:cubicBezTo>
                    <a:pt x="6013" y="729"/>
                    <a:pt x="5936" y="730"/>
                    <a:pt x="5858" y="730"/>
                  </a:cubicBezTo>
                  <a:cubicBezTo>
                    <a:pt x="5626" y="730"/>
                    <a:pt x="5388" y="719"/>
                    <a:pt x="5162" y="697"/>
                  </a:cubicBezTo>
                  <a:cubicBezTo>
                    <a:pt x="4586" y="639"/>
                    <a:pt x="4020" y="551"/>
                    <a:pt x="3454" y="434"/>
                  </a:cubicBezTo>
                  <a:cubicBezTo>
                    <a:pt x="2937" y="327"/>
                    <a:pt x="2459" y="209"/>
                    <a:pt x="2040" y="92"/>
                  </a:cubicBezTo>
                  <a:cubicBezTo>
                    <a:pt x="1845" y="44"/>
                    <a:pt x="1640" y="14"/>
                    <a:pt x="1435" y="5"/>
                  </a:cubicBezTo>
                  <a:cubicBezTo>
                    <a:pt x="1391" y="2"/>
                    <a:pt x="1347" y="1"/>
                    <a:pt x="130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8"/>
            <p:cNvSpPr/>
            <p:nvPr/>
          </p:nvSpPr>
          <p:spPr>
            <a:xfrm>
              <a:off x="5801475" y="2971275"/>
              <a:ext cx="28300" cy="26275"/>
            </a:xfrm>
            <a:custGeom>
              <a:rect b="b" l="l" r="r" t="t"/>
              <a:pathLst>
                <a:path extrusionOk="0" h="1051" w="1132">
                  <a:moveTo>
                    <a:pt x="805" y="0"/>
                  </a:moveTo>
                  <a:cubicBezTo>
                    <a:pt x="657" y="0"/>
                    <a:pt x="444" y="68"/>
                    <a:pt x="263" y="268"/>
                  </a:cubicBezTo>
                  <a:cubicBezTo>
                    <a:pt x="0" y="570"/>
                    <a:pt x="20" y="970"/>
                    <a:pt x="117" y="1038"/>
                  </a:cubicBezTo>
                  <a:cubicBezTo>
                    <a:pt x="129" y="1046"/>
                    <a:pt x="141" y="1050"/>
                    <a:pt x="153" y="1050"/>
                  </a:cubicBezTo>
                  <a:cubicBezTo>
                    <a:pt x="231" y="1050"/>
                    <a:pt x="319" y="894"/>
                    <a:pt x="488" y="658"/>
                  </a:cubicBezTo>
                  <a:cubicBezTo>
                    <a:pt x="683" y="385"/>
                    <a:pt x="1132" y="258"/>
                    <a:pt x="976" y="53"/>
                  </a:cubicBezTo>
                  <a:cubicBezTo>
                    <a:pt x="951" y="22"/>
                    <a:pt x="888" y="0"/>
                    <a:pt x="80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48"/>
            <p:cNvSpPr/>
            <p:nvPr/>
          </p:nvSpPr>
          <p:spPr>
            <a:xfrm>
              <a:off x="5864425" y="3024900"/>
              <a:ext cx="9100" cy="2775"/>
            </a:xfrm>
            <a:custGeom>
              <a:rect b="b" l="l" r="r" t="t"/>
              <a:pathLst>
                <a:path extrusionOk="0" h="111" w="364">
                  <a:moveTo>
                    <a:pt x="111" y="0"/>
                  </a:moveTo>
                  <a:cubicBezTo>
                    <a:pt x="65" y="0"/>
                    <a:pt x="28" y="7"/>
                    <a:pt x="18" y="25"/>
                  </a:cubicBezTo>
                  <a:cubicBezTo>
                    <a:pt x="0" y="68"/>
                    <a:pt x="103" y="110"/>
                    <a:pt x="203" y="110"/>
                  </a:cubicBezTo>
                  <a:cubicBezTo>
                    <a:pt x="262" y="110"/>
                    <a:pt x="321" y="95"/>
                    <a:pt x="350" y="54"/>
                  </a:cubicBezTo>
                  <a:cubicBezTo>
                    <a:pt x="364" y="34"/>
                    <a:pt x="215" y="0"/>
                    <a:pt x="1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48"/>
            <p:cNvSpPr/>
            <p:nvPr/>
          </p:nvSpPr>
          <p:spPr>
            <a:xfrm>
              <a:off x="5870975" y="3003575"/>
              <a:ext cx="15875" cy="20375"/>
            </a:xfrm>
            <a:custGeom>
              <a:rect b="b" l="l" r="r" t="t"/>
              <a:pathLst>
                <a:path extrusionOk="0" h="815" w="635">
                  <a:moveTo>
                    <a:pt x="234" y="0"/>
                  </a:moveTo>
                  <a:cubicBezTo>
                    <a:pt x="166" y="0"/>
                    <a:pt x="98" y="0"/>
                    <a:pt x="39" y="20"/>
                  </a:cubicBezTo>
                  <a:cubicBezTo>
                    <a:pt x="20" y="20"/>
                    <a:pt x="0" y="39"/>
                    <a:pt x="0" y="59"/>
                  </a:cubicBezTo>
                  <a:cubicBezTo>
                    <a:pt x="0" y="78"/>
                    <a:pt x="20" y="98"/>
                    <a:pt x="49" y="98"/>
                  </a:cubicBezTo>
                  <a:lnTo>
                    <a:pt x="88" y="98"/>
                  </a:lnTo>
                  <a:cubicBezTo>
                    <a:pt x="127" y="98"/>
                    <a:pt x="166" y="107"/>
                    <a:pt x="215" y="117"/>
                  </a:cubicBezTo>
                  <a:cubicBezTo>
                    <a:pt x="264" y="127"/>
                    <a:pt x="313" y="146"/>
                    <a:pt x="352" y="176"/>
                  </a:cubicBezTo>
                  <a:cubicBezTo>
                    <a:pt x="371" y="195"/>
                    <a:pt x="391" y="215"/>
                    <a:pt x="410" y="234"/>
                  </a:cubicBezTo>
                  <a:cubicBezTo>
                    <a:pt x="420" y="244"/>
                    <a:pt x="430" y="254"/>
                    <a:pt x="430" y="263"/>
                  </a:cubicBezTo>
                  <a:lnTo>
                    <a:pt x="439" y="283"/>
                  </a:lnTo>
                  <a:lnTo>
                    <a:pt x="449" y="302"/>
                  </a:lnTo>
                  <a:cubicBezTo>
                    <a:pt x="469" y="361"/>
                    <a:pt x="478" y="420"/>
                    <a:pt x="478" y="478"/>
                  </a:cubicBezTo>
                  <a:cubicBezTo>
                    <a:pt x="478" y="527"/>
                    <a:pt x="469" y="576"/>
                    <a:pt x="449" y="624"/>
                  </a:cubicBezTo>
                  <a:cubicBezTo>
                    <a:pt x="439" y="654"/>
                    <a:pt x="420" y="683"/>
                    <a:pt x="391" y="722"/>
                  </a:cubicBezTo>
                  <a:lnTo>
                    <a:pt x="361" y="751"/>
                  </a:lnTo>
                  <a:cubicBezTo>
                    <a:pt x="337" y="776"/>
                    <a:pt x="367" y="814"/>
                    <a:pt x="401" y="814"/>
                  </a:cubicBezTo>
                  <a:cubicBezTo>
                    <a:pt x="407" y="814"/>
                    <a:pt x="414" y="813"/>
                    <a:pt x="420" y="810"/>
                  </a:cubicBezTo>
                  <a:cubicBezTo>
                    <a:pt x="420" y="810"/>
                    <a:pt x="430" y="800"/>
                    <a:pt x="459" y="780"/>
                  </a:cubicBezTo>
                  <a:cubicBezTo>
                    <a:pt x="498" y="751"/>
                    <a:pt x="527" y="722"/>
                    <a:pt x="556" y="673"/>
                  </a:cubicBezTo>
                  <a:cubicBezTo>
                    <a:pt x="595" y="615"/>
                    <a:pt x="615" y="546"/>
                    <a:pt x="625" y="478"/>
                  </a:cubicBezTo>
                  <a:cubicBezTo>
                    <a:pt x="634" y="400"/>
                    <a:pt x="615" y="322"/>
                    <a:pt x="586" y="244"/>
                  </a:cubicBezTo>
                  <a:lnTo>
                    <a:pt x="576" y="224"/>
                  </a:lnTo>
                  <a:lnTo>
                    <a:pt x="556" y="195"/>
                  </a:lnTo>
                  <a:cubicBezTo>
                    <a:pt x="547" y="176"/>
                    <a:pt x="537" y="156"/>
                    <a:pt x="517" y="137"/>
                  </a:cubicBezTo>
                  <a:cubicBezTo>
                    <a:pt x="488" y="107"/>
                    <a:pt x="459" y="78"/>
                    <a:pt x="430" y="59"/>
                  </a:cubicBezTo>
                  <a:cubicBezTo>
                    <a:pt x="361" y="29"/>
                    <a:pt x="303" y="10"/>
                    <a:pt x="23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8"/>
            <p:cNvSpPr/>
            <p:nvPr/>
          </p:nvSpPr>
          <p:spPr>
            <a:xfrm>
              <a:off x="5801950" y="3268175"/>
              <a:ext cx="102375" cy="19550"/>
            </a:xfrm>
            <a:custGeom>
              <a:rect b="b" l="l" r="r" t="t"/>
              <a:pathLst>
                <a:path extrusionOk="0" h="782" w="4095">
                  <a:moveTo>
                    <a:pt x="30" y="1"/>
                  </a:moveTo>
                  <a:cubicBezTo>
                    <a:pt x="20" y="1"/>
                    <a:pt x="10" y="1"/>
                    <a:pt x="10" y="11"/>
                  </a:cubicBezTo>
                  <a:cubicBezTo>
                    <a:pt x="1" y="20"/>
                    <a:pt x="10" y="30"/>
                    <a:pt x="20" y="40"/>
                  </a:cubicBezTo>
                  <a:lnTo>
                    <a:pt x="176" y="128"/>
                  </a:lnTo>
                  <a:cubicBezTo>
                    <a:pt x="225" y="157"/>
                    <a:pt x="293" y="186"/>
                    <a:pt x="361" y="225"/>
                  </a:cubicBezTo>
                  <a:cubicBezTo>
                    <a:pt x="430" y="254"/>
                    <a:pt x="518" y="284"/>
                    <a:pt x="605" y="332"/>
                  </a:cubicBezTo>
                  <a:cubicBezTo>
                    <a:pt x="693" y="381"/>
                    <a:pt x="800" y="411"/>
                    <a:pt x="898" y="459"/>
                  </a:cubicBezTo>
                  <a:cubicBezTo>
                    <a:pt x="1005" y="498"/>
                    <a:pt x="1122" y="528"/>
                    <a:pt x="1239" y="567"/>
                  </a:cubicBezTo>
                  <a:cubicBezTo>
                    <a:pt x="1357" y="606"/>
                    <a:pt x="1483" y="625"/>
                    <a:pt x="1610" y="664"/>
                  </a:cubicBezTo>
                  <a:cubicBezTo>
                    <a:pt x="1737" y="693"/>
                    <a:pt x="1864" y="713"/>
                    <a:pt x="1991" y="732"/>
                  </a:cubicBezTo>
                  <a:lnTo>
                    <a:pt x="2196" y="762"/>
                  </a:lnTo>
                  <a:lnTo>
                    <a:pt x="2381" y="762"/>
                  </a:lnTo>
                  <a:cubicBezTo>
                    <a:pt x="2508" y="781"/>
                    <a:pt x="2635" y="781"/>
                    <a:pt x="2761" y="781"/>
                  </a:cubicBezTo>
                  <a:cubicBezTo>
                    <a:pt x="2888" y="781"/>
                    <a:pt x="3005" y="771"/>
                    <a:pt x="3113" y="771"/>
                  </a:cubicBezTo>
                  <a:lnTo>
                    <a:pt x="3434" y="723"/>
                  </a:lnTo>
                  <a:lnTo>
                    <a:pt x="3571" y="703"/>
                  </a:lnTo>
                  <a:cubicBezTo>
                    <a:pt x="3620" y="703"/>
                    <a:pt x="3659" y="684"/>
                    <a:pt x="3698" y="674"/>
                  </a:cubicBezTo>
                  <a:lnTo>
                    <a:pt x="3893" y="615"/>
                  </a:lnTo>
                  <a:lnTo>
                    <a:pt x="4069" y="567"/>
                  </a:lnTo>
                  <a:cubicBezTo>
                    <a:pt x="4095" y="567"/>
                    <a:pt x="4090" y="536"/>
                    <a:pt x="4068" y="536"/>
                  </a:cubicBezTo>
                  <a:cubicBezTo>
                    <a:pt x="4065" y="536"/>
                    <a:pt x="4062" y="536"/>
                    <a:pt x="4059" y="537"/>
                  </a:cubicBezTo>
                  <a:lnTo>
                    <a:pt x="3883" y="567"/>
                  </a:lnTo>
                  <a:lnTo>
                    <a:pt x="3688" y="596"/>
                  </a:lnTo>
                  <a:cubicBezTo>
                    <a:pt x="3600" y="615"/>
                    <a:pt x="3513" y="625"/>
                    <a:pt x="3425" y="625"/>
                  </a:cubicBezTo>
                  <a:lnTo>
                    <a:pt x="3113" y="654"/>
                  </a:lnTo>
                  <a:lnTo>
                    <a:pt x="2761" y="654"/>
                  </a:lnTo>
                  <a:cubicBezTo>
                    <a:pt x="2644" y="654"/>
                    <a:pt x="2517" y="645"/>
                    <a:pt x="2400" y="625"/>
                  </a:cubicBezTo>
                  <a:lnTo>
                    <a:pt x="2205" y="615"/>
                  </a:lnTo>
                  <a:lnTo>
                    <a:pt x="2010" y="576"/>
                  </a:lnTo>
                  <a:cubicBezTo>
                    <a:pt x="1883" y="557"/>
                    <a:pt x="1757" y="537"/>
                    <a:pt x="1639" y="508"/>
                  </a:cubicBezTo>
                  <a:cubicBezTo>
                    <a:pt x="1513" y="479"/>
                    <a:pt x="1386" y="459"/>
                    <a:pt x="1269" y="420"/>
                  </a:cubicBezTo>
                  <a:cubicBezTo>
                    <a:pt x="1152" y="391"/>
                    <a:pt x="1044" y="362"/>
                    <a:pt x="937" y="332"/>
                  </a:cubicBezTo>
                  <a:cubicBezTo>
                    <a:pt x="820" y="293"/>
                    <a:pt x="722" y="264"/>
                    <a:pt x="635" y="235"/>
                  </a:cubicBezTo>
                  <a:cubicBezTo>
                    <a:pt x="459" y="157"/>
                    <a:pt x="303" y="108"/>
                    <a:pt x="196" y="69"/>
                  </a:cubicBezTo>
                  <a:lnTo>
                    <a:pt x="30"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48"/>
            <p:cNvSpPr/>
            <p:nvPr/>
          </p:nvSpPr>
          <p:spPr>
            <a:xfrm>
              <a:off x="6042800" y="3101125"/>
              <a:ext cx="13800" cy="53300"/>
            </a:xfrm>
            <a:custGeom>
              <a:rect b="b" l="l" r="r" t="t"/>
              <a:pathLst>
                <a:path extrusionOk="0" h="2132" w="552">
                  <a:moveTo>
                    <a:pt x="522" y="0"/>
                  </a:moveTo>
                  <a:cubicBezTo>
                    <a:pt x="503" y="0"/>
                    <a:pt x="493" y="10"/>
                    <a:pt x="493" y="30"/>
                  </a:cubicBezTo>
                  <a:cubicBezTo>
                    <a:pt x="473" y="117"/>
                    <a:pt x="464" y="205"/>
                    <a:pt x="444" y="293"/>
                  </a:cubicBezTo>
                  <a:cubicBezTo>
                    <a:pt x="434" y="312"/>
                    <a:pt x="434" y="342"/>
                    <a:pt x="434" y="351"/>
                  </a:cubicBezTo>
                  <a:lnTo>
                    <a:pt x="424" y="420"/>
                  </a:lnTo>
                  <a:lnTo>
                    <a:pt x="405" y="556"/>
                  </a:lnTo>
                  <a:cubicBezTo>
                    <a:pt x="385" y="644"/>
                    <a:pt x="376" y="732"/>
                    <a:pt x="356" y="820"/>
                  </a:cubicBezTo>
                  <a:lnTo>
                    <a:pt x="298" y="1073"/>
                  </a:lnTo>
                  <a:cubicBezTo>
                    <a:pt x="288" y="1161"/>
                    <a:pt x="259" y="1249"/>
                    <a:pt x="239" y="1337"/>
                  </a:cubicBezTo>
                  <a:cubicBezTo>
                    <a:pt x="210" y="1425"/>
                    <a:pt x="200" y="1512"/>
                    <a:pt x="171" y="1590"/>
                  </a:cubicBezTo>
                  <a:cubicBezTo>
                    <a:pt x="142" y="1678"/>
                    <a:pt x="112" y="1756"/>
                    <a:pt x="83" y="1844"/>
                  </a:cubicBezTo>
                  <a:cubicBezTo>
                    <a:pt x="64" y="1932"/>
                    <a:pt x="34" y="2020"/>
                    <a:pt x="5" y="2107"/>
                  </a:cubicBezTo>
                  <a:cubicBezTo>
                    <a:pt x="5" y="2110"/>
                    <a:pt x="5" y="2112"/>
                    <a:pt x="5" y="2117"/>
                  </a:cubicBezTo>
                  <a:cubicBezTo>
                    <a:pt x="0" y="2127"/>
                    <a:pt x="10" y="2132"/>
                    <a:pt x="21" y="2132"/>
                  </a:cubicBezTo>
                  <a:cubicBezTo>
                    <a:pt x="32" y="2132"/>
                    <a:pt x="44" y="2127"/>
                    <a:pt x="44" y="2117"/>
                  </a:cubicBezTo>
                  <a:cubicBezTo>
                    <a:pt x="44" y="2117"/>
                    <a:pt x="44" y="2127"/>
                    <a:pt x="44" y="2127"/>
                  </a:cubicBezTo>
                  <a:cubicBezTo>
                    <a:pt x="44" y="2127"/>
                    <a:pt x="44" y="2117"/>
                    <a:pt x="54" y="2107"/>
                  </a:cubicBezTo>
                  <a:lnTo>
                    <a:pt x="54" y="2117"/>
                  </a:lnTo>
                  <a:cubicBezTo>
                    <a:pt x="132" y="1961"/>
                    <a:pt x="220" y="1795"/>
                    <a:pt x="298" y="1629"/>
                  </a:cubicBezTo>
                  <a:cubicBezTo>
                    <a:pt x="327" y="1542"/>
                    <a:pt x="356" y="1464"/>
                    <a:pt x="376" y="1376"/>
                  </a:cubicBezTo>
                  <a:cubicBezTo>
                    <a:pt x="405" y="1288"/>
                    <a:pt x="434" y="1200"/>
                    <a:pt x="454" y="1112"/>
                  </a:cubicBezTo>
                  <a:cubicBezTo>
                    <a:pt x="493" y="937"/>
                    <a:pt x="522" y="751"/>
                    <a:pt x="542" y="576"/>
                  </a:cubicBezTo>
                  <a:lnTo>
                    <a:pt x="551" y="439"/>
                  </a:lnTo>
                  <a:lnTo>
                    <a:pt x="551" y="371"/>
                  </a:lnTo>
                  <a:lnTo>
                    <a:pt x="551" y="303"/>
                  </a:lnTo>
                  <a:cubicBezTo>
                    <a:pt x="542" y="205"/>
                    <a:pt x="542" y="117"/>
                    <a:pt x="542" y="30"/>
                  </a:cubicBezTo>
                  <a:cubicBezTo>
                    <a:pt x="542" y="20"/>
                    <a:pt x="532" y="10"/>
                    <a:pt x="52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48"/>
            <p:cNvSpPr/>
            <p:nvPr/>
          </p:nvSpPr>
          <p:spPr>
            <a:xfrm>
              <a:off x="5858300" y="3104750"/>
              <a:ext cx="95375" cy="61275"/>
            </a:xfrm>
            <a:custGeom>
              <a:rect b="b" l="l" r="r" t="t"/>
              <a:pathLst>
                <a:path extrusionOk="0" h="2451" w="3815">
                  <a:moveTo>
                    <a:pt x="3680" y="1"/>
                  </a:moveTo>
                  <a:cubicBezTo>
                    <a:pt x="3670" y="1"/>
                    <a:pt x="3658" y="9"/>
                    <a:pt x="3658" y="21"/>
                  </a:cubicBezTo>
                  <a:cubicBezTo>
                    <a:pt x="3678" y="99"/>
                    <a:pt x="3697" y="177"/>
                    <a:pt x="3707" y="245"/>
                  </a:cubicBezTo>
                  <a:cubicBezTo>
                    <a:pt x="3727" y="450"/>
                    <a:pt x="3727" y="655"/>
                    <a:pt x="3678" y="850"/>
                  </a:cubicBezTo>
                  <a:cubicBezTo>
                    <a:pt x="3658" y="977"/>
                    <a:pt x="3619" y="1104"/>
                    <a:pt x="3561" y="1221"/>
                  </a:cubicBezTo>
                  <a:cubicBezTo>
                    <a:pt x="3493" y="1358"/>
                    <a:pt x="3414" y="1484"/>
                    <a:pt x="3307" y="1592"/>
                  </a:cubicBezTo>
                  <a:cubicBezTo>
                    <a:pt x="3200" y="1709"/>
                    <a:pt x="3083" y="1806"/>
                    <a:pt x="2946" y="1894"/>
                  </a:cubicBezTo>
                  <a:cubicBezTo>
                    <a:pt x="2878" y="1943"/>
                    <a:pt x="2810" y="1982"/>
                    <a:pt x="2732" y="2021"/>
                  </a:cubicBezTo>
                  <a:cubicBezTo>
                    <a:pt x="2654" y="2060"/>
                    <a:pt x="2585" y="2089"/>
                    <a:pt x="2507" y="2119"/>
                  </a:cubicBezTo>
                  <a:cubicBezTo>
                    <a:pt x="2205" y="2245"/>
                    <a:pt x="1883" y="2314"/>
                    <a:pt x="1561" y="2323"/>
                  </a:cubicBezTo>
                  <a:cubicBezTo>
                    <a:pt x="1278" y="2314"/>
                    <a:pt x="995" y="2255"/>
                    <a:pt x="741" y="2148"/>
                  </a:cubicBezTo>
                  <a:cubicBezTo>
                    <a:pt x="556" y="2070"/>
                    <a:pt x="381" y="1962"/>
                    <a:pt x="215" y="1845"/>
                  </a:cubicBezTo>
                  <a:cubicBezTo>
                    <a:pt x="166" y="1797"/>
                    <a:pt x="117" y="1758"/>
                    <a:pt x="88" y="1728"/>
                  </a:cubicBezTo>
                  <a:cubicBezTo>
                    <a:pt x="59" y="1709"/>
                    <a:pt x="49" y="1689"/>
                    <a:pt x="49" y="1689"/>
                  </a:cubicBezTo>
                  <a:cubicBezTo>
                    <a:pt x="44" y="1684"/>
                    <a:pt x="37" y="1682"/>
                    <a:pt x="29" y="1682"/>
                  </a:cubicBezTo>
                  <a:cubicBezTo>
                    <a:pt x="22" y="1682"/>
                    <a:pt x="15" y="1684"/>
                    <a:pt x="10" y="1689"/>
                  </a:cubicBezTo>
                  <a:cubicBezTo>
                    <a:pt x="0" y="1699"/>
                    <a:pt x="0" y="1709"/>
                    <a:pt x="10" y="1719"/>
                  </a:cubicBezTo>
                  <a:lnTo>
                    <a:pt x="49" y="1767"/>
                  </a:lnTo>
                  <a:cubicBezTo>
                    <a:pt x="88" y="1806"/>
                    <a:pt x="127" y="1855"/>
                    <a:pt x="166" y="1884"/>
                  </a:cubicBezTo>
                  <a:cubicBezTo>
                    <a:pt x="322" y="2031"/>
                    <a:pt x="498" y="2148"/>
                    <a:pt x="693" y="2236"/>
                  </a:cubicBezTo>
                  <a:cubicBezTo>
                    <a:pt x="956" y="2372"/>
                    <a:pt x="1259" y="2440"/>
                    <a:pt x="1561" y="2450"/>
                  </a:cubicBezTo>
                  <a:cubicBezTo>
                    <a:pt x="1902" y="2450"/>
                    <a:pt x="2244" y="2392"/>
                    <a:pt x="2556" y="2255"/>
                  </a:cubicBezTo>
                  <a:cubicBezTo>
                    <a:pt x="2644" y="2216"/>
                    <a:pt x="2712" y="2187"/>
                    <a:pt x="2790" y="2138"/>
                  </a:cubicBezTo>
                  <a:cubicBezTo>
                    <a:pt x="2868" y="2099"/>
                    <a:pt x="2946" y="2050"/>
                    <a:pt x="3024" y="2011"/>
                  </a:cubicBezTo>
                  <a:cubicBezTo>
                    <a:pt x="3161" y="1914"/>
                    <a:pt x="3288" y="1806"/>
                    <a:pt x="3405" y="1680"/>
                  </a:cubicBezTo>
                  <a:cubicBezTo>
                    <a:pt x="3610" y="1445"/>
                    <a:pt x="3736" y="1163"/>
                    <a:pt x="3785" y="870"/>
                  </a:cubicBezTo>
                  <a:cubicBezTo>
                    <a:pt x="3814" y="655"/>
                    <a:pt x="3805" y="441"/>
                    <a:pt x="3766" y="236"/>
                  </a:cubicBezTo>
                  <a:cubicBezTo>
                    <a:pt x="3746" y="158"/>
                    <a:pt x="3727" y="80"/>
                    <a:pt x="3697" y="11"/>
                  </a:cubicBezTo>
                  <a:cubicBezTo>
                    <a:pt x="3694" y="4"/>
                    <a:pt x="3687" y="1"/>
                    <a:pt x="368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48"/>
            <p:cNvSpPr/>
            <p:nvPr/>
          </p:nvSpPr>
          <p:spPr>
            <a:xfrm>
              <a:off x="5902675" y="3210800"/>
              <a:ext cx="4900" cy="72100"/>
            </a:xfrm>
            <a:custGeom>
              <a:rect b="b" l="l" r="r" t="t"/>
              <a:pathLst>
                <a:path extrusionOk="0" h="2884" w="196">
                  <a:moveTo>
                    <a:pt x="155" y="0"/>
                  </a:moveTo>
                  <a:cubicBezTo>
                    <a:pt x="138" y="0"/>
                    <a:pt x="122" y="11"/>
                    <a:pt x="118" y="33"/>
                  </a:cubicBezTo>
                  <a:lnTo>
                    <a:pt x="79" y="208"/>
                  </a:lnTo>
                  <a:cubicBezTo>
                    <a:pt x="69" y="257"/>
                    <a:pt x="49" y="325"/>
                    <a:pt x="49" y="384"/>
                  </a:cubicBezTo>
                  <a:lnTo>
                    <a:pt x="20" y="735"/>
                  </a:lnTo>
                  <a:cubicBezTo>
                    <a:pt x="10" y="852"/>
                    <a:pt x="10" y="959"/>
                    <a:pt x="10" y="1086"/>
                  </a:cubicBezTo>
                  <a:lnTo>
                    <a:pt x="10" y="1437"/>
                  </a:lnTo>
                  <a:cubicBezTo>
                    <a:pt x="10" y="1662"/>
                    <a:pt x="10" y="1906"/>
                    <a:pt x="30" y="2130"/>
                  </a:cubicBezTo>
                  <a:cubicBezTo>
                    <a:pt x="39" y="2352"/>
                    <a:pt x="48" y="2574"/>
                    <a:pt x="74" y="2796"/>
                  </a:cubicBezTo>
                  <a:lnTo>
                    <a:pt x="74" y="2796"/>
                  </a:lnTo>
                  <a:lnTo>
                    <a:pt x="30" y="2813"/>
                  </a:lnTo>
                  <a:cubicBezTo>
                    <a:pt x="10" y="2823"/>
                    <a:pt x="1" y="2832"/>
                    <a:pt x="1" y="2852"/>
                  </a:cubicBezTo>
                  <a:cubicBezTo>
                    <a:pt x="1" y="2868"/>
                    <a:pt x="20" y="2884"/>
                    <a:pt x="38" y="2884"/>
                  </a:cubicBezTo>
                  <a:cubicBezTo>
                    <a:pt x="42" y="2884"/>
                    <a:pt x="46" y="2883"/>
                    <a:pt x="49" y="2881"/>
                  </a:cubicBezTo>
                  <a:lnTo>
                    <a:pt x="127" y="2862"/>
                  </a:lnTo>
                  <a:cubicBezTo>
                    <a:pt x="147" y="2862"/>
                    <a:pt x="166" y="2842"/>
                    <a:pt x="166" y="2823"/>
                  </a:cubicBezTo>
                  <a:cubicBezTo>
                    <a:pt x="166" y="2364"/>
                    <a:pt x="157" y="1896"/>
                    <a:pt x="157" y="1428"/>
                  </a:cubicBezTo>
                  <a:lnTo>
                    <a:pt x="157" y="1086"/>
                  </a:lnTo>
                  <a:lnTo>
                    <a:pt x="157" y="735"/>
                  </a:lnTo>
                  <a:lnTo>
                    <a:pt x="166" y="393"/>
                  </a:lnTo>
                  <a:cubicBezTo>
                    <a:pt x="176" y="276"/>
                    <a:pt x="186" y="159"/>
                    <a:pt x="196" y="52"/>
                  </a:cubicBezTo>
                  <a:lnTo>
                    <a:pt x="196" y="42"/>
                  </a:lnTo>
                  <a:cubicBezTo>
                    <a:pt x="196" y="15"/>
                    <a:pt x="175" y="0"/>
                    <a:pt x="15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48"/>
            <p:cNvSpPr/>
            <p:nvPr/>
          </p:nvSpPr>
          <p:spPr>
            <a:xfrm>
              <a:off x="6035350" y="3140625"/>
              <a:ext cx="42950" cy="67350"/>
            </a:xfrm>
            <a:custGeom>
              <a:rect b="b" l="l" r="r" t="t"/>
              <a:pathLst>
                <a:path extrusionOk="0" h="2694" w="1718">
                  <a:moveTo>
                    <a:pt x="1" y="1"/>
                  </a:moveTo>
                  <a:cubicBezTo>
                    <a:pt x="30" y="108"/>
                    <a:pt x="79" y="206"/>
                    <a:pt x="147" y="293"/>
                  </a:cubicBezTo>
                  <a:cubicBezTo>
                    <a:pt x="254" y="459"/>
                    <a:pt x="352" y="625"/>
                    <a:pt x="459" y="791"/>
                  </a:cubicBezTo>
                  <a:cubicBezTo>
                    <a:pt x="644" y="1113"/>
                    <a:pt x="840" y="1444"/>
                    <a:pt x="1015" y="1776"/>
                  </a:cubicBezTo>
                  <a:cubicBezTo>
                    <a:pt x="1191" y="2108"/>
                    <a:pt x="1366" y="2449"/>
                    <a:pt x="1649" y="2693"/>
                  </a:cubicBezTo>
                  <a:cubicBezTo>
                    <a:pt x="1718" y="2644"/>
                    <a:pt x="1688" y="2537"/>
                    <a:pt x="1640" y="2459"/>
                  </a:cubicBezTo>
                  <a:cubicBezTo>
                    <a:pt x="1386" y="2020"/>
                    <a:pt x="1122" y="1591"/>
                    <a:pt x="849" y="1171"/>
                  </a:cubicBezTo>
                  <a:cubicBezTo>
                    <a:pt x="713" y="966"/>
                    <a:pt x="566" y="752"/>
                    <a:pt x="430" y="557"/>
                  </a:cubicBezTo>
                  <a:cubicBezTo>
                    <a:pt x="303" y="371"/>
                    <a:pt x="186" y="127"/>
                    <a:pt x="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48"/>
            <p:cNvSpPr/>
            <p:nvPr/>
          </p:nvSpPr>
          <p:spPr>
            <a:xfrm>
              <a:off x="6093150" y="3276300"/>
              <a:ext cx="44175" cy="13375"/>
            </a:xfrm>
            <a:custGeom>
              <a:rect b="b" l="l" r="r" t="t"/>
              <a:pathLst>
                <a:path extrusionOk="0" h="535" w="1767">
                  <a:moveTo>
                    <a:pt x="1329" y="0"/>
                  </a:moveTo>
                  <a:cubicBezTo>
                    <a:pt x="1279" y="0"/>
                    <a:pt x="1230" y="3"/>
                    <a:pt x="1181" y="7"/>
                  </a:cubicBezTo>
                  <a:cubicBezTo>
                    <a:pt x="1064" y="17"/>
                    <a:pt x="957" y="37"/>
                    <a:pt x="840" y="66"/>
                  </a:cubicBezTo>
                  <a:cubicBezTo>
                    <a:pt x="635" y="125"/>
                    <a:pt x="440" y="212"/>
                    <a:pt x="254" y="320"/>
                  </a:cubicBezTo>
                  <a:cubicBezTo>
                    <a:pt x="166" y="368"/>
                    <a:pt x="88" y="427"/>
                    <a:pt x="10" y="486"/>
                  </a:cubicBezTo>
                  <a:cubicBezTo>
                    <a:pt x="1" y="495"/>
                    <a:pt x="1" y="505"/>
                    <a:pt x="10" y="515"/>
                  </a:cubicBezTo>
                  <a:cubicBezTo>
                    <a:pt x="20" y="534"/>
                    <a:pt x="30" y="534"/>
                    <a:pt x="40" y="534"/>
                  </a:cubicBezTo>
                  <a:lnTo>
                    <a:pt x="303" y="427"/>
                  </a:lnTo>
                  <a:cubicBezTo>
                    <a:pt x="469" y="368"/>
                    <a:pt x="674" y="281"/>
                    <a:pt x="888" y="212"/>
                  </a:cubicBezTo>
                  <a:cubicBezTo>
                    <a:pt x="986" y="183"/>
                    <a:pt x="1103" y="154"/>
                    <a:pt x="1201" y="125"/>
                  </a:cubicBezTo>
                  <a:cubicBezTo>
                    <a:pt x="1249" y="125"/>
                    <a:pt x="1298" y="105"/>
                    <a:pt x="1347" y="95"/>
                  </a:cubicBezTo>
                  <a:cubicBezTo>
                    <a:pt x="1396" y="95"/>
                    <a:pt x="1444" y="76"/>
                    <a:pt x="1483" y="76"/>
                  </a:cubicBezTo>
                  <a:cubicBezTo>
                    <a:pt x="1552" y="66"/>
                    <a:pt x="1620" y="66"/>
                    <a:pt x="1688" y="66"/>
                  </a:cubicBezTo>
                  <a:lnTo>
                    <a:pt x="1766" y="66"/>
                  </a:lnTo>
                  <a:cubicBezTo>
                    <a:pt x="1766" y="66"/>
                    <a:pt x="1737" y="56"/>
                    <a:pt x="1688" y="37"/>
                  </a:cubicBezTo>
                  <a:cubicBezTo>
                    <a:pt x="1620" y="27"/>
                    <a:pt x="1552" y="7"/>
                    <a:pt x="1483" y="7"/>
                  </a:cubicBezTo>
                  <a:cubicBezTo>
                    <a:pt x="1430" y="3"/>
                    <a:pt x="1379" y="0"/>
                    <a:pt x="132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48"/>
            <p:cNvSpPr/>
            <p:nvPr/>
          </p:nvSpPr>
          <p:spPr>
            <a:xfrm>
              <a:off x="5750500" y="3055750"/>
              <a:ext cx="28300" cy="12075"/>
            </a:xfrm>
            <a:custGeom>
              <a:rect b="b" l="l" r="r" t="t"/>
              <a:pathLst>
                <a:path extrusionOk="0" h="483" w="1132">
                  <a:moveTo>
                    <a:pt x="517" y="1"/>
                  </a:moveTo>
                  <a:cubicBezTo>
                    <a:pt x="468" y="1"/>
                    <a:pt x="420" y="1"/>
                    <a:pt x="371" y="20"/>
                  </a:cubicBezTo>
                  <a:lnTo>
                    <a:pt x="342" y="20"/>
                  </a:lnTo>
                  <a:cubicBezTo>
                    <a:pt x="322" y="30"/>
                    <a:pt x="312" y="30"/>
                    <a:pt x="303" y="40"/>
                  </a:cubicBezTo>
                  <a:lnTo>
                    <a:pt x="244" y="69"/>
                  </a:lnTo>
                  <a:cubicBezTo>
                    <a:pt x="205" y="89"/>
                    <a:pt x="166" y="108"/>
                    <a:pt x="137" y="147"/>
                  </a:cubicBezTo>
                  <a:cubicBezTo>
                    <a:pt x="107" y="176"/>
                    <a:pt x="88" y="206"/>
                    <a:pt x="68" y="235"/>
                  </a:cubicBezTo>
                  <a:cubicBezTo>
                    <a:pt x="39" y="284"/>
                    <a:pt x="20" y="342"/>
                    <a:pt x="10" y="391"/>
                  </a:cubicBezTo>
                  <a:cubicBezTo>
                    <a:pt x="0" y="410"/>
                    <a:pt x="0" y="430"/>
                    <a:pt x="10" y="440"/>
                  </a:cubicBezTo>
                  <a:lnTo>
                    <a:pt x="10" y="459"/>
                  </a:lnTo>
                  <a:cubicBezTo>
                    <a:pt x="10" y="469"/>
                    <a:pt x="20" y="479"/>
                    <a:pt x="29" y="479"/>
                  </a:cubicBezTo>
                  <a:cubicBezTo>
                    <a:pt x="35" y="481"/>
                    <a:pt x="40" y="483"/>
                    <a:pt x="45" y="483"/>
                  </a:cubicBezTo>
                  <a:cubicBezTo>
                    <a:pt x="59" y="483"/>
                    <a:pt x="71" y="474"/>
                    <a:pt x="78" y="459"/>
                  </a:cubicBezTo>
                  <a:cubicBezTo>
                    <a:pt x="88" y="440"/>
                    <a:pt x="88" y="420"/>
                    <a:pt x="98" y="410"/>
                  </a:cubicBezTo>
                  <a:cubicBezTo>
                    <a:pt x="117" y="362"/>
                    <a:pt x="137" y="323"/>
                    <a:pt x="166" y="293"/>
                  </a:cubicBezTo>
                  <a:cubicBezTo>
                    <a:pt x="185" y="264"/>
                    <a:pt x="205" y="245"/>
                    <a:pt x="224" y="225"/>
                  </a:cubicBezTo>
                  <a:cubicBezTo>
                    <a:pt x="254" y="215"/>
                    <a:pt x="273" y="196"/>
                    <a:pt x="303" y="176"/>
                  </a:cubicBezTo>
                  <a:lnTo>
                    <a:pt x="351" y="157"/>
                  </a:lnTo>
                  <a:lnTo>
                    <a:pt x="400" y="157"/>
                  </a:lnTo>
                  <a:cubicBezTo>
                    <a:pt x="410" y="152"/>
                    <a:pt x="420" y="150"/>
                    <a:pt x="429" y="150"/>
                  </a:cubicBezTo>
                  <a:cubicBezTo>
                    <a:pt x="439" y="150"/>
                    <a:pt x="449" y="152"/>
                    <a:pt x="459" y="157"/>
                  </a:cubicBezTo>
                  <a:cubicBezTo>
                    <a:pt x="463" y="152"/>
                    <a:pt x="471" y="150"/>
                    <a:pt x="479" y="150"/>
                  </a:cubicBezTo>
                  <a:cubicBezTo>
                    <a:pt x="488" y="150"/>
                    <a:pt x="498" y="152"/>
                    <a:pt x="507" y="157"/>
                  </a:cubicBezTo>
                  <a:cubicBezTo>
                    <a:pt x="576" y="157"/>
                    <a:pt x="644" y="176"/>
                    <a:pt x="712" y="206"/>
                  </a:cubicBezTo>
                  <a:cubicBezTo>
                    <a:pt x="751" y="225"/>
                    <a:pt x="781" y="235"/>
                    <a:pt x="810" y="254"/>
                  </a:cubicBezTo>
                  <a:cubicBezTo>
                    <a:pt x="839" y="264"/>
                    <a:pt x="868" y="284"/>
                    <a:pt x="888" y="303"/>
                  </a:cubicBezTo>
                  <a:cubicBezTo>
                    <a:pt x="946" y="332"/>
                    <a:pt x="985" y="362"/>
                    <a:pt x="1015" y="381"/>
                  </a:cubicBezTo>
                  <a:lnTo>
                    <a:pt x="1054" y="410"/>
                  </a:lnTo>
                  <a:cubicBezTo>
                    <a:pt x="1063" y="415"/>
                    <a:pt x="1073" y="418"/>
                    <a:pt x="1082" y="418"/>
                  </a:cubicBezTo>
                  <a:cubicBezTo>
                    <a:pt x="1090" y="418"/>
                    <a:pt x="1098" y="415"/>
                    <a:pt x="1102" y="410"/>
                  </a:cubicBezTo>
                  <a:cubicBezTo>
                    <a:pt x="1122" y="401"/>
                    <a:pt x="1132" y="371"/>
                    <a:pt x="1112" y="362"/>
                  </a:cubicBezTo>
                  <a:cubicBezTo>
                    <a:pt x="1073" y="303"/>
                    <a:pt x="1015" y="245"/>
                    <a:pt x="966" y="206"/>
                  </a:cubicBezTo>
                  <a:cubicBezTo>
                    <a:pt x="907" y="157"/>
                    <a:pt x="839" y="108"/>
                    <a:pt x="771" y="79"/>
                  </a:cubicBezTo>
                  <a:cubicBezTo>
                    <a:pt x="693" y="40"/>
                    <a:pt x="605" y="10"/>
                    <a:pt x="51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48"/>
            <p:cNvSpPr/>
            <p:nvPr/>
          </p:nvSpPr>
          <p:spPr>
            <a:xfrm>
              <a:off x="6258025" y="3285575"/>
              <a:ext cx="489625" cy="118125"/>
            </a:xfrm>
            <a:custGeom>
              <a:rect b="b" l="l" r="r" t="t"/>
              <a:pathLst>
                <a:path extrusionOk="0" h="4725" w="19585">
                  <a:moveTo>
                    <a:pt x="7276" y="1"/>
                  </a:moveTo>
                  <a:cubicBezTo>
                    <a:pt x="7023" y="1"/>
                    <a:pt x="6773" y="3"/>
                    <a:pt x="6527" y="7"/>
                  </a:cubicBezTo>
                  <a:cubicBezTo>
                    <a:pt x="5932" y="17"/>
                    <a:pt x="5356" y="36"/>
                    <a:pt x="4810" y="56"/>
                  </a:cubicBezTo>
                  <a:cubicBezTo>
                    <a:pt x="4264" y="75"/>
                    <a:pt x="3756" y="105"/>
                    <a:pt x="3278" y="144"/>
                  </a:cubicBezTo>
                  <a:cubicBezTo>
                    <a:pt x="2342" y="212"/>
                    <a:pt x="1542" y="319"/>
                    <a:pt x="995" y="397"/>
                  </a:cubicBezTo>
                  <a:cubicBezTo>
                    <a:pt x="449" y="475"/>
                    <a:pt x="137" y="534"/>
                    <a:pt x="137" y="534"/>
                  </a:cubicBezTo>
                  <a:lnTo>
                    <a:pt x="137" y="544"/>
                  </a:lnTo>
                  <a:cubicBezTo>
                    <a:pt x="0" y="573"/>
                    <a:pt x="20" y="768"/>
                    <a:pt x="156" y="768"/>
                  </a:cubicBezTo>
                  <a:cubicBezTo>
                    <a:pt x="156" y="768"/>
                    <a:pt x="478" y="758"/>
                    <a:pt x="1025" y="739"/>
                  </a:cubicBezTo>
                  <a:lnTo>
                    <a:pt x="2020" y="690"/>
                  </a:lnTo>
                  <a:cubicBezTo>
                    <a:pt x="2410" y="671"/>
                    <a:pt x="2839" y="641"/>
                    <a:pt x="3317" y="612"/>
                  </a:cubicBezTo>
                  <a:lnTo>
                    <a:pt x="4049" y="563"/>
                  </a:lnTo>
                  <a:lnTo>
                    <a:pt x="4829" y="505"/>
                  </a:lnTo>
                  <a:cubicBezTo>
                    <a:pt x="5376" y="466"/>
                    <a:pt x="5951" y="436"/>
                    <a:pt x="6537" y="417"/>
                  </a:cubicBezTo>
                  <a:cubicBezTo>
                    <a:pt x="6864" y="401"/>
                    <a:pt x="7195" y="394"/>
                    <a:pt x="7528" y="394"/>
                  </a:cubicBezTo>
                  <a:cubicBezTo>
                    <a:pt x="7801" y="394"/>
                    <a:pt x="8075" y="398"/>
                    <a:pt x="8351" y="407"/>
                  </a:cubicBezTo>
                  <a:cubicBezTo>
                    <a:pt x="8663" y="417"/>
                    <a:pt x="8976" y="427"/>
                    <a:pt x="9278" y="466"/>
                  </a:cubicBezTo>
                  <a:lnTo>
                    <a:pt x="9502" y="495"/>
                  </a:lnTo>
                  <a:cubicBezTo>
                    <a:pt x="9580" y="505"/>
                    <a:pt x="9649" y="524"/>
                    <a:pt x="9727" y="534"/>
                  </a:cubicBezTo>
                  <a:lnTo>
                    <a:pt x="9941" y="583"/>
                  </a:lnTo>
                  <a:lnTo>
                    <a:pt x="10166" y="651"/>
                  </a:lnTo>
                  <a:cubicBezTo>
                    <a:pt x="10761" y="846"/>
                    <a:pt x="11346" y="1080"/>
                    <a:pt x="11922" y="1314"/>
                  </a:cubicBezTo>
                  <a:cubicBezTo>
                    <a:pt x="12497" y="1539"/>
                    <a:pt x="13063" y="1783"/>
                    <a:pt x="13600" y="2027"/>
                  </a:cubicBezTo>
                  <a:cubicBezTo>
                    <a:pt x="14136" y="2270"/>
                    <a:pt x="14653" y="2524"/>
                    <a:pt x="15141" y="2758"/>
                  </a:cubicBezTo>
                  <a:cubicBezTo>
                    <a:pt x="15629" y="3002"/>
                    <a:pt x="16097" y="3217"/>
                    <a:pt x="16536" y="3402"/>
                  </a:cubicBezTo>
                  <a:cubicBezTo>
                    <a:pt x="16760" y="3490"/>
                    <a:pt x="16975" y="3578"/>
                    <a:pt x="17180" y="3646"/>
                  </a:cubicBezTo>
                  <a:cubicBezTo>
                    <a:pt x="17287" y="3685"/>
                    <a:pt x="17395" y="3714"/>
                    <a:pt x="17502" y="3744"/>
                  </a:cubicBezTo>
                  <a:lnTo>
                    <a:pt x="17775" y="3822"/>
                  </a:lnTo>
                  <a:cubicBezTo>
                    <a:pt x="17863" y="3851"/>
                    <a:pt x="17951" y="3880"/>
                    <a:pt x="18029" y="3919"/>
                  </a:cubicBezTo>
                  <a:cubicBezTo>
                    <a:pt x="18107" y="3948"/>
                    <a:pt x="18185" y="3968"/>
                    <a:pt x="18253" y="4007"/>
                  </a:cubicBezTo>
                  <a:cubicBezTo>
                    <a:pt x="18409" y="4085"/>
                    <a:pt x="18536" y="4144"/>
                    <a:pt x="18653" y="4222"/>
                  </a:cubicBezTo>
                  <a:cubicBezTo>
                    <a:pt x="18829" y="4319"/>
                    <a:pt x="19004" y="4436"/>
                    <a:pt x="19170" y="4563"/>
                  </a:cubicBezTo>
                  <a:cubicBezTo>
                    <a:pt x="19287" y="4641"/>
                    <a:pt x="19346" y="4690"/>
                    <a:pt x="19346" y="4690"/>
                  </a:cubicBezTo>
                  <a:cubicBezTo>
                    <a:pt x="19370" y="4714"/>
                    <a:pt x="19397" y="4725"/>
                    <a:pt x="19423" y="4725"/>
                  </a:cubicBezTo>
                  <a:cubicBezTo>
                    <a:pt x="19510" y="4725"/>
                    <a:pt x="19585" y="4607"/>
                    <a:pt x="19502" y="4524"/>
                  </a:cubicBezTo>
                  <a:cubicBezTo>
                    <a:pt x="19502" y="4524"/>
                    <a:pt x="19443" y="4465"/>
                    <a:pt x="19326" y="4368"/>
                  </a:cubicBezTo>
                  <a:cubicBezTo>
                    <a:pt x="19160" y="4222"/>
                    <a:pt x="18985" y="4085"/>
                    <a:pt x="18799" y="3968"/>
                  </a:cubicBezTo>
                  <a:cubicBezTo>
                    <a:pt x="18682" y="3880"/>
                    <a:pt x="18546" y="3812"/>
                    <a:pt x="18399" y="3724"/>
                  </a:cubicBezTo>
                  <a:cubicBezTo>
                    <a:pt x="18321" y="3675"/>
                    <a:pt x="18234" y="3646"/>
                    <a:pt x="18146" y="3597"/>
                  </a:cubicBezTo>
                  <a:cubicBezTo>
                    <a:pt x="18058" y="3558"/>
                    <a:pt x="17970" y="3519"/>
                    <a:pt x="17873" y="3490"/>
                  </a:cubicBezTo>
                  <a:lnTo>
                    <a:pt x="17580" y="3402"/>
                  </a:lnTo>
                  <a:cubicBezTo>
                    <a:pt x="17492" y="3373"/>
                    <a:pt x="17395" y="3353"/>
                    <a:pt x="17297" y="3305"/>
                  </a:cubicBezTo>
                  <a:cubicBezTo>
                    <a:pt x="17102" y="3246"/>
                    <a:pt x="16897" y="3158"/>
                    <a:pt x="16673" y="3061"/>
                  </a:cubicBezTo>
                  <a:cubicBezTo>
                    <a:pt x="16243" y="2875"/>
                    <a:pt x="15765" y="2680"/>
                    <a:pt x="15268" y="2475"/>
                  </a:cubicBezTo>
                  <a:cubicBezTo>
                    <a:pt x="14770" y="2261"/>
                    <a:pt x="14234" y="2046"/>
                    <a:pt x="13697" y="1802"/>
                  </a:cubicBezTo>
                  <a:lnTo>
                    <a:pt x="12029" y="1051"/>
                  </a:lnTo>
                  <a:cubicBezTo>
                    <a:pt x="11463" y="788"/>
                    <a:pt x="10888" y="534"/>
                    <a:pt x="10273" y="319"/>
                  </a:cubicBezTo>
                  <a:lnTo>
                    <a:pt x="10049" y="232"/>
                  </a:lnTo>
                  <a:cubicBezTo>
                    <a:pt x="9961" y="212"/>
                    <a:pt x="9883" y="193"/>
                    <a:pt x="9805" y="173"/>
                  </a:cubicBezTo>
                  <a:cubicBezTo>
                    <a:pt x="9727" y="163"/>
                    <a:pt x="9639" y="134"/>
                    <a:pt x="9561" y="124"/>
                  </a:cubicBezTo>
                  <a:lnTo>
                    <a:pt x="9317" y="95"/>
                  </a:lnTo>
                  <a:cubicBezTo>
                    <a:pt x="8995" y="46"/>
                    <a:pt x="8683" y="36"/>
                    <a:pt x="8361" y="17"/>
                  </a:cubicBezTo>
                  <a:cubicBezTo>
                    <a:pt x="7995" y="6"/>
                    <a:pt x="7633" y="1"/>
                    <a:pt x="727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48"/>
            <p:cNvSpPr/>
            <p:nvPr/>
          </p:nvSpPr>
          <p:spPr>
            <a:xfrm>
              <a:off x="6099250" y="2764825"/>
              <a:ext cx="69300" cy="374375"/>
            </a:xfrm>
            <a:custGeom>
              <a:rect b="b" l="l" r="r" t="t"/>
              <a:pathLst>
                <a:path extrusionOk="0" h="14975" w="2772">
                  <a:moveTo>
                    <a:pt x="382" y="1"/>
                  </a:moveTo>
                  <a:cubicBezTo>
                    <a:pt x="271" y="1"/>
                    <a:pt x="161" y="73"/>
                    <a:pt x="157" y="224"/>
                  </a:cubicBezTo>
                  <a:cubicBezTo>
                    <a:pt x="118" y="594"/>
                    <a:pt x="1" y="2438"/>
                    <a:pt x="625" y="2946"/>
                  </a:cubicBezTo>
                  <a:cubicBezTo>
                    <a:pt x="1435" y="3589"/>
                    <a:pt x="1425" y="4058"/>
                    <a:pt x="1405" y="4984"/>
                  </a:cubicBezTo>
                  <a:cubicBezTo>
                    <a:pt x="1386" y="5433"/>
                    <a:pt x="1396" y="5882"/>
                    <a:pt x="1425" y="6331"/>
                  </a:cubicBezTo>
                  <a:cubicBezTo>
                    <a:pt x="1493" y="7160"/>
                    <a:pt x="1620" y="8301"/>
                    <a:pt x="1776" y="9628"/>
                  </a:cubicBezTo>
                  <a:cubicBezTo>
                    <a:pt x="1961" y="11248"/>
                    <a:pt x="2166" y="13091"/>
                    <a:pt x="2303" y="14769"/>
                  </a:cubicBezTo>
                  <a:cubicBezTo>
                    <a:pt x="2313" y="14886"/>
                    <a:pt x="2410" y="14974"/>
                    <a:pt x="2537" y="14974"/>
                  </a:cubicBezTo>
                  <a:lnTo>
                    <a:pt x="2556" y="14974"/>
                  </a:lnTo>
                  <a:cubicBezTo>
                    <a:pt x="2674" y="14964"/>
                    <a:pt x="2771" y="14857"/>
                    <a:pt x="2761" y="14730"/>
                  </a:cubicBezTo>
                  <a:cubicBezTo>
                    <a:pt x="2625" y="13043"/>
                    <a:pt x="2410" y="11199"/>
                    <a:pt x="2225" y="9570"/>
                  </a:cubicBezTo>
                  <a:cubicBezTo>
                    <a:pt x="2078" y="8253"/>
                    <a:pt x="1942" y="7111"/>
                    <a:pt x="1883" y="6292"/>
                  </a:cubicBezTo>
                  <a:cubicBezTo>
                    <a:pt x="1854" y="5853"/>
                    <a:pt x="1844" y="5423"/>
                    <a:pt x="1864" y="4994"/>
                  </a:cubicBezTo>
                  <a:cubicBezTo>
                    <a:pt x="1893" y="4019"/>
                    <a:pt x="1903" y="3375"/>
                    <a:pt x="918" y="2585"/>
                  </a:cubicBezTo>
                  <a:cubicBezTo>
                    <a:pt x="586" y="2321"/>
                    <a:pt x="537" y="1073"/>
                    <a:pt x="605" y="263"/>
                  </a:cubicBezTo>
                  <a:cubicBezTo>
                    <a:pt x="631" y="92"/>
                    <a:pt x="506" y="1"/>
                    <a:pt x="38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48"/>
            <p:cNvSpPr/>
            <p:nvPr/>
          </p:nvSpPr>
          <p:spPr>
            <a:xfrm>
              <a:off x="6092175" y="2756500"/>
              <a:ext cx="26850" cy="22900"/>
            </a:xfrm>
            <a:custGeom>
              <a:rect b="b" l="l" r="r" t="t"/>
              <a:pathLst>
                <a:path extrusionOk="0" h="916" w="1074">
                  <a:moveTo>
                    <a:pt x="1064" y="1"/>
                  </a:moveTo>
                  <a:cubicBezTo>
                    <a:pt x="917" y="82"/>
                    <a:pt x="720" y="106"/>
                    <a:pt x="535" y="106"/>
                  </a:cubicBezTo>
                  <a:cubicBezTo>
                    <a:pt x="253" y="106"/>
                    <a:pt x="1" y="50"/>
                    <a:pt x="1" y="49"/>
                  </a:cubicBezTo>
                  <a:lnTo>
                    <a:pt x="1" y="49"/>
                  </a:lnTo>
                  <a:lnTo>
                    <a:pt x="166" y="869"/>
                  </a:lnTo>
                  <a:cubicBezTo>
                    <a:pt x="166" y="869"/>
                    <a:pt x="341" y="915"/>
                    <a:pt x="557" y="915"/>
                  </a:cubicBezTo>
                  <a:cubicBezTo>
                    <a:pt x="698" y="915"/>
                    <a:pt x="857" y="896"/>
                    <a:pt x="996" y="830"/>
                  </a:cubicBezTo>
                  <a:lnTo>
                    <a:pt x="1064" y="49"/>
                  </a:lnTo>
                  <a:lnTo>
                    <a:pt x="1074"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48"/>
            <p:cNvSpPr/>
            <p:nvPr/>
          </p:nvSpPr>
          <p:spPr>
            <a:xfrm>
              <a:off x="6081200" y="2740175"/>
              <a:ext cx="43450" cy="19100"/>
            </a:xfrm>
            <a:custGeom>
              <a:rect b="b" l="l" r="r" t="t"/>
              <a:pathLst>
                <a:path extrusionOk="0" h="764" w="1738">
                  <a:moveTo>
                    <a:pt x="1737" y="0"/>
                  </a:moveTo>
                  <a:cubicBezTo>
                    <a:pt x="1162" y="68"/>
                    <a:pt x="576" y="107"/>
                    <a:pt x="1" y="107"/>
                  </a:cubicBezTo>
                  <a:lnTo>
                    <a:pt x="1" y="127"/>
                  </a:lnTo>
                  <a:lnTo>
                    <a:pt x="440" y="702"/>
                  </a:lnTo>
                  <a:cubicBezTo>
                    <a:pt x="440" y="702"/>
                    <a:pt x="695" y="764"/>
                    <a:pt x="979" y="764"/>
                  </a:cubicBezTo>
                  <a:cubicBezTo>
                    <a:pt x="1162" y="764"/>
                    <a:pt x="1357" y="738"/>
                    <a:pt x="1503" y="654"/>
                  </a:cubicBezTo>
                  <a:lnTo>
                    <a:pt x="1513" y="654"/>
                  </a:lnTo>
                  <a:lnTo>
                    <a:pt x="1737" y="59"/>
                  </a:lnTo>
                  <a:lnTo>
                    <a:pt x="1737"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48"/>
            <p:cNvSpPr/>
            <p:nvPr/>
          </p:nvSpPr>
          <p:spPr>
            <a:xfrm>
              <a:off x="6024875" y="2571175"/>
              <a:ext cx="138050" cy="163650"/>
            </a:xfrm>
            <a:custGeom>
              <a:rect b="b" l="l" r="r" t="t"/>
              <a:pathLst>
                <a:path extrusionOk="0" h="6546" w="5522">
                  <a:moveTo>
                    <a:pt x="2841" y="0"/>
                  </a:moveTo>
                  <a:cubicBezTo>
                    <a:pt x="2796" y="0"/>
                    <a:pt x="2750" y="3"/>
                    <a:pt x="2702" y="9"/>
                  </a:cubicBezTo>
                  <a:cubicBezTo>
                    <a:pt x="2107" y="87"/>
                    <a:pt x="2127" y="458"/>
                    <a:pt x="1727" y="565"/>
                  </a:cubicBezTo>
                  <a:cubicBezTo>
                    <a:pt x="1636" y="590"/>
                    <a:pt x="1557" y="600"/>
                    <a:pt x="1486" y="600"/>
                  </a:cubicBezTo>
                  <a:cubicBezTo>
                    <a:pt x="1244" y="600"/>
                    <a:pt x="1086" y="488"/>
                    <a:pt x="800" y="458"/>
                  </a:cubicBezTo>
                  <a:cubicBezTo>
                    <a:pt x="774" y="456"/>
                    <a:pt x="748" y="455"/>
                    <a:pt x="721" y="455"/>
                  </a:cubicBezTo>
                  <a:cubicBezTo>
                    <a:pt x="512" y="455"/>
                    <a:pt x="301" y="523"/>
                    <a:pt x="137" y="653"/>
                  </a:cubicBezTo>
                  <a:cubicBezTo>
                    <a:pt x="0" y="2673"/>
                    <a:pt x="322" y="6106"/>
                    <a:pt x="712" y="6360"/>
                  </a:cubicBezTo>
                  <a:cubicBezTo>
                    <a:pt x="913" y="6484"/>
                    <a:pt x="1541" y="6545"/>
                    <a:pt x="2269" y="6545"/>
                  </a:cubicBezTo>
                  <a:cubicBezTo>
                    <a:pt x="3487" y="6545"/>
                    <a:pt x="4985" y="6374"/>
                    <a:pt x="5229" y="6038"/>
                  </a:cubicBezTo>
                  <a:cubicBezTo>
                    <a:pt x="5522" y="5638"/>
                    <a:pt x="5414" y="2136"/>
                    <a:pt x="5034" y="243"/>
                  </a:cubicBezTo>
                  <a:lnTo>
                    <a:pt x="4985" y="253"/>
                  </a:lnTo>
                  <a:cubicBezTo>
                    <a:pt x="4870" y="198"/>
                    <a:pt x="4760" y="178"/>
                    <a:pt x="4656" y="178"/>
                  </a:cubicBezTo>
                  <a:cubicBezTo>
                    <a:pt x="4372" y="178"/>
                    <a:pt x="4129" y="329"/>
                    <a:pt x="3922" y="351"/>
                  </a:cubicBezTo>
                  <a:cubicBezTo>
                    <a:pt x="3913" y="352"/>
                    <a:pt x="3903" y="352"/>
                    <a:pt x="3894" y="352"/>
                  </a:cubicBezTo>
                  <a:cubicBezTo>
                    <a:pt x="3632" y="352"/>
                    <a:pt x="3333" y="0"/>
                    <a:pt x="284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48"/>
            <p:cNvSpPr/>
            <p:nvPr/>
          </p:nvSpPr>
          <p:spPr>
            <a:xfrm>
              <a:off x="6028275" y="2541400"/>
              <a:ext cx="122450" cy="46125"/>
            </a:xfrm>
            <a:custGeom>
              <a:rect b="b" l="l" r="r" t="t"/>
              <a:pathLst>
                <a:path extrusionOk="0" h="1845" w="4898">
                  <a:moveTo>
                    <a:pt x="2848" y="1"/>
                  </a:moveTo>
                  <a:cubicBezTo>
                    <a:pt x="1791" y="1"/>
                    <a:pt x="602" y="192"/>
                    <a:pt x="323" y="430"/>
                  </a:cubicBezTo>
                  <a:cubicBezTo>
                    <a:pt x="147" y="586"/>
                    <a:pt x="40" y="1122"/>
                    <a:pt x="1" y="1844"/>
                  </a:cubicBezTo>
                  <a:cubicBezTo>
                    <a:pt x="165" y="1714"/>
                    <a:pt x="376" y="1646"/>
                    <a:pt x="585" y="1646"/>
                  </a:cubicBezTo>
                  <a:cubicBezTo>
                    <a:pt x="612" y="1646"/>
                    <a:pt x="638" y="1647"/>
                    <a:pt x="664" y="1649"/>
                  </a:cubicBezTo>
                  <a:cubicBezTo>
                    <a:pt x="950" y="1679"/>
                    <a:pt x="1103" y="1791"/>
                    <a:pt x="1346" y="1791"/>
                  </a:cubicBezTo>
                  <a:cubicBezTo>
                    <a:pt x="1417" y="1791"/>
                    <a:pt x="1497" y="1781"/>
                    <a:pt x="1591" y="1756"/>
                  </a:cubicBezTo>
                  <a:cubicBezTo>
                    <a:pt x="1991" y="1649"/>
                    <a:pt x="1991" y="1278"/>
                    <a:pt x="2566" y="1200"/>
                  </a:cubicBezTo>
                  <a:cubicBezTo>
                    <a:pt x="2608" y="1195"/>
                    <a:pt x="2648" y="1193"/>
                    <a:pt x="2688" y="1193"/>
                  </a:cubicBezTo>
                  <a:cubicBezTo>
                    <a:pt x="3175" y="1193"/>
                    <a:pt x="3492" y="1543"/>
                    <a:pt x="3757" y="1543"/>
                  </a:cubicBezTo>
                  <a:cubicBezTo>
                    <a:pt x="3767" y="1543"/>
                    <a:pt x="3776" y="1543"/>
                    <a:pt x="3786" y="1542"/>
                  </a:cubicBezTo>
                  <a:cubicBezTo>
                    <a:pt x="4000" y="1520"/>
                    <a:pt x="4240" y="1369"/>
                    <a:pt x="4521" y="1369"/>
                  </a:cubicBezTo>
                  <a:cubicBezTo>
                    <a:pt x="4625" y="1369"/>
                    <a:pt x="4734" y="1389"/>
                    <a:pt x="4849" y="1444"/>
                  </a:cubicBezTo>
                  <a:lnTo>
                    <a:pt x="4898" y="1434"/>
                  </a:lnTo>
                  <a:cubicBezTo>
                    <a:pt x="4771" y="830"/>
                    <a:pt x="4615" y="391"/>
                    <a:pt x="4439" y="274"/>
                  </a:cubicBezTo>
                  <a:cubicBezTo>
                    <a:pt x="4146" y="79"/>
                    <a:pt x="3524" y="1"/>
                    <a:pt x="284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48"/>
            <p:cNvSpPr/>
            <p:nvPr/>
          </p:nvSpPr>
          <p:spPr>
            <a:xfrm>
              <a:off x="6013400" y="2533500"/>
              <a:ext cx="157825" cy="209375"/>
            </a:xfrm>
            <a:custGeom>
              <a:rect b="b" l="l" r="r" t="t"/>
              <a:pathLst>
                <a:path extrusionOk="0" h="8375" w="6313">
                  <a:moveTo>
                    <a:pt x="3440" y="321"/>
                  </a:moveTo>
                  <a:cubicBezTo>
                    <a:pt x="4117" y="321"/>
                    <a:pt x="4740" y="399"/>
                    <a:pt x="5034" y="590"/>
                  </a:cubicBezTo>
                  <a:cubicBezTo>
                    <a:pt x="5210" y="707"/>
                    <a:pt x="5366" y="1146"/>
                    <a:pt x="5493" y="1750"/>
                  </a:cubicBezTo>
                  <a:cubicBezTo>
                    <a:pt x="5883" y="3643"/>
                    <a:pt x="5981" y="7145"/>
                    <a:pt x="5688" y="7545"/>
                  </a:cubicBezTo>
                  <a:cubicBezTo>
                    <a:pt x="5446" y="7879"/>
                    <a:pt x="3967" y="8050"/>
                    <a:pt x="2753" y="8050"/>
                  </a:cubicBezTo>
                  <a:cubicBezTo>
                    <a:pt x="2015" y="8050"/>
                    <a:pt x="1374" y="7987"/>
                    <a:pt x="1171" y="7857"/>
                  </a:cubicBezTo>
                  <a:cubicBezTo>
                    <a:pt x="781" y="7613"/>
                    <a:pt x="459" y="4180"/>
                    <a:pt x="596" y="2160"/>
                  </a:cubicBezTo>
                  <a:cubicBezTo>
                    <a:pt x="635" y="1438"/>
                    <a:pt x="742" y="892"/>
                    <a:pt x="918" y="746"/>
                  </a:cubicBezTo>
                  <a:cubicBezTo>
                    <a:pt x="1203" y="508"/>
                    <a:pt x="2387" y="321"/>
                    <a:pt x="3440" y="321"/>
                  </a:cubicBezTo>
                  <a:close/>
                  <a:moveTo>
                    <a:pt x="3481" y="0"/>
                  </a:moveTo>
                  <a:cubicBezTo>
                    <a:pt x="2336" y="0"/>
                    <a:pt x="1037" y="206"/>
                    <a:pt x="732" y="463"/>
                  </a:cubicBezTo>
                  <a:cubicBezTo>
                    <a:pt x="1" y="1077"/>
                    <a:pt x="430" y="7789"/>
                    <a:pt x="1005" y="8170"/>
                  </a:cubicBezTo>
                  <a:cubicBezTo>
                    <a:pt x="1230" y="8306"/>
                    <a:pt x="1913" y="8374"/>
                    <a:pt x="2713" y="8374"/>
                  </a:cubicBezTo>
                  <a:cubicBezTo>
                    <a:pt x="3288" y="8374"/>
                    <a:pt x="3874" y="8335"/>
                    <a:pt x="4449" y="8267"/>
                  </a:cubicBezTo>
                  <a:cubicBezTo>
                    <a:pt x="5161" y="8179"/>
                    <a:pt x="5747" y="8033"/>
                    <a:pt x="5893" y="7828"/>
                  </a:cubicBezTo>
                  <a:cubicBezTo>
                    <a:pt x="6312" y="7253"/>
                    <a:pt x="5990" y="824"/>
                    <a:pt x="5181" y="287"/>
                  </a:cubicBezTo>
                  <a:cubicBezTo>
                    <a:pt x="4871" y="83"/>
                    <a:pt x="4207" y="0"/>
                    <a:pt x="348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48"/>
            <p:cNvSpPr/>
            <p:nvPr/>
          </p:nvSpPr>
          <p:spPr>
            <a:xfrm>
              <a:off x="6138275" y="2600175"/>
              <a:ext cx="16850" cy="4100"/>
            </a:xfrm>
            <a:custGeom>
              <a:rect b="b" l="l" r="r" t="t"/>
              <a:pathLst>
                <a:path extrusionOk="0" h="164" w="674">
                  <a:moveTo>
                    <a:pt x="439" y="0"/>
                  </a:moveTo>
                  <a:lnTo>
                    <a:pt x="332" y="10"/>
                  </a:lnTo>
                  <a:cubicBezTo>
                    <a:pt x="264" y="20"/>
                    <a:pt x="196" y="30"/>
                    <a:pt x="127" y="49"/>
                  </a:cubicBezTo>
                  <a:cubicBezTo>
                    <a:pt x="88" y="49"/>
                    <a:pt x="59" y="59"/>
                    <a:pt x="30" y="78"/>
                  </a:cubicBezTo>
                  <a:cubicBezTo>
                    <a:pt x="20" y="78"/>
                    <a:pt x="10" y="88"/>
                    <a:pt x="10" y="98"/>
                  </a:cubicBezTo>
                  <a:cubicBezTo>
                    <a:pt x="0" y="117"/>
                    <a:pt x="20" y="147"/>
                    <a:pt x="39" y="147"/>
                  </a:cubicBezTo>
                  <a:cubicBezTo>
                    <a:pt x="69" y="157"/>
                    <a:pt x="108" y="157"/>
                    <a:pt x="137" y="157"/>
                  </a:cubicBezTo>
                  <a:cubicBezTo>
                    <a:pt x="171" y="161"/>
                    <a:pt x="205" y="164"/>
                    <a:pt x="239" y="164"/>
                  </a:cubicBezTo>
                  <a:cubicBezTo>
                    <a:pt x="274" y="164"/>
                    <a:pt x="308" y="161"/>
                    <a:pt x="342" y="157"/>
                  </a:cubicBezTo>
                  <a:lnTo>
                    <a:pt x="459" y="147"/>
                  </a:lnTo>
                  <a:cubicBezTo>
                    <a:pt x="488" y="137"/>
                    <a:pt x="527" y="127"/>
                    <a:pt x="547" y="127"/>
                  </a:cubicBezTo>
                  <a:cubicBezTo>
                    <a:pt x="586" y="117"/>
                    <a:pt x="615" y="108"/>
                    <a:pt x="644" y="98"/>
                  </a:cubicBezTo>
                  <a:cubicBezTo>
                    <a:pt x="654" y="88"/>
                    <a:pt x="664" y="78"/>
                    <a:pt x="674" y="69"/>
                  </a:cubicBezTo>
                  <a:cubicBezTo>
                    <a:pt x="674" y="39"/>
                    <a:pt x="654" y="20"/>
                    <a:pt x="635" y="10"/>
                  </a:cubicBezTo>
                  <a:cubicBezTo>
                    <a:pt x="605" y="10"/>
                    <a:pt x="566" y="0"/>
                    <a:pt x="53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48"/>
            <p:cNvSpPr/>
            <p:nvPr/>
          </p:nvSpPr>
          <p:spPr>
            <a:xfrm>
              <a:off x="6140225" y="2620425"/>
              <a:ext cx="16850" cy="4100"/>
            </a:xfrm>
            <a:custGeom>
              <a:rect b="b" l="l" r="r" t="t"/>
              <a:pathLst>
                <a:path extrusionOk="0" h="164" w="674">
                  <a:moveTo>
                    <a:pt x="439" y="0"/>
                  </a:moveTo>
                  <a:lnTo>
                    <a:pt x="322" y="10"/>
                  </a:lnTo>
                  <a:cubicBezTo>
                    <a:pt x="254" y="20"/>
                    <a:pt x="186" y="29"/>
                    <a:pt x="118" y="49"/>
                  </a:cubicBezTo>
                  <a:cubicBezTo>
                    <a:pt x="88" y="59"/>
                    <a:pt x="59" y="68"/>
                    <a:pt x="30" y="78"/>
                  </a:cubicBezTo>
                  <a:cubicBezTo>
                    <a:pt x="20" y="78"/>
                    <a:pt x="10" y="88"/>
                    <a:pt x="0" y="98"/>
                  </a:cubicBezTo>
                  <a:cubicBezTo>
                    <a:pt x="0" y="117"/>
                    <a:pt x="10" y="146"/>
                    <a:pt x="39" y="146"/>
                  </a:cubicBezTo>
                  <a:cubicBezTo>
                    <a:pt x="69" y="156"/>
                    <a:pt x="98" y="156"/>
                    <a:pt x="137" y="156"/>
                  </a:cubicBezTo>
                  <a:cubicBezTo>
                    <a:pt x="171" y="161"/>
                    <a:pt x="205" y="164"/>
                    <a:pt x="239" y="164"/>
                  </a:cubicBezTo>
                  <a:cubicBezTo>
                    <a:pt x="274" y="164"/>
                    <a:pt x="308" y="161"/>
                    <a:pt x="342" y="156"/>
                  </a:cubicBezTo>
                  <a:lnTo>
                    <a:pt x="449" y="146"/>
                  </a:lnTo>
                  <a:cubicBezTo>
                    <a:pt x="488" y="137"/>
                    <a:pt x="518" y="127"/>
                    <a:pt x="547" y="127"/>
                  </a:cubicBezTo>
                  <a:cubicBezTo>
                    <a:pt x="576" y="117"/>
                    <a:pt x="605" y="107"/>
                    <a:pt x="644" y="98"/>
                  </a:cubicBezTo>
                  <a:cubicBezTo>
                    <a:pt x="674" y="78"/>
                    <a:pt x="674" y="20"/>
                    <a:pt x="635" y="10"/>
                  </a:cubicBezTo>
                  <a:cubicBezTo>
                    <a:pt x="596" y="10"/>
                    <a:pt x="566" y="0"/>
                    <a:pt x="53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48"/>
            <p:cNvSpPr/>
            <p:nvPr/>
          </p:nvSpPr>
          <p:spPr>
            <a:xfrm>
              <a:off x="6141700" y="2640175"/>
              <a:ext cx="17075" cy="3925"/>
            </a:xfrm>
            <a:custGeom>
              <a:rect b="b" l="l" r="r" t="t"/>
              <a:pathLst>
                <a:path extrusionOk="0" h="157" w="683">
                  <a:moveTo>
                    <a:pt x="332" y="0"/>
                  </a:moveTo>
                  <a:cubicBezTo>
                    <a:pt x="263" y="10"/>
                    <a:pt x="195" y="20"/>
                    <a:pt x="127" y="39"/>
                  </a:cubicBezTo>
                  <a:cubicBezTo>
                    <a:pt x="98" y="39"/>
                    <a:pt x="68" y="49"/>
                    <a:pt x="39" y="59"/>
                  </a:cubicBezTo>
                  <a:cubicBezTo>
                    <a:pt x="20" y="69"/>
                    <a:pt x="10" y="78"/>
                    <a:pt x="10" y="88"/>
                  </a:cubicBezTo>
                  <a:cubicBezTo>
                    <a:pt x="0" y="117"/>
                    <a:pt x="20" y="137"/>
                    <a:pt x="39" y="137"/>
                  </a:cubicBezTo>
                  <a:cubicBezTo>
                    <a:pt x="68" y="147"/>
                    <a:pt x="98" y="156"/>
                    <a:pt x="137" y="156"/>
                  </a:cubicBezTo>
                  <a:lnTo>
                    <a:pt x="341" y="156"/>
                  </a:lnTo>
                  <a:lnTo>
                    <a:pt x="449" y="137"/>
                  </a:lnTo>
                  <a:cubicBezTo>
                    <a:pt x="488" y="137"/>
                    <a:pt x="517" y="127"/>
                    <a:pt x="546" y="127"/>
                  </a:cubicBezTo>
                  <a:cubicBezTo>
                    <a:pt x="576" y="117"/>
                    <a:pt x="605" y="108"/>
                    <a:pt x="634" y="98"/>
                  </a:cubicBezTo>
                  <a:cubicBezTo>
                    <a:pt x="683" y="88"/>
                    <a:pt x="683" y="30"/>
                    <a:pt x="634" y="20"/>
                  </a:cubicBezTo>
                  <a:cubicBezTo>
                    <a:pt x="634" y="20"/>
                    <a:pt x="595" y="0"/>
                    <a:pt x="54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48"/>
            <p:cNvSpPr/>
            <p:nvPr/>
          </p:nvSpPr>
          <p:spPr>
            <a:xfrm>
              <a:off x="6143150" y="2656500"/>
              <a:ext cx="16600" cy="4125"/>
            </a:xfrm>
            <a:custGeom>
              <a:rect b="b" l="l" r="r" t="t"/>
              <a:pathLst>
                <a:path extrusionOk="0" h="165" w="664">
                  <a:moveTo>
                    <a:pt x="440" y="1"/>
                  </a:moveTo>
                  <a:lnTo>
                    <a:pt x="322" y="11"/>
                  </a:lnTo>
                  <a:cubicBezTo>
                    <a:pt x="254" y="20"/>
                    <a:pt x="186" y="30"/>
                    <a:pt x="118" y="50"/>
                  </a:cubicBezTo>
                  <a:cubicBezTo>
                    <a:pt x="88" y="50"/>
                    <a:pt x="59" y="59"/>
                    <a:pt x="30" y="79"/>
                  </a:cubicBezTo>
                  <a:cubicBezTo>
                    <a:pt x="20" y="79"/>
                    <a:pt x="10" y="89"/>
                    <a:pt x="1" y="99"/>
                  </a:cubicBezTo>
                  <a:cubicBezTo>
                    <a:pt x="1" y="118"/>
                    <a:pt x="10" y="147"/>
                    <a:pt x="40" y="147"/>
                  </a:cubicBezTo>
                  <a:cubicBezTo>
                    <a:pt x="69" y="157"/>
                    <a:pt x="98" y="157"/>
                    <a:pt x="137" y="157"/>
                  </a:cubicBezTo>
                  <a:cubicBezTo>
                    <a:pt x="171" y="162"/>
                    <a:pt x="205" y="164"/>
                    <a:pt x="240" y="164"/>
                  </a:cubicBezTo>
                  <a:cubicBezTo>
                    <a:pt x="274" y="164"/>
                    <a:pt x="308" y="162"/>
                    <a:pt x="342" y="157"/>
                  </a:cubicBezTo>
                  <a:lnTo>
                    <a:pt x="449" y="147"/>
                  </a:lnTo>
                  <a:cubicBezTo>
                    <a:pt x="488" y="138"/>
                    <a:pt x="518" y="118"/>
                    <a:pt x="547" y="118"/>
                  </a:cubicBezTo>
                  <a:cubicBezTo>
                    <a:pt x="576" y="118"/>
                    <a:pt x="605" y="108"/>
                    <a:pt x="644" y="89"/>
                  </a:cubicBezTo>
                  <a:cubicBezTo>
                    <a:pt x="654" y="89"/>
                    <a:pt x="664" y="79"/>
                    <a:pt x="664" y="59"/>
                  </a:cubicBezTo>
                  <a:cubicBezTo>
                    <a:pt x="664" y="40"/>
                    <a:pt x="654" y="20"/>
                    <a:pt x="635" y="11"/>
                  </a:cubicBezTo>
                  <a:cubicBezTo>
                    <a:pt x="596" y="11"/>
                    <a:pt x="566" y="1"/>
                    <a:pt x="53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48"/>
            <p:cNvSpPr/>
            <p:nvPr/>
          </p:nvSpPr>
          <p:spPr>
            <a:xfrm>
              <a:off x="6144125" y="2673350"/>
              <a:ext cx="16600" cy="4150"/>
            </a:xfrm>
            <a:custGeom>
              <a:rect b="b" l="l" r="r" t="t"/>
              <a:pathLst>
                <a:path extrusionOk="0" h="166" w="664">
                  <a:moveTo>
                    <a:pt x="440" y="0"/>
                  </a:moveTo>
                  <a:lnTo>
                    <a:pt x="322" y="10"/>
                  </a:lnTo>
                  <a:cubicBezTo>
                    <a:pt x="254" y="10"/>
                    <a:pt x="186" y="29"/>
                    <a:pt x="118" y="39"/>
                  </a:cubicBezTo>
                  <a:cubicBezTo>
                    <a:pt x="88" y="49"/>
                    <a:pt x="59" y="59"/>
                    <a:pt x="30" y="68"/>
                  </a:cubicBezTo>
                  <a:cubicBezTo>
                    <a:pt x="10" y="78"/>
                    <a:pt x="1" y="88"/>
                    <a:pt x="1" y="98"/>
                  </a:cubicBezTo>
                  <a:cubicBezTo>
                    <a:pt x="1" y="127"/>
                    <a:pt x="10" y="146"/>
                    <a:pt x="30" y="156"/>
                  </a:cubicBezTo>
                  <a:cubicBezTo>
                    <a:pt x="69" y="156"/>
                    <a:pt x="98" y="156"/>
                    <a:pt x="127" y="166"/>
                  </a:cubicBezTo>
                  <a:cubicBezTo>
                    <a:pt x="196" y="166"/>
                    <a:pt x="274" y="166"/>
                    <a:pt x="342" y="156"/>
                  </a:cubicBezTo>
                  <a:lnTo>
                    <a:pt x="449" y="137"/>
                  </a:lnTo>
                  <a:cubicBezTo>
                    <a:pt x="488" y="137"/>
                    <a:pt x="518" y="117"/>
                    <a:pt x="547" y="117"/>
                  </a:cubicBezTo>
                  <a:cubicBezTo>
                    <a:pt x="576" y="107"/>
                    <a:pt x="605" y="98"/>
                    <a:pt x="635" y="88"/>
                  </a:cubicBezTo>
                  <a:cubicBezTo>
                    <a:pt x="654" y="88"/>
                    <a:pt x="664" y="78"/>
                    <a:pt x="664" y="59"/>
                  </a:cubicBezTo>
                  <a:cubicBezTo>
                    <a:pt x="664" y="39"/>
                    <a:pt x="654" y="10"/>
                    <a:pt x="635" y="10"/>
                  </a:cubicBezTo>
                  <a:cubicBezTo>
                    <a:pt x="596" y="10"/>
                    <a:pt x="566" y="0"/>
                    <a:pt x="537"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48"/>
            <p:cNvSpPr/>
            <p:nvPr/>
          </p:nvSpPr>
          <p:spPr>
            <a:xfrm>
              <a:off x="6143150" y="2692600"/>
              <a:ext cx="17350" cy="3925"/>
            </a:xfrm>
            <a:custGeom>
              <a:rect b="b" l="l" r="r" t="t"/>
              <a:pathLst>
                <a:path extrusionOk="0" h="157" w="694">
                  <a:moveTo>
                    <a:pt x="342" y="1"/>
                  </a:moveTo>
                  <a:cubicBezTo>
                    <a:pt x="274" y="1"/>
                    <a:pt x="196" y="11"/>
                    <a:pt x="137" y="30"/>
                  </a:cubicBezTo>
                  <a:cubicBezTo>
                    <a:pt x="98" y="40"/>
                    <a:pt x="69" y="50"/>
                    <a:pt x="40" y="59"/>
                  </a:cubicBezTo>
                  <a:cubicBezTo>
                    <a:pt x="1" y="79"/>
                    <a:pt x="10" y="137"/>
                    <a:pt x="49" y="137"/>
                  </a:cubicBezTo>
                  <a:cubicBezTo>
                    <a:pt x="79" y="147"/>
                    <a:pt x="108" y="147"/>
                    <a:pt x="147" y="157"/>
                  </a:cubicBezTo>
                  <a:lnTo>
                    <a:pt x="352" y="157"/>
                  </a:lnTo>
                  <a:lnTo>
                    <a:pt x="469" y="137"/>
                  </a:lnTo>
                  <a:cubicBezTo>
                    <a:pt x="498" y="128"/>
                    <a:pt x="527" y="118"/>
                    <a:pt x="557" y="118"/>
                  </a:cubicBezTo>
                  <a:cubicBezTo>
                    <a:pt x="586" y="108"/>
                    <a:pt x="625" y="98"/>
                    <a:pt x="654" y="89"/>
                  </a:cubicBezTo>
                  <a:cubicBezTo>
                    <a:pt x="693" y="69"/>
                    <a:pt x="683" y="11"/>
                    <a:pt x="644" y="11"/>
                  </a:cubicBezTo>
                  <a:cubicBezTo>
                    <a:pt x="615" y="1"/>
                    <a:pt x="576" y="1"/>
                    <a:pt x="54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48"/>
            <p:cNvSpPr/>
            <p:nvPr/>
          </p:nvSpPr>
          <p:spPr>
            <a:xfrm>
              <a:off x="6053900" y="2603750"/>
              <a:ext cx="75125" cy="56025"/>
            </a:xfrm>
            <a:custGeom>
              <a:rect b="b" l="l" r="r" t="t"/>
              <a:pathLst>
                <a:path extrusionOk="0" h="2241" w="3005">
                  <a:moveTo>
                    <a:pt x="2376" y="0"/>
                  </a:moveTo>
                  <a:cubicBezTo>
                    <a:pt x="1705" y="0"/>
                    <a:pt x="378" y="108"/>
                    <a:pt x="215" y="209"/>
                  </a:cubicBezTo>
                  <a:cubicBezTo>
                    <a:pt x="0" y="345"/>
                    <a:pt x="156" y="2082"/>
                    <a:pt x="439" y="2179"/>
                  </a:cubicBezTo>
                  <a:cubicBezTo>
                    <a:pt x="546" y="2214"/>
                    <a:pt x="947" y="2241"/>
                    <a:pt x="1399" y="2241"/>
                  </a:cubicBezTo>
                  <a:cubicBezTo>
                    <a:pt x="2098" y="2241"/>
                    <a:pt x="2917" y="2176"/>
                    <a:pt x="2946" y="1974"/>
                  </a:cubicBezTo>
                  <a:cubicBezTo>
                    <a:pt x="3005" y="1643"/>
                    <a:pt x="3005" y="101"/>
                    <a:pt x="2732" y="23"/>
                  </a:cubicBezTo>
                  <a:cubicBezTo>
                    <a:pt x="2676" y="7"/>
                    <a:pt x="2547" y="0"/>
                    <a:pt x="237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48"/>
            <p:cNvSpPr/>
            <p:nvPr/>
          </p:nvSpPr>
          <p:spPr>
            <a:xfrm>
              <a:off x="6057300" y="2606500"/>
              <a:ext cx="68325" cy="50700"/>
            </a:xfrm>
            <a:custGeom>
              <a:rect b="b" l="l" r="r" t="t"/>
              <a:pathLst>
                <a:path extrusionOk="0" h="2028" w="2733">
                  <a:moveTo>
                    <a:pt x="2159" y="0"/>
                  </a:moveTo>
                  <a:cubicBezTo>
                    <a:pt x="1547" y="0"/>
                    <a:pt x="353" y="93"/>
                    <a:pt x="205" y="186"/>
                  </a:cubicBezTo>
                  <a:cubicBezTo>
                    <a:pt x="1" y="303"/>
                    <a:pt x="147" y="1884"/>
                    <a:pt x="401" y="1972"/>
                  </a:cubicBezTo>
                  <a:cubicBezTo>
                    <a:pt x="501" y="2003"/>
                    <a:pt x="871" y="2027"/>
                    <a:pt x="1284" y="2027"/>
                  </a:cubicBezTo>
                  <a:cubicBezTo>
                    <a:pt x="1918" y="2027"/>
                    <a:pt x="2654" y="1969"/>
                    <a:pt x="2683" y="1786"/>
                  </a:cubicBezTo>
                  <a:cubicBezTo>
                    <a:pt x="2732" y="1484"/>
                    <a:pt x="2732" y="89"/>
                    <a:pt x="2488" y="21"/>
                  </a:cubicBezTo>
                  <a:cubicBezTo>
                    <a:pt x="2436" y="7"/>
                    <a:pt x="2317" y="0"/>
                    <a:pt x="21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48"/>
            <p:cNvSpPr/>
            <p:nvPr/>
          </p:nvSpPr>
          <p:spPr>
            <a:xfrm>
              <a:off x="6068525" y="2622850"/>
              <a:ext cx="50500" cy="6125"/>
            </a:xfrm>
            <a:custGeom>
              <a:rect b="b" l="l" r="r" t="t"/>
              <a:pathLst>
                <a:path extrusionOk="0" h="245" w="2020">
                  <a:moveTo>
                    <a:pt x="1961" y="1"/>
                  </a:moveTo>
                  <a:lnTo>
                    <a:pt x="59" y="128"/>
                  </a:lnTo>
                  <a:cubicBezTo>
                    <a:pt x="30" y="128"/>
                    <a:pt x="0" y="157"/>
                    <a:pt x="10" y="186"/>
                  </a:cubicBezTo>
                  <a:cubicBezTo>
                    <a:pt x="10" y="215"/>
                    <a:pt x="30" y="245"/>
                    <a:pt x="69" y="245"/>
                  </a:cubicBezTo>
                  <a:lnTo>
                    <a:pt x="1961" y="118"/>
                  </a:lnTo>
                  <a:cubicBezTo>
                    <a:pt x="1990" y="118"/>
                    <a:pt x="2020" y="88"/>
                    <a:pt x="2020" y="59"/>
                  </a:cubicBezTo>
                  <a:cubicBezTo>
                    <a:pt x="2010" y="30"/>
                    <a:pt x="1990" y="1"/>
                    <a:pt x="19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48"/>
            <p:cNvSpPr/>
            <p:nvPr/>
          </p:nvSpPr>
          <p:spPr>
            <a:xfrm>
              <a:off x="6069000" y="2639200"/>
              <a:ext cx="51500" cy="5875"/>
            </a:xfrm>
            <a:custGeom>
              <a:rect b="b" l="l" r="r" t="t"/>
              <a:pathLst>
                <a:path extrusionOk="0" h="235" w="2060">
                  <a:moveTo>
                    <a:pt x="1971" y="0"/>
                  </a:moveTo>
                  <a:lnTo>
                    <a:pt x="79" y="127"/>
                  </a:lnTo>
                  <a:cubicBezTo>
                    <a:pt x="1" y="127"/>
                    <a:pt x="1" y="234"/>
                    <a:pt x="79" y="234"/>
                  </a:cubicBezTo>
                  <a:lnTo>
                    <a:pt x="89" y="234"/>
                  </a:lnTo>
                  <a:lnTo>
                    <a:pt x="1981" y="117"/>
                  </a:lnTo>
                  <a:cubicBezTo>
                    <a:pt x="2059" y="108"/>
                    <a:pt x="2050" y="0"/>
                    <a:pt x="19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48"/>
            <p:cNvSpPr/>
            <p:nvPr/>
          </p:nvSpPr>
          <p:spPr>
            <a:xfrm>
              <a:off x="6030475" y="2550400"/>
              <a:ext cx="31975" cy="47275"/>
            </a:xfrm>
            <a:custGeom>
              <a:rect b="b" l="l" r="r" t="t"/>
              <a:pathLst>
                <a:path extrusionOk="0" h="1891" w="1279">
                  <a:moveTo>
                    <a:pt x="1054" y="0"/>
                  </a:moveTo>
                  <a:cubicBezTo>
                    <a:pt x="799" y="0"/>
                    <a:pt x="318" y="235"/>
                    <a:pt x="244" y="382"/>
                  </a:cubicBezTo>
                  <a:cubicBezTo>
                    <a:pt x="147" y="577"/>
                    <a:pt x="0" y="1845"/>
                    <a:pt x="196" y="1884"/>
                  </a:cubicBezTo>
                  <a:cubicBezTo>
                    <a:pt x="211" y="1888"/>
                    <a:pt x="226" y="1890"/>
                    <a:pt x="239" y="1890"/>
                  </a:cubicBezTo>
                  <a:cubicBezTo>
                    <a:pt x="530" y="1890"/>
                    <a:pt x="456" y="1043"/>
                    <a:pt x="605" y="792"/>
                  </a:cubicBezTo>
                  <a:cubicBezTo>
                    <a:pt x="771" y="509"/>
                    <a:pt x="1278" y="411"/>
                    <a:pt x="1210" y="89"/>
                  </a:cubicBezTo>
                  <a:cubicBezTo>
                    <a:pt x="1198" y="26"/>
                    <a:pt x="1138" y="0"/>
                    <a:pt x="10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48"/>
            <p:cNvSpPr/>
            <p:nvPr/>
          </p:nvSpPr>
          <p:spPr>
            <a:xfrm>
              <a:off x="6063875" y="2546825"/>
              <a:ext cx="14200" cy="8325"/>
            </a:xfrm>
            <a:custGeom>
              <a:rect b="b" l="l" r="r" t="t"/>
              <a:pathLst>
                <a:path extrusionOk="0" h="333" w="568">
                  <a:moveTo>
                    <a:pt x="340" y="0"/>
                  </a:moveTo>
                  <a:cubicBezTo>
                    <a:pt x="184" y="0"/>
                    <a:pt x="1" y="83"/>
                    <a:pt x="1" y="203"/>
                  </a:cubicBezTo>
                  <a:cubicBezTo>
                    <a:pt x="1" y="290"/>
                    <a:pt x="116" y="333"/>
                    <a:pt x="242" y="333"/>
                  </a:cubicBezTo>
                  <a:cubicBezTo>
                    <a:pt x="397" y="333"/>
                    <a:pt x="568" y="268"/>
                    <a:pt x="557" y="144"/>
                  </a:cubicBezTo>
                  <a:cubicBezTo>
                    <a:pt x="549" y="43"/>
                    <a:pt x="451"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48"/>
            <p:cNvSpPr/>
            <p:nvPr/>
          </p:nvSpPr>
          <p:spPr>
            <a:xfrm>
              <a:off x="5892925" y="2980425"/>
              <a:ext cx="23200" cy="23025"/>
            </a:xfrm>
            <a:custGeom>
              <a:rect b="b" l="l" r="r" t="t"/>
              <a:pathLst>
                <a:path extrusionOk="0" h="921" w="928">
                  <a:moveTo>
                    <a:pt x="416" y="1"/>
                  </a:moveTo>
                  <a:cubicBezTo>
                    <a:pt x="370" y="1"/>
                    <a:pt x="325" y="10"/>
                    <a:pt x="283" y="29"/>
                  </a:cubicBezTo>
                  <a:cubicBezTo>
                    <a:pt x="78" y="116"/>
                    <a:pt x="0" y="380"/>
                    <a:pt x="98" y="614"/>
                  </a:cubicBezTo>
                  <a:cubicBezTo>
                    <a:pt x="181" y="802"/>
                    <a:pt x="344" y="920"/>
                    <a:pt x="504" y="920"/>
                  </a:cubicBezTo>
                  <a:cubicBezTo>
                    <a:pt x="552" y="920"/>
                    <a:pt x="599" y="909"/>
                    <a:pt x="644" y="887"/>
                  </a:cubicBezTo>
                  <a:cubicBezTo>
                    <a:pt x="849" y="799"/>
                    <a:pt x="927" y="546"/>
                    <a:pt x="830" y="302"/>
                  </a:cubicBezTo>
                  <a:cubicBezTo>
                    <a:pt x="753" y="118"/>
                    <a:pt x="581" y="1"/>
                    <a:pt x="41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48"/>
            <p:cNvSpPr/>
            <p:nvPr/>
          </p:nvSpPr>
          <p:spPr>
            <a:xfrm>
              <a:off x="5816225" y="3013600"/>
              <a:ext cx="24525" cy="20225"/>
            </a:xfrm>
            <a:custGeom>
              <a:rect b="b" l="l" r="r" t="t"/>
              <a:pathLst>
                <a:path extrusionOk="0" h="809" w="981">
                  <a:moveTo>
                    <a:pt x="593" y="1"/>
                  </a:moveTo>
                  <a:cubicBezTo>
                    <a:pt x="325" y="1"/>
                    <a:pt x="1" y="247"/>
                    <a:pt x="151" y="516"/>
                  </a:cubicBezTo>
                  <a:lnTo>
                    <a:pt x="161" y="516"/>
                  </a:lnTo>
                  <a:cubicBezTo>
                    <a:pt x="216" y="697"/>
                    <a:pt x="386" y="809"/>
                    <a:pt x="573" y="809"/>
                  </a:cubicBezTo>
                  <a:cubicBezTo>
                    <a:pt x="617" y="809"/>
                    <a:pt x="663" y="802"/>
                    <a:pt x="707" y="789"/>
                  </a:cubicBezTo>
                  <a:cubicBezTo>
                    <a:pt x="903" y="701"/>
                    <a:pt x="981" y="438"/>
                    <a:pt x="883" y="204"/>
                  </a:cubicBezTo>
                  <a:cubicBezTo>
                    <a:pt x="841" y="60"/>
                    <a:pt x="724" y="1"/>
                    <a:pt x="59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48"/>
            <p:cNvSpPr/>
            <p:nvPr/>
          </p:nvSpPr>
          <p:spPr>
            <a:xfrm>
              <a:off x="6114850" y="3038450"/>
              <a:ext cx="344400" cy="142650"/>
            </a:xfrm>
            <a:custGeom>
              <a:rect b="b" l="l" r="r" t="t"/>
              <a:pathLst>
                <a:path extrusionOk="0" h="5706" w="13776">
                  <a:moveTo>
                    <a:pt x="11454" y="0"/>
                  </a:moveTo>
                  <a:lnTo>
                    <a:pt x="11444" y="10"/>
                  </a:lnTo>
                  <a:cubicBezTo>
                    <a:pt x="11444" y="10"/>
                    <a:pt x="9444" y="2498"/>
                    <a:pt x="8547" y="2790"/>
                  </a:cubicBezTo>
                  <a:lnTo>
                    <a:pt x="8508" y="2800"/>
                  </a:lnTo>
                  <a:cubicBezTo>
                    <a:pt x="7644" y="3040"/>
                    <a:pt x="3888" y="3923"/>
                    <a:pt x="3630" y="3923"/>
                  </a:cubicBezTo>
                  <a:cubicBezTo>
                    <a:pt x="3626" y="3923"/>
                    <a:pt x="3623" y="3922"/>
                    <a:pt x="3620" y="3922"/>
                  </a:cubicBezTo>
                  <a:cubicBezTo>
                    <a:pt x="3490" y="3904"/>
                    <a:pt x="2926" y="3492"/>
                    <a:pt x="2287" y="3492"/>
                  </a:cubicBezTo>
                  <a:cubicBezTo>
                    <a:pt x="2209" y="3492"/>
                    <a:pt x="2129" y="3498"/>
                    <a:pt x="2050" y="3512"/>
                  </a:cubicBezTo>
                  <a:cubicBezTo>
                    <a:pt x="1659" y="3580"/>
                    <a:pt x="2547" y="3873"/>
                    <a:pt x="2547" y="3873"/>
                  </a:cubicBezTo>
                  <a:cubicBezTo>
                    <a:pt x="2225" y="3815"/>
                    <a:pt x="1913" y="3775"/>
                    <a:pt x="1591" y="3756"/>
                  </a:cubicBezTo>
                  <a:cubicBezTo>
                    <a:pt x="1486" y="3750"/>
                    <a:pt x="1385" y="3747"/>
                    <a:pt x="1291" y="3747"/>
                  </a:cubicBezTo>
                  <a:cubicBezTo>
                    <a:pt x="796" y="3747"/>
                    <a:pt x="459" y="3828"/>
                    <a:pt x="459" y="3951"/>
                  </a:cubicBezTo>
                  <a:cubicBezTo>
                    <a:pt x="479" y="4058"/>
                    <a:pt x="537" y="4166"/>
                    <a:pt x="625" y="4234"/>
                  </a:cubicBezTo>
                  <a:lnTo>
                    <a:pt x="625" y="4244"/>
                  </a:lnTo>
                  <a:cubicBezTo>
                    <a:pt x="1" y="4410"/>
                    <a:pt x="674" y="4712"/>
                    <a:pt x="928" y="4712"/>
                  </a:cubicBezTo>
                  <a:cubicBezTo>
                    <a:pt x="567" y="4741"/>
                    <a:pt x="489" y="4975"/>
                    <a:pt x="684" y="5053"/>
                  </a:cubicBezTo>
                  <a:cubicBezTo>
                    <a:pt x="684" y="5053"/>
                    <a:pt x="2364" y="5706"/>
                    <a:pt x="3211" y="5706"/>
                  </a:cubicBezTo>
                  <a:cubicBezTo>
                    <a:pt x="3290" y="5706"/>
                    <a:pt x="3362" y="5700"/>
                    <a:pt x="3425" y="5688"/>
                  </a:cubicBezTo>
                  <a:cubicBezTo>
                    <a:pt x="4108" y="5551"/>
                    <a:pt x="7708" y="5668"/>
                    <a:pt x="9571" y="5210"/>
                  </a:cubicBezTo>
                  <a:cubicBezTo>
                    <a:pt x="9698" y="5171"/>
                    <a:pt x="9825" y="5141"/>
                    <a:pt x="9932" y="5102"/>
                  </a:cubicBezTo>
                  <a:cubicBezTo>
                    <a:pt x="11639" y="4517"/>
                    <a:pt x="13746" y="2263"/>
                    <a:pt x="13746" y="2263"/>
                  </a:cubicBezTo>
                  <a:lnTo>
                    <a:pt x="13776" y="2224"/>
                  </a:lnTo>
                  <a:cubicBezTo>
                    <a:pt x="13112" y="1766"/>
                    <a:pt x="12000" y="624"/>
                    <a:pt x="1145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48"/>
            <p:cNvSpPr/>
            <p:nvPr/>
          </p:nvSpPr>
          <p:spPr>
            <a:xfrm>
              <a:off x="6124375" y="2841500"/>
              <a:ext cx="48075" cy="28200"/>
            </a:xfrm>
            <a:custGeom>
              <a:rect b="b" l="l" r="r" t="t"/>
              <a:pathLst>
                <a:path extrusionOk="0" h="1128" w="1923">
                  <a:moveTo>
                    <a:pt x="1022" y="0"/>
                  </a:moveTo>
                  <a:cubicBezTo>
                    <a:pt x="865" y="0"/>
                    <a:pt x="713" y="38"/>
                    <a:pt x="576" y="103"/>
                  </a:cubicBezTo>
                  <a:cubicBezTo>
                    <a:pt x="205" y="288"/>
                    <a:pt x="0" y="640"/>
                    <a:pt x="137" y="747"/>
                  </a:cubicBezTo>
                  <a:cubicBezTo>
                    <a:pt x="175" y="775"/>
                    <a:pt x="234" y="786"/>
                    <a:pt x="303" y="786"/>
                  </a:cubicBezTo>
                  <a:cubicBezTo>
                    <a:pt x="571" y="786"/>
                    <a:pt x="995" y="620"/>
                    <a:pt x="995" y="620"/>
                  </a:cubicBezTo>
                  <a:lnTo>
                    <a:pt x="1347" y="1127"/>
                  </a:lnTo>
                  <a:cubicBezTo>
                    <a:pt x="1347" y="1127"/>
                    <a:pt x="1922" y="122"/>
                    <a:pt x="1191" y="15"/>
                  </a:cubicBezTo>
                  <a:cubicBezTo>
                    <a:pt x="1134" y="5"/>
                    <a:pt x="1078" y="0"/>
                    <a:pt x="1022"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48"/>
            <p:cNvSpPr/>
            <p:nvPr/>
          </p:nvSpPr>
          <p:spPr>
            <a:xfrm>
              <a:off x="6391175" y="2949375"/>
              <a:ext cx="136375" cy="152025"/>
            </a:xfrm>
            <a:custGeom>
              <a:rect b="b" l="l" r="r" t="t"/>
              <a:pathLst>
                <a:path extrusionOk="0" h="6081" w="5455">
                  <a:moveTo>
                    <a:pt x="2550" y="1"/>
                  </a:moveTo>
                  <a:cubicBezTo>
                    <a:pt x="2539" y="1"/>
                    <a:pt x="2528" y="4"/>
                    <a:pt x="2518" y="12"/>
                  </a:cubicBezTo>
                  <a:lnTo>
                    <a:pt x="2176" y="373"/>
                  </a:lnTo>
                  <a:cubicBezTo>
                    <a:pt x="1962" y="597"/>
                    <a:pt x="1659" y="919"/>
                    <a:pt x="1298" y="1319"/>
                  </a:cubicBezTo>
                  <a:cubicBezTo>
                    <a:pt x="1123" y="1524"/>
                    <a:pt x="937" y="1739"/>
                    <a:pt x="733" y="1983"/>
                  </a:cubicBezTo>
                  <a:cubicBezTo>
                    <a:pt x="528" y="2227"/>
                    <a:pt x="333" y="2490"/>
                    <a:pt x="157" y="2763"/>
                  </a:cubicBezTo>
                  <a:cubicBezTo>
                    <a:pt x="108" y="2841"/>
                    <a:pt x="69" y="2929"/>
                    <a:pt x="30" y="3007"/>
                  </a:cubicBezTo>
                  <a:cubicBezTo>
                    <a:pt x="11" y="3066"/>
                    <a:pt x="1" y="3134"/>
                    <a:pt x="11" y="3192"/>
                  </a:cubicBezTo>
                  <a:cubicBezTo>
                    <a:pt x="20" y="3202"/>
                    <a:pt x="20" y="3212"/>
                    <a:pt x="20" y="3222"/>
                  </a:cubicBezTo>
                  <a:lnTo>
                    <a:pt x="20" y="3231"/>
                  </a:lnTo>
                  <a:lnTo>
                    <a:pt x="30" y="3241"/>
                  </a:lnTo>
                  <a:lnTo>
                    <a:pt x="30" y="3251"/>
                  </a:lnTo>
                  <a:lnTo>
                    <a:pt x="50" y="3270"/>
                  </a:lnTo>
                  <a:lnTo>
                    <a:pt x="89" y="3329"/>
                  </a:lnTo>
                  <a:cubicBezTo>
                    <a:pt x="138" y="3397"/>
                    <a:pt x="196" y="3466"/>
                    <a:pt x="255" y="3534"/>
                  </a:cubicBezTo>
                  <a:lnTo>
                    <a:pt x="342" y="3641"/>
                  </a:lnTo>
                  <a:lnTo>
                    <a:pt x="430" y="3739"/>
                  </a:lnTo>
                  <a:lnTo>
                    <a:pt x="791" y="4129"/>
                  </a:lnTo>
                  <a:cubicBezTo>
                    <a:pt x="908" y="4256"/>
                    <a:pt x="1045" y="4392"/>
                    <a:pt x="1162" y="4509"/>
                  </a:cubicBezTo>
                  <a:cubicBezTo>
                    <a:pt x="1415" y="4763"/>
                    <a:pt x="1679" y="5007"/>
                    <a:pt x="1933" y="5251"/>
                  </a:cubicBezTo>
                  <a:cubicBezTo>
                    <a:pt x="2001" y="5309"/>
                    <a:pt x="2059" y="5378"/>
                    <a:pt x="2128" y="5436"/>
                  </a:cubicBezTo>
                  <a:lnTo>
                    <a:pt x="2342" y="5592"/>
                  </a:lnTo>
                  <a:cubicBezTo>
                    <a:pt x="2479" y="5700"/>
                    <a:pt x="2606" y="5817"/>
                    <a:pt x="2742" y="5914"/>
                  </a:cubicBezTo>
                  <a:cubicBezTo>
                    <a:pt x="2820" y="5963"/>
                    <a:pt x="2898" y="6002"/>
                    <a:pt x="2976" y="6041"/>
                  </a:cubicBezTo>
                  <a:cubicBezTo>
                    <a:pt x="3025" y="6061"/>
                    <a:pt x="3084" y="6070"/>
                    <a:pt x="3132" y="6080"/>
                  </a:cubicBezTo>
                  <a:cubicBezTo>
                    <a:pt x="3171" y="6080"/>
                    <a:pt x="3201" y="6070"/>
                    <a:pt x="3240" y="6051"/>
                  </a:cubicBezTo>
                  <a:lnTo>
                    <a:pt x="3289" y="6021"/>
                  </a:lnTo>
                  <a:cubicBezTo>
                    <a:pt x="3357" y="5982"/>
                    <a:pt x="3425" y="5943"/>
                    <a:pt x="3493" y="5904"/>
                  </a:cubicBezTo>
                  <a:cubicBezTo>
                    <a:pt x="3562" y="5856"/>
                    <a:pt x="3630" y="5817"/>
                    <a:pt x="3698" y="5768"/>
                  </a:cubicBezTo>
                  <a:cubicBezTo>
                    <a:pt x="3932" y="5592"/>
                    <a:pt x="4157" y="5397"/>
                    <a:pt x="4352" y="5192"/>
                  </a:cubicBezTo>
                  <a:cubicBezTo>
                    <a:pt x="4449" y="5095"/>
                    <a:pt x="4537" y="5007"/>
                    <a:pt x="4615" y="4900"/>
                  </a:cubicBezTo>
                  <a:cubicBezTo>
                    <a:pt x="4693" y="4812"/>
                    <a:pt x="4771" y="4724"/>
                    <a:pt x="4840" y="4626"/>
                  </a:cubicBezTo>
                  <a:cubicBezTo>
                    <a:pt x="4967" y="4451"/>
                    <a:pt x="5084" y="4305"/>
                    <a:pt x="5171" y="4168"/>
                  </a:cubicBezTo>
                  <a:lnTo>
                    <a:pt x="5435" y="3748"/>
                  </a:lnTo>
                  <a:cubicBezTo>
                    <a:pt x="5455" y="3709"/>
                    <a:pt x="5425" y="3673"/>
                    <a:pt x="5391" y="3673"/>
                  </a:cubicBezTo>
                  <a:cubicBezTo>
                    <a:pt x="5376" y="3673"/>
                    <a:pt x="5359" y="3681"/>
                    <a:pt x="5347" y="3700"/>
                  </a:cubicBezTo>
                  <a:lnTo>
                    <a:pt x="5074" y="4100"/>
                  </a:lnTo>
                  <a:cubicBezTo>
                    <a:pt x="4986" y="4226"/>
                    <a:pt x="4859" y="4373"/>
                    <a:pt x="4732" y="4539"/>
                  </a:cubicBezTo>
                  <a:cubicBezTo>
                    <a:pt x="4664" y="4636"/>
                    <a:pt x="4586" y="4714"/>
                    <a:pt x="4508" y="4802"/>
                  </a:cubicBezTo>
                  <a:cubicBezTo>
                    <a:pt x="4420" y="4890"/>
                    <a:pt x="4342" y="4987"/>
                    <a:pt x="4245" y="5075"/>
                  </a:cubicBezTo>
                  <a:cubicBezTo>
                    <a:pt x="4049" y="5280"/>
                    <a:pt x="3825" y="5465"/>
                    <a:pt x="3601" y="5622"/>
                  </a:cubicBezTo>
                  <a:cubicBezTo>
                    <a:pt x="3532" y="5670"/>
                    <a:pt x="3474" y="5709"/>
                    <a:pt x="3406" y="5748"/>
                  </a:cubicBezTo>
                  <a:cubicBezTo>
                    <a:pt x="3337" y="5787"/>
                    <a:pt x="3269" y="5826"/>
                    <a:pt x="3201" y="5856"/>
                  </a:cubicBezTo>
                  <a:lnTo>
                    <a:pt x="3152" y="5885"/>
                  </a:lnTo>
                  <a:lnTo>
                    <a:pt x="3132" y="5885"/>
                  </a:lnTo>
                  <a:cubicBezTo>
                    <a:pt x="3103" y="5885"/>
                    <a:pt x="3074" y="5875"/>
                    <a:pt x="3054" y="5865"/>
                  </a:cubicBezTo>
                  <a:cubicBezTo>
                    <a:pt x="2976" y="5836"/>
                    <a:pt x="2908" y="5797"/>
                    <a:pt x="2850" y="5758"/>
                  </a:cubicBezTo>
                  <a:cubicBezTo>
                    <a:pt x="2713" y="5661"/>
                    <a:pt x="2586" y="5543"/>
                    <a:pt x="2459" y="5446"/>
                  </a:cubicBezTo>
                  <a:lnTo>
                    <a:pt x="2254" y="5280"/>
                  </a:lnTo>
                  <a:cubicBezTo>
                    <a:pt x="2186" y="5231"/>
                    <a:pt x="2128" y="5163"/>
                    <a:pt x="2069" y="5104"/>
                  </a:cubicBezTo>
                  <a:cubicBezTo>
                    <a:pt x="1815" y="4870"/>
                    <a:pt x="1552" y="4636"/>
                    <a:pt x="1308" y="4373"/>
                  </a:cubicBezTo>
                  <a:cubicBezTo>
                    <a:pt x="1181" y="4246"/>
                    <a:pt x="1064" y="4129"/>
                    <a:pt x="937" y="3992"/>
                  </a:cubicBezTo>
                  <a:lnTo>
                    <a:pt x="577" y="3602"/>
                  </a:lnTo>
                  <a:lnTo>
                    <a:pt x="489" y="3505"/>
                  </a:lnTo>
                  <a:lnTo>
                    <a:pt x="411" y="3417"/>
                  </a:lnTo>
                  <a:cubicBezTo>
                    <a:pt x="352" y="3348"/>
                    <a:pt x="294" y="3290"/>
                    <a:pt x="245" y="3222"/>
                  </a:cubicBezTo>
                  <a:lnTo>
                    <a:pt x="206" y="3163"/>
                  </a:lnTo>
                  <a:lnTo>
                    <a:pt x="186" y="3144"/>
                  </a:lnTo>
                  <a:cubicBezTo>
                    <a:pt x="186" y="3114"/>
                    <a:pt x="196" y="3095"/>
                    <a:pt x="206" y="3075"/>
                  </a:cubicBezTo>
                  <a:cubicBezTo>
                    <a:pt x="235" y="2997"/>
                    <a:pt x="264" y="2929"/>
                    <a:pt x="313" y="2861"/>
                  </a:cubicBezTo>
                  <a:cubicBezTo>
                    <a:pt x="479" y="2597"/>
                    <a:pt x="664" y="2344"/>
                    <a:pt x="869" y="2090"/>
                  </a:cubicBezTo>
                  <a:cubicBezTo>
                    <a:pt x="1055" y="1856"/>
                    <a:pt x="1240" y="1632"/>
                    <a:pt x="1415" y="1427"/>
                  </a:cubicBezTo>
                  <a:cubicBezTo>
                    <a:pt x="2098" y="607"/>
                    <a:pt x="2586" y="90"/>
                    <a:pt x="2586" y="90"/>
                  </a:cubicBezTo>
                  <a:lnTo>
                    <a:pt x="2596" y="90"/>
                  </a:lnTo>
                  <a:cubicBezTo>
                    <a:pt x="2627" y="51"/>
                    <a:pt x="2590" y="1"/>
                    <a:pt x="255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48"/>
            <p:cNvSpPr/>
            <p:nvPr/>
          </p:nvSpPr>
          <p:spPr>
            <a:xfrm>
              <a:off x="5496125" y="3079625"/>
              <a:ext cx="425600" cy="460750"/>
            </a:xfrm>
            <a:custGeom>
              <a:rect b="b" l="l" r="r" t="t"/>
              <a:pathLst>
                <a:path extrusionOk="0" h="18430" w="17024">
                  <a:moveTo>
                    <a:pt x="4111" y="1258"/>
                  </a:moveTo>
                  <a:cubicBezTo>
                    <a:pt x="4149" y="1258"/>
                    <a:pt x="4187" y="1259"/>
                    <a:pt x="4224" y="1260"/>
                  </a:cubicBezTo>
                  <a:cubicBezTo>
                    <a:pt x="5727" y="1299"/>
                    <a:pt x="8136" y="2216"/>
                    <a:pt x="8507" y="3943"/>
                  </a:cubicBezTo>
                  <a:cubicBezTo>
                    <a:pt x="8536" y="4041"/>
                    <a:pt x="7756" y="5133"/>
                    <a:pt x="7317" y="5631"/>
                  </a:cubicBezTo>
                  <a:cubicBezTo>
                    <a:pt x="7186" y="5770"/>
                    <a:pt x="7092" y="5866"/>
                    <a:pt x="7049" y="5866"/>
                  </a:cubicBezTo>
                  <a:cubicBezTo>
                    <a:pt x="7047" y="5866"/>
                    <a:pt x="7045" y="5865"/>
                    <a:pt x="7044" y="5865"/>
                  </a:cubicBezTo>
                  <a:cubicBezTo>
                    <a:pt x="7042" y="5865"/>
                    <a:pt x="7040" y="5865"/>
                    <a:pt x="7038" y="5865"/>
                  </a:cubicBezTo>
                  <a:cubicBezTo>
                    <a:pt x="6668" y="5865"/>
                    <a:pt x="3489" y="3150"/>
                    <a:pt x="2829" y="2567"/>
                  </a:cubicBezTo>
                  <a:cubicBezTo>
                    <a:pt x="2536" y="2304"/>
                    <a:pt x="3327" y="1368"/>
                    <a:pt x="3541" y="1319"/>
                  </a:cubicBezTo>
                  <a:cubicBezTo>
                    <a:pt x="3728" y="1278"/>
                    <a:pt x="3922" y="1258"/>
                    <a:pt x="4111" y="1258"/>
                  </a:cubicBezTo>
                  <a:close/>
                  <a:moveTo>
                    <a:pt x="9749" y="4642"/>
                  </a:moveTo>
                  <a:cubicBezTo>
                    <a:pt x="9758" y="4642"/>
                    <a:pt x="9767" y="4643"/>
                    <a:pt x="9775" y="4645"/>
                  </a:cubicBezTo>
                  <a:cubicBezTo>
                    <a:pt x="9882" y="4675"/>
                    <a:pt x="9990" y="4714"/>
                    <a:pt x="10087" y="4743"/>
                  </a:cubicBezTo>
                  <a:cubicBezTo>
                    <a:pt x="13258" y="5806"/>
                    <a:pt x="14828" y="9630"/>
                    <a:pt x="14965" y="10840"/>
                  </a:cubicBezTo>
                  <a:cubicBezTo>
                    <a:pt x="15024" y="11338"/>
                    <a:pt x="14789" y="11767"/>
                    <a:pt x="14604" y="12021"/>
                  </a:cubicBezTo>
                  <a:cubicBezTo>
                    <a:pt x="14536" y="12108"/>
                    <a:pt x="14468" y="12196"/>
                    <a:pt x="14389" y="12264"/>
                  </a:cubicBezTo>
                  <a:lnTo>
                    <a:pt x="8078" y="6694"/>
                  </a:lnTo>
                  <a:cubicBezTo>
                    <a:pt x="8078" y="6694"/>
                    <a:pt x="9346" y="4642"/>
                    <a:pt x="9749" y="4642"/>
                  </a:cubicBezTo>
                  <a:close/>
                  <a:moveTo>
                    <a:pt x="3100" y="0"/>
                  </a:moveTo>
                  <a:cubicBezTo>
                    <a:pt x="3046" y="0"/>
                    <a:pt x="2991" y="1"/>
                    <a:pt x="2936" y="2"/>
                  </a:cubicBezTo>
                  <a:cubicBezTo>
                    <a:pt x="2273" y="177"/>
                    <a:pt x="0" y="5455"/>
                    <a:pt x="0" y="5455"/>
                  </a:cubicBezTo>
                  <a:lnTo>
                    <a:pt x="14429" y="18430"/>
                  </a:lnTo>
                  <a:cubicBezTo>
                    <a:pt x="14429" y="18430"/>
                    <a:pt x="15853" y="16762"/>
                    <a:pt x="16438" y="14947"/>
                  </a:cubicBezTo>
                  <a:cubicBezTo>
                    <a:pt x="17023" y="13142"/>
                    <a:pt x="15258" y="6928"/>
                    <a:pt x="11297" y="3602"/>
                  </a:cubicBezTo>
                  <a:cubicBezTo>
                    <a:pt x="8702" y="1416"/>
                    <a:pt x="6195" y="480"/>
                    <a:pt x="4595" y="138"/>
                  </a:cubicBezTo>
                  <a:cubicBezTo>
                    <a:pt x="4102" y="42"/>
                    <a:pt x="3602" y="0"/>
                    <a:pt x="3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48"/>
            <p:cNvSpPr/>
            <p:nvPr/>
          </p:nvSpPr>
          <p:spPr>
            <a:xfrm>
              <a:off x="5610975" y="3083075"/>
              <a:ext cx="320250" cy="461175"/>
            </a:xfrm>
            <a:custGeom>
              <a:rect b="b" l="l" r="r" t="t"/>
              <a:pathLst>
                <a:path extrusionOk="0" h="18447" w="12810">
                  <a:moveTo>
                    <a:pt x="1" y="0"/>
                  </a:moveTo>
                  <a:lnTo>
                    <a:pt x="1" y="0"/>
                  </a:lnTo>
                  <a:cubicBezTo>
                    <a:pt x="1601" y="342"/>
                    <a:pt x="4108" y="1278"/>
                    <a:pt x="6703" y="3464"/>
                  </a:cubicBezTo>
                  <a:cubicBezTo>
                    <a:pt x="10664" y="6790"/>
                    <a:pt x="12429" y="13004"/>
                    <a:pt x="11844" y="14809"/>
                  </a:cubicBezTo>
                  <a:cubicBezTo>
                    <a:pt x="11249" y="16624"/>
                    <a:pt x="9835" y="18282"/>
                    <a:pt x="9835" y="18282"/>
                  </a:cubicBezTo>
                  <a:cubicBezTo>
                    <a:pt x="9835" y="18282"/>
                    <a:pt x="10036" y="18447"/>
                    <a:pt x="10229" y="18447"/>
                  </a:cubicBezTo>
                  <a:cubicBezTo>
                    <a:pt x="10297" y="18447"/>
                    <a:pt x="10364" y="18426"/>
                    <a:pt x="10420" y="18370"/>
                  </a:cubicBezTo>
                  <a:cubicBezTo>
                    <a:pt x="10644" y="18155"/>
                    <a:pt x="12049" y="15951"/>
                    <a:pt x="12332" y="14995"/>
                  </a:cubicBezTo>
                  <a:cubicBezTo>
                    <a:pt x="12810" y="13375"/>
                    <a:pt x="11795" y="7463"/>
                    <a:pt x="7776" y="3903"/>
                  </a:cubicBezTo>
                  <a:cubicBezTo>
                    <a:pt x="4723" y="1191"/>
                    <a:pt x="1767" y="293"/>
                    <a:pt x="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48"/>
            <p:cNvSpPr/>
            <p:nvPr/>
          </p:nvSpPr>
          <p:spPr>
            <a:xfrm>
              <a:off x="5698300" y="3195675"/>
              <a:ext cx="162950" cy="190575"/>
            </a:xfrm>
            <a:custGeom>
              <a:rect b="b" l="l" r="r" t="t"/>
              <a:pathLst>
                <a:path extrusionOk="0" h="7623" w="6518">
                  <a:moveTo>
                    <a:pt x="1672" y="0"/>
                  </a:moveTo>
                  <a:cubicBezTo>
                    <a:pt x="1269" y="0"/>
                    <a:pt x="0" y="2052"/>
                    <a:pt x="0" y="2052"/>
                  </a:cubicBezTo>
                  <a:lnTo>
                    <a:pt x="6302" y="7622"/>
                  </a:lnTo>
                  <a:cubicBezTo>
                    <a:pt x="6381" y="7554"/>
                    <a:pt x="6449" y="7466"/>
                    <a:pt x="6517" y="7379"/>
                  </a:cubicBezTo>
                  <a:lnTo>
                    <a:pt x="6449" y="7330"/>
                  </a:lnTo>
                  <a:cubicBezTo>
                    <a:pt x="4946" y="5827"/>
                    <a:pt x="752" y="2159"/>
                    <a:pt x="674" y="2013"/>
                  </a:cubicBezTo>
                  <a:cubicBezTo>
                    <a:pt x="576" y="1818"/>
                    <a:pt x="1991" y="179"/>
                    <a:pt x="1991" y="179"/>
                  </a:cubicBezTo>
                  <a:lnTo>
                    <a:pt x="2010" y="101"/>
                  </a:lnTo>
                  <a:cubicBezTo>
                    <a:pt x="1903" y="72"/>
                    <a:pt x="1805" y="33"/>
                    <a:pt x="1698" y="3"/>
                  </a:cubicBezTo>
                  <a:cubicBezTo>
                    <a:pt x="1690" y="1"/>
                    <a:pt x="1681" y="0"/>
                    <a:pt x="167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48"/>
            <p:cNvSpPr/>
            <p:nvPr/>
          </p:nvSpPr>
          <p:spPr>
            <a:xfrm>
              <a:off x="5559525" y="3111050"/>
              <a:ext cx="119525" cy="115450"/>
            </a:xfrm>
            <a:custGeom>
              <a:rect b="b" l="l" r="r" t="t"/>
              <a:pathLst>
                <a:path extrusionOk="0" h="4618" w="4781">
                  <a:moveTo>
                    <a:pt x="1575" y="1"/>
                  </a:moveTo>
                  <a:cubicBezTo>
                    <a:pt x="1386" y="1"/>
                    <a:pt x="1192" y="21"/>
                    <a:pt x="1005" y="62"/>
                  </a:cubicBezTo>
                  <a:cubicBezTo>
                    <a:pt x="791" y="120"/>
                    <a:pt x="0" y="1047"/>
                    <a:pt x="293" y="1310"/>
                  </a:cubicBezTo>
                  <a:cubicBezTo>
                    <a:pt x="954" y="1903"/>
                    <a:pt x="4143" y="4618"/>
                    <a:pt x="4504" y="4618"/>
                  </a:cubicBezTo>
                  <a:cubicBezTo>
                    <a:pt x="4505" y="4618"/>
                    <a:pt x="4506" y="4618"/>
                    <a:pt x="4508" y="4618"/>
                  </a:cubicBezTo>
                  <a:cubicBezTo>
                    <a:pt x="4547" y="4618"/>
                    <a:pt x="4644" y="4520"/>
                    <a:pt x="4781" y="4374"/>
                  </a:cubicBezTo>
                  <a:lnTo>
                    <a:pt x="4751" y="4344"/>
                  </a:lnTo>
                  <a:cubicBezTo>
                    <a:pt x="4020" y="3905"/>
                    <a:pt x="810" y="1164"/>
                    <a:pt x="810" y="1164"/>
                  </a:cubicBezTo>
                  <a:cubicBezTo>
                    <a:pt x="957" y="608"/>
                    <a:pt x="1688" y="13"/>
                    <a:pt x="1688" y="13"/>
                  </a:cubicBezTo>
                  <a:lnTo>
                    <a:pt x="1688" y="3"/>
                  </a:lnTo>
                  <a:cubicBezTo>
                    <a:pt x="1651" y="2"/>
                    <a:pt x="1613" y="1"/>
                    <a:pt x="157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48"/>
            <p:cNvSpPr/>
            <p:nvPr/>
          </p:nvSpPr>
          <p:spPr>
            <a:xfrm>
              <a:off x="6035600" y="3374000"/>
              <a:ext cx="514625" cy="256400"/>
            </a:xfrm>
            <a:custGeom>
              <a:rect b="b" l="l" r="r" t="t"/>
              <a:pathLst>
                <a:path extrusionOk="0" h="10256" w="20585">
                  <a:moveTo>
                    <a:pt x="4611" y="975"/>
                  </a:moveTo>
                  <a:cubicBezTo>
                    <a:pt x="5118" y="975"/>
                    <a:pt x="5665" y="986"/>
                    <a:pt x="6224" y="1007"/>
                  </a:cubicBezTo>
                  <a:lnTo>
                    <a:pt x="6254" y="1075"/>
                  </a:lnTo>
                  <a:lnTo>
                    <a:pt x="6010" y="3894"/>
                  </a:lnTo>
                  <a:lnTo>
                    <a:pt x="5932" y="3884"/>
                  </a:lnTo>
                  <a:cubicBezTo>
                    <a:pt x="3522" y="3572"/>
                    <a:pt x="1737" y="3328"/>
                    <a:pt x="1698" y="3289"/>
                  </a:cubicBezTo>
                  <a:cubicBezTo>
                    <a:pt x="1542" y="3182"/>
                    <a:pt x="1688" y="1299"/>
                    <a:pt x="2098" y="1163"/>
                  </a:cubicBezTo>
                  <a:cubicBezTo>
                    <a:pt x="2479" y="1033"/>
                    <a:pt x="3437" y="975"/>
                    <a:pt x="4611" y="975"/>
                  </a:cubicBezTo>
                  <a:close/>
                  <a:moveTo>
                    <a:pt x="7132" y="1036"/>
                  </a:moveTo>
                  <a:cubicBezTo>
                    <a:pt x="8215" y="1085"/>
                    <a:pt x="9268" y="1172"/>
                    <a:pt x="10117" y="1270"/>
                  </a:cubicBezTo>
                  <a:cubicBezTo>
                    <a:pt x="11366" y="1406"/>
                    <a:pt x="12536" y="1553"/>
                    <a:pt x="13580" y="1699"/>
                  </a:cubicBezTo>
                  <a:lnTo>
                    <a:pt x="13580" y="1709"/>
                  </a:lnTo>
                  <a:lnTo>
                    <a:pt x="13307" y="4792"/>
                  </a:lnTo>
                  <a:lnTo>
                    <a:pt x="13287" y="4782"/>
                  </a:lnTo>
                  <a:cubicBezTo>
                    <a:pt x="11219" y="4548"/>
                    <a:pt x="8897" y="4265"/>
                    <a:pt x="6888" y="4001"/>
                  </a:cubicBezTo>
                  <a:lnTo>
                    <a:pt x="6888" y="3904"/>
                  </a:lnTo>
                  <a:lnTo>
                    <a:pt x="7132" y="1075"/>
                  </a:lnTo>
                  <a:lnTo>
                    <a:pt x="7132" y="1036"/>
                  </a:lnTo>
                  <a:close/>
                  <a:moveTo>
                    <a:pt x="14536" y="1826"/>
                  </a:moveTo>
                  <a:cubicBezTo>
                    <a:pt x="16868" y="2167"/>
                    <a:pt x="18487" y="2480"/>
                    <a:pt x="18975" y="2733"/>
                  </a:cubicBezTo>
                  <a:cubicBezTo>
                    <a:pt x="19297" y="2899"/>
                    <a:pt x="19492" y="5055"/>
                    <a:pt x="19053" y="5299"/>
                  </a:cubicBezTo>
                  <a:cubicBezTo>
                    <a:pt x="19027" y="5313"/>
                    <a:pt x="18951" y="5320"/>
                    <a:pt x="18829" y="5320"/>
                  </a:cubicBezTo>
                  <a:cubicBezTo>
                    <a:pt x="18205" y="5320"/>
                    <a:pt x="16395" y="5142"/>
                    <a:pt x="14175" y="4889"/>
                  </a:cubicBezTo>
                  <a:lnTo>
                    <a:pt x="14185" y="4840"/>
                  </a:lnTo>
                  <a:lnTo>
                    <a:pt x="14468" y="1855"/>
                  </a:lnTo>
                  <a:lnTo>
                    <a:pt x="14536" y="1826"/>
                  </a:lnTo>
                  <a:close/>
                  <a:moveTo>
                    <a:pt x="6006" y="4975"/>
                  </a:moveTo>
                  <a:cubicBezTo>
                    <a:pt x="7957" y="4975"/>
                    <a:pt x="14340" y="5620"/>
                    <a:pt x="14819" y="6167"/>
                  </a:cubicBezTo>
                  <a:cubicBezTo>
                    <a:pt x="15160" y="6548"/>
                    <a:pt x="14965" y="8265"/>
                    <a:pt x="14965" y="8265"/>
                  </a:cubicBezTo>
                  <a:lnTo>
                    <a:pt x="5005" y="7065"/>
                  </a:lnTo>
                  <a:cubicBezTo>
                    <a:pt x="5005" y="7065"/>
                    <a:pt x="5093" y="5162"/>
                    <a:pt x="5473" y="5016"/>
                  </a:cubicBezTo>
                  <a:cubicBezTo>
                    <a:pt x="5543" y="4988"/>
                    <a:pt x="5730" y="4975"/>
                    <a:pt x="6006" y="4975"/>
                  </a:cubicBezTo>
                  <a:close/>
                  <a:moveTo>
                    <a:pt x="5003" y="1"/>
                  </a:moveTo>
                  <a:cubicBezTo>
                    <a:pt x="3274" y="1"/>
                    <a:pt x="1857" y="110"/>
                    <a:pt x="1308" y="343"/>
                  </a:cubicBezTo>
                  <a:cubicBezTo>
                    <a:pt x="283" y="782"/>
                    <a:pt x="0" y="7143"/>
                    <a:pt x="0" y="7143"/>
                  </a:cubicBezTo>
                  <a:cubicBezTo>
                    <a:pt x="8390" y="8479"/>
                    <a:pt x="17531" y="9913"/>
                    <a:pt x="19531" y="10255"/>
                  </a:cubicBezTo>
                  <a:cubicBezTo>
                    <a:pt x="19535" y="10255"/>
                    <a:pt x="19538" y="10255"/>
                    <a:pt x="19542" y="10255"/>
                  </a:cubicBezTo>
                  <a:cubicBezTo>
                    <a:pt x="19699" y="10255"/>
                    <a:pt x="19960" y="9855"/>
                    <a:pt x="19960" y="9855"/>
                  </a:cubicBezTo>
                  <a:cubicBezTo>
                    <a:pt x="19960" y="9855"/>
                    <a:pt x="20585" y="3026"/>
                    <a:pt x="20097" y="2294"/>
                  </a:cubicBezTo>
                  <a:cubicBezTo>
                    <a:pt x="19609" y="1563"/>
                    <a:pt x="14760" y="714"/>
                    <a:pt x="9922" y="246"/>
                  </a:cubicBezTo>
                  <a:cubicBezTo>
                    <a:pt x="8294" y="86"/>
                    <a:pt x="6527" y="1"/>
                    <a:pt x="5003"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48"/>
            <p:cNvSpPr/>
            <p:nvPr/>
          </p:nvSpPr>
          <p:spPr>
            <a:xfrm>
              <a:off x="6026075" y="3380100"/>
              <a:ext cx="514650" cy="250025"/>
            </a:xfrm>
            <a:custGeom>
              <a:rect b="b" l="l" r="r" t="t"/>
              <a:pathLst>
                <a:path extrusionOk="0" h="10001" w="20586">
                  <a:moveTo>
                    <a:pt x="4535" y="973"/>
                  </a:moveTo>
                  <a:cubicBezTo>
                    <a:pt x="5060" y="973"/>
                    <a:pt x="5631" y="985"/>
                    <a:pt x="6215" y="1006"/>
                  </a:cubicBezTo>
                  <a:lnTo>
                    <a:pt x="6254" y="1075"/>
                  </a:lnTo>
                  <a:lnTo>
                    <a:pt x="6010" y="3894"/>
                  </a:lnTo>
                  <a:lnTo>
                    <a:pt x="5922" y="3884"/>
                  </a:lnTo>
                  <a:cubicBezTo>
                    <a:pt x="3513" y="3572"/>
                    <a:pt x="1737" y="3318"/>
                    <a:pt x="1689" y="3289"/>
                  </a:cubicBezTo>
                  <a:cubicBezTo>
                    <a:pt x="1542" y="3182"/>
                    <a:pt x="1689" y="1299"/>
                    <a:pt x="2089" y="1162"/>
                  </a:cubicBezTo>
                  <a:cubicBezTo>
                    <a:pt x="2469" y="1029"/>
                    <a:pt x="3394" y="973"/>
                    <a:pt x="4535" y="973"/>
                  </a:cubicBezTo>
                  <a:close/>
                  <a:moveTo>
                    <a:pt x="7122" y="1036"/>
                  </a:moveTo>
                  <a:cubicBezTo>
                    <a:pt x="8205" y="1084"/>
                    <a:pt x="9259" y="1172"/>
                    <a:pt x="10108" y="1270"/>
                  </a:cubicBezTo>
                  <a:cubicBezTo>
                    <a:pt x="11356" y="1406"/>
                    <a:pt x="12517" y="1553"/>
                    <a:pt x="13571" y="1699"/>
                  </a:cubicBezTo>
                  <a:lnTo>
                    <a:pt x="13571" y="1709"/>
                  </a:lnTo>
                  <a:lnTo>
                    <a:pt x="13298" y="4792"/>
                  </a:lnTo>
                  <a:lnTo>
                    <a:pt x="13278" y="4782"/>
                  </a:lnTo>
                  <a:cubicBezTo>
                    <a:pt x="11210" y="4548"/>
                    <a:pt x="8888" y="4265"/>
                    <a:pt x="6869" y="4001"/>
                  </a:cubicBezTo>
                  <a:lnTo>
                    <a:pt x="6879" y="3904"/>
                  </a:lnTo>
                  <a:lnTo>
                    <a:pt x="7122" y="1075"/>
                  </a:lnTo>
                  <a:lnTo>
                    <a:pt x="7122" y="1036"/>
                  </a:lnTo>
                  <a:close/>
                  <a:moveTo>
                    <a:pt x="14527" y="1826"/>
                  </a:moveTo>
                  <a:cubicBezTo>
                    <a:pt x="16858" y="2167"/>
                    <a:pt x="18478" y="2479"/>
                    <a:pt x="18966" y="2733"/>
                  </a:cubicBezTo>
                  <a:cubicBezTo>
                    <a:pt x="19288" y="2899"/>
                    <a:pt x="19483" y="5055"/>
                    <a:pt x="19044" y="5299"/>
                  </a:cubicBezTo>
                  <a:cubicBezTo>
                    <a:pt x="19018" y="5313"/>
                    <a:pt x="18942" y="5320"/>
                    <a:pt x="18820" y="5320"/>
                  </a:cubicBezTo>
                  <a:cubicBezTo>
                    <a:pt x="18196" y="5320"/>
                    <a:pt x="16386" y="5142"/>
                    <a:pt x="14166" y="4889"/>
                  </a:cubicBezTo>
                  <a:lnTo>
                    <a:pt x="14176" y="4840"/>
                  </a:lnTo>
                  <a:lnTo>
                    <a:pt x="14459" y="1855"/>
                  </a:lnTo>
                  <a:lnTo>
                    <a:pt x="14527" y="1826"/>
                  </a:lnTo>
                  <a:close/>
                  <a:moveTo>
                    <a:pt x="5996" y="4975"/>
                  </a:moveTo>
                  <a:cubicBezTo>
                    <a:pt x="7948" y="4975"/>
                    <a:pt x="14331" y="5620"/>
                    <a:pt x="14810" y="6167"/>
                  </a:cubicBezTo>
                  <a:cubicBezTo>
                    <a:pt x="15151" y="6548"/>
                    <a:pt x="14956" y="8265"/>
                    <a:pt x="14956" y="8265"/>
                  </a:cubicBezTo>
                  <a:lnTo>
                    <a:pt x="5005" y="7065"/>
                  </a:lnTo>
                  <a:cubicBezTo>
                    <a:pt x="5005" y="7065"/>
                    <a:pt x="5093" y="5162"/>
                    <a:pt x="5464" y="5016"/>
                  </a:cubicBezTo>
                  <a:cubicBezTo>
                    <a:pt x="5534" y="4988"/>
                    <a:pt x="5721" y="4975"/>
                    <a:pt x="5996" y="4975"/>
                  </a:cubicBezTo>
                  <a:close/>
                  <a:moveTo>
                    <a:pt x="5000" y="0"/>
                  </a:moveTo>
                  <a:cubicBezTo>
                    <a:pt x="3270" y="0"/>
                    <a:pt x="1852" y="110"/>
                    <a:pt x="1308" y="343"/>
                  </a:cubicBezTo>
                  <a:cubicBezTo>
                    <a:pt x="284" y="782"/>
                    <a:pt x="1" y="7143"/>
                    <a:pt x="1" y="7143"/>
                  </a:cubicBezTo>
                  <a:cubicBezTo>
                    <a:pt x="9493" y="8664"/>
                    <a:pt x="19922" y="10001"/>
                    <a:pt x="19922" y="10001"/>
                  </a:cubicBezTo>
                  <a:cubicBezTo>
                    <a:pt x="19922" y="10001"/>
                    <a:pt x="20585" y="3026"/>
                    <a:pt x="20097" y="2294"/>
                  </a:cubicBezTo>
                  <a:lnTo>
                    <a:pt x="20088" y="2294"/>
                  </a:lnTo>
                  <a:cubicBezTo>
                    <a:pt x="19600" y="1562"/>
                    <a:pt x="14742" y="714"/>
                    <a:pt x="9922" y="245"/>
                  </a:cubicBezTo>
                  <a:cubicBezTo>
                    <a:pt x="8295" y="85"/>
                    <a:pt x="6526" y="0"/>
                    <a:pt x="50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48"/>
            <p:cNvSpPr/>
            <p:nvPr/>
          </p:nvSpPr>
          <p:spPr>
            <a:xfrm>
              <a:off x="5866100" y="3052475"/>
              <a:ext cx="41225" cy="12925"/>
            </a:xfrm>
            <a:custGeom>
              <a:rect b="b" l="l" r="r" t="t"/>
              <a:pathLst>
                <a:path extrusionOk="0" h="517" w="1649">
                  <a:moveTo>
                    <a:pt x="1255" y="0"/>
                  </a:moveTo>
                  <a:cubicBezTo>
                    <a:pt x="1174" y="0"/>
                    <a:pt x="1094" y="11"/>
                    <a:pt x="1025" y="24"/>
                  </a:cubicBezTo>
                  <a:cubicBezTo>
                    <a:pt x="732" y="83"/>
                    <a:pt x="449" y="171"/>
                    <a:pt x="186" y="298"/>
                  </a:cubicBezTo>
                  <a:cubicBezTo>
                    <a:pt x="98" y="337"/>
                    <a:pt x="0" y="405"/>
                    <a:pt x="0" y="512"/>
                  </a:cubicBezTo>
                  <a:cubicBezTo>
                    <a:pt x="23" y="515"/>
                    <a:pt x="45" y="516"/>
                    <a:pt x="67" y="516"/>
                  </a:cubicBezTo>
                  <a:cubicBezTo>
                    <a:pt x="267" y="516"/>
                    <a:pt x="460" y="406"/>
                    <a:pt x="644" y="327"/>
                  </a:cubicBezTo>
                  <a:cubicBezTo>
                    <a:pt x="946" y="208"/>
                    <a:pt x="1265" y="141"/>
                    <a:pt x="1584" y="141"/>
                  </a:cubicBezTo>
                  <a:cubicBezTo>
                    <a:pt x="1606" y="141"/>
                    <a:pt x="1627" y="141"/>
                    <a:pt x="1649" y="141"/>
                  </a:cubicBezTo>
                  <a:cubicBezTo>
                    <a:pt x="1554" y="34"/>
                    <a:pt x="1403" y="0"/>
                    <a:pt x="125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9" name="Google Shape;4469;p48"/>
          <p:cNvGrpSpPr/>
          <p:nvPr/>
        </p:nvGrpSpPr>
        <p:grpSpPr>
          <a:xfrm>
            <a:off x="4708508" y="1368755"/>
            <a:ext cx="593004" cy="945289"/>
            <a:chOff x="5996075" y="1081125"/>
            <a:chExt cx="277325" cy="442075"/>
          </a:xfrm>
        </p:grpSpPr>
        <p:sp>
          <p:nvSpPr>
            <p:cNvPr id="4470" name="Google Shape;4470;p48"/>
            <p:cNvSpPr/>
            <p:nvPr/>
          </p:nvSpPr>
          <p:spPr>
            <a:xfrm>
              <a:off x="6040225" y="1137450"/>
              <a:ext cx="196850" cy="207525"/>
            </a:xfrm>
            <a:custGeom>
              <a:rect b="b" l="l" r="r" t="t"/>
              <a:pathLst>
                <a:path extrusionOk="0" h="8301" w="7874">
                  <a:moveTo>
                    <a:pt x="5217" y="0"/>
                  </a:moveTo>
                  <a:cubicBezTo>
                    <a:pt x="5047" y="0"/>
                    <a:pt x="4861" y="54"/>
                    <a:pt x="4664" y="191"/>
                  </a:cubicBezTo>
                  <a:cubicBezTo>
                    <a:pt x="3532" y="971"/>
                    <a:pt x="2537" y="1566"/>
                    <a:pt x="1962" y="1606"/>
                  </a:cubicBezTo>
                  <a:cubicBezTo>
                    <a:pt x="1943" y="1607"/>
                    <a:pt x="1926" y="1608"/>
                    <a:pt x="1910" y="1608"/>
                  </a:cubicBezTo>
                  <a:cubicBezTo>
                    <a:pt x="1450" y="1608"/>
                    <a:pt x="1943" y="960"/>
                    <a:pt x="1981" y="903"/>
                  </a:cubicBezTo>
                  <a:lnTo>
                    <a:pt x="1981" y="903"/>
                  </a:lnTo>
                  <a:cubicBezTo>
                    <a:pt x="1923" y="952"/>
                    <a:pt x="1162" y="1625"/>
                    <a:pt x="391" y="1927"/>
                  </a:cubicBezTo>
                  <a:lnTo>
                    <a:pt x="410" y="1976"/>
                  </a:lnTo>
                  <a:cubicBezTo>
                    <a:pt x="410" y="1976"/>
                    <a:pt x="518" y="3879"/>
                    <a:pt x="459" y="4035"/>
                  </a:cubicBezTo>
                  <a:cubicBezTo>
                    <a:pt x="410" y="4152"/>
                    <a:pt x="1" y="4971"/>
                    <a:pt x="225" y="5615"/>
                  </a:cubicBezTo>
                  <a:cubicBezTo>
                    <a:pt x="401" y="6103"/>
                    <a:pt x="1376" y="6903"/>
                    <a:pt x="2966" y="7059"/>
                  </a:cubicBezTo>
                  <a:lnTo>
                    <a:pt x="2869" y="7937"/>
                  </a:lnTo>
                  <a:cubicBezTo>
                    <a:pt x="3052" y="8102"/>
                    <a:pt x="3398" y="8300"/>
                    <a:pt x="3955" y="8300"/>
                  </a:cubicBezTo>
                  <a:cubicBezTo>
                    <a:pt x="3992" y="8300"/>
                    <a:pt x="4030" y="8300"/>
                    <a:pt x="4069" y="8298"/>
                  </a:cubicBezTo>
                  <a:cubicBezTo>
                    <a:pt x="4722" y="8269"/>
                    <a:pt x="5025" y="8025"/>
                    <a:pt x="5171" y="7839"/>
                  </a:cubicBezTo>
                  <a:lnTo>
                    <a:pt x="4957" y="6747"/>
                  </a:lnTo>
                  <a:cubicBezTo>
                    <a:pt x="5542" y="6415"/>
                    <a:pt x="6059" y="5956"/>
                    <a:pt x="6459" y="5400"/>
                  </a:cubicBezTo>
                  <a:cubicBezTo>
                    <a:pt x="6543" y="5430"/>
                    <a:pt x="6630" y="5444"/>
                    <a:pt x="6716" y="5444"/>
                  </a:cubicBezTo>
                  <a:cubicBezTo>
                    <a:pt x="6889" y="5444"/>
                    <a:pt x="7060" y="5387"/>
                    <a:pt x="7210" y="5283"/>
                  </a:cubicBezTo>
                  <a:cubicBezTo>
                    <a:pt x="7873" y="4747"/>
                    <a:pt x="7766" y="3732"/>
                    <a:pt x="7191" y="3566"/>
                  </a:cubicBezTo>
                  <a:cubicBezTo>
                    <a:pt x="7128" y="3551"/>
                    <a:pt x="7064" y="3543"/>
                    <a:pt x="7000" y="3543"/>
                  </a:cubicBezTo>
                  <a:cubicBezTo>
                    <a:pt x="6863" y="3543"/>
                    <a:pt x="6725" y="3578"/>
                    <a:pt x="6605" y="3644"/>
                  </a:cubicBezTo>
                  <a:cubicBezTo>
                    <a:pt x="6332" y="2727"/>
                    <a:pt x="6234" y="1762"/>
                    <a:pt x="6313" y="806"/>
                  </a:cubicBezTo>
                  <a:lnTo>
                    <a:pt x="6303" y="786"/>
                  </a:lnTo>
                  <a:cubicBezTo>
                    <a:pt x="6227" y="665"/>
                    <a:pt x="5815" y="0"/>
                    <a:pt x="521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48"/>
            <p:cNvSpPr/>
            <p:nvPr/>
          </p:nvSpPr>
          <p:spPr>
            <a:xfrm>
              <a:off x="6231000" y="1146225"/>
              <a:ext cx="15225" cy="5200"/>
            </a:xfrm>
            <a:custGeom>
              <a:rect b="b" l="l" r="r" t="t"/>
              <a:pathLst>
                <a:path extrusionOk="0" h="208" w="609">
                  <a:moveTo>
                    <a:pt x="159" y="1"/>
                  </a:moveTo>
                  <a:cubicBezTo>
                    <a:pt x="120" y="1"/>
                    <a:pt x="85" y="5"/>
                    <a:pt x="57" y="16"/>
                  </a:cubicBezTo>
                  <a:cubicBezTo>
                    <a:pt x="1" y="32"/>
                    <a:pt x="244" y="208"/>
                    <a:pt x="407" y="208"/>
                  </a:cubicBezTo>
                  <a:cubicBezTo>
                    <a:pt x="442" y="208"/>
                    <a:pt x="472" y="200"/>
                    <a:pt x="496" y="181"/>
                  </a:cubicBezTo>
                  <a:cubicBezTo>
                    <a:pt x="609" y="101"/>
                    <a:pt x="343" y="1"/>
                    <a:pt x="15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48"/>
            <p:cNvSpPr/>
            <p:nvPr/>
          </p:nvSpPr>
          <p:spPr>
            <a:xfrm>
              <a:off x="6228475" y="1128800"/>
              <a:ext cx="10300" cy="13700"/>
            </a:xfrm>
            <a:custGeom>
              <a:rect b="b" l="l" r="r" t="t"/>
              <a:pathLst>
                <a:path extrusionOk="0" h="548" w="412">
                  <a:moveTo>
                    <a:pt x="311" y="0"/>
                  </a:moveTo>
                  <a:cubicBezTo>
                    <a:pt x="205" y="0"/>
                    <a:pt x="0" y="547"/>
                    <a:pt x="94" y="547"/>
                  </a:cubicBezTo>
                  <a:cubicBezTo>
                    <a:pt x="96" y="547"/>
                    <a:pt x="98" y="547"/>
                    <a:pt x="100" y="547"/>
                  </a:cubicBezTo>
                  <a:cubicBezTo>
                    <a:pt x="295" y="537"/>
                    <a:pt x="412" y="20"/>
                    <a:pt x="314" y="0"/>
                  </a:cubicBezTo>
                  <a:cubicBezTo>
                    <a:pt x="313" y="0"/>
                    <a:pt x="312" y="0"/>
                    <a:pt x="3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48"/>
            <p:cNvSpPr/>
            <p:nvPr/>
          </p:nvSpPr>
          <p:spPr>
            <a:xfrm>
              <a:off x="6196075" y="1145150"/>
              <a:ext cx="40750" cy="83425"/>
            </a:xfrm>
            <a:custGeom>
              <a:rect b="b" l="l" r="r" t="t"/>
              <a:pathLst>
                <a:path extrusionOk="0" h="3337" w="1630">
                  <a:moveTo>
                    <a:pt x="1181" y="0"/>
                  </a:moveTo>
                  <a:cubicBezTo>
                    <a:pt x="800" y="98"/>
                    <a:pt x="439" y="254"/>
                    <a:pt x="108" y="468"/>
                  </a:cubicBezTo>
                  <a:lnTo>
                    <a:pt x="69" y="478"/>
                  </a:lnTo>
                  <a:lnTo>
                    <a:pt x="79" y="498"/>
                  </a:lnTo>
                  <a:cubicBezTo>
                    <a:pt x="0" y="1454"/>
                    <a:pt x="98" y="2419"/>
                    <a:pt x="381" y="3336"/>
                  </a:cubicBezTo>
                  <a:cubicBezTo>
                    <a:pt x="501" y="3270"/>
                    <a:pt x="634" y="3235"/>
                    <a:pt x="771" y="3235"/>
                  </a:cubicBezTo>
                  <a:cubicBezTo>
                    <a:pt x="836" y="3235"/>
                    <a:pt x="901" y="3243"/>
                    <a:pt x="966" y="3258"/>
                  </a:cubicBezTo>
                  <a:cubicBezTo>
                    <a:pt x="1347" y="2858"/>
                    <a:pt x="1630" y="566"/>
                    <a:pt x="118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48"/>
            <p:cNvSpPr/>
            <p:nvPr/>
          </p:nvSpPr>
          <p:spPr>
            <a:xfrm>
              <a:off x="5996075" y="1081125"/>
              <a:ext cx="229525" cy="108050"/>
            </a:xfrm>
            <a:custGeom>
              <a:rect b="b" l="l" r="r" t="t"/>
              <a:pathLst>
                <a:path extrusionOk="0" h="4322" w="9181">
                  <a:moveTo>
                    <a:pt x="5907" y="0"/>
                  </a:moveTo>
                  <a:cubicBezTo>
                    <a:pt x="4736" y="0"/>
                    <a:pt x="3349" y="422"/>
                    <a:pt x="1903" y="1478"/>
                  </a:cubicBezTo>
                  <a:cubicBezTo>
                    <a:pt x="889" y="2229"/>
                    <a:pt x="1" y="3361"/>
                    <a:pt x="645" y="3722"/>
                  </a:cubicBezTo>
                  <a:cubicBezTo>
                    <a:pt x="692" y="3749"/>
                    <a:pt x="752" y="3761"/>
                    <a:pt x="819" y="3761"/>
                  </a:cubicBezTo>
                  <a:cubicBezTo>
                    <a:pt x="1107" y="3761"/>
                    <a:pt x="1516" y="3549"/>
                    <a:pt x="1572" y="3517"/>
                  </a:cubicBezTo>
                  <a:lnTo>
                    <a:pt x="1572" y="3517"/>
                  </a:lnTo>
                  <a:cubicBezTo>
                    <a:pt x="1503" y="3585"/>
                    <a:pt x="655" y="4229"/>
                    <a:pt x="1357" y="4317"/>
                  </a:cubicBezTo>
                  <a:cubicBezTo>
                    <a:pt x="1401" y="4320"/>
                    <a:pt x="1446" y="4322"/>
                    <a:pt x="1490" y="4322"/>
                  </a:cubicBezTo>
                  <a:cubicBezTo>
                    <a:pt x="1718" y="4322"/>
                    <a:pt x="1944" y="4279"/>
                    <a:pt x="2157" y="4180"/>
                  </a:cubicBezTo>
                  <a:cubicBezTo>
                    <a:pt x="2928" y="3878"/>
                    <a:pt x="3689" y="3205"/>
                    <a:pt x="3747" y="3156"/>
                  </a:cubicBezTo>
                  <a:lnTo>
                    <a:pt x="3747" y="3156"/>
                  </a:lnTo>
                  <a:cubicBezTo>
                    <a:pt x="3709" y="3213"/>
                    <a:pt x="3216" y="3861"/>
                    <a:pt x="3676" y="3861"/>
                  </a:cubicBezTo>
                  <a:cubicBezTo>
                    <a:pt x="3692" y="3861"/>
                    <a:pt x="3709" y="3860"/>
                    <a:pt x="3728" y="3859"/>
                  </a:cubicBezTo>
                  <a:cubicBezTo>
                    <a:pt x="4303" y="3819"/>
                    <a:pt x="5298" y="3224"/>
                    <a:pt x="6430" y="2444"/>
                  </a:cubicBezTo>
                  <a:cubicBezTo>
                    <a:pt x="6627" y="2307"/>
                    <a:pt x="6813" y="2253"/>
                    <a:pt x="6983" y="2253"/>
                  </a:cubicBezTo>
                  <a:cubicBezTo>
                    <a:pt x="7581" y="2253"/>
                    <a:pt x="7993" y="2918"/>
                    <a:pt x="8069" y="3039"/>
                  </a:cubicBezTo>
                  <a:lnTo>
                    <a:pt x="8098" y="3029"/>
                  </a:lnTo>
                  <a:cubicBezTo>
                    <a:pt x="8430" y="2815"/>
                    <a:pt x="8791" y="2659"/>
                    <a:pt x="9171" y="2561"/>
                  </a:cubicBezTo>
                  <a:lnTo>
                    <a:pt x="9161" y="2522"/>
                  </a:lnTo>
                  <a:cubicBezTo>
                    <a:pt x="9181" y="2171"/>
                    <a:pt x="9103" y="1829"/>
                    <a:pt x="8957" y="1517"/>
                  </a:cubicBezTo>
                  <a:cubicBezTo>
                    <a:pt x="8457" y="636"/>
                    <a:pt x="7344" y="0"/>
                    <a:pt x="590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48"/>
            <p:cNvSpPr/>
            <p:nvPr/>
          </p:nvSpPr>
          <p:spPr>
            <a:xfrm>
              <a:off x="6014875" y="1326875"/>
              <a:ext cx="258525" cy="196325"/>
            </a:xfrm>
            <a:custGeom>
              <a:rect b="b" l="l" r="r" t="t"/>
              <a:pathLst>
                <a:path extrusionOk="0" h="7853" w="10341">
                  <a:moveTo>
                    <a:pt x="7425" y="1"/>
                  </a:moveTo>
                  <a:cubicBezTo>
                    <a:pt x="6753" y="1"/>
                    <a:pt x="6175" y="272"/>
                    <a:pt x="6175" y="272"/>
                  </a:cubicBezTo>
                  <a:lnTo>
                    <a:pt x="6175" y="262"/>
                  </a:lnTo>
                  <a:cubicBezTo>
                    <a:pt x="6039" y="448"/>
                    <a:pt x="5736" y="692"/>
                    <a:pt x="5083" y="721"/>
                  </a:cubicBezTo>
                  <a:cubicBezTo>
                    <a:pt x="5044" y="723"/>
                    <a:pt x="5006" y="723"/>
                    <a:pt x="4969" y="723"/>
                  </a:cubicBezTo>
                  <a:cubicBezTo>
                    <a:pt x="4412" y="723"/>
                    <a:pt x="4065" y="525"/>
                    <a:pt x="3873" y="360"/>
                  </a:cubicBezTo>
                  <a:lnTo>
                    <a:pt x="3873" y="370"/>
                  </a:lnTo>
                  <a:cubicBezTo>
                    <a:pt x="3873" y="370"/>
                    <a:pt x="3582" y="188"/>
                    <a:pt x="3061" y="188"/>
                  </a:cubicBezTo>
                  <a:cubicBezTo>
                    <a:pt x="2703" y="188"/>
                    <a:pt x="2235" y="274"/>
                    <a:pt x="1678" y="565"/>
                  </a:cubicBezTo>
                  <a:cubicBezTo>
                    <a:pt x="205" y="1335"/>
                    <a:pt x="0" y="6701"/>
                    <a:pt x="0" y="6701"/>
                  </a:cubicBezTo>
                  <a:cubicBezTo>
                    <a:pt x="0" y="6701"/>
                    <a:pt x="907" y="7813"/>
                    <a:pt x="4575" y="7852"/>
                  </a:cubicBezTo>
                  <a:cubicBezTo>
                    <a:pt x="4612" y="7852"/>
                    <a:pt x="4648" y="7853"/>
                    <a:pt x="4684" y="7853"/>
                  </a:cubicBezTo>
                  <a:cubicBezTo>
                    <a:pt x="8270" y="7853"/>
                    <a:pt x="10039" y="6428"/>
                    <a:pt x="10039" y="6428"/>
                  </a:cubicBezTo>
                  <a:cubicBezTo>
                    <a:pt x="10039" y="6428"/>
                    <a:pt x="10341" y="2574"/>
                    <a:pt x="8868" y="662"/>
                  </a:cubicBezTo>
                  <a:cubicBezTo>
                    <a:pt x="8466" y="149"/>
                    <a:pt x="7920" y="1"/>
                    <a:pt x="742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48"/>
            <p:cNvSpPr/>
            <p:nvPr/>
          </p:nvSpPr>
          <p:spPr>
            <a:xfrm>
              <a:off x="6081925" y="1136050"/>
              <a:ext cx="117100" cy="43075"/>
            </a:xfrm>
            <a:custGeom>
              <a:rect b="b" l="l" r="r" t="t"/>
              <a:pathLst>
                <a:path extrusionOk="0" h="1723" w="4684">
                  <a:moveTo>
                    <a:pt x="3522" y="1"/>
                  </a:moveTo>
                  <a:cubicBezTo>
                    <a:pt x="3500" y="1"/>
                    <a:pt x="3477" y="1"/>
                    <a:pt x="3454" y="3"/>
                  </a:cubicBezTo>
                  <a:lnTo>
                    <a:pt x="3357" y="23"/>
                  </a:lnTo>
                  <a:lnTo>
                    <a:pt x="3308" y="32"/>
                  </a:lnTo>
                  <a:lnTo>
                    <a:pt x="3259" y="52"/>
                  </a:lnTo>
                  <a:cubicBezTo>
                    <a:pt x="3191" y="71"/>
                    <a:pt x="3132" y="101"/>
                    <a:pt x="3074" y="130"/>
                  </a:cubicBezTo>
                  <a:lnTo>
                    <a:pt x="2996" y="179"/>
                  </a:lnTo>
                  <a:lnTo>
                    <a:pt x="2976" y="188"/>
                  </a:lnTo>
                  <a:lnTo>
                    <a:pt x="2967" y="198"/>
                  </a:lnTo>
                  <a:lnTo>
                    <a:pt x="2957" y="198"/>
                  </a:lnTo>
                  <a:lnTo>
                    <a:pt x="2918" y="227"/>
                  </a:lnTo>
                  <a:lnTo>
                    <a:pt x="2762" y="335"/>
                  </a:lnTo>
                  <a:cubicBezTo>
                    <a:pt x="2547" y="471"/>
                    <a:pt x="2342" y="608"/>
                    <a:pt x="2128" y="744"/>
                  </a:cubicBezTo>
                  <a:cubicBezTo>
                    <a:pt x="1913" y="881"/>
                    <a:pt x="1698" y="1008"/>
                    <a:pt x="1484" y="1135"/>
                  </a:cubicBezTo>
                  <a:cubicBezTo>
                    <a:pt x="1269" y="1252"/>
                    <a:pt x="1045" y="1369"/>
                    <a:pt x="811" y="1466"/>
                  </a:cubicBezTo>
                  <a:cubicBezTo>
                    <a:pt x="694" y="1515"/>
                    <a:pt x="576" y="1554"/>
                    <a:pt x="459" y="1583"/>
                  </a:cubicBezTo>
                  <a:cubicBezTo>
                    <a:pt x="396" y="1595"/>
                    <a:pt x="318" y="1610"/>
                    <a:pt x="249" y="1610"/>
                  </a:cubicBezTo>
                  <a:cubicBezTo>
                    <a:pt x="202" y="1610"/>
                    <a:pt x="159" y="1603"/>
                    <a:pt x="128" y="1583"/>
                  </a:cubicBezTo>
                  <a:cubicBezTo>
                    <a:pt x="98" y="1554"/>
                    <a:pt x="89" y="1505"/>
                    <a:pt x="98" y="1466"/>
                  </a:cubicBezTo>
                  <a:cubicBezTo>
                    <a:pt x="108" y="1408"/>
                    <a:pt x="128" y="1349"/>
                    <a:pt x="157" y="1291"/>
                  </a:cubicBezTo>
                  <a:cubicBezTo>
                    <a:pt x="206" y="1183"/>
                    <a:pt x="274" y="1076"/>
                    <a:pt x="342" y="979"/>
                  </a:cubicBezTo>
                  <a:cubicBezTo>
                    <a:pt x="352" y="969"/>
                    <a:pt x="342" y="949"/>
                    <a:pt x="342" y="940"/>
                  </a:cubicBezTo>
                  <a:cubicBezTo>
                    <a:pt x="333" y="935"/>
                    <a:pt x="323" y="932"/>
                    <a:pt x="314" y="932"/>
                  </a:cubicBezTo>
                  <a:cubicBezTo>
                    <a:pt x="306" y="932"/>
                    <a:pt x="298" y="935"/>
                    <a:pt x="294" y="940"/>
                  </a:cubicBezTo>
                  <a:cubicBezTo>
                    <a:pt x="216" y="1047"/>
                    <a:pt x="137" y="1154"/>
                    <a:pt x="79" y="1271"/>
                  </a:cubicBezTo>
                  <a:cubicBezTo>
                    <a:pt x="50" y="1330"/>
                    <a:pt x="30" y="1388"/>
                    <a:pt x="11" y="1457"/>
                  </a:cubicBezTo>
                  <a:cubicBezTo>
                    <a:pt x="1" y="1486"/>
                    <a:pt x="1" y="1525"/>
                    <a:pt x="11" y="1564"/>
                  </a:cubicBezTo>
                  <a:cubicBezTo>
                    <a:pt x="20" y="1603"/>
                    <a:pt x="40" y="1642"/>
                    <a:pt x="79" y="1671"/>
                  </a:cubicBezTo>
                  <a:cubicBezTo>
                    <a:pt x="127" y="1704"/>
                    <a:pt x="189" y="1723"/>
                    <a:pt x="253" y="1723"/>
                  </a:cubicBezTo>
                  <a:cubicBezTo>
                    <a:pt x="267" y="1723"/>
                    <a:pt x="280" y="1722"/>
                    <a:pt x="294" y="1720"/>
                  </a:cubicBezTo>
                  <a:cubicBezTo>
                    <a:pt x="352" y="1710"/>
                    <a:pt x="420" y="1701"/>
                    <a:pt x="479" y="1691"/>
                  </a:cubicBezTo>
                  <a:cubicBezTo>
                    <a:pt x="606" y="1662"/>
                    <a:pt x="733" y="1622"/>
                    <a:pt x="850" y="1574"/>
                  </a:cubicBezTo>
                  <a:cubicBezTo>
                    <a:pt x="1084" y="1486"/>
                    <a:pt x="1318" y="1369"/>
                    <a:pt x="1533" y="1252"/>
                  </a:cubicBezTo>
                  <a:cubicBezTo>
                    <a:pt x="1757" y="1125"/>
                    <a:pt x="1981" y="998"/>
                    <a:pt x="2186" y="862"/>
                  </a:cubicBezTo>
                  <a:cubicBezTo>
                    <a:pt x="2401" y="725"/>
                    <a:pt x="2615" y="588"/>
                    <a:pt x="2820" y="442"/>
                  </a:cubicBezTo>
                  <a:lnTo>
                    <a:pt x="2986" y="325"/>
                  </a:lnTo>
                  <a:lnTo>
                    <a:pt x="3025" y="296"/>
                  </a:lnTo>
                  <a:lnTo>
                    <a:pt x="3035" y="296"/>
                  </a:lnTo>
                  <a:lnTo>
                    <a:pt x="3054" y="286"/>
                  </a:lnTo>
                  <a:lnTo>
                    <a:pt x="3132" y="237"/>
                  </a:lnTo>
                  <a:cubicBezTo>
                    <a:pt x="3240" y="179"/>
                    <a:pt x="3347" y="130"/>
                    <a:pt x="3464" y="110"/>
                  </a:cubicBezTo>
                  <a:cubicBezTo>
                    <a:pt x="3492" y="108"/>
                    <a:pt x="3520" y="107"/>
                    <a:pt x="3548" y="107"/>
                  </a:cubicBezTo>
                  <a:cubicBezTo>
                    <a:pt x="3640" y="107"/>
                    <a:pt x="3733" y="120"/>
                    <a:pt x="3815" y="149"/>
                  </a:cubicBezTo>
                  <a:cubicBezTo>
                    <a:pt x="3874" y="169"/>
                    <a:pt x="3932" y="198"/>
                    <a:pt x="3981" y="227"/>
                  </a:cubicBezTo>
                  <a:cubicBezTo>
                    <a:pt x="4030" y="257"/>
                    <a:pt x="4088" y="286"/>
                    <a:pt x="4137" y="325"/>
                  </a:cubicBezTo>
                  <a:cubicBezTo>
                    <a:pt x="4235" y="403"/>
                    <a:pt x="4323" y="481"/>
                    <a:pt x="4401" y="579"/>
                  </a:cubicBezTo>
                  <a:cubicBezTo>
                    <a:pt x="4479" y="676"/>
                    <a:pt x="4557" y="774"/>
                    <a:pt x="4615" y="881"/>
                  </a:cubicBezTo>
                  <a:cubicBezTo>
                    <a:pt x="4622" y="888"/>
                    <a:pt x="4634" y="895"/>
                    <a:pt x="4647" y="895"/>
                  </a:cubicBezTo>
                  <a:cubicBezTo>
                    <a:pt x="4653" y="895"/>
                    <a:pt x="4658" y="894"/>
                    <a:pt x="4664" y="891"/>
                  </a:cubicBezTo>
                  <a:cubicBezTo>
                    <a:pt x="4674" y="881"/>
                    <a:pt x="4684" y="862"/>
                    <a:pt x="4674" y="842"/>
                  </a:cubicBezTo>
                  <a:cubicBezTo>
                    <a:pt x="4615" y="735"/>
                    <a:pt x="4537" y="627"/>
                    <a:pt x="4459" y="530"/>
                  </a:cubicBezTo>
                  <a:cubicBezTo>
                    <a:pt x="4381" y="423"/>
                    <a:pt x="4293" y="335"/>
                    <a:pt x="4186" y="257"/>
                  </a:cubicBezTo>
                  <a:cubicBezTo>
                    <a:pt x="4137" y="208"/>
                    <a:pt x="4088" y="169"/>
                    <a:pt x="4030" y="140"/>
                  </a:cubicBezTo>
                  <a:cubicBezTo>
                    <a:pt x="3971" y="110"/>
                    <a:pt x="3913" y="81"/>
                    <a:pt x="3845" y="62"/>
                  </a:cubicBezTo>
                  <a:cubicBezTo>
                    <a:pt x="3739" y="21"/>
                    <a:pt x="3633" y="1"/>
                    <a:pt x="35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48"/>
            <p:cNvSpPr/>
            <p:nvPr/>
          </p:nvSpPr>
          <p:spPr>
            <a:xfrm>
              <a:off x="6021700" y="1159100"/>
              <a:ext cx="69275" cy="31275"/>
            </a:xfrm>
            <a:custGeom>
              <a:rect b="b" l="l" r="r" t="t"/>
              <a:pathLst>
                <a:path extrusionOk="0" h="1251" w="2771">
                  <a:moveTo>
                    <a:pt x="2732" y="1"/>
                  </a:moveTo>
                  <a:cubicBezTo>
                    <a:pt x="2725" y="1"/>
                    <a:pt x="2717" y="3"/>
                    <a:pt x="2712" y="8"/>
                  </a:cubicBezTo>
                  <a:cubicBezTo>
                    <a:pt x="2712" y="8"/>
                    <a:pt x="2664" y="47"/>
                    <a:pt x="2576" y="115"/>
                  </a:cubicBezTo>
                  <a:cubicBezTo>
                    <a:pt x="2537" y="154"/>
                    <a:pt x="2488" y="183"/>
                    <a:pt x="2429" y="232"/>
                  </a:cubicBezTo>
                  <a:cubicBezTo>
                    <a:pt x="2371" y="281"/>
                    <a:pt x="2303" y="320"/>
                    <a:pt x="2225" y="379"/>
                  </a:cubicBezTo>
                  <a:cubicBezTo>
                    <a:pt x="2156" y="437"/>
                    <a:pt x="2068" y="486"/>
                    <a:pt x="1981" y="544"/>
                  </a:cubicBezTo>
                  <a:cubicBezTo>
                    <a:pt x="1893" y="603"/>
                    <a:pt x="1805" y="661"/>
                    <a:pt x="1707" y="710"/>
                  </a:cubicBezTo>
                  <a:cubicBezTo>
                    <a:pt x="1610" y="769"/>
                    <a:pt x="1512" y="837"/>
                    <a:pt x="1405" y="876"/>
                  </a:cubicBezTo>
                  <a:cubicBezTo>
                    <a:pt x="1298" y="925"/>
                    <a:pt x="1181" y="983"/>
                    <a:pt x="1073" y="1022"/>
                  </a:cubicBezTo>
                  <a:lnTo>
                    <a:pt x="908" y="1081"/>
                  </a:lnTo>
                  <a:lnTo>
                    <a:pt x="732" y="1120"/>
                  </a:lnTo>
                  <a:cubicBezTo>
                    <a:pt x="625" y="1139"/>
                    <a:pt x="508" y="1149"/>
                    <a:pt x="400" y="1149"/>
                  </a:cubicBezTo>
                  <a:cubicBezTo>
                    <a:pt x="303" y="1149"/>
                    <a:pt x="205" y="1120"/>
                    <a:pt x="127" y="1071"/>
                  </a:cubicBezTo>
                  <a:cubicBezTo>
                    <a:pt x="88" y="1022"/>
                    <a:pt x="117" y="925"/>
                    <a:pt x="166" y="857"/>
                  </a:cubicBezTo>
                  <a:cubicBezTo>
                    <a:pt x="244" y="740"/>
                    <a:pt x="342" y="632"/>
                    <a:pt x="449" y="535"/>
                  </a:cubicBezTo>
                  <a:cubicBezTo>
                    <a:pt x="527" y="466"/>
                    <a:pt x="576" y="427"/>
                    <a:pt x="576" y="427"/>
                  </a:cubicBezTo>
                  <a:cubicBezTo>
                    <a:pt x="586" y="418"/>
                    <a:pt x="595" y="398"/>
                    <a:pt x="586" y="388"/>
                  </a:cubicBezTo>
                  <a:cubicBezTo>
                    <a:pt x="580" y="377"/>
                    <a:pt x="571" y="372"/>
                    <a:pt x="560" y="372"/>
                  </a:cubicBezTo>
                  <a:cubicBezTo>
                    <a:pt x="553" y="372"/>
                    <a:pt x="545" y="375"/>
                    <a:pt x="537" y="379"/>
                  </a:cubicBezTo>
                  <a:cubicBezTo>
                    <a:pt x="537" y="379"/>
                    <a:pt x="488" y="408"/>
                    <a:pt x="400" y="476"/>
                  </a:cubicBezTo>
                  <a:cubicBezTo>
                    <a:pt x="283" y="574"/>
                    <a:pt x="176" y="681"/>
                    <a:pt x="88" y="798"/>
                  </a:cubicBezTo>
                  <a:cubicBezTo>
                    <a:pt x="59" y="847"/>
                    <a:pt x="30" y="896"/>
                    <a:pt x="20" y="944"/>
                  </a:cubicBezTo>
                  <a:cubicBezTo>
                    <a:pt x="0" y="1013"/>
                    <a:pt x="10" y="1081"/>
                    <a:pt x="49" y="1139"/>
                  </a:cubicBezTo>
                  <a:cubicBezTo>
                    <a:pt x="98" y="1178"/>
                    <a:pt x="156" y="1218"/>
                    <a:pt x="215" y="1227"/>
                  </a:cubicBezTo>
                  <a:cubicBezTo>
                    <a:pt x="244" y="1237"/>
                    <a:pt x="273" y="1247"/>
                    <a:pt x="303" y="1247"/>
                  </a:cubicBezTo>
                  <a:lnTo>
                    <a:pt x="390" y="1247"/>
                  </a:lnTo>
                  <a:cubicBezTo>
                    <a:pt x="424" y="1249"/>
                    <a:pt x="458" y="1251"/>
                    <a:pt x="492" y="1251"/>
                  </a:cubicBezTo>
                  <a:cubicBezTo>
                    <a:pt x="585" y="1251"/>
                    <a:pt x="676" y="1242"/>
                    <a:pt x="761" y="1227"/>
                  </a:cubicBezTo>
                  <a:lnTo>
                    <a:pt x="947" y="1188"/>
                  </a:lnTo>
                  <a:lnTo>
                    <a:pt x="1122" y="1120"/>
                  </a:lnTo>
                  <a:cubicBezTo>
                    <a:pt x="1239" y="1081"/>
                    <a:pt x="1347" y="1032"/>
                    <a:pt x="1454" y="974"/>
                  </a:cubicBezTo>
                  <a:cubicBezTo>
                    <a:pt x="1561" y="915"/>
                    <a:pt x="1668" y="866"/>
                    <a:pt x="1766" y="798"/>
                  </a:cubicBezTo>
                  <a:cubicBezTo>
                    <a:pt x="1864" y="740"/>
                    <a:pt x="1961" y="681"/>
                    <a:pt x="2049" y="622"/>
                  </a:cubicBezTo>
                  <a:cubicBezTo>
                    <a:pt x="2137" y="554"/>
                    <a:pt x="2215" y="505"/>
                    <a:pt x="2293" y="447"/>
                  </a:cubicBezTo>
                  <a:cubicBezTo>
                    <a:pt x="2439" y="340"/>
                    <a:pt x="2556" y="232"/>
                    <a:pt x="2634" y="164"/>
                  </a:cubicBezTo>
                  <a:lnTo>
                    <a:pt x="2751" y="57"/>
                  </a:lnTo>
                  <a:cubicBezTo>
                    <a:pt x="2771" y="37"/>
                    <a:pt x="2771" y="18"/>
                    <a:pt x="2751" y="8"/>
                  </a:cubicBezTo>
                  <a:cubicBezTo>
                    <a:pt x="2746" y="3"/>
                    <a:pt x="2739" y="1"/>
                    <a:pt x="273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48"/>
            <p:cNvSpPr/>
            <p:nvPr/>
          </p:nvSpPr>
          <p:spPr>
            <a:xfrm>
              <a:off x="6196625" y="1144100"/>
              <a:ext cx="28750" cy="14025"/>
            </a:xfrm>
            <a:custGeom>
              <a:rect b="b" l="l" r="r" t="t"/>
              <a:pathLst>
                <a:path extrusionOk="0" h="561" w="1150">
                  <a:moveTo>
                    <a:pt x="1121" y="0"/>
                  </a:moveTo>
                  <a:cubicBezTo>
                    <a:pt x="1117" y="0"/>
                    <a:pt x="1114" y="1"/>
                    <a:pt x="1110" y="3"/>
                  </a:cubicBezTo>
                  <a:cubicBezTo>
                    <a:pt x="1110" y="3"/>
                    <a:pt x="1042" y="13"/>
                    <a:pt x="925" y="42"/>
                  </a:cubicBezTo>
                  <a:cubicBezTo>
                    <a:pt x="866" y="52"/>
                    <a:pt x="808" y="71"/>
                    <a:pt x="739" y="101"/>
                  </a:cubicBezTo>
                  <a:cubicBezTo>
                    <a:pt x="671" y="120"/>
                    <a:pt x="603" y="149"/>
                    <a:pt x="535" y="179"/>
                  </a:cubicBezTo>
                  <a:cubicBezTo>
                    <a:pt x="466" y="208"/>
                    <a:pt x="398" y="247"/>
                    <a:pt x="339" y="276"/>
                  </a:cubicBezTo>
                  <a:cubicBezTo>
                    <a:pt x="271" y="315"/>
                    <a:pt x="222" y="354"/>
                    <a:pt x="174" y="383"/>
                  </a:cubicBezTo>
                  <a:cubicBezTo>
                    <a:pt x="125" y="413"/>
                    <a:pt x="86" y="442"/>
                    <a:pt x="57" y="471"/>
                  </a:cubicBezTo>
                  <a:cubicBezTo>
                    <a:pt x="47" y="481"/>
                    <a:pt x="37" y="491"/>
                    <a:pt x="18" y="501"/>
                  </a:cubicBezTo>
                  <a:cubicBezTo>
                    <a:pt x="0" y="527"/>
                    <a:pt x="22" y="561"/>
                    <a:pt x="47" y="561"/>
                  </a:cubicBezTo>
                  <a:cubicBezTo>
                    <a:pt x="50" y="561"/>
                    <a:pt x="53" y="560"/>
                    <a:pt x="57" y="559"/>
                  </a:cubicBezTo>
                  <a:lnTo>
                    <a:pt x="222" y="471"/>
                  </a:lnTo>
                  <a:lnTo>
                    <a:pt x="388" y="383"/>
                  </a:lnTo>
                  <a:cubicBezTo>
                    <a:pt x="457" y="354"/>
                    <a:pt x="515" y="325"/>
                    <a:pt x="583" y="286"/>
                  </a:cubicBezTo>
                  <a:cubicBezTo>
                    <a:pt x="652" y="257"/>
                    <a:pt x="720" y="227"/>
                    <a:pt x="788" y="208"/>
                  </a:cubicBezTo>
                  <a:cubicBezTo>
                    <a:pt x="847" y="179"/>
                    <a:pt x="905" y="149"/>
                    <a:pt x="964" y="130"/>
                  </a:cubicBezTo>
                  <a:cubicBezTo>
                    <a:pt x="1061" y="91"/>
                    <a:pt x="1130" y="62"/>
                    <a:pt x="1130" y="62"/>
                  </a:cubicBezTo>
                  <a:cubicBezTo>
                    <a:pt x="1149" y="62"/>
                    <a:pt x="1149" y="42"/>
                    <a:pt x="1149" y="32"/>
                  </a:cubicBezTo>
                  <a:cubicBezTo>
                    <a:pt x="1149" y="16"/>
                    <a:pt x="1136" y="0"/>
                    <a:pt x="112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48"/>
            <p:cNvSpPr/>
            <p:nvPr/>
          </p:nvSpPr>
          <p:spPr>
            <a:xfrm>
              <a:off x="6109250" y="1331325"/>
              <a:ext cx="62700" cy="18225"/>
            </a:xfrm>
            <a:custGeom>
              <a:rect b="b" l="l" r="r" t="t"/>
              <a:pathLst>
                <a:path extrusionOk="0" h="729" w="2508">
                  <a:moveTo>
                    <a:pt x="2399" y="1"/>
                  </a:moveTo>
                  <a:cubicBezTo>
                    <a:pt x="2377" y="1"/>
                    <a:pt x="2353" y="9"/>
                    <a:pt x="2332" y="26"/>
                  </a:cubicBezTo>
                  <a:lnTo>
                    <a:pt x="2322" y="35"/>
                  </a:lnTo>
                  <a:cubicBezTo>
                    <a:pt x="2322" y="35"/>
                    <a:pt x="2303" y="55"/>
                    <a:pt x="2254" y="94"/>
                  </a:cubicBezTo>
                  <a:cubicBezTo>
                    <a:pt x="2225" y="114"/>
                    <a:pt x="2196" y="133"/>
                    <a:pt x="2166" y="153"/>
                  </a:cubicBezTo>
                  <a:cubicBezTo>
                    <a:pt x="2117" y="182"/>
                    <a:pt x="2078" y="201"/>
                    <a:pt x="2039" y="221"/>
                  </a:cubicBezTo>
                  <a:cubicBezTo>
                    <a:pt x="1991" y="240"/>
                    <a:pt x="1932" y="260"/>
                    <a:pt x="1883" y="279"/>
                  </a:cubicBezTo>
                  <a:cubicBezTo>
                    <a:pt x="1825" y="299"/>
                    <a:pt x="1766" y="318"/>
                    <a:pt x="1698" y="328"/>
                  </a:cubicBezTo>
                  <a:cubicBezTo>
                    <a:pt x="1630" y="328"/>
                    <a:pt x="1571" y="348"/>
                    <a:pt x="1493" y="348"/>
                  </a:cubicBezTo>
                  <a:lnTo>
                    <a:pt x="1376" y="357"/>
                  </a:lnTo>
                  <a:lnTo>
                    <a:pt x="1269" y="357"/>
                  </a:lnTo>
                  <a:cubicBezTo>
                    <a:pt x="1223" y="357"/>
                    <a:pt x="1173" y="362"/>
                    <a:pt x="1125" y="362"/>
                  </a:cubicBezTo>
                  <a:cubicBezTo>
                    <a:pt x="1101" y="362"/>
                    <a:pt x="1077" y="361"/>
                    <a:pt x="1054" y="357"/>
                  </a:cubicBezTo>
                  <a:cubicBezTo>
                    <a:pt x="986" y="348"/>
                    <a:pt x="908" y="357"/>
                    <a:pt x="849" y="338"/>
                  </a:cubicBezTo>
                  <a:lnTo>
                    <a:pt x="752" y="328"/>
                  </a:lnTo>
                  <a:lnTo>
                    <a:pt x="664" y="309"/>
                  </a:lnTo>
                  <a:cubicBezTo>
                    <a:pt x="605" y="289"/>
                    <a:pt x="547" y="279"/>
                    <a:pt x="498" y="260"/>
                  </a:cubicBezTo>
                  <a:cubicBezTo>
                    <a:pt x="449" y="240"/>
                    <a:pt x="400" y="221"/>
                    <a:pt x="361" y="201"/>
                  </a:cubicBezTo>
                  <a:lnTo>
                    <a:pt x="264" y="162"/>
                  </a:lnTo>
                  <a:lnTo>
                    <a:pt x="166" y="104"/>
                  </a:lnTo>
                  <a:cubicBezTo>
                    <a:pt x="153" y="97"/>
                    <a:pt x="137" y="94"/>
                    <a:pt x="123" y="94"/>
                  </a:cubicBezTo>
                  <a:cubicBezTo>
                    <a:pt x="95" y="94"/>
                    <a:pt x="68" y="104"/>
                    <a:pt x="49" y="123"/>
                  </a:cubicBezTo>
                  <a:cubicBezTo>
                    <a:pt x="10" y="162"/>
                    <a:pt x="1" y="221"/>
                    <a:pt x="40" y="260"/>
                  </a:cubicBezTo>
                  <a:cubicBezTo>
                    <a:pt x="40" y="260"/>
                    <a:pt x="59" y="289"/>
                    <a:pt x="108" y="348"/>
                  </a:cubicBezTo>
                  <a:cubicBezTo>
                    <a:pt x="137" y="367"/>
                    <a:pt x="176" y="406"/>
                    <a:pt x="215" y="435"/>
                  </a:cubicBezTo>
                  <a:cubicBezTo>
                    <a:pt x="254" y="465"/>
                    <a:pt x="303" y="504"/>
                    <a:pt x="361" y="533"/>
                  </a:cubicBezTo>
                  <a:cubicBezTo>
                    <a:pt x="420" y="562"/>
                    <a:pt x="488" y="592"/>
                    <a:pt x="557" y="621"/>
                  </a:cubicBezTo>
                  <a:lnTo>
                    <a:pt x="664" y="660"/>
                  </a:lnTo>
                  <a:lnTo>
                    <a:pt x="781" y="689"/>
                  </a:lnTo>
                  <a:cubicBezTo>
                    <a:pt x="859" y="709"/>
                    <a:pt x="947" y="718"/>
                    <a:pt x="1025" y="728"/>
                  </a:cubicBezTo>
                  <a:lnTo>
                    <a:pt x="1347" y="728"/>
                  </a:lnTo>
                  <a:lnTo>
                    <a:pt x="1405" y="718"/>
                  </a:lnTo>
                  <a:lnTo>
                    <a:pt x="1532" y="709"/>
                  </a:lnTo>
                  <a:cubicBezTo>
                    <a:pt x="1610" y="699"/>
                    <a:pt x="1698" y="670"/>
                    <a:pt x="1776" y="660"/>
                  </a:cubicBezTo>
                  <a:cubicBezTo>
                    <a:pt x="1854" y="631"/>
                    <a:pt x="1922" y="611"/>
                    <a:pt x="1991" y="572"/>
                  </a:cubicBezTo>
                  <a:cubicBezTo>
                    <a:pt x="2059" y="543"/>
                    <a:pt x="2117" y="514"/>
                    <a:pt x="2176" y="474"/>
                  </a:cubicBezTo>
                  <a:cubicBezTo>
                    <a:pt x="2235" y="435"/>
                    <a:pt x="2274" y="396"/>
                    <a:pt x="2322" y="357"/>
                  </a:cubicBezTo>
                  <a:cubicBezTo>
                    <a:pt x="2352" y="328"/>
                    <a:pt x="2391" y="289"/>
                    <a:pt x="2410" y="250"/>
                  </a:cubicBezTo>
                  <a:cubicBezTo>
                    <a:pt x="2430" y="231"/>
                    <a:pt x="2449" y="201"/>
                    <a:pt x="2469" y="172"/>
                  </a:cubicBezTo>
                  <a:lnTo>
                    <a:pt x="2478" y="153"/>
                  </a:lnTo>
                  <a:cubicBezTo>
                    <a:pt x="2508" y="114"/>
                    <a:pt x="2498" y="65"/>
                    <a:pt x="2469" y="35"/>
                  </a:cubicBezTo>
                  <a:cubicBezTo>
                    <a:pt x="2452" y="14"/>
                    <a:pt x="2427" y="1"/>
                    <a:pt x="239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8"/>
            <p:cNvSpPr/>
            <p:nvPr/>
          </p:nvSpPr>
          <p:spPr>
            <a:xfrm>
              <a:off x="6069750" y="1217325"/>
              <a:ext cx="15125" cy="12950"/>
            </a:xfrm>
            <a:custGeom>
              <a:rect b="b" l="l" r="r" t="t"/>
              <a:pathLst>
                <a:path extrusionOk="0" h="518" w="605">
                  <a:moveTo>
                    <a:pt x="342" y="1"/>
                  </a:moveTo>
                  <a:cubicBezTo>
                    <a:pt x="277" y="1"/>
                    <a:pt x="210" y="25"/>
                    <a:pt x="156" y="79"/>
                  </a:cubicBezTo>
                  <a:cubicBezTo>
                    <a:pt x="0" y="235"/>
                    <a:pt x="117" y="518"/>
                    <a:pt x="342" y="518"/>
                  </a:cubicBezTo>
                  <a:cubicBezTo>
                    <a:pt x="488" y="518"/>
                    <a:pt x="605" y="401"/>
                    <a:pt x="605" y="254"/>
                  </a:cubicBezTo>
                  <a:cubicBezTo>
                    <a:pt x="605" y="103"/>
                    <a:pt x="476" y="1"/>
                    <a:pt x="34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48"/>
            <p:cNvSpPr/>
            <p:nvPr/>
          </p:nvSpPr>
          <p:spPr>
            <a:xfrm>
              <a:off x="6140475" y="1216350"/>
              <a:ext cx="15150" cy="12950"/>
            </a:xfrm>
            <a:custGeom>
              <a:rect b="b" l="l" r="r" t="t"/>
              <a:pathLst>
                <a:path extrusionOk="0" h="518" w="606">
                  <a:moveTo>
                    <a:pt x="341" y="1"/>
                  </a:moveTo>
                  <a:cubicBezTo>
                    <a:pt x="276" y="1"/>
                    <a:pt x="210" y="25"/>
                    <a:pt x="156" y="79"/>
                  </a:cubicBezTo>
                  <a:cubicBezTo>
                    <a:pt x="0" y="235"/>
                    <a:pt x="117" y="518"/>
                    <a:pt x="342" y="518"/>
                  </a:cubicBezTo>
                  <a:cubicBezTo>
                    <a:pt x="488" y="518"/>
                    <a:pt x="605" y="401"/>
                    <a:pt x="605" y="264"/>
                  </a:cubicBezTo>
                  <a:cubicBezTo>
                    <a:pt x="605" y="106"/>
                    <a:pt x="476" y="1"/>
                    <a:pt x="3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48"/>
            <p:cNvSpPr/>
            <p:nvPr/>
          </p:nvSpPr>
          <p:spPr>
            <a:xfrm>
              <a:off x="6090500" y="1246350"/>
              <a:ext cx="46150" cy="20275"/>
            </a:xfrm>
            <a:custGeom>
              <a:rect b="b" l="l" r="r" t="t"/>
              <a:pathLst>
                <a:path extrusionOk="0" h="811" w="1846">
                  <a:moveTo>
                    <a:pt x="887" y="1"/>
                  </a:moveTo>
                  <a:cubicBezTo>
                    <a:pt x="848" y="1"/>
                    <a:pt x="809" y="10"/>
                    <a:pt x="770" y="20"/>
                  </a:cubicBezTo>
                  <a:lnTo>
                    <a:pt x="663" y="49"/>
                  </a:lnTo>
                  <a:cubicBezTo>
                    <a:pt x="594" y="79"/>
                    <a:pt x="526" y="108"/>
                    <a:pt x="468" y="147"/>
                  </a:cubicBezTo>
                  <a:cubicBezTo>
                    <a:pt x="409" y="176"/>
                    <a:pt x="351" y="215"/>
                    <a:pt x="302" y="264"/>
                  </a:cubicBezTo>
                  <a:cubicBezTo>
                    <a:pt x="263" y="303"/>
                    <a:pt x="224" y="352"/>
                    <a:pt x="185" y="401"/>
                  </a:cubicBezTo>
                  <a:cubicBezTo>
                    <a:pt x="155" y="440"/>
                    <a:pt x="126" y="479"/>
                    <a:pt x="107" y="518"/>
                  </a:cubicBezTo>
                  <a:cubicBezTo>
                    <a:pt x="87" y="557"/>
                    <a:pt x="68" y="586"/>
                    <a:pt x="58" y="625"/>
                  </a:cubicBezTo>
                  <a:cubicBezTo>
                    <a:pt x="38" y="644"/>
                    <a:pt x="38" y="674"/>
                    <a:pt x="29" y="693"/>
                  </a:cubicBezTo>
                  <a:cubicBezTo>
                    <a:pt x="19" y="713"/>
                    <a:pt x="19" y="713"/>
                    <a:pt x="19" y="713"/>
                  </a:cubicBezTo>
                  <a:lnTo>
                    <a:pt x="19" y="722"/>
                  </a:lnTo>
                  <a:cubicBezTo>
                    <a:pt x="0" y="773"/>
                    <a:pt x="42" y="811"/>
                    <a:pt x="84" y="811"/>
                  </a:cubicBezTo>
                  <a:cubicBezTo>
                    <a:pt x="108" y="811"/>
                    <a:pt x="132" y="799"/>
                    <a:pt x="146" y="771"/>
                  </a:cubicBezTo>
                  <a:lnTo>
                    <a:pt x="155" y="752"/>
                  </a:lnTo>
                  <a:cubicBezTo>
                    <a:pt x="165" y="742"/>
                    <a:pt x="175" y="722"/>
                    <a:pt x="194" y="703"/>
                  </a:cubicBezTo>
                  <a:cubicBezTo>
                    <a:pt x="204" y="683"/>
                    <a:pt x="224" y="654"/>
                    <a:pt x="253" y="625"/>
                  </a:cubicBezTo>
                  <a:cubicBezTo>
                    <a:pt x="272" y="586"/>
                    <a:pt x="302" y="557"/>
                    <a:pt x="331" y="527"/>
                  </a:cubicBezTo>
                  <a:cubicBezTo>
                    <a:pt x="370" y="498"/>
                    <a:pt x="409" y="459"/>
                    <a:pt x="448" y="430"/>
                  </a:cubicBezTo>
                  <a:cubicBezTo>
                    <a:pt x="487" y="401"/>
                    <a:pt x="536" y="371"/>
                    <a:pt x="585" y="342"/>
                  </a:cubicBezTo>
                  <a:cubicBezTo>
                    <a:pt x="633" y="322"/>
                    <a:pt x="682" y="303"/>
                    <a:pt x="741" y="283"/>
                  </a:cubicBezTo>
                  <a:lnTo>
                    <a:pt x="829" y="264"/>
                  </a:lnTo>
                  <a:cubicBezTo>
                    <a:pt x="858" y="254"/>
                    <a:pt x="877" y="254"/>
                    <a:pt x="907" y="254"/>
                  </a:cubicBezTo>
                  <a:cubicBezTo>
                    <a:pt x="921" y="249"/>
                    <a:pt x="936" y="247"/>
                    <a:pt x="949" y="247"/>
                  </a:cubicBezTo>
                  <a:cubicBezTo>
                    <a:pt x="963" y="247"/>
                    <a:pt x="975" y="249"/>
                    <a:pt x="985" y="254"/>
                  </a:cubicBezTo>
                  <a:cubicBezTo>
                    <a:pt x="993" y="251"/>
                    <a:pt x="1002" y="250"/>
                    <a:pt x="1010" y="250"/>
                  </a:cubicBezTo>
                  <a:cubicBezTo>
                    <a:pt x="1031" y="250"/>
                    <a:pt x="1052" y="257"/>
                    <a:pt x="1072" y="264"/>
                  </a:cubicBezTo>
                  <a:cubicBezTo>
                    <a:pt x="1102" y="264"/>
                    <a:pt x="1121" y="274"/>
                    <a:pt x="1150" y="283"/>
                  </a:cubicBezTo>
                  <a:cubicBezTo>
                    <a:pt x="1180" y="283"/>
                    <a:pt x="1199" y="293"/>
                    <a:pt x="1229" y="313"/>
                  </a:cubicBezTo>
                  <a:cubicBezTo>
                    <a:pt x="1277" y="332"/>
                    <a:pt x="1326" y="352"/>
                    <a:pt x="1365" y="391"/>
                  </a:cubicBezTo>
                  <a:cubicBezTo>
                    <a:pt x="1414" y="420"/>
                    <a:pt x="1453" y="449"/>
                    <a:pt x="1492" y="479"/>
                  </a:cubicBezTo>
                  <a:cubicBezTo>
                    <a:pt x="1550" y="527"/>
                    <a:pt x="1609" y="576"/>
                    <a:pt x="1658" y="635"/>
                  </a:cubicBezTo>
                  <a:lnTo>
                    <a:pt x="1697" y="683"/>
                  </a:lnTo>
                  <a:lnTo>
                    <a:pt x="1716" y="703"/>
                  </a:lnTo>
                  <a:cubicBezTo>
                    <a:pt x="1729" y="716"/>
                    <a:pt x="1744" y="721"/>
                    <a:pt x="1760" y="721"/>
                  </a:cubicBezTo>
                  <a:cubicBezTo>
                    <a:pt x="1803" y="721"/>
                    <a:pt x="1845" y="678"/>
                    <a:pt x="1824" y="635"/>
                  </a:cubicBezTo>
                  <a:lnTo>
                    <a:pt x="1804" y="605"/>
                  </a:lnTo>
                  <a:cubicBezTo>
                    <a:pt x="1804" y="596"/>
                    <a:pt x="1794" y="566"/>
                    <a:pt x="1775" y="547"/>
                  </a:cubicBezTo>
                  <a:cubicBezTo>
                    <a:pt x="1726" y="469"/>
                    <a:pt x="1677" y="401"/>
                    <a:pt x="1619" y="332"/>
                  </a:cubicBezTo>
                  <a:cubicBezTo>
                    <a:pt x="1589" y="283"/>
                    <a:pt x="1541" y="244"/>
                    <a:pt x="1502" y="215"/>
                  </a:cubicBezTo>
                  <a:cubicBezTo>
                    <a:pt x="1453" y="166"/>
                    <a:pt x="1394" y="127"/>
                    <a:pt x="1336" y="98"/>
                  </a:cubicBezTo>
                  <a:cubicBezTo>
                    <a:pt x="1297" y="79"/>
                    <a:pt x="1268" y="69"/>
                    <a:pt x="1238" y="59"/>
                  </a:cubicBezTo>
                  <a:cubicBezTo>
                    <a:pt x="1199" y="40"/>
                    <a:pt x="1160" y="30"/>
                    <a:pt x="1121" y="20"/>
                  </a:cubicBezTo>
                  <a:cubicBezTo>
                    <a:pt x="1092" y="10"/>
                    <a:pt x="1053" y="1"/>
                    <a:pt x="101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8"/>
            <p:cNvSpPr/>
            <p:nvPr/>
          </p:nvSpPr>
          <p:spPr>
            <a:xfrm>
              <a:off x="6101450" y="1201900"/>
              <a:ext cx="19300" cy="36450"/>
            </a:xfrm>
            <a:custGeom>
              <a:rect b="b" l="l" r="r" t="t"/>
              <a:pathLst>
                <a:path extrusionOk="0" h="1458" w="772">
                  <a:moveTo>
                    <a:pt x="556" y="1"/>
                  </a:moveTo>
                  <a:cubicBezTo>
                    <a:pt x="459" y="1"/>
                    <a:pt x="277" y="79"/>
                    <a:pt x="195" y="286"/>
                  </a:cubicBezTo>
                  <a:cubicBezTo>
                    <a:pt x="147" y="413"/>
                    <a:pt x="0" y="1242"/>
                    <a:pt x="98" y="1379"/>
                  </a:cubicBezTo>
                  <a:cubicBezTo>
                    <a:pt x="143" y="1434"/>
                    <a:pt x="228" y="1458"/>
                    <a:pt x="321" y="1458"/>
                  </a:cubicBezTo>
                  <a:cubicBezTo>
                    <a:pt x="489" y="1458"/>
                    <a:pt x="685" y="1381"/>
                    <a:pt x="722" y="1281"/>
                  </a:cubicBezTo>
                  <a:cubicBezTo>
                    <a:pt x="771" y="1135"/>
                    <a:pt x="664" y="110"/>
                    <a:pt x="615" y="23"/>
                  </a:cubicBezTo>
                  <a:cubicBezTo>
                    <a:pt x="608" y="8"/>
                    <a:pt x="586" y="1"/>
                    <a:pt x="55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48"/>
            <p:cNvSpPr/>
            <p:nvPr/>
          </p:nvSpPr>
          <p:spPr>
            <a:xfrm>
              <a:off x="6138025" y="1186100"/>
              <a:ext cx="33950" cy="18850"/>
            </a:xfrm>
            <a:custGeom>
              <a:rect b="b" l="l" r="r" t="t"/>
              <a:pathLst>
                <a:path extrusionOk="0" h="754" w="1358">
                  <a:moveTo>
                    <a:pt x="196" y="1"/>
                  </a:moveTo>
                  <a:cubicBezTo>
                    <a:pt x="79" y="1"/>
                    <a:pt x="1" y="108"/>
                    <a:pt x="30" y="216"/>
                  </a:cubicBezTo>
                  <a:cubicBezTo>
                    <a:pt x="69" y="372"/>
                    <a:pt x="225" y="616"/>
                    <a:pt x="635" y="723"/>
                  </a:cubicBezTo>
                  <a:cubicBezTo>
                    <a:pt x="716" y="744"/>
                    <a:pt x="801" y="754"/>
                    <a:pt x="882" y="754"/>
                  </a:cubicBezTo>
                  <a:cubicBezTo>
                    <a:pt x="1138" y="754"/>
                    <a:pt x="1357" y="654"/>
                    <a:pt x="1327" y="498"/>
                  </a:cubicBezTo>
                  <a:cubicBezTo>
                    <a:pt x="1298" y="303"/>
                    <a:pt x="1054" y="342"/>
                    <a:pt x="976" y="333"/>
                  </a:cubicBezTo>
                  <a:cubicBezTo>
                    <a:pt x="947" y="333"/>
                    <a:pt x="927" y="333"/>
                    <a:pt x="908" y="323"/>
                  </a:cubicBezTo>
                  <a:cubicBezTo>
                    <a:pt x="888" y="323"/>
                    <a:pt x="869" y="323"/>
                    <a:pt x="840" y="313"/>
                  </a:cubicBezTo>
                  <a:cubicBezTo>
                    <a:pt x="791" y="303"/>
                    <a:pt x="742" y="284"/>
                    <a:pt x="703" y="274"/>
                  </a:cubicBezTo>
                  <a:cubicBezTo>
                    <a:pt x="606" y="235"/>
                    <a:pt x="527" y="186"/>
                    <a:pt x="449" y="138"/>
                  </a:cubicBezTo>
                  <a:lnTo>
                    <a:pt x="342" y="59"/>
                  </a:lnTo>
                  <a:cubicBezTo>
                    <a:pt x="303" y="30"/>
                    <a:pt x="245" y="11"/>
                    <a:pt x="19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48"/>
            <p:cNvSpPr/>
            <p:nvPr/>
          </p:nvSpPr>
          <p:spPr>
            <a:xfrm>
              <a:off x="6058700" y="1188050"/>
              <a:ext cx="33750" cy="18750"/>
            </a:xfrm>
            <a:custGeom>
              <a:rect b="b" l="l" r="r" t="t"/>
              <a:pathLst>
                <a:path extrusionOk="0" h="750" w="1350">
                  <a:moveTo>
                    <a:pt x="1164" y="1"/>
                  </a:moveTo>
                  <a:cubicBezTo>
                    <a:pt x="1105" y="1"/>
                    <a:pt x="1057" y="20"/>
                    <a:pt x="1008" y="60"/>
                  </a:cubicBezTo>
                  <a:lnTo>
                    <a:pt x="910" y="128"/>
                  </a:lnTo>
                  <a:cubicBezTo>
                    <a:pt x="832" y="186"/>
                    <a:pt x="745" y="225"/>
                    <a:pt x="657" y="264"/>
                  </a:cubicBezTo>
                  <a:cubicBezTo>
                    <a:pt x="608" y="284"/>
                    <a:pt x="559" y="294"/>
                    <a:pt x="510" y="313"/>
                  </a:cubicBezTo>
                  <a:cubicBezTo>
                    <a:pt x="491" y="313"/>
                    <a:pt x="462" y="313"/>
                    <a:pt x="442" y="323"/>
                  </a:cubicBezTo>
                  <a:cubicBezTo>
                    <a:pt x="423" y="323"/>
                    <a:pt x="403" y="323"/>
                    <a:pt x="384" y="333"/>
                  </a:cubicBezTo>
                  <a:cubicBezTo>
                    <a:pt x="374" y="334"/>
                    <a:pt x="361" y="334"/>
                    <a:pt x="347" y="334"/>
                  </a:cubicBezTo>
                  <a:cubicBezTo>
                    <a:pt x="333" y="334"/>
                    <a:pt x="317" y="334"/>
                    <a:pt x="300" y="334"/>
                  </a:cubicBezTo>
                  <a:cubicBezTo>
                    <a:pt x="196" y="334"/>
                    <a:pt x="52" y="345"/>
                    <a:pt x="23" y="499"/>
                  </a:cubicBezTo>
                  <a:cubicBezTo>
                    <a:pt x="1" y="651"/>
                    <a:pt x="212" y="750"/>
                    <a:pt x="458" y="750"/>
                  </a:cubicBezTo>
                  <a:cubicBezTo>
                    <a:pt x="542" y="750"/>
                    <a:pt x="631" y="738"/>
                    <a:pt x="715" y="713"/>
                  </a:cubicBezTo>
                  <a:cubicBezTo>
                    <a:pt x="1125" y="616"/>
                    <a:pt x="1291" y="372"/>
                    <a:pt x="1320" y="216"/>
                  </a:cubicBezTo>
                  <a:cubicBezTo>
                    <a:pt x="1349" y="108"/>
                    <a:pt x="1271" y="1"/>
                    <a:pt x="116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8"/>
            <p:cNvSpPr/>
            <p:nvPr/>
          </p:nvSpPr>
          <p:spPr>
            <a:xfrm>
              <a:off x="6059000" y="1374775"/>
              <a:ext cx="17350" cy="141575"/>
            </a:xfrm>
            <a:custGeom>
              <a:rect b="b" l="l" r="r" t="t"/>
              <a:pathLst>
                <a:path extrusionOk="0" h="5663" w="694">
                  <a:moveTo>
                    <a:pt x="643" y="1"/>
                  </a:moveTo>
                  <a:cubicBezTo>
                    <a:pt x="625" y="1"/>
                    <a:pt x="613" y="10"/>
                    <a:pt x="606" y="24"/>
                  </a:cubicBezTo>
                  <a:cubicBezTo>
                    <a:pt x="606" y="24"/>
                    <a:pt x="606" y="44"/>
                    <a:pt x="586" y="83"/>
                  </a:cubicBezTo>
                  <a:cubicBezTo>
                    <a:pt x="576" y="122"/>
                    <a:pt x="557" y="180"/>
                    <a:pt x="537" y="258"/>
                  </a:cubicBezTo>
                  <a:cubicBezTo>
                    <a:pt x="498" y="405"/>
                    <a:pt x="440" y="619"/>
                    <a:pt x="372" y="883"/>
                  </a:cubicBezTo>
                  <a:cubicBezTo>
                    <a:pt x="342" y="1010"/>
                    <a:pt x="313" y="1156"/>
                    <a:pt x="284" y="1302"/>
                  </a:cubicBezTo>
                  <a:cubicBezTo>
                    <a:pt x="264" y="1449"/>
                    <a:pt x="225" y="1605"/>
                    <a:pt x="206" y="1770"/>
                  </a:cubicBezTo>
                  <a:cubicBezTo>
                    <a:pt x="176" y="1936"/>
                    <a:pt x="157" y="2112"/>
                    <a:pt x="128" y="2278"/>
                  </a:cubicBezTo>
                  <a:cubicBezTo>
                    <a:pt x="108" y="2453"/>
                    <a:pt x="79" y="2629"/>
                    <a:pt x="69" y="2805"/>
                  </a:cubicBezTo>
                  <a:cubicBezTo>
                    <a:pt x="59" y="2980"/>
                    <a:pt x="50" y="3156"/>
                    <a:pt x="30" y="3331"/>
                  </a:cubicBezTo>
                  <a:cubicBezTo>
                    <a:pt x="11" y="3507"/>
                    <a:pt x="11" y="3683"/>
                    <a:pt x="11" y="3848"/>
                  </a:cubicBezTo>
                  <a:lnTo>
                    <a:pt x="11" y="4326"/>
                  </a:lnTo>
                  <a:cubicBezTo>
                    <a:pt x="11" y="4395"/>
                    <a:pt x="1" y="4473"/>
                    <a:pt x="11" y="4541"/>
                  </a:cubicBezTo>
                  <a:cubicBezTo>
                    <a:pt x="11" y="4619"/>
                    <a:pt x="20" y="4687"/>
                    <a:pt x="20" y="4756"/>
                  </a:cubicBezTo>
                  <a:cubicBezTo>
                    <a:pt x="40" y="5019"/>
                    <a:pt x="59" y="5234"/>
                    <a:pt x="69" y="5390"/>
                  </a:cubicBezTo>
                  <a:cubicBezTo>
                    <a:pt x="79" y="5546"/>
                    <a:pt x="89" y="5634"/>
                    <a:pt x="89" y="5634"/>
                  </a:cubicBezTo>
                  <a:cubicBezTo>
                    <a:pt x="98" y="5653"/>
                    <a:pt x="108" y="5663"/>
                    <a:pt x="118" y="5663"/>
                  </a:cubicBezTo>
                  <a:cubicBezTo>
                    <a:pt x="137" y="5663"/>
                    <a:pt x="157" y="5653"/>
                    <a:pt x="157" y="5634"/>
                  </a:cubicBezTo>
                  <a:cubicBezTo>
                    <a:pt x="157" y="5634"/>
                    <a:pt x="157" y="5536"/>
                    <a:pt x="167" y="5390"/>
                  </a:cubicBezTo>
                  <a:cubicBezTo>
                    <a:pt x="167" y="5243"/>
                    <a:pt x="186" y="5019"/>
                    <a:pt x="186" y="4756"/>
                  </a:cubicBezTo>
                  <a:lnTo>
                    <a:pt x="186" y="4551"/>
                  </a:lnTo>
                  <a:cubicBezTo>
                    <a:pt x="186" y="4482"/>
                    <a:pt x="196" y="4404"/>
                    <a:pt x="196" y="4326"/>
                  </a:cubicBezTo>
                  <a:cubicBezTo>
                    <a:pt x="206" y="4180"/>
                    <a:pt x="215" y="4024"/>
                    <a:pt x="225" y="3858"/>
                  </a:cubicBezTo>
                  <a:cubicBezTo>
                    <a:pt x="235" y="3692"/>
                    <a:pt x="245" y="3526"/>
                    <a:pt x="264" y="3351"/>
                  </a:cubicBezTo>
                  <a:cubicBezTo>
                    <a:pt x="284" y="3185"/>
                    <a:pt x="294" y="3009"/>
                    <a:pt x="313" y="2834"/>
                  </a:cubicBezTo>
                  <a:cubicBezTo>
                    <a:pt x="323" y="2746"/>
                    <a:pt x="323" y="2658"/>
                    <a:pt x="333" y="2570"/>
                  </a:cubicBezTo>
                  <a:cubicBezTo>
                    <a:pt x="342" y="2483"/>
                    <a:pt x="362" y="2395"/>
                    <a:pt x="372" y="2317"/>
                  </a:cubicBezTo>
                  <a:cubicBezTo>
                    <a:pt x="391" y="2141"/>
                    <a:pt x="401" y="1975"/>
                    <a:pt x="430" y="1809"/>
                  </a:cubicBezTo>
                  <a:cubicBezTo>
                    <a:pt x="450" y="1644"/>
                    <a:pt x="469" y="1488"/>
                    <a:pt x="489" y="1341"/>
                  </a:cubicBezTo>
                  <a:cubicBezTo>
                    <a:pt x="518" y="1195"/>
                    <a:pt x="528" y="1049"/>
                    <a:pt x="557" y="922"/>
                  </a:cubicBezTo>
                  <a:cubicBezTo>
                    <a:pt x="576" y="785"/>
                    <a:pt x="586" y="668"/>
                    <a:pt x="606" y="561"/>
                  </a:cubicBezTo>
                  <a:cubicBezTo>
                    <a:pt x="625" y="453"/>
                    <a:pt x="635" y="366"/>
                    <a:pt x="654" y="288"/>
                  </a:cubicBezTo>
                  <a:lnTo>
                    <a:pt x="694" y="44"/>
                  </a:lnTo>
                  <a:cubicBezTo>
                    <a:pt x="694" y="24"/>
                    <a:pt x="684" y="5"/>
                    <a:pt x="664" y="5"/>
                  </a:cubicBezTo>
                  <a:cubicBezTo>
                    <a:pt x="656" y="2"/>
                    <a:pt x="649" y="1"/>
                    <a:pt x="64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48"/>
            <p:cNvSpPr/>
            <p:nvPr/>
          </p:nvSpPr>
          <p:spPr>
            <a:xfrm>
              <a:off x="6193150" y="1375450"/>
              <a:ext cx="28075" cy="134575"/>
            </a:xfrm>
            <a:custGeom>
              <a:rect b="b" l="l" r="r" t="t"/>
              <a:pathLst>
                <a:path extrusionOk="0" h="5383" w="1123">
                  <a:moveTo>
                    <a:pt x="56" y="1"/>
                  </a:moveTo>
                  <a:cubicBezTo>
                    <a:pt x="49" y="1"/>
                    <a:pt x="43" y="3"/>
                    <a:pt x="39" y="7"/>
                  </a:cubicBezTo>
                  <a:cubicBezTo>
                    <a:pt x="10" y="7"/>
                    <a:pt x="0" y="36"/>
                    <a:pt x="10" y="56"/>
                  </a:cubicBezTo>
                  <a:lnTo>
                    <a:pt x="78" y="280"/>
                  </a:lnTo>
                  <a:cubicBezTo>
                    <a:pt x="127" y="417"/>
                    <a:pt x="186" y="622"/>
                    <a:pt x="254" y="865"/>
                  </a:cubicBezTo>
                  <a:cubicBezTo>
                    <a:pt x="322" y="1109"/>
                    <a:pt x="400" y="1402"/>
                    <a:pt x="478" y="1704"/>
                  </a:cubicBezTo>
                  <a:cubicBezTo>
                    <a:pt x="527" y="1861"/>
                    <a:pt x="566" y="2026"/>
                    <a:pt x="596" y="2182"/>
                  </a:cubicBezTo>
                  <a:cubicBezTo>
                    <a:pt x="635" y="2339"/>
                    <a:pt x="674" y="2504"/>
                    <a:pt x="703" y="2670"/>
                  </a:cubicBezTo>
                  <a:cubicBezTo>
                    <a:pt x="732" y="2836"/>
                    <a:pt x="771" y="3002"/>
                    <a:pt x="791" y="3168"/>
                  </a:cubicBezTo>
                  <a:cubicBezTo>
                    <a:pt x="820" y="3324"/>
                    <a:pt x="849" y="3490"/>
                    <a:pt x="869" y="3646"/>
                  </a:cubicBezTo>
                  <a:cubicBezTo>
                    <a:pt x="878" y="3802"/>
                    <a:pt x="908" y="3958"/>
                    <a:pt x="917" y="4104"/>
                  </a:cubicBezTo>
                  <a:cubicBezTo>
                    <a:pt x="927" y="4241"/>
                    <a:pt x="947" y="4377"/>
                    <a:pt x="947" y="4504"/>
                  </a:cubicBezTo>
                  <a:cubicBezTo>
                    <a:pt x="956" y="4631"/>
                    <a:pt x="966" y="4748"/>
                    <a:pt x="966" y="4855"/>
                  </a:cubicBezTo>
                  <a:lnTo>
                    <a:pt x="966" y="5119"/>
                  </a:lnTo>
                  <a:lnTo>
                    <a:pt x="966" y="5353"/>
                  </a:lnTo>
                  <a:cubicBezTo>
                    <a:pt x="966" y="5373"/>
                    <a:pt x="981" y="5382"/>
                    <a:pt x="995" y="5382"/>
                  </a:cubicBezTo>
                  <a:cubicBezTo>
                    <a:pt x="1010" y="5382"/>
                    <a:pt x="1025" y="5373"/>
                    <a:pt x="1025" y="5353"/>
                  </a:cubicBezTo>
                  <a:cubicBezTo>
                    <a:pt x="1025" y="5353"/>
                    <a:pt x="1044" y="5265"/>
                    <a:pt x="1064" y="5119"/>
                  </a:cubicBezTo>
                  <a:cubicBezTo>
                    <a:pt x="1074" y="5041"/>
                    <a:pt x="1083" y="4953"/>
                    <a:pt x="1093" y="4846"/>
                  </a:cubicBezTo>
                  <a:cubicBezTo>
                    <a:pt x="1093" y="4738"/>
                    <a:pt x="1093" y="4631"/>
                    <a:pt x="1113" y="4495"/>
                  </a:cubicBezTo>
                  <a:cubicBezTo>
                    <a:pt x="1122" y="4368"/>
                    <a:pt x="1113" y="4231"/>
                    <a:pt x="1113" y="4085"/>
                  </a:cubicBezTo>
                  <a:cubicBezTo>
                    <a:pt x="1103" y="3929"/>
                    <a:pt x="1093" y="3782"/>
                    <a:pt x="1083" y="3617"/>
                  </a:cubicBezTo>
                  <a:cubicBezTo>
                    <a:pt x="1074" y="3451"/>
                    <a:pt x="1044" y="3295"/>
                    <a:pt x="1025" y="3119"/>
                  </a:cubicBezTo>
                  <a:cubicBezTo>
                    <a:pt x="1005" y="2953"/>
                    <a:pt x="966" y="2787"/>
                    <a:pt x="937" y="2612"/>
                  </a:cubicBezTo>
                  <a:cubicBezTo>
                    <a:pt x="908" y="2446"/>
                    <a:pt x="869" y="2280"/>
                    <a:pt x="830" y="2114"/>
                  </a:cubicBezTo>
                  <a:cubicBezTo>
                    <a:pt x="791" y="1948"/>
                    <a:pt x="752" y="1792"/>
                    <a:pt x="703" y="1636"/>
                  </a:cubicBezTo>
                  <a:cubicBezTo>
                    <a:pt x="654" y="1480"/>
                    <a:pt x="605" y="1334"/>
                    <a:pt x="566" y="1187"/>
                  </a:cubicBezTo>
                  <a:cubicBezTo>
                    <a:pt x="517" y="1051"/>
                    <a:pt x="469" y="924"/>
                    <a:pt x="430" y="797"/>
                  </a:cubicBezTo>
                  <a:cubicBezTo>
                    <a:pt x="332" y="563"/>
                    <a:pt x="254" y="358"/>
                    <a:pt x="186" y="222"/>
                  </a:cubicBezTo>
                  <a:cubicBezTo>
                    <a:pt x="127" y="85"/>
                    <a:pt x="88" y="17"/>
                    <a:pt x="88" y="17"/>
                  </a:cubicBezTo>
                  <a:cubicBezTo>
                    <a:pt x="77" y="5"/>
                    <a:pt x="65" y="1"/>
                    <a:pt x="5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48"/>
            <p:cNvSpPr/>
            <p:nvPr/>
          </p:nvSpPr>
          <p:spPr>
            <a:xfrm>
              <a:off x="6090950" y="1382675"/>
              <a:ext cx="91500" cy="56700"/>
            </a:xfrm>
            <a:custGeom>
              <a:rect b="b" l="l" r="r" t="t"/>
              <a:pathLst>
                <a:path extrusionOk="0" h="2268" w="3660">
                  <a:moveTo>
                    <a:pt x="1864" y="1"/>
                  </a:moveTo>
                  <a:cubicBezTo>
                    <a:pt x="1220" y="1"/>
                    <a:pt x="1289" y="703"/>
                    <a:pt x="1289" y="703"/>
                  </a:cubicBezTo>
                  <a:cubicBezTo>
                    <a:pt x="1289" y="703"/>
                    <a:pt x="1112" y="258"/>
                    <a:pt x="758" y="258"/>
                  </a:cubicBezTo>
                  <a:cubicBezTo>
                    <a:pt x="680" y="258"/>
                    <a:pt x="594" y="280"/>
                    <a:pt x="498" y="333"/>
                  </a:cubicBezTo>
                  <a:cubicBezTo>
                    <a:pt x="118" y="547"/>
                    <a:pt x="381" y="1103"/>
                    <a:pt x="381" y="1103"/>
                  </a:cubicBezTo>
                  <a:cubicBezTo>
                    <a:pt x="381" y="1103"/>
                    <a:pt x="1" y="1289"/>
                    <a:pt x="98" y="1611"/>
                  </a:cubicBezTo>
                  <a:cubicBezTo>
                    <a:pt x="177" y="1833"/>
                    <a:pt x="295" y="1989"/>
                    <a:pt x="546" y="1989"/>
                  </a:cubicBezTo>
                  <a:cubicBezTo>
                    <a:pt x="669" y="1989"/>
                    <a:pt x="825" y="1951"/>
                    <a:pt x="1025" y="1864"/>
                  </a:cubicBezTo>
                  <a:cubicBezTo>
                    <a:pt x="1097" y="2107"/>
                    <a:pt x="1327" y="2268"/>
                    <a:pt x="1577" y="2268"/>
                  </a:cubicBezTo>
                  <a:cubicBezTo>
                    <a:pt x="1598" y="2268"/>
                    <a:pt x="1619" y="2266"/>
                    <a:pt x="1640" y="2264"/>
                  </a:cubicBezTo>
                  <a:cubicBezTo>
                    <a:pt x="1923" y="2245"/>
                    <a:pt x="2167" y="2040"/>
                    <a:pt x="2245" y="1767"/>
                  </a:cubicBezTo>
                  <a:cubicBezTo>
                    <a:pt x="2245" y="1767"/>
                    <a:pt x="2453" y="2061"/>
                    <a:pt x="2759" y="2061"/>
                  </a:cubicBezTo>
                  <a:cubicBezTo>
                    <a:pt x="2838" y="2061"/>
                    <a:pt x="2925" y="2041"/>
                    <a:pt x="3015" y="1991"/>
                  </a:cubicBezTo>
                  <a:cubicBezTo>
                    <a:pt x="3445" y="1747"/>
                    <a:pt x="3064" y="1289"/>
                    <a:pt x="3064" y="1289"/>
                  </a:cubicBezTo>
                  <a:cubicBezTo>
                    <a:pt x="3064" y="1289"/>
                    <a:pt x="3659" y="898"/>
                    <a:pt x="3269" y="547"/>
                  </a:cubicBezTo>
                  <a:cubicBezTo>
                    <a:pt x="3136" y="423"/>
                    <a:pt x="3012" y="377"/>
                    <a:pt x="2901" y="377"/>
                  </a:cubicBezTo>
                  <a:cubicBezTo>
                    <a:pt x="2603" y="377"/>
                    <a:pt x="2401" y="703"/>
                    <a:pt x="2401" y="703"/>
                  </a:cubicBezTo>
                  <a:cubicBezTo>
                    <a:pt x="2401" y="703"/>
                    <a:pt x="2381" y="1"/>
                    <a:pt x="186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8"/>
            <p:cNvSpPr/>
            <p:nvPr/>
          </p:nvSpPr>
          <p:spPr>
            <a:xfrm>
              <a:off x="6099000" y="1442675"/>
              <a:ext cx="6325" cy="7925"/>
            </a:xfrm>
            <a:custGeom>
              <a:rect b="b" l="l" r="r" t="t"/>
              <a:pathLst>
                <a:path extrusionOk="0" h="317" w="253">
                  <a:moveTo>
                    <a:pt x="167" y="1"/>
                  </a:moveTo>
                  <a:lnTo>
                    <a:pt x="167" y="1"/>
                  </a:lnTo>
                  <a:cubicBezTo>
                    <a:pt x="167" y="1"/>
                    <a:pt x="1" y="274"/>
                    <a:pt x="128" y="313"/>
                  </a:cubicBezTo>
                  <a:cubicBezTo>
                    <a:pt x="134" y="315"/>
                    <a:pt x="141" y="316"/>
                    <a:pt x="147" y="316"/>
                  </a:cubicBezTo>
                  <a:cubicBezTo>
                    <a:pt x="252" y="316"/>
                    <a:pt x="231" y="10"/>
                    <a:pt x="16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48"/>
            <p:cNvSpPr/>
            <p:nvPr/>
          </p:nvSpPr>
          <p:spPr>
            <a:xfrm>
              <a:off x="6113675" y="1454150"/>
              <a:ext cx="5600" cy="9775"/>
            </a:xfrm>
            <a:custGeom>
              <a:rect b="b" l="l" r="r" t="t"/>
              <a:pathLst>
                <a:path extrusionOk="0" h="391" w="224">
                  <a:moveTo>
                    <a:pt x="153" y="0"/>
                  </a:moveTo>
                  <a:cubicBezTo>
                    <a:pt x="94" y="0"/>
                    <a:pt x="0" y="390"/>
                    <a:pt x="106" y="390"/>
                  </a:cubicBezTo>
                  <a:cubicBezTo>
                    <a:pt x="223" y="390"/>
                    <a:pt x="214" y="20"/>
                    <a:pt x="155" y="0"/>
                  </a:cubicBezTo>
                  <a:cubicBezTo>
                    <a:pt x="154" y="0"/>
                    <a:pt x="154" y="0"/>
                    <a:pt x="15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48"/>
            <p:cNvSpPr/>
            <p:nvPr/>
          </p:nvSpPr>
          <p:spPr>
            <a:xfrm>
              <a:off x="6097800" y="1475350"/>
              <a:ext cx="8750" cy="10525"/>
            </a:xfrm>
            <a:custGeom>
              <a:rect b="b" l="l" r="r" t="t"/>
              <a:pathLst>
                <a:path extrusionOk="0" h="421" w="350">
                  <a:moveTo>
                    <a:pt x="226" y="1"/>
                  </a:moveTo>
                  <a:cubicBezTo>
                    <a:pt x="226" y="1"/>
                    <a:pt x="225" y="1"/>
                    <a:pt x="224" y="1"/>
                  </a:cubicBezTo>
                  <a:cubicBezTo>
                    <a:pt x="185" y="11"/>
                    <a:pt x="0" y="420"/>
                    <a:pt x="176" y="420"/>
                  </a:cubicBezTo>
                  <a:cubicBezTo>
                    <a:pt x="349" y="420"/>
                    <a:pt x="284" y="1"/>
                    <a:pt x="22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48"/>
            <p:cNvSpPr/>
            <p:nvPr/>
          </p:nvSpPr>
          <p:spPr>
            <a:xfrm>
              <a:off x="6137325" y="1453175"/>
              <a:ext cx="5850" cy="9800"/>
            </a:xfrm>
            <a:custGeom>
              <a:rect b="b" l="l" r="r" t="t"/>
              <a:pathLst>
                <a:path extrusionOk="0" h="392" w="234">
                  <a:moveTo>
                    <a:pt x="48" y="0"/>
                  </a:moveTo>
                  <a:lnTo>
                    <a:pt x="48" y="0"/>
                  </a:lnTo>
                  <a:cubicBezTo>
                    <a:pt x="10" y="0"/>
                    <a:pt x="0" y="392"/>
                    <a:pt x="105" y="392"/>
                  </a:cubicBezTo>
                  <a:cubicBezTo>
                    <a:pt x="109" y="392"/>
                    <a:pt x="113" y="391"/>
                    <a:pt x="116" y="390"/>
                  </a:cubicBezTo>
                  <a:cubicBezTo>
                    <a:pt x="234" y="371"/>
                    <a:pt x="48" y="0"/>
                    <a:pt x="4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8"/>
            <p:cNvSpPr/>
            <p:nvPr/>
          </p:nvSpPr>
          <p:spPr>
            <a:xfrm>
              <a:off x="6128275" y="1479250"/>
              <a:ext cx="9975" cy="10525"/>
            </a:xfrm>
            <a:custGeom>
              <a:rect b="b" l="l" r="r" t="t"/>
              <a:pathLst>
                <a:path extrusionOk="0" h="421" w="399">
                  <a:moveTo>
                    <a:pt x="188" y="1"/>
                  </a:moveTo>
                  <a:cubicBezTo>
                    <a:pt x="187" y="1"/>
                    <a:pt x="186" y="1"/>
                    <a:pt x="186" y="1"/>
                  </a:cubicBezTo>
                  <a:cubicBezTo>
                    <a:pt x="147" y="11"/>
                    <a:pt x="0" y="421"/>
                    <a:pt x="205" y="421"/>
                  </a:cubicBezTo>
                  <a:cubicBezTo>
                    <a:pt x="398" y="421"/>
                    <a:pt x="248" y="1"/>
                    <a:pt x="18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48"/>
            <p:cNvSpPr/>
            <p:nvPr/>
          </p:nvSpPr>
          <p:spPr>
            <a:xfrm>
              <a:off x="6156825" y="1450000"/>
              <a:ext cx="7075" cy="12750"/>
            </a:xfrm>
            <a:custGeom>
              <a:rect b="b" l="l" r="r" t="t"/>
              <a:pathLst>
                <a:path extrusionOk="0" h="510" w="283">
                  <a:moveTo>
                    <a:pt x="68" y="0"/>
                  </a:moveTo>
                  <a:cubicBezTo>
                    <a:pt x="12" y="0"/>
                    <a:pt x="1" y="510"/>
                    <a:pt x="123" y="510"/>
                  </a:cubicBezTo>
                  <a:cubicBezTo>
                    <a:pt x="127" y="510"/>
                    <a:pt x="132" y="509"/>
                    <a:pt x="136" y="508"/>
                  </a:cubicBezTo>
                  <a:cubicBezTo>
                    <a:pt x="283" y="469"/>
                    <a:pt x="136" y="0"/>
                    <a:pt x="6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48"/>
            <p:cNvSpPr/>
            <p:nvPr/>
          </p:nvSpPr>
          <p:spPr>
            <a:xfrm>
              <a:off x="6152450" y="1474375"/>
              <a:ext cx="9250" cy="13950"/>
            </a:xfrm>
            <a:custGeom>
              <a:rect b="b" l="l" r="r" t="t"/>
              <a:pathLst>
                <a:path extrusionOk="0" h="558" w="370">
                  <a:moveTo>
                    <a:pt x="146" y="1"/>
                  </a:moveTo>
                  <a:cubicBezTo>
                    <a:pt x="97" y="1"/>
                    <a:pt x="1" y="557"/>
                    <a:pt x="180" y="557"/>
                  </a:cubicBezTo>
                  <a:cubicBezTo>
                    <a:pt x="181" y="557"/>
                    <a:pt x="183" y="557"/>
                    <a:pt x="185" y="557"/>
                  </a:cubicBezTo>
                  <a:cubicBezTo>
                    <a:pt x="370" y="547"/>
                    <a:pt x="243" y="1"/>
                    <a:pt x="14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8"/>
            <p:cNvSpPr/>
            <p:nvPr/>
          </p:nvSpPr>
          <p:spPr>
            <a:xfrm>
              <a:off x="6204375" y="1235125"/>
              <a:ext cx="20500" cy="12725"/>
            </a:xfrm>
            <a:custGeom>
              <a:rect b="b" l="l" r="r" t="t"/>
              <a:pathLst>
                <a:path extrusionOk="0" h="509" w="820">
                  <a:moveTo>
                    <a:pt x="381" y="1"/>
                  </a:moveTo>
                  <a:cubicBezTo>
                    <a:pt x="361" y="1"/>
                    <a:pt x="342" y="11"/>
                    <a:pt x="322" y="20"/>
                  </a:cubicBezTo>
                  <a:cubicBezTo>
                    <a:pt x="293" y="30"/>
                    <a:pt x="254" y="50"/>
                    <a:pt x="225" y="69"/>
                  </a:cubicBezTo>
                  <a:cubicBezTo>
                    <a:pt x="195" y="89"/>
                    <a:pt x="166" y="118"/>
                    <a:pt x="147" y="137"/>
                  </a:cubicBezTo>
                  <a:cubicBezTo>
                    <a:pt x="98" y="186"/>
                    <a:pt x="68" y="235"/>
                    <a:pt x="39" y="293"/>
                  </a:cubicBezTo>
                  <a:cubicBezTo>
                    <a:pt x="20" y="340"/>
                    <a:pt x="2" y="397"/>
                    <a:pt x="0" y="453"/>
                  </a:cubicBezTo>
                  <a:lnTo>
                    <a:pt x="0" y="453"/>
                  </a:lnTo>
                  <a:cubicBezTo>
                    <a:pt x="0" y="452"/>
                    <a:pt x="0" y="451"/>
                    <a:pt x="0" y="450"/>
                  </a:cubicBezTo>
                  <a:lnTo>
                    <a:pt x="0" y="459"/>
                  </a:lnTo>
                  <a:cubicBezTo>
                    <a:pt x="0" y="457"/>
                    <a:pt x="0" y="455"/>
                    <a:pt x="0" y="453"/>
                  </a:cubicBezTo>
                  <a:lnTo>
                    <a:pt x="0" y="453"/>
                  </a:lnTo>
                  <a:cubicBezTo>
                    <a:pt x="2" y="489"/>
                    <a:pt x="30" y="509"/>
                    <a:pt x="57" y="509"/>
                  </a:cubicBezTo>
                  <a:cubicBezTo>
                    <a:pt x="72" y="509"/>
                    <a:pt x="87" y="502"/>
                    <a:pt x="98" y="489"/>
                  </a:cubicBezTo>
                  <a:lnTo>
                    <a:pt x="117" y="450"/>
                  </a:lnTo>
                  <a:cubicBezTo>
                    <a:pt x="127" y="430"/>
                    <a:pt x="147" y="401"/>
                    <a:pt x="176" y="362"/>
                  </a:cubicBezTo>
                  <a:cubicBezTo>
                    <a:pt x="234" y="284"/>
                    <a:pt x="303" y="225"/>
                    <a:pt x="390" y="186"/>
                  </a:cubicBezTo>
                  <a:cubicBezTo>
                    <a:pt x="400" y="186"/>
                    <a:pt x="420" y="176"/>
                    <a:pt x="429" y="176"/>
                  </a:cubicBezTo>
                  <a:lnTo>
                    <a:pt x="537" y="176"/>
                  </a:lnTo>
                  <a:cubicBezTo>
                    <a:pt x="542" y="181"/>
                    <a:pt x="549" y="181"/>
                    <a:pt x="557" y="181"/>
                  </a:cubicBezTo>
                  <a:cubicBezTo>
                    <a:pt x="566" y="181"/>
                    <a:pt x="576" y="181"/>
                    <a:pt x="586" y="186"/>
                  </a:cubicBezTo>
                  <a:cubicBezTo>
                    <a:pt x="605" y="196"/>
                    <a:pt x="625" y="206"/>
                    <a:pt x="634" y="215"/>
                  </a:cubicBezTo>
                  <a:cubicBezTo>
                    <a:pt x="664" y="235"/>
                    <a:pt x="683" y="254"/>
                    <a:pt x="712" y="274"/>
                  </a:cubicBezTo>
                  <a:lnTo>
                    <a:pt x="732" y="303"/>
                  </a:lnTo>
                  <a:lnTo>
                    <a:pt x="732" y="313"/>
                  </a:lnTo>
                  <a:cubicBezTo>
                    <a:pt x="739" y="320"/>
                    <a:pt x="751" y="327"/>
                    <a:pt x="764" y="327"/>
                  </a:cubicBezTo>
                  <a:cubicBezTo>
                    <a:pt x="769" y="327"/>
                    <a:pt x="775" y="326"/>
                    <a:pt x="781" y="323"/>
                  </a:cubicBezTo>
                  <a:cubicBezTo>
                    <a:pt x="800" y="323"/>
                    <a:pt x="820" y="293"/>
                    <a:pt x="820" y="264"/>
                  </a:cubicBezTo>
                  <a:cubicBezTo>
                    <a:pt x="810" y="254"/>
                    <a:pt x="800" y="235"/>
                    <a:pt x="800" y="215"/>
                  </a:cubicBezTo>
                  <a:cubicBezTo>
                    <a:pt x="790" y="196"/>
                    <a:pt x="781" y="186"/>
                    <a:pt x="771" y="167"/>
                  </a:cubicBezTo>
                  <a:cubicBezTo>
                    <a:pt x="761" y="147"/>
                    <a:pt x="742" y="128"/>
                    <a:pt x="722" y="108"/>
                  </a:cubicBezTo>
                  <a:cubicBezTo>
                    <a:pt x="703" y="79"/>
                    <a:pt x="683" y="59"/>
                    <a:pt x="654" y="50"/>
                  </a:cubicBezTo>
                  <a:cubicBezTo>
                    <a:pt x="615" y="30"/>
                    <a:pt x="576" y="11"/>
                    <a:pt x="546" y="11"/>
                  </a:cubicBezTo>
                  <a:cubicBezTo>
                    <a:pt x="527" y="1"/>
                    <a:pt x="507" y="1"/>
                    <a:pt x="488"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48"/>
          <p:cNvGrpSpPr/>
          <p:nvPr/>
        </p:nvGrpSpPr>
        <p:grpSpPr>
          <a:xfrm>
            <a:off x="2925486" y="1396981"/>
            <a:ext cx="601343" cy="929091"/>
            <a:chOff x="5162225" y="1094325"/>
            <a:chExt cx="281225" cy="434500"/>
          </a:xfrm>
        </p:grpSpPr>
        <p:sp>
          <p:nvSpPr>
            <p:cNvPr id="4498" name="Google Shape;4498;p48"/>
            <p:cNvSpPr/>
            <p:nvPr/>
          </p:nvSpPr>
          <p:spPr>
            <a:xfrm>
              <a:off x="5284250" y="1094575"/>
              <a:ext cx="22225" cy="17075"/>
            </a:xfrm>
            <a:custGeom>
              <a:rect b="b" l="l" r="r" t="t"/>
              <a:pathLst>
                <a:path extrusionOk="0" h="683" w="889">
                  <a:moveTo>
                    <a:pt x="537" y="0"/>
                  </a:moveTo>
                  <a:cubicBezTo>
                    <a:pt x="272" y="0"/>
                    <a:pt x="0" y="605"/>
                    <a:pt x="36" y="677"/>
                  </a:cubicBezTo>
                  <a:cubicBezTo>
                    <a:pt x="39" y="680"/>
                    <a:pt x="43" y="682"/>
                    <a:pt x="49" y="682"/>
                  </a:cubicBezTo>
                  <a:cubicBezTo>
                    <a:pt x="162" y="682"/>
                    <a:pt x="888" y="143"/>
                    <a:pt x="602" y="13"/>
                  </a:cubicBezTo>
                  <a:cubicBezTo>
                    <a:pt x="581" y="4"/>
                    <a:pt x="559" y="0"/>
                    <a:pt x="53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48"/>
            <p:cNvSpPr/>
            <p:nvPr/>
          </p:nvSpPr>
          <p:spPr>
            <a:xfrm>
              <a:off x="5269500" y="1094325"/>
              <a:ext cx="14125" cy="18550"/>
            </a:xfrm>
            <a:custGeom>
              <a:rect b="b" l="l" r="r" t="t"/>
              <a:pathLst>
                <a:path extrusionOk="0" h="742" w="565">
                  <a:moveTo>
                    <a:pt x="353" y="0"/>
                  </a:moveTo>
                  <a:cubicBezTo>
                    <a:pt x="344" y="0"/>
                    <a:pt x="334" y="1"/>
                    <a:pt x="324" y="4"/>
                  </a:cubicBezTo>
                  <a:cubicBezTo>
                    <a:pt x="0" y="87"/>
                    <a:pt x="405" y="741"/>
                    <a:pt x="481" y="741"/>
                  </a:cubicBezTo>
                  <a:cubicBezTo>
                    <a:pt x="485" y="741"/>
                    <a:pt x="488" y="740"/>
                    <a:pt x="490" y="736"/>
                  </a:cubicBezTo>
                  <a:cubicBezTo>
                    <a:pt x="565" y="605"/>
                    <a:pt x="559" y="0"/>
                    <a:pt x="35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48"/>
            <p:cNvSpPr/>
            <p:nvPr/>
          </p:nvSpPr>
          <p:spPr>
            <a:xfrm>
              <a:off x="5371250" y="1224400"/>
              <a:ext cx="19050" cy="39775"/>
            </a:xfrm>
            <a:custGeom>
              <a:rect b="b" l="l" r="r" t="t"/>
              <a:pathLst>
                <a:path extrusionOk="0" h="1591" w="762">
                  <a:moveTo>
                    <a:pt x="117" y="1"/>
                  </a:moveTo>
                  <a:lnTo>
                    <a:pt x="117" y="1"/>
                  </a:lnTo>
                  <a:cubicBezTo>
                    <a:pt x="0" y="1044"/>
                    <a:pt x="312" y="1591"/>
                    <a:pt x="312" y="1591"/>
                  </a:cubicBezTo>
                  <a:cubicBezTo>
                    <a:pt x="390" y="1571"/>
                    <a:pt x="468" y="1552"/>
                    <a:pt x="547" y="1552"/>
                  </a:cubicBezTo>
                  <a:lnTo>
                    <a:pt x="761" y="186"/>
                  </a:lnTo>
                  <a:lnTo>
                    <a:pt x="761" y="166"/>
                  </a:lnTo>
                  <a:cubicBezTo>
                    <a:pt x="732" y="166"/>
                    <a:pt x="703" y="166"/>
                    <a:pt x="673" y="157"/>
                  </a:cubicBezTo>
                  <a:cubicBezTo>
                    <a:pt x="478" y="127"/>
                    <a:pt x="293" y="79"/>
                    <a:pt x="11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8"/>
            <p:cNvSpPr/>
            <p:nvPr/>
          </p:nvSpPr>
          <p:spPr>
            <a:xfrm>
              <a:off x="5162225" y="1106850"/>
              <a:ext cx="281225" cy="121800"/>
            </a:xfrm>
            <a:custGeom>
              <a:rect b="b" l="l" r="r" t="t"/>
              <a:pathLst>
                <a:path extrusionOk="0" h="4872" w="11249">
                  <a:moveTo>
                    <a:pt x="6267" y="0"/>
                  </a:moveTo>
                  <a:cubicBezTo>
                    <a:pt x="5793" y="0"/>
                    <a:pt x="5285" y="146"/>
                    <a:pt x="4752" y="508"/>
                  </a:cubicBezTo>
                  <a:cubicBezTo>
                    <a:pt x="4752" y="508"/>
                    <a:pt x="4551" y="141"/>
                    <a:pt x="3912" y="141"/>
                  </a:cubicBezTo>
                  <a:cubicBezTo>
                    <a:pt x="3648" y="141"/>
                    <a:pt x="3309" y="204"/>
                    <a:pt x="2879" y="381"/>
                  </a:cubicBezTo>
                  <a:cubicBezTo>
                    <a:pt x="2254" y="644"/>
                    <a:pt x="1640" y="1493"/>
                    <a:pt x="1084" y="2225"/>
                  </a:cubicBezTo>
                  <a:cubicBezTo>
                    <a:pt x="479" y="2995"/>
                    <a:pt x="1" y="3259"/>
                    <a:pt x="147" y="3522"/>
                  </a:cubicBezTo>
                  <a:cubicBezTo>
                    <a:pt x="197" y="3617"/>
                    <a:pt x="272" y="3653"/>
                    <a:pt x="355" y="3653"/>
                  </a:cubicBezTo>
                  <a:cubicBezTo>
                    <a:pt x="598" y="3653"/>
                    <a:pt x="920" y="3351"/>
                    <a:pt x="957" y="3308"/>
                  </a:cubicBezTo>
                  <a:lnTo>
                    <a:pt x="957" y="3308"/>
                  </a:lnTo>
                  <a:cubicBezTo>
                    <a:pt x="908" y="3386"/>
                    <a:pt x="362" y="4117"/>
                    <a:pt x="771" y="4303"/>
                  </a:cubicBezTo>
                  <a:cubicBezTo>
                    <a:pt x="799" y="4315"/>
                    <a:pt x="828" y="4321"/>
                    <a:pt x="858" y="4321"/>
                  </a:cubicBezTo>
                  <a:cubicBezTo>
                    <a:pt x="1178" y="4321"/>
                    <a:pt x="1613" y="3663"/>
                    <a:pt x="1640" y="3610"/>
                  </a:cubicBezTo>
                  <a:lnTo>
                    <a:pt x="1640" y="3610"/>
                  </a:lnTo>
                  <a:cubicBezTo>
                    <a:pt x="1613" y="3673"/>
                    <a:pt x="1290" y="4369"/>
                    <a:pt x="1630" y="4369"/>
                  </a:cubicBezTo>
                  <a:cubicBezTo>
                    <a:pt x="1660" y="4369"/>
                    <a:pt x="1696" y="4363"/>
                    <a:pt x="1737" y="4351"/>
                  </a:cubicBezTo>
                  <a:cubicBezTo>
                    <a:pt x="1776" y="4342"/>
                    <a:pt x="1805" y="4332"/>
                    <a:pt x="1844" y="4322"/>
                  </a:cubicBezTo>
                  <a:cubicBezTo>
                    <a:pt x="2986" y="3922"/>
                    <a:pt x="3142" y="2400"/>
                    <a:pt x="3727" y="1669"/>
                  </a:cubicBezTo>
                  <a:cubicBezTo>
                    <a:pt x="3870" y="1487"/>
                    <a:pt x="4024" y="1426"/>
                    <a:pt x="4165" y="1426"/>
                  </a:cubicBezTo>
                  <a:cubicBezTo>
                    <a:pt x="4459" y="1426"/>
                    <a:pt x="4703" y="1688"/>
                    <a:pt x="4703" y="1688"/>
                  </a:cubicBezTo>
                  <a:cubicBezTo>
                    <a:pt x="4703" y="1688"/>
                    <a:pt x="4994" y="1318"/>
                    <a:pt x="5421" y="1318"/>
                  </a:cubicBezTo>
                  <a:cubicBezTo>
                    <a:pt x="5595" y="1318"/>
                    <a:pt x="5792" y="1379"/>
                    <a:pt x="6000" y="1552"/>
                  </a:cubicBezTo>
                  <a:cubicBezTo>
                    <a:pt x="6605" y="2059"/>
                    <a:pt x="7122" y="4088"/>
                    <a:pt x="8478" y="4703"/>
                  </a:cubicBezTo>
                  <a:cubicBezTo>
                    <a:pt x="8654" y="4781"/>
                    <a:pt x="8839" y="4839"/>
                    <a:pt x="9034" y="4859"/>
                  </a:cubicBezTo>
                  <a:cubicBezTo>
                    <a:pt x="9064" y="4868"/>
                    <a:pt x="9093" y="4868"/>
                    <a:pt x="9132" y="4868"/>
                  </a:cubicBezTo>
                  <a:cubicBezTo>
                    <a:pt x="9161" y="4871"/>
                    <a:pt x="9188" y="4872"/>
                    <a:pt x="9212" y="4872"/>
                  </a:cubicBezTo>
                  <a:cubicBezTo>
                    <a:pt x="9826" y="4872"/>
                    <a:pt x="9247" y="4204"/>
                    <a:pt x="9210" y="4166"/>
                  </a:cubicBezTo>
                  <a:lnTo>
                    <a:pt x="9210" y="4166"/>
                  </a:lnTo>
                  <a:cubicBezTo>
                    <a:pt x="9245" y="4180"/>
                    <a:pt x="9756" y="4464"/>
                    <a:pt x="10158" y="4464"/>
                  </a:cubicBezTo>
                  <a:cubicBezTo>
                    <a:pt x="10322" y="4464"/>
                    <a:pt x="10468" y="4416"/>
                    <a:pt x="10556" y="4283"/>
                  </a:cubicBezTo>
                  <a:cubicBezTo>
                    <a:pt x="10849" y="3834"/>
                    <a:pt x="10020" y="3483"/>
                    <a:pt x="9912" y="3444"/>
                  </a:cubicBezTo>
                  <a:lnTo>
                    <a:pt x="9912" y="3444"/>
                  </a:lnTo>
                  <a:cubicBezTo>
                    <a:pt x="9959" y="3458"/>
                    <a:pt x="10140" y="3514"/>
                    <a:pt x="10350" y="3514"/>
                  </a:cubicBezTo>
                  <a:cubicBezTo>
                    <a:pt x="10581" y="3514"/>
                    <a:pt x="10847" y="3446"/>
                    <a:pt x="11005" y="3181"/>
                  </a:cubicBezTo>
                  <a:cubicBezTo>
                    <a:pt x="11249" y="2771"/>
                    <a:pt x="10166" y="2830"/>
                    <a:pt x="9649" y="2303"/>
                  </a:cubicBezTo>
                  <a:cubicBezTo>
                    <a:pt x="9244" y="1890"/>
                    <a:pt x="7978" y="0"/>
                    <a:pt x="626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8"/>
            <p:cNvSpPr/>
            <p:nvPr/>
          </p:nvSpPr>
          <p:spPr>
            <a:xfrm>
              <a:off x="5166875" y="1369025"/>
              <a:ext cx="259275" cy="159800"/>
            </a:xfrm>
            <a:custGeom>
              <a:rect b="b" l="l" r="r" t="t"/>
              <a:pathLst>
                <a:path extrusionOk="0" h="6392" w="10371">
                  <a:moveTo>
                    <a:pt x="6331" y="1"/>
                  </a:moveTo>
                  <a:cubicBezTo>
                    <a:pt x="6292" y="30"/>
                    <a:pt x="6244" y="59"/>
                    <a:pt x="6195" y="88"/>
                  </a:cubicBezTo>
                  <a:cubicBezTo>
                    <a:pt x="5912" y="264"/>
                    <a:pt x="5600" y="381"/>
                    <a:pt x="5278" y="420"/>
                  </a:cubicBezTo>
                  <a:cubicBezTo>
                    <a:pt x="5215" y="426"/>
                    <a:pt x="5152" y="428"/>
                    <a:pt x="5089" y="428"/>
                  </a:cubicBezTo>
                  <a:cubicBezTo>
                    <a:pt x="4821" y="428"/>
                    <a:pt x="4557" y="378"/>
                    <a:pt x="4312" y="283"/>
                  </a:cubicBezTo>
                  <a:cubicBezTo>
                    <a:pt x="4224" y="244"/>
                    <a:pt x="4136" y="196"/>
                    <a:pt x="4049" y="147"/>
                  </a:cubicBezTo>
                  <a:cubicBezTo>
                    <a:pt x="3463" y="196"/>
                    <a:pt x="1951" y="420"/>
                    <a:pt x="1259" y="1308"/>
                  </a:cubicBezTo>
                  <a:cubicBezTo>
                    <a:pt x="302" y="2537"/>
                    <a:pt x="0" y="5756"/>
                    <a:pt x="0" y="5756"/>
                  </a:cubicBezTo>
                  <a:cubicBezTo>
                    <a:pt x="576" y="5912"/>
                    <a:pt x="1132" y="6039"/>
                    <a:pt x="1678" y="6127"/>
                  </a:cubicBezTo>
                  <a:cubicBezTo>
                    <a:pt x="2765" y="6317"/>
                    <a:pt x="3777" y="6392"/>
                    <a:pt x="4698" y="6392"/>
                  </a:cubicBezTo>
                  <a:cubicBezTo>
                    <a:pt x="8185" y="6392"/>
                    <a:pt x="10370" y="5317"/>
                    <a:pt x="10370" y="5317"/>
                  </a:cubicBezTo>
                  <a:cubicBezTo>
                    <a:pt x="10370" y="5317"/>
                    <a:pt x="9882" y="1805"/>
                    <a:pt x="8985" y="849"/>
                  </a:cubicBezTo>
                  <a:cubicBezTo>
                    <a:pt x="8263" y="98"/>
                    <a:pt x="6712" y="10"/>
                    <a:pt x="633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48"/>
            <p:cNvSpPr/>
            <p:nvPr/>
          </p:nvSpPr>
          <p:spPr>
            <a:xfrm>
              <a:off x="5272475" y="1338050"/>
              <a:ext cx="49275" cy="41950"/>
            </a:xfrm>
            <a:custGeom>
              <a:rect b="b" l="l" r="r" t="t"/>
              <a:pathLst>
                <a:path extrusionOk="0" h="1678" w="1971">
                  <a:moveTo>
                    <a:pt x="1864" y="1"/>
                  </a:moveTo>
                  <a:cubicBezTo>
                    <a:pt x="1493" y="98"/>
                    <a:pt x="1103" y="157"/>
                    <a:pt x="712" y="176"/>
                  </a:cubicBezTo>
                  <a:cubicBezTo>
                    <a:pt x="615" y="180"/>
                    <a:pt x="517" y="183"/>
                    <a:pt x="418" y="183"/>
                  </a:cubicBezTo>
                  <a:cubicBezTo>
                    <a:pt x="278" y="183"/>
                    <a:pt x="137" y="178"/>
                    <a:pt x="0" y="166"/>
                  </a:cubicBezTo>
                  <a:lnTo>
                    <a:pt x="0" y="235"/>
                  </a:lnTo>
                  <a:cubicBezTo>
                    <a:pt x="0" y="235"/>
                    <a:pt x="68" y="1249"/>
                    <a:pt x="98" y="1503"/>
                  </a:cubicBezTo>
                  <a:lnTo>
                    <a:pt x="98" y="1522"/>
                  </a:lnTo>
                  <a:cubicBezTo>
                    <a:pt x="343" y="1626"/>
                    <a:pt x="609" y="1677"/>
                    <a:pt x="877" y="1677"/>
                  </a:cubicBezTo>
                  <a:cubicBezTo>
                    <a:pt x="939" y="1677"/>
                    <a:pt x="1001" y="1674"/>
                    <a:pt x="1064" y="1669"/>
                  </a:cubicBezTo>
                  <a:cubicBezTo>
                    <a:pt x="1385" y="1620"/>
                    <a:pt x="1698" y="1513"/>
                    <a:pt x="1971" y="1327"/>
                  </a:cubicBezTo>
                  <a:lnTo>
                    <a:pt x="1942" y="1279"/>
                  </a:lnTo>
                  <a:cubicBezTo>
                    <a:pt x="1912" y="898"/>
                    <a:pt x="1893" y="137"/>
                    <a:pt x="1893" y="137"/>
                  </a:cubicBezTo>
                  <a:lnTo>
                    <a:pt x="1864" y="1"/>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48"/>
            <p:cNvSpPr/>
            <p:nvPr/>
          </p:nvSpPr>
          <p:spPr>
            <a:xfrm>
              <a:off x="5273450" y="1348775"/>
              <a:ext cx="48300" cy="31225"/>
            </a:xfrm>
            <a:custGeom>
              <a:rect b="b" l="l" r="r" t="t"/>
              <a:pathLst>
                <a:path extrusionOk="0" h="1249" w="1932">
                  <a:moveTo>
                    <a:pt x="1854" y="1"/>
                  </a:moveTo>
                  <a:cubicBezTo>
                    <a:pt x="1268" y="264"/>
                    <a:pt x="644" y="420"/>
                    <a:pt x="0" y="450"/>
                  </a:cubicBezTo>
                  <a:cubicBezTo>
                    <a:pt x="20" y="703"/>
                    <a:pt x="39" y="967"/>
                    <a:pt x="59" y="1074"/>
                  </a:cubicBezTo>
                  <a:lnTo>
                    <a:pt x="49" y="1093"/>
                  </a:lnTo>
                  <a:cubicBezTo>
                    <a:pt x="295" y="1197"/>
                    <a:pt x="560" y="1248"/>
                    <a:pt x="828" y="1248"/>
                  </a:cubicBezTo>
                  <a:cubicBezTo>
                    <a:pt x="890" y="1248"/>
                    <a:pt x="953" y="1245"/>
                    <a:pt x="1015" y="1240"/>
                  </a:cubicBezTo>
                  <a:cubicBezTo>
                    <a:pt x="1337" y="1191"/>
                    <a:pt x="1649" y="1084"/>
                    <a:pt x="1932" y="908"/>
                  </a:cubicBezTo>
                  <a:lnTo>
                    <a:pt x="1893" y="850"/>
                  </a:lnTo>
                  <a:cubicBezTo>
                    <a:pt x="1883" y="625"/>
                    <a:pt x="1864" y="255"/>
                    <a:pt x="1854"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8"/>
            <p:cNvSpPr/>
            <p:nvPr/>
          </p:nvSpPr>
          <p:spPr>
            <a:xfrm>
              <a:off x="5204425" y="1139800"/>
              <a:ext cx="195600" cy="211125"/>
            </a:xfrm>
            <a:custGeom>
              <a:rect b="b" l="l" r="r" t="t"/>
              <a:pathLst>
                <a:path extrusionOk="0" h="8445" w="7824">
                  <a:moveTo>
                    <a:pt x="3733" y="0"/>
                  </a:moveTo>
                  <a:cubicBezTo>
                    <a:pt x="3306" y="0"/>
                    <a:pt x="3015" y="370"/>
                    <a:pt x="3015" y="370"/>
                  </a:cubicBezTo>
                  <a:cubicBezTo>
                    <a:pt x="3015" y="370"/>
                    <a:pt x="2771" y="108"/>
                    <a:pt x="2477" y="108"/>
                  </a:cubicBezTo>
                  <a:cubicBezTo>
                    <a:pt x="2336" y="108"/>
                    <a:pt x="2182" y="169"/>
                    <a:pt x="2039" y="351"/>
                  </a:cubicBezTo>
                  <a:cubicBezTo>
                    <a:pt x="1454" y="1082"/>
                    <a:pt x="1308" y="2604"/>
                    <a:pt x="156" y="3004"/>
                  </a:cubicBezTo>
                  <a:lnTo>
                    <a:pt x="156" y="3014"/>
                  </a:lnTo>
                  <a:lnTo>
                    <a:pt x="108" y="4965"/>
                  </a:lnTo>
                  <a:cubicBezTo>
                    <a:pt x="20" y="5492"/>
                    <a:pt x="0" y="6019"/>
                    <a:pt x="20" y="6555"/>
                  </a:cubicBezTo>
                  <a:cubicBezTo>
                    <a:pt x="49" y="7033"/>
                    <a:pt x="576" y="8272"/>
                    <a:pt x="2742" y="8428"/>
                  </a:cubicBezTo>
                  <a:cubicBezTo>
                    <a:pt x="2879" y="8440"/>
                    <a:pt x="3016" y="8444"/>
                    <a:pt x="3155" y="8444"/>
                  </a:cubicBezTo>
                  <a:cubicBezTo>
                    <a:pt x="3253" y="8444"/>
                    <a:pt x="3353" y="8442"/>
                    <a:pt x="3454" y="8438"/>
                  </a:cubicBezTo>
                  <a:cubicBezTo>
                    <a:pt x="3844" y="8418"/>
                    <a:pt x="4225" y="8360"/>
                    <a:pt x="4605" y="8262"/>
                  </a:cubicBezTo>
                  <a:cubicBezTo>
                    <a:pt x="6244" y="7833"/>
                    <a:pt x="6537" y="6760"/>
                    <a:pt x="6537" y="6760"/>
                  </a:cubicBezTo>
                  <a:cubicBezTo>
                    <a:pt x="6556" y="6761"/>
                    <a:pt x="6576" y="6761"/>
                    <a:pt x="6595" y="6761"/>
                  </a:cubicBezTo>
                  <a:cubicBezTo>
                    <a:pt x="6847" y="6761"/>
                    <a:pt x="7090" y="6703"/>
                    <a:pt x="7307" y="6594"/>
                  </a:cubicBezTo>
                  <a:cubicBezTo>
                    <a:pt x="7600" y="6448"/>
                    <a:pt x="7795" y="6155"/>
                    <a:pt x="7805" y="5706"/>
                  </a:cubicBezTo>
                  <a:cubicBezTo>
                    <a:pt x="7824" y="5059"/>
                    <a:pt x="7491" y="4935"/>
                    <a:pt x="7248" y="4935"/>
                  </a:cubicBezTo>
                  <a:cubicBezTo>
                    <a:pt x="7239" y="4935"/>
                    <a:pt x="7229" y="4935"/>
                    <a:pt x="7220" y="4936"/>
                  </a:cubicBezTo>
                  <a:cubicBezTo>
                    <a:pt x="7141" y="4936"/>
                    <a:pt x="7063" y="4955"/>
                    <a:pt x="6985" y="4975"/>
                  </a:cubicBezTo>
                  <a:cubicBezTo>
                    <a:pt x="6985" y="4975"/>
                    <a:pt x="6673" y="4428"/>
                    <a:pt x="6790" y="3385"/>
                  </a:cubicBezTo>
                  <a:cubicBezTo>
                    <a:pt x="5434" y="2770"/>
                    <a:pt x="4927" y="741"/>
                    <a:pt x="4312" y="234"/>
                  </a:cubicBezTo>
                  <a:cubicBezTo>
                    <a:pt x="4104" y="61"/>
                    <a:pt x="3907" y="0"/>
                    <a:pt x="3733"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8"/>
            <p:cNvSpPr/>
            <p:nvPr/>
          </p:nvSpPr>
          <p:spPr>
            <a:xfrm>
              <a:off x="5390750" y="1192025"/>
              <a:ext cx="38800" cy="29225"/>
            </a:xfrm>
            <a:custGeom>
              <a:rect b="b" l="l" r="r" t="t"/>
              <a:pathLst>
                <a:path extrusionOk="0" h="1169" w="1552">
                  <a:moveTo>
                    <a:pt x="715" y="57"/>
                  </a:moveTo>
                  <a:cubicBezTo>
                    <a:pt x="715" y="59"/>
                    <a:pt x="718" y="61"/>
                    <a:pt x="723" y="66"/>
                  </a:cubicBezTo>
                  <a:lnTo>
                    <a:pt x="732" y="66"/>
                  </a:lnTo>
                  <a:cubicBezTo>
                    <a:pt x="728" y="66"/>
                    <a:pt x="721" y="62"/>
                    <a:pt x="715" y="57"/>
                  </a:cubicBezTo>
                  <a:close/>
                  <a:moveTo>
                    <a:pt x="746" y="1"/>
                  </a:moveTo>
                  <a:cubicBezTo>
                    <a:pt x="742" y="1"/>
                    <a:pt x="737" y="3"/>
                    <a:pt x="732" y="8"/>
                  </a:cubicBezTo>
                  <a:cubicBezTo>
                    <a:pt x="713" y="8"/>
                    <a:pt x="703" y="18"/>
                    <a:pt x="703" y="37"/>
                  </a:cubicBezTo>
                  <a:cubicBezTo>
                    <a:pt x="703" y="42"/>
                    <a:pt x="709" y="50"/>
                    <a:pt x="715" y="57"/>
                  </a:cubicBezTo>
                  <a:lnTo>
                    <a:pt x="715" y="57"/>
                  </a:lnTo>
                  <a:cubicBezTo>
                    <a:pt x="715" y="54"/>
                    <a:pt x="718" y="52"/>
                    <a:pt x="723" y="47"/>
                  </a:cubicBezTo>
                  <a:cubicBezTo>
                    <a:pt x="723" y="47"/>
                    <a:pt x="723" y="37"/>
                    <a:pt x="732" y="37"/>
                  </a:cubicBezTo>
                  <a:cubicBezTo>
                    <a:pt x="742" y="37"/>
                    <a:pt x="752" y="47"/>
                    <a:pt x="742" y="57"/>
                  </a:cubicBezTo>
                  <a:lnTo>
                    <a:pt x="742" y="66"/>
                  </a:lnTo>
                  <a:cubicBezTo>
                    <a:pt x="840" y="135"/>
                    <a:pt x="927" y="193"/>
                    <a:pt x="1015" y="261"/>
                  </a:cubicBezTo>
                  <a:cubicBezTo>
                    <a:pt x="1054" y="291"/>
                    <a:pt x="1093" y="320"/>
                    <a:pt x="1132" y="359"/>
                  </a:cubicBezTo>
                  <a:cubicBezTo>
                    <a:pt x="1171" y="388"/>
                    <a:pt x="1210" y="427"/>
                    <a:pt x="1240" y="466"/>
                  </a:cubicBezTo>
                  <a:cubicBezTo>
                    <a:pt x="1269" y="505"/>
                    <a:pt x="1298" y="544"/>
                    <a:pt x="1308" y="593"/>
                  </a:cubicBezTo>
                  <a:cubicBezTo>
                    <a:pt x="1327" y="613"/>
                    <a:pt x="1327" y="622"/>
                    <a:pt x="1337" y="652"/>
                  </a:cubicBezTo>
                  <a:lnTo>
                    <a:pt x="1337" y="671"/>
                  </a:lnTo>
                  <a:lnTo>
                    <a:pt x="1337" y="700"/>
                  </a:lnTo>
                  <a:cubicBezTo>
                    <a:pt x="1347" y="710"/>
                    <a:pt x="1347" y="730"/>
                    <a:pt x="1337" y="739"/>
                  </a:cubicBezTo>
                  <a:cubicBezTo>
                    <a:pt x="1337" y="749"/>
                    <a:pt x="1347" y="749"/>
                    <a:pt x="1337" y="769"/>
                  </a:cubicBezTo>
                  <a:lnTo>
                    <a:pt x="1318" y="808"/>
                  </a:lnTo>
                  <a:lnTo>
                    <a:pt x="1308" y="818"/>
                  </a:lnTo>
                  <a:lnTo>
                    <a:pt x="1308" y="827"/>
                  </a:lnTo>
                  <a:lnTo>
                    <a:pt x="1298" y="837"/>
                  </a:lnTo>
                  <a:cubicBezTo>
                    <a:pt x="1288" y="857"/>
                    <a:pt x="1279" y="866"/>
                    <a:pt x="1259" y="876"/>
                  </a:cubicBezTo>
                  <a:cubicBezTo>
                    <a:pt x="1230" y="896"/>
                    <a:pt x="1191" y="915"/>
                    <a:pt x="1152" y="925"/>
                  </a:cubicBezTo>
                  <a:lnTo>
                    <a:pt x="1084" y="944"/>
                  </a:lnTo>
                  <a:lnTo>
                    <a:pt x="1015" y="944"/>
                  </a:lnTo>
                  <a:cubicBezTo>
                    <a:pt x="966" y="944"/>
                    <a:pt x="918" y="935"/>
                    <a:pt x="869" y="935"/>
                  </a:cubicBezTo>
                  <a:cubicBezTo>
                    <a:pt x="820" y="925"/>
                    <a:pt x="771" y="915"/>
                    <a:pt x="713" y="905"/>
                  </a:cubicBezTo>
                  <a:cubicBezTo>
                    <a:pt x="508" y="857"/>
                    <a:pt x="293" y="798"/>
                    <a:pt x="98" y="730"/>
                  </a:cubicBezTo>
                  <a:lnTo>
                    <a:pt x="108" y="730"/>
                  </a:lnTo>
                  <a:cubicBezTo>
                    <a:pt x="103" y="697"/>
                    <a:pt x="81" y="682"/>
                    <a:pt x="58" y="682"/>
                  </a:cubicBezTo>
                  <a:cubicBezTo>
                    <a:pt x="34" y="682"/>
                    <a:pt x="10" y="699"/>
                    <a:pt x="10" y="730"/>
                  </a:cubicBezTo>
                  <a:cubicBezTo>
                    <a:pt x="1" y="749"/>
                    <a:pt x="1" y="769"/>
                    <a:pt x="10" y="788"/>
                  </a:cubicBezTo>
                  <a:lnTo>
                    <a:pt x="20" y="788"/>
                  </a:lnTo>
                  <a:cubicBezTo>
                    <a:pt x="108" y="857"/>
                    <a:pt x="206" y="915"/>
                    <a:pt x="313" y="974"/>
                  </a:cubicBezTo>
                  <a:cubicBezTo>
                    <a:pt x="410" y="1022"/>
                    <a:pt x="518" y="1071"/>
                    <a:pt x="625" y="1100"/>
                  </a:cubicBezTo>
                  <a:cubicBezTo>
                    <a:pt x="684" y="1120"/>
                    <a:pt x="742" y="1139"/>
                    <a:pt x="801" y="1149"/>
                  </a:cubicBezTo>
                  <a:cubicBezTo>
                    <a:pt x="859" y="1159"/>
                    <a:pt x="918" y="1169"/>
                    <a:pt x="986" y="1169"/>
                  </a:cubicBezTo>
                  <a:lnTo>
                    <a:pt x="1084" y="1169"/>
                  </a:lnTo>
                  <a:lnTo>
                    <a:pt x="1181" y="1149"/>
                  </a:lnTo>
                  <a:cubicBezTo>
                    <a:pt x="1249" y="1130"/>
                    <a:pt x="1308" y="1100"/>
                    <a:pt x="1366" y="1061"/>
                  </a:cubicBezTo>
                  <a:cubicBezTo>
                    <a:pt x="1396" y="1042"/>
                    <a:pt x="1425" y="1013"/>
                    <a:pt x="1444" y="983"/>
                  </a:cubicBezTo>
                  <a:lnTo>
                    <a:pt x="1483" y="944"/>
                  </a:lnTo>
                  <a:lnTo>
                    <a:pt x="1493" y="925"/>
                  </a:lnTo>
                  <a:lnTo>
                    <a:pt x="1493" y="915"/>
                  </a:lnTo>
                  <a:lnTo>
                    <a:pt x="1503" y="896"/>
                  </a:lnTo>
                  <a:cubicBezTo>
                    <a:pt x="1532" y="827"/>
                    <a:pt x="1552" y="759"/>
                    <a:pt x="1552" y="681"/>
                  </a:cubicBezTo>
                  <a:lnTo>
                    <a:pt x="1552" y="632"/>
                  </a:lnTo>
                  <a:lnTo>
                    <a:pt x="1532" y="574"/>
                  </a:lnTo>
                  <a:cubicBezTo>
                    <a:pt x="1523" y="544"/>
                    <a:pt x="1503" y="505"/>
                    <a:pt x="1493" y="476"/>
                  </a:cubicBezTo>
                  <a:cubicBezTo>
                    <a:pt x="1454" y="418"/>
                    <a:pt x="1415" y="369"/>
                    <a:pt x="1366" y="330"/>
                  </a:cubicBezTo>
                  <a:cubicBezTo>
                    <a:pt x="1327" y="281"/>
                    <a:pt x="1279" y="242"/>
                    <a:pt x="1230" y="213"/>
                  </a:cubicBezTo>
                  <a:cubicBezTo>
                    <a:pt x="1181" y="183"/>
                    <a:pt x="1123" y="154"/>
                    <a:pt x="1074" y="125"/>
                  </a:cubicBezTo>
                  <a:cubicBezTo>
                    <a:pt x="976" y="76"/>
                    <a:pt x="869" y="37"/>
                    <a:pt x="752" y="8"/>
                  </a:cubicBezTo>
                  <a:lnTo>
                    <a:pt x="762" y="8"/>
                  </a:lnTo>
                  <a:cubicBezTo>
                    <a:pt x="758" y="8"/>
                    <a:pt x="755" y="7"/>
                    <a:pt x="752" y="6"/>
                  </a:cubicBezTo>
                  <a:lnTo>
                    <a:pt x="752" y="6"/>
                  </a:lnTo>
                  <a:cubicBezTo>
                    <a:pt x="751" y="2"/>
                    <a:pt x="749" y="1"/>
                    <a:pt x="7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8"/>
            <p:cNvSpPr/>
            <p:nvPr/>
          </p:nvSpPr>
          <p:spPr>
            <a:xfrm>
              <a:off x="5197350" y="1136700"/>
              <a:ext cx="203425" cy="93100"/>
            </a:xfrm>
            <a:custGeom>
              <a:rect b="b" l="l" r="r" t="t"/>
              <a:pathLst>
                <a:path extrusionOk="0" h="3724" w="8137">
                  <a:moveTo>
                    <a:pt x="4004" y="1"/>
                  </a:moveTo>
                  <a:cubicBezTo>
                    <a:pt x="3864" y="1"/>
                    <a:pt x="3726" y="33"/>
                    <a:pt x="3600" y="104"/>
                  </a:cubicBezTo>
                  <a:cubicBezTo>
                    <a:pt x="3470" y="169"/>
                    <a:pt x="3359" y="255"/>
                    <a:pt x="3264" y="356"/>
                  </a:cubicBezTo>
                  <a:lnTo>
                    <a:pt x="3264" y="356"/>
                  </a:lnTo>
                  <a:cubicBezTo>
                    <a:pt x="3196" y="299"/>
                    <a:pt x="3120" y="251"/>
                    <a:pt x="3034" y="211"/>
                  </a:cubicBezTo>
                  <a:cubicBezTo>
                    <a:pt x="2947" y="167"/>
                    <a:pt x="2842" y="145"/>
                    <a:pt x="2738" y="145"/>
                  </a:cubicBezTo>
                  <a:cubicBezTo>
                    <a:pt x="2703" y="145"/>
                    <a:pt x="2669" y="148"/>
                    <a:pt x="2634" y="153"/>
                  </a:cubicBezTo>
                  <a:cubicBezTo>
                    <a:pt x="2566" y="162"/>
                    <a:pt x="2498" y="192"/>
                    <a:pt x="2430" y="231"/>
                  </a:cubicBezTo>
                  <a:cubicBezTo>
                    <a:pt x="2400" y="250"/>
                    <a:pt x="2371" y="270"/>
                    <a:pt x="2342" y="289"/>
                  </a:cubicBezTo>
                  <a:cubicBezTo>
                    <a:pt x="2313" y="309"/>
                    <a:pt x="2293" y="338"/>
                    <a:pt x="2274" y="358"/>
                  </a:cubicBezTo>
                  <a:lnTo>
                    <a:pt x="2215" y="426"/>
                  </a:lnTo>
                  <a:lnTo>
                    <a:pt x="2205" y="436"/>
                  </a:lnTo>
                  <a:lnTo>
                    <a:pt x="2205" y="445"/>
                  </a:lnTo>
                  <a:lnTo>
                    <a:pt x="2195" y="455"/>
                  </a:lnTo>
                  <a:lnTo>
                    <a:pt x="2166" y="494"/>
                  </a:lnTo>
                  <a:cubicBezTo>
                    <a:pt x="2127" y="543"/>
                    <a:pt x="2098" y="601"/>
                    <a:pt x="2069" y="650"/>
                  </a:cubicBezTo>
                  <a:cubicBezTo>
                    <a:pt x="2000" y="758"/>
                    <a:pt x="1952" y="865"/>
                    <a:pt x="1893" y="972"/>
                  </a:cubicBezTo>
                  <a:cubicBezTo>
                    <a:pt x="1844" y="1079"/>
                    <a:pt x="1796" y="1177"/>
                    <a:pt x="1756" y="1294"/>
                  </a:cubicBezTo>
                  <a:cubicBezTo>
                    <a:pt x="1659" y="1509"/>
                    <a:pt x="1571" y="1714"/>
                    <a:pt x="1483" y="1928"/>
                  </a:cubicBezTo>
                  <a:cubicBezTo>
                    <a:pt x="1425" y="2026"/>
                    <a:pt x="1376" y="2133"/>
                    <a:pt x="1317" y="2221"/>
                  </a:cubicBezTo>
                  <a:cubicBezTo>
                    <a:pt x="1298" y="2279"/>
                    <a:pt x="1269" y="2318"/>
                    <a:pt x="1230" y="2367"/>
                  </a:cubicBezTo>
                  <a:cubicBezTo>
                    <a:pt x="1200" y="2416"/>
                    <a:pt x="1171" y="2465"/>
                    <a:pt x="1132" y="2504"/>
                  </a:cubicBezTo>
                  <a:cubicBezTo>
                    <a:pt x="1074" y="2592"/>
                    <a:pt x="996" y="2679"/>
                    <a:pt x="918" y="2748"/>
                  </a:cubicBezTo>
                  <a:lnTo>
                    <a:pt x="791" y="2855"/>
                  </a:lnTo>
                  <a:cubicBezTo>
                    <a:pt x="752" y="2894"/>
                    <a:pt x="713" y="2923"/>
                    <a:pt x="664" y="2952"/>
                  </a:cubicBezTo>
                  <a:cubicBezTo>
                    <a:pt x="615" y="2982"/>
                    <a:pt x="566" y="3011"/>
                    <a:pt x="508" y="3031"/>
                  </a:cubicBezTo>
                  <a:lnTo>
                    <a:pt x="430" y="3060"/>
                  </a:lnTo>
                  <a:lnTo>
                    <a:pt x="410" y="3070"/>
                  </a:lnTo>
                  <a:lnTo>
                    <a:pt x="400" y="3070"/>
                  </a:lnTo>
                  <a:lnTo>
                    <a:pt x="361" y="3089"/>
                  </a:lnTo>
                  <a:lnTo>
                    <a:pt x="322" y="3099"/>
                  </a:lnTo>
                  <a:lnTo>
                    <a:pt x="293" y="3099"/>
                  </a:lnTo>
                  <a:cubicBezTo>
                    <a:pt x="274" y="3109"/>
                    <a:pt x="244" y="3109"/>
                    <a:pt x="225" y="3109"/>
                  </a:cubicBezTo>
                  <a:cubicBezTo>
                    <a:pt x="220" y="3110"/>
                    <a:pt x="215" y="3110"/>
                    <a:pt x="210" y="3110"/>
                  </a:cubicBezTo>
                  <a:cubicBezTo>
                    <a:pt x="178" y="3110"/>
                    <a:pt x="155" y="3085"/>
                    <a:pt x="147" y="3060"/>
                  </a:cubicBezTo>
                  <a:cubicBezTo>
                    <a:pt x="127" y="2962"/>
                    <a:pt x="137" y="2855"/>
                    <a:pt x="166" y="2757"/>
                  </a:cubicBezTo>
                  <a:cubicBezTo>
                    <a:pt x="196" y="2650"/>
                    <a:pt x="235" y="2543"/>
                    <a:pt x="283" y="2435"/>
                  </a:cubicBezTo>
                  <a:lnTo>
                    <a:pt x="264" y="2396"/>
                  </a:lnTo>
                  <a:cubicBezTo>
                    <a:pt x="274" y="2377"/>
                    <a:pt x="264" y="2357"/>
                    <a:pt x="254" y="2348"/>
                  </a:cubicBezTo>
                  <a:cubicBezTo>
                    <a:pt x="246" y="2345"/>
                    <a:pt x="239" y="2344"/>
                    <a:pt x="233" y="2344"/>
                  </a:cubicBezTo>
                  <a:cubicBezTo>
                    <a:pt x="215" y="2344"/>
                    <a:pt x="203" y="2353"/>
                    <a:pt x="196" y="2367"/>
                  </a:cubicBezTo>
                  <a:cubicBezTo>
                    <a:pt x="137" y="2474"/>
                    <a:pt x="88" y="2582"/>
                    <a:pt x="49" y="2699"/>
                  </a:cubicBezTo>
                  <a:cubicBezTo>
                    <a:pt x="30" y="2757"/>
                    <a:pt x="20" y="2816"/>
                    <a:pt x="10" y="2874"/>
                  </a:cubicBezTo>
                  <a:cubicBezTo>
                    <a:pt x="0" y="2943"/>
                    <a:pt x="0" y="3011"/>
                    <a:pt x="20" y="3070"/>
                  </a:cubicBezTo>
                  <a:cubicBezTo>
                    <a:pt x="30" y="3109"/>
                    <a:pt x="49" y="3148"/>
                    <a:pt x="88" y="3177"/>
                  </a:cubicBezTo>
                  <a:cubicBezTo>
                    <a:pt x="118" y="3196"/>
                    <a:pt x="157" y="3206"/>
                    <a:pt x="205" y="3216"/>
                  </a:cubicBezTo>
                  <a:cubicBezTo>
                    <a:pt x="235" y="3216"/>
                    <a:pt x="274" y="3206"/>
                    <a:pt x="303" y="3206"/>
                  </a:cubicBezTo>
                  <a:lnTo>
                    <a:pt x="352" y="3206"/>
                  </a:lnTo>
                  <a:lnTo>
                    <a:pt x="400" y="3196"/>
                  </a:lnTo>
                  <a:lnTo>
                    <a:pt x="439" y="3177"/>
                  </a:lnTo>
                  <a:lnTo>
                    <a:pt x="469" y="3177"/>
                  </a:lnTo>
                  <a:lnTo>
                    <a:pt x="488" y="3167"/>
                  </a:lnTo>
                  <a:lnTo>
                    <a:pt x="566" y="3128"/>
                  </a:lnTo>
                  <a:cubicBezTo>
                    <a:pt x="625" y="3109"/>
                    <a:pt x="674" y="3089"/>
                    <a:pt x="732" y="3060"/>
                  </a:cubicBezTo>
                  <a:cubicBezTo>
                    <a:pt x="781" y="3031"/>
                    <a:pt x="839" y="2992"/>
                    <a:pt x="888" y="2962"/>
                  </a:cubicBezTo>
                  <a:lnTo>
                    <a:pt x="1035" y="2845"/>
                  </a:lnTo>
                  <a:cubicBezTo>
                    <a:pt x="1122" y="2767"/>
                    <a:pt x="1200" y="2679"/>
                    <a:pt x="1278" y="2582"/>
                  </a:cubicBezTo>
                  <a:cubicBezTo>
                    <a:pt x="1317" y="2533"/>
                    <a:pt x="1347" y="2484"/>
                    <a:pt x="1386" y="2435"/>
                  </a:cubicBezTo>
                  <a:cubicBezTo>
                    <a:pt x="1415" y="2387"/>
                    <a:pt x="1454" y="2338"/>
                    <a:pt x="1483" y="2289"/>
                  </a:cubicBezTo>
                  <a:cubicBezTo>
                    <a:pt x="1542" y="2182"/>
                    <a:pt x="1600" y="2084"/>
                    <a:pt x="1659" y="1977"/>
                  </a:cubicBezTo>
                  <a:cubicBezTo>
                    <a:pt x="1756" y="1762"/>
                    <a:pt x="1854" y="1548"/>
                    <a:pt x="1952" y="1343"/>
                  </a:cubicBezTo>
                  <a:cubicBezTo>
                    <a:pt x="2000" y="1236"/>
                    <a:pt x="2049" y="1128"/>
                    <a:pt x="2098" y="1031"/>
                  </a:cubicBezTo>
                  <a:cubicBezTo>
                    <a:pt x="2147" y="923"/>
                    <a:pt x="2195" y="826"/>
                    <a:pt x="2254" y="728"/>
                  </a:cubicBezTo>
                  <a:cubicBezTo>
                    <a:pt x="2283" y="679"/>
                    <a:pt x="2313" y="640"/>
                    <a:pt x="2352" y="592"/>
                  </a:cubicBezTo>
                  <a:lnTo>
                    <a:pt x="2371" y="562"/>
                  </a:lnTo>
                  <a:lnTo>
                    <a:pt x="2381" y="543"/>
                  </a:lnTo>
                  <a:lnTo>
                    <a:pt x="2391" y="533"/>
                  </a:lnTo>
                  <a:lnTo>
                    <a:pt x="2449" y="475"/>
                  </a:lnTo>
                  <a:cubicBezTo>
                    <a:pt x="2459" y="455"/>
                    <a:pt x="2478" y="436"/>
                    <a:pt x="2498" y="426"/>
                  </a:cubicBezTo>
                  <a:cubicBezTo>
                    <a:pt x="2517" y="406"/>
                    <a:pt x="2537" y="397"/>
                    <a:pt x="2556" y="387"/>
                  </a:cubicBezTo>
                  <a:cubicBezTo>
                    <a:pt x="2595" y="358"/>
                    <a:pt x="2634" y="348"/>
                    <a:pt x="2683" y="338"/>
                  </a:cubicBezTo>
                  <a:cubicBezTo>
                    <a:pt x="2698" y="336"/>
                    <a:pt x="2714" y="336"/>
                    <a:pt x="2729" y="336"/>
                  </a:cubicBezTo>
                  <a:cubicBezTo>
                    <a:pt x="2804" y="336"/>
                    <a:pt x="2882" y="354"/>
                    <a:pt x="2947" y="387"/>
                  </a:cubicBezTo>
                  <a:cubicBezTo>
                    <a:pt x="3034" y="426"/>
                    <a:pt x="3122" y="494"/>
                    <a:pt x="3191" y="562"/>
                  </a:cubicBezTo>
                  <a:lnTo>
                    <a:pt x="3200" y="572"/>
                  </a:lnTo>
                  <a:cubicBezTo>
                    <a:pt x="3221" y="588"/>
                    <a:pt x="3246" y="596"/>
                    <a:pt x="3272" y="596"/>
                  </a:cubicBezTo>
                  <a:cubicBezTo>
                    <a:pt x="3307" y="596"/>
                    <a:pt x="3343" y="581"/>
                    <a:pt x="3366" y="553"/>
                  </a:cubicBezTo>
                  <a:cubicBezTo>
                    <a:pt x="3454" y="455"/>
                    <a:pt x="3561" y="367"/>
                    <a:pt x="3688" y="309"/>
                  </a:cubicBezTo>
                  <a:cubicBezTo>
                    <a:pt x="3778" y="260"/>
                    <a:pt x="3888" y="238"/>
                    <a:pt x="3996" y="238"/>
                  </a:cubicBezTo>
                  <a:cubicBezTo>
                    <a:pt x="4017" y="238"/>
                    <a:pt x="4038" y="239"/>
                    <a:pt x="4059" y="240"/>
                  </a:cubicBezTo>
                  <a:cubicBezTo>
                    <a:pt x="4195" y="250"/>
                    <a:pt x="4322" y="299"/>
                    <a:pt x="4430" y="377"/>
                  </a:cubicBezTo>
                  <a:lnTo>
                    <a:pt x="4498" y="436"/>
                  </a:lnTo>
                  <a:lnTo>
                    <a:pt x="4586" y="514"/>
                  </a:lnTo>
                  <a:cubicBezTo>
                    <a:pt x="4644" y="572"/>
                    <a:pt x="4673" y="621"/>
                    <a:pt x="4712" y="670"/>
                  </a:cubicBezTo>
                  <a:cubicBezTo>
                    <a:pt x="4810" y="797"/>
                    <a:pt x="4888" y="914"/>
                    <a:pt x="4956" y="1050"/>
                  </a:cubicBezTo>
                  <a:cubicBezTo>
                    <a:pt x="5034" y="1177"/>
                    <a:pt x="5103" y="1314"/>
                    <a:pt x="5181" y="1440"/>
                  </a:cubicBezTo>
                  <a:lnTo>
                    <a:pt x="5405" y="1840"/>
                  </a:lnTo>
                  <a:cubicBezTo>
                    <a:pt x="5483" y="1977"/>
                    <a:pt x="5561" y="2104"/>
                    <a:pt x="5649" y="2231"/>
                  </a:cubicBezTo>
                  <a:lnTo>
                    <a:pt x="5766" y="2426"/>
                  </a:lnTo>
                  <a:lnTo>
                    <a:pt x="5903" y="2611"/>
                  </a:lnTo>
                  <a:cubicBezTo>
                    <a:pt x="5951" y="2670"/>
                    <a:pt x="6010" y="2728"/>
                    <a:pt x="6059" y="2796"/>
                  </a:cubicBezTo>
                  <a:cubicBezTo>
                    <a:pt x="6098" y="2855"/>
                    <a:pt x="6156" y="2913"/>
                    <a:pt x="6215" y="2962"/>
                  </a:cubicBezTo>
                  <a:cubicBezTo>
                    <a:pt x="6322" y="3079"/>
                    <a:pt x="6429" y="3177"/>
                    <a:pt x="6556" y="3274"/>
                  </a:cubicBezTo>
                  <a:lnTo>
                    <a:pt x="6751" y="3411"/>
                  </a:lnTo>
                  <a:cubicBezTo>
                    <a:pt x="6820" y="3460"/>
                    <a:pt x="6888" y="3489"/>
                    <a:pt x="6956" y="3528"/>
                  </a:cubicBezTo>
                  <a:lnTo>
                    <a:pt x="7015" y="3548"/>
                  </a:lnTo>
                  <a:cubicBezTo>
                    <a:pt x="7024" y="3557"/>
                    <a:pt x="7034" y="3557"/>
                    <a:pt x="7044" y="3567"/>
                  </a:cubicBezTo>
                  <a:lnTo>
                    <a:pt x="7073" y="3577"/>
                  </a:lnTo>
                  <a:lnTo>
                    <a:pt x="7181" y="3616"/>
                  </a:lnTo>
                  <a:cubicBezTo>
                    <a:pt x="7249" y="3645"/>
                    <a:pt x="7327" y="3665"/>
                    <a:pt x="7395" y="3674"/>
                  </a:cubicBezTo>
                  <a:cubicBezTo>
                    <a:pt x="7473" y="3694"/>
                    <a:pt x="7551" y="3713"/>
                    <a:pt x="7639" y="3723"/>
                  </a:cubicBezTo>
                  <a:lnTo>
                    <a:pt x="7883" y="3723"/>
                  </a:lnTo>
                  <a:cubicBezTo>
                    <a:pt x="7922" y="3713"/>
                    <a:pt x="7961" y="3704"/>
                    <a:pt x="8000" y="3684"/>
                  </a:cubicBezTo>
                  <a:cubicBezTo>
                    <a:pt x="8049" y="3665"/>
                    <a:pt x="8078" y="3626"/>
                    <a:pt x="8107" y="3577"/>
                  </a:cubicBezTo>
                  <a:cubicBezTo>
                    <a:pt x="8137" y="3499"/>
                    <a:pt x="8127" y="3401"/>
                    <a:pt x="8088" y="3323"/>
                  </a:cubicBezTo>
                  <a:cubicBezTo>
                    <a:pt x="8020" y="3177"/>
                    <a:pt x="7922" y="3050"/>
                    <a:pt x="7815" y="2933"/>
                  </a:cubicBezTo>
                  <a:cubicBezTo>
                    <a:pt x="7810" y="2928"/>
                    <a:pt x="7802" y="2926"/>
                    <a:pt x="7795" y="2926"/>
                  </a:cubicBezTo>
                  <a:cubicBezTo>
                    <a:pt x="7788" y="2926"/>
                    <a:pt x="7781" y="2928"/>
                    <a:pt x="7776" y="2933"/>
                  </a:cubicBezTo>
                  <a:cubicBezTo>
                    <a:pt x="7766" y="2952"/>
                    <a:pt x="7766" y="2972"/>
                    <a:pt x="7776" y="2982"/>
                  </a:cubicBezTo>
                  <a:cubicBezTo>
                    <a:pt x="7873" y="3089"/>
                    <a:pt x="7951" y="3216"/>
                    <a:pt x="8010" y="3352"/>
                  </a:cubicBezTo>
                  <a:cubicBezTo>
                    <a:pt x="8029" y="3411"/>
                    <a:pt x="8039" y="3479"/>
                    <a:pt x="8020" y="3538"/>
                  </a:cubicBezTo>
                  <a:cubicBezTo>
                    <a:pt x="7986" y="3580"/>
                    <a:pt x="7937" y="3608"/>
                    <a:pt x="7886" y="3608"/>
                  </a:cubicBezTo>
                  <a:cubicBezTo>
                    <a:pt x="7879" y="3608"/>
                    <a:pt x="7871" y="3607"/>
                    <a:pt x="7863" y="3606"/>
                  </a:cubicBezTo>
                  <a:cubicBezTo>
                    <a:pt x="7843" y="3609"/>
                    <a:pt x="7823" y="3610"/>
                    <a:pt x="7803" y="3610"/>
                  </a:cubicBezTo>
                  <a:cubicBezTo>
                    <a:pt x="7754" y="3610"/>
                    <a:pt x="7704" y="3603"/>
                    <a:pt x="7649" y="3596"/>
                  </a:cubicBezTo>
                  <a:cubicBezTo>
                    <a:pt x="7581" y="3587"/>
                    <a:pt x="7512" y="3567"/>
                    <a:pt x="7444" y="3548"/>
                  </a:cubicBezTo>
                  <a:cubicBezTo>
                    <a:pt x="7366" y="3538"/>
                    <a:pt x="7298" y="3509"/>
                    <a:pt x="7229" y="3479"/>
                  </a:cubicBezTo>
                  <a:lnTo>
                    <a:pt x="7122" y="3440"/>
                  </a:lnTo>
                  <a:lnTo>
                    <a:pt x="7103" y="3431"/>
                  </a:lnTo>
                  <a:lnTo>
                    <a:pt x="7083" y="3421"/>
                  </a:lnTo>
                  <a:lnTo>
                    <a:pt x="7034" y="3391"/>
                  </a:lnTo>
                  <a:cubicBezTo>
                    <a:pt x="6966" y="3352"/>
                    <a:pt x="6898" y="3323"/>
                    <a:pt x="6839" y="3274"/>
                  </a:cubicBezTo>
                  <a:lnTo>
                    <a:pt x="6664" y="3148"/>
                  </a:lnTo>
                  <a:cubicBezTo>
                    <a:pt x="6556" y="3050"/>
                    <a:pt x="6449" y="2952"/>
                    <a:pt x="6351" y="2845"/>
                  </a:cubicBezTo>
                  <a:cubicBezTo>
                    <a:pt x="6293" y="2787"/>
                    <a:pt x="6244" y="2738"/>
                    <a:pt x="6205" y="2679"/>
                  </a:cubicBezTo>
                  <a:cubicBezTo>
                    <a:pt x="6156" y="2621"/>
                    <a:pt x="6107" y="2562"/>
                    <a:pt x="6068" y="2494"/>
                  </a:cubicBezTo>
                  <a:lnTo>
                    <a:pt x="5942" y="2318"/>
                  </a:lnTo>
                  <a:lnTo>
                    <a:pt x="5825" y="2123"/>
                  </a:lnTo>
                  <a:cubicBezTo>
                    <a:pt x="5747" y="1996"/>
                    <a:pt x="5668" y="1870"/>
                    <a:pt x="5600" y="1733"/>
                  </a:cubicBezTo>
                  <a:lnTo>
                    <a:pt x="5376" y="1343"/>
                  </a:lnTo>
                  <a:cubicBezTo>
                    <a:pt x="5308" y="1206"/>
                    <a:pt x="5239" y="1070"/>
                    <a:pt x="5161" y="933"/>
                  </a:cubicBezTo>
                  <a:cubicBezTo>
                    <a:pt x="5083" y="806"/>
                    <a:pt x="5005" y="670"/>
                    <a:pt x="4917" y="543"/>
                  </a:cubicBezTo>
                  <a:cubicBezTo>
                    <a:pt x="4869" y="475"/>
                    <a:pt x="4820" y="406"/>
                    <a:pt x="4761" y="348"/>
                  </a:cubicBezTo>
                  <a:lnTo>
                    <a:pt x="4683" y="270"/>
                  </a:lnTo>
                  <a:lnTo>
                    <a:pt x="4664" y="260"/>
                  </a:lnTo>
                  <a:lnTo>
                    <a:pt x="4654" y="250"/>
                  </a:lnTo>
                  <a:lnTo>
                    <a:pt x="4625" y="231"/>
                  </a:lnTo>
                  <a:lnTo>
                    <a:pt x="4576" y="192"/>
                  </a:lnTo>
                  <a:cubicBezTo>
                    <a:pt x="4439" y="94"/>
                    <a:pt x="4273" y="26"/>
                    <a:pt x="4108" y="6"/>
                  </a:cubicBezTo>
                  <a:cubicBezTo>
                    <a:pt x="4073" y="3"/>
                    <a:pt x="4039" y="1"/>
                    <a:pt x="400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8"/>
            <p:cNvSpPr/>
            <p:nvPr/>
          </p:nvSpPr>
          <p:spPr>
            <a:xfrm>
              <a:off x="5174900" y="1188675"/>
              <a:ext cx="29050" cy="29100"/>
            </a:xfrm>
            <a:custGeom>
              <a:rect b="b" l="l" r="r" t="t"/>
              <a:pathLst>
                <a:path extrusionOk="0" h="1164" w="1162">
                  <a:moveTo>
                    <a:pt x="459" y="0"/>
                  </a:moveTo>
                  <a:cubicBezTo>
                    <a:pt x="450" y="0"/>
                    <a:pt x="440" y="5"/>
                    <a:pt x="430" y="15"/>
                  </a:cubicBezTo>
                  <a:cubicBezTo>
                    <a:pt x="362" y="83"/>
                    <a:pt x="294" y="161"/>
                    <a:pt x="235" y="239"/>
                  </a:cubicBezTo>
                  <a:cubicBezTo>
                    <a:pt x="177" y="317"/>
                    <a:pt x="118" y="405"/>
                    <a:pt x="79" y="503"/>
                  </a:cubicBezTo>
                  <a:cubicBezTo>
                    <a:pt x="50" y="552"/>
                    <a:pt x="40" y="600"/>
                    <a:pt x="20" y="659"/>
                  </a:cubicBezTo>
                  <a:cubicBezTo>
                    <a:pt x="11" y="717"/>
                    <a:pt x="1" y="776"/>
                    <a:pt x="11" y="834"/>
                  </a:cubicBezTo>
                  <a:cubicBezTo>
                    <a:pt x="11" y="903"/>
                    <a:pt x="40" y="971"/>
                    <a:pt x="79" y="1030"/>
                  </a:cubicBezTo>
                  <a:cubicBezTo>
                    <a:pt x="99" y="1059"/>
                    <a:pt x="128" y="1088"/>
                    <a:pt x="157" y="1108"/>
                  </a:cubicBezTo>
                  <a:lnTo>
                    <a:pt x="206" y="1127"/>
                  </a:lnTo>
                  <a:lnTo>
                    <a:pt x="216" y="1137"/>
                  </a:lnTo>
                  <a:lnTo>
                    <a:pt x="235" y="1147"/>
                  </a:lnTo>
                  <a:lnTo>
                    <a:pt x="255" y="1147"/>
                  </a:lnTo>
                  <a:cubicBezTo>
                    <a:pt x="284" y="1156"/>
                    <a:pt x="313" y="1156"/>
                    <a:pt x="342" y="1156"/>
                  </a:cubicBezTo>
                  <a:cubicBezTo>
                    <a:pt x="352" y="1161"/>
                    <a:pt x="362" y="1164"/>
                    <a:pt x="373" y="1164"/>
                  </a:cubicBezTo>
                  <a:cubicBezTo>
                    <a:pt x="384" y="1164"/>
                    <a:pt x="396" y="1161"/>
                    <a:pt x="411" y="1156"/>
                  </a:cubicBezTo>
                  <a:cubicBezTo>
                    <a:pt x="420" y="1156"/>
                    <a:pt x="440" y="1156"/>
                    <a:pt x="450" y="1147"/>
                  </a:cubicBezTo>
                  <a:cubicBezTo>
                    <a:pt x="479" y="1137"/>
                    <a:pt x="508" y="1127"/>
                    <a:pt x="538" y="1117"/>
                  </a:cubicBezTo>
                  <a:cubicBezTo>
                    <a:pt x="567" y="1098"/>
                    <a:pt x="586" y="1088"/>
                    <a:pt x="616" y="1069"/>
                  </a:cubicBezTo>
                  <a:cubicBezTo>
                    <a:pt x="655" y="1039"/>
                    <a:pt x="694" y="1010"/>
                    <a:pt x="733" y="971"/>
                  </a:cubicBezTo>
                  <a:cubicBezTo>
                    <a:pt x="772" y="932"/>
                    <a:pt x="811" y="893"/>
                    <a:pt x="840" y="854"/>
                  </a:cubicBezTo>
                  <a:cubicBezTo>
                    <a:pt x="967" y="708"/>
                    <a:pt x="1074" y="532"/>
                    <a:pt x="1162" y="356"/>
                  </a:cubicBezTo>
                  <a:cubicBezTo>
                    <a:pt x="1162" y="337"/>
                    <a:pt x="1162" y="327"/>
                    <a:pt x="1152" y="317"/>
                  </a:cubicBezTo>
                  <a:cubicBezTo>
                    <a:pt x="1147" y="313"/>
                    <a:pt x="1138" y="310"/>
                    <a:pt x="1128" y="310"/>
                  </a:cubicBezTo>
                  <a:cubicBezTo>
                    <a:pt x="1118" y="310"/>
                    <a:pt x="1108" y="313"/>
                    <a:pt x="1103" y="317"/>
                  </a:cubicBezTo>
                  <a:cubicBezTo>
                    <a:pt x="967" y="454"/>
                    <a:pt x="840" y="600"/>
                    <a:pt x="703" y="717"/>
                  </a:cubicBezTo>
                  <a:cubicBezTo>
                    <a:pt x="664" y="747"/>
                    <a:pt x="635" y="776"/>
                    <a:pt x="596" y="805"/>
                  </a:cubicBezTo>
                  <a:cubicBezTo>
                    <a:pt x="567" y="834"/>
                    <a:pt x="528" y="854"/>
                    <a:pt x="489" y="873"/>
                  </a:cubicBezTo>
                  <a:cubicBezTo>
                    <a:pt x="469" y="883"/>
                    <a:pt x="459" y="893"/>
                    <a:pt x="440" y="903"/>
                  </a:cubicBezTo>
                  <a:cubicBezTo>
                    <a:pt x="420" y="913"/>
                    <a:pt x="411" y="913"/>
                    <a:pt x="391" y="922"/>
                  </a:cubicBezTo>
                  <a:lnTo>
                    <a:pt x="362" y="922"/>
                  </a:lnTo>
                  <a:cubicBezTo>
                    <a:pt x="362" y="922"/>
                    <a:pt x="333" y="913"/>
                    <a:pt x="313" y="913"/>
                  </a:cubicBezTo>
                  <a:cubicBezTo>
                    <a:pt x="303" y="903"/>
                    <a:pt x="303" y="903"/>
                    <a:pt x="294" y="903"/>
                  </a:cubicBezTo>
                  <a:cubicBezTo>
                    <a:pt x="274" y="893"/>
                    <a:pt x="274" y="883"/>
                    <a:pt x="264" y="873"/>
                  </a:cubicBezTo>
                  <a:cubicBezTo>
                    <a:pt x="255" y="854"/>
                    <a:pt x="245" y="834"/>
                    <a:pt x="235" y="805"/>
                  </a:cubicBezTo>
                  <a:cubicBezTo>
                    <a:pt x="235" y="766"/>
                    <a:pt x="235" y="727"/>
                    <a:pt x="235" y="698"/>
                  </a:cubicBezTo>
                  <a:cubicBezTo>
                    <a:pt x="245" y="659"/>
                    <a:pt x="255" y="610"/>
                    <a:pt x="274" y="571"/>
                  </a:cubicBezTo>
                  <a:cubicBezTo>
                    <a:pt x="294" y="483"/>
                    <a:pt x="333" y="405"/>
                    <a:pt x="372" y="317"/>
                  </a:cubicBezTo>
                  <a:cubicBezTo>
                    <a:pt x="401" y="230"/>
                    <a:pt x="450" y="152"/>
                    <a:pt x="489" y="64"/>
                  </a:cubicBezTo>
                  <a:cubicBezTo>
                    <a:pt x="499" y="44"/>
                    <a:pt x="499" y="25"/>
                    <a:pt x="489" y="15"/>
                  </a:cubicBezTo>
                  <a:cubicBezTo>
                    <a:pt x="479" y="5"/>
                    <a:pt x="469" y="0"/>
                    <a:pt x="45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48"/>
            <p:cNvSpPr/>
            <p:nvPr/>
          </p:nvSpPr>
          <p:spPr>
            <a:xfrm>
              <a:off x="5266350" y="1365025"/>
              <a:ext cx="60275" cy="20800"/>
            </a:xfrm>
            <a:custGeom>
              <a:rect b="b" l="l" r="r" t="t"/>
              <a:pathLst>
                <a:path extrusionOk="0" h="832" w="2411">
                  <a:moveTo>
                    <a:pt x="2283" y="0"/>
                  </a:moveTo>
                  <a:cubicBezTo>
                    <a:pt x="2264" y="0"/>
                    <a:pt x="2244" y="5"/>
                    <a:pt x="2226" y="14"/>
                  </a:cubicBezTo>
                  <a:lnTo>
                    <a:pt x="2196" y="44"/>
                  </a:lnTo>
                  <a:cubicBezTo>
                    <a:pt x="2167" y="63"/>
                    <a:pt x="2148" y="63"/>
                    <a:pt x="2128" y="83"/>
                  </a:cubicBezTo>
                  <a:cubicBezTo>
                    <a:pt x="2099" y="92"/>
                    <a:pt x="2069" y="112"/>
                    <a:pt x="2030" y="131"/>
                  </a:cubicBezTo>
                  <a:lnTo>
                    <a:pt x="1913" y="190"/>
                  </a:lnTo>
                  <a:cubicBezTo>
                    <a:pt x="1865" y="200"/>
                    <a:pt x="1816" y="229"/>
                    <a:pt x="1767" y="239"/>
                  </a:cubicBezTo>
                  <a:cubicBezTo>
                    <a:pt x="1718" y="258"/>
                    <a:pt x="1660" y="278"/>
                    <a:pt x="1611" y="287"/>
                  </a:cubicBezTo>
                  <a:lnTo>
                    <a:pt x="1533" y="307"/>
                  </a:lnTo>
                  <a:lnTo>
                    <a:pt x="1494" y="317"/>
                  </a:lnTo>
                  <a:lnTo>
                    <a:pt x="1435" y="326"/>
                  </a:lnTo>
                  <a:lnTo>
                    <a:pt x="1328" y="336"/>
                  </a:lnTo>
                  <a:lnTo>
                    <a:pt x="1270" y="346"/>
                  </a:lnTo>
                  <a:lnTo>
                    <a:pt x="1250" y="346"/>
                  </a:lnTo>
                  <a:cubicBezTo>
                    <a:pt x="1211" y="346"/>
                    <a:pt x="1168" y="350"/>
                    <a:pt x="1126" y="350"/>
                  </a:cubicBezTo>
                  <a:cubicBezTo>
                    <a:pt x="1105" y="350"/>
                    <a:pt x="1084" y="349"/>
                    <a:pt x="1065" y="346"/>
                  </a:cubicBezTo>
                  <a:cubicBezTo>
                    <a:pt x="1006" y="336"/>
                    <a:pt x="948" y="346"/>
                    <a:pt x="889" y="326"/>
                  </a:cubicBezTo>
                  <a:cubicBezTo>
                    <a:pt x="831" y="317"/>
                    <a:pt x="762" y="317"/>
                    <a:pt x="713" y="297"/>
                  </a:cubicBezTo>
                  <a:cubicBezTo>
                    <a:pt x="655" y="287"/>
                    <a:pt x="606" y="278"/>
                    <a:pt x="557" y="268"/>
                  </a:cubicBezTo>
                  <a:cubicBezTo>
                    <a:pt x="509" y="248"/>
                    <a:pt x="460" y="239"/>
                    <a:pt x="421" y="229"/>
                  </a:cubicBezTo>
                  <a:lnTo>
                    <a:pt x="323" y="200"/>
                  </a:lnTo>
                  <a:cubicBezTo>
                    <a:pt x="294" y="190"/>
                    <a:pt x="274" y="180"/>
                    <a:pt x="255" y="180"/>
                  </a:cubicBezTo>
                  <a:lnTo>
                    <a:pt x="235" y="170"/>
                  </a:lnTo>
                  <a:lnTo>
                    <a:pt x="226" y="161"/>
                  </a:lnTo>
                  <a:cubicBezTo>
                    <a:pt x="212" y="156"/>
                    <a:pt x="199" y="154"/>
                    <a:pt x="186" y="154"/>
                  </a:cubicBezTo>
                  <a:cubicBezTo>
                    <a:pt x="78" y="154"/>
                    <a:pt x="1" y="288"/>
                    <a:pt x="79" y="375"/>
                  </a:cubicBezTo>
                  <a:lnTo>
                    <a:pt x="99" y="395"/>
                  </a:lnTo>
                  <a:cubicBezTo>
                    <a:pt x="109" y="414"/>
                    <a:pt x="138" y="434"/>
                    <a:pt x="157" y="453"/>
                  </a:cubicBezTo>
                  <a:cubicBezTo>
                    <a:pt x="235" y="522"/>
                    <a:pt x="323" y="580"/>
                    <a:pt x="401" y="619"/>
                  </a:cubicBezTo>
                  <a:cubicBezTo>
                    <a:pt x="460" y="648"/>
                    <a:pt x="518" y="678"/>
                    <a:pt x="577" y="707"/>
                  </a:cubicBezTo>
                  <a:cubicBezTo>
                    <a:pt x="645" y="736"/>
                    <a:pt x="713" y="756"/>
                    <a:pt x="792" y="775"/>
                  </a:cubicBezTo>
                  <a:cubicBezTo>
                    <a:pt x="870" y="795"/>
                    <a:pt x="948" y="814"/>
                    <a:pt x="1026" y="824"/>
                  </a:cubicBezTo>
                  <a:cubicBezTo>
                    <a:pt x="1070" y="829"/>
                    <a:pt x="1111" y="831"/>
                    <a:pt x="1152" y="831"/>
                  </a:cubicBezTo>
                  <a:cubicBezTo>
                    <a:pt x="1194" y="831"/>
                    <a:pt x="1235" y="829"/>
                    <a:pt x="1279" y="824"/>
                  </a:cubicBezTo>
                  <a:lnTo>
                    <a:pt x="1348" y="824"/>
                  </a:lnTo>
                  <a:lnTo>
                    <a:pt x="1406" y="814"/>
                  </a:lnTo>
                  <a:lnTo>
                    <a:pt x="1513" y="795"/>
                  </a:lnTo>
                  <a:lnTo>
                    <a:pt x="1562" y="785"/>
                  </a:lnTo>
                  <a:lnTo>
                    <a:pt x="1630" y="765"/>
                  </a:lnTo>
                  <a:lnTo>
                    <a:pt x="1748" y="726"/>
                  </a:lnTo>
                  <a:cubicBezTo>
                    <a:pt x="1787" y="717"/>
                    <a:pt x="1826" y="697"/>
                    <a:pt x="1855" y="678"/>
                  </a:cubicBezTo>
                  <a:lnTo>
                    <a:pt x="1952" y="629"/>
                  </a:lnTo>
                  <a:cubicBezTo>
                    <a:pt x="2011" y="590"/>
                    <a:pt x="2069" y="561"/>
                    <a:pt x="2118" y="512"/>
                  </a:cubicBezTo>
                  <a:cubicBezTo>
                    <a:pt x="2196" y="453"/>
                    <a:pt x="2274" y="385"/>
                    <a:pt x="2333" y="307"/>
                  </a:cubicBezTo>
                  <a:cubicBezTo>
                    <a:pt x="2352" y="287"/>
                    <a:pt x="2362" y="268"/>
                    <a:pt x="2372" y="239"/>
                  </a:cubicBezTo>
                  <a:lnTo>
                    <a:pt x="2372" y="229"/>
                  </a:lnTo>
                  <a:lnTo>
                    <a:pt x="2401" y="141"/>
                  </a:lnTo>
                  <a:cubicBezTo>
                    <a:pt x="2411" y="112"/>
                    <a:pt x="2401" y="83"/>
                    <a:pt x="2382" y="53"/>
                  </a:cubicBezTo>
                  <a:cubicBezTo>
                    <a:pt x="2362" y="20"/>
                    <a:pt x="2324" y="0"/>
                    <a:pt x="228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48"/>
            <p:cNvSpPr/>
            <p:nvPr/>
          </p:nvSpPr>
          <p:spPr>
            <a:xfrm>
              <a:off x="5207600" y="1419700"/>
              <a:ext cx="15375" cy="101775"/>
            </a:xfrm>
            <a:custGeom>
              <a:rect b="b" l="l" r="r" t="t"/>
              <a:pathLst>
                <a:path extrusionOk="0" h="4071" w="615">
                  <a:moveTo>
                    <a:pt x="537" y="0"/>
                  </a:moveTo>
                  <a:cubicBezTo>
                    <a:pt x="508" y="0"/>
                    <a:pt x="486" y="19"/>
                    <a:pt x="478" y="52"/>
                  </a:cubicBezTo>
                  <a:cubicBezTo>
                    <a:pt x="478" y="52"/>
                    <a:pt x="410" y="295"/>
                    <a:pt x="342" y="656"/>
                  </a:cubicBezTo>
                  <a:cubicBezTo>
                    <a:pt x="312" y="842"/>
                    <a:pt x="264" y="1047"/>
                    <a:pt x="225" y="1290"/>
                  </a:cubicBezTo>
                  <a:cubicBezTo>
                    <a:pt x="195" y="1525"/>
                    <a:pt x="156" y="1768"/>
                    <a:pt x="127" y="2012"/>
                  </a:cubicBezTo>
                  <a:cubicBezTo>
                    <a:pt x="117" y="2129"/>
                    <a:pt x="98" y="2256"/>
                    <a:pt x="78" y="2373"/>
                  </a:cubicBezTo>
                  <a:cubicBezTo>
                    <a:pt x="69" y="2500"/>
                    <a:pt x="59" y="2617"/>
                    <a:pt x="49" y="2744"/>
                  </a:cubicBezTo>
                  <a:cubicBezTo>
                    <a:pt x="39" y="2978"/>
                    <a:pt x="29" y="3193"/>
                    <a:pt x="20" y="3378"/>
                  </a:cubicBezTo>
                  <a:cubicBezTo>
                    <a:pt x="0" y="3563"/>
                    <a:pt x="0" y="3720"/>
                    <a:pt x="0" y="3827"/>
                  </a:cubicBezTo>
                  <a:lnTo>
                    <a:pt x="0" y="4002"/>
                  </a:lnTo>
                  <a:cubicBezTo>
                    <a:pt x="0" y="4032"/>
                    <a:pt x="20" y="4061"/>
                    <a:pt x="49" y="4071"/>
                  </a:cubicBezTo>
                  <a:cubicBezTo>
                    <a:pt x="88" y="4071"/>
                    <a:pt x="117" y="4051"/>
                    <a:pt x="127" y="4012"/>
                  </a:cubicBezTo>
                  <a:cubicBezTo>
                    <a:pt x="127" y="4012"/>
                    <a:pt x="137" y="3954"/>
                    <a:pt x="147" y="3846"/>
                  </a:cubicBezTo>
                  <a:cubicBezTo>
                    <a:pt x="166" y="3739"/>
                    <a:pt x="186" y="3583"/>
                    <a:pt x="215" y="3398"/>
                  </a:cubicBezTo>
                  <a:cubicBezTo>
                    <a:pt x="234" y="3212"/>
                    <a:pt x="264" y="3007"/>
                    <a:pt x="283" y="2773"/>
                  </a:cubicBezTo>
                  <a:cubicBezTo>
                    <a:pt x="303" y="2539"/>
                    <a:pt x="342" y="2295"/>
                    <a:pt x="371" y="2051"/>
                  </a:cubicBezTo>
                  <a:cubicBezTo>
                    <a:pt x="400" y="1798"/>
                    <a:pt x="439" y="1554"/>
                    <a:pt x="459" y="1320"/>
                  </a:cubicBezTo>
                  <a:cubicBezTo>
                    <a:pt x="468" y="1212"/>
                    <a:pt x="488" y="1095"/>
                    <a:pt x="498" y="988"/>
                  </a:cubicBezTo>
                  <a:cubicBezTo>
                    <a:pt x="517" y="890"/>
                    <a:pt x="527" y="783"/>
                    <a:pt x="537" y="695"/>
                  </a:cubicBezTo>
                  <a:cubicBezTo>
                    <a:pt x="576" y="325"/>
                    <a:pt x="605" y="81"/>
                    <a:pt x="605" y="81"/>
                  </a:cubicBezTo>
                  <a:cubicBezTo>
                    <a:pt x="615" y="42"/>
                    <a:pt x="595" y="12"/>
                    <a:pt x="556" y="3"/>
                  </a:cubicBezTo>
                  <a:cubicBezTo>
                    <a:pt x="550" y="1"/>
                    <a:pt x="543" y="0"/>
                    <a:pt x="537"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8"/>
            <p:cNvSpPr/>
            <p:nvPr/>
          </p:nvSpPr>
          <p:spPr>
            <a:xfrm>
              <a:off x="5358075" y="1418050"/>
              <a:ext cx="20025" cy="100525"/>
            </a:xfrm>
            <a:custGeom>
              <a:rect b="b" l="l" r="r" t="t"/>
              <a:pathLst>
                <a:path extrusionOk="0" h="4021" w="801">
                  <a:moveTo>
                    <a:pt x="59" y="0"/>
                  </a:moveTo>
                  <a:cubicBezTo>
                    <a:pt x="30" y="10"/>
                    <a:pt x="0" y="49"/>
                    <a:pt x="10" y="78"/>
                  </a:cubicBezTo>
                  <a:lnTo>
                    <a:pt x="137" y="693"/>
                  </a:lnTo>
                  <a:cubicBezTo>
                    <a:pt x="176" y="869"/>
                    <a:pt x="215" y="1083"/>
                    <a:pt x="254" y="1308"/>
                  </a:cubicBezTo>
                  <a:cubicBezTo>
                    <a:pt x="293" y="1532"/>
                    <a:pt x="342" y="1776"/>
                    <a:pt x="391" y="2020"/>
                  </a:cubicBezTo>
                  <a:lnTo>
                    <a:pt x="449" y="2391"/>
                  </a:lnTo>
                  <a:cubicBezTo>
                    <a:pt x="469" y="2508"/>
                    <a:pt x="488" y="2625"/>
                    <a:pt x="508" y="2742"/>
                  </a:cubicBezTo>
                  <a:cubicBezTo>
                    <a:pt x="527" y="2859"/>
                    <a:pt x="547" y="2966"/>
                    <a:pt x="556" y="3073"/>
                  </a:cubicBezTo>
                  <a:cubicBezTo>
                    <a:pt x="576" y="3181"/>
                    <a:pt x="595" y="3278"/>
                    <a:pt x="605" y="3366"/>
                  </a:cubicBezTo>
                  <a:cubicBezTo>
                    <a:pt x="625" y="3551"/>
                    <a:pt x="644" y="3708"/>
                    <a:pt x="654" y="3815"/>
                  </a:cubicBezTo>
                  <a:lnTo>
                    <a:pt x="674" y="3981"/>
                  </a:lnTo>
                  <a:cubicBezTo>
                    <a:pt x="687" y="4008"/>
                    <a:pt x="711" y="4020"/>
                    <a:pt x="734" y="4020"/>
                  </a:cubicBezTo>
                  <a:cubicBezTo>
                    <a:pt x="762" y="4020"/>
                    <a:pt x="790" y="4003"/>
                    <a:pt x="800" y="3971"/>
                  </a:cubicBezTo>
                  <a:cubicBezTo>
                    <a:pt x="800" y="3971"/>
                    <a:pt x="800" y="3903"/>
                    <a:pt x="800" y="3795"/>
                  </a:cubicBezTo>
                  <a:cubicBezTo>
                    <a:pt x="800" y="3688"/>
                    <a:pt x="800" y="3532"/>
                    <a:pt x="791" y="3347"/>
                  </a:cubicBezTo>
                  <a:cubicBezTo>
                    <a:pt x="791" y="3249"/>
                    <a:pt x="771" y="3151"/>
                    <a:pt x="761" y="3044"/>
                  </a:cubicBezTo>
                  <a:cubicBezTo>
                    <a:pt x="752" y="2937"/>
                    <a:pt x="742" y="2820"/>
                    <a:pt x="732" y="2703"/>
                  </a:cubicBezTo>
                  <a:cubicBezTo>
                    <a:pt x="703" y="2469"/>
                    <a:pt x="664" y="2225"/>
                    <a:pt x="625" y="1981"/>
                  </a:cubicBezTo>
                  <a:cubicBezTo>
                    <a:pt x="605" y="1854"/>
                    <a:pt x="576" y="1737"/>
                    <a:pt x="547" y="1610"/>
                  </a:cubicBezTo>
                  <a:cubicBezTo>
                    <a:pt x="527" y="1493"/>
                    <a:pt x="508" y="1376"/>
                    <a:pt x="478" y="1259"/>
                  </a:cubicBezTo>
                  <a:cubicBezTo>
                    <a:pt x="420" y="1035"/>
                    <a:pt x="361" y="820"/>
                    <a:pt x="313" y="644"/>
                  </a:cubicBezTo>
                  <a:cubicBezTo>
                    <a:pt x="264" y="459"/>
                    <a:pt x="215" y="313"/>
                    <a:pt x="186" y="205"/>
                  </a:cubicBezTo>
                  <a:cubicBezTo>
                    <a:pt x="147" y="108"/>
                    <a:pt x="127" y="49"/>
                    <a:pt x="127" y="49"/>
                  </a:cubicBezTo>
                  <a:lnTo>
                    <a:pt x="137" y="39"/>
                  </a:lnTo>
                  <a:cubicBezTo>
                    <a:pt x="127" y="10"/>
                    <a:pt x="88" y="0"/>
                    <a:pt x="59"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8"/>
            <p:cNvSpPr/>
            <p:nvPr/>
          </p:nvSpPr>
          <p:spPr>
            <a:xfrm>
              <a:off x="5373925" y="1272450"/>
              <a:ext cx="19550" cy="12475"/>
            </a:xfrm>
            <a:custGeom>
              <a:rect b="b" l="l" r="r" t="t"/>
              <a:pathLst>
                <a:path extrusionOk="0" h="499" w="782">
                  <a:moveTo>
                    <a:pt x="332" y="0"/>
                  </a:moveTo>
                  <a:cubicBezTo>
                    <a:pt x="322" y="0"/>
                    <a:pt x="313" y="0"/>
                    <a:pt x="303" y="10"/>
                  </a:cubicBezTo>
                  <a:cubicBezTo>
                    <a:pt x="264" y="20"/>
                    <a:pt x="225" y="39"/>
                    <a:pt x="196" y="59"/>
                  </a:cubicBezTo>
                  <a:cubicBezTo>
                    <a:pt x="166" y="78"/>
                    <a:pt x="137" y="108"/>
                    <a:pt x="118" y="137"/>
                  </a:cubicBezTo>
                  <a:cubicBezTo>
                    <a:pt x="79" y="176"/>
                    <a:pt x="49" y="235"/>
                    <a:pt x="40" y="293"/>
                  </a:cubicBezTo>
                  <a:cubicBezTo>
                    <a:pt x="20" y="342"/>
                    <a:pt x="10" y="391"/>
                    <a:pt x="1" y="449"/>
                  </a:cubicBezTo>
                  <a:cubicBezTo>
                    <a:pt x="1" y="469"/>
                    <a:pt x="10" y="488"/>
                    <a:pt x="30" y="488"/>
                  </a:cubicBezTo>
                  <a:cubicBezTo>
                    <a:pt x="37" y="495"/>
                    <a:pt x="46" y="498"/>
                    <a:pt x="56" y="498"/>
                  </a:cubicBezTo>
                  <a:cubicBezTo>
                    <a:pt x="73" y="498"/>
                    <a:pt x="92" y="488"/>
                    <a:pt x="98" y="469"/>
                  </a:cubicBezTo>
                  <a:lnTo>
                    <a:pt x="118" y="439"/>
                  </a:lnTo>
                  <a:cubicBezTo>
                    <a:pt x="127" y="410"/>
                    <a:pt x="147" y="381"/>
                    <a:pt x="166" y="352"/>
                  </a:cubicBezTo>
                  <a:cubicBezTo>
                    <a:pt x="205" y="274"/>
                    <a:pt x="274" y="215"/>
                    <a:pt x="352" y="186"/>
                  </a:cubicBezTo>
                  <a:lnTo>
                    <a:pt x="410" y="186"/>
                  </a:lnTo>
                  <a:cubicBezTo>
                    <a:pt x="430" y="186"/>
                    <a:pt x="449" y="186"/>
                    <a:pt x="469" y="196"/>
                  </a:cubicBezTo>
                  <a:cubicBezTo>
                    <a:pt x="488" y="196"/>
                    <a:pt x="508" y="205"/>
                    <a:pt x="527" y="215"/>
                  </a:cubicBezTo>
                  <a:cubicBezTo>
                    <a:pt x="537" y="225"/>
                    <a:pt x="557" y="244"/>
                    <a:pt x="576" y="254"/>
                  </a:cubicBezTo>
                  <a:cubicBezTo>
                    <a:pt x="605" y="283"/>
                    <a:pt x="644" y="313"/>
                    <a:pt x="674" y="342"/>
                  </a:cubicBezTo>
                  <a:cubicBezTo>
                    <a:pt x="683" y="361"/>
                    <a:pt x="698" y="368"/>
                    <a:pt x="714" y="368"/>
                  </a:cubicBezTo>
                  <a:cubicBezTo>
                    <a:pt x="747" y="368"/>
                    <a:pt x="781" y="333"/>
                    <a:pt x="761" y="293"/>
                  </a:cubicBezTo>
                  <a:cubicBezTo>
                    <a:pt x="761" y="293"/>
                    <a:pt x="752" y="283"/>
                    <a:pt x="742" y="254"/>
                  </a:cubicBezTo>
                  <a:cubicBezTo>
                    <a:pt x="722" y="215"/>
                    <a:pt x="703" y="186"/>
                    <a:pt x="674" y="147"/>
                  </a:cubicBezTo>
                  <a:cubicBezTo>
                    <a:pt x="635" y="98"/>
                    <a:pt x="586" y="59"/>
                    <a:pt x="527" y="30"/>
                  </a:cubicBezTo>
                  <a:cubicBezTo>
                    <a:pt x="498" y="10"/>
                    <a:pt x="459" y="0"/>
                    <a:pt x="42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48"/>
            <p:cNvSpPr/>
            <p:nvPr/>
          </p:nvSpPr>
          <p:spPr>
            <a:xfrm>
              <a:off x="5227350" y="1231900"/>
              <a:ext cx="26375" cy="18125"/>
            </a:xfrm>
            <a:custGeom>
              <a:rect b="b" l="l" r="r" t="t"/>
              <a:pathLst>
                <a:path extrusionOk="0" h="725" w="1055">
                  <a:moveTo>
                    <a:pt x="999" y="0"/>
                  </a:moveTo>
                  <a:cubicBezTo>
                    <a:pt x="973" y="0"/>
                    <a:pt x="945" y="18"/>
                    <a:pt x="937" y="42"/>
                  </a:cubicBezTo>
                  <a:lnTo>
                    <a:pt x="937" y="52"/>
                  </a:lnTo>
                  <a:cubicBezTo>
                    <a:pt x="937" y="52"/>
                    <a:pt x="927" y="71"/>
                    <a:pt x="917" y="101"/>
                  </a:cubicBezTo>
                  <a:cubicBezTo>
                    <a:pt x="898" y="149"/>
                    <a:pt x="869" y="198"/>
                    <a:pt x="849" y="237"/>
                  </a:cubicBezTo>
                  <a:cubicBezTo>
                    <a:pt x="830" y="266"/>
                    <a:pt x="810" y="296"/>
                    <a:pt x="791" y="315"/>
                  </a:cubicBezTo>
                  <a:cubicBezTo>
                    <a:pt x="771" y="344"/>
                    <a:pt x="752" y="374"/>
                    <a:pt x="722" y="393"/>
                  </a:cubicBezTo>
                  <a:cubicBezTo>
                    <a:pt x="703" y="413"/>
                    <a:pt x="674" y="432"/>
                    <a:pt x="644" y="452"/>
                  </a:cubicBezTo>
                  <a:cubicBezTo>
                    <a:pt x="625" y="452"/>
                    <a:pt x="615" y="471"/>
                    <a:pt x="605" y="471"/>
                  </a:cubicBezTo>
                  <a:cubicBezTo>
                    <a:pt x="586" y="471"/>
                    <a:pt x="566" y="481"/>
                    <a:pt x="556" y="481"/>
                  </a:cubicBezTo>
                  <a:lnTo>
                    <a:pt x="459" y="481"/>
                  </a:lnTo>
                  <a:cubicBezTo>
                    <a:pt x="430" y="471"/>
                    <a:pt x="410" y="461"/>
                    <a:pt x="381" y="452"/>
                  </a:cubicBezTo>
                  <a:cubicBezTo>
                    <a:pt x="332" y="413"/>
                    <a:pt x="283" y="364"/>
                    <a:pt x="254" y="315"/>
                  </a:cubicBezTo>
                  <a:cubicBezTo>
                    <a:pt x="215" y="257"/>
                    <a:pt x="186" y="218"/>
                    <a:pt x="166" y="179"/>
                  </a:cubicBezTo>
                  <a:lnTo>
                    <a:pt x="137" y="130"/>
                  </a:lnTo>
                  <a:cubicBezTo>
                    <a:pt x="117" y="101"/>
                    <a:pt x="98" y="91"/>
                    <a:pt x="69" y="91"/>
                  </a:cubicBezTo>
                  <a:cubicBezTo>
                    <a:pt x="30" y="101"/>
                    <a:pt x="10" y="130"/>
                    <a:pt x="10" y="169"/>
                  </a:cubicBezTo>
                  <a:cubicBezTo>
                    <a:pt x="10" y="169"/>
                    <a:pt x="0" y="169"/>
                    <a:pt x="10" y="188"/>
                  </a:cubicBezTo>
                  <a:cubicBezTo>
                    <a:pt x="20" y="198"/>
                    <a:pt x="20" y="208"/>
                    <a:pt x="20" y="237"/>
                  </a:cubicBezTo>
                  <a:cubicBezTo>
                    <a:pt x="30" y="296"/>
                    <a:pt x="49" y="354"/>
                    <a:pt x="78" y="413"/>
                  </a:cubicBezTo>
                  <a:cubicBezTo>
                    <a:pt x="108" y="501"/>
                    <a:pt x="166" y="579"/>
                    <a:pt x="244" y="637"/>
                  </a:cubicBezTo>
                  <a:cubicBezTo>
                    <a:pt x="293" y="676"/>
                    <a:pt x="342" y="705"/>
                    <a:pt x="410" y="715"/>
                  </a:cubicBezTo>
                  <a:cubicBezTo>
                    <a:pt x="439" y="725"/>
                    <a:pt x="469" y="725"/>
                    <a:pt x="508" y="725"/>
                  </a:cubicBezTo>
                  <a:lnTo>
                    <a:pt x="586" y="725"/>
                  </a:lnTo>
                  <a:cubicBezTo>
                    <a:pt x="615" y="715"/>
                    <a:pt x="644" y="715"/>
                    <a:pt x="674" y="705"/>
                  </a:cubicBezTo>
                  <a:cubicBezTo>
                    <a:pt x="703" y="696"/>
                    <a:pt x="732" y="676"/>
                    <a:pt x="752" y="666"/>
                  </a:cubicBezTo>
                  <a:cubicBezTo>
                    <a:pt x="800" y="637"/>
                    <a:pt x="849" y="598"/>
                    <a:pt x="888" y="559"/>
                  </a:cubicBezTo>
                  <a:cubicBezTo>
                    <a:pt x="947" y="491"/>
                    <a:pt x="995" y="403"/>
                    <a:pt x="1025" y="315"/>
                  </a:cubicBezTo>
                  <a:cubicBezTo>
                    <a:pt x="1044" y="257"/>
                    <a:pt x="1054" y="198"/>
                    <a:pt x="1054" y="140"/>
                  </a:cubicBezTo>
                  <a:lnTo>
                    <a:pt x="1054" y="81"/>
                  </a:lnTo>
                  <a:lnTo>
                    <a:pt x="1054" y="62"/>
                  </a:lnTo>
                  <a:cubicBezTo>
                    <a:pt x="1054" y="42"/>
                    <a:pt x="1044" y="13"/>
                    <a:pt x="1015" y="3"/>
                  </a:cubicBezTo>
                  <a:cubicBezTo>
                    <a:pt x="1010" y="1"/>
                    <a:pt x="1004" y="0"/>
                    <a:pt x="99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48"/>
            <p:cNvSpPr/>
            <p:nvPr/>
          </p:nvSpPr>
          <p:spPr>
            <a:xfrm>
              <a:off x="5311250" y="1231650"/>
              <a:ext cx="26350" cy="17175"/>
            </a:xfrm>
            <a:custGeom>
              <a:rect b="b" l="l" r="r" t="t"/>
              <a:pathLst>
                <a:path extrusionOk="0" h="687" w="1054">
                  <a:moveTo>
                    <a:pt x="989" y="1"/>
                  </a:moveTo>
                  <a:cubicBezTo>
                    <a:pt x="963" y="1"/>
                    <a:pt x="935" y="18"/>
                    <a:pt x="927" y="42"/>
                  </a:cubicBezTo>
                  <a:lnTo>
                    <a:pt x="898" y="101"/>
                  </a:lnTo>
                  <a:cubicBezTo>
                    <a:pt x="878" y="140"/>
                    <a:pt x="859" y="189"/>
                    <a:pt x="839" y="237"/>
                  </a:cubicBezTo>
                  <a:cubicBezTo>
                    <a:pt x="810" y="296"/>
                    <a:pt x="771" y="345"/>
                    <a:pt x="722" y="384"/>
                  </a:cubicBezTo>
                  <a:cubicBezTo>
                    <a:pt x="703" y="403"/>
                    <a:pt x="673" y="423"/>
                    <a:pt x="644" y="432"/>
                  </a:cubicBezTo>
                  <a:lnTo>
                    <a:pt x="556" y="432"/>
                  </a:lnTo>
                  <a:cubicBezTo>
                    <a:pt x="547" y="436"/>
                    <a:pt x="540" y="437"/>
                    <a:pt x="535" y="437"/>
                  </a:cubicBezTo>
                  <a:cubicBezTo>
                    <a:pt x="525" y="437"/>
                    <a:pt x="521" y="432"/>
                    <a:pt x="508" y="432"/>
                  </a:cubicBezTo>
                  <a:cubicBezTo>
                    <a:pt x="488" y="432"/>
                    <a:pt x="478" y="432"/>
                    <a:pt x="459" y="423"/>
                  </a:cubicBezTo>
                  <a:cubicBezTo>
                    <a:pt x="430" y="413"/>
                    <a:pt x="400" y="393"/>
                    <a:pt x="371" y="384"/>
                  </a:cubicBezTo>
                  <a:cubicBezTo>
                    <a:pt x="342" y="354"/>
                    <a:pt x="322" y="335"/>
                    <a:pt x="293" y="315"/>
                  </a:cubicBezTo>
                  <a:cubicBezTo>
                    <a:pt x="273" y="286"/>
                    <a:pt x="254" y="267"/>
                    <a:pt x="234" y="237"/>
                  </a:cubicBezTo>
                  <a:cubicBezTo>
                    <a:pt x="205" y="198"/>
                    <a:pt x="176" y="159"/>
                    <a:pt x="147" y="111"/>
                  </a:cubicBezTo>
                  <a:lnTo>
                    <a:pt x="127" y="62"/>
                  </a:lnTo>
                  <a:lnTo>
                    <a:pt x="127" y="52"/>
                  </a:lnTo>
                  <a:cubicBezTo>
                    <a:pt x="108" y="32"/>
                    <a:pt x="88" y="23"/>
                    <a:pt x="59" y="23"/>
                  </a:cubicBezTo>
                  <a:cubicBezTo>
                    <a:pt x="20" y="23"/>
                    <a:pt x="0" y="62"/>
                    <a:pt x="0" y="91"/>
                  </a:cubicBezTo>
                  <a:cubicBezTo>
                    <a:pt x="0" y="101"/>
                    <a:pt x="0" y="111"/>
                    <a:pt x="0" y="111"/>
                  </a:cubicBezTo>
                  <a:cubicBezTo>
                    <a:pt x="0" y="130"/>
                    <a:pt x="10" y="150"/>
                    <a:pt x="10" y="169"/>
                  </a:cubicBezTo>
                  <a:cubicBezTo>
                    <a:pt x="20" y="228"/>
                    <a:pt x="39" y="286"/>
                    <a:pt x="69" y="345"/>
                  </a:cubicBezTo>
                  <a:cubicBezTo>
                    <a:pt x="108" y="423"/>
                    <a:pt x="166" y="501"/>
                    <a:pt x="234" y="559"/>
                  </a:cubicBezTo>
                  <a:cubicBezTo>
                    <a:pt x="273" y="598"/>
                    <a:pt x="322" y="628"/>
                    <a:pt x="381" y="647"/>
                  </a:cubicBezTo>
                  <a:cubicBezTo>
                    <a:pt x="400" y="657"/>
                    <a:pt x="430" y="667"/>
                    <a:pt x="469" y="676"/>
                  </a:cubicBezTo>
                  <a:cubicBezTo>
                    <a:pt x="498" y="676"/>
                    <a:pt x="527" y="686"/>
                    <a:pt x="556" y="686"/>
                  </a:cubicBezTo>
                  <a:lnTo>
                    <a:pt x="634" y="686"/>
                  </a:lnTo>
                  <a:cubicBezTo>
                    <a:pt x="664" y="686"/>
                    <a:pt x="703" y="676"/>
                    <a:pt x="732" y="667"/>
                  </a:cubicBezTo>
                  <a:cubicBezTo>
                    <a:pt x="791" y="637"/>
                    <a:pt x="839" y="608"/>
                    <a:pt x="888" y="559"/>
                  </a:cubicBezTo>
                  <a:cubicBezTo>
                    <a:pt x="947" y="491"/>
                    <a:pt x="995" y="413"/>
                    <a:pt x="1025" y="315"/>
                  </a:cubicBezTo>
                  <a:cubicBezTo>
                    <a:pt x="1034" y="257"/>
                    <a:pt x="1044" y="198"/>
                    <a:pt x="1054" y="140"/>
                  </a:cubicBezTo>
                  <a:lnTo>
                    <a:pt x="1054" y="91"/>
                  </a:lnTo>
                  <a:lnTo>
                    <a:pt x="1054" y="72"/>
                  </a:lnTo>
                  <a:cubicBezTo>
                    <a:pt x="1054" y="42"/>
                    <a:pt x="1034" y="13"/>
                    <a:pt x="1005" y="3"/>
                  </a:cubicBezTo>
                  <a:cubicBezTo>
                    <a:pt x="1000" y="1"/>
                    <a:pt x="994" y="1"/>
                    <a:pt x="98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8"/>
            <p:cNvSpPr/>
            <p:nvPr/>
          </p:nvSpPr>
          <p:spPr>
            <a:xfrm>
              <a:off x="5266375" y="1222700"/>
              <a:ext cx="24400" cy="33950"/>
            </a:xfrm>
            <a:custGeom>
              <a:rect b="b" l="l" r="r" t="t"/>
              <a:pathLst>
                <a:path extrusionOk="0" h="1358" w="976">
                  <a:moveTo>
                    <a:pt x="478" y="0"/>
                  </a:moveTo>
                  <a:cubicBezTo>
                    <a:pt x="475" y="0"/>
                    <a:pt x="472" y="0"/>
                    <a:pt x="469" y="0"/>
                  </a:cubicBezTo>
                  <a:cubicBezTo>
                    <a:pt x="264" y="20"/>
                    <a:pt x="0" y="1112"/>
                    <a:pt x="117" y="1249"/>
                  </a:cubicBezTo>
                  <a:cubicBezTo>
                    <a:pt x="174" y="1315"/>
                    <a:pt x="361" y="1358"/>
                    <a:pt x="538" y="1358"/>
                  </a:cubicBezTo>
                  <a:cubicBezTo>
                    <a:pt x="699" y="1358"/>
                    <a:pt x="851" y="1323"/>
                    <a:pt x="888" y="1239"/>
                  </a:cubicBezTo>
                  <a:cubicBezTo>
                    <a:pt x="975" y="1065"/>
                    <a:pt x="823" y="0"/>
                    <a:pt x="478"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48"/>
            <p:cNvSpPr/>
            <p:nvPr/>
          </p:nvSpPr>
          <p:spPr>
            <a:xfrm>
              <a:off x="5307100" y="1202575"/>
              <a:ext cx="31725" cy="16000"/>
            </a:xfrm>
            <a:custGeom>
              <a:rect b="b" l="l" r="r" t="t"/>
              <a:pathLst>
                <a:path extrusionOk="0" h="640" w="1269">
                  <a:moveTo>
                    <a:pt x="140" y="0"/>
                  </a:moveTo>
                  <a:cubicBezTo>
                    <a:pt x="83" y="0"/>
                    <a:pt x="26" y="38"/>
                    <a:pt x="10" y="103"/>
                  </a:cubicBezTo>
                  <a:cubicBezTo>
                    <a:pt x="0" y="132"/>
                    <a:pt x="0" y="161"/>
                    <a:pt x="10" y="181"/>
                  </a:cubicBezTo>
                  <a:cubicBezTo>
                    <a:pt x="10" y="181"/>
                    <a:pt x="20" y="210"/>
                    <a:pt x="30" y="239"/>
                  </a:cubicBezTo>
                  <a:cubicBezTo>
                    <a:pt x="59" y="288"/>
                    <a:pt x="88" y="337"/>
                    <a:pt x="118" y="376"/>
                  </a:cubicBezTo>
                  <a:cubicBezTo>
                    <a:pt x="147" y="405"/>
                    <a:pt x="166" y="425"/>
                    <a:pt x="196" y="454"/>
                  </a:cubicBezTo>
                  <a:cubicBezTo>
                    <a:pt x="225" y="474"/>
                    <a:pt x="264" y="503"/>
                    <a:pt x="293" y="522"/>
                  </a:cubicBezTo>
                  <a:cubicBezTo>
                    <a:pt x="332" y="552"/>
                    <a:pt x="371" y="571"/>
                    <a:pt x="420" y="581"/>
                  </a:cubicBezTo>
                  <a:cubicBezTo>
                    <a:pt x="459" y="600"/>
                    <a:pt x="508" y="610"/>
                    <a:pt x="547" y="620"/>
                  </a:cubicBezTo>
                  <a:cubicBezTo>
                    <a:pt x="596" y="630"/>
                    <a:pt x="644" y="639"/>
                    <a:pt x="683" y="639"/>
                  </a:cubicBezTo>
                  <a:cubicBezTo>
                    <a:pt x="732" y="639"/>
                    <a:pt x="781" y="639"/>
                    <a:pt x="820" y="630"/>
                  </a:cubicBezTo>
                  <a:cubicBezTo>
                    <a:pt x="898" y="620"/>
                    <a:pt x="976" y="591"/>
                    <a:pt x="1044" y="561"/>
                  </a:cubicBezTo>
                  <a:cubicBezTo>
                    <a:pt x="1093" y="532"/>
                    <a:pt x="1132" y="503"/>
                    <a:pt x="1171" y="464"/>
                  </a:cubicBezTo>
                  <a:cubicBezTo>
                    <a:pt x="1200" y="435"/>
                    <a:pt x="1220" y="396"/>
                    <a:pt x="1239" y="357"/>
                  </a:cubicBezTo>
                  <a:cubicBezTo>
                    <a:pt x="1269" y="288"/>
                    <a:pt x="1230" y="220"/>
                    <a:pt x="1161" y="200"/>
                  </a:cubicBezTo>
                  <a:cubicBezTo>
                    <a:pt x="1099" y="208"/>
                    <a:pt x="1036" y="212"/>
                    <a:pt x="973" y="212"/>
                  </a:cubicBezTo>
                  <a:cubicBezTo>
                    <a:pt x="722" y="212"/>
                    <a:pt x="473" y="150"/>
                    <a:pt x="254" y="25"/>
                  </a:cubicBezTo>
                  <a:cubicBezTo>
                    <a:pt x="235" y="15"/>
                    <a:pt x="225" y="15"/>
                    <a:pt x="205" y="15"/>
                  </a:cubicBezTo>
                  <a:lnTo>
                    <a:pt x="176" y="5"/>
                  </a:lnTo>
                  <a:cubicBezTo>
                    <a:pt x="164" y="2"/>
                    <a:pt x="152" y="0"/>
                    <a:pt x="14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48"/>
            <p:cNvSpPr/>
            <p:nvPr/>
          </p:nvSpPr>
          <p:spPr>
            <a:xfrm>
              <a:off x="5222225" y="1196600"/>
              <a:ext cx="30025" cy="20175"/>
            </a:xfrm>
            <a:custGeom>
              <a:rect b="b" l="l" r="r" t="t"/>
              <a:pathLst>
                <a:path extrusionOk="0" h="807" w="1201">
                  <a:moveTo>
                    <a:pt x="1058" y="0"/>
                  </a:moveTo>
                  <a:cubicBezTo>
                    <a:pt x="1034" y="0"/>
                    <a:pt x="1009" y="7"/>
                    <a:pt x="986" y="20"/>
                  </a:cubicBezTo>
                  <a:lnTo>
                    <a:pt x="966" y="30"/>
                  </a:lnTo>
                  <a:cubicBezTo>
                    <a:pt x="966" y="30"/>
                    <a:pt x="947" y="39"/>
                    <a:pt x="918" y="59"/>
                  </a:cubicBezTo>
                  <a:cubicBezTo>
                    <a:pt x="693" y="283"/>
                    <a:pt x="401" y="430"/>
                    <a:pt x="79" y="478"/>
                  </a:cubicBezTo>
                  <a:cubicBezTo>
                    <a:pt x="20" y="508"/>
                    <a:pt x="1" y="596"/>
                    <a:pt x="40" y="654"/>
                  </a:cubicBezTo>
                  <a:cubicBezTo>
                    <a:pt x="69" y="683"/>
                    <a:pt x="108" y="713"/>
                    <a:pt x="137" y="742"/>
                  </a:cubicBezTo>
                  <a:cubicBezTo>
                    <a:pt x="186" y="761"/>
                    <a:pt x="235" y="781"/>
                    <a:pt x="293" y="791"/>
                  </a:cubicBezTo>
                  <a:cubicBezTo>
                    <a:pt x="339" y="802"/>
                    <a:pt x="385" y="807"/>
                    <a:pt x="430" y="807"/>
                  </a:cubicBezTo>
                  <a:cubicBezTo>
                    <a:pt x="463" y="807"/>
                    <a:pt x="495" y="804"/>
                    <a:pt x="527" y="800"/>
                  </a:cubicBezTo>
                  <a:cubicBezTo>
                    <a:pt x="566" y="800"/>
                    <a:pt x="615" y="791"/>
                    <a:pt x="654" y="771"/>
                  </a:cubicBezTo>
                  <a:cubicBezTo>
                    <a:pt x="703" y="761"/>
                    <a:pt x="752" y="742"/>
                    <a:pt x="791" y="722"/>
                  </a:cubicBezTo>
                  <a:cubicBezTo>
                    <a:pt x="830" y="703"/>
                    <a:pt x="869" y="674"/>
                    <a:pt x="908" y="644"/>
                  </a:cubicBezTo>
                  <a:cubicBezTo>
                    <a:pt x="986" y="596"/>
                    <a:pt x="1044" y="527"/>
                    <a:pt x="1093" y="459"/>
                  </a:cubicBezTo>
                  <a:cubicBezTo>
                    <a:pt x="1113" y="430"/>
                    <a:pt x="1122" y="391"/>
                    <a:pt x="1142" y="361"/>
                  </a:cubicBezTo>
                  <a:cubicBezTo>
                    <a:pt x="1161" y="313"/>
                    <a:pt x="1181" y="264"/>
                    <a:pt x="1191" y="205"/>
                  </a:cubicBezTo>
                  <a:cubicBezTo>
                    <a:pt x="1191" y="186"/>
                    <a:pt x="1191" y="166"/>
                    <a:pt x="1200" y="147"/>
                  </a:cubicBezTo>
                  <a:cubicBezTo>
                    <a:pt x="1200" y="117"/>
                    <a:pt x="1191" y="88"/>
                    <a:pt x="1181" y="69"/>
                  </a:cubicBezTo>
                  <a:cubicBezTo>
                    <a:pt x="1149" y="24"/>
                    <a:pt x="1104" y="0"/>
                    <a:pt x="105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8"/>
            <p:cNvSpPr/>
            <p:nvPr/>
          </p:nvSpPr>
          <p:spPr>
            <a:xfrm>
              <a:off x="5241975" y="1294400"/>
              <a:ext cx="76375" cy="9525"/>
            </a:xfrm>
            <a:custGeom>
              <a:rect b="b" l="l" r="r" t="t"/>
              <a:pathLst>
                <a:path extrusionOk="0" h="381" w="3055">
                  <a:moveTo>
                    <a:pt x="1542" y="0"/>
                  </a:moveTo>
                  <a:cubicBezTo>
                    <a:pt x="1445" y="10"/>
                    <a:pt x="1347" y="10"/>
                    <a:pt x="1249" y="20"/>
                  </a:cubicBezTo>
                  <a:cubicBezTo>
                    <a:pt x="1152" y="30"/>
                    <a:pt x="1064" y="39"/>
                    <a:pt x="967" y="49"/>
                  </a:cubicBezTo>
                  <a:cubicBezTo>
                    <a:pt x="791" y="69"/>
                    <a:pt x="625" y="108"/>
                    <a:pt x="479" y="137"/>
                  </a:cubicBezTo>
                  <a:cubicBezTo>
                    <a:pt x="323" y="176"/>
                    <a:pt x="167" y="225"/>
                    <a:pt x="11" y="274"/>
                  </a:cubicBezTo>
                  <a:cubicBezTo>
                    <a:pt x="11" y="274"/>
                    <a:pt x="1" y="283"/>
                    <a:pt x="1" y="283"/>
                  </a:cubicBezTo>
                  <a:cubicBezTo>
                    <a:pt x="1" y="293"/>
                    <a:pt x="11" y="303"/>
                    <a:pt x="20" y="303"/>
                  </a:cubicBezTo>
                  <a:lnTo>
                    <a:pt x="147" y="264"/>
                  </a:lnTo>
                  <a:cubicBezTo>
                    <a:pt x="235" y="244"/>
                    <a:pt x="352" y="225"/>
                    <a:pt x="498" y="196"/>
                  </a:cubicBezTo>
                  <a:cubicBezTo>
                    <a:pt x="635" y="176"/>
                    <a:pt x="801" y="147"/>
                    <a:pt x="986" y="127"/>
                  </a:cubicBezTo>
                  <a:cubicBezTo>
                    <a:pt x="1074" y="108"/>
                    <a:pt x="1162" y="108"/>
                    <a:pt x="1259" y="98"/>
                  </a:cubicBezTo>
                  <a:cubicBezTo>
                    <a:pt x="1357" y="88"/>
                    <a:pt x="1454" y="88"/>
                    <a:pt x="1542" y="88"/>
                  </a:cubicBezTo>
                  <a:cubicBezTo>
                    <a:pt x="1607" y="88"/>
                    <a:pt x="1672" y="84"/>
                    <a:pt x="1737" y="84"/>
                  </a:cubicBezTo>
                  <a:cubicBezTo>
                    <a:pt x="1770" y="84"/>
                    <a:pt x="1802" y="85"/>
                    <a:pt x="1835" y="88"/>
                  </a:cubicBezTo>
                  <a:cubicBezTo>
                    <a:pt x="1932" y="88"/>
                    <a:pt x="2020" y="88"/>
                    <a:pt x="2108" y="108"/>
                  </a:cubicBezTo>
                  <a:cubicBezTo>
                    <a:pt x="2196" y="117"/>
                    <a:pt x="2284" y="127"/>
                    <a:pt x="2371" y="147"/>
                  </a:cubicBezTo>
                  <a:cubicBezTo>
                    <a:pt x="2449" y="166"/>
                    <a:pt x="2527" y="176"/>
                    <a:pt x="2596" y="196"/>
                  </a:cubicBezTo>
                  <a:lnTo>
                    <a:pt x="2781" y="264"/>
                  </a:lnTo>
                  <a:cubicBezTo>
                    <a:pt x="2830" y="274"/>
                    <a:pt x="2869" y="293"/>
                    <a:pt x="2918" y="322"/>
                  </a:cubicBezTo>
                  <a:lnTo>
                    <a:pt x="3044" y="381"/>
                  </a:lnTo>
                  <a:lnTo>
                    <a:pt x="3054" y="381"/>
                  </a:lnTo>
                  <a:cubicBezTo>
                    <a:pt x="3054" y="371"/>
                    <a:pt x="3054" y="361"/>
                    <a:pt x="3054" y="361"/>
                  </a:cubicBezTo>
                  <a:lnTo>
                    <a:pt x="2937" y="293"/>
                  </a:lnTo>
                  <a:cubicBezTo>
                    <a:pt x="2888" y="264"/>
                    <a:pt x="2840" y="244"/>
                    <a:pt x="2801" y="225"/>
                  </a:cubicBezTo>
                  <a:lnTo>
                    <a:pt x="2605" y="147"/>
                  </a:lnTo>
                  <a:cubicBezTo>
                    <a:pt x="2537" y="127"/>
                    <a:pt x="2459" y="98"/>
                    <a:pt x="2381" y="78"/>
                  </a:cubicBezTo>
                  <a:cubicBezTo>
                    <a:pt x="2303" y="59"/>
                    <a:pt x="2215" y="39"/>
                    <a:pt x="2118" y="30"/>
                  </a:cubicBezTo>
                  <a:cubicBezTo>
                    <a:pt x="2030" y="20"/>
                    <a:pt x="1932" y="0"/>
                    <a:pt x="183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9" name="Google Shape;4519;p48"/>
          <p:cNvGrpSpPr/>
          <p:nvPr/>
        </p:nvGrpSpPr>
        <p:grpSpPr>
          <a:xfrm>
            <a:off x="3823519" y="1429964"/>
            <a:ext cx="573225" cy="878307"/>
            <a:chOff x="5582200" y="1109750"/>
            <a:chExt cx="268075" cy="410750"/>
          </a:xfrm>
        </p:grpSpPr>
        <p:sp>
          <p:nvSpPr>
            <p:cNvPr id="4520" name="Google Shape;4520;p48"/>
            <p:cNvSpPr/>
            <p:nvPr/>
          </p:nvSpPr>
          <p:spPr>
            <a:xfrm>
              <a:off x="5784500" y="1109750"/>
              <a:ext cx="15000" cy="25900"/>
            </a:xfrm>
            <a:custGeom>
              <a:rect b="b" l="l" r="r" t="t"/>
              <a:pathLst>
                <a:path extrusionOk="0" h="1036" w="600">
                  <a:moveTo>
                    <a:pt x="361" y="1"/>
                  </a:moveTo>
                  <a:cubicBezTo>
                    <a:pt x="1" y="1"/>
                    <a:pt x="174" y="1026"/>
                    <a:pt x="328" y="1036"/>
                  </a:cubicBezTo>
                  <a:cubicBezTo>
                    <a:pt x="329" y="1036"/>
                    <a:pt x="330" y="1036"/>
                    <a:pt x="331" y="1036"/>
                  </a:cubicBezTo>
                  <a:cubicBezTo>
                    <a:pt x="524" y="1036"/>
                    <a:pt x="600" y="21"/>
                    <a:pt x="377" y="1"/>
                  </a:cubicBezTo>
                  <a:cubicBezTo>
                    <a:pt x="371" y="1"/>
                    <a:pt x="366" y="1"/>
                    <a:pt x="36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48"/>
            <p:cNvSpPr/>
            <p:nvPr/>
          </p:nvSpPr>
          <p:spPr>
            <a:xfrm>
              <a:off x="5798400" y="1124400"/>
              <a:ext cx="23325" cy="13825"/>
            </a:xfrm>
            <a:custGeom>
              <a:rect b="b" l="l" r="r" t="t"/>
              <a:pathLst>
                <a:path extrusionOk="0" h="553" w="933">
                  <a:moveTo>
                    <a:pt x="752" y="1"/>
                  </a:moveTo>
                  <a:cubicBezTo>
                    <a:pt x="528" y="1"/>
                    <a:pt x="30" y="423"/>
                    <a:pt x="6" y="518"/>
                  </a:cubicBezTo>
                  <a:cubicBezTo>
                    <a:pt x="0" y="541"/>
                    <a:pt x="35" y="553"/>
                    <a:pt x="94" y="553"/>
                  </a:cubicBezTo>
                  <a:cubicBezTo>
                    <a:pt x="326" y="553"/>
                    <a:pt x="933" y="375"/>
                    <a:pt x="855" y="79"/>
                  </a:cubicBezTo>
                  <a:cubicBezTo>
                    <a:pt x="842" y="24"/>
                    <a:pt x="804" y="1"/>
                    <a:pt x="75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8"/>
            <p:cNvSpPr/>
            <p:nvPr/>
          </p:nvSpPr>
          <p:spPr>
            <a:xfrm>
              <a:off x="5627575" y="1167825"/>
              <a:ext cx="207825" cy="209650"/>
            </a:xfrm>
            <a:custGeom>
              <a:rect b="b" l="l" r="r" t="t"/>
              <a:pathLst>
                <a:path extrusionOk="0" h="8386" w="8313">
                  <a:moveTo>
                    <a:pt x="5746" y="0"/>
                  </a:moveTo>
                  <a:cubicBezTo>
                    <a:pt x="5337" y="254"/>
                    <a:pt x="4878" y="400"/>
                    <a:pt x="4400" y="410"/>
                  </a:cubicBezTo>
                  <a:cubicBezTo>
                    <a:pt x="3132" y="488"/>
                    <a:pt x="2215" y="625"/>
                    <a:pt x="1454" y="1083"/>
                  </a:cubicBezTo>
                  <a:cubicBezTo>
                    <a:pt x="1181" y="1239"/>
                    <a:pt x="947" y="1444"/>
                    <a:pt x="732" y="1678"/>
                  </a:cubicBezTo>
                  <a:cubicBezTo>
                    <a:pt x="488" y="2517"/>
                    <a:pt x="488" y="3756"/>
                    <a:pt x="488" y="3756"/>
                  </a:cubicBezTo>
                  <a:cubicBezTo>
                    <a:pt x="488" y="3756"/>
                    <a:pt x="0" y="4693"/>
                    <a:pt x="449" y="5434"/>
                  </a:cubicBezTo>
                  <a:cubicBezTo>
                    <a:pt x="830" y="6058"/>
                    <a:pt x="1649" y="6780"/>
                    <a:pt x="2927" y="6975"/>
                  </a:cubicBezTo>
                  <a:lnTo>
                    <a:pt x="2927" y="7024"/>
                  </a:lnTo>
                  <a:lnTo>
                    <a:pt x="2781" y="8078"/>
                  </a:lnTo>
                  <a:cubicBezTo>
                    <a:pt x="3052" y="8274"/>
                    <a:pt x="3377" y="8381"/>
                    <a:pt x="3712" y="8381"/>
                  </a:cubicBezTo>
                  <a:cubicBezTo>
                    <a:pt x="3727" y="8381"/>
                    <a:pt x="3741" y="8381"/>
                    <a:pt x="3756" y="8380"/>
                  </a:cubicBezTo>
                  <a:cubicBezTo>
                    <a:pt x="3799" y="8384"/>
                    <a:pt x="3842" y="8386"/>
                    <a:pt x="3885" y="8386"/>
                  </a:cubicBezTo>
                  <a:cubicBezTo>
                    <a:pt x="4181" y="8386"/>
                    <a:pt x="4466" y="8298"/>
                    <a:pt x="4722" y="8136"/>
                  </a:cubicBezTo>
                  <a:lnTo>
                    <a:pt x="4527" y="6897"/>
                  </a:lnTo>
                  <a:cubicBezTo>
                    <a:pt x="5785" y="6556"/>
                    <a:pt x="6624" y="5600"/>
                    <a:pt x="6624" y="5600"/>
                  </a:cubicBezTo>
                  <a:cubicBezTo>
                    <a:pt x="6719" y="5640"/>
                    <a:pt x="6818" y="5662"/>
                    <a:pt x="6915" y="5662"/>
                  </a:cubicBezTo>
                  <a:cubicBezTo>
                    <a:pt x="6958" y="5662"/>
                    <a:pt x="7002" y="5658"/>
                    <a:pt x="7044" y="5649"/>
                  </a:cubicBezTo>
                  <a:cubicBezTo>
                    <a:pt x="7727" y="5571"/>
                    <a:pt x="8312" y="4429"/>
                    <a:pt x="7746" y="3727"/>
                  </a:cubicBezTo>
                  <a:cubicBezTo>
                    <a:pt x="7621" y="3566"/>
                    <a:pt x="7486" y="3508"/>
                    <a:pt x="7357" y="3508"/>
                  </a:cubicBezTo>
                  <a:cubicBezTo>
                    <a:pt x="7031" y="3508"/>
                    <a:pt x="6741" y="3873"/>
                    <a:pt x="6741" y="3873"/>
                  </a:cubicBezTo>
                  <a:cubicBezTo>
                    <a:pt x="6741" y="3873"/>
                    <a:pt x="5844" y="2303"/>
                    <a:pt x="5756" y="10"/>
                  </a:cubicBezTo>
                  <a:lnTo>
                    <a:pt x="5746"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48"/>
            <p:cNvSpPr/>
            <p:nvPr/>
          </p:nvSpPr>
          <p:spPr>
            <a:xfrm>
              <a:off x="5589025" y="1369075"/>
              <a:ext cx="247825" cy="151425"/>
            </a:xfrm>
            <a:custGeom>
              <a:rect b="b" l="l" r="r" t="t"/>
              <a:pathLst>
                <a:path extrusionOk="0" h="6057" w="9913">
                  <a:moveTo>
                    <a:pt x="3395" y="1"/>
                  </a:moveTo>
                  <a:cubicBezTo>
                    <a:pt x="2838" y="1"/>
                    <a:pt x="2167" y="91"/>
                    <a:pt x="1796" y="467"/>
                  </a:cubicBezTo>
                  <a:cubicBezTo>
                    <a:pt x="508" y="1764"/>
                    <a:pt x="1" y="5335"/>
                    <a:pt x="1" y="5335"/>
                  </a:cubicBezTo>
                  <a:cubicBezTo>
                    <a:pt x="1" y="5335"/>
                    <a:pt x="2752" y="6057"/>
                    <a:pt x="5123" y="6057"/>
                  </a:cubicBezTo>
                  <a:cubicBezTo>
                    <a:pt x="6722" y="6047"/>
                    <a:pt x="8332" y="5901"/>
                    <a:pt x="9913" y="5618"/>
                  </a:cubicBezTo>
                  <a:cubicBezTo>
                    <a:pt x="9913" y="5618"/>
                    <a:pt x="9678" y="1189"/>
                    <a:pt x="8596" y="389"/>
                  </a:cubicBezTo>
                  <a:cubicBezTo>
                    <a:pt x="8208" y="103"/>
                    <a:pt x="7689" y="26"/>
                    <a:pt x="7241" y="26"/>
                  </a:cubicBezTo>
                  <a:cubicBezTo>
                    <a:pt x="6708" y="26"/>
                    <a:pt x="6274" y="135"/>
                    <a:pt x="6274" y="135"/>
                  </a:cubicBezTo>
                  <a:lnTo>
                    <a:pt x="6264" y="86"/>
                  </a:lnTo>
                  <a:cubicBezTo>
                    <a:pt x="6017" y="248"/>
                    <a:pt x="5725" y="336"/>
                    <a:pt x="5434" y="336"/>
                  </a:cubicBezTo>
                  <a:cubicBezTo>
                    <a:pt x="5392" y="336"/>
                    <a:pt x="5350" y="334"/>
                    <a:pt x="5308" y="330"/>
                  </a:cubicBezTo>
                  <a:cubicBezTo>
                    <a:pt x="5293" y="331"/>
                    <a:pt x="5279" y="331"/>
                    <a:pt x="5264" y="331"/>
                  </a:cubicBezTo>
                  <a:cubicBezTo>
                    <a:pt x="4928" y="331"/>
                    <a:pt x="4603" y="225"/>
                    <a:pt x="4332" y="38"/>
                  </a:cubicBezTo>
                  <a:lnTo>
                    <a:pt x="4323" y="77"/>
                  </a:lnTo>
                  <a:cubicBezTo>
                    <a:pt x="4323" y="77"/>
                    <a:pt x="3907" y="1"/>
                    <a:pt x="339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48"/>
            <p:cNvSpPr/>
            <p:nvPr/>
          </p:nvSpPr>
          <p:spPr>
            <a:xfrm>
              <a:off x="5582200" y="1115525"/>
              <a:ext cx="268075" cy="265225"/>
            </a:xfrm>
            <a:custGeom>
              <a:rect b="b" l="l" r="r" t="t"/>
              <a:pathLst>
                <a:path extrusionOk="0" h="10609" w="10723">
                  <a:moveTo>
                    <a:pt x="5128" y="1"/>
                  </a:moveTo>
                  <a:cubicBezTo>
                    <a:pt x="3907" y="1"/>
                    <a:pt x="2541" y="343"/>
                    <a:pt x="1591" y="1526"/>
                  </a:cubicBezTo>
                  <a:cubicBezTo>
                    <a:pt x="1" y="3507"/>
                    <a:pt x="147" y="10219"/>
                    <a:pt x="147" y="10219"/>
                  </a:cubicBezTo>
                  <a:cubicBezTo>
                    <a:pt x="147" y="10219"/>
                    <a:pt x="752" y="10511"/>
                    <a:pt x="1962" y="10511"/>
                  </a:cubicBezTo>
                  <a:lnTo>
                    <a:pt x="2059" y="10609"/>
                  </a:lnTo>
                  <a:cubicBezTo>
                    <a:pt x="2433" y="10230"/>
                    <a:pt x="3096" y="10139"/>
                    <a:pt x="3649" y="10139"/>
                  </a:cubicBezTo>
                  <a:cubicBezTo>
                    <a:pt x="4165" y="10139"/>
                    <a:pt x="4586" y="10219"/>
                    <a:pt x="4586" y="10219"/>
                  </a:cubicBezTo>
                  <a:lnTo>
                    <a:pt x="4596" y="10170"/>
                  </a:lnTo>
                  <a:lnTo>
                    <a:pt x="4742" y="9116"/>
                  </a:lnTo>
                  <a:lnTo>
                    <a:pt x="4742" y="9067"/>
                  </a:lnTo>
                  <a:cubicBezTo>
                    <a:pt x="3464" y="8872"/>
                    <a:pt x="2645" y="8150"/>
                    <a:pt x="2264" y="7526"/>
                  </a:cubicBezTo>
                  <a:cubicBezTo>
                    <a:pt x="1815" y="6785"/>
                    <a:pt x="2303" y="5848"/>
                    <a:pt x="2303" y="5848"/>
                  </a:cubicBezTo>
                  <a:cubicBezTo>
                    <a:pt x="2303" y="5848"/>
                    <a:pt x="2303" y="4609"/>
                    <a:pt x="2547" y="3770"/>
                  </a:cubicBezTo>
                  <a:cubicBezTo>
                    <a:pt x="2762" y="3536"/>
                    <a:pt x="2996" y="3331"/>
                    <a:pt x="3269" y="3175"/>
                  </a:cubicBezTo>
                  <a:cubicBezTo>
                    <a:pt x="4030" y="2717"/>
                    <a:pt x="4947" y="2580"/>
                    <a:pt x="6215" y="2502"/>
                  </a:cubicBezTo>
                  <a:cubicBezTo>
                    <a:pt x="6693" y="2492"/>
                    <a:pt x="7152" y="2346"/>
                    <a:pt x="7561" y="2092"/>
                  </a:cubicBezTo>
                  <a:lnTo>
                    <a:pt x="7571" y="2102"/>
                  </a:lnTo>
                  <a:cubicBezTo>
                    <a:pt x="7659" y="4395"/>
                    <a:pt x="8566" y="5965"/>
                    <a:pt x="8566" y="5965"/>
                  </a:cubicBezTo>
                  <a:cubicBezTo>
                    <a:pt x="8566" y="5965"/>
                    <a:pt x="8854" y="5597"/>
                    <a:pt x="9182" y="5597"/>
                  </a:cubicBezTo>
                  <a:cubicBezTo>
                    <a:pt x="9310" y="5597"/>
                    <a:pt x="9445" y="5653"/>
                    <a:pt x="9571" y="5809"/>
                  </a:cubicBezTo>
                  <a:cubicBezTo>
                    <a:pt x="10127" y="6521"/>
                    <a:pt x="9542" y="7653"/>
                    <a:pt x="8869" y="7741"/>
                  </a:cubicBezTo>
                  <a:cubicBezTo>
                    <a:pt x="8832" y="7746"/>
                    <a:pt x="8795" y="7748"/>
                    <a:pt x="8759" y="7748"/>
                  </a:cubicBezTo>
                  <a:cubicBezTo>
                    <a:pt x="8650" y="7748"/>
                    <a:pt x="8542" y="7726"/>
                    <a:pt x="8439" y="7682"/>
                  </a:cubicBezTo>
                  <a:cubicBezTo>
                    <a:pt x="8439" y="7682"/>
                    <a:pt x="7600" y="8648"/>
                    <a:pt x="6342" y="8989"/>
                  </a:cubicBezTo>
                  <a:lnTo>
                    <a:pt x="6537" y="10228"/>
                  </a:lnTo>
                  <a:lnTo>
                    <a:pt x="6547" y="10267"/>
                  </a:lnTo>
                  <a:cubicBezTo>
                    <a:pt x="6547" y="10267"/>
                    <a:pt x="6970" y="10164"/>
                    <a:pt x="7496" y="10164"/>
                  </a:cubicBezTo>
                  <a:cubicBezTo>
                    <a:pt x="7950" y="10164"/>
                    <a:pt x="8480" y="10241"/>
                    <a:pt x="8878" y="10531"/>
                  </a:cubicBezTo>
                  <a:cubicBezTo>
                    <a:pt x="9532" y="10482"/>
                    <a:pt x="10176" y="10267"/>
                    <a:pt x="10722" y="9897"/>
                  </a:cubicBezTo>
                  <a:cubicBezTo>
                    <a:pt x="10166" y="8531"/>
                    <a:pt x="10429" y="3029"/>
                    <a:pt x="9873" y="1926"/>
                  </a:cubicBezTo>
                  <a:cubicBezTo>
                    <a:pt x="9533" y="1269"/>
                    <a:pt x="8976" y="1138"/>
                    <a:pt x="8587" y="1138"/>
                  </a:cubicBezTo>
                  <a:cubicBezTo>
                    <a:pt x="8330" y="1138"/>
                    <a:pt x="8147" y="1195"/>
                    <a:pt x="8147" y="1195"/>
                  </a:cubicBezTo>
                  <a:cubicBezTo>
                    <a:pt x="8147" y="1195"/>
                    <a:pt x="8283" y="873"/>
                    <a:pt x="7903" y="590"/>
                  </a:cubicBezTo>
                  <a:cubicBezTo>
                    <a:pt x="7696" y="435"/>
                    <a:pt x="6504" y="1"/>
                    <a:pt x="512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8"/>
            <p:cNvSpPr/>
            <p:nvPr/>
          </p:nvSpPr>
          <p:spPr>
            <a:xfrm>
              <a:off x="5623425" y="1153900"/>
              <a:ext cx="161475" cy="105200"/>
            </a:xfrm>
            <a:custGeom>
              <a:rect b="b" l="l" r="r" t="t"/>
              <a:pathLst>
                <a:path extrusionOk="0" h="4208" w="6459">
                  <a:moveTo>
                    <a:pt x="6389" y="1"/>
                  </a:moveTo>
                  <a:cubicBezTo>
                    <a:pt x="6366" y="1"/>
                    <a:pt x="6348" y="12"/>
                    <a:pt x="6342" y="30"/>
                  </a:cubicBezTo>
                  <a:cubicBezTo>
                    <a:pt x="6322" y="60"/>
                    <a:pt x="6303" y="79"/>
                    <a:pt x="6283" y="109"/>
                  </a:cubicBezTo>
                  <a:cubicBezTo>
                    <a:pt x="6264" y="128"/>
                    <a:pt x="6244" y="157"/>
                    <a:pt x="6224" y="187"/>
                  </a:cubicBezTo>
                  <a:lnTo>
                    <a:pt x="6117" y="284"/>
                  </a:lnTo>
                  <a:cubicBezTo>
                    <a:pt x="6078" y="333"/>
                    <a:pt x="6029" y="362"/>
                    <a:pt x="5981" y="401"/>
                  </a:cubicBezTo>
                  <a:cubicBezTo>
                    <a:pt x="5932" y="440"/>
                    <a:pt x="5873" y="489"/>
                    <a:pt x="5815" y="518"/>
                  </a:cubicBezTo>
                  <a:cubicBezTo>
                    <a:pt x="5746" y="567"/>
                    <a:pt x="5668" y="596"/>
                    <a:pt x="5600" y="635"/>
                  </a:cubicBezTo>
                  <a:lnTo>
                    <a:pt x="5483" y="684"/>
                  </a:lnTo>
                  <a:lnTo>
                    <a:pt x="5356" y="733"/>
                  </a:lnTo>
                  <a:cubicBezTo>
                    <a:pt x="5161" y="791"/>
                    <a:pt x="4966" y="830"/>
                    <a:pt x="4771" y="850"/>
                  </a:cubicBezTo>
                  <a:cubicBezTo>
                    <a:pt x="4556" y="869"/>
                    <a:pt x="4322" y="879"/>
                    <a:pt x="4078" y="899"/>
                  </a:cubicBezTo>
                  <a:lnTo>
                    <a:pt x="3717" y="928"/>
                  </a:lnTo>
                  <a:cubicBezTo>
                    <a:pt x="3590" y="948"/>
                    <a:pt x="3464" y="957"/>
                    <a:pt x="3337" y="977"/>
                  </a:cubicBezTo>
                  <a:cubicBezTo>
                    <a:pt x="3083" y="1016"/>
                    <a:pt x="2830" y="1065"/>
                    <a:pt x="2576" y="1133"/>
                  </a:cubicBezTo>
                  <a:cubicBezTo>
                    <a:pt x="2439" y="1172"/>
                    <a:pt x="2322" y="1201"/>
                    <a:pt x="2195" y="1250"/>
                  </a:cubicBezTo>
                  <a:cubicBezTo>
                    <a:pt x="2078" y="1308"/>
                    <a:pt x="1952" y="1357"/>
                    <a:pt x="1834" y="1406"/>
                  </a:cubicBezTo>
                  <a:lnTo>
                    <a:pt x="1659" y="1504"/>
                  </a:lnTo>
                  <a:lnTo>
                    <a:pt x="1571" y="1552"/>
                  </a:lnTo>
                  <a:cubicBezTo>
                    <a:pt x="1542" y="1572"/>
                    <a:pt x="1522" y="1582"/>
                    <a:pt x="1493" y="1601"/>
                  </a:cubicBezTo>
                  <a:cubicBezTo>
                    <a:pt x="1444" y="1640"/>
                    <a:pt x="1386" y="1669"/>
                    <a:pt x="1337" y="1708"/>
                  </a:cubicBezTo>
                  <a:lnTo>
                    <a:pt x="1191" y="1825"/>
                  </a:lnTo>
                  <a:cubicBezTo>
                    <a:pt x="1132" y="1865"/>
                    <a:pt x="1093" y="1913"/>
                    <a:pt x="1044" y="1952"/>
                  </a:cubicBezTo>
                  <a:cubicBezTo>
                    <a:pt x="996" y="1991"/>
                    <a:pt x="956" y="2030"/>
                    <a:pt x="917" y="2069"/>
                  </a:cubicBezTo>
                  <a:cubicBezTo>
                    <a:pt x="878" y="2118"/>
                    <a:pt x="830" y="2157"/>
                    <a:pt x="791" y="2206"/>
                  </a:cubicBezTo>
                  <a:lnTo>
                    <a:pt x="693" y="2333"/>
                  </a:lnTo>
                  <a:cubicBezTo>
                    <a:pt x="361" y="2762"/>
                    <a:pt x="147" y="3260"/>
                    <a:pt x="49" y="3786"/>
                  </a:cubicBezTo>
                  <a:cubicBezTo>
                    <a:pt x="20" y="3894"/>
                    <a:pt x="10" y="3981"/>
                    <a:pt x="10" y="4050"/>
                  </a:cubicBezTo>
                  <a:lnTo>
                    <a:pt x="10" y="4138"/>
                  </a:lnTo>
                  <a:cubicBezTo>
                    <a:pt x="0" y="4177"/>
                    <a:pt x="30" y="4206"/>
                    <a:pt x="69" y="4206"/>
                  </a:cubicBezTo>
                  <a:cubicBezTo>
                    <a:pt x="73" y="4207"/>
                    <a:pt x="76" y="4208"/>
                    <a:pt x="80" y="4208"/>
                  </a:cubicBezTo>
                  <a:cubicBezTo>
                    <a:pt x="105" y="4208"/>
                    <a:pt x="129" y="4181"/>
                    <a:pt x="137" y="4147"/>
                  </a:cubicBezTo>
                  <a:cubicBezTo>
                    <a:pt x="137" y="4147"/>
                    <a:pt x="137" y="4118"/>
                    <a:pt x="147" y="4060"/>
                  </a:cubicBezTo>
                  <a:cubicBezTo>
                    <a:pt x="157" y="4001"/>
                    <a:pt x="176" y="3923"/>
                    <a:pt x="196" y="3816"/>
                  </a:cubicBezTo>
                  <a:cubicBezTo>
                    <a:pt x="274" y="3523"/>
                    <a:pt x="381" y="3230"/>
                    <a:pt x="527" y="2967"/>
                  </a:cubicBezTo>
                  <a:cubicBezTo>
                    <a:pt x="625" y="2791"/>
                    <a:pt x="732" y="2625"/>
                    <a:pt x="859" y="2469"/>
                  </a:cubicBezTo>
                  <a:lnTo>
                    <a:pt x="966" y="2343"/>
                  </a:lnTo>
                  <a:cubicBezTo>
                    <a:pt x="996" y="2304"/>
                    <a:pt x="1044" y="2264"/>
                    <a:pt x="1083" y="2225"/>
                  </a:cubicBezTo>
                  <a:cubicBezTo>
                    <a:pt x="1122" y="2186"/>
                    <a:pt x="1161" y="2138"/>
                    <a:pt x="1200" y="2099"/>
                  </a:cubicBezTo>
                  <a:cubicBezTo>
                    <a:pt x="1249" y="2069"/>
                    <a:pt x="1288" y="2021"/>
                    <a:pt x="1337" y="1991"/>
                  </a:cubicBezTo>
                  <a:lnTo>
                    <a:pt x="1474" y="1884"/>
                  </a:lnTo>
                  <a:cubicBezTo>
                    <a:pt x="1522" y="1855"/>
                    <a:pt x="1571" y="1816"/>
                    <a:pt x="1620" y="1786"/>
                  </a:cubicBezTo>
                  <a:cubicBezTo>
                    <a:pt x="1717" y="1718"/>
                    <a:pt x="1825" y="1660"/>
                    <a:pt x="1942" y="1611"/>
                  </a:cubicBezTo>
                  <a:cubicBezTo>
                    <a:pt x="2049" y="1562"/>
                    <a:pt x="2166" y="1504"/>
                    <a:pt x="2283" y="1465"/>
                  </a:cubicBezTo>
                  <a:cubicBezTo>
                    <a:pt x="2391" y="1435"/>
                    <a:pt x="2517" y="1386"/>
                    <a:pt x="2634" y="1357"/>
                  </a:cubicBezTo>
                  <a:cubicBezTo>
                    <a:pt x="2761" y="1328"/>
                    <a:pt x="2878" y="1289"/>
                    <a:pt x="3005" y="1269"/>
                  </a:cubicBezTo>
                  <a:cubicBezTo>
                    <a:pt x="3122" y="1250"/>
                    <a:pt x="3249" y="1221"/>
                    <a:pt x="3366" y="1201"/>
                  </a:cubicBezTo>
                  <a:cubicBezTo>
                    <a:pt x="3493" y="1191"/>
                    <a:pt x="3610" y="1172"/>
                    <a:pt x="3737" y="1152"/>
                  </a:cubicBezTo>
                  <a:lnTo>
                    <a:pt x="4098" y="1113"/>
                  </a:lnTo>
                  <a:cubicBezTo>
                    <a:pt x="4342" y="1094"/>
                    <a:pt x="4566" y="1084"/>
                    <a:pt x="4800" y="1055"/>
                  </a:cubicBezTo>
                  <a:cubicBezTo>
                    <a:pt x="5015" y="1026"/>
                    <a:pt x="5220" y="977"/>
                    <a:pt x="5425" y="908"/>
                  </a:cubicBezTo>
                  <a:lnTo>
                    <a:pt x="5561" y="850"/>
                  </a:lnTo>
                  <a:lnTo>
                    <a:pt x="5678" y="791"/>
                  </a:lnTo>
                  <a:cubicBezTo>
                    <a:pt x="5756" y="752"/>
                    <a:pt x="5834" y="713"/>
                    <a:pt x="5903" y="665"/>
                  </a:cubicBezTo>
                  <a:cubicBezTo>
                    <a:pt x="5971" y="616"/>
                    <a:pt x="6029" y="567"/>
                    <a:pt x="6088" y="518"/>
                  </a:cubicBezTo>
                  <a:cubicBezTo>
                    <a:pt x="6137" y="479"/>
                    <a:pt x="6185" y="440"/>
                    <a:pt x="6224" y="391"/>
                  </a:cubicBezTo>
                  <a:lnTo>
                    <a:pt x="6332" y="265"/>
                  </a:lnTo>
                  <a:cubicBezTo>
                    <a:pt x="6361" y="226"/>
                    <a:pt x="6381" y="196"/>
                    <a:pt x="6400" y="167"/>
                  </a:cubicBezTo>
                  <a:cubicBezTo>
                    <a:pt x="6420" y="148"/>
                    <a:pt x="6439" y="118"/>
                    <a:pt x="6449" y="89"/>
                  </a:cubicBezTo>
                  <a:cubicBezTo>
                    <a:pt x="6459" y="60"/>
                    <a:pt x="6449" y="30"/>
                    <a:pt x="6429" y="11"/>
                  </a:cubicBezTo>
                  <a:cubicBezTo>
                    <a:pt x="6416" y="4"/>
                    <a:pt x="6402" y="1"/>
                    <a:pt x="638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8"/>
            <p:cNvSpPr/>
            <p:nvPr/>
          </p:nvSpPr>
          <p:spPr>
            <a:xfrm>
              <a:off x="5694600" y="1367625"/>
              <a:ext cx="53950" cy="14225"/>
            </a:xfrm>
            <a:custGeom>
              <a:rect b="b" l="l" r="r" t="t"/>
              <a:pathLst>
                <a:path extrusionOk="0" h="569" w="2158">
                  <a:moveTo>
                    <a:pt x="129" y="0"/>
                  </a:moveTo>
                  <a:cubicBezTo>
                    <a:pt x="52" y="0"/>
                    <a:pt x="0" y="97"/>
                    <a:pt x="51" y="164"/>
                  </a:cubicBezTo>
                  <a:cubicBezTo>
                    <a:pt x="51" y="164"/>
                    <a:pt x="80" y="193"/>
                    <a:pt x="119" y="232"/>
                  </a:cubicBezTo>
                  <a:cubicBezTo>
                    <a:pt x="178" y="291"/>
                    <a:pt x="256" y="339"/>
                    <a:pt x="324" y="379"/>
                  </a:cubicBezTo>
                  <a:cubicBezTo>
                    <a:pt x="383" y="408"/>
                    <a:pt x="431" y="427"/>
                    <a:pt x="480" y="447"/>
                  </a:cubicBezTo>
                  <a:cubicBezTo>
                    <a:pt x="539" y="476"/>
                    <a:pt x="597" y="496"/>
                    <a:pt x="665" y="515"/>
                  </a:cubicBezTo>
                  <a:cubicBezTo>
                    <a:pt x="724" y="525"/>
                    <a:pt x="792" y="544"/>
                    <a:pt x="861" y="554"/>
                  </a:cubicBezTo>
                  <a:cubicBezTo>
                    <a:pt x="929" y="564"/>
                    <a:pt x="987" y="564"/>
                    <a:pt x="1065" y="564"/>
                  </a:cubicBezTo>
                  <a:cubicBezTo>
                    <a:pt x="1117" y="564"/>
                    <a:pt x="1156" y="568"/>
                    <a:pt x="1197" y="568"/>
                  </a:cubicBezTo>
                  <a:cubicBezTo>
                    <a:pt x="1217" y="568"/>
                    <a:pt x="1238" y="567"/>
                    <a:pt x="1261" y="564"/>
                  </a:cubicBezTo>
                  <a:cubicBezTo>
                    <a:pt x="1329" y="564"/>
                    <a:pt x="1407" y="554"/>
                    <a:pt x="1465" y="535"/>
                  </a:cubicBezTo>
                  <a:cubicBezTo>
                    <a:pt x="1534" y="525"/>
                    <a:pt x="1592" y="515"/>
                    <a:pt x="1651" y="486"/>
                  </a:cubicBezTo>
                  <a:cubicBezTo>
                    <a:pt x="1709" y="476"/>
                    <a:pt x="1758" y="457"/>
                    <a:pt x="1807" y="427"/>
                  </a:cubicBezTo>
                  <a:cubicBezTo>
                    <a:pt x="1856" y="408"/>
                    <a:pt x="1895" y="379"/>
                    <a:pt x="1934" y="359"/>
                  </a:cubicBezTo>
                  <a:cubicBezTo>
                    <a:pt x="1973" y="330"/>
                    <a:pt x="1992" y="310"/>
                    <a:pt x="2021" y="291"/>
                  </a:cubicBezTo>
                  <a:cubicBezTo>
                    <a:pt x="2070" y="252"/>
                    <a:pt x="2090" y="222"/>
                    <a:pt x="2090" y="222"/>
                  </a:cubicBezTo>
                  <a:cubicBezTo>
                    <a:pt x="2157" y="155"/>
                    <a:pt x="2108" y="59"/>
                    <a:pt x="2031" y="59"/>
                  </a:cubicBezTo>
                  <a:cubicBezTo>
                    <a:pt x="2019" y="59"/>
                    <a:pt x="2006" y="61"/>
                    <a:pt x="1992" y="66"/>
                  </a:cubicBezTo>
                  <a:lnTo>
                    <a:pt x="1982" y="66"/>
                  </a:lnTo>
                  <a:lnTo>
                    <a:pt x="1904" y="96"/>
                  </a:lnTo>
                  <a:cubicBezTo>
                    <a:pt x="1836" y="115"/>
                    <a:pt x="1778" y="135"/>
                    <a:pt x="1709" y="154"/>
                  </a:cubicBezTo>
                  <a:cubicBezTo>
                    <a:pt x="1661" y="164"/>
                    <a:pt x="1612" y="174"/>
                    <a:pt x="1573" y="183"/>
                  </a:cubicBezTo>
                  <a:cubicBezTo>
                    <a:pt x="1524" y="193"/>
                    <a:pt x="1465" y="193"/>
                    <a:pt x="1417" y="193"/>
                  </a:cubicBezTo>
                  <a:cubicBezTo>
                    <a:pt x="1358" y="203"/>
                    <a:pt x="1309" y="203"/>
                    <a:pt x="1251" y="203"/>
                  </a:cubicBezTo>
                  <a:lnTo>
                    <a:pt x="1075" y="203"/>
                  </a:lnTo>
                  <a:cubicBezTo>
                    <a:pt x="1046" y="198"/>
                    <a:pt x="1017" y="198"/>
                    <a:pt x="987" y="198"/>
                  </a:cubicBezTo>
                  <a:cubicBezTo>
                    <a:pt x="958" y="198"/>
                    <a:pt x="929" y="198"/>
                    <a:pt x="900" y="193"/>
                  </a:cubicBezTo>
                  <a:cubicBezTo>
                    <a:pt x="841" y="183"/>
                    <a:pt x="783" y="183"/>
                    <a:pt x="734" y="174"/>
                  </a:cubicBezTo>
                  <a:cubicBezTo>
                    <a:pt x="636" y="164"/>
                    <a:pt x="539" y="135"/>
                    <a:pt x="441" y="115"/>
                  </a:cubicBezTo>
                  <a:cubicBezTo>
                    <a:pt x="402" y="105"/>
                    <a:pt x="363" y="86"/>
                    <a:pt x="324" y="76"/>
                  </a:cubicBezTo>
                  <a:lnTo>
                    <a:pt x="246" y="47"/>
                  </a:lnTo>
                  <a:lnTo>
                    <a:pt x="158" y="8"/>
                  </a:lnTo>
                  <a:lnTo>
                    <a:pt x="168" y="8"/>
                  </a:lnTo>
                  <a:cubicBezTo>
                    <a:pt x="155" y="2"/>
                    <a:pt x="142" y="0"/>
                    <a:pt x="129"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48"/>
            <p:cNvSpPr/>
            <p:nvPr/>
          </p:nvSpPr>
          <p:spPr>
            <a:xfrm>
              <a:off x="5636850" y="1414825"/>
              <a:ext cx="15375" cy="98600"/>
            </a:xfrm>
            <a:custGeom>
              <a:rect b="b" l="l" r="r" t="t"/>
              <a:pathLst>
                <a:path extrusionOk="0" h="3944" w="615">
                  <a:moveTo>
                    <a:pt x="551" y="0"/>
                  </a:moveTo>
                  <a:cubicBezTo>
                    <a:pt x="530" y="0"/>
                    <a:pt x="515" y="18"/>
                    <a:pt x="507" y="42"/>
                  </a:cubicBezTo>
                  <a:lnTo>
                    <a:pt x="478" y="198"/>
                  </a:lnTo>
                  <a:cubicBezTo>
                    <a:pt x="449" y="305"/>
                    <a:pt x="419" y="461"/>
                    <a:pt x="390" y="637"/>
                  </a:cubicBezTo>
                  <a:cubicBezTo>
                    <a:pt x="351" y="812"/>
                    <a:pt x="312" y="1027"/>
                    <a:pt x="283" y="1242"/>
                  </a:cubicBezTo>
                  <a:cubicBezTo>
                    <a:pt x="244" y="1466"/>
                    <a:pt x="205" y="1710"/>
                    <a:pt x="176" y="1954"/>
                  </a:cubicBezTo>
                  <a:cubicBezTo>
                    <a:pt x="146" y="2188"/>
                    <a:pt x="107" y="2432"/>
                    <a:pt x="78" y="2656"/>
                  </a:cubicBezTo>
                  <a:cubicBezTo>
                    <a:pt x="68" y="2773"/>
                    <a:pt x="59" y="2880"/>
                    <a:pt x="59" y="2988"/>
                  </a:cubicBezTo>
                  <a:cubicBezTo>
                    <a:pt x="49" y="3095"/>
                    <a:pt x="29" y="3193"/>
                    <a:pt x="29" y="3280"/>
                  </a:cubicBezTo>
                  <a:cubicBezTo>
                    <a:pt x="10" y="3651"/>
                    <a:pt x="0" y="3895"/>
                    <a:pt x="0" y="3895"/>
                  </a:cubicBezTo>
                  <a:cubicBezTo>
                    <a:pt x="0" y="3915"/>
                    <a:pt x="20" y="3934"/>
                    <a:pt x="39" y="3944"/>
                  </a:cubicBezTo>
                  <a:cubicBezTo>
                    <a:pt x="68" y="3944"/>
                    <a:pt x="88" y="3924"/>
                    <a:pt x="98" y="3905"/>
                  </a:cubicBezTo>
                  <a:cubicBezTo>
                    <a:pt x="98" y="3905"/>
                    <a:pt x="137" y="3661"/>
                    <a:pt x="176" y="3300"/>
                  </a:cubicBezTo>
                  <a:cubicBezTo>
                    <a:pt x="185" y="3212"/>
                    <a:pt x="195" y="3115"/>
                    <a:pt x="215" y="3007"/>
                  </a:cubicBezTo>
                  <a:cubicBezTo>
                    <a:pt x="224" y="2910"/>
                    <a:pt x="234" y="2793"/>
                    <a:pt x="254" y="2685"/>
                  </a:cubicBezTo>
                  <a:cubicBezTo>
                    <a:pt x="283" y="2461"/>
                    <a:pt x="322" y="2217"/>
                    <a:pt x="351" y="1983"/>
                  </a:cubicBezTo>
                  <a:cubicBezTo>
                    <a:pt x="380" y="1739"/>
                    <a:pt x="410" y="1495"/>
                    <a:pt x="449" y="1271"/>
                  </a:cubicBezTo>
                  <a:cubicBezTo>
                    <a:pt x="478" y="1056"/>
                    <a:pt x="507" y="842"/>
                    <a:pt x="527" y="666"/>
                  </a:cubicBezTo>
                  <a:cubicBezTo>
                    <a:pt x="556" y="481"/>
                    <a:pt x="576" y="334"/>
                    <a:pt x="585" y="227"/>
                  </a:cubicBezTo>
                  <a:cubicBezTo>
                    <a:pt x="595" y="120"/>
                    <a:pt x="605" y="61"/>
                    <a:pt x="605" y="61"/>
                  </a:cubicBezTo>
                  <a:cubicBezTo>
                    <a:pt x="615" y="32"/>
                    <a:pt x="595" y="3"/>
                    <a:pt x="566" y="3"/>
                  </a:cubicBezTo>
                  <a:cubicBezTo>
                    <a:pt x="561" y="1"/>
                    <a:pt x="556" y="0"/>
                    <a:pt x="55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48"/>
            <p:cNvSpPr/>
            <p:nvPr/>
          </p:nvSpPr>
          <p:spPr>
            <a:xfrm>
              <a:off x="5778050" y="1417950"/>
              <a:ext cx="20500" cy="98650"/>
            </a:xfrm>
            <a:custGeom>
              <a:rect b="b" l="l" r="r" t="t"/>
              <a:pathLst>
                <a:path extrusionOk="0" h="3946" w="820">
                  <a:moveTo>
                    <a:pt x="65" y="1"/>
                  </a:moveTo>
                  <a:cubicBezTo>
                    <a:pt x="60" y="1"/>
                    <a:pt x="54" y="2"/>
                    <a:pt x="49" y="4"/>
                  </a:cubicBezTo>
                  <a:cubicBezTo>
                    <a:pt x="20" y="4"/>
                    <a:pt x="0" y="24"/>
                    <a:pt x="0" y="53"/>
                  </a:cubicBezTo>
                  <a:cubicBezTo>
                    <a:pt x="0" y="53"/>
                    <a:pt x="39" y="297"/>
                    <a:pt x="88" y="668"/>
                  </a:cubicBezTo>
                  <a:cubicBezTo>
                    <a:pt x="127" y="843"/>
                    <a:pt x="157" y="1058"/>
                    <a:pt x="196" y="1282"/>
                  </a:cubicBezTo>
                  <a:cubicBezTo>
                    <a:pt x="235" y="1507"/>
                    <a:pt x="274" y="1751"/>
                    <a:pt x="322" y="1995"/>
                  </a:cubicBezTo>
                  <a:cubicBezTo>
                    <a:pt x="361" y="2229"/>
                    <a:pt x="410" y="2482"/>
                    <a:pt x="459" y="2697"/>
                  </a:cubicBezTo>
                  <a:cubicBezTo>
                    <a:pt x="498" y="2921"/>
                    <a:pt x="547" y="3126"/>
                    <a:pt x="586" y="3312"/>
                  </a:cubicBezTo>
                  <a:cubicBezTo>
                    <a:pt x="664" y="3663"/>
                    <a:pt x="722" y="3907"/>
                    <a:pt x="722" y="3907"/>
                  </a:cubicBezTo>
                  <a:cubicBezTo>
                    <a:pt x="732" y="3926"/>
                    <a:pt x="752" y="3946"/>
                    <a:pt x="771" y="3946"/>
                  </a:cubicBezTo>
                  <a:cubicBezTo>
                    <a:pt x="800" y="3936"/>
                    <a:pt x="820" y="3916"/>
                    <a:pt x="820" y="3887"/>
                  </a:cubicBezTo>
                  <a:cubicBezTo>
                    <a:pt x="820" y="3887"/>
                    <a:pt x="781" y="3643"/>
                    <a:pt x="722" y="3282"/>
                  </a:cubicBezTo>
                  <a:cubicBezTo>
                    <a:pt x="693" y="3097"/>
                    <a:pt x="664" y="2882"/>
                    <a:pt x="625" y="2658"/>
                  </a:cubicBezTo>
                  <a:cubicBezTo>
                    <a:pt x="586" y="2443"/>
                    <a:pt x="547" y="2190"/>
                    <a:pt x="498" y="1956"/>
                  </a:cubicBezTo>
                  <a:cubicBezTo>
                    <a:pt x="459" y="1712"/>
                    <a:pt x="400" y="1468"/>
                    <a:pt x="361" y="1243"/>
                  </a:cubicBezTo>
                  <a:cubicBezTo>
                    <a:pt x="332" y="1019"/>
                    <a:pt x="283" y="814"/>
                    <a:pt x="244" y="639"/>
                  </a:cubicBezTo>
                  <a:cubicBezTo>
                    <a:pt x="166" y="278"/>
                    <a:pt x="108" y="34"/>
                    <a:pt x="108" y="34"/>
                  </a:cubicBezTo>
                  <a:cubicBezTo>
                    <a:pt x="100" y="12"/>
                    <a:pt x="82" y="1"/>
                    <a:pt x="6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8"/>
            <p:cNvSpPr/>
            <p:nvPr/>
          </p:nvSpPr>
          <p:spPr>
            <a:xfrm>
              <a:off x="5692700" y="1425775"/>
              <a:ext cx="30800" cy="22825"/>
            </a:xfrm>
            <a:custGeom>
              <a:rect b="b" l="l" r="r" t="t"/>
              <a:pathLst>
                <a:path extrusionOk="0" h="913" w="1232">
                  <a:moveTo>
                    <a:pt x="908" y="1"/>
                  </a:moveTo>
                  <a:cubicBezTo>
                    <a:pt x="693" y="1"/>
                    <a:pt x="585" y="423"/>
                    <a:pt x="585" y="423"/>
                  </a:cubicBezTo>
                  <a:cubicBezTo>
                    <a:pt x="585" y="423"/>
                    <a:pt x="451" y="27"/>
                    <a:pt x="274" y="27"/>
                  </a:cubicBezTo>
                  <a:cubicBezTo>
                    <a:pt x="255" y="27"/>
                    <a:pt x="235" y="32"/>
                    <a:pt x="215" y="43"/>
                  </a:cubicBezTo>
                  <a:cubicBezTo>
                    <a:pt x="0" y="160"/>
                    <a:pt x="371" y="862"/>
                    <a:pt x="634" y="911"/>
                  </a:cubicBezTo>
                  <a:cubicBezTo>
                    <a:pt x="642" y="912"/>
                    <a:pt x="650" y="913"/>
                    <a:pt x="657" y="913"/>
                  </a:cubicBezTo>
                  <a:cubicBezTo>
                    <a:pt x="917" y="913"/>
                    <a:pt x="1232" y="146"/>
                    <a:pt x="995" y="23"/>
                  </a:cubicBezTo>
                  <a:cubicBezTo>
                    <a:pt x="964" y="8"/>
                    <a:pt x="935" y="1"/>
                    <a:pt x="90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48"/>
            <p:cNvSpPr/>
            <p:nvPr/>
          </p:nvSpPr>
          <p:spPr>
            <a:xfrm>
              <a:off x="5742675" y="1431625"/>
              <a:ext cx="30850" cy="22850"/>
            </a:xfrm>
            <a:custGeom>
              <a:rect b="b" l="l" r="r" t="t"/>
              <a:pathLst>
                <a:path extrusionOk="0" h="914" w="1234">
                  <a:moveTo>
                    <a:pt x="917" y="1"/>
                  </a:moveTo>
                  <a:cubicBezTo>
                    <a:pt x="701" y="1"/>
                    <a:pt x="586" y="413"/>
                    <a:pt x="586" y="413"/>
                  </a:cubicBezTo>
                  <a:cubicBezTo>
                    <a:pt x="586" y="413"/>
                    <a:pt x="462" y="25"/>
                    <a:pt x="282" y="25"/>
                  </a:cubicBezTo>
                  <a:cubicBezTo>
                    <a:pt x="261" y="25"/>
                    <a:pt x="239" y="30"/>
                    <a:pt x="216" y="43"/>
                  </a:cubicBezTo>
                  <a:cubicBezTo>
                    <a:pt x="1" y="160"/>
                    <a:pt x="372" y="862"/>
                    <a:pt x="635" y="911"/>
                  </a:cubicBezTo>
                  <a:cubicBezTo>
                    <a:pt x="643" y="912"/>
                    <a:pt x="650" y="913"/>
                    <a:pt x="658" y="913"/>
                  </a:cubicBezTo>
                  <a:cubicBezTo>
                    <a:pt x="918" y="913"/>
                    <a:pt x="1233" y="146"/>
                    <a:pt x="1006" y="23"/>
                  </a:cubicBezTo>
                  <a:cubicBezTo>
                    <a:pt x="974" y="8"/>
                    <a:pt x="945" y="1"/>
                    <a:pt x="91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48"/>
            <p:cNvSpPr/>
            <p:nvPr/>
          </p:nvSpPr>
          <p:spPr>
            <a:xfrm>
              <a:off x="5660500" y="1476025"/>
              <a:ext cx="30825" cy="22825"/>
            </a:xfrm>
            <a:custGeom>
              <a:rect b="b" l="l" r="r" t="t"/>
              <a:pathLst>
                <a:path extrusionOk="0" h="913" w="1233">
                  <a:moveTo>
                    <a:pt x="916" y="0"/>
                  </a:moveTo>
                  <a:cubicBezTo>
                    <a:pt x="702" y="0"/>
                    <a:pt x="595" y="413"/>
                    <a:pt x="595" y="413"/>
                  </a:cubicBezTo>
                  <a:cubicBezTo>
                    <a:pt x="595" y="413"/>
                    <a:pt x="463" y="24"/>
                    <a:pt x="282" y="24"/>
                  </a:cubicBezTo>
                  <a:cubicBezTo>
                    <a:pt x="260" y="24"/>
                    <a:pt x="238" y="30"/>
                    <a:pt x="215" y="42"/>
                  </a:cubicBezTo>
                  <a:cubicBezTo>
                    <a:pt x="0" y="169"/>
                    <a:pt x="371" y="862"/>
                    <a:pt x="634" y="911"/>
                  </a:cubicBezTo>
                  <a:cubicBezTo>
                    <a:pt x="642" y="912"/>
                    <a:pt x="650" y="913"/>
                    <a:pt x="658" y="913"/>
                  </a:cubicBezTo>
                  <a:cubicBezTo>
                    <a:pt x="917" y="913"/>
                    <a:pt x="1232" y="146"/>
                    <a:pt x="1005" y="23"/>
                  </a:cubicBezTo>
                  <a:cubicBezTo>
                    <a:pt x="974" y="7"/>
                    <a:pt x="944" y="0"/>
                    <a:pt x="91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48"/>
            <p:cNvSpPr/>
            <p:nvPr/>
          </p:nvSpPr>
          <p:spPr>
            <a:xfrm>
              <a:off x="5602200" y="1450825"/>
              <a:ext cx="30875" cy="22900"/>
            </a:xfrm>
            <a:custGeom>
              <a:rect b="b" l="l" r="r" t="t"/>
              <a:pathLst>
                <a:path extrusionOk="0" h="916" w="1235">
                  <a:moveTo>
                    <a:pt x="913" y="1"/>
                  </a:moveTo>
                  <a:cubicBezTo>
                    <a:pt x="699" y="1"/>
                    <a:pt x="586" y="416"/>
                    <a:pt x="586" y="416"/>
                  </a:cubicBezTo>
                  <a:cubicBezTo>
                    <a:pt x="586" y="416"/>
                    <a:pt x="462" y="27"/>
                    <a:pt x="282" y="27"/>
                  </a:cubicBezTo>
                  <a:cubicBezTo>
                    <a:pt x="261" y="27"/>
                    <a:pt x="238" y="33"/>
                    <a:pt x="215" y="45"/>
                  </a:cubicBezTo>
                  <a:cubicBezTo>
                    <a:pt x="1" y="172"/>
                    <a:pt x="371" y="865"/>
                    <a:pt x="635" y="914"/>
                  </a:cubicBezTo>
                  <a:cubicBezTo>
                    <a:pt x="641" y="915"/>
                    <a:pt x="647" y="915"/>
                    <a:pt x="654" y="915"/>
                  </a:cubicBezTo>
                  <a:cubicBezTo>
                    <a:pt x="914" y="915"/>
                    <a:pt x="1234" y="140"/>
                    <a:pt x="1006" y="26"/>
                  </a:cubicBezTo>
                  <a:cubicBezTo>
                    <a:pt x="973" y="8"/>
                    <a:pt x="942" y="1"/>
                    <a:pt x="91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8"/>
            <p:cNvSpPr/>
            <p:nvPr/>
          </p:nvSpPr>
          <p:spPr>
            <a:xfrm>
              <a:off x="5652200" y="1386100"/>
              <a:ext cx="26225" cy="19325"/>
            </a:xfrm>
            <a:custGeom>
              <a:rect b="b" l="l" r="r" t="t"/>
              <a:pathLst>
                <a:path extrusionOk="0" h="773" w="1049">
                  <a:moveTo>
                    <a:pt x="782" y="0"/>
                  </a:moveTo>
                  <a:cubicBezTo>
                    <a:pt x="597" y="0"/>
                    <a:pt x="498" y="352"/>
                    <a:pt x="498" y="352"/>
                  </a:cubicBezTo>
                  <a:cubicBezTo>
                    <a:pt x="498" y="352"/>
                    <a:pt x="389" y="15"/>
                    <a:pt x="232" y="15"/>
                  </a:cubicBezTo>
                  <a:cubicBezTo>
                    <a:pt x="214" y="15"/>
                    <a:pt x="196" y="20"/>
                    <a:pt x="176" y="30"/>
                  </a:cubicBezTo>
                  <a:cubicBezTo>
                    <a:pt x="1" y="127"/>
                    <a:pt x="313" y="732"/>
                    <a:pt x="547" y="771"/>
                  </a:cubicBezTo>
                  <a:cubicBezTo>
                    <a:pt x="553" y="772"/>
                    <a:pt x="559" y="773"/>
                    <a:pt x="565" y="773"/>
                  </a:cubicBezTo>
                  <a:cubicBezTo>
                    <a:pt x="786" y="773"/>
                    <a:pt x="1049" y="115"/>
                    <a:pt x="859" y="20"/>
                  </a:cubicBezTo>
                  <a:cubicBezTo>
                    <a:pt x="832" y="6"/>
                    <a:pt x="806" y="0"/>
                    <a:pt x="78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8"/>
            <p:cNvSpPr/>
            <p:nvPr/>
          </p:nvSpPr>
          <p:spPr>
            <a:xfrm>
              <a:off x="5722675" y="1473900"/>
              <a:ext cx="26475" cy="19325"/>
            </a:xfrm>
            <a:custGeom>
              <a:rect b="b" l="l" r="r" t="t"/>
              <a:pathLst>
                <a:path extrusionOk="0" h="773" w="1059">
                  <a:moveTo>
                    <a:pt x="783" y="0"/>
                  </a:moveTo>
                  <a:cubicBezTo>
                    <a:pt x="598" y="0"/>
                    <a:pt x="498" y="352"/>
                    <a:pt x="498" y="352"/>
                  </a:cubicBezTo>
                  <a:cubicBezTo>
                    <a:pt x="498" y="352"/>
                    <a:pt x="389" y="15"/>
                    <a:pt x="240" y="15"/>
                  </a:cubicBezTo>
                  <a:cubicBezTo>
                    <a:pt x="222" y="15"/>
                    <a:pt x="205" y="20"/>
                    <a:pt x="186" y="30"/>
                  </a:cubicBezTo>
                  <a:cubicBezTo>
                    <a:pt x="1" y="127"/>
                    <a:pt x="323" y="732"/>
                    <a:pt x="547" y="771"/>
                  </a:cubicBezTo>
                  <a:cubicBezTo>
                    <a:pt x="554" y="772"/>
                    <a:pt x="560" y="773"/>
                    <a:pt x="567" y="773"/>
                  </a:cubicBezTo>
                  <a:cubicBezTo>
                    <a:pt x="797" y="773"/>
                    <a:pt x="1059" y="115"/>
                    <a:pt x="859" y="20"/>
                  </a:cubicBezTo>
                  <a:cubicBezTo>
                    <a:pt x="832" y="6"/>
                    <a:pt x="807" y="0"/>
                    <a:pt x="78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8"/>
            <p:cNvSpPr/>
            <p:nvPr/>
          </p:nvSpPr>
          <p:spPr>
            <a:xfrm>
              <a:off x="5728050" y="1394500"/>
              <a:ext cx="23050" cy="16800"/>
            </a:xfrm>
            <a:custGeom>
              <a:rect b="b" l="l" r="r" t="t"/>
              <a:pathLst>
                <a:path extrusionOk="0" h="672" w="922">
                  <a:moveTo>
                    <a:pt x="680" y="0"/>
                  </a:moveTo>
                  <a:cubicBezTo>
                    <a:pt x="524" y="0"/>
                    <a:pt x="440" y="308"/>
                    <a:pt x="440" y="308"/>
                  </a:cubicBezTo>
                  <a:cubicBezTo>
                    <a:pt x="440" y="308"/>
                    <a:pt x="346" y="12"/>
                    <a:pt x="208" y="12"/>
                  </a:cubicBezTo>
                  <a:cubicBezTo>
                    <a:pt x="191" y="12"/>
                    <a:pt x="174" y="16"/>
                    <a:pt x="157" y="25"/>
                  </a:cubicBezTo>
                  <a:cubicBezTo>
                    <a:pt x="1" y="123"/>
                    <a:pt x="283" y="640"/>
                    <a:pt x="479" y="669"/>
                  </a:cubicBezTo>
                  <a:cubicBezTo>
                    <a:pt x="484" y="671"/>
                    <a:pt x="490" y="671"/>
                    <a:pt x="496" y="671"/>
                  </a:cubicBezTo>
                  <a:cubicBezTo>
                    <a:pt x="680" y="671"/>
                    <a:pt x="922" y="101"/>
                    <a:pt x="742" y="16"/>
                  </a:cubicBezTo>
                  <a:cubicBezTo>
                    <a:pt x="720" y="5"/>
                    <a:pt x="700" y="0"/>
                    <a:pt x="68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8"/>
            <p:cNvSpPr/>
            <p:nvPr/>
          </p:nvSpPr>
          <p:spPr>
            <a:xfrm>
              <a:off x="5804625" y="1478875"/>
              <a:ext cx="22850" cy="17025"/>
            </a:xfrm>
            <a:custGeom>
              <a:rect b="b" l="l" r="r" t="t"/>
              <a:pathLst>
                <a:path extrusionOk="0" h="681" w="914">
                  <a:moveTo>
                    <a:pt x="678" y="0"/>
                  </a:moveTo>
                  <a:cubicBezTo>
                    <a:pt x="517" y="0"/>
                    <a:pt x="440" y="309"/>
                    <a:pt x="440" y="309"/>
                  </a:cubicBezTo>
                  <a:cubicBezTo>
                    <a:pt x="440" y="309"/>
                    <a:pt x="339" y="22"/>
                    <a:pt x="207" y="22"/>
                  </a:cubicBezTo>
                  <a:cubicBezTo>
                    <a:pt x="190" y="22"/>
                    <a:pt x="174" y="26"/>
                    <a:pt x="157" y="36"/>
                  </a:cubicBezTo>
                  <a:cubicBezTo>
                    <a:pt x="1" y="123"/>
                    <a:pt x="284" y="640"/>
                    <a:pt x="469" y="679"/>
                  </a:cubicBezTo>
                  <a:cubicBezTo>
                    <a:pt x="474" y="680"/>
                    <a:pt x="478" y="680"/>
                    <a:pt x="483" y="680"/>
                  </a:cubicBezTo>
                  <a:cubicBezTo>
                    <a:pt x="676" y="680"/>
                    <a:pt x="914" y="102"/>
                    <a:pt x="742" y="16"/>
                  </a:cubicBezTo>
                  <a:cubicBezTo>
                    <a:pt x="719" y="5"/>
                    <a:pt x="698" y="0"/>
                    <a:pt x="67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8"/>
            <p:cNvSpPr/>
            <p:nvPr/>
          </p:nvSpPr>
          <p:spPr>
            <a:xfrm>
              <a:off x="5800725" y="1438875"/>
              <a:ext cx="22850" cy="16775"/>
            </a:xfrm>
            <a:custGeom>
              <a:rect b="b" l="l" r="r" t="t"/>
              <a:pathLst>
                <a:path extrusionOk="0" h="671" w="914">
                  <a:moveTo>
                    <a:pt x="676" y="0"/>
                  </a:moveTo>
                  <a:cubicBezTo>
                    <a:pt x="516" y="0"/>
                    <a:pt x="440" y="299"/>
                    <a:pt x="440" y="299"/>
                  </a:cubicBezTo>
                  <a:cubicBezTo>
                    <a:pt x="440" y="299"/>
                    <a:pt x="339" y="12"/>
                    <a:pt x="206" y="12"/>
                  </a:cubicBezTo>
                  <a:cubicBezTo>
                    <a:pt x="190" y="12"/>
                    <a:pt x="174" y="16"/>
                    <a:pt x="157" y="26"/>
                  </a:cubicBezTo>
                  <a:cubicBezTo>
                    <a:pt x="1" y="114"/>
                    <a:pt x="284" y="641"/>
                    <a:pt x="469" y="670"/>
                  </a:cubicBezTo>
                  <a:cubicBezTo>
                    <a:pt x="474" y="670"/>
                    <a:pt x="478" y="671"/>
                    <a:pt x="483" y="671"/>
                  </a:cubicBezTo>
                  <a:cubicBezTo>
                    <a:pt x="676" y="671"/>
                    <a:pt x="914" y="102"/>
                    <a:pt x="742" y="16"/>
                  </a:cubicBezTo>
                  <a:cubicBezTo>
                    <a:pt x="719" y="5"/>
                    <a:pt x="697" y="0"/>
                    <a:pt x="67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48"/>
            <p:cNvSpPr/>
            <p:nvPr/>
          </p:nvSpPr>
          <p:spPr>
            <a:xfrm>
              <a:off x="5625125" y="1417225"/>
              <a:ext cx="17525" cy="12825"/>
            </a:xfrm>
            <a:custGeom>
              <a:rect b="b" l="l" r="r" t="t"/>
              <a:pathLst>
                <a:path extrusionOk="0" h="513" w="701">
                  <a:moveTo>
                    <a:pt x="515" y="1"/>
                  </a:moveTo>
                  <a:cubicBezTo>
                    <a:pt x="393" y="1"/>
                    <a:pt x="332" y="229"/>
                    <a:pt x="332" y="229"/>
                  </a:cubicBezTo>
                  <a:cubicBezTo>
                    <a:pt x="332" y="229"/>
                    <a:pt x="263" y="13"/>
                    <a:pt x="159" y="13"/>
                  </a:cubicBezTo>
                  <a:cubicBezTo>
                    <a:pt x="146" y="13"/>
                    <a:pt x="132" y="16"/>
                    <a:pt x="118" y="24"/>
                  </a:cubicBezTo>
                  <a:cubicBezTo>
                    <a:pt x="1" y="82"/>
                    <a:pt x="215" y="482"/>
                    <a:pt x="362" y="511"/>
                  </a:cubicBezTo>
                  <a:cubicBezTo>
                    <a:pt x="365" y="512"/>
                    <a:pt x="368" y="512"/>
                    <a:pt x="372" y="512"/>
                  </a:cubicBezTo>
                  <a:cubicBezTo>
                    <a:pt x="526" y="512"/>
                    <a:pt x="700" y="81"/>
                    <a:pt x="567" y="14"/>
                  </a:cubicBezTo>
                  <a:cubicBezTo>
                    <a:pt x="548" y="5"/>
                    <a:pt x="531" y="1"/>
                    <a:pt x="515"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48"/>
            <p:cNvSpPr/>
            <p:nvPr/>
          </p:nvSpPr>
          <p:spPr>
            <a:xfrm>
              <a:off x="5663900" y="1442600"/>
              <a:ext cx="17250" cy="12825"/>
            </a:xfrm>
            <a:custGeom>
              <a:rect b="b" l="l" r="r" t="t"/>
              <a:pathLst>
                <a:path extrusionOk="0" h="513" w="690">
                  <a:moveTo>
                    <a:pt x="508" y="0"/>
                  </a:moveTo>
                  <a:cubicBezTo>
                    <a:pt x="391" y="0"/>
                    <a:pt x="323" y="228"/>
                    <a:pt x="323" y="228"/>
                  </a:cubicBezTo>
                  <a:cubicBezTo>
                    <a:pt x="323" y="228"/>
                    <a:pt x="253" y="12"/>
                    <a:pt x="156" y="12"/>
                  </a:cubicBezTo>
                  <a:cubicBezTo>
                    <a:pt x="144" y="12"/>
                    <a:pt x="131" y="16"/>
                    <a:pt x="118" y="23"/>
                  </a:cubicBezTo>
                  <a:cubicBezTo>
                    <a:pt x="1" y="92"/>
                    <a:pt x="206" y="482"/>
                    <a:pt x="352" y="511"/>
                  </a:cubicBezTo>
                  <a:cubicBezTo>
                    <a:pt x="357" y="512"/>
                    <a:pt x="361" y="512"/>
                    <a:pt x="366" y="512"/>
                  </a:cubicBezTo>
                  <a:cubicBezTo>
                    <a:pt x="510" y="512"/>
                    <a:pt x="689" y="80"/>
                    <a:pt x="557" y="14"/>
                  </a:cubicBezTo>
                  <a:cubicBezTo>
                    <a:pt x="540" y="4"/>
                    <a:pt x="523" y="0"/>
                    <a:pt x="50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8"/>
            <p:cNvSpPr/>
            <p:nvPr/>
          </p:nvSpPr>
          <p:spPr>
            <a:xfrm>
              <a:off x="5596100" y="1480825"/>
              <a:ext cx="17475" cy="12650"/>
            </a:xfrm>
            <a:custGeom>
              <a:rect b="b" l="l" r="r" t="t"/>
              <a:pathLst>
                <a:path extrusionOk="0" h="506" w="699">
                  <a:moveTo>
                    <a:pt x="511" y="0"/>
                  </a:moveTo>
                  <a:cubicBezTo>
                    <a:pt x="392" y="0"/>
                    <a:pt x="333" y="231"/>
                    <a:pt x="333" y="231"/>
                  </a:cubicBezTo>
                  <a:cubicBezTo>
                    <a:pt x="333" y="231"/>
                    <a:pt x="261" y="8"/>
                    <a:pt x="161" y="8"/>
                  </a:cubicBezTo>
                  <a:cubicBezTo>
                    <a:pt x="150" y="8"/>
                    <a:pt x="139" y="10"/>
                    <a:pt x="128" y="16"/>
                  </a:cubicBezTo>
                  <a:cubicBezTo>
                    <a:pt x="1" y="84"/>
                    <a:pt x="215" y="484"/>
                    <a:pt x="362" y="504"/>
                  </a:cubicBezTo>
                  <a:cubicBezTo>
                    <a:pt x="366" y="505"/>
                    <a:pt x="371" y="505"/>
                    <a:pt x="376" y="505"/>
                  </a:cubicBezTo>
                  <a:cubicBezTo>
                    <a:pt x="520" y="505"/>
                    <a:pt x="699" y="82"/>
                    <a:pt x="567" y="16"/>
                  </a:cubicBezTo>
                  <a:cubicBezTo>
                    <a:pt x="547" y="5"/>
                    <a:pt x="528" y="0"/>
                    <a:pt x="51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48"/>
            <p:cNvSpPr/>
            <p:nvPr/>
          </p:nvSpPr>
          <p:spPr>
            <a:xfrm>
              <a:off x="5780975" y="1389025"/>
              <a:ext cx="26225" cy="19325"/>
            </a:xfrm>
            <a:custGeom>
              <a:rect b="b" l="l" r="r" t="t"/>
              <a:pathLst>
                <a:path extrusionOk="0" h="773" w="1049">
                  <a:moveTo>
                    <a:pt x="780" y="1"/>
                  </a:moveTo>
                  <a:cubicBezTo>
                    <a:pt x="590" y="1"/>
                    <a:pt x="498" y="352"/>
                    <a:pt x="498" y="352"/>
                  </a:cubicBezTo>
                  <a:cubicBezTo>
                    <a:pt x="498" y="352"/>
                    <a:pt x="388" y="15"/>
                    <a:pt x="232" y="15"/>
                  </a:cubicBezTo>
                  <a:cubicBezTo>
                    <a:pt x="214" y="15"/>
                    <a:pt x="195" y="20"/>
                    <a:pt x="176" y="30"/>
                  </a:cubicBezTo>
                  <a:cubicBezTo>
                    <a:pt x="1" y="127"/>
                    <a:pt x="313" y="732"/>
                    <a:pt x="547" y="771"/>
                  </a:cubicBezTo>
                  <a:cubicBezTo>
                    <a:pt x="553" y="772"/>
                    <a:pt x="559" y="773"/>
                    <a:pt x="565" y="773"/>
                  </a:cubicBezTo>
                  <a:cubicBezTo>
                    <a:pt x="786" y="773"/>
                    <a:pt x="1049" y="115"/>
                    <a:pt x="859" y="20"/>
                  </a:cubicBezTo>
                  <a:cubicBezTo>
                    <a:pt x="831" y="7"/>
                    <a:pt x="804" y="1"/>
                    <a:pt x="780"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48"/>
            <p:cNvSpPr/>
            <p:nvPr/>
          </p:nvSpPr>
          <p:spPr>
            <a:xfrm>
              <a:off x="5655375" y="1205300"/>
              <a:ext cx="26600" cy="14600"/>
            </a:xfrm>
            <a:custGeom>
              <a:rect b="b" l="l" r="r" t="t"/>
              <a:pathLst>
                <a:path extrusionOk="0" h="584" w="1064">
                  <a:moveTo>
                    <a:pt x="731" y="1"/>
                  </a:moveTo>
                  <a:cubicBezTo>
                    <a:pt x="637" y="1"/>
                    <a:pt x="525" y="25"/>
                    <a:pt x="400" y="91"/>
                  </a:cubicBezTo>
                  <a:cubicBezTo>
                    <a:pt x="166" y="208"/>
                    <a:pt x="0" y="452"/>
                    <a:pt x="117" y="550"/>
                  </a:cubicBezTo>
                  <a:cubicBezTo>
                    <a:pt x="146" y="574"/>
                    <a:pt x="175" y="583"/>
                    <a:pt x="202" y="583"/>
                  </a:cubicBezTo>
                  <a:cubicBezTo>
                    <a:pt x="288" y="583"/>
                    <a:pt x="364" y="494"/>
                    <a:pt x="400" y="472"/>
                  </a:cubicBezTo>
                  <a:cubicBezTo>
                    <a:pt x="410" y="462"/>
                    <a:pt x="430" y="452"/>
                    <a:pt x="439" y="443"/>
                  </a:cubicBezTo>
                  <a:cubicBezTo>
                    <a:pt x="459" y="433"/>
                    <a:pt x="469" y="423"/>
                    <a:pt x="488" y="413"/>
                  </a:cubicBezTo>
                  <a:cubicBezTo>
                    <a:pt x="517" y="394"/>
                    <a:pt x="547" y="384"/>
                    <a:pt x="586" y="374"/>
                  </a:cubicBezTo>
                  <a:cubicBezTo>
                    <a:pt x="654" y="345"/>
                    <a:pt x="722" y="326"/>
                    <a:pt x="791" y="316"/>
                  </a:cubicBezTo>
                  <a:lnTo>
                    <a:pt x="888" y="306"/>
                  </a:lnTo>
                  <a:cubicBezTo>
                    <a:pt x="927" y="306"/>
                    <a:pt x="966" y="296"/>
                    <a:pt x="995" y="267"/>
                  </a:cubicBezTo>
                  <a:cubicBezTo>
                    <a:pt x="1064" y="218"/>
                    <a:pt x="1054" y="111"/>
                    <a:pt x="976" y="72"/>
                  </a:cubicBezTo>
                  <a:cubicBezTo>
                    <a:pt x="928" y="35"/>
                    <a:pt x="843" y="1"/>
                    <a:pt x="73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8"/>
            <p:cNvSpPr/>
            <p:nvPr/>
          </p:nvSpPr>
          <p:spPr>
            <a:xfrm>
              <a:off x="5744875" y="1203850"/>
              <a:ext cx="25650" cy="16475"/>
            </a:xfrm>
            <a:custGeom>
              <a:rect b="b" l="l" r="r" t="t"/>
              <a:pathLst>
                <a:path extrusionOk="0" h="659" w="1026">
                  <a:moveTo>
                    <a:pt x="283" y="1"/>
                  </a:moveTo>
                  <a:cubicBezTo>
                    <a:pt x="208" y="1"/>
                    <a:pt x="148" y="18"/>
                    <a:pt x="108" y="42"/>
                  </a:cubicBezTo>
                  <a:cubicBezTo>
                    <a:pt x="30" y="71"/>
                    <a:pt x="1" y="169"/>
                    <a:pt x="59" y="237"/>
                  </a:cubicBezTo>
                  <a:cubicBezTo>
                    <a:pt x="89" y="266"/>
                    <a:pt x="167" y="296"/>
                    <a:pt x="167" y="296"/>
                  </a:cubicBezTo>
                  <a:lnTo>
                    <a:pt x="254" y="315"/>
                  </a:lnTo>
                  <a:cubicBezTo>
                    <a:pt x="323" y="335"/>
                    <a:pt x="391" y="354"/>
                    <a:pt x="459" y="393"/>
                  </a:cubicBezTo>
                  <a:cubicBezTo>
                    <a:pt x="488" y="413"/>
                    <a:pt x="518" y="432"/>
                    <a:pt x="547" y="452"/>
                  </a:cubicBezTo>
                  <a:cubicBezTo>
                    <a:pt x="567" y="462"/>
                    <a:pt x="576" y="471"/>
                    <a:pt x="586" y="481"/>
                  </a:cubicBezTo>
                  <a:cubicBezTo>
                    <a:pt x="606" y="491"/>
                    <a:pt x="615" y="501"/>
                    <a:pt x="625" y="520"/>
                  </a:cubicBezTo>
                  <a:cubicBezTo>
                    <a:pt x="656" y="552"/>
                    <a:pt x="726" y="659"/>
                    <a:pt x="823" y="659"/>
                  </a:cubicBezTo>
                  <a:cubicBezTo>
                    <a:pt x="846" y="659"/>
                    <a:pt x="872" y="652"/>
                    <a:pt x="898" y="637"/>
                  </a:cubicBezTo>
                  <a:cubicBezTo>
                    <a:pt x="1025" y="559"/>
                    <a:pt x="898" y="286"/>
                    <a:pt x="684" y="140"/>
                  </a:cubicBezTo>
                  <a:cubicBezTo>
                    <a:pt x="529" y="36"/>
                    <a:pt x="390" y="1"/>
                    <a:pt x="28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8"/>
            <p:cNvSpPr/>
            <p:nvPr/>
          </p:nvSpPr>
          <p:spPr>
            <a:xfrm>
              <a:off x="5696100" y="1240975"/>
              <a:ext cx="29525" cy="17100"/>
            </a:xfrm>
            <a:custGeom>
              <a:rect b="b" l="l" r="r" t="t"/>
              <a:pathLst>
                <a:path extrusionOk="0" h="684" w="1181">
                  <a:moveTo>
                    <a:pt x="626" y="0"/>
                  </a:moveTo>
                  <a:cubicBezTo>
                    <a:pt x="616" y="0"/>
                    <a:pt x="606" y="1"/>
                    <a:pt x="596" y="1"/>
                  </a:cubicBezTo>
                  <a:cubicBezTo>
                    <a:pt x="362" y="1"/>
                    <a:pt x="1" y="225"/>
                    <a:pt x="293" y="547"/>
                  </a:cubicBezTo>
                  <a:cubicBezTo>
                    <a:pt x="381" y="642"/>
                    <a:pt x="521" y="684"/>
                    <a:pt x="663" y="684"/>
                  </a:cubicBezTo>
                  <a:cubicBezTo>
                    <a:pt x="900" y="684"/>
                    <a:pt x="1143" y="568"/>
                    <a:pt x="1162" y="391"/>
                  </a:cubicBezTo>
                  <a:cubicBezTo>
                    <a:pt x="1180" y="102"/>
                    <a:pt x="851" y="0"/>
                    <a:pt x="62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8"/>
            <p:cNvSpPr/>
            <p:nvPr/>
          </p:nvSpPr>
          <p:spPr>
            <a:xfrm>
              <a:off x="5798775" y="1269525"/>
              <a:ext cx="13200" cy="15875"/>
            </a:xfrm>
            <a:custGeom>
              <a:rect b="b" l="l" r="r" t="t"/>
              <a:pathLst>
                <a:path extrusionOk="0" h="635" w="528">
                  <a:moveTo>
                    <a:pt x="488" y="0"/>
                  </a:moveTo>
                  <a:cubicBezTo>
                    <a:pt x="459" y="0"/>
                    <a:pt x="420" y="10"/>
                    <a:pt x="391" y="20"/>
                  </a:cubicBezTo>
                  <a:cubicBezTo>
                    <a:pt x="362" y="20"/>
                    <a:pt x="342" y="30"/>
                    <a:pt x="323" y="39"/>
                  </a:cubicBezTo>
                  <a:cubicBezTo>
                    <a:pt x="293" y="49"/>
                    <a:pt x="274" y="69"/>
                    <a:pt x="254" y="78"/>
                  </a:cubicBezTo>
                  <a:cubicBezTo>
                    <a:pt x="225" y="98"/>
                    <a:pt x="206" y="117"/>
                    <a:pt x="186" y="137"/>
                  </a:cubicBezTo>
                  <a:cubicBezTo>
                    <a:pt x="167" y="156"/>
                    <a:pt x="147" y="176"/>
                    <a:pt x="128" y="205"/>
                  </a:cubicBezTo>
                  <a:cubicBezTo>
                    <a:pt x="98" y="244"/>
                    <a:pt x="69" y="293"/>
                    <a:pt x="49" y="352"/>
                  </a:cubicBezTo>
                  <a:cubicBezTo>
                    <a:pt x="30" y="391"/>
                    <a:pt x="20" y="439"/>
                    <a:pt x="10" y="488"/>
                  </a:cubicBezTo>
                  <a:cubicBezTo>
                    <a:pt x="10" y="527"/>
                    <a:pt x="1" y="576"/>
                    <a:pt x="10" y="625"/>
                  </a:cubicBezTo>
                  <a:lnTo>
                    <a:pt x="69" y="634"/>
                  </a:lnTo>
                  <a:cubicBezTo>
                    <a:pt x="69" y="634"/>
                    <a:pt x="79" y="586"/>
                    <a:pt x="108" y="517"/>
                  </a:cubicBezTo>
                  <a:cubicBezTo>
                    <a:pt x="118" y="478"/>
                    <a:pt x="137" y="439"/>
                    <a:pt x="147" y="391"/>
                  </a:cubicBezTo>
                  <a:cubicBezTo>
                    <a:pt x="176" y="352"/>
                    <a:pt x="196" y="313"/>
                    <a:pt x="225" y="273"/>
                  </a:cubicBezTo>
                  <a:cubicBezTo>
                    <a:pt x="235" y="254"/>
                    <a:pt x="254" y="234"/>
                    <a:pt x="264" y="215"/>
                  </a:cubicBezTo>
                  <a:cubicBezTo>
                    <a:pt x="284" y="195"/>
                    <a:pt x="293" y="186"/>
                    <a:pt x="313" y="176"/>
                  </a:cubicBezTo>
                  <a:cubicBezTo>
                    <a:pt x="342" y="147"/>
                    <a:pt x="381" y="127"/>
                    <a:pt x="410" y="108"/>
                  </a:cubicBezTo>
                  <a:cubicBezTo>
                    <a:pt x="440" y="98"/>
                    <a:pt x="469" y="88"/>
                    <a:pt x="498" y="78"/>
                  </a:cubicBezTo>
                  <a:lnTo>
                    <a:pt x="527" y="69"/>
                  </a:lnTo>
                  <a:lnTo>
                    <a:pt x="527" y="0"/>
                  </a:ln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8"/>
            <p:cNvSpPr/>
            <p:nvPr/>
          </p:nvSpPr>
          <p:spPr>
            <a:xfrm>
              <a:off x="5794150" y="1299425"/>
              <a:ext cx="7825" cy="6700"/>
            </a:xfrm>
            <a:custGeom>
              <a:rect b="b" l="l" r="r" t="t"/>
              <a:pathLst>
                <a:path extrusionOk="0" h="268" w="313">
                  <a:moveTo>
                    <a:pt x="174" y="0"/>
                  </a:moveTo>
                  <a:cubicBezTo>
                    <a:pt x="144" y="0"/>
                    <a:pt x="114" y="10"/>
                    <a:pt x="88" y="34"/>
                  </a:cubicBezTo>
                  <a:cubicBezTo>
                    <a:pt x="0" y="112"/>
                    <a:pt x="49" y="258"/>
                    <a:pt x="166" y="268"/>
                  </a:cubicBezTo>
                  <a:cubicBezTo>
                    <a:pt x="234" y="268"/>
                    <a:pt x="303" y="219"/>
                    <a:pt x="313" y="141"/>
                  </a:cubicBezTo>
                  <a:cubicBezTo>
                    <a:pt x="313" y="58"/>
                    <a:pt x="245" y="0"/>
                    <a:pt x="174"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8"/>
            <p:cNvSpPr/>
            <p:nvPr/>
          </p:nvSpPr>
          <p:spPr>
            <a:xfrm>
              <a:off x="5645375" y="1261950"/>
              <a:ext cx="30500" cy="30525"/>
            </a:xfrm>
            <a:custGeom>
              <a:rect b="b" l="l" r="r" t="t"/>
              <a:pathLst>
                <a:path extrusionOk="0" h="1221" w="1220">
                  <a:moveTo>
                    <a:pt x="615" y="1"/>
                  </a:moveTo>
                  <a:cubicBezTo>
                    <a:pt x="274" y="1"/>
                    <a:pt x="0" y="274"/>
                    <a:pt x="0" y="606"/>
                  </a:cubicBezTo>
                  <a:cubicBezTo>
                    <a:pt x="0" y="947"/>
                    <a:pt x="274" y="1220"/>
                    <a:pt x="615" y="1220"/>
                  </a:cubicBezTo>
                  <a:cubicBezTo>
                    <a:pt x="947" y="1220"/>
                    <a:pt x="1220" y="947"/>
                    <a:pt x="1220" y="606"/>
                  </a:cubicBezTo>
                  <a:cubicBezTo>
                    <a:pt x="1220" y="274"/>
                    <a:pt x="947" y="1"/>
                    <a:pt x="61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48"/>
            <p:cNvSpPr/>
            <p:nvPr/>
          </p:nvSpPr>
          <p:spPr>
            <a:xfrm>
              <a:off x="5753900" y="1255875"/>
              <a:ext cx="30525" cy="30500"/>
            </a:xfrm>
            <a:custGeom>
              <a:rect b="b" l="l" r="r" t="t"/>
              <a:pathLst>
                <a:path extrusionOk="0" h="1220" w="1221">
                  <a:moveTo>
                    <a:pt x="606" y="0"/>
                  </a:moveTo>
                  <a:cubicBezTo>
                    <a:pt x="274" y="0"/>
                    <a:pt x="1" y="273"/>
                    <a:pt x="1" y="605"/>
                  </a:cubicBezTo>
                  <a:cubicBezTo>
                    <a:pt x="1" y="946"/>
                    <a:pt x="274" y="1219"/>
                    <a:pt x="606" y="1219"/>
                  </a:cubicBezTo>
                  <a:cubicBezTo>
                    <a:pt x="947" y="1219"/>
                    <a:pt x="1220" y="946"/>
                    <a:pt x="1220" y="605"/>
                  </a:cubicBezTo>
                  <a:cubicBezTo>
                    <a:pt x="1220" y="273"/>
                    <a:pt x="947" y="0"/>
                    <a:pt x="60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48"/>
            <p:cNvSpPr/>
            <p:nvPr/>
          </p:nvSpPr>
          <p:spPr>
            <a:xfrm>
              <a:off x="5695125" y="1283350"/>
              <a:ext cx="45875" cy="16625"/>
            </a:xfrm>
            <a:custGeom>
              <a:rect b="b" l="l" r="r" t="t"/>
              <a:pathLst>
                <a:path extrusionOk="0" h="665" w="1835">
                  <a:moveTo>
                    <a:pt x="1107" y="1"/>
                  </a:moveTo>
                  <a:cubicBezTo>
                    <a:pt x="797" y="1"/>
                    <a:pt x="492" y="89"/>
                    <a:pt x="235" y="257"/>
                  </a:cubicBezTo>
                  <a:cubicBezTo>
                    <a:pt x="118" y="306"/>
                    <a:pt x="30" y="423"/>
                    <a:pt x="10" y="550"/>
                  </a:cubicBezTo>
                  <a:cubicBezTo>
                    <a:pt x="1" y="579"/>
                    <a:pt x="10" y="598"/>
                    <a:pt x="20" y="618"/>
                  </a:cubicBezTo>
                  <a:cubicBezTo>
                    <a:pt x="42" y="647"/>
                    <a:pt x="73" y="665"/>
                    <a:pt x="104" y="665"/>
                  </a:cubicBezTo>
                  <a:cubicBezTo>
                    <a:pt x="116" y="665"/>
                    <a:pt x="127" y="662"/>
                    <a:pt x="137" y="657"/>
                  </a:cubicBezTo>
                  <a:cubicBezTo>
                    <a:pt x="186" y="647"/>
                    <a:pt x="225" y="628"/>
                    <a:pt x="264" y="598"/>
                  </a:cubicBezTo>
                  <a:cubicBezTo>
                    <a:pt x="488" y="452"/>
                    <a:pt x="742" y="374"/>
                    <a:pt x="1015" y="374"/>
                  </a:cubicBezTo>
                  <a:cubicBezTo>
                    <a:pt x="1269" y="384"/>
                    <a:pt x="1532" y="413"/>
                    <a:pt x="1786" y="472"/>
                  </a:cubicBezTo>
                  <a:cubicBezTo>
                    <a:pt x="1835" y="277"/>
                    <a:pt x="1366" y="23"/>
                    <a:pt x="1201" y="3"/>
                  </a:cubicBezTo>
                  <a:cubicBezTo>
                    <a:pt x="1169" y="2"/>
                    <a:pt x="1138" y="1"/>
                    <a:pt x="110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8"/>
            <p:cNvSpPr/>
            <p:nvPr/>
          </p:nvSpPr>
          <p:spPr>
            <a:xfrm>
              <a:off x="5665375" y="1235125"/>
              <a:ext cx="13425" cy="13450"/>
            </a:xfrm>
            <a:custGeom>
              <a:rect b="b" l="l" r="r" t="t"/>
              <a:pathLst>
                <a:path extrusionOk="0" h="538" w="537">
                  <a:moveTo>
                    <a:pt x="264" y="1"/>
                  </a:moveTo>
                  <a:cubicBezTo>
                    <a:pt x="117" y="1"/>
                    <a:pt x="0" y="118"/>
                    <a:pt x="0" y="264"/>
                  </a:cubicBezTo>
                  <a:cubicBezTo>
                    <a:pt x="0" y="420"/>
                    <a:pt x="117" y="537"/>
                    <a:pt x="264" y="537"/>
                  </a:cubicBezTo>
                  <a:cubicBezTo>
                    <a:pt x="410" y="537"/>
                    <a:pt x="537" y="420"/>
                    <a:pt x="537" y="264"/>
                  </a:cubicBezTo>
                  <a:cubicBezTo>
                    <a:pt x="537" y="118"/>
                    <a:pt x="410" y="1"/>
                    <a:pt x="26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8"/>
            <p:cNvSpPr/>
            <p:nvPr/>
          </p:nvSpPr>
          <p:spPr>
            <a:xfrm>
              <a:off x="5737575" y="1234150"/>
              <a:ext cx="13425" cy="13450"/>
            </a:xfrm>
            <a:custGeom>
              <a:rect b="b" l="l" r="r" t="t"/>
              <a:pathLst>
                <a:path extrusionOk="0" h="538" w="537">
                  <a:moveTo>
                    <a:pt x="263" y="1"/>
                  </a:moveTo>
                  <a:cubicBezTo>
                    <a:pt x="117" y="1"/>
                    <a:pt x="0" y="118"/>
                    <a:pt x="0" y="274"/>
                  </a:cubicBezTo>
                  <a:cubicBezTo>
                    <a:pt x="0" y="420"/>
                    <a:pt x="117" y="537"/>
                    <a:pt x="263" y="537"/>
                  </a:cubicBezTo>
                  <a:cubicBezTo>
                    <a:pt x="410" y="537"/>
                    <a:pt x="537" y="420"/>
                    <a:pt x="537" y="274"/>
                  </a:cubicBezTo>
                  <a:cubicBezTo>
                    <a:pt x="537" y="118"/>
                    <a:pt x="410" y="1"/>
                    <a:pt x="26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48"/>
          <p:cNvGrpSpPr/>
          <p:nvPr/>
        </p:nvGrpSpPr>
        <p:grpSpPr>
          <a:xfrm>
            <a:off x="7722474" y="2716656"/>
            <a:ext cx="601353" cy="1793538"/>
            <a:chOff x="4775900" y="1987900"/>
            <a:chExt cx="454400" cy="1355250"/>
          </a:xfrm>
        </p:grpSpPr>
        <p:sp>
          <p:nvSpPr>
            <p:cNvPr id="4553" name="Google Shape;4553;p48"/>
            <p:cNvSpPr/>
            <p:nvPr/>
          </p:nvSpPr>
          <p:spPr>
            <a:xfrm>
              <a:off x="4953700" y="2412375"/>
              <a:ext cx="104900" cy="387575"/>
            </a:xfrm>
            <a:custGeom>
              <a:rect b="b" l="l" r="r" t="t"/>
              <a:pathLst>
                <a:path extrusionOk="0" h="15503" w="4196">
                  <a:moveTo>
                    <a:pt x="1" y="1"/>
                  </a:moveTo>
                  <a:lnTo>
                    <a:pt x="1" y="15502"/>
                  </a:lnTo>
                  <a:lnTo>
                    <a:pt x="4196" y="15502"/>
                  </a:lnTo>
                  <a:lnTo>
                    <a:pt x="4196" y="1"/>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8"/>
            <p:cNvSpPr/>
            <p:nvPr/>
          </p:nvSpPr>
          <p:spPr>
            <a:xfrm>
              <a:off x="4846625" y="3281100"/>
              <a:ext cx="132725" cy="60725"/>
            </a:xfrm>
            <a:custGeom>
              <a:rect b="b" l="l" r="r" t="t"/>
              <a:pathLst>
                <a:path extrusionOk="0" h="2429" w="5309">
                  <a:moveTo>
                    <a:pt x="5162" y="1"/>
                  </a:moveTo>
                  <a:cubicBezTo>
                    <a:pt x="4830" y="147"/>
                    <a:pt x="4079" y="196"/>
                    <a:pt x="3367" y="196"/>
                  </a:cubicBezTo>
                  <a:cubicBezTo>
                    <a:pt x="2928" y="196"/>
                    <a:pt x="2479" y="157"/>
                    <a:pt x="2050" y="69"/>
                  </a:cubicBezTo>
                  <a:cubicBezTo>
                    <a:pt x="1816" y="225"/>
                    <a:pt x="1" y="1513"/>
                    <a:pt x="274" y="2176"/>
                  </a:cubicBezTo>
                  <a:cubicBezTo>
                    <a:pt x="351" y="2357"/>
                    <a:pt x="671" y="2428"/>
                    <a:pt x="1112" y="2428"/>
                  </a:cubicBezTo>
                  <a:cubicBezTo>
                    <a:pt x="2410" y="2428"/>
                    <a:pt x="4751" y="1809"/>
                    <a:pt x="4976" y="1532"/>
                  </a:cubicBezTo>
                  <a:cubicBezTo>
                    <a:pt x="5308" y="1132"/>
                    <a:pt x="5162" y="11"/>
                    <a:pt x="5162" y="11"/>
                  </a:cubicBezTo>
                  <a:lnTo>
                    <a:pt x="5162" y="1"/>
                  </a:ln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48"/>
            <p:cNvSpPr/>
            <p:nvPr/>
          </p:nvSpPr>
          <p:spPr>
            <a:xfrm>
              <a:off x="5036875" y="3282325"/>
              <a:ext cx="132700" cy="60825"/>
            </a:xfrm>
            <a:custGeom>
              <a:rect b="b" l="l" r="r" t="t"/>
              <a:pathLst>
                <a:path extrusionOk="0" h="2433" w="5308">
                  <a:moveTo>
                    <a:pt x="147" y="1"/>
                  </a:moveTo>
                  <a:lnTo>
                    <a:pt x="147" y="20"/>
                  </a:lnTo>
                  <a:cubicBezTo>
                    <a:pt x="147" y="20"/>
                    <a:pt x="0" y="1132"/>
                    <a:pt x="332" y="1542"/>
                  </a:cubicBezTo>
                  <a:cubicBezTo>
                    <a:pt x="558" y="1812"/>
                    <a:pt x="2906" y="2432"/>
                    <a:pt x="4203" y="2432"/>
                  </a:cubicBezTo>
                  <a:cubicBezTo>
                    <a:pt x="4639" y="2432"/>
                    <a:pt x="4956" y="2362"/>
                    <a:pt x="5034" y="2186"/>
                  </a:cubicBezTo>
                  <a:cubicBezTo>
                    <a:pt x="5307" y="1513"/>
                    <a:pt x="3493" y="235"/>
                    <a:pt x="3259" y="69"/>
                  </a:cubicBezTo>
                  <a:cubicBezTo>
                    <a:pt x="2857" y="149"/>
                    <a:pt x="2455" y="197"/>
                    <a:pt x="2046" y="197"/>
                  </a:cubicBezTo>
                  <a:cubicBezTo>
                    <a:pt x="2008" y="197"/>
                    <a:pt x="1970" y="197"/>
                    <a:pt x="1932" y="196"/>
                  </a:cubicBezTo>
                  <a:cubicBezTo>
                    <a:pt x="1882" y="196"/>
                    <a:pt x="1832" y="197"/>
                    <a:pt x="1782" y="197"/>
                  </a:cubicBezTo>
                  <a:cubicBezTo>
                    <a:pt x="1124" y="197"/>
                    <a:pt x="446" y="137"/>
                    <a:pt x="1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48"/>
            <p:cNvSpPr/>
            <p:nvPr/>
          </p:nvSpPr>
          <p:spPr>
            <a:xfrm>
              <a:off x="4859325" y="2828950"/>
              <a:ext cx="287325" cy="464900"/>
            </a:xfrm>
            <a:custGeom>
              <a:rect b="b" l="l" r="r" t="t"/>
              <a:pathLst>
                <a:path extrusionOk="0" h="18596" w="11493">
                  <a:moveTo>
                    <a:pt x="11492" y="0"/>
                  </a:moveTo>
                  <a:lnTo>
                    <a:pt x="11317" y="49"/>
                  </a:lnTo>
                  <a:cubicBezTo>
                    <a:pt x="9790" y="584"/>
                    <a:pt x="7702" y="788"/>
                    <a:pt x="5722" y="788"/>
                  </a:cubicBezTo>
                  <a:cubicBezTo>
                    <a:pt x="5501" y="788"/>
                    <a:pt x="5281" y="785"/>
                    <a:pt x="5063" y="781"/>
                  </a:cubicBezTo>
                  <a:cubicBezTo>
                    <a:pt x="2790" y="732"/>
                    <a:pt x="761" y="420"/>
                    <a:pt x="30" y="49"/>
                  </a:cubicBezTo>
                  <a:lnTo>
                    <a:pt x="0" y="107"/>
                  </a:lnTo>
                  <a:cubicBezTo>
                    <a:pt x="0" y="107"/>
                    <a:pt x="20" y="449"/>
                    <a:pt x="49" y="1024"/>
                  </a:cubicBezTo>
                  <a:cubicBezTo>
                    <a:pt x="264" y="4536"/>
                    <a:pt x="888" y="17843"/>
                    <a:pt x="1161" y="18253"/>
                  </a:cubicBezTo>
                  <a:cubicBezTo>
                    <a:pt x="1220" y="18350"/>
                    <a:pt x="1483" y="18399"/>
                    <a:pt x="1688" y="18458"/>
                  </a:cubicBezTo>
                  <a:cubicBezTo>
                    <a:pt x="2088" y="18555"/>
                    <a:pt x="2498" y="18594"/>
                    <a:pt x="2907" y="18594"/>
                  </a:cubicBezTo>
                  <a:cubicBezTo>
                    <a:pt x="2960" y="18595"/>
                    <a:pt x="3013" y="18595"/>
                    <a:pt x="3066" y="18595"/>
                  </a:cubicBezTo>
                  <a:cubicBezTo>
                    <a:pt x="3663" y="18595"/>
                    <a:pt x="4278" y="18544"/>
                    <a:pt x="4546" y="18419"/>
                  </a:cubicBezTo>
                  <a:cubicBezTo>
                    <a:pt x="4615" y="18399"/>
                    <a:pt x="4663" y="18350"/>
                    <a:pt x="4693" y="18292"/>
                  </a:cubicBezTo>
                  <a:cubicBezTo>
                    <a:pt x="4917" y="17492"/>
                    <a:pt x="5122" y="2439"/>
                    <a:pt x="5122" y="2439"/>
                  </a:cubicBezTo>
                  <a:cubicBezTo>
                    <a:pt x="5177" y="2442"/>
                    <a:pt x="5229" y="2443"/>
                    <a:pt x="5289" y="2443"/>
                  </a:cubicBezTo>
                  <a:cubicBezTo>
                    <a:pt x="5454" y="2443"/>
                    <a:pt x="5678" y="2434"/>
                    <a:pt x="6185" y="2419"/>
                  </a:cubicBezTo>
                  <a:lnTo>
                    <a:pt x="6907" y="17258"/>
                  </a:lnTo>
                  <a:cubicBezTo>
                    <a:pt x="6907" y="17258"/>
                    <a:pt x="6897" y="17960"/>
                    <a:pt x="7161" y="18262"/>
                  </a:cubicBezTo>
                  <a:cubicBezTo>
                    <a:pt x="7210" y="18311"/>
                    <a:pt x="7278" y="18340"/>
                    <a:pt x="7346" y="18360"/>
                  </a:cubicBezTo>
                  <a:cubicBezTo>
                    <a:pt x="7926" y="18440"/>
                    <a:pt x="8410" y="18471"/>
                    <a:pt x="8811" y="18471"/>
                  </a:cubicBezTo>
                  <a:cubicBezTo>
                    <a:pt x="10118" y="18471"/>
                    <a:pt x="10546" y="18145"/>
                    <a:pt x="10546" y="18145"/>
                  </a:cubicBezTo>
                  <a:cubicBezTo>
                    <a:pt x="10966" y="17794"/>
                    <a:pt x="11492" y="0"/>
                    <a:pt x="1149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48"/>
            <p:cNvSpPr/>
            <p:nvPr/>
          </p:nvSpPr>
          <p:spPr>
            <a:xfrm>
              <a:off x="4965500" y="2885025"/>
              <a:ext cx="54575" cy="7350"/>
            </a:xfrm>
            <a:custGeom>
              <a:rect b="b" l="l" r="r" t="t"/>
              <a:pathLst>
                <a:path extrusionOk="0" h="294" w="2183">
                  <a:moveTo>
                    <a:pt x="85" y="0"/>
                  </a:moveTo>
                  <a:cubicBezTo>
                    <a:pt x="15" y="0"/>
                    <a:pt x="0" y="99"/>
                    <a:pt x="75" y="108"/>
                  </a:cubicBezTo>
                  <a:cubicBezTo>
                    <a:pt x="75" y="108"/>
                    <a:pt x="202" y="147"/>
                    <a:pt x="387" y="186"/>
                  </a:cubicBezTo>
                  <a:cubicBezTo>
                    <a:pt x="621" y="225"/>
                    <a:pt x="855" y="264"/>
                    <a:pt x="1099" y="284"/>
                  </a:cubicBezTo>
                  <a:lnTo>
                    <a:pt x="1480" y="294"/>
                  </a:lnTo>
                  <a:cubicBezTo>
                    <a:pt x="1597" y="294"/>
                    <a:pt x="1714" y="284"/>
                    <a:pt x="1811" y="284"/>
                  </a:cubicBezTo>
                  <a:cubicBezTo>
                    <a:pt x="2016" y="255"/>
                    <a:pt x="2133" y="235"/>
                    <a:pt x="2133" y="235"/>
                  </a:cubicBezTo>
                  <a:cubicBezTo>
                    <a:pt x="2163" y="225"/>
                    <a:pt x="2182" y="206"/>
                    <a:pt x="2182" y="186"/>
                  </a:cubicBezTo>
                  <a:cubicBezTo>
                    <a:pt x="2182" y="157"/>
                    <a:pt x="2153" y="128"/>
                    <a:pt x="2133" y="128"/>
                  </a:cubicBezTo>
                  <a:cubicBezTo>
                    <a:pt x="2133" y="128"/>
                    <a:pt x="2007" y="128"/>
                    <a:pt x="1811" y="118"/>
                  </a:cubicBezTo>
                  <a:cubicBezTo>
                    <a:pt x="1626" y="108"/>
                    <a:pt x="1372" y="98"/>
                    <a:pt x="1119" y="79"/>
                  </a:cubicBezTo>
                  <a:lnTo>
                    <a:pt x="416" y="20"/>
                  </a:lnTo>
                  <a:cubicBezTo>
                    <a:pt x="221" y="1"/>
                    <a:pt x="95" y="1"/>
                    <a:pt x="95" y="1"/>
                  </a:cubicBezTo>
                  <a:cubicBezTo>
                    <a:pt x="91" y="0"/>
                    <a:pt x="88" y="0"/>
                    <a:pt x="8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8"/>
            <p:cNvSpPr/>
            <p:nvPr/>
          </p:nvSpPr>
          <p:spPr>
            <a:xfrm>
              <a:off x="5149125" y="2799925"/>
              <a:ext cx="81175" cy="87400"/>
            </a:xfrm>
            <a:custGeom>
              <a:rect b="b" l="l" r="r" t="t"/>
              <a:pathLst>
                <a:path extrusionOk="0" h="3496" w="3247">
                  <a:moveTo>
                    <a:pt x="2573" y="0"/>
                  </a:moveTo>
                  <a:cubicBezTo>
                    <a:pt x="2203" y="176"/>
                    <a:pt x="1383" y="878"/>
                    <a:pt x="125" y="927"/>
                  </a:cubicBezTo>
                  <a:lnTo>
                    <a:pt x="125" y="956"/>
                  </a:lnTo>
                  <a:cubicBezTo>
                    <a:pt x="125" y="956"/>
                    <a:pt x="183" y="1161"/>
                    <a:pt x="95" y="1746"/>
                  </a:cubicBezTo>
                  <a:cubicBezTo>
                    <a:pt x="1" y="2390"/>
                    <a:pt x="74" y="2592"/>
                    <a:pt x="204" y="2592"/>
                  </a:cubicBezTo>
                  <a:cubicBezTo>
                    <a:pt x="422" y="2592"/>
                    <a:pt x="798" y="2020"/>
                    <a:pt x="798" y="2020"/>
                  </a:cubicBezTo>
                  <a:lnTo>
                    <a:pt x="798" y="2020"/>
                  </a:lnTo>
                  <a:cubicBezTo>
                    <a:pt x="798" y="2020"/>
                    <a:pt x="671" y="3356"/>
                    <a:pt x="1081" y="3444"/>
                  </a:cubicBezTo>
                  <a:cubicBezTo>
                    <a:pt x="1094" y="3446"/>
                    <a:pt x="1107" y="3448"/>
                    <a:pt x="1119" y="3448"/>
                  </a:cubicBezTo>
                  <a:cubicBezTo>
                    <a:pt x="1504" y="3448"/>
                    <a:pt x="1569" y="2312"/>
                    <a:pt x="1569" y="2312"/>
                  </a:cubicBezTo>
                  <a:cubicBezTo>
                    <a:pt x="1569" y="2312"/>
                    <a:pt x="1679" y="3495"/>
                    <a:pt x="2054" y="3495"/>
                  </a:cubicBezTo>
                  <a:cubicBezTo>
                    <a:pt x="2064" y="3495"/>
                    <a:pt x="2075" y="3494"/>
                    <a:pt x="2086" y="3493"/>
                  </a:cubicBezTo>
                  <a:cubicBezTo>
                    <a:pt x="2378" y="3454"/>
                    <a:pt x="2368" y="2166"/>
                    <a:pt x="2368" y="2166"/>
                  </a:cubicBezTo>
                  <a:lnTo>
                    <a:pt x="2368" y="2166"/>
                  </a:lnTo>
                  <a:cubicBezTo>
                    <a:pt x="2369" y="2166"/>
                    <a:pt x="2632" y="3094"/>
                    <a:pt x="2849" y="3094"/>
                  </a:cubicBezTo>
                  <a:cubicBezTo>
                    <a:pt x="2889" y="3094"/>
                    <a:pt x="2928" y="3062"/>
                    <a:pt x="2964" y="2985"/>
                  </a:cubicBezTo>
                  <a:cubicBezTo>
                    <a:pt x="3246" y="2381"/>
                    <a:pt x="2690" y="371"/>
                    <a:pt x="2690" y="371"/>
                  </a:cubicBezTo>
                  <a:lnTo>
                    <a:pt x="2573"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48"/>
            <p:cNvSpPr/>
            <p:nvPr/>
          </p:nvSpPr>
          <p:spPr>
            <a:xfrm>
              <a:off x="4775900" y="2805050"/>
              <a:ext cx="81000" cy="79075"/>
            </a:xfrm>
            <a:custGeom>
              <a:rect b="b" l="l" r="r" t="t"/>
              <a:pathLst>
                <a:path extrusionOk="0" h="3163" w="3240">
                  <a:moveTo>
                    <a:pt x="567" y="0"/>
                  </a:moveTo>
                  <a:lnTo>
                    <a:pt x="557" y="39"/>
                  </a:lnTo>
                  <a:cubicBezTo>
                    <a:pt x="557" y="39"/>
                    <a:pt x="1" y="2039"/>
                    <a:pt x="274" y="2644"/>
                  </a:cubicBezTo>
                  <a:cubicBezTo>
                    <a:pt x="309" y="2721"/>
                    <a:pt x="348" y="2753"/>
                    <a:pt x="389" y="2753"/>
                  </a:cubicBezTo>
                  <a:cubicBezTo>
                    <a:pt x="606" y="2753"/>
                    <a:pt x="869" y="1824"/>
                    <a:pt x="869" y="1824"/>
                  </a:cubicBezTo>
                  <a:cubicBezTo>
                    <a:pt x="869" y="1824"/>
                    <a:pt x="869" y="3112"/>
                    <a:pt x="1152" y="3161"/>
                  </a:cubicBezTo>
                  <a:cubicBezTo>
                    <a:pt x="1161" y="3162"/>
                    <a:pt x="1170" y="3163"/>
                    <a:pt x="1179" y="3163"/>
                  </a:cubicBezTo>
                  <a:cubicBezTo>
                    <a:pt x="1557" y="3163"/>
                    <a:pt x="1669" y="1971"/>
                    <a:pt x="1669" y="1971"/>
                  </a:cubicBezTo>
                  <a:cubicBezTo>
                    <a:pt x="1669" y="1971"/>
                    <a:pt x="1742" y="3107"/>
                    <a:pt x="2115" y="3107"/>
                  </a:cubicBezTo>
                  <a:cubicBezTo>
                    <a:pt x="2129" y="3107"/>
                    <a:pt x="2143" y="3105"/>
                    <a:pt x="2157" y="3102"/>
                  </a:cubicBezTo>
                  <a:cubicBezTo>
                    <a:pt x="2567" y="3005"/>
                    <a:pt x="2440" y="1678"/>
                    <a:pt x="2440" y="1678"/>
                  </a:cubicBezTo>
                  <a:lnTo>
                    <a:pt x="2440" y="1678"/>
                  </a:lnTo>
                  <a:cubicBezTo>
                    <a:pt x="2440" y="1678"/>
                    <a:pt x="2822" y="2253"/>
                    <a:pt x="3040" y="2253"/>
                  </a:cubicBezTo>
                  <a:cubicBezTo>
                    <a:pt x="3168" y="2253"/>
                    <a:pt x="3240" y="2052"/>
                    <a:pt x="3142" y="1415"/>
                  </a:cubicBezTo>
                  <a:cubicBezTo>
                    <a:pt x="3054" y="820"/>
                    <a:pt x="3113" y="615"/>
                    <a:pt x="3113" y="615"/>
                  </a:cubicBezTo>
                  <a:lnTo>
                    <a:pt x="3113" y="585"/>
                  </a:lnTo>
                  <a:cubicBezTo>
                    <a:pt x="2235" y="556"/>
                    <a:pt x="1367" y="361"/>
                    <a:pt x="56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48"/>
            <p:cNvSpPr/>
            <p:nvPr/>
          </p:nvSpPr>
          <p:spPr>
            <a:xfrm>
              <a:off x="4818350" y="2081900"/>
              <a:ext cx="340975" cy="338075"/>
            </a:xfrm>
            <a:custGeom>
              <a:rect b="b" l="l" r="r" t="t"/>
              <a:pathLst>
                <a:path extrusionOk="0" h="13523" w="13639">
                  <a:moveTo>
                    <a:pt x="1386" y="1"/>
                  </a:moveTo>
                  <a:cubicBezTo>
                    <a:pt x="1386" y="1"/>
                    <a:pt x="800" y="401"/>
                    <a:pt x="654" y="1815"/>
                  </a:cubicBezTo>
                  <a:cubicBezTo>
                    <a:pt x="449" y="3874"/>
                    <a:pt x="430" y="6235"/>
                    <a:pt x="430" y="6235"/>
                  </a:cubicBezTo>
                  <a:cubicBezTo>
                    <a:pt x="430" y="6235"/>
                    <a:pt x="0" y="7366"/>
                    <a:pt x="283" y="8332"/>
                  </a:cubicBezTo>
                  <a:cubicBezTo>
                    <a:pt x="683" y="9649"/>
                    <a:pt x="2654" y="11200"/>
                    <a:pt x="4907" y="11591"/>
                  </a:cubicBezTo>
                  <a:lnTo>
                    <a:pt x="5034" y="12947"/>
                  </a:lnTo>
                  <a:cubicBezTo>
                    <a:pt x="5034" y="12947"/>
                    <a:pt x="5512" y="13522"/>
                    <a:pt x="6780" y="13522"/>
                  </a:cubicBezTo>
                  <a:cubicBezTo>
                    <a:pt x="8049" y="13522"/>
                    <a:pt x="8478" y="12537"/>
                    <a:pt x="8478" y="12537"/>
                  </a:cubicBezTo>
                  <a:lnTo>
                    <a:pt x="8234" y="11337"/>
                  </a:lnTo>
                  <a:cubicBezTo>
                    <a:pt x="10458" y="10283"/>
                    <a:pt x="11219" y="8498"/>
                    <a:pt x="11219" y="8498"/>
                  </a:cubicBezTo>
                  <a:cubicBezTo>
                    <a:pt x="11219" y="8498"/>
                    <a:pt x="11339" y="8549"/>
                    <a:pt x="11541" y="8549"/>
                  </a:cubicBezTo>
                  <a:cubicBezTo>
                    <a:pt x="11744" y="8549"/>
                    <a:pt x="12029" y="8498"/>
                    <a:pt x="12361" y="8293"/>
                  </a:cubicBezTo>
                  <a:cubicBezTo>
                    <a:pt x="13219" y="7786"/>
                    <a:pt x="13639" y="5718"/>
                    <a:pt x="12887" y="4976"/>
                  </a:cubicBezTo>
                  <a:cubicBezTo>
                    <a:pt x="12731" y="4820"/>
                    <a:pt x="12536" y="4703"/>
                    <a:pt x="12322" y="4645"/>
                  </a:cubicBezTo>
                  <a:cubicBezTo>
                    <a:pt x="12302" y="4645"/>
                    <a:pt x="12273" y="4635"/>
                    <a:pt x="12253" y="4635"/>
                  </a:cubicBezTo>
                  <a:cubicBezTo>
                    <a:pt x="12192" y="4626"/>
                    <a:pt x="12131" y="4622"/>
                    <a:pt x="12071" y="4622"/>
                  </a:cubicBezTo>
                  <a:cubicBezTo>
                    <a:pt x="11734" y="4622"/>
                    <a:pt x="11412" y="4757"/>
                    <a:pt x="11180" y="5006"/>
                  </a:cubicBezTo>
                  <a:cubicBezTo>
                    <a:pt x="11180" y="5006"/>
                    <a:pt x="9014" y="1767"/>
                    <a:pt x="9551" y="167"/>
                  </a:cubicBezTo>
                  <a:lnTo>
                    <a:pt x="9463" y="128"/>
                  </a:lnTo>
                  <a:cubicBezTo>
                    <a:pt x="9463" y="128"/>
                    <a:pt x="7362" y="513"/>
                    <a:pt x="5083" y="513"/>
                  </a:cubicBezTo>
                  <a:cubicBezTo>
                    <a:pt x="3790" y="513"/>
                    <a:pt x="2441" y="389"/>
                    <a:pt x="138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8"/>
            <p:cNvSpPr/>
            <p:nvPr/>
          </p:nvSpPr>
          <p:spPr>
            <a:xfrm>
              <a:off x="5043700" y="2052975"/>
              <a:ext cx="89300" cy="154075"/>
            </a:xfrm>
            <a:custGeom>
              <a:rect b="b" l="l" r="r" t="t"/>
              <a:pathLst>
                <a:path extrusionOk="0" h="6163" w="3572">
                  <a:moveTo>
                    <a:pt x="2159" y="0"/>
                  </a:moveTo>
                  <a:cubicBezTo>
                    <a:pt x="2114" y="0"/>
                    <a:pt x="2067" y="6"/>
                    <a:pt x="2020" y="17"/>
                  </a:cubicBezTo>
                  <a:cubicBezTo>
                    <a:pt x="1532" y="114"/>
                    <a:pt x="1015" y="680"/>
                    <a:pt x="820" y="865"/>
                  </a:cubicBezTo>
                  <a:cubicBezTo>
                    <a:pt x="693" y="992"/>
                    <a:pt x="596" y="1148"/>
                    <a:pt x="547" y="1324"/>
                  </a:cubicBezTo>
                  <a:cubicBezTo>
                    <a:pt x="0" y="2924"/>
                    <a:pt x="2166" y="6163"/>
                    <a:pt x="2166" y="6163"/>
                  </a:cubicBezTo>
                  <a:cubicBezTo>
                    <a:pt x="2398" y="5914"/>
                    <a:pt x="2720" y="5779"/>
                    <a:pt x="3057" y="5779"/>
                  </a:cubicBezTo>
                  <a:cubicBezTo>
                    <a:pt x="3117" y="5779"/>
                    <a:pt x="3178" y="5783"/>
                    <a:pt x="3239" y="5792"/>
                  </a:cubicBezTo>
                  <a:cubicBezTo>
                    <a:pt x="3571" y="3255"/>
                    <a:pt x="2937" y="280"/>
                    <a:pt x="2381" y="46"/>
                  </a:cubicBezTo>
                  <a:cubicBezTo>
                    <a:pt x="2308" y="15"/>
                    <a:pt x="2235" y="0"/>
                    <a:pt x="215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48"/>
            <p:cNvSpPr/>
            <p:nvPr/>
          </p:nvSpPr>
          <p:spPr>
            <a:xfrm>
              <a:off x="5001050" y="2206500"/>
              <a:ext cx="36100" cy="29875"/>
            </a:xfrm>
            <a:custGeom>
              <a:rect b="b" l="l" r="r" t="t"/>
              <a:pathLst>
                <a:path extrusionOk="0" h="1195" w="1444">
                  <a:moveTo>
                    <a:pt x="691" y="0"/>
                  </a:moveTo>
                  <a:cubicBezTo>
                    <a:pt x="324" y="0"/>
                    <a:pt x="1" y="354"/>
                    <a:pt x="116" y="763"/>
                  </a:cubicBezTo>
                  <a:cubicBezTo>
                    <a:pt x="189" y="1023"/>
                    <a:pt x="424" y="1195"/>
                    <a:pt x="687" y="1195"/>
                  </a:cubicBezTo>
                  <a:cubicBezTo>
                    <a:pt x="740" y="1195"/>
                    <a:pt x="794" y="1187"/>
                    <a:pt x="848" y="1173"/>
                  </a:cubicBezTo>
                  <a:cubicBezTo>
                    <a:pt x="1355" y="1036"/>
                    <a:pt x="1443" y="343"/>
                    <a:pt x="985" y="80"/>
                  </a:cubicBezTo>
                  <a:cubicBezTo>
                    <a:pt x="889" y="25"/>
                    <a:pt x="788" y="0"/>
                    <a:pt x="69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48"/>
            <p:cNvSpPr/>
            <p:nvPr/>
          </p:nvSpPr>
          <p:spPr>
            <a:xfrm>
              <a:off x="4866375" y="2207450"/>
              <a:ext cx="36150" cy="29900"/>
            </a:xfrm>
            <a:custGeom>
              <a:rect b="b" l="l" r="r" t="t"/>
              <a:pathLst>
                <a:path extrusionOk="0" h="1196" w="1446">
                  <a:moveTo>
                    <a:pt x="680" y="0"/>
                  </a:moveTo>
                  <a:cubicBezTo>
                    <a:pt x="317" y="0"/>
                    <a:pt x="1" y="347"/>
                    <a:pt x="109" y="754"/>
                  </a:cubicBezTo>
                  <a:cubicBezTo>
                    <a:pt x="182" y="1022"/>
                    <a:pt x="424" y="1195"/>
                    <a:pt x="683" y="1195"/>
                  </a:cubicBezTo>
                  <a:cubicBezTo>
                    <a:pt x="735" y="1195"/>
                    <a:pt x="788" y="1188"/>
                    <a:pt x="840" y="1174"/>
                  </a:cubicBezTo>
                  <a:cubicBezTo>
                    <a:pt x="1357" y="1027"/>
                    <a:pt x="1445" y="344"/>
                    <a:pt x="977" y="81"/>
                  </a:cubicBezTo>
                  <a:cubicBezTo>
                    <a:pt x="879" y="25"/>
                    <a:pt x="778" y="0"/>
                    <a:pt x="68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8"/>
            <p:cNvSpPr/>
            <p:nvPr/>
          </p:nvSpPr>
          <p:spPr>
            <a:xfrm>
              <a:off x="4995300" y="2162250"/>
              <a:ext cx="44250" cy="20800"/>
            </a:xfrm>
            <a:custGeom>
              <a:rect b="b" l="l" r="r" t="t"/>
              <a:pathLst>
                <a:path extrusionOk="0" h="832" w="1770">
                  <a:moveTo>
                    <a:pt x="722" y="0"/>
                  </a:moveTo>
                  <a:cubicBezTo>
                    <a:pt x="511" y="0"/>
                    <a:pt x="318" y="74"/>
                    <a:pt x="210" y="260"/>
                  </a:cubicBezTo>
                  <a:cubicBezTo>
                    <a:pt x="0" y="635"/>
                    <a:pt x="664" y="832"/>
                    <a:pt x="1174" y="832"/>
                  </a:cubicBezTo>
                  <a:cubicBezTo>
                    <a:pt x="1447" y="832"/>
                    <a:pt x="1675" y="775"/>
                    <a:pt x="1702" y="660"/>
                  </a:cubicBezTo>
                  <a:cubicBezTo>
                    <a:pt x="1770" y="370"/>
                    <a:pt x="1198" y="0"/>
                    <a:pt x="72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48"/>
            <p:cNvSpPr/>
            <p:nvPr/>
          </p:nvSpPr>
          <p:spPr>
            <a:xfrm>
              <a:off x="4858325" y="2163300"/>
              <a:ext cx="46125" cy="23300"/>
            </a:xfrm>
            <a:custGeom>
              <a:rect b="b" l="l" r="r" t="t"/>
              <a:pathLst>
                <a:path extrusionOk="0" h="932" w="1845">
                  <a:moveTo>
                    <a:pt x="1104" y="1"/>
                  </a:moveTo>
                  <a:cubicBezTo>
                    <a:pt x="607" y="1"/>
                    <a:pt x="0" y="520"/>
                    <a:pt x="118" y="823"/>
                  </a:cubicBezTo>
                  <a:cubicBezTo>
                    <a:pt x="148" y="898"/>
                    <a:pt x="264" y="931"/>
                    <a:pt x="419" y="931"/>
                  </a:cubicBezTo>
                  <a:cubicBezTo>
                    <a:pt x="924" y="931"/>
                    <a:pt x="1844" y="577"/>
                    <a:pt x="1523" y="189"/>
                  </a:cubicBezTo>
                  <a:cubicBezTo>
                    <a:pt x="1414" y="55"/>
                    <a:pt x="1264" y="1"/>
                    <a:pt x="110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48"/>
            <p:cNvSpPr/>
            <p:nvPr/>
          </p:nvSpPr>
          <p:spPr>
            <a:xfrm>
              <a:off x="4910775" y="2255525"/>
              <a:ext cx="98225" cy="37375"/>
            </a:xfrm>
            <a:custGeom>
              <a:rect b="b" l="l" r="r" t="t"/>
              <a:pathLst>
                <a:path extrusionOk="0" h="1495" w="3929">
                  <a:moveTo>
                    <a:pt x="3793" y="1"/>
                  </a:moveTo>
                  <a:cubicBezTo>
                    <a:pt x="3756" y="1"/>
                    <a:pt x="3719" y="19"/>
                    <a:pt x="3698" y="60"/>
                  </a:cubicBezTo>
                  <a:cubicBezTo>
                    <a:pt x="3669" y="109"/>
                    <a:pt x="3640" y="158"/>
                    <a:pt x="3610" y="197"/>
                  </a:cubicBezTo>
                  <a:cubicBezTo>
                    <a:pt x="3571" y="246"/>
                    <a:pt x="3522" y="295"/>
                    <a:pt x="3483" y="343"/>
                  </a:cubicBezTo>
                  <a:cubicBezTo>
                    <a:pt x="3425" y="402"/>
                    <a:pt x="3366" y="460"/>
                    <a:pt x="3298" y="509"/>
                  </a:cubicBezTo>
                  <a:cubicBezTo>
                    <a:pt x="3132" y="646"/>
                    <a:pt x="2947" y="753"/>
                    <a:pt x="2762" y="841"/>
                  </a:cubicBezTo>
                  <a:cubicBezTo>
                    <a:pt x="2644" y="890"/>
                    <a:pt x="2537" y="929"/>
                    <a:pt x="2430" y="958"/>
                  </a:cubicBezTo>
                  <a:cubicBezTo>
                    <a:pt x="2303" y="997"/>
                    <a:pt x="2186" y="1026"/>
                    <a:pt x="2059" y="1055"/>
                  </a:cubicBezTo>
                  <a:lnTo>
                    <a:pt x="1874" y="1075"/>
                  </a:lnTo>
                  <a:lnTo>
                    <a:pt x="1698" y="1095"/>
                  </a:lnTo>
                  <a:cubicBezTo>
                    <a:pt x="1581" y="1095"/>
                    <a:pt x="1464" y="1095"/>
                    <a:pt x="1347" y="1075"/>
                  </a:cubicBezTo>
                  <a:cubicBezTo>
                    <a:pt x="1132" y="1055"/>
                    <a:pt x="927" y="1007"/>
                    <a:pt x="732" y="929"/>
                  </a:cubicBezTo>
                  <a:cubicBezTo>
                    <a:pt x="596" y="870"/>
                    <a:pt x="459" y="802"/>
                    <a:pt x="332" y="714"/>
                  </a:cubicBezTo>
                  <a:cubicBezTo>
                    <a:pt x="293" y="685"/>
                    <a:pt x="254" y="665"/>
                    <a:pt x="235" y="646"/>
                  </a:cubicBezTo>
                  <a:lnTo>
                    <a:pt x="196" y="616"/>
                  </a:lnTo>
                  <a:cubicBezTo>
                    <a:pt x="171" y="597"/>
                    <a:pt x="147" y="587"/>
                    <a:pt x="124" y="587"/>
                  </a:cubicBezTo>
                  <a:cubicBezTo>
                    <a:pt x="101" y="587"/>
                    <a:pt x="79" y="597"/>
                    <a:pt x="59" y="616"/>
                  </a:cubicBezTo>
                  <a:cubicBezTo>
                    <a:pt x="10" y="646"/>
                    <a:pt x="1" y="714"/>
                    <a:pt x="40" y="763"/>
                  </a:cubicBezTo>
                  <a:lnTo>
                    <a:pt x="69" y="812"/>
                  </a:lnTo>
                  <a:cubicBezTo>
                    <a:pt x="108" y="841"/>
                    <a:pt x="137" y="880"/>
                    <a:pt x="176" y="909"/>
                  </a:cubicBezTo>
                  <a:cubicBezTo>
                    <a:pt x="293" y="1036"/>
                    <a:pt x="440" y="1134"/>
                    <a:pt x="586" y="1221"/>
                  </a:cubicBezTo>
                  <a:cubicBezTo>
                    <a:pt x="801" y="1338"/>
                    <a:pt x="1035" y="1426"/>
                    <a:pt x="1288" y="1465"/>
                  </a:cubicBezTo>
                  <a:cubicBezTo>
                    <a:pt x="1425" y="1485"/>
                    <a:pt x="1562" y="1494"/>
                    <a:pt x="1698" y="1494"/>
                  </a:cubicBezTo>
                  <a:lnTo>
                    <a:pt x="1913" y="1485"/>
                  </a:lnTo>
                  <a:cubicBezTo>
                    <a:pt x="1981" y="1475"/>
                    <a:pt x="2059" y="1465"/>
                    <a:pt x="2127" y="1446"/>
                  </a:cubicBezTo>
                  <a:cubicBezTo>
                    <a:pt x="2264" y="1426"/>
                    <a:pt x="2401" y="1387"/>
                    <a:pt x="2537" y="1348"/>
                  </a:cubicBezTo>
                  <a:cubicBezTo>
                    <a:pt x="2664" y="1299"/>
                    <a:pt x="2791" y="1241"/>
                    <a:pt x="2918" y="1182"/>
                  </a:cubicBezTo>
                  <a:cubicBezTo>
                    <a:pt x="3132" y="1065"/>
                    <a:pt x="3337" y="919"/>
                    <a:pt x="3503" y="753"/>
                  </a:cubicBezTo>
                  <a:cubicBezTo>
                    <a:pt x="3571" y="675"/>
                    <a:pt x="3640" y="607"/>
                    <a:pt x="3698" y="529"/>
                  </a:cubicBezTo>
                  <a:cubicBezTo>
                    <a:pt x="3737" y="460"/>
                    <a:pt x="3776" y="402"/>
                    <a:pt x="3815" y="334"/>
                  </a:cubicBezTo>
                  <a:cubicBezTo>
                    <a:pt x="3844" y="275"/>
                    <a:pt x="3874" y="207"/>
                    <a:pt x="3903" y="148"/>
                  </a:cubicBezTo>
                  <a:cubicBezTo>
                    <a:pt x="3928" y="60"/>
                    <a:pt x="3860" y="1"/>
                    <a:pt x="379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8"/>
            <p:cNvSpPr/>
            <p:nvPr/>
          </p:nvSpPr>
          <p:spPr>
            <a:xfrm>
              <a:off x="5099300" y="2221500"/>
              <a:ext cx="40900" cy="28775"/>
            </a:xfrm>
            <a:custGeom>
              <a:rect b="b" l="l" r="r" t="t"/>
              <a:pathLst>
                <a:path extrusionOk="0" h="1151" w="1636">
                  <a:moveTo>
                    <a:pt x="859" y="0"/>
                  </a:moveTo>
                  <a:cubicBezTo>
                    <a:pt x="826" y="0"/>
                    <a:pt x="794" y="3"/>
                    <a:pt x="762" y="7"/>
                  </a:cubicBezTo>
                  <a:cubicBezTo>
                    <a:pt x="684" y="7"/>
                    <a:pt x="606" y="26"/>
                    <a:pt x="537" y="56"/>
                  </a:cubicBezTo>
                  <a:lnTo>
                    <a:pt x="430" y="95"/>
                  </a:lnTo>
                  <a:cubicBezTo>
                    <a:pt x="401" y="114"/>
                    <a:pt x="352" y="134"/>
                    <a:pt x="323" y="163"/>
                  </a:cubicBezTo>
                  <a:cubicBezTo>
                    <a:pt x="254" y="202"/>
                    <a:pt x="196" y="261"/>
                    <a:pt x="147" y="329"/>
                  </a:cubicBezTo>
                  <a:cubicBezTo>
                    <a:pt x="69" y="436"/>
                    <a:pt x="20" y="573"/>
                    <a:pt x="11" y="709"/>
                  </a:cubicBezTo>
                  <a:cubicBezTo>
                    <a:pt x="1" y="797"/>
                    <a:pt x="1" y="895"/>
                    <a:pt x="20" y="982"/>
                  </a:cubicBezTo>
                  <a:cubicBezTo>
                    <a:pt x="30" y="1021"/>
                    <a:pt x="30" y="1051"/>
                    <a:pt x="50" y="1090"/>
                  </a:cubicBezTo>
                  <a:cubicBezTo>
                    <a:pt x="58" y="1124"/>
                    <a:pt x="89" y="1150"/>
                    <a:pt x="122" y="1150"/>
                  </a:cubicBezTo>
                  <a:cubicBezTo>
                    <a:pt x="127" y="1150"/>
                    <a:pt x="132" y="1150"/>
                    <a:pt x="137" y="1148"/>
                  </a:cubicBezTo>
                  <a:cubicBezTo>
                    <a:pt x="186" y="1139"/>
                    <a:pt x="215" y="1099"/>
                    <a:pt x="206" y="1051"/>
                  </a:cubicBezTo>
                  <a:cubicBezTo>
                    <a:pt x="206" y="953"/>
                    <a:pt x="215" y="846"/>
                    <a:pt x="245" y="758"/>
                  </a:cubicBezTo>
                  <a:cubicBezTo>
                    <a:pt x="254" y="709"/>
                    <a:pt x="274" y="670"/>
                    <a:pt x="293" y="631"/>
                  </a:cubicBezTo>
                  <a:cubicBezTo>
                    <a:pt x="313" y="592"/>
                    <a:pt x="342" y="543"/>
                    <a:pt x="371" y="514"/>
                  </a:cubicBezTo>
                  <a:cubicBezTo>
                    <a:pt x="410" y="475"/>
                    <a:pt x="440" y="436"/>
                    <a:pt x="489" y="417"/>
                  </a:cubicBezTo>
                  <a:cubicBezTo>
                    <a:pt x="508" y="407"/>
                    <a:pt x="518" y="387"/>
                    <a:pt x="547" y="378"/>
                  </a:cubicBezTo>
                  <a:lnTo>
                    <a:pt x="635" y="348"/>
                  </a:lnTo>
                  <a:cubicBezTo>
                    <a:pt x="684" y="329"/>
                    <a:pt x="742" y="309"/>
                    <a:pt x="791" y="309"/>
                  </a:cubicBezTo>
                  <a:cubicBezTo>
                    <a:pt x="820" y="304"/>
                    <a:pt x="847" y="302"/>
                    <a:pt x="873" y="302"/>
                  </a:cubicBezTo>
                  <a:cubicBezTo>
                    <a:pt x="898" y="302"/>
                    <a:pt x="923" y="304"/>
                    <a:pt x="947" y="309"/>
                  </a:cubicBezTo>
                  <a:cubicBezTo>
                    <a:pt x="996" y="309"/>
                    <a:pt x="1045" y="319"/>
                    <a:pt x="1093" y="339"/>
                  </a:cubicBezTo>
                  <a:cubicBezTo>
                    <a:pt x="1142" y="358"/>
                    <a:pt x="1181" y="378"/>
                    <a:pt x="1220" y="397"/>
                  </a:cubicBezTo>
                  <a:cubicBezTo>
                    <a:pt x="1279" y="426"/>
                    <a:pt x="1347" y="465"/>
                    <a:pt x="1406" y="514"/>
                  </a:cubicBezTo>
                  <a:lnTo>
                    <a:pt x="1464" y="573"/>
                  </a:lnTo>
                  <a:lnTo>
                    <a:pt x="1474" y="563"/>
                  </a:lnTo>
                  <a:cubicBezTo>
                    <a:pt x="1491" y="586"/>
                    <a:pt x="1513" y="595"/>
                    <a:pt x="1534" y="595"/>
                  </a:cubicBezTo>
                  <a:cubicBezTo>
                    <a:pt x="1586" y="595"/>
                    <a:pt x="1635" y="538"/>
                    <a:pt x="1601" y="475"/>
                  </a:cubicBezTo>
                  <a:cubicBezTo>
                    <a:pt x="1591" y="446"/>
                    <a:pt x="1571" y="417"/>
                    <a:pt x="1552" y="387"/>
                  </a:cubicBezTo>
                  <a:cubicBezTo>
                    <a:pt x="1493" y="309"/>
                    <a:pt x="1435" y="241"/>
                    <a:pt x="1367" y="182"/>
                  </a:cubicBezTo>
                  <a:cubicBezTo>
                    <a:pt x="1308" y="143"/>
                    <a:pt x="1259" y="114"/>
                    <a:pt x="1201" y="85"/>
                  </a:cubicBezTo>
                  <a:cubicBezTo>
                    <a:pt x="1142" y="56"/>
                    <a:pt x="1074" y="26"/>
                    <a:pt x="996" y="17"/>
                  </a:cubicBezTo>
                  <a:cubicBezTo>
                    <a:pt x="950" y="5"/>
                    <a:pt x="904" y="0"/>
                    <a:pt x="85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48"/>
            <p:cNvSpPr/>
            <p:nvPr/>
          </p:nvSpPr>
          <p:spPr>
            <a:xfrm>
              <a:off x="4892250" y="2235975"/>
              <a:ext cx="102925" cy="35900"/>
            </a:xfrm>
            <a:custGeom>
              <a:rect b="b" l="l" r="r" t="t"/>
              <a:pathLst>
                <a:path extrusionOk="0" h="1436" w="4117">
                  <a:moveTo>
                    <a:pt x="2411" y="1"/>
                  </a:moveTo>
                  <a:cubicBezTo>
                    <a:pt x="2361" y="1"/>
                    <a:pt x="2312" y="2"/>
                    <a:pt x="2264" y="3"/>
                  </a:cubicBezTo>
                  <a:cubicBezTo>
                    <a:pt x="1483" y="23"/>
                    <a:pt x="976" y="101"/>
                    <a:pt x="654" y="208"/>
                  </a:cubicBezTo>
                  <a:cubicBezTo>
                    <a:pt x="147" y="374"/>
                    <a:pt x="0" y="696"/>
                    <a:pt x="127" y="872"/>
                  </a:cubicBezTo>
                  <a:cubicBezTo>
                    <a:pt x="202" y="982"/>
                    <a:pt x="322" y="1017"/>
                    <a:pt x="444" y="1017"/>
                  </a:cubicBezTo>
                  <a:cubicBezTo>
                    <a:pt x="658" y="1017"/>
                    <a:pt x="878" y="911"/>
                    <a:pt x="878" y="911"/>
                  </a:cubicBezTo>
                  <a:cubicBezTo>
                    <a:pt x="888" y="1106"/>
                    <a:pt x="1015" y="1272"/>
                    <a:pt x="1200" y="1350"/>
                  </a:cubicBezTo>
                  <a:cubicBezTo>
                    <a:pt x="1253" y="1369"/>
                    <a:pt x="1305" y="1378"/>
                    <a:pt x="1355" y="1378"/>
                  </a:cubicBezTo>
                  <a:cubicBezTo>
                    <a:pt x="1656" y="1378"/>
                    <a:pt x="1893" y="1077"/>
                    <a:pt x="1893" y="1077"/>
                  </a:cubicBezTo>
                  <a:cubicBezTo>
                    <a:pt x="1893" y="1077"/>
                    <a:pt x="2060" y="1435"/>
                    <a:pt x="2432" y="1435"/>
                  </a:cubicBezTo>
                  <a:cubicBezTo>
                    <a:pt x="2462" y="1435"/>
                    <a:pt x="2494" y="1433"/>
                    <a:pt x="2527" y="1428"/>
                  </a:cubicBezTo>
                  <a:cubicBezTo>
                    <a:pt x="2771" y="1398"/>
                    <a:pt x="2956" y="1184"/>
                    <a:pt x="2956" y="940"/>
                  </a:cubicBezTo>
                  <a:cubicBezTo>
                    <a:pt x="2956" y="940"/>
                    <a:pt x="3225" y="1063"/>
                    <a:pt x="3489" y="1063"/>
                  </a:cubicBezTo>
                  <a:cubicBezTo>
                    <a:pt x="3689" y="1063"/>
                    <a:pt x="3885" y="993"/>
                    <a:pt x="3961" y="745"/>
                  </a:cubicBezTo>
                  <a:cubicBezTo>
                    <a:pt x="4116" y="206"/>
                    <a:pt x="3151" y="1"/>
                    <a:pt x="241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48"/>
            <p:cNvSpPr/>
            <p:nvPr/>
          </p:nvSpPr>
          <p:spPr>
            <a:xfrm>
              <a:off x="4912725" y="2204250"/>
              <a:ext cx="29775" cy="42800"/>
            </a:xfrm>
            <a:custGeom>
              <a:rect b="b" l="l" r="r" t="t"/>
              <a:pathLst>
                <a:path extrusionOk="0" h="1712" w="1191">
                  <a:moveTo>
                    <a:pt x="469" y="0"/>
                  </a:moveTo>
                  <a:cubicBezTo>
                    <a:pt x="461" y="0"/>
                    <a:pt x="455" y="2"/>
                    <a:pt x="450" y="4"/>
                  </a:cubicBezTo>
                  <a:cubicBezTo>
                    <a:pt x="323" y="63"/>
                    <a:pt x="225" y="151"/>
                    <a:pt x="157" y="258"/>
                  </a:cubicBezTo>
                  <a:cubicBezTo>
                    <a:pt x="79" y="375"/>
                    <a:pt x="30" y="502"/>
                    <a:pt x="11" y="638"/>
                  </a:cubicBezTo>
                  <a:cubicBezTo>
                    <a:pt x="1" y="716"/>
                    <a:pt x="1" y="804"/>
                    <a:pt x="11" y="882"/>
                  </a:cubicBezTo>
                  <a:cubicBezTo>
                    <a:pt x="11" y="911"/>
                    <a:pt x="20" y="951"/>
                    <a:pt x="30" y="980"/>
                  </a:cubicBezTo>
                  <a:cubicBezTo>
                    <a:pt x="40" y="1029"/>
                    <a:pt x="59" y="1068"/>
                    <a:pt x="79" y="1107"/>
                  </a:cubicBezTo>
                  <a:cubicBezTo>
                    <a:pt x="108" y="1175"/>
                    <a:pt x="157" y="1243"/>
                    <a:pt x="206" y="1302"/>
                  </a:cubicBezTo>
                  <a:cubicBezTo>
                    <a:pt x="264" y="1360"/>
                    <a:pt x="313" y="1419"/>
                    <a:pt x="371" y="1458"/>
                  </a:cubicBezTo>
                  <a:cubicBezTo>
                    <a:pt x="479" y="1536"/>
                    <a:pt x="596" y="1594"/>
                    <a:pt x="713" y="1633"/>
                  </a:cubicBezTo>
                  <a:cubicBezTo>
                    <a:pt x="830" y="1672"/>
                    <a:pt x="947" y="1702"/>
                    <a:pt x="1074" y="1711"/>
                  </a:cubicBezTo>
                  <a:cubicBezTo>
                    <a:pt x="1162" y="1711"/>
                    <a:pt x="1191" y="1585"/>
                    <a:pt x="1103" y="1546"/>
                  </a:cubicBezTo>
                  <a:lnTo>
                    <a:pt x="1025" y="1516"/>
                  </a:lnTo>
                  <a:cubicBezTo>
                    <a:pt x="976" y="1487"/>
                    <a:pt x="908" y="1458"/>
                    <a:pt x="820" y="1409"/>
                  </a:cubicBezTo>
                  <a:cubicBezTo>
                    <a:pt x="625" y="1321"/>
                    <a:pt x="459" y="1165"/>
                    <a:pt x="362" y="980"/>
                  </a:cubicBezTo>
                  <a:cubicBezTo>
                    <a:pt x="352" y="951"/>
                    <a:pt x="342" y="931"/>
                    <a:pt x="332" y="911"/>
                  </a:cubicBezTo>
                  <a:cubicBezTo>
                    <a:pt x="323" y="892"/>
                    <a:pt x="323" y="853"/>
                    <a:pt x="313" y="824"/>
                  </a:cubicBezTo>
                  <a:cubicBezTo>
                    <a:pt x="303" y="765"/>
                    <a:pt x="303" y="716"/>
                    <a:pt x="303" y="668"/>
                  </a:cubicBezTo>
                  <a:cubicBezTo>
                    <a:pt x="313" y="570"/>
                    <a:pt x="332" y="472"/>
                    <a:pt x="371" y="385"/>
                  </a:cubicBezTo>
                  <a:cubicBezTo>
                    <a:pt x="401" y="326"/>
                    <a:pt x="440" y="258"/>
                    <a:pt x="479" y="209"/>
                  </a:cubicBezTo>
                  <a:cubicBezTo>
                    <a:pt x="518" y="160"/>
                    <a:pt x="537" y="141"/>
                    <a:pt x="537" y="141"/>
                  </a:cubicBezTo>
                  <a:cubicBezTo>
                    <a:pt x="567" y="102"/>
                    <a:pt x="567" y="53"/>
                    <a:pt x="528" y="24"/>
                  </a:cubicBezTo>
                  <a:cubicBezTo>
                    <a:pt x="513" y="9"/>
                    <a:pt x="489" y="0"/>
                    <a:pt x="46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8"/>
            <p:cNvSpPr/>
            <p:nvPr/>
          </p:nvSpPr>
          <p:spPr>
            <a:xfrm>
              <a:off x="4832000" y="1987900"/>
              <a:ext cx="266850" cy="112800"/>
            </a:xfrm>
            <a:custGeom>
              <a:rect b="b" l="l" r="r" t="t"/>
              <a:pathLst>
                <a:path extrusionOk="0" h="4512" w="10674">
                  <a:moveTo>
                    <a:pt x="6055" y="1"/>
                  </a:moveTo>
                  <a:cubicBezTo>
                    <a:pt x="5417" y="1"/>
                    <a:pt x="5122" y="356"/>
                    <a:pt x="5122" y="356"/>
                  </a:cubicBezTo>
                  <a:cubicBezTo>
                    <a:pt x="4879" y="196"/>
                    <a:pt x="4595" y="114"/>
                    <a:pt x="4307" y="114"/>
                  </a:cubicBezTo>
                  <a:cubicBezTo>
                    <a:pt x="4087" y="114"/>
                    <a:pt x="3866" y="162"/>
                    <a:pt x="3659" y="259"/>
                  </a:cubicBezTo>
                  <a:cubicBezTo>
                    <a:pt x="3376" y="376"/>
                    <a:pt x="3181" y="639"/>
                    <a:pt x="3142" y="942"/>
                  </a:cubicBezTo>
                  <a:lnTo>
                    <a:pt x="3054" y="990"/>
                  </a:lnTo>
                  <a:cubicBezTo>
                    <a:pt x="2887" y="935"/>
                    <a:pt x="2714" y="907"/>
                    <a:pt x="2542" y="907"/>
                  </a:cubicBezTo>
                  <a:cubicBezTo>
                    <a:pt x="2323" y="907"/>
                    <a:pt x="2105" y="952"/>
                    <a:pt x="1903" y="1039"/>
                  </a:cubicBezTo>
                  <a:cubicBezTo>
                    <a:pt x="1113" y="1400"/>
                    <a:pt x="1123" y="2356"/>
                    <a:pt x="1123" y="2356"/>
                  </a:cubicBezTo>
                  <a:cubicBezTo>
                    <a:pt x="1123" y="2356"/>
                    <a:pt x="1056" y="2340"/>
                    <a:pt x="958" y="2340"/>
                  </a:cubicBezTo>
                  <a:cubicBezTo>
                    <a:pt x="759" y="2340"/>
                    <a:pt x="431" y="2406"/>
                    <a:pt x="274" y="2805"/>
                  </a:cubicBezTo>
                  <a:cubicBezTo>
                    <a:pt x="1" y="3488"/>
                    <a:pt x="820" y="3780"/>
                    <a:pt x="820" y="3780"/>
                  </a:cubicBezTo>
                  <a:cubicBezTo>
                    <a:pt x="820" y="3780"/>
                    <a:pt x="645" y="3976"/>
                    <a:pt x="1015" y="4122"/>
                  </a:cubicBezTo>
                  <a:cubicBezTo>
                    <a:pt x="1255" y="4227"/>
                    <a:pt x="1725" y="4316"/>
                    <a:pt x="2210" y="4316"/>
                  </a:cubicBezTo>
                  <a:cubicBezTo>
                    <a:pt x="2494" y="4316"/>
                    <a:pt x="2783" y="4285"/>
                    <a:pt x="3035" y="4210"/>
                  </a:cubicBezTo>
                  <a:lnTo>
                    <a:pt x="3044" y="4210"/>
                  </a:lnTo>
                  <a:cubicBezTo>
                    <a:pt x="3083" y="4249"/>
                    <a:pt x="3347" y="4454"/>
                    <a:pt x="3913" y="4502"/>
                  </a:cubicBezTo>
                  <a:cubicBezTo>
                    <a:pt x="4014" y="4509"/>
                    <a:pt x="4109" y="4512"/>
                    <a:pt x="4199" y="4512"/>
                  </a:cubicBezTo>
                  <a:cubicBezTo>
                    <a:pt x="4927" y="4512"/>
                    <a:pt x="5270" y="4319"/>
                    <a:pt x="5356" y="4258"/>
                  </a:cubicBezTo>
                  <a:cubicBezTo>
                    <a:pt x="6547" y="4210"/>
                    <a:pt x="7737" y="4083"/>
                    <a:pt x="8907" y="3888"/>
                  </a:cubicBezTo>
                  <a:lnTo>
                    <a:pt x="9005" y="3927"/>
                  </a:lnTo>
                  <a:cubicBezTo>
                    <a:pt x="9064" y="3751"/>
                    <a:pt x="9151" y="3595"/>
                    <a:pt x="9278" y="3468"/>
                  </a:cubicBezTo>
                  <a:cubicBezTo>
                    <a:pt x="9483" y="3254"/>
                    <a:pt x="9698" y="3059"/>
                    <a:pt x="9932" y="2883"/>
                  </a:cubicBezTo>
                  <a:cubicBezTo>
                    <a:pt x="10127" y="2854"/>
                    <a:pt x="10312" y="2785"/>
                    <a:pt x="10478" y="2698"/>
                  </a:cubicBezTo>
                  <a:cubicBezTo>
                    <a:pt x="10673" y="2327"/>
                    <a:pt x="10605" y="1868"/>
                    <a:pt x="10312" y="1566"/>
                  </a:cubicBezTo>
                  <a:cubicBezTo>
                    <a:pt x="10029" y="1244"/>
                    <a:pt x="9756" y="1205"/>
                    <a:pt x="9649" y="1205"/>
                  </a:cubicBezTo>
                  <a:cubicBezTo>
                    <a:pt x="9620" y="1186"/>
                    <a:pt x="9590" y="1156"/>
                    <a:pt x="9561" y="1137"/>
                  </a:cubicBezTo>
                  <a:cubicBezTo>
                    <a:pt x="9278" y="737"/>
                    <a:pt x="8868" y="444"/>
                    <a:pt x="8400" y="327"/>
                  </a:cubicBezTo>
                  <a:cubicBezTo>
                    <a:pt x="8245" y="290"/>
                    <a:pt x="8119" y="276"/>
                    <a:pt x="8016" y="276"/>
                  </a:cubicBezTo>
                  <a:cubicBezTo>
                    <a:pt x="7740" y="276"/>
                    <a:pt x="7638" y="379"/>
                    <a:pt x="7610" y="415"/>
                  </a:cubicBezTo>
                  <a:lnTo>
                    <a:pt x="7571" y="405"/>
                  </a:lnTo>
                  <a:cubicBezTo>
                    <a:pt x="7142" y="171"/>
                    <a:pt x="6664" y="34"/>
                    <a:pt x="6176" y="5"/>
                  </a:cubicBezTo>
                  <a:cubicBezTo>
                    <a:pt x="6134" y="2"/>
                    <a:pt x="6094" y="1"/>
                    <a:pt x="605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8"/>
            <p:cNvSpPr/>
            <p:nvPr/>
          </p:nvSpPr>
          <p:spPr>
            <a:xfrm>
              <a:off x="4786400" y="2384100"/>
              <a:ext cx="434625" cy="616575"/>
            </a:xfrm>
            <a:custGeom>
              <a:rect b="b" l="l" r="r" t="t"/>
              <a:pathLst>
                <a:path extrusionOk="0" h="24663" w="17385">
                  <a:moveTo>
                    <a:pt x="10107" y="0"/>
                  </a:moveTo>
                  <a:cubicBezTo>
                    <a:pt x="10595" y="761"/>
                    <a:pt x="9990" y="2380"/>
                    <a:pt x="9746" y="2488"/>
                  </a:cubicBezTo>
                  <a:cubicBezTo>
                    <a:pt x="9730" y="2495"/>
                    <a:pt x="9709" y="2498"/>
                    <a:pt x="9686" y="2498"/>
                  </a:cubicBezTo>
                  <a:cubicBezTo>
                    <a:pt x="9520" y="2498"/>
                    <a:pt x="9195" y="2323"/>
                    <a:pt x="8878" y="2117"/>
                  </a:cubicBezTo>
                  <a:lnTo>
                    <a:pt x="8878" y="2117"/>
                  </a:lnTo>
                  <a:cubicBezTo>
                    <a:pt x="8858" y="2380"/>
                    <a:pt x="9522" y="9756"/>
                    <a:pt x="9522" y="10117"/>
                  </a:cubicBezTo>
                  <a:cubicBezTo>
                    <a:pt x="9522" y="10468"/>
                    <a:pt x="8693" y="14643"/>
                    <a:pt x="8273" y="14692"/>
                  </a:cubicBezTo>
                  <a:cubicBezTo>
                    <a:pt x="8271" y="14692"/>
                    <a:pt x="8268" y="14692"/>
                    <a:pt x="8265" y="14692"/>
                  </a:cubicBezTo>
                  <a:cubicBezTo>
                    <a:pt x="7849" y="14692"/>
                    <a:pt x="6692" y="10893"/>
                    <a:pt x="6644" y="10282"/>
                  </a:cubicBezTo>
                  <a:cubicBezTo>
                    <a:pt x="6595" y="9678"/>
                    <a:pt x="7424" y="2361"/>
                    <a:pt x="7424" y="2361"/>
                  </a:cubicBezTo>
                  <a:lnTo>
                    <a:pt x="7317" y="2361"/>
                  </a:lnTo>
                  <a:cubicBezTo>
                    <a:pt x="7143" y="2535"/>
                    <a:pt x="6975" y="2678"/>
                    <a:pt x="6865" y="2678"/>
                  </a:cubicBezTo>
                  <a:cubicBezTo>
                    <a:pt x="6840" y="2678"/>
                    <a:pt x="6818" y="2670"/>
                    <a:pt x="6800" y="2654"/>
                  </a:cubicBezTo>
                  <a:cubicBezTo>
                    <a:pt x="6283" y="2273"/>
                    <a:pt x="5678" y="1083"/>
                    <a:pt x="5902" y="390"/>
                  </a:cubicBezTo>
                  <a:cubicBezTo>
                    <a:pt x="5912" y="351"/>
                    <a:pt x="5922" y="322"/>
                    <a:pt x="5932" y="293"/>
                  </a:cubicBezTo>
                  <a:lnTo>
                    <a:pt x="5883" y="263"/>
                  </a:lnTo>
                  <a:cubicBezTo>
                    <a:pt x="5883" y="263"/>
                    <a:pt x="3356" y="761"/>
                    <a:pt x="2342" y="2595"/>
                  </a:cubicBezTo>
                  <a:cubicBezTo>
                    <a:pt x="1113" y="4790"/>
                    <a:pt x="0" y="17287"/>
                    <a:pt x="0" y="17287"/>
                  </a:cubicBezTo>
                  <a:cubicBezTo>
                    <a:pt x="0" y="17287"/>
                    <a:pt x="1035" y="17807"/>
                    <a:pt x="1950" y="17807"/>
                  </a:cubicBezTo>
                  <a:cubicBezTo>
                    <a:pt x="2206" y="17807"/>
                    <a:pt x="2452" y="17766"/>
                    <a:pt x="2664" y="17662"/>
                  </a:cubicBezTo>
                  <a:lnTo>
                    <a:pt x="2664" y="17662"/>
                  </a:lnTo>
                  <a:cubicBezTo>
                    <a:pt x="2673" y="18114"/>
                    <a:pt x="2859" y="23599"/>
                    <a:pt x="2878" y="23608"/>
                  </a:cubicBezTo>
                  <a:cubicBezTo>
                    <a:pt x="3080" y="23810"/>
                    <a:pt x="4961" y="24663"/>
                    <a:pt x="7920" y="24663"/>
                  </a:cubicBezTo>
                  <a:cubicBezTo>
                    <a:pt x="7969" y="24663"/>
                    <a:pt x="8018" y="24662"/>
                    <a:pt x="8068" y="24662"/>
                  </a:cubicBezTo>
                  <a:cubicBezTo>
                    <a:pt x="10244" y="24623"/>
                    <a:pt x="12409" y="24457"/>
                    <a:pt x="14565" y="24174"/>
                  </a:cubicBezTo>
                  <a:lnTo>
                    <a:pt x="14536" y="17823"/>
                  </a:lnTo>
                  <a:cubicBezTo>
                    <a:pt x="14546" y="17823"/>
                    <a:pt x="14656" y="17677"/>
                    <a:pt x="14752" y="17677"/>
                  </a:cubicBezTo>
                  <a:cubicBezTo>
                    <a:pt x="14755" y="17677"/>
                    <a:pt x="14758" y="17677"/>
                    <a:pt x="14761" y="17677"/>
                  </a:cubicBezTo>
                  <a:cubicBezTo>
                    <a:pt x="14899" y="17692"/>
                    <a:pt x="15031" y="17699"/>
                    <a:pt x="15157" y="17699"/>
                  </a:cubicBezTo>
                  <a:cubicBezTo>
                    <a:pt x="16796" y="17699"/>
                    <a:pt x="17385" y="16497"/>
                    <a:pt x="17385" y="16497"/>
                  </a:cubicBezTo>
                  <a:cubicBezTo>
                    <a:pt x="17053" y="13511"/>
                    <a:pt x="16292" y="5288"/>
                    <a:pt x="14400" y="2322"/>
                  </a:cubicBezTo>
                  <a:cubicBezTo>
                    <a:pt x="13453" y="829"/>
                    <a:pt x="10117" y="0"/>
                    <a:pt x="10117"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48"/>
            <p:cNvSpPr/>
            <p:nvPr/>
          </p:nvSpPr>
          <p:spPr>
            <a:xfrm>
              <a:off x="4928350" y="2373850"/>
              <a:ext cx="122925" cy="76875"/>
            </a:xfrm>
            <a:custGeom>
              <a:rect b="b" l="l" r="r" t="t"/>
              <a:pathLst>
                <a:path extrusionOk="0" h="3075" w="4917">
                  <a:moveTo>
                    <a:pt x="3912" y="0"/>
                  </a:moveTo>
                  <a:cubicBezTo>
                    <a:pt x="3912" y="0"/>
                    <a:pt x="4068" y="693"/>
                    <a:pt x="3971" y="869"/>
                  </a:cubicBezTo>
                  <a:cubicBezTo>
                    <a:pt x="3834" y="1112"/>
                    <a:pt x="3493" y="1649"/>
                    <a:pt x="2302" y="1727"/>
                  </a:cubicBezTo>
                  <a:cubicBezTo>
                    <a:pt x="2244" y="1727"/>
                    <a:pt x="2185" y="1737"/>
                    <a:pt x="2117" y="1737"/>
                  </a:cubicBezTo>
                  <a:cubicBezTo>
                    <a:pt x="2085" y="1738"/>
                    <a:pt x="2054" y="1738"/>
                    <a:pt x="2024" y="1738"/>
                  </a:cubicBezTo>
                  <a:cubicBezTo>
                    <a:pt x="868" y="1738"/>
                    <a:pt x="673" y="1210"/>
                    <a:pt x="673" y="1210"/>
                  </a:cubicBezTo>
                  <a:lnTo>
                    <a:pt x="556" y="322"/>
                  </a:lnTo>
                  <a:cubicBezTo>
                    <a:pt x="429" y="430"/>
                    <a:pt x="332" y="556"/>
                    <a:pt x="254" y="693"/>
                  </a:cubicBezTo>
                  <a:cubicBezTo>
                    <a:pt x="244" y="722"/>
                    <a:pt x="224" y="751"/>
                    <a:pt x="215" y="791"/>
                  </a:cubicBezTo>
                  <a:cubicBezTo>
                    <a:pt x="0" y="1483"/>
                    <a:pt x="605" y="2673"/>
                    <a:pt x="1122" y="3054"/>
                  </a:cubicBezTo>
                  <a:cubicBezTo>
                    <a:pt x="1139" y="3068"/>
                    <a:pt x="1160" y="3074"/>
                    <a:pt x="1184" y="3074"/>
                  </a:cubicBezTo>
                  <a:cubicBezTo>
                    <a:pt x="1293" y="3074"/>
                    <a:pt x="1463" y="2937"/>
                    <a:pt x="1639" y="2761"/>
                  </a:cubicBezTo>
                  <a:cubicBezTo>
                    <a:pt x="1883" y="2488"/>
                    <a:pt x="2107" y="2205"/>
                    <a:pt x="2322" y="1903"/>
                  </a:cubicBezTo>
                  <a:cubicBezTo>
                    <a:pt x="2322" y="1903"/>
                    <a:pt x="2761" y="2244"/>
                    <a:pt x="3200" y="2527"/>
                  </a:cubicBezTo>
                  <a:cubicBezTo>
                    <a:pt x="3524" y="2732"/>
                    <a:pt x="3840" y="2899"/>
                    <a:pt x="4006" y="2899"/>
                  </a:cubicBezTo>
                  <a:cubicBezTo>
                    <a:pt x="4030" y="2899"/>
                    <a:pt x="4051" y="2895"/>
                    <a:pt x="4068" y="2888"/>
                  </a:cubicBezTo>
                  <a:cubicBezTo>
                    <a:pt x="4322" y="2781"/>
                    <a:pt x="4917" y="1161"/>
                    <a:pt x="4439" y="410"/>
                  </a:cubicBezTo>
                  <a:cubicBezTo>
                    <a:pt x="4322" y="205"/>
                    <a:pt x="4136" y="69"/>
                    <a:pt x="391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48"/>
            <p:cNvSpPr/>
            <p:nvPr/>
          </p:nvSpPr>
          <p:spPr>
            <a:xfrm>
              <a:off x="4851025" y="2479625"/>
              <a:ext cx="37575" cy="355750"/>
            </a:xfrm>
            <a:custGeom>
              <a:rect b="b" l="l" r="r" t="t"/>
              <a:pathLst>
                <a:path extrusionOk="0" h="14230" w="1503">
                  <a:moveTo>
                    <a:pt x="1439" y="1"/>
                  </a:moveTo>
                  <a:cubicBezTo>
                    <a:pt x="1415" y="1"/>
                    <a:pt x="1396" y="18"/>
                    <a:pt x="1396" y="42"/>
                  </a:cubicBezTo>
                  <a:cubicBezTo>
                    <a:pt x="1396" y="42"/>
                    <a:pt x="1220" y="920"/>
                    <a:pt x="966" y="2227"/>
                  </a:cubicBezTo>
                  <a:cubicBezTo>
                    <a:pt x="869" y="2881"/>
                    <a:pt x="762" y="3652"/>
                    <a:pt x="644" y="4481"/>
                  </a:cubicBezTo>
                  <a:cubicBezTo>
                    <a:pt x="586" y="4891"/>
                    <a:pt x="547" y="5320"/>
                    <a:pt x="498" y="5759"/>
                  </a:cubicBezTo>
                  <a:cubicBezTo>
                    <a:pt x="449" y="6198"/>
                    <a:pt x="401" y="6637"/>
                    <a:pt x="362" y="7076"/>
                  </a:cubicBezTo>
                  <a:cubicBezTo>
                    <a:pt x="293" y="7964"/>
                    <a:pt x="215" y="8851"/>
                    <a:pt x="176" y="9681"/>
                  </a:cubicBezTo>
                  <a:cubicBezTo>
                    <a:pt x="157" y="10100"/>
                    <a:pt x="127" y="10500"/>
                    <a:pt x="108" y="10881"/>
                  </a:cubicBezTo>
                  <a:cubicBezTo>
                    <a:pt x="88" y="11261"/>
                    <a:pt x="79" y="11622"/>
                    <a:pt x="59" y="11954"/>
                  </a:cubicBezTo>
                  <a:cubicBezTo>
                    <a:pt x="30" y="12627"/>
                    <a:pt x="20" y="13183"/>
                    <a:pt x="10" y="13563"/>
                  </a:cubicBezTo>
                  <a:cubicBezTo>
                    <a:pt x="1" y="13954"/>
                    <a:pt x="1" y="14178"/>
                    <a:pt x="1" y="14178"/>
                  </a:cubicBezTo>
                  <a:cubicBezTo>
                    <a:pt x="1" y="14212"/>
                    <a:pt x="27" y="14229"/>
                    <a:pt x="54" y="14229"/>
                  </a:cubicBezTo>
                  <a:cubicBezTo>
                    <a:pt x="81" y="14229"/>
                    <a:pt x="108" y="14212"/>
                    <a:pt x="108" y="14178"/>
                  </a:cubicBezTo>
                  <a:cubicBezTo>
                    <a:pt x="108" y="14178"/>
                    <a:pt x="118" y="13954"/>
                    <a:pt x="137" y="13563"/>
                  </a:cubicBezTo>
                  <a:cubicBezTo>
                    <a:pt x="157" y="13183"/>
                    <a:pt x="186" y="12627"/>
                    <a:pt x="215" y="11963"/>
                  </a:cubicBezTo>
                  <a:cubicBezTo>
                    <a:pt x="235" y="11632"/>
                    <a:pt x="254" y="11271"/>
                    <a:pt x="274" y="10890"/>
                  </a:cubicBezTo>
                  <a:cubicBezTo>
                    <a:pt x="303" y="10510"/>
                    <a:pt x="332" y="10110"/>
                    <a:pt x="352" y="9690"/>
                  </a:cubicBezTo>
                  <a:cubicBezTo>
                    <a:pt x="410" y="8861"/>
                    <a:pt x="488" y="7983"/>
                    <a:pt x="566" y="7095"/>
                  </a:cubicBezTo>
                  <a:cubicBezTo>
                    <a:pt x="605" y="6656"/>
                    <a:pt x="644" y="6208"/>
                    <a:pt x="693" y="5778"/>
                  </a:cubicBezTo>
                  <a:cubicBezTo>
                    <a:pt x="732" y="5339"/>
                    <a:pt x="771" y="4910"/>
                    <a:pt x="820" y="4501"/>
                  </a:cubicBezTo>
                  <a:cubicBezTo>
                    <a:pt x="927" y="3681"/>
                    <a:pt x="1035" y="2910"/>
                    <a:pt x="1122" y="2247"/>
                  </a:cubicBezTo>
                  <a:lnTo>
                    <a:pt x="1503" y="62"/>
                  </a:lnTo>
                  <a:cubicBezTo>
                    <a:pt x="1503" y="32"/>
                    <a:pt x="1483" y="13"/>
                    <a:pt x="1454" y="3"/>
                  </a:cubicBezTo>
                  <a:cubicBezTo>
                    <a:pt x="1449" y="1"/>
                    <a:pt x="1444" y="1"/>
                    <a:pt x="14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8"/>
            <p:cNvSpPr/>
            <p:nvPr/>
          </p:nvSpPr>
          <p:spPr>
            <a:xfrm>
              <a:off x="5089550" y="2483850"/>
              <a:ext cx="62225" cy="342450"/>
            </a:xfrm>
            <a:custGeom>
              <a:rect b="b" l="l" r="r" t="t"/>
              <a:pathLst>
                <a:path extrusionOk="0" h="13698" w="2489">
                  <a:moveTo>
                    <a:pt x="98" y="0"/>
                  </a:moveTo>
                  <a:lnTo>
                    <a:pt x="1" y="29"/>
                  </a:lnTo>
                  <a:lnTo>
                    <a:pt x="147" y="605"/>
                  </a:lnTo>
                  <a:cubicBezTo>
                    <a:pt x="244" y="976"/>
                    <a:pt x="381" y="1502"/>
                    <a:pt x="527" y="2137"/>
                  </a:cubicBezTo>
                  <a:cubicBezTo>
                    <a:pt x="840" y="3395"/>
                    <a:pt x="1181" y="5102"/>
                    <a:pt x="1444" y="6809"/>
                  </a:cubicBezTo>
                  <a:cubicBezTo>
                    <a:pt x="1581" y="7658"/>
                    <a:pt x="1708" y="8517"/>
                    <a:pt x="1815" y="9326"/>
                  </a:cubicBezTo>
                  <a:cubicBezTo>
                    <a:pt x="1913" y="10126"/>
                    <a:pt x="2010" y="10877"/>
                    <a:pt x="2069" y="11531"/>
                  </a:cubicBezTo>
                  <a:cubicBezTo>
                    <a:pt x="2137" y="12175"/>
                    <a:pt x="2205" y="12711"/>
                    <a:pt x="2264" y="13092"/>
                  </a:cubicBezTo>
                  <a:cubicBezTo>
                    <a:pt x="2283" y="13238"/>
                    <a:pt x="2313" y="13385"/>
                    <a:pt x="2342" y="13531"/>
                  </a:cubicBezTo>
                  <a:cubicBezTo>
                    <a:pt x="2352" y="13580"/>
                    <a:pt x="2371" y="13619"/>
                    <a:pt x="2391" y="13658"/>
                  </a:cubicBezTo>
                  <a:cubicBezTo>
                    <a:pt x="2425" y="13693"/>
                    <a:pt x="2440" y="13698"/>
                    <a:pt x="2446" y="13698"/>
                  </a:cubicBezTo>
                  <a:cubicBezTo>
                    <a:pt x="2448" y="13698"/>
                    <a:pt x="2449" y="13697"/>
                    <a:pt x="2449" y="13697"/>
                  </a:cubicBezTo>
                  <a:lnTo>
                    <a:pt x="2487" y="13602"/>
                  </a:lnTo>
                  <a:lnTo>
                    <a:pt x="2487" y="13602"/>
                  </a:lnTo>
                  <a:cubicBezTo>
                    <a:pt x="2487" y="13602"/>
                    <a:pt x="2487" y="13602"/>
                    <a:pt x="2487" y="13602"/>
                  </a:cubicBezTo>
                  <a:cubicBezTo>
                    <a:pt x="2488" y="13602"/>
                    <a:pt x="2488" y="13601"/>
                    <a:pt x="2488" y="13599"/>
                  </a:cubicBezTo>
                  <a:lnTo>
                    <a:pt x="2488" y="13599"/>
                  </a:lnTo>
                  <a:lnTo>
                    <a:pt x="2487" y="13602"/>
                  </a:lnTo>
                  <a:lnTo>
                    <a:pt x="2487" y="13602"/>
                  </a:lnTo>
                  <a:cubicBezTo>
                    <a:pt x="2485" y="13602"/>
                    <a:pt x="2483" y="13596"/>
                    <a:pt x="2484" y="13596"/>
                  </a:cubicBezTo>
                  <a:lnTo>
                    <a:pt x="2484" y="13596"/>
                  </a:lnTo>
                  <a:cubicBezTo>
                    <a:pt x="2485" y="13596"/>
                    <a:pt x="2486" y="13597"/>
                    <a:pt x="2488" y="13599"/>
                  </a:cubicBezTo>
                  <a:cubicBezTo>
                    <a:pt x="2478" y="13570"/>
                    <a:pt x="2469" y="13541"/>
                    <a:pt x="2459" y="13502"/>
                  </a:cubicBezTo>
                  <a:cubicBezTo>
                    <a:pt x="2430" y="13365"/>
                    <a:pt x="2400" y="13219"/>
                    <a:pt x="2391" y="13072"/>
                  </a:cubicBezTo>
                  <a:cubicBezTo>
                    <a:pt x="2342" y="12702"/>
                    <a:pt x="2303" y="12155"/>
                    <a:pt x="2235" y="11512"/>
                  </a:cubicBezTo>
                  <a:cubicBezTo>
                    <a:pt x="2108" y="10224"/>
                    <a:pt x="1922" y="8487"/>
                    <a:pt x="1649" y="6770"/>
                  </a:cubicBezTo>
                  <a:cubicBezTo>
                    <a:pt x="1366" y="5063"/>
                    <a:pt x="1005" y="3356"/>
                    <a:pt x="683" y="2097"/>
                  </a:cubicBezTo>
                  <a:cubicBezTo>
                    <a:pt x="527" y="1463"/>
                    <a:pt x="381" y="937"/>
                    <a:pt x="274" y="576"/>
                  </a:cubicBezTo>
                  <a:cubicBezTo>
                    <a:pt x="157" y="215"/>
                    <a:pt x="98" y="0"/>
                    <a:pt x="9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48"/>
            <p:cNvSpPr/>
            <p:nvPr/>
          </p:nvSpPr>
          <p:spPr>
            <a:xfrm>
              <a:off x="4887600" y="2516275"/>
              <a:ext cx="74350" cy="59325"/>
            </a:xfrm>
            <a:custGeom>
              <a:rect b="b" l="l" r="r" t="t"/>
              <a:pathLst>
                <a:path extrusionOk="0" h="2373" w="2974">
                  <a:moveTo>
                    <a:pt x="401" y="1"/>
                  </a:moveTo>
                  <a:lnTo>
                    <a:pt x="401" y="1"/>
                  </a:lnTo>
                  <a:cubicBezTo>
                    <a:pt x="401" y="1"/>
                    <a:pt x="1" y="2147"/>
                    <a:pt x="1289" y="2352"/>
                  </a:cubicBezTo>
                  <a:cubicBezTo>
                    <a:pt x="1378" y="2366"/>
                    <a:pt x="1461" y="2372"/>
                    <a:pt x="1539" y="2372"/>
                  </a:cubicBezTo>
                  <a:cubicBezTo>
                    <a:pt x="2973" y="2372"/>
                    <a:pt x="2596" y="108"/>
                    <a:pt x="2596" y="108"/>
                  </a:cubicBezTo>
                  <a:lnTo>
                    <a:pt x="40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79" name="Shape 4579"/>
        <p:cNvGrpSpPr/>
        <p:nvPr/>
      </p:nvGrpSpPr>
      <p:grpSpPr>
        <a:xfrm>
          <a:off x="0" y="0"/>
          <a:ext cx="0" cy="0"/>
          <a:chOff x="0" y="0"/>
          <a:chExt cx="0" cy="0"/>
        </a:xfrm>
      </p:grpSpPr>
      <p:sp>
        <p:nvSpPr>
          <p:cNvPr id="4580" name="Google Shape;4580;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581" name="Google Shape;4581;p4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extLst>
                    <a:ext uri="{A12FA001-AC4F-418D-AE19-62706E023703}">
                      <ahyp:hlinkClr val="tx"/>
                    </a:ext>
                  </a:extLst>
                </a:hlinkClick>
              </a:rPr>
              <a:t>lidesgo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582" name="Google Shape;4582;p4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b="1" lang="es" sz="1200" u="sng">
                <a:solidFill>
                  <a:srgbClr val="869FB2"/>
                </a:solidFill>
                <a:latin typeface="Arial"/>
                <a:ea typeface="Arial"/>
                <a:cs typeface="Arial"/>
                <a:sym typeface="Arial"/>
                <a:hlinkClick r:id="rId4">
                  <a:extLst>
                    <a:ext uri="{A12FA001-AC4F-418D-AE19-62706E023703}">
                      <ahyp:hlinkClr val="tx"/>
                    </a:ext>
                  </a:extLst>
                </a:hlinkClick>
              </a:rPr>
              <a:t>https://slidesgo.com/faqs</a:t>
            </a:r>
            <a:endParaRPr b="1" sz="1400">
              <a:solidFill>
                <a:srgbClr val="FFFFFF"/>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86" name="Shape 4586"/>
        <p:cNvGrpSpPr/>
        <p:nvPr/>
      </p:nvGrpSpPr>
      <p:grpSpPr>
        <a:xfrm>
          <a:off x="0" y="0"/>
          <a:ext cx="0" cy="0"/>
          <a:chOff x="0" y="0"/>
          <a:chExt cx="0" cy="0"/>
        </a:xfrm>
      </p:grpSpPr>
      <p:sp>
        <p:nvSpPr>
          <p:cNvPr id="4587" name="Google Shape;4587;p5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588" name="Google Shape;4588;p5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589" name="Google Shape;4589;p5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Lexend Deca</a:t>
            </a:r>
            <a:endParaRPr b="1">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https://fonts.google.com/specimen/Lexend+Deca</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Assistant</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https://fonts.google.com/specimen/Assistant</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4590" name="Google Shape;4590;p50"/>
          <p:cNvGrpSpPr/>
          <p:nvPr/>
        </p:nvGrpSpPr>
        <p:grpSpPr>
          <a:xfrm>
            <a:off x="3645388" y="3498875"/>
            <a:ext cx="1853225" cy="754200"/>
            <a:chOff x="2052655" y="3498875"/>
            <a:chExt cx="1853225" cy="754200"/>
          </a:xfrm>
        </p:grpSpPr>
        <p:sp>
          <p:nvSpPr>
            <p:cNvPr id="4591" name="Google Shape;4591;p50"/>
            <p:cNvSpPr/>
            <p:nvPr/>
          </p:nvSpPr>
          <p:spPr>
            <a:xfrm>
              <a:off x="3114480" y="3498875"/>
              <a:ext cx="791400" cy="754200"/>
            </a:xfrm>
            <a:prstGeom prst="roundRect">
              <a:avLst>
                <a:gd fmla="val 16667" name="adj"/>
              </a:avLst>
            </a:prstGeom>
            <a:solidFill>
              <a:srgbClr val="5777B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0"/>
            <p:cNvSpPr/>
            <p:nvPr/>
          </p:nvSpPr>
          <p:spPr>
            <a:xfrm>
              <a:off x="2052655" y="3498875"/>
              <a:ext cx="791400" cy="754200"/>
            </a:xfrm>
            <a:prstGeom prst="roundRect">
              <a:avLst>
                <a:gd fmla="val 16667" name="adj"/>
              </a:avLst>
            </a:prstGeom>
            <a:solidFill>
              <a:srgbClr val="96D6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#5777b2</a:t>
              </a:r>
              <a:endParaRPr sz="1000">
                <a:solidFill>
                  <a:srgbClr val="FFFFFF"/>
                </a:solidFill>
              </a:endParaRPr>
            </a:p>
          </p:txBody>
        </p:sp>
        <p:sp>
          <p:nvSpPr>
            <p:cNvPr id="4594" name="Google Shape;4594;p5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#96d6e0</a:t>
              </a:r>
              <a:endParaRPr sz="1000">
                <a:solidFill>
                  <a:srgbClr val="FFFFFF"/>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98" name="Shape 4598"/>
        <p:cNvGrpSpPr/>
        <p:nvPr/>
      </p:nvGrpSpPr>
      <p:grpSpPr>
        <a:xfrm>
          <a:off x="0" y="0"/>
          <a:ext cx="0" cy="0"/>
          <a:chOff x="0" y="0"/>
          <a:chExt cx="0" cy="0"/>
        </a:xfrm>
      </p:grpSpPr>
      <p:sp>
        <p:nvSpPr>
          <p:cNvPr id="4599" name="Google Shape;4599;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600" name="Google Shape;4600;p5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601" name="Google Shape;4601;p51"/>
          <p:cNvGrpSpPr/>
          <p:nvPr/>
        </p:nvGrpSpPr>
        <p:grpSpPr>
          <a:xfrm>
            <a:off x="3241227" y="3813430"/>
            <a:ext cx="509388" cy="508710"/>
            <a:chOff x="3514800" y="5145975"/>
            <a:chExt cx="233525" cy="233225"/>
          </a:xfrm>
        </p:grpSpPr>
        <p:sp>
          <p:nvSpPr>
            <p:cNvPr id="4602" name="Google Shape;4602;p51"/>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1"/>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1"/>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1"/>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1"/>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1"/>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1"/>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1"/>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1"/>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1"/>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1"/>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1"/>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1"/>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5" name="Google Shape;4615;p51"/>
          <p:cNvGrpSpPr/>
          <p:nvPr/>
        </p:nvGrpSpPr>
        <p:grpSpPr>
          <a:xfrm>
            <a:off x="3930816" y="2321361"/>
            <a:ext cx="474294" cy="551291"/>
            <a:chOff x="4727025" y="1332775"/>
            <a:chExt cx="59900" cy="69625"/>
          </a:xfrm>
        </p:grpSpPr>
        <p:sp>
          <p:nvSpPr>
            <p:cNvPr id="4616" name="Google Shape;4616;p5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1"/>
          <p:cNvGrpSpPr/>
          <p:nvPr/>
        </p:nvGrpSpPr>
        <p:grpSpPr>
          <a:xfrm>
            <a:off x="4544472" y="2318491"/>
            <a:ext cx="555653" cy="557031"/>
            <a:chOff x="4820425" y="1329900"/>
            <a:chExt cx="70175" cy="70350"/>
          </a:xfrm>
        </p:grpSpPr>
        <p:sp>
          <p:nvSpPr>
            <p:cNvPr id="4619" name="Google Shape;4619;p5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3" name="Google Shape;4623;p51"/>
          <p:cNvGrpSpPr/>
          <p:nvPr/>
        </p:nvGrpSpPr>
        <p:grpSpPr>
          <a:xfrm>
            <a:off x="5236315" y="2330071"/>
            <a:ext cx="582574" cy="533871"/>
            <a:chOff x="4903200" y="1331525"/>
            <a:chExt cx="73575" cy="67425"/>
          </a:xfrm>
        </p:grpSpPr>
        <p:sp>
          <p:nvSpPr>
            <p:cNvPr id="4624" name="Google Shape;4624;p5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51"/>
          <p:cNvGrpSpPr/>
          <p:nvPr/>
        </p:nvGrpSpPr>
        <p:grpSpPr>
          <a:xfrm>
            <a:off x="3871628" y="3071012"/>
            <a:ext cx="592670" cy="532881"/>
            <a:chOff x="4721625" y="1420750"/>
            <a:chExt cx="74850" cy="67300"/>
          </a:xfrm>
        </p:grpSpPr>
        <p:sp>
          <p:nvSpPr>
            <p:cNvPr id="4627" name="Google Shape;4627;p51"/>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1"/>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1"/>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51"/>
          <p:cNvGrpSpPr/>
          <p:nvPr/>
        </p:nvGrpSpPr>
        <p:grpSpPr>
          <a:xfrm>
            <a:off x="4530318" y="3039736"/>
            <a:ext cx="583960" cy="565345"/>
            <a:chOff x="4815575" y="1416800"/>
            <a:chExt cx="73750" cy="71400"/>
          </a:xfrm>
        </p:grpSpPr>
        <p:sp>
          <p:nvSpPr>
            <p:cNvPr id="4631" name="Google Shape;4631;p5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51"/>
          <p:cNvGrpSpPr/>
          <p:nvPr/>
        </p:nvGrpSpPr>
        <p:grpSpPr>
          <a:xfrm>
            <a:off x="5230575" y="3056166"/>
            <a:ext cx="589898" cy="504970"/>
            <a:chOff x="4902475" y="1418875"/>
            <a:chExt cx="74500" cy="63775"/>
          </a:xfrm>
        </p:grpSpPr>
        <p:sp>
          <p:nvSpPr>
            <p:cNvPr id="4635" name="Google Shape;4635;p5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51"/>
          <p:cNvGrpSpPr/>
          <p:nvPr/>
        </p:nvGrpSpPr>
        <p:grpSpPr>
          <a:xfrm>
            <a:off x="4540315" y="3759284"/>
            <a:ext cx="563967" cy="567127"/>
            <a:chOff x="4818100" y="1507675"/>
            <a:chExt cx="71225" cy="71625"/>
          </a:xfrm>
        </p:grpSpPr>
        <p:sp>
          <p:nvSpPr>
            <p:cNvPr id="4638" name="Google Shape;4638;p5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2" name="Google Shape;4642;p51"/>
          <p:cNvGrpSpPr/>
          <p:nvPr/>
        </p:nvGrpSpPr>
        <p:grpSpPr>
          <a:xfrm>
            <a:off x="3853812" y="3773537"/>
            <a:ext cx="628301" cy="588505"/>
            <a:chOff x="4721450" y="1509475"/>
            <a:chExt cx="79350" cy="74325"/>
          </a:xfrm>
        </p:grpSpPr>
        <p:sp>
          <p:nvSpPr>
            <p:cNvPr id="4643" name="Google Shape;4643;p5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 name="Google Shape;4647;p51"/>
          <p:cNvGrpSpPr/>
          <p:nvPr/>
        </p:nvGrpSpPr>
        <p:grpSpPr>
          <a:xfrm>
            <a:off x="5264821" y="3757899"/>
            <a:ext cx="557038" cy="562772"/>
            <a:chOff x="4906800" y="1507500"/>
            <a:chExt cx="70350" cy="71075"/>
          </a:xfrm>
        </p:grpSpPr>
        <p:sp>
          <p:nvSpPr>
            <p:cNvPr id="4648" name="Google Shape;4648;p5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51"/>
          <p:cNvGrpSpPr/>
          <p:nvPr/>
        </p:nvGrpSpPr>
        <p:grpSpPr>
          <a:xfrm>
            <a:off x="1891420" y="3817558"/>
            <a:ext cx="501629" cy="500442"/>
            <a:chOff x="2637425" y="5179000"/>
            <a:chExt cx="196725" cy="196275"/>
          </a:xfrm>
        </p:grpSpPr>
        <p:sp>
          <p:nvSpPr>
            <p:cNvPr id="4654" name="Google Shape;4654;p51"/>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1"/>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1"/>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1"/>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1"/>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1"/>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1"/>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1"/>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1"/>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1"/>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1"/>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1"/>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1"/>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1"/>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1"/>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1"/>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1"/>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1"/>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1"/>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1"/>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1"/>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1"/>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6" name="Google Shape;4676;p51"/>
          <p:cNvGrpSpPr/>
          <p:nvPr/>
        </p:nvGrpSpPr>
        <p:grpSpPr>
          <a:xfrm>
            <a:off x="2542810" y="3793250"/>
            <a:ext cx="509395" cy="509853"/>
            <a:chOff x="3231350" y="5179700"/>
            <a:chExt cx="194775" cy="194950"/>
          </a:xfrm>
        </p:grpSpPr>
        <p:sp>
          <p:nvSpPr>
            <p:cNvPr id="4677" name="Google Shape;4677;p51"/>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1"/>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1"/>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1"/>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1"/>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1"/>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1"/>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1"/>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1"/>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1"/>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1"/>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1"/>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1"/>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1"/>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1"/>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1"/>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1"/>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1"/>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1"/>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1"/>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1"/>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1"/>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1"/>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1"/>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1"/>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1"/>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1"/>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1"/>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1"/>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1"/>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1"/>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1"/>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1"/>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1"/>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1"/>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1"/>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1"/>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1"/>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1"/>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1"/>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1"/>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1"/>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1"/>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1"/>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1"/>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1"/>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1"/>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1"/>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1"/>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1"/>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1"/>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1"/>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1"/>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1"/>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1"/>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1"/>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1"/>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1"/>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1"/>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51"/>
          <p:cNvGrpSpPr/>
          <p:nvPr/>
        </p:nvGrpSpPr>
        <p:grpSpPr>
          <a:xfrm>
            <a:off x="1221144" y="2343029"/>
            <a:ext cx="508123" cy="507955"/>
            <a:chOff x="1897577" y="2802432"/>
            <a:chExt cx="492176" cy="492014"/>
          </a:xfrm>
        </p:grpSpPr>
        <p:sp>
          <p:nvSpPr>
            <p:cNvPr id="4737" name="Google Shape;4737;p5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1"/>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1"/>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9" name="Google Shape;4749;p51"/>
          <p:cNvGrpSpPr/>
          <p:nvPr/>
        </p:nvGrpSpPr>
        <p:grpSpPr>
          <a:xfrm>
            <a:off x="1888175" y="3096565"/>
            <a:ext cx="508118" cy="508066"/>
            <a:chOff x="2543222" y="2802319"/>
            <a:chExt cx="492172" cy="492122"/>
          </a:xfrm>
        </p:grpSpPr>
        <p:sp>
          <p:nvSpPr>
            <p:cNvPr id="4750" name="Google Shape;4750;p51"/>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1"/>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1"/>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1"/>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1"/>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1"/>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1"/>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1"/>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1"/>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1"/>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0" name="Google Shape;4760;p51"/>
          <p:cNvGrpSpPr/>
          <p:nvPr/>
        </p:nvGrpSpPr>
        <p:grpSpPr>
          <a:xfrm>
            <a:off x="3236954" y="2338040"/>
            <a:ext cx="517934" cy="517934"/>
            <a:chOff x="3736598" y="2170606"/>
            <a:chExt cx="404889" cy="404889"/>
          </a:xfrm>
        </p:grpSpPr>
        <p:sp>
          <p:nvSpPr>
            <p:cNvPr id="4761" name="Google Shape;4761;p5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51"/>
          <p:cNvGrpSpPr/>
          <p:nvPr/>
        </p:nvGrpSpPr>
        <p:grpSpPr>
          <a:xfrm>
            <a:off x="2504015" y="2338137"/>
            <a:ext cx="586986" cy="517740"/>
            <a:chOff x="3161917" y="2170682"/>
            <a:chExt cx="458870" cy="404737"/>
          </a:xfrm>
        </p:grpSpPr>
        <p:sp>
          <p:nvSpPr>
            <p:cNvPr id="4766" name="Google Shape;4766;p5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51"/>
          <p:cNvGrpSpPr/>
          <p:nvPr/>
        </p:nvGrpSpPr>
        <p:grpSpPr>
          <a:xfrm>
            <a:off x="2527036" y="3103432"/>
            <a:ext cx="540943" cy="517963"/>
            <a:chOff x="3179914" y="2889488"/>
            <a:chExt cx="422876" cy="404911"/>
          </a:xfrm>
        </p:grpSpPr>
        <p:sp>
          <p:nvSpPr>
            <p:cNvPr id="4770" name="Google Shape;4770;p5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6" name="Google Shape;4776;p51"/>
          <p:cNvGrpSpPr/>
          <p:nvPr/>
        </p:nvGrpSpPr>
        <p:grpSpPr>
          <a:xfrm>
            <a:off x="3227830" y="3103348"/>
            <a:ext cx="536180" cy="518047"/>
            <a:chOff x="3729467" y="2889422"/>
            <a:chExt cx="419153" cy="404977"/>
          </a:xfrm>
        </p:grpSpPr>
        <p:sp>
          <p:nvSpPr>
            <p:cNvPr id="4777" name="Google Shape;4777;p5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51"/>
          <p:cNvGrpSpPr/>
          <p:nvPr/>
        </p:nvGrpSpPr>
        <p:grpSpPr>
          <a:xfrm>
            <a:off x="1863396" y="2339914"/>
            <a:ext cx="557677" cy="514185"/>
            <a:chOff x="7135920" y="3403879"/>
            <a:chExt cx="882400" cy="813584"/>
          </a:xfrm>
        </p:grpSpPr>
        <p:sp>
          <p:nvSpPr>
            <p:cNvPr id="4785" name="Google Shape;4785;p51"/>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1"/>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1"/>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1"/>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1"/>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0" name="Google Shape;4790;p51"/>
          <p:cNvGrpSpPr/>
          <p:nvPr/>
        </p:nvGrpSpPr>
        <p:grpSpPr>
          <a:xfrm>
            <a:off x="1240921" y="3116367"/>
            <a:ext cx="468569" cy="468447"/>
            <a:chOff x="1286994" y="2840926"/>
            <a:chExt cx="453864" cy="453745"/>
          </a:xfrm>
        </p:grpSpPr>
        <p:sp>
          <p:nvSpPr>
            <p:cNvPr id="4791" name="Google Shape;4791;p51"/>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1"/>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1"/>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1"/>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1"/>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1"/>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1"/>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1"/>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1"/>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1"/>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1" name="Google Shape;4801;p51"/>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1"/>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1"/>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1"/>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05" name="Google Shape;4805;p51"/>
          <p:cNvGrpSpPr/>
          <p:nvPr/>
        </p:nvGrpSpPr>
        <p:grpSpPr>
          <a:xfrm>
            <a:off x="6871147" y="2602143"/>
            <a:ext cx="160636" cy="136535"/>
            <a:chOff x="4660325" y="1866850"/>
            <a:chExt cx="68350" cy="58100"/>
          </a:xfrm>
        </p:grpSpPr>
        <p:sp>
          <p:nvSpPr>
            <p:cNvPr id="4806" name="Google Shape;4806;p5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8" name="Google Shape;4808;p51"/>
          <p:cNvGrpSpPr/>
          <p:nvPr/>
        </p:nvGrpSpPr>
        <p:grpSpPr>
          <a:xfrm>
            <a:off x="7180081" y="2627170"/>
            <a:ext cx="156817" cy="86891"/>
            <a:chOff x="4791775" y="1877500"/>
            <a:chExt cx="66725" cy="36975"/>
          </a:xfrm>
        </p:grpSpPr>
        <p:sp>
          <p:nvSpPr>
            <p:cNvPr id="4809" name="Google Shape;4809;p5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1" name="Google Shape;4811;p51"/>
          <p:cNvGrpSpPr/>
          <p:nvPr/>
        </p:nvGrpSpPr>
        <p:grpSpPr>
          <a:xfrm>
            <a:off x="7490660" y="2627170"/>
            <a:ext cx="139896" cy="86891"/>
            <a:chOff x="4923925" y="1877500"/>
            <a:chExt cx="59525" cy="36975"/>
          </a:xfrm>
        </p:grpSpPr>
        <p:sp>
          <p:nvSpPr>
            <p:cNvPr id="4812" name="Google Shape;4812;p5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51"/>
          <p:cNvGrpSpPr/>
          <p:nvPr/>
        </p:nvGrpSpPr>
        <p:grpSpPr>
          <a:xfrm>
            <a:off x="7806821" y="2609780"/>
            <a:ext cx="136488" cy="121260"/>
            <a:chOff x="5058450" y="1870100"/>
            <a:chExt cx="58075" cy="51600"/>
          </a:xfrm>
        </p:grpSpPr>
        <p:sp>
          <p:nvSpPr>
            <p:cNvPr id="4815" name="Google Shape;4815;p5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7" name="Google Shape;4817;p51"/>
          <p:cNvGrpSpPr/>
          <p:nvPr/>
        </p:nvGrpSpPr>
        <p:grpSpPr>
          <a:xfrm>
            <a:off x="7226262" y="3067854"/>
            <a:ext cx="97533" cy="103870"/>
            <a:chOff x="4811425" y="2065025"/>
            <a:chExt cx="41500" cy="44200"/>
          </a:xfrm>
        </p:grpSpPr>
        <p:sp>
          <p:nvSpPr>
            <p:cNvPr id="4818" name="Google Shape;4818;p5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51"/>
          <p:cNvGrpSpPr/>
          <p:nvPr/>
        </p:nvGrpSpPr>
        <p:grpSpPr>
          <a:xfrm>
            <a:off x="7504644" y="3067854"/>
            <a:ext cx="116629" cy="103459"/>
            <a:chOff x="4929875" y="2065025"/>
            <a:chExt cx="49625" cy="44025"/>
          </a:xfrm>
        </p:grpSpPr>
        <p:sp>
          <p:nvSpPr>
            <p:cNvPr id="4821" name="Google Shape;4821;p5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3" name="Google Shape;4823;p51"/>
          <p:cNvGrpSpPr/>
          <p:nvPr/>
        </p:nvGrpSpPr>
        <p:grpSpPr>
          <a:xfrm>
            <a:off x="7866692" y="3070968"/>
            <a:ext cx="67745" cy="97643"/>
            <a:chOff x="5083925" y="2066350"/>
            <a:chExt cx="28825" cy="41550"/>
          </a:xfrm>
        </p:grpSpPr>
        <p:sp>
          <p:nvSpPr>
            <p:cNvPr id="4824" name="Google Shape;4824;p5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6" name="Google Shape;4826;p51"/>
          <p:cNvGrpSpPr/>
          <p:nvPr/>
        </p:nvGrpSpPr>
        <p:grpSpPr>
          <a:xfrm>
            <a:off x="6869855" y="3086067"/>
            <a:ext cx="174679" cy="67445"/>
            <a:chOff x="4659775" y="2072775"/>
            <a:chExt cx="74325" cy="28700"/>
          </a:xfrm>
        </p:grpSpPr>
        <p:sp>
          <p:nvSpPr>
            <p:cNvPr id="4827" name="Google Shape;4827;p5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0" name="Google Shape;4830;p51"/>
          <p:cNvGrpSpPr/>
          <p:nvPr/>
        </p:nvGrpSpPr>
        <p:grpSpPr>
          <a:xfrm>
            <a:off x="6876200" y="2859820"/>
            <a:ext cx="161517" cy="86069"/>
            <a:chOff x="4662475" y="1976500"/>
            <a:chExt cx="68725" cy="36625"/>
          </a:xfrm>
        </p:grpSpPr>
        <p:sp>
          <p:nvSpPr>
            <p:cNvPr id="4831" name="Google Shape;4831;p5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51"/>
          <p:cNvGrpSpPr/>
          <p:nvPr/>
        </p:nvGrpSpPr>
        <p:grpSpPr>
          <a:xfrm>
            <a:off x="7800005" y="2852183"/>
            <a:ext cx="155583" cy="100874"/>
            <a:chOff x="5055550" y="1973250"/>
            <a:chExt cx="66200" cy="42925"/>
          </a:xfrm>
        </p:grpSpPr>
        <p:sp>
          <p:nvSpPr>
            <p:cNvPr id="4835" name="Google Shape;4835;p51"/>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1"/>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1"/>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51"/>
          <p:cNvGrpSpPr/>
          <p:nvPr/>
        </p:nvGrpSpPr>
        <p:grpSpPr>
          <a:xfrm>
            <a:off x="7481788" y="2863052"/>
            <a:ext cx="161047" cy="79430"/>
            <a:chOff x="4920150" y="1977875"/>
            <a:chExt cx="68525" cy="33800"/>
          </a:xfrm>
        </p:grpSpPr>
        <p:sp>
          <p:nvSpPr>
            <p:cNvPr id="4839" name="Google Shape;4839;p5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51"/>
          <p:cNvGrpSpPr/>
          <p:nvPr/>
        </p:nvGrpSpPr>
        <p:grpSpPr>
          <a:xfrm>
            <a:off x="7183430" y="2869514"/>
            <a:ext cx="163221" cy="66622"/>
            <a:chOff x="4793200" y="1980625"/>
            <a:chExt cx="69450" cy="28350"/>
          </a:xfrm>
        </p:grpSpPr>
        <p:sp>
          <p:nvSpPr>
            <p:cNvPr id="4843" name="Google Shape;4843;p51"/>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1"/>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1"/>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6" name="Google Shape;4846;p51"/>
          <p:cNvGrpSpPr/>
          <p:nvPr/>
        </p:nvGrpSpPr>
        <p:grpSpPr>
          <a:xfrm>
            <a:off x="6909279" y="3292397"/>
            <a:ext cx="120800" cy="123375"/>
            <a:chOff x="4676550" y="2160575"/>
            <a:chExt cx="51400" cy="52500"/>
          </a:xfrm>
        </p:grpSpPr>
        <p:sp>
          <p:nvSpPr>
            <p:cNvPr id="4847" name="Google Shape;4847;p5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51"/>
          <p:cNvGrpSpPr/>
          <p:nvPr/>
        </p:nvGrpSpPr>
        <p:grpSpPr>
          <a:xfrm>
            <a:off x="7124969" y="3299212"/>
            <a:ext cx="140307" cy="109804"/>
            <a:chOff x="4768325" y="2163475"/>
            <a:chExt cx="59700" cy="46725"/>
          </a:xfrm>
        </p:grpSpPr>
        <p:sp>
          <p:nvSpPr>
            <p:cNvPr id="4851" name="Google Shape;4851;p5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3" name="Google Shape;4853;p51"/>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1"/>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1"/>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1"/>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1"/>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1"/>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1"/>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1"/>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1"/>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1"/>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1"/>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4" name="Google Shape;4864;p51"/>
          <p:cNvGrpSpPr/>
          <p:nvPr/>
        </p:nvGrpSpPr>
        <p:grpSpPr>
          <a:xfrm>
            <a:off x="7125556" y="3511828"/>
            <a:ext cx="108814" cy="103106"/>
            <a:chOff x="4768575" y="2253950"/>
            <a:chExt cx="46300" cy="43875"/>
          </a:xfrm>
        </p:grpSpPr>
        <p:sp>
          <p:nvSpPr>
            <p:cNvPr id="4865" name="Google Shape;4865;p5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7" name="Google Shape;4867;p51"/>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8" name="Google Shape;4868;p51"/>
          <p:cNvGrpSpPr/>
          <p:nvPr/>
        </p:nvGrpSpPr>
        <p:grpSpPr>
          <a:xfrm>
            <a:off x="7577559" y="3933124"/>
            <a:ext cx="114043" cy="141118"/>
            <a:chOff x="4960900" y="2433225"/>
            <a:chExt cx="48525" cy="60050"/>
          </a:xfrm>
        </p:grpSpPr>
        <p:sp>
          <p:nvSpPr>
            <p:cNvPr id="4869" name="Google Shape;4869;p5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1" name="Google Shape;4871;p51"/>
          <p:cNvGrpSpPr/>
          <p:nvPr/>
        </p:nvGrpSpPr>
        <p:grpSpPr>
          <a:xfrm>
            <a:off x="7326499" y="4154964"/>
            <a:ext cx="131611" cy="138768"/>
            <a:chOff x="4854075" y="2527625"/>
            <a:chExt cx="56000" cy="59050"/>
          </a:xfrm>
        </p:grpSpPr>
        <p:sp>
          <p:nvSpPr>
            <p:cNvPr id="4872" name="Google Shape;4872;p5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4" name="Google Shape;4874;p51"/>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1"/>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1"/>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7" name="Google Shape;4877;p51"/>
          <p:cNvGrpSpPr/>
          <p:nvPr/>
        </p:nvGrpSpPr>
        <p:grpSpPr>
          <a:xfrm>
            <a:off x="7809758" y="3701767"/>
            <a:ext cx="95829" cy="155159"/>
            <a:chOff x="5059700" y="2334775"/>
            <a:chExt cx="40775" cy="66025"/>
          </a:xfrm>
        </p:grpSpPr>
        <p:sp>
          <p:nvSpPr>
            <p:cNvPr id="4878" name="Google Shape;4878;p5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7" name="Google Shape;4887;p51"/>
          <p:cNvGrpSpPr/>
          <p:nvPr/>
        </p:nvGrpSpPr>
        <p:grpSpPr>
          <a:xfrm>
            <a:off x="7573328" y="3486918"/>
            <a:ext cx="84372" cy="153338"/>
            <a:chOff x="4959100" y="2243350"/>
            <a:chExt cx="35900" cy="65250"/>
          </a:xfrm>
        </p:grpSpPr>
        <p:sp>
          <p:nvSpPr>
            <p:cNvPr id="4888" name="Google Shape;4888;p51"/>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1"/>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1"/>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1"/>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1"/>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1"/>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1"/>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1"/>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1"/>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1"/>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1"/>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1"/>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1"/>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1"/>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1"/>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1"/>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51"/>
          <p:cNvGrpSpPr/>
          <p:nvPr/>
        </p:nvGrpSpPr>
        <p:grpSpPr>
          <a:xfrm>
            <a:off x="7758054" y="3926309"/>
            <a:ext cx="178498" cy="154747"/>
            <a:chOff x="5037700" y="2430325"/>
            <a:chExt cx="75950" cy="65850"/>
          </a:xfrm>
        </p:grpSpPr>
        <p:sp>
          <p:nvSpPr>
            <p:cNvPr id="4905" name="Google Shape;4905;p5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7" name="Google Shape;4907;p51"/>
          <p:cNvGrpSpPr/>
          <p:nvPr/>
        </p:nvGrpSpPr>
        <p:grpSpPr>
          <a:xfrm>
            <a:off x="7098294" y="3718275"/>
            <a:ext cx="216160" cy="122024"/>
            <a:chOff x="4756975" y="2341800"/>
            <a:chExt cx="91975" cy="51925"/>
          </a:xfrm>
        </p:grpSpPr>
        <p:sp>
          <p:nvSpPr>
            <p:cNvPr id="4908" name="Google Shape;4908;p5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8" name="Google Shape;4928;p51"/>
          <p:cNvGrpSpPr/>
          <p:nvPr/>
        </p:nvGrpSpPr>
        <p:grpSpPr>
          <a:xfrm>
            <a:off x="7536841" y="4128468"/>
            <a:ext cx="231906" cy="191995"/>
            <a:chOff x="4943575" y="2516350"/>
            <a:chExt cx="98675" cy="81700"/>
          </a:xfrm>
        </p:grpSpPr>
        <p:sp>
          <p:nvSpPr>
            <p:cNvPr id="4929" name="Google Shape;4929;p5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7" name="Google Shape;5007;p51"/>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1"/>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1"/>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1"/>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1"/>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1"/>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1"/>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1"/>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1"/>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1"/>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1"/>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1"/>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1"/>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1"/>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1"/>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1"/>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1"/>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1"/>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1"/>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1"/>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1"/>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1"/>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1"/>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0" name="Google Shape;5030;p51"/>
          <p:cNvGrpSpPr/>
          <p:nvPr/>
        </p:nvGrpSpPr>
        <p:grpSpPr>
          <a:xfrm>
            <a:off x="1225886" y="3778145"/>
            <a:ext cx="505303" cy="503968"/>
            <a:chOff x="1190625" y="238125"/>
            <a:chExt cx="5252625" cy="5238750"/>
          </a:xfrm>
        </p:grpSpPr>
        <p:sp>
          <p:nvSpPr>
            <p:cNvPr id="5031" name="Google Shape;5031;p51"/>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1"/>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1"/>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1"/>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1"/>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1"/>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1"/>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1"/>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1"/>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1"/>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1"/>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1"/>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1"/>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1"/>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1"/>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1"/>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1"/>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1"/>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1"/>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1"/>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1"/>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1"/>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1"/>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1"/>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1"/>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1"/>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1"/>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1"/>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1"/>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1"/>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1"/>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1"/>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1"/>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1"/>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1"/>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1"/>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1"/>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1"/>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1"/>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1"/>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1"/>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1"/>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1"/>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1"/>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1"/>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1"/>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1"/>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1"/>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1"/>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1"/>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1"/>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1"/>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1"/>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1"/>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1"/>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1"/>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1"/>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1"/>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1"/>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1"/>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1"/>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1"/>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1"/>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1"/>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1"/>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1"/>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1"/>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1"/>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1"/>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1"/>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1"/>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1"/>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1"/>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1"/>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1"/>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1"/>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1"/>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1"/>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1"/>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1"/>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1"/>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1"/>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1"/>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1"/>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1"/>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1"/>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1"/>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1"/>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1"/>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1"/>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1"/>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1"/>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1"/>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1"/>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1"/>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1"/>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1"/>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1"/>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1"/>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1"/>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1"/>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1"/>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1"/>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1"/>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1"/>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1"/>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1"/>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1"/>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1"/>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1"/>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1"/>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1"/>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1"/>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1"/>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1"/>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1"/>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1"/>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1"/>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1"/>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1"/>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1"/>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1"/>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1"/>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1"/>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1"/>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1"/>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1"/>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1"/>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1"/>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1"/>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1"/>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1"/>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1"/>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1"/>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1"/>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1"/>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1"/>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1"/>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1"/>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1"/>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1"/>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1"/>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1"/>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1"/>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1"/>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1"/>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1"/>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1"/>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1"/>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1"/>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1"/>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1"/>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1"/>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1"/>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1"/>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1"/>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1"/>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1"/>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1"/>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1"/>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1"/>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1"/>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1"/>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1"/>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1"/>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1"/>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1"/>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1"/>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1"/>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1"/>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1"/>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1"/>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1"/>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1"/>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1"/>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1"/>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1"/>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1"/>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1"/>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1"/>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214" name="Shape 5214"/>
        <p:cNvGrpSpPr/>
        <p:nvPr/>
      </p:nvGrpSpPr>
      <p:grpSpPr>
        <a:xfrm>
          <a:off x="0" y="0"/>
          <a:ext cx="0" cy="0"/>
          <a:chOff x="0" y="0"/>
          <a:chExt cx="0" cy="0"/>
        </a:xfrm>
      </p:grpSpPr>
      <p:grpSp>
        <p:nvGrpSpPr>
          <p:cNvPr id="5215" name="Google Shape;5215;p52"/>
          <p:cNvGrpSpPr/>
          <p:nvPr/>
        </p:nvGrpSpPr>
        <p:grpSpPr>
          <a:xfrm>
            <a:off x="1095143" y="2241600"/>
            <a:ext cx="730896" cy="153148"/>
            <a:chOff x="4635250" y="3790225"/>
            <a:chExt cx="415825" cy="87125"/>
          </a:xfrm>
        </p:grpSpPr>
        <p:sp>
          <p:nvSpPr>
            <p:cNvPr id="5216" name="Google Shape;5216;p52"/>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2"/>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2"/>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52"/>
          <p:cNvGrpSpPr/>
          <p:nvPr/>
        </p:nvGrpSpPr>
        <p:grpSpPr>
          <a:xfrm>
            <a:off x="1666833" y="4037852"/>
            <a:ext cx="175876" cy="179996"/>
            <a:chOff x="4280575" y="2131725"/>
            <a:chExt cx="141950" cy="145275"/>
          </a:xfrm>
        </p:grpSpPr>
        <p:sp>
          <p:nvSpPr>
            <p:cNvPr id="5220" name="Google Shape;5220;p52"/>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2"/>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52"/>
          <p:cNvGrpSpPr/>
          <p:nvPr/>
        </p:nvGrpSpPr>
        <p:grpSpPr>
          <a:xfrm>
            <a:off x="1667926" y="4265283"/>
            <a:ext cx="175927" cy="152252"/>
            <a:chOff x="4088738" y="4379875"/>
            <a:chExt cx="176900" cy="153125"/>
          </a:xfrm>
        </p:grpSpPr>
        <p:sp>
          <p:nvSpPr>
            <p:cNvPr id="5223" name="Google Shape;5223;p52"/>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2"/>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52"/>
          <p:cNvGrpSpPr/>
          <p:nvPr/>
        </p:nvGrpSpPr>
        <p:grpSpPr>
          <a:xfrm flipH="1" rot="10800000">
            <a:off x="1086570" y="4291428"/>
            <a:ext cx="486625" cy="126984"/>
            <a:chOff x="4173650" y="2515975"/>
            <a:chExt cx="216413" cy="56475"/>
          </a:xfrm>
        </p:grpSpPr>
        <p:sp>
          <p:nvSpPr>
            <p:cNvPr id="5226" name="Google Shape;5226;p52"/>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2"/>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2"/>
          <p:cNvGrpSpPr/>
          <p:nvPr/>
        </p:nvGrpSpPr>
        <p:grpSpPr>
          <a:xfrm>
            <a:off x="1088757" y="1726562"/>
            <a:ext cx="743797" cy="171366"/>
            <a:chOff x="4109513" y="1964562"/>
            <a:chExt cx="501313" cy="117575"/>
          </a:xfrm>
        </p:grpSpPr>
        <p:sp>
          <p:nvSpPr>
            <p:cNvPr id="5229" name="Google Shape;5229;p52"/>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0" name="Google Shape;5230;p52"/>
            <p:cNvGrpSpPr/>
            <p:nvPr/>
          </p:nvGrpSpPr>
          <p:grpSpPr>
            <a:xfrm rot="-5400000">
              <a:off x="4154963" y="1919112"/>
              <a:ext cx="117575" cy="208475"/>
              <a:chOff x="3314125" y="1799775"/>
              <a:chExt cx="117575" cy="208475"/>
            </a:xfrm>
          </p:grpSpPr>
          <p:sp>
            <p:nvSpPr>
              <p:cNvPr id="5231" name="Google Shape;5231;p52"/>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2"/>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2"/>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4" name="Google Shape;5234;p52"/>
          <p:cNvGrpSpPr/>
          <p:nvPr/>
        </p:nvGrpSpPr>
        <p:grpSpPr>
          <a:xfrm>
            <a:off x="1101069" y="2718525"/>
            <a:ext cx="719511" cy="278389"/>
            <a:chOff x="3515000" y="3200728"/>
            <a:chExt cx="338100" cy="130822"/>
          </a:xfrm>
        </p:grpSpPr>
        <p:sp>
          <p:nvSpPr>
            <p:cNvPr id="5235" name="Google Shape;5235;p52"/>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6" name="Google Shape;5236;p52"/>
            <p:cNvGrpSpPr/>
            <p:nvPr/>
          </p:nvGrpSpPr>
          <p:grpSpPr>
            <a:xfrm>
              <a:off x="3515000" y="3200728"/>
              <a:ext cx="282025" cy="67650"/>
              <a:chOff x="3515000" y="3112625"/>
              <a:chExt cx="282025" cy="67650"/>
            </a:xfrm>
          </p:grpSpPr>
          <p:sp>
            <p:nvSpPr>
              <p:cNvPr id="5237" name="Google Shape;5237;p52"/>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2"/>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39" name="Google Shape;5239;p52"/>
          <p:cNvGrpSpPr/>
          <p:nvPr/>
        </p:nvGrpSpPr>
        <p:grpSpPr>
          <a:xfrm flipH="1" rot="10800000">
            <a:off x="1082554" y="927918"/>
            <a:ext cx="756748" cy="188711"/>
            <a:chOff x="3199075" y="3739025"/>
            <a:chExt cx="448629" cy="111875"/>
          </a:xfrm>
        </p:grpSpPr>
        <p:sp>
          <p:nvSpPr>
            <p:cNvPr id="5240" name="Google Shape;5240;p52"/>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2"/>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2" name="Google Shape;5242;p52"/>
          <p:cNvGrpSpPr/>
          <p:nvPr/>
        </p:nvGrpSpPr>
        <p:grpSpPr>
          <a:xfrm>
            <a:off x="1093334" y="3077369"/>
            <a:ext cx="734909" cy="282704"/>
            <a:chOff x="4047975" y="3769179"/>
            <a:chExt cx="343175" cy="132000"/>
          </a:xfrm>
        </p:grpSpPr>
        <p:grpSp>
          <p:nvGrpSpPr>
            <p:cNvPr id="5243" name="Google Shape;5243;p52"/>
            <p:cNvGrpSpPr/>
            <p:nvPr/>
          </p:nvGrpSpPr>
          <p:grpSpPr>
            <a:xfrm>
              <a:off x="4047975" y="3769179"/>
              <a:ext cx="343175" cy="132000"/>
              <a:chOff x="4047975" y="3769179"/>
              <a:chExt cx="343175" cy="132000"/>
            </a:xfrm>
          </p:grpSpPr>
          <p:sp>
            <p:nvSpPr>
              <p:cNvPr id="5244" name="Google Shape;5244;p52"/>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5" name="Google Shape;5245;p52"/>
              <p:cNvGrpSpPr/>
              <p:nvPr/>
            </p:nvGrpSpPr>
            <p:grpSpPr>
              <a:xfrm>
                <a:off x="4047975" y="3769179"/>
                <a:ext cx="288175" cy="132000"/>
                <a:chOff x="4047975" y="3635175"/>
                <a:chExt cx="288175" cy="132000"/>
              </a:xfrm>
            </p:grpSpPr>
            <p:sp>
              <p:nvSpPr>
                <p:cNvPr id="5246" name="Google Shape;5246;p52"/>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2"/>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248" name="Google Shape;5248;p52"/>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2"/>
          <p:cNvGrpSpPr/>
          <p:nvPr/>
        </p:nvGrpSpPr>
        <p:grpSpPr>
          <a:xfrm>
            <a:off x="1082376" y="2474401"/>
            <a:ext cx="756740" cy="209778"/>
            <a:chOff x="3176563" y="1380375"/>
            <a:chExt cx="844388" cy="234075"/>
          </a:xfrm>
        </p:grpSpPr>
        <p:sp>
          <p:nvSpPr>
            <p:cNvPr id="5250" name="Google Shape;5250;p52"/>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2"/>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2"/>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4" name="Google Shape;5254;p52"/>
            <p:cNvGrpSpPr/>
            <p:nvPr/>
          </p:nvGrpSpPr>
          <p:grpSpPr>
            <a:xfrm>
              <a:off x="3176563" y="1380375"/>
              <a:ext cx="196550" cy="234075"/>
              <a:chOff x="3077200" y="1380375"/>
              <a:chExt cx="196550" cy="234075"/>
            </a:xfrm>
          </p:grpSpPr>
          <p:sp>
            <p:nvSpPr>
              <p:cNvPr id="5255" name="Google Shape;5255;p52"/>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2"/>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2"/>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2"/>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9" name="Google Shape;5259;p52"/>
          <p:cNvGrpSpPr/>
          <p:nvPr/>
        </p:nvGrpSpPr>
        <p:grpSpPr>
          <a:xfrm>
            <a:off x="1168966" y="3428283"/>
            <a:ext cx="583683" cy="515041"/>
            <a:chOff x="4150855" y="3304766"/>
            <a:chExt cx="400468" cy="353373"/>
          </a:xfrm>
        </p:grpSpPr>
        <p:grpSp>
          <p:nvGrpSpPr>
            <p:cNvPr id="5260" name="Google Shape;5260;p52"/>
            <p:cNvGrpSpPr/>
            <p:nvPr/>
          </p:nvGrpSpPr>
          <p:grpSpPr>
            <a:xfrm rot="5400000">
              <a:off x="4069042" y="3402899"/>
              <a:ext cx="320732" cy="157107"/>
              <a:chOff x="2578246" y="3661125"/>
              <a:chExt cx="226794" cy="111100"/>
            </a:xfrm>
          </p:grpSpPr>
          <p:grpSp>
            <p:nvGrpSpPr>
              <p:cNvPr id="5261" name="Google Shape;5261;p52"/>
              <p:cNvGrpSpPr/>
              <p:nvPr/>
            </p:nvGrpSpPr>
            <p:grpSpPr>
              <a:xfrm>
                <a:off x="2610652" y="3685297"/>
                <a:ext cx="194387" cy="60778"/>
                <a:chOff x="2610652" y="3685297"/>
                <a:chExt cx="194387" cy="60778"/>
              </a:xfrm>
            </p:grpSpPr>
            <p:sp>
              <p:nvSpPr>
                <p:cNvPr id="5262" name="Google Shape;5262;p52"/>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2"/>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4" name="Google Shape;5264;p52"/>
              <p:cNvGrpSpPr/>
              <p:nvPr/>
            </p:nvGrpSpPr>
            <p:grpSpPr>
              <a:xfrm>
                <a:off x="2578246" y="3661125"/>
                <a:ext cx="128225" cy="111100"/>
                <a:chOff x="2578246" y="3661125"/>
                <a:chExt cx="128225" cy="111100"/>
              </a:xfrm>
            </p:grpSpPr>
            <p:sp>
              <p:nvSpPr>
                <p:cNvPr id="5265" name="Google Shape;5265;p52"/>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66" name="Google Shape;5266;p52"/>
                <p:cNvGrpSpPr/>
                <p:nvPr/>
              </p:nvGrpSpPr>
              <p:grpSpPr>
                <a:xfrm>
                  <a:off x="2596850" y="3677550"/>
                  <a:ext cx="102450" cy="94675"/>
                  <a:chOff x="2596850" y="3677550"/>
                  <a:chExt cx="102450" cy="94675"/>
                </a:xfrm>
              </p:grpSpPr>
              <p:sp>
                <p:nvSpPr>
                  <p:cNvPr id="5267" name="Google Shape;5267;p52"/>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2"/>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269" name="Google Shape;5269;p52"/>
            <p:cNvGrpSpPr/>
            <p:nvPr/>
          </p:nvGrpSpPr>
          <p:grpSpPr>
            <a:xfrm rot="5400000">
              <a:off x="4302139" y="3408954"/>
              <a:ext cx="353373" cy="144996"/>
              <a:chOff x="5075685" y="2271925"/>
              <a:chExt cx="492712" cy="202254"/>
            </a:xfrm>
          </p:grpSpPr>
          <p:sp>
            <p:nvSpPr>
              <p:cNvPr id="5270" name="Google Shape;5270;p52"/>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2"/>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72" name="Google Shape;5272;p52"/>
          <p:cNvGrpSpPr/>
          <p:nvPr/>
        </p:nvGrpSpPr>
        <p:grpSpPr>
          <a:xfrm>
            <a:off x="1089095" y="4015453"/>
            <a:ext cx="467479" cy="193481"/>
            <a:chOff x="4260510" y="2242993"/>
            <a:chExt cx="628501" cy="260125"/>
          </a:xfrm>
        </p:grpSpPr>
        <p:grpSp>
          <p:nvGrpSpPr>
            <p:cNvPr id="5273" name="Google Shape;5273;p52"/>
            <p:cNvGrpSpPr/>
            <p:nvPr/>
          </p:nvGrpSpPr>
          <p:grpSpPr>
            <a:xfrm>
              <a:off x="4260510" y="2286954"/>
              <a:ext cx="628501" cy="172421"/>
              <a:chOff x="4260510" y="2286954"/>
              <a:chExt cx="628501" cy="172421"/>
            </a:xfrm>
          </p:grpSpPr>
          <p:sp>
            <p:nvSpPr>
              <p:cNvPr id="5274" name="Google Shape;5274;p52"/>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2"/>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2"/>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5277" name="Google Shape;5277;p52"/>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2"/>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2"/>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52"/>
          <p:cNvGrpSpPr/>
          <p:nvPr/>
        </p:nvGrpSpPr>
        <p:grpSpPr>
          <a:xfrm>
            <a:off x="1095178" y="1191975"/>
            <a:ext cx="730923" cy="195694"/>
            <a:chOff x="3099239" y="3615343"/>
            <a:chExt cx="689745" cy="184687"/>
          </a:xfrm>
        </p:grpSpPr>
        <p:sp>
          <p:nvSpPr>
            <p:cNvPr id="5281" name="Google Shape;5281;p52"/>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2"/>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2"/>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2"/>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52"/>
          <p:cNvGrpSpPr/>
          <p:nvPr/>
        </p:nvGrpSpPr>
        <p:grpSpPr>
          <a:xfrm flipH="1" rot="10800000">
            <a:off x="1082425" y="2006226"/>
            <a:ext cx="756740" cy="126985"/>
            <a:chOff x="1154425" y="3251263"/>
            <a:chExt cx="695150" cy="116650"/>
          </a:xfrm>
        </p:grpSpPr>
        <p:sp>
          <p:nvSpPr>
            <p:cNvPr id="5286" name="Google Shape;5286;p52"/>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2"/>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2"/>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2"/>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2"/>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2"/>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52"/>
          <p:cNvGrpSpPr/>
          <p:nvPr/>
        </p:nvGrpSpPr>
        <p:grpSpPr>
          <a:xfrm>
            <a:off x="1088895" y="1460316"/>
            <a:ext cx="743825" cy="172498"/>
            <a:chOff x="4100207" y="2107304"/>
            <a:chExt cx="510343" cy="118352"/>
          </a:xfrm>
        </p:grpSpPr>
        <p:sp>
          <p:nvSpPr>
            <p:cNvPr id="5293" name="Google Shape;5293;p52"/>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2"/>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2"/>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6" name="Google Shape;5296;p52"/>
          <p:cNvGrpSpPr/>
          <p:nvPr/>
        </p:nvGrpSpPr>
        <p:grpSpPr>
          <a:xfrm>
            <a:off x="2032740" y="1528975"/>
            <a:ext cx="623064" cy="406130"/>
            <a:chOff x="2525450" y="2505350"/>
            <a:chExt cx="373450" cy="243425"/>
          </a:xfrm>
        </p:grpSpPr>
        <p:grpSp>
          <p:nvGrpSpPr>
            <p:cNvPr id="5297" name="Google Shape;5297;p52"/>
            <p:cNvGrpSpPr/>
            <p:nvPr/>
          </p:nvGrpSpPr>
          <p:grpSpPr>
            <a:xfrm>
              <a:off x="2525450" y="2505350"/>
              <a:ext cx="373450" cy="107475"/>
              <a:chOff x="2525450" y="2505350"/>
              <a:chExt cx="373450" cy="107475"/>
            </a:xfrm>
          </p:grpSpPr>
          <p:sp>
            <p:nvSpPr>
              <p:cNvPr id="5298" name="Google Shape;5298;p52"/>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2"/>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2"/>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52"/>
            <p:cNvGrpSpPr/>
            <p:nvPr/>
          </p:nvGrpSpPr>
          <p:grpSpPr>
            <a:xfrm>
              <a:off x="2525450" y="2586475"/>
              <a:ext cx="373450" cy="81175"/>
              <a:chOff x="2525450" y="2586475"/>
              <a:chExt cx="373450" cy="81175"/>
            </a:xfrm>
          </p:grpSpPr>
          <p:sp>
            <p:nvSpPr>
              <p:cNvPr id="5302" name="Google Shape;5302;p52"/>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2"/>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2"/>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5" name="Google Shape;5305;p52"/>
            <p:cNvGrpSpPr/>
            <p:nvPr/>
          </p:nvGrpSpPr>
          <p:grpSpPr>
            <a:xfrm>
              <a:off x="2525450" y="2667625"/>
              <a:ext cx="373450" cy="81150"/>
              <a:chOff x="2525450" y="2667625"/>
              <a:chExt cx="373450" cy="81150"/>
            </a:xfrm>
          </p:grpSpPr>
          <p:sp>
            <p:nvSpPr>
              <p:cNvPr id="5306" name="Google Shape;5306;p52"/>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2"/>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2"/>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09" name="Google Shape;5309;p52"/>
          <p:cNvGrpSpPr/>
          <p:nvPr/>
        </p:nvGrpSpPr>
        <p:grpSpPr>
          <a:xfrm>
            <a:off x="2021992" y="1229434"/>
            <a:ext cx="706335" cy="255548"/>
            <a:chOff x="2600813" y="2069700"/>
            <a:chExt cx="448638" cy="162325"/>
          </a:xfrm>
        </p:grpSpPr>
        <p:sp>
          <p:nvSpPr>
            <p:cNvPr id="5310" name="Google Shape;5310;p52"/>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2"/>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52"/>
          <p:cNvGrpSpPr/>
          <p:nvPr/>
        </p:nvGrpSpPr>
        <p:grpSpPr>
          <a:xfrm>
            <a:off x="2675987" y="1475531"/>
            <a:ext cx="355485" cy="330727"/>
            <a:chOff x="3631100" y="1774000"/>
            <a:chExt cx="380850" cy="354325"/>
          </a:xfrm>
        </p:grpSpPr>
        <p:grpSp>
          <p:nvGrpSpPr>
            <p:cNvPr id="5313" name="Google Shape;5313;p52"/>
            <p:cNvGrpSpPr/>
            <p:nvPr/>
          </p:nvGrpSpPr>
          <p:grpSpPr>
            <a:xfrm>
              <a:off x="3750225" y="1774000"/>
              <a:ext cx="149575" cy="145525"/>
              <a:chOff x="3750225" y="1774000"/>
              <a:chExt cx="149575" cy="145525"/>
            </a:xfrm>
          </p:grpSpPr>
          <p:sp>
            <p:nvSpPr>
              <p:cNvPr id="5314" name="Google Shape;5314;p52"/>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2"/>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52"/>
            <p:cNvGrpSpPr/>
            <p:nvPr/>
          </p:nvGrpSpPr>
          <p:grpSpPr>
            <a:xfrm>
              <a:off x="3847850" y="1889150"/>
              <a:ext cx="164100" cy="145600"/>
              <a:chOff x="3847850" y="1889150"/>
              <a:chExt cx="164100" cy="145600"/>
            </a:xfrm>
          </p:grpSpPr>
          <p:sp>
            <p:nvSpPr>
              <p:cNvPr id="5317" name="Google Shape;5317;p52"/>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2"/>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52"/>
            <p:cNvGrpSpPr/>
            <p:nvPr/>
          </p:nvGrpSpPr>
          <p:grpSpPr>
            <a:xfrm>
              <a:off x="3631100" y="1866150"/>
              <a:ext cx="149875" cy="144800"/>
              <a:chOff x="3631100" y="1866150"/>
              <a:chExt cx="149875" cy="144800"/>
            </a:xfrm>
          </p:grpSpPr>
          <p:sp>
            <p:nvSpPr>
              <p:cNvPr id="5320" name="Google Shape;5320;p52"/>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2"/>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52"/>
            <p:cNvGrpSpPr/>
            <p:nvPr/>
          </p:nvGrpSpPr>
          <p:grpSpPr>
            <a:xfrm>
              <a:off x="3730650" y="1982800"/>
              <a:ext cx="149550" cy="145525"/>
              <a:chOff x="3730650" y="1982800"/>
              <a:chExt cx="149550" cy="145525"/>
            </a:xfrm>
          </p:grpSpPr>
          <p:sp>
            <p:nvSpPr>
              <p:cNvPr id="5323" name="Google Shape;5323;p52"/>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2"/>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25" name="Google Shape;5325;p52"/>
          <p:cNvGrpSpPr/>
          <p:nvPr/>
        </p:nvGrpSpPr>
        <p:grpSpPr>
          <a:xfrm rot="5400000">
            <a:off x="2116886" y="809455"/>
            <a:ext cx="215289" cy="452582"/>
            <a:chOff x="2506150" y="1152650"/>
            <a:chExt cx="230650" cy="484875"/>
          </a:xfrm>
        </p:grpSpPr>
        <p:sp>
          <p:nvSpPr>
            <p:cNvPr id="5326" name="Google Shape;5326;p52"/>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2"/>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52"/>
          <p:cNvGrpSpPr/>
          <p:nvPr/>
        </p:nvGrpSpPr>
        <p:grpSpPr>
          <a:xfrm>
            <a:off x="6808184" y="966414"/>
            <a:ext cx="610130" cy="38431"/>
            <a:chOff x="2521850" y="1810250"/>
            <a:chExt cx="540225" cy="34025"/>
          </a:xfrm>
        </p:grpSpPr>
        <p:sp>
          <p:nvSpPr>
            <p:cNvPr id="5329" name="Google Shape;5329;p52"/>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2"/>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2"/>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2"/>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2"/>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2"/>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2"/>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2"/>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2"/>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2"/>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9" name="Google Shape;5339;p52"/>
          <p:cNvGrpSpPr/>
          <p:nvPr/>
        </p:nvGrpSpPr>
        <p:grpSpPr>
          <a:xfrm>
            <a:off x="2863397" y="1225875"/>
            <a:ext cx="623130" cy="439024"/>
            <a:chOff x="2196556" y="2995700"/>
            <a:chExt cx="636756" cy="448625"/>
          </a:xfrm>
        </p:grpSpPr>
        <p:grpSp>
          <p:nvGrpSpPr>
            <p:cNvPr id="5340" name="Google Shape;5340;p52"/>
            <p:cNvGrpSpPr/>
            <p:nvPr/>
          </p:nvGrpSpPr>
          <p:grpSpPr>
            <a:xfrm flipH="1">
              <a:off x="2437481" y="3288975"/>
              <a:ext cx="226125" cy="154175"/>
              <a:chOff x="4472075" y="2905100"/>
              <a:chExt cx="226125" cy="154175"/>
            </a:xfrm>
          </p:grpSpPr>
          <p:sp>
            <p:nvSpPr>
              <p:cNvPr id="5341" name="Google Shape;5341;p5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2"/>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 name="Google Shape;5343;p52"/>
            <p:cNvGrpSpPr/>
            <p:nvPr/>
          </p:nvGrpSpPr>
          <p:grpSpPr>
            <a:xfrm>
              <a:off x="2196556" y="2995700"/>
              <a:ext cx="636756" cy="448625"/>
              <a:chOff x="4407819" y="2905100"/>
              <a:chExt cx="636756" cy="448625"/>
            </a:xfrm>
          </p:grpSpPr>
          <p:grpSp>
            <p:nvGrpSpPr>
              <p:cNvPr id="5344" name="Google Shape;5344;p52"/>
              <p:cNvGrpSpPr/>
              <p:nvPr/>
            </p:nvGrpSpPr>
            <p:grpSpPr>
              <a:xfrm>
                <a:off x="4825475" y="3136075"/>
                <a:ext cx="187000" cy="217650"/>
                <a:chOff x="4825475" y="3136075"/>
                <a:chExt cx="187000" cy="217650"/>
              </a:xfrm>
            </p:grpSpPr>
            <p:sp>
              <p:nvSpPr>
                <p:cNvPr id="5345" name="Google Shape;5345;p52"/>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2"/>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7" name="Google Shape;5347;p52"/>
              <p:cNvGrpSpPr/>
              <p:nvPr/>
            </p:nvGrpSpPr>
            <p:grpSpPr>
              <a:xfrm>
                <a:off x="4882275" y="2949625"/>
                <a:ext cx="162300" cy="235875"/>
                <a:chOff x="4882275" y="2949625"/>
                <a:chExt cx="162300" cy="235875"/>
              </a:xfrm>
            </p:grpSpPr>
            <p:sp>
              <p:nvSpPr>
                <p:cNvPr id="5348" name="Google Shape;5348;p52"/>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2"/>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52"/>
              <p:cNvGrpSpPr/>
              <p:nvPr/>
            </p:nvGrpSpPr>
            <p:grpSpPr>
              <a:xfrm>
                <a:off x="4705225" y="2937550"/>
                <a:ext cx="221425" cy="133450"/>
                <a:chOff x="4705225" y="2937550"/>
                <a:chExt cx="221425" cy="133450"/>
              </a:xfrm>
            </p:grpSpPr>
            <p:sp>
              <p:nvSpPr>
                <p:cNvPr id="5351" name="Google Shape;5351;p52"/>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2"/>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3" name="Google Shape;5353;p52"/>
              <p:cNvGrpSpPr/>
              <p:nvPr/>
            </p:nvGrpSpPr>
            <p:grpSpPr>
              <a:xfrm>
                <a:off x="4528269" y="2905100"/>
                <a:ext cx="226125" cy="154175"/>
                <a:chOff x="4472075" y="2905100"/>
                <a:chExt cx="226125" cy="154175"/>
              </a:xfrm>
            </p:grpSpPr>
            <p:sp>
              <p:nvSpPr>
                <p:cNvPr id="5354" name="Google Shape;5354;p52"/>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2"/>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6" name="Google Shape;5356;p52"/>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57" name="Google Shape;5357;p52"/>
          <p:cNvGrpSpPr/>
          <p:nvPr/>
        </p:nvGrpSpPr>
        <p:grpSpPr>
          <a:xfrm>
            <a:off x="2901518" y="1717062"/>
            <a:ext cx="559226" cy="227878"/>
            <a:chOff x="5793270" y="3739034"/>
            <a:chExt cx="1174105" cy="478433"/>
          </a:xfrm>
        </p:grpSpPr>
        <p:grpSp>
          <p:nvGrpSpPr>
            <p:cNvPr id="5358" name="Google Shape;5358;p52"/>
            <p:cNvGrpSpPr/>
            <p:nvPr/>
          </p:nvGrpSpPr>
          <p:grpSpPr>
            <a:xfrm>
              <a:off x="5793269" y="3739034"/>
              <a:ext cx="368725" cy="478433"/>
              <a:chOff x="5793270" y="3739034"/>
              <a:chExt cx="368725" cy="478433"/>
            </a:xfrm>
          </p:grpSpPr>
          <p:sp>
            <p:nvSpPr>
              <p:cNvPr id="5359" name="Google Shape;5359;p52"/>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2"/>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2"/>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2" name="Google Shape;5362;p52"/>
            <p:cNvGrpSpPr/>
            <p:nvPr/>
          </p:nvGrpSpPr>
          <p:grpSpPr>
            <a:xfrm>
              <a:off x="6034165" y="3739034"/>
              <a:ext cx="263339" cy="478433"/>
              <a:chOff x="6034165" y="3739034"/>
              <a:chExt cx="263339" cy="478433"/>
            </a:xfrm>
          </p:grpSpPr>
          <p:sp>
            <p:nvSpPr>
              <p:cNvPr id="5363" name="Google Shape;5363;p52"/>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2"/>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2"/>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2"/>
            <p:cNvGrpSpPr/>
            <p:nvPr/>
          </p:nvGrpSpPr>
          <p:grpSpPr>
            <a:xfrm>
              <a:off x="6274808" y="3739034"/>
              <a:ext cx="210793" cy="478433"/>
              <a:chOff x="6274808" y="3739034"/>
              <a:chExt cx="210793" cy="478433"/>
            </a:xfrm>
          </p:grpSpPr>
          <p:sp>
            <p:nvSpPr>
              <p:cNvPr id="5367" name="Google Shape;5367;p52"/>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2"/>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2"/>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52"/>
            <p:cNvGrpSpPr/>
            <p:nvPr/>
          </p:nvGrpSpPr>
          <p:grpSpPr>
            <a:xfrm>
              <a:off x="6463133" y="3739034"/>
              <a:ext cx="263344" cy="478433"/>
              <a:chOff x="6463133" y="3739034"/>
              <a:chExt cx="263344" cy="478433"/>
            </a:xfrm>
          </p:grpSpPr>
          <p:sp>
            <p:nvSpPr>
              <p:cNvPr id="5371" name="Google Shape;5371;p52"/>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2"/>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2"/>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52"/>
            <p:cNvGrpSpPr/>
            <p:nvPr/>
          </p:nvGrpSpPr>
          <p:grpSpPr>
            <a:xfrm>
              <a:off x="6598649" y="3739034"/>
              <a:ext cx="368726" cy="478433"/>
              <a:chOff x="6598649" y="3739034"/>
              <a:chExt cx="368726" cy="478433"/>
            </a:xfrm>
          </p:grpSpPr>
          <p:sp>
            <p:nvSpPr>
              <p:cNvPr id="5375" name="Google Shape;5375;p52"/>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2"/>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2"/>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8" name="Google Shape;5378;p52"/>
          <p:cNvGrpSpPr/>
          <p:nvPr/>
        </p:nvGrpSpPr>
        <p:grpSpPr>
          <a:xfrm>
            <a:off x="2031243" y="3779808"/>
            <a:ext cx="1453661" cy="366049"/>
            <a:chOff x="5778536" y="3183751"/>
            <a:chExt cx="1203561" cy="303071"/>
          </a:xfrm>
        </p:grpSpPr>
        <p:sp>
          <p:nvSpPr>
            <p:cNvPr id="5379" name="Google Shape;5379;p52"/>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2"/>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2"/>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2"/>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2"/>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2"/>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2"/>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2"/>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2"/>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2"/>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2"/>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2"/>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2"/>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2"/>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2"/>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2"/>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2"/>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6" name="Google Shape;5396;p52"/>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7" name="Google Shape;5397;p52"/>
          <p:cNvGrpSpPr/>
          <p:nvPr/>
        </p:nvGrpSpPr>
        <p:grpSpPr>
          <a:xfrm rot="-5400000">
            <a:off x="2662944" y="825422"/>
            <a:ext cx="213595" cy="418866"/>
            <a:chOff x="4379261" y="3450715"/>
            <a:chExt cx="390984" cy="766732"/>
          </a:xfrm>
        </p:grpSpPr>
        <p:sp>
          <p:nvSpPr>
            <p:cNvPr id="5398" name="Google Shape;5398;p52"/>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2"/>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0" name="Google Shape;5400;p52"/>
          <p:cNvGrpSpPr/>
          <p:nvPr/>
        </p:nvGrpSpPr>
        <p:grpSpPr>
          <a:xfrm>
            <a:off x="2009589" y="2859325"/>
            <a:ext cx="1496767" cy="802469"/>
            <a:chOff x="5793258" y="2247269"/>
            <a:chExt cx="1174119" cy="629486"/>
          </a:xfrm>
        </p:grpSpPr>
        <p:sp>
          <p:nvSpPr>
            <p:cNvPr id="5401" name="Google Shape;5401;p52"/>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2"/>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2"/>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2"/>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2"/>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2"/>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2"/>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2"/>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2"/>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2"/>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2"/>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2" name="Google Shape;5412;p52"/>
          <p:cNvGrpSpPr/>
          <p:nvPr/>
        </p:nvGrpSpPr>
        <p:grpSpPr>
          <a:xfrm rot="5400000">
            <a:off x="2358460" y="1700057"/>
            <a:ext cx="799341" cy="1436131"/>
            <a:chOff x="3088670" y="1930338"/>
            <a:chExt cx="380983" cy="684491"/>
          </a:xfrm>
        </p:grpSpPr>
        <p:sp>
          <p:nvSpPr>
            <p:cNvPr id="5413" name="Google Shape;5413;p52"/>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2"/>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2"/>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2"/>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2"/>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2"/>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2"/>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2"/>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2"/>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2"/>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2"/>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2"/>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2"/>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2"/>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2"/>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2"/>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2"/>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2"/>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2"/>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2"/>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2"/>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2"/>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2"/>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2"/>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2"/>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2"/>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2"/>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52"/>
          <p:cNvGrpSpPr/>
          <p:nvPr/>
        </p:nvGrpSpPr>
        <p:grpSpPr>
          <a:xfrm>
            <a:off x="1998305" y="4220153"/>
            <a:ext cx="1519488" cy="198289"/>
            <a:chOff x="504546" y="564561"/>
            <a:chExt cx="1627907" cy="212437"/>
          </a:xfrm>
        </p:grpSpPr>
        <p:sp>
          <p:nvSpPr>
            <p:cNvPr id="5441" name="Google Shape;5441;p52"/>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5442" name="Google Shape;5442;p52"/>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5443" name="Google Shape;5443;p52"/>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2"/>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5445" name="Google Shape;5445;p52"/>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2"/>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2"/>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5448" name="Google Shape;5448;p52"/>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5449" name="Google Shape;5449;p52"/>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5450" name="Google Shape;5450;p52"/>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2"/>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2"/>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2"/>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2"/>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5455" name="Google Shape;5455;p52"/>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2"/>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2"/>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2"/>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2"/>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2"/>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2"/>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2"/>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2"/>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2"/>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2"/>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2"/>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2"/>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2"/>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2"/>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2"/>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2"/>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2"/>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2"/>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2"/>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2"/>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2"/>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2"/>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2"/>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2"/>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2"/>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2"/>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2"/>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2"/>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2"/>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2"/>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2"/>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2"/>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2"/>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2"/>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2"/>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2"/>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2"/>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2"/>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52"/>
          <p:cNvGrpSpPr/>
          <p:nvPr/>
        </p:nvGrpSpPr>
        <p:grpSpPr>
          <a:xfrm flipH="1">
            <a:off x="3704668" y="2844955"/>
            <a:ext cx="410808" cy="831197"/>
            <a:chOff x="3564075" y="2091586"/>
            <a:chExt cx="329966" cy="667521"/>
          </a:xfrm>
        </p:grpSpPr>
        <p:sp>
          <p:nvSpPr>
            <p:cNvPr id="5497" name="Google Shape;5497;p52"/>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8" name="Google Shape;5498;p52"/>
            <p:cNvGrpSpPr/>
            <p:nvPr/>
          </p:nvGrpSpPr>
          <p:grpSpPr>
            <a:xfrm>
              <a:off x="3577470" y="2091586"/>
              <a:ext cx="203196" cy="352319"/>
              <a:chOff x="3976450" y="5044825"/>
              <a:chExt cx="107625" cy="186600"/>
            </a:xfrm>
          </p:grpSpPr>
          <p:sp>
            <p:nvSpPr>
              <p:cNvPr id="5499" name="Google Shape;5499;p52"/>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2"/>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2"/>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2"/>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52"/>
            <p:cNvGrpSpPr/>
            <p:nvPr/>
          </p:nvGrpSpPr>
          <p:grpSpPr>
            <a:xfrm>
              <a:off x="3690750" y="2391589"/>
              <a:ext cx="203290" cy="367519"/>
              <a:chOff x="4036450" y="5279050"/>
              <a:chExt cx="107675" cy="194650"/>
            </a:xfrm>
          </p:grpSpPr>
          <p:sp>
            <p:nvSpPr>
              <p:cNvPr id="5504" name="Google Shape;5504;p52"/>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2"/>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2"/>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2"/>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8" name="Google Shape;5508;p52"/>
          <p:cNvGrpSpPr/>
          <p:nvPr/>
        </p:nvGrpSpPr>
        <p:grpSpPr>
          <a:xfrm>
            <a:off x="6877470" y="1081715"/>
            <a:ext cx="473148" cy="148870"/>
            <a:chOff x="4458420" y="5169625"/>
            <a:chExt cx="178850" cy="56275"/>
          </a:xfrm>
        </p:grpSpPr>
        <p:sp>
          <p:nvSpPr>
            <p:cNvPr id="5509" name="Google Shape;5509;p52"/>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2"/>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2"/>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2"/>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52"/>
          <p:cNvGrpSpPr/>
          <p:nvPr/>
        </p:nvGrpSpPr>
        <p:grpSpPr>
          <a:xfrm>
            <a:off x="5322464" y="966504"/>
            <a:ext cx="758083" cy="691884"/>
            <a:chOff x="5976993" y="238644"/>
            <a:chExt cx="671226" cy="612558"/>
          </a:xfrm>
        </p:grpSpPr>
        <p:grpSp>
          <p:nvGrpSpPr>
            <p:cNvPr id="5514" name="Google Shape;5514;p52"/>
            <p:cNvGrpSpPr/>
            <p:nvPr/>
          </p:nvGrpSpPr>
          <p:grpSpPr>
            <a:xfrm>
              <a:off x="6207869" y="264821"/>
              <a:ext cx="255900" cy="309550"/>
              <a:chOff x="4721075" y="260350"/>
              <a:chExt cx="255900" cy="309550"/>
            </a:xfrm>
          </p:grpSpPr>
          <p:sp>
            <p:nvSpPr>
              <p:cNvPr id="5515" name="Google Shape;5515;p52"/>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2"/>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2"/>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2"/>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52"/>
            <p:cNvGrpSpPr/>
            <p:nvPr/>
          </p:nvGrpSpPr>
          <p:grpSpPr>
            <a:xfrm>
              <a:off x="6014775" y="319425"/>
              <a:ext cx="267975" cy="297900"/>
              <a:chOff x="4428250" y="314750"/>
              <a:chExt cx="267975" cy="297900"/>
            </a:xfrm>
          </p:grpSpPr>
          <p:sp>
            <p:nvSpPr>
              <p:cNvPr id="5520" name="Google Shape;5520;p52"/>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2"/>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2"/>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52"/>
            <p:cNvGrpSpPr/>
            <p:nvPr/>
          </p:nvGrpSpPr>
          <p:grpSpPr>
            <a:xfrm>
              <a:off x="6384394" y="238644"/>
              <a:ext cx="263825" cy="384100"/>
              <a:chOff x="4897600" y="530925"/>
              <a:chExt cx="263825" cy="384100"/>
            </a:xfrm>
          </p:grpSpPr>
          <p:sp>
            <p:nvSpPr>
              <p:cNvPr id="5524" name="Google Shape;5524;p52"/>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2"/>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2"/>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52"/>
            <p:cNvGrpSpPr/>
            <p:nvPr/>
          </p:nvGrpSpPr>
          <p:grpSpPr>
            <a:xfrm>
              <a:off x="5976993" y="471107"/>
              <a:ext cx="222175" cy="258225"/>
              <a:chOff x="4390750" y="609200"/>
              <a:chExt cx="222175" cy="258225"/>
            </a:xfrm>
          </p:grpSpPr>
          <p:sp>
            <p:nvSpPr>
              <p:cNvPr id="5528" name="Google Shape;5528;p52"/>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2"/>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2"/>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2"/>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52"/>
            <p:cNvGrpSpPr/>
            <p:nvPr/>
          </p:nvGrpSpPr>
          <p:grpSpPr>
            <a:xfrm>
              <a:off x="6012699" y="624883"/>
              <a:ext cx="258950" cy="209025"/>
              <a:chOff x="4427350" y="850800"/>
              <a:chExt cx="258950" cy="209025"/>
            </a:xfrm>
          </p:grpSpPr>
          <p:sp>
            <p:nvSpPr>
              <p:cNvPr id="5533" name="Google Shape;5533;p52"/>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2"/>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2"/>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52"/>
            <p:cNvGrpSpPr/>
            <p:nvPr/>
          </p:nvGrpSpPr>
          <p:grpSpPr>
            <a:xfrm>
              <a:off x="6192527" y="709277"/>
              <a:ext cx="269050" cy="141925"/>
              <a:chOff x="4703050" y="934300"/>
              <a:chExt cx="269050" cy="141925"/>
            </a:xfrm>
          </p:grpSpPr>
          <p:sp>
            <p:nvSpPr>
              <p:cNvPr id="5537" name="Google Shape;5537;p52"/>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2"/>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39" name="Google Shape;5539;p52"/>
          <p:cNvGrpSpPr/>
          <p:nvPr/>
        </p:nvGrpSpPr>
        <p:grpSpPr>
          <a:xfrm rot="5400000">
            <a:off x="7811864" y="752915"/>
            <a:ext cx="87395" cy="517491"/>
            <a:chOff x="4427900" y="1369375"/>
            <a:chExt cx="77375" cy="458200"/>
          </a:xfrm>
        </p:grpSpPr>
        <p:grpSp>
          <p:nvGrpSpPr>
            <p:cNvPr id="5540" name="Google Shape;5540;p52"/>
            <p:cNvGrpSpPr/>
            <p:nvPr/>
          </p:nvGrpSpPr>
          <p:grpSpPr>
            <a:xfrm>
              <a:off x="4427900" y="1369375"/>
              <a:ext cx="36800" cy="458200"/>
              <a:chOff x="4427900" y="1369375"/>
              <a:chExt cx="36800" cy="458200"/>
            </a:xfrm>
          </p:grpSpPr>
          <p:sp>
            <p:nvSpPr>
              <p:cNvPr id="5541" name="Google Shape;5541;p52"/>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2"/>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2"/>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2"/>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2"/>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2"/>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2"/>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2"/>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2"/>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2"/>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2"/>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2"/>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2"/>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2"/>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2"/>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2"/>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2"/>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2"/>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2"/>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2"/>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2"/>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2"/>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2"/>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2"/>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2"/>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2"/>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2"/>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2"/>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2"/>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2"/>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2"/>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2"/>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2"/>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52"/>
            <p:cNvGrpSpPr/>
            <p:nvPr/>
          </p:nvGrpSpPr>
          <p:grpSpPr>
            <a:xfrm>
              <a:off x="4488850" y="1372625"/>
              <a:ext cx="16425" cy="169875"/>
              <a:chOff x="4488850" y="1372625"/>
              <a:chExt cx="16425" cy="169875"/>
            </a:xfrm>
          </p:grpSpPr>
          <p:sp>
            <p:nvSpPr>
              <p:cNvPr id="5575" name="Google Shape;5575;p52"/>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2"/>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2"/>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2"/>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2"/>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2"/>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2"/>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2" name="Google Shape;5582;p52"/>
          <p:cNvGrpSpPr/>
          <p:nvPr/>
        </p:nvGrpSpPr>
        <p:grpSpPr>
          <a:xfrm>
            <a:off x="4553653" y="1403110"/>
            <a:ext cx="287997" cy="219067"/>
            <a:chOff x="5023100" y="253750"/>
            <a:chExt cx="255000" cy="193950"/>
          </a:xfrm>
        </p:grpSpPr>
        <p:sp>
          <p:nvSpPr>
            <p:cNvPr id="5583" name="Google Shape;5583;p52"/>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2"/>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2"/>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2"/>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2"/>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2"/>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52"/>
          <p:cNvGrpSpPr/>
          <p:nvPr/>
        </p:nvGrpSpPr>
        <p:grpSpPr>
          <a:xfrm>
            <a:off x="4501765" y="1029060"/>
            <a:ext cx="163961" cy="243605"/>
            <a:chOff x="3431675" y="243350"/>
            <a:chExt cx="145175" cy="215675"/>
          </a:xfrm>
        </p:grpSpPr>
        <p:sp>
          <p:nvSpPr>
            <p:cNvPr id="5590" name="Google Shape;5590;p52"/>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2"/>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2"/>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2"/>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4" name="Google Shape;5594;p52"/>
          <p:cNvGrpSpPr/>
          <p:nvPr/>
        </p:nvGrpSpPr>
        <p:grpSpPr>
          <a:xfrm>
            <a:off x="5009043" y="1043517"/>
            <a:ext cx="201428" cy="220987"/>
            <a:chOff x="3782200" y="256150"/>
            <a:chExt cx="178350" cy="195650"/>
          </a:xfrm>
        </p:grpSpPr>
        <p:sp>
          <p:nvSpPr>
            <p:cNvPr id="5595" name="Google Shape;5595;p52"/>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2"/>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2"/>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52"/>
          <p:cNvGrpSpPr/>
          <p:nvPr/>
        </p:nvGrpSpPr>
        <p:grpSpPr>
          <a:xfrm>
            <a:off x="5981017" y="1451330"/>
            <a:ext cx="191857" cy="207037"/>
            <a:chOff x="3189900" y="762150"/>
            <a:chExt cx="169875" cy="183300"/>
          </a:xfrm>
        </p:grpSpPr>
        <p:grpSp>
          <p:nvGrpSpPr>
            <p:cNvPr id="5599" name="Google Shape;5599;p52"/>
            <p:cNvGrpSpPr/>
            <p:nvPr/>
          </p:nvGrpSpPr>
          <p:grpSpPr>
            <a:xfrm>
              <a:off x="3192775" y="894450"/>
              <a:ext cx="164100" cy="51000"/>
              <a:chOff x="3192775" y="894450"/>
              <a:chExt cx="164100" cy="51000"/>
            </a:xfrm>
          </p:grpSpPr>
          <p:sp>
            <p:nvSpPr>
              <p:cNvPr id="5600" name="Google Shape;5600;p52"/>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2"/>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52"/>
            <p:cNvGrpSpPr/>
            <p:nvPr/>
          </p:nvGrpSpPr>
          <p:grpSpPr>
            <a:xfrm>
              <a:off x="3192775" y="862421"/>
              <a:ext cx="164100" cy="34915"/>
              <a:chOff x="3192775" y="867225"/>
              <a:chExt cx="164100" cy="25450"/>
            </a:xfrm>
          </p:grpSpPr>
          <p:sp>
            <p:nvSpPr>
              <p:cNvPr id="5603" name="Google Shape;5603;p52"/>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2"/>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52"/>
            <p:cNvGrpSpPr/>
            <p:nvPr/>
          </p:nvGrpSpPr>
          <p:grpSpPr>
            <a:xfrm>
              <a:off x="3189900" y="762150"/>
              <a:ext cx="169875" cy="102375"/>
              <a:chOff x="3189900" y="762150"/>
              <a:chExt cx="169875" cy="102375"/>
            </a:xfrm>
          </p:grpSpPr>
          <p:sp>
            <p:nvSpPr>
              <p:cNvPr id="5606" name="Google Shape;5606;p52"/>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2"/>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2"/>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9" name="Google Shape;5609;p52"/>
          <p:cNvGrpSpPr/>
          <p:nvPr/>
        </p:nvGrpSpPr>
        <p:grpSpPr>
          <a:xfrm>
            <a:off x="4200824" y="1424207"/>
            <a:ext cx="202501" cy="173521"/>
            <a:chOff x="2862744" y="750125"/>
            <a:chExt cx="179300" cy="153627"/>
          </a:xfrm>
        </p:grpSpPr>
        <p:grpSp>
          <p:nvGrpSpPr>
            <p:cNvPr id="5610" name="Google Shape;5610;p52"/>
            <p:cNvGrpSpPr/>
            <p:nvPr/>
          </p:nvGrpSpPr>
          <p:grpSpPr>
            <a:xfrm>
              <a:off x="2934544" y="750125"/>
              <a:ext cx="107500" cy="112300"/>
              <a:chOff x="2934750" y="687150"/>
              <a:chExt cx="107500" cy="112300"/>
            </a:xfrm>
          </p:grpSpPr>
          <p:sp>
            <p:nvSpPr>
              <p:cNvPr id="5611" name="Google Shape;5611;p52"/>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2"/>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2"/>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4" name="Google Shape;5614;p52"/>
            <p:cNvGrpSpPr/>
            <p:nvPr/>
          </p:nvGrpSpPr>
          <p:grpSpPr>
            <a:xfrm>
              <a:off x="2896875" y="767675"/>
              <a:ext cx="114700" cy="116325"/>
              <a:chOff x="2896875" y="767675"/>
              <a:chExt cx="114700" cy="116325"/>
            </a:xfrm>
          </p:grpSpPr>
          <p:sp>
            <p:nvSpPr>
              <p:cNvPr id="5615" name="Google Shape;5615;p52"/>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2"/>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2"/>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52"/>
            <p:cNvGrpSpPr/>
            <p:nvPr/>
          </p:nvGrpSpPr>
          <p:grpSpPr>
            <a:xfrm>
              <a:off x="2862744" y="789602"/>
              <a:ext cx="110750" cy="114150"/>
              <a:chOff x="2862975" y="845225"/>
              <a:chExt cx="110750" cy="114150"/>
            </a:xfrm>
          </p:grpSpPr>
          <p:sp>
            <p:nvSpPr>
              <p:cNvPr id="5619" name="Google Shape;5619;p52"/>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2"/>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21" name="Google Shape;5621;p52"/>
          <p:cNvGrpSpPr/>
          <p:nvPr/>
        </p:nvGrpSpPr>
        <p:grpSpPr>
          <a:xfrm>
            <a:off x="3518186" y="1071374"/>
            <a:ext cx="610213" cy="564453"/>
            <a:chOff x="2431875" y="700600"/>
            <a:chExt cx="264700" cy="244850"/>
          </a:xfrm>
        </p:grpSpPr>
        <p:sp>
          <p:nvSpPr>
            <p:cNvPr id="5622" name="Google Shape;5622;p52"/>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2"/>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2"/>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2"/>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2"/>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2"/>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2"/>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2"/>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2"/>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2"/>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2"/>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2"/>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2"/>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52"/>
          <p:cNvGrpSpPr/>
          <p:nvPr/>
        </p:nvGrpSpPr>
        <p:grpSpPr>
          <a:xfrm>
            <a:off x="4193901" y="1043518"/>
            <a:ext cx="216347" cy="265394"/>
            <a:chOff x="4722841" y="238125"/>
            <a:chExt cx="191559" cy="234966"/>
          </a:xfrm>
        </p:grpSpPr>
        <p:grpSp>
          <p:nvGrpSpPr>
            <p:cNvPr id="5636" name="Google Shape;5636;p52"/>
            <p:cNvGrpSpPr/>
            <p:nvPr/>
          </p:nvGrpSpPr>
          <p:grpSpPr>
            <a:xfrm>
              <a:off x="4818100" y="238125"/>
              <a:ext cx="96300" cy="179775"/>
              <a:chOff x="2798800" y="238125"/>
              <a:chExt cx="96300" cy="179775"/>
            </a:xfrm>
          </p:grpSpPr>
          <p:sp>
            <p:nvSpPr>
              <p:cNvPr id="5637" name="Google Shape;5637;p52"/>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2"/>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2"/>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0" name="Google Shape;5640;p52"/>
            <p:cNvGrpSpPr/>
            <p:nvPr/>
          </p:nvGrpSpPr>
          <p:grpSpPr>
            <a:xfrm>
              <a:off x="4769812" y="311347"/>
              <a:ext cx="96300" cy="134375"/>
              <a:chOff x="2698550" y="350800"/>
              <a:chExt cx="96300" cy="134375"/>
            </a:xfrm>
          </p:grpSpPr>
          <p:sp>
            <p:nvSpPr>
              <p:cNvPr id="5641" name="Google Shape;5641;p52"/>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2"/>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2"/>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4" name="Google Shape;5644;p52"/>
            <p:cNvGrpSpPr/>
            <p:nvPr/>
          </p:nvGrpSpPr>
          <p:grpSpPr>
            <a:xfrm>
              <a:off x="4722841" y="379141"/>
              <a:ext cx="96125" cy="93950"/>
              <a:chOff x="2615975" y="444575"/>
              <a:chExt cx="96125" cy="93950"/>
            </a:xfrm>
          </p:grpSpPr>
          <p:sp>
            <p:nvSpPr>
              <p:cNvPr id="5645" name="Google Shape;5645;p52"/>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2"/>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2"/>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48" name="Google Shape;5648;p52"/>
          <p:cNvGrpSpPr/>
          <p:nvPr/>
        </p:nvGrpSpPr>
        <p:grpSpPr>
          <a:xfrm>
            <a:off x="4959250" y="1358511"/>
            <a:ext cx="301013" cy="279495"/>
            <a:chOff x="3506875" y="724175"/>
            <a:chExt cx="266525" cy="247450"/>
          </a:xfrm>
        </p:grpSpPr>
        <p:sp>
          <p:nvSpPr>
            <p:cNvPr id="5649" name="Google Shape;5649;p52"/>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2"/>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2"/>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2"/>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2"/>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2"/>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2"/>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2"/>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2"/>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2"/>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2"/>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52"/>
          <p:cNvGrpSpPr/>
          <p:nvPr/>
        </p:nvGrpSpPr>
        <p:grpSpPr>
          <a:xfrm>
            <a:off x="4757246" y="1039762"/>
            <a:ext cx="170681" cy="251031"/>
            <a:chOff x="3608400" y="252825"/>
            <a:chExt cx="151125" cy="222250"/>
          </a:xfrm>
        </p:grpSpPr>
        <p:sp>
          <p:nvSpPr>
            <p:cNvPr id="5661" name="Google Shape;5661;p52"/>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2"/>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52"/>
          <p:cNvGrpSpPr/>
          <p:nvPr/>
        </p:nvGrpSpPr>
        <p:grpSpPr>
          <a:xfrm>
            <a:off x="3724001" y="4126320"/>
            <a:ext cx="329890" cy="226164"/>
            <a:chOff x="1267553" y="2204175"/>
            <a:chExt cx="492740" cy="337759"/>
          </a:xfrm>
        </p:grpSpPr>
        <p:sp>
          <p:nvSpPr>
            <p:cNvPr id="5664" name="Google Shape;5664;p52"/>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2"/>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2"/>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2"/>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2"/>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2"/>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2"/>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2"/>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2"/>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2"/>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2"/>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2"/>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2"/>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2"/>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2"/>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2"/>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2"/>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2"/>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2"/>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2"/>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2"/>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2"/>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2"/>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2"/>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2"/>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2"/>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2"/>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2"/>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2"/>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2"/>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2"/>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2"/>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2"/>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2"/>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2"/>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2"/>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2"/>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52"/>
          <p:cNvGrpSpPr/>
          <p:nvPr/>
        </p:nvGrpSpPr>
        <p:grpSpPr>
          <a:xfrm>
            <a:off x="3736957" y="3779807"/>
            <a:ext cx="303991" cy="211305"/>
            <a:chOff x="1916639" y="2215270"/>
            <a:chExt cx="454057" cy="315569"/>
          </a:xfrm>
        </p:grpSpPr>
        <p:sp>
          <p:nvSpPr>
            <p:cNvPr id="5702" name="Google Shape;5702;p52"/>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2"/>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2"/>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2"/>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2"/>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2"/>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2"/>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2"/>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2"/>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2"/>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2"/>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2"/>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2"/>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2"/>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2"/>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2"/>
          <p:cNvGrpSpPr/>
          <p:nvPr/>
        </p:nvGrpSpPr>
        <p:grpSpPr>
          <a:xfrm>
            <a:off x="6189087" y="960610"/>
            <a:ext cx="512288" cy="431584"/>
            <a:chOff x="2577764" y="2194918"/>
            <a:chExt cx="422855" cy="356269"/>
          </a:xfrm>
        </p:grpSpPr>
        <p:grpSp>
          <p:nvGrpSpPr>
            <p:cNvPr id="5718" name="Google Shape;5718;p52"/>
            <p:cNvGrpSpPr/>
            <p:nvPr/>
          </p:nvGrpSpPr>
          <p:grpSpPr>
            <a:xfrm>
              <a:off x="2577764" y="2355085"/>
              <a:ext cx="422855" cy="196102"/>
              <a:chOff x="1957711" y="1893712"/>
              <a:chExt cx="429818" cy="199311"/>
            </a:xfrm>
          </p:grpSpPr>
          <p:sp>
            <p:nvSpPr>
              <p:cNvPr id="5719" name="Google Shape;5719;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52"/>
            <p:cNvGrpSpPr/>
            <p:nvPr/>
          </p:nvGrpSpPr>
          <p:grpSpPr>
            <a:xfrm>
              <a:off x="2577764" y="2301696"/>
              <a:ext cx="422855" cy="196102"/>
              <a:chOff x="1957711" y="1893712"/>
              <a:chExt cx="429818" cy="199311"/>
            </a:xfrm>
          </p:grpSpPr>
          <p:sp>
            <p:nvSpPr>
              <p:cNvPr id="5722" name="Google Shape;5722;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52"/>
            <p:cNvGrpSpPr/>
            <p:nvPr/>
          </p:nvGrpSpPr>
          <p:grpSpPr>
            <a:xfrm>
              <a:off x="2577764" y="2248307"/>
              <a:ext cx="422855" cy="196102"/>
              <a:chOff x="1957711" y="1893712"/>
              <a:chExt cx="429818" cy="199311"/>
            </a:xfrm>
          </p:grpSpPr>
          <p:sp>
            <p:nvSpPr>
              <p:cNvPr id="5725" name="Google Shape;5725;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52"/>
            <p:cNvGrpSpPr/>
            <p:nvPr/>
          </p:nvGrpSpPr>
          <p:grpSpPr>
            <a:xfrm>
              <a:off x="2577764" y="2194918"/>
              <a:ext cx="422855" cy="196102"/>
              <a:chOff x="1957711" y="1893712"/>
              <a:chExt cx="429818" cy="199311"/>
            </a:xfrm>
          </p:grpSpPr>
          <p:sp>
            <p:nvSpPr>
              <p:cNvPr id="5728" name="Google Shape;5728;p52"/>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2"/>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0" name="Google Shape;5730;p52"/>
          <p:cNvGrpSpPr/>
          <p:nvPr/>
        </p:nvGrpSpPr>
        <p:grpSpPr>
          <a:xfrm>
            <a:off x="6249226" y="1272956"/>
            <a:ext cx="581324" cy="356145"/>
            <a:chOff x="1293855" y="3668534"/>
            <a:chExt cx="896137" cy="548930"/>
          </a:xfrm>
        </p:grpSpPr>
        <p:grpSp>
          <p:nvGrpSpPr>
            <p:cNvPr id="5731" name="Google Shape;5731;p52"/>
            <p:cNvGrpSpPr/>
            <p:nvPr/>
          </p:nvGrpSpPr>
          <p:grpSpPr>
            <a:xfrm>
              <a:off x="2109599" y="3668534"/>
              <a:ext cx="80392" cy="527901"/>
              <a:chOff x="2109599" y="3668534"/>
              <a:chExt cx="80392" cy="527901"/>
            </a:xfrm>
          </p:grpSpPr>
          <p:sp>
            <p:nvSpPr>
              <p:cNvPr id="5732" name="Google Shape;5732;p52"/>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2"/>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2"/>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2"/>
            <p:cNvGrpSpPr/>
            <p:nvPr/>
          </p:nvGrpSpPr>
          <p:grpSpPr>
            <a:xfrm>
              <a:off x="2019021" y="3719234"/>
              <a:ext cx="80180" cy="479631"/>
              <a:chOff x="2019021" y="3719234"/>
              <a:chExt cx="80180" cy="479631"/>
            </a:xfrm>
          </p:grpSpPr>
          <p:sp>
            <p:nvSpPr>
              <p:cNvPr id="5736" name="Google Shape;5736;p52"/>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2"/>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2"/>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52"/>
            <p:cNvGrpSpPr/>
            <p:nvPr/>
          </p:nvGrpSpPr>
          <p:grpSpPr>
            <a:xfrm>
              <a:off x="1928250" y="3769723"/>
              <a:ext cx="80392" cy="431573"/>
              <a:chOff x="1928250" y="3769723"/>
              <a:chExt cx="80392" cy="431573"/>
            </a:xfrm>
          </p:grpSpPr>
          <p:sp>
            <p:nvSpPr>
              <p:cNvPr id="5740" name="Google Shape;5740;p52"/>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2"/>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2"/>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52"/>
            <p:cNvGrpSpPr/>
            <p:nvPr/>
          </p:nvGrpSpPr>
          <p:grpSpPr>
            <a:xfrm>
              <a:off x="1837672" y="3820443"/>
              <a:ext cx="80411" cy="383072"/>
              <a:chOff x="1837672" y="3820443"/>
              <a:chExt cx="80411" cy="383072"/>
            </a:xfrm>
          </p:grpSpPr>
          <p:sp>
            <p:nvSpPr>
              <p:cNvPr id="5744" name="Google Shape;5744;p52"/>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2"/>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2"/>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7" name="Google Shape;5747;p52"/>
            <p:cNvGrpSpPr/>
            <p:nvPr/>
          </p:nvGrpSpPr>
          <p:grpSpPr>
            <a:xfrm>
              <a:off x="1747113" y="3870912"/>
              <a:ext cx="80411" cy="335034"/>
              <a:chOff x="1747113" y="3870912"/>
              <a:chExt cx="80411" cy="335034"/>
            </a:xfrm>
          </p:grpSpPr>
          <p:sp>
            <p:nvSpPr>
              <p:cNvPr id="5748" name="Google Shape;5748;p52"/>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2"/>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2"/>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52"/>
            <p:cNvGrpSpPr/>
            <p:nvPr/>
          </p:nvGrpSpPr>
          <p:grpSpPr>
            <a:xfrm>
              <a:off x="1656341" y="3921632"/>
              <a:ext cx="80392" cy="286532"/>
              <a:chOff x="1656341" y="3921632"/>
              <a:chExt cx="80392" cy="286532"/>
            </a:xfrm>
          </p:grpSpPr>
          <p:sp>
            <p:nvSpPr>
              <p:cNvPr id="5752" name="Google Shape;5752;p52"/>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2"/>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2"/>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5" name="Google Shape;5755;p52"/>
            <p:cNvGrpSpPr/>
            <p:nvPr/>
          </p:nvGrpSpPr>
          <p:grpSpPr>
            <a:xfrm>
              <a:off x="1565763" y="3972101"/>
              <a:ext cx="80411" cy="238494"/>
              <a:chOff x="1565763" y="3972101"/>
              <a:chExt cx="80411" cy="238494"/>
            </a:xfrm>
          </p:grpSpPr>
          <p:sp>
            <p:nvSpPr>
              <p:cNvPr id="5756" name="Google Shape;5756;p52"/>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2"/>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2"/>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52"/>
            <p:cNvGrpSpPr/>
            <p:nvPr/>
          </p:nvGrpSpPr>
          <p:grpSpPr>
            <a:xfrm>
              <a:off x="1475204" y="4022821"/>
              <a:ext cx="80392" cy="189993"/>
              <a:chOff x="1475204" y="4022821"/>
              <a:chExt cx="80392" cy="189993"/>
            </a:xfrm>
          </p:grpSpPr>
          <p:sp>
            <p:nvSpPr>
              <p:cNvPr id="5760" name="Google Shape;5760;p52"/>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2"/>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2"/>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52"/>
            <p:cNvGrpSpPr/>
            <p:nvPr/>
          </p:nvGrpSpPr>
          <p:grpSpPr>
            <a:xfrm>
              <a:off x="1384645" y="4073310"/>
              <a:ext cx="80180" cy="141935"/>
              <a:chOff x="1384645" y="4073310"/>
              <a:chExt cx="80180" cy="141935"/>
            </a:xfrm>
          </p:grpSpPr>
          <p:sp>
            <p:nvSpPr>
              <p:cNvPr id="5764" name="Google Shape;5764;p52"/>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2"/>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2"/>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7" name="Google Shape;5767;p52"/>
            <p:cNvGrpSpPr/>
            <p:nvPr/>
          </p:nvGrpSpPr>
          <p:grpSpPr>
            <a:xfrm>
              <a:off x="1293855" y="4123779"/>
              <a:ext cx="80411" cy="93684"/>
              <a:chOff x="1293855" y="4123779"/>
              <a:chExt cx="80411" cy="93684"/>
            </a:xfrm>
          </p:grpSpPr>
          <p:sp>
            <p:nvSpPr>
              <p:cNvPr id="5768" name="Google Shape;5768;p52"/>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2"/>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2"/>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1" name="Google Shape;5771;p52"/>
          <p:cNvGrpSpPr/>
          <p:nvPr/>
        </p:nvGrpSpPr>
        <p:grpSpPr>
          <a:xfrm>
            <a:off x="6906078" y="1307440"/>
            <a:ext cx="576155" cy="321661"/>
            <a:chOff x="2306421" y="3721685"/>
            <a:chExt cx="888169" cy="495779"/>
          </a:xfrm>
        </p:grpSpPr>
        <p:grpSp>
          <p:nvGrpSpPr>
            <p:cNvPr id="5772" name="Google Shape;5772;p52"/>
            <p:cNvGrpSpPr/>
            <p:nvPr/>
          </p:nvGrpSpPr>
          <p:grpSpPr>
            <a:xfrm>
              <a:off x="3123054" y="3721685"/>
              <a:ext cx="71537" cy="495779"/>
              <a:chOff x="3123054" y="3721685"/>
              <a:chExt cx="71537" cy="495779"/>
            </a:xfrm>
          </p:grpSpPr>
          <p:sp>
            <p:nvSpPr>
              <p:cNvPr id="5773" name="Google Shape;5773;p52"/>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2"/>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52"/>
            <p:cNvGrpSpPr/>
            <p:nvPr/>
          </p:nvGrpSpPr>
          <p:grpSpPr>
            <a:xfrm>
              <a:off x="3032475" y="3769067"/>
              <a:ext cx="71324" cy="448396"/>
              <a:chOff x="3032475" y="3769067"/>
              <a:chExt cx="71324" cy="448396"/>
            </a:xfrm>
          </p:grpSpPr>
          <p:sp>
            <p:nvSpPr>
              <p:cNvPr id="5776" name="Google Shape;5776;p52"/>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2"/>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52"/>
            <p:cNvGrpSpPr/>
            <p:nvPr/>
          </p:nvGrpSpPr>
          <p:grpSpPr>
            <a:xfrm>
              <a:off x="2941704" y="3816218"/>
              <a:ext cx="71305" cy="401245"/>
              <a:chOff x="2941704" y="3816218"/>
              <a:chExt cx="71305" cy="401245"/>
            </a:xfrm>
          </p:grpSpPr>
          <p:sp>
            <p:nvSpPr>
              <p:cNvPr id="5779" name="Google Shape;5779;p52"/>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2"/>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52"/>
            <p:cNvGrpSpPr/>
            <p:nvPr/>
          </p:nvGrpSpPr>
          <p:grpSpPr>
            <a:xfrm>
              <a:off x="2850914" y="3863600"/>
              <a:ext cx="71324" cy="353863"/>
              <a:chOff x="2850914" y="3863600"/>
              <a:chExt cx="71324" cy="353863"/>
            </a:xfrm>
          </p:grpSpPr>
          <p:sp>
            <p:nvSpPr>
              <p:cNvPr id="5782" name="Google Shape;5782;p52"/>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2"/>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52"/>
            <p:cNvGrpSpPr/>
            <p:nvPr/>
          </p:nvGrpSpPr>
          <p:grpSpPr>
            <a:xfrm>
              <a:off x="2760123" y="3910770"/>
              <a:ext cx="71537" cy="306693"/>
              <a:chOff x="2760123" y="3910770"/>
              <a:chExt cx="71537" cy="306693"/>
            </a:xfrm>
          </p:grpSpPr>
          <p:sp>
            <p:nvSpPr>
              <p:cNvPr id="5785" name="Google Shape;5785;p52"/>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2"/>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52"/>
            <p:cNvGrpSpPr/>
            <p:nvPr/>
          </p:nvGrpSpPr>
          <p:grpSpPr>
            <a:xfrm>
              <a:off x="2669352" y="3958153"/>
              <a:ext cx="71537" cy="259310"/>
              <a:chOff x="2669352" y="3958153"/>
              <a:chExt cx="71537" cy="259310"/>
            </a:xfrm>
          </p:grpSpPr>
          <p:sp>
            <p:nvSpPr>
              <p:cNvPr id="5788" name="Google Shape;5788;p52"/>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2"/>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52"/>
            <p:cNvGrpSpPr/>
            <p:nvPr/>
          </p:nvGrpSpPr>
          <p:grpSpPr>
            <a:xfrm>
              <a:off x="2578561" y="4005323"/>
              <a:ext cx="71537" cy="212140"/>
              <a:chOff x="2578561" y="4005323"/>
              <a:chExt cx="71537" cy="212140"/>
            </a:xfrm>
          </p:grpSpPr>
          <p:sp>
            <p:nvSpPr>
              <p:cNvPr id="5791" name="Google Shape;5791;p52"/>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2"/>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52"/>
            <p:cNvGrpSpPr/>
            <p:nvPr/>
          </p:nvGrpSpPr>
          <p:grpSpPr>
            <a:xfrm>
              <a:off x="2488002" y="4052705"/>
              <a:ext cx="71305" cy="164758"/>
              <a:chOff x="2488002" y="4052705"/>
              <a:chExt cx="71305" cy="164758"/>
            </a:xfrm>
          </p:grpSpPr>
          <p:sp>
            <p:nvSpPr>
              <p:cNvPr id="5794" name="Google Shape;5794;p52"/>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2"/>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52"/>
            <p:cNvGrpSpPr/>
            <p:nvPr/>
          </p:nvGrpSpPr>
          <p:grpSpPr>
            <a:xfrm>
              <a:off x="2397212" y="4100088"/>
              <a:ext cx="71537" cy="117376"/>
              <a:chOff x="2397212" y="4100088"/>
              <a:chExt cx="71537" cy="117376"/>
            </a:xfrm>
          </p:grpSpPr>
          <p:sp>
            <p:nvSpPr>
              <p:cNvPr id="5797" name="Google Shape;5797;p52"/>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2"/>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2"/>
            <p:cNvGrpSpPr/>
            <p:nvPr/>
          </p:nvGrpSpPr>
          <p:grpSpPr>
            <a:xfrm>
              <a:off x="2306421" y="4147258"/>
              <a:ext cx="71537" cy="70205"/>
              <a:chOff x="2306421" y="4147258"/>
              <a:chExt cx="71537" cy="70205"/>
            </a:xfrm>
          </p:grpSpPr>
          <p:sp>
            <p:nvSpPr>
              <p:cNvPr id="5800" name="Google Shape;5800;p52"/>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2"/>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802" name="Google Shape;5802;p52"/>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2"/>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2"/>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2"/>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2"/>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2"/>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2"/>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2"/>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2"/>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2"/>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2"/>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2"/>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2"/>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2"/>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2"/>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2"/>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2"/>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2"/>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2"/>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2"/>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2"/>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2"/>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2"/>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2"/>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2"/>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2"/>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2"/>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2"/>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2"/>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2"/>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2"/>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2"/>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2"/>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2"/>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2"/>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37" name="Google Shape;5837;p52"/>
          <p:cNvGrpSpPr/>
          <p:nvPr/>
        </p:nvGrpSpPr>
        <p:grpSpPr>
          <a:xfrm>
            <a:off x="6227888" y="1898371"/>
            <a:ext cx="1882438" cy="1143564"/>
            <a:chOff x="2529950" y="4155175"/>
            <a:chExt cx="1137425" cy="690975"/>
          </a:xfrm>
        </p:grpSpPr>
        <p:sp>
          <p:nvSpPr>
            <p:cNvPr id="5838" name="Google Shape;5838;p52"/>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2"/>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2"/>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2"/>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2"/>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2"/>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2"/>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2"/>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2"/>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2"/>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2"/>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2"/>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2"/>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2"/>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2"/>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2"/>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2"/>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2"/>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2"/>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2"/>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2"/>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2"/>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2"/>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2"/>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2"/>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2"/>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2"/>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2"/>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2"/>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2"/>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2"/>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2"/>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2"/>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2"/>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2"/>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2"/>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2"/>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2"/>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2"/>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2"/>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2"/>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2"/>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2"/>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2"/>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2"/>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2"/>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2"/>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2"/>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2"/>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2"/>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2"/>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2"/>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2"/>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2"/>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2"/>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2"/>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2"/>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2"/>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2"/>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2"/>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2"/>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2"/>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2"/>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2"/>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2"/>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2"/>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2"/>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2"/>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2"/>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2"/>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2"/>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2"/>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2"/>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2"/>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2"/>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2"/>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2"/>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2"/>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2"/>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2"/>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2"/>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2"/>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2"/>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2"/>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2"/>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2"/>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2"/>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2"/>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2"/>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2"/>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2"/>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2"/>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2"/>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2"/>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2"/>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2"/>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2"/>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2"/>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2"/>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2"/>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2"/>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2"/>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2"/>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2"/>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2"/>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2"/>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2"/>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2"/>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2"/>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2"/>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2"/>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2"/>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2"/>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2"/>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2"/>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2"/>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2"/>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2"/>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2"/>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2"/>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2"/>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2"/>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2"/>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2"/>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2"/>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2"/>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2"/>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2"/>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2"/>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2"/>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2"/>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2"/>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2"/>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2"/>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2"/>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2"/>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2"/>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2"/>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2"/>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2"/>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2"/>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2"/>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2"/>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2"/>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2"/>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2"/>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2"/>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2"/>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2"/>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2"/>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2"/>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2"/>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2"/>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2"/>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2"/>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2"/>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2"/>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2"/>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2"/>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2"/>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2"/>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2"/>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2"/>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2"/>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2"/>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2"/>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2"/>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2"/>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2"/>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2"/>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2"/>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2"/>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2"/>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2"/>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2"/>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2"/>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2"/>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2"/>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2"/>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2"/>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2"/>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2"/>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2"/>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2"/>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2"/>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2"/>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2"/>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2"/>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2"/>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2"/>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2"/>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2"/>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2"/>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2"/>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2"/>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2"/>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2"/>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2"/>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2"/>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2"/>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2"/>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2"/>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2"/>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2"/>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2"/>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2"/>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2"/>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2"/>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2"/>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2"/>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2"/>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2"/>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2"/>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2"/>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2"/>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2"/>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2"/>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2"/>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2"/>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2"/>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2"/>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2"/>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2"/>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2"/>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2"/>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2"/>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2"/>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2"/>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2"/>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2"/>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2"/>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2"/>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2"/>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2"/>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2"/>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2"/>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2"/>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2"/>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2"/>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2"/>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2"/>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2"/>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2"/>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2"/>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2"/>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2"/>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2"/>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2"/>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2"/>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2"/>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2"/>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2"/>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2"/>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2"/>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2"/>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2"/>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2"/>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2"/>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2"/>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2"/>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2"/>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2"/>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2"/>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2"/>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2"/>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2"/>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2"/>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2"/>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2"/>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2"/>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2"/>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2"/>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2"/>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2"/>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2"/>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2"/>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2"/>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2"/>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2"/>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2"/>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2"/>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2"/>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2"/>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2"/>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2"/>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2"/>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2"/>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2"/>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2"/>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2"/>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2"/>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2"/>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2"/>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2"/>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2"/>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2"/>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2"/>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2"/>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2"/>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2"/>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2"/>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2"/>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2"/>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2"/>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2"/>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2"/>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2"/>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2"/>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2"/>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2"/>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2"/>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2"/>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2"/>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2"/>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2"/>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2"/>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2"/>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2"/>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2"/>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2"/>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2"/>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2"/>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2"/>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2"/>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2"/>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2"/>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2"/>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2"/>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2"/>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2"/>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2"/>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2"/>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2"/>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2"/>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2"/>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2"/>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2"/>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2"/>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2"/>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2"/>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2"/>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2"/>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2"/>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2"/>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2"/>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2"/>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2"/>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2"/>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2"/>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2"/>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2"/>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2"/>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2"/>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2"/>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2"/>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2"/>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2"/>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2"/>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2"/>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2"/>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2"/>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2"/>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2"/>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2"/>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2"/>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2"/>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2"/>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2"/>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2"/>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2"/>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2"/>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2"/>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2"/>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2"/>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2"/>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2"/>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2"/>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2"/>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2"/>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2"/>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2"/>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2"/>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2"/>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2"/>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2"/>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2"/>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2"/>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2"/>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2"/>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2"/>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2"/>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2"/>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2"/>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2"/>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2"/>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2"/>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2"/>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2"/>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2"/>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2"/>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2"/>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2"/>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2"/>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2"/>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2"/>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2"/>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2"/>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2"/>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2"/>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2"/>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2"/>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2"/>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2"/>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2"/>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2"/>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2"/>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2"/>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2"/>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2"/>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2"/>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2"/>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2"/>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2"/>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2"/>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2"/>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2"/>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2"/>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2"/>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2"/>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2"/>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2"/>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2"/>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2"/>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2"/>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2"/>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2"/>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2"/>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2"/>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2"/>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2"/>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2"/>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2"/>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2"/>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2"/>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2"/>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2"/>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2"/>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2"/>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2"/>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2"/>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2"/>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2"/>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2"/>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2"/>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2"/>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2"/>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2"/>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2"/>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2"/>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2"/>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2"/>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2"/>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2"/>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2"/>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2"/>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2"/>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2"/>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2"/>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2"/>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2"/>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2"/>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2"/>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2"/>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2"/>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2"/>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2"/>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2"/>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2"/>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2"/>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2"/>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2"/>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2"/>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2"/>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2"/>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2"/>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2"/>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2"/>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2"/>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2"/>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2"/>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2"/>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2"/>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2"/>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2"/>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2"/>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2"/>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2"/>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2"/>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2"/>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2"/>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2"/>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2"/>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2"/>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2"/>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2"/>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2"/>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2"/>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2"/>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2"/>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2"/>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2"/>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2"/>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2"/>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2"/>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2"/>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2"/>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2"/>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2"/>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2"/>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2"/>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2"/>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2"/>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2"/>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2"/>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2"/>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2"/>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2"/>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2"/>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2"/>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2"/>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2"/>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2"/>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2"/>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2"/>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2"/>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2"/>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2"/>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2"/>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2"/>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2"/>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2"/>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2"/>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2"/>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2"/>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2"/>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2"/>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2"/>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2"/>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2"/>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2"/>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2"/>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2"/>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2"/>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2"/>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2"/>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2"/>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2"/>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2"/>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2"/>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2"/>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2"/>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2"/>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2"/>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2"/>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2"/>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2"/>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2"/>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2"/>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2"/>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2"/>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2"/>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2"/>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2"/>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2"/>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2"/>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2"/>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2"/>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2"/>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2"/>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2"/>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2"/>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2"/>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2"/>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2"/>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2"/>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2"/>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2"/>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2"/>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2"/>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2"/>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2"/>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2"/>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2"/>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2"/>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2"/>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2"/>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2"/>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2"/>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2"/>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2"/>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2"/>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2"/>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2"/>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2"/>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2"/>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2"/>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2"/>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2"/>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2"/>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2"/>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2"/>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2"/>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2"/>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2"/>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2"/>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2"/>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2"/>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2"/>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2"/>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2"/>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2"/>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2"/>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2"/>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2"/>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2"/>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2"/>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2"/>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2"/>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2"/>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2"/>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2"/>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2"/>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2"/>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2"/>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2"/>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2"/>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2"/>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2"/>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2"/>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2"/>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2"/>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2"/>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2"/>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2"/>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2"/>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2"/>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2"/>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2"/>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2"/>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2"/>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2"/>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2"/>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2"/>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2"/>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2"/>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2"/>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2"/>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2"/>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2"/>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2"/>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2"/>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2"/>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2"/>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2"/>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2"/>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2"/>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2"/>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2"/>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2"/>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2"/>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2"/>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2"/>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2"/>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2"/>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2"/>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2"/>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2"/>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2"/>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2"/>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2"/>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2"/>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2"/>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2"/>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2"/>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2"/>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2"/>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2"/>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2"/>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2"/>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2"/>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2"/>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2"/>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2"/>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2"/>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2"/>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2"/>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2"/>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2"/>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2"/>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2"/>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2"/>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2"/>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2"/>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2"/>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2"/>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2"/>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2"/>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2"/>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2"/>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2"/>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2"/>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2"/>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2"/>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2"/>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2"/>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2"/>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2"/>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2"/>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2"/>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2"/>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2"/>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2"/>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2"/>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2"/>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2"/>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2"/>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2"/>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2"/>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2"/>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2"/>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2"/>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2"/>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2"/>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2"/>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2"/>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2"/>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2"/>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2"/>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2"/>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2"/>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2"/>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2"/>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2"/>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2"/>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2"/>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2"/>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2"/>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2"/>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2"/>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2"/>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2"/>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2"/>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2"/>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2"/>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2"/>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2"/>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2"/>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2"/>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2"/>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2"/>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2"/>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2"/>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2"/>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2"/>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2"/>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2"/>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2"/>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2"/>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2"/>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2"/>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2"/>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2"/>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2"/>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2"/>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2"/>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2"/>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2"/>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2"/>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2"/>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2"/>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2"/>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2"/>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2"/>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2"/>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2"/>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2"/>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2"/>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2"/>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2"/>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2"/>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2"/>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2"/>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2"/>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2"/>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2"/>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2"/>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2"/>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2"/>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2"/>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2"/>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2"/>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2"/>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2"/>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2"/>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2"/>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2"/>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2"/>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2"/>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2"/>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2"/>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2"/>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2"/>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2"/>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2"/>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2"/>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2"/>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2"/>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2"/>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2"/>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2"/>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2"/>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2"/>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2"/>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2"/>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2"/>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2"/>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2"/>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2"/>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2"/>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2"/>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2"/>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2"/>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2"/>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2"/>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2"/>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2"/>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2"/>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2"/>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2"/>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2"/>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2"/>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2"/>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2"/>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2"/>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2"/>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2"/>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2"/>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2"/>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2"/>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2"/>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2"/>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2"/>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2"/>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2"/>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2"/>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52"/>
          <p:cNvGrpSpPr/>
          <p:nvPr/>
        </p:nvGrpSpPr>
        <p:grpSpPr>
          <a:xfrm>
            <a:off x="3739420" y="2325786"/>
            <a:ext cx="299053" cy="288720"/>
            <a:chOff x="2127141" y="3043500"/>
            <a:chExt cx="422629" cy="408027"/>
          </a:xfrm>
        </p:grpSpPr>
        <p:grpSp>
          <p:nvGrpSpPr>
            <p:cNvPr id="6792" name="Google Shape;6792;p52"/>
            <p:cNvGrpSpPr/>
            <p:nvPr/>
          </p:nvGrpSpPr>
          <p:grpSpPr>
            <a:xfrm>
              <a:off x="2127141" y="3048223"/>
              <a:ext cx="418743" cy="403304"/>
              <a:chOff x="2101363" y="3048223"/>
              <a:chExt cx="418743" cy="403304"/>
            </a:xfrm>
          </p:grpSpPr>
          <p:sp>
            <p:nvSpPr>
              <p:cNvPr id="6793" name="Google Shape;6793;p52"/>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2"/>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95" name="Google Shape;6795;p52"/>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2"/>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7" name="Google Shape;6797;p52"/>
          <p:cNvGrpSpPr/>
          <p:nvPr/>
        </p:nvGrpSpPr>
        <p:grpSpPr>
          <a:xfrm>
            <a:off x="6204707" y="3202278"/>
            <a:ext cx="1928879" cy="1118124"/>
            <a:chOff x="1397225" y="1410350"/>
            <a:chExt cx="4786300" cy="2774500"/>
          </a:xfrm>
        </p:grpSpPr>
        <p:grpSp>
          <p:nvGrpSpPr>
            <p:cNvPr id="6798" name="Google Shape;6798;p52"/>
            <p:cNvGrpSpPr/>
            <p:nvPr/>
          </p:nvGrpSpPr>
          <p:grpSpPr>
            <a:xfrm>
              <a:off x="4293400" y="2574725"/>
              <a:ext cx="84425" cy="80100"/>
              <a:chOff x="4293400" y="2574725"/>
              <a:chExt cx="84425" cy="80100"/>
            </a:xfrm>
          </p:grpSpPr>
          <p:sp>
            <p:nvSpPr>
              <p:cNvPr id="6799" name="Google Shape;6799;p5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6800" name="Google Shape;6800;p5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52"/>
            <p:cNvGrpSpPr/>
            <p:nvPr/>
          </p:nvGrpSpPr>
          <p:grpSpPr>
            <a:xfrm>
              <a:off x="4000175" y="1462675"/>
              <a:ext cx="1917275" cy="1140875"/>
              <a:chOff x="4000175" y="1462675"/>
              <a:chExt cx="1917275" cy="1140875"/>
            </a:xfrm>
          </p:grpSpPr>
          <p:sp>
            <p:nvSpPr>
              <p:cNvPr id="6802" name="Google Shape;6802;p5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6803" name="Google Shape;6803;p52"/>
              <p:cNvGrpSpPr/>
              <p:nvPr/>
            </p:nvGrpSpPr>
            <p:grpSpPr>
              <a:xfrm>
                <a:off x="4000175" y="1462675"/>
                <a:ext cx="1917275" cy="1140875"/>
                <a:chOff x="4000175" y="1462675"/>
                <a:chExt cx="1917275" cy="1140875"/>
              </a:xfrm>
            </p:grpSpPr>
            <p:sp>
              <p:nvSpPr>
                <p:cNvPr id="6804" name="Google Shape;6804;p5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6805" name="Google Shape;6805;p5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0" name="Google Shape;6810;p52"/>
            <p:cNvGrpSpPr/>
            <p:nvPr/>
          </p:nvGrpSpPr>
          <p:grpSpPr>
            <a:xfrm>
              <a:off x="3960625" y="2587825"/>
              <a:ext cx="94050" cy="104125"/>
              <a:chOff x="3960625" y="2587825"/>
              <a:chExt cx="94050" cy="104125"/>
            </a:xfrm>
          </p:grpSpPr>
          <p:sp>
            <p:nvSpPr>
              <p:cNvPr id="6811" name="Google Shape;6811;p5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6812" name="Google Shape;6812;p5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52"/>
            <p:cNvGrpSpPr/>
            <p:nvPr/>
          </p:nvGrpSpPr>
          <p:grpSpPr>
            <a:xfrm>
              <a:off x="3765350" y="2500900"/>
              <a:ext cx="173600" cy="187925"/>
              <a:chOff x="3765350" y="2500900"/>
              <a:chExt cx="173600" cy="187925"/>
            </a:xfrm>
          </p:grpSpPr>
          <p:sp>
            <p:nvSpPr>
              <p:cNvPr id="6814" name="Google Shape;6814;p5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6815" name="Google Shape;6815;p5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52"/>
            <p:cNvGrpSpPr/>
            <p:nvPr/>
          </p:nvGrpSpPr>
          <p:grpSpPr>
            <a:xfrm>
              <a:off x="3750475" y="2481850"/>
              <a:ext cx="85125" cy="51800"/>
              <a:chOff x="3750475" y="2481850"/>
              <a:chExt cx="85125" cy="51800"/>
            </a:xfrm>
          </p:grpSpPr>
          <p:sp>
            <p:nvSpPr>
              <p:cNvPr id="6821" name="Google Shape;6821;p5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6823" name="Google Shape;6823;p52"/>
            <p:cNvGrpSpPr/>
            <p:nvPr/>
          </p:nvGrpSpPr>
          <p:grpSpPr>
            <a:xfrm>
              <a:off x="3627175" y="2432450"/>
              <a:ext cx="172100" cy="169075"/>
              <a:chOff x="3627175" y="2432450"/>
              <a:chExt cx="172100" cy="169075"/>
            </a:xfrm>
          </p:grpSpPr>
          <p:sp>
            <p:nvSpPr>
              <p:cNvPr id="6824" name="Google Shape;6824;p5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6826" name="Google Shape;6826;p5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6827" name="Google Shape;6827;p52"/>
            <p:cNvGrpSpPr/>
            <p:nvPr/>
          </p:nvGrpSpPr>
          <p:grpSpPr>
            <a:xfrm>
              <a:off x="3561536" y="2585450"/>
              <a:ext cx="61539" cy="99045"/>
              <a:chOff x="3561536" y="2585450"/>
              <a:chExt cx="61539" cy="99045"/>
            </a:xfrm>
          </p:grpSpPr>
          <p:sp>
            <p:nvSpPr>
              <p:cNvPr id="6828" name="Google Shape;6828;p5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6830" name="Google Shape;6830;p52"/>
            <p:cNvGrpSpPr/>
            <p:nvPr/>
          </p:nvGrpSpPr>
          <p:grpSpPr>
            <a:xfrm>
              <a:off x="3906325" y="1984500"/>
              <a:ext cx="156075" cy="262825"/>
              <a:chOff x="3906325" y="1984500"/>
              <a:chExt cx="156075" cy="262825"/>
            </a:xfrm>
          </p:grpSpPr>
          <p:sp>
            <p:nvSpPr>
              <p:cNvPr id="6831" name="Google Shape;6831;p5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6832" name="Google Shape;6832;p5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52"/>
            <p:cNvGrpSpPr/>
            <p:nvPr/>
          </p:nvGrpSpPr>
          <p:grpSpPr>
            <a:xfrm>
              <a:off x="1397225" y="1637375"/>
              <a:ext cx="1401575" cy="1228250"/>
              <a:chOff x="1397225" y="1637375"/>
              <a:chExt cx="1401575" cy="1228250"/>
            </a:xfrm>
          </p:grpSpPr>
          <p:sp>
            <p:nvSpPr>
              <p:cNvPr id="6834" name="Google Shape;6834;p5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6835" name="Google Shape;6835;p52"/>
              <p:cNvGrpSpPr/>
              <p:nvPr/>
            </p:nvGrpSpPr>
            <p:grpSpPr>
              <a:xfrm>
                <a:off x="1397225" y="1637375"/>
                <a:ext cx="1398775" cy="1228250"/>
                <a:chOff x="1397225" y="1637375"/>
                <a:chExt cx="1398775" cy="1228250"/>
              </a:xfrm>
            </p:grpSpPr>
            <p:sp>
              <p:nvSpPr>
                <p:cNvPr id="6836" name="Google Shape;6836;p5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8" name="Google Shape;6838;p52"/>
            <p:cNvGrpSpPr/>
            <p:nvPr/>
          </p:nvGrpSpPr>
          <p:grpSpPr>
            <a:xfrm>
              <a:off x="2605700" y="3152850"/>
              <a:ext cx="594125" cy="616250"/>
              <a:chOff x="2605700" y="3152850"/>
              <a:chExt cx="594125" cy="616250"/>
            </a:xfrm>
          </p:grpSpPr>
          <p:sp>
            <p:nvSpPr>
              <p:cNvPr id="6839" name="Google Shape;6839;p5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6840" name="Google Shape;6840;p5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52"/>
            <p:cNvGrpSpPr/>
            <p:nvPr/>
          </p:nvGrpSpPr>
          <p:grpSpPr>
            <a:xfrm>
              <a:off x="2680375" y="3423800"/>
              <a:ext cx="182975" cy="761050"/>
              <a:chOff x="2680375" y="3423800"/>
              <a:chExt cx="182975" cy="761050"/>
            </a:xfrm>
          </p:grpSpPr>
          <p:sp>
            <p:nvSpPr>
              <p:cNvPr id="6842" name="Google Shape;6842;p5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6843" name="Google Shape;6843;p5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4" name="Google Shape;6844;p52"/>
            <p:cNvGrpSpPr/>
            <p:nvPr/>
          </p:nvGrpSpPr>
          <p:grpSpPr>
            <a:xfrm>
              <a:off x="3918000" y="3561900"/>
              <a:ext cx="236225" cy="207100"/>
              <a:chOff x="3918000" y="3561900"/>
              <a:chExt cx="236225" cy="207100"/>
            </a:xfrm>
          </p:grpSpPr>
          <p:sp>
            <p:nvSpPr>
              <p:cNvPr id="6845" name="Google Shape;6845;p5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6846" name="Google Shape;6846;p5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7" name="Google Shape;6847;p52"/>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2"/>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2"/>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0" name="Google Shape;6850;p52"/>
            <p:cNvGrpSpPr/>
            <p:nvPr/>
          </p:nvGrpSpPr>
          <p:grpSpPr>
            <a:xfrm>
              <a:off x="1922950" y="1410350"/>
              <a:ext cx="1252825" cy="1162875"/>
              <a:chOff x="1922950" y="1410350"/>
              <a:chExt cx="1252825" cy="1162875"/>
            </a:xfrm>
          </p:grpSpPr>
          <p:sp>
            <p:nvSpPr>
              <p:cNvPr id="6851" name="Google Shape;6851;p5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7" name="Google Shape;6867;p52"/>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2"/>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2"/>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2"/>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2"/>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2"/>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2"/>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2"/>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2"/>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2"/>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2"/>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2"/>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2"/>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2"/>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2"/>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2"/>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2"/>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2"/>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2"/>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2"/>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2"/>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2"/>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9" name="Google Shape;6889;p52"/>
            <p:cNvGrpSpPr/>
            <p:nvPr/>
          </p:nvGrpSpPr>
          <p:grpSpPr>
            <a:xfrm>
              <a:off x="2711750" y="3572300"/>
              <a:ext cx="230725" cy="598425"/>
              <a:chOff x="2711750" y="3572300"/>
              <a:chExt cx="230725" cy="598425"/>
            </a:xfrm>
          </p:grpSpPr>
          <p:sp>
            <p:nvSpPr>
              <p:cNvPr id="6890" name="Google Shape;6890;p5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2" name="Google Shape;6892;p52"/>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3" name="Google Shape;6893;p52"/>
            <p:cNvGrpSpPr/>
            <p:nvPr/>
          </p:nvGrpSpPr>
          <p:grpSpPr>
            <a:xfrm>
              <a:off x="3781475" y="1624825"/>
              <a:ext cx="153300" cy="166375"/>
              <a:chOff x="3781475" y="1624825"/>
              <a:chExt cx="153300" cy="166375"/>
            </a:xfrm>
          </p:grpSpPr>
          <p:sp>
            <p:nvSpPr>
              <p:cNvPr id="6894" name="Google Shape;6894;p5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8" name="Google Shape;6898;p52"/>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2"/>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2"/>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2"/>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2"/>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2"/>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2"/>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5" name="Google Shape;6905;p52"/>
            <p:cNvGrpSpPr/>
            <p:nvPr/>
          </p:nvGrpSpPr>
          <p:grpSpPr>
            <a:xfrm>
              <a:off x="5068275" y="3161675"/>
              <a:ext cx="664875" cy="222850"/>
              <a:chOff x="5068275" y="3161675"/>
              <a:chExt cx="664875" cy="222850"/>
            </a:xfrm>
          </p:grpSpPr>
          <p:sp>
            <p:nvSpPr>
              <p:cNvPr id="6906" name="Google Shape;6906;p5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0" name="Google Shape;6910;p52"/>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2"/>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2"/>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2"/>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2"/>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2"/>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2"/>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2"/>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2"/>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2"/>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2"/>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2"/>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2"/>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2"/>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2"/>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2"/>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2"/>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2"/>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2"/>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2"/>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2"/>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2"/>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2"/>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2"/>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2"/>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2"/>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2"/>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2"/>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2"/>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9" name="Google Shape;6939;p52"/>
            <p:cNvGrpSpPr/>
            <p:nvPr/>
          </p:nvGrpSpPr>
          <p:grpSpPr>
            <a:xfrm>
              <a:off x="3586375" y="2281300"/>
              <a:ext cx="125025" cy="175275"/>
              <a:chOff x="3586375" y="2281300"/>
              <a:chExt cx="125025" cy="175275"/>
            </a:xfrm>
          </p:grpSpPr>
          <p:sp>
            <p:nvSpPr>
              <p:cNvPr id="6940" name="Google Shape;6940;p5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2" name="Google Shape;6942;p52"/>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3" name="Google Shape;6943;p52"/>
            <p:cNvGrpSpPr/>
            <p:nvPr/>
          </p:nvGrpSpPr>
          <p:grpSpPr>
            <a:xfrm>
              <a:off x="5298975" y="3412225"/>
              <a:ext cx="576450" cy="616225"/>
              <a:chOff x="5298975" y="3412225"/>
              <a:chExt cx="576450" cy="616225"/>
            </a:xfrm>
          </p:grpSpPr>
          <p:sp>
            <p:nvSpPr>
              <p:cNvPr id="6944" name="Google Shape;6944;p5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2"/>
            <p:cNvGrpSpPr/>
            <p:nvPr/>
          </p:nvGrpSpPr>
          <p:grpSpPr>
            <a:xfrm>
              <a:off x="5952300" y="3852150"/>
              <a:ext cx="231225" cy="287200"/>
              <a:chOff x="5952300" y="3852150"/>
              <a:chExt cx="231225" cy="287200"/>
            </a:xfrm>
          </p:grpSpPr>
          <p:sp>
            <p:nvSpPr>
              <p:cNvPr id="6947" name="Google Shape;6947;p5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9" name="Google Shape;6949;p52"/>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2"/>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2"/>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2"/>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2"/>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2"/>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2"/>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2"/>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7" name="Google Shape;6957;p52"/>
            <p:cNvGrpSpPr/>
            <p:nvPr/>
          </p:nvGrpSpPr>
          <p:grpSpPr>
            <a:xfrm>
              <a:off x="4842300" y="3099950"/>
              <a:ext cx="31425" cy="59650"/>
              <a:chOff x="4842300" y="3099950"/>
              <a:chExt cx="31425" cy="59650"/>
            </a:xfrm>
          </p:grpSpPr>
          <p:sp>
            <p:nvSpPr>
              <p:cNvPr id="6958" name="Google Shape;6958;p5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2" name="Google Shape;6962;p52"/>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2"/>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2"/>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2"/>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2"/>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2"/>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2"/>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2"/>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52"/>
            <p:cNvGrpSpPr/>
            <p:nvPr/>
          </p:nvGrpSpPr>
          <p:grpSpPr>
            <a:xfrm>
              <a:off x="3866750" y="2520350"/>
              <a:ext cx="78475" cy="60700"/>
              <a:chOff x="3866750" y="2520350"/>
              <a:chExt cx="78475" cy="60700"/>
            </a:xfrm>
          </p:grpSpPr>
          <p:sp>
            <p:nvSpPr>
              <p:cNvPr id="6971" name="Google Shape;6971;p5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5" name="Google Shape;6975;p52"/>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2"/>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2"/>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2"/>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2"/>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2"/>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2"/>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2"/>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2"/>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2"/>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2"/>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2"/>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2"/>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2"/>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2"/>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2"/>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2"/>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2"/>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2"/>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2"/>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2"/>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2"/>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2"/>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2"/>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2"/>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2"/>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2"/>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2"/>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2"/>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2"/>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2"/>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2"/>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2"/>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2"/>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2"/>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2"/>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2"/>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2"/>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2"/>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2"/>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2"/>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2"/>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7" name="Google Shape;7017;p52"/>
            <p:cNvGrpSpPr/>
            <p:nvPr/>
          </p:nvGrpSpPr>
          <p:grpSpPr>
            <a:xfrm>
              <a:off x="3450375" y="3038225"/>
              <a:ext cx="132875" cy="99400"/>
              <a:chOff x="3450375" y="3038225"/>
              <a:chExt cx="132875" cy="99400"/>
            </a:xfrm>
          </p:grpSpPr>
          <p:sp>
            <p:nvSpPr>
              <p:cNvPr id="7018" name="Google Shape;7018;p5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20" name="Google Shape;7020;p52"/>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2"/>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2"/>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2"/>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2"/>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2"/>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2"/>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2"/>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2"/>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2"/>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2"/>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2"/>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2"/>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2"/>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2"/>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2"/>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2"/>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2"/>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2"/>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2"/>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2"/>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2"/>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2"/>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2"/>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2"/>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2"/>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2"/>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2"/>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2"/>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2"/>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2"/>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2"/>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2"/>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2"/>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52"/>
          <p:cNvGrpSpPr/>
          <p:nvPr/>
        </p:nvGrpSpPr>
        <p:grpSpPr>
          <a:xfrm>
            <a:off x="4073623" y="3195884"/>
            <a:ext cx="1990503" cy="1173794"/>
            <a:chOff x="4714886" y="3271938"/>
            <a:chExt cx="1202721" cy="709241"/>
          </a:xfrm>
        </p:grpSpPr>
        <p:grpSp>
          <p:nvGrpSpPr>
            <p:cNvPr id="7056" name="Google Shape;7056;p52"/>
            <p:cNvGrpSpPr/>
            <p:nvPr/>
          </p:nvGrpSpPr>
          <p:grpSpPr>
            <a:xfrm>
              <a:off x="4714886" y="3271938"/>
              <a:ext cx="1202721" cy="709241"/>
              <a:chOff x="2514225" y="4239175"/>
              <a:chExt cx="2084800" cy="1229400"/>
            </a:xfrm>
          </p:grpSpPr>
          <p:sp>
            <p:nvSpPr>
              <p:cNvPr id="7057" name="Google Shape;7057;p52"/>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2"/>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2"/>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2"/>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2"/>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2"/>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2"/>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2"/>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2"/>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2"/>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2"/>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2"/>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2"/>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2"/>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2"/>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2"/>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2"/>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2"/>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2"/>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2"/>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2"/>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2"/>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2"/>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2"/>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2"/>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2"/>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2"/>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2"/>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2"/>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2"/>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2"/>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2"/>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2"/>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2"/>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2"/>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2"/>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2"/>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2"/>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2"/>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2"/>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2"/>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2"/>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2"/>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2"/>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2"/>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2"/>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2"/>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2"/>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2"/>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2"/>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2"/>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2"/>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2"/>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2"/>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2"/>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2"/>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2"/>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2"/>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2"/>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2"/>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2"/>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2"/>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2"/>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2"/>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2"/>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2"/>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2"/>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2"/>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2"/>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2"/>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2"/>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2"/>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2"/>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2"/>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2"/>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2"/>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2"/>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2"/>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2"/>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2"/>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2"/>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2"/>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2"/>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2"/>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2"/>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2"/>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2"/>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2"/>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2"/>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2"/>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2"/>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2"/>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2"/>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2"/>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2"/>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2"/>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2"/>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2"/>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2"/>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2"/>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2"/>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2"/>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2"/>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2"/>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2"/>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2"/>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2"/>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2"/>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2"/>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2"/>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2"/>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2"/>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2"/>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2"/>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2"/>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2"/>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2"/>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2"/>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2"/>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2"/>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2"/>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2"/>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2"/>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2"/>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2"/>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2"/>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2"/>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2"/>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2"/>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2"/>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2"/>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2"/>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2"/>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2"/>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2"/>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2"/>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2"/>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2"/>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2"/>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2"/>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2"/>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2"/>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2"/>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2"/>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2"/>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2"/>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2"/>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2"/>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2"/>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2"/>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2"/>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2"/>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2"/>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2"/>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2"/>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2"/>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2"/>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2"/>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2"/>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2"/>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2"/>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2"/>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2"/>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2"/>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2"/>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2"/>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2"/>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2"/>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2"/>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2"/>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2"/>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2"/>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2"/>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2"/>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2"/>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2"/>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2"/>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2"/>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2"/>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2"/>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2"/>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2"/>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2"/>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2"/>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2"/>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2"/>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2"/>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2"/>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2"/>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2"/>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2"/>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2"/>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2"/>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2"/>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2"/>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2"/>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2"/>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2"/>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2"/>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2"/>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2"/>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2"/>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2"/>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2"/>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2"/>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2"/>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2"/>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2"/>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2"/>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2"/>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2"/>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2"/>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2"/>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2"/>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2"/>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2"/>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2"/>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2"/>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2"/>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2"/>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2"/>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2"/>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2"/>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2"/>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2"/>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2"/>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2"/>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2"/>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2"/>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2"/>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2"/>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2"/>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2"/>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2"/>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2"/>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2"/>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2"/>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2"/>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2"/>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2"/>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2"/>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2"/>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2"/>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2"/>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2"/>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2"/>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2"/>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2"/>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2"/>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2"/>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2"/>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2"/>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2"/>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2"/>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2"/>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2"/>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2"/>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2"/>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2"/>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2"/>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2"/>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2"/>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2"/>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2"/>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2"/>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2"/>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2"/>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2"/>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2"/>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2"/>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2"/>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2"/>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2"/>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1" name="Google Shape;7331;p52"/>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2" name="Google Shape;7332;p52"/>
            <p:cNvGrpSpPr/>
            <p:nvPr/>
          </p:nvGrpSpPr>
          <p:grpSpPr>
            <a:xfrm>
              <a:off x="4851510" y="3282978"/>
              <a:ext cx="1028757" cy="669305"/>
              <a:chOff x="2732000" y="1526850"/>
              <a:chExt cx="1783250" cy="1160175"/>
            </a:xfrm>
          </p:grpSpPr>
          <p:sp>
            <p:nvSpPr>
              <p:cNvPr id="7333" name="Google Shape;7333;p52"/>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2"/>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2"/>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2"/>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2"/>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2"/>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2"/>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2"/>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2"/>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2"/>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2"/>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2"/>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2"/>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2"/>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2"/>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2"/>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2"/>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2"/>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2"/>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2"/>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2"/>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2"/>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2"/>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2"/>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2"/>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2"/>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2"/>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2"/>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2"/>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2"/>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2"/>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2"/>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2"/>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2"/>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2"/>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2"/>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9" name="Google Shape;7369;p52"/>
          <p:cNvGrpSpPr/>
          <p:nvPr/>
        </p:nvGrpSpPr>
        <p:grpSpPr>
          <a:xfrm>
            <a:off x="4005100" y="1921297"/>
            <a:ext cx="2127409" cy="1097580"/>
            <a:chOff x="4758945" y="2591412"/>
            <a:chExt cx="1114585" cy="575011"/>
          </a:xfrm>
        </p:grpSpPr>
        <p:grpSp>
          <p:nvGrpSpPr>
            <p:cNvPr id="7370" name="Google Shape;7370;p52"/>
            <p:cNvGrpSpPr/>
            <p:nvPr/>
          </p:nvGrpSpPr>
          <p:grpSpPr>
            <a:xfrm>
              <a:off x="4758945" y="2591412"/>
              <a:ext cx="1114585" cy="575011"/>
              <a:chOff x="4758945" y="2591412"/>
              <a:chExt cx="1114585" cy="575011"/>
            </a:xfrm>
          </p:grpSpPr>
          <p:sp>
            <p:nvSpPr>
              <p:cNvPr id="7371" name="Google Shape;7371;p52"/>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2"/>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2"/>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2"/>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2"/>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2"/>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2"/>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2"/>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2"/>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2"/>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2"/>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2"/>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2"/>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2"/>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2"/>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2"/>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52"/>
            <p:cNvGrpSpPr/>
            <p:nvPr/>
          </p:nvGrpSpPr>
          <p:grpSpPr>
            <a:xfrm>
              <a:off x="4760834" y="2594715"/>
              <a:ext cx="1108903" cy="517407"/>
              <a:chOff x="4760834" y="2594715"/>
              <a:chExt cx="1108903" cy="517407"/>
            </a:xfrm>
          </p:grpSpPr>
          <p:sp>
            <p:nvSpPr>
              <p:cNvPr id="7388" name="Google Shape;7388;p52"/>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2"/>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2"/>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2"/>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2"/>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2"/>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2"/>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2"/>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2"/>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2"/>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2"/>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2"/>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2"/>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2"/>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2"/>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2"/>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2"/>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2"/>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2"/>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2"/>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2"/>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2"/>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2"/>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2"/>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2"/>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2"/>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2"/>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2"/>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2"/>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2"/>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2"/>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2"/>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2"/>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2"/>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2"/>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2"/>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2"/>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2"/>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2"/>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2"/>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2"/>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2"/>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2"/>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2"/>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2"/>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2"/>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2"/>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2"/>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2"/>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2"/>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2"/>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2"/>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2"/>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2"/>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2"/>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2"/>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2"/>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2"/>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2"/>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2"/>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2"/>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2"/>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2"/>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2"/>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2"/>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2"/>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2"/>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2"/>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2"/>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2"/>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2"/>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2"/>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2"/>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2"/>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2"/>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2"/>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2"/>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2"/>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2"/>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2"/>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2"/>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2"/>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2"/>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2"/>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2"/>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2"/>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2"/>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2"/>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2"/>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2"/>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2"/>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2"/>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2"/>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2"/>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2"/>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2"/>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2"/>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2"/>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2"/>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2"/>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2"/>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2"/>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2"/>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2"/>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2"/>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2"/>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2"/>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2"/>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2"/>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2"/>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2"/>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2"/>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2"/>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2"/>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2"/>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2"/>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2"/>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2"/>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2"/>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2"/>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2"/>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2"/>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2"/>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2"/>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2"/>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2"/>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2"/>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2"/>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2"/>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2"/>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2"/>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2"/>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2"/>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2"/>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2"/>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2"/>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2"/>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2"/>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2"/>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2"/>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2"/>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2"/>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2"/>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2"/>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2"/>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2"/>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2"/>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2"/>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2"/>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2"/>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2"/>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2"/>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2"/>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2"/>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2"/>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2"/>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2"/>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2"/>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2"/>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2"/>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2"/>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2"/>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2"/>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2"/>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2"/>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2"/>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2"/>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2"/>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2"/>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2"/>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2"/>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2"/>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2"/>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2"/>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2"/>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2"/>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2"/>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2"/>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2"/>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2"/>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2"/>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2"/>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2"/>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2"/>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2"/>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2"/>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2"/>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2"/>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2"/>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2"/>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2"/>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2"/>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2"/>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2"/>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2"/>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2"/>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2"/>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2"/>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2"/>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2"/>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2"/>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2"/>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2"/>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2"/>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2"/>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2"/>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2"/>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2"/>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2"/>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2"/>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2"/>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2"/>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2"/>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2"/>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2"/>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2"/>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2"/>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2"/>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2"/>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2"/>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2"/>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2"/>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2"/>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2"/>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2"/>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2"/>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2"/>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2"/>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2"/>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2"/>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2"/>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2"/>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2"/>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2"/>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2"/>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2"/>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2"/>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2"/>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2"/>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2"/>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2"/>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2"/>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2"/>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2"/>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2"/>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2"/>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2"/>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2"/>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2"/>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2"/>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2"/>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2"/>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2"/>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2"/>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2"/>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2"/>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2"/>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2"/>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2"/>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2"/>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2"/>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2"/>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2"/>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2"/>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2"/>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2"/>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2"/>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2"/>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2"/>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2"/>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2"/>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2"/>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2"/>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2"/>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2"/>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2"/>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2"/>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2"/>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2"/>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2"/>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2"/>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2"/>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2"/>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2"/>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2"/>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2"/>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2"/>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2"/>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2"/>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2"/>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2"/>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2"/>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2"/>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2"/>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2"/>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2"/>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2"/>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2"/>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2"/>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2"/>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2"/>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2"/>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2"/>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2"/>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2"/>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2"/>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2"/>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2"/>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2"/>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2"/>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2"/>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2"/>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2"/>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1" name="Google Shape;7701;p52"/>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05" name="Shape 7705"/>
        <p:cNvGrpSpPr/>
        <p:nvPr/>
      </p:nvGrpSpPr>
      <p:grpSpPr>
        <a:xfrm>
          <a:off x="0" y="0"/>
          <a:ext cx="0" cy="0"/>
          <a:chOff x="0" y="0"/>
          <a:chExt cx="0" cy="0"/>
        </a:xfrm>
      </p:grpSpPr>
      <p:sp>
        <p:nvSpPr>
          <p:cNvPr id="7706" name="Google Shape;7706;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707" name="Google Shape;7707;p5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In Google Slides, you can also use </a:t>
            </a:r>
            <a:r>
              <a:rPr lang="es">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708" name="Google Shape;7708;p53"/>
          <p:cNvGrpSpPr/>
          <p:nvPr/>
        </p:nvGrpSpPr>
        <p:grpSpPr>
          <a:xfrm>
            <a:off x="1464938" y="2167205"/>
            <a:ext cx="230686" cy="202772"/>
            <a:chOff x="898875" y="244725"/>
            <a:chExt cx="481800" cy="423500"/>
          </a:xfrm>
        </p:grpSpPr>
        <p:sp>
          <p:nvSpPr>
            <p:cNvPr id="7709" name="Google Shape;7709;p5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0" name="Google Shape;7710;p5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1" name="Google Shape;7711;p5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2" name="Google Shape;7712;p5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3" name="Google Shape;7713;p5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4" name="Google Shape;7714;p5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5" name="Google Shape;7715;p53"/>
          <p:cNvGrpSpPr/>
          <p:nvPr/>
        </p:nvGrpSpPr>
        <p:grpSpPr>
          <a:xfrm>
            <a:off x="1763045" y="2153243"/>
            <a:ext cx="202760" cy="230698"/>
            <a:chOff x="1529350" y="258825"/>
            <a:chExt cx="423475" cy="481825"/>
          </a:xfrm>
        </p:grpSpPr>
        <p:sp>
          <p:nvSpPr>
            <p:cNvPr id="7716" name="Google Shape;7716;p5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17" name="Google Shape;7717;p5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18" name="Google Shape;7718;p53"/>
          <p:cNvGrpSpPr/>
          <p:nvPr/>
        </p:nvGrpSpPr>
        <p:grpSpPr>
          <a:xfrm>
            <a:off x="2030275" y="2207760"/>
            <a:ext cx="231811" cy="121663"/>
            <a:chOff x="2084325" y="363300"/>
            <a:chExt cx="484150" cy="254100"/>
          </a:xfrm>
        </p:grpSpPr>
        <p:sp>
          <p:nvSpPr>
            <p:cNvPr id="7719" name="Google Shape;7719;p5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0" name="Google Shape;7720;p5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1" name="Google Shape;7721;p53"/>
          <p:cNvGrpSpPr/>
          <p:nvPr/>
        </p:nvGrpSpPr>
        <p:grpSpPr>
          <a:xfrm>
            <a:off x="2335803" y="2153243"/>
            <a:ext cx="202760" cy="230698"/>
            <a:chOff x="2707500" y="249400"/>
            <a:chExt cx="423475" cy="481825"/>
          </a:xfrm>
        </p:grpSpPr>
        <p:sp>
          <p:nvSpPr>
            <p:cNvPr id="7722" name="Google Shape;7722;p5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3" name="Google Shape;7723;p5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24" name="Google Shape;7724;p53"/>
          <p:cNvGrpSpPr/>
          <p:nvPr/>
        </p:nvGrpSpPr>
        <p:grpSpPr>
          <a:xfrm>
            <a:off x="2617068" y="2153465"/>
            <a:ext cx="207668" cy="230255"/>
            <a:chOff x="3300325" y="249875"/>
            <a:chExt cx="433725" cy="480900"/>
          </a:xfrm>
        </p:grpSpPr>
        <p:sp>
          <p:nvSpPr>
            <p:cNvPr id="7725" name="Google Shape;7725;p5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6" name="Google Shape;7726;p5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7" name="Google Shape;7727;p5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8" name="Google Shape;7728;p5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29" name="Google Shape;7729;p5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0" name="Google Shape;7730;p5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31" name="Google Shape;7731;p53"/>
          <p:cNvGrpSpPr/>
          <p:nvPr/>
        </p:nvGrpSpPr>
        <p:grpSpPr>
          <a:xfrm>
            <a:off x="2881653" y="2153411"/>
            <a:ext cx="239603" cy="230363"/>
            <a:chOff x="3854700" y="249750"/>
            <a:chExt cx="500425" cy="481125"/>
          </a:xfrm>
        </p:grpSpPr>
        <p:sp>
          <p:nvSpPr>
            <p:cNvPr id="7732" name="Google Shape;7732;p5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3" name="Google Shape;7733;p5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4" name="Google Shape;7734;p5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5" name="Google Shape;7735;p5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6" name="Google Shape;7736;p5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7" name="Google Shape;7737;p5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8" name="Google Shape;7738;p5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39" name="Google Shape;7739;p5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0" name="Google Shape;7740;p53"/>
          <p:cNvGrpSpPr/>
          <p:nvPr/>
        </p:nvGrpSpPr>
        <p:grpSpPr>
          <a:xfrm>
            <a:off x="3165892" y="2153411"/>
            <a:ext cx="239603" cy="230363"/>
            <a:chOff x="4447550" y="249750"/>
            <a:chExt cx="500425" cy="481125"/>
          </a:xfrm>
        </p:grpSpPr>
        <p:sp>
          <p:nvSpPr>
            <p:cNvPr id="7741" name="Google Shape;7741;p5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2" name="Google Shape;7742;p5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3" name="Google Shape;7743;p53"/>
          <p:cNvGrpSpPr/>
          <p:nvPr/>
        </p:nvGrpSpPr>
        <p:grpSpPr>
          <a:xfrm>
            <a:off x="3457757" y="2153243"/>
            <a:ext cx="230698" cy="230698"/>
            <a:chOff x="5049725" y="249400"/>
            <a:chExt cx="481825" cy="481825"/>
          </a:xfrm>
        </p:grpSpPr>
        <p:sp>
          <p:nvSpPr>
            <p:cNvPr id="7744" name="Google Shape;7744;p5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5" name="Google Shape;7745;p5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6" name="Google Shape;7746;p53"/>
          <p:cNvGrpSpPr/>
          <p:nvPr/>
        </p:nvGrpSpPr>
        <p:grpSpPr>
          <a:xfrm>
            <a:off x="3739244" y="2153243"/>
            <a:ext cx="230698" cy="230698"/>
            <a:chOff x="5660400" y="238125"/>
            <a:chExt cx="481825" cy="481825"/>
          </a:xfrm>
        </p:grpSpPr>
        <p:sp>
          <p:nvSpPr>
            <p:cNvPr id="7747" name="Google Shape;7747;p5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48" name="Google Shape;7748;p5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49" name="Google Shape;7749;p53"/>
          <p:cNvGrpSpPr/>
          <p:nvPr/>
        </p:nvGrpSpPr>
        <p:grpSpPr>
          <a:xfrm>
            <a:off x="4022597" y="2153243"/>
            <a:ext cx="230698" cy="230698"/>
            <a:chOff x="6235400" y="249400"/>
            <a:chExt cx="481825" cy="481825"/>
          </a:xfrm>
        </p:grpSpPr>
        <p:sp>
          <p:nvSpPr>
            <p:cNvPr id="7750" name="Google Shape;7750;p5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1" name="Google Shape;7751;p5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2" name="Google Shape;7752;p5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3" name="Google Shape;7753;p5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4" name="Google Shape;7754;p5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55" name="Google Shape;7755;p53"/>
          <p:cNvGrpSpPr/>
          <p:nvPr/>
        </p:nvGrpSpPr>
        <p:grpSpPr>
          <a:xfrm>
            <a:off x="1464608" y="2455652"/>
            <a:ext cx="231344" cy="202724"/>
            <a:chOff x="899850" y="871450"/>
            <a:chExt cx="483175" cy="423400"/>
          </a:xfrm>
        </p:grpSpPr>
        <p:sp>
          <p:nvSpPr>
            <p:cNvPr id="7756" name="Google Shape;7756;p5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7" name="Google Shape;7757;p5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8" name="Google Shape;7758;p5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59" name="Google Shape;7759;p5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60" name="Google Shape;7760;p53"/>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761" name="Google Shape;7761;p53"/>
          <p:cNvGrpSpPr/>
          <p:nvPr/>
        </p:nvGrpSpPr>
        <p:grpSpPr>
          <a:xfrm>
            <a:off x="2030383" y="2441659"/>
            <a:ext cx="231596" cy="230710"/>
            <a:chOff x="2085450" y="842250"/>
            <a:chExt cx="483700" cy="481850"/>
          </a:xfrm>
        </p:grpSpPr>
        <p:sp>
          <p:nvSpPr>
            <p:cNvPr id="7762" name="Google Shape;7762;p5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3" name="Google Shape;7763;p5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4" name="Google Shape;7764;p5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5" name="Google Shape;7765;p53"/>
          <p:cNvGrpSpPr/>
          <p:nvPr/>
        </p:nvGrpSpPr>
        <p:grpSpPr>
          <a:xfrm>
            <a:off x="2321816" y="2441665"/>
            <a:ext cx="230734" cy="230698"/>
            <a:chOff x="2685825" y="840375"/>
            <a:chExt cx="481900" cy="481825"/>
          </a:xfrm>
        </p:grpSpPr>
        <p:sp>
          <p:nvSpPr>
            <p:cNvPr id="7766" name="Google Shape;7766;p5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67" name="Google Shape;7767;p5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68" name="Google Shape;7768;p53"/>
          <p:cNvGrpSpPr/>
          <p:nvPr/>
        </p:nvGrpSpPr>
        <p:grpSpPr>
          <a:xfrm>
            <a:off x="2601752" y="2441449"/>
            <a:ext cx="238299" cy="231129"/>
            <a:chOff x="3270675" y="841800"/>
            <a:chExt cx="497700" cy="482725"/>
          </a:xfrm>
        </p:grpSpPr>
        <p:sp>
          <p:nvSpPr>
            <p:cNvPr id="7769" name="Google Shape;7769;p5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0" name="Google Shape;7770;p5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1" name="Google Shape;7771;p5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772" name="Google Shape;7772;p53"/>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773" name="Google Shape;7773;p53"/>
          <p:cNvGrpSpPr/>
          <p:nvPr/>
        </p:nvGrpSpPr>
        <p:grpSpPr>
          <a:xfrm>
            <a:off x="3170346" y="2455634"/>
            <a:ext cx="230698" cy="202760"/>
            <a:chOff x="4467200" y="877100"/>
            <a:chExt cx="481825" cy="423475"/>
          </a:xfrm>
        </p:grpSpPr>
        <p:sp>
          <p:nvSpPr>
            <p:cNvPr id="7774" name="Google Shape;7774;p5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5" name="Google Shape;7775;p5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6" name="Google Shape;7776;p5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77" name="Google Shape;7777;p5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78" name="Google Shape;7778;p53"/>
          <p:cNvGrpSpPr/>
          <p:nvPr/>
        </p:nvGrpSpPr>
        <p:grpSpPr>
          <a:xfrm>
            <a:off x="3452478" y="2441659"/>
            <a:ext cx="241255" cy="230710"/>
            <a:chOff x="5045500" y="842250"/>
            <a:chExt cx="503875" cy="481850"/>
          </a:xfrm>
        </p:grpSpPr>
        <p:sp>
          <p:nvSpPr>
            <p:cNvPr id="7779" name="Google Shape;7779;p5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0" name="Google Shape;7780;p5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81" name="Google Shape;7781;p53"/>
          <p:cNvGrpSpPr/>
          <p:nvPr/>
        </p:nvGrpSpPr>
        <p:grpSpPr>
          <a:xfrm>
            <a:off x="3740022" y="2459488"/>
            <a:ext cx="229142" cy="195051"/>
            <a:chOff x="5645200" y="879425"/>
            <a:chExt cx="478575" cy="407375"/>
          </a:xfrm>
        </p:grpSpPr>
        <p:sp>
          <p:nvSpPr>
            <p:cNvPr id="7782" name="Google Shape;7782;p5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3" name="Google Shape;7783;p5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4" name="Google Shape;7784;p5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5" name="Google Shape;7785;p5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6" name="Google Shape;7786;p5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87" name="Google Shape;7787;p5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88" name="Google Shape;7788;p53"/>
          <p:cNvGrpSpPr/>
          <p:nvPr/>
        </p:nvGrpSpPr>
        <p:grpSpPr>
          <a:xfrm>
            <a:off x="4036560" y="2441665"/>
            <a:ext cx="202772" cy="230698"/>
            <a:chOff x="6264525" y="842250"/>
            <a:chExt cx="423500" cy="481825"/>
          </a:xfrm>
        </p:grpSpPr>
        <p:sp>
          <p:nvSpPr>
            <p:cNvPr id="7789" name="Google Shape;7789;p5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0" name="Google Shape;7790;p5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1" name="Google Shape;7791;p5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2" name="Google Shape;7792;p5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3" name="Google Shape;7793;p5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4" name="Google Shape;7794;p5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5" name="Google Shape;7795;p5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796" name="Google Shape;7796;p53"/>
          <p:cNvGrpSpPr/>
          <p:nvPr/>
        </p:nvGrpSpPr>
        <p:grpSpPr>
          <a:xfrm>
            <a:off x="1464932" y="2723636"/>
            <a:ext cx="230698" cy="230698"/>
            <a:chOff x="900750" y="1436075"/>
            <a:chExt cx="481825" cy="481825"/>
          </a:xfrm>
        </p:grpSpPr>
        <p:sp>
          <p:nvSpPr>
            <p:cNvPr id="7797" name="Google Shape;7797;p5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8" name="Google Shape;7798;p5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799" name="Google Shape;7799;p5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0" name="Google Shape;7800;p5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01" name="Google Shape;7801;p53"/>
          <p:cNvGrpSpPr/>
          <p:nvPr/>
        </p:nvGrpSpPr>
        <p:grpSpPr>
          <a:xfrm>
            <a:off x="1749075" y="2764633"/>
            <a:ext cx="230698" cy="148703"/>
            <a:chOff x="1492675" y="1520750"/>
            <a:chExt cx="481825" cy="310575"/>
          </a:xfrm>
        </p:grpSpPr>
        <p:sp>
          <p:nvSpPr>
            <p:cNvPr id="7802" name="Google Shape;7802;p5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3" name="Google Shape;7803;p5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04" name="Google Shape;7804;p53"/>
          <p:cNvGrpSpPr/>
          <p:nvPr/>
        </p:nvGrpSpPr>
        <p:grpSpPr>
          <a:xfrm>
            <a:off x="2026384" y="2723624"/>
            <a:ext cx="239592" cy="230722"/>
            <a:chOff x="2071000" y="1435025"/>
            <a:chExt cx="500400" cy="481875"/>
          </a:xfrm>
        </p:grpSpPr>
        <p:sp>
          <p:nvSpPr>
            <p:cNvPr id="7805" name="Google Shape;7805;p5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6" name="Google Shape;7806;p5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07" name="Google Shape;7807;p5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08" name="Google Shape;7808;p53"/>
          <p:cNvGrpSpPr/>
          <p:nvPr/>
        </p:nvGrpSpPr>
        <p:grpSpPr>
          <a:xfrm>
            <a:off x="2317543" y="2737791"/>
            <a:ext cx="239280" cy="202389"/>
            <a:chOff x="2678350" y="1464650"/>
            <a:chExt cx="499750" cy="422700"/>
          </a:xfrm>
        </p:grpSpPr>
        <p:sp>
          <p:nvSpPr>
            <p:cNvPr id="7809" name="Google Shape;7809;p5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0" name="Google Shape;7810;p5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1" name="Google Shape;7811;p5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12" name="Google Shape;7812;p53"/>
          <p:cNvGrpSpPr/>
          <p:nvPr/>
        </p:nvGrpSpPr>
        <p:grpSpPr>
          <a:xfrm>
            <a:off x="2605553" y="2723636"/>
            <a:ext cx="230698" cy="230698"/>
            <a:chOff x="3271200" y="1435075"/>
            <a:chExt cx="481825" cy="481825"/>
          </a:xfrm>
        </p:grpSpPr>
        <p:sp>
          <p:nvSpPr>
            <p:cNvPr id="7813" name="Google Shape;7813;p5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4" name="Google Shape;7814;p5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15" name="Google Shape;7815;p53"/>
          <p:cNvGrpSpPr/>
          <p:nvPr/>
        </p:nvGrpSpPr>
        <p:grpSpPr>
          <a:xfrm>
            <a:off x="2884681" y="2723624"/>
            <a:ext cx="233547" cy="230722"/>
            <a:chOff x="3858100" y="1435075"/>
            <a:chExt cx="487775" cy="481875"/>
          </a:xfrm>
        </p:grpSpPr>
        <p:sp>
          <p:nvSpPr>
            <p:cNvPr id="7816" name="Google Shape;7816;p5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7" name="Google Shape;7817;p5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8" name="Google Shape;7818;p5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19" name="Google Shape;7819;p5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0" name="Google Shape;7820;p5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21" name="Google Shape;7821;p53"/>
          <p:cNvGrpSpPr/>
          <p:nvPr/>
        </p:nvGrpSpPr>
        <p:grpSpPr>
          <a:xfrm>
            <a:off x="3170345" y="2723636"/>
            <a:ext cx="230698" cy="230698"/>
            <a:chOff x="4456875" y="1435075"/>
            <a:chExt cx="481825" cy="481825"/>
          </a:xfrm>
        </p:grpSpPr>
        <p:sp>
          <p:nvSpPr>
            <p:cNvPr id="7822" name="Google Shape;7822;p5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3" name="Google Shape;7823;p5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4" name="Google Shape;7824;p5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5" name="Google Shape;7825;p5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6" name="Google Shape;7826;p5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7" name="Google Shape;7827;p5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8" name="Google Shape;7828;p5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29" name="Google Shape;7829;p5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0" name="Google Shape;7830;p5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1" name="Google Shape;7831;p5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2" name="Google Shape;7832;p5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3" name="Google Shape;7833;p5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4" name="Google Shape;7834;p5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5" name="Google Shape;7835;p5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6" name="Google Shape;7836;p5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7" name="Google Shape;7837;p5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8" name="Google Shape;7838;p5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39" name="Google Shape;7839;p5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0" name="Google Shape;7840;p5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41" name="Google Shape;7841;p53"/>
          <p:cNvGrpSpPr/>
          <p:nvPr/>
        </p:nvGrpSpPr>
        <p:grpSpPr>
          <a:xfrm>
            <a:off x="3456626" y="2723630"/>
            <a:ext cx="232960" cy="230710"/>
            <a:chOff x="5049725" y="1435050"/>
            <a:chExt cx="486550" cy="481850"/>
          </a:xfrm>
        </p:grpSpPr>
        <p:sp>
          <p:nvSpPr>
            <p:cNvPr id="7842" name="Google Shape;7842;p5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3" name="Google Shape;7843;p5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4" name="Google Shape;7844;p5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5" name="Google Shape;7845;p5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46" name="Google Shape;7846;p53"/>
          <p:cNvGrpSpPr/>
          <p:nvPr/>
        </p:nvGrpSpPr>
        <p:grpSpPr>
          <a:xfrm>
            <a:off x="3739208" y="2723636"/>
            <a:ext cx="230770" cy="230698"/>
            <a:chOff x="5642475" y="1435075"/>
            <a:chExt cx="481975" cy="481825"/>
          </a:xfrm>
        </p:grpSpPr>
        <p:sp>
          <p:nvSpPr>
            <p:cNvPr id="7847" name="Google Shape;7847;p5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8" name="Google Shape;7848;p5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49" name="Google Shape;7849;p5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50" name="Google Shape;7850;p53"/>
          <p:cNvGrpSpPr/>
          <p:nvPr/>
        </p:nvGrpSpPr>
        <p:grpSpPr>
          <a:xfrm>
            <a:off x="4021065" y="2723630"/>
            <a:ext cx="233762" cy="230710"/>
            <a:chOff x="6232000" y="1435050"/>
            <a:chExt cx="488225" cy="481850"/>
          </a:xfrm>
        </p:grpSpPr>
        <p:sp>
          <p:nvSpPr>
            <p:cNvPr id="7851" name="Google Shape;7851;p5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2" name="Google Shape;7852;p5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3" name="Google Shape;7853;p5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4" name="Google Shape;7854;p5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5" name="Google Shape;7855;p5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56" name="Google Shape;7856;p53"/>
          <p:cNvGrpSpPr/>
          <p:nvPr/>
        </p:nvGrpSpPr>
        <p:grpSpPr>
          <a:xfrm>
            <a:off x="1478302" y="3004925"/>
            <a:ext cx="203957" cy="229704"/>
            <a:chOff x="924450" y="2028975"/>
            <a:chExt cx="425975" cy="479750"/>
          </a:xfrm>
        </p:grpSpPr>
        <p:sp>
          <p:nvSpPr>
            <p:cNvPr id="7857" name="Google Shape;7857;p5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8" name="Google Shape;7858;p5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59" name="Google Shape;7859;p5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60" name="Google Shape;7860;p53"/>
          <p:cNvGrpSpPr/>
          <p:nvPr/>
        </p:nvGrpSpPr>
        <p:grpSpPr>
          <a:xfrm>
            <a:off x="2030813" y="3018391"/>
            <a:ext cx="230734" cy="202772"/>
            <a:chOff x="2085450" y="2057100"/>
            <a:chExt cx="481900" cy="423500"/>
          </a:xfrm>
        </p:grpSpPr>
        <p:sp>
          <p:nvSpPr>
            <p:cNvPr id="7861" name="Google Shape;7861;p5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2" name="Google Shape;7862;p5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3" name="Google Shape;7863;p5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64" name="Google Shape;7864;p53"/>
          <p:cNvGrpSpPr/>
          <p:nvPr/>
        </p:nvGrpSpPr>
        <p:grpSpPr>
          <a:xfrm>
            <a:off x="2321816" y="3034198"/>
            <a:ext cx="230734" cy="171159"/>
            <a:chOff x="2678275" y="2090100"/>
            <a:chExt cx="481900" cy="357475"/>
          </a:xfrm>
        </p:grpSpPr>
        <p:sp>
          <p:nvSpPr>
            <p:cNvPr id="7865" name="Google Shape;7865;p5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6" name="Google Shape;7866;p5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7" name="Google Shape;7867;p5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8" name="Google Shape;7868;p5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69" name="Google Shape;7869;p5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70" name="Google Shape;7870;p53"/>
          <p:cNvGrpSpPr/>
          <p:nvPr/>
        </p:nvGrpSpPr>
        <p:grpSpPr>
          <a:xfrm>
            <a:off x="2646323" y="3042493"/>
            <a:ext cx="149158" cy="154569"/>
            <a:chOff x="3357325" y="2093500"/>
            <a:chExt cx="311525" cy="322825"/>
          </a:xfrm>
        </p:grpSpPr>
        <p:sp>
          <p:nvSpPr>
            <p:cNvPr id="7871" name="Google Shape;7871;p5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2" name="Google Shape;7872;p5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3" name="Google Shape;7873;p5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874" name="Google Shape;7874;p53"/>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875" name="Google Shape;7875;p53"/>
          <p:cNvGrpSpPr/>
          <p:nvPr/>
        </p:nvGrpSpPr>
        <p:grpSpPr>
          <a:xfrm>
            <a:off x="3186385" y="3004428"/>
            <a:ext cx="198618" cy="230698"/>
            <a:chOff x="4492800" y="2027925"/>
            <a:chExt cx="414825" cy="481825"/>
          </a:xfrm>
        </p:grpSpPr>
        <p:sp>
          <p:nvSpPr>
            <p:cNvPr id="7876" name="Google Shape;7876;p5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77" name="Google Shape;7877;p5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78" name="Google Shape;7878;p53"/>
          <p:cNvGrpSpPr/>
          <p:nvPr/>
        </p:nvGrpSpPr>
        <p:grpSpPr>
          <a:xfrm>
            <a:off x="3457775" y="3004423"/>
            <a:ext cx="230662" cy="230710"/>
            <a:chOff x="5049725" y="2027900"/>
            <a:chExt cx="481750" cy="481850"/>
          </a:xfrm>
        </p:grpSpPr>
        <p:sp>
          <p:nvSpPr>
            <p:cNvPr id="7879" name="Google Shape;7879;p5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0" name="Google Shape;7880;p5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1" name="Google Shape;7881;p5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2" name="Google Shape;7882;p5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3" name="Google Shape;7883;p5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4" name="Google Shape;7884;p5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5" name="Google Shape;7885;p5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6" name="Google Shape;7886;p5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87" name="Google Shape;7887;p53"/>
          <p:cNvGrpSpPr/>
          <p:nvPr/>
        </p:nvGrpSpPr>
        <p:grpSpPr>
          <a:xfrm>
            <a:off x="3779828" y="3004482"/>
            <a:ext cx="149529" cy="230590"/>
            <a:chOff x="5726350" y="2028150"/>
            <a:chExt cx="312300" cy="481600"/>
          </a:xfrm>
        </p:grpSpPr>
        <p:sp>
          <p:nvSpPr>
            <p:cNvPr id="7888" name="Google Shape;7888;p5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89" name="Google Shape;7889;p5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0" name="Google Shape;7890;p5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91" name="Google Shape;7891;p53"/>
          <p:cNvGrpSpPr/>
          <p:nvPr/>
        </p:nvGrpSpPr>
        <p:grpSpPr>
          <a:xfrm>
            <a:off x="4024764" y="3006595"/>
            <a:ext cx="226365" cy="226365"/>
            <a:chOff x="6239925" y="2032450"/>
            <a:chExt cx="472775" cy="472775"/>
          </a:xfrm>
        </p:grpSpPr>
        <p:sp>
          <p:nvSpPr>
            <p:cNvPr id="7892" name="Google Shape;7892;p5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3" name="Google Shape;7893;p5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94" name="Google Shape;7894;p53"/>
          <p:cNvGrpSpPr/>
          <p:nvPr/>
        </p:nvGrpSpPr>
        <p:grpSpPr>
          <a:xfrm>
            <a:off x="4330172" y="2205605"/>
            <a:ext cx="227562" cy="126092"/>
            <a:chOff x="903075" y="2730000"/>
            <a:chExt cx="475275" cy="263350"/>
          </a:xfrm>
        </p:grpSpPr>
        <p:sp>
          <p:nvSpPr>
            <p:cNvPr id="7895" name="Google Shape;7895;p5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6" name="Google Shape;7896;p5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897" name="Google Shape;7897;p5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898" name="Google Shape;7898;p53"/>
          <p:cNvGrpSpPr/>
          <p:nvPr/>
        </p:nvGrpSpPr>
        <p:grpSpPr>
          <a:xfrm>
            <a:off x="1749075" y="3004428"/>
            <a:ext cx="230698" cy="230698"/>
            <a:chOff x="1492675" y="2027925"/>
            <a:chExt cx="481825" cy="481825"/>
          </a:xfrm>
        </p:grpSpPr>
        <p:sp>
          <p:nvSpPr>
            <p:cNvPr id="7899" name="Google Shape;7899;p5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0" name="Google Shape;7900;p5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1" name="Google Shape;7901;p5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2" name="Google Shape;7902;p5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3" name="Google Shape;7903;p5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04" name="Google Shape;7904;p53"/>
          <p:cNvGrpSpPr/>
          <p:nvPr/>
        </p:nvGrpSpPr>
        <p:grpSpPr>
          <a:xfrm>
            <a:off x="4623101" y="2153302"/>
            <a:ext cx="230698" cy="230698"/>
            <a:chOff x="1492675" y="2620775"/>
            <a:chExt cx="481825" cy="481825"/>
          </a:xfrm>
        </p:grpSpPr>
        <p:sp>
          <p:nvSpPr>
            <p:cNvPr id="7905" name="Google Shape;7905;p5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06" name="Google Shape;7906;p5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07" name="Google Shape;7907;p53"/>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908" name="Google Shape;7908;p53"/>
          <p:cNvGrpSpPr/>
          <p:nvPr/>
        </p:nvGrpSpPr>
        <p:grpSpPr>
          <a:xfrm>
            <a:off x="5183268" y="2164171"/>
            <a:ext cx="226843" cy="208960"/>
            <a:chOff x="2682350" y="2643425"/>
            <a:chExt cx="473775" cy="436425"/>
          </a:xfrm>
        </p:grpSpPr>
        <p:sp>
          <p:nvSpPr>
            <p:cNvPr id="7909" name="Google Shape;7909;p5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0" name="Google Shape;7910;p5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1" name="Google Shape;7911;p5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2" name="Google Shape;7912;p5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3" name="Google Shape;7913;p5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4" name="Google Shape;7914;p5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5" name="Google Shape;7915;p5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16" name="Google Shape;7916;p53"/>
          <p:cNvGrpSpPr/>
          <p:nvPr/>
        </p:nvGrpSpPr>
        <p:grpSpPr>
          <a:xfrm>
            <a:off x="5499808" y="2153302"/>
            <a:ext cx="162205" cy="230698"/>
            <a:chOff x="3342725" y="2620775"/>
            <a:chExt cx="338775" cy="481825"/>
          </a:xfrm>
        </p:grpSpPr>
        <p:sp>
          <p:nvSpPr>
            <p:cNvPr id="7917" name="Google Shape;7917;p5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8" name="Google Shape;7918;p5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19" name="Google Shape;7919;p5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20" name="Google Shape;7920;p53"/>
          <p:cNvGrpSpPr/>
          <p:nvPr/>
        </p:nvGrpSpPr>
        <p:grpSpPr>
          <a:xfrm>
            <a:off x="5767565" y="2153302"/>
            <a:ext cx="189246" cy="230698"/>
            <a:chOff x="3907325" y="2620775"/>
            <a:chExt cx="395250" cy="481825"/>
          </a:xfrm>
        </p:grpSpPr>
        <p:sp>
          <p:nvSpPr>
            <p:cNvPr id="7921" name="Google Shape;7921;p5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2" name="Google Shape;7922;p5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3" name="Google Shape;7923;p5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4" name="Google Shape;7924;p5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25" name="Google Shape;7925;p53"/>
          <p:cNvGrpSpPr/>
          <p:nvPr/>
        </p:nvGrpSpPr>
        <p:grpSpPr>
          <a:xfrm>
            <a:off x="6034939" y="2160514"/>
            <a:ext cx="230698" cy="216274"/>
            <a:chOff x="4456875" y="2635825"/>
            <a:chExt cx="481825" cy="451700"/>
          </a:xfrm>
        </p:grpSpPr>
        <p:sp>
          <p:nvSpPr>
            <p:cNvPr id="7926" name="Google Shape;7926;p5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7" name="Google Shape;7927;p5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8" name="Google Shape;7928;p5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29" name="Google Shape;7929;p5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0" name="Google Shape;7930;p5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1" name="Google Shape;7931;p5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32" name="Google Shape;7932;p53"/>
          <p:cNvGrpSpPr/>
          <p:nvPr/>
        </p:nvGrpSpPr>
        <p:grpSpPr>
          <a:xfrm>
            <a:off x="6323895" y="2160514"/>
            <a:ext cx="230698" cy="216274"/>
            <a:chOff x="5049725" y="2635825"/>
            <a:chExt cx="481825" cy="451700"/>
          </a:xfrm>
        </p:grpSpPr>
        <p:sp>
          <p:nvSpPr>
            <p:cNvPr id="7933" name="Google Shape;7933;p5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4" name="Google Shape;7934;p5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5" name="Google Shape;7935;p5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36" name="Google Shape;7936;p53"/>
          <p:cNvGrpSpPr/>
          <p:nvPr/>
        </p:nvGrpSpPr>
        <p:grpSpPr>
          <a:xfrm>
            <a:off x="6604855" y="2153601"/>
            <a:ext cx="230231" cy="230099"/>
            <a:chOff x="5643000" y="2621375"/>
            <a:chExt cx="480850" cy="480575"/>
          </a:xfrm>
        </p:grpSpPr>
        <p:sp>
          <p:nvSpPr>
            <p:cNvPr id="7937" name="Google Shape;7937;p5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8" name="Google Shape;7938;p5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39" name="Google Shape;7939;p5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0" name="Google Shape;7940;p5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1" name="Google Shape;7941;p5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2" name="Google Shape;7942;p5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3" name="Google Shape;7943;p5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44" name="Google Shape;7944;p53"/>
          <p:cNvGrpSpPr/>
          <p:nvPr/>
        </p:nvGrpSpPr>
        <p:grpSpPr>
          <a:xfrm>
            <a:off x="6890046" y="2153302"/>
            <a:ext cx="230770" cy="230698"/>
            <a:chOff x="6235250" y="2620775"/>
            <a:chExt cx="481975" cy="481825"/>
          </a:xfrm>
        </p:grpSpPr>
        <p:sp>
          <p:nvSpPr>
            <p:cNvPr id="7945" name="Google Shape;7945;p5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6" name="Google Shape;7946;p5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7" name="Google Shape;7947;p5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8" name="Google Shape;7948;p5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49" name="Google Shape;7949;p5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50" name="Google Shape;7950;p53"/>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951" name="Google Shape;7951;p53"/>
          <p:cNvGrpSpPr/>
          <p:nvPr/>
        </p:nvGrpSpPr>
        <p:grpSpPr>
          <a:xfrm>
            <a:off x="4622474" y="2441724"/>
            <a:ext cx="231955" cy="230698"/>
            <a:chOff x="1535000" y="3223325"/>
            <a:chExt cx="484450" cy="481825"/>
          </a:xfrm>
        </p:grpSpPr>
        <p:sp>
          <p:nvSpPr>
            <p:cNvPr id="7952" name="Google Shape;7952;p5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3" name="Google Shape;7953;p5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4" name="Google Shape;7954;p5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55" name="Google Shape;7955;p53"/>
          <p:cNvGrpSpPr/>
          <p:nvPr/>
        </p:nvGrpSpPr>
        <p:grpSpPr>
          <a:xfrm>
            <a:off x="4899627" y="2465729"/>
            <a:ext cx="230698" cy="182686"/>
            <a:chOff x="2085525" y="3263750"/>
            <a:chExt cx="481825" cy="381550"/>
          </a:xfrm>
        </p:grpSpPr>
        <p:sp>
          <p:nvSpPr>
            <p:cNvPr id="7956" name="Google Shape;7956;p5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57" name="Google Shape;7957;p5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58" name="Google Shape;7958;p53"/>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959" name="Google Shape;7959;p53"/>
          <p:cNvGrpSpPr/>
          <p:nvPr/>
        </p:nvGrpSpPr>
        <p:grpSpPr>
          <a:xfrm>
            <a:off x="5465239" y="2441717"/>
            <a:ext cx="231344" cy="230710"/>
            <a:chOff x="3270450" y="3213625"/>
            <a:chExt cx="483175" cy="481850"/>
          </a:xfrm>
        </p:grpSpPr>
        <p:sp>
          <p:nvSpPr>
            <p:cNvPr id="7960" name="Google Shape;7960;p5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1" name="Google Shape;7961;p5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62" name="Google Shape;7962;p53"/>
          <p:cNvGrpSpPr/>
          <p:nvPr/>
        </p:nvGrpSpPr>
        <p:grpSpPr>
          <a:xfrm>
            <a:off x="5804750" y="2441723"/>
            <a:ext cx="114876" cy="230698"/>
            <a:chOff x="3984950" y="3213600"/>
            <a:chExt cx="239925" cy="481825"/>
          </a:xfrm>
        </p:grpSpPr>
        <p:sp>
          <p:nvSpPr>
            <p:cNvPr id="7963" name="Google Shape;7963;p5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4" name="Google Shape;7964;p5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965" name="Google Shape;7965;p53"/>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6" name="Google Shape;7966;p53"/>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967" name="Google Shape;7967;p53"/>
          <p:cNvGrpSpPr/>
          <p:nvPr/>
        </p:nvGrpSpPr>
        <p:grpSpPr>
          <a:xfrm>
            <a:off x="6599193" y="2461911"/>
            <a:ext cx="241555" cy="190323"/>
            <a:chOff x="5629975" y="3255775"/>
            <a:chExt cx="504500" cy="397500"/>
          </a:xfrm>
        </p:grpSpPr>
        <p:sp>
          <p:nvSpPr>
            <p:cNvPr id="7968" name="Google Shape;7968;p5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69" name="Google Shape;7969;p5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0" name="Google Shape;7970;p5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1" name="Google Shape;7971;p5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2" name="Google Shape;7972;p5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73" name="Google Shape;7973;p53"/>
          <p:cNvGrpSpPr/>
          <p:nvPr/>
        </p:nvGrpSpPr>
        <p:grpSpPr>
          <a:xfrm>
            <a:off x="6889741" y="2461983"/>
            <a:ext cx="231380" cy="190179"/>
            <a:chOff x="6234950" y="3255925"/>
            <a:chExt cx="483250" cy="397200"/>
          </a:xfrm>
        </p:grpSpPr>
        <p:sp>
          <p:nvSpPr>
            <p:cNvPr id="7974" name="Google Shape;7974;p5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5" name="Google Shape;7975;p5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6" name="Google Shape;7976;p5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7" name="Google Shape;7977;p5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8" name="Google Shape;7978;p5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79" name="Google Shape;7979;p5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80" name="Google Shape;7980;p53"/>
          <p:cNvGrpSpPr/>
          <p:nvPr/>
        </p:nvGrpSpPr>
        <p:grpSpPr>
          <a:xfrm>
            <a:off x="4335816" y="2723695"/>
            <a:ext cx="216274" cy="230698"/>
            <a:chOff x="914900" y="3806450"/>
            <a:chExt cx="451700" cy="481825"/>
          </a:xfrm>
        </p:grpSpPr>
        <p:sp>
          <p:nvSpPr>
            <p:cNvPr id="7981" name="Google Shape;7981;p5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2" name="Google Shape;7982;p5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3" name="Google Shape;7983;p5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4" name="Google Shape;7984;p5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5" name="Google Shape;7985;p5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86" name="Google Shape;7986;p53"/>
          <p:cNvGrpSpPr/>
          <p:nvPr/>
        </p:nvGrpSpPr>
        <p:grpSpPr>
          <a:xfrm>
            <a:off x="4620689" y="2723569"/>
            <a:ext cx="235522" cy="230949"/>
            <a:chOff x="1490050" y="3805975"/>
            <a:chExt cx="491900" cy="482350"/>
          </a:xfrm>
        </p:grpSpPr>
        <p:sp>
          <p:nvSpPr>
            <p:cNvPr id="7987" name="Google Shape;7987;p5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8" name="Google Shape;7988;p5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89" name="Google Shape;7989;p5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0" name="Google Shape;7990;p5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1" name="Google Shape;7991;p53"/>
          <p:cNvGrpSpPr/>
          <p:nvPr/>
        </p:nvGrpSpPr>
        <p:grpSpPr>
          <a:xfrm>
            <a:off x="4908927" y="2723695"/>
            <a:ext cx="212096" cy="230698"/>
            <a:chOff x="2104275" y="3806450"/>
            <a:chExt cx="442975" cy="481825"/>
          </a:xfrm>
        </p:grpSpPr>
        <p:sp>
          <p:nvSpPr>
            <p:cNvPr id="7992" name="Google Shape;7992;p5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3" name="Google Shape;7993;p5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4" name="Google Shape;7994;p53"/>
          <p:cNvGrpSpPr/>
          <p:nvPr/>
        </p:nvGrpSpPr>
        <p:grpSpPr>
          <a:xfrm>
            <a:off x="5196925" y="2723695"/>
            <a:ext cx="199528" cy="230698"/>
            <a:chOff x="2710875" y="3806450"/>
            <a:chExt cx="416725" cy="481825"/>
          </a:xfrm>
        </p:grpSpPr>
        <p:sp>
          <p:nvSpPr>
            <p:cNvPr id="7995" name="Google Shape;7995;p5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6" name="Google Shape;7996;p5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997" name="Google Shape;7997;p53"/>
          <p:cNvGrpSpPr/>
          <p:nvPr/>
        </p:nvGrpSpPr>
        <p:grpSpPr>
          <a:xfrm>
            <a:off x="5465562" y="2751196"/>
            <a:ext cx="230698" cy="175696"/>
            <a:chOff x="3271200" y="3863875"/>
            <a:chExt cx="481825" cy="366950"/>
          </a:xfrm>
        </p:grpSpPr>
        <p:sp>
          <p:nvSpPr>
            <p:cNvPr id="7998" name="Google Shape;7998;p5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999" name="Google Shape;7999;p5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00" name="Google Shape;8000;p53"/>
          <p:cNvGrpSpPr/>
          <p:nvPr/>
        </p:nvGrpSpPr>
        <p:grpSpPr>
          <a:xfrm>
            <a:off x="5761706" y="2723850"/>
            <a:ext cx="200964" cy="230387"/>
            <a:chOff x="3895050" y="3806775"/>
            <a:chExt cx="419725" cy="481175"/>
          </a:xfrm>
        </p:grpSpPr>
        <p:sp>
          <p:nvSpPr>
            <p:cNvPr id="8001" name="Google Shape;8001;p5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2" name="Google Shape;8002;p5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03" name="Google Shape;8003;p53"/>
          <p:cNvGrpSpPr/>
          <p:nvPr/>
        </p:nvGrpSpPr>
        <p:grpSpPr>
          <a:xfrm>
            <a:off x="6035945" y="2723701"/>
            <a:ext cx="228687" cy="230686"/>
            <a:chOff x="4464775" y="3806475"/>
            <a:chExt cx="477625" cy="481800"/>
          </a:xfrm>
        </p:grpSpPr>
        <p:sp>
          <p:nvSpPr>
            <p:cNvPr id="8004" name="Google Shape;8004;p5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5" name="Google Shape;8005;p5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6" name="Google Shape;8006;p5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7" name="Google Shape;8007;p5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8" name="Google Shape;8008;p5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09" name="Google Shape;8009;p5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10" name="Google Shape;8010;p53"/>
          <p:cNvGrpSpPr/>
          <p:nvPr/>
        </p:nvGrpSpPr>
        <p:grpSpPr>
          <a:xfrm>
            <a:off x="6323895" y="2723695"/>
            <a:ext cx="230698" cy="230698"/>
            <a:chOff x="5049725" y="3806450"/>
            <a:chExt cx="481825" cy="481825"/>
          </a:xfrm>
        </p:grpSpPr>
        <p:sp>
          <p:nvSpPr>
            <p:cNvPr id="8011" name="Google Shape;8011;p5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2" name="Google Shape;8012;p5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3" name="Google Shape;8013;p5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14" name="Google Shape;8014;p53"/>
          <p:cNvGrpSpPr/>
          <p:nvPr/>
        </p:nvGrpSpPr>
        <p:grpSpPr>
          <a:xfrm>
            <a:off x="6604621" y="2723695"/>
            <a:ext cx="230698" cy="230698"/>
            <a:chOff x="5651375" y="3806450"/>
            <a:chExt cx="481825" cy="481825"/>
          </a:xfrm>
        </p:grpSpPr>
        <p:sp>
          <p:nvSpPr>
            <p:cNvPr id="8015" name="Google Shape;8015;p5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6" name="Google Shape;8016;p5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7" name="Google Shape;8017;p5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18" name="Google Shape;8018;p5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19" name="Google Shape;8019;p53"/>
          <p:cNvGrpSpPr/>
          <p:nvPr/>
        </p:nvGrpSpPr>
        <p:grpSpPr>
          <a:xfrm>
            <a:off x="6903937" y="2725047"/>
            <a:ext cx="202987" cy="227993"/>
            <a:chOff x="6264300" y="3809300"/>
            <a:chExt cx="423950" cy="476175"/>
          </a:xfrm>
        </p:grpSpPr>
        <p:sp>
          <p:nvSpPr>
            <p:cNvPr id="8020" name="Google Shape;8020;p5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1" name="Google Shape;8021;p5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2" name="Google Shape;8022;p5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23" name="Google Shape;8023;p53"/>
          <p:cNvGrpSpPr/>
          <p:nvPr/>
        </p:nvGrpSpPr>
        <p:grpSpPr>
          <a:xfrm>
            <a:off x="4328155" y="3004481"/>
            <a:ext cx="231596" cy="230710"/>
            <a:chOff x="898875" y="4399275"/>
            <a:chExt cx="483700" cy="481850"/>
          </a:xfrm>
        </p:grpSpPr>
        <p:sp>
          <p:nvSpPr>
            <p:cNvPr id="8024" name="Google Shape;8024;p5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5" name="Google Shape;8025;p53"/>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6" name="Google Shape;8026;p5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7" name="Google Shape;8027;p5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8" name="Google Shape;8028;p5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29" name="Google Shape;8029;p5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0" name="Google Shape;8030;p5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1" name="Google Shape;8031;p5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32" name="Google Shape;8032;p53"/>
          <p:cNvGrpSpPr/>
          <p:nvPr/>
        </p:nvGrpSpPr>
        <p:grpSpPr>
          <a:xfrm>
            <a:off x="4623101" y="3014853"/>
            <a:ext cx="230698" cy="209966"/>
            <a:chOff x="1492675" y="4420975"/>
            <a:chExt cx="481825" cy="438525"/>
          </a:xfrm>
        </p:grpSpPr>
        <p:sp>
          <p:nvSpPr>
            <p:cNvPr id="8033" name="Google Shape;8033;p5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4" name="Google Shape;8034;p5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5" name="Google Shape;8035;p5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6" name="Google Shape;8036;p5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37" name="Google Shape;8037;p5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38" name="Google Shape;8038;p53"/>
          <p:cNvGrpSpPr/>
          <p:nvPr/>
        </p:nvGrpSpPr>
        <p:grpSpPr>
          <a:xfrm>
            <a:off x="4898495" y="3004942"/>
            <a:ext cx="232960" cy="229788"/>
            <a:chOff x="2084100" y="4400250"/>
            <a:chExt cx="486550" cy="479925"/>
          </a:xfrm>
        </p:grpSpPr>
        <p:sp>
          <p:nvSpPr>
            <p:cNvPr id="8039" name="Google Shape;8039;p5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0" name="Google Shape;8040;p5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1" name="Google Shape;8041;p5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2" name="Google Shape;8042;p5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3" name="Google Shape;8043;p5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4" name="Google Shape;8044;p5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45" name="Google Shape;8045;p53"/>
          <p:cNvGrpSpPr/>
          <p:nvPr/>
        </p:nvGrpSpPr>
        <p:grpSpPr>
          <a:xfrm>
            <a:off x="5195310" y="3004499"/>
            <a:ext cx="202760" cy="230674"/>
            <a:chOff x="2707950" y="4399325"/>
            <a:chExt cx="423475" cy="481775"/>
          </a:xfrm>
        </p:grpSpPr>
        <p:sp>
          <p:nvSpPr>
            <p:cNvPr id="8046" name="Google Shape;8046;p5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7" name="Google Shape;8047;p5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8" name="Google Shape;8048;p5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49" name="Google Shape;8049;p5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0" name="Google Shape;8050;p5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1" name="Google Shape;8051;p5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2" name="Google Shape;8052;p5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3" name="Google Shape;8053;p5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4" name="Google Shape;8054;p5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5" name="Google Shape;8055;p5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6" name="Google Shape;8056;p5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57" name="Google Shape;8057;p5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58" name="Google Shape;8058;p53"/>
          <p:cNvGrpSpPr/>
          <p:nvPr/>
        </p:nvGrpSpPr>
        <p:grpSpPr>
          <a:xfrm>
            <a:off x="5487390" y="3004481"/>
            <a:ext cx="187043" cy="230710"/>
            <a:chOff x="3330525" y="4399275"/>
            <a:chExt cx="390650" cy="481850"/>
          </a:xfrm>
        </p:grpSpPr>
        <p:sp>
          <p:nvSpPr>
            <p:cNvPr id="8059" name="Google Shape;8059;p5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0" name="Google Shape;8060;p5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1" name="Google Shape;8061;p5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2" name="Google Shape;8062;p5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3" name="Google Shape;8063;p5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4" name="Google Shape;8064;p5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5" name="Google Shape;8065;p5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66" name="Google Shape;8066;p53"/>
          <p:cNvGrpSpPr/>
          <p:nvPr/>
        </p:nvGrpSpPr>
        <p:grpSpPr>
          <a:xfrm>
            <a:off x="5776076" y="3004487"/>
            <a:ext cx="172224" cy="230698"/>
            <a:chOff x="3938800" y="4399275"/>
            <a:chExt cx="359700" cy="481825"/>
          </a:xfrm>
        </p:grpSpPr>
        <p:sp>
          <p:nvSpPr>
            <p:cNvPr id="8067" name="Google Shape;8067;p5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8" name="Google Shape;8068;p5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69" name="Google Shape;8069;p5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0" name="Google Shape;8070;p5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1" name="Google Shape;8071;p5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72" name="Google Shape;8072;p53"/>
          <p:cNvGrpSpPr/>
          <p:nvPr/>
        </p:nvGrpSpPr>
        <p:grpSpPr>
          <a:xfrm>
            <a:off x="6096214" y="3004487"/>
            <a:ext cx="108149" cy="230698"/>
            <a:chOff x="4584850" y="4399275"/>
            <a:chExt cx="225875" cy="481825"/>
          </a:xfrm>
        </p:grpSpPr>
        <p:sp>
          <p:nvSpPr>
            <p:cNvPr id="8073" name="Google Shape;8073;p5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4" name="Google Shape;8074;p5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075" name="Google Shape;8075;p53"/>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076" name="Google Shape;8076;p53"/>
          <p:cNvGrpSpPr/>
          <p:nvPr/>
        </p:nvGrpSpPr>
        <p:grpSpPr>
          <a:xfrm>
            <a:off x="6604621" y="3004487"/>
            <a:ext cx="230698" cy="230698"/>
            <a:chOff x="5642550" y="4399275"/>
            <a:chExt cx="481825" cy="481825"/>
          </a:xfrm>
        </p:grpSpPr>
        <p:sp>
          <p:nvSpPr>
            <p:cNvPr id="8077" name="Google Shape;8077;p5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78" name="Google Shape;8078;p5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79" name="Google Shape;8079;p53"/>
          <p:cNvGrpSpPr/>
          <p:nvPr/>
        </p:nvGrpSpPr>
        <p:grpSpPr>
          <a:xfrm>
            <a:off x="6881900" y="3012585"/>
            <a:ext cx="247061" cy="214502"/>
            <a:chOff x="6218300" y="4416175"/>
            <a:chExt cx="516000" cy="448000"/>
          </a:xfrm>
        </p:grpSpPr>
        <p:sp>
          <p:nvSpPr>
            <p:cNvPr id="8080" name="Google Shape;8080;p5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1" name="Google Shape;8081;p5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2" name="Google Shape;8082;p5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83" name="Google Shape;8083;p53"/>
          <p:cNvGrpSpPr/>
          <p:nvPr/>
        </p:nvGrpSpPr>
        <p:grpSpPr>
          <a:xfrm>
            <a:off x="7161095" y="2153361"/>
            <a:ext cx="230698" cy="230698"/>
            <a:chOff x="899850" y="4992125"/>
            <a:chExt cx="481825" cy="481825"/>
          </a:xfrm>
        </p:grpSpPr>
        <p:sp>
          <p:nvSpPr>
            <p:cNvPr id="8084" name="Google Shape;8084;p5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5" name="Google Shape;8085;p5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6" name="Google Shape;8086;p5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87" name="Google Shape;8087;p53"/>
          <p:cNvGrpSpPr/>
          <p:nvPr/>
        </p:nvGrpSpPr>
        <p:grpSpPr>
          <a:xfrm>
            <a:off x="7161106" y="2441767"/>
            <a:ext cx="230698" cy="230698"/>
            <a:chOff x="1492675" y="4992125"/>
            <a:chExt cx="481825" cy="481825"/>
          </a:xfrm>
        </p:grpSpPr>
        <p:sp>
          <p:nvSpPr>
            <p:cNvPr id="8088" name="Google Shape;8088;p5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89" name="Google Shape;8089;p5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90" name="Google Shape;8090;p53"/>
          <p:cNvGrpSpPr/>
          <p:nvPr/>
        </p:nvGrpSpPr>
        <p:grpSpPr>
          <a:xfrm>
            <a:off x="7161118" y="2723724"/>
            <a:ext cx="230698" cy="230698"/>
            <a:chOff x="2085525" y="4992125"/>
            <a:chExt cx="481825" cy="481825"/>
          </a:xfrm>
        </p:grpSpPr>
        <p:sp>
          <p:nvSpPr>
            <p:cNvPr id="8091" name="Google Shape;8091;p5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2" name="Google Shape;8092;p5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93" name="Google Shape;8093;p53"/>
          <p:cNvGrpSpPr/>
          <p:nvPr/>
        </p:nvGrpSpPr>
        <p:grpSpPr>
          <a:xfrm>
            <a:off x="7449623" y="2153361"/>
            <a:ext cx="230698" cy="230698"/>
            <a:chOff x="2678350" y="4992125"/>
            <a:chExt cx="481825" cy="481825"/>
          </a:xfrm>
        </p:grpSpPr>
        <p:sp>
          <p:nvSpPr>
            <p:cNvPr id="8094" name="Google Shape;8094;p5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5" name="Google Shape;8095;p5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6" name="Google Shape;8096;p5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097" name="Google Shape;8097;p53"/>
          <p:cNvGrpSpPr/>
          <p:nvPr/>
        </p:nvGrpSpPr>
        <p:grpSpPr>
          <a:xfrm>
            <a:off x="7161142" y="3004502"/>
            <a:ext cx="230698" cy="230698"/>
            <a:chOff x="3271200" y="4992125"/>
            <a:chExt cx="481825" cy="481825"/>
          </a:xfrm>
        </p:grpSpPr>
        <p:sp>
          <p:nvSpPr>
            <p:cNvPr id="8098" name="Google Shape;8098;p5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099" name="Google Shape;8099;p5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0" name="Google Shape;8100;p5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01" name="Google Shape;8101;p53"/>
          <p:cNvGrpSpPr/>
          <p:nvPr/>
        </p:nvGrpSpPr>
        <p:grpSpPr>
          <a:xfrm>
            <a:off x="7449593" y="2442468"/>
            <a:ext cx="230806" cy="229297"/>
            <a:chOff x="3863900" y="4993625"/>
            <a:chExt cx="482050" cy="478900"/>
          </a:xfrm>
        </p:grpSpPr>
        <p:sp>
          <p:nvSpPr>
            <p:cNvPr id="8102" name="Google Shape;8102;p53"/>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3" name="Google Shape;8103;p53"/>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4" name="Google Shape;8104;p53"/>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5" name="Google Shape;8105;p53"/>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06" name="Google Shape;8106;p53"/>
          <p:cNvGrpSpPr/>
          <p:nvPr/>
        </p:nvGrpSpPr>
        <p:grpSpPr>
          <a:xfrm>
            <a:off x="7449605" y="2724424"/>
            <a:ext cx="230806" cy="229297"/>
            <a:chOff x="4456725" y="4993625"/>
            <a:chExt cx="482050" cy="478900"/>
          </a:xfrm>
        </p:grpSpPr>
        <p:sp>
          <p:nvSpPr>
            <p:cNvPr id="8107" name="Google Shape;8107;p53"/>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8" name="Google Shape;8108;p53"/>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09" name="Google Shape;8109;p53"/>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0" name="Google Shape;8110;p53"/>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11" name="Google Shape;8111;p53"/>
          <p:cNvGrpSpPr/>
          <p:nvPr/>
        </p:nvGrpSpPr>
        <p:grpSpPr>
          <a:xfrm>
            <a:off x="7449617" y="3005196"/>
            <a:ext cx="230806" cy="229309"/>
            <a:chOff x="5049575" y="4993600"/>
            <a:chExt cx="482050" cy="478925"/>
          </a:xfrm>
        </p:grpSpPr>
        <p:sp>
          <p:nvSpPr>
            <p:cNvPr id="8112" name="Google Shape;8112;p5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3" name="Google Shape;8113;p5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4" name="Google Shape;8114;p5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5" name="Google Shape;8115;p5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16" name="Google Shape;8116;p53"/>
          <p:cNvGrpSpPr/>
          <p:nvPr/>
        </p:nvGrpSpPr>
        <p:grpSpPr>
          <a:xfrm>
            <a:off x="1464620" y="3389882"/>
            <a:ext cx="231320" cy="203310"/>
            <a:chOff x="892750" y="267400"/>
            <a:chExt cx="483125" cy="424625"/>
          </a:xfrm>
        </p:grpSpPr>
        <p:sp>
          <p:nvSpPr>
            <p:cNvPr id="8117" name="Google Shape;8117;p53"/>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8" name="Google Shape;8118;p53"/>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19" name="Google Shape;8119;p53"/>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20" name="Google Shape;8120;p53"/>
          <p:cNvGrpSpPr/>
          <p:nvPr/>
        </p:nvGrpSpPr>
        <p:grpSpPr>
          <a:xfrm>
            <a:off x="1762763" y="3375865"/>
            <a:ext cx="203322" cy="231344"/>
            <a:chOff x="1516475" y="238075"/>
            <a:chExt cx="424650" cy="483175"/>
          </a:xfrm>
        </p:grpSpPr>
        <p:sp>
          <p:nvSpPr>
            <p:cNvPr id="8121" name="Google Shape;8121;p53"/>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2" name="Google Shape;8122;p53"/>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23" name="Google Shape;8123;p53"/>
          <p:cNvGrpSpPr/>
          <p:nvPr/>
        </p:nvGrpSpPr>
        <p:grpSpPr>
          <a:xfrm>
            <a:off x="2030071" y="3430538"/>
            <a:ext cx="232218" cy="121998"/>
            <a:chOff x="2080675" y="352325"/>
            <a:chExt cx="485000" cy="254800"/>
          </a:xfrm>
        </p:grpSpPr>
        <p:sp>
          <p:nvSpPr>
            <p:cNvPr id="8124" name="Google Shape;8124;p53"/>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5" name="Google Shape;8125;p53"/>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26" name="Google Shape;8126;p53"/>
          <p:cNvGrpSpPr/>
          <p:nvPr/>
        </p:nvGrpSpPr>
        <p:grpSpPr>
          <a:xfrm>
            <a:off x="2335521" y="3375877"/>
            <a:ext cx="203322" cy="231320"/>
            <a:chOff x="2705375" y="238125"/>
            <a:chExt cx="424650" cy="483125"/>
          </a:xfrm>
        </p:grpSpPr>
        <p:sp>
          <p:nvSpPr>
            <p:cNvPr id="8127" name="Google Shape;8127;p53"/>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8" name="Google Shape;8128;p53"/>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29" name="Google Shape;8129;p53"/>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0" name="Google Shape;8130;p53"/>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31" name="Google Shape;8131;p53"/>
          <p:cNvGrpSpPr/>
          <p:nvPr/>
        </p:nvGrpSpPr>
        <p:grpSpPr>
          <a:xfrm>
            <a:off x="2618504" y="3376093"/>
            <a:ext cx="204795" cy="230889"/>
            <a:chOff x="3299850" y="238575"/>
            <a:chExt cx="427725" cy="482225"/>
          </a:xfrm>
        </p:grpSpPr>
        <p:sp>
          <p:nvSpPr>
            <p:cNvPr id="8132" name="Google Shape;8132;p53"/>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3" name="Google Shape;8133;p53"/>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4" name="Google Shape;8134;p53"/>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5" name="Google Shape;8135;p53"/>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6" name="Google Shape;8136;p53"/>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37" name="Google Shape;8137;p53"/>
          <p:cNvGrpSpPr/>
          <p:nvPr/>
        </p:nvGrpSpPr>
        <p:grpSpPr>
          <a:xfrm>
            <a:off x="2881617" y="3375877"/>
            <a:ext cx="239675" cy="231320"/>
            <a:chOff x="3857225" y="238125"/>
            <a:chExt cx="500575" cy="483125"/>
          </a:xfrm>
        </p:grpSpPr>
        <p:sp>
          <p:nvSpPr>
            <p:cNvPr id="8138" name="Google Shape;8138;p53"/>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39" name="Google Shape;8139;p53"/>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0" name="Google Shape;8140;p53"/>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1" name="Google Shape;8141;p53"/>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2" name="Google Shape;8142;p53"/>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3" name="Google Shape;8143;p53"/>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4" name="Google Shape;8144;p53"/>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145" name="Google Shape;8145;p53"/>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146" name="Google Shape;8146;p53"/>
          <p:cNvGrpSpPr/>
          <p:nvPr/>
        </p:nvGrpSpPr>
        <p:grpSpPr>
          <a:xfrm>
            <a:off x="3457440" y="3375895"/>
            <a:ext cx="231332" cy="231284"/>
            <a:chOff x="5053900" y="238200"/>
            <a:chExt cx="483150" cy="483050"/>
          </a:xfrm>
        </p:grpSpPr>
        <p:sp>
          <p:nvSpPr>
            <p:cNvPr id="8147" name="Google Shape;8147;p53"/>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8" name="Google Shape;8148;p53"/>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49" name="Google Shape;8149;p53"/>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0" name="Google Shape;8150;p53"/>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51" name="Google Shape;8151;p53"/>
          <p:cNvGrpSpPr/>
          <p:nvPr/>
        </p:nvGrpSpPr>
        <p:grpSpPr>
          <a:xfrm>
            <a:off x="3738932" y="3375877"/>
            <a:ext cx="231320" cy="231320"/>
            <a:chOff x="5648375" y="238125"/>
            <a:chExt cx="483125" cy="483125"/>
          </a:xfrm>
        </p:grpSpPr>
        <p:sp>
          <p:nvSpPr>
            <p:cNvPr id="8152" name="Google Shape;8152;p53"/>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3" name="Google Shape;8153;p53"/>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4" name="Google Shape;8154;p53"/>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5" name="Google Shape;8155;p53"/>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6" name="Google Shape;8156;p53"/>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7" name="Google Shape;8157;p53"/>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8" name="Google Shape;8158;p53"/>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59" name="Google Shape;8159;p53"/>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0" name="Google Shape;8160;p53"/>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1" name="Google Shape;8161;p53"/>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62" name="Google Shape;8162;p53"/>
          <p:cNvGrpSpPr/>
          <p:nvPr/>
        </p:nvGrpSpPr>
        <p:grpSpPr>
          <a:xfrm>
            <a:off x="4022286" y="3375877"/>
            <a:ext cx="231320" cy="231320"/>
            <a:chOff x="6242825" y="238125"/>
            <a:chExt cx="483125" cy="483125"/>
          </a:xfrm>
        </p:grpSpPr>
        <p:sp>
          <p:nvSpPr>
            <p:cNvPr id="8163" name="Google Shape;8163;p53"/>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4" name="Google Shape;8164;p53"/>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5" name="Google Shape;8165;p53"/>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66" name="Google Shape;8166;p53"/>
          <p:cNvGrpSpPr/>
          <p:nvPr/>
        </p:nvGrpSpPr>
        <p:grpSpPr>
          <a:xfrm>
            <a:off x="1463465" y="3675236"/>
            <a:ext cx="233630" cy="203287"/>
            <a:chOff x="889275" y="861850"/>
            <a:chExt cx="487950" cy="424575"/>
          </a:xfrm>
        </p:grpSpPr>
        <p:sp>
          <p:nvSpPr>
            <p:cNvPr id="8167" name="Google Shape;8167;p53"/>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8" name="Google Shape;8168;p53"/>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69" name="Google Shape;8169;p53"/>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0" name="Google Shape;8170;p53"/>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171" name="Google Shape;8171;p53"/>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2" name="Google Shape;8172;p53"/>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173" name="Google Shape;8173;p53"/>
          <p:cNvGrpSpPr/>
          <p:nvPr/>
        </p:nvGrpSpPr>
        <p:grpSpPr>
          <a:xfrm>
            <a:off x="2321523" y="3661220"/>
            <a:ext cx="231320" cy="231320"/>
            <a:chOff x="2676100" y="832575"/>
            <a:chExt cx="483125" cy="483125"/>
          </a:xfrm>
        </p:grpSpPr>
        <p:sp>
          <p:nvSpPr>
            <p:cNvPr id="8174" name="Google Shape;8174;p53"/>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5" name="Google Shape;8175;p53"/>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6" name="Google Shape;8176;p53"/>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77" name="Google Shape;8177;p53"/>
          <p:cNvGrpSpPr/>
          <p:nvPr/>
        </p:nvGrpSpPr>
        <p:grpSpPr>
          <a:xfrm>
            <a:off x="2601351" y="3661220"/>
            <a:ext cx="239101" cy="231320"/>
            <a:chOff x="3270550" y="832575"/>
            <a:chExt cx="499375" cy="483125"/>
          </a:xfrm>
        </p:grpSpPr>
        <p:sp>
          <p:nvSpPr>
            <p:cNvPr id="8178" name="Google Shape;8178;p5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79" name="Google Shape;8179;p5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0" name="Google Shape;8180;p5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81" name="Google Shape;8181;p53"/>
          <p:cNvGrpSpPr/>
          <p:nvPr/>
        </p:nvGrpSpPr>
        <p:grpSpPr>
          <a:xfrm>
            <a:off x="2885789" y="3668450"/>
            <a:ext cx="231332" cy="216860"/>
            <a:chOff x="3865000" y="847675"/>
            <a:chExt cx="483150" cy="452925"/>
          </a:xfrm>
        </p:grpSpPr>
        <p:sp>
          <p:nvSpPr>
            <p:cNvPr id="8182" name="Google Shape;8182;p53"/>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3" name="Google Shape;8183;p53"/>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4" name="Google Shape;8184;p53"/>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5" name="Google Shape;8185;p53"/>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86" name="Google Shape;8186;p53"/>
          <p:cNvGrpSpPr/>
          <p:nvPr/>
        </p:nvGrpSpPr>
        <p:grpSpPr>
          <a:xfrm>
            <a:off x="3168460" y="3675195"/>
            <a:ext cx="234468" cy="203370"/>
            <a:chOff x="4452900" y="861750"/>
            <a:chExt cx="489700" cy="424750"/>
          </a:xfrm>
        </p:grpSpPr>
        <p:sp>
          <p:nvSpPr>
            <p:cNvPr id="8187" name="Google Shape;8187;p53"/>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8" name="Google Shape;8188;p53"/>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89" name="Google Shape;8189;p53"/>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90" name="Google Shape;8190;p53"/>
          <p:cNvGrpSpPr/>
          <p:nvPr/>
        </p:nvGrpSpPr>
        <p:grpSpPr>
          <a:xfrm>
            <a:off x="3452185" y="3661226"/>
            <a:ext cx="241842" cy="231308"/>
            <a:chOff x="5049750" y="832600"/>
            <a:chExt cx="505100" cy="483100"/>
          </a:xfrm>
        </p:grpSpPr>
        <p:sp>
          <p:nvSpPr>
            <p:cNvPr id="8191" name="Google Shape;8191;p5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2" name="Google Shape;8192;p5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193" name="Google Shape;8193;p53"/>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194" name="Google Shape;8194;p53"/>
          <p:cNvGrpSpPr/>
          <p:nvPr/>
        </p:nvGrpSpPr>
        <p:grpSpPr>
          <a:xfrm>
            <a:off x="4036285" y="3661220"/>
            <a:ext cx="203322" cy="231320"/>
            <a:chOff x="6272100" y="832575"/>
            <a:chExt cx="424650" cy="483125"/>
          </a:xfrm>
        </p:grpSpPr>
        <p:sp>
          <p:nvSpPr>
            <p:cNvPr id="8195" name="Google Shape;8195;p53"/>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6" name="Google Shape;8196;p53"/>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197" name="Google Shape;8197;p53"/>
          <p:cNvGrpSpPr/>
          <p:nvPr/>
        </p:nvGrpSpPr>
        <p:grpSpPr>
          <a:xfrm>
            <a:off x="1464602" y="3946180"/>
            <a:ext cx="231356" cy="231332"/>
            <a:chOff x="893650" y="1428000"/>
            <a:chExt cx="483200" cy="483150"/>
          </a:xfrm>
        </p:grpSpPr>
        <p:sp>
          <p:nvSpPr>
            <p:cNvPr id="8198" name="Google Shape;8198;p53"/>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199" name="Google Shape;8199;p53"/>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0" name="Google Shape;8200;p53"/>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1" name="Google Shape;8201;p53"/>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02" name="Google Shape;8202;p53"/>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3" name="Google Shape;8203;p53"/>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04" name="Google Shape;8204;p53"/>
          <p:cNvGrpSpPr/>
          <p:nvPr/>
        </p:nvGrpSpPr>
        <p:grpSpPr>
          <a:xfrm>
            <a:off x="2317219" y="3960233"/>
            <a:ext cx="239927" cy="203227"/>
            <a:chOff x="2676100" y="1456375"/>
            <a:chExt cx="501100" cy="424450"/>
          </a:xfrm>
        </p:grpSpPr>
        <p:sp>
          <p:nvSpPr>
            <p:cNvPr id="8205" name="Google Shape;8205;p53"/>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6" name="Google Shape;8206;p53"/>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07" name="Google Shape;8207;p53"/>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08" name="Google Shape;8208;p53"/>
          <p:cNvGrpSpPr/>
          <p:nvPr/>
        </p:nvGrpSpPr>
        <p:grpSpPr>
          <a:xfrm>
            <a:off x="2605224" y="3946186"/>
            <a:ext cx="231356" cy="231320"/>
            <a:chOff x="3270475" y="1427025"/>
            <a:chExt cx="483200" cy="483125"/>
          </a:xfrm>
        </p:grpSpPr>
        <p:sp>
          <p:nvSpPr>
            <p:cNvPr id="8209" name="Google Shape;8209;p53"/>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0" name="Google Shape;8210;p53"/>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1" name="Google Shape;8211;p53"/>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12" name="Google Shape;8212;p53"/>
          <p:cNvGrpSpPr/>
          <p:nvPr/>
        </p:nvGrpSpPr>
        <p:grpSpPr>
          <a:xfrm>
            <a:off x="2884651" y="3946168"/>
            <a:ext cx="233607" cy="231356"/>
            <a:chOff x="3860250" y="1427025"/>
            <a:chExt cx="487900" cy="483200"/>
          </a:xfrm>
        </p:grpSpPr>
        <p:sp>
          <p:nvSpPr>
            <p:cNvPr id="8213" name="Google Shape;8213;p53"/>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4" name="Google Shape;8214;p53"/>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5" name="Google Shape;8215;p53"/>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16" name="Google Shape;8216;p53"/>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17" name="Google Shape;8217;p53"/>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18" name="Google Shape;8218;p53"/>
          <p:cNvGrpSpPr/>
          <p:nvPr/>
        </p:nvGrpSpPr>
        <p:grpSpPr>
          <a:xfrm>
            <a:off x="3738914" y="3946186"/>
            <a:ext cx="231356" cy="231320"/>
            <a:chOff x="5648375" y="1427025"/>
            <a:chExt cx="483200" cy="483125"/>
          </a:xfrm>
        </p:grpSpPr>
        <p:sp>
          <p:nvSpPr>
            <p:cNvPr id="8219" name="Google Shape;8219;p53"/>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0" name="Google Shape;8220;p53"/>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21" name="Google Shape;8221;p53"/>
          <p:cNvGrpSpPr/>
          <p:nvPr/>
        </p:nvGrpSpPr>
        <p:grpSpPr>
          <a:xfrm>
            <a:off x="4020772" y="3946174"/>
            <a:ext cx="234349" cy="231344"/>
            <a:chOff x="6238300" y="1426975"/>
            <a:chExt cx="489450" cy="483175"/>
          </a:xfrm>
        </p:grpSpPr>
        <p:sp>
          <p:nvSpPr>
            <p:cNvPr id="8222" name="Google Shape;8222;p53"/>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3" name="Google Shape;8223;p53"/>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4" name="Google Shape;8224;p53"/>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25" name="Google Shape;8225;p53"/>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26" name="Google Shape;8226;p53"/>
          <p:cNvGrpSpPr/>
          <p:nvPr/>
        </p:nvGrpSpPr>
        <p:grpSpPr>
          <a:xfrm>
            <a:off x="1748764" y="4231105"/>
            <a:ext cx="231320" cy="231332"/>
            <a:chOff x="1487200" y="2021475"/>
            <a:chExt cx="483125" cy="483150"/>
          </a:xfrm>
        </p:grpSpPr>
        <p:sp>
          <p:nvSpPr>
            <p:cNvPr id="8227" name="Google Shape;8227;p53"/>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8" name="Google Shape;8228;p53"/>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29" name="Google Shape;8229;p53"/>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0" name="Google Shape;8230;p53"/>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1" name="Google Shape;8231;p53"/>
          <p:cNvGrpSpPr/>
          <p:nvPr/>
        </p:nvGrpSpPr>
        <p:grpSpPr>
          <a:xfrm>
            <a:off x="2030520" y="4245116"/>
            <a:ext cx="231320" cy="203310"/>
            <a:chOff x="2081650" y="2050750"/>
            <a:chExt cx="483125" cy="424625"/>
          </a:xfrm>
        </p:grpSpPr>
        <p:sp>
          <p:nvSpPr>
            <p:cNvPr id="8232" name="Google Shape;8232;p53"/>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3" name="Google Shape;8233;p53"/>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4" name="Google Shape;8234;p53"/>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5" name="Google Shape;8235;p53"/>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6" name="Google Shape;8236;p53"/>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37" name="Google Shape;8237;p53"/>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38" name="Google Shape;8238;p53"/>
          <p:cNvGrpSpPr/>
          <p:nvPr/>
        </p:nvGrpSpPr>
        <p:grpSpPr>
          <a:xfrm>
            <a:off x="2321523" y="4260976"/>
            <a:ext cx="231320" cy="171590"/>
            <a:chOff x="2676100" y="2083800"/>
            <a:chExt cx="483125" cy="358375"/>
          </a:xfrm>
        </p:grpSpPr>
        <p:sp>
          <p:nvSpPr>
            <p:cNvPr id="8239" name="Google Shape;8239;p53"/>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0" name="Google Shape;8240;p53"/>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41" name="Google Shape;8241;p53"/>
          <p:cNvGrpSpPr/>
          <p:nvPr/>
        </p:nvGrpSpPr>
        <p:grpSpPr>
          <a:xfrm>
            <a:off x="2610879" y="4237886"/>
            <a:ext cx="220045" cy="217770"/>
            <a:chOff x="3282325" y="2035675"/>
            <a:chExt cx="459575" cy="454825"/>
          </a:xfrm>
        </p:grpSpPr>
        <p:sp>
          <p:nvSpPr>
            <p:cNvPr id="8242" name="Google Shape;8242;p53"/>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3" name="Google Shape;8243;p53"/>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4" name="Google Shape;8244;p53"/>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5" name="Google Shape;8245;p53"/>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46" name="Google Shape;8246;p53"/>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47" name="Google Shape;8247;p53"/>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48" name="Google Shape;8248;p53"/>
          <p:cNvGrpSpPr/>
          <p:nvPr/>
        </p:nvGrpSpPr>
        <p:grpSpPr>
          <a:xfrm>
            <a:off x="3457296" y="4231111"/>
            <a:ext cx="231619" cy="231320"/>
            <a:chOff x="5053900" y="2021500"/>
            <a:chExt cx="483750" cy="483125"/>
          </a:xfrm>
        </p:grpSpPr>
        <p:sp>
          <p:nvSpPr>
            <p:cNvPr id="8249" name="Google Shape;8249;p53"/>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0" name="Google Shape;8250;p53"/>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1" name="Google Shape;8251;p53"/>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2" name="Google Shape;8252;p53"/>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3" name="Google Shape;8253;p53"/>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4" name="Google Shape;8254;p53"/>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5" name="Google Shape;8255;p53"/>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56" name="Google Shape;8256;p53"/>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57" name="Google Shape;8257;p53"/>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58" name="Google Shape;8258;p53"/>
          <p:cNvGrpSpPr/>
          <p:nvPr/>
        </p:nvGrpSpPr>
        <p:grpSpPr>
          <a:xfrm>
            <a:off x="4018378" y="4233265"/>
            <a:ext cx="239137" cy="227011"/>
            <a:chOff x="6222125" y="2025975"/>
            <a:chExt cx="499450" cy="474125"/>
          </a:xfrm>
        </p:grpSpPr>
        <p:sp>
          <p:nvSpPr>
            <p:cNvPr id="8259" name="Google Shape;8259;p53"/>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0" name="Google Shape;8260;p53"/>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1" name="Google Shape;8261;p53"/>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2" name="Google Shape;8262;p53"/>
          <p:cNvGrpSpPr/>
          <p:nvPr/>
        </p:nvGrpSpPr>
        <p:grpSpPr>
          <a:xfrm>
            <a:off x="4329878" y="3428371"/>
            <a:ext cx="228148" cy="126451"/>
            <a:chOff x="896050" y="2725450"/>
            <a:chExt cx="476500" cy="264100"/>
          </a:xfrm>
        </p:grpSpPr>
        <p:sp>
          <p:nvSpPr>
            <p:cNvPr id="8263" name="Google Shape;8263;p53"/>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4" name="Google Shape;8264;p53"/>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5" name="Google Shape;8265;p53"/>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66" name="Google Shape;8266;p53"/>
          <p:cNvGrpSpPr/>
          <p:nvPr/>
        </p:nvGrpSpPr>
        <p:grpSpPr>
          <a:xfrm>
            <a:off x="4622790" y="3375930"/>
            <a:ext cx="231320" cy="231332"/>
            <a:chOff x="1487200" y="2615925"/>
            <a:chExt cx="483125" cy="483150"/>
          </a:xfrm>
        </p:grpSpPr>
        <p:sp>
          <p:nvSpPr>
            <p:cNvPr id="8267" name="Google Shape;8267;p53"/>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8" name="Google Shape;8268;p53"/>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69" name="Google Shape;8269;p53"/>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0" name="Google Shape;8270;p53"/>
          <p:cNvGrpSpPr/>
          <p:nvPr/>
        </p:nvGrpSpPr>
        <p:grpSpPr>
          <a:xfrm>
            <a:off x="4894761" y="3375930"/>
            <a:ext cx="240429" cy="231332"/>
            <a:chOff x="2077575" y="2615925"/>
            <a:chExt cx="502150" cy="483150"/>
          </a:xfrm>
        </p:grpSpPr>
        <p:sp>
          <p:nvSpPr>
            <p:cNvPr id="8271" name="Google Shape;8271;p53"/>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2" name="Google Shape;8272;p53"/>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3" name="Google Shape;8273;p53"/>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4" name="Google Shape;8274;p53"/>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75" name="Google Shape;8275;p53"/>
          <p:cNvGrpSpPr/>
          <p:nvPr/>
        </p:nvGrpSpPr>
        <p:grpSpPr>
          <a:xfrm>
            <a:off x="5182944" y="3386829"/>
            <a:ext cx="227490" cy="209535"/>
            <a:chOff x="2680100" y="2638725"/>
            <a:chExt cx="475125" cy="437625"/>
          </a:xfrm>
        </p:grpSpPr>
        <p:sp>
          <p:nvSpPr>
            <p:cNvPr id="8276" name="Google Shape;8276;p53"/>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7" name="Google Shape;8277;p53"/>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8" name="Google Shape;8278;p53"/>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79" name="Google Shape;8279;p53"/>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0" name="Google Shape;8280;p53"/>
          <p:cNvGrpSpPr/>
          <p:nvPr/>
        </p:nvGrpSpPr>
        <p:grpSpPr>
          <a:xfrm>
            <a:off x="5499587" y="3375930"/>
            <a:ext cx="162648" cy="231332"/>
            <a:chOff x="3342275" y="2615925"/>
            <a:chExt cx="339700" cy="483150"/>
          </a:xfrm>
        </p:grpSpPr>
        <p:sp>
          <p:nvSpPr>
            <p:cNvPr id="8281" name="Google Shape;8281;p53"/>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2" name="Google Shape;8282;p53"/>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83" name="Google Shape;8283;p53"/>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4" name="Google Shape;8284;p53"/>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5" name="Google Shape;8285;p53"/>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86" name="Google Shape;8286;p53"/>
          <p:cNvGrpSpPr/>
          <p:nvPr/>
        </p:nvGrpSpPr>
        <p:grpSpPr>
          <a:xfrm>
            <a:off x="6604544" y="3376241"/>
            <a:ext cx="230853" cy="230710"/>
            <a:chOff x="5648900" y="2616600"/>
            <a:chExt cx="482150" cy="481850"/>
          </a:xfrm>
        </p:grpSpPr>
        <p:sp>
          <p:nvSpPr>
            <p:cNvPr id="8287" name="Google Shape;8287;p53"/>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88" name="Google Shape;8288;p53"/>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289" name="Google Shape;8289;p53"/>
          <p:cNvGrpSpPr/>
          <p:nvPr/>
        </p:nvGrpSpPr>
        <p:grpSpPr>
          <a:xfrm>
            <a:off x="6889771" y="3375912"/>
            <a:ext cx="231320" cy="231368"/>
            <a:chOff x="6242825" y="2615925"/>
            <a:chExt cx="483125" cy="483225"/>
          </a:xfrm>
        </p:grpSpPr>
        <p:sp>
          <p:nvSpPr>
            <p:cNvPr id="8290" name="Google Shape;8290;p53"/>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1" name="Google Shape;8291;p53"/>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2" name="Google Shape;8292;p53"/>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3" name="Google Shape;8293;p53"/>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4" name="Google Shape;8294;p53"/>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295" name="Google Shape;8295;p53"/>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296" name="Google Shape;8296;p53"/>
          <p:cNvGrpSpPr/>
          <p:nvPr/>
        </p:nvGrpSpPr>
        <p:grpSpPr>
          <a:xfrm>
            <a:off x="4622138" y="3661273"/>
            <a:ext cx="232625" cy="231332"/>
            <a:chOff x="1487200" y="3210375"/>
            <a:chExt cx="485850" cy="483150"/>
          </a:xfrm>
        </p:grpSpPr>
        <p:sp>
          <p:nvSpPr>
            <p:cNvPr id="8297" name="Google Shape;8297;p53"/>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8" name="Google Shape;8298;p53"/>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299" name="Google Shape;8299;p53"/>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00" name="Google Shape;8300;p53"/>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1" name="Google Shape;8301;p53"/>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02" name="Google Shape;8302;p53"/>
          <p:cNvGrpSpPr/>
          <p:nvPr/>
        </p:nvGrpSpPr>
        <p:grpSpPr>
          <a:xfrm>
            <a:off x="5464922" y="3661267"/>
            <a:ext cx="231979" cy="231344"/>
            <a:chOff x="3269875" y="3210400"/>
            <a:chExt cx="484500" cy="483175"/>
          </a:xfrm>
        </p:grpSpPr>
        <p:sp>
          <p:nvSpPr>
            <p:cNvPr id="8303" name="Google Shape;8303;p53"/>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4" name="Google Shape;8304;p53"/>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5" name="Google Shape;8305;p53"/>
          <p:cNvGrpSpPr/>
          <p:nvPr/>
        </p:nvGrpSpPr>
        <p:grpSpPr>
          <a:xfrm>
            <a:off x="5804313" y="3661021"/>
            <a:ext cx="115750" cy="231835"/>
            <a:chOff x="3985700" y="3210375"/>
            <a:chExt cx="241750" cy="484200"/>
          </a:xfrm>
        </p:grpSpPr>
        <p:sp>
          <p:nvSpPr>
            <p:cNvPr id="8306" name="Google Shape;8306;p53"/>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07" name="Google Shape;8307;p53"/>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08" name="Google Shape;8308;p53"/>
          <p:cNvGrpSpPr/>
          <p:nvPr/>
        </p:nvGrpSpPr>
        <p:grpSpPr>
          <a:xfrm>
            <a:off x="6035023" y="3661709"/>
            <a:ext cx="230530" cy="230458"/>
            <a:chOff x="4460225" y="3211300"/>
            <a:chExt cx="481475" cy="481325"/>
          </a:xfrm>
        </p:grpSpPr>
        <p:sp>
          <p:nvSpPr>
            <p:cNvPr id="8309" name="Google Shape;8309;p53"/>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0" name="Google Shape;8310;p53"/>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11" name="Google Shape;8311;p53"/>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12" name="Google Shape;8312;p53"/>
          <p:cNvGrpSpPr/>
          <p:nvPr/>
        </p:nvGrpSpPr>
        <p:grpSpPr>
          <a:xfrm>
            <a:off x="6603676" y="3681514"/>
            <a:ext cx="232589" cy="190850"/>
            <a:chOff x="5647000" y="3252650"/>
            <a:chExt cx="485775" cy="398600"/>
          </a:xfrm>
        </p:grpSpPr>
        <p:sp>
          <p:nvSpPr>
            <p:cNvPr id="8313" name="Google Shape;8313;p53"/>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4" name="Google Shape;8314;p53"/>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5" name="Google Shape;8315;p53"/>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6" name="Google Shape;8316;p53"/>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17" name="Google Shape;8317;p53"/>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18" name="Google Shape;8318;p53"/>
          <p:cNvGrpSpPr/>
          <p:nvPr/>
        </p:nvGrpSpPr>
        <p:grpSpPr>
          <a:xfrm>
            <a:off x="6889448" y="3681586"/>
            <a:ext cx="231967" cy="190706"/>
            <a:chOff x="6242450" y="3252800"/>
            <a:chExt cx="484475" cy="398300"/>
          </a:xfrm>
        </p:grpSpPr>
        <p:sp>
          <p:nvSpPr>
            <p:cNvPr id="8319" name="Google Shape;8319;p53"/>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0" name="Google Shape;8320;p53"/>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1" name="Google Shape;8321;p53"/>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2" name="Google Shape;8322;p53"/>
          <p:cNvGrpSpPr/>
          <p:nvPr/>
        </p:nvGrpSpPr>
        <p:grpSpPr>
          <a:xfrm>
            <a:off x="4342297" y="3946245"/>
            <a:ext cx="203310" cy="231320"/>
            <a:chOff x="922025" y="3804850"/>
            <a:chExt cx="424625" cy="483125"/>
          </a:xfrm>
        </p:grpSpPr>
        <p:sp>
          <p:nvSpPr>
            <p:cNvPr id="8323" name="Google Shape;8323;p53"/>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4" name="Google Shape;8324;p53"/>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25" name="Google Shape;8325;p53"/>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26" name="Google Shape;8326;p53"/>
          <p:cNvGrpSpPr/>
          <p:nvPr/>
        </p:nvGrpSpPr>
        <p:grpSpPr>
          <a:xfrm>
            <a:off x="4908568" y="3946245"/>
            <a:ext cx="212815" cy="231320"/>
            <a:chOff x="2100300" y="3804850"/>
            <a:chExt cx="444475" cy="483125"/>
          </a:xfrm>
        </p:grpSpPr>
        <p:sp>
          <p:nvSpPr>
            <p:cNvPr id="8327" name="Google Shape;8327;p53"/>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28" name="Google Shape;8328;p53"/>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29" name="Google Shape;8329;p53"/>
          <p:cNvGrpSpPr/>
          <p:nvPr/>
        </p:nvGrpSpPr>
        <p:grpSpPr>
          <a:xfrm>
            <a:off x="5196638" y="3946245"/>
            <a:ext cx="200102" cy="231320"/>
            <a:chOff x="2708700" y="3804850"/>
            <a:chExt cx="417925" cy="483125"/>
          </a:xfrm>
        </p:grpSpPr>
        <p:sp>
          <p:nvSpPr>
            <p:cNvPr id="8330" name="Google Shape;8330;p53"/>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1" name="Google Shape;8331;p53"/>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2" name="Google Shape;8332;p53"/>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3" name="Google Shape;8333;p53"/>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34" name="Google Shape;8334;p53"/>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5" name="Google Shape;8335;p53"/>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36" name="Google Shape;8336;p53"/>
          <p:cNvGrpSpPr/>
          <p:nvPr/>
        </p:nvGrpSpPr>
        <p:grpSpPr>
          <a:xfrm>
            <a:off x="6037734" y="3947113"/>
            <a:ext cx="225108" cy="229585"/>
            <a:chOff x="4467450" y="3808475"/>
            <a:chExt cx="470150" cy="479500"/>
          </a:xfrm>
        </p:grpSpPr>
        <p:sp>
          <p:nvSpPr>
            <p:cNvPr id="8337" name="Google Shape;8337;p53"/>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8" name="Google Shape;8338;p53"/>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39" name="Google Shape;8339;p53"/>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0" name="Google Shape;8340;p53"/>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1" name="Google Shape;8341;p53"/>
          <p:cNvGrpSpPr/>
          <p:nvPr/>
        </p:nvGrpSpPr>
        <p:grpSpPr>
          <a:xfrm>
            <a:off x="6323578" y="3946245"/>
            <a:ext cx="231332" cy="231320"/>
            <a:chOff x="5053900" y="3804850"/>
            <a:chExt cx="483150" cy="483125"/>
          </a:xfrm>
        </p:grpSpPr>
        <p:sp>
          <p:nvSpPr>
            <p:cNvPr id="8342" name="Google Shape;8342;p53"/>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3" name="Google Shape;8343;p53"/>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4" name="Google Shape;8344;p53"/>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5" name="Google Shape;8345;p53"/>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46" name="Google Shape;8346;p53"/>
          <p:cNvGrpSpPr/>
          <p:nvPr/>
        </p:nvGrpSpPr>
        <p:grpSpPr>
          <a:xfrm>
            <a:off x="6604310" y="3946245"/>
            <a:ext cx="231320" cy="231320"/>
            <a:chOff x="5648375" y="3804850"/>
            <a:chExt cx="483125" cy="483125"/>
          </a:xfrm>
        </p:grpSpPr>
        <p:sp>
          <p:nvSpPr>
            <p:cNvPr id="8347" name="Google Shape;8347;p53"/>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8" name="Google Shape;8348;p53"/>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49" name="Google Shape;8349;p53"/>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0" name="Google Shape;8350;p53"/>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1" name="Google Shape;8351;p53"/>
          <p:cNvGrpSpPr/>
          <p:nvPr/>
        </p:nvGrpSpPr>
        <p:grpSpPr>
          <a:xfrm>
            <a:off x="6905649" y="3949860"/>
            <a:ext cx="199564" cy="224090"/>
            <a:chOff x="6276025" y="3812400"/>
            <a:chExt cx="416800" cy="468025"/>
          </a:xfrm>
        </p:grpSpPr>
        <p:sp>
          <p:nvSpPr>
            <p:cNvPr id="8352" name="Google Shape;8352;p53"/>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3" name="Google Shape;8353;p53"/>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4" name="Google Shape;8354;p53"/>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5" name="Google Shape;8355;p53"/>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56" name="Google Shape;8356;p53"/>
          <p:cNvGrpSpPr/>
          <p:nvPr/>
        </p:nvGrpSpPr>
        <p:grpSpPr>
          <a:xfrm>
            <a:off x="4327461" y="4231163"/>
            <a:ext cx="232984" cy="231332"/>
            <a:chOff x="890400" y="4399350"/>
            <a:chExt cx="486600" cy="483150"/>
          </a:xfrm>
        </p:grpSpPr>
        <p:sp>
          <p:nvSpPr>
            <p:cNvPr id="8357" name="Google Shape;8357;p53"/>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8" name="Google Shape;8358;p53"/>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59" name="Google Shape;8359;p53"/>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0" name="Google Shape;8360;p53"/>
          <p:cNvGrpSpPr/>
          <p:nvPr/>
        </p:nvGrpSpPr>
        <p:grpSpPr>
          <a:xfrm>
            <a:off x="4622790" y="4241553"/>
            <a:ext cx="231320" cy="210552"/>
            <a:chOff x="1487200" y="4421025"/>
            <a:chExt cx="483125" cy="439750"/>
          </a:xfrm>
        </p:grpSpPr>
        <p:sp>
          <p:nvSpPr>
            <p:cNvPr id="8361" name="Google Shape;8361;p53"/>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2" name="Google Shape;8362;p53"/>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3" name="Google Shape;8363;p53"/>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4" name="Google Shape;8364;p53"/>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65" name="Google Shape;8365;p53"/>
          <p:cNvGrpSpPr/>
          <p:nvPr/>
        </p:nvGrpSpPr>
        <p:grpSpPr>
          <a:xfrm>
            <a:off x="4897705" y="4231175"/>
            <a:ext cx="234540" cy="231308"/>
            <a:chOff x="2079300" y="4399325"/>
            <a:chExt cx="489850" cy="483100"/>
          </a:xfrm>
        </p:grpSpPr>
        <p:sp>
          <p:nvSpPr>
            <p:cNvPr id="8366" name="Google Shape;8366;p53"/>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67" name="Google Shape;8367;p53"/>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68" name="Google Shape;8368;p53"/>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69" name="Google Shape;8369;p53"/>
          <p:cNvGrpSpPr/>
          <p:nvPr/>
        </p:nvGrpSpPr>
        <p:grpSpPr>
          <a:xfrm>
            <a:off x="5486988" y="4231175"/>
            <a:ext cx="187845" cy="231308"/>
            <a:chOff x="3316000" y="4399325"/>
            <a:chExt cx="392325" cy="483100"/>
          </a:xfrm>
        </p:grpSpPr>
        <p:sp>
          <p:nvSpPr>
            <p:cNvPr id="8370" name="Google Shape;8370;p53"/>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1" name="Google Shape;8371;p53"/>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72" name="Google Shape;8372;p53"/>
          <p:cNvGrpSpPr/>
          <p:nvPr/>
        </p:nvGrpSpPr>
        <p:grpSpPr>
          <a:xfrm>
            <a:off x="5775819" y="4231163"/>
            <a:ext cx="172739" cy="231332"/>
            <a:chOff x="3926225" y="4399275"/>
            <a:chExt cx="360775" cy="483150"/>
          </a:xfrm>
        </p:grpSpPr>
        <p:sp>
          <p:nvSpPr>
            <p:cNvPr id="8373" name="Google Shape;8373;p53"/>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4" name="Google Shape;8374;p53"/>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375" name="Google Shape;8375;p53"/>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376" name="Google Shape;8376;p53"/>
          <p:cNvGrpSpPr/>
          <p:nvPr/>
        </p:nvGrpSpPr>
        <p:grpSpPr>
          <a:xfrm>
            <a:off x="6323614" y="4231205"/>
            <a:ext cx="231260" cy="231248"/>
            <a:chOff x="5053975" y="4399375"/>
            <a:chExt cx="483000" cy="482975"/>
          </a:xfrm>
        </p:grpSpPr>
        <p:sp>
          <p:nvSpPr>
            <p:cNvPr id="8377" name="Google Shape;8377;p53"/>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8" name="Google Shape;8378;p53"/>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79" name="Google Shape;8379;p53"/>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0" name="Google Shape;8380;p53"/>
          <p:cNvGrpSpPr/>
          <p:nvPr/>
        </p:nvGrpSpPr>
        <p:grpSpPr>
          <a:xfrm>
            <a:off x="6604310" y="4231169"/>
            <a:ext cx="231320" cy="231320"/>
            <a:chOff x="5648375" y="4399300"/>
            <a:chExt cx="483125" cy="483125"/>
          </a:xfrm>
        </p:grpSpPr>
        <p:sp>
          <p:nvSpPr>
            <p:cNvPr id="8381" name="Google Shape;8381;p53"/>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2" name="Google Shape;8382;p53"/>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3" name="Google Shape;8383;p53"/>
          <p:cNvGrpSpPr/>
          <p:nvPr/>
        </p:nvGrpSpPr>
        <p:grpSpPr>
          <a:xfrm>
            <a:off x="6888215" y="4239297"/>
            <a:ext cx="234432" cy="215065"/>
            <a:chOff x="6239575" y="4416275"/>
            <a:chExt cx="489625" cy="449175"/>
          </a:xfrm>
        </p:grpSpPr>
        <p:sp>
          <p:nvSpPr>
            <p:cNvPr id="8384" name="Google Shape;8384;p53"/>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5" name="Google Shape;8385;p53"/>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6" name="Google Shape;8386;p53"/>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87" name="Google Shape;8387;p53"/>
          <p:cNvGrpSpPr/>
          <p:nvPr/>
        </p:nvGrpSpPr>
        <p:grpSpPr>
          <a:xfrm>
            <a:off x="7160783" y="3375995"/>
            <a:ext cx="231320" cy="231320"/>
            <a:chOff x="892750" y="4993750"/>
            <a:chExt cx="483125" cy="483125"/>
          </a:xfrm>
        </p:grpSpPr>
        <p:sp>
          <p:nvSpPr>
            <p:cNvPr id="8388" name="Google Shape;8388;p53"/>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89" name="Google Shape;8389;p53"/>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0" name="Google Shape;8390;p53"/>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1" name="Google Shape;8391;p53"/>
          <p:cNvGrpSpPr/>
          <p:nvPr/>
        </p:nvGrpSpPr>
        <p:grpSpPr>
          <a:xfrm>
            <a:off x="7160795" y="3661323"/>
            <a:ext cx="231320" cy="231320"/>
            <a:chOff x="1487200" y="4993750"/>
            <a:chExt cx="483125" cy="483125"/>
          </a:xfrm>
        </p:grpSpPr>
        <p:sp>
          <p:nvSpPr>
            <p:cNvPr id="8392" name="Google Shape;8392;p5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3" name="Google Shape;8393;p5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4" name="Google Shape;8394;p53"/>
          <p:cNvGrpSpPr/>
          <p:nvPr/>
        </p:nvGrpSpPr>
        <p:grpSpPr>
          <a:xfrm>
            <a:off x="7160807" y="3946274"/>
            <a:ext cx="231320" cy="231320"/>
            <a:chOff x="2081650" y="4993750"/>
            <a:chExt cx="483125" cy="483125"/>
          </a:xfrm>
        </p:grpSpPr>
        <p:sp>
          <p:nvSpPr>
            <p:cNvPr id="8395" name="Google Shape;8395;p53"/>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6" name="Google Shape;8396;p53"/>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397" name="Google Shape;8397;p53"/>
          <p:cNvGrpSpPr/>
          <p:nvPr/>
        </p:nvGrpSpPr>
        <p:grpSpPr>
          <a:xfrm>
            <a:off x="7449312" y="3375995"/>
            <a:ext cx="231320" cy="231320"/>
            <a:chOff x="2676100" y="4993750"/>
            <a:chExt cx="483125" cy="483125"/>
          </a:xfrm>
        </p:grpSpPr>
        <p:sp>
          <p:nvSpPr>
            <p:cNvPr id="8398" name="Google Shape;8398;p53"/>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399" name="Google Shape;8399;p53"/>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0" name="Google Shape;8400;p53"/>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1" name="Google Shape;8401;p53"/>
          <p:cNvGrpSpPr/>
          <p:nvPr/>
        </p:nvGrpSpPr>
        <p:grpSpPr>
          <a:xfrm>
            <a:off x="7160831" y="4231184"/>
            <a:ext cx="231320" cy="231320"/>
            <a:chOff x="3270550" y="4993750"/>
            <a:chExt cx="483125" cy="483125"/>
          </a:xfrm>
        </p:grpSpPr>
        <p:sp>
          <p:nvSpPr>
            <p:cNvPr id="8402" name="Google Shape;8402;p53"/>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3" name="Google Shape;8403;p53"/>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4" name="Google Shape;8404;p53"/>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405" name="Google Shape;8405;p53"/>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406" name="Google Shape;8406;p53"/>
          <p:cNvGrpSpPr/>
          <p:nvPr/>
        </p:nvGrpSpPr>
        <p:grpSpPr>
          <a:xfrm>
            <a:off x="7449342" y="3946238"/>
            <a:ext cx="231332" cy="231392"/>
            <a:chOff x="4459450" y="4993700"/>
            <a:chExt cx="483150" cy="483275"/>
          </a:xfrm>
        </p:grpSpPr>
        <p:sp>
          <p:nvSpPr>
            <p:cNvPr id="8407" name="Google Shape;8407;p53"/>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08" name="Google Shape;8408;p53"/>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409" name="Google Shape;8409;p53"/>
          <p:cNvGrpSpPr/>
          <p:nvPr/>
        </p:nvGrpSpPr>
        <p:grpSpPr>
          <a:xfrm>
            <a:off x="7449354" y="4231148"/>
            <a:ext cx="231332" cy="231392"/>
            <a:chOff x="5053900" y="4993700"/>
            <a:chExt cx="483150" cy="483275"/>
          </a:xfrm>
        </p:grpSpPr>
        <p:sp>
          <p:nvSpPr>
            <p:cNvPr id="8410" name="Google Shape;8410;p53"/>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411" name="Google Shape;8411;p53"/>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15" name="Shape 8415"/>
        <p:cNvGrpSpPr/>
        <p:nvPr/>
      </p:nvGrpSpPr>
      <p:grpSpPr>
        <a:xfrm>
          <a:off x="0" y="0"/>
          <a:ext cx="0" cy="0"/>
          <a:chOff x="0" y="0"/>
          <a:chExt cx="0" cy="0"/>
        </a:xfrm>
      </p:grpSpPr>
      <p:sp>
        <p:nvSpPr>
          <p:cNvPr id="8416" name="Google Shape;8416;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8417" name="Google Shape;8417;p54"/>
          <p:cNvGrpSpPr/>
          <p:nvPr/>
        </p:nvGrpSpPr>
        <p:grpSpPr>
          <a:xfrm>
            <a:off x="1012848" y="1674363"/>
            <a:ext cx="348568" cy="348541"/>
            <a:chOff x="-65131525" y="1914325"/>
            <a:chExt cx="316650" cy="316625"/>
          </a:xfrm>
        </p:grpSpPr>
        <p:sp>
          <p:nvSpPr>
            <p:cNvPr id="8418" name="Google Shape;8418;p54"/>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4"/>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4"/>
          <p:cNvGrpSpPr/>
          <p:nvPr/>
        </p:nvGrpSpPr>
        <p:grpSpPr>
          <a:xfrm>
            <a:off x="1012848" y="2079072"/>
            <a:ext cx="348568" cy="348568"/>
            <a:chOff x="-65131525" y="2281350"/>
            <a:chExt cx="316650" cy="316650"/>
          </a:xfrm>
        </p:grpSpPr>
        <p:sp>
          <p:nvSpPr>
            <p:cNvPr id="8421" name="Google Shape;8421;p54"/>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4"/>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54"/>
          <p:cNvGrpSpPr/>
          <p:nvPr/>
        </p:nvGrpSpPr>
        <p:grpSpPr>
          <a:xfrm>
            <a:off x="1015889" y="2481800"/>
            <a:ext cx="342486" cy="349421"/>
            <a:chOff x="-65129950" y="2646800"/>
            <a:chExt cx="311125" cy="317425"/>
          </a:xfrm>
        </p:grpSpPr>
        <p:sp>
          <p:nvSpPr>
            <p:cNvPr id="8424" name="Google Shape;8424;p54"/>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4"/>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54"/>
          <p:cNvGrpSpPr/>
          <p:nvPr/>
        </p:nvGrpSpPr>
        <p:grpSpPr>
          <a:xfrm>
            <a:off x="3112739" y="1673042"/>
            <a:ext cx="351155" cy="351183"/>
            <a:chOff x="-63252250" y="1930850"/>
            <a:chExt cx="319000" cy="319025"/>
          </a:xfrm>
        </p:grpSpPr>
        <p:sp>
          <p:nvSpPr>
            <p:cNvPr id="8427" name="Google Shape;8427;p54"/>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4"/>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29" name="Google Shape;8429;p54"/>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30" name="Google Shape;8430;p54"/>
          <p:cNvGrpSpPr/>
          <p:nvPr/>
        </p:nvGrpSpPr>
        <p:grpSpPr>
          <a:xfrm>
            <a:off x="3113606" y="2481359"/>
            <a:ext cx="349421" cy="350302"/>
            <a:chOff x="-63250675" y="2664125"/>
            <a:chExt cx="317425" cy="318225"/>
          </a:xfrm>
        </p:grpSpPr>
        <p:sp>
          <p:nvSpPr>
            <p:cNvPr id="8431" name="Google Shape;8431;p54"/>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4"/>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54"/>
          <p:cNvGrpSpPr/>
          <p:nvPr/>
        </p:nvGrpSpPr>
        <p:grpSpPr>
          <a:xfrm>
            <a:off x="5236493" y="1676729"/>
            <a:ext cx="345954" cy="343807"/>
            <a:chOff x="-61354075" y="1940500"/>
            <a:chExt cx="314275" cy="312325"/>
          </a:xfrm>
        </p:grpSpPr>
        <p:sp>
          <p:nvSpPr>
            <p:cNvPr id="8434" name="Google Shape;8434;p54"/>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4"/>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4"/>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4"/>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4"/>
          <p:cNvGrpSpPr/>
          <p:nvPr/>
        </p:nvGrpSpPr>
        <p:grpSpPr>
          <a:xfrm>
            <a:off x="5235185" y="2093382"/>
            <a:ext cx="348568" cy="319948"/>
            <a:chOff x="-61354875" y="2322300"/>
            <a:chExt cx="316650" cy="290650"/>
          </a:xfrm>
        </p:grpSpPr>
        <p:sp>
          <p:nvSpPr>
            <p:cNvPr id="8439" name="Google Shape;8439;p54"/>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4"/>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4"/>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54"/>
          <p:cNvGrpSpPr/>
          <p:nvPr/>
        </p:nvGrpSpPr>
        <p:grpSpPr>
          <a:xfrm>
            <a:off x="5235185" y="2482226"/>
            <a:ext cx="348568" cy="348568"/>
            <a:chOff x="-61354875" y="2671225"/>
            <a:chExt cx="316650" cy="316650"/>
          </a:xfrm>
        </p:grpSpPr>
        <p:sp>
          <p:nvSpPr>
            <p:cNvPr id="8443" name="Google Shape;8443;p54"/>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4"/>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4"/>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4"/>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4"/>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8" name="Google Shape;8448;p54"/>
          <p:cNvGrpSpPr/>
          <p:nvPr/>
        </p:nvGrpSpPr>
        <p:grpSpPr>
          <a:xfrm>
            <a:off x="7343521" y="1672781"/>
            <a:ext cx="351155" cy="351706"/>
            <a:chOff x="-59502375" y="1904375"/>
            <a:chExt cx="319000" cy="319500"/>
          </a:xfrm>
        </p:grpSpPr>
        <p:sp>
          <p:nvSpPr>
            <p:cNvPr id="8449" name="Google Shape;8449;p54"/>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4"/>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4"/>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4"/>
          <p:cNvGrpSpPr/>
          <p:nvPr/>
        </p:nvGrpSpPr>
        <p:grpSpPr>
          <a:xfrm>
            <a:off x="1435629" y="1675588"/>
            <a:ext cx="351155" cy="346092"/>
            <a:chOff x="-64774725" y="1916550"/>
            <a:chExt cx="319000" cy="314400"/>
          </a:xfrm>
        </p:grpSpPr>
        <p:sp>
          <p:nvSpPr>
            <p:cNvPr id="8453" name="Google Shape;8453;p54"/>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4"/>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54"/>
          <p:cNvGrpSpPr/>
          <p:nvPr/>
        </p:nvGrpSpPr>
        <p:grpSpPr>
          <a:xfrm>
            <a:off x="1436923" y="2077338"/>
            <a:ext cx="348568" cy="352036"/>
            <a:chOff x="-64764500" y="2280550"/>
            <a:chExt cx="316650" cy="319800"/>
          </a:xfrm>
        </p:grpSpPr>
        <p:sp>
          <p:nvSpPr>
            <p:cNvPr id="8456" name="Google Shape;8456;p54"/>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4"/>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8" name="Google Shape;8458;p54"/>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9" name="Google Shape;8459;p54"/>
          <p:cNvGrpSpPr/>
          <p:nvPr/>
        </p:nvGrpSpPr>
        <p:grpSpPr>
          <a:xfrm>
            <a:off x="3542063" y="1710757"/>
            <a:ext cx="347688" cy="275750"/>
            <a:chOff x="-62882850" y="1999375"/>
            <a:chExt cx="315850" cy="250500"/>
          </a:xfrm>
        </p:grpSpPr>
        <p:sp>
          <p:nvSpPr>
            <p:cNvPr id="8460" name="Google Shape;8460;p54"/>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4"/>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54"/>
          <p:cNvGrpSpPr/>
          <p:nvPr/>
        </p:nvGrpSpPr>
        <p:grpSpPr>
          <a:xfrm>
            <a:off x="3533821" y="2078631"/>
            <a:ext cx="364172" cy="349449"/>
            <a:chOff x="-62890750" y="2296300"/>
            <a:chExt cx="330825" cy="317450"/>
          </a:xfrm>
        </p:grpSpPr>
        <p:sp>
          <p:nvSpPr>
            <p:cNvPr id="8463" name="Google Shape;8463;p54"/>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4"/>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4"/>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4"/>
          <p:cNvGrpSpPr/>
          <p:nvPr/>
        </p:nvGrpSpPr>
        <p:grpSpPr>
          <a:xfrm>
            <a:off x="3542063" y="2481799"/>
            <a:ext cx="347688" cy="349421"/>
            <a:chOff x="-62882850" y="2664925"/>
            <a:chExt cx="315850" cy="317425"/>
          </a:xfrm>
        </p:grpSpPr>
        <p:sp>
          <p:nvSpPr>
            <p:cNvPr id="8467" name="Google Shape;8467;p54"/>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4"/>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9" name="Google Shape;8469;p54"/>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0" name="Google Shape;8470;p54"/>
          <p:cNvGrpSpPr/>
          <p:nvPr/>
        </p:nvGrpSpPr>
        <p:grpSpPr>
          <a:xfrm>
            <a:off x="5659701" y="2082099"/>
            <a:ext cx="348568" cy="342514"/>
            <a:chOff x="-60988625" y="2310475"/>
            <a:chExt cx="316650" cy="311150"/>
          </a:xfrm>
        </p:grpSpPr>
        <p:sp>
          <p:nvSpPr>
            <p:cNvPr id="8471" name="Google Shape;8471;p54"/>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4"/>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4"/>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4"/>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4"/>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4"/>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54"/>
          <p:cNvGrpSpPr/>
          <p:nvPr/>
        </p:nvGrpSpPr>
        <p:grpSpPr>
          <a:xfrm>
            <a:off x="5660141" y="2481029"/>
            <a:ext cx="347688" cy="350963"/>
            <a:chOff x="-60987050" y="2671400"/>
            <a:chExt cx="315850" cy="318825"/>
          </a:xfrm>
        </p:grpSpPr>
        <p:sp>
          <p:nvSpPr>
            <p:cNvPr id="8478" name="Google Shape;8478;p54"/>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4"/>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54"/>
          <p:cNvGrpSpPr/>
          <p:nvPr/>
        </p:nvGrpSpPr>
        <p:grpSpPr>
          <a:xfrm>
            <a:off x="7343520" y="2082980"/>
            <a:ext cx="351155" cy="340753"/>
            <a:chOff x="-59481900" y="2290800"/>
            <a:chExt cx="319000" cy="309550"/>
          </a:xfrm>
        </p:grpSpPr>
        <p:sp>
          <p:nvSpPr>
            <p:cNvPr id="8481" name="Google Shape;8481;p54"/>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4"/>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4"/>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4"/>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4"/>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4"/>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54"/>
          <p:cNvGrpSpPr/>
          <p:nvPr/>
        </p:nvGrpSpPr>
        <p:grpSpPr>
          <a:xfrm>
            <a:off x="1857395" y="1674005"/>
            <a:ext cx="351155" cy="349256"/>
            <a:chOff x="-64401400" y="1914475"/>
            <a:chExt cx="319000" cy="317275"/>
          </a:xfrm>
        </p:grpSpPr>
        <p:sp>
          <p:nvSpPr>
            <p:cNvPr id="8488" name="Google Shape;8488;p54"/>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4"/>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4"/>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54"/>
          <p:cNvGrpSpPr/>
          <p:nvPr/>
        </p:nvGrpSpPr>
        <p:grpSpPr>
          <a:xfrm>
            <a:off x="1918957" y="2079430"/>
            <a:ext cx="228031" cy="347853"/>
            <a:chOff x="-64343900" y="2282125"/>
            <a:chExt cx="207150" cy="316000"/>
          </a:xfrm>
        </p:grpSpPr>
        <p:sp>
          <p:nvSpPr>
            <p:cNvPr id="8492" name="Google Shape;8492;p54"/>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4"/>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4" name="Google Shape;8494;p54"/>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5" name="Google Shape;8495;p54"/>
          <p:cNvGrpSpPr/>
          <p:nvPr/>
        </p:nvGrpSpPr>
        <p:grpSpPr>
          <a:xfrm>
            <a:off x="3994027" y="1674252"/>
            <a:ext cx="303463" cy="348761"/>
            <a:chOff x="-62496925" y="1931475"/>
            <a:chExt cx="275675" cy="316825"/>
          </a:xfrm>
        </p:grpSpPr>
        <p:sp>
          <p:nvSpPr>
            <p:cNvPr id="8496" name="Google Shape;8496;p54"/>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4"/>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54"/>
          <p:cNvGrpSpPr/>
          <p:nvPr/>
        </p:nvGrpSpPr>
        <p:grpSpPr>
          <a:xfrm>
            <a:off x="3971901" y="2078521"/>
            <a:ext cx="347715" cy="349669"/>
            <a:chOff x="-62516625" y="2297875"/>
            <a:chExt cx="315875" cy="317650"/>
          </a:xfrm>
        </p:grpSpPr>
        <p:sp>
          <p:nvSpPr>
            <p:cNvPr id="8499" name="Google Shape;8499;p54"/>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4"/>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54"/>
          <p:cNvGrpSpPr/>
          <p:nvPr/>
        </p:nvGrpSpPr>
        <p:grpSpPr>
          <a:xfrm>
            <a:off x="3970608" y="2497389"/>
            <a:ext cx="350302" cy="318241"/>
            <a:chOff x="-62518200" y="2692475"/>
            <a:chExt cx="318225" cy="289100"/>
          </a:xfrm>
        </p:grpSpPr>
        <p:sp>
          <p:nvSpPr>
            <p:cNvPr id="8502" name="Google Shape;8502;p54"/>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4"/>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4"/>
          <p:cNvGrpSpPr/>
          <p:nvPr/>
        </p:nvGrpSpPr>
        <p:grpSpPr>
          <a:xfrm>
            <a:off x="6103002" y="1674789"/>
            <a:ext cx="294822" cy="347688"/>
            <a:chOff x="-60597975" y="1939525"/>
            <a:chExt cx="267825" cy="315850"/>
          </a:xfrm>
        </p:grpSpPr>
        <p:sp>
          <p:nvSpPr>
            <p:cNvPr id="8505" name="Google Shape;8505;p54"/>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4"/>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54"/>
          <p:cNvGrpSpPr/>
          <p:nvPr/>
        </p:nvGrpSpPr>
        <p:grpSpPr>
          <a:xfrm>
            <a:off x="6074836" y="2077998"/>
            <a:ext cx="351155" cy="350715"/>
            <a:chOff x="-60620800" y="2304600"/>
            <a:chExt cx="319000" cy="318600"/>
          </a:xfrm>
        </p:grpSpPr>
        <p:sp>
          <p:nvSpPr>
            <p:cNvPr id="8508" name="Google Shape;8508;p54"/>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4"/>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4"/>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4"/>
          <p:cNvGrpSpPr/>
          <p:nvPr/>
        </p:nvGrpSpPr>
        <p:grpSpPr>
          <a:xfrm>
            <a:off x="6076129" y="2531638"/>
            <a:ext cx="348568" cy="249744"/>
            <a:chOff x="-60621600" y="2716100"/>
            <a:chExt cx="316650" cy="226875"/>
          </a:xfrm>
        </p:grpSpPr>
        <p:sp>
          <p:nvSpPr>
            <p:cNvPr id="8512" name="Google Shape;8512;p54"/>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4"/>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4"/>
          <p:cNvGrpSpPr/>
          <p:nvPr/>
        </p:nvGrpSpPr>
        <p:grpSpPr>
          <a:xfrm>
            <a:off x="7348722" y="2482240"/>
            <a:ext cx="340753" cy="348541"/>
            <a:chOff x="-59475600" y="2658625"/>
            <a:chExt cx="309550" cy="316625"/>
          </a:xfrm>
        </p:grpSpPr>
        <p:sp>
          <p:nvSpPr>
            <p:cNvPr id="8515" name="Google Shape;8515;p54"/>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4"/>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4"/>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4"/>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4"/>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4"/>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4"/>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2" name="Google Shape;8522;p54"/>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4"/>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4" name="Google Shape;8524;p54"/>
          <p:cNvGrpSpPr/>
          <p:nvPr/>
        </p:nvGrpSpPr>
        <p:grpSpPr>
          <a:xfrm>
            <a:off x="2324934" y="2481800"/>
            <a:ext cx="250570" cy="349421"/>
            <a:chOff x="-63987100" y="2646800"/>
            <a:chExt cx="227625" cy="317425"/>
          </a:xfrm>
        </p:grpSpPr>
        <p:sp>
          <p:nvSpPr>
            <p:cNvPr id="8525" name="Google Shape;8525;p54"/>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4"/>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4"/>
          <p:cNvGrpSpPr/>
          <p:nvPr/>
        </p:nvGrpSpPr>
        <p:grpSpPr>
          <a:xfrm>
            <a:off x="4393267" y="1672615"/>
            <a:ext cx="340753" cy="352036"/>
            <a:chOff x="-62148000" y="1930075"/>
            <a:chExt cx="309550" cy="319800"/>
          </a:xfrm>
        </p:grpSpPr>
        <p:sp>
          <p:nvSpPr>
            <p:cNvPr id="8528" name="Google Shape;8528;p54"/>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4"/>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54"/>
          <p:cNvGrpSpPr/>
          <p:nvPr/>
        </p:nvGrpSpPr>
        <p:grpSpPr>
          <a:xfrm>
            <a:off x="4390667" y="2079498"/>
            <a:ext cx="345954" cy="347715"/>
            <a:chOff x="-62150375" y="2297875"/>
            <a:chExt cx="314275" cy="315875"/>
          </a:xfrm>
        </p:grpSpPr>
        <p:sp>
          <p:nvSpPr>
            <p:cNvPr id="8531" name="Google Shape;8531;p54"/>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4"/>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4"/>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4"/>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4"/>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54"/>
          <p:cNvGrpSpPr/>
          <p:nvPr/>
        </p:nvGrpSpPr>
        <p:grpSpPr>
          <a:xfrm>
            <a:off x="4389359" y="2481359"/>
            <a:ext cx="348568" cy="350302"/>
            <a:chOff x="-62150375" y="2664925"/>
            <a:chExt cx="316650" cy="318225"/>
          </a:xfrm>
        </p:grpSpPr>
        <p:sp>
          <p:nvSpPr>
            <p:cNvPr id="8537" name="Google Shape;8537;p54"/>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4"/>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4"/>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4"/>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4"/>
          <p:cNvGrpSpPr/>
          <p:nvPr/>
        </p:nvGrpSpPr>
        <p:grpSpPr>
          <a:xfrm>
            <a:off x="6499777" y="1673096"/>
            <a:ext cx="349421" cy="351073"/>
            <a:chOff x="-60254550" y="1938025"/>
            <a:chExt cx="317425" cy="318925"/>
          </a:xfrm>
        </p:grpSpPr>
        <p:sp>
          <p:nvSpPr>
            <p:cNvPr id="8542" name="Google Shape;8542;p54"/>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4"/>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4"/>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4"/>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54"/>
          <p:cNvGrpSpPr/>
          <p:nvPr/>
        </p:nvGrpSpPr>
        <p:grpSpPr>
          <a:xfrm>
            <a:off x="6479471" y="2079003"/>
            <a:ext cx="348923" cy="348706"/>
            <a:chOff x="6479471" y="2079003"/>
            <a:chExt cx="348923" cy="348706"/>
          </a:xfrm>
        </p:grpSpPr>
        <p:sp>
          <p:nvSpPr>
            <p:cNvPr id="8547" name="Google Shape;8547;p54"/>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8" name="Google Shape;8548;p54"/>
            <p:cNvGrpSpPr/>
            <p:nvPr/>
          </p:nvGrpSpPr>
          <p:grpSpPr>
            <a:xfrm>
              <a:off x="6520582" y="2079003"/>
              <a:ext cx="307811" cy="348706"/>
              <a:chOff x="-60218325" y="2304850"/>
              <a:chExt cx="279625" cy="316775"/>
            </a:xfrm>
          </p:grpSpPr>
          <p:sp>
            <p:nvSpPr>
              <p:cNvPr id="8549" name="Google Shape;8549;p54"/>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4"/>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4"/>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4"/>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4"/>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4"/>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4"/>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6" name="Google Shape;8556;p54"/>
          <p:cNvGrpSpPr/>
          <p:nvPr/>
        </p:nvGrpSpPr>
        <p:grpSpPr>
          <a:xfrm>
            <a:off x="6526651" y="2480932"/>
            <a:ext cx="295675" cy="351155"/>
            <a:chOff x="-60232500" y="2671225"/>
            <a:chExt cx="268600" cy="319000"/>
          </a:xfrm>
        </p:grpSpPr>
        <p:sp>
          <p:nvSpPr>
            <p:cNvPr id="8557" name="Google Shape;8557;p54"/>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4"/>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54"/>
          <p:cNvGrpSpPr/>
          <p:nvPr/>
        </p:nvGrpSpPr>
        <p:grpSpPr>
          <a:xfrm>
            <a:off x="7768638" y="1673056"/>
            <a:ext cx="347715" cy="351155"/>
            <a:chOff x="-59100700" y="1911950"/>
            <a:chExt cx="315875" cy="319000"/>
          </a:xfrm>
        </p:grpSpPr>
        <p:sp>
          <p:nvSpPr>
            <p:cNvPr id="8560" name="Google Shape;8560;p54"/>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4"/>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4"/>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4"/>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4"/>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4"/>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4"/>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4"/>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4"/>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4"/>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4"/>
          <p:cNvGrpSpPr/>
          <p:nvPr/>
        </p:nvGrpSpPr>
        <p:grpSpPr>
          <a:xfrm>
            <a:off x="2694871" y="1674459"/>
            <a:ext cx="361558" cy="348348"/>
            <a:chOff x="-63665750" y="1914325"/>
            <a:chExt cx="328450" cy="316450"/>
          </a:xfrm>
        </p:grpSpPr>
        <p:sp>
          <p:nvSpPr>
            <p:cNvPr id="8571" name="Google Shape;8571;p54"/>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4"/>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54"/>
          <p:cNvGrpSpPr/>
          <p:nvPr/>
        </p:nvGrpSpPr>
        <p:grpSpPr>
          <a:xfrm>
            <a:off x="2699632" y="2077985"/>
            <a:ext cx="352036" cy="350742"/>
            <a:chOff x="-63666550" y="2278975"/>
            <a:chExt cx="319800" cy="318625"/>
          </a:xfrm>
        </p:grpSpPr>
        <p:sp>
          <p:nvSpPr>
            <p:cNvPr id="8574" name="Google Shape;8574;p54"/>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4"/>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54"/>
          <p:cNvGrpSpPr/>
          <p:nvPr/>
        </p:nvGrpSpPr>
        <p:grpSpPr>
          <a:xfrm>
            <a:off x="2697031" y="2481690"/>
            <a:ext cx="357237" cy="349642"/>
            <a:chOff x="-63669700" y="2646600"/>
            <a:chExt cx="324525" cy="317625"/>
          </a:xfrm>
        </p:grpSpPr>
        <p:sp>
          <p:nvSpPr>
            <p:cNvPr id="8577" name="Google Shape;8577;p54"/>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4"/>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54"/>
          <p:cNvGrpSpPr/>
          <p:nvPr/>
        </p:nvGrpSpPr>
        <p:grpSpPr>
          <a:xfrm>
            <a:off x="4806228" y="1674129"/>
            <a:ext cx="348568" cy="349009"/>
            <a:chOff x="-61784125" y="1931250"/>
            <a:chExt cx="316650" cy="317050"/>
          </a:xfrm>
        </p:grpSpPr>
        <p:sp>
          <p:nvSpPr>
            <p:cNvPr id="8580" name="Google Shape;8580;p54"/>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4"/>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4"/>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4"/>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54"/>
          <p:cNvGrpSpPr/>
          <p:nvPr/>
        </p:nvGrpSpPr>
        <p:grpSpPr>
          <a:xfrm>
            <a:off x="4806228" y="2079072"/>
            <a:ext cx="348568" cy="348568"/>
            <a:chOff x="-61783350" y="2297100"/>
            <a:chExt cx="316650" cy="316650"/>
          </a:xfrm>
        </p:grpSpPr>
        <p:sp>
          <p:nvSpPr>
            <p:cNvPr id="8585" name="Google Shape;8585;p54"/>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4"/>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54"/>
          <p:cNvGrpSpPr/>
          <p:nvPr/>
        </p:nvGrpSpPr>
        <p:grpSpPr>
          <a:xfrm>
            <a:off x="4806228" y="2480781"/>
            <a:ext cx="348568" cy="351458"/>
            <a:chOff x="-61782550" y="2664925"/>
            <a:chExt cx="316650" cy="319275"/>
          </a:xfrm>
        </p:grpSpPr>
        <p:sp>
          <p:nvSpPr>
            <p:cNvPr id="8588" name="Google Shape;8588;p54"/>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4"/>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4"/>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54"/>
          <p:cNvGrpSpPr/>
          <p:nvPr/>
        </p:nvGrpSpPr>
        <p:grpSpPr>
          <a:xfrm>
            <a:off x="6920631" y="1682426"/>
            <a:ext cx="349421" cy="332414"/>
            <a:chOff x="-59889100" y="1945025"/>
            <a:chExt cx="317425" cy="301975"/>
          </a:xfrm>
        </p:grpSpPr>
        <p:sp>
          <p:nvSpPr>
            <p:cNvPr id="8592" name="Google Shape;8592;p54"/>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4"/>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4"/>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4"/>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54"/>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7" name="Google Shape;8597;p54"/>
          <p:cNvGrpSpPr/>
          <p:nvPr/>
        </p:nvGrpSpPr>
        <p:grpSpPr>
          <a:xfrm>
            <a:off x="6919764" y="2482611"/>
            <a:ext cx="351155" cy="347798"/>
            <a:chOff x="-59889100" y="2671925"/>
            <a:chExt cx="319000" cy="315950"/>
          </a:xfrm>
        </p:grpSpPr>
        <p:sp>
          <p:nvSpPr>
            <p:cNvPr id="8598" name="Google Shape;8598;p54"/>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4"/>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4"/>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4"/>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4"/>
          <p:cNvGrpSpPr/>
          <p:nvPr/>
        </p:nvGrpSpPr>
        <p:grpSpPr>
          <a:xfrm>
            <a:off x="7767785" y="2079072"/>
            <a:ext cx="349421" cy="348568"/>
            <a:chOff x="-59092025" y="2296300"/>
            <a:chExt cx="317425" cy="316650"/>
          </a:xfrm>
        </p:grpSpPr>
        <p:sp>
          <p:nvSpPr>
            <p:cNvPr id="8603" name="Google Shape;8603;p54"/>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4"/>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5" name="Google Shape;8605;p54"/>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54"/>
          <p:cNvGrpSpPr/>
          <p:nvPr/>
        </p:nvGrpSpPr>
        <p:grpSpPr>
          <a:xfrm>
            <a:off x="1012422" y="3464550"/>
            <a:ext cx="349421" cy="349421"/>
            <a:chOff x="-65145700" y="3727425"/>
            <a:chExt cx="317425" cy="317425"/>
          </a:xfrm>
        </p:grpSpPr>
        <p:sp>
          <p:nvSpPr>
            <p:cNvPr id="8607" name="Google Shape;8607;p54"/>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4"/>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54"/>
          <p:cNvGrpSpPr/>
          <p:nvPr/>
        </p:nvGrpSpPr>
        <p:grpSpPr>
          <a:xfrm>
            <a:off x="1015463" y="3872630"/>
            <a:ext cx="343340" cy="349421"/>
            <a:chOff x="-65144125" y="4094450"/>
            <a:chExt cx="311900" cy="317425"/>
          </a:xfrm>
        </p:grpSpPr>
        <p:sp>
          <p:nvSpPr>
            <p:cNvPr id="8610" name="Google Shape;8610;p54"/>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4"/>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4"/>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3" name="Google Shape;8613;p54"/>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4" name="Google Shape;8614;p54"/>
          <p:cNvGrpSpPr/>
          <p:nvPr/>
        </p:nvGrpSpPr>
        <p:grpSpPr>
          <a:xfrm>
            <a:off x="3111996" y="3464178"/>
            <a:ext cx="352641" cy="350164"/>
            <a:chOff x="-63250675" y="3744075"/>
            <a:chExt cx="320350" cy="318100"/>
          </a:xfrm>
        </p:grpSpPr>
        <p:sp>
          <p:nvSpPr>
            <p:cNvPr id="8615" name="Google Shape;8615;p54"/>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4"/>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4"/>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8" name="Google Shape;8618;p54"/>
          <p:cNvGrpSpPr/>
          <p:nvPr/>
        </p:nvGrpSpPr>
        <p:grpSpPr>
          <a:xfrm>
            <a:off x="3113606" y="3872630"/>
            <a:ext cx="349421" cy="349421"/>
            <a:chOff x="-63250675" y="4110200"/>
            <a:chExt cx="317425" cy="317425"/>
          </a:xfrm>
        </p:grpSpPr>
        <p:sp>
          <p:nvSpPr>
            <p:cNvPr id="8619" name="Google Shape;8619;p54"/>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4"/>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4"/>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4"/>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4"/>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4"/>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4"/>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4"/>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4"/>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4"/>
          <p:cNvGrpSpPr/>
          <p:nvPr/>
        </p:nvGrpSpPr>
        <p:grpSpPr>
          <a:xfrm>
            <a:off x="5238653" y="3047071"/>
            <a:ext cx="341633" cy="341413"/>
            <a:chOff x="-61351725" y="3372400"/>
            <a:chExt cx="310350" cy="310150"/>
          </a:xfrm>
        </p:grpSpPr>
        <p:sp>
          <p:nvSpPr>
            <p:cNvPr id="8629" name="Google Shape;8629;p54"/>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4"/>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4"/>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4"/>
          <p:cNvGrpSpPr/>
          <p:nvPr/>
        </p:nvGrpSpPr>
        <p:grpSpPr>
          <a:xfrm>
            <a:off x="5235185" y="3480594"/>
            <a:ext cx="348568" cy="317333"/>
            <a:chOff x="-61354875" y="3751050"/>
            <a:chExt cx="316650" cy="288275"/>
          </a:xfrm>
        </p:grpSpPr>
        <p:sp>
          <p:nvSpPr>
            <p:cNvPr id="8633" name="Google Shape;8633;p54"/>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4"/>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4"/>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54"/>
          <p:cNvGrpSpPr/>
          <p:nvPr/>
        </p:nvGrpSpPr>
        <p:grpSpPr>
          <a:xfrm>
            <a:off x="5235185" y="3872616"/>
            <a:ext cx="348568" cy="349449"/>
            <a:chOff x="-61354875" y="4101525"/>
            <a:chExt cx="316650" cy="317450"/>
          </a:xfrm>
        </p:grpSpPr>
        <p:sp>
          <p:nvSpPr>
            <p:cNvPr id="8637" name="Google Shape;8637;p54"/>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4"/>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4"/>
          <p:cNvGrpSpPr/>
          <p:nvPr/>
        </p:nvGrpSpPr>
        <p:grpSpPr>
          <a:xfrm>
            <a:off x="7343960" y="3043811"/>
            <a:ext cx="350275" cy="347935"/>
            <a:chOff x="-59470075" y="3308975"/>
            <a:chExt cx="318200" cy="316075"/>
          </a:xfrm>
        </p:grpSpPr>
        <p:sp>
          <p:nvSpPr>
            <p:cNvPr id="8640" name="Google Shape;8640;p54"/>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4"/>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4"/>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4"/>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4"/>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4"/>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4"/>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4"/>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4"/>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54"/>
          <p:cNvGrpSpPr/>
          <p:nvPr/>
        </p:nvGrpSpPr>
        <p:grpSpPr>
          <a:xfrm>
            <a:off x="1436496" y="3044291"/>
            <a:ext cx="349421" cy="346972"/>
            <a:chOff x="-64781025" y="3361050"/>
            <a:chExt cx="317425" cy="315200"/>
          </a:xfrm>
        </p:grpSpPr>
        <p:sp>
          <p:nvSpPr>
            <p:cNvPr id="8650" name="Google Shape;8650;p5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4" name="Google Shape;8654;p54"/>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4"/>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4"/>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7" name="Google Shape;8657;p54"/>
          <p:cNvGrpSpPr/>
          <p:nvPr/>
        </p:nvGrpSpPr>
        <p:grpSpPr>
          <a:xfrm>
            <a:off x="3533821" y="3464288"/>
            <a:ext cx="364172" cy="349944"/>
            <a:chOff x="-62890750" y="3747425"/>
            <a:chExt cx="330825" cy="317900"/>
          </a:xfrm>
        </p:grpSpPr>
        <p:sp>
          <p:nvSpPr>
            <p:cNvPr id="8658" name="Google Shape;8658;p5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54"/>
          <p:cNvGrpSpPr/>
          <p:nvPr/>
        </p:nvGrpSpPr>
        <p:grpSpPr>
          <a:xfrm>
            <a:off x="3541196" y="3873056"/>
            <a:ext cx="349421" cy="348568"/>
            <a:chOff x="-62884425" y="4111775"/>
            <a:chExt cx="317425" cy="316650"/>
          </a:xfrm>
        </p:grpSpPr>
        <p:sp>
          <p:nvSpPr>
            <p:cNvPr id="8673" name="Google Shape;8673;p54"/>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4"/>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4"/>
          <p:cNvGrpSpPr/>
          <p:nvPr/>
        </p:nvGrpSpPr>
        <p:grpSpPr>
          <a:xfrm>
            <a:off x="5660141" y="3046520"/>
            <a:ext cx="347688" cy="342514"/>
            <a:chOff x="-60991775" y="3376900"/>
            <a:chExt cx="315850" cy="311150"/>
          </a:xfrm>
        </p:grpSpPr>
        <p:sp>
          <p:nvSpPr>
            <p:cNvPr id="8676" name="Google Shape;8676;p54"/>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4"/>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4"/>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4"/>
          <p:cNvGrpSpPr/>
          <p:nvPr/>
        </p:nvGrpSpPr>
        <p:grpSpPr>
          <a:xfrm>
            <a:off x="5659701" y="3468443"/>
            <a:ext cx="348568" cy="341633"/>
            <a:chOff x="-60988625" y="3740800"/>
            <a:chExt cx="316650" cy="310350"/>
          </a:xfrm>
        </p:grpSpPr>
        <p:sp>
          <p:nvSpPr>
            <p:cNvPr id="8680" name="Google Shape;8680;p54"/>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4"/>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4"/>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3" name="Google Shape;8683;p54"/>
          <p:cNvGrpSpPr/>
          <p:nvPr/>
        </p:nvGrpSpPr>
        <p:grpSpPr>
          <a:xfrm>
            <a:off x="5659701" y="3873607"/>
            <a:ext cx="348568" cy="347468"/>
            <a:chOff x="-60987850" y="4100950"/>
            <a:chExt cx="316650" cy="315650"/>
          </a:xfrm>
        </p:grpSpPr>
        <p:sp>
          <p:nvSpPr>
            <p:cNvPr id="8684" name="Google Shape;8684;p54"/>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4"/>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4"/>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4"/>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4"/>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4"/>
          <p:cNvGrpSpPr/>
          <p:nvPr/>
        </p:nvGrpSpPr>
        <p:grpSpPr>
          <a:xfrm>
            <a:off x="7343519" y="3469311"/>
            <a:ext cx="351155" cy="339900"/>
            <a:chOff x="-59447250" y="3706150"/>
            <a:chExt cx="319000" cy="308775"/>
          </a:xfrm>
        </p:grpSpPr>
        <p:sp>
          <p:nvSpPr>
            <p:cNvPr id="8690" name="Google Shape;8690;p54"/>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4"/>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4"/>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4"/>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54"/>
          <p:cNvGrpSpPr/>
          <p:nvPr/>
        </p:nvGrpSpPr>
        <p:grpSpPr>
          <a:xfrm>
            <a:off x="1857821" y="3044511"/>
            <a:ext cx="350302" cy="346532"/>
            <a:chOff x="-64406125" y="3362225"/>
            <a:chExt cx="318225" cy="314800"/>
          </a:xfrm>
        </p:grpSpPr>
        <p:sp>
          <p:nvSpPr>
            <p:cNvPr id="8695" name="Google Shape;8695;p54"/>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4"/>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7" name="Google Shape;8697;p54"/>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8" name="Google Shape;8698;p54"/>
          <p:cNvGrpSpPr/>
          <p:nvPr/>
        </p:nvGrpSpPr>
        <p:grpSpPr>
          <a:xfrm>
            <a:off x="1858262" y="3873057"/>
            <a:ext cx="349421" cy="348568"/>
            <a:chOff x="-64410850" y="4094450"/>
            <a:chExt cx="317425" cy="316650"/>
          </a:xfrm>
        </p:grpSpPr>
        <p:sp>
          <p:nvSpPr>
            <p:cNvPr id="8699" name="Google Shape;8699;p54"/>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4"/>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4"/>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2" name="Google Shape;8702;p54"/>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3" name="Google Shape;8703;p54"/>
          <p:cNvGrpSpPr/>
          <p:nvPr/>
        </p:nvGrpSpPr>
        <p:grpSpPr>
          <a:xfrm>
            <a:off x="3971901" y="3464013"/>
            <a:ext cx="347715" cy="350495"/>
            <a:chOff x="-62516625" y="3743175"/>
            <a:chExt cx="315875" cy="318400"/>
          </a:xfrm>
        </p:grpSpPr>
        <p:sp>
          <p:nvSpPr>
            <p:cNvPr id="8704" name="Google Shape;8704;p54"/>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4"/>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4"/>
          <p:cNvGrpSpPr/>
          <p:nvPr/>
        </p:nvGrpSpPr>
        <p:grpSpPr>
          <a:xfrm>
            <a:off x="3978410" y="3892128"/>
            <a:ext cx="334698" cy="310426"/>
            <a:chOff x="-62511900" y="4129100"/>
            <a:chExt cx="304050" cy="282000"/>
          </a:xfrm>
        </p:grpSpPr>
        <p:sp>
          <p:nvSpPr>
            <p:cNvPr id="8707" name="Google Shape;8707;p54"/>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4"/>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4"/>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4"/>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4"/>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4"/>
          <p:cNvGrpSpPr/>
          <p:nvPr/>
        </p:nvGrpSpPr>
        <p:grpSpPr>
          <a:xfrm>
            <a:off x="6102576" y="3043066"/>
            <a:ext cx="295675" cy="349421"/>
            <a:chOff x="-60597975" y="3367475"/>
            <a:chExt cx="268600" cy="317425"/>
          </a:xfrm>
        </p:grpSpPr>
        <p:sp>
          <p:nvSpPr>
            <p:cNvPr id="8713" name="Google Shape;8713;p54"/>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4"/>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4"/>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4"/>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4"/>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8" name="Google Shape;8718;p54"/>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9" name="Google Shape;8719;p54"/>
          <p:cNvGrpSpPr/>
          <p:nvPr/>
        </p:nvGrpSpPr>
        <p:grpSpPr>
          <a:xfrm>
            <a:off x="6076129" y="3922482"/>
            <a:ext cx="348568" cy="249716"/>
            <a:chOff x="-60621600" y="4145650"/>
            <a:chExt cx="316650" cy="226850"/>
          </a:xfrm>
        </p:grpSpPr>
        <p:sp>
          <p:nvSpPr>
            <p:cNvPr id="8720" name="Google Shape;8720;p54"/>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4"/>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4"/>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4"/>
          <p:cNvGrpSpPr/>
          <p:nvPr/>
        </p:nvGrpSpPr>
        <p:grpSpPr>
          <a:xfrm>
            <a:off x="7347852" y="3873484"/>
            <a:ext cx="342486" cy="347715"/>
            <a:chOff x="-59400775" y="4084200"/>
            <a:chExt cx="311125" cy="315875"/>
          </a:xfrm>
        </p:grpSpPr>
        <p:sp>
          <p:nvSpPr>
            <p:cNvPr id="8724" name="Google Shape;8724;p54"/>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4"/>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4"/>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4"/>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4"/>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4"/>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54"/>
          <p:cNvGrpSpPr/>
          <p:nvPr/>
        </p:nvGrpSpPr>
        <p:grpSpPr>
          <a:xfrm>
            <a:off x="2276375" y="3043493"/>
            <a:ext cx="347688" cy="348568"/>
            <a:chOff x="-64044600" y="3360375"/>
            <a:chExt cx="315850" cy="316650"/>
          </a:xfrm>
        </p:grpSpPr>
        <p:sp>
          <p:nvSpPr>
            <p:cNvPr id="8731" name="Google Shape;8731;p54"/>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4"/>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4"/>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4"/>
          <p:cNvGrpSpPr/>
          <p:nvPr/>
        </p:nvGrpSpPr>
        <p:grpSpPr>
          <a:xfrm>
            <a:off x="2301514" y="3464550"/>
            <a:ext cx="297409" cy="349421"/>
            <a:chOff x="-64022550" y="3727425"/>
            <a:chExt cx="270175" cy="317425"/>
          </a:xfrm>
        </p:grpSpPr>
        <p:sp>
          <p:nvSpPr>
            <p:cNvPr id="8735" name="Google Shape;8735;p54"/>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4"/>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4"/>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54"/>
          <p:cNvGrpSpPr/>
          <p:nvPr/>
        </p:nvGrpSpPr>
        <p:grpSpPr>
          <a:xfrm>
            <a:off x="2324480" y="3872616"/>
            <a:ext cx="251478" cy="349449"/>
            <a:chOff x="-64001300" y="4093650"/>
            <a:chExt cx="228450" cy="317450"/>
          </a:xfrm>
        </p:grpSpPr>
        <p:sp>
          <p:nvSpPr>
            <p:cNvPr id="8739" name="Google Shape;8739;p5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54"/>
          <p:cNvGrpSpPr/>
          <p:nvPr/>
        </p:nvGrpSpPr>
        <p:grpSpPr>
          <a:xfrm>
            <a:off x="4392400" y="3043438"/>
            <a:ext cx="342486" cy="348678"/>
            <a:chOff x="-62148800" y="3377700"/>
            <a:chExt cx="311125" cy="316750"/>
          </a:xfrm>
        </p:grpSpPr>
        <p:sp>
          <p:nvSpPr>
            <p:cNvPr id="8744" name="Google Shape;8744;p54"/>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4"/>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54"/>
          <p:cNvGrpSpPr/>
          <p:nvPr/>
        </p:nvGrpSpPr>
        <p:grpSpPr>
          <a:xfrm>
            <a:off x="4388506" y="3464535"/>
            <a:ext cx="350275" cy="349449"/>
            <a:chOff x="-62154300" y="3743950"/>
            <a:chExt cx="318200" cy="317450"/>
          </a:xfrm>
        </p:grpSpPr>
        <p:sp>
          <p:nvSpPr>
            <p:cNvPr id="8747" name="Google Shape;8747;p54"/>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4"/>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54"/>
          <p:cNvGrpSpPr/>
          <p:nvPr/>
        </p:nvGrpSpPr>
        <p:grpSpPr>
          <a:xfrm>
            <a:off x="4388493" y="3873056"/>
            <a:ext cx="350302" cy="348568"/>
            <a:chOff x="-62151950" y="4111775"/>
            <a:chExt cx="318225" cy="316650"/>
          </a:xfrm>
        </p:grpSpPr>
        <p:sp>
          <p:nvSpPr>
            <p:cNvPr id="8750" name="Google Shape;8750;p54"/>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4"/>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4"/>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4"/>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4"/>
          <p:cNvGrpSpPr/>
          <p:nvPr/>
        </p:nvGrpSpPr>
        <p:grpSpPr>
          <a:xfrm>
            <a:off x="6499351" y="3042984"/>
            <a:ext cx="350275" cy="349587"/>
            <a:chOff x="-60254550" y="3367325"/>
            <a:chExt cx="318200" cy="317575"/>
          </a:xfrm>
        </p:grpSpPr>
        <p:sp>
          <p:nvSpPr>
            <p:cNvPr id="8755" name="Google Shape;8755;p54"/>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4"/>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4"/>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4"/>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54"/>
          <p:cNvGrpSpPr/>
          <p:nvPr/>
        </p:nvGrpSpPr>
        <p:grpSpPr>
          <a:xfrm>
            <a:off x="6500204" y="3465031"/>
            <a:ext cx="348568" cy="348458"/>
            <a:chOff x="-60255350" y="3733825"/>
            <a:chExt cx="316650" cy="316550"/>
          </a:xfrm>
        </p:grpSpPr>
        <p:sp>
          <p:nvSpPr>
            <p:cNvPr id="8760" name="Google Shape;8760;p54"/>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4"/>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4"/>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4"/>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4"/>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4"/>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4"/>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54"/>
          <p:cNvGrpSpPr/>
          <p:nvPr/>
        </p:nvGrpSpPr>
        <p:grpSpPr>
          <a:xfrm>
            <a:off x="6526651" y="3873483"/>
            <a:ext cx="295675" cy="347715"/>
            <a:chOff x="-60232500" y="4101525"/>
            <a:chExt cx="268600" cy="315875"/>
          </a:xfrm>
        </p:grpSpPr>
        <p:sp>
          <p:nvSpPr>
            <p:cNvPr id="8768" name="Google Shape;8768;p54"/>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4"/>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0" name="Google Shape;8770;p54"/>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1" name="Google Shape;8771;p54"/>
          <p:cNvGrpSpPr/>
          <p:nvPr/>
        </p:nvGrpSpPr>
        <p:grpSpPr>
          <a:xfrm>
            <a:off x="2700499" y="3043493"/>
            <a:ext cx="350302" cy="348568"/>
            <a:chOff x="-63679950" y="3360375"/>
            <a:chExt cx="318225" cy="316650"/>
          </a:xfrm>
        </p:grpSpPr>
        <p:sp>
          <p:nvSpPr>
            <p:cNvPr id="8772" name="Google Shape;8772;p54"/>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4"/>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4"/>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4"/>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6" name="Google Shape;8776;p54"/>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7" name="Google Shape;8777;p54"/>
          <p:cNvGrpSpPr/>
          <p:nvPr/>
        </p:nvGrpSpPr>
        <p:grpSpPr>
          <a:xfrm>
            <a:off x="2699192" y="3872506"/>
            <a:ext cx="352916" cy="349669"/>
            <a:chOff x="-63679950" y="4093450"/>
            <a:chExt cx="320600" cy="317650"/>
          </a:xfrm>
        </p:grpSpPr>
        <p:sp>
          <p:nvSpPr>
            <p:cNvPr id="8778" name="Google Shape;8778;p54"/>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4"/>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4"/>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4"/>
          <p:cNvGrpSpPr/>
          <p:nvPr/>
        </p:nvGrpSpPr>
        <p:grpSpPr>
          <a:xfrm>
            <a:off x="4806228" y="3043052"/>
            <a:ext cx="348568" cy="349449"/>
            <a:chOff x="-61784125" y="3377700"/>
            <a:chExt cx="316650" cy="317450"/>
          </a:xfrm>
        </p:grpSpPr>
        <p:sp>
          <p:nvSpPr>
            <p:cNvPr id="8782" name="Google Shape;8782;p54"/>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4"/>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4"/>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4"/>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4"/>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4"/>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4"/>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4"/>
          <p:cNvGrpSpPr/>
          <p:nvPr/>
        </p:nvGrpSpPr>
        <p:grpSpPr>
          <a:xfrm>
            <a:off x="4806228" y="3464535"/>
            <a:ext cx="348568" cy="349449"/>
            <a:chOff x="-61783350" y="3743950"/>
            <a:chExt cx="316650" cy="317450"/>
          </a:xfrm>
        </p:grpSpPr>
        <p:sp>
          <p:nvSpPr>
            <p:cNvPr id="8790" name="Google Shape;8790;p54"/>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4"/>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2" name="Google Shape;8792;p54"/>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4"/>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4"/>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5" name="Google Shape;8795;p54"/>
          <p:cNvGrpSpPr/>
          <p:nvPr/>
        </p:nvGrpSpPr>
        <p:grpSpPr>
          <a:xfrm>
            <a:off x="6919750" y="3873868"/>
            <a:ext cx="351183" cy="346945"/>
            <a:chOff x="-59869425" y="4102225"/>
            <a:chExt cx="319025" cy="315175"/>
          </a:xfrm>
        </p:grpSpPr>
        <p:sp>
          <p:nvSpPr>
            <p:cNvPr id="8796" name="Google Shape;8796;p54"/>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4"/>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4"/>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4"/>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54"/>
          <p:cNvGrpSpPr/>
          <p:nvPr/>
        </p:nvGrpSpPr>
        <p:grpSpPr>
          <a:xfrm>
            <a:off x="7768209" y="3465403"/>
            <a:ext cx="348568" cy="347715"/>
            <a:chOff x="-59029025" y="3711650"/>
            <a:chExt cx="316650" cy="315875"/>
          </a:xfrm>
        </p:grpSpPr>
        <p:sp>
          <p:nvSpPr>
            <p:cNvPr id="8801" name="Google Shape;8801;p54"/>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4"/>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4"/>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4"/>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4"/>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4"/>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4"/>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11" name="Shape 8811"/>
        <p:cNvGrpSpPr/>
        <p:nvPr/>
      </p:nvGrpSpPr>
      <p:grpSpPr>
        <a:xfrm>
          <a:off x="0" y="0"/>
          <a:ext cx="0" cy="0"/>
          <a:chOff x="0" y="0"/>
          <a:chExt cx="0" cy="0"/>
        </a:xfrm>
      </p:grpSpPr>
      <p:sp>
        <p:nvSpPr>
          <p:cNvPr id="8812" name="Google Shape;8812;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8813" name="Google Shape;8813;p55"/>
          <p:cNvGrpSpPr/>
          <p:nvPr/>
        </p:nvGrpSpPr>
        <p:grpSpPr>
          <a:xfrm>
            <a:off x="1095363" y="1685939"/>
            <a:ext cx="336332" cy="336332"/>
            <a:chOff x="-57970450" y="1903275"/>
            <a:chExt cx="318225" cy="318225"/>
          </a:xfrm>
        </p:grpSpPr>
        <p:sp>
          <p:nvSpPr>
            <p:cNvPr id="8814" name="Google Shape;8814;p55"/>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5"/>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5"/>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5"/>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55"/>
          <p:cNvGrpSpPr/>
          <p:nvPr/>
        </p:nvGrpSpPr>
        <p:grpSpPr>
          <a:xfrm>
            <a:off x="1115761" y="2101328"/>
            <a:ext cx="295536" cy="334667"/>
            <a:chOff x="-57950750" y="2296300"/>
            <a:chExt cx="279625" cy="316650"/>
          </a:xfrm>
        </p:grpSpPr>
        <p:sp>
          <p:nvSpPr>
            <p:cNvPr id="8819" name="Google Shape;8819;p55"/>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5"/>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5"/>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5"/>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55"/>
          <p:cNvGrpSpPr/>
          <p:nvPr/>
        </p:nvGrpSpPr>
        <p:grpSpPr>
          <a:xfrm>
            <a:off x="1095469" y="2515051"/>
            <a:ext cx="336121" cy="335513"/>
            <a:chOff x="-57969675" y="2687750"/>
            <a:chExt cx="318025" cy="317450"/>
          </a:xfrm>
        </p:grpSpPr>
        <p:sp>
          <p:nvSpPr>
            <p:cNvPr id="8824" name="Google Shape;8824;p55"/>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5"/>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5"/>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5"/>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55"/>
          <p:cNvGrpSpPr/>
          <p:nvPr/>
        </p:nvGrpSpPr>
        <p:grpSpPr>
          <a:xfrm>
            <a:off x="3153180" y="1685939"/>
            <a:ext cx="338842" cy="336332"/>
            <a:chOff x="-56012425" y="1903275"/>
            <a:chExt cx="320600" cy="318225"/>
          </a:xfrm>
        </p:grpSpPr>
        <p:sp>
          <p:nvSpPr>
            <p:cNvPr id="8829" name="Google Shape;8829;p55"/>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5"/>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55"/>
          <p:cNvGrpSpPr/>
          <p:nvPr/>
        </p:nvGrpSpPr>
        <p:grpSpPr>
          <a:xfrm>
            <a:off x="3154013" y="2099663"/>
            <a:ext cx="337178" cy="337178"/>
            <a:chOff x="-56010850" y="2294725"/>
            <a:chExt cx="319025" cy="319025"/>
          </a:xfrm>
        </p:grpSpPr>
        <p:sp>
          <p:nvSpPr>
            <p:cNvPr id="8832" name="Google Shape;8832;p55"/>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5"/>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5"/>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5"/>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55"/>
          <p:cNvGrpSpPr/>
          <p:nvPr/>
        </p:nvGrpSpPr>
        <p:grpSpPr>
          <a:xfrm>
            <a:off x="3154026" y="2514232"/>
            <a:ext cx="337151" cy="336332"/>
            <a:chOff x="-56010050" y="2686975"/>
            <a:chExt cx="319000" cy="318225"/>
          </a:xfrm>
        </p:grpSpPr>
        <p:sp>
          <p:nvSpPr>
            <p:cNvPr id="8837" name="Google Shape;8837;p55"/>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5"/>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5"/>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5"/>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55"/>
          <p:cNvGrpSpPr/>
          <p:nvPr/>
        </p:nvGrpSpPr>
        <p:grpSpPr>
          <a:xfrm>
            <a:off x="5231050" y="1685939"/>
            <a:ext cx="337178" cy="336332"/>
            <a:chOff x="-54081175" y="1903275"/>
            <a:chExt cx="319025" cy="318225"/>
          </a:xfrm>
        </p:grpSpPr>
        <p:sp>
          <p:nvSpPr>
            <p:cNvPr id="8842" name="Google Shape;8842;p55"/>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5"/>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55"/>
          <p:cNvGrpSpPr/>
          <p:nvPr/>
        </p:nvGrpSpPr>
        <p:grpSpPr>
          <a:xfrm>
            <a:off x="5251871" y="2101328"/>
            <a:ext cx="295536" cy="335513"/>
            <a:chOff x="-54063050" y="2296300"/>
            <a:chExt cx="279625" cy="317450"/>
          </a:xfrm>
        </p:grpSpPr>
        <p:sp>
          <p:nvSpPr>
            <p:cNvPr id="8845" name="Google Shape;8845;p55"/>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5"/>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5"/>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9" name="Google Shape;8849;p55"/>
          <p:cNvGrpSpPr/>
          <p:nvPr/>
        </p:nvGrpSpPr>
        <p:grpSpPr>
          <a:xfrm>
            <a:off x="5251871" y="2512620"/>
            <a:ext cx="295536" cy="336279"/>
            <a:chOff x="-54061475" y="2685450"/>
            <a:chExt cx="279625" cy="318175"/>
          </a:xfrm>
        </p:grpSpPr>
        <p:sp>
          <p:nvSpPr>
            <p:cNvPr id="8850" name="Google Shape;8850;p55"/>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5"/>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5"/>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5"/>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55"/>
          <p:cNvGrpSpPr/>
          <p:nvPr/>
        </p:nvGrpSpPr>
        <p:grpSpPr>
          <a:xfrm>
            <a:off x="7350894" y="1695108"/>
            <a:ext cx="256404" cy="337151"/>
            <a:chOff x="-52074300" y="1911950"/>
            <a:chExt cx="242600" cy="319000"/>
          </a:xfrm>
        </p:grpSpPr>
        <p:sp>
          <p:nvSpPr>
            <p:cNvPr id="8855" name="Google Shape;8855;p55"/>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5"/>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5"/>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5"/>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5"/>
          <p:cNvGrpSpPr/>
          <p:nvPr/>
        </p:nvGrpSpPr>
        <p:grpSpPr>
          <a:xfrm>
            <a:off x="1495497" y="1686785"/>
            <a:ext cx="337178" cy="336332"/>
            <a:chOff x="-57578225" y="1904075"/>
            <a:chExt cx="319025" cy="318225"/>
          </a:xfrm>
        </p:grpSpPr>
        <p:sp>
          <p:nvSpPr>
            <p:cNvPr id="8860" name="Google Shape;8860;p55"/>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5"/>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5"/>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5"/>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5"/>
          <p:cNvGrpSpPr/>
          <p:nvPr/>
        </p:nvGrpSpPr>
        <p:grpSpPr>
          <a:xfrm>
            <a:off x="1516317" y="2099663"/>
            <a:ext cx="295536" cy="336332"/>
            <a:chOff x="-57558525" y="2294725"/>
            <a:chExt cx="279625" cy="318225"/>
          </a:xfrm>
        </p:grpSpPr>
        <p:sp>
          <p:nvSpPr>
            <p:cNvPr id="8865" name="Google Shape;8865;p55"/>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5"/>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5"/>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5"/>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5"/>
          <p:cNvGrpSpPr/>
          <p:nvPr/>
        </p:nvGrpSpPr>
        <p:grpSpPr>
          <a:xfrm>
            <a:off x="1493832" y="2514232"/>
            <a:ext cx="340507" cy="337151"/>
            <a:chOff x="-57579800" y="2686975"/>
            <a:chExt cx="322175" cy="319000"/>
          </a:xfrm>
        </p:grpSpPr>
        <p:sp>
          <p:nvSpPr>
            <p:cNvPr id="8871" name="Google Shape;8871;p55"/>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5"/>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55"/>
          <p:cNvGrpSpPr/>
          <p:nvPr/>
        </p:nvGrpSpPr>
        <p:grpSpPr>
          <a:xfrm>
            <a:off x="3566071" y="2099663"/>
            <a:ext cx="342171" cy="336332"/>
            <a:chOff x="-55620975" y="2294725"/>
            <a:chExt cx="323750" cy="318225"/>
          </a:xfrm>
        </p:grpSpPr>
        <p:sp>
          <p:nvSpPr>
            <p:cNvPr id="8874" name="Google Shape;8874;p55"/>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5"/>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5"/>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5"/>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5"/>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5"/>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0" name="Google Shape;8880;p55"/>
          <p:cNvGrpSpPr/>
          <p:nvPr/>
        </p:nvGrpSpPr>
        <p:grpSpPr>
          <a:xfrm>
            <a:off x="3568159" y="2514153"/>
            <a:ext cx="337997" cy="336411"/>
            <a:chOff x="-55620175" y="2686900"/>
            <a:chExt cx="319800" cy="318300"/>
          </a:xfrm>
        </p:grpSpPr>
        <p:sp>
          <p:nvSpPr>
            <p:cNvPr id="8881" name="Google Shape;8881;p55"/>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5"/>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5"/>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5"/>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5" name="Google Shape;8885;p55"/>
          <p:cNvGrpSpPr/>
          <p:nvPr/>
        </p:nvGrpSpPr>
        <p:grpSpPr>
          <a:xfrm>
            <a:off x="5645619" y="1685939"/>
            <a:ext cx="337151" cy="336332"/>
            <a:chOff x="-53690500" y="1903275"/>
            <a:chExt cx="319000" cy="318225"/>
          </a:xfrm>
        </p:grpSpPr>
        <p:sp>
          <p:nvSpPr>
            <p:cNvPr id="8886" name="Google Shape;8886;p55"/>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5"/>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5"/>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5"/>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55"/>
          <p:cNvGrpSpPr/>
          <p:nvPr/>
        </p:nvGrpSpPr>
        <p:grpSpPr>
          <a:xfrm>
            <a:off x="5666427" y="2101328"/>
            <a:ext cx="295536" cy="334667"/>
            <a:chOff x="-53670800" y="2296300"/>
            <a:chExt cx="279625" cy="316650"/>
          </a:xfrm>
        </p:grpSpPr>
        <p:sp>
          <p:nvSpPr>
            <p:cNvPr id="8891" name="Google Shape;8891;p55"/>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5"/>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5"/>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5"/>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55"/>
          <p:cNvGrpSpPr/>
          <p:nvPr/>
        </p:nvGrpSpPr>
        <p:grpSpPr>
          <a:xfrm>
            <a:off x="5645619" y="2513809"/>
            <a:ext cx="337151" cy="336755"/>
            <a:chOff x="-53690500" y="2686575"/>
            <a:chExt cx="319000" cy="318625"/>
          </a:xfrm>
        </p:grpSpPr>
        <p:sp>
          <p:nvSpPr>
            <p:cNvPr id="8896" name="Google Shape;8896;p55"/>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5"/>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5"/>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5"/>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5"/>
          <p:cNvGrpSpPr/>
          <p:nvPr/>
        </p:nvGrpSpPr>
        <p:grpSpPr>
          <a:xfrm>
            <a:off x="7331315" y="2108964"/>
            <a:ext cx="295562" cy="336200"/>
            <a:chOff x="-52092425" y="2303525"/>
            <a:chExt cx="279650" cy="318100"/>
          </a:xfrm>
        </p:grpSpPr>
        <p:sp>
          <p:nvSpPr>
            <p:cNvPr id="8901" name="Google Shape;8901;p55"/>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5"/>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5"/>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5"/>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5"/>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5"/>
          <p:cNvGrpSpPr/>
          <p:nvPr/>
        </p:nvGrpSpPr>
        <p:grpSpPr>
          <a:xfrm>
            <a:off x="1905365" y="1687604"/>
            <a:ext cx="338816" cy="336332"/>
            <a:chOff x="-57189125" y="1904850"/>
            <a:chExt cx="320575" cy="318225"/>
          </a:xfrm>
        </p:grpSpPr>
        <p:sp>
          <p:nvSpPr>
            <p:cNvPr id="8907" name="Google Shape;8907;p55"/>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5"/>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5"/>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5"/>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5"/>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2" name="Google Shape;8912;p55"/>
          <p:cNvGrpSpPr/>
          <p:nvPr/>
        </p:nvGrpSpPr>
        <p:grpSpPr>
          <a:xfrm>
            <a:off x="1906197" y="2120484"/>
            <a:ext cx="337151" cy="294717"/>
            <a:chOff x="-57187550" y="2314425"/>
            <a:chExt cx="319000" cy="278850"/>
          </a:xfrm>
        </p:grpSpPr>
        <p:sp>
          <p:nvSpPr>
            <p:cNvPr id="8913" name="Google Shape;8913;p55"/>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5"/>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5"/>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5"/>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55"/>
          <p:cNvGrpSpPr/>
          <p:nvPr/>
        </p:nvGrpSpPr>
        <p:grpSpPr>
          <a:xfrm>
            <a:off x="1921997" y="2513598"/>
            <a:ext cx="305550" cy="336966"/>
            <a:chOff x="-57172600" y="2686375"/>
            <a:chExt cx="289100" cy="318825"/>
          </a:xfrm>
        </p:grpSpPr>
        <p:sp>
          <p:nvSpPr>
            <p:cNvPr id="8918" name="Google Shape;8918;p55"/>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5"/>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5"/>
          <p:cNvGrpSpPr/>
          <p:nvPr/>
        </p:nvGrpSpPr>
        <p:grpSpPr>
          <a:xfrm>
            <a:off x="3983124" y="1685939"/>
            <a:ext cx="336332" cy="334667"/>
            <a:chOff x="-55225575" y="1903275"/>
            <a:chExt cx="318225" cy="316650"/>
          </a:xfrm>
        </p:grpSpPr>
        <p:sp>
          <p:nvSpPr>
            <p:cNvPr id="8921" name="Google Shape;8921;p55"/>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5"/>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5"/>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5"/>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5"/>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5"/>
          <p:cNvGrpSpPr/>
          <p:nvPr/>
        </p:nvGrpSpPr>
        <p:grpSpPr>
          <a:xfrm>
            <a:off x="3993535" y="2101328"/>
            <a:ext cx="315511" cy="334667"/>
            <a:chOff x="-55217700" y="2296300"/>
            <a:chExt cx="298525" cy="316650"/>
          </a:xfrm>
        </p:grpSpPr>
        <p:sp>
          <p:nvSpPr>
            <p:cNvPr id="8927" name="Google Shape;8927;p55"/>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5"/>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5"/>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5"/>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55"/>
          <p:cNvGrpSpPr/>
          <p:nvPr/>
        </p:nvGrpSpPr>
        <p:grpSpPr>
          <a:xfrm>
            <a:off x="3982292" y="2515897"/>
            <a:ext cx="337997" cy="334667"/>
            <a:chOff x="-55229525" y="2688550"/>
            <a:chExt cx="319800" cy="316650"/>
          </a:xfrm>
        </p:grpSpPr>
        <p:sp>
          <p:nvSpPr>
            <p:cNvPr id="8932" name="Google Shape;8932;p55"/>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5"/>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5"/>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5"/>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5"/>
          <p:cNvGrpSpPr/>
          <p:nvPr/>
        </p:nvGrpSpPr>
        <p:grpSpPr>
          <a:xfrm>
            <a:off x="6069304" y="1685939"/>
            <a:ext cx="315537" cy="336332"/>
            <a:chOff x="-53288825" y="1903275"/>
            <a:chExt cx="298550" cy="318225"/>
          </a:xfrm>
        </p:grpSpPr>
        <p:sp>
          <p:nvSpPr>
            <p:cNvPr id="8937" name="Google Shape;8937;p55"/>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5"/>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5"/>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55"/>
          <p:cNvGrpSpPr/>
          <p:nvPr/>
        </p:nvGrpSpPr>
        <p:grpSpPr>
          <a:xfrm>
            <a:off x="6058484" y="2099663"/>
            <a:ext cx="337178" cy="336332"/>
            <a:chOff x="-53299850" y="2294725"/>
            <a:chExt cx="319025" cy="318225"/>
          </a:xfrm>
        </p:grpSpPr>
        <p:sp>
          <p:nvSpPr>
            <p:cNvPr id="8941" name="Google Shape;8941;p55"/>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5"/>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55"/>
          <p:cNvGrpSpPr/>
          <p:nvPr/>
        </p:nvGrpSpPr>
        <p:grpSpPr>
          <a:xfrm>
            <a:off x="6079715" y="2515051"/>
            <a:ext cx="294717" cy="335513"/>
            <a:chOff x="-53278575" y="2687750"/>
            <a:chExt cx="278850" cy="317450"/>
          </a:xfrm>
        </p:grpSpPr>
        <p:sp>
          <p:nvSpPr>
            <p:cNvPr id="8944" name="Google Shape;8944;p55"/>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5"/>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5"/>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5"/>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55"/>
          <p:cNvGrpSpPr/>
          <p:nvPr/>
        </p:nvGrpSpPr>
        <p:grpSpPr>
          <a:xfrm>
            <a:off x="7310508" y="2514760"/>
            <a:ext cx="337178" cy="337468"/>
            <a:chOff x="-52101875" y="2687475"/>
            <a:chExt cx="319025" cy="319300"/>
          </a:xfrm>
        </p:grpSpPr>
        <p:sp>
          <p:nvSpPr>
            <p:cNvPr id="8949" name="Google Shape;8949;p55"/>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5"/>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5"/>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5"/>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55"/>
          <p:cNvGrpSpPr/>
          <p:nvPr/>
        </p:nvGrpSpPr>
        <p:grpSpPr>
          <a:xfrm>
            <a:off x="2346261" y="1686785"/>
            <a:ext cx="295536" cy="336332"/>
            <a:chOff x="-56774050" y="1904075"/>
            <a:chExt cx="279625" cy="318225"/>
          </a:xfrm>
        </p:grpSpPr>
        <p:sp>
          <p:nvSpPr>
            <p:cNvPr id="8954" name="Google Shape;8954;p55"/>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5"/>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55"/>
          <p:cNvGrpSpPr/>
          <p:nvPr/>
        </p:nvGrpSpPr>
        <p:grpSpPr>
          <a:xfrm>
            <a:off x="2346261" y="2099663"/>
            <a:ext cx="295536" cy="336332"/>
            <a:chOff x="-56774850" y="2294725"/>
            <a:chExt cx="279625" cy="318225"/>
          </a:xfrm>
        </p:grpSpPr>
        <p:sp>
          <p:nvSpPr>
            <p:cNvPr id="8957" name="Google Shape;8957;p55"/>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5"/>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5"/>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0" name="Google Shape;8960;p55"/>
          <p:cNvGrpSpPr/>
          <p:nvPr/>
        </p:nvGrpSpPr>
        <p:grpSpPr>
          <a:xfrm>
            <a:off x="2365827" y="2514232"/>
            <a:ext cx="256404" cy="335486"/>
            <a:chOff x="-56756725" y="2686975"/>
            <a:chExt cx="242600" cy="317425"/>
          </a:xfrm>
        </p:grpSpPr>
        <p:sp>
          <p:nvSpPr>
            <p:cNvPr id="8961" name="Google Shape;8961;p55"/>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5"/>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5"/>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5"/>
          <p:cNvGrpSpPr/>
          <p:nvPr/>
        </p:nvGrpSpPr>
        <p:grpSpPr>
          <a:xfrm>
            <a:off x="4408328" y="1685939"/>
            <a:ext cx="314216" cy="337178"/>
            <a:chOff x="-54826975" y="1903275"/>
            <a:chExt cx="297300" cy="319025"/>
          </a:xfrm>
        </p:grpSpPr>
        <p:sp>
          <p:nvSpPr>
            <p:cNvPr id="8965" name="Google Shape;8965;p55"/>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5"/>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5"/>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55"/>
          <p:cNvGrpSpPr/>
          <p:nvPr/>
        </p:nvGrpSpPr>
        <p:grpSpPr>
          <a:xfrm>
            <a:off x="4396861" y="2101328"/>
            <a:ext cx="337151" cy="334641"/>
            <a:chOff x="-54836500" y="2296300"/>
            <a:chExt cx="319000" cy="316625"/>
          </a:xfrm>
        </p:grpSpPr>
        <p:sp>
          <p:nvSpPr>
            <p:cNvPr id="8969" name="Google Shape;8969;p55"/>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5"/>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5"/>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5"/>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55"/>
          <p:cNvGrpSpPr/>
          <p:nvPr/>
        </p:nvGrpSpPr>
        <p:grpSpPr>
          <a:xfrm>
            <a:off x="4416836" y="2515051"/>
            <a:ext cx="297200" cy="336332"/>
            <a:chOff x="-54817600" y="2687750"/>
            <a:chExt cx="281200" cy="318225"/>
          </a:xfrm>
        </p:grpSpPr>
        <p:sp>
          <p:nvSpPr>
            <p:cNvPr id="8974" name="Google Shape;8974;p55"/>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5"/>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5"/>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5"/>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55"/>
          <p:cNvGrpSpPr/>
          <p:nvPr/>
        </p:nvGrpSpPr>
        <p:grpSpPr>
          <a:xfrm>
            <a:off x="6494706" y="1685939"/>
            <a:ext cx="295536" cy="334667"/>
            <a:chOff x="-52887125" y="1903275"/>
            <a:chExt cx="279625" cy="316650"/>
          </a:xfrm>
        </p:grpSpPr>
        <p:sp>
          <p:nvSpPr>
            <p:cNvPr id="8979" name="Google Shape;8979;p55"/>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5"/>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55"/>
          <p:cNvGrpSpPr/>
          <p:nvPr/>
        </p:nvGrpSpPr>
        <p:grpSpPr>
          <a:xfrm>
            <a:off x="6474731" y="2098844"/>
            <a:ext cx="335486" cy="337151"/>
            <a:chOff x="-52906025" y="2293950"/>
            <a:chExt cx="317425" cy="319000"/>
          </a:xfrm>
        </p:grpSpPr>
        <p:sp>
          <p:nvSpPr>
            <p:cNvPr id="8982" name="Google Shape;8982;p55"/>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5"/>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5"/>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55"/>
          <p:cNvGrpSpPr/>
          <p:nvPr/>
        </p:nvGrpSpPr>
        <p:grpSpPr>
          <a:xfrm>
            <a:off x="6494706" y="2514232"/>
            <a:ext cx="295536" cy="336332"/>
            <a:chOff x="-52887125" y="2686975"/>
            <a:chExt cx="279625" cy="318225"/>
          </a:xfrm>
        </p:grpSpPr>
        <p:sp>
          <p:nvSpPr>
            <p:cNvPr id="8986" name="Google Shape;8986;p55"/>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5"/>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5"/>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5"/>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55"/>
          <p:cNvGrpSpPr/>
          <p:nvPr/>
        </p:nvGrpSpPr>
        <p:grpSpPr>
          <a:xfrm>
            <a:off x="7742828" y="1698437"/>
            <a:ext cx="296355" cy="334667"/>
            <a:chOff x="-51722225" y="1915100"/>
            <a:chExt cx="280400" cy="316650"/>
          </a:xfrm>
        </p:grpSpPr>
        <p:sp>
          <p:nvSpPr>
            <p:cNvPr id="8991" name="Google Shape;8991;p55"/>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5"/>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5"/>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5"/>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5"/>
          <p:cNvGrpSpPr/>
          <p:nvPr/>
        </p:nvGrpSpPr>
        <p:grpSpPr>
          <a:xfrm>
            <a:off x="2733364" y="1685226"/>
            <a:ext cx="345474" cy="336226"/>
            <a:chOff x="-56407800" y="1902600"/>
            <a:chExt cx="326875" cy="318125"/>
          </a:xfrm>
        </p:grpSpPr>
        <p:sp>
          <p:nvSpPr>
            <p:cNvPr id="8996" name="Google Shape;8996;p55"/>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5"/>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5"/>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55"/>
          <p:cNvGrpSpPr/>
          <p:nvPr/>
        </p:nvGrpSpPr>
        <p:grpSpPr>
          <a:xfrm>
            <a:off x="2738768" y="2110496"/>
            <a:ext cx="334667" cy="315511"/>
            <a:chOff x="-56401500" y="2304975"/>
            <a:chExt cx="316650" cy="298525"/>
          </a:xfrm>
        </p:grpSpPr>
        <p:sp>
          <p:nvSpPr>
            <p:cNvPr id="9000" name="Google Shape;9000;p55"/>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5"/>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5"/>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5"/>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5"/>
          <p:cNvGrpSpPr/>
          <p:nvPr/>
        </p:nvGrpSpPr>
        <p:grpSpPr>
          <a:xfrm>
            <a:off x="4835248" y="1684275"/>
            <a:ext cx="298046" cy="336332"/>
            <a:chOff x="-54426150" y="1901700"/>
            <a:chExt cx="282000" cy="318225"/>
          </a:xfrm>
        </p:grpSpPr>
        <p:sp>
          <p:nvSpPr>
            <p:cNvPr id="9005" name="Google Shape;9005;p55"/>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5"/>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5"/>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5"/>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5"/>
          <p:cNvGrpSpPr/>
          <p:nvPr/>
        </p:nvGrpSpPr>
        <p:grpSpPr>
          <a:xfrm>
            <a:off x="4835248" y="2099663"/>
            <a:ext cx="298046" cy="337178"/>
            <a:chOff x="-54426150" y="2294725"/>
            <a:chExt cx="282000" cy="319025"/>
          </a:xfrm>
        </p:grpSpPr>
        <p:sp>
          <p:nvSpPr>
            <p:cNvPr id="9010" name="Google Shape;9010;p55"/>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5"/>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5"/>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5"/>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5"/>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55"/>
          <p:cNvGrpSpPr/>
          <p:nvPr/>
        </p:nvGrpSpPr>
        <p:grpSpPr>
          <a:xfrm>
            <a:off x="4833583" y="2514232"/>
            <a:ext cx="301375" cy="337151"/>
            <a:chOff x="-54427725" y="2686975"/>
            <a:chExt cx="285150" cy="319000"/>
          </a:xfrm>
        </p:grpSpPr>
        <p:sp>
          <p:nvSpPr>
            <p:cNvPr id="9016" name="Google Shape;9016;p55"/>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5"/>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5"/>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5"/>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5"/>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55"/>
          <p:cNvGrpSpPr/>
          <p:nvPr/>
        </p:nvGrpSpPr>
        <p:grpSpPr>
          <a:xfrm>
            <a:off x="6888851" y="1686151"/>
            <a:ext cx="334667" cy="335302"/>
            <a:chOff x="-52513800" y="1903475"/>
            <a:chExt cx="316650" cy="317250"/>
          </a:xfrm>
        </p:grpSpPr>
        <p:sp>
          <p:nvSpPr>
            <p:cNvPr id="9022" name="Google Shape;9022;p55"/>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5"/>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55"/>
          <p:cNvGrpSpPr/>
          <p:nvPr/>
        </p:nvGrpSpPr>
        <p:grpSpPr>
          <a:xfrm>
            <a:off x="6898006" y="2100509"/>
            <a:ext cx="316357" cy="335486"/>
            <a:chOff x="-52505925" y="2295525"/>
            <a:chExt cx="299325" cy="317425"/>
          </a:xfrm>
        </p:grpSpPr>
        <p:sp>
          <p:nvSpPr>
            <p:cNvPr id="9025" name="Google Shape;9025;p55"/>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5"/>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5"/>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5"/>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55"/>
          <p:cNvGrpSpPr/>
          <p:nvPr/>
        </p:nvGrpSpPr>
        <p:grpSpPr>
          <a:xfrm>
            <a:off x="6908417" y="2514232"/>
            <a:ext cx="295536" cy="336332"/>
            <a:chOff x="-52494100" y="2686975"/>
            <a:chExt cx="279625" cy="318225"/>
          </a:xfrm>
        </p:grpSpPr>
        <p:sp>
          <p:nvSpPr>
            <p:cNvPr id="9030" name="Google Shape;9030;p55"/>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5"/>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5"/>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5"/>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55"/>
          <p:cNvGrpSpPr/>
          <p:nvPr/>
        </p:nvGrpSpPr>
        <p:grpSpPr>
          <a:xfrm>
            <a:off x="7744070" y="2111315"/>
            <a:ext cx="293871" cy="336332"/>
            <a:chOff x="-51708850" y="2305750"/>
            <a:chExt cx="278050" cy="318225"/>
          </a:xfrm>
        </p:grpSpPr>
        <p:sp>
          <p:nvSpPr>
            <p:cNvPr id="9035" name="Google Shape;9035;p55"/>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5"/>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5"/>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55"/>
          <p:cNvGrpSpPr/>
          <p:nvPr/>
        </p:nvGrpSpPr>
        <p:grpSpPr>
          <a:xfrm>
            <a:off x="1094954" y="3054255"/>
            <a:ext cx="337151" cy="337389"/>
            <a:chOff x="-57956275" y="3197925"/>
            <a:chExt cx="319000" cy="319225"/>
          </a:xfrm>
        </p:grpSpPr>
        <p:sp>
          <p:nvSpPr>
            <p:cNvPr id="9039" name="Google Shape;9039;p55"/>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5"/>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5"/>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5"/>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5"/>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5"/>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5"/>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55"/>
          <p:cNvGrpSpPr/>
          <p:nvPr/>
        </p:nvGrpSpPr>
        <p:grpSpPr>
          <a:xfrm>
            <a:off x="1115761" y="3469035"/>
            <a:ext cx="295536" cy="337151"/>
            <a:chOff x="-57940525" y="3590375"/>
            <a:chExt cx="279625" cy="319000"/>
          </a:xfrm>
        </p:grpSpPr>
        <p:sp>
          <p:nvSpPr>
            <p:cNvPr id="9047" name="Google Shape;9047;p5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2" name="Google Shape;9052;p55"/>
          <p:cNvGrpSpPr/>
          <p:nvPr/>
        </p:nvGrpSpPr>
        <p:grpSpPr>
          <a:xfrm>
            <a:off x="1095363" y="3883578"/>
            <a:ext cx="336332" cy="337178"/>
            <a:chOff x="-57959425" y="3982600"/>
            <a:chExt cx="318225" cy="319025"/>
          </a:xfrm>
        </p:grpSpPr>
        <p:sp>
          <p:nvSpPr>
            <p:cNvPr id="9053" name="Google Shape;9053;p55"/>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5"/>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5"/>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5"/>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55"/>
          <p:cNvGrpSpPr/>
          <p:nvPr/>
        </p:nvGrpSpPr>
        <p:grpSpPr>
          <a:xfrm>
            <a:off x="3154845" y="3055312"/>
            <a:ext cx="335513" cy="335513"/>
            <a:chOff x="-55987225" y="3198925"/>
            <a:chExt cx="317450" cy="317450"/>
          </a:xfrm>
        </p:grpSpPr>
        <p:sp>
          <p:nvSpPr>
            <p:cNvPr id="9058" name="Google Shape;9058;p55"/>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5"/>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5"/>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5"/>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55"/>
          <p:cNvGrpSpPr/>
          <p:nvPr/>
        </p:nvGrpSpPr>
        <p:grpSpPr>
          <a:xfrm>
            <a:off x="3154845" y="3469722"/>
            <a:ext cx="335513" cy="335645"/>
            <a:chOff x="-55987225" y="3591025"/>
            <a:chExt cx="317450" cy="317575"/>
          </a:xfrm>
        </p:grpSpPr>
        <p:sp>
          <p:nvSpPr>
            <p:cNvPr id="9063" name="Google Shape;9063;p55"/>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5"/>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5"/>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5"/>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5"/>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55"/>
          <p:cNvGrpSpPr/>
          <p:nvPr/>
        </p:nvGrpSpPr>
        <p:grpSpPr>
          <a:xfrm>
            <a:off x="3154013" y="3883578"/>
            <a:ext cx="337178" cy="337178"/>
            <a:chOff x="-55988800" y="3982600"/>
            <a:chExt cx="319025" cy="319025"/>
          </a:xfrm>
        </p:grpSpPr>
        <p:sp>
          <p:nvSpPr>
            <p:cNvPr id="9069" name="Google Shape;9069;p55"/>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5"/>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5"/>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5"/>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5"/>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55"/>
          <p:cNvGrpSpPr/>
          <p:nvPr/>
        </p:nvGrpSpPr>
        <p:grpSpPr>
          <a:xfrm>
            <a:off x="5232305" y="3048653"/>
            <a:ext cx="334667" cy="337151"/>
            <a:chOff x="-54026025" y="3192625"/>
            <a:chExt cx="316650" cy="319000"/>
          </a:xfrm>
        </p:grpSpPr>
        <p:sp>
          <p:nvSpPr>
            <p:cNvPr id="9075" name="Google Shape;9075;p55"/>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5"/>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5"/>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5"/>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5"/>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5"/>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5"/>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5"/>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5"/>
          <p:cNvGrpSpPr/>
          <p:nvPr/>
        </p:nvGrpSpPr>
        <p:grpSpPr>
          <a:xfrm>
            <a:off x="5251039" y="3463196"/>
            <a:ext cx="297200" cy="336332"/>
            <a:chOff x="-54007925" y="3584850"/>
            <a:chExt cx="281200" cy="318225"/>
          </a:xfrm>
        </p:grpSpPr>
        <p:sp>
          <p:nvSpPr>
            <p:cNvPr id="9084" name="Google Shape;9084;p55"/>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5"/>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5"/>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5"/>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5"/>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5"/>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55"/>
          <p:cNvGrpSpPr/>
          <p:nvPr/>
        </p:nvGrpSpPr>
        <p:grpSpPr>
          <a:xfrm>
            <a:off x="5251039" y="3876153"/>
            <a:ext cx="297200" cy="337098"/>
            <a:chOff x="-54007925" y="3975575"/>
            <a:chExt cx="281200" cy="318950"/>
          </a:xfrm>
        </p:grpSpPr>
        <p:sp>
          <p:nvSpPr>
            <p:cNvPr id="9091" name="Google Shape;9091;p55"/>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5"/>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5"/>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5"/>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55"/>
          <p:cNvGrpSpPr/>
          <p:nvPr/>
        </p:nvGrpSpPr>
        <p:grpSpPr>
          <a:xfrm>
            <a:off x="7350062" y="3064930"/>
            <a:ext cx="258069" cy="336702"/>
            <a:chOff x="-52005775" y="3208025"/>
            <a:chExt cx="244175" cy="318575"/>
          </a:xfrm>
        </p:grpSpPr>
        <p:sp>
          <p:nvSpPr>
            <p:cNvPr id="9096" name="Google Shape;9096;p55"/>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5"/>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5"/>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5"/>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5"/>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5"/>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5"/>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5"/>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5"/>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5"/>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5"/>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5"/>
          <p:cNvGrpSpPr/>
          <p:nvPr/>
        </p:nvGrpSpPr>
        <p:grpSpPr>
          <a:xfrm>
            <a:off x="1495919" y="3055312"/>
            <a:ext cx="336332" cy="336332"/>
            <a:chOff x="-57568775" y="3198925"/>
            <a:chExt cx="318225" cy="318225"/>
          </a:xfrm>
        </p:grpSpPr>
        <p:sp>
          <p:nvSpPr>
            <p:cNvPr id="9108" name="Google Shape;9108;p55"/>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5"/>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5"/>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5"/>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5"/>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5"/>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55"/>
          <p:cNvGrpSpPr/>
          <p:nvPr/>
        </p:nvGrpSpPr>
        <p:grpSpPr>
          <a:xfrm>
            <a:off x="1516317" y="3469035"/>
            <a:ext cx="295536" cy="336332"/>
            <a:chOff x="-57549075" y="3590375"/>
            <a:chExt cx="279625" cy="318225"/>
          </a:xfrm>
        </p:grpSpPr>
        <p:sp>
          <p:nvSpPr>
            <p:cNvPr id="9115" name="Google Shape;9115;p55"/>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5"/>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5"/>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5"/>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9" name="Google Shape;9119;p55"/>
          <p:cNvGrpSpPr/>
          <p:nvPr/>
        </p:nvGrpSpPr>
        <p:grpSpPr>
          <a:xfrm>
            <a:off x="1495087" y="3883578"/>
            <a:ext cx="337997" cy="337997"/>
            <a:chOff x="-57570350" y="3982600"/>
            <a:chExt cx="319800" cy="319800"/>
          </a:xfrm>
        </p:grpSpPr>
        <p:sp>
          <p:nvSpPr>
            <p:cNvPr id="9120" name="Google Shape;9120;p55"/>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5"/>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5"/>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5"/>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55"/>
          <p:cNvGrpSpPr/>
          <p:nvPr/>
        </p:nvGrpSpPr>
        <p:grpSpPr>
          <a:xfrm>
            <a:off x="3589389" y="3054466"/>
            <a:ext cx="295536" cy="337178"/>
            <a:chOff x="-55576850" y="3198125"/>
            <a:chExt cx="279625" cy="319025"/>
          </a:xfrm>
        </p:grpSpPr>
        <p:sp>
          <p:nvSpPr>
            <p:cNvPr id="9125" name="Google Shape;9125;p5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55"/>
          <p:cNvGrpSpPr/>
          <p:nvPr/>
        </p:nvGrpSpPr>
        <p:grpSpPr>
          <a:xfrm>
            <a:off x="3568159" y="3468824"/>
            <a:ext cx="337997" cy="336543"/>
            <a:chOff x="-55596550" y="3590175"/>
            <a:chExt cx="319800" cy="318425"/>
          </a:xfrm>
        </p:grpSpPr>
        <p:sp>
          <p:nvSpPr>
            <p:cNvPr id="9130" name="Google Shape;9130;p55"/>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5"/>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5"/>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5"/>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55"/>
          <p:cNvGrpSpPr/>
          <p:nvPr/>
        </p:nvGrpSpPr>
        <p:grpSpPr>
          <a:xfrm>
            <a:off x="3568568" y="3883340"/>
            <a:ext cx="337178" cy="337415"/>
            <a:chOff x="-55595775" y="3982375"/>
            <a:chExt cx="319025" cy="319250"/>
          </a:xfrm>
        </p:grpSpPr>
        <p:sp>
          <p:nvSpPr>
            <p:cNvPr id="9135" name="Google Shape;9135;p5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5"/>
          <p:cNvGrpSpPr/>
          <p:nvPr/>
        </p:nvGrpSpPr>
        <p:grpSpPr>
          <a:xfrm>
            <a:off x="5645606" y="3048653"/>
            <a:ext cx="337178" cy="336332"/>
            <a:chOff x="-53635375" y="3192625"/>
            <a:chExt cx="319025" cy="318225"/>
          </a:xfrm>
        </p:grpSpPr>
        <p:sp>
          <p:nvSpPr>
            <p:cNvPr id="9142" name="Google Shape;9142;p55"/>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5"/>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5"/>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55"/>
          <p:cNvGrpSpPr/>
          <p:nvPr/>
        </p:nvGrpSpPr>
        <p:grpSpPr>
          <a:xfrm>
            <a:off x="5666427" y="3463196"/>
            <a:ext cx="295536" cy="337178"/>
            <a:chOff x="-53615675" y="3584850"/>
            <a:chExt cx="279625" cy="319025"/>
          </a:xfrm>
        </p:grpSpPr>
        <p:sp>
          <p:nvSpPr>
            <p:cNvPr id="9146" name="Google Shape;9146;p55"/>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5"/>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5"/>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55"/>
          <p:cNvGrpSpPr/>
          <p:nvPr/>
        </p:nvGrpSpPr>
        <p:grpSpPr>
          <a:xfrm>
            <a:off x="5645619" y="3877131"/>
            <a:ext cx="337151" cy="336121"/>
            <a:chOff x="-53634575" y="3976500"/>
            <a:chExt cx="319000" cy="318025"/>
          </a:xfrm>
        </p:grpSpPr>
        <p:sp>
          <p:nvSpPr>
            <p:cNvPr id="9150" name="Google Shape;9150;p55"/>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5"/>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5"/>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5"/>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5"/>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5"/>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55"/>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5"/>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55"/>
          <p:cNvGrpSpPr/>
          <p:nvPr/>
        </p:nvGrpSpPr>
        <p:grpSpPr>
          <a:xfrm>
            <a:off x="7331328" y="3468718"/>
            <a:ext cx="295536" cy="336649"/>
            <a:chOff x="-52023900" y="3590075"/>
            <a:chExt cx="279625" cy="318525"/>
          </a:xfrm>
        </p:grpSpPr>
        <p:sp>
          <p:nvSpPr>
            <p:cNvPr id="9159" name="Google Shape;9159;p55"/>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5"/>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5"/>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5"/>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5"/>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5"/>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5"/>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55"/>
          <p:cNvGrpSpPr/>
          <p:nvPr/>
        </p:nvGrpSpPr>
        <p:grpSpPr>
          <a:xfrm>
            <a:off x="1906197" y="3055312"/>
            <a:ext cx="337151" cy="337151"/>
            <a:chOff x="-57173375" y="3198925"/>
            <a:chExt cx="319000" cy="319000"/>
          </a:xfrm>
        </p:grpSpPr>
        <p:sp>
          <p:nvSpPr>
            <p:cNvPr id="9167" name="Google Shape;9167;p55"/>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5"/>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5"/>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5"/>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55"/>
          <p:cNvGrpSpPr/>
          <p:nvPr/>
        </p:nvGrpSpPr>
        <p:grpSpPr>
          <a:xfrm>
            <a:off x="1907029" y="3489830"/>
            <a:ext cx="335486" cy="295562"/>
            <a:chOff x="-57176525" y="3610050"/>
            <a:chExt cx="317425" cy="279650"/>
          </a:xfrm>
        </p:grpSpPr>
        <p:sp>
          <p:nvSpPr>
            <p:cNvPr id="9172" name="Google Shape;9172;p55"/>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5"/>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5"/>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5"/>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5"/>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55"/>
          <p:cNvGrpSpPr/>
          <p:nvPr/>
        </p:nvGrpSpPr>
        <p:grpSpPr>
          <a:xfrm>
            <a:off x="1922843" y="3882944"/>
            <a:ext cx="303859" cy="336966"/>
            <a:chOff x="-57162350" y="3982000"/>
            <a:chExt cx="287500" cy="318825"/>
          </a:xfrm>
        </p:grpSpPr>
        <p:sp>
          <p:nvSpPr>
            <p:cNvPr id="9178" name="Google Shape;9178;p55"/>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5"/>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5"/>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5"/>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5"/>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5"/>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5"/>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5"/>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55"/>
          <p:cNvGrpSpPr/>
          <p:nvPr/>
        </p:nvGrpSpPr>
        <p:grpSpPr>
          <a:xfrm>
            <a:off x="3983124" y="3055312"/>
            <a:ext cx="336332" cy="334667"/>
            <a:chOff x="-55202750" y="3198925"/>
            <a:chExt cx="318225" cy="316650"/>
          </a:xfrm>
        </p:grpSpPr>
        <p:sp>
          <p:nvSpPr>
            <p:cNvPr id="9187" name="Google Shape;9187;p5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55"/>
          <p:cNvGrpSpPr/>
          <p:nvPr/>
        </p:nvGrpSpPr>
        <p:grpSpPr>
          <a:xfrm>
            <a:off x="3993112" y="3469035"/>
            <a:ext cx="316357" cy="336332"/>
            <a:chOff x="-55194875" y="3590375"/>
            <a:chExt cx="299325" cy="318225"/>
          </a:xfrm>
        </p:grpSpPr>
        <p:sp>
          <p:nvSpPr>
            <p:cNvPr id="9190" name="Google Shape;9190;p55"/>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5"/>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5"/>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5"/>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5"/>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5" name="Google Shape;9195;p55"/>
          <p:cNvGrpSpPr/>
          <p:nvPr/>
        </p:nvGrpSpPr>
        <p:grpSpPr>
          <a:xfrm>
            <a:off x="3983547" y="3884424"/>
            <a:ext cx="335486" cy="335486"/>
            <a:chOff x="-55203525" y="3983400"/>
            <a:chExt cx="317425" cy="317425"/>
          </a:xfrm>
        </p:grpSpPr>
        <p:sp>
          <p:nvSpPr>
            <p:cNvPr id="9196" name="Google Shape;9196;p55"/>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5"/>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5"/>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55"/>
          <p:cNvGrpSpPr/>
          <p:nvPr/>
        </p:nvGrpSpPr>
        <p:grpSpPr>
          <a:xfrm>
            <a:off x="6069317" y="3048653"/>
            <a:ext cx="315511" cy="337151"/>
            <a:chOff x="-53232900" y="3192625"/>
            <a:chExt cx="298525" cy="319000"/>
          </a:xfrm>
        </p:grpSpPr>
        <p:sp>
          <p:nvSpPr>
            <p:cNvPr id="9200" name="Google Shape;9200;p55"/>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5"/>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5"/>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5"/>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5"/>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5"/>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5"/>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5"/>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55"/>
          <p:cNvGrpSpPr/>
          <p:nvPr/>
        </p:nvGrpSpPr>
        <p:grpSpPr>
          <a:xfrm>
            <a:off x="6059330" y="3463196"/>
            <a:ext cx="335486" cy="334667"/>
            <a:chOff x="-53242350" y="3584850"/>
            <a:chExt cx="317425" cy="316650"/>
          </a:xfrm>
        </p:grpSpPr>
        <p:sp>
          <p:nvSpPr>
            <p:cNvPr id="9209" name="Google Shape;9209;p55"/>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5"/>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5"/>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5"/>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5"/>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55"/>
          <p:cNvGrpSpPr/>
          <p:nvPr/>
        </p:nvGrpSpPr>
        <p:grpSpPr>
          <a:xfrm>
            <a:off x="6079305" y="3876920"/>
            <a:ext cx="295536" cy="337178"/>
            <a:chOff x="-53224225" y="3976300"/>
            <a:chExt cx="279625" cy="319025"/>
          </a:xfrm>
        </p:grpSpPr>
        <p:sp>
          <p:nvSpPr>
            <p:cNvPr id="9215" name="Google Shape;9215;p55"/>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5"/>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5"/>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5"/>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5"/>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5"/>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5"/>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2" name="Google Shape;9222;p55"/>
          <p:cNvGrpSpPr/>
          <p:nvPr/>
        </p:nvGrpSpPr>
        <p:grpSpPr>
          <a:xfrm>
            <a:off x="7310521" y="3884133"/>
            <a:ext cx="337151" cy="336623"/>
            <a:chOff x="-52043575" y="3983125"/>
            <a:chExt cx="319000" cy="318500"/>
          </a:xfrm>
        </p:grpSpPr>
        <p:sp>
          <p:nvSpPr>
            <p:cNvPr id="9223" name="Google Shape;9223;p55"/>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5"/>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5"/>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5"/>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5"/>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5"/>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5"/>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5"/>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5"/>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55"/>
          <p:cNvGrpSpPr/>
          <p:nvPr/>
        </p:nvGrpSpPr>
        <p:grpSpPr>
          <a:xfrm>
            <a:off x="2346261" y="3055312"/>
            <a:ext cx="295536" cy="337151"/>
            <a:chOff x="-56766175" y="3198925"/>
            <a:chExt cx="279625" cy="319000"/>
          </a:xfrm>
        </p:grpSpPr>
        <p:sp>
          <p:nvSpPr>
            <p:cNvPr id="9233" name="Google Shape;9233;p55"/>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5"/>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5"/>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5"/>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5"/>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5"/>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5"/>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55"/>
          <p:cNvGrpSpPr/>
          <p:nvPr/>
        </p:nvGrpSpPr>
        <p:grpSpPr>
          <a:xfrm>
            <a:off x="2345429" y="3469035"/>
            <a:ext cx="297200" cy="336332"/>
            <a:chOff x="-56766175" y="3590375"/>
            <a:chExt cx="281200" cy="318225"/>
          </a:xfrm>
        </p:grpSpPr>
        <p:sp>
          <p:nvSpPr>
            <p:cNvPr id="9241" name="Google Shape;9241;p55"/>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5"/>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5"/>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5"/>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55"/>
          <p:cNvGrpSpPr/>
          <p:nvPr/>
        </p:nvGrpSpPr>
        <p:grpSpPr>
          <a:xfrm>
            <a:off x="2366237" y="3883578"/>
            <a:ext cx="255585" cy="336332"/>
            <a:chOff x="-56747275" y="3982600"/>
            <a:chExt cx="241825" cy="318225"/>
          </a:xfrm>
        </p:grpSpPr>
        <p:sp>
          <p:nvSpPr>
            <p:cNvPr id="9246" name="Google Shape;9246;p55"/>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5"/>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5"/>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5"/>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5"/>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5"/>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5"/>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55"/>
          <p:cNvGrpSpPr/>
          <p:nvPr/>
        </p:nvGrpSpPr>
        <p:grpSpPr>
          <a:xfrm>
            <a:off x="4417669" y="3055312"/>
            <a:ext cx="295536" cy="337151"/>
            <a:chOff x="-54793175" y="3198925"/>
            <a:chExt cx="279625" cy="319000"/>
          </a:xfrm>
        </p:grpSpPr>
        <p:sp>
          <p:nvSpPr>
            <p:cNvPr id="9254" name="Google Shape;9254;p55"/>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5"/>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5"/>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5"/>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5"/>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5"/>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5"/>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55"/>
          <p:cNvGrpSpPr/>
          <p:nvPr/>
        </p:nvGrpSpPr>
        <p:grpSpPr>
          <a:xfrm>
            <a:off x="4396848" y="3475694"/>
            <a:ext cx="337178" cy="322143"/>
            <a:chOff x="-54812875" y="3596675"/>
            <a:chExt cx="319025" cy="304800"/>
          </a:xfrm>
        </p:grpSpPr>
        <p:sp>
          <p:nvSpPr>
            <p:cNvPr id="9262" name="Google Shape;9262;p55"/>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5"/>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5"/>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5"/>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5"/>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5"/>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5"/>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9" name="Google Shape;9269;p55"/>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5"/>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71" name="Google Shape;9271;p55"/>
          <p:cNvGrpSpPr/>
          <p:nvPr/>
        </p:nvGrpSpPr>
        <p:grpSpPr>
          <a:xfrm>
            <a:off x="4417669" y="3883578"/>
            <a:ext cx="295536" cy="336332"/>
            <a:chOff x="-54793175" y="3982600"/>
            <a:chExt cx="279625" cy="318225"/>
          </a:xfrm>
        </p:grpSpPr>
        <p:sp>
          <p:nvSpPr>
            <p:cNvPr id="9272" name="Google Shape;9272;p55"/>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5"/>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5"/>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5"/>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5"/>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5"/>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5"/>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55"/>
          <p:cNvGrpSpPr/>
          <p:nvPr/>
        </p:nvGrpSpPr>
        <p:grpSpPr>
          <a:xfrm>
            <a:off x="6494706" y="3048653"/>
            <a:ext cx="295536" cy="336332"/>
            <a:chOff x="-52832000" y="3192625"/>
            <a:chExt cx="279625" cy="318225"/>
          </a:xfrm>
        </p:grpSpPr>
        <p:sp>
          <p:nvSpPr>
            <p:cNvPr id="9280" name="Google Shape;9280;p55"/>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5"/>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5"/>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5"/>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5"/>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5"/>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5"/>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5"/>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55"/>
          <p:cNvGrpSpPr/>
          <p:nvPr/>
        </p:nvGrpSpPr>
        <p:grpSpPr>
          <a:xfrm>
            <a:off x="6473899" y="3464042"/>
            <a:ext cx="337151" cy="335486"/>
            <a:chOff x="-52851675" y="3585650"/>
            <a:chExt cx="319000" cy="317425"/>
          </a:xfrm>
        </p:grpSpPr>
        <p:sp>
          <p:nvSpPr>
            <p:cNvPr id="9289" name="Google Shape;9289;p55"/>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5"/>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5"/>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5"/>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5"/>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55"/>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5" name="Google Shape;9295;p55"/>
          <p:cNvGrpSpPr/>
          <p:nvPr/>
        </p:nvGrpSpPr>
        <p:grpSpPr>
          <a:xfrm>
            <a:off x="6494706" y="3876920"/>
            <a:ext cx="295536" cy="337178"/>
            <a:chOff x="-52832000" y="3976300"/>
            <a:chExt cx="279625" cy="319025"/>
          </a:xfrm>
        </p:grpSpPr>
        <p:sp>
          <p:nvSpPr>
            <p:cNvPr id="9296" name="Google Shape;9296;p55"/>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5"/>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5"/>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5"/>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5"/>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5"/>
          <p:cNvGrpSpPr/>
          <p:nvPr/>
        </p:nvGrpSpPr>
        <p:grpSpPr>
          <a:xfrm>
            <a:off x="7742405" y="3055312"/>
            <a:ext cx="297200" cy="336332"/>
            <a:chOff x="-51633225" y="3198925"/>
            <a:chExt cx="281200" cy="318225"/>
          </a:xfrm>
        </p:grpSpPr>
        <p:sp>
          <p:nvSpPr>
            <p:cNvPr id="9302" name="Google Shape;9302;p55"/>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5"/>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5"/>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5"/>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5"/>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5"/>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5"/>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55"/>
          <p:cNvGrpSpPr/>
          <p:nvPr/>
        </p:nvGrpSpPr>
        <p:grpSpPr>
          <a:xfrm>
            <a:off x="2734606" y="3056131"/>
            <a:ext cx="342990" cy="335513"/>
            <a:chOff x="-56396775" y="3199700"/>
            <a:chExt cx="324525" cy="317450"/>
          </a:xfrm>
        </p:grpSpPr>
        <p:sp>
          <p:nvSpPr>
            <p:cNvPr id="9310" name="Google Shape;9310;p55"/>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5"/>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5"/>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5"/>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5"/>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5"/>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55"/>
          <p:cNvGrpSpPr/>
          <p:nvPr/>
        </p:nvGrpSpPr>
        <p:grpSpPr>
          <a:xfrm>
            <a:off x="2737513" y="3479842"/>
            <a:ext cx="337178" cy="315537"/>
            <a:chOff x="-56394425" y="3600600"/>
            <a:chExt cx="319025" cy="298550"/>
          </a:xfrm>
        </p:grpSpPr>
        <p:sp>
          <p:nvSpPr>
            <p:cNvPr id="9317" name="Google Shape;9317;p55"/>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5"/>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5"/>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55"/>
          <p:cNvGrpSpPr/>
          <p:nvPr/>
        </p:nvGrpSpPr>
        <p:grpSpPr>
          <a:xfrm>
            <a:off x="2752507" y="3884424"/>
            <a:ext cx="307188" cy="335486"/>
            <a:chOff x="-56379450" y="3983400"/>
            <a:chExt cx="290650" cy="317425"/>
          </a:xfrm>
        </p:grpSpPr>
        <p:sp>
          <p:nvSpPr>
            <p:cNvPr id="9321" name="Google Shape;9321;p5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5"/>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5"/>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55"/>
          <p:cNvGrpSpPr/>
          <p:nvPr/>
        </p:nvGrpSpPr>
        <p:grpSpPr>
          <a:xfrm>
            <a:off x="4835670" y="3055312"/>
            <a:ext cx="297200" cy="337151"/>
            <a:chOff x="-54401725" y="3198925"/>
            <a:chExt cx="281200" cy="319000"/>
          </a:xfrm>
        </p:grpSpPr>
        <p:sp>
          <p:nvSpPr>
            <p:cNvPr id="9330" name="Google Shape;9330;p55"/>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5"/>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5"/>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5"/>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5"/>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5"/>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5"/>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5"/>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5"/>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5"/>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5"/>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55"/>
          <p:cNvGrpSpPr/>
          <p:nvPr/>
        </p:nvGrpSpPr>
        <p:grpSpPr>
          <a:xfrm>
            <a:off x="4836503" y="3469035"/>
            <a:ext cx="295536" cy="336332"/>
            <a:chOff x="-54401725" y="3590375"/>
            <a:chExt cx="279625" cy="318225"/>
          </a:xfrm>
        </p:grpSpPr>
        <p:sp>
          <p:nvSpPr>
            <p:cNvPr id="9342" name="Google Shape;9342;p55"/>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5"/>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5"/>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5"/>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5"/>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5"/>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5"/>
          <p:cNvGrpSpPr/>
          <p:nvPr/>
        </p:nvGrpSpPr>
        <p:grpSpPr>
          <a:xfrm>
            <a:off x="4834429" y="3883578"/>
            <a:ext cx="299684" cy="336332"/>
            <a:chOff x="-54403300" y="3982600"/>
            <a:chExt cx="283550" cy="318225"/>
          </a:xfrm>
        </p:grpSpPr>
        <p:sp>
          <p:nvSpPr>
            <p:cNvPr id="9349" name="Google Shape;9349;p55"/>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5"/>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5"/>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5"/>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5"/>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55"/>
          <p:cNvGrpSpPr/>
          <p:nvPr/>
        </p:nvGrpSpPr>
        <p:grpSpPr>
          <a:xfrm>
            <a:off x="6888864" y="3050529"/>
            <a:ext cx="334641" cy="335275"/>
            <a:chOff x="-52458650" y="3194400"/>
            <a:chExt cx="316625" cy="317225"/>
          </a:xfrm>
        </p:grpSpPr>
        <p:sp>
          <p:nvSpPr>
            <p:cNvPr id="9355" name="Google Shape;9355;p55"/>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5"/>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5"/>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5"/>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5"/>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5"/>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5"/>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5"/>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55"/>
          <p:cNvGrpSpPr/>
          <p:nvPr/>
        </p:nvGrpSpPr>
        <p:grpSpPr>
          <a:xfrm>
            <a:off x="6897597" y="3463196"/>
            <a:ext cx="317176" cy="336094"/>
            <a:chOff x="-52450000" y="3584850"/>
            <a:chExt cx="300100" cy="318000"/>
          </a:xfrm>
        </p:grpSpPr>
        <p:sp>
          <p:nvSpPr>
            <p:cNvPr id="9364" name="Google Shape;9364;p55"/>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5"/>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5"/>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5"/>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5"/>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5"/>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5"/>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55"/>
          <p:cNvGrpSpPr/>
          <p:nvPr/>
        </p:nvGrpSpPr>
        <p:grpSpPr>
          <a:xfrm>
            <a:off x="6908417" y="3878584"/>
            <a:ext cx="295536" cy="335513"/>
            <a:chOff x="-52440550" y="3977875"/>
            <a:chExt cx="279625" cy="317450"/>
          </a:xfrm>
        </p:grpSpPr>
        <p:sp>
          <p:nvSpPr>
            <p:cNvPr id="9372" name="Google Shape;9372;p55"/>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5"/>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5"/>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5"/>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5"/>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5"/>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5"/>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5"/>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55"/>
          <p:cNvGrpSpPr/>
          <p:nvPr/>
        </p:nvGrpSpPr>
        <p:grpSpPr>
          <a:xfrm>
            <a:off x="7743238" y="3463196"/>
            <a:ext cx="295536" cy="337178"/>
            <a:chOff x="-51623775" y="3584850"/>
            <a:chExt cx="279625" cy="319025"/>
          </a:xfrm>
        </p:grpSpPr>
        <p:sp>
          <p:nvSpPr>
            <p:cNvPr id="9381" name="Google Shape;9381;p55"/>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5"/>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5"/>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5"/>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5"/>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5"/>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5"/>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5"/>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5"/>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55"/>
          <p:cNvGrpSpPr/>
          <p:nvPr/>
        </p:nvGrpSpPr>
        <p:grpSpPr>
          <a:xfrm>
            <a:off x="3589004" y="1687377"/>
            <a:ext cx="297204" cy="337241"/>
            <a:chOff x="1044400" y="2917425"/>
            <a:chExt cx="248125" cy="281550"/>
          </a:xfrm>
        </p:grpSpPr>
        <p:sp>
          <p:nvSpPr>
            <p:cNvPr id="9391" name="Google Shape;9391;p55"/>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5"/>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5"/>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5"/>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5"/>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9396" name="Google Shape;9396;p55"/>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9397" name="Google Shape;9397;p55"/>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9398" name="Google Shape;9398;p55"/>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5"/>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0" name="Google Shape;9400;p55"/>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04" name="Shape 9404"/>
        <p:cNvGrpSpPr/>
        <p:nvPr/>
      </p:nvGrpSpPr>
      <p:grpSpPr>
        <a:xfrm>
          <a:off x="0" y="0"/>
          <a:ext cx="0" cy="0"/>
          <a:chOff x="0" y="0"/>
          <a:chExt cx="0" cy="0"/>
        </a:xfrm>
      </p:grpSpPr>
      <p:sp>
        <p:nvSpPr>
          <p:cNvPr id="9405" name="Google Shape;9405;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9406" name="Google Shape;9406;p56"/>
          <p:cNvGrpSpPr/>
          <p:nvPr/>
        </p:nvGrpSpPr>
        <p:grpSpPr>
          <a:xfrm>
            <a:off x="1133421" y="1688547"/>
            <a:ext cx="257794" cy="330743"/>
            <a:chOff x="-50489600" y="1947400"/>
            <a:chExt cx="233150" cy="299125"/>
          </a:xfrm>
        </p:grpSpPr>
        <p:sp>
          <p:nvSpPr>
            <p:cNvPr id="9407" name="Google Shape;9407;p56"/>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6"/>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56"/>
          <p:cNvGrpSpPr/>
          <p:nvPr/>
        </p:nvGrpSpPr>
        <p:grpSpPr>
          <a:xfrm>
            <a:off x="1096836" y="2096108"/>
            <a:ext cx="330964" cy="331821"/>
            <a:chOff x="-50523475" y="2316000"/>
            <a:chExt cx="299325" cy="300100"/>
          </a:xfrm>
        </p:grpSpPr>
        <p:sp>
          <p:nvSpPr>
            <p:cNvPr id="9410" name="Google Shape;9410;p56"/>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6"/>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2" name="Google Shape;9412;p56"/>
          <p:cNvGrpSpPr/>
          <p:nvPr/>
        </p:nvGrpSpPr>
        <p:grpSpPr>
          <a:xfrm>
            <a:off x="1095537" y="2505383"/>
            <a:ext cx="333562" cy="330991"/>
            <a:chOff x="-50524250" y="2686150"/>
            <a:chExt cx="301675" cy="299350"/>
          </a:xfrm>
        </p:grpSpPr>
        <p:sp>
          <p:nvSpPr>
            <p:cNvPr id="9413" name="Google Shape;9413;p56"/>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6"/>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6"/>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6"/>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6"/>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6"/>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56"/>
          <p:cNvGrpSpPr/>
          <p:nvPr/>
        </p:nvGrpSpPr>
        <p:grpSpPr>
          <a:xfrm>
            <a:off x="3154610" y="1716411"/>
            <a:ext cx="331821" cy="332705"/>
            <a:chOff x="-48633950" y="1972600"/>
            <a:chExt cx="300100" cy="300900"/>
          </a:xfrm>
        </p:grpSpPr>
        <p:sp>
          <p:nvSpPr>
            <p:cNvPr id="9420" name="Google Shape;9420;p56"/>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6"/>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56"/>
          <p:cNvGrpSpPr/>
          <p:nvPr/>
        </p:nvGrpSpPr>
        <p:grpSpPr>
          <a:xfrm>
            <a:off x="3154167" y="2124856"/>
            <a:ext cx="332705" cy="334419"/>
            <a:chOff x="-48634750" y="2342000"/>
            <a:chExt cx="300900" cy="302450"/>
          </a:xfrm>
        </p:grpSpPr>
        <p:sp>
          <p:nvSpPr>
            <p:cNvPr id="9423" name="Google Shape;9423;p56"/>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6"/>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6"/>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6"/>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6"/>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6"/>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6"/>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6"/>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1" name="Google Shape;9431;p56"/>
          <p:cNvGrpSpPr/>
          <p:nvPr/>
        </p:nvGrpSpPr>
        <p:grpSpPr>
          <a:xfrm>
            <a:off x="3155038" y="2533274"/>
            <a:ext cx="330964" cy="330964"/>
            <a:chOff x="-48633175" y="2711375"/>
            <a:chExt cx="299325" cy="299325"/>
          </a:xfrm>
        </p:grpSpPr>
        <p:sp>
          <p:nvSpPr>
            <p:cNvPr id="9432" name="Google Shape;9432;p56"/>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6"/>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56"/>
          <p:cNvGrpSpPr/>
          <p:nvPr/>
        </p:nvGrpSpPr>
        <p:grpSpPr>
          <a:xfrm>
            <a:off x="5238891" y="1708560"/>
            <a:ext cx="290882" cy="331848"/>
            <a:chOff x="-46753100" y="1965500"/>
            <a:chExt cx="263075" cy="300125"/>
          </a:xfrm>
        </p:grpSpPr>
        <p:sp>
          <p:nvSpPr>
            <p:cNvPr id="9435" name="Google Shape;9435;p56"/>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6"/>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56"/>
          <p:cNvGrpSpPr/>
          <p:nvPr/>
        </p:nvGrpSpPr>
        <p:grpSpPr>
          <a:xfrm>
            <a:off x="5217979" y="2134421"/>
            <a:ext cx="332705" cy="292651"/>
            <a:chOff x="-46772025" y="2350650"/>
            <a:chExt cx="300900" cy="264675"/>
          </a:xfrm>
        </p:grpSpPr>
        <p:sp>
          <p:nvSpPr>
            <p:cNvPr id="9438" name="Google Shape;9438;p56"/>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6"/>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56"/>
          <p:cNvGrpSpPr/>
          <p:nvPr/>
        </p:nvGrpSpPr>
        <p:grpSpPr>
          <a:xfrm>
            <a:off x="5217979" y="2522825"/>
            <a:ext cx="332705" cy="332705"/>
            <a:chOff x="-46772025" y="2701925"/>
            <a:chExt cx="300900" cy="300900"/>
          </a:xfrm>
        </p:grpSpPr>
        <p:sp>
          <p:nvSpPr>
            <p:cNvPr id="9441" name="Google Shape;9441;p56"/>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6"/>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3" name="Google Shape;9443;p56"/>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4" name="Google Shape;9444;p56"/>
          <p:cNvGrpSpPr/>
          <p:nvPr/>
        </p:nvGrpSpPr>
        <p:grpSpPr>
          <a:xfrm>
            <a:off x="1507602" y="1689404"/>
            <a:ext cx="331821" cy="332705"/>
            <a:chOff x="-50154075" y="1948175"/>
            <a:chExt cx="300100" cy="300900"/>
          </a:xfrm>
        </p:grpSpPr>
        <p:sp>
          <p:nvSpPr>
            <p:cNvPr id="9445" name="Google Shape;9445;p56"/>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6"/>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56"/>
          <p:cNvGrpSpPr/>
          <p:nvPr/>
        </p:nvGrpSpPr>
        <p:grpSpPr>
          <a:xfrm>
            <a:off x="1507602" y="2096965"/>
            <a:ext cx="331821" cy="331848"/>
            <a:chOff x="-50154850" y="2316775"/>
            <a:chExt cx="300100" cy="300125"/>
          </a:xfrm>
        </p:grpSpPr>
        <p:sp>
          <p:nvSpPr>
            <p:cNvPr id="9448" name="Google Shape;9448;p56"/>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6"/>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0" name="Google Shape;9450;p56"/>
          <p:cNvGrpSpPr/>
          <p:nvPr/>
        </p:nvGrpSpPr>
        <p:grpSpPr>
          <a:xfrm>
            <a:off x="1503690" y="2504112"/>
            <a:ext cx="339643" cy="330300"/>
            <a:chOff x="-50158000" y="2685000"/>
            <a:chExt cx="307175" cy="298725"/>
          </a:xfrm>
        </p:grpSpPr>
        <p:sp>
          <p:nvSpPr>
            <p:cNvPr id="9451" name="Google Shape;9451;p56"/>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6"/>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6"/>
          <p:cNvGrpSpPr/>
          <p:nvPr/>
        </p:nvGrpSpPr>
        <p:grpSpPr>
          <a:xfrm>
            <a:off x="3572048" y="1717268"/>
            <a:ext cx="334419" cy="331848"/>
            <a:chOff x="-48266125" y="1973375"/>
            <a:chExt cx="302450" cy="300125"/>
          </a:xfrm>
        </p:grpSpPr>
        <p:sp>
          <p:nvSpPr>
            <p:cNvPr id="9454" name="Google Shape;9454;p56"/>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6"/>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6"/>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6"/>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6"/>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6"/>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56"/>
          <p:cNvGrpSpPr/>
          <p:nvPr/>
        </p:nvGrpSpPr>
        <p:grpSpPr>
          <a:xfrm>
            <a:off x="3597286" y="2125575"/>
            <a:ext cx="283944" cy="331959"/>
            <a:chOff x="-48237000" y="2342650"/>
            <a:chExt cx="256800" cy="300225"/>
          </a:xfrm>
        </p:grpSpPr>
        <p:sp>
          <p:nvSpPr>
            <p:cNvPr id="9461" name="Google Shape;9461;p56"/>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6"/>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6"/>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56"/>
          <p:cNvGrpSpPr/>
          <p:nvPr/>
        </p:nvGrpSpPr>
        <p:grpSpPr>
          <a:xfrm>
            <a:off x="5630194" y="1709224"/>
            <a:ext cx="334447" cy="329443"/>
            <a:chOff x="-46404975" y="1966100"/>
            <a:chExt cx="302475" cy="297950"/>
          </a:xfrm>
        </p:grpSpPr>
        <p:sp>
          <p:nvSpPr>
            <p:cNvPr id="9465" name="Google Shape;9465;p56"/>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6"/>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6"/>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6"/>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56"/>
          <p:cNvGrpSpPr/>
          <p:nvPr/>
        </p:nvGrpSpPr>
        <p:grpSpPr>
          <a:xfrm>
            <a:off x="5631493" y="2115264"/>
            <a:ext cx="331848" cy="331821"/>
            <a:chOff x="-46401050" y="2333325"/>
            <a:chExt cx="300125" cy="300100"/>
          </a:xfrm>
        </p:grpSpPr>
        <p:sp>
          <p:nvSpPr>
            <p:cNvPr id="9470" name="Google Shape;9470;p56"/>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6"/>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6"/>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6"/>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4" name="Google Shape;9474;p56"/>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5" name="Google Shape;9475;p56"/>
          <p:cNvGrpSpPr/>
          <p:nvPr/>
        </p:nvGrpSpPr>
        <p:grpSpPr>
          <a:xfrm>
            <a:off x="7280492" y="2124856"/>
            <a:ext cx="332705" cy="332677"/>
            <a:chOff x="-44914800" y="2342000"/>
            <a:chExt cx="300900" cy="300875"/>
          </a:xfrm>
        </p:grpSpPr>
        <p:sp>
          <p:nvSpPr>
            <p:cNvPr id="9476" name="Google Shape;9476;p56"/>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6"/>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6"/>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9" name="Google Shape;9479;p56"/>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0" name="Google Shape;9480;p56"/>
          <p:cNvGrpSpPr/>
          <p:nvPr/>
        </p:nvGrpSpPr>
        <p:grpSpPr>
          <a:xfrm>
            <a:off x="1917775" y="2096827"/>
            <a:ext cx="332705" cy="331102"/>
            <a:chOff x="-49786250" y="2316650"/>
            <a:chExt cx="300900" cy="299450"/>
          </a:xfrm>
        </p:grpSpPr>
        <p:sp>
          <p:nvSpPr>
            <p:cNvPr id="9481" name="Google Shape;9481;p56"/>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6"/>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6"/>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6"/>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6"/>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6"/>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6"/>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8" name="Google Shape;9488;p56"/>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6"/>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56"/>
          <p:cNvGrpSpPr/>
          <p:nvPr/>
        </p:nvGrpSpPr>
        <p:grpSpPr>
          <a:xfrm>
            <a:off x="4045921" y="2124856"/>
            <a:ext cx="213400" cy="332677"/>
            <a:chOff x="-47842400" y="2342000"/>
            <a:chExt cx="193000" cy="300875"/>
          </a:xfrm>
        </p:grpSpPr>
        <p:sp>
          <p:nvSpPr>
            <p:cNvPr id="9491" name="Google Shape;9491;p56"/>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6"/>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6"/>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4" name="Google Shape;9494;p56"/>
          <p:cNvGrpSpPr/>
          <p:nvPr/>
        </p:nvGrpSpPr>
        <p:grpSpPr>
          <a:xfrm>
            <a:off x="3986697" y="2532417"/>
            <a:ext cx="331848" cy="332705"/>
            <a:chOff x="-47896750" y="2710600"/>
            <a:chExt cx="300125" cy="300900"/>
          </a:xfrm>
        </p:grpSpPr>
        <p:sp>
          <p:nvSpPr>
            <p:cNvPr id="9495" name="Google Shape;9495;p56"/>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6"/>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6"/>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6"/>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56"/>
          <p:cNvGrpSpPr/>
          <p:nvPr/>
        </p:nvGrpSpPr>
        <p:grpSpPr>
          <a:xfrm>
            <a:off x="6041972" y="1727717"/>
            <a:ext cx="332705" cy="291794"/>
            <a:chOff x="-46033225" y="1982825"/>
            <a:chExt cx="300900" cy="263900"/>
          </a:xfrm>
        </p:grpSpPr>
        <p:sp>
          <p:nvSpPr>
            <p:cNvPr id="9500" name="Google Shape;9500;p56"/>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6"/>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6"/>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3" name="Google Shape;9503;p56"/>
          <p:cNvGrpSpPr/>
          <p:nvPr/>
        </p:nvGrpSpPr>
        <p:grpSpPr>
          <a:xfrm>
            <a:off x="6038932" y="2116564"/>
            <a:ext cx="338786" cy="302133"/>
            <a:chOff x="-46034000" y="2334500"/>
            <a:chExt cx="306400" cy="273250"/>
          </a:xfrm>
        </p:grpSpPr>
        <p:sp>
          <p:nvSpPr>
            <p:cNvPr id="9504" name="Google Shape;9504;p56"/>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6"/>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6"/>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56"/>
          <p:cNvGrpSpPr/>
          <p:nvPr/>
        </p:nvGrpSpPr>
        <p:grpSpPr>
          <a:xfrm>
            <a:off x="6081598" y="2523599"/>
            <a:ext cx="253454" cy="330190"/>
            <a:chOff x="-45998575" y="2702625"/>
            <a:chExt cx="229225" cy="298625"/>
          </a:xfrm>
        </p:grpSpPr>
        <p:sp>
          <p:nvSpPr>
            <p:cNvPr id="9508" name="Google Shape;9508;p56"/>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6"/>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6"/>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56"/>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6"/>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6"/>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6"/>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5" name="Google Shape;9515;p56"/>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6"/>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6"/>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6"/>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6"/>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0" name="Google Shape;9520;p56"/>
          <p:cNvGrpSpPr/>
          <p:nvPr/>
        </p:nvGrpSpPr>
        <p:grpSpPr>
          <a:xfrm>
            <a:off x="2350737" y="2503669"/>
            <a:ext cx="291767" cy="334447"/>
            <a:chOff x="-49398750" y="2684600"/>
            <a:chExt cx="263875" cy="302475"/>
          </a:xfrm>
        </p:grpSpPr>
        <p:sp>
          <p:nvSpPr>
            <p:cNvPr id="9521" name="Google Shape;9521;p56"/>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6"/>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6"/>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56"/>
          <p:cNvGrpSpPr/>
          <p:nvPr/>
        </p:nvGrpSpPr>
        <p:grpSpPr>
          <a:xfrm>
            <a:off x="4419244" y="1718152"/>
            <a:ext cx="290882" cy="332705"/>
            <a:chOff x="-47509225" y="1974175"/>
            <a:chExt cx="263075" cy="300900"/>
          </a:xfrm>
        </p:grpSpPr>
        <p:sp>
          <p:nvSpPr>
            <p:cNvPr id="9525" name="Google Shape;9525;p56"/>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6"/>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6"/>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6"/>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6"/>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0" name="Google Shape;9530;p56"/>
          <p:cNvGrpSpPr/>
          <p:nvPr/>
        </p:nvGrpSpPr>
        <p:grpSpPr>
          <a:xfrm>
            <a:off x="4397476" y="2124856"/>
            <a:ext cx="334419" cy="331599"/>
            <a:chOff x="-47529700" y="2342000"/>
            <a:chExt cx="302450" cy="299900"/>
          </a:xfrm>
        </p:grpSpPr>
        <p:sp>
          <p:nvSpPr>
            <p:cNvPr id="9531" name="Google Shape;9531;p56"/>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6"/>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56"/>
          <p:cNvGrpSpPr/>
          <p:nvPr/>
        </p:nvGrpSpPr>
        <p:grpSpPr>
          <a:xfrm>
            <a:off x="4398775" y="2573356"/>
            <a:ext cx="331821" cy="252570"/>
            <a:chOff x="-47527350" y="2747625"/>
            <a:chExt cx="300100" cy="228425"/>
          </a:xfrm>
        </p:grpSpPr>
        <p:sp>
          <p:nvSpPr>
            <p:cNvPr id="9534" name="Google Shape;9534;p56"/>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6"/>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6"/>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6"/>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6"/>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6"/>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56"/>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56"/>
          <p:cNvGrpSpPr/>
          <p:nvPr/>
        </p:nvGrpSpPr>
        <p:grpSpPr>
          <a:xfrm>
            <a:off x="6457973" y="2136162"/>
            <a:ext cx="331848" cy="291767"/>
            <a:chOff x="-45664625" y="2352225"/>
            <a:chExt cx="300125" cy="263875"/>
          </a:xfrm>
        </p:grpSpPr>
        <p:sp>
          <p:nvSpPr>
            <p:cNvPr id="9542" name="Google Shape;9542;p56"/>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6"/>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6"/>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6"/>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6"/>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6"/>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6"/>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56"/>
          <p:cNvGrpSpPr/>
          <p:nvPr/>
        </p:nvGrpSpPr>
        <p:grpSpPr>
          <a:xfrm>
            <a:off x="6457213" y="2524291"/>
            <a:ext cx="333369" cy="331240"/>
            <a:chOff x="-45665400" y="2703250"/>
            <a:chExt cx="301500" cy="299575"/>
          </a:xfrm>
        </p:grpSpPr>
        <p:sp>
          <p:nvSpPr>
            <p:cNvPr id="9550" name="Google Shape;9550;p56"/>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6"/>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6"/>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6"/>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56"/>
          <p:cNvGrpSpPr/>
          <p:nvPr/>
        </p:nvGrpSpPr>
        <p:grpSpPr>
          <a:xfrm>
            <a:off x="7727678" y="1727717"/>
            <a:ext cx="332705" cy="333590"/>
            <a:chOff x="-44528075" y="1982825"/>
            <a:chExt cx="300900" cy="301700"/>
          </a:xfrm>
        </p:grpSpPr>
        <p:sp>
          <p:nvSpPr>
            <p:cNvPr id="9555" name="Google Shape;9555;p56"/>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6"/>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6"/>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6"/>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6"/>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6"/>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6"/>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2" name="Google Shape;9562;p56"/>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3" name="Google Shape;9563;p56"/>
          <p:cNvGrpSpPr/>
          <p:nvPr/>
        </p:nvGrpSpPr>
        <p:grpSpPr>
          <a:xfrm>
            <a:off x="2742332" y="2096965"/>
            <a:ext cx="331821" cy="331848"/>
            <a:chOff x="-49048250" y="2316775"/>
            <a:chExt cx="300100" cy="300125"/>
          </a:xfrm>
        </p:grpSpPr>
        <p:sp>
          <p:nvSpPr>
            <p:cNvPr id="9564" name="Google Shape;9564;p56"/>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6"/>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6"/>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6"/>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8" name="Google Shape;9568;p56"/>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9" name="Google Shape;9569;p56"/>
          <p:cNvGrpSpPr/>
          <p:nvPr/>
        </p:nvGrpSpPr>
        <p:grpSpPr>
          <a:xfrm>
            <a:off x="4805880" y="1718152"/>
            <a:ext cx="333590" cy="331821"/>
            <a:chOff x="-47160325" y="1974175"/>
            <a:chExt cx="301700" cy="300100"/>
          </a:xfrm>
        </p:grpSpPr>
        <p:sp>
          <p:nvSpPr>
            <p:cNvPr id="9570" name="Google Shape;9570;p56"/>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6"/>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56"/>
          <p:cNvGrpSpPr/>
          <p:nvPr/>
        </p:nvGrpSpPr>
        <p:grpSpPr>
          <a:xfrm>
            <a:off x="4806322" y="2124856"/>
            <a:ext cx="332705" cy="332677"/>
            <a:chOff x="-47159525" y="2342000"/>
            <a:chExt cx="300900" cy="300875"/>
          </a:xfrm>
        </p:grpSpPr>
        <p:sp>
          <p:nvSpPr>
            <p:cNvPr id="9573" name="Google Shape;9573;p56"/>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6"/>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6"/>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6"/>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6"/>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56"/>
          <p:cNvGrpSpPr/>
          <p:nvPr/>
        </p:nvGrpSpPr>
        <p:grpSpPr>
          <a:xfrm>
            <a:off x="4806765" y="2534159"/>
            <a:ext cx="331821" cy="332705"/>
            <a:chOff x="-47157950" y="2712175"/>
            <a:chExt cx="300100" cy="300900"/>
          </a:xfrm>
        </p:grpSpPr>
        <p:sp>
          <p:nvSpPr>
            <p:cNvPr id="9579" name="Google Shape;9579;p56"/>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6"/>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6"/>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6"/>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6"/>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6"/>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6"/>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6" name="Google Shape;9586;p56"/>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7" name="Google Shape;9587;p56"/>
          <p:cNvGrpSpPr/>
          <p:nvPr/>
        </p:nvGrpSpPr>
        <p:grpSpPr>
          <a:xfrm>
            <a:off x="6885257" y="2115264"/>
            <a:ext cx="292624" cy="331821"/>
            <a:chOff x="-45278675" y="2333325"/>
            <a:chExt cx="264650" cy="300100"/>
          </a:xfrm>
        </p:grpSpPr>
        <p:sp>
          <p:nvSpPr>
            <p:cNvPr id="9588" name="Google Shape;9588;p56"/>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6"/>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6"/>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6"/>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56"/>
          <p:cNvGrpSpPr/>
          <p:nvPr/>
        </p:nvGrpSpPr>
        <p:grpSpPr>
          <a:xfrm>
            <a:off x="6894821" y="2522825"/>
            <a:ext cx="273495" cy="331848"/>
            <a:chOff x="-45270025" y="2701925"/>
            <a:chExt cx="247350" cy="300125"/>
          </a:xfrm>
        </p:grpSpPr>
        <p:sp>
          <p:nvSpPr>
            <p:cNvPr id="9593" name="Google Shape;9593;p56"/>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6"/>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6"/>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6"/>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7" name="Google Shape;9597;p56"/>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8" name="Google Shape;9598;p56"/>
          <p:cNvGrpSpPr/>
          <p:nvPr/>
        </p:nvGrpSpPr>
        <p:grpSpPr>
          <a:xfrm>
            <a:off x="1133422" y="3054944"/>
            <a:ext cx="257794" cy="333728"/>
            <a:chOff x="-50469125" y="3183175"/>
            <a:chExt cx="233150" cy="301825"/>
          </a:xfrm>
        </p:grpSpPr>
        <p:sp>
          <p:nvSpPr>
            <p:cNvPr id="9599" name="Google Shape;9599;p56"/>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6"/>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6"/>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56"/>
          <p:cNvGrpSpPr/>
          <p:nvPr/>
        </p:nvGrpSpPr>
        <p:grpSpPr>
          <a:xfrm>
            <a:off x="1095967" y="3461620"/>
            <a:ext cx="332705" cy="331848"/>
            <a:chOff x="-50504575" y="3550975"/>
            <a:chExt cx="300900" cy="300125"/>
          </a:xfrm>
        </p:grpSpPr>
        <p:sp>
          <p:nvSpPr>
            <p:cNvPr id="9603" name="Google Shape;9603;p56"/>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56"/>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6"/>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6"/>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7" name="Google Shape;9607;p56"/>
          <p:cNvGrpSpPr/>
          <p:nvPr/>
        </p:nvGrpSpPr>
        <p:grpSpPr>
          <a:xfrm>
            <a:off x="1095967" y="3870950"/>
            <a:ext cx="332705" cy="330964"/>
            <a:chOff x="-50503000" y="3921175"/>
            <a:chExt cx="300900" cy="299325"/>
          </a:xfrm>
        </p:grpSpPr>
        <p:sp>
          <p:nvSpPr>
            <p:cNvPr id="9608" name="Google Shape;9608;p56"/>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6"/>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6"/>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6"/>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6"/>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56"/>
          <p:cNvGrpSpPr/>
          <p:nvPr/>
        </p:nvGrpSpPr>
        <p:grpSpPr>
          <a:xfrm>
            <a:off x="3154610" y="3073215"/>
            <a:ext cx="331821" cy="332705"/>
            <a:chOff x="-48630025" y="3199700"/>
            <a:chExt cx="300100" cy="300900"/>
          </a:xfrm>
        </p:grpSpPr>
        <p:sp>
          <p:nvSpPr>
            <p:cNvPr id="9614" name="Google Shape;9614;p56"/>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6"/>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6"/>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56"/>
          <p:cNvGrpSpPr/>
          <p:nvPr/>
        </p:nvGrpSpPr>
        <p:grpSpPr>
          <a:xfrm>
            <a:off x="3154610" y="3481661"/>
            <a:ext cx="331821" cy="331821"/>
            <a:chOff x="-48630025" y="3569100"/>
            <a:chExt cx="300100" cy="300100"/>
          </a:xfrm>
        </p:grpSpPr>
        <p:sp>
          <p:nvSpPr>
            <p:cNvPr id="9618" name="Google Shape;9618;p56"/>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6"/>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6"/>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6"/>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6"/>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6"/>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6"/>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6"/>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6"/>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6"/>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56"/>
          <p:cNvGrpSpPr/>
          <p:nvPr/>
        </p:nvGrpSpPr>
        <p:grpSpPr>
          <a:xfrm>
            <a:off x="3155052" y="3890106"/>
            <a:ext cx="330936" cy="330079"/>
            <a:chOff x="-48629225" y="3938500"/>
            <a:chExt cx="299300" cy="298525"/>
          </a:xfrm>
        </p:grpSpPr>
        <p:sp>
          <p:nvSpPr>
            <p:cNvPr id="9629" name="Google Shape;9629;p56"/>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6"/>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6"/>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6"/>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56"/>
          <p:cNvGrpSpPr/>
          <p:nvPr/>
        </p:nvGrpSpPr>
        <p:grpSpPr>
          <a:xfrm>
            <a:off x="5238877" y="3074100"/>
            <a:ext cx="290910" cy="330964"/>
            <a:chOff x="-46762575" y="3200500"/>
            <a:chExt cx="263100" cy="299325"/>
          </a:xfrm>
        </p:grpSpPr>
        <p:sp>
          <p:nvSpPr>
            <p:cNvPr id="9634" name="Google Shape;9634;p56"/>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6"/>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6"/>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6"/>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6"/>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56"/>
          <p:cNvGrpSpPr/>
          <p:nvPr/>
        </p:nvGrpSpPr>
        <p:grpSpPr>
          <a:xfrm>
            <a:off x="5218408" y="3502559"/>
            <a:ext cx="331848" cy="291767"/>
            <a:chOff x="-46779900" y="3588000"/>
            <a:chExt cx="300125" cy="263875"/>
          </a:xfrm>
        </p:grpSpPr>
        <p:sp>
          <p:nvSpPr>
            <p:cNvPr id="9640" name="Google Shape;9640;p56"/>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6"/>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6"/>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6"/>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4" name="Google Shape;9644;p56"/>
          <p:cNvGrpSpPr/>
          <p:nvPr/>
        </p:nvGrpSpPr>
        <p:grpSpPr>
          <a:xfrm>
            <a:off x="5218850" y="3890106"/>
            <a:ext cx="330964" cy="330079"/>
            <a:chOff x="-46779100" y="3938500"/>
            <a:chExt cx="299325" cy="298525"/>
          </a:xfrm>
        </p:grpSpPr>
        <p:sp>
          <p:nvSpPr>
            <p:cNvPr id="9645" name="Google Shape;9645;p56"/>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6"/>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56"/>
          <p:cNvGrpSpPr/>
          <p:nvPr/>
        </p:nvGrpSpPr>
        <p:grpSpPr>
          <a:xfrm>
            <a:off x="7280934" y="3080181"/>
            <a:ext cx="331821" cy="331848"/>
            <a:chOff x="-44924250" y="3206000"/>
            <a:chExt cx="300100" cy="300125"/>
          </a:xfrm>
        </p:grpSpPr>
        <p:sp>
          <p:nvSpPr>
            <p:cNvPr id="9648" name="Google Shape;9648;p56"/>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6"/>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6"/>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6"/>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6"/>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56"/>
          <p:cNvGrpSpPr/>
          <p:nvPr/>
        </p:nvGrpSpPr>
        <p:grpSpPr>
          <a:xfrm>
            <a:off x="1507603" y="3054944"/>
            <a:ext cx="331821" cy="331821"/>
            <a:chOff x="-50134375" y="3183175"/>
            <a:chExt cx="300100" cy="300100"/>
          </a:xfrm>
        </p:grpSpPr>
        <p:sp>
          <p:nvSpPr>
            <p:cNvPr id="9654" name="Google Shape;9654;p5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4" name="Google Shape;9664;p56"/>
          <p:cNvGrpSpPr/>
          <p:nvPr/>
        </p:nvGrpSpPr>
        <p:grpSpPr>
          <a:xfrm>
            <a:off x="1507603" y="3461620"/>
            <a:ext cx="331821" cy="331848"/>
            <a:chOff x="-50134375" y="3550975"/>
            <a:chExt cx="300100" cy="300125"/>
          </a:xfrm>
        </p:grpSpPr>
        <p:sp>
          <p:nvSpPr>
            <p:cNvPr id="9665" name="Google Shape;9665;p56"/>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6"/>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56"/>
          <p:cNvGrpSpPr/>
          <p:nvPr/>
        </p:nvGrpSpPr>
        <p:grpSpPr>
          <a:xfrm>
            <a:off x="1507603" y="3870287"/>
            <a:ext cx="331821" cy="331627"/>
            <a:chOff x="-50134375" y="3920575"/>
            <a:chExt cx="300100" cy="299925"/>
          </a:xfrm>
        </p:grpSpPr>
        <p:sp>
          <p:nvSpPr>
            <p:cNvPr id="9668" name="Google Shape;9668;p56"/>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6"/>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6"/>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1" name="Google Shape;9671;p56"/>
          <p:cNvGrpSpPr/>
          <p:nvPr/>
        </p:nvGrpSpPr>
        <p:grpSpPr>
          <a:xfrm>
            <a:off x="3572477" y="3074100"/>
            <a:ext cx="333562" cy="331821"/>
            <a:chOff x="-48262200" y="3200500"/>
            <a:chExt cx="301675" cy="300100"/>
          </a:xfrm>
        </p:grpSpPr>
        <p:sp>
          <p:nvSpPr>
            <p:cNvPr id="9672" name="Google Shape;9672;p56"/>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6"/>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6"/>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6"/>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6"/>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6"/>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6"/>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6"/>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6"/>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56"/>
          <p:cNvGrpSpPr/>
          <p:nvPr/>
        </p:nvGrpSpPr>
        <p:grpSpPr>
          <a:xfrm>
            <a:off x="3599912" y="3482352"/>
            <a:ext cx="278692" cy="331130"/>
            <a:chOff x="-48233050" y="3569725"/>
            <a:chExt cx="252050" cy="299475"/>
          </a:xfrm>
        </p:grpSpPr>
        <p:sp>
          <p:nvSpPr>
            <p:cNvPr id="9682" name="Google Shape;9682;p56"/>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6"/>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6"/>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56"/>
          <p:cNvGrpSpPr/>
          <p:nvPr/>
        </p:nvGrpSpPr>
        <p:grpSpPr>
          <a:xfrm>
            <a:off x="3622109" y="3887480"/>
            <a:ext cx="234298" cy="334447"/>
            <a:chOff x="-48216525" y="3936125"/>
            <a:chExt cx="211900" cy="302475"/>
          </a:xfrm>
        </p:grpSpPr>
        <p:sp>
          <p:nvSpPr>
            <p:cNvPr id="9686" name="Google Shape;9686;p56"/>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56"/>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6"/>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6"/>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56"/>
          <p:cNvGrpSpPr/>
          <p:nvPr/>
        </p:nvGrpSpPr>
        <p:grpSpPr>
          <a:xfrm>
            <a:off x="5631506" y="3074957"/>
            <a:ext cx="331821" cy="331848"/>
            <a:chOff x="-46410500" y="3201275"/>
            <a:chExt cx="300100" cy="300125"/>
          </a:xfrm>
        </p:grpSpPr>
        <p:sp>
          <p:nvSpPr>
            <p:cNvPr id="9691" name="Google Shape;9691;p56"/>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6"/>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6"/>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6"/>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6"/>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6" name="Google Shape;9696;p56"/>
          <p:cNvGrpSpPr/>
          <p:nvPr/>
        </p:nvGrpSpPr>
        <p:grpSpPr>
          <a:xfrm>
            <a:off x="5631506" y="3481661"/>
            <a:ext cx="331821" cy="332705"/>
            <a:chOff x="-46409700" y="3569100"/>
            <a:chExt cx="300100" cy="300900"/>
          </a:xfrm>
        </p:grpSpPr>
        <p:sp>
          <p:nvSpPr>
            <p:cNvPr id="9697" name="Google Shape;9697;p56"/>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6"/>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6"/>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6"/>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6"/>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2" name="Google Shape;9702;p56"/>
          <p:cNvGrpSpPr/>
          <p:nvPr/>
        </p:nvGrpSpPr>
        <p:grpSpPr>
          <a:xfrm>
            <a:off x="5620187" y="3888365"/>
            <a:ext cx="354460" cy="334447"/>
            <a:chOff x="-46422300" y="3936925"/>
            <a:chExt cx="320575" cy="302475"/>
          </a:xfrm>
        </p:grpSpPr>
        <p:sp>
          <p:nvSpPr>
            <p:cNvPr id="9703" name="Google Shape;9703;p56"/>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6"/>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5" name="Google Shape;9705;p56"/>
          <p:cNvGrpSpPr/>
          <p:nvPr/>
        </p:nvGrpSpPr>
        <p:grpSpPr>
          <a:xfrm>
            <a:off x="7280492" y="3472097"/>
            <a:ext cx="332705" cy="331821"/>
            <a:chOff x="-44914800" y="3560450"/>
            <a:chExt cx="300900" cy="300100"/>
          </a:xfrm>
        </p:grpSpPr>
        <p:sp>
          <p:nvSpPr>
            <p:cNvPr id="9706" name="Google Shape;9706;p56"/>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6"/>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6"/>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6"/>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6"/>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1" name="Google Shape;9711;p56"/>
          <p:cNvGrpSpPr/>
          <p:nvPr/>
        </p:nvGrpSpPr>
        <p:grpSpPr>
          <a:xfrm>
            <a:off x="1918660" y="3055165"/>
            <a:ext cx="330936" cy="330743"/>
            <a:chOff x="-49764975" y="3183375"/>
            <a:chExt cx="299300" cy="299125"/>
          </a:xfrm>
        </p:grpSpPr>
        <p:sp>
          <p:nvSpPr>
            <p:cNvPr id="9712" name="Google Shape;9712;p56"/>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6"/>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6"/>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6"/>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6"/>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6"/>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6"/>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6"/>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6"/>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56"/>
          <p:cNvGrpSpPr/>
          <p:nvPr/>
        </p:nvGrpSpPr>
        <p:grpSpPr>
          <a:xfrm>
            <a:off x="1918660" y="3461897"/>
            <a:ext cx="330936" cy="332429"/>
            <a:chOff x="-49764975" y="3551225"/>
            <a:chExt cx="299300" cy="300650"/>
          </a:xfrm>
        </p:grpSpPr>
        <p:sp>
          <p:nvSpPr>
            <p:cNvPr id="9722" name="Google Shape;9722;p56"/>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6"/>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6"/>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6"/>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6"/>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6"/>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6"/>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6"/>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6"/>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6"/>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6"/>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56"/>
          <p:cNvGrpSpPr/>
          <p:nvPr/>
        </p:nvGrpSpPr>
        <p:grpSpPr>
          <a:xfrm>
            <a:off x="1916477" y="3869845"/>
            <a:ext cx="335304" cy="332069"/>
            <a:chOff x="-49766550" y="3920175"/>
            <a:chExt cx="303250" cy="300325"/>
          </a:xfrm>
        </p:grpSpPr>
        <p:sp>
          <p:nvSpPr>
            <p:cNvPr id="9734" name="Google Shape;9734;p56"/>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6"/>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6"/>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6"/>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8" name="Google Shape;9738;p56"/>
          <p:cNvGrpSpPr/>
          <p:nvPr/>
        </p:nvGrpSpPr>
        <p:grpSpPr>
          <a:xfrm>
            <a:off x="3985840" y="3074100"/>
            <a:ext cx="333562" cy="330964"/>
            <a:chOff x="-47892800" y="3200500"/>
            <a:chExt cx="301675" cy="299325"/>
          </a:xfrm>
        </p:grpSpPr>
        <p:sp>
          <p:nvSpPr>
            <p:cNvPr id="9739" name="Google Shape;9739;p56"/>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6"/>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6"/>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6"/>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6"/>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6"/>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56"/>
          <p:cNvGrpSpPr/>
          <p:nvPr/>
        </p:nvGrpSpPr>
        <p:grpSpPr>
          <a:xfrm>
            <a:off x="4045493" y="3481661"/>
            <a:ext cx="214257" cy="331821"/>
            <a:chOff x="-47839250" y="3569100"/>
            <a:chExt cx="193775" cy="300100"/>
          </a:xfrm>
        </p:grpSpPr>
        <p:sp>
          <p:nvSpPr>
            <p:cNvPr id="9746" name="Google Shape;9746;p56"/>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6"/>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6"/>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6"/>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6"/>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6"/>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56"/>
          <p:cNvGrpSpPr/>
          <p:nvPr/>
        </p:nvGrpSpPr>
        <p:grpSpPr>
          <a:xfrm>
            <a:off x="3986711" y="3889222"/>
            <a:ext cx="331821" cy="332705"/>
            <a:chOff x="-47892800" y="3937700"/>
            <a:chExt cx="300100" cy="300900"/>
          </a:xfrm>
        </p:grpSpPr>
        <p:sp>
          <p:nvSpPr>
            <p:cNvPr id="9753" name="Google Shape;9753;p56"/>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6"/>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6"/>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6"/>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6"/>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6"/>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6"/>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6"/>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56"/>
          <p:cNvGrpSpPr/>
          <p:nvPr/>
        </p:nvGrpSpPr>
        <p:grpSpPr>
          <a:xfrm>
            <a:off x="6042414" y="3094113"/>
            <a:ext cx="331821" cy="290910"/>
            <a:chOff x="-46042675" y="3218600"/>
            <a:chExt cx="300100" cy="263100"/>
          </a:xfrm>
        </p:grpSpPr>
        <p:sp>
          <p:nvSpPr>
            <p:cNvPr id="9762" name="Google Shape;9762;p56"/>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6"/>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6"/>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6"/>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6"/>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6"/>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56"/>
          <p:cNvGrpSpPr/>
          <p:nvPr/>
        </p:nvGrpSpPr>
        <p:grpSpPr>
          <a:xfrm>
            <a:off x="6042414" y="3481219"/>
            <a:ext cx="331821" cy="301801"/>
            <a:chOff x="-46042675" y="3568700"/>
            <a:chExt cx="300100" cy="272950"/>
          </a:xfrm>
        </p:grpSpPr>
        <p:sp>
          <p:nvSpPr>
            <p:cNvPr id="9769" name="Google Shape;9769;p56"/>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6"/>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6"/>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6"/>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56"/>
          <p:cNvGrpSpPr/>
          <p:nvPr/>
        </p:nvGrpSpPr>
        <p:grpSpPr>
          <a:xfrm>
            <a:off x="6081597" y="3889360"/>
            <a:ext cx="253454" cy="332567"/>
            <a:chOff x="-46007225" y="3937825"/>
            <a:chExt cx="229225" cy="300775"/>
          </a:xfrm>
        </p:grpSpPr>
        <p:sp>
          <p:nvSpPr>
            <p:cNvPr id="9774" name="Google Shape;9774;p56"/>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6"/>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6"/>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6"/>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6"/>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6"/>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6"/>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6"/>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6"/>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6"/>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4" name="Google Shape;9784;p56"/>
          <p:cNvGrpSpPr/>
          <p:nvPr/>
        </p:nvGrpSpPr>
        <p:grpSpPr>
          <a:xfrm>
            <a:off x="7300961" y="3880100"/>
            <a:ext cx="291767" cy="334004"/>
            <a:chOff x="-44895900" y="3929450"/>
            <a:chExt cx="263875" cy="302075"/>
          </a:xfrm>
        </p:grpSpPr>
        <p:sp>
          <p:nvSpPr>
            <p:cNvPr id="9785" name="Google Shape;9785;p56"/>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6"/>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6"/>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6"/>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6"/>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6"/>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56"/>
          <p:cNvGrpSpPr/>
          <p:nvPr/>
        </p:nvGrpSpPr>
        <p:grpSpPr>
          <a:xfrm>
            <a:off x="2330269" y="3065392"/>
            <a:ext cx="332705" cy="310923"/>
            <a:chOff x="-49397175" y="3192625"/>
            <a:chExt cx="300900" cy="281200"/>
          </a:xfrm>
        </p:grpSpPr>
        <p:sp>
          <p:nvSpPr>
            <p:cNvPr id="9792" name="Google Shape;9792;p56"/>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6"/>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6"/>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6"/>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6"/>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6"/>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6"/>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56"/>
          <p:cNvGrpSpPr/>
          <p:nvPr/>
        </p:nvGrpSpPr>
        <p:grpSpPr>
          <a:xfrm>
            <a:off x="2354649" y="3461620"/>
            <a:ext cx="283944" cy="332705"/>
            <a:chOff x="-49375900" y="3550975"/>
            <a:chExt cx="256800" cy="300900"/>
          </a:xfrm>
        </p:grpSpPr>
        <p:sp>
          <p:nvSpPr>
            <p:cNvPr id="9800" name="Google Shape;9800;p56"/>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6"/>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6"/>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6"/>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6"/>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6"/>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6"/>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6"/>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6"/>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6"/>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6"/>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56"/>
          <p:cNvGrpSpPr/>
          <p:nvPr/>
        </p:nvGrpSpPr>
        <p:grpSpPr>
          <a:xfrm>
            <a:off x="2350309" y="3870066"/>
            <a:ext cx="292624" cy="332705"/>
            <a:chOff x="-49378250" y="3920375"/>
            <a:chExt cx="264650" cy="300900"/>
          </a:xfrm>
        </p:grpSpPr>
        <p:sp>
          <p:nvSpPr>
            <p:cNvPr id="9812" name="Google Shape;9812;p56"/>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6"/>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6"/>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6"/>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6"/>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6"/>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6"/>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9" name="Google Shape;9819;p56"/>
          <p:cNvGrpSpPr/>
          <p:nvPr/>
        </p:nvGrpSpPr>
        <p:grpSpPr>
          <a:xfrm>
            <a:off x="4418802" y="3074100"/>
            <a:ext cx="291767" cy="333562"/>
            <a:chOff x="-47505300" y="3200500"/>
            <a:chExt cx="263875" cy="301675"/>
          </a:xfrm>
        </p:grpSpPr>
        <p:sp>
          <p:nvSpPr>
            <p:cNvPr id="9820" name="Google Shape;9820;p56"/>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6"/>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6"/>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6"/>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6"/>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6"/>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6"/>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6"/>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6"/>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6"/>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6"/>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6"/>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6"/>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3" name="Google Shape;9833;p56"/>
          <p:cNvGrpSpPr/>
          <p:nvPr/>
        </p:nvGrpSpPr>
        <p:grpSpPr>
          <a:xfrm>
            <a:off x="4398347" y="3481661"/>
            <a:ext cx="332677" cy="331627"/>
            <a:chOff x="-47524975" y="3569100"/>
            <a:chExt cx="300875" cy="299925"/>
          </a:xfrm>
        </p:grpSpPr>
        <p:sp>
          <p:nvSpPr>
            <p:cNvPr id="9834" name="Google Shape;9834;p56"/>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6"/>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6"/>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6"/>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6"/>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9" name="Google Shape;9839;p56"/>
          <p:cNvGrpSpPr/>
          <p:nvPr/>
        </p:nvGrpSpPr>
        <p:grpSpPr>
          <a:xfrm>
            <a:off x="4398775" y="3929304"/>
            <a:ext cx="331821" cy="252570"/>
            <a:chOff x="-47523400" y="3973950"/>
            <a:chExt cx="300100" cy="228425"/>
          </a:xfrm>
        </p:grpSpPr>
        <p:sp>
          <p:nvSpPr>
            <p:cNvPr id="9840" name="Google Shape;9840;p56"/>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6"/>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6"/>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6"/>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6"/>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56"/>
          <p:cNvGrpSpPr/>
          <p:nvPr/>
        </p:nvGrpSpPr>
        <p:grpSpPr>
          <a:xfrm>
            <a:off x="6458415" y="3072801"/>
            <a:ext cx="330964" cy="334004"/>
            <a:chOff x="-45673275" y="3199325"/>
            <a:chExt cx="299325" cy="302075"/>
          </a:xfrm>
        </p:grpSpPr>
        <p:sp>
          <p:nvSpPr>
            <p:cNvPr id="9846" name="Google Shape;9846;p56"/>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6"/>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6"/>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56"/>
          <p:cNvGrpSpPr/>
          <p:nvPr/>
        </p:nvGrpSpPr>
        <p:grpSpPr>
          <a:xfrm>
            <a:off x="6457544" y="3500817"/>
            <a:ext cx="332705" cy="293508"/>
            <a:chOff x="-45674075" y="3586425"/>
            <a:chExt cx="300900" cy="265450"/>
          </a:xfrm>
        </p:grpSpPr>
        <p:sp>
          <p:nvSpPr>
            <p:cNvPr id="9850" name="Google Shape;9850;p56"/>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6"/>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56"/>
          <p:cNvGrpSpPr/>
          <p:nvPr/>
        </p:nvGrpSpPr>
        <p:grpSpPr>
          <a:xfrm>
            <a:off x="6458415" y="3889222"/>
            <a:ext cx="330964" cy="332705"/>
            <a:chOff x="-45673275" y="3937700"/>
            <a:chExt cx="299325" cy="300900"/>
          </a:xfrm>
        </p:grpSpPr>
        <p:sp>
          <p:nvSpPr>
            <p:cNvPr id="9853" name="Google Shape;9853;p56"/>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6"/>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6"/>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6"/>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6"/>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6"/>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56"/>
          <p:cNvGrpSpPr/>
          <p:nvPr/>
        </p:nvGrpSpPr>
        <p:grpSpPr>
          <a:xfrm>
            <a:off x="7727679" y="3047093"/>
            <a:ext cx="332705" cy="332705"/>
            <a:chOff x="-44512325" y="3176075"/>
            <a:chExt cx="300900" cy="300900"/>
          </a:xfrm>
        </p:grpSpPr>
        <p:sp>
          <p:nvSpPr>
            <p:cNvPr id="9860" name="Google Shape;9860;p56"/>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6"/>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6"/>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56"/>
          <p:cNvGrpSpPr/>
          <p:nvPr/>
        </p:nvGrpSpPr>
        <p:grpSpPr>
          <a:xfrm>
            <a:off x="2742761" y="3054944"/>
            <a:ext cx="330964" cy="330964"/>
            <a:chOff x="-49027775" y="3183175"/>
            <a:chExt cx="299325" cy="299325"/>
          </a:xfrm>
        </p:grpSpPr>
        <p:sp>
          <p:nvSpPr>
            <p:cNvPr id="9864" name="Google Shape;9864;p56"/>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6"/>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6"/>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6"/>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56"/>
          <p:cNvGrpSpPr/>
          <p:nvPr/>
        </p:nvGrpSpPr>
        <p:grpSpPr>
          <a:xfrm>
            <a:off x="2742333" y="3461620"/>
            <a:ext cx="331821" cy="333590"/>
            <a:chOff x="-49027775" y="3550975"/>
            <a:chExt cx="300100" cy="301700"/>
          </a:xfrm>
        </p:grpSpPr>
        <p:sp>
          <p:nvSpPr>
            <p:cNvPr id="9869" name="Google Shape;9869;p56"/>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6"/>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6"/>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6"/>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6"/>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6"/>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6"/>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6"/>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6"/>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6"/>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56"/>
          <p:cNvGrpSpPr/>
          <p:nvPr/>
        </p:nvGrpSpPr>
        <p:grpSpPr>
          <a:xfrm>
            <a:off x="2740536" y="3869845"/>
            <a:ext cx="335414" cy="332069"/>
            <a:chOff x="-49031025" y="3920175"/>
            <a:chExt cx="303350" cy="300325"/>
          </a:xfrm>
        </p:grpSpPr>
        <p:sp>
          <p:nvSpPr>
            <p:cNvPr id="9880" name="Google Shape;9880;p56"/>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6"/>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6"/>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6"/>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6"/>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6"/>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56"/>
          <p:cNvGrpSpPr/>
          <p:nvPr/>
        </p:nvGrpSpPr>
        <p:grpSpPr>
          <a:xfrm>
            <a:off x="4806336" y="3074100"/>
            <a:ext cx="332677" cy="330964"/>
            <a:chOff x="-47155575" y="3200500"/>
            <a:chExt cx="300875" cy="299325"/>
          </a:xfrm>
        </p:grpSpPr>
        <p:sp>
          <p:nvSpPr>
            <p:cNvPr id="9887" name="Google Shape;9887;p56"/>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6"/>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6"/>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6"/>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6"/>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6"/>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56"/>
          <p:cNvGrpSpPr/>
          <p:nvPr/>
        </p:nvGrpSpPr>
        <p:grpSpPr>
          <a:xfrm>
            <a:off x="4806765" y="3481661"/>
            <a:ext cx="331821" cy="331821"/>
            <a:chOff x="-47154800" y="3569100"/>
            <a:chExt cx="300100" cy="300100"/>
          </a:xfrm>
        </p:grpSpPr>
        <p:sp>
          <p:nvSpPr>
            <p:cNvPr id="9894" name="Google Shape;9894;p56"/>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6"/>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6"/>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6"/>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6"/>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6"/>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56"/>
          <p:cNvGrpSpPr/>
          <p:nvPr/>
        </p:nvGrpSpPr>
        <p:grpSpPr>
          <a:xfrm>
            <a:off x="4807207" y="3890963"/>
            <a:ext cx="330936" cy="330107"/>
            <a:chOff x="-47154000" y="3939275"/>
            <a:chExt cx="299300" cy="298550"/>
          </a:xfrm>
        </p:grpSpPr>
        <p:sp>
          <p:nvSpPr>
            <p:cNvPr id="9901" name="Google Shape;9901;p56"/>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6"/>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6"/>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6"/>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56"/>
          <p:cNvGrpSpPr/>
          <p:nvPr/>
        </p:nvGrpSpPr>
        <p:grpSpPr>
          <a:xfrm>
            <a:off x="6885685" y="3074100"/>
            <a:ext cx="291767" cy="330964"/>
            <a:chOff x="-45286550" y="3200500"/>
            <a:chExt cx="263875" cy="299325"/>
          </a:xfrm>
        </p:grpSpPr>
        <p:sp>
          <p:nvSpPr>
            <p:cNvPr id="9906" name="Google Shape;9906;p56"/>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6"/>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6"/>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56"/>
          <p:cNvGrpSpPr/>
          <p:nvPr/>
        </p:nvGrpSpPr>
        <p:grpSpPr>
          <a:xfrm>
            <a:off x="6885685" y="3482545"/>
            <a:ext cx="291767" cy="330936"/>
            <a:chOff x="-45286550" y="3569900"/>
            <a:chExt cx="263875" cy="299300"/>
          </a:xfrm>
        </p:grpSpPr>
        <p:sp>
          <p:nvSpPr>
            <p:cNvPr id="9910" name="Google Shape;9910;p56"/>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6"/>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6"/>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6"/>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6"/>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6"/>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6" name="Google Shape;9916;p56"/>
          <p:cNvGrpSpPr/>
          <p:nvPr/>
        </p:nvGrpSpPr>
        <p:grpSpPr>
          <a:xfrm>
            <a:off x="6896134" y="3890106"/>
            <a:ext cx="270869" cy="331821"/>
            <a:chOff x="-45277900" y="3938500"/>
            <a:chExt cx="244975" cy="300100"/>
          </a:xfrm>
        </p:grpSpPr>
        <p:sp>
          <p:nvSpPr>
            <p:cNvPr id="9917" name="Google Shape;9917;p56"/>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6"/>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6"/>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6"/>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1" name="Google Shape;9921;p56"/>
          <p:cNvGrpSpPr/>
          <p:nvPr/>
        </p:nvGrpSpPr>
        <p:grpSpPr>
          <a:xfrm>
            <a:off x="7728121" y="3490368"/>
            <a:ext cx="331821" cy="331821"/>
            <a:chOff x="-44502875" y="3576975"/>
            <a:chExt cx="300100" cy="300100"/>
          </a:xfrm>
        </p:grpSpPr>
        <p:sp>
          <p:nvSpPr>
            <p:cNvPr id="9922" name="Google Shape;9922;p56"/>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6"/>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6"/>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5" name="Google Shape;9925;p56"/>
          <p:cNvGrpSpPr/>
          <p:nvPr/>
        </p:nvGrpSpPr>
        <p:grpSpPr>
          <a:xfrm>
            <a:off x="2356364" y="2181064"/>
            <a:ext cx="284806" cy="241434"/>
            <a:chOff x="1636184" y="2959225"/>
            <a:chExt cx="232666" cy="197250"/>
          </a:xfrm>
        </p:grpSpPr>
        <p:sp>
          <p:nvSpPr>
            <p:cNvPr id="9926" name="Google Shape;9926;p56"/>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6"/>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6"/>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9929" name="Google Shape;9929;p56"/>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9930" name="Google Shape;9930;p56"/>
          <p:cNvGrpSpPr/>
          <p:nvPr/>
        </p:nvGrpSpPr>
        <p:grpSpPr>
          <a:xfrm>
            <a:off x="3623760" y="2531111"/>
            <a:ext cx="239502" cy="338262"/>
            <a:chOff x="-47300587" y="123275"/>
            <a:chExt cx="190975" cy="269725"/>
          </a:xfrm>
        </p:grpSpPr>
        <p:sp>
          <p:nvSpPr>
            <p:cNvPr id="9931" name="Google Shape;9931;p56"/>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6"/>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56"/>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6"/>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6"/>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39" name="Shape 9939"/>
        <p:cNvGrpSpPr/>
        <p:nvPr/>
      </p:nvGrpSpPr>
      <p:grpSpPr>
        <a:xfrm>
          <a:off x="0" y="0"/>
          <a:ext cx="0" cy="0"/>
          <a:chOff x="0" y="0"/>
          <a:chExt cx="0" cy="0"/>
        </a:xfrm>
      </p:grpSpPr>
      <p:sp>
        <p:nvSpPr>
          <p:cNvPr id="9940" name="Google Shape;9940;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9941" name="Google Shape;9941;p57"/>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7"/>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7"/>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4" name="Google Shape;9944;p57"/>
          <p:cNvGrpSpPr/>
          <p:nvPr/>
        </p:nvGrpSpPr>
        <p:grpSpPr>
          <a:xfrm>
            <a:off x="3151213" y="1709564"/>
            <a:ext cx="342129" cy="343862"/>
            <a:chOff x="-41270450" y="1973375"/>
            <a:chExt cx="315850" cy="317450"/>
          </a:xfrm>
        </p:grpSpPr>
        <p:sp>
          <p:nvSpPr>
            <p:cNvPr id="9945" name="Google Shape;9945;p57"/>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7"/>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7"/>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7"/>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57"/>
          <p:cNvGrpSpPr/>
          <p:nvPr/>
        </p:nvGrpSpPr>
        <p:grpSpPr>
          <a:xfrm>
            <a:off x="3140177" y="2105636"/>
            <a:ext cx="364199" cy="342318"/>
            <a:chOff x="-41291625" y="2339025"/>
            <a:chExt cx="336225" cy="316025"/>
          </a:xfrm>
        </p:grpSpPr>
        <p:sp>
          <p:nvSpPr>
            <p:cNvPr id="9950" name="Google Shape;9950;p57"/>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7"/>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2" name="Google Shape;9952;p57"/>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7"/>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7"/>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7"/>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7"/>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7"/>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8" name="Google Shape;9958;p57"/>
          <p:cNvGrpSpPr/>
          <p:nvPr/>
        </p:nvGrpSpPr>
        <p:grpSpPr>
          <a:xfrm>
            <a:off x="1533687" y="1683811"/>
            <a:ext cx="365174" cy="343293"/>
            <a:chOff x="-42804750" y="1949600"/>
            <a:chExt cx="337125" cy="316925"/>
          </a:xfrm>
        </p:grpSpPr>
        <p:sp>
          <p:nvSpPr>
            <p:cNvPr id="9959" name="Google Shape;9959;p57"/>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7"/>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7"/>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2" name="Google Shape;9962;p57"/>
          <p:cNvGrpSpPr/>
          <p:nvPr/>
        </p:nvGrpSpPr>
        <p:grpSpPr>
          <a:xfrm>
            <a:off x="1564049" y="2085164"/>
            <a:ext cx="308847" cy="335115"/>
            <a:chOff x="-42778750" y="2320125"/>
            <a:chExt cx="285125" cy="309375"/>
          </a:xfrm>
        </p:grpSpPr>
        <p:sp>
          <p:nvSpPr>
            <p:cNvPr id="9963" name="Google Shape;9963;p57"/>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7"/>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57"/>
          <p:cNvGrpSpPr/>
          <p:nvPr/>
        </p:nvGrpSpPr>
        <p:grpSpPr>
          <a:xfrm>
            <a:off x="1543503" y="2475712"/>
            <a:ext cx="345541" cy="344701"/>
            <a:chOff x="-42796875" y="2680675"/>
            <a:chExt cx="319000" cy="318225"/>
          </a:xfrm>
        </p:grpSpPr>
        <p:sp>
          <p:nvSpPr>
            <p:cNvPr id="9966" name="Google Shape;9966;p57"/>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7"/>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7"/>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7"/>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7"/>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1" name="Google Shape;9971;p57"/>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7"/>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7"/>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7"/>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7"/>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6" name="Google Shape;9976;p57"/>
          <p:cNvGrpSpPr/>
          <p:nvPr/>
        </p:nvGrpSpPr>
        <p:grpSpPr>
          <a:xfrm>
            <a:off x="5583876" y="2080668"/>
            <a:ext cx="359189" cy="340016"/>
            <a:chOff x="-39055650" y="2315975"/>
            <a:chExt cx="331600" cy="313900"/>
          </a:xfrm>
        </p:grpSpPr>
        <p:sp>
          <p:nvSpPr>
            <p:cNvPr id="9977" name="Google Shape;9977;p57"/>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7"/>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9" name="Google Shape;9979;p57"/>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7"/>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1" name="Google Shape;9981;p57"/>
          <p:cNvGrpSpPr/>
          <p:nvPr/>
        </p:nvGrpSpPr>
        <p:grpSpPr>
          <a:xfrm>
            <a:off x="1929543" y="1683974"/>
            <a:ext cx="349819" cy="342047"/>
            <a:chOff x="-42430625" y="1949750"/>
            <a:chExt cx="322950" cy="315775"/>
          </a:xfrm>
        </p:grpSpPr>
        <p:sp>
          <p:nvSpPr>
            <p:cNvPr id="9982" name="Google Shape;9982;p57"/>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7"/>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7"/>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7"/>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6" name="Google Shape;9986;p57"/>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7"/>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7"/>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7"/>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7"/>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7"/>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57"/>
          <p:cNvGrpSpPr/>
          <p:nvPr/>
        </p:nvGrpSpPr>
        <p:grpSpPr>
          <a:xfrm>
            <a:off x="6002652" y="2078962"/>
            <a:ext cx="342995" cy="342291"/>
            <a:chOff x="-38686275" y="2314400"/>
            <a:chExt cx="316650" cy="316000"/>
          </a:xfrm>
        </p:grpSpPr>
        <p:sp>
          <p:nvSpPr>
            <p:cNvPr id="9993" name="Google Shape;9993;p57"/>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7"/>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5" name="Google Shape;9995;p57"/>
          <p:cNvGrpSpPr/>
          <p:nvPr/>
        </p:nvGrpSpPr>
        <p:grpSpPr>
          <a:xfrm>
            <a:off x="6001366" y="2477418"/>
            <a:ext cx="345568" cy="343835"/>
            <a:chOff x="-38686275" y="2682250"/>
            <a:chExt cx="319025" cy="317425"/>
          </a:xfrm>
        </p:grpSpPr>
        <p:sp>
          <p:nvSpPr>
            <p:cNvPr id="9996" name="Google Shape;9996;p57"/>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7"/>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57"/>
          <p:cNvGrpSpPr/>
          <p:nvPr/>
        </p:nvGrpSpPr>
        <p:grpSpPr>
          <a:xfrm>
            <a:off x="7214268" y="2462063"/>
            <a:ext cx="360056" cy="346516"/>
            <a:chOff x="-37534750" y="2668075"/>
            <a:chExt cx="332400" cy="319900"/>
          </a:xfrm>
        </p:grpSpPr>
        <p:sp>
          <p:nvSpPr>
            <p:cNvPr id="9999" name="Google Shape;9999;p57"/>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7"/>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1" name="Google Shape;10001;p57"/>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2" name="Google Shape;10002;p57"/>
          <p:cNvGrpSpPr/>
          <p:nvPr/>
        </p:nvGrpSpPr>
        <p:grpSpPr>
          <a:xfrm>
            <a:off x="2336367" y="2080696"/>
            <a:ext cx="345541" cy="344133"/>
            <a:chOff x="-42062025" y="2316000"/>
            <a:chExt cx="319000" cy="317700"/>
          </a:xfrm>
        </p:grpSpPr>
        <p:sp>
          <p:nvSpPr>
            <p:cNvPr id="10003" name="Google Shape;10003;p57"/>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7"/>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5" name="Google Shape;10005;p57"/>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6" name="Google Shape;10006;p57"/>
          <p:cNvGrpSpPr/>
          <p:nvPr/>
        </p:nvGrpSpPr>
        <p:grpSpPr>
          <a:xfrm>
            <a:off x="4395630" y="1713843"/>
            <a:ext cx="303729" cy="338717"/>
            <a:chOff x="-40150450" y="1977325"/>
            <a:chExt cx="280400" cy="312700"/>
          </a:xfrm>
        </p:grpSpPr>
        <p:sp>
          <p:nvSpPr>
            <p:cNvPr id="10007" name="Google Shape;10007;p57"/>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7"/>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7"/>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7"/>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57"/>
          <p:cNvGrpSpPr/>
          <p:nvPr/>
        </p:nvGrpSpPr>
        <p:grpSpPr>
          <a:xfrm>
            <a:off x="4390079" y="2106286"/>
            <a:ext cx="314832" cy="342995"/>
            <a:chOff x="-40160700" y="2339625"/>
            <a:chExt cx="290650" cy="316650"/>
          </a:xfrm>
        </p:grpSpPr>
        <p:sp>
          <p:nvSpPr>
            <p:cNvPr id="10012" name="Google Shape;10012;p57"/>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7"/>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7"/>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7"/>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57"/>
          <p:cNvGrpSpPr/>
          <p:nvPr/>
        </p:nvGrpSpPr>
        <p:grpSpPr>
          <a:xfrm>
            <a:off x="4373357" y="2503008"/>
            <a:ext cx="345541" cy="342995"/>
            <a:chOff x="-40171725" y="2705875"/>
            <a:chExt cx="319000" cy="316650"/>
          </a:xfrm>
        </p:grpSpPr>
        <p:sp>
          <p:nvSpPr>
            <p:cNvPr id="10017" name="Google Shape;10017;p57"/>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7"/>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57"/>
          <p:cNvGrpSpPr/>
          <p:nvPr/>
        </p:nvGrpSpPr>
        <p:grpSpPr>
          <a:xfrm>
            <a:off x="6450332" y="1680561"/>
            <a:ext cx="250869" cy="343862"/>
            <a:chOff x="-38275925" y="1946600"/>
            <a:chExt cx="231600" cy="317450"/>
          </a:xfrm>
        </p:grpSpPr>
        <p:sp>
          <p:nvSpPr>
            <p:cNvPr id="10020" name="Google Shape;10020;p57"/>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7"/>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2" name="Google Shape;10022;p57"/>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7"/>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4" name="Google Shape;10024;p57"/>
          <p:cNvGrpSpPr/>
          <p:nvPr/>
        </p:nvGrpSpPr>
        <p:grpSpPr>
          <a:xfrm>
            <a:off x="7635833" y="1685680"/>
            <a:ext cx="351525" cy="342156"/>
            <a:chOff x="-37190575" y="1951325"/>
            <a:chExt cx="324525" cy="315875"/>
          </a:xfrm>
        </p:grpSpPr>
        <p:sp>
          <p:nvSpPr>
            <p:cNvPr id="10025" name="Google Shape;10025;p57"/>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7"/>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7"/>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7"/>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7"/>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0" name="Google Shape;10030;p57"/>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1" name="Google Shape;10031;p57"/>
          <p:cNvGrpSpPr/>
          <p:nvPr/>
        </p:nvGrpSpPr>
        <p:grpSpPr>
          <a:xfrm>
            <a:off x="2743418" y="2153216"/>
            <a:ext cx="343835" cy="269608"/>
            <a:chOff x="-41694200" y="2382950"/>
            <a:chExt cx="317425" cy="248900"/>
          </a:xfrm>
        </p:grpSpPr>
        <p:sp>
          <p:nvSpPr>
            <p:cNvPr id="10032" name="Google Shape;10032;p57"/>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7"/>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57"/>
          <p:cNvGrpSpPr/>
          <p:nvPr/>
        </p:nvGrpSpPr>
        <p:grpSpPr>
          <a:xfrm>
            <a:off x="2740496" y="2478257"/>
            <a:ext cx="345541" cy="343862"/>
            <a:chOff x="-41695775" y="2683025"/>
            <a:chExt cx="319000" cy="317450"/>
          </a:xfrm>
        </p:grpSpPr>
        <p:sp>
          <p:nvSpPr>
            <p:cNvPr id="10035" name="Google Shape;10035;p57"/>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7"/>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7"/>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57"/>
          <p:cNvGrpSpPr/>
          <p:nvPr/>
        </p:nvGrpSpPr>
        <p:grpSpPr>
          <a:xfrm>
            <a:off x="4797389" y="1707858"/>
            <a:ext cx="314832" cy="345568"/>
            <a:chOff x="-39792875" y="1971800"/>
            <a:chExt cx="290650" cy="319025"/>
          </a:xfrm>
        </p:grpSpPr>
        <p:sp>
          <p:nvSpPr>
            <p:cNvPr id="10039" name="Google Shape;10039;p57"/>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7"/>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57"/>
          <p:cNvGrpSpPr/>
          <p:nvPr/>
        </p:nvGrpSpPr>
        <p:grpSpPr>
          <a:xfrm>
            <a:off x="4805486" y="2104445"/>
            <a:ext cx="298638" cy="344837"/>
            <a:chOff x="-39783425" y="2337925"/>
            <a:chExt cx="275700" cy="318350"/>
          </a:xfrm>
        </p:grpSpPr>
        <p:sp>
          <p:nvSpPr>
            <p:cNvPr id="10042" name="Google Shape;10042;p57"/>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7"/>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4" name="Google Shape;10044;p57"/>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5" name="Google Shape;10045;p57"/>
          <p:cNvGrpSpPr/>
          <p:nvPr/>
        </p:nvGrpSpPr>
        <p:grpSpPr>
          <a:xfrm>
            <a:off x="6800271" y="1682268"/>
            <a:ext cx="353232" cy="342806"/>
            <a:chOff x="-37956150" y="1948175"/>
            <a:chExt cx="326100" cy="316475"/>
          </a:xfrm>
        </p:grpSpPr>
        <p:sp>
          <p:nvSpPr>
            <p:cNvPr id="10046" name="Google Shape;10046;p57"/>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7"/>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7"/>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9" name="Google Shape;10049;p57"/>
          <p:cNvGrpSpPr/>
          <p:nvPr/>
        </p:nvGrpSpPr>
        <p:grpSpPr>
          <a:xfrm>
            <a:off x="6807188" y="2148937"/>
            <a:ext cx="345568" cy="223572"/>
            <a:chOff x="-37953000" y="2379000"/>
            <a:chExt cx="319025" cy="206400"/>
          </a:xfrm>
        </p:grpSpPr>
        <p:sp>
          <p:nvSpPr>
            <p:cNvPr id="10050" name="Google Shape;10050;p57"/>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7"/>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7"/>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7"/>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7"/>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5" name="Google Shape;10055;p57"/>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7"/>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7" name="Google Shape;10057;p57"/>
          <p:cNvGrpSpPr/>
          <p:nvPr/>
        </p:nvGrpSpPr>
        <p:grpSpPr>
          <a:xfrm>
            <a:off x="1177056" y="3057552"/>
            <a:ext cx="298611" cy="343510"/>
            <a:chOff x="-42971725" y="3217825"/>
            <a:chExt cx="275675" cy="317125"/>
          </a:xfrm>
        </p:grpSpPr>
        <p:sp>
          <p:nvSpPr>
            <p:cNvPr id="10058" name="Google Shape;10058;p57"/>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7"/>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7"/>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57"/>
          <p:cNvGrpSpPr/>
          <p:nvPr/>
        </p:nvGrpSpPr>
        <p:grpSpPr>
          <a:xfrm>
            <a:off x="1151019" y="3485173"/>
            <a:ext cx="350686" cy="312936"/>
            <a:chOff x="-42996150" y="3612600"/>
            <a:chExt cx="323750" cy="288900"/>
          </a:xfrm>
        </p:grpSpPr>
        <p:sp>
          <p:nvSpPr>
            <p:cNvPr id="10062" name="Google Shape;10062;p57"/>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7"/>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7"/>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57"/>
          <p:cNvGrpSpPr/>
          <p:nvPr/>
        </p:nvGrpSpPr>
        <p:grpSpPr>
          <a:xfrm>
            <a:off x="1153578" y="3850969"/>
            <a:ext cx="345568" cy="343862"/>
            <a:chOff x="-42994575" y="3950300"/>
            <a:chExt cx="319025" cy="317450"/>
          </a:xfrm>
        </p:grpSpPr>
        <p:sp>
          <p:nvSpPr>
            <p:cNvPr id="10066" name="Google Shape;10066;p57"/>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7"/>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7"/>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57"/>
          <p:cNvGrpSpPr/>
          <p:nvPr/>
        </p:nvGrpSpPr>
        <p:grpSpPr>
          <a:xfrm>
            <a:off x="3149945" y="3080597"/>
            <a:ext cx="344674" cy="343835"/>
            <a:chOff x="-41111350" y="3239100"/>
            <a:chExt cx="318200" cy="317425"/>
          </a:xfrm>
        </p:grpSpPr>
        <p:sp>
          <p:nvSpPr>
            <p:cNvPr id="10070" name="Google Shape;10070;p57"/>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7"/>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7"/>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7"/>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57"/>
          <p:cNvGrpSpPr/>
          <p:nvPr/>
        </p:nvGrpSpPr>
        <p:grpSpPr>
          <a:xfrm>
            <a:off x="3146533" y="3477509"/>
            <a:ext cx="351498" cy="343916"/>
            <a:chOff x="-41117650" y="3605525"/>
            <a:chExt cx="324500" cy="317500"/>
          </a:xfrm>
        </p:grpSpPr>
        <p:sp>
          <p:nvSpPr>
            <p:cNvPr id="10075" name="Google Shape;10075;p57"/>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7"/>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7"/>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8" name="Google Shape;10078;p57"/>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9" name="Google Shape;10079;p57"/>
          <p:cNvGrpSpPr/>
          <p:nvPr/>
        </p:nvGrpSpPr>
        <p:grpSpPr>
          <a:xfrm>
            <a:off x="5257001" y="3060098"/>
            <a:ext cx="200500" cy="344701"/>
            <a:chOff x="-39205300" y="3220175"/>
            <a:chExt cx="185100" cy="318225"/>
          </a:xfrm>
        </p:grpSpPr>
        <p:sp>
          <p:nvSpPr>
            <p:cNvPr id="10080" name="Google Shape;10080;p57"/>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7"/>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57"/>
          <p:cNvGrpSpPr/>
          <p:nvPr/>
        </p:nvGrpSpPr>
        <p:grpSpPr>
          <a:xfrm>
            <a:off x="5218181" y="3459176"/>
            <a:ext cx="278139" cy="342345"/>
            <a:chOff x="-39248625" y="3588600"/>
            <a:chExt cx="256775" cy="316050"/>
          </a:xfrm>
        </p:grpSpPr>
        <p:sp>
          <p:nvSpPr>
            <p:cNvPr id="10083" name="Google Shape;10083;p57"/>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7"/>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5" name="Google Shape;10085;p57"/>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7"/>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7" name="Google Shape;10087;p57"/>
          <p:cNvGrpSpPr/>
          <p:nvPr/>
        </p:nvGrpSpPr>
        <p:grpSpPr>
          <a:xfrm>
            <a:off x="1517188" y="3057552"/>
            <a:ext cx="398184" cy="343835"/>
            <a:chOff x="-42651700" y="3217825"/>
            <a:chExt cx="367600" cy="317425"/>
          </a:xfrm>
        </p:grpSpPr>
        <p:sp>
          <p:nvSpPr>
            <p:cNvPr id="10088" name="Google Shape;10088;p57"/>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7"/>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7"/>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7"/>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2" name="Google Shape;10092;p57"/>
          <p:cNvGrpSpPr/>
          <p:nvPr/>
        </p:nvGrpSpPr>
        <p:grpSpPr>
          <a:xfrm>
            <a:off x="1550036" y="3458282"/>
            <a:ext cx="332488" cy="336740"/>
            <a:chOff x="-42617300" y="3587775"/>
            <a:chExt cx="306950" cy="310875"/>
          </a:xfrm>
        </p:grpSpPr>
        <p:sp>
          <p:nvSpPr>
            <p:cNvPr id="10093" name="Google Shape;10093;p57"/>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7"/>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5" name="Google Shape;10095;p57"/>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6" name="Google Shape;10096;p57"/>
          <p:cNvGrpSpPr/>
          <p:nvPr/>
        </p:nvGrpSpPr>
        <p:grpSpPr>
          <a:xfrm>
            <a:off x="3563493" y="3080164"/>
            <a:ext cx="349440" cy="343320"/>
            <a:chOff x="-40748275" y="3238700"/>
            <a:chExt cx="322600" cy="316950"/>
          </a:xfrm>
        </p:grpSpPr>
        <p:sp>
          <p:nvSpPr>
            <p:cNvPr id="10097" name="Google Shape;10097;p57"/>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57"/>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7"/>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7"/>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7"/>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7"/>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57"/>
          <p:cNvGrpSpPr/>
          <p:nvPr/>
        </p:nvGrpSpPr>
        <p:grpSpPr>
          <a:xfrm>
            <a:off x="3565862" y="3507162"/>
            <a:ext cx="344701" cy="313993"/>
            <a:chOff x="-40745125" y="3632900"/>
            <a:chExt cx="318225" cy="289875"/>
          </a:xfrm>
        </p:grpSpPr>
        <p:sp>
          <p:nvSpPr>
            <p:cNvPr id="10104" name="Google Shape;10104;p57"/>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7"/>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7"/>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7"/>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7"/>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7"/>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57"/>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1" name="Google Shape;10111;p57"/>
          <p:cNvGrpSpPr/>
          <p:nvPr/>
        </p:nvGrpSpPr>
        <p:grpSpPr>
          <a:xfrm>
            <a:off x="3569708" y="3874664"/>
            <a:ext cx="337011" cy="343185"/>
            <a:chOff x="-40742750" y="3972175"/>
            <a:chExt cx="311125" cy="316825"/>
          </a:xfrm>
        </p:grpSpPr>
        <p:sp>
          <p:nvSpPr>
            <p:cNvPr id="10112" name="Google Shape;10112;p57"/>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7"/>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57"/>
          <p:cNvGrpSpPr/>
          <p:nvPr/>
        </p:nvGrpSpPr>
        <p:grpSpPr>
          <a:xfrm>
            <a:off x="5639761" y="3061804"/>
            <a:ext cx="247430" cy="342995"/>
            <a:chOff x="-38860325" y="3221750"/>
            <a:chExt cx="228425" cy="316650"/>
          </a:xfrm>
        </p:grpSpPr>
        <p:sp>
          <p:nvSpPr>
            <p:cNvPr id="10115" name="Google Shape;10115;p57"/>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7"/>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7"/>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57"/>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57"/>
          <p:cNvGrpSpPr/>
          <p:nvPr/>
        </p:nvGrpSpPr>
        <p:grpSpPr>
          <a:xfrm>
            <a:off x="5587293" y="3462723"/>
            <a:ext cx="352365" cy="340341"/>
            <a:chOff x="-38905225" y="3591875"/>
            <a:chExt cx="325300" cy="314200"/>
          </a:xfrm>
        </p:grpSpPr>
        <p:sp>
          <p:nvSpPr>
            <p:cNvPr id="10120" name="Google Shape;10120;p57"/>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57"/>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57"/>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3" name="Google Shape;10123;p57"/>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4" name="Google Shape;10124;p57"/>
          <p:cNvGrpSpPr/>
          <p:nvPr/>
        </p:nvGrpSpPr>
        <p:grpSpPr>
          <a:xfrm>
            <a:off x="7262295" y="3448891"/>
            <a:ext cx="269608" cy="342779"/>
            <a:chOff x="-37370925" y="3579105"/>
            <a:chExt cx="248900" cy="316450"/>
          </a:xfrm>
        </p:grpSpPr>
        <p:sp>
          <p:nvSpPr>
            <p:cNvPr id="10125" name="Google Shape;10125;p57"/>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7"/>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7" name="Google Shape;10127;p57"/>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7"/>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29" name="Google Shape;10129;p57"/>
          <p:cNvGrpSpPr/>
          <p:nvPr/>
        </p:nvGrpSpPr>
        <p:grpSpPr>
          <a:xfrm>
            <a:off x="1932108" y="3851836"/>
            <a:ext cx="344701" cy="342995"/>
            <a:chOff x="-42259725" y="3951100"/>
            <a:chExt cx="318225" cy="316650"/>
          </a:xfrm>
        </p:grpSpPr>
        <p:sp>
          <p:nvSpPr>
            <p:cNvPr id="10130" name="Google Shape;10130;p57"/>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7"/>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57"/>
          <p:cNvGrpSpPr/>
          <p:nvPr/>
        </p:nvGrpSpPr>
        <p:grpSpPr>
          <a:xfrm>
            <a:off x="3970164" y="3111306"/>
            <a:ext cx="343835" cy="313126"/>
            <a:chOff x="-40378075" y="3267450"/>
            <a:chExt cx="317425" cy="289075"/>
          </a:xfrm>
        </p:grpSpPr>
        <p:sp>
          <p:nvSpPr>
            <p:cNvPr id="10133" name="Google Shape;10133;p57"/>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57"/>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57"/>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57"/>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57"/>
          <p:cNvGrpSpPr/>
          <p:nvPr/>
        </p:nvGrpSpPr>
        <p:grpSpPr>
          <a:xfrm>
            <a:off x="3973563" y="3476453"/>
            <a:ext cx="337038" cy="342995"/>
            <a:chOff x="-40372575" y="3604550"/>
            <a:chExt cx="311150" cy="316650"/>
          </a:xfrm>
        </p:grpSpPr>
        <p:sp>
          <p:nvSpPr>
            <p:cNvPr id="10138" name="Google Shape;10138;p57"/>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57"/>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57"/>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1" name="Google Shape;10141;p57"/>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2" name="Google Shape;10142;p57"/>
          <p:cNvGrpSpPr/>
          <p:nvPr/>
        </p:nvGrpSpPr>
        <p:grpSpPr>
          <a:xfrm>
            <a:off x="5989185" y="3060098"/>
            <a:ext cx="369940" cy="345026"/>
            <a:chOff x="-38542250" y="3220175"/>
            <a:chExt cx="341525" cy="318525"/>
          </a:xfrm>
        </p:grpSpPr>
        <p:sp>
          <p:nvSpPr>
            <p:cNvPr id="10143" name="Google Shape;10143;p57"/>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57"/>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57"/>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57"/>
          <p:cNvGrpSpPr/>
          <p:nvPr/>
        </p:nvGrpSpPr>
        <p:grpSpPr>
          <a:xfrm>
            <a:off x="6002657" y="3458526"/>
            <a:ext cx="342995" cy="342156"/>
            <a:chOff x="-38537400" y="3588000"/>
            <a:chExt cx="316650" cy="315875"/>
          </a:xfrm>
        </p:grpSpPr>
        <p:sp>
          <p:nvSpPr>
            <p:cNvPr id="10147" name="Google Shape;10147;p57"/>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57"/>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57"/>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57"/>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57"/>
          <p:cNvGrpSpPr/>
          <p:nvPr/>
        </p:nvGrpSpPr>
        <p:grpSpPr>
          <a:xfrm>
            <a:off x="6001804" y="3855248"/>
            <a:ext cx="344701" cy="342995"/>
            <a:chOff x="-38538975" y="3954250"/>
            <a:chExt cx="318225" cy="316650"/>
          </a:xfrm>
        </p:grpSpPr>
        <p:sp>
          <p:nvSpPr>
            <p:cNvPr id="10152" name="Google Shape;10152;p57"/>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57"/>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57"/>
          <p:cNvGrpSpPr/>
          <p:nvPr/>
        </p:nvGrpSpPr>
        <p:grpSpPr>
          <a:xfrm>
            <a:off x="7223057" y="3850545"/>
            <a:ext cx="348086" cy="344701"/>
            <a:chOff x="-37385100" y="3949908"/>
            <a:chExt cx="321350" cy="318225"/>
          </a:xfrm>
        </p:grpSpPr>
        <p:sp>
          <p:nvSpPr>
            <p:cNvPr id="10155" name="Google Shape;10155;p57"/>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57"/>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57"/>
          <p:cNvGrpSpPr/>
          <p:nvPr/>
        </p:nvGrpSpPr>
        <p:grpSpPr>
          <a:xfrm>
            <a:off x="2339986" y="3056902"/>
            <a:ext cx="343862" cy="343645"/>
            <a:chOff x="-41895050" y="3217225"/>
            <a:chExt cx="317450" cy="317250"/>
          </a:xfrm>
        </p:grpSpPr>
        <p:sp>
          <p:nvSpPr>
            <p:cNvPr id="10158" name="Google Shape;10158;p57"/>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57"/>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57"/>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57"/>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57"/>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57"/>
          <p:cNvGrpSpPr/>
          <p:nvPr/>
        </p:nvGrpSpPr>
        <p:grpSpPr>
          <a:xfrm>
            <a:off x="2339567" y="3455114"/>
            <a:ext cx="344701" cy="342995"/>
            <a:chOff x="-41893475" y="3584850"/>
            <a:chExt cx="318225" cy="316650"/>
          </a:xfrm>
        </p:grpSpPr>
        <p:sp>
          <p:nvSpPr>
            <p:cNvPr id="10164" name="Google Shape;10164;p57"/>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57"/>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57"/>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57"/>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8" name="Google Shape;10168;p57"/>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57"/>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0" name="Google Shape;10170;p57"/>
          <p:cNvGrpSpPr/>
          <p:nvPr/>
        </p:nvGrpSpPr>
        <p:grpSpPr>
          <a:xfrm>
            <a:off x="4391046" y="3477292"/>
            <a:ext cx="312909" cy="343862"/>
            <a:chOff x="-39998250" y="3605325"/>
            <a:chExt cx="288875" cy="317450"/>
          </a:xfrm>
        </p:grpSpPr>
        <p:sp>
          <p:nvSpPr>
            <p:cNvPr id="10171" name="Google Shape;10171;p57"/>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57"/>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57"/>
          <p:cNvGrpSpPr/>
          <p:nvPr/>
        </p:nvGrpSpPr>
        <p:grpSpPr>
          <a:xfrm>
            <a:off x="4376003" y="3874881"/>
            <a:ext cx="342995" cy="342968"/>
            <a:chOff x="-40011050" y="3972375"/>
            <a:chExt cx="316650" cy="316625"/>
          </a:xfrm>
        </p:grpSpPr>
        <p:sp>
          <p:nvSpPr>
            <p:cNvPr id="10174" name="Google Shape;10174;p57"/>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57"/>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6" name="Google Shape;10176;p57"/>
          <p:cNvGrpSpPr/>
          <p:nvPr/>
        </p:nvGrpSpPr>
        <p:grpSpPr>
          <a:xfrm>
            <a:off x="6452043" y="3062671"/>
            <a:ext cx="247457" cy="342129"/>
            <a:chOff x="-38129425" y="3222550"/>
            <a:chExt cx="228450" cy="315850"/>
          </a:xfrm>
        </p:grpSpPr>
        <p:sp>
          <p:nvSpPr>
            <p:cNvPr id="10177" name="Google Shape;10177;p57"/>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57"/>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57"/>
          <p:cNvGrpSpPr/>
          <p:nvPr/>
        </p:nvGrpSpPr>
        <p:grpSpPr>
          <a:xfrm>
            <a:off x="6403434" y="3458526"/>
            <a:ext cx="344674" cy="342995"/>
            <a:chOff x="-38172725" y="3588000"/>
            <a:chExt cx="318200" cy="316650"/>
          </a:xfrm>
        </p:grpSpPr>
        <p:sp>
          <p:nvSpPr>
            <p:cNvPr id="10180" name="Google Shape;10180;p57"/>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57"/>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57"/>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57"/>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57"/>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57"/>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57"/>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57"/>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57"/>
          <p:cNvGrpSpPr/>
          <p:nvPr/>
        </p:nvGrpSpPr>
        <p:grpSpPr>
          <a:xfrm>
            <a:off x="6473802" y="3856087"/>
            <a:ext cx="203939" cy="342995"/>
            <a:chOff x="-38109725" y="3955025"/>
            <a:chExt cx="188275" cy="316650"/>
          </a:xfrm>
        </p:grpSpPr>
        <p:sp>
          <p:nvSpPr>
            <p:cNvPr id="10189" name="Google Shape;10189;p57"/>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57"/>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1" name="Google Shape;10191;p57"/>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2" name="Google Shape;10192;p57"/>
          <p:cNvGrpSpPr/>
          <p:nvPr/>
        </p:nvGrpSpPr>
        <p:grpSpPr>
          <a:xfrm>
            <a:off x="2740068" y="3058609"/>
            <a:ext cx="346407" cy="342156"/>
            <a:chOff x="-41530375" y="3218800"/>
            <a:chExt cx="319800" cy="315875"/>
          </a:xfrm>
        </p:grpSpPr>
        <p:sp>
          <p:nvSpPr>
            <p:cNvPr id="10193" name="Google Shape;10193;p57"/>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57"/>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57"/>
          <p:cNvGrpSpPr/>
          <p:nvPr/>
        </p:nvGrpSpPr>
        <p:grpSpPr>
          <a:xfrm>
            <a:off x="2742194" y="3529340"/>
            <a:ext cx="342156" cy="267930"/>
            <a:chOff x="-41526450" y="3653375"/>
            <a:chExt cx="315875" cy="247350"/>
          </a:xfrm>
        </p:grpSpPr>
        <p:sp>
          <p:nvSpPr>
            <p:cNvPr id="10196" name="Google Shape;10196;p57"/>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57"/>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57"/>
          <p:cNvGrpSpPr/>
          <p:nvPr/>
        </p:nvGrpSpPr>
        <p:grpSpPr>
          <a:xfrm>
            <a:off x="2743480" y="3851836"/>
            <a:ext cx="339583" cy="342995"/>
            <a:chOff x="-41526450" y="3951100"/>
            <a:chExt cx="313500" cy="316650"/>
          </a:xfrm>
        </p:grpSpPr>
        <p:sp>
          <p:nvSpPr>
            <p:cNvPr id="10199" name="Google Shape;10199;p57"/>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57"/>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57"/>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2" name="Google Shape;10202;p57"/>
          <p:cNvGrpSpPr/>
          <p:nvPr/>
        </p:nvGrpSpPr>
        <p:grpSpPr>
          <a:xfrm>
            <a:off x="4797395" y="3079731"/>
            <a:ext cx="314832" cy="344701"/>
            <a:chOff x="-39625900" y="3238300"/>
            <a:chExt cx="290650" cy="318225"/>
          </a:xfrm>
        </p:grpSpPr>
        <p:sp>
          <p:nvSpPr>
            <p:cNvPr id="10203" name="Google Shape;10203;p57"/>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57"/>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5" name="Google Shape;10205;p57"/>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57"/>
          <p:cNvGrpSpPr/>
          <p:nvPr/>
        </p:nvGrpSpPr>
        <p:grpSpPr>
          <a:xfrm>
            <a:off x="4785019" y="3874475"/>
            <a:ext cx="339583" cy="343429"/>
            <a:chOff x="-39647175" y="3972000"/>
            <a:chExt cx="313500" cy="317050"/>
          </a:xfrm>
        </p:grpSpPr>
        <p:sp>
          <p:nvSpPr>
            <p:cNvPr id="10207" name="Google Shape;10207;p57"/>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57"/>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57"/>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57"/>
          <p:cNvGrpSpPr/>
          <p:nvPr/>
        </p:nvGrpSpPr>
        <p:grpSpPr>
          <a:xfrm>
            <a:off x="6802835" y="3061614"/>
            <a:ext cx="348113" cy="343835"/>
            <a:chOff x="-37808850" y="3221575"/>
            <a:chExt cx="321375" cy="317425"/>
          </a:xfrm>
        </p:grpSpPr>
        <p:sp>
          <p:nvSpPr>
            <p:cNvPr id="10211" name="Google Shape;10211;p57"/>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57"/>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57"/>
          <p:cNvGrpSpPr/>
          <p:nvPr/>
        </p:nvGrpSpPr>
        <p:grpSpPr>
          <a:xfrm>
            <a:off x="6804108" y="3518134"/>
            <a:ext cx="345568" cy="223572"/>
            <a:chOff x="-37806500" y="3643030"/>
            <a:chExt cx="319025" cy="206400"/>
          </a:xfrm>
        </p:grpSpPr>
        <p:sp>
          <p:nvSpPr>
            <p:cNvPr id="10214" name="Google Shape;10214;p57"/>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57"/>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57"/>
          <p:cNvGrpSpPr/>
          <p:nvPr/>
        </p:nvGrpSpPr>
        <p:grpSpPr>
          <a:xfrm>
            <a:off x="6806247" y="3854381"/>
            <a:ext cx="341289" cy="344701"/>
            <a:chOff x="-37804925" y="3953450"/>
            <a:chExt cx="315075" cy="318225"/>
          </a:xfrm>
        </p:grpSpPr>
        <p:sp>
          <p:nvSpPr>
            <p:cNvPr id="10217" name="Google Shape;10217;p57"/>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57"/>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57"/>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0" name="Google Shape;10220;p57"/>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 name="Shape 377"/>
        <p:cNvGrpSpPr/>
        <p:nvPr/>
      </p:nvGrpSpPr>
      <p:grpSpPr>
        <a:xfrm>
          <a:off x="0" y="0"/>
          <a:ext cx="0" cy="0"/>
          <a:chOff x="0" y="0"/>
          <a:chExt cx="0" cy="0"/>
        </a:xfrm>
      </p:grpSpPr>
      <p:cxnSp>
        <p:nvCxnSpPr>
          <p:cNvPr id="378" name="Google Shape;378;p22"/>
          <p:cNvCxnSpPr/>
          <p:nvPr/>
        </p:nvCxnSpPr>
        <p:spPr>
          <a:xfrm rot="10800000">
            <a:off x="-678225" y="2905600"/>
            <a:ext cx="8992800" cy="0"/>
          </a:xfrm>
          <a:prstGeom prst="straightConnector1">
            <a:avLst/>
          </a:prstGeom>
          <a:noFill/>
          <a:ln cap="flat" cmpd="sng" w="19050">
            <a:solidFill>
              <a:schemeClr val="accent1"/>
            </a:solidFill>
            <a:prstDash val="solid"/>
            <a:round/>
            <a:headEnd len="med" w="med" type="oval"/>
            <a:tailEnd len="med" w="med" type="oval"/>
          </a:ln>
        </p:spPr>
      </p:cxnSp>
      <p:grpSp>
        <p:nvGrpSpPr>
          <p:cNvPr id="379" name="Google Shape;379;p22"/>
          <p:cNvGrpSpPr/>
          <p:nvPr/>
        </p:nvGrpSpPr>
        <p:grpSpPr>
          <a:xfrm>
            <a:off x="6560927" y="2299635"/>
            <a:ext cx="1261194" cy="1197456"/>
            <a:chOff x="1518350" y="2189725"/>
            <a:chExt cx="360125" cy="341925"/>
          </a:xfrm>
        </p:grpSpPr>
        <p:sp>
          <p:nvSpPr>
            <p:cNvPr id="380" name="Google Shape;380;p22"/>
            <p:cNvSpPr/>
            <p:nvPr/>
          </p:nvSpPr>
          <p:spPr>
            <a:xfrm>
              <a:off x="1536575" y="2189725"/>
              <a:ext cx="341900" cy="341925"/>
            </a:xfrm>
            <a:custGeom>
              <a:rect b="b" l="l" r="r" t="t"/>
              <a:pathLst>
                <a:path extrusionOk="0" h="13677" w="13676">
                  <a:moveTo>
                    <a:pt x="6838" y="0"/>
                  </a:moveTo>
                  <a:cubicBezTo>
                    <a:pt x="3064" y="0"/>
                    <a:pt x="0" y="3064"/>
                    <a:pt x="0" y="6838"/>
                  </a:cubicBezTo>
                  <a:cubicBezTo>
                    <a:pt x="0" y="10617"/>
                    <a:pt x="3064" y="13676"/>
                    <a:pt x="6838" y="13676"/>
                  </a:cubicBezTo>
                  <a:cubicBezTo>
                    <a:pt x="10617" y="13676"/>
                    <a:pt x="13676" y="10617"/>
                    <a:pt x="13676" y="6838"/>
                  </a:cubicBezTo>
                  <a:cubicBezTo>
                    <a:pt x="13676" y="3064"/>
                    <a:pt x="10617" y="0"/>
                    <a:pt x="683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2"/>
            <p:cNvSpPr/>
            <p:nvPr/>
          </p:nvSpPr>
          <p:spPr>
            <a:xfrm>
              <a:off x="1629350" y="2341550"/>
              <a:ext cx="179075" cy="190100"/>
            </a:xfrm>
            <a:custGeom>
              <a:rect b="b" l="l" r="r" t="t"/>
              <a:pathLst>
                <a:path extrusionOk="0" h="7604" w="7163">
                  <a:moveTo>
                    <a:pt x="4216" y="1"/>
                  </a:moveTo>
                  <a:lnTo>
                    <a:pt x="0" y="2641"/>
                  </a:lnTo>
                  <a:lnTo>
                    <a:pt x="2614" y="7185"/>
                  </a:lnTo>
                  <a:cubicBezTo>
                    <a:pt x="2673" y="7302"/>
                    <a:pt x="2745" y="7405"/>
                    <a:pt x="2826" y="7504"/>
                  </a:cubicBezTo>
                  <a:cubicBezTo>
                    <a:pt x="2857" y="7540"/>
                    <a:pt x="2884" y="7567"/>
                    <a:pt x="2916" y="7599"/>
                  </a:cubicBezTo>
                  <a:cubicBezTo>
                    <a:pt x="2988" y="7599"/>
                    <a:pt x="3055" y="7603"/>
                    <a:pt x="3127" y="7603"/>
                  </a:cubicBezTo>
                  <a:cubicBezTo>
                    <a:pt x="4400" y="7603"/>
                    <a:pt x="5651" y="7248"/>
                    <a:pt x="6730" y="6578"/>
                  </a:cubicBezTo>
                  <a:cubicBezTo>
                    <a:pt x="7126" y="5862"/>
                    <a:pt x="7162" y="5053"/>
                    <a:pt x="6784" y="4450"/>
                  </a:cubicBezTo>
                  <a:lnTo>
                    <a:pt x="421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2"/>
            <p:cNvSpPr/>
            <p:nvPr/>
          </p:nvSpPr>
          <p:spPr>
            <a:xfrm>
              <a:off x="1648125" y="2423325"/>
              <a:ext cx="126450" cy="80675"/>
            </a:xfrm>
            <a:custGeom>
              <a:rect b="b" l="l" r="r" t="t"/>
              <a:pathLst>
                <a:path extrusionOk="0" h="3227" w="5058">
                  <a:moveTo>
                    <a:pt x="4022" y="0"/>
                  </a:moveTo>
                  <a:cubicBezTo>
                    <a:pt x="3870" y="212"/>
                    <a:pt x="3690" y="409"/>
                    <a:pt x="3487" y="576"/>
                  </a:cubicBezTo>
                  <a:cubicBezTo>
                    <a:pt x="2894" y="1080"/>
                    <a:pt x="2189" y="1335"/>
                    <a:pt x="1539" y="1335"/>
                  </a:cubicBezTo>
                  <a:cubicBezTo>
                    <a:pt x="936" y="1335"/>
                    <a:pt x="379" y="1116"/>
                    <a:pt x="1" y="675"/>
                  </a:cubicBezTo>
                  <a:lnTo>
                    <a:pt x="1" y="675"/>
                  </a:lnTo>
                  <a:lnTo>
                    <a:pt x="1233" y="2816"/>
                  </a:lnTo>
                  <a:cubicBezTo>
                    <a:pt x="1587" y="3090"/>
                    <a:pt x="2035" y="3227"/>
                    <a:pt x="2511" y="3227"/>
                  </a:cubicBezTo>
                  <a:cubicBezTo>
                    <a:pt x="3160" y="3227"/>
                    <a:pt x="3863" y="2973"/>
                    <a:pt x="4454" y="2470"/>
                  </a:cubicBezTo>
                  <a:cubicBezTo>
                    <a:pt x="4684" y="2272"/>
                    <a:pt x="4886" y="2042"/>
                    <a:pt x="5057" y="1795"/>
                  </a:cubicBezTo>
                  <a:cubicBezTo>
                    <a:pt x="5044" y="1773"/>
                    <a:pt x="5035" y="1750"/>
                    <a:pt x="5021" y="1728"/>
                  </a:cubicBezTo>
                  <a:lnTo>
                    <a:pt x="4022"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2"/>
            <p:cNvSpPr/>
            <p:nvPr/>
          </p:nvSpPr>
          <p:spPr>
            <a:xfrm>
              <a:off x="1617650" y="2320900"/>
              <a:ext cx="131500" cy="111750"/>
            </a:xfrm>
            <a:custGeom>
              <a:rect b="b" l="l" r="r" t="t"/>
              <a:pathLst>
                <a:path extrusionOk="0" h="4470" w="5260">
                  <a:moveTo>
                    <a:pt x="3117" y="0"/>
                  </a:moveTo>
                  <a:cubicBezTo>
                    <a:pt x="2518" y="0"/>
                    <a:pt x="1868" y="235"/>
                    <a:pt x="1323" y="701"/>
                  </a:cubicBezTo>
                  <a:cubicBezTo>
                    <a:pt x="271" y="1596"/>
                    <a:pt x="1" y="3008"/>
                    <a:pt x="720" y="3859"/>
                  </a:cubicBezTo>
                  <a:cubicBezTo>
                    <a:pt x="1067" y="4266"/>
                    <a:pt x="1581" y="4469"/>
                    <a:pt x="2139" y="4469"/>
                  </a:cubicBezTo>
                  <a:cubicBezTo>
                    <a:pt x="2739" y="4469"/>
                    <a:pt x="3389" y="4235"/>
                    <a:pt x="3937" y="3769"/>
                  </a:cubicBezTo>
                  <a:cubicBezTo>
                    <a:pt x="4990" y="2873"/>
                    <a:pt x="5259" y="1461"/>
                    <a:pt x="4535" y="611"/>
                  </a:cubicBezTo>
                  <a:cubicBezTo>
                    <a:pt x="4188" y="203"/>
                    <a:pt x="3674" y="0"/>
                    <a:pt x="311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2"/>
            <p:cNvSpPr/>
            <p:nvPr/>
          </p:nvSpPr>
          <p:spPr>
            <a:xfrm>
              <a:off x="1703700" y="2378325"/>
              <a:ext cx="47350" cy="47150"/>
            </a:xfrm>
            <a:custGeom>
              <a:rect b="b" l="l" r="r" t="t"/>
              <a:pathLst>
                <a:path extrusionOk="0" h="1886" w="1894">
                  <a:moveTo>
                    <a:pt x="947" y="1"/>
                  </a:moveTo>
                  <a:cubicBezTo>
                    <a:pt x="606" y="1"/>
                    <a:pt x="265" y="179"/>
                    <a:pt x="94" y="536"/>
                  </a:cubicBezTo>
                  <a:lnTo>
                    <a:pt x="0" y="536"/>
                  </a:lnTo>
                  <a:lnTo>
                    <a:pt x="5" y="950"/>
                  </a:lnTo>
                  <a:cubicBezTo>
                    <a:pt x="9" y="1469"/>
                    <a:pt x="432" y="1886"/>
                    <a:pt x="950" y="1886"/>
                  </a:cubicBezTo>
                  <a:cubicBezTo>
                    <a:pt x="953" y="1886"/>
                    <a:pt x="955" y="1886"/>
                    <a:pt x="958" y="1886"/>
                  </a:cubicBezTo>
                  <a:cubicBezTo>
                    <a:pt x="1480" y="1881"/>
                    <a:pt x="1894" y="1454"/>
                    <a:pt x="1889" y="932"/>
                  </a:cubicBezTo>
                  <a:lnTo>
                    <a:pt x="1889" y="932"/>
                  </a:lnTo>
                  <a:lnTo>
                    <a:pt x="1889" y="936"/>
                  </a:lnTo>
                  <a:lnTo>
                    <a:pt x="1885" y="518"/>
                  </a:lnTo>
                  <a:lnTo>
                    <a:pt x="1790" y="518"/>
                  </a:lnTo>
                  <a:cubicBezTo>
                    <a:pt x="1617" y="173"/>
                    <a:pt x="1282" y="1"/>
                    <a:pt x="94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2"/>
            <p:cNvSpPr/>
            <p:nvPr/>
          </p:nvSpPr>
          <p:spPr>
            <a:xfrm>
              <a:off x="1701450" y="2367925"/>
              <a:ext cx="51750" cy="47150"/>
            </a:xfrm>
            <a:custGeom>
              <a:rect b="b" l="l" r="r" t="t"/>
              <a:pathLst>
                <a:path extrusionOk="0" h="1886" w="2070">
                  <a:moveTo>
                    <a:pt x="1032" y="1"/>
                  </a:moveTo>
                  <a:cubicBezTo>
                    <a:pt x="791" y="1"/>
                    <a:pt x="549" y="93"/>
                    <a:pt x="364" y="277"/>
                  </a:cubicBezTo>
                  <a:cubicBezTo>
                    <a:pt x="0" y="646"/>
                    <a:pt x="0" y="1240"/>
                    <a:pt x="364" y="1609"/>
                  </a:cubicBezTo>
                  <a:cubicBezTo>
                    <a:pt x="549" y="1793"/>
                    <a:pt x="791" y="1885"/>
                    <a:pt x="1032" y="1885"/>
                  </a:cubicBezTo>
                  <a:cubicBezTo>
                    <a:pt x="1274" y="1885"/>
                    <a:pt x="1516" y="1793"/>
                    <a:pt x="1701" y="1609"/>
                  </a:cubicBezTo>
                  <a:cubicBezTo>
                    <a:pt x="2069" y="1240"/>
                    <a:pt x="2069" y="646"/>
                    <a:pt x="1701" y="277"/>
                  </a:cubicBezTo>
                  <a:cubicBezTo>
                    <a:pt x="1516" y="93"/>
                    <a:pt x="1274" y="1"/>
                    <a:pt x="103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2"/>
            <p:cNvSpPr/>
            <p:nvPr/>
          </p:nvSpPr>
          <p:spPr>
            <a:xfrm>
              <a:off x="1703700" y="2385975"/>
              <a:ext cx="47125" cy="11050"/>
            </a:xfrm>
            <a:custGeom>
              <a:rect b="b" l="l" r="r" t="t"/>
              <a:pathLst>
                <a:path extrusionOk="0" h="442" w="1885">
                  <a:moveTo>
                    <a:pt x="1858" y="1"/>
                  </a:moveTo>
                  <a:lnTo>
                    <a:pt x="23" y="19"/>
                  </a:lnTo>
                  <a:cubicBezTo>
                    <a:pt x="9" y="86"/>
                    <a:pt x="0" y="158"/>
                    <a:pt x="0" y="230"/>
                  </a:cubicBezTo>
                  <a:cubicBezTo>
                    <a:pt x="0" y="302"/>
                    <a:pt x="9" y="374"/>
                    <a:pt x="27" y="441"/>
                  </a:cubicBezTo>
                  <a:lnTo>
                    <a:pt x="1862" y="423"/>
                  </a:lnTo>
                  <a:cubicBezTo>
                    <a:pt x="1880" y="351"/>
                    <a:pt x="1885" y="284"/>
                    <a:pt x="1885" y="212"/>
                  </a:cubicBezTo>
                  <a:cubicBezTo>
                    <a:pt x="1885" y="140"/>
                    <a:pt x="1876" y="68"/>
                    <a:pt x="18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2"/>
            <p:cNvSpPr/>
            <p:nvPr/>
          </p:nvSpPr>
          <p:spPr>
            <a:xfrm>
              <a:off x="1672200" y="2349650"/>
              <a:ext cx="57500" cy="49325"/>
            </a:xfrm>
            <a:custGeom>
              <a:rect b="b" l="l" r="r" t="t"/>
              <a:pathLst>
                <a:path extrusionOk="0" h="1973" w="2300">
                  <a:moveTo>
                    <a:pt x="1224" y="1"/>
                  </a:moveTo>
                  <a:lnTo>
                    <a:pt x="1184" y="86"/>
                  </a:lnTo>
                  <a:cubicBezTo>
                    <a:pt x="401" y="122"/>
                    <a:pt x="0" y="1044"/>
                    <a:pt x="509" y="1643"/>
                  </a:cubicBezTo>
                  <a:lnTo>
                    <a:pt x="473" y="1728"/>
                  </a:lnTo>
                  <a:lnTo>
                    <a:pt x="851" y="1894"/>
                  </a:lnTo>
                  <a:cubicBezTo>
                    <a:pt x="972" y="1947"/>
                    <a:pt x="1099" y="1972"/>
                    <a:pt x="1224" y="1972"/>
                  </a:cubicBezTo>
                  <a:cubicBezTo>
                    <a:pt x="1589" y="1972"/>
                    <a:pt x="1938" y="1759"/>
                    <a:pt x="2092" y="1404"/>
                  </a:cubicBezTo>
                  <a:cubicBezTo>
                    <a:pt x="2299" y="923"/>
                    <a:pt x="2079" y="369"/>
                    <a:pt x="1602" y="162"/>
                  </a:cubicBezTo>
                  <a:lnTo>
                    <a:pt x="1224"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2"/>
            <p:cNvSpPr/>
            <p:nvPr/>
          </p:nvSpPr>
          <p:spPr>
            <a:xfrm>
              <a:off x="1664925" y="2347650"/>
              <a:ext cx="55200" cy="47225"/>
            </a:xfrm>
            <a:custGeom>
              <a:rect b="b" l="l" r="r" t="t"/>
              <a:pathLst>
                <a:path extrusionOk="0" h="1889" w="2208">
                  <a:moveTo>
                    <a:pt x="1136" y="1"/>
                  </a:moveTo>
                  <a:cubicBezTo>
                    <a:pt x="510" y="1"/>
                    <a:pt x="1" y="642"/>
                    <a:pt x="260" y="1295"/>
                  </a:cubicBezTo>
                  <a:cubicBezTo>
                    <a:pt x="417" y="1689"/>
                    <a:pt x="778" y="1888"/>
                    <a:pt x="1138" y="1888"/>
                  </a:cubicBezTo>
                  <a:cubicBezTo>
                    <a:pt x="1489" y="1888"/>
                    <a:pt x="1841" y="1699"/>
                    <a:pt x="2005" y="1318"/>
                  </a:cubicBezTo>
                  <a:cubicBezTo>
                    <a:pt x="2208" y="841"/>
                    <a:pt x="1992" y="287"/>
                    <a:pt x="1515" y="81"/>
                  </a:cubicBezTo>
                  <a:cubicBezTo>
                    <a:pt x="1387" y="26"/>
                    <a:pt x="1259" y="1"/>
                    <a:pt x="1136"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2"/>
            <p:cNvSpPr/>
            <p:nvPr/>
          </p:nvSpPr>
          <p:spPr>
            <a:xfrm>
              <a:off x="1679400" y="2348075"/>
              <a:ext cx="28025" cy="46350"/>
            </a:xfrm>
            <a:custGeom>
              <a:rect b="b" l="l" r="r" t="t"/>
              <a:pathLst>
                <a:path extrusionOk="0" h="1854" w="1121">
                  <a:moveTo>
                    <a:pt x="734" y="1"/>
                  </a:moveTo>
                  <a:lnTo>
                    <a:pt x="0" y="1688"/>
                  </a:lnTo>
                  <a:cubicBezTo>
                    <a:pt x="59" y="1728"/>
                    <a:pt x="122" y="1764"/>
                    <a:pt x="185" y="1791"/>
                  </a:cubicBezTo>
                  <a:cubicBezTo>
                    <a:pt x="252" y="1822"/>
                    <a:pt x="320" y="1840"/>
                    <a:pt x="392" y="1854"/>
                  </a:cubicBezTo>
                  <a:lnTo>
                    <a:pt x="1120" y="167"/>
                  </a:lnTo>
                  <a:cubicBezTo>
                    <a:pt x="1062" y="126"/>
                    <a:pt x="1004" y="90"/>
                    <a:pt x="936" y="59"/>
                  </a:cubicBezTo>
                  <a:cubicBezTo>
                    <a:pt x="869" y="32"/>
                    <a:pt x="801" y="10"/>
                    <a:pt x="7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2"/>
            <p:cNvSpPr/>
            <p:nvPr/>
          </p:nvSpPr>
          <p:spPr>
            <a:xfrm>
              <a:off x="1644650" y="2402325"/>
              <a:ext cx="51075" cy="46950"/>
            </a:xfrm>
            <a:custGeom>
              <a:rect b="b" l="l" r="r" t="t"/>
              <a:pathLst>
                <a:path extrusionOk="0" h="1878" w="2043">
                  <a:moveTo>
                    <a:pt x="1018" y="0"/>
                  </a:moveTo>
                  <a:cubicBezTo>
                    <a:pt x="604" y="0"/>
                    <a:pt x="199" y="269"/>
                    <a:pt x="95" y="737"/>
                  </a:cubicBezTo>
                  <a:lnTo>
                    <a:pt x="0" y="759"/>
                  </a:lnTo>
                  <a:lnTo>
                    <a:pt x="95" y="1164"/>
                  </a:lnTo>
                  <a:cubicBezTo>
                    <a:pt x="203" y="1591"/>
                    <a:pt x="587" y="1877"/>
                    <a:pt x="1012" y="1877"/>
                  </a:cubicBezTo>
                  <a:cubicBezTo>
                    <a:pt x="1083" y="1877"/>
                    <a:pt x="1156" y="1869"/>
                    <a:pt x="1228" y="1852"/>
                  </a:cubicBezTo>
                  <a:cubicBezTo>
                    <a:pt x="1732" y="1731"/>
                    <a:pt x="2043" y="1231"/>
                    <a:pt x="1930" y="728"/>
                  </a:cubicBezTo>
                  <a:lnTo>
                    <a:pt x="1930" y="723"/>
                  </a:lnTo>
                  <a:lnTo>
                    <a:pt x="1836" y="323"/>
                  </a:lnTo>
                  <a:lnTo>
                    <a:pt x="1741" y="345"/>
                  </a:lnTo>
                  <a:cubicBezTo>
                    <a:pt x="1547" y="109"/>
                    <a:pt x="1281" y="0"/>
                    <a:pt x="101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2"/>
            <p:cNvSpPr/>
            <p:nvPr/>
          </p:nvSpPr>
          <p:spPr>
            <a:xfrm>
              <a:off x="1642175" y="2392100"/>
              <a:ext cx="51200" cy="47200"/>
            </a:xfrm>
            <a:custGeom>
              <a:rect b="b" l="l" r="r" t="t"/>
              <a:pathLst>
                <a:path extrusionOk="0" h="1888" w="2048">
                  <a:moveTo>
                    <a:pt x="1021" y="0"/>
                  </a:moveTo>
                  <a:cubicBezTo>
                    <a:pt x="963" y="0"/>
                    <a:pt x="905" y="6"/>
                    <a:pt x="846" y="16"/>
                  </a:cubicBezTo>
                  <a:cubicBezTo>
                    <a:pt x="333" y="115"/>
                    <a:pt x="0" y="606"/>
                    <a:pt x="95" y="1119"/>
                  </a:cubicBezTo>
                  <a:cubicBezTo>
                    <a:pt x="182" y="1571"/>
                    <a:pt x="578" y="1887"/>
                    <a:pt x="1019" y="1887"/>
                  </a:cubicBezTo>
                  <a:cubicBezTo>
                    <a:pt x="1078" y="1887"/>
                    <a:pt x="1137" y="1882"/>
                    <a:pt x="1197" y="1870"/>
                  </a:cubicBezTo>
                  <a:cubicBezTo>
                    <a:pt x="1710" y="1771"/>
                    <a:pt x="2047" y="1281"/>
                    <a:pt x="1948" y="768"/>
                  </a:cubicBezTo>
                  <a:cubicBezTo>
                    <a:pt x="1865" y="314"/>
                    <a:pt x="1467" y="0"/>
                    <a:pt x="102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2"/>
            <p:cNvSpPr/>
            <p:nvPr/>
          </p:nvSpPr>
          <p:spPr>
            <a:xfrm>
              <a:off x="1644075" y="2405325"/>
              <a:ext cx="47150" cy="20950"/>
            </a:xfrm>
            <a:custGeom>
              <a:rect b="b" l="l" r="r" t="t"/>
              <a:pathLst>
                <a:path extrusionOk="0" h="838" w="1886">
                  <a:moveTo>
                    <a:pt x="1787" y="0"/>
                  </a:moveTo>
                  <a:lnTo>
                    <a:pt x="1" y="423"/>
                  </a:lnTo>
                  <a:cubicBezTo>
                    <a:pt x="1" y="567"/>
                    <a:pt x="32" y="711"/>
                    <a:pt x="95" y="837"/>
                  </a:cubicBezTo>
                  <a:lnTo>
                    <a:pt x="1886" y="414"/>
                  </a:lnTo>
                  <a:cubicBezTo>
                    <a:pt x="1886" y="342"/>
                    <a:pt x="1877" y="270"/>
                    <a:pt x="1859" y="203"/>
                  </a:cubicBezTo>
                  <a:cubicBezTo>
                    <a:pt x="1841" y="131"/>
                    <a:pt x="1818" y="63"/>
                    <a:pt x="1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2"/>
            <p:cNvSpPr/>
            <p:nvPr/>
          </p:nvSpPr>
          <p:spPr>
            <a:xfrm>
              <a:off x="1686600" y="2286250"/>
              <a:ext cx="51200" cy="46950"/>
            </a:xfrm>
            <a:custGeom>
              <a:rect b="b" l="l" r="r" t="t"/>
              <a:pathLst>
                <a:path extrusionOk="0" h="1878" w="2048">
                  <a:moveTo>
                    <a:pt x="1018" y="1"/>
                  </a:moveTo>
                  <a:cubicBezTo>
                    <a:pt x="604" y="1"/>
                    <a:pt x="199" y="270"/>
                    <a:pt x="95" y="737"/>
                  </a:cubicBezTo>
                  <a:lnTo>
                    <a:pt x="0" y="760"/>
                  </a:lnTo>
                  <a:lnTo>
                    <a:pt x="99" y="1164"/>
                  </a:lnTo>
                  <a:cubicBezTo>
                    <a:pt x="203" y="1592"/>
                    <a:pt x="591" y="1878"/>
                    <a:pt x="1013" y="1878"/>
                  </a:cubicBezTo>
                  <a:cubicBezTo>
                    <a:pt x="1084" y="1878"/>
                    <a:pt x="1156" y="1870"/>
                    <a:pt x="1228" y="1853"/>
                  </a:cubicBezTo>
                  <a:cubicBezTo>
                    <a:pt x="1732" y="1731"/>
                    <a:pt x="2047" y="1232"/>
                    <a:pt x="1935" y="728"/>
                  </a:cubicBezTo>
                  <a:lnTo>
                    <a:pt x="1935" y="724"/>
                  </a:lnTo>
                  <a:lnTo>
                    <a:pt x="1836" y="323"/>
                  </a:lnTo>
                  <a:lnTo>
                    <a:pt x="1741" y="346"/>
                  </a:lnTo>
                  <a:cubicBezTo>
                    <a:pt x="1547" y="110"/>
                    <a:pt x="1281" y="1"/>
                    <a:pt x="1018"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2"/>
            <p:cNvSpPr/>
            <p:nvPr/>
          </p:nvSpPr>
          <p:spPr>
            <a:xfrm>
              <a:off x="1679525" y="2276125"/>
              <a:ext cx="56025" cy="47225"/>
            </a:xfrm>
            <a:custGeom>
              <a:rect b="b" l="l" r="r" t="t"/>
              <a:pathLst>
                <a:path extrusionOk="0" h="1889" w="2241">
                  <a:moveTo>
                    <a:pt x="1197" y="1"/>
                  </a:moveTo>
                  <a:cubicBezTo>
                    <a:pt x="894" y="1"/>
                    <a:pt x="588" y="144"/>
                    <a:pt x="400" y="449"/>
                  </a:cubicBezTo>
                  <a:cubicBezTo>
                    <a:pt x="1" y="1097"/>
                    <a:pt x="491" y="1889"/>
                    <a:pt x="1195" y="1889"/>
                  </a:cubicBezTo>
                  <a:cubicBezTo>
                    <a:pt x="1268" y="1889"/>
                    <a:pt x="1344" y="1880"/>
                    <a:pt x="1421" y="1862"/>
                  </a:cubicBezTo>
                  <a:cubicBezTo>
                    <a:pt x="1925" y="1740"/>
                    <a:pt x="2240" y="1232"/>
                    <a:pt x="2119" y="728"/>
                  </a:cubicBezTo>
                  <a:cubicBezTo>
                    <a:pt x="2008" y="259"/>
                    <a:pt x="1604" y="1"/>
                    <a:pt x="1197"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2"/>
            <p:cNvSpPr/>
            <p:nvPr/>
          </p:nvSpPr>
          <p:spPr>
            <a:xfrm>
              <a:off x="1686025" y="2289250"/>
              <a:ext cx="47150" cy="20950"/>
            </a:xfrm>
            <a:custGeom>
              <a:rect b="b" l="l" r="r" t="t"/>
              <a:pathLst>
                <a:path extrusionOk="0" h="838" w="1886">
                  <a:moveTo>
                    <a:pt x="1787" y="1"/>
                  </a:moveTo>
                  <a:lnTo>
                    <a:pt x="1" y="424"/>
                  </a:lnTo>
                  <a:cubicBezTo>
                    <a:pt x="1" y="568"/>
                    <a:pt x="32" y="707"/>
                    <a:pt x="100" y="837"/>
                  </a:cubicBezTo>
                  <a:lnTo>
                    <a:pt x="1886" y="415"/>
                  </a:lnTo>
                  <a:cubicBezTo>
                    <a:pt x="1886" y="343"/>
                    <a:pt x="1877" y="271"/>
                    <a:pt x="1859" y="203"/>
                  </a:cubicBezTo>
                  <a:cubicBezTo>
                    <a:pt x="1845" y="131"/>
                    <a:pt x="1818" y="64"/>
                    <a:pt x="17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2"/>
            <p:cNvSpPr/>
            <p:nvPr/>
          </p:nvSpPr>
          <p:spPr>
            <a:xfrm>
              <a:off x="1629575" y="2204725"/>
              <a:ext cx="51200" cy="46950"/>
            </a:xfrm>
            <a:custGeom>
              <a:rect b="b" l="l" r="r" t="t"/>
              <a:pathLst>
                <a:path extrusionOk="0" h="1878" w="2048">
                  <a:moveTo>
                    <a:pt x="1018" y="0"/>
                  </a:moveTo>
                  <a:cubicBezTo>
                    <a:pt x="605" y="0"/>
                    <a:pt x="199" y="269"/>
                    <a:pt x="95" y="737"/>
                  </a:cubicBezTo>
                  <a:lnTo>
                    <a:pt x="0" y="759"/>
                  </a:lnTo>
                  <a:lnTo>
                    <a:pt x="99" y="1164"/>
                  </a:lnTo>
                  <a:cubicBezTo>
                    <a:pt x="203" y="1591"/>
                    <a:pt x="591" y="1877"/>
                    <a:pt x="1014" y="1877"/>
                  </a:cubicBezTo>
                  <a:cubicBezTo>
                    <a:pt x="1085" y="1877"/>
                    <a:pt x="1157" y="1869"/>
                    <a:pt x="1229" y="1852"/>
                  </a:cubicBezTo>
                  <a:cubicBezTo>
                    <a:pt x="1732" y="1731"/>
                    <a:pt x="2047" y="1231"/>
                    <a:pt x="1935" y="728"/>
                  </a:cubicBezTo>
                  <a:lnTo>
                    <a:pt x="1935" y="723"/>
                  </a:lnTo>
                  <a:lnTo>
                    <a:pt x="1836" y="323"/>
                  </a:lnTo>
                  <a:lnTo>
                    <a:pt x="1741" y="345"/>
                  </a:lnTo>
                  <a:cubicBezTo>
                    <a:pt x="1547" y="109"/>
                    <a:pt x="1281" y="0"/>
                    <a:pt x="1018"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2"/>
            <p:cNvSpPr/>
            <p:nvPr/>
          </p:nvSpPr>
          <p:spPr>
            <a:xfrm>
              <a:off x="1622525" y="2194600"/>
              <a:ext cx="56000" cy="47225"/>
            </a:xfrm>
            <a:custGeom>
              <a:rect b="b" l="l" r="r" t="t"/>
              <a:pathLst>
                <a:path extrusionOk="0" h="1889" w="2240">
                  <a:moveTo>
                    <a:pt x="1196" y="0"/>
                  </a:moveTo>
                  <a:cubicBezTo>
                    <a:pt x="893" y="0"/>
                    <a:pt x="588" y="143"/>
                    <a:pt x="399" y="449"/>
                  </a:cubicBezTo>
                  <a:cubicBezTo>
                    <a:pt x="0" y="1097"/>
                    <a:pt x="490" y="1888"/>
                    <a:pt x="1194" y="1888"/>
                  </a:cubicBezTo>
                  <a:cubicBezTo>
                    <a:pt x="1268" y="1888"/>
                    <a:pt x="1343" y="1880"/>
                    <a:pt x="1421" y="1861"/>
                  </a:cubicBezTo>
                  <a:cubicBezTo>
                    <a:pt x="1924" y="1740"/>
                    <a:pt x="2239" y="1232"/>
                    <a:pt x="2118" y="728"/>
                  </a:cubicBezTo>
                  <a:cubicBezTo>
                    <a:pt x="2007" y="258"/>
                    <a:pt x="1603" y="0"/>
                    <a:pt x="119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2"/>
            <p:cNvSpPr/>
            <p:nvPr/>
          </p:nvSpPr>
          <p:spPr>
            <a:xfrm>
              <a:off x="1629000" y="2207725"/>
              <a:ext cx="47150" cy="20925"/>
            </a:xfrm>
            <a:custGeom>
              <a:rect b="b" l="l" r="r" t="t"/>
              <a:pathLst>
                <a:path extrusionOk="0" h="837" w="1886">
                  <a:moveTo>
                    <a:pt x="1787" y="0"/>
                  </a:moveTo>
                  <a:lnTo>
                    <a:pt x="1" y="423"/>
                  </a:lnTo>
                  <a:cubicBezTo>
                    <a:pt x="1" y="495"/>
                    <a:pt x="10" y="567"/>
                    <a:pt x="28" y="639"/>
                  </a:cubicBezTo>
                  <a:cubicBezTo>
                    <a:pt x="41" y="707"/>
                    <a:pt x="68" y="774"/>
                    <a:pt x="100" y="837"/>
                  </a:cubicBezTo>
                  <a:lnTo>
                    <a:pt x="1886" y="414"/>
                  </a:lnTo>
                  <a:cubicBezTo>
                    <a:pt x="1886" y="270"/>
                    <a:pt x="1854" y="126"/>
                    <a:pt x="17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2"/>
            <p:cNvSpPr/>
            <p:nvPr/>
          </p:nvSpPr>
          <p:spPr>
            <a:xfrm>
              <a:off x="1534875" y="2269125"/>
              <a:ext cx="128475" cy="127725"/>
            </a:xfrm>
            <a:custGeom>
              <a:rect b="b" l="l" r="r" t="t"/>
              <a:pathLst>
                <a:path extrusionOk="0" h="5109" w="5139">
                  <a:moveTo>
                    <a:pt x="3784" y="0"/>
                  </a:moveTo>
                  <a:lnTo>
                    <a:pt x="3680" y="122"/>
                  </a:lnTo>
                  <a:cubicBezTo>
                    <a:pt x="3466" y="41"/>
                    <a:pt x="3237" y="2"/>
                    <a:pt x="3002" y="2"/>
                  </a:cubicBezTo>
                  <a:cubicBezTo>
                    <a:pt x="2190" y="2"/>
                    <a:pt x="1312" y="470"/>
                    <a:pt x="729" y="1301"/>
                  </a:cubicBezTo>
                  <a:cubicBezTo>
                    <a:pt x="136" y="2151"/>
                    <a:pt x="1" y="3154"/>
                    <a:pt x="302" y="3928"/>
                  </a:cubicBezTo>
                  <a:lnTo>
                    <a:pt x="194" y="4049"/>
                  </a:lnTo>
                  <a:lnTo>
                    <a:pt x="774" y="4625"/>
                  </a:lnTo>
                  <a:cubicBezTo>
                    <a:pt x="833" y="4679"/>
                    <a:pt x="891" y="4733"/>
                    <a:pt x="959" y="4778"/>
                  </a:cubicBezTo>
                  <a:cubicBezTo>
                    <a:pt x="1277" y="5002"/>
                    <a:pt x="1650" y="5108"/>
                    <a:pt x="2037" y="5108"/>
                  </a:cubicBezTo>
                  <a:cubicBezTo>
                    <a:pt x="2848" y="5108"/>
                    <a:pt x="3724" y="4642"/>
                    <a:pt x="4306" y="3811"/>
                  </a:cubicBezTo>
                  <a:cubicBezTo>
                    <a:pt x="5138" y="2623"/>
                    <a:pt x="5089" y="1355"/>
                    <a:pt x="4175" y="410"/>
                  </a:cubicBezTo>
                  <a:lnTo>
                    <a:pt x="3784"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2"/>
            <p:cNvSpPr/>
            <p:nvPr/>
          </p:nvSpPr>
          <p:spPr>
            <a:xfrm>
              <a:off x="1532075" y="2345950"/>
              <a:ext cx="48825" cy="50625"/>
            </a:xfrm>
            <a:custGeom>
              <a:rect b="b" l="l" r="r" t="t"/>
              <a:pathLst>
                <a:path extrusionOk="0" h="2025" w="1953">
                  <a:moveTo>
                    <a:pt x="108" y="0"/>
                  </a:moveTo>
                  <a:lnTo>
                    <a:pt x="0" y="99"/>
                  </a:lnTo>
                  <a:lnTo>
                    <a:pt x="293" y="418"/>
                  </a:lnTo>
                  <a:lnTo>
                    <a:pt x="1728" y="1988"/>
                  </a:lnTo>
                  <a:cubicBezTo>
                    <a:pt x="1800" y="2002"/>
                    <a:pt x="1876" y="2015"/>
                    <a:pt x="1953" y="2024"/>
                  </a:cubicBezTo>
                  <a:lnTo>
                    <a:pt x="266" y="167"/>
                  </a:lnTo>
                  <a:lnTo>
                    <a:pt x="108"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2"/>
            <p:cNvSpPr/>
            <p:nvPr/>
          </p:nvSpPr>
          <p:spPr>
            <a:xfrm>
              <a:off x="1547125" y="2345950"/>
              <a:ext cx="48275" cy="50625"/>
            </a:xfrm>
            <a:custGeom>
              <a:rect b="b" l="l" r="r" t="t"/>
              <a:pathLst>
                <a:path extrusionOk="0" h="2025" w="1931">
                  <a:moveTo>
                    <a:pt x="109" y="0"/>
                  </a:moveTo>
                  <a:lnTo>
                    <a:pt x="1" y="99"/>
                  </a:lnTo>
                  <a:lnTo>
                    <a:pt x="1760" y="2024"/>
                  </a:lnTo>
                  <a:cubicBezTo>
                    <a:pt x="1814" y="2015"/>
                    <a:pt x="1877" y="2006"/>
                    <a:pt x="1931" y="1997"/>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2"/>
            <p:cNvSpPr/>
            <p:nvPr/>
          </p:nvSpPr>
          <p:spPr>
            <a:xfrm>
              <a:off x="1562325" y="2345950"/>
              <a:ext cx="45125" cy="47925"/>
            </a:xfrm>
            <a:custGeom>
              <a:rect b="b" l="l" r="r" t="t"/>
              <a:pathLst>
                <a:path extrusionOk="0" h="1917" w="1805">
                  <a:moveTo>
                    <a:pt x="104" y="0"/>
                  </a:moveTo>
                  <a:lnTo>
                    <a:pt x="0" y="99"/>
                  </a:lnTo>
                  <a:lnTo>
                    <a:pt x="1656" y="1916"/>
                  </a:lnTo>
                  <a:cubicBezTo>
                    <a:pt x="1705" y="1898"/>
                    <a:pt x="1755" y="1885"/>
                    <a:pt x="1804" y="1862"/>
                  </a:cubicBezTo>
                  <a:lnTo>
                    <a:pt x="104"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2"/>
            <p:cNvSpPr/>
            <p:nvPr/>
          </p:nvSpPr>
          <p:spPr>
            <a:xfrm>
              <a:off x="1577275" y="2345950"/>
              <a:ext cx="40625" cy="43325"/>
            </a:xfrm>
            <a:custGeom>
              <a:rect b="b" l="l" r="r" t="t"/>
              <a:pathLst>
                <a:path extrusionOk="0" h="1733" w="1625">
                  <a:moveTo>
                    <a:pt x="109" y="0"/>
                  </a:moveTo>
                  <a:lnTo>
                    <a:pt x="1" y="99"/>
                  </a:lnTo>
                  <a:lnTo>
                    <a:pt x="1494" y="1732"/>
                  </a:lnTo>
                  <a:cubicBezTo>
                    <a:pt x="1539" y="1710"/>
                    <a:pt x="1580" y="1687"/>
                    <a:pt x="1625" y="1660"/>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2"/>
            <p:cNvSpPr/>
            <p:nvPr/>
          </p:nvSpPr>
          <p:spPr>
            <a:xfrm>
              <a:off x="1592450" y="2345950"/>
              <a:ext cx="34675" cy="37250"/>
            </a:xfrm>
            <a:custGeom>
              <a:rect b="b" l="l" r="r" t="t"/>
              <a:pathLst>
                <a:path extrusionOk="0" h="1490" w="1387">
                  <a:moveTo>
                    <a:pt x="109" y="0"/>
                  </a:moveTo>
                  <a:lnTo>
                    <a:pt x="1" y="99"/>
                  </a:lnTo>
                  <a:lnTo>
                    <a:pt x="1270" y="1489"/>
                  </a:lnTo>
                  <a:cubicBezTo>
                    <a:pt x="1310" y="1462"/>
                    <a:pt x="1346" y="1435"/>
                    <a:pt x="1386" y="1404"/>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2"/>
            <p:cNvSpPr/>
            <p:nvPr/>
          </p:nvSpPr>
          <p:spPr>
            <a:xfrm>
              <a:off x="1607425" y="2345950"/>
              <a:ext cx="27800" cy="30050"/>
            </a:xfrm>
            <a:custGeom>
              <a:rect b="b" l="l" r="r" t="t"/>
              <a:pathLst>
                <a:path extrusionOk="0" h="1202" w="1112">
                  <a:moveTo>
                    <a:pt x="108" y="0"/>
                  </a:moveTo>
                  <a:lnTo>
                    <a:pt x="0" y="99"/>
                  </a:lnTo>
                  <a:lnTo>
                    <a:pt x="1008" y="1201"/>
                  </a:lnTo>
                  <a:cubicBezTo>
                    <a:pt x="1044" y="1170"/>
                    <a:pt x="1080" y="1134"/>
                    <a:pt x="1111" y="1098"/>
                  </a:cubicBezTo>
                  <a:lnTo>
                    <a:pt x="108"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2"/>
            <p:cNvSpPr/>
            <p:nvPr/>
          </p:nvSpPr>
          <p:spPr>
            <a:xfrm>
              <a:off x="1609325" y="2331100"/>
              <a:ext cx="33200" cy="36350"/>
            </a:xfrm>
            <a:custGeom>
              <a:rect b="b" l="l" r="r" t="t"/>
              <a:pathLst>
                <a:path extrusionOk="0" h="1454" w="1328">
                  <a:moveTo>
                    <a:pt x="104" y="0"/>
                  </a:moveTo>
                  <a:lnTo>
                    <a:pt x="1" y="99"/>
                  </a:lnTo>
                  <a:lnTo>
                    <a:pt x="1238" y="1453"/>
                  </a:lnTo>
                  <a:cubicBezTo>
                    <a:pt x="1269" y="1413"/>
                    <a:pt x="1296" y="1372"/>
                    <a:pt x="1328" y="1336"/>
                  </a:cubicBezTo>
                  <a:lnTo>
                    <a:pt x="104"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2"/>
            <p:cNvSpPr/>
            <p:nvPr/>
          </p:nvSpPr>
          <p:spPr>
            <a:xfrm>
              <a:off x="1609325" y="2314000"/>
              <a:ext cx="39400" cy="43650"/>
            </a:xfrm>
            <a:custGeom>
              <a:rect b="b" l="l" r="r" t="t"/>
              <a:pathLst>
                <a:path extrusionOk="0" h="1746" w="1576">
                  <a:moveTo>
                    <a:pt x="109" y="0"/>
                  </a:moveTo>
                  <a:lnTo>
                    <a:pt x="1" y="99"/>
                  </a:lnTo>
                  <a:lnTo>
                    <a:pt x="1503" y="1746"/>
                  </a:lnTo>
                  <a:cubicBezTo>
                    <a:pt x="1526" y="1701"/>
                    <a:pt x="1553" y="1656"/>
                    <a:pt x="1575" y="1611"/>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2"/>
            <p:cNvSpPr/>
            <p:nvPr/>
          </p:nvSpPr>
          <p:spPr>
            <a:xfrm>
              <a:off x="1609325" y="2297025"/>
              <a:ext cx="44450" cy="49500"/>
            </a:xfrm>
            <a:custGeom>
              <a:rect b="b" l="l" r="r" t="t"/>
              <a:pathLst>
                <a:path extrusionOk="0" h="1980" w="1778">
                  <a:moveTo>
                    <a:pt x="109" y="0"/>
                  </a:moveTo>
                  <a:lnTo>
                    <a:pt x="1" y="99"/>
                  </a:lnTo>
                  <a:lnTo>
                    <a:pt x="1719" y="1980"/>
                  </a:lnTo>
                  <a:cubicBezTo>
                    <a:pt x="1742" y="1930"/>
                    <a:pt x="1760" y="1881"/>
                    <a:pt x="1778" y="1827"/>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2"/>
            <p:cNvSpPr/>
            <p:nvPr/>
          </p:nvSpPr>
          <p:spPr>
            <a:xfrm>
              <a:off x="1609325" y="2279925"/>
              <a:ext cx="47600" cy="53775"/>
            </a:xfrm>
            <a:custGeom>
              <a:rect b="b" l="l" r="r" t="t"/>
              <a:pathLst>
                <a:path extrusionOk="0" h="2151" w="1904">
                  <a:moveTo>
                    <a:pt x="109" y="0"/>
                  </a:moveTo>
                  <a:lnTo>
                    <a:pt x="1" y="99"/>
                  </a:lnTo>
                  <a:lnTo>
                    <a:pt x="1877" y="2151"/>
                  </a:lnTo>
                  <a:cubicBezTo>
                    <a:pt x="1886" y="2092"/>
                    <a:pt x="1895" y="2029"/>
                    <a:pt x="1904" y="1971"/>
                  </a:cubicBezTo>
                  <a:lnTo>
                    <a:pt x="109" y="0"/>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2"/>
            <p:cNvSpPr/>
            <p:nvPr/>
          </p:nvSpPr>
          <p:spPr>
            <a:xfrm>
              <a:off x="1609325" y="2262825"/>
              <a:ext cx="47825" cy="54900"/>
            </a:xfrm>
            <a:custGeom>
              <a:rect b="b" l="l" r="r" t="t"/>
              <a:pathLst>
                <a:path extrusionOk="0" h="2196" w="1913">
                  <a:moveTo>
                    <a:pt x="109" y="1"/>
                  </a:moveTo>
                  <a:lnTo>
                    <a:pt x="1" y="100"/>
                  </a:lnTo>
                  <a:lnTo>
                    <a:pt x="140" y="257"/>
                  </a:lnTo>
                  <a:lnTo>
                    <a:pt x="1913" y="2196"/>
                  </a:lnTo>
                  <a:cubicBezTo>
                    <a:pt x="1908" y="2115"/>
                    <a:pt x="1899" y="2029"/>
                    <a:pt x="1881" y="1948"/>
                  </a:cubicBezTo>
                  <a:lnTo>
                    <a:pt x="361" y="279"/>
                  </a:lnTo>
                  <a:lnTo>
                    <a:pt x="109"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2"/>
            <p:cNvSpPr/>
            <p:nvPr/>
          </p:nvSpPr>
          <p:spPr>
            <a:xfrm>
              <a:off x="1518350" y="2255575"/>
              <a:ext cx="132500" cy="127675"/>
            </a:xfrm>
            <a:custGeom>
              <a:rect b="b" l="l" r="r" t="t"/>
              <a:pathLst>
                <a:path extrusionOk="0" h="5107" w="5300">
                  <a:moveTo>
                    <a:pt x="3131" y="1"/>
                  </a:moveTo>
                  <a:cubicBezTo>
                    <a:pt x="2320" y="1"/>
                    <a:pt x="1446" y="467"/>
                    <a:pt x="864" y="1298"/>
                  </a:cubicBezTo>
                  <a:cubicBezTo>
                    <a:pt x="0" y="2526"/>
                    <a:pt x="104" y="4083"/>
                    <a:pt x="1089" y="4776"/>
                  </a:cubicBezTo>
                  <a:cubicBezTo>
                    <a:pt x="1409" y="5000"/>
                    <a:pt x="1782" y="5106"/>
                    <a:pt x="2170" y="5106"/>
                  </a:cubicBezTo>
                  <a:cubicBezTo>
                    <a:pt x="2981" y="5106"/>
                    <a:pt x="3856" y="4640"/>
                    <a:pt x="4440" y="3808"/>
                  </a:cubicBezTo>
                  <a:cubicBezTo>
                    <a:pt x="5300" y="2585"/>
                    <a:pt x="5196" y="1028"/>
                    <a:pt x="4211" y="331"/>
                  </a:cubicBezTo>
                  <a:cubicBezTo>
                    <a:pt x="3891" y="107"/>
                    <a:pt x="3518" y="1"/>
                    <a:pt x="313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2"/>
            <p:cNvSpPr/>
            <p:nvPr/>
          </p:nvSpPr>
          <p:spPr>
            <a:xfrm>
              <a:off x="1524075" y="2261475"/>
              <a:ext cx="120925" cy="116325"/>
            </a:xfrm>
            <a:custGeom>
              <a:rect b="b" l="l" r="r" t="t"/>
              <a:pathLst>
                <a:path extrusionOk="0" h="4653" w="4837">
                  <a:moveTo>
                    <a:pt x="2879" y="54"/>
                  </a:moveTo>
                  <a:cubicBezTo>
                    <a:pt x="3213" y="54"/>
                    <a:pt x="3538" y="158"/>
                    <a:pt x="3811" y="347"/>
                  </a:cubicBezTo>
                  <a:cubicBezTo>
                    <a:pt x="4684" y="959"/>
                    <a:pt x="4769" y="2349"/>
                    <a:pt x="4005" y="3442"/>
                  </a:cubicBezTo>
                  <a:cubicBezTo>
                    <a:pt x="3501" y="4153"/>
                    <a:pt x="2727" y="4598"/>
                    <a:pt x="1980" y="4598"/>
                  </a:cubicBezTo>
                  <a:cubicBezTo>
                    <a:pt x="1973" y="4598"/>
                    <a:pt x="1966" y="4598"/>
                    <a:pt x="1959" y="4598"/>
                  </a:cubicBezTo>
                  <a:cubicBezTo>
                    <a:pt x="1624" y="4598"/>
                    <a:pt x="1300" y="4495"/>
                    <a:pt x="1026" y="4306"/>
                  </a:cubicBezTo>
                  <a:cubicBezTo>
                    <a:pt x="154" y="3694"/>
                    <a:pt x="68" y="2304"/>
                    <a:pt x="833" y="1215"/>
                  </a:cubicBezTo>
                  <a:cubicBezTo>
                    <a:pt x="1337" y="500"/>
                    <a:pt x="2111" y="55"/>
                    <a:pt x="2857" y="55"/>
                  </a:cubicBezTo>
                  <a:cubicBezTo>
                    <a:pt x="2864" y="54"/>
                    <a:pt x="2872" y="54"/>
                    <a:pt x="2879" y="54"/>
                  </a:cubicBezTo>
                  <a:close/>
                  <a:moveTo>
                    <a:pt x="2879" y="0"/>
                  </a:moveTo>
                  <a:cubicBezTo>
                    <a:pt x="2872" y="0"/>
                    <a:pt x="2865" y="0"/>
                    <a:pt x="2857" y="1"/>
                  </a:cubicBezTo>
                  <a:cubicBezTo>
                    <a:pt x="2120" y="1"/>
                    <a:pt x="1319" y="423"/>
                    <a:pt x="788" y="1179"/>
                  </a:cubicBezTo>
                  <a:cubicBezTo>
                    <a:pt x="1" y="2299"/>
                    <a:pt x="95" y="3716"/>
                    <a:pt x="995" y="4351"/>
                  </a:cubicBezTo>
                  <a:cubicBezTo>
                    <a:pt x="1281" y="4549"/>
                    <a:pt x="1615" y="4652"/>
                    <a:pt x="1958" y="4652"/>
                  </a:cubicBezTo>
                  <a:cubicBezTo>
                    <a:pt x="1966" y="4652"/>
                    <a:pt x="1973" y="4652"/>
                    <a:pt x="1980" y="4652"/>
                  </a:cubicBezTo>
                  <a:cubicBezTo>
                    <a:pt x="2722" y="4652"/>
                    <a:pt x="3519" y="4229"/>
                    <a:pt x="4049" y="3474"/>
                  </a:cubicBezTo>
                  <a:cubicBezTo>
                    <a:pt x="4837" y="2353"/>
                    <a:pt x="4742" y="932"/>
                    <a:pt x="3843" y="302"/>
                  </a:cubicBezTo>
                  <a:cubicBezTo>
                    <a:pt x="3561" y="104"/>
                    <a:pt x="3223" y="0"/>
                    <a:pt x="28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22"/>
          <p:cNvGrpSpPr/>
          <p:nvPr/>
        </p:nvGrpSpPr>
        <p:grpSpPr>
          <a:xfrm>
            <a:off x="3958816" y="2306091"/>
            <a:ext cx="1184098" cy="1184531"/>
            <a:chOff x="1086250" y="2163525"/>
            <a:chExt cx="341800" cy="341925"/>
          </a:xfrm>
        </p:grpSpPr>
        <p:sp>
          <p:nvSpPr>
            <p:cNvPr id="414" name="Google Shape;414;p22"/>
            <p:cNvSpPr/>
            <p:nvPr/>
          </p:nvSpPr>
          <p:spPr>
            <a:xfrm>
              <a:off x="1086250" y="2163525"/>
              <a:ext cx="341800" cy="341925"/>
            </a:xfrm>
            <a:custGeom>
              <a:rect b="b" l="l" r="r" t="t"/>
              <a:pathLst>
                <a:path extrusionOk="0" h="13677" w="13672">
                  <a:moveTo>
                    <a:pt x="6839" y="0"/>
                  </a:moveTo>
                  <a:cubicBezTo>
                    <a:pt x="3060" y="0"/>
                    <a:pt x="1" y="3059"/>
                    <a:pt x="1" y="6838"/>
                  </a:cubicBezTo>
                  <a:cubicBezTo>
                    <a:pt x="1" y="10613"/>
                    <a:pt x="3060" y="13676"/>
                    <a:pt x="6839" y="13676"/>
                  </a:cubicBezTo>
                  <a:cubicBezTo>
                    <a:pt x="10613" y="13676"/>
                    <a:pt x="13672" y="10613"/>
                    <a:pt x="13672" y="6838"/>
                  </a:cubicBezTo>
                  <a:cubicBezTo>
                    <a:pt x="13672" y="3059"/>
                    <a:pt x="10613" y="0"/>
                    <a:pt x="68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2"/>
            <p:cNvSpPr/>
            <p:nvPr/>
          </p:nvSpPr>
          <p:spPr>
            <a:xfrm>
              <a:off x="1117625" y="2175225"/>
              <a:ext cx="243400" cy="327175"/>
            </a:xfrm>
            <a:custGeom>
              <a:rect b="b" l="l" r="r" t="t"/>
              <a:pathLst>
                <a:path extrusionOk="0" h="13087" w="9736">
                  <a:moveTo>
                    <a:pt x="3087" y="0"/>
                  </a:moveTo>
                  <a:cubicBezTo>
                    <a:pt x="2286" y="315"/>
                    <a:pt x="1553" y="778"/>
                    <a:pt x="928" y="1363"/>
                  </a:cubicBezTo>
                  <a:lnTo>
                    <a:pt x="19" y="11548"/>
                  </a:lnTo>
                  <a:cubicBezTo>
                    <a:pt x="1" y="11755"/>
                    <a:pt x="145" y="11939"/>
                    <a:pt x="347" y="11975"/>
                  </a:cubicBezTo>
                  <a:lnTo>
                    <a:pt x="6857" y="13087"/>
                  </a:lnTo>
                  <a:cubicBezTo>
                    <a:pt x="7504" y="12965"/>
                    <a:pt x="8130" y="12749"/>
                    <a:pt x="8715" y="12448"/>
                  </a:cubicBezTo>
                  <a:lnTo>
                    <a:pt x="9736" y="940"/>
                  </a:lnTo>
                  <a:cubicBezTo>
                    <a:pt x="9259" y="576"/>
                    <a:pt x="8737" y="275"/>
                    <a:pt x="8184" y="45"/>
                  </a:cubicBezTo>
                  <a:lnTo>
                    <a:pt x="3087" y="0"/>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2"/>
            <p:cNvSpPr/>
            <p:nvPr/>
          </p:nvSpPr>
          <p:spPr>
            <a:xfrm>
              <a:off x="1128875" y="2199050"/>
              <a:ext cx="219325" cy="299200"/>
            </a:xfrm>
            <a:custGeom>
              <a:rect b="b" l="l" r="r" t="t"/>
              <a:pathLst>
                <a:path extrusionOk="0" h="11968" w="8773">
                  <a:moveTo>
                    <a:pt x="950" y="1"/>
                  </a:moveTo>
                  <a:lnTo>
                    <a:pt x="1" y="10649"/>
                  </a:lnTo>
                  <a:lnTo>
                    <a:pt x="7716" y="11967"/>
                  </a:lnTo>
                  <a:lnTo>
                    <a:pt x="8773" y="68"/>
                  </a:lnTo>
                  <a:lnTo>
                    <a:pt x="95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2"/>
            <p:cNvSpPr/>
            <p:nvPr/>
          </p:nvSpPr>
          <p:spPr>
            <a:xfrm>
              <a:off x="1128875" y="2199050"/>
              <a:ext cx="219325" cy="299200"/>
            </a:xfrm>
            <a:custGeom>
              <a:rect b="b" l="l" r="r" t="t"/>
              <a:pathLst>
                <a:path extrusionOk="0" h="11968" w="8773">
                  <a:moveTo>
                    <a:pt x="950" y="1"/>
                  </a:moveTo>
                  <a:lnTo>
                    <a:pt x="1" y="10649"/>
                  </a:lnTo>
                  <a:lnTo>
                    <a:pt x="7716" y="11967"/>
                  </a:lnTo>
                  <a:lnTo>
                    <a:pt x="8773" y="68"/>
                  </a:lnTo>
                  <a:lnTo>
                    <a:pt x="950"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2"/>
            <p:cNvSpPr/>
            <p:nvPr/>
          </p:nvSpPr>
          <p:spPr>
            <a:xfrm>
              <a:off x="1109975" y="2199050"/>
              <a:ext cx="238225" cy="275900"/>
            </a:xfrm>
            <a:custGeom>
              <a:rect b="b" l="l" r="r" t="t"/>
              <a:pathLst>
                <a:path extrusionOk="0" h="11036" w="9529">
                  <a:moveTo>
                    <a:pt x="1706" y="1"/>
                  </a:moveTo>
                  <a:cubicBezTo>
                    <a:pt x="1706" y="1"/>
                    <a:pt x="667" y="8769"/>
                    <a:pt x="1" y="9331"/>
                  </a:cubicBezTo>
                  <a:lnTo>
                    <a:pt x="7819" y="11036"/>
                  </a:lnTo>
                  <a:lnTo>
                    <a:pt x="9529" y="68"/>
                  </a:lnTo>
                  <a:lnTo>
                    <a:pt x="1706"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2"/>
            <p:cNvSpPr/>
            <p:nvPr/>
          </p:nvSpPr>
          <p:spPr>
            <a:xfrm>
              <a:off x="1088500" y="2392500"/>
              <a:ext cx="219775" cy="82450"/>
            </a:xfrm>
            <a:custGeom>
              <a:rect b="b" l="l" r="r" t="t"/>
              <a:pathLst>
                <a:path extrusionOk="0" h="3298" w="8791">
                  <a:moveTo>
                    <a:pt x="8791" y="2578"/>
                  </a:moveTo>
                  <a:lnTo>
                    <a:pt x="8791" y="2579"/>
                  </a:lnTo>
                  <a:lnTo>
                    <a:pt x="8791" y="2579"/>
                  </a:lnTo>
                  <a:cubicBezTo>
                    <a:pt x="8791" y="2579"/>
                    <a:pt x="8791" y="2579"/>
                    <a:pt x="8791" y="2578"/>
                  </a:cubicBezTo>
                  <a:close/>
                  <a:moveTo>
                    <a:pt x="77" y="0"/>
                  </a:moveTo>
                  <a:cubicBezTo>
                    <a:pt x="1" y="1179"/>
                    <a:pt x="860" y="1593"/>
                    <a:pt x="860" y="1593"/>
                  </a:cubicBezTo>
                  <a:lnTo>
                    <a:pt x="8274" y="3210"/>
                  </a:lnTo>
                  <a:lnTo>
                    <a:pt x="8274" y="3210"/>
                  </a:lnTo>
                  <a:cubicBezTo>
                    <a:pt x="7749" y="3012"/>
                    <a:pt x="7050" y="1633"/>
                    <a:pt x="7050" y="1633"/>
                  </a:cubicBezTo>
                  <a:lnTo>
                    <a:pt x="77" y="0"/>
                  </a:lnTo>
                  <a:close/>
                  <a:moveTo>
                    <a:pt x="8274" y="3210"/>
                  </a:moveTo>
                  <a:lnTo>
                    <a:pt x="8274" y="3210"/>
                  </a:lnTo>
                  <a:cubicBezTo>
                    <a:pt x="8311" y="3224"/>
                    <a:pt x="8347" y="3232"/>
                    <a:pt x="8381" y="3233"/>
                  </a:cubicBezTo>
                  <a:lnTo>
                    <a:pt x="8381" y="3233"/>
                  </a:lnTo>
                  <a:lnTo>
                    <a:pt x="8274" y="3210"/>
                  </a:lnTo>
                  <a:close/>
                  <a:moveTo>
                    <a:pt x="8791" y="2579"/>
                  </a:moveTo>
                  <a:cubicBezTo>
                    <a:pt x="8716" y="3055"/>
                    <a:pt x="8570" y="3233"/>
                    <a:pt x="8393" y="3233"/>
                  </a:cubicBezTo>
                  <a:cubicBezTo>
                    <a:pt x="8389" y="3233"/>
                    <a:pt x="8385" y="3233"/>
                    <a:pt x="8381" y="3233"/>
                  </a:cubicBezTo>
                  <a:lnTo>
                    <a:pt x="8381" y="3233"/>
                  </a:lnTo>
                  <a:lnTo>
                    <a:pt x="8678" y="3298"/>
                  </a:lnTo>
                  <a:lnTo>
                    <a:pt x="8791" y="2579"/>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2"/>
            <p:cNvSpPr/>
            <p:nvPr/>
          </p:nvSpPr>
          <p:spPr>
            <a:xfrm>
              <a:off x="1211775" y="2184100"/>
              <a:ext cx="10700" cy="9800"/>
            </a:xfrm>
            <a:custGeom>
              <a:rect b="b" l="l" r="r" t="t"/>
              <a:pathLst>
                <a:path extrusionOk="0" h="392" w="428">
                  <a:moveTo>
                    <a:pt x="216" y="1"/>
                  </a:moveTo>
                  <a:cubicBezTo>
                    <a:pt x="202" y="1"/>
                    <a:pt x="189" y="2"/>
                    <a:pt x="176" y="5"/>
                  </a:cubicBezTo>
                  <a:cubicBezTo>
                    <a:pt x="68" y="28"/>
                    <a:pt x="0" y="131"/>
                    <a:pt x="23" y="234"/>
                  </a:cubicBezTo>
                  <a:cubicBezTo>
                    <a:pt x="42" y="328"/>
                    <a:pt x="123" y="392"/>
                    <a:pt x="212" y="392"/>
                  </a:cubicBezTo>
                  <a:cubicBezTo>
                    <a:pt x="225" y="392"/>
                    <a:pt x="239" y="390"/>
                    <a:pt x="252" y="387"/>
                  </a:cubicBezTo>
                  <a:cubicBezTo>
                    <a:pt x="360" y="365"/>
                    <a:pt x="428" y="261"/>
                    <a:pt x="405" y="158"/>
                  </a:cubicBezTo>
                  <a:cubicBezTo>
                    <a:pt x="389" y="64"/>
                    <a:pt x="306" y="1"/>
                    <a:pt x="21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2"/>
            <p:cNvSpPr/>
            <p:nvPr/>
          </p:nvSpPr>
          <p:spPr>
            <a:xfrm>
              <a:off x="1281950" y="2183950"/>
              <a:ext cx="10700" cy="9850"/>
            </a:xfrm>
            <a:custGeom>
              <a:rect b="b" l="l" r="r" t="t"/>
              <a:pathLst>
                <a:path extrusionOk="0" h="394" w="428">
                  <a:moveTo>
                    <a:pt x="218" y="1"/>
                  </a:moveTo>
                  <a:cubicBezTo>
                    <a:pt x="202" y="1"/>
                    <a:pt x="187" y="3"/>
                    <a:pt x="171" y="7"/>
                  </a:cubicBezTo>
                  <a:cubicBezTo>
                    <a:pt x="63" y="29"/>
                    <a:pt x="0" y="133"/>
                    <a:pt x="23" y="240"/>
                  </a:cubicBezTo>
                  <a:cubicBezTo>
                    <a:pt x="42" y="330"/>
                    <a:pt x="123" y="393"/>
                    <a:pt x="215" y="393"/>
                  </a:cubicBezTo>
                  <a:cubicBezTo>
                    <a:pt x="229" y="393"/>
                    <a:pt x="243" y="392"/>
                    <a:pt x="257" y="389"/>
                  </a:cubicBezTo>
                  <a:cubicBezTo>
                    <a:pt x="360" y="362"/>
                    <a:pt x="428" y="258"/>
                    <a:pt x="405" y="155"/>
                  </a:cubicBezTo>
                  <a:cubicBezTo>
                    <a:pt x="386" y="63"/>
                    <a:pt x="305" y="1"/>
                    <a:pt x="21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2"/>
            <p:cNvSpPr/>
            <p:nvPr/>
          </p:nvSpPr>
          <p:spPr>
            <a:xfrm>
              <a:off x="1215475" y="2188925"/>
              <a:ext cx="71900" cy="22650"/>
            </a:xfrm>
            <a:custGeom>
              <a:rect b="b" l="l" r="r" t="t"/>
              <a:pathLst>
                <a:path extrusionOk="0" fill="none" h="906" w="2876">
                  <a:moveTo>
                    <a:pt x="68" y="1"/>
                  </a:moveTo>
                  <a:lnTo>
                    <a:pt x="10" y="698"/>
                  </a:lnTo>
                  <a:cubicBezTo>
                    <a:pt x="1" y="811"/>
                    <a:pt x="86" y="905"/>
                    <a:pt x="199" y="905"/>
                  </a:cubicBezTo>
                  <a:lnTo>
                    <a:pt x="1130" y="905"/>
                  </a:lnTo>
                  <a:lnTo>
                    <a:pt x="1134" y="874"/>
                  </a:lnTo>
                  <a:cubicBezTo>
                    <a:pt x="1143" y="770"/>
                    <a:pt x="1229" y="689"/>
                    <a:pt x="1332" y="689"/>
                  </a:cubicBezTo>
                  <a:lnTo>
                    <a:pt x="1422" y="689"/>
                  </a:lnTo>
                  <a:cubicBezTo>
                    <a:pt x="1539" y="689"/>
                    <a:pt x="1634" y="788"/>
                    <a:pt x="1620" y="905"/>
                  </a:cubicBezTo>
                  <a:lnTo>
                    <a:pt x="1620" y="905"/>
                  </a:lnTo>
                  <a:lnTo>
                    <a:pt x="2619" y="905"/>
                  </a:lnTo>
                  <a:cubicBezTo>
                    <a:pt x="2718" y="905"/>
                    <a:pt x="2799" y="833"/>
                    <a:pt x="2808" y="734"/>
                  </a:cubicBezTo>
                  <a:lnTo>
                    <a:pt x="2875" y="1"/>
                  </a:lnTo>
                </a:path>
              </a:pathLst>
            </a:custGeom>
            <a:noFill/>
            <a:ln cap="flat" cmpd="sng" w="4275">
              <a:solidFill>
                <a:srgbClr val="F9BDA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2"/>
            <p:cNvSpPr/>
            <p:nvPr/>
          </p:nvSpPr>
          <p:spPr>
            <a:xfrm>
              <a:off x="1178600" y="2242925"/>
              <a:ext cx="123950" cy="3275"/>
            </a:xfrm>
            <a:custGeom>
              <a:rect b="b" l="l" r="r" t="t"/>
              <a:pathLst>
                <a:path extrusionOk="0" fill="none" h="131" w="4958">
                  <a:moveTo>
                    <a:pt x="0" y="0"/>
                  </a:moveTo>
                  <a:lnTo>
                    <a:pt x="4958" y="131"/>
                  </a:lnTo>
                </a:path>
              </a:pathLst>
            </a:custGeom>
            <a:noFill/>
            <a:ln cap="rnd" cmpd="sng" w="4275">
              <a:solidFill>
                <a:srgbClr val="434343"/>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2"/>
            <p:cNvSpPr/>
            <p:nvPr/>
          </p:nvSpPr>
          <p:spPr>
            <a:xfrm>
              <a:off x="1176900" y="2261475"/>
              <a:ext cx="123975" cy="3300"/>
            </a:xfrm>
            <a:custGeom>
              <a:rect b="b" l="l" r="r" t="t"/>
              <a:pathLst>
                <a:path extrusionOk="0" fill="none" h="132" w="4959">
                  <a:moveTo>
                    <a:pt x="1" y="1"/>
                  </a:moveTo>
                  <a:lnTo>
                    <a:pt x="4958" y="131"/>
                  </a:lnTo>
                </a:path>
              </a:pathLst>
            </a:custGeom>
            <a:noFill/>
            <a:ln cap="rnd" cmpd="sng" w="4275">
              <a:solidFill>
                <a:srgbClr val="434343"/>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2"/>
            <p:cNvSpPr/>
            <p:nvPr/>
          </p:nvSpPr>
          <p:spPr>
            <a:xfrm>
              <a:off x="1173875" y="2279925"/>
              <a:ext cx="123950" cy="3400"/>
            </a:xfrm>
            <a:custGeom>
              <a:rect b="b" l="l" r="r" t="t"/>
              <a:pathLst>
                <a:path extrusionOk="0" fill="none" h="136" w="4958">
                  <a:moveTo>
                    <a:pt x="0" y="0"/>
                  </a:moveTo>
                  <a:lnTo>
                    <a:pt x="4958" y="135"/>
                  </a:lnTo>
                </a:path>
              </a:pathLst>
            </a:custGeom>
            <a:noFill/>
            <a:ln cap="rnd" cmpd="sng" w="4275">
              <a:solidFill>
                <a:srgbClr val="434343"/>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2"/>
            <p:cNvSpPr/>
            <p:nvPr/>
          </p:nvSpPr>
          <p:spPr>
            <a:xfrm>
              <a:off x="1170825" y="2298475"/>
              <a:ext cx="123975" cy="3300"/>
            </a:xfrm>
            <a:custGeom>
              <a:rect b="b" l="l" r="r" t="t"/>
              <a:pathLst>
                <a:path extrusionOk="0" fill="none" h="132" w="4959">
                  <a:moveTo>
                    <a:pt x="1" y="1"/>
                  </a:moveTo>
                  <a:lnTo>
                    <a:pt x="4958" y="131"/>
                  </a:lnTo>
                </a:path>
              </a:pathLst>
            </a:custGeom>
            <a:noFill/>
            <a:ln cap="rnd" cmpd="sng" w="4275">
              <a:solidFill>
                <a:srgbClr val="434343"/>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2"/>
            <p:cNvSpPr/>
            <p:nvPr/>
          </p:nvSpPr>
          <p:spPr>
            <a:xfrm>
              <a:off x="1167800" y="2316925"/>
              <a:ext cx="123850" cy="3275"/>
            </a:xfrm>
            <a:custGeom>
              <a:rect b="b" l="l" r="r" t="t"/>
              <a:pathLst>
                <a:path extrusionOk="0" fill="none" h="131" w="4954">
                  <a:moveTo>
                    <a:pt x="0" y="0"/>
                  </a:moveTo>
                  <a:lnTo>
                    <a:pt x="4953" y="131"/>
                  </a:lnTo>
                </a:path>
              </a:pathLst>
            </a:custGeom>
            <a:noFill/>
            <a:ln cap="rnd" cmpd="sng" w="4275">
              <a:solidFill>
                <a:srgbClr val="434343"/>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2"/>
            <p:cNvSpPr/>
            <p:nvPr/>
          </p:nvSpPr>
          <p:spPr>
            <a:xfrm>
              <a:off x="1182375" y="2341925"/>
              <a:ext cx="46275" cy="39200"/>
            </a:xfrm>
            <a:custGeom>
              <a:rect b="b" l="l" r="r" t="t"/>
              <a:pathLst>
                <a:path extrusionOk="0" h="1568" w="1851">
                  <a:moveTo>
                    <a:pt x="1028" y="0"/>
                  </a:moveTo>
                  <a:cubicBezTo>
                    <a:pt x="377" y="0"/>
                    <a:pt x="1" y="770"/>
                    <a:pt x="434" y="1286"/>
                  </a:cubicBezTo>
                  <a:cubicBezTo>
                    <a:pt x="595" y="1480"/>
                    <a:pt x="813" y="1567"/>
                    <a:pt x="1027" y="1567"/>
                  </a:cubicBezTo>
                  <a:cubicBezTo>
                    <a:pt x="1405" y="1567"/>
                    <a:pt x="1775" y="1296"/>
                    <a:pt x="1815" y="854"/>
                  </a:cubicBezTo>
                  <a:cubicBezTo>
                    <a:pt x="1851" y="422"/>
                    <a:pt x="1536" y="44"/>
                    <a:pt x="1104" y="4"/>
                  </a:cubicBezTo>
                  <a:cubicBezTo>
                    <a:pt x="1078" y="1"/>
                    <a:pt x="1053" y="0"/>
                    <a:pt x="102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2"/>
            <p:cNvSpPr/>
            <p:nvPr/>
          </p:nvSpPr>
          <p:spPr>
            <a:xfrm>
              <a:off x="1164075" y="2343800"/>
              <a:ext cx="53225" cy="30050"/>
            </a:xfrm>
            <a:custGeom>
              <a:rect b="b" l="l" r="r" t="t"/>
              <a:pathLst>
                <a:path extrusionOk="0" fill="none" h="1202" w="2129">
                  <a:moveTo>
                    <a:pt x="320" y="1202"/>
                  </a:moveTo>
                  <a:cubicBezTo>
                    <a:pt x="100" y="932"/>
                    <a:pt x="1" y="581"/>
                    <a:pt x="50" y="235"/>
                  </a:cubicBezTo>
                  <a:cubicBezTo>
                    <a:pt x="64" y="149"/>
                    <a:pt x="100" y="55"/>
                    <a:pt x="181" y="32"/>
                  </a:cubicBezTo>
                  <a:cubicBezTo>
                    <a:pt x="298" y="1"/>
                    <a:pt x="383" y="145"/>
                    <a:pt x="419" y="261"/>
                  </a:cubicBezTo>
                  <a:cubicBezTo>
                    <a:pt x="469" y="410"/>
                    <a:pt x="518" y="563"/>
                    <a:pt x="568" y="716"/>
                  </a:cubicBezTo>
                  <a:cubicBezTo>
                    <a:pt x="572" y="743"/>
                    <a:pt x="590" y="770"/>
                    <a:pt x="613" y="792"/>
                  </a:cubicBezTo>
                  <a:cubicBezTo>
                    <a:pt x="734" y="864"/>
                    <a:pt x="792" y="522"/>
                    <a:pt x="923" y="572"/>
                  </a:cubicBezTo>
                  <a:cubicBezTo>
                    <a:pt x="995" y="599"/>
                    <a:pt x="972" y="711"/>
                    <a:pt x="1013" y="774"/>
                  </a:cubicBezTo>
                  <a:cubicBezTo>
                    <a:pt x="1062" y="846"/>
                    <a:pt x="1175" y="837"/>
                    <a:pt x="1251" y="792"/>
                  </a:cubicBezTo>
                  <a:cubicBezTo>
                    <a:pt x="1328" y="752"/>
                    <a:pt x="1395" y="689"/>
                    <a:pt x="1481" y="680"/>
                  </a:cubicBezTo>
                  <a:cubicBezTo>
                    <a:pt x="1566" y="675"/>
                    <a:pt x="1647" y="716"/>
                    <a:pt x="1728" y="707"/>
                  </a:cubicBezTo>
                  <a:cubicBezTo>
                    <a:pt x="1872" y="693"/>
                    <a:pt x="1989" y="518"/>
                    <a:pt x="2129" y="558"/>
                  </a:cubicBezTo>
                </a:path>
              </a:pathLst>
            </a:custGeom>
            <a:noFill/>
            <a:ln cap="rnd" cmpd="sng" w="4275">
              <a:solidFill>
                <a:srgbClr val="96D6E0"/>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 name="Google Shape;430;p22"/>
          <p:cNvGrpSpPr/>
          <p:nvPr/>
        </p:nvGrpSpPr>
        <p:grpSpPr>
          <a:xfrm>
            <a:off x="1139094" y="2310197"/>
            <a:ext cx="1365589" cy="1168768"/>
            <a:chOff x="1186450" y="2531950"/>
            <a:chExt cx="399400" cy="341825"/>
          </a:xfrm>
        </p:grpSpPr>
        <p:sp>
          <p:nvSpPr>
            <p:cNvPr id="431" name="Google Shape;431;p22"/>
            <p:cNvSpPr/>
            <p:nvPr/>
          </p:nvSpPr>
          <p:spPr>
            <a:xfrm>
              <a:off x="1243925" y="2531950"/>
              <a:ext cx="341925" cy="341825"/>
            </a:xfrm>
            <a:custGeom>
              <a:rect b="b" l="l" r="r" t="t"/>
              <a:pathLst>
                <a:path extrusionOk="0" h="13673" w="13677">
                  <a:moveTo>
                    <a:pt x="6839" y="1"/>
                  </a:moveTo>
                  <a:cubicBezTo>
                    <a:pt x="3064" y="1"/>
                    <a:pt x="1" y="3060"/>
                    <a:pt x="1" y="6834"/>
                  </a:cubicBezTo>
                  <a:cubicBezTo>
                    <a:pt x="1" y="10613"/>
                    <a:pt x="3064" y="13672"/>
                    <a:pt x="6839" y="13672"/>
                  </a:cubicBezTo>
                  <a:cubicBezTo>
                    <a:pt x="10617" y="13672"/>
                    <a:pt x="13676" y="10613"/>
                    <a:pt x="13676" y="6834"/>
                  </a:cubicBezTo>
                  <a:cubicBezTo>
                    <a:pt x="13676" y="3060"/>
                    <a:pt x="10617" y="1"/>
                    <a:pt x="683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2"/>
            <p:cNvSpPr/>
            <p:nvPr/>
          </p:nvSpPr>
          <p:spPr>
            <a:xfrm>
              <a:off x="1186450" y="2575700"/>
              <a:ext cx="61900" cy="134100"/>
            </a:xfrm>
            <a:custGeom>
              <a:rect b="b" l="l" r="r" t="t"/>
              <a:pathLst>
                <a:path extrusionOk="0" h="5364" w="2476">
                  <a:moveTo>
                    <a:pt x="1027" y="1"/>
                  </a:moveTo>
                  <a:lnTo>
                    <a:pt x="446" y="424"/>
                  </a:lnTo>
                  <a:lnTo>
                    <a:pt x="433" y="433"/>
                  </a:lnTo>
                  <a:cubicBezTo>
                    <a:pt x="248" y="604"/>
                    <a:pt x="1" y="1107"/>
                    <a:pt x="410" y="1755"/>
                  </a:cubicBezTo>
                  <a:cubicBezTo>
                    <a:pt x="716" y="2246"/>
                    <a:pt x="1679" y="4225"/>
                    <a:pt x="2228" y="5363"/>
                  </a:cubicBezTo>
                  <a:lnTo>
                    <a:pt x="2475" y="5242"/>
                  </a:lnTo>
                  <a:cubicBezTo>
                    <a:pt x="1805" y="3847"/>
                    <a:pt x="941" y="2084"/>
                    <a:pt x="644" y="1611"/>
                  </a:cubicBezTo>
                  <a:cubicBezTo>
                    <a:pt x="275" y="1026"/>
                    <a:pt x="577" y="685"/>
                    <a:pt x="617" y="640"/>
                  </a:cubicBezTo>
                  <a:lnTo>
                    <a:pt x="1189" y="226"/>
                  </a:lnTo>
                  <a:lnTo>
                    <a:pt x="1027" y="1"/>
                  </a:ln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2"/>
            <p:cNvSpPr/>
            <p:nvPr/>
          </p:nvSpPr>
          <p:spPr>
            <a:xfrm>
              <a:off x="1268325" y="2533200"/>
              <a:ext cx="107550" cy="115625"/>
            </a:xfrm>
            <a:custGeom>
              <a:rect b="b" l="l" r="r" t="t"/>
              <a:pathLst>
                <a:path extrusionOk="0" h="4625" w="4302">
                  <a:moveTo>
                    <a:pt x="856" y="0"/>
                  </a:moveTo>
                  <a:cubicBezTo>
                    <a:pt x="787" y="0"/>
                    <a:pt x="725" y="9"/>
                    <a:pt x="676" y="23"/>
                  </a:cubicBezTo>
                  <a:lnTo>
                    <a:pt x="1" y="306"/>
                  </a:lnTo>
                  <a:lnTo>
                    <a:pt x="109" y="558"/>
                  </a:lnTo>
                  <a:lnTo>
                    <a:pt x="757" y="288"/>
                  </a:lnTo>
                  <a:cubicBezTo>
                    <a:pt x="771" y="285"/>
                    <a:pt x="807" y="279"/>
                    <a:pt x="858" y="279"/>
                  </a:cubicBezTo>
                  <a:cubicBezTo>
                    <a:pt x="1022" y="279"/>
                    <a:pt x="1341" y="347"/>
                    <a:pt x="1575" y="819"/>
                  </a:cubicBezTo>
                  <a:cubicBezTo>
                    <a:pt x="1854" y="1386"/>
                    <a:pt x="3262" y="3442"/>
                    <a:pt x="4077" y="4625"/>
                  </a:cubicBezTo>
                  <a:lnTo>
                    <a:pt x="4302" y="4467"/>
                  </a:lnTo>
                  <a:cubicBezTo>
                    <a:pt x="3649" y="3523"/>
                    <a:pt x="2102" y="1264"/>
                    <a:pt x="1818" y="693"/>
                  </a:cubicBezTo>
                  <a:cubicBezTo>
                    <a:pt x="1545" y="142"/>
                    <a:pt x="1136" y="0"/>
                    <a:pt x="856"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2"/>
            <p:cNvSpPr/>
            <p:nvPr/>
          </p:nvSpPr>
          <p:spPr>
            <a:xfrm>
              <a:off x="1358650" y="2627675"/>
              <a:ext cx="17225" cy="21050"/>
            </a:xfrm>
            <a:custGeom>
              <a:rect b="b" l="l" r="r" t="t"/>
              <a:pathLst>
                <a:path extrusionOk="0" h="842" w="689">
                  <a:moveTo>
                    <a:pt x="216" y="0"/>
                  </a:moveTo>
                  <a:lnTo>
                    <a:pt x="0" y="171"/>
                  </a:lnTo>
                  <a:cubicBezTo>
                    <a:pt x="167" y="414"/>
                    <a:pt x="324" y="643"/>
                    <a:pt x="464" y="841"/>
                  </a:cubicBezTo>
                  <a:lnTo>
                    <a:pt x="689" y="688"/>
                  </a:lnTo>
                  <a:cubicBezTo>
                    <a:pt x="558" y="499"/>
                    <a:pt x="396" y="266"/>
                    <a:pt x="2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2"/>
            <p:cNvSpPr/>
            <p:nvPr/>
          </p:nvSpPr>
          <p:spPr>
            <a:xfrm>
              <a:off x="1236175" y="2694025"/>
              <a:ext cx="12175" cy="15650"/>
            </a:xfrm>
            <a:custGeom>
              <a:rect b="b" l="l" r="r" t="t"/>
              <a:pathLst>
                <a:path extrusionOk="0" h="626" w="487">
                  <a:moveTo>
                    <a:pt x="239" y="0"/>
                  </a:moveTo>
                  <a:lnTo>
                    <a:pt x="0" y="140"/>
                  </a:lnTo>
                  <a:cubicBezTo>
                    <a:pt x="86" y="311"/>
                    <a:pt x="167" y="477"/>
                    <a:pt x="239" y="626"/>
                  </a:cubicBezTo>
                  <a:lnTo>
                    <a:pt x="486" y="509"/>
                  </a:lnTo>
                  <a:lnTo>
                    <a:pt x="239"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2"/>
            <p:cNvSpPr/>
            <p:nvPr/>
          </p:nvSpPr>
          <p:spPr>
            <a:xfrm>
              <a:off x="1203000" y="2571475"/>
              <a:ext cx="23300" cy="20200"/>
            </a:xfrm>
            <a:custGeom>
              <a:rect b="b" l="l" r="r" t="t"/>
              <a:pathLst>
                <a:path extrusionOk="0" h="808" w="932">
                  <a:moveTo>
                    <a:pt x="540" y="0"/>
                  </a:moveTo>
                  <a:cubicBezTo>
                    <a:pt x="481" y="0"/>
                    <a:pt x="422" y="17"/>
                    <a:pt x="369" y="53"/>
                  </a:cubicBezTo>
                  <a:lnTo>
                    <a:pt x="176" y="183"/>
                  </a:lnTo>
                  <a:cubicBezTo>
                    <a:pt x="36" y="278"/>
                    <a:pt x="0" y="467"/>
                    <a:pt x="95" y="602"/>
                  </a:cubicBezTo>
                  <a:lnTo>
                    <a:pt x="144" y="674"/>
                  </a:lnTo>
                  <a:cubicBezTo>
                    <a:pt x="200" y="760"/>
                    <a:pt x="295" y="807"/>
                    <a:pt x="392" y="807"/>
                  </a:cubicBezTo>
                  <a:cubicBezTo>
                    <a:pt x="450" y="807"/>
                    <a:pt x="510" y="790"/>
                    <a:pt x="563" y="755"/>
                  </a:cubicBezTo>
                  <a:lnTo>
                    <a:pt x="756" y="629"/>
                  </a:lnTo>
                  <a:cubicBezTo>
                    <a:pt x="895" y="534"/>
                    <a:pt x="931" y="345"/>
                    <a:pt x="837" y="206"/>
                  </a:cubicBezTo>
                  <a:lnTo>
                    <a:pt x="788" y="134"/>
                  </a:lnTo>
                  <a:cubicBezTo>
                    <a:pt x="731" y="47"/>
                    <a:pt x="637" y="0"/>
                    <a:pt x="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2"/>
            <p:cNvSpPr/>
            <p:nvPr/>
          </p:nvSpPr>
          <p:spPr>
            <a:xfrm>
              <a:off x="1256525" y="2533925"/>
              <a:ext cx="23425" cy="19525"/>
            </a:xfrm>
            <a:custGeom>
              <a:rect b="b" l="l" r="r" t="t"/>
              <a:pathLst>
                <a:path extrusionOk="0" h="781" w="937">
                  <a:moveTo>
                    <a:pt x="558" y="1"/>
                  </a:moveTo>
                  <a:cubicBezTo>
                    <a:pt x="516" y="1"/>
                    <a:pt x="473" y="10"/>
                    <a:pt x="432" y="30"/>
                  </a:cubicBezTo>
                  <a:lnTo>
                    <a:pt x="221" y="124"/>
                  </a:lnTo>
                  <a:cubicBezTo>
                    <a:pt x="68" y="192"/>
                    <a:pt x="1" y="372"/>
                    <a:pt x="73" y="525"/>
                  </a:cubicBezTo>
                  <a:lnTo>
                    <a:pt x="104" y="601"/>
                  </a:lnTo>
                  <a:cubicBezTo>
                    <a:pt x="157" y="714"/>
                    <a:pt x="266" y="780"/>
                    <a:pt x="382" y="780"/>
                  </a:cubicBezTo>
                  <a:cubicBezTo>
                    <a:pt x="423" y="780"/>
                    <a:pt x="464" y="772"/>
                    <a:pt x="504" y="754"/>
                  </a:cubicBezTo>
                  <a:lnTo>
                    <a:pt x="716" y="655"/>
                  </a:lnTo>
                  <a:cubicBezTo>
                    <a:pt x="869" y="588"/>
                    <a:pt x="936" y="408"/>
                    <a:pt x="864" y="255"/>
                  </a:cubicBezTo>
                  <a:lnTo>
                    <a:pt x="833" y="178"/>
                  </a:lnTo>
                  <a:cubicBezTo>
                    <a:pt x="780" y="67"/>
                    <a:pt x="671" y="1"/>
                    <a:pt x="5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2"/>
            <p:cNvSpPr/>
            <p:nvPr/>
          </p:nvSpPr>
          <p:spPr>
            <a:xfrm>
              <a:off x="1237400" y="2632850"/>
              <a:ext cx="149950" cy="116325"/>
            </a:xfrm>
            <a:custGeom>
              <a:rect b="b" l="l" r="r" t="t"/>
              <a:pathLst>
                <a:path extrusionOk="0" h="4653" w="5998">
                  <a:moveTo>
                    <a:pt x="5314" y="0"/>
                  </a:moveTo>
                  <a:lnTo>
                    <a:pt x="4900" y="229"/>
                  </a:lnTo>
                  <a:cubicBezTo>
                    <a:pt x="4909" y="243"/>
                    <a:pt x="5489" y="1291"/>
                    <a:pt x="5197" y="2344"/>
                  </a:cubicBezTo>
                  <a:cubicBezTo>
                    <a:pt x="5030" y="2938"/>
                    <a:pt x="4612" y="3428"/>
                    <a:pt x="3951" y="3797"/>
                  </a:cubicBezTo>
                  <a:cubicBezTo>
                    <a:pt x="3497" y="4052"/>
                    <a:pt x="3056" y="4179"/>
                    <a:pt x="2632" y="4179"/>
                  </a:cubicBezTo>
                  <a:cubicBezTo>
                    <a:pt x="2190" y="4179"/>
                    <a:pt x="1766" y="4041"/>
                    <a:pt x="1364" y="3765"/>
                  </a:cubicBezTo>
                  <a:cubicBezTo>
                    <a:pt x="982" y="3491"/>
                    <a:pt x="658" y="3145"/>
                    <a:pt x="415" y="2744"/>
                  </a:cubicBezTo>
                  <a:lnTo>
                    <a:pt x="1" y="2974"/>
                  </a:lnTo>
                  <a:cubicBezTo>
                    <a:pt x="28" y="3023"/>
                    <a:pt x="694" y="4202"/>
                    <a:pt x="1935" y="4553"/>
                  </a:cubicBezTo>
                  <a:cubicBezTo>
                    <a:pt x="2166" y="4619"/>
                    <a:pt x="2401" y="4652"/>
                    <a:pt x="2639" y="4652"/>
                  </a:cubicBezTo>
                  <a:cubicBezTo>
                    <a:pt x="3142" y="4652"/>
                    <a:pt x="3659" y="4504"/>
                    <a:pt x="4185" y="4211"/>
                  </a:cubicBezTo>
                  <a:cubicBezTo>
                    <a:pt x="4517" y="4026"/>
                    <a:pt x="4814" y="3797"/>
                    <a:pt x="5071" y="3518"/>
                  </a:cubicBezTo>
                  <a:cubicBezTo>
                    <a:pt x="5345" y="3221"/>
                    <a:pt x="5543" y="2861"/>
                    <a:pt x="5651" y="2474"/>
                  </a:cubicBezTo>
                  <a:cubicBezTo>
                    <a:pt x="5997" y="1233"/>
                    <a:pt x="5341" y="50"/>
                    <a:pt x="531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2"/>
            <p:cNvSpPr/>
            <p:nvPr/>
          </p:nvSpPr>
          <p:spPr>
            <a:xfrm>
              <a:off x="1244375" y="2636325"/>
              <a:ext cx="133300" cy="103375"/>
            </a:xfrm>
            <a:custGeom>
              <a:rect b="b" l="l" r="r" t="t"/>
              <a:pathLst>
                <a:path extrusionOk="0" h="4135" w="5332">
                  <a:moveTo>
                    <a:pt x="4783" y="0"/>
                  </a:moveTo>
                  <a:lnTo>
                    <a:pt x="4625" y="90"/>
                  </a:lnTo>
                  <a:cubicBezTo>
                    <a:pt x="4630" y="99"/>
                    <a:pt x="5215" y="1148"/>
                    <a:pt x="4918" y="2205"/>
                  </a:cubicBezTo>
                  <a:cubicBezTo>
                    <a:pt x="4751" y="2799"/>
                    <a:pt x="4333" y="3289"/>
                    <a:pt x="3676" y="3658"/>
                  </a:cubicBezTo>
                  <a:cubicBezTo>
                    <a:pt x="3220" y="3911"/>
                    <a:pt x="2780" y="4038"/>
                    <a:pt x="2356" y="4038"/>
                  </a:cubicBezTo>
                  <a:cubicBezTo>
                    <a:pt x="1913" y="4038"/>
                    <a:pt x="1489" y="3900"/>
                    <a:pt x="1085" y="3622"/>
                  </a:cubicBezTo>
                  <a:cubicBezTo>
                    <a:pt x="703" y="3352"/>
                    <a:pt x="379" y="3006"/>
                    <a:pt x="136" y="2605"/>
                  </a:cubicBezTo>
                  <a:lnTo>
                    <a:pt x="1" y="2682"/>
                  </a:lnTo>
                  <a:cubicBezTo>
                    <a:pt x="140" y="2907"/>
                    <a:pt x="725" y="3766"/>
                    <a:pt x="1710" y="4049"/>
                  </a:cubicBezTo>
                  <a:cubicBezTo>
                    <a:pt x="1916" y="4106"/>
                    <a:pt x="2125" y="4135"/>
                    <a:pt x="2336" y="4135"/>
                  </a:cubicBezTo>
                  <a:cubicBezTo>
                    <a:pt x="2791" y="4135"/>
                    <a:pt x="3259" y="4003"/>
                    <a:pt x="3735" y="3739"/>
                  </a:cubicBezTo>
                  <a:cubicBezTo>
                    <a:pt x="4031" y="3572"/>
                    <a:pt x="4301" y="3365"/>
                    <a:pt x="4531" y="3114"/>
                  </a:cubicBezTo>
                  <a:cubicBezTo>
                    <a:pt x="4778" y="2844"/>
                    <a:pt x="4958" y="2524"/>
                    <a:pt x="5053" y="2173"/>
                  </a:cubicBezTo>
                  <a:cubicBezTo>
                    <a:pt x="5332" y="1188"/>
                    <a:pt x="4904" y="239"/>
                    <a:pt x="4783"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2"/>
            <p:cNvSpPr/>
            <p:nvPr/>
          </p:nvSpPr>
          <p:spPr>
            <a:xfrm>
              <a:off x="1528250" y="2699875"/>
              <a:ext cx="34550" cy="92025"/>
            </a:xfrm>
            <a:custGeom>
              <a:rect b="b" l="l" r="r" t="t"/>
              <a:pathLst>
                <a:path extrusionOk="0" h="3681" w="1382">
                  <a:moveTo>
                    <a:pt x="805" y="0"/>
                  </a:moveTo>
                  <a:cubicBezTo>
                    <a:pt x="805" y="0"/>
                    <a:pt x="0" y="2767"/>
                    <a:pt x="1318" y="3680"/>
                  </a:cubicBezTo>
                  <a:lnTo>
                    <a:pt x="1381" y="3545"/>
                  </a:lnTo>
                  <a:cubicBezTo>
                    <a:pt x="1381" y="3545"/>
                    <a:pt x="288" y="2780"/>
                    <a:pt x="891" y="212"/>
                  </a:cubicBezTo>
                  <a:cubicBezTo>
                    <a:pt x="895" y="198"/>
                    <a:pt x="904" y="176"/>
                    <a:pt x="909" y="158"/>
                  </a:cubicBezTo>
                  <a:lnTo>
                    <a:pt x="805" y="0"/>
                  </a:ln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2"/>
            <p:cNvSpPr/>
            <p:nvPr/>
          </p:nvSpPr>
          <p:spPr>
            <a:xfrm>
              <a:off x="1531050" y="2662150"/>
              <a:ext cx="47600" cy="42275"/>
            </a:xfrm>
            <a:custGeom>
              <a:rect b="b" l="l" r="r" t="t"/>
              <a:pathLst>
                <a:path extrusionOk="0" h="1691" w="1904">
                  <a:moveTo>
                    <a:pt x="952" y="0"/>
                  </a:moveTo>
                  <a:cubicBezTo>
                    <a:pt x="860" y="0"/>
                    <a:pt x="767" y="15"/>
                    <a:pt x="675" y="47"/>
                  </a:cubicBezTo>
                  <a:cubicBezTo>
                    <a:pt x="235" y="200"/>
                    <a:pt x="1" y="681"/>
                    <a:pt x="154" y="1122"/>
                  </a:cubicBezTo>
                  <a:cubicBezTo>
                    <a:pt x="271" y="1472"/>
                    <a:pt x="598" y="1691"/>
                    <a:pt x="948" y="1691"/>
                  </a:cubicBezTo>
                  <a:cubicBezTo>
                    <a:pt x="1039" y="1691"/>
                    <a:pt x="1133" y="1676"/>
                    <a:pt x="1224" y="1644"/>
                  </a:cubicBezTo>
                  <a:cubicBezTo>
                    <a:pt x="1665" y="1491"/>
                    <a:pt x="1904" y="1010"/>
                    <a:pt x="1751" y="569"/>
                  </a:cubicBezTo>
                  <a:cubicBezTo>
                    <a:pt x="1629" y="220"/>
                    <a:pt x="1302" y="0"/>
                    <a:pt x="95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2"/>
            <p:cNvSpPr/>
            <p:nvPr/>
          </p:nvSpPr>
          <p:spPr>
            <a:xfrm>
              <a:off x="1543550" y="2672875"/>
              <a:ext cx="22950" cy="20375"/>
            </a:xfrm>
            <a:custGeom>
              <a:rect b="b" l="l" r="r" t="t"/>
              <a:pathLst>
                <a:path extrusionOk="0" h="815" w="918">
                  <a:moveTo>
                    <a:pt x="460" y="0"/>
                  </a:moveTo>
                  <a:cubicBezTo>
                    <a:pt x="338" y="0"/>
                    <a:pt x="217" y="55"/>
                    <a:pt x="135" y="158"/>
                  </a:cubicBezTo>
                  <a:cubicBezTo>
                    <a:pt x="0" y="338"/>
                    <a:pt x="31" y="594"/>
                    <a:pt x="211" y="729"/>
                  </a:cubicBezTo>
                  <a:cubicBezTo>
                    <a:pt x="284" y="787"/>
                    <a:pt x="371" y="815"/>
                    <a:pt x="458" y="815"/>
                  </a:cubicBezTo>
                  <a:cubicBezTo>
                    <a:pt x="580" y="815"/>
                    <a:pt x="701" y="760"/>
                    <a:pt x="783" y="657"/>
                  </a:cubicBezTo>
                  <a:cubicBezTo>
                    <a:pt x="918" y="477"/>
                    <a:pt x="886" y="221"/>
                    <a:pt x="706" y="86"/>
                  </a:cubicBezTo>
                  <a:cubicBezTo>
                    <a:pt x="633" y="28"/>
                    <a:pt x="547" y="0"/>
                    <a:pt x="4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2"/>
            <p:cNvSpPr/>
            <p:nvPr/>
          </p:nvSpPr>
          <p:spPr>
            <a:xfrm>
              <a:off x="1550950" y="2664325"/>
              <a:ext cx="28150" cy="39950"/>
            </a:xfrm>
            <a:custGeom>
              <a:rect b="b" l="l" r="r" t="t"/>
              <a:pathLst>
                <a:path extrusionOk="0" h="1598" w="1126">
                  <a:moveTo>
                    <a:pt x="545" y="1"/>
                  </a:moveTo>
                  <a:lnTo>
                    <a:pt x="545" y="1"/>
                  </a:lnTo>
                  <a:cubicBezTo>
                    <a:pt x="1126" y="545"/>
                    <a:pt x="788" y="1512"/>
                    <a:pt x="1" y="1580"/>
                  </a:cubicBezTo>
                  <a:cubicBezTo>
                    <a:pt x="58" y="1591"/>
                    <a:pt x="115" y="1597"/>
                    <a:pt x="172" y="1597"/>
                  </a:cubicBezTo>
                  <a:cubicBezTo>
                    <a:pt x="524" y="1597"/>
                    <a:pt x="848" y="1376"/>
                    <a:pt x="968" y="1031"/>
                  </a:cubicBezTo>
                  <a:cubicBezTo>
                    <a:pt x="1103" y="630"/>
                    <a:pt x="923" y="190"/>
                    <a:pt x="5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2"/>
            <p:cNvSpPr/>
            <p:nvPr/>
          </p:nvSpPr>
          <p:spPr>
            <a:xfrm>
              <a:off x="1333800" y="2730450"/>
              <a:ext cx="108425" cy="142875"/>
            </a:xfrm>
            <a:custGeom>
              <a:rect b="b" l="l" r="r" t="t"/>
              <a:pathLst>
                <a:path extrusionOk="0" h="5715" w="4337">
                  <a:moveTo>
                    <a:pt x="427" y="1"/>
                  </a:moveTo>
                  <a:lnTo>
                    <a:pt x="0" y="194"/>
                  </a:lnTo>
                  <a:cubicBezTo>
                    <a:pt x="553" y="1409"/>
                    <a:pt x="1215" y="2570"/>
                    <a:pt x="1980" y="3667"/>
                  </a:cubicBezTo>
                  <a:cubicBezTo>
                    <a:pt x="2470" y="4378"/>
                    <a:pt x="3023" y="5125"/>
                    <a:pt x="3680" y="5714"/>
                  </a:cubicBezTo>
                  <a:cubicBezTo>
                    <a:pt x="3905" y="5701"/>
                    <a:pt x="4121" y="5678"/>
                    <a:pt x="4337" y="5642"/>
                  </a:cubicBezTo>
                  <a:cubicBezTo>
                    <a:pt x="3563" y="5062"/>
                    <a:pt x="2924" y="4203"/>
                    <a:pt x="2366" y="3397"/>
                  </a:cubicBezTo>
                  <a:cubicBezTo>
                    <a:pt x="1620" y="2327"/>
                    <a:pt x="972" y="1188"/>
                    <a:pt x="42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2"/>
            <p:cNvSpPr/>
            <p:nvPr/>
          </p:nvSpPr>
          <p:spPr>
            <a:xfrm>
              <a:off x="1531725" y="2703925"/>
              <a:ext cx="34775" cy="84600"/>
            </a:xfrm>
            <a:custGeom>
              <a:rect b="b" l="l" r="r" t="t"/>
              <a:pathLst>
                <a:path extrusionOk="0" h="3384" w="1391">
                  <a:moveTo>
                    <a:pt x="770" y="0"/>
                  </a:moveTo>
                  <a:cubicBezTo>
                    <a:pt x="770" y="0"/>
                    <a:pt x="1" y="2227"/>
                    <a:pt x="1242" y="3383"/>
                  </a:cubicBezTo>
                  <a:cubicBezTo>
                    <a:pt x="1296" y="3293"/>
                    <a:pt x="1346" y="3203"/>
                    <a:pt x="1391" y="3113"/>
                  </a:cubicBezTo>
                  <a:cubicBezTo>
                    <a:pt x="1161" y="2884"/>
                    <a:pt x="716" y="2330"/>
                    <a:pt x="1031" y="9"/>
                  </a:cubicBezTo>
                  <a:lnTo>
                    <a:pt x="770"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6" name="Google Shape;446;p22"/>
          <p:cNvSpPr txBox="1"/>
          <p:nvPr>
            <p:ph idx="6"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IDENTIFYING INFORMATION</a:t>
            </a:r>
            <a:endParaRPr/>
          </a:p>
        </p:txBody>
      </p:sp>
      <p:sp>
        <p:nvSpPr>
          <p:cNvPr id="447" name="Google Shape;447;p22"/>
          <p:cNvSpPr txBox="1"/>
          <p:nvPr>
            <p:ph idx="1" type="subTitle"/>
          </p:nvPr>
        </p:nvSpPr>
        <p:spPr>
          <a:xfrm>
            <a:off x="974844" y="3658713"/>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p>
        </p:txBody>
      </p:sp>
      <p:sp>
        <p:nvSpPr>
          <p:cNvPr id="448" name="Google Shape;448;p22"/>
          <p:cNvSpPr txBox="1"/>
          <p:nvPr>
            <p:ph idx="3" type="subTitle"/>
          </p:nvPr>
        </p:nvSpPr>
        <p:spPr>
          <a:xfrm>
            <a:off x="3637449" y="3658713"/>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It’s a gas giant and the biggest planet in our Solar System. Jupiter is the fourth-brightest object in the sky</a:t>
            </a:r>
            <a:endParaRPr/>
          </a:p>
        </p:txBody>
      </p:sp>
      <p:sp>
        <p:nvSpPr>
          <p:cNvPr id="449" name="Google Shape;449;p22"/>
          <p:cNvSpPr txBox="1"/>
          <p:nvPr>
            <p:ph idx="5" type="subTitle"/>
          </p:nvPr>
        </p:nvSpPr>
        <p:spPr>
          <a:xfrm>
            <a:off x="6300054" y="3658713"/>
            <a:ext cx="1881300" cy="111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our Solar System. It’s only a bit larger than our Moon</a:t>
            </a:r>
            <a:endParaRPr/>
          </a:p>
        </p:txBody>
      </p:sp>
      <p:sp>
        <p:nvSpPr>
          <p:cNvPr id="450" name="Google Shape;450;p22"/>
          <p:cNvSpPr txBox="1"/>
          <p:nvPr>
            <p:ph type="ctrTitle"/>
          </p:nvPr>
        </p:nvSpPr>
        <p:spPr>
          <a:xfrm>
            <a:off x="974844" y="1493307"/>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MARS</a:t>
            </a:r>
            <a:endParaRPr>
              <a:solidFill>
                <a:schemeClr val="accent1"/>
              </a:solidFill>
            </a:endParaRPr>
          </a:p>
        </p:txBody>
      </p:sp>
      <p:sp>
        <p:nvSpPr>
          <p:cNvPr id="451" name="Google Shape;451;p22"/>
          <p:cNvSpPr txBox="1"/>
          <p:nvPr>
            <p:ph idx="2" type="ctrTitle"/>
          </p:nvPr>
        </p:nvSpPr>
        <p:spPr>
          <a:xfrm>
            <a:off x="3637449" y="1493307"/>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JUPITER</a:t>
            </a:r>
            <a:endParaRPr>
              <a:solidFill>
                <a:schemeClr val="accent1"/>
              </a:solidFill>
            </a:endParaRPr>
          </a:p>
        </p:txBody>
      </p:sp>
      <p:sp>
        <p:nvSpPr>
          <p:cNvPr id="452" name="Google Shape;452;p22"/>
          <p:cNvSpPr txBox="1"/>
          <p:nvPr>
            <p:ph idx="4" type="ctrTitle"/>
          </p:nvPr>
        </p:nvSpPr>
        <p:spPr>
          <a:xfrm>
            <a:off x="6300054" y="1493307"/>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solidFill>
                <a:schemeClr val="accent1"/>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224" name="Shape 10224"/>
        <p:cNvGrpSpPr/>
        <p:nvPr/>
      </p:nvGrpSpPr>
      <p:grpSpPr>
        <a:xfrm>
          <a:off x="0" y="0"/>
          <a:ext cx="0" cy="0"/>
          <a:chOff x="0" y="0"/>
          <a:chExt cx="0" cy="0"/>
        </a:xfrm>
      </p:grpSpPr>
      <p:sp>
        <p:nvSpPr>
          <p:cNvPr id="10225" name="Google Shape;10225;p5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10226" name="Google Shape;10226;p58"/>
          <p:cNvGrpSpPr/>
          <p:nvPr/>
        </p:nvGrpSpPr>
        <p:grpSpPr>
          <a:xfrm>
            <a:off x="1055960" y="1681536"/>
            <a:ext cx="276267" cy="336065"/>
            <a:chOff x="-35830350" y="1912725"/>
            <a:chExt cx="241050" cy="293225"/>
          </a:xfrm>
        </p:grpSpPr>
        <p:sp>
          <p:nvSpPr>
            <p:cNvPr id="10227" name="Google Shape;10227;p58"/>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58"/>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58"/>
          <p:cNvGrpSpPr/>
          <p:nvPr/>
        </p:nvGrpSpPr>
        <p:grpSpPr>
          <a:xfrm>
            <a:off x="1026190" y="2108631"/>
            <a:ext cx="335807" cy="334031"/>
            <a:chOff x="-35854750" y="2272675"/>
            <a:chExt cx="293000" cy="291450"/>
          </a:xfrm>
        </p:grpSpPr>
        <p:sp>
          <p:nvSpPr>
            <p:cNvPr id="10230" name="Google Shape;10230;p58"/>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58"/>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58"/>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3" name="Google Shape;10233;p58"/>
          <p:cNvGrpSpPr/>
          <p:nvPr/>
        </p:nvGrpSpPr>
        <p:grpSpPr>
          <a:xfrm>
            <a:off x="1025731" y="2502659"/>
            <a:ext cx="336724" cy="334948"/>
            <a:chOff x="-35853975" y="2631825"/>
            <a:chExt cx="293800" cy="292250"/>
          </a:xfrm>
        </p:grpSpPr>
        <p:sp>
          <p:nvSpPr>
            <p:cNvPr id="10234" name="Google Shape;10234;p58"/>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58"/>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58"/>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58"/>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58"/>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58"/>
          <p:cNvGrpSpPr/>
          <p:nvPr/>
        </p:nvGrpSpPr>
        <p:grpSpPr>
          <a:xfrm>
            <a:off x="3140521" y="1682553"/>
            <a:ext cx="334031" cy="334031"/>
            <a:chOff x="-34032200" y="1916675"/>
            <a:chExt cx="291450" cy="291450"/>
          </a:xfrm>
        </p:grpSpPr>
        <p:sp>
          <p:nvSpPr>
            <p:cNvPr id="10240" name="Google Shape;10240;p58"/>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58"/>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58"/>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58"/>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4" name="Google Shape;10244;p58"/>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5" name="Google Shape;10245;p58"/>
          <p:cNvGrpSpPr/>
          <p:nvPr/>
        </p:nvGrpSpPr>
        <p:grpSpPr>
          <a:xfrm>
            <a:off x="3140077" y="2502659"/>
            <a:ext cx="334919" cy="334948"/>
            <a:chOff x="-34032200" y="2634975"/>
            <a:chExt cx="292225" cy="292250"/>
          </a:xfrm>
        </p:grpSpPr>
        <p:sp>
          <p:nvSpPr>
            <p:cNvPr id="10246" name="Google Shape;10246;p58"/>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58"/>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58"/>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58"/>
          <p:cNvGrpSpPr/>
          <p:nvPr/>
        </p:nvGrpSpPr>
        <p:grpSpPr>
          <a:xfrm>
            <a:off x="5239889" y="1682108"/>
            <a:ext cx="338558" cy="334919"/>
            <a:chOff x="-32245875" y="1938725"/>
            <a:chExt cx="295400" cy="292225"/>
          </a:xfrm>
        </p:grpSpPr>
        <p:sp>
          <p:nvSpPr>
            <p:cNvPr id="10250" name="Google Shape;10250;p58"/>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58"/>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58"/>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58"/>
          <p:cNvGrpSpPr/>
          <p:nvPr/>
        </p:nvGrpSpPr>
        <p:grpSpPr>
          <a:xfrm>
            <a:off x="5236737" y="2109303"/>
            <a:ext cx="344861" cy="332684"/>
            <a:chOff x="-32243500" y="2299850"/>
            <a:chExt cx="300900" cy="290275"/>
          </a:xfrm>
        </p:grpSpPr>
        <p:sp>
          <p:nvSpPr>
            <p:cNvPr id="10254" name="Google Shape;10254;p58"/>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58"/>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6" name="Google Shape;10256;p58"/>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7" name="Google Shape;10257;p58"/>
          <p:cNvGrpSpPr/>
          <p:nvPr/>
        </p:nvGrpSpPr>
        <p:grpSpPr>
          <a:xfrm>
            <a:off x="1449401" y="1681651"/>
            <a:ext cx="334919" cy="335836"/>
            <a:chOff x="-35495600" y="1912725"/>
            <a:chExt cx="292225" cy="293025"/>
          </a:xfrm>
        </p:grpSpPr>
        <p:sp>
          <p:nvSpPr>
            <p:cNvPr id="10258" name="Google Shape;10258;p58"/>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58"/>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58"/>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58"/>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2" name="Google Shape;10262;p58"/>
          <p:cNvGrpSpPr/>
          <p:nvPr/>
        </p:nvGrpSpPr>
        <p:grpSpPr>
          <a:xfrm>
            <a:off x="1449401" y="2503118"/>
            <a:ext cx="334919" cy="334031"/>
            <a:chOff x="-35495600" y="2631825"/>
            <a:chExt cx="292225" cy="291450"/>
          </a:xfrm>
        </p:grpSpPr>
        <p:sp>
          <p:nvSpPr>
            <p:cNvPr id="10263" name="Google Shape;10263;p58"/>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58"/>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58"/>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58"/>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7" name="Google Shape;10267;p58"/>
          <p:cNvGrpSpPr/>
          <p:nvPr/>
        </p:nvGrpSpPr>
        <p:grpSpPr>
          <a:xfrm>
            <a:off x="3563288" y="1682553"/>
            <a:ext cx="334031" cy="334031"/>
            <a:chOff x="-33673825" y="1916675"/>
            <a:chExt cx="291450" cy="291450"/>
          </a:xfrm>
        </p:grpSpPr>
        <p:sp>
          <p:nvSpPr>
            <p:cNvPr id="10268" name="Google Shape;10268;p58"/>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58"/>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58"/>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58"/>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58"/>
          <p:cNvGrpSpPr/>
          <p:nvPr/>
        </p:nvGrpSpPr>
        <p:grpSpPr>
          <a:xfrm>
            <a:off x="3561039" y="2107743"/>
            <a:ext cx="338529" cy="335807"/>
            <a:chOff x="-33676975" y="2275050"/>
            <a:chExt cx="295375" cy="293000"/>
          </a:xfrm>
        </p:grpSpPr>
        <p:sp>
          <p:nvSpPr>
            <p:cNvPr id="10273" name="Google Shape;10273;p58"/>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58"/>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58"/>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58"/>
          <p:cNvGrpSpPr/>
          <p:nvPr/>
        </p:nvGrpSpPr>
        <p:grpSpPr>
          <a:xfrm>
            <a:off x="3563288" y="2502444"/>
            <a:ext cx="334031" cy="335378"/>
            <a:chOff x="-33673825" y="2634975"/>
            <a:chExt cx="291450" cy="292625"/>
          </a:xfrm>
        </p:grpSpPr>
        <p:sp>
          <p:nvSpPr>
            <p:cNvPr id="10277" name="Google Shape;10277;p58"/>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58"/>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58"/>
          <p:cNvGrpSpPr/>
          <p:nvPr/>
        </p:nvGrpSpPr>
        <p:grpSpPr>
          <a:xfrm>
            <a:off x="5679739" y="1682524"/>
            <a:ext cx="311453" cy="334088"/>
            <a:chOff x="-31874100" y="1939525"/>
            <a:chExt cx="271750" cy="291500"/>
          </a:xfrm>
        </p:grpSpPr>
        <p:sp>
          <p:nvSpPr>
            <p:cNvPr id="10280" name="Google Shape;10280;p58"/>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58"/>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2" name="Google Shape;10282;p58"/>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58"/>
          <p:cNvGrpSpPr/>
          <p:nvPr/>
        </p:nvGrpSpPr>
        <p:grpSpPr>
          <a:xfrm>
            <a:off x="5662132" y="2503504"/>
            <a:ext cx="346667" cy="333257"/>
            <a:chOff x="-31889075" y="2658950"/>
            <a:chExt cx="302475" cy="290775"/>
          </a:xfrm>
        </p:grpSpPr>
        <p:sp>
          <p:nvSpPr>
            <p:cNvPr id="10284" name="Google Shape;10284;p58"/>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58"/>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6" name="Google Shape;10286;p58"/>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7" name="Google Shape;10287;p58"/>
          <p:cNvGrpSpPr/>
          <p:nvPr/>
        </p:nvGrpSpPr>
        <p:grpSpPr>
          <a:xfrm>
            <a:off x="1872611" y="1681651"/>
            <a:ext cx="334919" cy="335836"/>
            <a:chOff x="-35136450" y="1912725"/>
            <a:chExt cx="292225" cy="293025"/>
          </a:xfrm>
        </p:grpSpPr>
        <p:sp>
          <p:nvSpPr>
            <p:cNvPr id="10288" name="Google Shape;10288;p58"/>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58"/>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58"/>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58"/>
          <p:cNvGrpSpPr/>
          <p:nvPr/>
        </p:nvGrpSpPr>
        <p:grpSpPr>
          <a:xfrm>
            <a:off x="1873055" y="2108387"/>
            <a:ext cx="334031" cy="334518"/>
            <a:chOff x="-35134875" y="2272675"/>
            <a:chExt cx="291450" cy="291875"/>
          </a:xfrm>
        </p:grpSpPr>
        <p:sp>
          <p:nvSpPr>
            <p:cNvPr id="10292" name="Google Shape;10292;p58"/>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58"/>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58"/>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58"/>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58"/>
          <p:cNvGrpSpPr/>
          <p:nvPr/>
        </p:nvGrpSpPr>
        <p:grpSpPr>
          <a:xfrm>
            <a:off x="1912324" y="2503118"/>
            <a:ext cx="255494" cy="334031"/>
            <a:chOff x="-35101800" y="2631050"/>
            <a:chExt cx="222925" cy="291450"/>
          </a:xfrm>
        </p:grpSpPr>
        <p:sp>
          <p:nvSpPr>
            <p:cNvPr id="10297" name="Google Shape;10297;p58"/>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58"/>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58"/>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58"/>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1" name="Google Shape;10301;p58"/>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2" name="Google Shape;10302;p58"/>
          <p:cNvGrpSpPr/>
          <p:nvPr/>
        </p:nvGrpSpPr>
        <p:grpSpPr>
          <a:xfrm>
            <a:off x="3979357" y="2107743"/>
            <a:ext cx="334031" cy="335807"/>
            <a:chOff x="-33314675" y="2275050"/>
            <a:chExt cx="291450" cy="293000"/>
          </a:xfrm>
        </p:grpSpPr>
        <p:sp>
          <p:nvSpPr>
            <p:cNvPr id="10303" name="Google Shape;10303;p58"/>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58"/>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58"/>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6" name="Google Shape;10306;p58"/>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7" name="Google Shape;10307;p58"/>
          <p:cNvGrpSpPr/>
          <p:nvPr/>
        </p:nvGrpSpPr>
        <p:grpSpPr>
          <a:xfrm>
            <a:off x="6090314" y="1682567"/>
            <a:ext cx="334031" cy="334002"/>
            <a:chOff x="-31523625" y="1939525"/>
            <a:chExt cx="291450" cy="291425"/>
          </a:xfrm>
        </p:grpSpPr>
        <p:sp>
          <p:nvSpPr>
            <p:cNvPr id="10308" name="Google Shape;10308;p58"/>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58"/>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58"/>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58"/>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58"/>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58"/>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58"/>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58"/>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58"/>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58"/>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58"/>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58"/>
          <p:cNvGrpSpPr/>
          <p:nvPr/>
        </p:nvGrpSpPr>
        <p:grpSpPr>
          <a:xfrm>
            <a:off x="6089411" y="2108630"/>
            <a:ext cx="335836" cy="334031"/>
            <a:chOff x="-31523625" y="2298675"/>
            <a:chExt cx="293025" cy="291450"/>
          </a:xfrm>
        </p:grpSpPr>
        <p:sp>
          <p:nvSpPr>
            <p:cNvPr id="10320" name="Google Shape;10320;p58"/>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58"/>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58"/>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3" name="Google Shape;10323;p58"/>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58"/>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5" name="Google Shape;10325;p58"/>
          <p:cNvGrpSpPr/>
          <p:nvPr/>
        </p:nvGrpSpPr>
        <p:grpSpPr>
          <a:xfrm>
            <a:off x="2305764" y="1682568"/>
            <a:ext cx="313258" cy="334002"/>
            <a:chOff x="-34767825" y="1914325"/>
            <a:chExt cx="273325" cy="291425"/>
          </a:xfrm>
        </p:grpSpPr>
        <p:sp>
          <p:nvSpPr>
            <p:cNvPr id="10326" name="Google Shape;10326;p58"/>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58"/>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58"/>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58"/>
          <p:cNvGrpSpPr/>
          <p:nvPr/>
        </p:nvGrpSpPr>
        <p:grpSpPr>
          <a:xfrm>
            <a:off x="2294031" y="2107728"/>
            <a:ext cx="336724" cy="335836"/>
            <a:chOff x="-34778075" y="2272675"/>
            <a:chExt cx="293800" cy="293025"/>
          </a:xfrm>
        </p:grpSpPr>
        <p:sp>
          <p:nvSpPr>
            <p:cNvPr id="10330" name="Google Shape;10330;p58"/>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58"/>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58"/>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58"/>
          <p:cNvGrpSpPr/>
          <p:nvPr/>
        </p:nvGrpSpPr>
        <p:grpSpPr>
          <a:xfrm>
            <a:off x="2295378" y="2503118"/>
            <a:ext cx="334031" cy="334031"/>
            <a:chOff x="-34776500" y="2631825"/>
            <a:chExt cx="291450" cy="291450"/>
          </a:xfrm>
        </p:grpSpPr>
        <p:sp>
          <p:nvSpPr>
            <p:cNvPr id="10334" name="Google Shape;10334;p58"/>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58"/>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58"/>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58"/>
          <p:cNvGrpSpPr/>
          <p:nvPr/>
        </p:nvGrpSpPr>
        <p:grpSpPr>
          <a:xfrm>
            <a:off x="4403027" y="1680304"/>
            <a:ext cx="334919" cy="338529"/>
            <a:chOff x="-32956300" y="1915900"/>
            <a:chExt cx="292225" cy="295375"/>
          </a:xfrm>
        </p:grpSpPr>
        <p:sp>
          <p:nvSpPr>
            <p:cNvPr id="10338" name="Google Shape;10338;p58"/>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58"/>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0" name="Google Shape;10340;p58"/>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58"/>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2" name="Google Shape;10342;p58"/>
          <p:cNvGrpSpPr/>
          <p:nvPr/>
        </p:nvGrpSpPr>
        <p:grpSpPr>
          <a:xfrm>
            <a:off x="6507301" y="1682567"/>
            <a:ext cx="336724" cy="334002"/>
            <a:chOff x="-31166825" y="1939525"/>
            <a:chExt cx="293800" cy="291425"/>
          </a:xfrm>
        </p:grpSpPr>
        <p:sp>
          <p:nvSpPr>
            <p:cNvPr id="10343" name="Google Shape;10343;p58"/>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58"/>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58"/>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58"/>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58"/>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58"/>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58"/>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58"/>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58"/>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58"/>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58"/>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58"/>
          <p:cNvGrpSpPr/>
          <p:nvPr/>
        </p:nvGrpSpPr>
        <p:grpSpPr>
          <a:xfrm>
            <a:off x="6508203" y="2108372"/>
            <a:ext cx="334919" cy="334547"/>
            <a:chOff x="-31165250" y="2298675"/>
            <a:chExt cx="292225" cy="291900"/>
          </a:xfrm>
        </p:grpSpPr>
        <p:sp>
          <p:nvSpPr>
            <p:cNvPr id="10355" name="Google Shape;10355;p58"/>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58"/>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58"/>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58"/>
          <p:cNvGrpSpPr/>
          <p:nvPr/>
        </p:nvGrpSpPr>
        <p:grpSpPr>
          <a:xfrm>
            <a:off x="6508662" y="2503131"/>
            <a:ext cx="334002" cy="334002"/>
            <a:chOff x="-31164450" y="2657050"/>
            <a:chExt cx="291425" cy="291425"/>
          </a:xfrm>
        </p:grpSpPr>
        <p:sp>
          <p:nvSpPr>
            <p:cNvPr id="10359" name="Google Shape;10359;p58"/>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58"/>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58"/>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58"/>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58"/>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4" name="Google Shape;10364;p58"/>
          <p:cNvGrpSpPr/>
          <p:nvPr/>
        </p:nvGrpSpPr>
        <p:grpSpPr>
          <a:xfrm>
            <a:off x="2709198" y="1682224"/>
            <a:ext cx="338529" cy="334690"/>
            <a:chOff x="-34421275" y="1912725"/>
            <a:chExt cx="295375" cy="292025"/>
          </a:xfrm>
        </p:grpSpPr>
        <p:sp>
          <p:nvSpPr>
            <p:cNvPr id="10365" name="Google Shape;10365;p58"/>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58"/>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58"/>
          <p:cNvGrpSpPr/>
          <p:nvPr/>
        </p:nvGrpSpPr>
        <p:grpSpPr>
          <a:xfrm>
            <a:off x="2708296" y="2107728"/>
            <a:ext cx="340334" cy="335836"/>
            <a:chOff x="-34418125" y="2271100"/>
            <a:chExt cx="296950" cy="293025"/>
          </a:xfrm>
        </p:grpSpPr>
        <p:sp>
          <p:nvSpPr>
            <p:cNvPr id="10368" name="Google Shape;10368;p58"/>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58"/>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58"/>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58"/>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58"/>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58"/>
          <p:cNvGrpSpPr/>
          <p:nvPr/>
        </p:nvGrpSpPr>
        <p:grpSpPr>
          <a:xfrm>
            <a:off x="2709198" y="2503118"/>
            <a:ext cx="338529" cy="334031"/>
            <a:chOff x="-34421275" y="2631050"/>
            <a:chExt cx="295375" cy="291450"/>
          </a:xfrm>
        </p:grpSpPr>
        <p:sp>
          <p:nvSpPr>
            <p:cNvPr id="10374" name="Google Shape;10374;p58"/>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58"/>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58"/>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58"/>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8" name="Google Shape;10378;p58"/>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58"/>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58"/>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1" name="Google Shape;10381;p58"/>
          <p:cNvGrpSpPr/>
          <p:nvPr/>
        </p:nvGrpSpPr>
        <p:grpSpPr>
          <a:xfrm>
            <a:off x="6938569" y="1683011"/>
            <a:ext cx="334031" cy="333114"/>
            <a:chOff x="-30805300" y="1938725"/>
            <a:chExt cx="291450" cy="290650"/>
          </a:xfrm>
        </p:grpSpPr>
        <p:sp>
          <p:nvSpPr>
            <p:cNvPr id="10382" name="Google Shape;10382;p58"/>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58"/>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58"/>
          <p:cNvGrpSpPr/>
          <p:nvPr/>
        </p:nvGrpSpPr>
        <p:grpSpPr>
          <a:xfrm>
            <a:off x="6939028" y="2108816"/>
            <a:ext cx="333114" cy="333658"/>
            <a:chOff x="-30805300" y="2298675"/>
            <a:chExt cx="290650" cy="291125"/>
          </a:xfrm>
        </p:grpSpPr>
        <p:sp>
          <p:nvSpPr>
            <p:cNvPr id="10385" name="Google Shape;10385;p58"/>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58"/>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58"/>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58"/>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58"/>
          <p:cNvGrpSpPr/>
          <p:nvPr/>
        </p:nvGrpSpPr>
        <p:grpSpPr>
          <a:xfrm>
            <a:off x="6938584" y="2503131"/>
            <a:ext cx="334002" cy="334002"/>
            <a:chOff x="-30806075" y="2657050"/>
            <a:chExt cx="291425" cy="291425"/>
          </a:xfrm>
        </p:grpSpPr>
        <p:sp>
          <p:nvSpPr>
            <p:cNvPr id="10390" name="Google Shape;10390;p58"/>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58"/>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58"/>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3" name="Google Shape;10393;p58"/>
          <p:cNvGrpSpPr/>
          <p:nvPr/>
        </p:nvGrpSpPr>
        <p:grpSpPr>
          <a:xfrm>
            <a:off x="7780406" y="2108643"/>
            <a:ext cx="334002" cy="334002"/>
            <a:chOff x="-30064925" y="2332550"/>
            <a:chExt cx="291425" cy="291425"/>
          </a:xfrm>
        </p:grpSpPr>
        <p:sp>
          <p:nvSpPr>
            <p:cNvPr id="10394" name="Google Shape;10394;p58"/>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58"/>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58"/>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58"/>
          <p:cNvGrpSpPr/>
          <p:nvPr/>
        </p:nvGrpSpPr>
        <p:grpSpPr>
          <a:xfrm>
            <a:off x="1055057" y="3057139"/>
            <a:ext cx="278073" cy="334031"/>
            <a:chOff x="-35814600" y="3202075"/>
            <a:chExt cx="242625" cy="291450"/>
          </a:xfrm>
        </p:grpSpPr>
        <p:sp>
          <p:nvSpPr>
            <p:cNvPr id="10398" name="Google Shape;10398;p58"/>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58"/>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58"/>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58"/>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58"/>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58"/>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58"/>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58"/>
          <p:cNvGrpSpPr/>
          <p:nvPr/>
        </p:nvGrpSpPr>
        <p:grpSpPr>
          <a:xfrm>
            <a:off x="1027077" y="3473603"/>
            <a:ext cx="334031" cy="334260"/>
            <a:chOff x="-35839800" y="3561025"/>
            <a:chExt cx="291450" cy="291650"/>
          </a:xfrm>
        </p:grpSpPr>
        <p:sp>
          <p:nvSpPr>
            <p:cNvPr id="10406" name="Google Shape;10406;p58"/>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58"/>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58"/>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58"/>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58"/>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58"/>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58"/>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3" name="Google Shape;10413;p58"/>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4" name="Google Shape;10414;p58"/>
          <p:cNvGrpSpPr/>
          <p:nvPr/>
        </p:nvGrpSpPr>
        <p:grpSpPr>
          <a:xfrm>
            <a:off x="3140520" y="3057138"/>
            <a:ext cx="334031" cy="334031"/>
            <a:chOff x="-34003850" y="3227275"/>
            <a:chExt cx="291450" cy="291450"/>
          </a:xfrm>
        </p:grpSpPr>
        <p:sp>
          <p:nvSpPr>
            <p:cNvPr id="10415" name="Google Shape;10415;p58"/>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58"/>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58"/>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58"/>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58"/>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58"/>
          <p:cNvGrpSpPr/>
          <p:nvPr/>
        </p:nvGrpSpPr>
        <p:grpSpPr>
          <a:xfrm>
            <a:off x="3140076" y="3473387"/>
            <a:ext cx="334919" cy="334690"/>
            <a:chOff x="-34004625" y="3585850"/>
            <a:chExt cx="292225" cy="292025"/>
          </a:xfrm>
        </p:grpSpPr>
        <p:sp>
          <p:nvSpPr>
            <p:cNvPr id="10421" name="Google Shape;10421;p58"/>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58"/>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58"/>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58"/>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58"/>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58"/>
          <p:cNvGrpSpPr/>
          <p:nvPr/>
        </p:nvGrpSpPr>
        <p:grpSpPr>
          <a:xfrm>
            <a:off x="3139617" y="3884450"/>
            <a:ext cx="335836" cy="334948"/>
            <a:chOff x="-34005425" y="3945575"/>
            <a:chExt cx="293025" cy="292250"/>
          </a:xfrm>
        </p:grpSpPr>
        <p:sp>
          <p:nvSpPr>
            <p:cNvPr id="10427" name="Google Shape;10427;p58"/>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58"/>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58"/>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58"/>
          <p:cNvGrpSpPr/>
          <p:nvPr/>
        </p:nvGrpSpPr>
        <p:grpSpPr>
          <a:xfrm>
            <a:off x="5239900" y="3056237"/>
            <a:ext cx="338529" cy="335836"/>
            <a:chOff x="-32174975" y="3192625"/>
            <a:chExt cx="295375" cy="293025"/>
          </a:xfrm>
        </p:grpSpPr>
        <p:sp>
          <p:nvSpPr>
            <p:cNvPr id="10431" name="Google Shape;10431;p58"/>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58"/>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58"/>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58"/>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58"/>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58"/>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7" name="Google Shape;10437;p58"/>
          <p:cNvGrpSpPr/>
          <p:nvPr/>
        </p:nvGrpSpPr>
        <p:grpSpPr>
          <a:xfrm>
            <a:off x="7354858" y="3057140"/>
            <a:ext cx="334919" cy="334031"/>
            <a:chOff x="-30345325" y="3184750"/>
            <a:chExt cx="292225" cy="291450"/>
          </a:xfrm>
        </p:grpSpPr>
        <p:sp>
          <p:nvSpPr>
            <p:cNvPr id="10438" name="Google Shape;10438;p58"/>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58"/>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58"/>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58"/>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58"/>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58"/>
          <p:cNvGrpSpPr/>
          <p:nvPr/>
        </p:nvGrpSpPr>
        <p:grpSpPr>
          <a:xfrm>
            <a:off x="1449844" y="3057139"/>
            <a:ext cx="334031" cy="334031"/>
            <a:chOff x="-35481425" y="3202075"/>
            <a:chExt cx="291450" cy="291450"/>
          </a:xfrm>
        </p:grpSpPr>
        <p:sp>
          <p:nvSpPr>
            <p:cNvPr id="10444" name="Google Shape;10444;p58"/>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58"/>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58"/>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58"/>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58"/>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58"/>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58"/>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58"/>
          <p:cNvGrpSpPr/>
          <p:nvPr/>
        </p:nvGrpSpPr>
        <p:grpSpPr>
          <a:xfrm>
            <a:off x="1449400" y="3474176"/>
            <a:ext cx="334919" cy="333114"/>
            <a:chOff x="-35482200" y="3561225"/>
            <a:chExt cx="292225" cy="290650"/>
          </a:xfrm>
        </p:grpSpPr>
        <p:sp>
          <p:nvSpPr>
            <p:cNvPr id="10452" name="Google Shape;10452;p58"/>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58"/>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58"/>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58"/>
          <p:cNvGrpSpPr/>
          <p:nvPr/>
        </p:nvGrpSpPr>
        <p:grpSpPr>
          <a:xfrm>
            <a:off x="1449844" y="3884924"/>
            <a:ext cx="334031" cy="334002"/>
            <a:chOff x="-35481425" y="3919600"/>
            <a:chExt cx="291450" cy="291425"/>
          </a:xfrm>
        </p:grpSpPr>
        <p:sp>
          <p:nvSpPr>
            <p:cNvPr id="10456" name="Google Shape;10456;p58"/>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58"/>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58"/>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58"/>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58"/>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58"/>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58"/>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58"/>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58"/>
          <p:cNvGrpSpPr/>
          <p:nvPr/>
        </p:nvGrpSpPr>
        <p:grpSpPr>
          <a:xfrm>
            <a:off x="3561481" y="3057596"/>
            <a:ext cx="337641" cy="333114"/>
            <a:chOff x="-33645475" y="3228075"/>
            <a:chExt cx="294600" cy="290650"/>
          </a:xfrm>
        </p:grpSpPr>
        <p:sp>
          <p:nvSpPr>
            <p:cNvPr id="10465" name="Google Shape;10465;p58"/>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58"/>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58"/>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58"/>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58"/>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58"/>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58"/>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58"/>
          <p:cNvGrpSpPr/>
          <p:nvPr/>
        </p:nvGrpSpPr>
        <p:grpSpPr>
          <a:xfrm>
            <a:off x="3562398" y="3473272"/>
            <a:ext cx="335807" cy="334919"/>
            <a:chOff x="-33646250" y="3586425"/>
            <a:chExt cx="293000" cy="292225"/>
          </a:xfrm>
        </p:grpSpPr>
        <p:sp>
          <p:nvSpPr>
            <p:cNvPr id="10473" name="Google Shape;10473;p58"/>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58"/>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5" name="Google Shape;10475;p58"/>
          <p:cNvGrpSpPr/>
          <p:nvPr/>
        </p:nvGrpSpPr>
        <p:grpSpPr>
          <a:xfrm>
            <a:off x="3562842" y="3884006"/>
            <a:ext cx="334919" cy="335836"/>
            <a:chOff x="-33645475" y="3944800"/>
            <a:chExt cx="292225" cy="293025"/>
          </a:xfrm>
        </p:grpSpPr>
        <p:sp>
          <p:nvSpPr>
            <p:cNvPr id="10476" name="Google Shape;10476;p58"/>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58"/>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58"/>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58"/>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58"/>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58"/>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58"/>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58"/>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58"/>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58"/>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58"/>
          <p:cNvGrpSpPr/>
          <p:nvPr/>
        </p:nvGrpSpPr>
        <p:grpSpPr>
          <a:xfrm>
            <a:off x="5668905" y="3056323"/>
            <a:ext cx="333114" cy="335664"/>
            <a:chOff x="-31809525" y="3192625"/>
            <a:chExt cx="290650" cy="292875"/>
          </a:xfrm>
        </p:grpSpPr>
        <p:sp>
          <p:nvSpPr>
            <p:cNvPr id="10487" name="Google Shape;10487;p58"/>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58"/>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58"/>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58"/>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58"/>
          <p:cNvGrpSpPr/>
          <p:nvPr/>
        </p:nvGrpSpPr>
        <p:grpSpPr>
          <a:xfrm>
            <a:off x="5668446" y="3472816"/>
            <a:ext cx="334031" cy="335836"/>
            <a:chOff x="-31811100" y="3550975"/>
            <a:chExt cx="291450" cy="293025"/>
          </a:xfrm>
        </p:grpSpPr>
        <p:sp>
          <p:nvSpPr>
            <p:cNvPr id="10492" name="Google Shape;10492;p58"/>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58"/>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58"/>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58"/>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58"/>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58"/>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58"/>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58"/>
          <p:cNvGrpSpPr/>
          <p:nvPr/>
        </p:nvGrpSpPr>
        <p:grpSpPr>
          <a:xfrm>
            <a:off x="5662587" y="3883406"/>
            <a:ext cx="345750" cy="337039"/>
            <a:chOff x="-31817400" y="3910025"/>
            <a:chExt cx="301675" cy="294075"/>
          </a:xfrm>
        </p:grpSpPr>
        <p:sp>
          <p:nvSpPr>
            <p:cNvPr id="10500" name="Google Shape;10500;p58"/>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58"/>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58"/>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3" name="Google Shape;10503;p58"/>
          <p:cNvGrpSpPr/>
          <p:nvPr/>
        </p:nvGrpSpPr>
        <p:grpSpPr>
          <a:xfrm>
            <a:off x="7354844" y="3473273"/>
            <a:ext cx="334948" cy="334919"/>
            <a:chOff x="-30354000" y="3569100"/>
            <a:chExt cx="292250" cy="292225"/>
          </a:xfrm>
        </p:grpSpPr>
        <p:sp>
          <p:nvSpPr>
            <p:cNvPr id="10504" name="Google Shape;10504;p58"/>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58"/>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58"/>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58"/>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58"/>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58"/>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58"/>
          <p:cNvGrpSpPr/>
          <p:nvPr/>
        </p:nvGrpSpPr>
        <p:grpSpPr>
          <a:xfrm>
            <a:off x="1878484" y="3057139"/>
            <a:ext cx="323172" cy="334031"/>
            <a:chOff x="-35118325" y="3202075"/>
            <a:chExt cx="281975" cy="291450"/>
          </a:xfrm>
        </p:grpSpPr>
        <p:sp>
          <p:nvSpPr>
            <p:cNvPr id="10511" name="Google Shape;10511;p58"/>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58"/>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58"/>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58"/>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58"/>
          <p:cNvGrpSpPr/>
          <p:nvPr/>
        </p:nvGrpSpPr>
        <p:grpSpPr>
          <a:xfrm>
            <a:off x="1872611" y="3473918"/>
            <a:ext cx="334919" cy="333630"/>
            <a:chOff x="-35123050" y="3561225"/>
            <a:chExt cx="292225" cy="291100"/>
          </a:xfrm>
        </p:grpSpPr>
        <p:sp>
          <p:nvSpPr>
            <p:cNvPr id="10516" name="Google Shape;10516;p58"/>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58"/>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58"/>
          <p:cNvGrpSpPr/>
          <p:nvPr/>
        </p:nvGrpSpPr>
        <p:grpSpPr>
          <a:xfrm>
            <a:off x="1912337" y="3884924"/>
            <a:ext cx="255466" cy="334002"/>
            <a:chOff x="-35089175" y="3919600"/>
            <a:chExt cx="222900" cy="291425"/>
          </a:xfrm>
        </p:grpSpPr>
        <p:sp>
          <p:nvSpPr>
            <p:cNvPr id="10519" name="Google Shape;10519;p58"/>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58"/>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1" name="Google Shape;10521;p58"/>
          <p:cNvGrpSpPr/>
          <p:nvPr/>
        </p:nvGrpSpPr>
        <p:grpSpPr>
          <a:xfrm>
            <a:off x="3987479" y="3056908"/>
            <a:ext cx="317785" cy="334489"/>
            <a:chOff x="-33277650" y="3226875"/>
            <a:chExt cx="277275" cy="291850"/>
          </a:xfrm>
        </p:grpSpPr>
        <p:sp>
          <p:nvSpPr>
            <p:cNvPr id="10522" name="Google Shape;10522;p58"/>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58"/>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58"/>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58"/>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58"/>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58"/>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58"/>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58"/>
          <p:cNvGrpSpPr/>
          <p:nvPr/>
        </p:nvGrpSpPr>
        <p:grpSpPr>
          <a:xfrm>
            <a:off x="3979356" y="3473717"/>
            <a:ext cx="334031" cy="334031"/>
            <a:chOff x="-33286325" y="3586425"/>
            <a:chExt cx="291450" cy="291450"/>
          </a:xfrm>
        </p:grpSpPr>
        <p:sp>
          <p:nvSpPr>
            <p:cNvPr id="10530" name="Google Shape;10530;p58"/>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58"/>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58"/>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58"/>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58"/>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58"/>
          <p:cNvGrpSpPr/>
          <p:nvPr/>
        </p:nvGrpSpPr>
        <p:grpSpPr>
          <a:xfrm>
            <a:off x="3979356" y="3884006"/>
            <a:ext cx="334031" cy="335836"/>
            <a:chOff x="-33286325" y="3944800"/>
            <a:chExt cx="291450" cy="293025"/>
          </a:xfrm>
        </p:grpSpPr>
        <p:sp>
          <p:nvSpPr>
            <p:cNvPr id="10536" name="Google Shape;10536;p58"/>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58"/>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58"/>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58"/>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0" name="Google Shape;10540;p58"/>
          <p:cNvGrpSpPr/>
          <p:nvPr/>
        </p:nvGrpSpPr>
        <p:grpSpPr>
          <a:xfrm>
            <a:off x="6090310" y="3055778"/>
            <a:ext cx="334031" cy="336753"/>
            <a:chOff x="-31452725" y="3191825"/>
            <a:chExt cx="291450" cy="293825"/>
          </a:xfrm>
        </p:grpSpPr>
        <p:sp>
          <p:nvSpPr>
            <p:cNvPr id="10541" name="Google Shape;10541;p58"/>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58"/>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58"/>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58"/>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5" name="Google Shape;10545;p58"/>
          <p:cNvGrpSpPr/>
          <p:nvPr/>
        </p:nvGrpSpPr>
        <p:grpSpPr>
          <a:xfrm>
            <a:off x="6089866" y="3473274"/>
            <a:ext cx="334919" cy="334919"/>
            <a:chOff x="-31452725" y="3551775"/>
            <a:chExt cx="292225" cy="292225"/>
          </a:xfrm>
        </p:grpSpPr>
        <p:sp>
          <p:nvSpPr>
            <p:cNvPr id="10546" name="Google Shape;10546;p58"/>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58"/>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58"/>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58"/>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58"/>
          <p:cNvGrpSpPr/>
          <p:nvPr/>
        </p:nvGrpSpPr>
        <p:grpSpPr>
          <a:xfrm>
            <a:off x="6088505" y="3883563"/>
            <a:ext cx="337641" cy="336724"/>
            <a:chOff x="-31455100" y="3909350"/>
            <a:chExt cx="294600" cy="293800"/>
          </a:xfrm>
        </p:grpSpPr>
        <p:sp>
          <p:nvSpPr>
            <p:cNvPr id="10551" name="Google Shape;10551;p58"/>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58"/>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58"/>
          <p:cNvGrpSpPr/>
          <p:nvPr/>
        </p:nvGrpSpPr>
        <p:grpSpPr>
          <a:xfrm>
            <a:off x="7355302" y="3884466"/>
            <a:ext cx="334031" cy="334919"/>
            <a:chOff x="-30345325" y="3918800"/>
            <a:chExt cx="291450" cy="292225"/>
          </a:xfrm>
        </p:grpSpPr>
        <p:sp>
          <p:nvSpPr>
            <p:cNvPr id="10554" name="Google Shape;10554;p58"/>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58"/>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58"/>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58"/>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58"/>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58"/>
          <p:cNvGrpSpPr/>
          <p:nvPr/>
        </p:nvGrpSpPr>
        <p:grpSpPr>
          <a:xfrm>
            <a:off x="2305320" y="3057139"/>
            <a:ext cx="314146" cy="334031"/>
            <a:chOff x="-34755225" y="3202075"/>
            <a:chExt cx="274100" cy="291450"/>
          </a:xfrm>
        </p:grpSpPr>
        <p:sp>
          <p:nvSpPr>
            <p:cNvPr id="10560" name="Google Shape;10560;p58"/>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58"/>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58"/>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58"/>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58"/>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58"/>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58"/>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58"/>
          <p:cNvGrpSpPr/>
          <p:nvPr/>
        </p:nvGrpSpPr>
        <p:grpSpPr>
          <a:xfrm>
            <a:off x="2295377" y="3473718"/>
            <a:ext cx="334031" cy="334031"/>
            <a:chOff x="-34763900" y="3561225"/>
            <a:chExt cx="291450" cy="291450"/>
          </a:xfrm>
        </p:grpSpPr>
        <p:sp>
          <p:nvSpPr>
            <p:cNvPr id="10568" name="Google Shape;10568;p58"/>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58"/>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58"/>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1" name="Google Shape;10571;p58"/>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2" name="Google Shape;10572;p58"/>
          <p:cNvGrpSpPr/>
          <p:nvPr/>
        </p:nvGrpSpPr>
        <p:grpSpPr>
          <a:xfrm>
            <a:off x="4403025" y="3056693"/>
            <a:ext cx="334919" cy="334919"/>
            <a:chOff x="-32927950" y="3227275"/>
            <a:chExt cx="292225" cy="292225"/>
          </a:xfrm>
        </p:grpSpPr>
        <p:sp>
          <p:nvSpPr>
            <p:cNvPr id="10573" name="Google Shape;10573;p58"/>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58"/>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58"/>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58"/>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58"/>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58"/>
          <p:cNvGrpSpPr/>
          <p:nvPr/>
        </p:nvGrpSpPr>
        <p:grpSpPr>
          <a:xfrm>
            <a:off x="4402567" y="3473717"/>
            <a:ext cx="335836" cy="334031"/>
            <a:chOff x="-32927950" y="3586425"/>
            <a:chExt cx="293025" cy="291450"/>
          </a:xfrm>
        </p:grpSpPr>
        <p:sp>
          <p:nvSpPr>
            <p:cNvPr id="10579" name="Google Shape;10579;p58"/>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58"/>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58"/>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58"/>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58"/>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4" name="Google Shape;10584;p58"/>
          <p:cNvGrpSpPr/>
          <p:nvPr/>
        </p:nvGrpSpPr>
        <p:grpSpPr>
          <a:xfrm>
            <a:off x="4403025" y="3884006"/>
            <a:ext cx="334919" cy="335836"/>
            <a:chOff x="-32927950" y="3944800"/>
            <a:chExt cx="292225" cy="293025"/>
          </a:xfrm>
        </p:grpSpPr>
        <p:sp>
          <p:nvSpPr>
            <p:cNvPr id="10585" name="Google Shape;10585;p58"/>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58"/>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58"/>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58"/>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58"/>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58"/>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58"/>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58"/>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58"/>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58"/>
          <p:cNvGrpSpPr/>
          <p:nvPr/>
        </p:nvGrpSpPr>
        <p:grpSpPr>
          <a:xfrm>
            <a:off x="6508199" y="3057025"/>
            <a:ext cx="334919" cy="334260"/>
            <a:chOff x="-31094350" y="3194000"/>
            <a:chExt cx="292225" cy="291650"/>
          </a:xfrm>
        </p:grpSpPr>
        <p:sp>
          <p:nvSpPr>
            <p:cNvPr id="10595" name="Google Shape;10595;p58"/>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58"/>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58"/>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58"/>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58"/>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58"/>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58"/>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58"/>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58"/>
          <p:cNvGrpSpPr/>
          <p:nvPr/>
        </p:nvGrpSpPr>
        <p:grpSpPr>
          <a:xfrm>
            <a:off x="6508644" y="3473460"/>
            <a:ext cx="334031" cy="334547"/>
            <a:chOff x="-31093575" y="3552550"/>
            <a:chExt cx="291450" cy="291900"/>
          </a:xfrm>
        </p:grpSpPr>
        <p:sp>
          <p:nvSpPr>
            <p:cNvPr id="10604" name="Google Shape;10604;p58"/>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58"/>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58"/>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58"/>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58"/>
          <p:cNvGrpSpPr/>
          <p:nvPr/>
        </p:nvGrpSpPr>
        <p:grpSpPr>
          <a:xfrm>
            <a:off x="6508644" y="3884924"/>
            <a:ext cx="334031" cy="334002"/>
            <a:chOff x="-31093575" y="3911725"/>
            <a:chExt cx="291450" cy="291425"/>
          </a:xfrm>
        </p:grpSpPr>
        <p:sp>
          <p:nvSpPr>
            <p:cNvPr id="10609" name="Google Shape;10609;p58"/>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58"/>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58"/>
          <p:cNvGrpSpPr/>
          <p:nvPr/>
        </p:nvGrpSpPr>
        <p:grpSpPr>
          <a:xfrm>
            <a:off x="7779039" y="3056695"/>
            <a:ext cx="336724" cy="334919"/>
            <a:chOff x="-29946000" y="3183175"/>
            <a:chExt cx="293800" cy="292225"/>
          </a:xfrm>
        </p:grpSpPr>
        <p:sp>
          <p:nvSpPr>
            <p:cNvPr id="10612" name="Google Shape;10612;p58"/>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58"/>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58"/>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58"/>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58"/>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58"/>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58"/>
          <p:cNvGrpSpPr/>
          <p:nvPr/>
        </p:nvGrpSpPr>
        <p:grpSpPr>
          <a:xfrm>
            <a:off x="2709198" y="3056895"/>
            <a:ext cx="338529" cy="334518"/>
            <a:chOff x="-34408675" y="3202075"/>
            <a:chExt cx="295375" cy="291875"/>
          </a:xfrm>
        </p:grpSpPr>
        <p:sp>
          <p:nvSpPr>
            <p:cNvPr id="10619" name="Google Shape;10619;p58"/>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58"/>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58"/>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58"/>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58"/>
          <p:cNvGrpSpPr/>
          <p:nvPr/>
        </p:nvGrpSpPr>
        <p:grpSpPr>
          <a:xfrm>
            <a:off x="2711003" y="3472486"/>
            <a:ext cx="334919" cy="336495"/>
            <a:chOff x="-34405525" y="3558075"/>
            <a:chExt cx="292225" cy="293600"/>
          </a:xfrm>
        </p:grpSpPr>
        <p:sp>
          <p:nvSpPr>
            <p:cNvPr id="10624" name="Google Shape;10624;p58"/>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58"/>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58"/>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58"/>
          <p:cNvGrpSpPr/>
          <p:nvPr/>
        </p:nvGrpSpPr>
        <p:grpSpPr>
          <a:xfrm>
            <a:off x="2710544" y="3884924"/>
            <a:ext cx="335836" cy="334002"/>
            <a:chOff x="-34406325" y="3919600"/>
            <a:chExt cx="293025" cy="291425"/>
          </a:xfrm>
        </p:grpSpPr>
        <p:sp>
          <p:nvSpPr>
            <p:cNvPr id="10628" name="Google Shape;10628;p58"/>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58"/>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58"/>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58"/>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58"/>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58"/>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58"/>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5" name="Google Shape;10635;p58"/>
          <p:cNvGrpSpPr/>
          <p:nvPr/>
        </p:nvGrpSpPr>
        <p:grpSpPr>
          <a:xfrm>
            <a:off x="4826694" y="3062553"/>
            <a:ext cx="334031" cy="323200"/>
            <a:chOff x="-32568800" y="3232000"/>
            <a:chExt cx="291450" cy="282000"/>
          </a:xfrm>
        </p:grpSpPr>
        <p:sp>
          <p:nvSpPr>
            <p:cNvPr id="10636" name="Google Shape;10636;p58"/>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58"/>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58"/>
          <p:cNvGrpSpPr/>
          <p:nvPr/>
        </p:nvGrpSpPr>
        <p:grpSpPr>
          <a:xfrm>
            <a:off x="4826250" y="3473717"/>
            <a:ext cx="334919" cy="334031"/>
            <a:chOff x="-32569575" y="3586425"/>
            <a:chExt cx="292225" cy="291450"/>
          </a:xfrm>
        </p:grpSpPr>
        <p:sp>
          <p:nvSpPr>
            <p:cNvPr id="10639" name="Google Shape;10639;p58"/>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58"/>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58"/>
          <p:cNvGrpSpPr/>
          <p:nvPr/>
        </p:nvGrpSpPr>
        <p:grpSpPr>
          <a:xfrm>
            <a:off x="4817669" y="3884579"/>
            <a:ext cx="352082" cy="334690"/>
            <a:chOff x="-32576675" y="3944600"/>
            <a:chExt cx="307200" cy="292025"/>
          </a:xfrm>
        </p:grpSpPr>
        <p:sp>
          <p:nvSpPr>
            <p:cNvPr id="10642" name="Google Shape;10642;p58"/>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58"/>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58"/>
          <p:cNvGrpSpPr/>
          <p:nvPr/>
        </p:nvGrpSpPr>
        <p:grpSpPr>
          <a:xfrm>
            <a:off x="6938122" y="3056695"/>
            <a:ext cx="334919" cy="334919"/>
            <a:chOff x="-30735200" y="3192625"/>
            <a:chExt cx="292225" cy="292225"/>
          </a:xfrm>
        </p:grpSpPr>
        <p:sp>
          <p:nvSpPr>
            <p:cNvPr id="10645" name="Google Shape;10645;p58"/>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58"/>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58"/>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58"/>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58"/>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58"/>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58"/>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58"/>
          <p:cNvGrpSpPr/>
          <p:nvPr/>
        </p:nvGrpSpPr>
        <p:grpSpPr>
          <a:xfrm>
            <a:off x="6938122" y="3474019"/>
            <a:ext cx="334919" cy="333429"/>
            <a:chOff x="-30735200" y="3552550"/>
            <a:chExt cx="292225" cy="290925"/>
          </a:xfrm>
        </p:grpSpPr>
        <p:sp>
          <p:nvSpPr>
            <p:cNvPr id="10653" name="Google Shape;10653;p58"/>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58"/>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58"/>
          <p:cNvGrpSpPr/>
          <p:nvPr/>
        </p:nvGrpSpPr>
        <p:grpSpPr>
          <a:xfrm>
            <a:off x="6938122" y="3884910"/>
            <a:ext cx="334919" cy="334031"/>
            <a:chOff x="-30735200" y="3910925"/>
            <a:chExt cx="292225" cy="291450"/>
          </a:xfrm>
        </p:grpSpPr>
        <p:sp>
          <p:nvSpPr>
            <p:cNvPr id="10656" name="Google Shape;10656;p58"/>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58"/>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8" name="Google Shape;10658;p58"/>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59" name="Google Shape;10659;p58"/>
          <p:cNvGrpSpPr/>
          <p:nvPr/>
        </p:nvGrpSpPr>
        <p:grpSpPr>
          <a:xfrm>
            <a:off x="7360282" y="1678487"/>
            <a:ext cx="329539" cy="328617"/>
            <a:chOff x="2821450" y="2957850"/>
            <a:chExt cx="259275" cy="258550"/>
          </a:xfrm>
        </p:grpSpPr>
        <p:sp>
          <p:nvSpPr>
            <p:cNvPr id="10660" name="Google Shape;10660;p58"/>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58"/>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58"/>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666" name="Shape 10666"/>
        <p:cNvGrpSpPr/>
        <p:nvPr/>
      </p:nvGrpSpPr>
      <p:grpSpPr>
        <a:xfrm>
          <a:off x="0" y="0"/>
          <a:ext cx="0" cy="0"/>
          <a:chOff x="0" y="0"/>
          <a:chExt cx="0" cy="0"/>
        </a:xfrm>
      </p:grpSpPr>
      <p:sp>
        <p:nvSpPr>
          <p:cNvPr id="10667" name="Google Shape;10667;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0668" name="Google Shape;10668;p59"/>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9" name="Google Shape;10669;p59"/>
          <p:cNvGrpSpPr/>
          <p:nvPr/>
        </p:nvGrpSpPr>
        <p:grpSpPr>
          <a:xfrm>
            <a:off x="1022516" y="2111640"/>
            <a:ext cx="334886" cy="335791"/>
            <a:chOff x="-28467625" y="2331750"/>
            <a:chExt cx="296150" cy="296950"/>
          </a:xfrm>
        </p:grpSpPr>
        <p:sp>
          <p:nvSpPr>
            <p:cNvPr id="10670" name="Google Shape;10670;p59"/>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59"/>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59"/>
          <p:cNvGrpSpPr/>
          <p:nvPr/>
        </p:nvGrpSpPr>
        <p:grpSpPr>
          <a:xfrm>
            <a:off x="1035873" y="2530673"/>
            <a:ext cx="308171" cy="332257"/>
            <a:chOff x="-28461325" y="2701925"/>
            <a:chExt cx="272525" cy="293825"/>
          </a:xfrm>
        </p:grpSpPr>
        <p:sp>
          <p:nvSpPr>
            <p:cNvPr id="10673" name="Google Shape;10673;p59"/>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59"/>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59"/>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59"/>
          <p:cNvGrpSpPr/>
          <p:nvPr/>
        </p:nvGrpSpPr>
        <p:grpSpPr>
          <a:xfrm>
            <a:off x="3139340" y="1749163"/>
            <a:ext cx="334886" cy="214654"/>
            <a:chOff x="-26585200" y="2025375"/>
            <a:chExt cx="296150" cy="189825"/>
          </a:xfrm>
        </p:grpSpPr>
        <p:sp>
          <p:nvSpPr>
            <p:cNvPr id="10677" name="Google Shape;10677;p59"/>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59"/>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59"/>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59"/>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59"/>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2" name="Google Shape;10682;p59"/>
          <p:cNvGrpSpPr/>
          <p:nvPr/>
        </p:nvGrpSpPr>
        <p:grpSpPr>
          <a:xfrm>
            <a:off x="3139779" y="2112531"/>
            <a:ext cx="334010" cy="334010"/>
            <a:chOff x="-26584425" y="2340425"/>
            <a:chExt cx="295375" cy="295375"/>
          </a:xfrm>
        </p:grpSpPr>
        <p:sp>
          <p:nvSpPr>
            <p:cNvPr id="10683" name="Google Shape;10683;p59"/>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59"/>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59"/>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59"/>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59"/>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8" name="Google Shape;10688;p59"/>
          <p:cNvGrpSpPr/>
          <p:nvPr/>
        </p:nvGrpSpPr>
        <p:grpSpPr>
          <a:xfrm>
            <a:off x="3134888" y="2529683"/>
            <a:ext cx="343791" cy="334236"/>
            <a:chOff x="-26585200" y="2710400"/>
            <a:chExt cx="304025" cy="295575"/>
          </a:xfrm>
        </p:grpSpPr>
        <p:sp>
          <p:nvSpPr>
            <p:cNvPr id="10689" name="Google Shape;10689;p59"/>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59"/>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59"/>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59"/>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59"/>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59"/>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59"/>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59"/>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59"/>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59"/>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59"/>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59"/>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59"/>
          <p:cNvGrpSpPr/>
          <p:nvPr/>
        </p:nvGrpSpPr>
        <p:grpSpPr>
          <a:xfrm>
            <a:off x="5239477" y="1689471"/>
            <a:ext cx="334915" cy="334038"/>
            <a:chOff x="-24709875" y="1970225"/>
            <a:chExt cx="296175" cy="295400"/>
          </a:xfrm>
        </p:grpSpPr>
        <p:sp>
          <p:nvSpPr>
            <p:cNvPr id="10702" name="Google Shape;10702;p59"/>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59"/>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4" name="Google Shape;10704;p59"/>
          <p:cNvGrpSpPr/>
          <p:nvPr/>
        </p:nvGrpSpPr>
        <p:grpSpPr>
          <a:xfrm>
            <a:off x="5269754" y="2112093"/>
            <a:ext cx="274360" cy="334886"/>
            <a:chOff x="-24683100" y="2340425"/>
            <a:chExt cx="242625" cy="296150"/>
          </a:xfrm>
        </p:grpSpPr>
        <p:sp>
          <p:nvSpPr>
            <p:cNvPr id="10705" name="Google Shape;10705;p59"/>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59"/>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59"/>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59"/>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9" name="Google Shape;10709;p59"/>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59"/>
          <p:cNvGrpSpPr/>
          <p:nvPr/>
        </p:nvGrpSpPr>
        <p:grpSpPr>
          <a:xfrm>
            <a:off x="7356246" y="1689471"/>
            <a:ext cx="341134" cy="334038"/>
            <a:chOff x="-22881800" y="1971800"/>
            <a:chExt cx="301675" cy="295400"/>
          </a:xfrm>
        </p:grpSpPr>
        <p:sp>
          <p:nvSpPr>
            <p:cNvPr id="10711" name="Google Shape;10711;p59"/>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59"/>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59"/>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59"/>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59"/>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59"/>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7" name="Google Shape;10717;p59"/>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59"/>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9" name="Google Shape;10719;p59"/>
          <p:cNvGrpSpPr/>
          <p:nvPr/>
        </p:nvGrpSpPr>
        <p:grpSpPr>
          <a:xfrm>
            <a:off x="1498540" y="2529344"/>
            <a:ext cx="215559" cy="334915"/>
            <a:chOff x="-28043900" y="2701925"/>
            <a:chExt cx="190625" cy="296175"/>
          </a:xfrm>
        </p:grpSpPr>
        <p:sp>
          <p:nvSpPr>
            <p:cNvPr id="10720" name="Google Shape;10720;p59"/>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59"/>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59"/>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59"/>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59"/>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5" name="Google Shape;10725;p59"/>
          <p:cNvGrpSpPr/>
          <p:nvPr/>
        </p:nvGrpSpPr>
        <p:grpSpPr>
          <a:xfrm>
            <a:off x="3553468" y="1689485"/>
            <a:ext cx="334915" cy="334010"/>
            <a:chOff x="-26215025" y="1971025"/>
            <a:chExt cx="296175" cy="295375"/>
          </a:xfrm>
        </p:grpSpPr>
        <p:sp>
          <p:nvSpPr>
            <p:cNvPr id="10726" name="Google Shape;10726;p59"/>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59"/>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59"/>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59"/>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59"/>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59"/>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59"/>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59"/>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4" name="Google Shape;10734;p59"/>
          <p:cNvGrpSpPr/>
          <p:nvPr/>
        </p:nvGrpSpPr>
        <p:grpSpPr>
          <a:xfrm>
            <a:off x="3553015" y="2112969"/>
            <a:ext cx="335819" cy="333134"/>
            <a:chOff x="-26215825" y="2341200"/>
            <a:chExt cx="296975" cy="294600"/>
          </a:xfrm>
        </p:grpSpPr>
        <p:sp>
          <p:nvSpPr>
            <p:cNvPr id="10735" name="Google Shape;10735;p59"/>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59"/>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59"/>
          <p:cNvGrpSpPr/>
          <p:nvPr/>
        </p:nvGrpSpPr>
        <p:grpSpPr>
          <a:xfrm>
            <a:off x="3583307" y="2529796"/>
            <a:ext cx="275237" cy="334010"/>
            <a:chOff x="-26179575" y="2710600"/>
            <a:chExt cx="243400" cy="295375"/>
          </a:xfrm>
        </p:grpSpPr>
        <p:sp>
          <p:nvSpPr>
            <p:cNvPr id="10738" name="Google Shape;10738;p59"/>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59"/>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59"/>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1" name="Google Shape;10741;p59"/>
          <p:cNvGrpSpPr/>
          <p:nvPr/>
        </p:nvGrpSpPr>
        <p:grpSpPr>
          <a:xfrm>
            <a:off x="5672692" y="1689485"/>
            <a:ext cx="318886" cy="334010"/>
            <a:chOff x="-24328675" y="1971025"/>
            <a:chExt cx="282000" cy="295375"/>
          </a:xfrm>
        </p:grpSpPr>
        <p:sp>
          <p:nvSpPr>
            <p:cNvPr id="10742" name="Google Shape;10742;p59"/>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59"/>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59"/>
          <p:cNvGrpSpPr/>
          <p:nvPr/>
        </p:nvGrpSpPr>
        <p:grpSpPr>
          <a:xfrm>
            <a:off x="5674926" y="2112531"/>
            <a:ext cx="314419" cy="334010"/>
            <a:chOff x="-24330250" y="2340425"/>
            <a:chExt cx="278050" cy="295375"/>
          </a:xfrm>
        </p:grpSpPr>
        <p:sp>
          <p:nvSpPr>
            <p:cNvPr id="10745" name="Google Shape;10745;p59"/>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59"/>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59"/>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59"/>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59"/>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59"/>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59"/>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2" name="Google Shape;10752;p59"/>
          <p:cNvGrpSpPr/>
          <p:nvPr/>
        </p:nvGrpSpPr>
        <p:grpSpPr>
          <a:xfrm>
            <a:off x="5665130" y="2529796"/>
            <a:ext cx="334010" cy="334010"/>
            <a:chOff x="-24338900" y="2710600"/>
            <a:chExt cx="295375" cy="295375"/>
          </a:xfrm>
        </p:grpSpPr>
        <p:sp>
          <p:nvSpPr>
            <p:cNvPr id="10753" name="Google Shape;10753;p59"/>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59"/>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5" name="Google Shape;10755;p59"/>
          <p:cNvGrpSpPr/>
          <p:nvPr/>
        </p:nvGrpSpPr>
        <p:grpSpPr>
          <a:xfrm>
            <a:off x="7358918" y="2113096"/>
            <a:ext cx="335791" cy="332879"/>
            <a:chOff x="-22859750" y="2335900"/>
            <a:chExt cx="296950" cy="294375"/>
          </a:xfrm>
        </p:grpSpPr>
        <p:sp>
          <p:nvSpPr>
            <p:cNvPr id="10756" name="Google Shape;10756;p59"/>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59"/>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59"/>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59"/>
          <p:cNvGrpSpPr/>
          <p:nvPr/>
        </p:nvGrpSpPr>
        <p:grpSpPr>
          <a:xfrm>
            <a:off x="1882340" y="1689470"/>
            <a:ext cx="294828" cy="334038"/>
            <a:chOff x="-27710725" y="1959200"/>
            <a:chExt cx="260725" cy="295400"/>
          </a:xfrm>
        </p:grpSpPr>
        <p:sp>
          <p:nvSpPr>
            <p:cNvPr id="10760" name="Google Shape;10760;p59"/>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59"/>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59"/>
          <p:cNvGrpSpPr/>
          <p:nvPr/>
        </p:nvGrpSpPr>
        <p:grpSpPr>
          <a:xfrm>
            <a:off x="1861406" y="2170414"/>
            <a:ext cx="336696" cy="218244"/>
            <a:chOff x="-27728850" y="2382950"/>
            <a:chExt cx="297750" cy="193000"/>
          </a:xfrm>
        </p:grpSpPr>
        <p:sp>
          <p:nvSpPr>
            <p:cNvPr id="10763" name="Google Shape;10763;p59"/>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59"/>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59"/>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6" name="Google Shape;10766;p59"/>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59"/>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8" name="Google Shape;10768;p59"/>
          <p:cNvGrpSpPr/>
          <p:nvPr/>
        </p:nvGrpSpPr>
        <p:grpSpPr>
          <a:xfrm>
            <a:off x="3971638" y="2121436"/>
            <a:ext cx="334915" cy="316200"/>
            <a:chOff x="-25844850" y="2357750"/>
            <a:chExt cx="296175" cy="279625"/>
          </a:xfrm>
        </p:grpSpPr>
        <p:sp>
          <p:nvSpPr>
            <p:cNvPr id="10769" name="Google Shape;10769;p59"/>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59"/>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59"/>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59"/>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59"/>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59"/>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5" name="Google Shape;10775;p59"/>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6" name="Google Shape;10776;p59"/>
          <p:cNvGrpSpPr/>
          <p:nvPr/>
        </p:nvGrpSpPr>
        <p:grpSpPr>
          <a:xfrm>
            <a:off x="6145995" y="1689471"/>
            <a:ext cx="216463" cy="334038"/>
            <a:chOff x="-23917525" y="1970225"/>
            <a:chExt cx="191425" cy="295400"/>
          </a:xfrm>
        </p:grpSpPr>
        <p:sp>
          <p:nvSpPr>
            <p:cNvPr id="10777" name="Google Shape;10777;p59"/>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59"/>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59"/>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59"/>
          <p:cNvGrpSpPr/>
          <p:nvPr/>
        </p:nvGrpSpPr>
        <p:grpSpPr>
          <a:xfrm>
            <a:off x="6103703" y="2112093"/>
            <a:ext cx="301047" cy="334886"/>
            <a:chOff x="-23952175" y="2340425"/>
            <a:chExt cx="266225" cy="296150"/>
          </a:xfrm>
        </p:grpSpPr>
        <p:sp>
          <p:nvSpPr>
            <p:cNvPr id="10781" name="Google Shape;10781;p59"/>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59"/>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3" name="Google Shape;10783;p59"/>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4" name="Google Shape;10784;p59"/>
          <p:cNvGrpSpPr/>
          <p:nvPr/>
        </p:nvGrpSpPr>
        <p:grpSpPr>
          <a:xfrm>
            <a:off x="7413691" y="2528453"/>
            <a:ext cx="226245" cy="336696"/>
            <a:chOff x="-22811700" y="2700350"/>
            <a:chExt cx="200075" cy="297750"/>
          </a:xfrm>
        </p:grpSpPr>
        <p:sp>
          <p:nvSpPr>
            <p:cNvPr id="10785" name="Google Shape;10785;p59"/>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59"/>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59"/>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59"/>
          <p:cNvGrpSpPr/>
          <p:nvPr/>
        </p:nvGrpSpPr>
        <p:grpSpPr>
          <a:xfrm>
            <a:off x="2286183" y="1689032"/>
            <a:ext cx="335791" cy="334915"/>
            <a:chOff x="-27358650" y="1961575"/>
            <a:chExt cx="296950" cy="296175"/>
          </a:xfrm>
        </p:grpSpPr>
        <p:sp>
          <p:nvSpPr>
            <p:cNvPr id="10789" name="Google Shape;10789;p59"/>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59"/>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1" name="Google Shape;10791;p59"/>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59"/>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59"/>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4" name="Google Shape;10794;p59"/>
          <p:cNvGrpSpPr/>
          <p:nvPr/>
        </p:nvGrpSpPr>
        <p:grpSpPr>
          <a:xfrm>
            <a:off x="4399008" y="2122327"/>
            <a:ext cx="337572" cy="314419"/>
            <a:chOff x="-25477800" y="2357750"/>
            <a:chExt cx="298525" cy="278050"/>
          </a:xfrm>
        </p:grpSpPr>
        <p:sp>
          <p:nvSpPr>
            <p:cNvPr id="10795" name="Google Shape;10795;p59"/>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59"/>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7" name="Google Shape;10797;p59"/>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8" name="Google Shape;10798;p59"/>
          <p:cNvGrpSpPr/>
          <p:nvPr/>
        </p:nvGrpSpPr>
        <p:grpSpPr>
          <a:xfrm>
            <a:off x="6512437" y="1689485"/>
            <a:ext cx="334915" cy="334010"/>
            <a:chOff x="-23599325" y="1971025"/>
            <a:chExt cx="296175" cy="295375"/>
          </a:xfrm>
        </p:grpSpPr>
        <p:sp>
          <p:nvSpPr>
            <p:cNvPr id="10799" name="Google Shape;10799;p59"/>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59"/>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1" name="Google Shape;10801;p59"/>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59"/>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59"/>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4" name="Google Shape;10804;p59"/>
          <p:cNvGrpSpPr/>
          <p:nvPr/>
        </p:nvGrpSpPr>
        <p:grpSpPr>
          <a:xfrm>
            <a:off x="2705151" y="1689145"/>
            <a:ext cx="341134" cy="334689"/>
            <a:chOff x="-26993200" y="1961775"/>
            <a:chExt cx="301675" cy="295975"/>
          </a:xfrm>
        </p:grpSpPr>
        <p:sp>
          <p:nvSpPr>
            <p:cNvPr id="10805" name="Google Shape;10805;p59"/>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59"/>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59"/>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59"/>
          <p:cNvGrpSpPr/>
          <p:nvPr/>
        </p:nvGrpSpPr>
        <p:grpSpPr>
          <a:xfrm>
            <a:off x="2728756" y="2112531"/>
            <a:ext cx="293923" cy="334010"/>
            <a:chOff x="-26970350" y="2332550"/>
            <a:chExt cx="259925" cy="295375"/>
          </a:xfrm>
        </p:grpSpPr>
        <p:sp>
          <p:nvSpPr>
            <p:cNvPr id="10809" name="Google Shape;10809;p59"/>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59"/>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59"/>
          <p:cNvGrpSpPr/>
          <p:nvPr/>
        </p:nvGrpSpPr>
        <p:grpSpPr>
          <a:xfrm>
            <a:off x="2709165" y="2559635"/>
            <a:ext cx="333105" cy="274332"/>
            <a:chOff x="-26986100" y="2735800"/>
            <a:chExt cx="294575" cy="242600"/>
          </a:xfrm>
        </p:grpSpPr>
        <p:sp>
          <p:nvSpPr>
            <p:cNvPr id="10812" name="Google Shape;10812;p59"/>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59"/>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4" name="Google Shape;10814;p59"/>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5" name="Google Shape;10815;p59"/>
          <p:cNvGrpSpPr/>
          <p:nvPr/>
        </p:nvGrpSpPr>
        <p:grpSpPr>
          <a:xfrm>
            <a:off x="4817616" y="2112093"/>
            <a:ext cx="334010" cy="334886"/>
            <a:chOff x="-25104475" y="2340425"/>
            <a:chExt cx="295375" cy="296150"/>
          </a:xfrm>
        </p:grpSpPr>
        <p:sp>
          <p:nvSpPr>
            <p:cNvPr id="10816" name="Google Shape;10816;p59"/>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59"/>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59"/>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59"/>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59"/>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59"/>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59"/>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59"/>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59"/>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59"/>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6" name="Google Shape;10826;p59"/>
          <p:cNvGrpSpPr/>
          <p:nvPr/>
        </p:nvGrpSpPr>
        <p:grpSpPr>
          <a:xfrm>
            <a:off x="6935871" y="1689032"/>
            <a:ext cx="335791" cy="334915"/>
            <a:chOff x="-23229925" y="1970225"/>
            <a:chExt cx="296950" cy="296175"/>
          </a:xfrm>
        </p:grpSpPr>
        <p:sp>
          <p:nvSpPr>
            <p:cNvPr id="10827" name="Google Shape;10827;p59"/>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59"/>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59"/>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59"/>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59"/>
          <p:cNvGrpSpPr/>
          <p:nvPr/>
        </p:nvGrpSpPr>
        <p:grpSpPr>
          <a:xfrm>
            <a:off x="6975944" y="2111641"/>
            <a:ext cx="255646" cy="335791"/>
            <a:chOff x="-23177950" y="2340425"/>
            <a:chExt cx="226075" cy="296950"/>
          </a:xfrm>
        </p:grpSpPr>
        <p:sp>
          <p:nvSpPr>
            <p:cNvPr id="10832" name="Google Shape;10832;p59"/>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59"/>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59"/>
          <p:cNvGrpSpPr/>
          <p:nvPr/>
        </p:nvGrpSpPr>
        <p:grpSpPr>
          <a:xfrm>
            <a:off x="6936309" y="2529344"/>
            <a:ext cx="334915" cy="334915"/>
            <a:chOff x="-23229150" y="2710600"/>
            <a:chExt cx="296175" cy="296175"/>
          </a:xfrm>
        </p:grpSpPr>
        <p:sp>
          <p:nvSpPr>
            <p:cNvPr id="10835" name="Google Shape;10835;p59"/>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59"/>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37" name="Google Shape;10837;p59"/>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8" name="Google Shape;10838;p59"/>
          <p:cNvGrpSpPr/>
          <p:nvPr/>
        </p:nvGrpSpPr>
        <p:grpSpPr>
          <a:xfrm>
            <a:off x="1021159" y="3058276"/>
            <a:ext cx="337600" cy="293047"/>
            <a:chOff x="-28462125" y="3199700"/>
            <a:chExt cx="298550" cy="259150"/>
          </a:xfrm>
        </p:grpSpPr>
        <p:sp>
          <p:nvSpPr>
            <p:cNvPr id="10839" name="Google Shape;10839;p59"/>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59"/>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59"/>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59"/>
          <p:cNvGrpSpPr/>
          <p:nvPr/>
        </p:nvGrpSpPr>
        <p:grpSpPr>
          <a:xfrm>
            <a:off x="1022064" y="3449815"/>
            <a:ext cx="335791" cy="334915"/>
            <a:chOff x="-28461325" y="3545475"/>
            <a:chExt cx="296950" cy="296175"/>
          </a:xfrm>
        </p:grpSpPr>
        <p:sp>
          <p:nvSpPr>
            <p:cNvPr id="10843" name="Google Shape;10843;p59"/>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59"/>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59"/>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59"/>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59"/>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59"/>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59"/>
          <p:cNvGrpSpPr/>
          <p:nvPr/>
        </p:nvGrpSpPr>
        <p:grpSpPr>
          <a:xfrm>
            <a:off x="1018487" y="3884028"/>
            <a:ext cx="342943" cy="334886"/>
            <a:chOff x="-28463700" y="3914875"/>
            <a:chExt cx="303275" cy="296150"/>
          </a:xfrm>
        </p:grpSpPr>
        <p:sp>
          <p:nvSpPr>
            <p:cNvPr id="10850" name="Google Shape;10850;p59"/>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59"/>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59"/>
          <p:cNvGrpSpPr/>
          <p:nvPr/>
        </p:nvGrpSpPr>
        <p:grpSpPr>
          <a:xfrm>
            <a:off x="3139779" y="3097020"/>
            <a:ext cx="334010" cy="215559"/>
            <a:chOff x="-26573400" y="3224125"/>
            <a:chExt cx="295375" cy="190625"/>
          </a:xfrm>
        </p:grpSpPr>
        <p:sp>
          <p:nvSpPr>
            <p:cNvPr id="10853" name="Google Shape;10853;p59"/>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59"/>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59"/>
          <p:cNvGrpSpPr/>
          <p:nvPr/>
        </p:nvGrpSpPr>
        <p:grpSpPr>
          <a:xfrm>
            <a:off x="3139779" y="3450254"/>
            <a:ext cx="334010" cy="334038"/>
            <a:chOff x="-26573400" y="3546250"/>
            <a:chExt cx="295375" cy="295400"/>
          </a:xfrm>
        </p:grpSpPr>
        <p:sp>
          <p:nvSpPr>
            <p:cNvPr id="10856" name="Google Shape;10856;p59"/>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59"/>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59"/>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59"/>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59"/>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59"/>
          <p:cNvGrpSpPr/>
          <p:nvPr/>
        </p:nvGrpSpPr>
        <p:grpSpPr>
          <a:xfrm>
            <a:off x="3128655" y="3884339"/>
            <a:ext cx="356259" cy="334264"/>
            <a:chOff x="-26583625" y="3917025"/>
            <a:chExt cx="315050" cy="295600"/>
          </a:xfrm>
        </p:grpSpPr>
        <p:sp>
          <p:nvSpPr>
            <p:cNvPr id="10862" name="Google Shape;10862;p59"/>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59"/>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59"/>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59"/>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6" name="Google Shape;10866;p59"/>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7" name="Google Shape;10867;p59"/>
          <p:cNvGrpSpPr/>
          <p:nvPr/>
        </p:nvGrpSpPr>
        <p:grpSpPr>
          <a:xfrm>
            <a:off x="5269754" y="3449815"/>
            <a:ext cx="274360" cy="334915"/>
            <a:chOff x="-24694925" y="3518700"/>
            <a:chExt cx="242625" cy="296175"/>
          </a:xfrm>
        </p:grpSpPr>
        <p:sp>
          <p:nvSpPr>
            <p:cNvPr id="10868" name="Google Shape;10868;p59"/>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59"/>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59"/>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59"/>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59"/>
          <p:cNvGrpSpPr/>
          <p:nvPr/>
        </p:nvGrpSpPr>
        <p:grpSpPr>
          <a:xfrm>
            <a:off x="5269315" y="3884014"/>
            <a:ext cx="275237" cy="334915"/>
            <a:chOff x="-24709100" y="3888875"/>
            <a:chExt cx="243400" cy="296175"/>
          </a:xfrm>
        </p:grpSpPr>
        <p:sp>
          <p:nvSpPr>
            <p:cNvPr id="10873" name="Google Shape;10873;p59"/>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59"/>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59"/>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59"/>
          <p:cNvGrpSpPr/>
          <p:nvPr/>
        </p:nvGrpSpPr>
        <p:grpSpPr>
          <a:xfrm>
            <a:off x="7357589" y="3038896"/>
            <a:ext cx="338448" cy="331805"/>
            <a:chOff x="-22863675" y="3131775"/>
            <a:chExt cx="299300" cy="293425"/>
          </a:xfrm>
        </p:grpSpPr>
        <p:sp>
          <p:nvSpPr>
            <p:cNvPr id="10877" name="Google Shape;10877;p59"/>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59"/>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59"/>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0" name="Google Shape;10880;p59"/>
          <p:cNvGrpSpPr/>
          <p:nvPr/>
        </p:nvGrpSpPr>
        <p:grpSpPr>
          <a:xfrm>
            <a:off x="1458906" y="3037356"/>
            <a:ext cx="294828" cy="334886"/>
            <a:chOff x="-28069875" y="3175300"/>
            <a:chExt cx="260725" cy="296150"/>
          </a:xfrm>
        </p:grpSpPr>
        <p:sp>
          <p:nvSpPr>
            <p:cNvPr id="10881" name="Google Shape;10881;p59"/>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59"/>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59"/>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59"/>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59"/>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59"/>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59"/>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59"/>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59"/>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0" name="Google Shape;10890;p59"/>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1" name="Google Shape;10891;p59"/>
          <p:cNvGrpSpPr/>
          <p:nvPr/>
        </p:nvGrpSpPr>
        <p:grpSpPr>
          <a:xfrm>
            <a:off x="1498088" y="3884467"/>
            <a:ext cx="216463" cy="334010"/>
            <a:chOff x="-28032075" y="3916450"/>
            <a:chExt cx="191425" cy="295375"/>
          </a:xfrm>
        </p:grpSpPr>
        <p:sp>
          <p:nvSpPr>
            <p:cNvPr id="10892" name="Google Shape;10892;p59"/>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59"/>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59"/>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59"/>
          <p:cNvGrpSpPr/>
          <p:nvPr/>
        </p:nvGrpSpPr>
        <p:grpSpPr>
          <a:xfrm>
            <a:off x="3553468" y="3037342"/>
            <a:ext cx="334915" cy="334915"/>
            <a:chOff x="-26201650" y="3176075"/>
            <a:chExt cx="296175" cy="296175"/>
          </a:xfrm>
        </p:grpSpPr>
        <p:sp>
          <p:nvSpPr>
            <p:cNvPr id="10896" name="Google Shape;10896;p59"/>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59"/>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59"/>
          <p:cNvGrpSpPr/>
          <p:nvPr/>
        </p:nvGrpSpPr>
        <p:grpSpPr>
          <a:xfrm>
            <a:off x="3553016" y="3450268"/>
            <a:ext cx="335819" cy="334010"/>
            <a:chOff x="-26204800" y="3547050"/>
            <a:chExt cx="296975" cy="295375"/>
          </a:xfrm>
        </p:grpSpPr>
        <p:sp>
          <p:nvSpPr>
            <p:cNvPr id="10899" name="Google Shape;10899;p59"/>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59"/>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1" name="Google Shape;10901;p59"/>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2" name="Google Shape;10902;p59"/>
          <p:cNvGrpSpPr/>
          <p:nvPr/>
        </p:nvGrpSpPr>
        <p:grpSpPr>
          <a:xfrm>
            <a:off x="5668240" y="3037342"/>
            <a:ext cx="327791" cy="334915"/>
            <a:chOff x="-24353875" y="3147725"/>
            <a:chExt cx="289875" cy="296175"/>
          </a:xfrm>
        </p:grpSpPr>
        <p:sp>
          <p:nvSpPr>
            <p:cNvPr id="10903" name="Google Shape;10903;p59"/>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59"/>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59"/>
          <p:cNvGrpSpPr/>
          <p:nvPr/>
        </p:nvGrpSpPr>
        <p:grpSpPr>
          <a:xfrm>
            <a:off x="5675816" y="3450253"/>
            <a:ext cx="312638" cy="334038"/>
            <a:chOff x="-24344425" y="3519475"/>
            <a:chExt cx="276475" cy="295400"/>
          </a:xfrm>
        </p:grpSpPr>
        <p:sp>
          <p:nvSpPr>
            <p:cNvPr id="10906" name="Google Shape;10906;p59"/>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59"/>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59"/>
          <p:cNvGrpSpPr/>
          <p:nvPr/>
        </p:nvGrpSpPr>
        <p:grpSpPr>
          <a:xfrm>
            <a:off x="5666020" y="3886247"/>
            <a:ext cx="332229" cy="330448"/>
            <a:chOff x="-24353075" y="3891250"/>
            <a:chExt cx="293800" cy="292225"/>
          </a:xfrm>
        </p:grpSpPr>
        <p:sp>
          <p:nvSpPr>
            <p:cNvPr id="10909" name="Google Shape;10909;p59"/>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59"/>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1" name="Google Shape;10911;p59"/>
          <p:cNvGrpSpPr/>
          <p:nvPr/>
        </p:nvGrpSpPr>
        <p:grpSpPr>
          <a:xfrm>
            <a:off x="7358918" y="3450465"/>
            <a:ext cx="335791" cy="333614"/>
            <a:chOff x="-22845575" y="3504075"/>
            <a:chExt cx="296950" cy="295025"/>
          </a:xfrm>
        </p:grpSpPr>
        <p:sp>
          <p:nvSpPr>
            <p:cNvPr id="10912" name="Google Shape;10912;p59"/>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59"/>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59"/>
          <p:cNvGrpSpPr/>
          <p:nvPr/>
        </p:nvGrpSpPr>
        <p:grpSpPr>
          <a:xfrm>
            <a:off x="1887683" y="3037794"/>
            <a:ext cx="284142" cy="334010"/>
            <a:chOff x="-27691025" y="3175300"/>
            <a:chExt cx="251275" cy="295375"/>
          </a:xfrm>
        </p:grpSpPr>
        <p:sp>
          <p:nvSpPr>
            <p:cNvPr id="10915" name="Google Shape;10915;p59"/>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59"/>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59"/>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59"/>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59"/>
          <p:cNvGrpSpPr/>
          <p:nvPr/>
        </p:nvGrpSpPr>
        <p:grpSpPr>
          <a:xfrm>
            <a:off x="1861406" y="3509055"/>
            <a:ext cx="336696" cy="216435"/>
            <a:chOff x="-27721750" y="3598250"/>
            <a:chExt cx="297750" cy="191400"/>
          </a:xfrm>
        </p:grpSpPr>
        <p:sp>
          <p:nvSpPr>
            <p:cNvPr id="10920" name="Google Shape;10920;p59"/>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59"/>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59"/>
          <p:cNvGrpSpPr/>
          <p:nvPr/>
        </p:nvGrpSpPr>
        <p:grpSpPr>
          <a:xfrm>
            <a:off x="1862735" y="3889640"/>
            <a:ext cx="334038" cy="323663"/>
            <a:chOff x="-27719400" y="3925600"/>
            <a:chExt cx="295400" cy="286225"/>
          </a:xfrm>
        </p:grpSpPr>
        <p:sp>
          <p:nvSpPr>
            <p:cNvPr id="10923" name="Google Shape;10923;p59"/>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59"/>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59"/>
          <p:cNvGrpSpPr/>
          <p:nvPr/>
        </p:nvGrpSpPr>
        <p:grpSpPr>
          <a:xfrm>
            <a:off x="3971200" y="3036904"/>
            <a:ext cx="335791" cy="335791"/>
            <a:chOff x="-25834600" y="3176875"/>
            <a:chExt cx="296950" cy="296950"/>
          </a:xfrm>
        </p:grpSpPr>
        <p:sp>
          <p:nvSpPr>
            <p:cNvPr id="10926" name="Google Shape;10926;p59"/>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59"/>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59"/>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59"/>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59"/>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59"/>
          <p:cNvGrpSpPr/>
          <p:nvPr/>
        </p:nvGrpSpPr>
        <p:grpSpPr>
          <a:xfrm>
            <a:off x="3971200" y="3460064"/>
            <a:ext cx="335791" cy="314419"/>
            <a:chOff x="-25834600" y="3564375"/>
            <a:chExt cx="296950" cy="278050"/>
          </a:xfrm>
        </p:grpSpPr>
        <p:sp>
          <p:nvSpPr>
            <p:cNvPr id="10932" name="Google Shape;10932;p59"/>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59"/>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59"/>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59"/>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59"/>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59"/>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59"/>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59"/>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59"/>
          <p:cNvGrpSpPr/>
          <p:nvPr/>
        </p:nvGrpSpPr>
        <p:grpSpPr>
          <a:xfrm>
            <a:off x="3969419" y="3884127"/>
            <a:ext cx="339353" cy="334689"/>
            <a:chOff x="-25834600" y="3915850"/>
            <a:chExt cx="300100" cy="295975"/>
          </a:xfrm>
        </p:grpSpPr>
        <p:sp>
          <p:nvSpPr>
            <p:cNvPr id="10941" name="Google Shape;10941;p59"/>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59"/>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59"/>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59"/>
          <p:cNvGrpSpPr/>
          <p:nvPr/>
        </p:nvGrpSpPr>
        <p:grpSpPr>
          <a:xfrm>
            <a:off x="6145557" y="3038218"/>
            <a:ext cx="217340" cy="333162"/>
            <a:chOff x="-23930925" y="3149300"/>
            <a:chExt cx="192200" cy="294625"/>
          </a:xfrm>
        </p:grpSpPr>
        <p:sp>
          <p:nvSpPr>
            <p:cNvPr id="10945" name="Google Shape;10945;p59"/>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59"/>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59"/>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59"/>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9" name="Google Shape;10949;p59"/>
          <p:cNvGrpSpPr/>
          <p:nvPr/>
        </p:nvGrpSpPr>
        <p:grpSpPr>
          <a:xfrm>
            <a:off x="6104579" y="3450253"/>
            <a:ext cx="299294" cy="334038"/>
            <a:chOff x="-23962425" y="3519475"/>
            <a:chExt cx="264675" cy="295400"/>
          </a:xfrm>
        </p:grpSpPr>
        <p:sp>
          <p:nvSpPr>
            <p:cNvPr id="10950" name="Google Shape;10950;p59"/>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59"/>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2" name="Google Shape;10952;p59"/>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3" name="Google Shape;10953;p59"/>
          <p:cNvGrpSpPr/>
          <p:nvPr/>
        </p:nvGrpSpPr>
        <p:grpSpPr>
          <a:xfrm>
            <a:off x="7413239" y="3884466"/>
            <a:ext cx="227149" cy="334010"/>
            <a:chOff x="-22788075" y="3904625"/>
            <a:chExt cx="200875" cy="295375"/>
          </a:xfrm>
        </p:grpSpPr>
        <p:sp>
          <p:nvSpPr>
            <p:cNvPr id="10954" name="Google Shape;10954;p59"/>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59"/>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59"/>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59"/>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8" name="Google Shape;10958;p59"/>
          <p:cNvGrpSpPr/>
          <p:nvPr/>
        </p:nvGrpSpPr>
        <p:grpSpPr>
          <a:xfrm>
            <a:off x="2285731" y="3037356"/>
            <a:ext cx="336696" cy="334886"/>
            <a:chOff x="-27351575" y="3175300"/>
            <a:chExt cx="297750" cy="296150"/>
          </a:xfrm>
        </p:grpSpPr>
        <p:sp>
          <p:nvSpPr>
            <p:cNvPr id="10959" name="Google Shape;10959;p59"/>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59"/>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59"/>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59"/>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59"/>
          <p:cNvGrpSpPr/>
          <p:nvPr/>
        </p:nvGrpSpPr>
        <p:grpSpPr>
          <a:xfrm>
            <a:off x="2326270" y="3449702"/>
            <a:ext cx="255617" cy="335141"/>
            <a:chOff x="-27313750" y="3545275"/>
            <a:chExt cx="226050" cy="296375"/>
          </a:xfrm>
        </p:grpSpPr>
        <p:sp>
          <p:nvSpPr>
            <p:cNvPr id="10964" name="Google Shape;10964;p59"/>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59"/>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59"/>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59"/>
          <p:cNvGrpSpPr/>
          <p:nvPr/>
        </p:nvGrpSpPr>
        <p:grpSpPr>
          <a:xfrm>
            <a:off x="2285731" y="3882233"/>
            <a:ext cx="336696" cy="338477"/>
            <a:chOff x="-27351575" y="3915650"/>
            <a:chExt cx="297750" cy="299325"/>
          </a:xfrm>
        </p:grpSpPr>
        <p:sp>
          <p:nvSpPr>
            <p:cNvPr id="10968" name="Google Shape;10968;p59"/>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59"/>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59"/>
          <p:cNvGrpSpPr/>
          <p:nvPr/>
        </p:nvGrpSpPr>
        <p:grpSpPr>
          <a:xfrm>
            <a:off x="4416366" y="3037243"/>
            <a:ext cx="302857" cy="335113"/>
            <a:chOff x="-25445525" y="3175900"/>
            <a:chExt cx="267825" cy="296350"/>
          </a:xfrm>
        </p:grpSpPr>
        <p:sp>
          <p:nvSpPr>
            <p:cNvPr id="10971" name="Google Shape;10971;p59"/>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59"/>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59"/>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59"/>
          <p:cNvGrpSpPr/>
          <p:nvPr/>
        </p:nvGrpSpPr>
        <p:grpSpPr>
          <a:xfrm>
            <a:off x="4399008" y="3460516"/>
            <a:ext cx="337572" cy="313514"/>
            <a:chOff x="-25465200" y="3565175"/>
            <a:chExt cx="298525" cy="277250"/>
          </a:xfrm>
        </p:grpSpPr>
        <p:sp>
          <p:nvSpPr>
            <p:cNvPr id="10975" name="Google Shape;10975;p59"/>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59"/>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59"/>
          <p:cNvGrpSpPr/>
          <p:nvPr/>
        </p:nvGrpSpPr>
        <p:grpSpPr>
          <a:xfrm>
            <a:off x="4398570" y="3884749"/>
            <a:ext cx="338448" cy="333445"/>
            <a:chOff x="-25465200" y="3916150"/>
            <a:chExt cx="299300" cy="294875"/>
          </a:xfrm>
        </p:grpSpPr>
        <p:sp>
          <p:nvSpPr>
            <p:cNvPr id="10978" name="Google Shape;10978;p59"/>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59"/>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59"/>
          <p:cNvGrpSpPr/>
          <p:nvPr/>
        </p:nvGrpSpPr>
        <p:grpSpPr>
          <a:xfrm>
            <a:off x="6512889" y="3037356"/>
            <a:ext cx="334010" cy="334886"/>
            <a:chOff x="-23615075" y="3148525"/>
            <a:chExt cx="295375" cy="296150"/>
          </a:xfrm>
        </p:grpSpPr>
        <p:sp>
          <p:nvSpPr>
            <p:cNvPr id="10981" name="Google Shape;10981;p59"/>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59"/>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59"/>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59"/>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5" name="Google Shape;10985;p59"/>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6" name="Google Shape;10986;p59"/>
          <p:cNvGrpSpPr/>
          <p:nvPr/>
        </p:nvGrpSpPr>
        <p:grpSpPr>
          <a:xfrm>
            <a:off x="6512437" y="3893810"/>
            <a:ext cx="334915" cy="315324"/>
            <a:chOff x="-23615075" y="3906200"/>
            <a:chExt cx="296175" cy="278850"/>
          </a:xfrm>
        </p:grpSpPr>
        <p:sp>
          <p:nvSpPr>
            <p:cNvPr id="10987" name="Google Shape;10987;p59"/>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59"/>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59"/>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0" name="Google Shape;10990;p59"/>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1" name="Google Shape;10991;p59"/>
          <p:cNvGrpSpPr/>
          <p:nvPr/>
        </p:nvGrpSpPr>
        <p:grpSpPr>
          <a:xfrm>
            <a:off x="2707822" y="3037469"/>
            <a:ext cx="335791" cy="334660"/>
            <a:chOff x="-26980600" y="3175500"/>
            <a:chExt cx="296950" cy="295950"/>
          </a:xfrm>
        </p:grpSpPr>
        <p:sp>
          <p:nvSpPr>
            <p:cNvPr id="10992" name="Google Shape;10992;p59"/>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59"/>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59"/>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5" name="Google Shape;10995;p59"/>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6" name="Google Shape;10996;p59"/>
          <p:cNvGrpSpPr/>
          <p:nvPr/>
        </p:nvGrpSpPr>
        <p:grpSpPr>
          <a:xfrm>
            <a:off x="2708275" y="3914292"/>
            <a:ext cx="334886" cy="274360"/>
            <a:chOff x="-26981375" y="3951875"/>
            <a:chExt cx="296150" cy="242625"/>
          </a:xfrm>
        </p:grpSpPr>
        <p:sp>
          <p:nvSpPr>
            <p:cNvPr id="10997" name="Google Shape;10997;p59"/>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59"/>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59"/>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59"/>
          <p:cNvGrpSpPr/>
          <p:nvPr/>
        </p:nvGrpSpPr>
        <p:grpSpPr>
          <a:xfrm>
            <a:off x="4817602" y="3036451"/>
            <a:ext cx="334038" cy="336696"/>
            <a:chOff x="-25094250" y="3176075"/>
            <a:chExt cx="295400" cy="297750"/>
          </a:xfrm>
        </p:grpSpPr>
        <p:sp>
          <p:nvSpPr>
            <p:cNvPr id="11001" name="Google Shape;11001;p59"/>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59"/>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59"/>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59"/>
          <p:cNvGrpSpPr/>
          <p:nvPr/>
        </p:nvGrpSpPr>
        <p:grpSpPr>
          <a:xfrm>
            <a:off x="4817602" y="3450268"/>
            <a:ext cx="334038" cy="334010"/>
            <a:chOff x="-25094250" y="3547050"/>
            <a:chExt cx="295400" cy="295375"/>
          </a:xfrm>
        </p:grpSpPr>
        <p:sp>
          <p:nvSpPr>
            <p:cNvPr id="11005" name="Google Shape;11005;p59"/>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59"/>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59"/>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59"/>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59"/>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0" name="Google Shape;11010;p59"/>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1" name="Google Shape;11011;p59"/>
          <p:cNvGrpSpPr/>
          <p:nvPr/>
        </p:nvGrpSpPr>
        <p:grpSpPr>
          <a:xfrm>
            <a:off x="6936323" y="3037356"/>
            <a:ext cx="334886" cy="334886"/>
            <a:chOff x="-23245675" y="3148525"/>
            <a:chExt cx="296150" cy="296150"/>
          </a:xfrm>
        </p:grpSpPr>
        <p:sp>
          <p:nvSpPr>
            <p:cNvPr id="11012" name="Google Shape;11012;p59"/>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59"/>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59"/>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5" name="Google Shape;11015;p59"/>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6" name="Google Shape;11016;p59"/>
          <p:cNvGrpSpPr/>
          <p:nvPr/>
        </p:nvGrpSpPr>
        <p:grpSpPr>
          <a:xfrm>
            <a:off x="6936762" y="3884028"/>
            <a:ext cx="334010" cy="334886"/>
            <a:chOff x="-23244900" y="3888100"/>
            <a:chExt cx="295375" cy="296150"/>
          </a:xfrm>
        </p:grpSpPr>
        <p:sp>
          <p:nvSpPr>
            <p:cNvPr id="11017" name="Google Shape;11017;p59"/>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59"/>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59"/>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59"/>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59"/>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59"/>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59"/>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59"/>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59"/>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59"/>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59"/>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59"/>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32" name="Shape 11032"/>
        <p:cNvGrpSpPr/>
        <p:nvPr/>
      </p:nvGrpSpPr>
      <p:grpSpPr>
        <a:xfrm>
          <a:off x="0" y="0"/>
          <a:ext cx="0" cy="0"/>
          <a:chOff x="0" y="0"/>
          <a:chExt cx="0" cy="0"/>
        </a:xfrm>
      </p:grpSpPr>
      <p:sp>
        <p:nvSpPr>
          <p:cNvPr id="11033" name="Google Shape;11033;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1034" name="Google Shape;11034;p60"/>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5" name="Google Shape;11035;p60"/>
          <p:cNvGrpSpPr/>
          <p:nvPr/>
        </p:nvGrpSpPr>
        <p:grpSpPr>
          <a:xfrm>
            <a:off x="1032281" y="2096112"/>
            <a:ext cx="341820" cy="341736"/>
            <a:chOff x="-21298675" y="2414425"/>
            <a:chExt cx="306400" cy="306325"/>
          </a:xfrm>
        </p:grpSpPr>
        <p:sp>
          <p:nvSpPr>
            <p:cNvPr id="11036" name="Google Shape;11036;p60"/>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0"/>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0"/>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60"/>
          <p:cNvGrpSpPr/>
          <p:nvPr/>
        </p:nvGrpSpPr>
        <p:grpSpPr>
          <a:xfrm>
            <a:off x="1031834" y="2520890"/>
            <a:ext cx="342712" cy="319647"/>
            <a:chOff x="-21299475" y="2798025"/>
            <a:chExt cx="307200" cy="286525"/>
          </a:xfrm>
        </p:grpSpPr>
        <p:sp>
          <p:nvSpPr>
            <p:cNvPr id="11040" name="Google Shape;11040;p60"/>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0"/>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0"/>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0"/>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0"/>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0"/>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0"/>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0"/>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0"/>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0"/>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0"/>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0"/>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60"/>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0"/>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0"/>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60"/>
          <p:cNvGrpSpPr/>
          <p:nvPr/>
        </p:nvGrpSpPr>
        <p:grpSpPr>
          <a:xfrm>
            <a:off x="5243755" y="1676827"/>
            <a:ext cx="297029" cy="339198"/>
            <a:chOff x="-17545650" y="2051350"/>
            <a:chExt cx="266250" cy="304050"/>
          </a:xfrm>
        </p:grpSpPr>
        <p:sp>
          <p:nvSpPr>
            <p:cNvPr id="11056" name="Google Shape;11056;p60"/>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0"/>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0"/>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0"/>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0" name="Google Shape;11060;p60"/>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1" name="Google Shape;11061;p60"/>
          <p:cNvGrpSpPr/>
          <p:nvPr/>
        </p:nvGrpSpPr>
        <p:grpSpPr>
          <a:xfrm>
            <a:off x="5222670" y="2521211"/>
            <a:ext cx="339198" cy="319006"/>
            <a:chOff x="-17565350" y="2809825"/>
            <a:chExt cx="304050" cy="285950"/>
          </a:xfrm>
        </p:grpSpPr>
        <p:sp>
          <p:nvSpPr>
            <p:cNvPr id="11062" name="Google Shape;11062;p60"/>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0"/>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0"/>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0"/>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0"/>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7" name="Google Shape;11067;p60"/>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0"/>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0"/>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0" name="Google Shape;11070;p60"/>
          <p:cNvGrpSpPr/>
          <p:nvPr/>
        </p:nvGrpSpPr>
        <p:grpSpPr>
          <a:xfrm>
            <a:off x="1471646" y="2510683"/>
            <a:ext cx="298730" cy="340063"/>
            <a:chOff x="-20904875" y="2788575"/>
            <a:chExt cx="267775" cy="304825"/>
          </a:xfrm>
        </p:grpSpPr>
        <p:sp>
          <p:nvSpPr>
            <p:cNvPr id="11071" name="Google Shape;11071;p60"/>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0"/>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3" name="Google Shape;11073;p60"/>
          <p:cNvGrpSpPr/>
          <p:nvPr/>
        </p:nvGrpSpPr>
        <p:grpSpPr>
          <a:xfrm>
            <a:off x="3581724" y="2097812"/>
            <a:ext cx="258373" cy="338334"/>
            <a:chOff x="-19006700" y="2434925"/>
            <a:chExt cx="231600" cy="303275"/>
          </a:xfrm>
        </p:grpSpPr>
        <p:sp>
          <p:nvSpPr>
            <p:cNvPr id="11074" name="Google Shape;11074;p60"/>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0"/>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0"/>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0"/>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8" name="Google Shape;11078;p60"/>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0"/>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0" name="Google Shape;11080;p60"/>
          <p:cNvGrpSpPr/>
          <p:nvPr/>
        </p:nvGrpSpPr>
        <p:grpSpPr>
          <a:xfrm>
            <a:off x="5647441" y="2107491"/>
            <a:ext cx="340063" cy="318978"/>
            <a:chOff x="-17190425" y="2435725"/>
            <a:chExt cx="304825" cy="285925"/>
          </a:xfrm>
        </p:grpSpPr>
        <p:sp>
          <p:nvSpPr>
            <p:cNvPr id="11081" name="Google Shape;11081;p60"/>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0"/>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0"/>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4" name="Google Shape;11084;p60"/>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5" name="Google Shape;11085;p60"/>
          <p:cNvGrpSpPr/>
          <p:nvPr/>
        </p:nvGrpSpPr>
        <p:grpSpPr>
          <a:xfrm>
            <a:off x="7319127" y="2096516"/>
            <a:ext cx="341820" cy="340927"/>
            <a:chOff x="-15719925" y="2416825"/>
            <a:chExt cx="306400" cy="305600"/>
          </a:xfrm>
        </p:grpSpPr>
        <p:sp>
          <p:nvSpPr>
            <p:cNvPr id="11086" name="Google Shape;11086;p60"/>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0"/>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0"/>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9" name="Google Shape;11089;p60"/>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0"/>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1" name="Google Shape;11091;p60"/>
          <p:cNvGrpSpPr/>
          <p:nvPr/>
        </p:nvGrpSpPr>
        <p:grpSpPr>
          <a:xfrm>
            <a:off x="1873533" y="2511115"/>
            <a:ext cx="344442" cy="339198"/>
            <a:chOff x="-20550425" y="2789350"/>
            <a:chExt cx="308750" cy="304050"/>
          </a:xfrm>
        </p:grpSpPr>
        <p:sp>
          <p:nvSpPr>
            <p:cNvPr id="11092" name="Google Shape;11092;p60"/>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0"/>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60"/>
          <p:cNvGrpSpPr/>
          <p:nvPr/>
        </p:nvGrpSpPr>
        <p:grpSpPr>
          <a:xfrm>
            <a:off x="3965636" y="1676283"/>
            <a:ext cx="340091" cy="340286"/>
            <a:chOff x="-18666450" y="2059825"/>
            <a:chExt cx="304850" cy="305025"/>
          </a:xfrm>
        </p:grpSpPr>
        <p:sp>
          <p:nvSpPr>
            <p:cNvPr id="11095" name="Google Shape;11095;p60"/>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0"/>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60"/>
          <p:cNvGrpSpPr/>
          <p:nvPr/>
        </p:nvGrpSpPr>
        <p:grpSpPr>
          <a:xfrm>
            <a:off x="3965204" y="2097826"/>
            <a:ext cx="340955" cy="338306"/>
            <a:chOff x="-18668025" y="2435725"/>
            <a:chExt cx="305625" cy="303250"/>
          </a:xfrm>
        </p:grpSpPr>
        <p:sp>
          <p:nvSpPr>
            <p:cNvPr id="11098" name="Google Shape;11098;p60"/>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0"/>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0" name="Google Shape;11100;p60"/>
          <p:cNvGrpSpPr/>
          <p:nvPr/>
        </p:nvGrpSpPr>
        <p:grpSpPr>
          <a:xfrm>
            <a:off x="3964771" y="2510682"/>
            <a:ext cx="341820" cy="340063"/>
            <a:chOff x="-18668800" y="2807475"/>
            <a:chExt cx="306400" cy="304825"/>
          </a:xfrm>
        </p:grpSpPr>
        <p:sp>
          <p:nvSpPr>
            <p:cNvPr id="11101" name="Google Shape;11101;p60"/>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0"/>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0"/>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0"/>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0"/>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0"/>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0"/>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0"/>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0"/>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60"/>
          <p:cNvGrpSpPr/>
          <p:nvPr/>
        </p:nvGrpSpPr>
        <p:grpSpPr>
          <a:xfrm>
            <a:off x="6084575" y="1675949"/>
            <a:ext cx="298786" cy="340955"/>
            <a:chOff x="-16798200" y="2050575"/>
            <a:chExt cx="267825" cy="305625"/>
          </a:xfrm>
        </p:grpSpPr>
        <p:sp>
          <p:nvSpPr>
            <p:cNvPr id="11111" name="Google Shape;11111;p60"/>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0"/>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0"/>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0"/>
          <p:cNvGrpSpPr/>
          <p:nvPr/>
        </p:nvGrpSpPr>
        <p:grpSpPr>
          <a:xfrm>
            <a:off x="6063490" y="2511561"/>
            <a:ext cx="340955" cy="338306"/>
            <a:chOff x="-16817100" y="2801175"/>
            <a:chExt cx="305625" cy="303250"/>
          </a:xfrm>
        </p:grpSpPr>
        <p:sp>
          <p:nvSpPr>
            <p:cNvPr id="11115" name="Google Shape;11115;p60"/>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0"/>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0"/>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0"/>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0"/>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0"/>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0"/>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0"/>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0"/>
          <p:cNvGrpSpPr/>
          <p:nvPr/>
        </p:nvGrpSpPr>
        <p:grpSpPr>
          <a:xfrm>
            <a:off x="7319127" y="2510237"/>
            <a:ext cx="341820" cy="340955"/>
            <a:chOff x="-15717575" y="2786200"/>
            <a:chExt cx="306400" cy="305625"/>
          </a:xfrm>
        </p:grpSpPr>
        <p:sp>
          <p:nvSpPr>
            <p:cNvPr id="11124" name="Google Shape;11124;p60"/>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0"/>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0"/>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0"/>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0"/>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0"/>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0"/>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0"/>
          <p:cNvGrpSpPr/>
          <p:nvPr/>
        </p:nvGrpSpPr>
        <p:grpSpPr>
          <a:xfrm>
            <a:off x="2292218" y="1676381"/>
            <a:ext cx="340955" cy="340091"/>
            <a:chOff x="-20173175" y="2038750"/>
            <a:chExt cx="305625" cy="304850"/>
          </a:xfrm>
        </p:grpSpPr>
        <p:sp>
          <p:nvSpPr>
            <p:cNvPr id="11132" name="Google Shape;11132;p60"/>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0"/>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60"/>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60"/>
          <p:cNvGrpSpPr/>
          <p:nvPr/>
        </p:nvGrpSpPr>
        <p:grpSpPr>
          <a:xfrm>
            <a:off x="2293096" y="2510237"/>
            <a:ext cx="339198" cy="340955"/>
            <a:chOff x="-20173175" y="2787775"/>
            <a:chExt cx="304050" cy="305625"/>
          </a:xfrm>
        </p:grpSpPr>
        <p:sp>
          <p:nvSpPr>
            <p:cNvPr id="11136" name="Google Shape;11136;p60"/>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0"/>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0"/>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0"/>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0"/>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0"/>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0"/>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0"/>
          <p:cNvGrpSpPr/>
          <p:nvPr/>
        </p:nvGrpSpPr>
        <p:grpSpPr>
          <a:xfrm>
            <a:off x="4392101" y="2097812"/>
            <a:ext cx="340063" cy="338334"/>
            <a:chOff x="-18294675" y="2434925"/>
            <a:chExt cx="304825" cy="303275"/>
          </a:xfrm>
        </p:grpSpPr>
        <p:sp>
          <p:nvSpPr>
            <p:cNvPr id="11144" name="Google Shape;11144;p60"/>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0"/>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0"/>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0"/>
          <p:cNvGrpSpPr/>
          <p:nvPr/>
        </p:nvGrpSpPr>
        <p:grpSpPr>
          <a:xfrm>
            <a:off x="4432513" y="2511546"/>
            <a:ext cx="259238" cy="338334"/>
            <a:chOff x="-18258450" y="2809825"/>
            <a:chExt cx="232375" cy="303275"/>
          </a:xfrm>
        </p:grpSpPr>
        <p:sp>
          <p:nvSpPr>
            <p:cNvPr id="11148" name="Google Shape;11148;p60"/>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0"/>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0"/>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1" name="Google Shape;11151;p60"/>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2" name="Google Shape;11152;p60"/>
          <p:cNvGrpSpPr/>
          <p:nvPr/>
        </p:nvGrpSpPr>
        <p:grpSpPr>
          <a:xfrm>
            <a:off x="6502814" y="2096934"/>
            <a:ext cx="297893" cy="340091"/>
            <a:chOff x="-16422500" y="2425450"/>
            <a:chExt cx="267025" cy="304850"/>
          </a:xfrm>
        </p:grpSpPr>
        <p:sp>
          <p:nvSpPr>
            <p:cNvPr id="11153" name="Google Shape;11153;p60"/>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0"/>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0"/>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60"/>
          <p:cNvGrpSpPr/>
          <p:nvPr/>
        </p:nvGrpSpPr>
        <p:grpSpPr>
          <a:xfrm>
            <a:off x="6481715" y="2511115"/>
            <a:ext cx="340091" cy="339198"/>
            <a:chOff x="-16442200" y="2801175"/>
            <a:chExt cx="304850" cy="304050"/>
          </a:xfrm>
        </p:grpSpPr>
        <p:sp>
          <p:nvSpPr>
            <p:cNvPr id="11157" name="Google Shape;11157;p60"/>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0"/>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0"/>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0" name="Google Shape;11160;p60"/>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0"/>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60"/>
          <p:cNvGrpSpPr/>
          <p:nvPr/>
        </p:nvGrpSpPr>
        <p:grpSpPr>
          <a:xfrm>
            <a:off x="2702117" y="2098371"/>
            <a:ext cx="345362" cy="337218"/>
            <a:chOff x="-19802200" y="2416025"/>
            <a:chExt cx="309575" cy="302275"/>
          </a:xfrm>
        </p:grpSpPr>
        <p:sp>
          <p:nvSpPr>
            <p:cNvPr id="11163" name="Google Shape;11163;p60"/>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0"/>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0"/>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0"/>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0"/>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60"/>
          <p:cNvGrpSpPr/>
          <p:nvPr/>
        </p:nvGrpSpPr>
        <p:grpSpPr>
          <a:xfrm>
            <a:off x="2704320" y="2511115"/>
            <a:ext cx="340955" cy="339198"/>
            <a:chOff x="-19801400" y="2788575"/>
            <a:chExt cx="305625" cy="304050"/>
          </a:xfrm>
        </p:grpSpPr>
        <p:sp>
          <p:nvSpPr>
            <p:cNvPr id="11169" name="Google Shape;11169;p60"/>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0"/>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0"/>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0"/>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0"/>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0"/>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60"/>
          <p:cNvGrpSpPr/>
          <p:nvPr/>
        </p:nvGrpSpPr>
        <p:grpSpPr>
          <a:xfrm>
            <a:off x="4824919" y="1676827"/>
            <a:ext cx="303164" cy="339198"/>
            <a:chOff x="-17903225" y="2060800"/>
            <a:chExt cx="271750" cy="304050"/>
          </a:xfrm>
        </p:grpSpPr>
        <p:sp>
          <p:nvSpPr>
            <p:cNvPr id="11176" name="Google Shape;11176;p60"/>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0"/>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0"/>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9" name="Google Shape;11179;p60"/>
          <p:cNvGrpSpPr/>
          <p:nvPr/>
        </p:nvGrpSpPr>
        <p:grpSpPr>
          <a:xfrm>
            <a:off x="4806470" y="2097380"/>
            <a:ext cx="340063" cy="339198"/>
            <a:chOff x="-17918975" y="2435725"/>
            <a:chExt cx="304825" cy="304050"/>
          </a:xfrm>
        </p:grpSpPr>
        <p:sp>
          <p:nvSpPr>
            <p:cNvPr id="11180" name="Google Shape;11180;p60"/>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0"/>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60"/>
          <p:cNvGrpSpPr/>
          <p:nvPr/>
        </p:nvGrpSpPr>
        <p:grpSpPr>
          <a:xfrm>
            <a:off x="4827109" y="2511993"/>
            <a:ext cx="298786" cy="337441"/>
            <a:chOff x="-17899300" y="2810625"/>
            <a:chExt cx="267825" cy="302475"/>
          </a:xfrm>
        </p:grpSpPr>
        <p:sp>
          <p:nvSpPr>
            <p:cNvPr id="11183" name="Google Shape;11183;p60"/>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0"/>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0"/>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60"/>
          <p:cNvGrpSpPr/>
          <p:nvPr/>
        </p:nvGrpSpPr>
        <p:grpSpPr>
          <a:xfrm>
            <a:off x="6899981" y="1687802"/>
            <a:ext cx="339198" cy="317249"/>
            <a:chOff x="-16066500" y="2060800"/>
            <a:chExt cx="304050" cy="284375"/>
          </a:xfrm>
        </p:grpSpPr>
        <p:sp>
          <p:nvSpPr>
            <p:cNvPr id="11187" name="Google Shape;11187;p60"/>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0"/>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0"/>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0"/>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0"/>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2" name="Google Shape;11192;p60"/>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0"/>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0"/>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0"/>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6" name="Google Shape;11196;p60"/>
          <p:cNvGrpSpPr/>
          <p:nvPr/>
        </p:nvGrpSpPr>
        <p:grpSpPr>
          <a:xfrm>
            <a:off x="1032281" y="3453878"/>
            <a:ext cx="341820" cy="339310"/>
            <a:chOff x="-21322300" y="3693325"/>
            <a:chExt cx="306400" cy="304150"/>
          </a:xfrm>
        </p:grpSpPr>
        <p:sp>
          <p:nvSpPr>
            <p:cNvPr id="11197" name="Google Shape;11197;p60"/>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0"/>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0"/>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0"/>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60"/>
          <p:cNvGrpSpPr/>
          <p:nvPr/>
        </p:nvGrpSpPr>
        <p:grpSpPr>
          <a:xfrm>
            <a:off x="1031835" y="3881711"/>
            <a:ext cx="342712" cy="318978"/>
            <a:chOff x="-21322300" y="4077125"/>
            <a:chExt cx="307200" cy="285925"/>
          </a:xfrm>
        </p:grpSpPr>
        <p:sp>
          <p:nvSpPr>
            <p:cNvPr id="11202" name="Google Shape;11202;p60"/>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0"/>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0"/>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0"/>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0"/>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0"/>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0"/>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0"/>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0"/>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0"/>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0"/>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0"/>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0"/>
          <p:cNvGrpSpPr/>
          <p:nvPr/>
        </p:nvGrpSpPr>
        <p:grpSpPr>
          <a:xfrm>
            <a:off x="3128343" y="3035374"/>
            <a:ext cx="340955" cy="339868"/>
            <a:chOff x="-19394200" y="3333800"/>
            <a:chExt cx="305625" cy="304650"/>
          </a:xfrm>
        </p:grpSpPr>
        <p:sp>
          <p:nvSpPr>
            <p:cNvPr id="11215" name="Google Shape;11215;p60"/>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0"/>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0"/>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0"/>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0"/>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0"/>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0"/>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0"/>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0"/>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60"/>
          <p:cNvGrpSpPr/>
          <p:nvPr/>
        </p:nvGrpSpPr>
        <p:grpSpPr>
          <a:xfrm>
            <a:off x="3127465" y="3453933"/>
            <a:ext cx="342712" cy="339198"/>
            <a:chOff x="-19396575" y="3708500"/>
            <a:chExt cx="307200" cy="304050"/>
          </a:xfrm>
        </p:grpSpPr>
        <p:sp>
          <p:nvSpPr>
            <p:cNvPr id="11225" name="Google Shape;11225;p60"/>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0"/>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0"/>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60"/>
          <p:cNvGrpSpPr/>
          <p:nvPr/>
        </p:nvGrpSpPr>
        <p:grpSpPr>
          <a:xfrm>
            <a:off x="3123072" y="3871307"/>
            <a:ext cx="351498" cy="339784"/>
            <a:chOff x="-19394200" y="4084200"/>
            <a:chExt cx="315075" cy="304575"/>
          </a:xfrm>
        </p:grpSpPr>
        <p:sp>
          <p:nvSpPr>
            <p:cNvPr id="11229" name="Google Shape;11229;p60"/>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0"/>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0"/>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0"/>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0"/>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0"/>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60"/>
          <p:cNvGrpSpPr/>
          <p:nvPr/>
        </p:nvGrpSpPr>
        <p:grpSpPr>
          <a:xfrm>
            <a:off x="5241119" y="3035277"/>
            <a:ext cx="302300" cy="340063"/>
            <a:chOff x="-17526750" y="3309200"/>
            <a:chExt cx="270975" cy="304825"/>
          </a:xfrm>
        </p:grpSpPr>
        <p:sp>
          <p:nvSpPr>
            <p:cNvPr id="11236" name="Google Shape;11236;p60"/>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0"/>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0"/>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0"/>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0"/>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60"/>
          <p:cNvGrpSpPr/>
          <p:nvPr/>
        </p:nvGrpSpPr>
        <p:grpSpPr>
          <a:xfrm>
            <a:off x="5223116" y="3454380"/>
            <a:ext cx="338306" cy="338306"/>
            <a:chOff x="-17542500" y="3684100"/>
            <a:chExt cx="303250" cy="303250"/>
          </a:xfrm>
        </p:grpSpPr>
        <p:sp>
          <p:nvSpPr>
            <p:cNvPr id="11242" name="Google Shape;11242;p60"/>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0"/>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0"/>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0"/>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0"/>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0"/>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0"/>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60"/>
          <p:cNvGrpSpPr/>
          <p:nvPr/>
        </p:nvGrpSpPr>
        <p:grpSpPr>
          <a:xfrm>
            <a:off x="5222669" y="3882143"/>
            <a:ext cx="339198" cy="318113"/>
            <a:chOff x="-17542500" y="4068450"/>
            <a:chExt cx="304050" cy="285150"/>
          </a:xfrm>
        </p:grpSpPr>
        <p:sp>
          <p:nvSpPr>
            <p:cNvPr id="11250" name="Google Shape;11250;p60"/>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0"/>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0"/>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0"/>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0"/>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0"/>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60"/>
          <p:cNvGrpSpPr/>
          <p:nvPr/>
        </p:nvGrpSpPr>
        <p:grpSpPr>
          <a:xfrm>
            <a:off x="7360417" y="3035709"/>
            <a:ext cx="259238" cy="339198"/>
            <a:chOff x="-15652200" y="3335975"/>
            <a:chExt cx="232375" cy="304050"/>
          </a:xfrm>
        </p:grpSpPr>
        <p:sp>
          <p:nvSpPr>
            <p:cNvPr id="11257" name="Google Shape;11257;p60"/>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0"/>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0"/>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0"/>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0"/>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0"/>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0"/>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0"/>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0"/>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60"/>
          <p:cNvGrpSpPr/>
          <p:nvPr/>
        </p:nvGrpSpPr>
        <p:grpSpPr>
          <a:xfrm>
            <a:off x="1450980" y="3035709"/>
            <a:ext cx="340063" cy="339198"/>
            <a:chOff x="-20946600" y="3317850"/>
            <a:chExt cx="304825" cy="304050"/>
          </a:xfrm>
        </p:grpSpPr>
        <p:sp>
          <p:nvSpPr>
            <p:cNvPr id="11267" name="Google Shape;11267;p60"/>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0"/>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0"/>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0"/>
          <p:cNvGrpSpPr/>
          <p:nvPr/>
        </p:nvGrpSpPr>
        <p:grpSpPr>
          <a:xfrm>
            <a:off x="1451412" y="3454045"/>
            <a:ext cx="339198" cy="338975"/>
            <a:chOff x="-20945825" y="3692175"/>
            <a:chExt cx="304050" cy="303850"/>
          </a:xfrm>
        </p:grpSpPr>
        <p:sp>
          <p:nvSpPr>
            <p:cNvPr id="11271" name="Google Shape;11271;p60"/>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0"/>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0"/>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0"/>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60"/>
          <p:cNvGrpSpPr/>
          <p:nvPr/>
        </p:nvGrpSpPr>
        <p:grpSpPr>
          <a:xfrm>
            <a:off x="1470740" y="3872047"/>
            <a:ext cx="300543" cy="338306"/>
            <a:chOff x="-20930075" y="4066100"/>
            <a:chExt cx="269400" cy="303250"/>
          </a:xfrm>
        </p:grpSpPr>
        <p:sp>
          <p:nvSpPr>
            <p:cNvPr id="11276" name="Google Shape;11276;p60"/>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0"/>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60"/>
          <p:cNvGrpSpPr/>
          <p:nvPr/>
        </p:nvGrpSpPr>
        <p:grpSpPr>
          <a:xfrm>
            <a:off x="3570302" y="3035918"/>
            <a:ext cx="281215" cy="338780"/>
            <a:chOff x="-18994100" y="3334775"/>
            <a:chExt cx="252075" cy="303675"/>
          </a:xfrm>
        </p:grpSpPr>
        <p:sp>
          <p:nvSpPr>
            <p:cNvPr id="11279" name="Google Shape;11279;p60"/>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0"/>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0"/>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0"/>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60"/>
          <p:cNvGrpSpPr/>
          <p:nvPr/>
        </p:nvGrpSpPr>
        <p:grpSpPr>
          <a:xfrm>
            <a:off x="3581291" y="3454812"/>
            <a:ext cx="259238" cy="337441"/>
            <a:chOff x="-18983850" y="3710075"/>
            <a:chExt cx="232375" cy="302475"/>
          </a:xfrm>
        </p:grpSpPr>
        <p:sp>
          <p:nvSpPr>
            <p:cNvPr id="11284" name="Google Shape;11284;p60"/>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0"/>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0"/>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0"/>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60"/>
          <p:cNvGrpSpPr/>
          <p:nvPr/>
        </p:nvGrpSpPr>
        <p:grpSpPr>
          <a:xfrm>
            <a:off x="3540878" y="3872032"/>
            <a:ext cx="340063" cy="338334"/>
            <a:chOff x="-19020075" y="4084200"/>
            <a:chExt cx="304825" cy="303275"/>
          </a:xfrm>
        </p:grpSpPr>
        <p:sp>
          <p:nvSpPr>
            <p:cNvPr id="11289" name="Google Shape;11289;p60"/>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0"/>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0"/>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0"/>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0"/>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0"/>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0"/>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0"/>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0"/>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60"/>
          <p:cNvGrpSpPr/>
          <p:nvPr/>
        </p:nvGrpSpPr>
        <p:grpSpPr>
          <a:xfrm>
            <a:off x="5667647" y="3035277"/>
            <a:ext cx="299650" cy="340063"/>
            <a:chOff x="-17149475" y="3309200"/>
            <a:chExt cx="268600" cy="304825"/>
          </a:xfrm>
        </p:grpSpPr>
        <p:sp>
          <p:nvSpPr>
            <p:cNvPr id="11299" name="Google Shape;11299;p60"/>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0"/>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60"/>
          <p:cNvGrpSpPr/>
          <p:nvPr/>
        </p:nvGrpSpPr>
        <p:grpSpPr>
          <a:xfrm>
            <a:off x="5647873" y="3464909"/>
            <a:ext cx="339198" cy="317249"/>
            <a:chOff x="-17168375" y="3692750"/>
            <a:chExt cx="304050" cy="284375"/>
          </a:xfrm>
        </p:grpSpPr>
        <p:sp>
          <p:nvSpPr>
            <p:cNvPr id="11302" name="Google Shape;11302;p60"/>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0"/>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0"/>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0"/>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0"/>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0"/>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0"/>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60"/>
          <p:cNvGrpSpPr/>
          <p:nvPr/>
        </p:nvGrpSpPr>
        <p:grpSpPr>
          <a:xfrm>
            <a:off x="5645237" y="3871601"/>
            <a:ext cx="344469" cy="339198"/>
            <a:chOff x="-17170750" y="4058800"/>
            <a:chExt cx="308775" cy="304050"/>
          </a:xfrm>
        </p:grpSpPr>
        <p:sp>
          <p:nvSpPr>
            <p:cNvPr id="11310" name="Google Shape;11310;p60"/>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0"/>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0"/>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0"/>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0"/>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0"/>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0"/>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0"/>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0"/>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0"/>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0"/>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0"/>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0"/>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0"/>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0"/>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0"/>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0"/>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0"/>
          <p:cNvGrpSpPr/>
          <p:nvPr/>
        </p:nvGrpSpPr>
        <p:grpSpPr>
          <a:xfrm>
            <a:off x="7320004" y="3454812"/>
            <a:ext cx="340063" cy="337441"/>
            <a:chOff x="-15688425" y="3707725"/>
            <a:chExt cx="304825" cy="302475"/>
          </a:xfrm>
        </p:grpSpPr>
        <p:sp>
          <p:nvSpPr>
            <p:cNvPr id="11328" name="Google Shape;11328;p60"/>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0"/>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0"/>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0"/>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0"/>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0"/>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60"/>
          <p:cNvGrpSpPr/>
          <p:nvPr/>
        </p:nvGrpSpPr>
        <p:grpSpPr>
          <a:xfrm>
            <a:off x="1875277" y="3036365"/>
            <a:ext cx="340955" cy="337887"/>
            <a:chOff x="-20572500" y="3319025"/>
            <a:chExt cx="305625" cy="302875"/>
          </a:xfrm>
        </p:grpSpPr>
        <p:sp>
          <p:nvSpPr>
            <p:cNvPr id="11335" name="Google Shape;11335;p60"/>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0"/>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60"/>
          <p:cNvGrpSpPr/>
          <p:nvPr/>
        </p:nvGrpSpPr>
        <p:grpSpPr>
          <a:xfrm>
            <a:off x="1876155" y="3500608"/>
            <a:ext cx="339198" cy="245850"/>
            <a:chOff x="-20571700" y="3722875"/>
            <a:chExt cx="304050" cy="220375"/>
          </a:xfrm>
        </p:grpSpPr>
        <p:sp>
          <p:nvSpPr>
            <p:cNvPr id="11338" name="Google Shape;11338;p60"/>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0"/>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0"/>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0"/>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0"/>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0"/>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0"/>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60"/>
          <p:cNvGrpSpPr/>
          <p:nvPr/>
        </p:nvGrpSpPr>
        <p:grpSpPr>
          <a:xfrm>
            <a:off x="1875723" y="3871168"/>
            <a:ext cx="340063" cy="340063"/>
            <a:chOff x="-20571700" y="4066875"/>
            <a:chExt cx="304825" cy="304825"/>
          </a:xfrm>
        </p:grpSpPr>
        <p:sp>
          <p:nvSpPr>
            <p:cNvPr id="11346" name="Google Shape;11346;p60"/>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0"/>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0"/>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0"/>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0"/>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0"/>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60"/>
          <p:cNvGrpSpPr/>
          <p:nvPr/>
        </p:nvGrpSpPr>
        <p:grpSpPr>
          <a:xfrm>
            <a:off x="3964324" y="3034719"/>
            <a:ext cx="342712" cy="341178"/>
            <a:chOff x="-18645175" y="3334200"/>
            <a:chExt cx="307200" cy="305825"/>
          </a:xfrm>
        </p:grpSpPr>
        <p:sp>
          <p:nvSpPr>
            <p:cNvPr id="11353" name="Google Shape;11353;p60"/>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0"/>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0"/>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0"/>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0"/>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0"/>
          <p:cNvGrpSpPr/>
          <p:nvPr/>
        </p:nvGrpSpPr>
        <p:grpSpPr>
          <a:xfrm>
            <a:off x="3964771" y="3453487"/>
            <a:ext cx="341820" cy="340091"/>
            <a:chOff x="-18645175" y="3708500"/>
            <a:chExt cx="306400" cy="304850"/>
          </a:xfrm>
        </p:grpSpPr>
        <p:sp>
          <p:nvSpPr>
            <p:cNvPr id="11359" name="Google Shape;11359;p60"/>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0"/>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0"/>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0"/>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0"/>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0"/>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0"/>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60"/>
          <p:cNvGrpSpPr/>
          <p:nvPr/>
        </p:nvGrpSpPr>
        <p:grpSpPr>
          <a:xfrm>
            <a:off x="3963014" y="3870680"/>
            <a:ext cx="345334" cy="341039"/>
            <a:chOff x="-18647525" y="4082625"/>
            <a:chExt cx="309550" cy="305700"/>
          </a:xfrm>
        </p:grpSpPr>
        <p:sp>
          <p:nvSpPr>
            <p:cNvPr id="11367" name="Google Shape;11367;p60"/>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0"/>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0"/>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0"/>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60"/>
          <p:cNvGrpSpPr/>
          <p:nvPr/>
        </p:nvGrpSpPr>
        <p:grpSpPr>
          <a:xfrm>
            <a:off x="6084588" y="3035724"/>
            <a:ext cx="298758" cy="339170"/>
            <a:chOff x="-16775350" y="3309200"/>
            <a:chExt cx="267800" cy="304025"/>
          </a:xfrm>
        </p:grpSpPr>
        <p:sp>
          <p:nvSpPr>
            <p:cNvPr id="11372" name="Google Shape;11372;p60"/>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0"/>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0"/>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0"/>
          <p:cNvGrpSpPr/>
          <p:nvPr/>
        </p:nvGrpSpPr>
        <p:grpSpPr>
          <a:xfrm>
            <a:off x="6084588" y="3452609"/>
            <a:ext cx="298758" cy="341848"/>
            <a:chOff x="-16775350" y="3683300"/>
            <a:chExt cx="267800" cy="306425"/>
          </a:xfrm>
        </p:grpSpPr>
        <p:sp>
          <p:nvSpPr>
            <p:cNvPr id="11376" name="Google Shape;11376;p60"/>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0"/>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0"/>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60"/>
          <p:cNvGrpSpPr/>
          <p:nvPr/>
        </p:nvGrpSpPr>
        <p:grpSpPr>
          <a:xfrm>
            <a:off x="6063490" y="3871615"/>
            <a:ext cx="340955" cy="339170"/>
            <a:chOff x="-16794250" y="4058225"/>
            <a:chExt cx="305625" cy="304025"/>
          </a:xfrm>
        </p:grpSpPr>
        <p:sp>
          <p:nvSpPr>
            <p:cNvPr id="11380" name="Google Shape;11380;p60"/>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0"/>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0"/>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0"/>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0"/>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0"/>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0"/>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0"/>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0"/>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9" name="Google Shape;11389;p60"/>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0" name="Google Shape;11390;p60"/>
          <p:cNvGrpSpPr/>
          <p:nvPr/>
        </p:nvGrpSpPr>
        <p:grpSpPr>
          <a:xfrm>
            <a:off x="2290029" y="3035709"/>
            <a:ext cx="345334" cy="339198"/>
            <a:chOff x="-20199150" y="3317850"/>
            <a:chExt cx="309550" cy="304050"/>
          </a:xfrm>
        </p:grpSpPr>
        <p:sp>
          <p:nvSpPr>
            <p:cNvPr id="11391" name="Google Shape;11391;p60"/>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0"/>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0"/>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0"/>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0"/>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0"/>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0"/>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60"/>
          <p:cNvGrpSpPr/>
          <p:nvPr/>
        </p:nvGrpSpPr>
        <p:grpSpPr>
          <a:xfrm>
            <a:off x="2291786" y="3453390"/>
            <a:ext cx="341820" cy="340286"/>
            <a:chOff x="-20199150" y="3693150"/>
            <a:chExt cx="306400" cy="305025"/>
          </a:xfrm>
        </p:grpSpPr>
        <p:sp>
          <p:nvSpPr>
            <p:cNvPr id="11399" name="Google Shape;11399;p60"/>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0"/>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0"/>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0"/>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0"/>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0"/>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60"/>
          <p:cNvGrpSpPr/>
          <p:nvPr/>
        </p:nvGrpSpPr>
        <p:grpSpPr>
          <a:xfrm>
            <a:off x="2292218" y="3870722"/>
            <a:ext cx="340955" cy="340955"/>
            <a:chOff x="-20197575" y="4066875"/>
            <a:chExt cx="305625" cy="305625"/>
          </a:xfrm>
        </p:grpSpPr>
        <p:sp>
          <p:nvSpPr>
            <p:cNvPr id="11406" name="Google Shape;11406;p60"/>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0"/>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0"/>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0"/>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0"/>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0"/>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0"/>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0"/>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0"/>
          <p:cNvGrpSpPr/>
          <p:nvPr/>
        </p:nvGrpSpPr>
        <p:grpSpPr>
          <a:xfrm>
            <a:off x="4392532" y="3034161"/>
            <a:ext cx="339198" cy="342294"/>
            <a:chOff x="-18271050" y="3333200"/>
            <a:chExt cx="304050" cy="306825"/>
          </a:xfrm>
        </p:grpSpPr>
        <p:sp>
          <p:nvSpPr>
            <p:cNvPr id="11415" name="Google Shape;11415;p60"/>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0"/>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0"/>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0"/>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0"/>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0" name="Google Shape;11420;p60"/>
          <p:cNvGrpSpPr/>
          <p:nvPr/>
        </p:nvGrpSpPr>
        <p:grpSpPr>
          <a:xfrm>
            <a:off x="4392965" y="3454379"/>
            <a:ext cx="338334" cy="338306"/>
            <a:chOff x="-18270275" y="3710875"/>
            <a:chExt cx="303275" cy="303250"/>
          </a:xfrm>
        </p:grpSpPr>
        <p:sp>
          <p:nvSpPr>
            <p:cNvPr id="11421" name="Google Shape;11421;p60"/>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0"/>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0"/>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0"/>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0"/>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0"/>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7" name="Google Shape;11427;p60"/>
          <p:cNvGrpSpPr/>
          <p:nvPr/>
        </p:nvGrpSpPr>
        <p:grpSpPr>
          <a:xfrm>
            <a:off x="4433391" y="3872032"/>
            <a:ext cx="257480" cy="338334"/>
            <a:chOff x="-18234025" y="4084200"/>
            <a:chExt cx="230800" cy="303275"/>
          </a:xfrm>
        </p:grpSpPr>
        <p:sp>
          <p:nvSpPr>
            <p:cNvPr id="11428" name="Google Shape;11428;p60"/>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0"/>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0"/>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60"/>
          <p:cNvGrpSpPr/>
          <p:nvPr/>
        </p:nvGrpSpPr>
        <p:grpSpPr>
          <a:xfrm>
            <a:off x="6482160" y="3035277"/>
            <a:ext cx="339198" cy="340063"/>
            <a:chOff x="-16419350" y="3308400"/>
            <a:chExt cx="304050" cy="304825"/>
          </a:xfrm>
        </p:grpSpPr>
        <p:sp>
          <p:nvSpPr>
            <p:cNvPr id="11432" name="Google Shape;11432;p60"/>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0"/>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0"/>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0"/>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0"/>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0"/>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0"/>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60"/>
          <p:cNvGrpSpPr/>
          <p:nvPr/>
        </p:nvGrpSpPr>
        <p:grpSpPr>
          <a:xfrm>
            <a:off x="6502381" y="3452596"/>
            <a:ext cx="298758" cy="341876"/>
            <a:chOff x="-16401225" y="3683275"/>
            <a:chExt cx="267800" cy="306450"/>
          </a:xfrm>
        </p:grpSpPr>
        <p:sp>
          <p:nvSpPr>
            <p:cNvPr id="11440" name="Google Shape;11440;p60"/>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0"/>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0"/>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0"/>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0"/>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0"/>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0"/>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60"/>
          <p:cNvGrpSpPr/>
          <p:nvPr/>
        </p:nvGrpSpPr>
        <p:grpSpPr>
          <a:xfrm>
            <a:off x="6481728" y="3872033"/>
            <a:ext cx="340063" cy="338334"/>
            <a:chOff x="-16419350" y="4058200"/>
            <a:chExt cx="304825" cy="303275"/>
          </a:xfrm>
        </p:grpSpPr>
        <p:sp>
          <p:nvSpPr>
            <p:cNvPr id="11448" name="Google Shape;11448;p60"/>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0"/>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0"/>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0"/>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0"/>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0"/>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0"/>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5" name="Google Shape;11455;p60"/>
          <p:cNvGrpSpPr/>
          <p:nvPr/>
        </p:nvGrpSpPr>
        <p:grpSpPr>
          <a:xfrm>
            <a:off x="7738242" y="3036364"/>
            <a:ext cx="340091" cy="337887"/>
            <a:chOff x="-15296200" y="3326900"/>
            <a:chExt cx="304850" cy="302875"/>
          </a:xfrm>
        </p:grpSpPr>
        <p:sp>
          <p:nvSpPr>
            <p:cNvPr id="11456" name="Google Shape;11456;p60"/>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0"/>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0"/>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0"/>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0"/>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60"/>
          <p:cNvGrpSpPr/>
          <p:nvPr/>
        </p:nvGrpSpPr>
        <p:grpSpPr>
          <a:xfrm>
            <a:off x="2691143" y="3048776"/>
            <a:ext cx="367311" cy="313065"/>
            <a:chOff x="-19835275" y="3330250"/>
            <a:chExt cx="329250" cy="280625"/>
          </a:xfrm>
        </p:grpSpPr>
        <p:sp>
          <p:nvSpPr>
            <p:cNvPr id="11462" name="Google Shape;11462;p60"/>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0"/>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0"/>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60"/>
          <p:cNvGrpSpPr/>
          <p:nvPr/>
        </p:nvGrpSpPr>
        <p:grpSpPr>
          <a:xfrm>
            <a:off x="2704753" y="3453850"/>
            <a:ext cx="340091" cy="339366"/>
            <a:chOff x="-19822675" y="3692750"/>
            <a:chExt cx="304850" cy="304200"/>
          </a:xfrm>
        </p:grpSpPr>
        <p:sp>
          <p:nvSpPr>
            <p:cNvPr id="11466" name="Google Shape;11466;p60"/>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0"/>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0"/>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0"/>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0"/>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0"/>
          <p:cNvGrpSpPr/>
          <p:nvPr/>
        </p:nvGrpSpPr>
        <p:grpSpPr>
          <a:xfrm>
            <a:off x="2705200" y="3871168"/>
            <a:ext cx="339198" cy="340063"/>
            <a:chOff x="-19822675" y="4066875"/>
            <a:chExt cx="304050" cy="304825"/>
          </a:xfrm>
        </p:grpSpPr>
        <p:sp>
          <p:nvSpPr>
            <p:cNvPr id="11472" name="Google Shape;11472;p60"/>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0"/>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0"/>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0"/>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0"/>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0"/>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0"/>
          <p:cNvGrpSpPr/>
          <p:nvPr/>
        </p:nvGrpSpPr>
        <p:grpSpPr>
          <a:xfrm>
            <a:off x="4825783" y="3035709"/>
            <a:ext cx="301435" cy="339198"/>
            <a:chOff x="-17878825" y="3334400"/>
            <a:chExt cx="270200" cy="304050"/>
          </a:xfrm>
        </p:grpSpPr>
        <p:sp>
          <p:nvSpPr>
            <p:cNvPr id="11479" name="Google Shape;11479;p60"/>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0"/>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0"/>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0"/>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0"/>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0"/>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0"/>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60"/>
          <p:cNvGrpSpPr/>
          <p:nvPr/>
        </p:nvGrpSpPr>
        <p:grpSpPr>
          <a:xfrm>
            <a:off x="4806023" y="3453055"/>
            <a:ext cx="340955" cy="340955"/>
            <a:chOff x="-17896150" y="3709300"/>
            <a:chExt cx="305625" cy="305625"/>
          </a:xfrm>
        </p:grpSpPr>
        <p:sp>
          <p:nvSpPr>
            <p:cNvPr id="11487" name="Google Shape;11487;p60"/>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0"/>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0"/>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0"/>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60"/>
          <p:cNvGrpSpPr/>
          <p:nvPr/>
        </p:nvGrpSpPr>
        <p:grpSpPr>
          <a:xfrm>
            <a:off x="4827108" y="3870721"/>
            <a:ext cx="298786" cy="340955"/>
            <a:chOff x="-17878025" y="4082625"/>
            <a:chExt cx="267825" cy="305625"/>
          </a:xfrm>
        </p:grpSpPr>
        <p:sp>
          <p:nvSpPr>
            <p:cNvPr id="11492" name="Google Shape;11492;p60"/>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0"/>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0"/>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0"/>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0"/>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0"/>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0"/>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60"/>
          <p:cNvGrpSpPr/>
          <p:nvPr/>
        </p:nvGrpSpPr>
        <p:grpSpPr>
          <a:xfrm>
            <a:off x="6899534" y="3045374"/>
            <a:ext cx="340091" cy="319870"/>
            <a:chOff x="-16044450" y="3317850"/>
            <a:chExt cx="304850" cy="286725"/>
          </a:xfrm>
        </p:grpSpPr>
        <p:sp>
          <p:nvSpPr>
            <p:cNvPr id="11500" name="Google Shape;11500;p60"/>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0"/>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0"/>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0"/>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4" name="Google Shape;11504;p60"/>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5" name="Google Shape;11505;p60"/>
          <p:cNvGrpSpPr/>
          <p:nvPr/>
        </p:nvGrpSpPr>
        <p:grpSpPr>
          <a:xfrm>
            <a:off x="6928540" y="3871713"/>
            <a:ext cx="282079" cy="338975"/>
            <a:chOff x="-16018450" y="4058400"/>
            <a:chExt cx="252850" cy="303850"/>
          </a:xfrm>
        </p:grpSpPr>
        <p:sp>
          <p:nvSpPr>
            <p:cNvPr id="11506" name="Google Shape;11506;p60"/>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0"/>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0"/>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0"/>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0" name="Google Shape;11510;p60"/>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1" name="Google Shape;11511;p60"/>
          <p:cNvGrpSpPr/>
          <p:nvPr/>
        </p:nvGrpSpPr>
        <p:grpSpPr>
          <a:xfrm>
            <a:off x="6112322" y="2113746"/>
            <a:ext cx="264341" cy="300905"/>
            <a:chOff x="4995050" y="3245650"/>
            <a:chExt cx="236950" cy="269725"/>
          </a:xfrm>
        </p:grpSpPr>
        <p:sp>
          <p:nvSpPr>
            <p:cNvPr id="11512" name="Google Shape;11512;p60"/>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0"/>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0"/>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5" name="Google Shape;11515;p60"/>
            <p:cNvGrpSpPr/>
            <p:nvPr/>
          </p:nvGrpSpPr>
          <p:grpSpPr>
            <a:xfrm>
              <a:off x="4995050" y="3245650"/>
              <a:ext cx="236950" cy="269725"/>
              <a:chOff x="4995050" y="3245650"/>
              <a:chExt cx="236950" cy="269725"/>
            </a:xfrm>
          </p:grpSpPr>
          <p:sp>
            <p:nvSpPr>
              <p:cNvPr id="11516" name="Google Shape;11516;p60"/>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0"/>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18" name="Google Shape;11518;p60"/>
          <p:cNvGrpSpPr/>
          <p:nvPr/>
        </p:nvGrpSpPr>
        <p:grpSpPr>
          <a:xfrm>
            <a:off x="4389657" y="1677273"/>
            <a:ext cx="347129" cy="345366"/>
            <a:chOff x="4724650" y="2885700"/>
            <a:chExt cx="270750" cy="269375"/>
          </a:xfrm>
        </p:grpSpPr>
        <p:sp>
          <p:nvSpPr>
            <p:cNvPr id="11519" name="Google Shape;11519;p60"/>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0"/>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0"/>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0"/>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0"/>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0"/>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0"/>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0"/>
          <p:cNvGrpSpPr/>
          <p:nvPr/>
        </p:nvGrpSpPr>
        <p:grpSpPr>
          <a:xfrm>
            <a:off x="3577077" y="1673302"/>
            <a:ext cx="279462" cy="335722"/>
            <a:chOff x="4459350" y="2882125"/>
            <a:chExt cx="228375" cy="274350"/>
          </a:xfrm>
        </p:grpSpPr>
        <p:sp>
          <p:nvSpPr>
            <p:cNvPr id="11527" name="Google Shape;11527;p60"/>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0"/>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0"/>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0"/>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0"/>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532" name="Google Shape;11532;p60"/>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36" name="Shape 11536"/>
        <p:cNvGrpSpPr/>
        <p:nvPr/>
      </p:nvGrpSpPr>
      <p:grpSpPr>
        <a:xfrm>
          <a:off x="0" y="0"/>
          <a:ext cx="0" cy="0"/>
          <a:chOff x="0" y="0"/>
          <a:chExt cx="0" cy="0"/>
        </a:xfrm>
      </p:grpSpPr>
      <p:sp>
        <p:nvSpPr>
          <p:cNvPr id="11537" name="Google Shape;11537;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11538" name="Google Shape;11538;p61"/>
          <p:cNvGrpSpPr/>
          <p:nvPr/>
        </p:nvGrpSpPr>
        <p:grpSpPr>
          <a:xfrm>
            <a:off x="1624426" y="1670551"/>
            <a:ext cx="342328" cy="339793"/>
            <a:chOff x="-13966675" y="1639700"/>
            <a:chExt cx="354450" cy="351825"/>
          </a:xfrm>
        </p:grpSpPr>
        <p:sp>
          <p:nvSpPr>
            <p:cNvPr id="11539" name="Google Shape;11539;p61"/>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1"/>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1"/>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1"/>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1"/>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4" name="Google Shape;11544;p61"/>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1"/>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61"/>
          <p:cNvGrpSpPr/>
          <p:nvPr/>
        </p:nvGrpSpPr>
        <p:grpSpPr>
          <a:xfrm>
            <a:off x="3336047" y="1670237"/>
            <a:ext cx="340034" cy="340420"/>
            <a:chOff x="-12199250" y="1662675"/>
            <a:chExt cx="352075" cy="352475"/>
          </a:xfrm>
        </p:grpSpPr>
        <p:sp>
          <p:nvSpPr>
            <p:cNvPr id="11547" name="Google Shape;11547;p61"/>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1"/>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1"/>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61"/>
          <p:cNvGrpSpPr/>
          <p:nvPr/>
        </p:nvGrpSpPr>
        <p:grpSpPr>
          <a:xfrm>
            <a:off x="3334900" y="2077104"/>
            <a:ext cx="342328" cy="342328"/>
            <a:chOff x="-12199250" y="2096250"/>
            <a:chExt cx="354450" cy="354450"/>
          </a:xfrm>
        </p:grpSpPr>
        <p:sp>
          <p:nvSpPr>
            <p:cNvPr id="11551" name="Google Shape;11551;p61"/>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1"/>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61"/>
          <p:cNvGrpSpPr/>
          <p:nvPr/>
        </p:nvGrpSpPr>
        <p:grpSpPr>
          <a:xfrm>
            <a:off x="3763489" y="2507658"/>
            <a:ext cx="340034" cy="341579"/>
            <a:chOff x="-12199250" y="2530225"/>
            <a:chExt cx="352075" cy="353675"/>
          </a:xfrm>
        </p:grpSpPr>
        <p:sp>
          <p:nvSpPr>
            <p:cNvPr id="11554" name="Google Shape;11554;p61"/>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1"/>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1"/>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1"/>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8" name="Google Shape;11558;p61"/>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9" name="Google Shape;11559;p61"/>
          <p:cNvGrpSpPr/>
          <p:nvPr/>
        </p:nvGrpSpPr>
        <p:grpSpPr>
          <a:xfrm>
            <a:off x="5042451" y="2078613"/>
            <a:ext cx="342328" cy="339310"/>
            <a:chOff x="-10462550" y="2057650"/>
            <a:chExt cx="354450" cy="351325"/>
          </a:xfrm>
        </p:grpSpPr>
        <p:sp>
          <p:nvSpPr>
            <p:cNvPr id="11560" name="Google Shape;11560;p61"/>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1"/>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2" name="Google Shape;11562;p61"/>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3" name="Google Shape;11563;p61"/>
          <p:cNvGrpSpPr/>
          <p:nvPr/>
        </p:nvGrpSpPr>
        <p:grpSpPr>
          <a:xfrm>
            <a:off x="6735937" y="1670176"/>
            <a:ext cx="375044" cy="340541"/>
            <a:chOff x="-8692750" y="1622100"/>
            <a:chExt cx="388325" cy="352600"/>
          </a:xfrm>
        </p:grpSpPr>
        <p:sp>
          <p:nvSpPr>
            <p:cNvPr id="11564" name="Google Shape;11564;p61"/>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1"/>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61"/>
          <p:cNvGrpSpPr/>
          <p:nvPr/>
        </p:nvGrpSpPr>
        <p:grpSpPr>
          <a:xfrm>
            <a:off x="2049214" y="1669657"/>
            <a:ext cx="341555" cy="341579"/>
            <a:chOff x="-13529550" y="1639425"/>
            <a:chExt cx="353650" cy="353675"/>
          </a:xfrm>
        </p:grpSpPr>
        <p:sp>
          <p:nvSpPr>
            <p:cNvPr id="11567" name="Google Shape;11567;p61"/>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1"/>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1"/>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1"/>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1"/>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1"/>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1"/>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1"/>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61"/>
          <p:cNvGrpSpPr/>
          <p:nvPr/>
        </p:nvGrpSpPr>
        <p:grpSpPr>
          <a:xfrm>
            <a:off x="2048067" y="2078239"/>
            <a:ext cx="343849" cy="340058"/>
            <a:chOff x="-13531925" y="2075775"/>
            <a:chExt cx="356025" cy="352100"/>
          </a:xfrm>
        </p:grpSpPr>
        <p:sp>
          <p:nvSpPr>
            <p:cNvPr id="11576" name="Google Shape;11576;p61"/>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1"/>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61"/>
          <p:cNvGrpSpPr/>
          <p:nvPr/>
        </p:nvGrpSpPr>
        <p:grpSpPr>
          <a:xfrm>
            <a:off x="2477030" y="2508044"/>
            <a:ext cx="340807" cy="340807"/>
            <a:chOff x="-13528775" y="2507400"/>
            <a:chExt cx="352875" cy="352875"/>
          </a:xfrm>
        </p:grpSpPr>
        <p:sp>
          <p:nvSpPr>
            <p:cNvPr id="11579" name="Google Shape;11579;p61"/>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1"/>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1"/>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2" name="Google Shape;11582;p61"/>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1"/>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84" name="Google Shape;11584;p61"/>
          <p:cNvGrpSpPr/>
          <p:nvPr/>
        </p:nvGrpSpPr>
        <p:grpSpPr>
          <a:xfrm>
            <a:off x="4203464" y="2507658"/>
            <a:ext cx="308090" cy="341579"/>
            <a:chOff x="-11747150" y="2530225"/>
            <a:chExt cx="319000" cy="353675"/>
          </a:xfrm>
        </p:grpSpPr>
        <p:sp>
          <p:nvSpPr>
            <p:cNvPr id="11585" name="Google Shape;11585;p61"/>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1"/>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61"/>
          <p:cNvGrpSpPr/>
          <p:nvPr/>
        </p:nvGrpSpPr>
        <p:grpSpPr>
          <a:xfrm>
            <a:off x="5472870" y="1670044"/>
            <a:ext cx="340807" cy="340807"/>
            <a:chOff x="-10027775" y="1622900"/>
            <a:chExt cx="352875" cy="352875"/>
          </a:xfrm>
        </p:grpSpPr>
        <p:sp>
          <p:nvSpPr>
            <p:cNvPr id="11588" name="Google Shape;11588;p61"/>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1"/>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1"/>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1"/>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1"/>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1"/>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94" name="Google Shape;11594;p61"/>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5" name="Google Shape;11595;p61"/>
          <p:cNvGrpSpPr/>
          <p:nvPr/>
        </p:nvGrpSpPr>
        <p:grpSpPr>
          <a:xfrm>
            <a:off x="5909439" y="2507283"/>
            <a:ext cx="322553" cy="342328"/>
            <a:chOff x="-10019125" y="2490075"/>
            <a:chExt cx="333975" cy="354450"/>
          </a:xfrm>
        </p:grpSpPr>
        <p:sp>
          <p:nvSpPr>
            <p:cNvPr id="11596" name="Google Shape;11596;p61"/>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1"/>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1"/>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1"/>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61"/>
          <p:cNvGrpSpPr/>
          <p:nvPr/>
        </p:nvGrpSpPr>
        <p:grpSpPr>
          <a:xfrm>
            <a:off x="6747346" y="2076718"/>
            <a:ext cx="352227" cy="343100"/>
            <a:chOff x="-8684100" y="2032450"/>
            <a:chExt cx="364700" cy="355250"/>
          </a:xfrm>
        </p:grpSpPr>
        <p:sp>
          <p:nvSpPr>
            <p:cNvPr id="11601" name="Google Shape;11601;p61"/>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1"/>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1"/>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04" name="Google Shape;11604;p61"/>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5" name="Google Shape;11605;p61"/>
          <p:cNvGrpSpPr/>
          <p:nvPr/>
        </p:nvGrpSpPr>
        <p:grpSpPr>
          <a:xfrm>
            <a:off x="2479634" y="2077406"/>
            <a:ext cx="343849" cy="341724"/>
            <a:chOff x="-13095575" y="2073400"/>
            <a:chExt cx="356025" cy="353825"/>
          </a:xfrm>
        </p:grpSpPr>
        <p:sp>
          <p:nvSpPr>
            <p:cNvPr id="11606" name="Google Shape;11606;p61"/>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1"/>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1"/>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1"/>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1"/>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1"/>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1"/>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1"/>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4" name="Google Shape;11614;p61"/>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5" name="Google Shape;11615;p61"/>
          <p:cNvGrpSpPr/>
          <p:nvPr/>
        </p:nvGrpSpPr>
        <p:grpSpPr>
          <a:xfrm>
            <a:off x="4189710" y="1669235"/>
            <a:ext cx="343100" cy="342424"/>
            <a:chOff x="-11332875" y="1660700"/>
            <a:chExt cx="355250" cy="354550"/>
          </a:xfrm>
        </p:grpSpPr>
        <p:sp>
          <p:nvSpPr>
            <p:cNvPr id="11616" name="Google Shape;11616;p61"/>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1"/>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1"/>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1"/>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0" name="Google Shape;11620;p61"/>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1"/>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2" name="Google Shape;11622;p61"/>
          <p:cNvGrpSpPr/>
          <p:nvPr/>
        </p:nvGrpSpPr>
        <p:grpSpPr>
          <a:xfrm>
            <a:off x="5916673" y="1668522"/>
            <a:ext cx="299736" cy="343849"/>
            <a:chOff x="-9570950" y="1622100"/>
            <a:chExt cx="310350" cy="356025"/>
          </a:xfrm>
        </p:grpSpPr>
        <p:sp>
          <p:nvSpPr>
            <p:cNvPr id="11623" name="Google Shape;11623;p61"/>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1"/>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61"/>
          <p:cNvGrpSpPr/>
          <p:nvPr/>
        </p:nvGrpSpPr>
        <p:grpSpPr>
          <a:xfrm>
            <a:off x="5895377" y="2077478"/>
            <a:ext cx="342328" cy="341579"/>
            <a:chOff x="-9594575" y="2056875"/>
            <a:chExt cx="354450" cy="353675"/>
          </a:xfrm>
        </p:grpSpPr>
        <p:sp>
          <p:nvSpPr>
            <p:cNvPr id="11626" name="Google Shape;11626;p61"/>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1"/>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1"/>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9" name="Google Shape;11629;p61"/>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0" name="Google Shape;11630;p61"/>
          <p:cNvGrpSpPr/>
          <p:nvPr/>
        </p:nvGrpSpPr>
        <p:grpSpPr>
          <a:xfrm>
            <a:off x="2902515" y="1670043"/>
            <a:ext cx="342328" cy="340807"/>
            <a:chOff x="-12661600" y="1640225"/>
            <a:chExt cx="354450" cy="352875"/>
          </a:xfrm>
        </p:grpSpPr>
        <p:sp>
          <p:nvSpPr>
            <p:cNvPr id="11631" name="Google Shape;11631;p61"/>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1"/>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1"/>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61"/>
          <p:cNvGrpSpPr/>
          <p:nvPr/>
        </p:nvGrpSpPr>
        <p:grpSpPr>
          <a:xfrm>
            <a:off x="2902889" y="2098581"/>
            <a:ext cx="341579" cy="299374"/>
            <a:chOff x="-12660025" y="2096250"/>
            <a:chExt cx="353675" cy="309975"/>
          </a:xfrm>
        </p:grpSpPr>
        <p:sp>
          <p:nvSpPr>
            <p:cNvPr id="11635" name="Google Shape;11635;p61"/>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1"/>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1"/>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1"/>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1"/>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1"/>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61"/>
          <p:cNvGrpSpPr/>
          <p:nvPr/>
        </p:nvGrpSpPr>
        <p:grpSpPr>
          <a:xfrm>
            <a:off x="3328809" y="2507477"/>
            <a:ext cx="344622" cy="341941"/>
            <a:chOff x="-12663175" y="2506800"/>
            <a:chExt cx="356825" cy="354050"/>
          </a:xfrm>
        </p:grpSpPr>
        <p:sp>
          <p:nvSpPr>
            <p:cNvPr id="11642" name="Google Shape;11642;p61"/>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1"/>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1"/>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1"/>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61"/>
          <p:cNvGrpSpPr/>
          <p:nvPr/>
        </p:nvGrpSpPr>
        <p:grpSpPr>
          <a:xfrm>
            <a:off x="4612603" y="1669657"/>
            <a:ext cx="340807" cy="341579"/>
            <a:chOff x="-10896525" y="1663050"/>
            <a:chExt cx="352875" cy="353675"/>
          </a:xfrm>
        </p:grpSpPr>
        <p:sp>
          <p:nvSpPr>
            <p:cNvPr id="11647" name="Google Shape;11647;p61"/>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1"/>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9" name="Google Shape;11649;p61"/>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61"/>
          <p:cNvGrpSpPr/>
          <p:nvPr/>
        </p:nvGrpSpPr>
        <p:grpSpPr>
          <a:xfrm>
            <a:off x="5039658" y="2518692"/>
            <a:ext cx="341579" cy="319511"/>
            <a:chOff x="-10898100" y="2542050"/>
            <a:chExt cx="353675" cy="330825"/>
          </a:xfrm>
        </p:grpSpPr>
        <p:sp>
          <p:nvSpPr>
            <p:cNvPr id="11651" name="Google Shape;11651;p61"/>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1"/>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1"/>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1"/>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1"/>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1"/>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1"/>
          <p:cNvGrpSpPr/>
          <p:nvPr/>
        </p:nvGrpSpPr>
        <p:grpSpPr>
          <a:xfrm>
            <a:off x="6322049" y="1670732"/>
            <a:ext cx="340058" cy="339430"/>
            <a:chOff x="-9157450" y="1622750"/>
            <a:chExt cx="352100" cy="351450"/>
          </a:xfrm>
        </p:grpSpPr>
        <p:sp>
          <p:nvSpPr>
            <p:cNvPr id="11658" name="Google Shape;11658;p61"/>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1"/>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0" name="Google Shape;11660;p61"/>
          <p:cNvGrpSpPr/>
          <p:nvPr/>
        </p:nvGrpSpPr>
        <p:grpSpPr>
          <a:xfrm>
            <a:off x="6360089" y="2078999"/>
            <a:ext cx="263977" cy="338537"/>
            <a:chOff x="-9119650" y="2056875"/>
            <a:chExt cx="273325" cy="350525"/>
          </a:xfrm>
        </p:grpSpPr>
        <p:sp>
          <p:nvSpPr>
            <p:cNvPr id="11661" name="Google Shape;11661;p61"/>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1"/>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3" name="Google Shape;11663;p61"/>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1"/>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5" name="Google Shape;11665;p61"/>
          <p:cNvGrpSpPr/>
          <p:nvPr/>
        </p:nvGrpSpPr>
        <p:grpSpPr>
          <a:xfrm>
            <a:off x="1624800" y="3048000"/>
            <a:ext cx="341579" cy="340348"/>
            <a:chOff x="-13947000" y="3212800"/>
            <a:chExt cx="353675" cy="352400"/>
          </a:xfrm>
        </p:grpSpPr>
        <p:sp>
          <p:nvSpPr>
            <p:cNvPr id="11666" name="Google Shape;11666;p61"/>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1"/>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1"/>
          <p:cNvGrpSpPr/>
          <p:nvPr/>
        </p:nvGrpSpPr>
        <p:grpSpPr>
          <a:xfrm>
            <a:off x="1624812" y="3470706"/>
            <a:ext cx="341555" cy="340058"/>
            <a:chOff x="-13946200" y="3647075"/>
            <a:chExt cx="353650" cy="352100"/>
          </a:xfrm>
        </p:grpSpPr>
        <p:sp>
          <p:nvSpPr>
            <p:cNvPr id="11669" name="Google Shape;11669;p61"/>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1"/>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1"/>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1"/>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1"/>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1"/>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5" name="Google Shape;11675;p61"/>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6" name="Google Shape;11676;p61"/>
          <p:cNvGrpSpPr/>
          <p:nvPr/>
        </p:nvGrpSpPr>
        <p:grpSpPr>
          <a:xfrm>
            <a:off x="3334900" y="3048338"/>
            <a:ext cx="342328" cy="339672"/>
            <a:chOff x="-12163025" y="3214275"/>
            <a:chExt cx="354450" cy="351700"/>
          </a:xfrm>
        </p:grpSpPr>
        <p:sp>
          <p:nvSpPr>
            <p:cNvPr id="11677" name="Google Shape;11677;p61"/>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1"/>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1"/>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61"/>
          <p:cNvGrpSpPr/>
          <p:nvPr/>
        </p:nvGrpSpPr>
        <p:grpSpPr>
          <a:xfrm>
            <a:off x="3335649" y="3469958"/>
            <a:ext cx="340831" cy="341555"/>
            <a:chOff x="-12160675" y="3647875"/>
            <a:chExt cx="352900" cy="353650"/>
          </a:xfrm>
        </p:grpSpPr>
        <p:sp>
          <p:nvSpPr>
            <p:cNvPr id="11681" name="Google Shape;11681;p61"/>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1"/>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1"/>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1"/>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1"/>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1"/>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1"/>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61"/>
          <p:cNvGrpSpPr/>
          <p:nvPr/>
        </p:nvGrpSpPr>
        <p:grpSpPr>
          <a:xfrm>
            <a:off x="3769149" y="3889187"/>
            <a:ext cx="340058" cy="341555"/>
            <a:chOff x="-12160675" y="4081850"/>
            <a:chExt cx="352100" cy="353650"/>
          </a:xfrm>
        </p:grpSpPr>
        <p:sp>
          <p:nvSpPr>
            <p:cNvPr id="11689" name="Google Shape;11689;p61"/>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1"/>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1"/>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1"/>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1"/>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1"/>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61"/>
          <p:cNvGrpSpPr/>
          <p:nvPr/>
        </p:nvGrpSpPr>
        <p:grpSpPr>
          <a:xfrm>
            <a:off x="5043212" y="3047674"/>
            <a:ext cx="340807" cy="341000"/>
            <a:chOff x="-10391650" y="3180600"/>
            <a:chExt cx="352875" cy="353075"/>
          </a:xfrm>
        </p:grpSpPr>
        <p:sp>
          <p:nvSpPr>
            <p:cNvPr id="11696" name="Google Shape;11696;p61"/>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1"/>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1"/>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1"/>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1"/>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1"/>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61"/>
          <p:cNvGrpSpPr/>
          <p:nvPr/>
        </p:nvGrpSpPr>
        <p:grpSpPr>
          <a:xfrm>
            <a:off x="5043586" y="3471081"/>
            <a:ext cx="340058" cy="339310"/>
            <a:chOff x="-10390875" y="3616350"/>
            <a:chExt cx="352100" cy="351325"/>
          </a:xfrm>
        </p:grpSpPr>
        <p:sp>
          <p:nvSpPr>
            <p:cNvPr id="11703" name="Google Shape;11703;p61"/>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1"/>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1"/>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61"/>
          <p:cNvGrpSpPr/>
          <p:nvPr/>
        </p:nvGrpSpPr>
        <p:grpSpPr>
          <a:xfrm>
            <a:off x="5496860" y="3889936"/>
            <a:ext cx="299736" cy="340058"/>
            <a:chOff x="-10370400" y="4049550"/>
            <a:chExt cx="310350" cy="352100"/>
          </a:xfrm>
        </p:grpSpPr>
        <p:sp>
          <p:nvSpPr>
            <p:cNvPr id="11707" name="Google Shape;11707;p61"/>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1"/>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1"/>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1"/>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1"/>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61"/>
          <p:cNvGrpSpPr/>
          <p:nvPr/>
        </p:nvGrpSpPr>
        <p:grpSpPr>
          <a:xfrm>
            <a:off x="6741635" y="3048060"/>
            <a:ext cx="363648" cy="340227"/>
            <a:chOff x="-8674650" y="3210975"/>
            <a:chExt cx="376525" cy="352275"/>
          </a:xfrm>
        </p:grpSpPr>
        <p:sp>
          <p:nvSpPr>
            <p:cNvPr id="11713" name="Google Shape;11713;p61"/>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1"/>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1"/>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1"/>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1"/>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1"/>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61"/>
          <p:cNvGrpSpPr/>
          <p:nvPr/>
        </p:nvGrpSpPr>
        <p:grpSpPr>
          <a:xfrm>
            <a:off x="2049202" y="3047384"/>
            <a:ext cx="341579" cy="341579"/>
            <a:chOff x="-13512225" y="3211525"/>
            <a:chExt cx="353675" cy="353675"/>
          </a:xfrm>
        </p:grpSpPr>
        <p:sp>
          <p:nvSpPr>
            <p:cNvPr id="11720" name="Google Shape;11720;p61"/>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1"/>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1"/>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1"/>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1"/>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61"/>
          <p:cNvGrpSpPr/>
          <p:nvPr/>
        </p:nvGrpSpPr>
        <p:grpSpPr>
          <a:xfrm>
            <a:off x="2049202" y="3470706"/>
            <a:ext cx="341579" cy="340058"/>
            <a:chOff x="-13512225" y="3647075"/>
            <a:chExt cx="353675" cy="352100"/>
          </a:xfrm>
        </p:grpSpPr>
        <p:sp>
          <p:nvSpPr>
            <p:cNvPr id="11726" name="Google Shape;11726;p61"/>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1"/>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1"/>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1"/>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1"/>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1"/>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1"/>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1"/>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1"/>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1"/>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61"/>
          <p:cNvGrpSpPr/>
          <p:nvPr/>
        </p:nvGrpSpPr>
        <p:grpSpPr>
          <a:xfrm>
            <a:off x="2482315" y="3889562"/>
            <a:ext cx="341579" cy="340807"/>
            <a:chOff x="-13512225" y="4080275"/>
            <a:chExt cx="353675" cy="352875"/>
          </a:xfrm>
        </p:grpSpPr>
        <p:sp>
          <p:nvSpPr>
            <p:cNvPr id="11737" name="Google Shape;11737;p61"/>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1"/>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1"/>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1"/>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1"/>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1"/>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1"/>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1"/>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1"/>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1"/>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1"/>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1"/>
          <p:cNvGrpSpPr/>
          <p:nvPr/>
        </p:nvGrpSpPr>
        <p:grpSpPr>
          <a:xfrm>
            <a:off x="3759290" y="3078966"/>
            <a:ext cx="341555" cy="278416"/>
            <a:chOff x="-11728250" y="3245400"/>
            <a:chExt cx="353650" cy="288275"/>
          </a:xfrm>
        </p:grpSpPr>
        <p:sp>
          <p:nvSpPr>
            <p:cNvPr id="11749" name="Google Shape;11749;p61"/>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1"/>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1"/>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1"/>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1"/>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4" name="Google Shape;11754;p61"/>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5" name="Google Shape;11755;p61"/>
          <p:cNvGrpSpPr/>
          <p:nvPr/>
        </p:nvGrpSpPr>
        <p:grpSpPr>
          <a:xfrm>
            <a:off x="3758144" y="3469282"/>
            <a:ext cx="343849" cy="342907"/>
            <a:chOff x="-11729050" y="3646475"/>
            <a:chExt cx="356025" cy="355050"/>
          </a:xfrm>
        </p:grpSpPr>
        <p:sp>
          <p:nvSpPr>
            <p:cNvPr id="11756" name="Google Shape;11756;p61"/>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1"/>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1"/>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1"/>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1"/>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1"/>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1"/>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1"/>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1"/>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1"/>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1"/>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61"/>
          <p:cNvGrpSpPr/>
          <p:nvPr/>
        </p:nvGrpSpPr>
        <p:grpSpPr>
          <a:xfrm>
            <a:off x="4213688" y="3889562"/>
            <a:ext cx="298988" cy="340807"/>
            <a:chOff x="-11703850" y="4081850"/>
            <a:chExt cx="309575" cy="352875"/>
          </a:xfrm>
        </p:grpSpPr>
        <p:sp>
          <p:nvSpPr>
            <p:cNvPr id="11768" name="Google Shape;11768;p61"/>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1"/>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1"/>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1"/>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1"/>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1"/>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1"/>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1"/>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61"/>
          <p:cNvGrpSpPr/>
          <p:nvPr/>
        </p:nvGrpSpPr>
        <p:grpSpPr>
          <a:xfrm>
            <a:off x="5472110" y="3047770"/>
            <a:ext cx="342328" cy="340807"/>
            <a:chOff x="-9958475" y="3180025"/>
            <a:chExt cx="354450" cy="352875"/>
          </a:xfrm>
        </p:grpSpPr>
        <p:sp>
          <p:nvSpPr>
            <p:cNvPr id="11777" name="Google Shape;11777;p61"/>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1"/>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1"/>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61"/>
          <p:cNvGrpSpPr/>
          <p:nvPr/>
        </p:nvGrpSpPr>
        <p:grpSpPr>
          <a:xfrm>
            <a:off x="5481237" y="3470392"/>
            <a:ext cx="324074" cy="340686"/>
            <a:chOff x="-9949025" y="3615575"/>
            <a:chExt cx="335550" cy="352750"/>
          </a:xfrm>
        </p:grpSpPr>
        <p:sp>
          <p:nvSpPr>
            <p:cNvPr id="11781" name="Google Shape;11781;p61"/>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1"/>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1"/>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61"/>
          <p:cNvGrpSpPr/>
          <p:nvPr/>
        </p:nvGrpSpPr>
        <p:grpSpPr>
          <a:xfrm>
            <a:off x="5903702" y="3888137"/>
            <a:ext cx="345370" cy="343656"/>
            <a:chOff x="-9961625" y="4048175"/>
            <a:chExt cx="357600" cy="355825"/>
          </a:xfrm>
        </p:grpSpPr>
        <p:sp>
          <p:nvSpPr>
            <p:cNvPr id="11785" name="Google Shape;11785;p61"/>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1"/>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1"/>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1"/>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1"/>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1"/>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61"/>
          <p:cNvGrpSpPr/>
          <p:nvPr/>
        </p:nvGrpSpPr>
        <p:grpSpPr>
          <a:xfrm>
            <a:off x="6748480" y="3469451"/>
            <a:ext cx="349958" cy="342569"/>
            <a:chOff x="-8680950" y="3624225"/>
            <a:chExt cx="362350" cy="354700"/>
          </a:xfrm>
        </p:grpSpPr>
        <p:sp>
          <p:nvSpPr>
            <p:cNvPr id="11792" name="Google Shape;11792;p61"/>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1"/>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1"/>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1"/>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1"/>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1"/>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61"/>
          <p:cNvGrpSpPr/>
          <p:nvPr/>
        </p:nvGrpSpPr>
        <p:grpSpPr>
          <a:xfrm>
            <a:off x="2501316" y="3047758"/>
            <a:ext cx="300485" cy="340831"/>
            <a:chOff x="-13056975" y="3212300"/>
            <a:chExt cx="311125" cy="352900"/>
          </a:xfrm>
        </p:grpSpPr>
        <p:sp>
          <p:nvSpPr>
            <p:cNvPr id="11799" name="Google Shape;11799;p61"/>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1"/>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1"/>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1"/>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61"/>
          <p:cNvGrpSpPr/>
          <p:nvPr/>
        </p:nvGrpSpPr>
        <p:grpSpPr>
          <a:xfrm>
            <a:off x="2479634" y="3470392"/>
            <a:ext cx="343849" cy="340686"/>
            <a:chOff x="-13077450" y="3647075"/>
            <a:chExt cx="356025" cy="352750"/>
          </a:xfrm>
        </p:grpSpPr>
        <p:sp>
          <p:nvSpPr>
            <p:cNvPr id="11804" name="Google Shape;11804;p61"/>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1"/>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1"/>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61"/>
          <p:cNvGrpSpPr/>
          <p:nvPr/>
        </p:nvGrpSpPr>
        <p:grpSpPr>
          <a:xfrm>
            <a:off x="2913508" y="3888801"/>
            <a:ext cx="342328" cy="342328"/>
            <a:chOff x="-13079025" y="4079475"/>
            <a:chExt cx="354450" cy="354450"/>
          </a:xfrm>
        </p:grpSpPr>
        <p:sp>
          <p:nvSpPr>
            <p:cNvPr id="11808" name="Google Shape;11808;p61"/>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1"/>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1"/>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1"/>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2" name="Google Shape;11812;p61"/>
          <p:cNvGrpSpPr/>
          <p:nvPr/>
        </p:nvGrpSpPr>
        <p:grpSpPr>
          <a:xfrm>
            <a:off x="4190471" y="3048145"/>
            <a:ext cx="341579" cy="340058"/>
            <a:chOff x="-11292700" y="3213875"/>
            <a:chExt cx="353675" cy="352100"/>
          </a:xfrm>
        </p:grpSpPr>
        <p:sp>
          <p:nvSpPr>
            <p:cNvPr id="11813" name="Google Shape;11813;p61"/>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1"/>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1"/>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1"/>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1"/>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1"/>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1"/>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61"/>
          <p:cNvGrpSpPr/>
          <p:nvPr/>
        </p:nvGrpSpPr>
        <p:grpSpPr>
          <a:xfrm>
            <a:off x="4184772" y="3469958"/>
            <a:ext cx="352976" cy="341555"/>
            <a:chOff x="-11299000" y="3647875"/>
            <a:chExt cx="365475" cy="353650"/>
          </a:xfrm>
        </p:grpSpPr>
        <p:sp>
          <p:nvSpPr>
            <p:cNvPr id="11821" name="Google Shape;11821;p61"/>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1"/>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1"/>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1"/>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1"/>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1"/>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61"/>
          <p:cNvGrpSpPr/>
          <p:nvPr/>
        </p:nvGrpSpPr>
        <p:grpSpPr>
          <a:xfrm>
            <a:off x="4622823" y="3900210"/>
            <a:ext cx="343100" cy="319511"/>
            <a:chOff x="-11295075" y="4092875"/>
            <a:chExt cx="355250" cy="330825"/>
          </a:xfrm>
        </p:grpSpPr>
        <p:sp>
          <p:nvSpPr>
            <p:cNvPr id="11828" name="Google Shape;11828;p61"/>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1"/>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1"/>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1"/>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1"/>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3" name="Google Shape;11833;p61"/>
          <p:cNvGrpSpPr/>
          <p:nvPr/>
        </p:nvGrpSpPr>
        <p:grpSpPr>
          <a:xfrm>
            <a:off x="5916673" y="3047770"/>
            <a:ext cx="299736" cy="340807"/>
            <a:chOff x="-9500075" y="3180800"/>
            <a:chExt cx="310350" cy="352875"/>
          </a:xfrm>
        </p:grpSpPr>
        <p:sp>
          <p:nvSpPr>
            <p:cNvPr id="11834" name="Google Shape;11834;p61"/>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1"/>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1"/>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1"/>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1"/>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1"/>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1"/>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1"/>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1"/>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61"/>
          <p:cNvGrpSpPr/>
          <p:nvPr/>
        </p:nvGrpSpPr>
        <p:grpSpPr>
          <a:xfrm>
            <a:off x="5895751" y="3469946"/>
            <a:ext cx="341579" cy="341579"/>
            <a:chOff x="-9523700" y="3614000"/>
            <a:chExt cx="353675" cy="353675"/>
          </a:xfrm>
        </p:grpSpPr>
        <p:sp>
          <p:nvSpPr>
            <p:cNvPr id="11844" name="Google Shape;11844;p61"/>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1"/>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1"/>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1"/>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1"/>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1"/>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1"/>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1"/>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1"/>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61"/>
          <p:cNvGrpSpPr/>
          <p:nvPr/>
        </p:nvGrpSpPr>
        <p:grpSpPr>
          <a:xfrm>
            <a:off x="6328865" y="3889936"/>
            <a:ext cx="341579" cy="340058"/>
            <a:chOff x="-9523700" y="4049550"/>
            <a:chExt cx="353675" cy="352100"/>
          </a:xfrm>
        </p:grpSpPr>
        <p:sp>
          <p:nvSpPr>
            <p:cNvPr id="11854" name="Google Shape;11854;p61"/>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1"/>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1"/>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1"/>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1"/>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1"/>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1"/>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61"/>
          <p:cNvGrpSpPr/>
          <p:nvPr/>
        </p:nvGrpSpPr>
        <p:grpSpPr>
          <a:xfrm>
            <a:off x="7181694" y="3491628"/>
            <a:ext cx="342328" cy="298215"/>
            <a:chOff x="-8209150" y="3659675"/>
            <a:chExt cx="354450" cy="308775"/>
          </a:xfrm>
        </p:grpSpPr>
        <p:sp>
          <p:nvSpPr>
            <p:cNvPr id="11862" name="Google Shape;11862;p61"/>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1"/>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1"/>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1"/>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1"/>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1"/>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61"/>
          <p:cNvGrpSpPr/>
          <p:nvPr/>
        </p:nvGrpSpPr>
        <p:grpSpPr>
          <a:xfrm>
            <a:off x="2902889" y="3047758"/>
            <a:ext cx="341579" cy="340831"/>
            <a:chOff x="-12643475" y="3212300"/>
            <a:chExt cx="353675" cy="352900"/>
          </a:xfrm>
        </p:grpSpPr>
        <p:sp>
          <p:nvSpPr>
            <p:cNvPr id="11869" name="Google Shape;11869;p61"/>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1"/>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1"/>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1"/>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1"/>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1"/>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1"/>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1"/>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1"/>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61"/>
          <p:cNvGrpSpPr/>
          <p:nvPr/>
        </p:nvGrpSpPr>
        <p:grpSpPr>
          <a:xfrm>
            <a:off x="2902889" y="3480920"/>
            <a:ext cx="341579" cy="319632"/>
            <a:chOff x="-12643475" y="3657325"/>
            <a:chExt cx="353675" cy="330950"/>
          </a:xfrm>
        </p:grpSpPr>
        <p:sp>
          <p:nvSpPr>
            <p:cNvPr id="11879" name="Google Shape;11879;p61"/>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1"/>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1"/>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1"/>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1"/>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1"/>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61"/>
          <p:cNvGrpSpPr/>
          <p:nvPr/>
        </p:nvGrpSpPr>
        <p:grpSpPr>
          <a:xfrm>
            <a:off x="3336002" y="3890709"/>
            <a:ext cx="341579" cy="338513"/>
            <a:chOff x="-12643475" y="4081850"/>
            <a:chExt cx="353675" cy="350500"/>
          </a:xfrm>
        </p:grpSpPr>
        <p:sp>
          <p:nvSpPr>
            <p:cNvPr id="11886" name="Google Shape;11886;p61"/>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1"/>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1"/>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1"/>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61"/>
          <p:cNvGrpSpPr/>
          <p:nvPr/>
        </p:nvGrpSpPr>
        <p:grpSpPr>
          <a:xfrm>
            <a:off x="4612603" y="3048145"/>
            <a:ext cx="340807" cy="340058"/>
            <a:chOff x="-10857925" y="3213875"/>
            <a:chExt cx="352875" cy="352100"/>
          </a:xfrm>
        </p:grpSpPr>
        <p:sp>
          <p:nvSpPr>
            <p:cNvPr id="11891" name="Google Shape;11891;p61"/>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1"/>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1"/>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1"/>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1"/>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1"/>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1"/>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1"/>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1"/>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1"/>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1" name="Google Shape;11901;p61"/>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2" name="Google Shape;11902;p61"/>
          <p:cNvGrpSpPr/>
          <p:nvPr/>
        </p:nvGrpSpPr>
        <p:grpSpPr>
          <a:xfrm>
            <a:off x="5045330" y="3900210"/>
            <a:ext cx="341579" cy="319511"/>
            <a:chOff x="-10858725" y="4092875"/>
            <a:chExt cx="353675" cy="330825"/>
          </a:xfrm>
        </p:grpSpPr>
        <p:sp>
          <p:nvSpPr>
            <p:cNvPr id="11903" name="Google Shape;11903;p61"/>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1"/>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1"/>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1"/>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1"/>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1"/>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61"/>
          <p:cNvGrpSpPr/>
          <p:nvPr/>
        </p:nvGrpSpPr>
        <p:grpSpPr>
          <a:xfrm>
            <a:off x="6321349" y="3048241"/>
            <a:ext cx="341459" cy="339865"/>
            <a:chOff x="-9089725" y="3180200"/>
            <a:chExt cx="353550" cy="351900"/>
          </a:xfrm>
        </p:grpSpPr>
        <p:sp>
          <p:nvSpPr>
            <p:cNvPr id="11910" name="Google Shape;11910;p61"/>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1"/>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61"/>
          <p:cNvGrpSpPr/>
          <p:nvPr/>
        </p:nvGrpSpPr>
        <p:grpSpPr>
          <a:xfrm>
            <a:off x="6371124" y="3470332"/>
            <a:ext cx="241909" cy="340807"/>
            <a:chOff x="-9039300" y="3614000"/>
            <a:chExt cx="250475" cy="352875"/>
          </a:xfrm>
        </p:grpSpPr>
        <p:sp>
          <p:nvSpPr>
            <p:cNvPr id="11913" name="Google Shape;11913;p61"/>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1"/>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61"/>
          <p:cNvGrpSpPr/>
          <p:nvPr/>
        </p:nvGrpSpPr>
        <p:grpSpPr>
          <a:xfrm>
            <a:off x="6753430" y="3889936"/>
            <a:ext cx="340058" cy="340058"/>
            <a:chOff x="-9088150" y="4049550"/>
            <a:chExt cx="352100" cy="352100"/>
          </a:xfrm>
        </p:grpSpPr>
        <p:sp>
          <p:nvSpPr>
            <p:cNvPr id="11916" name="Google Shape;11916;p61"/>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1"/>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1"/>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1"/>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1"/>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1"/>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61"/>
          <p:cNvGrpSpPr/>
          <p:nvPr/>
        </p:nvGrpSpPr>
        <p:grpSpPr>
          <a:xfrm>
            <a:off x="7201469" y="3048145"/>
            <a:ext cx="302778" cy="340058"/>
            <a:chOff x="-8191825" y="3174500"/>
            <a:chExt cx="313500" cy="352100"/>
          </a:xfrm>
        </p:grpSpPr>
        <p:sp>
          <p:nvSpPr>
            <p:cNvPr id="11923" name="Google Shape;11923;p61"/>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1"/>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1"/>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61"/>
          <p:cNvGrpSpPr/>
          <p:nvPr/>
        </p:nvGrpSpPr>
        <p:grpSpPr>
          <a:xfrm>
            <a:off x="6330362" y="2508154"/>
            <a:ext cx="343094" cy="341569"/>
            <a:chOff x="6001575" y="3119050"/>
            <a:chExt cx="315025" cy="313625"/>
          </a:xfrm>
        </p:grpSpPr>
        <p:sp>
          <p:nvSpPr>
            <p:cNvPr id="11927" name="Google Shape;11927;p61"/>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1"/>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32" name="Shape 11932"/>
        <p:cNvGrpSpPr/>
        <p:nvPr/>
      </p:nvGrpSpPr>
      <p:grpSpPr>
        <a:xfrm>
          <a:off x="0" y="0"/>
          <a:ext cx="0" cy="0"/>
          <a:chOff x="0" y="0"/>
          <a:chExt cx="0" cy="0"/>
        </a:xfrm>
      </p:grpSpPr>
      <p:sp>
        <p:nvSpPr>
          <p:cNvPr id="11933" name="Google Shape;11933;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934" name="Google Shape;11934;p62"/>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5" name="Google Shape;11935;p62"/>
          <p:cNvGrpSpPr/>
          <p:nvPr/>
        </p:nvGrpSpPr>
        <p:grpSpPr>
          <a:xfrm>
            <a:off x="1297056" y="1996893"/>
            <a:ext cx="306629" cy="302554"/>
            <a:chOff x="-6713450" y="2397900"/>
            <a:chExt cx="295375" cy="291450"/>
          </a:xfrm>
        </p:grpSpPr>
        <p:sp>
          <p:nvSpPr>
            <p:cNvPr id="11936" name="Google Shape;11936;p62"/>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2"/>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8" name="Google Shape;11938;p62"/>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9" name="Google Shape;11939;p62"/>
          <p:cNvGrpSpPr/>
          <p:nvPr/>
        </p:nvGrpSpPr>
        <p:grpSpPr>
          <a:xfrm>
            <a:off x="3241793" y="1630911"/>
            <a:ext cx="304189" cy="302347"/>
            <a:chOff x="-4932650" y="2046625"/>
            <a:chExt cx="293025" cy="291250"/>
          </a:xfrm>
        </p:grpSpPr>
        <p:sp>
          <p:nvSpPr>
            <p:cNvPr id="11940" name="Google Shape;11940;p62"/>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2"/>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2" name="Google Shape;11942;p62"/>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3" name="Google Shape;11943;p62"/>
          <p:cNvGrpSpPr/>
          <p:nvPr/>
        </p:nvGrpSpPr>
        <p:grpSpPr>
          <a:xfrm>
            <a:off x="3250372" y="2371167"/>
            <a:ext cx="304189" cy="302554"/>
            <a:chOff x="-4931075" y="2765725"/>
            <a:chExt cx="293025" cy="291450"/>
          </a:xfrm>
        </p:grpSpPr>
        <p:sp>
          <p:nvSpPr>
            <p:cNvPr id="11944" name="Google Shape;11944;p62"/>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2"/>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62"/>
          <p:cNvGrpSpPr/>
          <p:nvPr/>
        </p:nvGrpSpPr>
        <p:grpSpPr>
          <a:xfrm>
            <a:off x="5195689" y="1648805"/>
            <a:ext cx="302554" cy="266558"/>
            <a:chOff x="-3137650" y="2067900"/>
            <a:chExt cx="291450" cy="256775"/>
          </a:xfrm>
        </p:grpSpPr>
        <p:sp>
          <p:nvSpPr>
            <p:cNvPr id="11947" name="Google Shape;11947;p62"/>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2"/>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2"/>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62"/>
          <p:cNvGrpSpPr/>
          <p:nvPr/>
        </p:nvGrpSpPr>
        <p:grpSpPr>
          <a:xfrm>
            <a:off x="5195689" y="1996543"/>
            <a:ext cx="302554" cy="303255"/>
            <a:chOff x="-3137650" y="2408950"/>
            <a:chExt cx="291450" cy="292125"/>
          </a:xfrm>
        </p:grpSpPr>
        <p:sp>
          <p:nvSpPr>
            <p:cNvPr id="11951" name="Google Shape;11951;p62"/>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2"/>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2"/>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2"/>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2"/>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62"/>
          <p:cNvGrpSpPr/>
          <p:nvPr/>
        </p:nvGrpSpPr>
        <p:grpSpPr>
          <a:xfrm>
            <a:off x="5204268" y="2388750"/>
            <a:ext cx="302554" cy="267389"/>
            <a:chOff x="-3137650" y="2787000"/>
            <a:chExt cx="291450" cy="257575"/>
          </a:xfrm>
        </p:grpSpPr>
        <p:sp>
          <p:nvSpPr>
            <p:cNvPr id="11957" name="Google Shape;11957;p62"/>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2"/>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2"/>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2"/>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2"/>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2"/>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2"/>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2"/>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5" name="Google Shape;11965;p62"/>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2"/>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2"/>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8" name="Google Shape;11968;p62"/>
          <p:cNvGrpSpPr/>
          <p:nvPr/>
        </p:nvGrpSpPr>
        <p:grpSpPr>
          <a:xfrm>
            <a:off x="1694212" y="2370764"/>
            <a:ext cx="303359" cy="303359"/>
            <a:chOff x="-6354300" y="2757075"/>
            <a:chExt cx="292225" cy="292225"/>
          </a:xfrm>
        </p:grpSpPr>
        <p:sp>
          <p:nvSpPr>
            <p:cNvPr id="11969" name="Google Shape;11969;p62"/>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2"/>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2"/>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2"/>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62"/>
          <p:cNvGrpSpPr/>
          <p:nvPr/>
        </p:nvGrpSpPr>
        <p:grpSpPr>
          <a:xfrm>
            <a:off x="3631214" y="1629587"/>
            <a:ext cx="304994" cy="304994"/>
            <a:chOff x="-4573475" y="2045850"/>
            <a:chExt cx="293800" cy="293800"/>
          </a:xfrm>
        </p:grpSpPr>
        <p:sp>
          <p:nvSpPr>
            <p:cNvPr id="11974" name="Google Shape;11974;p62"/>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2"/>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62"/>
          <p:cNvGrpSpPr/>
          <p:nvPr/>
        </p:nvGrpSpPr>
        <p:grpSpPr>
          <a:xfrm>
            <a:off x="3630799" y="1995660"/>
            <a:ext cx="305824" cy="305020"/>
            <a:chOff x="-4570325" y="2405775"/>
            <a:chExt cx="294600" cy="293825"/>
          </a:xfrm>
        </p:grpSpPr>
        <p:sp>
          <p:nvSpPr>
            <p:cNvPr id="11977" name="Google Shape;11977;p62"/>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2"/>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62"/>
          <p:cNvGrpSpPr/>
          <p:nvPr/>
        </p:nvGrpSpPr>
        <p:grpSpPr>
          <a:xfrm>
            <a:off x="3640195" y="2370362"/>
            <a:ext cx="304189" cy="304163"/>
            <a:chOff x="-4572700" y="2764950"/>
            <a:chExt cx="293025" cy="293000"/>
          </a:xfrm>
        </p:grpSpPr>
        <p:sp>
          <p:nvSpPr>
            <p:cNvPr id="11980" name="Google Shape;11980;p62"/>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2"/>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2"/>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2"/>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2"/>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5" name="Google Shape;11985;p62"/>
          <p:cNvGrpSpPr/>
          <p:nvPr/>
        </p:nvGrpSpPr>
        <p:grpSpPr>
          <a:xfrm>
            <a:off x="5587584" y="1630794"/>
            <a:ext cx="298272" cy="302580"/>
            <a:chOff x="-2777700" y="2049775"/>
            <a:chExt cx="287325" cy="291475"/>
          </a:xfrm>
        </p:grpSpPr>
        <p:sp>
          <p:nvSpPr>
            <p:cNvPr id="11986" name="Google Shape;11986;p62"/>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2"/>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2"/>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62"/>
          <p:cNvGrpSpPr/>
          <p:nvPr/>
        </p:nvGrpSpPr>
        <p:grpSpPr>
          <a:xfrm>
            <a:off x="5585051" y="1996906"/>
            <a:ext cx="303359" cy="302528"/>
            <a:chOff x="-2571737" y="2403625"/>
            <a:chExt cx="292225" cy="291425"/>
          </a:xfrm>
        </p:grpSpPr>
        <p:sp>
          <p:nvSpPr>
            <p:cNvPr id="11990" name="Google Shape;11990;p62"/>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2"/>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2"/>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2"/>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2"/>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2"/>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2"/>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62"/>
          <p:cNvGrpSpPr/>
          <p:nvPr/>
        </p:nvGrpSpPr>
        <p:grpSpPr>
          <a:xfrm>
            <a:off x="5593630" y="2371582"/>
            <a:ext cx="303359" cy="301724"/>
            <a:chOff x="-2571737" y="2764550"/>
            <a:chExt cx="292225" cy="290650"/>
          </a:xfrm>
        </p:grpSpPr>
        <p:sp>
          <p:nvSpPr>
            <p:cNvPr id="11998" name="Google Shape;11998;p62"/>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2"/>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2"/>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62"/>
          <p:cNvGrpSpPr/>
          <p:nvPr/>
        </p:nvGrpSpPr>
        <p:grpSpPr>
          <a:xfrm>
            <a:off x="7145411" y="1995788"/>
            <a:ext cx="303359" cy="304760"/>
            <a:chOff x="-1333975" y="2365850"/>
            <a:chExt cx="292225" cy="293575"/>
          </a:xfrm>
        </p:grpSpPr>
        <p:sp>
          <p:nvSpPr>
            <p:cNvPr id="12002" name="Google Shape;12002;p62"/>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2"/>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2"/>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2"/>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2"/>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2"/>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2"/>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2"/>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62"/>
          <p:cNvGrpSpPr/>
          <p:nvPr/>
        </p:nvGrpSpPr>
        <p:grpSpPr>
          <a:xfrm>
            <a:off x="2093040" y="2370764"/>
            <a:ext cx="286178" cy="303359"/>
            <a:chOff x="-5995925" y="2757850"/>
            <a:chExt cx="275675" cy="292225"/>
          </a:xfrm>
        </p:grpSpPr>
        <p:sp>
          <p:nvSpPr>
            <p:cNvPr id="12011" name="Google Shape;12011;p62"/>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2"/>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2"/>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2"/>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2"/>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2"/>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2"/>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2"/>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2"/>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62"/>
          <p:cNvGrpSpPr/>
          <p:nvPr/>
        </p:nvGrpSpPr>
        <p:grpSpPr>
          <a:xfrm>
            <a:off x="4020181" y="1631209"/>
            <a:ext cx="303385" cy="301750"/>
            <a:chOff x="-4211975" y="2046625"/>
            <a:chExt cx="292250" cy="290675"/>
          </a:xfrm>
        </p:grpSpPr>
        <p:sp>
          <p:nvSpPr>
            <p:cNvPr id="12021" name="Google Shape;12021;p62"/>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2"/>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2"/>
          <p:cNvGrpSpPr/>
          <p:nvPr/>
        </p:nvGrpSpPr>
        <p:grpSpPr>
          <a:xfrm>
            <a:off x="4056164" y="1995660"/>
            <a:ext cx="231418" cy="305020"/>
            <a:chOff x="-4178875" y="2405775"/>
            <a:chExt cx="222925" cy="293825"/>
          </a:xfrm>
        </p:grpSpPr>
        <p:sp>
          <p:nvSpPr>
            <p:cNvPr id="12024" name="Google Shape;12024;p62"/>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2"/>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2"/>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62"/>
          <p:cNvGrpSpPr/>
          <p:nvPr/>
        </p:nvGrpSpPr>
        <p:grpSpPr>
          <a:xfrm>
            <a:off x="4029175" y="2380173"/>
            <a:ext cx="302554" cy="284543"/>
            <a:chOff x="-4211975" y="2783850"/>
            <a:chExt cx="291450" cy="274100"/>
          </a:xfrm>
        </p:grpSpPr>
        <p:sp>
          <p:nvSpPr>
            <p:cNvPr id="12028" name="Google Shape;12028;p62"/>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2"/>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2"/>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1" name="Google Shape;12031;p62"/>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2" name="Google Shape;12032;p62"/>
          <p:cNvGrpSpPr/>
          <p:nvPr/>
        </p:nvGrpSpPr>
        <p:grpSpPr>
          <a:xfrm>
            <a:off x="5974033" y="1996893"/>
            <a:ext cx="302554" cy="302554"/>
            <a:chOff x="-2419325" y="2408150"/>
            <a:chExt cx="291450" cy="291450"/>
          </a:xfrm>
        </p:grpSpPr>
        <p:sp>
          <p:nvSpPr>
            <p:cNvPr id="12033" name="Google Shape;12033;p62"/>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2"/>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2"/>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2"/>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2"/>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2"/>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2"/>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0" name="Google Shape;12040;p62"/>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1" name="Google Shape;12041;p62"/>
          <p:cNvGrpSpPr/>
          <p:nvPr/>
        </p:nvGrpSpPr>
        <p:grpSpPr>
          <a:xfrm>
            <a:off x="7154392" y="2370765"/>
            <a:ext cx="302554" cy="303359"/>
            <a:chOff x="-1333200" y="2770450"/>
            <a:chExt cx="291450" cy="292225"/>
          </a:xfrm>
        </p:grpSpPr>
        <p:sp>
          <p:nvSpPr>
            <p:cNvPr id="12042" name="Google Shape;12042;p62"/>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2"/>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62"/>
          <p:cNvGrpSpPr/>
          <p:nvPr/>
        </p:nvGrpSpPr>
        <p:grpSpPr>
          <a:xfrm>
            <a:off x="2463949" y="1630806"/>
            <a:ext cx="304189" cy="302554"/>
            <a:chOff x="-5635200" y="2037975"/>
            <a:chExt cx="293025" cy="291450"/>
          </a:xfrm>
        </p:grpSpPr>
        <p:sp>
          <p:nvSpPr>
            <p:cNvPr id="12045" name="Google Shape;12045;p62"/>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2"/>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62"/>
          <p:cNvGrpSpPr/>
          <p:nvPr/>
        </p:nvGrpSpPr>
        <p:grpSpPr>
          <a:xfrm>
            <a:off x="2462716" y="1996893"/>
            <a:ext cx="306655" cy="302554"/>
            <a:chOff x="-5637575" y="2397900"/>
            <a:chExt cx="295400" cy="291450"/>
          </a:xfrm>
        </p:grpSpPr>
        <p:sp>
          <p:nvSpPr>
            <p:cNvPr id="12048" name="Google Shape;12048;p62"/>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2"/>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2"/>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2"/>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62"/>
          <p:cNvGrpSpPr/>
          <p:nvPr/>
        </p:nvGrpSpPr>
        <p:grpSpPr>
          <a:xfrm>
            <a:off x="2472540" y="2370764"/>
            <a:ext cx="304163" cy="303359"/>
            <a:chOff x="-5635975" y="2757075"/>
            <a:chExt cx="293000" cy="292225"/>
          </a:xfrm>
        </p:grpSpPr>
        <p:sp>
          <p:nvSpPr>
            <p:cNvPr id="12053" name="Google Shape;12053;p62"/>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2"/>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5" name="Google Shape;12055;p62"/>
          <p:cNvGrpSpPr/>
          <p:nvPr/>
        </p:nvGrpSpPr>
        <p:grpSpPr>
          <a:xfrm>
            <a:off x="4402304" y="1630807"/>
            <a:ext cx="304189" cy="302554"/>
            <a:chOff x="-3854375" y="2046625"/>
            <a:chExt cx="293025" cy="291450"/>
          </a:xfrm>
        </p:grpSpPr>
        <p:sp>
          <p:nvSpPr>
            <p:cNvPr id="12056" name="Google Shape;12056;p62"/>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2"/>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62"/>
          <p:cNvGrpSpPr/>
          <p:nvPr/>
        </p:nvGrpSpPr>
        <p:grpSpPr>
          <a:xfrm>
            <a:off x="4401486" y="1995673"/>
            <a:ext cx="305824" cy="304994"/>
            <a:chOff x="-3854375" y="2405000"/>
            <a:chExt cx="294600" cy="293800"/>
          </a:xfrm>
        </p:grpSpPr>
        <p:sp>
          <p:nvSpPr>
            <p:cNvPr id="12059" name="Google Shape;12059;p62"/>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2"/>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62"/>
          <p:cNvGrpSpPr/>
          <p:nvPr/>
        </p:nvGrpSpPr>
        <p:grpSpPr>
          <a:xfrm>
            <a:off x="4411700" y="2370362"/>
            <a:ext cx="302554" cy="304163"/>
            <a:chOff x="-3852025" y="2764950"/>
            <a:chExt cx="291450" cy="293000"/>
          </a:xfrm>
        </p:grpSpPr>
        <p:sp>
          <p:nvSpPr>
            <p:cNvPr id="12062" name="Google Shape;12062;p62"/>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2"/>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4" name="Google Shape;12064;p62"/>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2"/>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6" name="Google Shape;12066;p62"/>
          <p:cNvGrpSpPr/>
          <p:nvPr/>
        </p:nvGrpSpPr>
        <p:grpSpPr>
          <a:xfrm>
            <a:off x="6375254" y="2370765"/>
            <a:ext cx="302554" cy="303359"/>
            <a:chOff x="-2060175" y="2768875"/>
            <a:chExt cx="291450" cy="292225"/>
          </a:xfrm>
        </p:grpSpPr>
        <p:sp>
          <p:nvSpPr>
            <p:cNvPr id="12067" name="Google Shape;12067;p62"/>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2"/>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62"/>
          <p:cNvGrpSpPr/>
          <p:nvPr/>
        </p:nvGrpSpPr>
        <p:grpSpPr>
          <a:xfrm>
            <a:off x="7545660" y="1630808"/>
            <a:ext cx="303359" cy="302554"/>
            <a:chOff x="-937025" y="2064750"/>
            <a:chExt cx="292225" cy="291450"/>
          </a:xfrm>
        </p:grpSpPr>
        <p:sp>
          <p:nvSpPr>
            <p:cNvPr id="12070" name="Google Shape;12070;p62"/>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2"/>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2"/>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62"/>
          <p:cNvGrpSpPr/>
          <p:nvPr/>
        </p:nvGrpSpPr>
        <p:grpSpPr>
          <a:xfrm>
            <a:off x="2858189" y="1630404"/>
            <a:ext cx="303385" cy="303359"/>
            <a:chOff x="-5276050" y="2037975"/>
            <a:chExt cx="292250" cy="292225"/>
          </a:xfrm>
        </p:grpSpPr>
        <p:sp>
          <p:nvSpPr>
            <p:cNvPr id="12074" name="Google Shape;12074;p62"/>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2"/>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2"/>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77" name="Google Shape;12077;p62"/>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2"/>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9" name="Google Shape;12079;p62"/>
          <p:cNvGrpSpPr/>
          <p:nvPr/>
        </p:nvGrpSpPr>
        <p:grpSpPr>
          <a:xfrm>
            <a:off x="4841790" y="1630807"/>
            <a:ext cx="233053" cy="302554"/>
            <a:chOff x="-3462150" y="2046625"/>
            <a:chExt cx="224500" cy="291450"/>
          </a:xfrm>
        </p:grpSpPr>
        <p:sp>
          <p:nvSpPr>
            <p:cNvPr id="12080" name="Google Shape;12080;p62"/>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2"/>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2"/>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2"/>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2"/>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2"/>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2"/>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62"/>
          <p:cNvGrpSpPr/>
          <p:nvPr/>
        </p:nvGrpSpPr>
        <p:grpSpPr>
          <a:xfrm>
            <a:off x="4824221" y="1996076"/>
            <a:ext cx="268193" cy="304189"/>
            <a:chOff x="-3478675" y="2405775"/>
            <a:chExt cx="258350" cy="293025"/>
          </a:xfrm>
        </p:grpSpPr>
        <p:sp>
          <p:nvSpPr>
            <p:cNvPr id="12088" name="Google Shape;12088;p62"/>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2"/>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2"/>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2"/>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62"/>
          <p:cNvGrpSpPr/>
          <p:nvPr/>
        </p:nvGrpSpPr>
        <p:grpSpPr>
          <a:xfrm>
            <a:off x="4869171" y="2370765"/>
            <a:ext cx="195448" cy="303359"/>
            <a:chOff x="-3443250" y="2765725"/>
            <a:chExt cx="188275" cy="292225"/>
          </a:xfrm>
        </p:grpSpPr>
        <p:sp>
          <p:nvSpPr>
            <p:cNvPr id="12093" name="Google Shape;12093;p62"/>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2"/>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2"/>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2"/>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62"/>
          <p:cNvGrpSpPr/>
          <p:nvPr/>
        </p:nvGrpSpPr>
        <p:grpSpPr>
          <a:xfrm>
            <a:off x="6775572" y="1629989"/>
            <a:ext cx="267389" cy="304189"/>
            <a:chOff x="-1684475" y="2049000"/>
            <a:chExt cx="257575" cy="293025"/>
          </a:xfrm>
        </p:grpSpPr>
        <p:sp>
          <p:nvSpPr>
            <p:cNvPr id="12098" name="Google Shape;12098;p62"/>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2"/>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2"/>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2"/>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2" name="Google Shape;12102;p62"/>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3" name="Google Shape;12103;p62"/>
          <p:cNvGrpSpPr/>
          <p:nvPr/>
        </p:nvGrpSpPr>
        <p:grpSpPr>
          <a:xfrm>
            <a:off x="6766568" y="2370765"/>
            <a:ext cx="302554" cy="303359"/>
            <a:chOff x="-1700225" y="2768875"/>
            <a:chExt cx="291450" cy="292225"/>
          </a:xfrm>
        </p:grpSpPr>
        <p:sp>
          <p:nvSpPr>
            <p:cNvPr id="12104" name="Google Shape;12104;p62"/>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2"/>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2"/>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2"/>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2"/>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2"/>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62"/>
          <p:cNvGrpSpPr/>
          <p:nvPr/>
        </p:nvGrpSpPr>
        <p:grpSpPr>
          <a:xfrm>
            <a:off x="7563645" y="1996076"/>
            <a:ext cx="267389" cy="304189"/>
            <a:chOff x="-919700" y="2420750"/>
            <a:chExt cx="257575" cy="293025"/>
          </a:xfrm>
        </p:grpSpPr>
        <p:sp>
          <p:nvSpPr>
            <p:cNvPr id="12111" name="Google Shape;12111;p62"/>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2"/>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2"/>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62"/>
          <p:cNvGrpSpPr/>
          <p:nvPr/>
        </p:nvGrpSpPr>
        <p:grpSpPr>
          <a:xfrm>
            <a:off x="1292857" y="3269120"/>
            <a:ext cx="318904" cy="302528"/>
            <a:chOff x="-6696925" y="3272575"/>
            <a:chExt cx="307200" cy="291425"/>
          </a:xfrm>
        </p:grpSpPr>
        <p:sp>
          <p:nvSpPr>
            <p:cNvPr id="12115" name="Google Shape;12115;p62"/>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2"/>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7" name="Google Shape;12117;p62"/>
          <p:cNvGrpSpPr/>
          <p:nvPr/>
        </p:nvGrpSpPr>
        <p:grpSpPr>
          <a:xfrm>
            <a:off x="1292844" y="3640695"/>
            <a:ext cx="318930" cy="303359"/>
            <a:chOff x="-6690625" y="3631325"/>
            <a:chExt cx="307225" cy="292225"/>
          </a:xfrm>
        </p:grpSpPr>
        <p:sp>
          <p:nvSpPr>
            <p:cNvPr id="12118" name="Google Shape;12118;p62"/>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2"/>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2"/>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2"/>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2"/>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62"/>
          <p:cNvGrpSpPr/>
          <p:nvPr/>
        </p:nvGrpSpPr>
        <p:grpSpPr>
          <a:xfrm>
            <a:off x="1308793" y="4038903"/>
            <a:ext cx="304189" cy="302347"/>
            <a:chOff x="-6689825" y="3992050"/>
            <a:chExt cx="293025" cy="291250"/>
          </a:xfrm>
        </p:grpSpPr>
        <p:sp>
          <p:nvSpPr>
            <p:cNvPr id="12124" name="Google Shape;12124;p62"/>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2"/>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2"/>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2"/>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2"/>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2"/>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2"/>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2"/>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2"/>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2"/>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2"/>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2"/>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6" name="Google Shape;12136;p62"/>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7" name="Google Shape;12137;p62"/>
          <p:cNvGrpSpPr/>
          <p:nvPr/>
        </p:nvGrpSpPr>
        <p:grpSpPr>
          <a:xfrm>
            <a:off x="3243334" y="3641096"/>
            <a:ext cx="304994" cy="302554"/>
            <a:chOff x="-4837325" y="3612425"/>
            <a:chExt cx="293800" cy="291450"/>
          </a:xfrm>
        </p:grpSpPr>
        <p:sp>
          <p:nvSpPr>
            <p:cNvPr id="12138" name="Google Shape;12138;p62"/>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2"/>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2"/>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62"/>
          <p:cNvGrpSpPr/>
          <p:nvPr/>
        </p:nvGrpSpPr>
        <p:grpSpPr>
          <a:xfrm>
            <a:off x="3252729" y="4038799"/>
            <a:ext cx="303359" cy="302554"/>
            <a:chOff x="-4837325" y="3971575"/>
            <a:chExt cx="292225" cy="291450"/>
          </a:xfrm>
        </p:grpSpPr>
        <p:sp>
          <p:nvSpPr>
            <p:cNvPr id="12142" name="Google Shape;12142;p62"/>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2"/>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2"/>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2"/>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2"/>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2"/>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62"/>
          <p:cNvGrpSpPr/>
          <p:nvPr/>
        </p:nvGrpSpPr>
        <p:grpSpPr>
          <a:xfrm>
            <a:off x="5193545" y="3287103"/>
            <a:ext cx="310729" cy="266558"/>
            <a:chOff x="-3037625" y="3254850"/>
            <a:chExt cx="299325" cy="256775"/>
          </a:xfrm>
        </p:grpSpPr>
        <p:sp>
          <p:nvSpPr>
            <p:cNvPr id="12149" name="Google Shape;12149;p62"/>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2"/>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2"/>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2"/>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62"/>
          <p:cNvGrpSpPr/>
          <p:nvPr/>
        </p:nvGrpSpPr>
        <p:grpSpPr>
          <a:xfrm>
            <a:off x="5196400" y="3640680"/>
            <a:ext cx="305020" cy="303385"/>
            <a:chOff x="-3031325" y="3597450"/>
            <a:chExt cx="293825" cy="292250"/>
          </a:xfrm>
        </p:grpSpPr>
        <p:sp>
          <p:nvSpPr>
            <p:cNvPr id="12154" name="Google Shape;12154;p62"/>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2"/>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2"/>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2"/>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62"/>
          <p:cNvGrpSpPr/>
          <p:nvPr/>
        </p:nvGrpSpPr>
        <p:grpSpPr>
          <a:xfrm>
            <a:off x="5205393" y="4056380"/>
            <a:ext cx="304189" cy="267389"/>
            <a:chOff x="-3030525" y="3973150"/>
            <a:chExt cx="293025" cy="257575"/>
          </a:xfrm>
        </p:grpSpPr>
        <p:sp>
          <p:nvSpPr>
            <p:cNvPr id="12159" name="Google Shape;12159;p62"/>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2"/>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62"/>
          <p:cNvGrpSpPr/>
          <p:nvPr/>
        </p:nvGrpSpPr>
        <p:grpSpPr>
          <a:xfrm>
            <a:off x="7146940" y="3313250"/>
            <a:ext cx="304189" cy="214264"/>
            <a:chOff x="-1199300" y="3279250"/>
            <a:chExt cx="293025" cy="206400"/>
          </a:xfrm>
        </p:grpSpPr>
        <p:sp>
          <p:nvSpPr>
            <p:cNvPr id="12162" name="Google Shape;12162;p62"/>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2"/>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2"/>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2"/>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6" name="Google Shape;12166;p62"/>
          <p:cNvGrpSpPr/>
          <p:nvPr/>
        </p:nvGrpSpPr>
        <p:grpSpPr>
          <a:xfrm>
            <a:off x="1678982" y="3268783"/>
            <a:ext cx="320539" cy="303203"/>
            <a:chOff x="-6338550" y="3272950"/>
            <a:chExt cx="308775" cy="292075"/>
          </a:xfrm>
        </p:grpSpPr>
        <p:sp>
          <p:nvSpPr>
            <p:cNvPr id="12167" name="Google Shape;12167;p62"/>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2"/>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2"/>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62"/>
          <p:cNvGrpSpPr/>
          <p:nvPr/>
        </p:nvGrpSpPr>
        <p:grpSpPr>
          <a:xfrm>
            <a:off x="1687157" y="3641097"/>
            <a:ext cx="304189" cy="302554"/>
            <a:chOff x="-6329100" y="3632100"/>
            <a:chExt cx="293025" cy="291450"/>
          </a:xfrm>
        </p:grpSpPr>
        <p:sp>
          <p:nvSpPr>
            <p:cNvPr id="12171" name="Google Shape;12171;p62"/>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2"/>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2"/>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62"/>
          <p:cNvGrpSpPr/>
          <p:nvPr/>
        </p:nvGrpSpPr>
        <p:grpSpPr>
          <a:xfrm>
            <a:off x="1696566" y="4038800"/>
            <a:ext cx="302528" cy="302554"/>
            <a:chOff x="-6329875" y="3992050"/>
            <a:chExt cx="291425" cy="291450"/>
          </a:xfrm>
        </p:grpSpPr>
        <p:sp>
          <p:nvSpPr>
            <p:cNvPr id="12175" name="Google Shape;12175;p62"/>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2"/>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2"/>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2"/>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62"/>
          <p:cNvGrpSpPr/>
          <p:nvPr/>
        </p:nvGrpSpPr>
        <p:grpSpPr>
          <a:xfrm>
            <a:off x="3633144" y="3267886"/>
            <a:ext cx="305020" cy="304994"/>
            <a:chOff x="-4478975" y="3251700"/>
            <a:chExt cx="293825" cy="293800"/>
          </a:xfrm>
        </p:grpSpPr>
        <p:sp>
          <p:nvSpPr>
            <p:cNvPr id="12180" name="Google Shape;12180;p62"/>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2"/>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2"/>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3" name="Google Shape;12183;p62"/>
          <p:cNvGrpSpPr/>
          <p:nvPr/>
        </p:nvGrpSpPr>
        <p:grpSpPr>
          <a:xfrm>
            <a:off x="3633144" y="3641096"/>
            <a:ext cx="305020" cy="302554"/>
            <a:chOff x="-4475825" y="3612425"/>
            <a:chExt cx="293825" cy="291450"/>
          </a:xfrm>
        </p:grpSpPr>
        <p:sp>
          <p:nvSpPr>
            <p:cNvPr id="12184" name="Google Shape;12184;p62"/>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2"/>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2"/>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62"/>
          <p:cNvGrpSpPr/>
          <p:nvPr/>
        </p:nvGrpSpPr>
        <p:grpSpPr>
          <a:xfrm>
            <a:off x="3639685" y="4038811"/>
            <a:ext cx="309094" cy="302528"/>
            <a:chOff x="-4480550" y="3970800"/>
            <a:chExt cx="297750" cy="291425"/>
          </a:xfrm>
        </p:grpSpPr>
        <p:sp>
          <p:nvSpPr>
            <p:cNvPr id="12188" name="Google Shape;12188;p62"/>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2"/>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62"/>
          <p:cNvGrpSpPr/>
          <p:nvPr/>
        </p:nvGrpSpPr>
        <p:grpSpPr>
          <a:xfrm>
            <a:off x="5589021" y="3269105"/>
            <a:ext cx="299284" cy="302554"/>
            <a:chOff x="-2668225" y="3239075"/>
            <a:chExt cx="288300" cy="291450"/>
          </a:xfrm>
        </p:grpSpPr>
        <p:sp>
          <p:nvSpPr>
            <p:cNvPr id="12191" name="Google Shape;12191;p62"/>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2"/>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2"/>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2"/>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2"/>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62"/>
          <p:cNvGrpSpPr/>
          <p:nvPr/>
        </p:nvGrpSpPr>
        <p:grpSpPr>
          <a:xfrm>
            <a:off x="5586970" y="3641095"/>
            <a:ext cx="303385" cy="302554"/>
            <a:chOff x="-2671375" y="3597450"/>
            <a:chExt cx="292250" cy="291450"/>
          </a:xfrm>
        </p:grpSpPr>
        <p:sp>
          <p:nvSpPr>
            <p:cNvPr id="12197" name="Google Shape;12197;p62"/>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2"/>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62"/>
          <p:cNvGrpSpPr/>
          <p:nvPr/>
        </p:nvGrpSpPr>
        <p:grpSpPr>
          <a:xfrm>
            <a:off x="5594744" y="4037980"/>
            <a:ext cx="304994" cy="304189"/>
            <a:chOff x="-2670575" y="3956600"/>
            <a:chExt cx="293800" cy="293025"/>
          </a:xfrm>
        </p:grpSpPr>
        <p:sp>
          <p:nvSpPr>
            <p:cNvPr id="12200" name="Google Shape;12200;p62"/>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2"/>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2"/>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2"/>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62"/>
          <p:cNvGrpSpPr/>
          <p:nvPr/>
        </p:nvGrpSpPr>
        <p:grpSpPr>
          <a:xfrm>
            <a:off x="7145306" y="3641562"/>
            <a:ext cx="307459" cy="301620"/>
            <a:chOff x="-1183550" y="3586525"/>
            <a:chExt cx="296175" cy="290550"/>
          </a:xfrm>
        </p:grpSpPr>
        <p:sp>
          <p:nvSpPr>
            <p:cNvPr id="12205" name="Google Shape;12205;p62"/>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2"/>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2"/>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2"/>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2"/>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2"/>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2"/>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2"/>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2"/>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2"/>
          <p:cNvGrpSpPr/>
          <p:nvPr/>
        </p:nvGrpSpPr>
        <p:grpSpPr>
          <a:xfrm>
            <a:off x="2077310" y="3269523"/>
            <a:ext cx="303385" cy="301724"/>
            <a:chOff x="-5971525" y="3273750"/>
            <a:chExt cx="292250" cy="290650"/>
          </a:xfrm>
        </p:grpSpPr>
        <p:sp>
          <p:nvSpPr>
            <p:cNvPr id="12215" name="Google Shape;12215;p62"/>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2"/>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62"/>
          <p:cNvGrpSpPr/>
          <p:nvPr/>
        </p:nvGrpSpPr>
        <p:grpSpPr>
          <a:xfrm>
            <a:off x="2073223" y="3640111"/>
            <a:ext cx="311560" cy="304527"/>
            <a:chOff x="-5974675" y="3632100"/>
            <a:chExt cx="300125" cy="293350"/>
          </a:xfrm>
        </p:grpSpPr>
        <p:sp>
          <p:nvSpPr>
            <p:cNvPr id="12218" name="Google Shape;12218;p62"/>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2"/>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2"/>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62"/>
          <p:cNvGrpSpPr/>
          <p:nvPr/>
        </p:nvGrpSpPr>
        <p:grpSpPr>
          <a:xfrm>
            <a:off x="2094881" y="4037982"/>
            <a:ext cx="285400" cy="304189"/>
            <a:chOff x="-5971525" y="3990475"/>
            <a:chExt cx="274925" cy="293025"/>
          </a:xfrm>
        </p:grpSpPr>
        <p:sp>
          <p:nvSpPr>
            <p:cNvPr id="12222" name="Google Shape;12222;p62"/>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2"/>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2"/>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2"/>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2"/>
          <p:cNvGrpSpPr/>
          <p:nvPr/>
        </p:nvGrpSpPr>
        <p:grpSpPr>
          <a:xfrm>
            <a:off x="4022136" y="3269521"/>
            <a:ext cx="303359" cy="301724"/>
            <a:chOff x="-4118225" y="3253275"/>
            <a:chExt cx="292225" cy="290650"/>
          </a:xfrm>
        </p:grpSpPr>
        <p:sp>
          <p:nvSpPr>
            <p:cNvPr id="12227" name="Google Shape;12227;p62"/>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2"/>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62"/>
          <p:cNvGrpSpPr/>
          <p:nvPr/>
        </p:nvGrpSpPr>
        <p:grpSpPr>
          <a:xfrm>
            <a:off x="4058509" y="3640902"/>
            <a:ext cx="230614" cy="302944"/>
            <a:chOff x="-4082800" y="3612425"/>
            <a:chExt cx="222150" cy="291825"/>
          </a:xfrm>
        </p:grpSpPr>
        <p:sp>
          <p:nvSpPr>
            <p:cNvPr id="12230" name="Google Shape;12230;p62"/>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2"/>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2"/>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2"/>
          <p:cNvGrpSpPr/>
          <p:nvPr/>
        </p:nvGrpSpPr>
        <p:grpSpPr>
          <a:xfrm>
            <a:off x="4030715" y="4048207"/>
            <a:ext cx="303359" cy="283739"/>
            <a:chOff x="-4118225" y="3990475"/>
            <a:chExt cx="292225" cy="273325"/>
          </a:xfrm>
        </p:grpSpPr>
        <p:sp>
          <p:nvSpPr>
            <p:cNvPr id="12234" name="Google Shape;12234;p62"/>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2"/>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2"/>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2"/>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8" name="Google Shape;12238;p62"/>
          <p:cNvGrpSpPr/>
          <p:nvPr/>
        </p:nvGrpSpPr>
        <p:grpSpPr>
          <a:xfrm>
            <a:off x="5984968" y="3268288"/>
            <a:ext cx="284569" cy="304189"/>
            <a:chOff x="-2312225" y="3238300"/>
            <a:chExt cx="274125" cy="293025"/>
          </a:xfrm>
        </p:grpSpPr>
        <p:sp>
          <p:nvSpPr>
            <p:cNvPr id="12239" name="Google Shape;12239;p62"/>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2"/>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2"/>
          <p:cNvGrpSpPr/>
          <p:nvPr/>
        </p:nvGrpSpPr>
        <p:grpSpPr>
          <a:xfrm>
            <a:off x="5975561" y="3603891"/>
            <a:ext cx="303385" cy="376960"/>
            <a:chOff x="-2310650" y="3525775"/>
            <a:chExt cx="292250" cy="363125"/>
          </a:xfrm>
        </p:grpSpPr>
        <p:sp>
          <p:nvSpPr>
            <p:cNvPr id="12242" name="Google Shape;12242;p62"/>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2"/>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2"/>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2"/>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62"/>
          <p:cNvGrpSpPr/>
          <p:nvPr/>
        </p:nvGrpSpPr>
        <p:grpSpPr>
          <a:xfrm>
            <a:off x="5983322" y="4038798"/>
            <a:ext cx="305020" cy="302554"/>
            <a:chOff x="-2310650" y="3958175"/>
            <a:chExt cx="293825" cy="291450"/>
          </a:xfrm>
        </p:grpSpPr>
        <p:sp>
          <p:nvSpPr>
            <p:cNvPr id="12247" name="Google Shape;12247;p62"/>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2"/>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9" name="Google Shape;12249;p62"/>
          <p:cNvGrpSpPr/>
          <p:nvPr/>
        </p:nvGrpSpPr>
        <p:grpSpPr>
          <a:xfrm>
            <a:off x="7154715" y="4038798"/>
            <a:ext cx="305798" cy="302554"/>
            <a:chOff x="-1182750" y="3962900"/>
            <a:chExt cx="294575" cy="291450"/>
          </a:xfrm>
        </p:grpSpPr>
        <p:sp>
          <p:nvSpPr>
            <p:cNvPr id="12250" name="Google Shape;12250;p62"/>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2"/>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2"/>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2"/>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2"/>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2"/>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2"/>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62"/>
          <p:cNvGrpSpPr/>
          <p:nvPr/>
        </p:nvGrpSpPr>
        <p:grpSpPr>
          <a:xfrm>
            <a:off x="2465070" y="3269107"/>
            <a:ext cx="305824" cy="302554"/>
            <a:chOff x="-5611575" y="3272950"/>
            <a:chExt cx="294600" cy="291450"/>
          </a:xfrm>
        </p:grpSpPr>
        <p:sp>
          <p:nvSpPr>
            <p:cNvPr id="12258" name="Google Shape;12258;p62"/>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2"/>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2"/>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2"/>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2"/>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2"/>
          <p:cNvGrpSpPr/>
          <p:nvPr/>
        </p:nvGrpSpPr>
        <p:grpSpPr>
          <a:xfrm>
            <a:off x="2465070" y="3641513"/>
            <a:ext cx="305824" cy="301724"/>
            <a:chOff x="-5613150" y="3632900"/>
            <a:chExt cx="294600" cy="290650"/>
          </a:xfrm>
        </p:grpSpPr>
        <p:sp>
          <p:nvSpPr>
            <p:cNvPr id="12264" name="Google Shape;12264;p62"/>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2"/>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2"/>
          <p:cNvGrpSpPr/>
          <p:nvPr/>
        </p:nvGrpSpPr>
        <p:grpSpPr>
          <a:xfrm>
            <a:off x="2473648" y="4038397"/>
            <a:ext cx="305824" cy="303359"/>
            <a:chOff x="-5613150" y="3991275"/>
            <a:chExt cx="294600" cy="292225"/>
          </a:xfrm>
        </p:grpSpPr>
        <p:sp>
          <p:nvSpPr>
            <p:cNvPr id="12267" name="Google Shape;12267;p62"/>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2"/>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2"/>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2"/>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2"/>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2"/>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2"/>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2"/>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2"/>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2"/>
          <p:cNvGrpSpPr/>
          <p:nvPr/>
        </p:nvGrpSpPr>
        <p:grpSpPr>
          <a:xfrm>
            <a:off x="4399665" y="3269262"/>
            <a:ext cx="313350" cy="302243"/>
            <a:chOff x="-3768700" y="3253275"/>
            <a:chExt cx="301850" cy="291150"/>
          </a:xfrm>
        </p:grpSpPr>
        <p:sp>
          <p:nvSpPr>
            <p:cNvPr id="12277" name="Google Shape;12277;p62"/>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2"/>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2"/>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62"/>
          <p:cNvGrpSpPr/>
          <p:nvPr/>
        </p:nvGrpSpPr>
        <p:grpSpPr>
          <a:xfrm>
            <a:off x="4402609" y="3649674"/>
            <a:ext cx="307459" cy="285400"/>
            <a:chOff x="-3808700" y="3628950"/>
            <a:chExt cx="296175" cy="274925"/>
          </a:xfrm>
        </p:grpSpPr>
        <p:sp>
          <p:nvSpPr>
            <p:cNvPr id="12281" name="Google Shape;12281;p62"/>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2"/>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2"/>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62"/>
          <p:cNvGrpSpPr/>
          <p:nvPr/>
        </p:nvGrpSpPr>
        <p:grpSpPr>
          <a:xfrm>
            <a:off x="4449623" y="4038500"/>
            <a:ext cx="302399" cy="303151"/>
            <a:chOff x="-3771675" y="3971775"/>
            <a:chExt cx="291300" cy="292025"/>
          </a:xfrm>
        </p:grpSpPr>
        <p:sp>
          <p:nvSpPr>
            <p:cNvPr id="12285" name="Google Shape;12285;p62"/>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2"/>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2"/>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2"/>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2"/>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62"/>
          <p:cNvGrpSpPr/>
          <p:nvPr/>
        </p:nvGrpSpPr>
        <p:grpSpPr>
          <a:xfrm>
            <a:off x="6368398" y="3304751"/>
            <a:ext cx="302995" cy="231263"/>
            <a:chOff x="-1951475" y="3273100"/>
            <a:chExt cx="291875" cy="222775"/>
          </a:xfrm>
        </p:grpSpPr>
        <p:sp>
          <p:nvSpPr>
            <p:cNvPr id="12291" name="Google Shape;12291;p62"/>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2"/>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2"/>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62"/>
          <p:cNvGrpSpPr/>
          <p:nvPr/>
        </p:nvGrpSpPr>
        <p:grpSpPr>
          <a:xfrm>
            <a:off x="6366582" y="3641095"/>
            <a:ext cx="306629" cy="302554"/>
            <a:chOff x="-1951475" y="3597450"/>
            <a:chExt cx="295375" cy="291450"/>
          </a:xfrm>
        </p:grpSpPr>
        <p:sp>
          <p:nvSpPr>
            <p:cNvPr id="12295" name="Google Shape;12295;p62"/>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2"/>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2"/>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2"/>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9" name="Google Shape;12299;p62"/>
          <p:cNvGrpSpPr/>
          <p:nvPr/>
        </p:nvGrpSpPr>
        <p:grpSpPr>
          <a:xfrm>
            <a:off x="6368205" y="4038798"/>
            <a:ext cx="320539" cy="302554"/>
            <a:chOff x="-1960150" y="3956600"/>
            <a:chExt cx="308775" cy="291450"/>
          </a:xfrm>
        </p:grpSpPr>
        <p:sp>
          <p:nvSpPr>
            <p:cNvPr id="12300" name="Google Shape;12300;p62"/>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2"/>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62"/>
          <p:cNvGrpSpPr/>
          <p:nvPr/>
        </p:nvGrpSpPr>
        <p:grpSpPr>
          <a:xfrm>
            <a:off x="7547604" y="3268702"/>
            <a:ext cx="303359" cy="303359"/>
            <a:chOff x="-804700" y="3226500"/>
            <a:chExt cx="292225" cy="292225"/>
          </a:xfrm>
        </p:grpSpPr>
        <p:sp>
          <p:nvSpPr>
            <p:cNvPr id="12303" name="Google Shape;12303;p62"/>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2"/>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2"/>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2"/>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2"/>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2"/>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2"/>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62"/>
          <p:cNvGrpSpPr/>
          <p:nvPr/>
        </p:nvGrpSpPr>
        <p:grpSpPr>
          <a:xfrm>
            <a:off x="2860141" y="3268692"/>
            <a:ext cx="303359" cy="303385"/>
            <a:chOff x="-5251625" y="3272950"/>
            <a:chExt cx="292225" cy="292250"/>
          </a:xfrm>
        </p:grpSpPr>
        <p:sp>
          <p:nvSpPr>
            <p:cNvPr id="12311" name="Google Shape;12311;p62"/>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2"/>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2"/>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62"/>
          <p:cNvGrpSpPr/>
          <p:nvPr/>
        </p:nvGrpSpPr>
        <p:grpSpPr>
          <a:xfrm>
            <a:off x="2857689" y="3640488"/>
            <a:ext cx="308264" cy="303774"/>
            <a:chOff x="-5254775" y="3631325"/>
            <a:chExt cx="296950" cy="292625"/>
          </a:xfrm>
        </p:grpSpPr>
        <p:sp>
          <p:nvSpPr>
            <p:cNvPr id="12315" name="Google Shape;12315;p62"/>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2"/>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2"/>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2"/>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2"/>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2"/>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2"/>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2" name="Google Shape;12322;p62"/>
          <p:cNvGrpSpPr/>
          <p:nvPr/>
        </p:nvGrpSpPr>
        <p:grpSpPr>
          <a:xfrm>
            <a:off x="2869122" y="4038397"/>
            <a:ext cx="302554" cy="303359"/>
            <a:chOff x="-5251625" y="3991275"/>
            <a:chExt cx="291450" cy="292225"/>
          </a:xfrm>
        </p:grpSpPr>
        <p:sp>
          <p:nvSpPr>
            <p:cNvPr id="12323" name="Google Shape;12323;p62"/>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2"/>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2"/>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2"/>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2"/>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2"/>
          <p:cNvGrpSpPr/>
          <p:nvPr/>
        </p:nvGrpSpPr>
        <p:grpSpPr>
          <a:xfrm>
            <a:off x="4844953" y="3269119"/>
            <a:ext cx="230614" cy="302528"/>
            <a:chOff x="-3365275" y="3253275"/>
            <a:chExt cx="222150" cy="291425"/>
          </a:xfrm>
        </p:grpSpPr>
        <p:sp>
          <p:nvSpPr>
            <p:cNvPr id="12329" name="Google Shape;12329;p62"/>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2"/>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2"/>
          <p:cNvGrpSpPr/>
          <p:nvPr/>
        </p:nvGrpSpPr>
        <p:grpSpPr>
          <a:xfrm>
            <a:off x="4826163" y="3640279"/>
            <a:ext cx="268193" cy="304189"/>
            <a:chOff x="-3383375" y="3611625"/>
            <a:chExt cx="258350" cy="293025"/>
          </a:xfrm>
        </p:grpSpPr>
        <p:sp>
          <p:nvSpPr>
            <p:cNvPr id="12332" name="Google Shape;12332;p62"/>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2"/>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62"/>
          <p:cNvGrpSpPr/>
          <p:nvPr/>
        </p:nvGrpSpPr>
        <p:grpSpPr>
          <a:xfrm>
            <a:off x="4871114" y="4038799"/>
            <a:ext cx="195448" cy="302554"/>
            <a:chOff x="-3347950" y="3971575"/>
            <a:chExt cx="188275" cy="291450"/>
          </a:xfrm>
        </p:grpSpPr>
        <p:sp>
          <p:nvSpPr>
            <p:cNvPr id="12335" name="Google Shape;12335;p62"/>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2"/>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2"/>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62"/>
          <p:cNvGrpSpPr/>
          <p:nvPr/>
        </p:nvGrpSpPr>
        <p:grpSpPr>
          <a:xfrm>
            <a:off x="6777113" y="3268288"/>
            <a:ext cx="268193" cy="304189"/>
            <a:chOff x="-1575775" y="3238300"/>
            <a:chExt cx="258350" cy="293025"/>
          </a:xfrm>
        </p:grpSpPr>
        <p:sp>
          <p:nvSpPr>
            <p:cNvPr id="12339" name="Google Shape;12339;p62"/>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2"/>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2"/>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2"/>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2"/>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62"/>
          <p:cNvGrpSpPr/>
          <p:nvPr/>
        </p:nvGrpSpPr>
        <p:grpSpPr>
          <a:xfrm>
            <a:off x="6758700" y="3639474"/>
            <a:ext cx="305020" cy="305798"/>
            <a:chOff x="-1591550" y="3597475"/>
            <a:chExt cx="293825" cy="294575"/>
          </a:xfrm>
        </p:grpSpPr>
        <p:sp>
          <p:nvSpPr>
            <p:cNvPr id="12345" name="Google Shape;12345;p62"/>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2"/>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2"/>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62"/>
          <p:cNvGrpSpPr/>
          <p:nvPr/>
        </p:nvGrpSpPr>
        <p:grpSpPr>
          <a:xfrm>
            <a:off x="6767694" y="4046155"/>
            <a:ext cx="304189" cy="287839"/>
            <a:chOff x="-1592325" y="3957400"/>
            <a:chExt cx="293025" cy="277275"/>
          </a:xfrm>
        </p:grpSpPr>
        <p:sp>
          <p:nvSpPr>
            <p:cNvPr id="12349" name="Google Shape;12349;p62"/>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2"/>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2"/>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2"/>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62"/>
          <p:cNvGrpSpPr/>
          <p:nvPr/>
        </p:nvGrpSpPr>
        <p:grpSpPr>
          <a:xfrm>
            <a:off x="7566005" y="3640694"/>
            <a:ext cx="266558" cy="303359"/>
            <a:chOff x="-778700" y="3612425"/>
            <a:chExt cx="256775" cy="292225"/>
          </a:xfrm>
        </p:grpSpPr>
        <p:sp>
          <p:nvSpPr>
            <p:cNvPr id="12354" name="Google Shape;12354;p62"/>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2"/>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2"/>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2"/>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2"/>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2"/>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62"/>
          <p:cNvGrpSpPr/>
          <p:nvPr/>
        </p:nvGrpSpPr>
        <p:grpSpPr>
          <a:xfrm>
            <a:off x="2080850" y="1641166"/>
            <a:ext cx="294442" cy="295215"/>
            <a:chOff x="6679825" y="2693700"/>
            <a:chExt cx="257875" cy="258575"/>
          </a:xfrm>
        </p:grpSpPr>
        <p:sp>
          <p:nvSpPr>
            <p:cNvPr id="12361" name="Google Shape;12361;p62"/>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2"/>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62"/>
          <p:cNvGrpSpPr/>
          <p:nvPr/>
        </p:nvGrpSpPr>
        <p:grpSpPr>
          <a:xfrm>
            <a:off x="2073922" y="1998089"/>
            <a:ext cx="302373" cy="300011"/>
            <a:chOff x="6790450" y="3119050"/>
            <a:chExt cx="262750" cy="260675"/>
          </a:xfrm>
        </p:grpSpPr>
        <p:sp>
          <p:nvSpPr>
            <p:cNvPr id="12364" name="Google Shape;12364;p62"/>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2"/>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62"/>
          <p:cNvGrpSpPr/>
          <p:nvPr/>
        </p:nvGrpSpPr>
        <p:grpSpPr>
          <a:xfrm>
            <a:off x="6586588" y="4426561"/>
            <a:ext cx="245642" cy="279461"/>
            <a:chOff x="7728464" y="1561258"/>
            <a:chExt cx="349719" cy="397866"/>
          </a:xfrm>
        </p:grpSpPr>
        <p:sp>
          <p:nvSpPr>
            <p:cNvPr id="12367" name="Google Shape;12367;p62"/>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2"/>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62"/>
          <p:cNvGrpSpPr/>
          <p:nvPr/>
        </p:nvGrpSpPr>
        <p:grpSpPr>
          <a:xfrm>
            <a:off x="5089198" y="4426561"/>
            <a:ext cx="279490" cy="279461"/>
            <a:chOff x="5611350" y="1561258"/>
            <a:chExt cx="397907" cy="397866"/>
          </a:xfrm>
        </p:grpSpPr>
        <p:sp>
          <p:nvSpPr>
            <p:cNvPr id="12370" name="Google Shape;12370;p62"/>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2"/>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2"/>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2"/>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62"/>
          <p:cNvGrpSpPr/>
          <p:nvPr/>
        </p:nvGrpSpPr>
        <p:grpSpPr>
          <a:xfrm>
            <a:off x="5463566" y="4496683"/>
            <a:ext cx="279439" cy="139217"/>
            <a:chOff x="6140660" y="1661097"/>
            <a:chExt cx="397835" cy="198202"/>
          </a:xfrm>
        </p:grpSpPr>
        <p:sp>
          <p:nvSpPr>
            <p:cNvPr id="12375" name="Google Shape;12375;p62"/>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2"/>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2"/>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2"/>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62"/>
          <p:cNvGrpSpPr/>
          <p:nvPr/>
        </p:nvGrpSpPr>
        <p:grpSpPr>
          <a:xfrm>
            <a:off x="5837882" y="4426561"/>
            <a:ext cx="279490" cy="279461"/>
            <a:chOff x="6669907" y="1561258"/>
            <a:chExt cx="397907" cy="397866"/>
          </a:xfrm>
        </p:grpSpPr>
        <p:sp>
          <p:nvSpPr>
            <p:cNvPr id="12380" name="Google Shape;12380;p62"/>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2"/>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2"/>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2"/>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2"/>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62"/>
          <p:cNvGrpSpPr/>
          <p:nvPr/>
        </p:nvGrpSpPr>
        <p:grpSpPr>
          <a:xfrm>
            <a:off x="6212250" y="4426561"/>
            <a:ext cx="279461" cy="279461"/>
            <a:chOff x="7199196" y="1561258"/>
            <a:chExt cx="397866" cy="397866"/>
          </a:xfrm>
        </p:grpSpPr>
        <p:sp>
          <p:nvSpPr>
            <p:cNvPr id="12386" name="Google Shape;12386;p62"/>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2"/>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2"/>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62"/>
          <p:cNvGrpSpPr/>
          <p:nvPr/>
        </p:nvGrpSpPr>
        <p:grpSpPr>
          <a:xfrm>
            <a:off x="3592360" y="4468039"/>
            <a:ext cx="279490" cy="196505"/>
            <a:chOff x="3386036" y="1746339"/>
            <a:chExt cx="397907" cy="279762"/>
          </a:xfrm>
        </p:grpSpPr>
        <p:sp>
          <p:nvSpPr>
            <p:cNvPr id="12390" name="Google Shape;12390;p62"/>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2"/>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62"/>
          <p:cNvGrpSpPr/>
          <p:nvPr/>
        </p:nvGrpSpPr>
        <p:grpSpPr>
          <a:xfrm>
            <a:off x="4340466" y="4426546"/>
            <a:ext cx="279490" cy="279490"/>
            <a:chOff x="4417380" y="1687279"/>
            <a:chExt cx="397907" cy="397907"/>
          </a:xfrm>
        </p:grpSpPr>
        <p:sp>
          <p:nvSpPr>
            <p:cNvPr id="12393" name="Google Shape;12393;p62"/>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2"/>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62"/>
          <p:cNvGrpSpPr/>
          <p:nvPr/>
        </p:nvGrpSpPr>
        <p:grpSpPr>
          <a:xfrm>
            <a:off x="3218007" y="4426553"/>
            <a:ext cx="279476" cy="279476"/>
            <a:chOff x="2869999" y="1687279"/>
            <a:chExt cx="397887" cy="397887"/>
          </a:xfrm>
        </p:grpSpPr>
        <p:sp>
          <p:nvSpPr>
            <p:cNvPr id="12396" name="Google Shape;12396;p62"/>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2"/>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62"/>
          <p:cNvGrpSpPr/>
          <p:nvPr/>
        </p:nvGrpSpPr>
        <p:grpSpPr>
          <a:xfrm>
            <a:off x="3966728" y="4426817"/>
            <a:ext cx="278860" cy="278948"/>
            <a:chOff x="3902887" y="1687655"/>
            <a:chExt cx="397010" cy="397135"/>
          </a:xfrm>
        </p:grpSpPr>
        <p:sp>
          <p:nvSpPr>
            <p:cNvPr id="12399" name="Google Shape;12399;p62"/>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2"/>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1" name="Google Shape;12401;p62"/>
          <p:cNvGrpSpPr/>
          <p:nvPr/>
        </p:nvGrpSpPr>
        <p:grpSpPr>
          <a:xfrm>
            <a:off x="4714834" y="4426546"/>
            <a:ext cx="279490" cy="279490"/>
            <a:chOff x="4933458" y="1687279"/>
            <a:chExt cx="397907" cy="397907"/>
          </a:xfrm>
        </p:grpSpPr>
        <p:sp>
          <p:nvSpPr>
            <p:cNvPr id="12402" name="Google Shape;12402;p62"/>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2"/>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4" name="Google Shape;12404;p62"/>
          <p:cNvGrpSpPr/>
          <p:nvPr/>
        </p:nvGrpSpPr>
        <p:grpSpPr>
          <a:xfrm>
            <a:off x="2094198" y="4426553"/>
            <a:ext cx="279476" cy="279476"/>
            <a:chOff x="1379798" y="1723250"/>
            <a:chExt cx="397887" cy="397887"/>
          </a:xfrm>
        </p:grpSpPr>
        <p:sp>
          <p:nvSpPr>
            <p:cNvPr id="12405" name="Google Shape;12405;p62"/>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2"/>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2"/>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2"/>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62"/>
          <p:cNvGrpSpPr/>
          <p:nvPr/>
        </p:nvGrpSpPr>
        <p:grpSpPr>
          <a:xfrm>
            <a:off x="1345493" y="4426553"/>
            <a:ext cx="279490" cy="279476"/>
            <a:chOff x="266768" y="1721375"/>
            <a:chExt cx="397907" cy="397887"/>
          </a:xfrm>
        </p:grpSpPr>
        <p:sp>
          <p:nvSpPr>
            <p:cNvPr id="12410" name="Google Shape;12410;p62"/>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2"/>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62"/>
          <p:cNvGrpSpPr/>
          <p:nvPr/>
        </p:nvGrpSpPr>
        <p:grpSpPr>
          <a:xfrm>
            <a:off x="1719859" y="4426553"/>
            <a:ext cx="279461" cy="279476"/>
            <a:chOff x="864491" y="1723250"/>
            <a:chExt cx="397866" cy="397887"/>
          </a:xfrm>
        </p:grpSpPr>
        <p:sp>
          <p:nvSpPr>
            <p:cNvPr id="12413" name="Google Shape;12413;p62"/>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2"/>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2"/>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6" name="Google Shape;12416;p62"/>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7" name="Google Shape;12417;p62"/>
          <p:cNvGrpSpPr/>
          <p:nvPr/>
        </p:nvGrpSpPr>
        <p:grpSpPr>
          <a:xfrm>
            <a:off x="2843740" y="4426832"/>
            <a:ext cx="279388" cy="278918"/>
            <a:chOff x="2408992" y="1722875"/>
            <a:chExt cx="397761" cy="397093"/>
          </a:xfrm>
        </p:grpSpPr>
        <p:sp>
          <p:nvSpPr>
            <p:cNvPr id="12418" name="Google Shape;12418;p62"/>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2"/>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0" name="Google Shape;12420;p62"/>
          <p:cNvGrpSpPr/>
          <p:nvPr/>
        </p:nvGrpSpPr>
        <p:grpSpPr>
          <a:xfrm>
            <a:off x="6576454" y="2738015"/>
            <a:ext cx="257472" cy="292918"/>
            <a:chOff x="7660859" y="2571753"/>
            <a:chExt cx="366561" cy="417024"/>
          </a:xfrm>
        </p:grpSpPr>
        <p:sp>
          <p:nvSpPr>
            <p:cNvPr id="12421" name="Google Shape;12421;p62"/>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2"/>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2"/>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62"/>
          <p:cNvGrpSpPr/>
          <p:nvPr/>
        </p:nvGrpSpPr>
        <p:grpSpPr>
          <a:xfrm>
            <a:off x="5079333" y="2738015"/>
            <a:ext cx="292918" cy="292918"/>
            <a:chOff x="5566722" y="2571753"/>
            <a:chExt cx="417024" cy="417024"/>
          </a:xfrm>
        </p:grpSpPr>
        <p:sp>
          <p:nvSpPr>
            <p:cNvPr id="12425" name="Google Shape;12425;p62"/>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2"/>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62"/>
          <p:cNvGrpSpPr/>
          <p:nvPr/>
        </p:nvGrpSpPr>
        <p:grpSpPr>
          <a:xfrm>
            <a:off x="5453615" y="2811538"/>
            <a:ext cx="292910" cy="145873"/>
            <a:chOff x="6090251" y="2676413"/>
            <a:chExt cx="417014" cy="207677"/>
          </a:xfrm>
        </p:grpSpPr>
        <p:sp>
          <p:nvSpPr>
            <p:cNvPr id="12428" name="Google Shape;12428;p62"/>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2"/>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2"/>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2"/>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62"/>
          <p:cNvGrpSpPr/>
          <p:nvPr/>
        </p:nvGrpSpPr>
        <p:grpSpPr>
          <a:xfrm>
            <a:off x="6202172" y="2738015"/>
            <a:ext cx="292918" cy="292918"/>
            <a:chOff x="7137330" y="2571753"/>
            <a:chExt cx="417024" cy="417024"/>
          </a:xfrm>
        </p:grpSpPr>
        <p:sp>
          <p:nvSpPr>
            <p:cNvPr id="12433" name="Google Shape;12433;p62"/>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2"/>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2"/>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6" name="Google Shape;12436;p62"/>
          <p:cNvGrpSpPr/>
          <p:nvPr/>
        </p:nvGrpSpPr>
        <p:grpSpPr>
          <a:xfrm>
            <a:off x="5827890" y="2738015"/>
            <a:ext cx="292918" cy="292918"/>
            <a:chOff x="6613801" y="2571753"/>
            <a:chExt cx="417024" cy="417024"/>
          </a:xfrm>
        </p:grpSpPr>
        <p:sp>
          <p:nvSpPr>
            <p:cNvPr id="12437" name="Google Shape;12437;p62"/>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2"/>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2"/>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2"/>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2"/>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2" name="Google Shape;12442;p62"/>
          <p:cNvGrpSpPr/>
          <p:nvPr/>
        </p:nvGrpSpPr>
        <p:grpSpPr>
          <a:xfrm>
            <a:off x="3207894" y="2738008"/>
            <a:ext cx="292933" cy="292933"/>
            <a:chOff x="2964567" y="2571753"/>
            <a:chExt cx="417045" cy="417045"/>
          </a:xfrm>
        </p:grpSpPr>
        <p:sp>
          <p:nvSpPr>
            <p:cNvPr id="12443" name="Google Shape;12443;p62"/>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2"/>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62"/>
          <p:cNvGrpSpPr/>
          <p:nvPr/>
        </p:nvGrpSpPr>
        <p:grpSpPr>
          <a:xfrm>
            <a:off x="3582191" y="2781487"/>
            <a:ext cx="292918" cy="205975"/>
            <a:chOff x="3476576" y="2633631"/>
            <a:chExt cx="417024" cy="293244"/>
          </a:xfrm>
        </p:grpSpPr>
        <p:sp>
          <p:nvSpPr>
            <p:cNvPr id="12446" name="Google Shape;12446;p62"/>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2"/>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8" name="Google Shape;12448;p62"/>
          <p:cNvGrpSpPr/>
          <p:nvPr/>
        </p:nvGrpSpPr>
        <p:grpSpPr>
          <a:xfrm>
            <a:off x="3956473" y="2738067"/>
            <a:ext cx="292933" cy="292815"/>
            <a:chOff x="3988564" y="2571836"/>
            <a:chExt cx="417045" cy="416878"/>
          </a:xfrm>
        </p:grpSpPr>
        <p:sp>
          <p:nvSpPr>
            <p:cNvPr id="12449" name="Google Shape;12449;p62"/>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2"/>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62"/>
          <p:cNvGrpSpPr/>
          <p:nvPr/>
        </p:nvGrpSpPr>
        <p:grpSpPr>
          <a:xfrm>
            <a:off x="4330770" y="2738015"/>
            <a:ext cx="292918" cy="292918"/>
            <a:chOff x="4500573" y="2571753"/>
            <a:chExt cx="417024" cy="417024"/>
          </a:xfrm>
        </p:grpSpPr>
        <p:sp>
          <p:nvSpPr>
            <p:cNvPr id="12452" name="Google Shape;12452;p62"/>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2"/>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62"/>
          <p:cNvGrpSpPr/>
          <p:nvPr/>
        </p:nvGrpSpPr>
        <p:grpSpPr>
          <a:xfrm>
            <a:off x="4705052" y="2738015"/>
            <a:ext cx="292918" cy="292918"/>
            <a:chOff x="5012603" y="2571753"/>
            <a:chExt cx="417024" cy="417024"/>
          </a:xfrm>
        </p:grpSpPr>
        <p:sp>
          <p:nvSpPr>
            <p:cNvPr id="12455" name="Google Shape;12455;p62"/>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2"/>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7" name="Google Shape;12457;p62"/>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8" name="Google Shape;12458;p62"/>
          <p:cNvGrpSpPr/>
          <p:nvPr/>
        </p:nvGrpSpPr>
        <p:grpSpPr>
          <a:xfrm>
            <a:off x="1708832" y="2738015"/>
            <a:ext cx="292947" cy="292918"/>
            <a:chOff x="812101" y="2571761"/>
            <a:chExt cx="417066" cy="417024"/>
          </a:xfrm>
        </p:grpSpPr>
        <p:sp>
          <p:nvSpPr>
            <p:cNvPr id="12459" name="Google Shape;12459;p62"/>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2"/>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2"/>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2"/>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62"/>
          <p:cNvGrpSpPr/>
          <p:nvPr/>
        </p:nvGrpSpPr>
        <p:grpSpPr>
          <a:xfrm>
            <a:off x="2083144" y="2738015"/>
            <a:ext cx="292918" cy="292918"/>
            <a:chOff x="1323129" y="2571761"/>
            <a:chExt cx="417024" cy="417024"/>
          </a:xfrm>
        </p:grpSpPr>
        <p:sp>
          <p:nvSpPr>
            <p:cNvPr id="12464" name="Google Shape;12464;p62"/>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2"/>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2"/>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2"/>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8" name="Google Shape;12468;p62"/>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9" name="Google Shape;12469;p62"/>
          <p:cNvGrpSpPr/>
          <p:nvPr/>
        </p:nvGrpSpPr>
        <p:grpSpPr>
          <a:xfrm>
            <a:off x="2833159" y="2738008"/>
            <a:ext cx="293372" cy="292933"/>
            <a:chOff x="2344476" y="2571761"/>
            <a:chExt cx="417671" cy="417045"/>
          </a:xfrm>
        </p:grpSpPr>
        <p:sp>
          <p:nvSpPr>
            <p:cNvPr id="12470" name="Google Shape;12470;p62"/>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2"/>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75" name="Shape 12475"/>
        <p:cNvGrpSpPr/>
        <p:nvPr/>
      </p:nvGrpSpPr>
      <p:grpSpPr>
        <a:xfrm>
          <a:off x="0" y="0"/>
          <a:ext cx="0" cy="0"/>
          <a:chOff x="0" y="0"/>
          <a:chExt cx="0" cy="0"/>
        </a:xfrm>
      </p:grpSpPr>
      <p:sp>
        <p:nvSpPr>
          <p:cNvPr id="12476" name="Google Shape;12476;p63"/>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477" name="Google Shape;12477;p63"/>
          <p:cNvGrpSpPr/>
          <p:nvPr/>
        </p:nvGrpSpPr>
        <p:grpSpPr>
          <a:xfrm>
            <a:off x="1049401" y="1688535"/>
            <a:ext cx="334346" cy="329068"/>
            <a:chOff x="683125" y="1955275"/>
            <a:chExt cx="299325" cy="294600"/>
          </a:xfrm>
        </p:grpSpPr>
        <p:sp>
          <p:nvSpPr>
            <p:cNvPr id="12478" name="Google Shape;12478;p6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63"/>
          <p:cNvGrpSpPr/>
          <p:nvPr/>
        </p:nvGrpSpPr>
        <p:grpSpPr>
          <a:xfrm>
            <a:off x="1050281" y="2079583"/>
            <a:ext cx="332587" cy="330855"/>
            <a:chOff x="685475" y="2318350"/>
            <a:chExt cx="297750" cy="296200"/>
          </a:xfrm>
        </p:grpSpPr>
        <p:sp>
          <p:nvSpPr>
            <p:cNvPr id="12483" name="Google Shape;12483;p6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6" name="Google Shape;12486;p63"/>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7" name="Google Shape;12487;p63"/>
          <p:cNvGrpSpPr/>
          <p:nvPr/>
        </p:nvGrpSpPr>
        <p:grpSpPr>
          <a:xfrm>
            <a:off x="3159658" y="1688312"/>
            <a:ext cx="293017" cy="329515"/>
            <a:chOff x="2523000" y="1954875"/>
            <a:chExt cx="262325" cy="295000"/>
          </a:xfrm>
        </p:grpSpPr>
        <p:sp>
          <p:nvSpPr>
            <p:cNvPr id="12488" name="Google Shape;12488;p6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63"/>
          <p:cNvGrpSpPr/>
          <p:nvPr/>
        </p:nvGrpSpPr>
        <p:grpSpPr>
          <a:xfrm>
            <a:off x="3139873" y="2080030"/>
            <a:ext cx="332587" cy="329962"/>
            <a:chOff x="2508825" y="2318350"/>
            <a:chExt cx="297750" cy="295400"/>
          </a:xfrm>
        </p:grpSpPr>
        <p:sp>
          <p:nvSpPr>
            <p:cNvPr id="12491" name="Google Shape;12491;p6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3" name="Google Shape;12493;p63"/>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4" name="Google Shape;12494;p63"/>
          <p:cNvGrpSpPr/>
          <p:nvPr/>
        </p:nvGrpSpPr>
        <p:grpSpPr>
          <a:xfrm>
            <a:off x="5245510" y="1688103"/>
            <a:ext cx="329068" cy="329934"/>
            <a:chOff x="4321150" y="1946600"/>
            <a:chExt cx="294600" cy="295375"/>
          </a:xfrm>
        </p:grpSpPr>
        <p:sp>
          <p:nvSpPr>
            <p:cNvPr id="12495" name="Google Shape;12495;p6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8" name="Google Shape;12498;p63"/>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3"/>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3"/>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3"/>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02" name="Google Shape;12502;p63"/>
          <p:cNvGrpSpPr/>
          <p:nvPr/>
        </p:nvGrpSpPr>
        <p:grpSpPr>
          <a:xfrm>
            <a:off x="1470025" y="2080030"/>
            <a:ext cx="333452" cy="329962"/>
            <a:chOff x="1049375" y="2318350"/>
            <a:chExt cx="298525" cy="295400"/>
          </a:xfrm>
        </p:grpSpPr>
        <p:sp>
          <p:nvSpPr>
            <p:cNvPr id="12503" name="Google Shape;12503;p6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63"/>
          <p:cNvGrpSpPr/>
          <p:nvPr/>
        </p:nvGrpSpPr>
        <p:grpSpPr>
          <a:xfrm>
            <a:off x="1470472" y="2504099"/>
            <a:ext cx="332559" cy="332559"/>
            <a:chOff x="1049375" y="2680675"/>
            <a:chExt cx="297725" cy="297725"/>
          </a:xfrm>
        </p:grpSpPr>
        <p:sp>
          <p:nvSpPr>
            <p:cNvPr id="12508" name="Google Shape;12508;p6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63"/>
          <p:cNvGrpSpPr/>
          <p:nvPr/>
        </p:nvGrpSpPr>
        <p:grpSpPr>
          <a:xfrm>
            <a:off x="3565926" y="1688089"/>
            <a:ext cx="329934" cy="329962"/>
            <a:chOff x="2872725" y="1954475"/>
            <a:chExt cx="295375" cy="295400"/>
          </a:xfrm>
        </p:grpSpPr>
        <p:sp>
          <p:nvSpPr>
            <p:cNvPr id="12511" name="Google Shape;12511;p6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63"/>
          <p:cNvGrpSpPr/>
          <p:nvPr/>
        </p:nvGrpSpPr>
        <p:grpSpPr>
          <a:xfrm>
            <a:off x="3586158" y="2079150"/>
            <a:ext cx="289471" cy="331721"/>
            <a:chOff x="2890050" y="2318350"/>
            <a:chExt cx="259150" cy="296975"/>
          </a:xfrm>
        </p:grpSpPr>
        <p:sp>
          <p:nvSpPr>
            <p:cNvPr id="12515" name="Google Shape;12515;p6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7" name="Google Shape;12517;p63"/>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8" name="Google Shape;12518;p63"/>
          <p:cNvGrpSpPr/>
          <p:nvPr/>
        </p:nvGrpSpPr>
        <p:grpSpPr>
          <a:xfrm>
            <a:off x="5662394" y="1688549"/>
            <a:ext cx="329040" cy="329040"/>
            <a:chOff x="4685050" y="1945825"/>
            <a:chExt cx="294575" cy="294575"/>
          </a:xfrm>
        </p:grpSpPr>
        <p:sp>
          <p:nvSpPr>
            <p:cNvPr id="12519" name="Google Shape;12519;p6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4" name="Google Shape;12524;p63"/>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3"/>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6" name="Google Shape;12526;p63"/>
          <p:cNvGrpSpPr/>
          <p:nvPr/>
        </p:nvGrpSpPr>
        <p:grpSpPr>
          <a:xfrm>
            <a:off x="7338295" y="2080477"/>
            <a:ext cx="329934" cy="329068"/>
            <a:chOff x="6131900" y="2301825"/>
            <a:chExt cx="295375" cy="294600"/>
          </a:xfrm>
        </p:grpSpPr>
        <p:sp>
          <p:nvSpPr>
            <p:cNvPr id="12527" name="Google Shape;12527;p6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63"/>
          <p:cNvGrpSpPr/>
          <p:nvPr/>
        </p:nvGrpSpPr>
        <p:grpSpPr>
          <a:xfrm>
            <a:off x="1890428" y="1687656"/>
            <a:ext cx="332587" cy="330827"/>
            <a:chOff x="1412450" y="1954475"/>
            <a:chExt cx="297750" cy="296175"/>
          </a:xfrm>
        </p:grpSpPr>
        <p:sp>
          <p:nvSpPr>
            <p:cNvPr id="12532" name="Google Shape;12532;p6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34" name="Google Shape;12534;p63"/>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5" name="Google Shape;12535;p63"/>
          <p:cNvGrpSpPr/>
          <p:nvPr/>
        </p:nvGrpSpPr>
        <p:grpSpPr>
          <a:xfrm>
            <a:off x="1890428" y="2504211"/>
            <a:ext cx="332587" cy="332335"/>
            <a:chOff x="1413250" y="2680675"/>
            <a:chExt cx="297750" cy="297525"/>
          </a:xfrm>
        </p:grpSpPr>
        <p:sp>
          <p:nvSpPr>
            <p:cNvPr id="12536" name="Google Shape;12536;p6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0" name="Google Shape;12540;p63"/>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3"/>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3"/>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3" name="Google Shape;12543;p63"/>
          <p:cNvGrpSpPr/>
          <p:nvPr/>
        </p:nvGrpSpPr>
        <p:grpSpPr>
          <a:xfrm>
            <a:off x="6081470" y="1688228"/>
            <a:ext cx="331693" cy="329683"/>
            <a:chOff x="5045775" y="1946400"/>
            <a:chExt cx="296950" cy="295150"/>
          </a:xfrm>
        </p:grpSpPr>
        <p:sp>
          <p:nvSpPr>
            <p:cNvPr id="12544" name="Google Shape;12544;p6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63"/>
          <p:cNvGrpSpPr/>
          <p:nvPr/>
        </p:nvGrpSpPr>
        <p:grpSpPr>
          <a:xfrm>
            <a:off x="6080144" y="2098949"/>
            <a:ext cx="334346" cy="292123"/>
            <a:chOff x="5046550" y="2327025"/>
            <a:chExt cx="299325" cy="261525"/>
          </a:xfrm>
        </p:grpSpPr>
        <p:sp>
          <p:nvSpPr>
            <p:cNvPr id="12547" name="Google Shape;12547;p6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0" name="Google Shape;12550;p63"/>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1" name="Google Shape;12551;p63"/>
          <p:cNvGrpSpPr/>
          <p:nvPr/>
        </p:nvGrpSpPr>
        <p:grpSpPr>
          <a:xfrm>
            <a:off x="7336969" y="2505411"/>
            <a:ext cx="332587" cy="329934"/>
            <a:chOff x="6167350" y="2672800"/>
            <a:chExt cx="297750" cy="295375"/>
          </a:xfrm>
        </p:grpSpPr>
        <p:sp>
          <p:nvSpPr>
            <p:cNvPr id="12552" name="Google Shape;12552;p6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63"/>
          <p:cNvGrpSpPr/>
          <p:nvPr/>
        </p:nvGrpSpPr>
        <p:grpSpPr>
          <a:xfrm>
            <a:off x="2310383" y="1687223"/>
            <a:ext cx="329068" cy="331693"/>
            <a:chOff x="1777925" y="1953700"/>
            <a:chExt cx="294600" cy="296950"/>
          </a:xfrm>
        </p:grpSpPr>
        <p:sp>
          <p:nvSpPr>
            <p:cNvPr id="12558" name="Google Shape;12558;p6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2" name="Google Shape;12562;p63"/>
          <p:cNvGrpSpPr/>
          <p:nvPr/>
        </p:nvGrpSpPr>
        <p:grpSpPr>
          <a:xfrm>
            <a:off x="2325351" y="2080477"/>
            <a:ext cx="299133" cy="329068"/>
            <a:chOff x="1790525" y="2319150"/>
            <a:chExt cx="267800" cy="294600"/>
          </a:xfrm>
        </p:grpSpPr>
        <p:sp>
          <p:nvSpPr>
            <p:cNvPr id="12563" name="Google Shape;12563;p6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5" name="Google Shape;12565;p63"/>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6" name="Google Shape;12566;p63"/>
          <p:cNvGrpSpPr/>
          <p:nvPr/>
        </p:nvGrpSpPr>
        <p:grpSpPr>
          <a:xfrm>
            <a:off x="4411489" y="1688089"/>
            <a:ext cx="330827" cy="329962"/>
            <a:chOff x="3599700" y="1954475"/>
            <a:chExt cx="296175" cy="295400"/>
          </a:xfrm>
        </p:grpSpPr>
        <p:sp>
          <p:nvSpPr>
            <p:cNvPr id="12567" name="Google Shape;12567;p6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63"/>
          <p:cNvGrpSpPr/>
          <p:nvPr/>
        </p:nvGrpSpPr>
        <p:grpSpPr>
          <a:xfrm>
            <a:off x="4412368" y="2080477"/>
            <a:ext cx="329068" cy="329068"/>
            <a:chOff x="3601275" y="2319150"/>
            <a:chExt cx="294600" cy="294600"/>
          </a:xfrm>
        </p:grpSpPr>
        <p:sp>
          <p:nvSpPr>
            <p:cNvPr id="12571" name="Google Shape;12571;p6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3" name="Google Shape;12573;p63"/>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4" name="Google Shape;12574;p63"/>
          <p:cNvGrpSpPr/>
          <p:nvPr/>
        </p:nvGrpSpPr>
        <p:grpSpPr>
          <a:xfrm>
            <a:off x="6513741" y="1687670"/>
            <a:ext cx="310582" cy="330800"/>
            <a:chOff x="5421475" y="1945825"/>
            <a:chExt cx="278050" cy="296150"/>
          </a:xfrm>
        </p:grpSpPr>
        <p:sp>
          <p:nvSpPr>
            <p:cNvPr id="12575" name="Google Shape;12575;p6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83" name="Google Shape;12583;p63"/>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4" name="Google Shape;12584;p63"/>
          <p:cNvGrpSpPr/>
          <p:nvPr/>
        </p:nvGrpSpPr>
        <p:grpSpPr>
          <a:xfrm>
            <a:off x="6503185" y="2563914"/>
            <a:ext cx="331693" cy="212928"/>
            <a:chOff x="5411225" y="2726350"/>
            <a:chExt cx="296950" cy="190625"/>
          </a:xfrm>
        </p:grpSpPr>
        <p:sp>
          <p:nvSpPr>
            <p:cNvPr id="12585" name="Google Shape;12585;p6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63"/>
          <p:cNvGrpSpPr/>
          <p:nvPr/>
        </p:nvGrpSpPr>
        <p:grpSpPr>
          <a:xfrm>
            <a:off x="7764197" y="1698574"/>
            <a:ext cx="332559" cy="308990"/>
            <a:chOff x="6524150" y="1938725"/>
            <a:chExt cx="297725" cy="276625"/>
          </a:xfrm>
        </p:grpSpPr>
        <p:sp>
          <p:nvSpPr>
            <p:cNvPr id="12588" name="Google Shape;12588;p6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3"/>
          <p:cNvGrpSpPr/>
          <p:nvPr/>
        </p:nvGrpSpPr>
        <p:grpSpPr>
          <a:xfrm>
            <a:off x="2726867" y="1687656"/>
            <a:ext cx="331721" cy="330827"/>
            <a:chOff x="2141000" y="1954475"/>
            <a:chExt cx="296975" cy="296175"/>
          </a:xfrm>
        </p:grpSpPr>
        <p:sp>
          <p:nvSpPr>
            <p:cNvPr id="12593" name="Google Shape;12593;p6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63"/>
          <p:cNvGrpSpPr/>
          <p:nvPr/>
        </p:nvGrpSpPr>
        <p:grpSpPr>
          <a:xfrm>
            <a:off x="2720723" y="2079918"/>
            <a:ext cx="344008" cy="330185"/>
            <a:chOff x="2140225" y="2318650"/>
            <a:chExt cx="307975" cy="295600"/>
          </a:xfrm>
        </p:grpSpPr>
        <p:sp>
          <p:nvSpPr>
            <p:cNvPr id="12598" name="Google Shape;12598;p6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0" name="Google Shape;12600;p63"/>
          <p:cNvGrpSpPr/>
          <p:nvPr/>
        </p:nvGrpSpPr>
        <p:grpSpPr>
          <a:xfrm>
            <a:off x="2725987" y="2504979"/>
            <a:ext cx="333480" cy="330800"/>
            <a:chOff x="2139425" y="2682250"/>
            <a:chExt cx="298550" cy="296150"/>
          </a:xfrm>
        </p:grpSpPr>
        <p:sp>
          <p:nvSpPr>
            <p:cNvPr id="12601" name="Google Shape;12601;p6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63"/>
          <p:cNvGrpSpPr/>
          <p:nvPr/>
        </p:nvGrpSpPr>
        <p:grpSpPr>
          <a:xfrm>
            <a:off x="4823141" y="1727686"/>
            <a:ext cx="331721" cy="250767"/>
            <a:chOff x="3962775" y="1990700"/>
            <a:chExt cx="296975" cy="224500"/>
          </a:xfrm>
        </p:grpSpPr>
        <p:sp>
          <p:nvSpPr>
            <p:cNvPr id="12606" name="Google Shape;12606;p6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0" name="Google Shape;12610;p63"/>
          <p:cNvGrpSpPr/>
          <p:nvPr/>
        </p:nvGrpSpPr>
        <p:grpSpPr>
          <a:xfrm>
            <a:off x="4823588" y="2079597"/>
            <a:ext cx="330827" cy="330827"/>
            <a:chOff x="3963575" y="2317575"/>
            <a:chExt cx="296175" cy="296175"/>
          </a:xfrm>
        </p:grpSpPr>
        <p:sp>
          <p:nvSpPr>
            <p:cNvPr id="12611" name="Google Shape;12611;p6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63"/>
          <p:cNvGrpSpPr/>
          <p:nvPr/>
        </p:nvGrpSpPr>
        <p:grpSpPr>
          <a:xfrm>
            <a:off x="4823588" y="2505411"/>
            <a:ext cx="330827" cy="329934"/>
            <a:chOff x="3962775" y="2683025"/>
            <a:chExt cx="296175" cy="295375"/>
          </a:xfrm>
        </p:grpSpPr>
        <p:sp>
          <p:nvSpPr>
            <p:cNvPr id="12628" name="Google Shape;12628;p6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1" name="Google Shape;12631;p63"/>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2" name="Google Shape;12632;p63"/>
          <p:cNvGrpSpPr/>
          <p:nvPr/>
        </p:nvGrpSpPr>
        <p:grpSpPr>
          <a:xfrm>
            <a:off x="6920069" y="2080044"/>
            <a:ext cx="329934" cy="329934"/>
            <a:chOff x="5775900" y="2308125"/>
            <a:chExt cx="295375" cy="295375"/>
          </a:xfrm>
        </p:grpSpPr>
        <p:sp>
          <p:nvSpPr>
            <p:cNvPr id="12633" name="Google Shape;12633;p6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63"/>
          <p:cNvGrpSpPr/>
          <p:nvPr/>
        </p:nvGrpSpPr>
        <p:grpSpPr>
          <a:xfrm>
            <a:off x="6939868" y="2504965"/>
            <a:ext cx="290336" cy="330827"/>
            <a:chOff x="5794025" y="2673575"/>
            <a:chExt cx="259925" cy="296175"/>
          </a:xfrm>
        </p:grpSpPr>
        <p:sp>
          <p:nvSpPr>
            <p:cNvPr id="12639" name="Google Shape;12639;p6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1" name="Google Shape;12641;p63"/>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2" name="Google Shape;12642;p63"/>
          <p:cNvGrpSpPr/>
          <p:nvPr/>
        </p:nvGrpSpPr>
        <p:grpSpPr>
          <a:xfrm>
            <a:off x="1050280" y="3049892"/>
            <a:ext cx="332587" cy="329040"/>
            <a:chOff x="581525" y="3254850"/>
            <a:chExt cx="297750" cy="294575"/>
          </a:xfrm>
        </p:grpSpPr>
        <p:sp>
          <p:nvSpPr>
            <p:cNvPr id="12643" name="Google Shape;12643;p63"/>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3"/>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3"/>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3"/>
          <p:cNvGrpSpPr/>
          <p:nvPr/>
        </p:nvGrpSpPr>
        <p:grpSpPr>
          <a:xfrm>
            <a:off x="1049401" y="3464690"/>
            <a:ext cx="334346" cy="332168"/>
            <a:chOff x="580725" y="3617925"/>
            <a:chExt cx="299325" cy="297375"/>
          </a:xfrm>
        </p:grpSpPr>
        <p:sp>
          <p:nvSpPr>
            <p:cNvPr id="12647" name="Google Shape;12647;p63"/>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3"/>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3"/>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3"/>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3"/>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63"/>
          <p:cNvGrpSpPr/>
          <p:nvPr/>
        </p:nvGrpSpPr>
        <p:grpSpPr>
          <a:xfrm>
            <a:off x="1051160" y="3866308"/>
            <a:ext cx="330827" cy="330827"/>
            <a:chOff x="583100" y="3982600"/>
            <a:chExt cx="296175" cy="296175"/>
          </a:xfrm>
        </p:grpSpPr>
        <p:sp>
          <p:nvSpPr>
            <p:cNvPr id="12653" name="Google Shape;12653;p63"/>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3"/>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3"/>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3"/>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3"/>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3"/>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3"/>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63"/>
          <p:cNvGrpSpPr/>
          <p:nvPr/>
        </p:nvGrpSpPr>
        <p:grpSpPr>
          <a:xfrm>
            <a:off x="3160998" y="3049655"/>
            <a:ext cx="290336" cy="329515"/>
            <a:chOff x="2423775" y="3226875"/>
            <a:chExt cx="259925" cy="295000"/>
          </a:xfrm>
        </p:grpSpPr>
        <p:sp>
          <p:nvSpPr>
            <p:cNvPr id="12661" name="Google Shape;12661;p63"/>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3"/>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3"/>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63"/>
          <p:cNvGrpSpPr/>
          <p:nvPr/>
        </p:nvGrpSpPr>
        <p:grpSpPr>
          <a:xfrm>
            <a:off x="3139439" y="3466673"/>
            <a:ext cx="333452" cy="328203"/>
            <a:chOff x="2404875" y="3592725"/>
            <a:chExt cx="298525" cy="293825"/>
          </a:xfrm>
        </p:grpSpPr>
        <p:sp>
          <p:nvSpPr>
            <p:cNvPr id="12665" name="Google Shape;12665;p63"/>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3"/>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3"/>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63"/>
          <p:cNvGrpSpPr/>
          <p:nvPr/>
        </p:nvGrpSpPr>
        <p:grpSpPr>
          <a:xfrm>
            <a:off x="3140319" y="3866754"/>
            <a:ext cx="331693" cy="329934"/>
            <a:chOff x="2404875" y="3955825"/>
            <a:chExt cx="296950" cy="295375"/>
          </a:xfrm>
        </p:grpSpPr>
        <p:sp>
          <p:nvSpPr>
            <p:cNvPr id="12669" name="Google Shape;12669;p63"/>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3"/>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3"/>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3"/>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63"/>
          <p:cNvGrpSpPr/>
          <p:nvPr/>
        </p:nvGrpSpPr>
        <p:grpSpPr>
          <a:xfrm>
            <a:off x="5245063" y="3048999"/>
            <a:ext cx="329962" cy="330827"/>
            <a:chOff x="4263650" y="3235150"/>
            <a:chExt cx="295400" cy="296175"/>
          </a:xfrm>
        </p:grpSpPr>
        <p:sp>
          <p:nvSpPr>
            <p:cNvPr id="12674" name="Google Shape;12674;p63"/>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3"/>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3"/>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3"/>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3"/>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9" name="Google Shape;12679;p63"/>
          <p:cNvGrpSpPr/>
          <p:nvPr/>
        </p:nvGrpSpPr>
        <p:grpSpPr>
          <a:xfrm>
            <a:off x="5242871" y="3475916"/>
            <a:ext cx="334346" cy="309716"/>
            <a:chOff x="4266025" y="3609275"/>
            <a:chExt cx="299325" cy="277275"/>
          </a:xfrm>
        </p:grpSpPr>
        <p:sp>
          <p:nvSpPr>
            <p:cNvPr id="12680" name="Google Shape;12680;p63"/>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3"/>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63"/>
          <p:cNvGrpSpPr/>
          <p:nvPr/>
        </p:nvGrpSpPr>
        <p:grpSpPr>
          <a:xfrm>
            <a:off x="5243304" y="3866754"/>
            <a:ext cx="333480" cy="329934"/>
            <a:chOff x="4263650" y="3963700"/>
            <a:chExt cx="298550" cy="295375"/>
          </a:xfrm>
        </p:grpSpPr>
        <p:sp>
          <p:nvSpPr>
            <p:cNvPr id="12683" name="Google Shape;12683;p63"/>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3"/>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3"/>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3"/>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3"/>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3"/>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3"/>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0" name="Google Shape;12690;p63"/>
          <p:cNvGrpSpPr/>
          <p:nvPr/>
        </p:nvGrpSpPr>
        <p:grpSpPr>
          <a:xfrm>
            <a:off x="7396351" y="3048999"/>
            <a:ext cx="213822" cy="330827"/>
            <a:chOff x="6164975" y="3211525"/>
            <a:chExt cx="191425" cy="296175"/>
          </a:xfrm>
        </p:grpSpPr>
        <p:sp>
          <p:nvSpPr>
            <p:cNvPr id="12691" name="Google Shape;12691;p63"/>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3"/>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3"/>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3"/>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3"/>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3"/>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3"/>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63"/>
          <p:cNvGrpSpPr/>
          <p:nvPr/>
        </p:nvGrpSpPr>
        <p:grpSpPr>
          <a:xfrm>
            <a:off x="1470010" y="3049013"/>
            <a:ext cx="333480" cy="330800"/>
            <a:chOff x="946175" y="3253275"/>
            <a:chExt cx="298550" cy="296150"/>
          </a:xfrm>
        </p:grpSpPr>
        <p:sp>
          <p:nvSpPr>
            <p:cNvPr id="12699" name="Google Shape;12699;p63"/>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3"/>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3"/>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3"/>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3"/>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3"/>
          <p:cNvGrpSpPr/>
          <p:nvPr/>
        </p:nvGrpSpPr>
        <p:grpSpPr>
          <a:xfrm>
            <a:off x="1470890" y="3466673"/>
            <a:ext cx="331721" cy="328203"/>
            <a:chOff x="946175" y="3619500"/>
            <a:chExt cx="296975" cy="293825"/>
          </a:xfrm>
        </p:grpSpPr>
        <p:sp>
          <p:nvSpPr>
            <p:cNvPr id="12705" name="Google Shape;12705;p63"/>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3"/>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3"/>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3"/>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3"/>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3"/>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63"/>
          <p:cNvGrpSpPr/>
          <p:nvPr/>
        </p:nvGrpSpPr>
        <p:grpSpPr>
          <a:xfrm>
            <a:off x="1470457" y="3865875"/>
            <a:ext cx="332587" cy="331693"/>
            <a:chOff x="944600" y="3981825"/>
            <a:chExt cx="297750" cy="296950"/>
          </a:xfrm>
        </p:grpSpPr>
        <p:sp>
          <p:nvSpPr>
            <p:cNvPr id="12712" name="Google Shape;12712;p63"/>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3"/>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3"/>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3"/>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63"/>
          <p:cNvGrpSpPr/>
          <p:nvPr/>
        </p:nvGrpSpPr>
        <p:grpSpPr>
          <a:xfrm>
            <a:off x="3565479" y="3049445"/>
            <a:ext cx="330827" cy="329934"/>
            <a:chOff x="2768750" y="3227275"/>
            <a:chExt cx="296175" cy="295375"/>
          </a:xfrm>
        </p:grpSpPr>
        <p:sp>
          <p:nvSpPr>
            <p:cNvPr id="12717" name="Google Shape;12717;p63"/>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3"/>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3"/>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3"/>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3"/>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3"/>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3"/>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3"/>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5" name="Google Shape;12725;p63"/>
          <p:cNvGrpSpPr/>
          <p:nvPr/>
        </p:nvGrpSpPr>
        <p:grpSpPr>
          <a:xfrm>
            <a:off x="3585277" y="3466072"/>
            <a:ext cx="291230" cy="329403"/>
            <a:chOff x="2786075" y="3591800"/>
            <a:chExt cx="260725" cy="294900"/>
          </a:xfrm>
        </p:grpSpPr>
        <p:sp>
          <p:nvSpPr>
            <p:cNvPr id="12726" name="Google Shape;12726;p63"/>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3"/>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3"/>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3"/>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3"/>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63"/>
          <p:cNvGrpSpPr/>
          <p:nvPr/>
        </p:nvGrpSpPr>
        <p:grpSpPr>
          <a:xfrm>
            <a:off x="3623549" y="3866308"/>
            <a:ext cx="214687" cy="330827"/>
            <a:chOff x="2819150" y="3955025"/>
            <a:chExt cx="192200" cy="296175"/>
          </a:xfrm>
        </p:grpSpPr>
        <p:sp>
          <p:nvSpPr>
            <p:cNvPr id="12732" name="Google Shape;12732;p63"/>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3"/>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3"/>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3"/>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63"/>
          <p:cNvGrpSpPr/>
          <p:nvPr/>
        </p:nvGrpSpPr>
        <p:grpSpPr>
          <a:xfrm>
            <a:off x="5661947" y="3049878"/>
            <a:ext cx="329934" cy="329068"/>
            <a:chOff x="4629125" y="3235150"/>
            <a:chExt cx="295375" cy="294600"/>
          </a:xfrm>
        </p:grpSpPr>
        <p:sp>
          <p:nvSpPr>
            <p:cNvPr id="12737" name="Google Shape;12737;p63"/>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3"/>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3"/>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3"/>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3"/>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2" name="Google Shape;12742;p63"/>
          <p:cNvGrpSpPr/>
          <p:nvPr/>
        </p:nvGrpSpPr>
        <p:grpSpPr>
          <a:xfrm>
            <a:off x="5661933" y="3465807"/>
            <a:ext cx="329962" cy="329934"/>
            <a:chOff x="4628325" y="3599825"/>
            <a:chExt cx="295400" cy="295375"/>
          </a:xfrm>
        </p:grpSpPr>
        <p:sp>
          <p:nvSpPr>
            <p:cNvPr id="12743" name="Google Shape;12743;p63"/>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3"/>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3"/>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3"/>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3"/>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3"/>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3"/>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3"/>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3"/>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3"/>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3"/>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3"/>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63"/>
          <p:cNvGrpSpPr/>
          <p:nvPr/>
        </p:nvGrpSpPr>
        <p:grpSpPr>
          <a:xfrm>
            <a:off x="5681732" y="3866308"/>
            <a:ext cx="290364" cy="330827"/>
            <a:chOff x="4645650" y="3962900"/>
            <a:chExt cx="259950" cy="296175"/>
          </a:xfrm>
        </p:grpSpPr>
        <p:sp>
          <p:nvSpPr>
            <p:cNvPr id="12756" name="Google Shape;12756;p63"/>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3"/>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3"/>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3"/>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3"/>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3"/>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63"/>
          <p:cNvGrpSpPr/>
          <p:nvPr/>
        </p:nvGrpSpPr>
        <p:grpSpPr>
          <a:xfrm>
            <a:off x="7338295" y="3466254"/>
            <a:ext cx="329934" cy="329040"/>
            <a:chOff x="6143725" y="3582500"/>
            <a:chExt cx="295375" cy="294575"/>
          </a:xfrm>
        </p:grpSpPr>
        <p:sp>
          <p:nvSpPr>
            <p:cNvPr id="12763" name="Google Shape;12763;p63"/>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3"/>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3"/>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3"/>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3"/>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3"/>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3"/>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63"/>
          <p:cNvGrpSpPr/>
          <p:nvPr/>
        </p:nvGrpSpPr>
        <p:grpSpPr>
          <a:xfrm>
            <a:off x="1890873" y="3049013"/>
            <a:ext cx="331693" cy="330800"/>
            <a:chOff x="1310075" y="3253275"/>
            <a:chExt cx="296950" cy="296150"/>
          </a:xfrm>
        </p:grpSpPr>
        <p:sp>
          <p:nvSpPr>
            <p:cNvPr id="12771" name="Google Shape;12771;p63"/>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3"/>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3"/>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4" name="Google Shape;12774;p63"/>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5" name="Google Shape;12775;p63"/>
          <p:cNvGrpSpPr/>
          <p:nvPr/>
        </p:nvGrpSpPr>
        <p:grpSpPr>
          <a:xfrm>
            <a:off x="1890427" y="3865554"/>
            <a:ext cx="332587" cy="332335"/>
            <a:chOff x="1310075" y="3980250"/>
            <a:chExt cx="297750" cy="297525"/>
          </a:xfrm>
        </p:grpSpPr>
        <p:sp>
          <p:nvSpPr>
            <p:cNvPr id="12776" name="Google Shape;12776;p63"/>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3"/>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3"/>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3"/>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63"/>
          <p:cNvGrpSpPr/>
          <p:nvPr/>
        </p:nvGrpSpPr>
        <p:grpSpPr>
          <a:xfrm>
            <a:off x="4030669" y="3049445"/>
            <a:ext cx="251660" cy="329934"/>
            <a:chOff x="3167275" y="3227275"/>
            <a:chExt cx="225300" cy="295375"/>
          </a:xfrm>
        </p:grpSpPr>
        <p:sp>
          <p:nvSpPr>
            <p:cNvPr id="12781" name="Google Shape;12781;p63"/>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3"/>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3"/>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3"/>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3"/>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6" name="Google Shape;12786;p63"/>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7" name="Google Shape;12787;p63"/>
          <p:cNvGrpSpPr/>
          <p:nvPr/>
        </p:nvGrpSpPr>
        <p:grpSpPr>
          <a:xfrm>
            <a:off x="3990205" y="3866740"/>
            <a:ext cx="332587" cy="329962"/>
            <a:chOff x="3133425" y="3955025"/>
            <a:chExt cx="297750" cy="295400"/>
          </a:xfrm>
        </p:grpSpPr>
        <p:sp>
          <p:nvSpPr>
            <p:cNvPr id="12788" name="Google Shape;12788;p63"/>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3"/>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3"/>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63"/>
          <p:cNvGrpSpPr/>
          <p:nvPr/>
        </p:nvGrpSpPr>
        <p:grpSpPr>
          <a:xfrm>
            <a:off x="6081903" y="3048412"/>
            <a:ext cx="330827" cy="332000"/>
            <a:chOff x="4991425" y="3234750"/>
            <a:chExt cx="296175" cy="297225"/>
          </a:xfrm>
        </p:grpSpPr>
        <p:sp>
          <p:nvSpPr>
            <p:cNvPr id="12792" name="Google Shape;12792;p63"/>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3"/>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3"/>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3"/>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3"/>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3"/>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63"/>
          <p:cNvGrpSpPr/>
          <p:nvPr/>
        </p:nvGrpSpPr>
        <p:grpSpPr>
          <a:xfrm>
            <a:off x="6081903" y="3485159"/>
            <a:ext cx="330827" cy="291230"/>
            <a:chOff x="4991425" y="3617150"/>
            <a:chExt cx="296175" cy="260725"/>
          </a:xfrm>
        </p:grpSpPr>
        <p:sp>
          <p:nvSpPr>
            <p:cNvPr id="12799" name="Google Shape;12799;p63"/>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3"/>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3"/>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3"/>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3"/>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3"/>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3"/>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6" name="Google Shape;12806;p63"/>
          <p:cNvGrpSpPr/>
          <p:nvPr/>
        </p:nvGrpSpPr>
        <p:grpSpPr>
          <a:xfrm>
            <a:off x="6154927" y="3866740"/>
            <a:ext cx="184780" cy="329962"/>
            <a:chOff x="5056800" y="3962900"/>
            <a:chExt cx="165425" cy="295400"/>
          </a:xfrm>
        </p:grpSpPr>
        <p:sp>
          <p:nvSpPr>
            <p:cNvPr id="12807" name="Google Shape;12807;p63"/>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3"/>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3"/>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63"/>
          <p:cNvGrpSpPr/>
          <p:nvPr/>
        </p:nvGrpSpPr>
        <p:grpSpPr>
          <a:xfrm>
            <a:off x="7337415" y="3866754"/>
            <a:ext cx="331693" cy="329934"/>
            <a:chOff x="6168925" y="3936925"/>
            <a:chExt cx="296950" cy="295375"/>
          </a:xfrm>
        </p:grpSpPr>
        <p:sp>
          <p:nvSpPr>
            <p:cNvPr id="12811" name="Google Shape;12811;p63"/>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3"/>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3"/>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3"/>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3"/>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3"/>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63"/>
          <p:cNvGrpSpPr/>
          <p:nvPr/>
        </p:nvGrpSpPr>
        <p:grpSpPr>
          <a:xfrm>
            <a:off x="2310396" y="3049446"/>
            <a:ext cx="329040" cy="329934"/>
            <a:chOff x="1674750" y="3254050"/>
            <a:chExt cx="294575" cy="295375"/>
          </a:xfrm>
        </p:grpSpPr>
        <p:sp>
          <p:nvSpPr>
            <p:cNvPr id="12818" name="Google Shape;12818;p63"/>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3"/>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3"/>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3"/>
          <p:cNvGrpSpPr/>
          <p:nvPr/>
        </p:nvGrpSpPr>
        <p:grpSpPr>
          <a:xfrm>
            <a:off x="2324024" y="3465807"/>
            <a:ext cx="301785" cy="329934"/>
            <a:chOff x="1687350" y="3618725"/>
            <a:chExt cx="270175" cy="295375"/>
          </a:xfrm>
        </p:grpSpPr>
        <p:sp>
          <p:nvSpPr>
            <p:cNvPr id="12822" name="Google Shape;12822;p63"/>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3"/>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3"/>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63"/>
          <p:cNvGrpSpPr/>
          <p:nvPr/>
        </p:nvGrpSpPr>
        <p:grpSpPr>
          <a:xfrm>
            <a:off x="2308623" y="3866754"/>
            <a:ext cx="332587" cy="329934"/>
            <a:chOff x="1672375" y="3982600"/>
            <a:chExt cx="297750" cy="295375"/>
          </a:xfrm>
        </p:grpSpPr>
        <p:sp>
          <p:nvSpPr>
            <p:cNvPr id="12826" name="Google Shape;12826;p63"/>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3"/>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3"/>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63"/>
          <p:cNvGrpSpPr/>
          <p:nvPr/>
        </p:nvGrpSpPr>
        <p:grpSpPr>
          <a:xfrm>
            <a:off x="4411488" y="3048999"/>
            <a:ext cx="330827" cy="330827"/>
            <a:chOff x="3497300" y="3227275"/>
            <a:chExt cx="296175" cy="296175"/>
          </a:xfrm>
        </p:grpSpPr>
        <p:sp>
          <p:nvSpPr>
            <p:cNvPr id="12830" name="Google Shape;12830;p63"/>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3"/>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3"/>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3"/>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3"/>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3"/>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3"/>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3"/>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63"/>
          <p:cNvGrpSpPr/>
          <p:nvPr/>
        </p:nvGrpSpPr>
        <p:grpSpPr>
          <a:xfrm>
            <a:off x="4411934" y="3466687"/>
            <a:ext cx="329934" cy="328175"/>
            <a:chOff x="3497300" y="3591950"/>
            <a:chExt cx="295375" cy="293800"/>
          </a:xfrm>
        </p:grpSpPr>
        <p:sp>
          <p:nvSpPr>
            <p:cNvPr id="12839" name="Google Shape;12839;p63"/>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3"/>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3"/>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3"/>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3"/>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3"/>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3"/>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3"/>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7" name="Google Shape;12847;p63"/>
          <p:cNvGrpSpPr/>
          <p:nvPr/>
        </p:nvGrpSpPr>
        <p:grpSpPr>
          <a:xfrm>
            <a:off x="4411934" y="3866740"/>
            <a:ext cx="329934" cy="329962"/>
            <a:chOff x="3497300" y="3955025"/>
            <a:chExt cx="295375" cy="295400"/>
          </a:xfrm>
        </p:grpSpPr>
        <p:sp>
          <p:nvSpPr>
            <p:cNvPr id="12848" name="Google Shape;12848;p63"/>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3"/>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3"/>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3"/>
          <p:cNvGrpSpPr/>
          <p:nvPr/>
        </p:nvGrpSpPr>
        <p:grpSpPr>
          <a:xfrm>
            <a:off x="6514173" y="3049683"/>
            <a:ext cx="309716" cy="329459"/>
            <a:chOff x="5364750" y="3235150"/>
            <a:chExt cx="277275" cy="294950"/>
          </a:xfrm>
        </p:grpSpPr>
        <p:sp>
          <p:nvSpPr>
            <p:cNvPr id="12852" name="Google Shape;12852;p63"/>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3"/>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3"/>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3"/>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3"/>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3"/>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3"/>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3"/>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3"/>
          <p:cNvGrpSpPr/>
          <p:nvPr/>
        </p:nvGrpSpPr>
        <p:grpSpPr>
          <a:xfrm>
            <a:off x="6503171" y="3464481"/>
            <a:ext cx="331721" cy="332587"/>
            <a:chOff x="5355300" y="3598250"/>
            <a:chExt cx="296975" cy="297750"/>
          </a:xfrm>
        </p:grpSpPr>
        <p:sp>
          <p:nvSpPr>
            <p:cNvPr id="12861" name="Google Shape;12861;p63"/>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3"/>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3"/>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3"/>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3"/>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3"/>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3"/>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3"/>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63"/>
          <p:cNvGrpSpPr/>
          <p:nvPr/>
        </p:nvGrpSpPr>
        <p:grpSpPr>
          <a:xfrm>
            <a:off x="6507136" y="3924810"/>
            <a:ext cx="323790" cy="213822"/>
            <a:chOff x="5358450" y="4015675"/>
            <a:chExt cx="289875" cy="191425"/>
          </a:xfrm>
        </p:grpSpPr>
        <p:sp>
          <p:nvSpPr>
            <p:cNvPr id="12870" name="Google Shape;12870;p63"/>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3"/>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3"/>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3"/>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63"/>
          <p:cNvGrpSpPr/>
          <p:nvPr/>
        </p:nvGrpSpPr>
        <p:grpSpPr>
          <a:xfrm>
            <a:off x="7764616" y="3060629"/>
            <a:ext cx="331721" cy="307566"/>
            <a:chOff x="6543825" y="3202075"/>
            <a:chExt cx="296975" cy="275350"/>
          </a:xfrm>
        </p:grpSpPr>
        <p:sp>
          <p:nvSpPr>
            <p:cNvPr id="12875" name="Google Shape;12875;p63"/>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3"/>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3"/>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3"/>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3"/>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3"/>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3"/>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63"/>
          <p:cNvGrpSpPr/>
          <p:nvPr/>
        </p:nvGrpSpPr>
        <p:grpSpPr>
          <a:xfrm>
            <a:off x="2727312" y="3048999"/>
            <a:ext cx="330827" cy="330827"/>
            <a:chOff x="2037825" y="3254050"/>
            <a:chExt cx="296175" cy="296175"/>
          </a:xfrm>
        </p:grpSpPr>
        <p:sp>
          <p:nvSpPr>
            <p:cNvPr id="12883" name="Google Shape;12883;p63"/>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3"/>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3"/>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3"/>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3"/>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3"/>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9" name="Google Shape;12889;p63"/>
          <p:cNvGrpSpPr/>
          <p:nvPr/>
        </p:nvGrpSpPr>
        <p:grpSpPr>
          <a:xfrm>
            <a:off x="2725553" y="3465905"/>
            <a:ext cx="334346" cy="329738"/>
            <a:chOff x="2034675" y="3617925"/>
            <a:chExt cx="299325" cy="295200"/>
          </a:xfrm>
        </p:grpSpPr>
        <p:sp>
          <p:nvSpPr>
            <p:cNvPr id="12890" name="Google Shape;12890;p63"/>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3"/>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3"/>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3"/>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3"/>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5" name="Google Shape;12895;p63"/>
          <p:cNvGrpSpPr/>
          <p:nvPr/>
        </p:nvGrpSpPr>
        <p:grpSpPr>
          <a:xfrm>
            <a:off x="2727312" y="3866754"/>
            <a:ext cx="330827" cy="329934"/>
            <a:chOff x="2037825" y="3981825"/>
            <a:chExt cx="296175" cy="295375"/>
          </a:xfrm>
        </p:grpSpPr>
        <p:sp>
          <p:nvSpPr>
            <p:cNvPr id="12896" name="Google Shape;12896;p63"/>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3"/>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3"/>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63"/>
          <p:cNvGrpSpPr/>
          <p:nvPr/>
        </p:nvGrpSpPr>
        <p:grpSpPr>
          <a:xfrm>
            <a:off x="4823587" y="3079353"/>
            <a:ext cx="330827" cy="270119"/>
            <a:chOff x="3860400" y="3254050"/>
            <a:chExt cx="296175" cy="241825"/>
          </a:xfrm>
        </p:grpSpPr>
        <p:sp>
          <p:nvSpPr>
            <p:cNvPr id="12900" name="Google Shape;12900;p63"/>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3"/>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3"/>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3"/>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3"/>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3"/>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3"/>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63"/>
          <p:cNvGrpSpPr/>
          <p:nvPr/>
        </p:nvGrpSpPr>
        <p:grpSpPr>
          <a:xfrm>
            <a:off x="4823140" y="3465360"/>
            <a:ext cx="331721" cy="330827"/>
            <a:chOff x="3859600" y="3591950"/>
            <a:chExt cx="296975" cy="296175"/>
          </a:xfrm>
        </p:grpSpPr>
        <p:sp>
          <p:nvSpPr>
            <p:cNvPr id="12908" name="Google Shape;12908;p63"/>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3"/>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3"/>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63"/>
          <p:cNvGrpSpPr/>
          <p:nvPr/>
        </p:nvGrpSpPr>
        <p:grpSpPr>
          <a:xfrm>
            <a:off x="4823587" y="3866308"/>
            <a:ext cx="330827" cy="330827"/>
            <a:chOff x="3860400" y="3955025"/>
            <a:chExt cx="296175" cy="296175"/>
          </a:xfrm>
        </p:grpSpPr>
        <p:sp>
          <p:nvSpPr>
            <p:cNvPr id="12912" name="Google Shape;12912;p63"/>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3"/>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3"/>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3"/>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3"/>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7" name="Google Shape;12917;p63"/>
          <p:cNvGrpSpPr/>
          <p:nvPr/>
        </p:nvGrpSpPr>
        <p:grpSpPr>
          <a:xfrm>
            <a:off x="6916983" y="3049445"/>
            <a:ext cx="336105" cy="329934"/>
            <a:chOff x="5716825" y="3235950"/>
            <a:chExt cx="300900" cy="295375"/>
          </a:xfrm>
        </p:grpSpPr>
        <p:sp>
          <p:nvSpPr>
            <p:cNvPr id="12918" name="Google Shape;12918;p63"/>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3"/>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3"/>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3"/>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2" name="Google Shape;12922;p63"/>
          <p:cNvGrpSpPr/>
          <p:nvPr/>
        </p:nvGrpSpPr>
        <p:grpSpPr>
          <a:xfrm>
            <a:off x="6929298" y="3475916"/>
            <a:ext cx="311475" cy="309716"/>
            <a:chOff x="5727850" y="3609275"/>
            <a:chExt cx="278850" cy="277275"/>
          </a:xfrm>
        </p:grpSpPr>
        <p:sp>
          <p:nvSpPr>
            <p:cNvPr id="12923" name="Google Shape;12923;p63"/>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3"/>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3"/>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3"/>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3"/>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63"/>
          <p:cNvGrpSpPr/>
          <p:nvPr/>
        </p:nvGrpSpPr>
        <p:grpSpPr>
          <a:xfrm>
            <a:off x="6939868" y="3866754"/>
            <a:ext cx="290336" cy="329934"/>
            <a:chOff x="5736525" y="3963700"/>
            <a:chExt cx="259925" cy="295375"/>
          </a:xfrm>
        </p:grpSpPr>
        <p:sp>
          <p:nvSpPr>
            <p:cNvPr id="12929" name="Google Shape;12929;p63"/>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3"/>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3"/>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3"/>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3"/>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3"/>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3"/>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63"/>
          <p:cNvGrpSpPr/>
          <p:nvPr/>
        </p:nvGrpSpPr>
        <p:grpSpPr>
          <a:xfrm>
            <a:off x="7764616" y="3465360"/>
            <a:ext cx="331721" cy="330827"/>
            <a:chOff x="6553275" y="3604550"/>
            <a:chExt cx="296975" cy="296175"/>
          </a:xfrm>
        </p:grpSpPr>
        <p:sp>
          <p:nvSpPr>
            <p:cNvPr id="12937" name="Google Shape;12937;p63"/>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3"/>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3"/>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3"/>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3"/>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3"/>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46" name="Shape 12946"/>
        <p:cNvGrpSpPr/>
        <p:nvPr/>
      </p:nvGrpSpPr>
      <p:grpSpPr>
        <a:xfrm>
          <a:off x="0" y="0"/>
          <a:ext cx="0" cy="0"/>
          <a:chOff x="0" y="0"/>
          <a:chExt cx="0" cy="0"/>
        </a:xfrm>
      </p:grpSpPr>
      <p:pic>
        <p:nvPicPr>
          <p:cNvPr id="12947" name="Google Shape;12947;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6" name="Shape 456"/>
        <p:cNvGrpSpPr/>
        <p:nvPr/>
      </p:nvGrpSpPr>
      <p:grpSpPr>
        <a:xfrm>
          <a:off x="0" y="0"/>
          <a:ext cx="0" cy="0"/>
          <a:chOff x="0" y="0"/>
          <a:chExt cx="0" cy="0"/>
        </a:xfrm>
      </p:grpSpPr>
      <p:cxnSp>
        <p:nvCxnSpPr>
          <p:cNvPr id="457" name="Google Shape;457;p23"/>
          <p:cNvCxnSpPr/>
          <p:nvPr/>
        </p:nvCxnSpPr>
        <p:spPr>
          <a:xfrm>
            <a:off x="1696125" y="1711300"/>
            <a:ext cx="1158300" cy="0"/>
          </a:xfrm>
          <a:prstGeom prst="straightConnector1">
            <a:avLst/>
          </a:prstGeom>
          <a:noFill/>
          <a:ln cap="flat" cmpd="sng" w="19050">
            <a:solidFill>
              <a:schemeClr val="lt1"/>
            </a:solidFill>
            <a:prstDash val="solid"/>
            <a:round/>
            <a:headEnd len="med" w="med" type="none"/>
            <a:tailEnd len="med" w="med" type="oval"/>
          </a:ln>
        </p:spPr>
      </p:cxnSp>
      <p:cxnSp>
        <p:nvCxnSpPr>
          <p:cNvPr id="458" name="Google Shape;458;p23"/>
          <p:cNvCxnSpPr/>
          <p:nvPr/>
        </p:nvCxnSpPr>
        <p:spPr>
          <a:xfrm>
            <a:off x="1820228" y="3532000"/>
            <a:ext cx="5289000" cy="0"/>
          </a:xfrm>
          <a:prstGeom prst="straightConnector1">
            <a:avLst/>
          </a:prstGeom>
          <a:noFill/>
          <a:ln cap="flat" cmpd="sng" w="19050">
            <a:solidFill>
              <a:schemeClr val="lt1"/>
            </a:solidFill>
            <a:prstDash val="solid"/>
            <a:round/>
            <a:headEnd len="med" w="med" type="none"/>
            <a:tailEnd len="med" w="med" type="oval"/>
          </a:ln>
        </p:spPr>
      </p:cxnSp>
      <p:sp>
        <p:nvSpPr>
          <p:cNvPr id="459" name="Google Shape;459;p23"/>
          <p:cNvSpPr/>
          <p:nvPr/>
        </p:nvSpPr>
        <p:spPr>
          <a:xfrm>
            <a:off x="720150" y="1760050"/>
            <a:ext cx="1722900" cy="1723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3"/>
          <p:cNvSpPr/>
          <p:nvPr/>
        </p:nvSpPr>
        <p:spPr>
          <a:xfrm>
            <a:off x="720000" y="1777300"/>
            <a:ext cx="1688400" cy="1688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 name="Google Shape;461;p23"/>
          <p:cNvGrpSpPr/>
          <p:nvPr/>
        </p:nvGrpSpPr>
        <p:grpSpPr>
          <a:xfrm>
            <a:off x="1025093" y="1499113"/>
            <a:ext cx="1078215" cy="3256543"/>
            <a:chOff x="1937500" y="2474975"/>
            <a:chExt cx="283100" cy="855050"/>
          </a:xfrm>
        </p:grpSpPr>
        <p:sp>
          <p:nvSpPr>
            <p:cNvPr id="462" name="Google Shape;462;p23"/>
            <p:cNvSpPr/>
            <p:nvPr/>
          </p:nvSpPr>
          <p:spPr>
            <a:xfrm>
              <a:off x="2117000" y="2574275"/>
              <a:ext cx="38600" cy="46275"/>
            </a:xfrm>
            <a:custGeom>
              <a:rect b="b" l="l" r="r" t="t"/>
              <a:pathLst>
                <a:path extrusionOk="0" h="1851" w="1544">
                  <a:moveTo>
                    <a:pt x="686" y="1"/>
                  </a:moveTo>
                  <a:cubicBezTo>
                    <a:pt x="130" y="1"/>
                    <a:pt x="14" y="598"/>
                    <a:pt x="14" y="598"/>
                  </a:cubicBezTo>
                  <a:cubicBezTo>
                    <a:pt x="0" y="1016"/>
                    <a:pt x="36" y="1434"/>
                    <a:pt x="117" y="1844"/>
                  </a:cubicBezTo>
                  <a:lnTo>
                    <a:pt x="180" y="1830"/>
                  </a:lnTo>
                  <a:cubicBezTo>
                    <a:pt x="245" y="1844"/>
                    <a:pt x="308" y="1850"/>
                    <a:pt x="367" y="1850"/>
                  </a:cubicBezTo>
                  <a:cubicBezTo>
                    <a:pt x="1322" y="1850"/>
                    <a:pt x="1543" y="183"/>
                    <a:pt x="896" y="26"/>
                  </a:cubicBezTo>
                  <a:cubicBezTo>
                    <a:pt x="819" y="9"/>
                    <a:pt x="750" y="1"/>
                    <a:pt x="68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3"/>
            <p:cNvSpPr/>
            <p:nvPr/>
          </p:nvSpPr>
          <p:spPr>
            <a:xfrm>
              <a:off x="1958075" y="2822800"/>
              <a:ext cx="55150" cy="39150"/>
            </a:xfrm>
            <a:custGeom>
              <a:rect b="b" l="l" r="r" t="t"/>
              <a:pathLst>
                <a:path extrusionOk="0" h="1566" w="2206">
                  <a:moveTo>
                    <a:pt x="154" y="0"/>
                  </a:moveTo>
                  <a:cubicBezTo>
                    <a:pt x="55" y="329"/>
                    <a:pt x="1" y="536"/>
                    <a:pt x="1" y="536"/>
                  </a:cubicBezTo>
                  <a:cubicBezTo>
                    <a:pt x="176" y="715"/>
                    <a:pt x="370" y="873"/>
                    <a:pt x="577" y="1008"/>
                  </a:cubicBezTo>
                  <a:cubicBezTo>
                    <a:pt x="955" y="1264"/>
                    <a:pt x="1499" y="1530"/>
                    <a:pt x="2151" y="1566"/>
                  </a:cubicBezTo>
                  <a:cubicBezTo>
                    <a:pt x="2165" y="1386"/>
                    <a:pt x="2187" y="1210"/>
                    <a:pt x="2205" y="1035"/>
                  </a:cubicBezTo>
                  <a:cubicBezTo>
                    <a:pt x="766" y="760"/>
                    <a:pt x="181" y="9"/>
                    <a:pt x="181" y="9"/>
                  </a:cubicBezTo>
                  <a:lnTo>
                    <a:pt x="154"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3"/>
            <p:cNvSpPr/>
            <p:nvPr/>
          </p:nvSpPr>
          <p:spPr>
            <a:xfrm>
              <a:off x="2156250" y="2834050"/>
              <a:ext cx="60525" cy="27675"/>
            </a:xfrm>
            <a:custGeom>
              <a:rect b="b" l="l" r="r" t="t"/>
              <a:pathLst>
                <a:path extrusionOk="0" h="1107" w="2421">
                  <a:moveTo>
                    <a:pt x="2344" y="0"/>
                  </a:moveTo>
                  <a:cubicBezTo>
                    <a:pt x="2255" y="41"/>
                    <a:pt x="1531" y="362"/>
                    <a:pt x="629" y="362"/>
                  </a:cubicBezTo>
                  <a:cubicBezTo>
                    <a:pt x="441" y="362"/>
                    <a:pt x="245" y="348"/>
                    <a:pt x="45" y="315"/>
                  </a:cubicBezTo>
                  <a:lnTo>
                    <a:pt x="0" y="319"/>
                  </a:lnTo>
                  <a:cubicBezTo>
                    <a:pt x="18" y="562"/>
                    <a:pt x="41" y="819"/>
                    <a:pt x="63" y="1093"/>
                  </a:cubicBezTo>
                  <a:lnTo>
                    <a:pt x="77" y="1093"/>
                  </a:lnTo>
                  <a:cubicBezTo>
                    <a:pt x="158" y="1102"/>
                    <a:pt x="245" y="1107"/>
                    <a:pt x="336" y="1107"/>
                  </a:cubicBezTo>
                  <a:cubicBezTo>
                    <a:pt x="862" y="1107"/>
                    <a:pt x="1513" y="963"/>
                    <a:pt x="1939" y="805"/>
                  </a:cubicBezTo>
                  <a:cubicBezTo>
                    <a:pt x="2187" y="715"/>
                    <a:pt x="2362" y="621"/>
                    <a:pt x="2389" y="549"/>
                  </a:cubicBezTo>
                  <a:cubicBezTo>
                    <a:pt x="2421" y="486"/>
                    <a:pt x="2398" y="283"/>
                    <a:pt x="23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3"/>
            <p:cNvSpPr/>
            <p:nvPr/>
          </p:nvSpPr>
          <p:spPr>
            <a:xfrm>
              <a:off x="2136225" y="2714825"/>
              <a:ext cx="78650" cy="128300"/>
            </a:xfrm>
            <a:custGeom>
              <a:rect b="b" l="l" r="r" t="t"/>
              <a:pathLst>
                <a:path extrusionOk="0" h="5132" w="3146">
                  <a:moveTo>
                    <a:pt x="370" y="1"/>
                  </a:moveTo>
                  <a:cubicBezTo>
                    <a:pt x="190" y="419"/>
                    <a:pt x="1" y="1035"/>
                    <a:pt x="55" y="1723"/>
                  </a:cubicBezTo>
                  <a:cubicBezTo>
                    <a:pt x="163" y="2992"/>
                    <a:pt x="819" y="3226"/>
                    <a:pt x="788" y="3307"/>
                  </a:cubicBezTo>
                  <a:cubicBezTo>
                    <a:pt x="765" y="3352"/>
                    <a:pt x="702" y="3374"/>
                    <a:pt x="608" y="3374"/>
                  </a:cubicBezTo>
                  <a:lnTo>
                    <a:pt x="675" y="3707"/>
                  </a:lnTo>
                  <a:cubicBezTo>
                    <a:pt x="675" y="3707"/>
                    <a:pt x="734" y="4283"/>
                    <a:pt x="801" y="5088"/>
                  </a:cubicBezTo>
                  <a:lnTo>
                    <a:pt x="846" y="5084"/>
                  </a:lnTo>
                  <a:cubicBezTo>
                    <a:pt x="1046" y="5117"/>
                    <a:pt x="1242" y="5131"/>
                    <a:pt x="1430" y="5131"/>
                  </a:cubicBezTo>
                  <a:cubicBezTo>
                    <a:pt x="2333" y="5131"/>
                    <a:pt x="3060" y="4810"/>
                    <a:pt x="3145" y="4769"/>
                  </a:cubicBezTo>
                  <a:cubicBezTo>
                    <a:pt x="3060" y="4324"/>
                    <a:pt x="2893" y="3676"/>
                    <a:pt x="2713" y="3051"/>
                  </a:cubicBezTo>
                  <a:cubicBezTo>
                    <a:pt x="2592" y="2619"/>
                    <a:pt x="2461" y="2200"/>
                    <a:pt x="2344" y="1867"/>
                  </a:cubicBezTo>
                  <a:cubicBezTo>
                    <a:pt x="1832" y="374"/>
                    <a:pt x="590" y="45"/>
                    <a:pt x="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3"/>
            <p:cNvSpPr/>
            <p:nvPr/>
          </p:nvSpPr>
          <p:spPr>
            <a:xfrm>
              <a:off x="1961900" y="2703025"/>
              <a:ext cx="200000" cy="257400"/>
            </a:xfrm>
            <a:custGeom>
              <a:rect b="b" l="l" r="r" t="t"/>
              <a:pathLst>
                <a:path extrusionOk="0" h="10296" w="8000">
                  <a:moveTo>
                    <a:pt x="4126" y="0"/>
                  </a:moveTo>
                  <a:cubicBezTo>
                    <a:pt x="4113" y="32"/>
                    <a:pt x="4086" y="59"/>
                    <a:pt x="4059" y="72"/>
                  </a:cubicBezTo>
                  <a:cubicBezTo>
                    <a:pt x="3870" y="171"/>
                    <a:pt x="2695" y="86"/>
                    <a:pt x="1895" y="967"/>
                  </a:cubicBezTo>
                  <a:cubicBezTo>
                    <a:pt x="1080" y="1863"/>
                    <a:pt x="487" y="3329"/>
                    <a:pt x="158" y="4310"/>
                  </a:cubicBezTo>
                  <a:cubicBezTo>
                    <a:pt x="95" y="4490"/>
                    <a:pt x="41" y="4652"/>
                    <a:pt x="1" y="4796"/>
                  </a:cubicBezTo>
                  <a:lnTo>
                    <a:pt x="28" y="4800"/>
                  </a:lnTo>
                  <a:cubicBezTo>
                    <a:pt x="28" y="4800"/>
                    <a:pt x="613" y="5551"/>
                    <a:pt x="2052" y="5830"/>
                  </a:cubicBezTo>
                  <a:cubicBezTo>
                    <a:pt x="2030" y="6001"/>
                    <a:pt x="2012" y="6181"/>
                    <a:pt x="1989" y="6357"/>
                  </a:cubicBezTo>
                  <a:cubicBezTo>
                    <a:pt x="1872" y="7459"/>
                    <a:pt x="1814" y="8561"/>
                    <a:pt x="1814" y="9668"/>
                  </a:cubicBezTo>
                  <a:cubicBezTo>
                    <a:pt x="1814" y="9668"/>
                    <a:pt x="1863" y="9686"/>
                    <a:pt x="1953" y="9717"/>
                  </a:cubicBezTo>
                  <a:cubicBezTo>
                    <a:pt x="2391" y="9862"/>
                    <a:pt x="3810" y="10295"/>
                    <a:pt x="5320" y="10295"/>
                  </a:cubicBezTo>
                  <a:cubicBezTo>
                    <a:pt x="6242" y="10295"/>
                    <a:pt x="7199" y="10133"/>
                    <a:pt x="7986" y="9645"/>
                  </a:cubicBezTo>
                  <a:lnTo>
                    <a:pt x="7999" y="9645"/>
                  </a:lnTo>
                  <a:lnTo>
                    <a:pt x="7999" y="9492"/>
                  </a:lnTo>
                  <a:cubicBezTo>
                    <a:pt x="7995" y="8642"/>
                    <a:pt x="7918" y="7405"/>
                    <a:pt x="7833" y="6339"/>
                  </a:cubicBezTo>
                  <a:cubicBezTo>
                    <a:pt x="7810" y="6064"/>
                    <a:pt x="7792" y="5803"/>
                    <a:pt x="7770" y="5565"/>
                  </a:cubicBezTo>
                  <a:cubicBezTo>
                    <a:pt x="7702" y="4760"/>
                    <a:pt x="7648" y="4179"/>
                    <a:pt x="7648" y="4179"/>
                  </a:cubicBezTo>
                  <a:lnTo>
                    <a:pt x="7581" y="3846"/>
                  </a:lnTo>
                  <a:cubicBezTo>
                    <a:pt x="7334" y="3846"/>
                    <a:pt x="6897" y="3703"/>
                    <a:pt x="6596" y="3419"/>
                  </a:cubicBezTo>
                  <a:cubicBezTo>
                    <a:pt x="5763" y="2645"/>
                    <a:pt x="5741" y="940"/>
                    <a:pt x="5804" y="45"/>
                  </a:cubicBezTo>
                  <a:lnTo>
                    <a:pt x="5804" y="45"/>
                  </a:lnTo>
                  <a:cubicBezTo>
                    <a:pt x="5540" y="203"/>
                    <a:pt x="5279" y="260"/>
                    <a:pt x="5039" y="260"/>
                  </a:cubicBezTo>
                  <a:cubicBezTo>
                    <a:pt x="4645" y="260"/>
                    <a:pt x="4311" y="106"/>
                    <a:pt x="4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3"/>
            <p:cNvSpPr/>
            <p:nvPr/>
          </p:nvSpPr>
          <p:spPr>
            <a:xfrm>
              <a:off x="2103400" y="3019950"/>
              <a:ext cx="111025" cy="45350"/>
            </a:xfrm>
            <a:custGeom>
              <a:rect b="b" l="l" r="r" t="t"/>
              <a:pathLst>
                <a:path extrusionOk="0" h="1814" w="4441">
                  <a:moveTo>
                    <a:pt x="4202" y="0"/>
                  </a:moveTo>
                  <a:cubicBezTo>
                    <a:pt x="4143" y="18"/>
                    <a:pt x="4085" y="36"/>
                    <a:pt x="4031" y="68"/>
                  </a:cubicBezTo>
                  <a:cubicBezTo>
                    <a:pt x="3575" y="256"/>
                    <a:pt x="2246" y="782"/>
                    <a:pt x="673" y="782"/>
                  </a:cubicBezTo>
                  <a:cubicBezTo>
                    <a:pt x="478" y="782"/>
                    <a:pt x="278" y="774"/>
                    <a:pt x="77" y="756"/>
                  </a:cubicBezTo>
                  <a:cubicBezTo>
                    <a:pt x="59" y="756"/>
                    <a:pt x="45" y="788"/>
                    <a:pt x="36" y="837"/>
                  </a:cubicBezTo>
                  <a:cubicBezTo>
                    <a:pt x="0" y="1021"/>
                    <a:pt x="59" y="1489"/>
                    <a:pt x="103" y="1642"/>
                  </a:cubicBezTo>
                  <a:cubicBezTo>
                    <a:pt x="108" y="1660"/>
                    <a:pt x="112" y="1678"/>
                    <a:pt x="126" y="1696"/>
                  </a:cubicBezTo>
                  <a:cubicBezTo>
                    <a:pt x="234" y="1768"/>
                    <a:pt x="463" y="1804"/>
                    <a:pt x="769" y="1813"/>
                  </a:cubicBezTo>
                  <a:cubicBezTo>
                    <a:pt x="798" y="1814"/>
                    <a:pt x="827" y="1814"/>
                    <a:pt x="857" y="1814"/>
                  </a:cubicBezTo>
                  <a:cubicBezTo>
                    <a:pt x="1616" y="1814"/>
                    <a:pt x="2765" y="1652"/>
                    <a:pt x="3522" y="1440"/>
                  </a:cubicBezTo>
                  <a:cubicBezTo>
                    <a:pt x="3954" y="1318"/>
                    <a:pt x="4260" y="1183"/>
                    <a:pt x="4305" y="1057"/>
                  </a:cubicBezTo>
                  <a:cubicBezTo>
                    <a:pt x="4440" y="680"/>
                    <a:pt x="4283" y="14"/>
                    <a:pt x="420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3"/>
            <p:cNvSpPr/>
            <p:nvPr/>
          </p:nvSpPr>
          <p:spPr>
            <a:xfrm>
              <a:off x="2000200" y="3024400"/>
              <a:ext cx="105800" cy="38550"/>
            </a:xfrm>
            <a:custGeom>
              <a:rect b="b" l="l" r="r" t="t"/>
              <a:pathLst>
                <a:path extrusionOk="0" h="1542" w="4232">
                  <a:moveTo>
                    <a:pt x="186" y="1"/>
                  </a:moveTo>
                  <a:cubicBezTo>
                    <a:pt x="97" y="1"/>
                    <a:pt x="0" y="836"/>
                    <a:pt x="88" y="915"/>
                  </a:cubicBezTo>
                  <a:cubicBezTo>
                    <a:pt x="192" y="1014"/>
                    <a:pt x="457" y="1118"/>
                    <a:pt x="808" y="1208"/>
                  </a:cubicBezTo>
                  <a:cubicBezTo>
                    <a:pt x="1538" y="1398"/>
                    <a:pt x="2644" y="1541"/>
                    <a:pt x="3445" y="1541"/>
                  </a:cubicBezTo>
                  <a:cubicBezTo>
                    <a:pt x="3533" y="1541"/>
                    <a:pt x="3617" y="1540"/>
                    <a:pt x="3696" y="1536"/>
                  </a:cubicBezTo>
                  <a:cubicBezTo>
                    <a:pt x="3872" y="1532"/>
                    <a:pt x="4047" y="1505"/>
                    <a:pt x="4218" y="1464"/>
                  </a:cubicBezTo>
                  <a:lnTo>
                    <a:pt x="4231" y="1464"/>
                  </a:lnTo>
                  <a:cubicBezTo>
                    <a:pt x="4182" y="1212"/>
                    <a:pt x="4169" y="951"/>
                    <a:pt x="4200" y="695"/>
                  </a:cubicBezTo>
                  <a:cubicBezTo>
                    <a:pt x="3539" y="641"/>
                    <a:pt x="1784" y="605"/>
                    <a:pt x="264" y="34"/>
                  </a:cubicBezTo>
                  <a:lnTo>
                    <a:pt x="192" y="2"/>
                  </a:lnTo>
                  <a:cubicBezTo>
                    <a:pt x="190" y="1"/>
                    <a:pt x="188" y="1"/>
                    <a:pt x="186"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3"/>
            <p:cNvSpPr/>
            <p:nvPr/>
          </p:nvSpPr>
          <p:spPr>
            <a:xfrm>
              <a:off x="2006550" y="2944250"/>
              <a:ext cx="197625" cy="98050"/>
            </a:xfrm>
            <a:custGeom>
              <a:rect b="b" l="l" r="r" t="t"/>
              <a:pathLst>
                <a:path extrusionOk="0" h="3922" w="7905">
                  <a:moveTo>
                    <a:pt x="6204" y="1"/>
                  </a:moveTo>
                  <a:cubicBezTo>
                    <a:pt x="5418" y="487"/>
                    <a:pt x="4462" y="648"/>
                    <a:pt x="3539" y="648"/>
                  </a:cubicBezTo>
                  <a:cubicBezTo>
                    <a:pt x="2029" y="648"/>
                    <a:pt x="610" y="216"/>
                    <a:pt x="172" y="68"/>
                  </a:cubicBezTo>
                  <a:cubicBezTo>
                    <a:pt x="158" y="217"/>
                    <a:pt x="109" y="788"/>
                    <a:pt x="68" y="1436"/>
                  </a:cubicBezTo>
                  <a:cubicBezTo>
                    <a:pt x="32" y="2061"/>
                    <a:pt x="1" y="2763"/>
                    <a:pt x="23" y="3217"/>
                  </a:cubicBezTo>
                  <a:lnTo>
                    <a:pt x="10" y="3244"/>
                  </a:lnTo>
                  <a:cubicBezTo>
                    <a:pt x="1287" y="3790"/>
                    <a:pt x="2752" y="3921"/>
                    <a:pt x="3572" y="3921"/>
                  </a:cubicBezTo>
                  <a:cubicBezTo>
                    <a:pt x="3719" y="3921"/>
                    <a:pt x="3845" y="3917"/>
                    <a:pt x="3946" y="3910"/>
                  </a:cubicBezTo>
                  <a:cubicBezTo>
                    <a:pt x="3955" y="3856"/>
                    <a:pt x="3969" y="3829"/>
                    <a:pt x="3986" y="3829"/>
                  </a:cubicBezTo>
                  <a:cubicBezTo>
                    <a:pt x="4174" y="3845"/>
                    <a:pt x="4359" y="3853"/>
                    <a:pt x="4541" y="3853"/>
                  </a:cubicBezTo>
                  <a:cubicBezTo>
                    <a:pt x="6126" y="3853"/>
                    <a:pt x="7445" y="3289"/>
                    <a:pt x="7905" y="3096"/>
                  </a:cubicBezTo>
                  <a:lnTo>
                    <a:pt x="7882" y="3042"/>
                  </a:lnTo>
                  <a:lnTo>
                    <a:pt x="7648" y="1625"/>
                  </a:lnTo>
                  <a:lnTo>
                    <a:pt x="7635" y="1620"/>
                  </a:lnTo>
                  <a:cubicBezTo>
                    <a:pt x="7468" y="2344"/>
                    <a:pt x="7306" y="2785"/>
                    <a:pt x="7252" y="2785"/>
                  </a:cubicBezTo>
                  <a:cubicBezTo>
                    <a:pt x="7251" y="2785"/>
                    <a:pt x="7250" y="2785"/>
                    <a:pt x="7248" y="2785"/>
                  </a:cubicBezTo>
                  <a:cubicBezTo>
                    <a:pt x="7127" y="2785"/>
                    <a:pt x="7131" y="2402"/>
                    <a:pt x="7131" y="2344"/>
                  </a:cubicBezTo>
                  <a:lnTo>
                    <a:pt x="7131" y="2344"/>
                  </a:lnTo>
                  <a:cubicBezTo>
                    <a:pt x="7064" y="2623"/>
                    <a:pt x="6969" y="2880"/>
                    <a:pt x="6906" y="2889"/>
                  </a:cubicBezTo>
                  <a:cubicBezTo>
                    <a:pt x="6905" y="2889"/>
                    <a:pt x="6903" y="2889"/>
                    <a:pt x="6901" y="2889"/>
                  </a:cubicBezTo>
                  <a:cubicBezTo>
                    <a:pt x="6790" y="2889"/>
                    <a:pt x="6677" y="2583"/>
                    <a:pt x="6677" y="2583"/>
                  </a:cubicBezTo>
                  <a:lnTo>
                    <a:pt x="6668" y="2583"/>
                  </a:lnTo>
                  <a:cubicBezTo>
                    <a:pt x="6624" y="2730"/>
                    <a:pt x="6577" y="2831"/>
                    <a:pt x="6526" y="2831"/>
                  </a:cubicBezTo>
                  <a:cubicBezTo>
                    <a:pt x="6524" y="2831"/>
                    <a:pt x="6521" y="2831"/>
                    <a:pt x="6519" y="2830"/>
                  </a:cubicBezTo>
                  <a:cubicBezTo>
                    <a:pt x="6371" y="2803"/>
                    <a:pt x="6398" y="1701"/>
                    <a:pt x="6398" y="1701"/>
                  </a:cubicBezTo>
                  <a:lnTo>
                    <a:pt x="6398" y="1701"/>
                  </a:lnTo>
                  <a:cubicBezTo>
                    <a:pt x="6398" y="1701"/>
                    <a:pt x="6245" y="2301"/>
                    <a:pt x="6064" y="2301"/>
                  </a:cubicBezTo>
                  <a:cubicBezTo>
                    <a:pt x="6054" y="2301"/>
                    <a:pt x="6044" y="2299"/>
                    <a:pt x="6033" y="2295"/>
                  </a:cubicBezTo>
                  <a:cubicBezTo>
                    <a:pt x="5840" y="2219"/>
                    <a:pt x="6200" y="1679"/>
                    <a:pt x="621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3"/>
            <p:cNvSpPr/>
            <p:nvPr/>
          </p:nvSpPr>
          <p:spPr>
            <a:xfrm>
              <a:off x="2152425" y="2854275"/>
              <a:ext cx="58275" cy="162200"/>
            </a:xfrm>
            <a:custGeom>
              <a:rect b="b" l="l" r="r" t="t"/>
              <a:pathLst>
                <a:path extrusionOk="0" h="6488" w="2331">
                  <a:moveTo>
                    <a:pt x="2092" y="1"/>
                  </a:moveTo>
                  <a:lnTo>
                    <a:pt x="2092" y="1"/>
                  </a:lnTo>
                  <a:cubicBezTo>
                    <a:pt x="1663" y="158"/>
                    <a:pt x="1011" y="302"/>
                    <a:pt x="487" y="302"/>
                  </a:cubicBezTo>
                  <a:cubicBezTo>
                    <a:pt x="397" y="302"/>
                    <a:pt x="311" y="298"/>
                    <a:pt x="230" y="289"/>
                  </a:cubicBezTo>
                  <a:lnTo>
                    <a:pt x="212" y="289"/>
                  </a:lnTo>
                  <a:cubicBezTo>
                    <a:pt x="297" y="1355"/>
                    <a:pt x="378" y="2592"/>
                    <a:pt x="378" y="3442"/>
                  </a:cubicBezTo>
                  <a:lnTo>
                    <a:pt x="378" y="3600"/>
                  </a:lnTo>
                  <a:cubicBezTo>
                    <a:pt x="365" y="5278"/>
                    <a:pt x="0" y="5813"/>
                    <a:pt x="198" y="5894"/>
                  </a:cubicBezTo>
                  <a:cubicBezTo>
                    <a:pt x="209" y="5898"/>
                    <a:pt x="219" y="5900"/>
                    <a:pt x="229" y="5900"/>
                  </a:cubicBezTo>
                  <a:cubicBezTo>
                    <a:pt x="410" y="5900"/>
                    <a:pt x="563" y="5300"/>
                    <a:pt x="563" y="5300"/>
                  </a:cubicBezTo>
                  <a:lnTo>
                    <a:pt x="563" y="5300"/>
                  </a:lnTo>
                  <a:cubicBezTo>
                    <a:pt x="563" y="5300"/>
                    <a:pt x="536" y="6398"/>
                    <a:pt x="684" y="6429"/>
                  </a:cubicBezTo>
                  <a:cubicBezTo>
                    <a:pt x="686" y="6430"/>
                    <a:pt x="688" y="6430"/>
                    <a:pt x="690" y="6430"/>
                  </a:cubicBezTo>
                  <a:cubicBezTo>
                    <a:pt x="738" y="6430"/>
                    <a:pt x="789" y="6325"/>
                    <a:pt x="833" y="6182"/>
                  </a:cubicBezTo>
                  <a:lnTo>
                    <a:pt x="842" y="6182"/>
                  </a:lnTo>
                  <a:cubicBezTo>
                    <a:pt x="842" y="6182"/>
                    <a:pt x="955" y="6488"/>
                    <a:pt x="1066" y="6488"/>
                  </a:cubicBezTo>
                  <a:cubicBezTo>
                    <a:pt x="1068" y="6488"/>
                    <a:pt x="1070" y="6488"/>
                    <a:pt x="1071" y="6488"/>
                  </a:cubicBezTo>
                  <a:cubicBezTo>
                    <a:pt x="1134" y="6479"/>
                    <a:pt x="1229" y="6222"/>
                    <a:pt x="1296" y="5939"/>
                  </a:cubicBezTo>
                  <a:lnTo>
                    <a:pt x="1296" y="5939"/>
                  </a:lnTo>
                  <a:cubicBezTo>
                    <a:pt x="1296" y="6002"/>
                    <a:pt x="1292" y="6389"/>
                    <a:pt x="1415" y="6389"/>
                  </a:cubicBezTo>
                  <a:cubicBezTo>
                    <a:pt x="1416" y="6389"/>
                    <a:pt x="1417" y="6389"/>
                    <a:pt x="1417" y="6389"/>
                  </a:cubicBezTo>
                  <a:cubicBezTo>
                    <a:pt x="1467" y="6384"/>
                    <a:pt x="1633" y="5948"/>
                    <a:pt x="1795" y="5224"/>
                  </a:cubicBezTo>
                  <a:cubicBezTo>
                    <a:pt x="2065" y="4032"/>
                    <a:pt x="2331" y="2066"/>
                    <a:pt x="209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3"/>
            <p:cNvSpPr/>
            <p:nvPr/>
          </p:nvSpPr>
          <p:spPr>
            <a:xfrm>
              <a:off x="2146225" y="3251175"/>
              <a:ext cx="59525" cy="78850"/>
            </a:xfrm>
            <a:custGeom>
              <a:rect b="b" l="l" r="r" t="t"/>
              <a:pathLst>
                <a:path extrusionOk="0" h="3154" w="2381">
                  <a:moveTo>
                    <a:pt x="2255" y="0"/>
                  </a:moveTo>
                  <a:lnTo>
                    <a:pt x="2205" y="5"/>
                  </a:lnTo>
                  <a:cubicBezTo>
                    <a:pt x="2008" y="122"/>
                    <a:pt x="1683" y="159"/>
                    <a:pt x="1348" y="159"/>
                  </a:cubicBezTo>
                  <a:cubicBezTo>
                    <a:pt x="780" y="159"/>
                    <a:pt x="180" y="52"/>
                    <a:pt x="109" y="41"/>
                  </a:cubicBezTo>
                  <a:lnTo>
                    <a:pt x="109" y="41"/>
                  </a:lnTo>
                  <a:cubicBezTo>
                    <a:pt x="316" y="1179"/>
                    <a:pt x="487" y="2016"/>
                    <a:pt x="487" y="2119"/>
                  </a:cubicBezTo>
                  <a:cubicBezTo>
                    <a:pt x="491" y="2268"/>
                    <a:pt x="1" y="2713"/>
                    <a:pt x="55" y="2978"/>
                  </a:cubicBezTo>
                  <a:cubicBezTo>
                    <a:pt x="85" y="3103"/>
                    <a:pt x="388" y="3154"/>
                    <a:pt x="763" y="3154"/>
                  </a:cubicBezTo>
                  <a:cubicBezTo>
                    <a:pt x="1406" y="3154"/>
                    <a:pt x="2259" y="3004"/>
                    <a:pt x="2304" y="2817"/>
                  </a:cubicBezTo>
                  <a:cubicBezTo>
                    <a:pt x="2381" y="2520"/>
                    <a:pt x="2340" y="1480"/>
                    <a:pt x="2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3"/>
            <p:cNvSpPr/>
            <p:nvPr/>
          </p:nvSpPr>
          <p:spPr>
            <a:xfrm>
              <a:off x="2122625" y="3055825"/>
              <a:ext cx="79975" cy="199275"/>
            </a:xfrm>
            <a:custGeom>
              <a:rect b="b" l="l" r="r" t="t"/>
              <a:pathLst>
                <a:path extrusionOk="0" h="7971" w="3199">
                  <a:moveTo>
                    <a:pt x="2753" y="0"/>
                  </a:moveTo>
                  <a:cubicBezTo>
                    <a:pt x="2004" y="210"/>
                    <a:pt x="872" y="375"/>
                    <a:pt x="113" y="375"/>
                  </a:cubicBezTo>
                  <a:cubicBezTo>
                    <a:pt x="75" y="375"/>
                    <a:pt x="37" y="375"/>
                    <a:pt x="0" y="374"/>
                  </a:cubicBezTo>
                  <a:lnTo>
                    <a:pt x="0" y="374"/>
                  </a:lnTo>
                  <a:cubicBezTo>
                    <a:pt x="14" y="563"/>
                    <a:pt x="135" y="1939"/>
                    <a:pt x="585" y="5016"/>
                  </a:cubicBezTo>
                  <a:cubicBezTo>
                    <a:pt x="729" y="6006"/>
                    <a:pt x="900" y="7009"/>
                    <a:pt x="1053" y="7850"/>
                  </a:cubicBezTo>
                  <a:cubicBezTo>
                    <a:pt x="1127" y="7862"/>
                    <a:pt x="1729" y="7971"/>
                    <a:pt x="2296" y="7971"/>
                  </a:cubicBezTo>
                  <a:cubicBezTo>
                    <a:pt x="2631" y="7971"/>
                    <a:pt x="2954" y="7933"/>
                    <a:pt x="3149" y="7814"/>
                  </a:cubicBezTo>
                  <a:lnTo>
                    <a:pt x="3199" y="7814"/>
                  </a:lnTo>
                  <a:cubicBezTo>
                    <a:pt x="3082" y="5790"/>
                    <a:pt x="2879" y="2938"/>
                    <a:pt x="275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3"/>
            <p:cNvSpPr/>
            <p:nvPr/>
          </p:nvSpPr>
          <p:spPr>
            <a:xfrm>
              <a:off x="1999575" y="2508575"/>
              <a:ext cx="123175" cy="201075"/>
            </a:xfrm>
            <a:custGeom>
              <a:rect b="b" l="l" r="r" t="t"/>
              <a:pathLst>
                <a:path extrusionOk="0" h="8043" w="4927">
                  <a:moveTo>
                    <a:pt x="2196" y="0"/>
                  </a:moveTo>
                  <a:cubicBezTo>
                    <a:pt x="2133" y="603"/>
                    <a:pt x="1886" y="2497"/>
                    <a:pt x="1197" y="3109"/>
                  </a:cubicBezTo>
                  <a:cubicBezTo>
                    <a:pt x="433" y="3788"/>
                    <a:pt x="1" y="4175"/>
                    <a:pt x="41" y="4899"/>
                  </a:cubicBezTo>
                  <a:lnTo>
                    <a:pt x="46" y="4899"/>
                  </a:lnTo>
                  <a:lnTo>
                    <a:pt x="716" y="6204"/>
                  </a:lnTo>
                  <a:cubicBezTo>
                    <a:pt x="716" y="6204"/>
                    <a:pt x="966" y="7077"/>
                    <a:pt x="2231" y="7077"/>
                  </a:cubicBezTo>
                  <a:cubicBezTo>
                    <a:pt x="2366" y="7077"/>
                    <a:pt x="2513" y="7067"/>
                    <a:pt x="2673" y="7045"/>
                  </a:cubicBezTo>
                  <a:lnTo>
                    <a:pt x="2682" y="7099"/>
                  </a:lnTo>
                  <a:cubicBezTo>
                    <a:pt x="2682" y="7099"/>
                    <a:pt x="2722" y="7580"/>
                    <a:pt x="2619" y="7778"/>
                  </a:cubicBezTo>
                  <a:cubicBezTo>
                    <a:pt x="2804" y="7887"/>
                    <a:pt x="3141" y="8042"/>
                    <a:pt x="3536" y="8042"/>
                  </a:cubicBezTo>
                  <a:cubicBezTo>
                    <a:pt x="3775" y="8042"/>
                    <a:pt x="4036" y="7985"/>
                    <a:pt x="4297" y="7828"/>
                  </a:cubicBezTo>
                  <a:cubicBezTo>
                    <a:pt x="4310" y="7688"/>
                    <a:pt x="4319" y="7571"/>
                    <a:pt x="4328" y="7481"/>
                  </a:cubicBezTo>
                  <a:cubicBezTo>
                    <a:pt x="4369" y="7144"/>
                    <a:pt x="4400" y="6887"/>
                    <a:pt x="4432" y="6379"/>
                  </a:cubicBezTo>
                  <a:cubicBezTo>
                    <a:pt x="4450" y="6334"/>
                    <a:pt x="4436" y="6298"/>
                    <a:pt x="4441" y="6289"/>
                  </a:cubicBezTo>
                  <a:cubicBezTo>
                    <a:pt x="4927" y="5461"/>
                    <a:pt x="4333" y="4827"/>
                    <a:pt x="4346" y="4004"/>
                  </a:cubicBezTo>
                  <a:cubicBezTo>
                    <a:pt x="4360" y="3486"/>
                    <a:pt x="4468" y="3091"/>
                    <a:pt x="4598" y="2834"/>
                  </a:cubicBezTo>
                  <a:cubicBezTo>
                    <a:pt x="3357" y="2281"/>
                    <a:pt x="2210" y="0"/>
                    <a:pt x="221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3"/>
            <p:cNvSpPr/>
            <p:nvPr/>
          </p:nvSpPr>
          <p:spPr>
            <a:xfrm>
              <a:off x="2020275" y="3054575"/>
              <a:ext cx="72350" cy="200225"/>
            </a:xfrm>
            <a:custGeom>
              <a:rect b="b" l="l" r="r" t="t"/>
              <a:pathLst>
                <a:path extrusionOk="0" h="8009" w="2894">
                  <a:moveTo>
                    <a:pt x="1" y="1"/>
                  </a:moveTo>
                  <a:lnTo>
                    <a:pt x="1" y="14"/>
                  </a:lnTo>
                  <a:cubicBezTo>
                    <a:pt x="1" y="14"/>
                    <a:pt x="203" y="1562"/>
                    <a:pt x="419" y="4913"/>
                  </a:cubicBezTo>
                  <a:cubicBezTo>
                    <a:pt x="486" y="5917"/>
                    <a:pt x="576" y="6929"/>
                    <a:pt x="666" y="7779"/>
                  </a:cubicBezTo>
                  <a:cubicBezTo>
                    <a:pt x="743" y="7799"/>
                    <a:pt x="1540" y="8009"/>
                    <a:pt x="2177" y="8009"/>
                  </a:cubicBezTo>
                  <a:cubicBezTo>
                    <a:pt x="2405" y="8009"/>
                    <a:pt x="2612" y="7982"/>
                    <a:pt x="2758" y="7909"/>
                  </a:cubicBezTo>
                  <a:lnTo>
                    <a:pt x="2772" y="7909"/>
                  </a:lnTo>
                  <a:cubicBezTo>
                    <a:pt x="2790" y="5966"/>
                    <a:pt x="2781" y="3240"/>
                    <a:pt x="2893" y="347"/>
                  </a:cubicBezTo>
                  <a:lnTo>
                    <a:pt x="2893" y="329"/>
                  </a:lnTo>
                  <a:cubicBezTo>
                    <a:pt x="2807" y="334"/>
                    <a:pt x="2717" y="336"/>
                    <a:pt x="2622" y="336"/>
                  </a:cubicBezTo>
                  <a:cubicBezTo>
                    <a:pt x="1823" y="336"/>
                    <a:pt x="732" y="190"/>
                    <a:pt x="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3"/>
            <p:cNvSpPr/>
            <p:nvPr/>
          </p:nvSpPr>
          <p:spPr>
            <a:xfrm>
              <a:off x="2028825" y="3249025"/>
              <a:ext cx="60750" cy="79350"/>
            </a:xfrm>
            <a:custGeom>
              <a:rect b="b" l="l" r="r" t="t"/>
              <a:pathLst>
                <a:path extrusionOk="0" h="3174" w="2430">
                  <a:moveTo>
                    <a:pt x="324" y="1"/>
                  </a:moveTo>
                  <a:cubicBezTo>
                    <a:pt x="437" y="1153"/>
                    <a:pt x="536" y="2003"/>
                    <a:pt x="536" y="2106"/>
                  </a:cubicBezTo>
                  <a:cubicBezTo>
                    <a:pt x="527" y="2250"/>
                    <a:pt x="0" y="2655"/>
                    <a:pt x="41" y="2925"/>
                  </a:cubicBezTo>
                  <a:cubicBezTo>
                    <a:pt x="63" y="3096"/>
                    <a:pt x="587" y="3174"/>
                    <a:pt x="1124" y="3174"/>
                  </a:cubicBezTo>
                  <a:cubicBezTo>
                    <a:pt x="1676" y="3174"/>
                    <a:pt x="2242" y="3091"/>
                    <a:pt x="2290" y="2943"/>
                  </a:cubicBezTo>
                  <a:cubicBezTo>
                    <a:pt x="2394" y="2642"/>
                    <a:pt x="2416" y="1616"/>
                    <a:pt x="2430" y="131"/>
                  </a:cubicBezTo>
                  <a:lnTo>
                    <a:pt x="2416" y="131"/>
                  </a:lnTo>
                  <a:cubicBezTo>
                    <a:pt x="2270" y="205"/>
                    <a:pt x="2061" y="233"/>
                    <a:pt x="1832" y="233"/>
                  </a:cubicBezTo>
                  <a:cubicBezTo>
                    <a:pt x="1196" y="233"/>
                    <a:pt x="400" y="2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3"/>
            <p:cNvSpPr/>
            <p:nvPr/>
          </p:nvSpPr>
          <p:spPr>
            <a:xfrm>
              <a:off x="1963925" y="2848100"/>
              <a:ext cx="47825" cy="164125"/>
            </a:xfrm>
            <a:custGeom>
              <a:rect b="b" l="l" r="r" t="t"/>
              <a:pathLst>
                <a:path extrusionOk="0" h="6565" w="1913">
                  <a:moveTo>
                    <a:pt x="1341" y="5268"/>
                  </a:moveTo>
                  <a:cubicBezTo>
                    <a:pt x="1341" y="5268"/>
                    <a:pt x="1346" y="5300"/>
                    <a:pt x="1350" y="5349"/>
                  </a:cubicBezTo>
                  <a:cubicBezTo>
                    <a:pt x="1341" y="5300"/>
                    <a:pt x="1341" y="5268"/>
                    <a:pt x="1341" y="5268"/>
                  </a:cubicBezTo>
                  <a:close/>
                  <a:moveTo>
                    <a:pt x="343" y="0"/>
                  </a:moveTo>
                  <a:cubicBezTo>
                    <a:pt x="293" y="338"/>
                    <a:pt x="64" y="1926"/>
                    <a:pt x="50" y="3253"/>
                  </a:cubicBezTo>
                  <a:cubicBezTo>
                    <a:pt x="37" y="4382"/>
                    <a:pt x="1" y="6114"/>
                    <a:pt x="275" y="6429"/>
                  </a:cubicBezTo>
                  <a:cubicBezTo>
                    <a:pt x="288" y="6444"/>
                    <a:pt x="301" y="6451"/>
                    <a:pt x="313" y="6451"/>
                  </a:cubicBezTo>
                  <a:cubicBezTo>
                    <a:pt x="453" y="6451"/>
                    <a:pt x="514" y="5529"/>
                    <a:pt x="514" y="5529"/>
                  </a:cubicBezTo>
                  <a:cubicBezTo>
                    <a:pt x="514" y="5529"/>
                    <a:pt x="514" y="6541"/>
                    <a:pt x="748" y="6564"/>
                  </a:cubicBezTo>
                  <a:cubicBezTo>
                    <a:pt x="750" y="6564"/>
                    <a:pt x="753" y="6564"/>
                    <a:pt x="756" y="6564"/>
                  </a:cubicBezTo>
                  <a:cubicBezTo>
                    <a:pt x="980" y="6564"/>
                    <a:pt x="936" y="5485"/>
                    <a:pt x="936" y="5484"/>
                  </a:cubicBezTo>
                  <a:lnTo>
                    <a:pt x="936" y="5484"/>
                  </a:lnTo>
                  <a:cubicBezTo>
                    <a:pt x="937" y="5485"/>
                    <a:pt x="1044" y="6420"/>
                    <a:pt x="1247" y="6447"/>
                  </a:cubicBezTo>
                  <a:cubicBezTo>
                    <a:pt x="1249" y="6447"/>
                    <a:pt x="1250" y="6447"/>
                    <a:pt x="1252" y="6447"/>
                  </a:cubicBezTo>
                  <a:cubicBezTo>
                    <a:pt x="1408" y="6447"/>
                    <a:pt x="1368" y="5665"/>
                    <a:pt x="1350" y="5372"/>
                  </a:cubicBezTo>
                  <a:lnTo>
                    <a:pt x="1350" y="5372"/>
                  </a:lnTo>
                  <a:cubicBezTo>
                    <a:pt x="1368" y="5566"/>
                    <a:pt x="1418" y="5941"/>
                    <a:pt x="1540" y="5941"/>
                  </a:cubicBezTo>
                  <a:cubicBezTo>
                    <a:pt x="1546" y="5941"/>
                    <a:pt x="1552" y="5940"/>
                    <a:pt x="1557" y="5939"/>
                  </a:cubicBezTo>
                  <a:cubicBezTo>
                    <a:pt x="1715" y="5894"/>
                    <a:pt x="1751" y="5489"/>
                    <a:pt x="1760" y="5277"/>
                  </a:cubicBezTo>
                  <a:lnTo>
                    <a:pt x="1773" y="5277"/>
                  </a:lnTo>
                  <a:cubicBezTo>
                    <a:pt x="1814" y="4629"/>
                    <a:pt x="1863" y="4058"/>
                    <a:pt x="1877" y="3914"/>
                  </a:cubicBezTo>
                  <a:cubicBezTo>
                    <a:pt x="1787" y="3883"/>
                    <a:pt x="1737" y="3865"/>
                    <a:pt x="1737" y="3865"/>
                  </a:cubicBezTo>
                  <a:cubicBezTo>
                    <a:pt x="1737" y="2758"/>
                    <a:pt x="1796" y="1656"/>
                    <a:pt x="1913" y="554"/>
                  </a:cubicBezTo>
                  <a:cubicBezTo>
                    <a:pt x="1269" y="522"/>
                    <a:pt x="725" y="252"/>
                    <a:pt x="34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3"/>
            <p:cNvSpPr/>
            <p:nvPr/>
          </p:nvSpPr>
          <p:spPr>
            <a:xfrm>
              <a:off x="2062125" y="2700650"/>
              <a:ext cx="48125" cy="14025"/>
            </a:xfrm>
            <a:custGeom>
              <a:rect b="b" l="l" r="r" t="t"/>
              <a:pathLst>
                <a:path extrusionOk="0" h="561" w="1925">
                  <a:moveTo>
                    <a:pt x="171" y="1"/>
                  </a:moveTo>
                  <a:lnTo>
                    <a:pt x="171" y="5"/>
                  </a:lnTo>
                  <a:cubicBezTo>
                    <a:pt x="164" y="4"/>
                    <a:pt x="157" y="3"/>
                    <a:pt x="151" y="3"/>
                  </a:cubicBezTo>
                  <a:cubicBezTo>
                    <a:pt x="58" y="3"/>
                    <a:pt x="0" y="114"/>
                    <a:pt x="63" y="190"/>
                  </a:cubicBezTo>
                  <a:lnTo>
                    <a:pt x="68" y="194"/>
                  </a:lnTo>
                  <a:cubicBezTo>
                    <a:pt x="68" y="194"/>
                    <a:pt x="86" y="217"/>
                    <a:pt x="126" y="248"/>
                  </a:cubicBezTo>
                  <a:cubicBezTo>
                    <a:pt x="180" y="293"/>
                    <a:pt x="238" y="338"/>
                    <a:pt x="306" y="374"/>
                  </a:cubicBezTo>
                  <a:cubicBezTo>
                    <a:pt x="346" y="397"/>
                    <a:pt x="391" y="419"/>
                    <a:pt x="436" y="437"/>
                  </a:cubicBezTo>
                  <a:cubicBezTo>
                    <a:pt x="486" y="460"/>
                    <a:pt x="535" y="478"/>
                    <a:pt x="589" y="496"/>
                  </a:cubicBezTo>
                  <a:cubicBezTo>
                    <a:pt x="643" y="514"/>
                    <a:pt x="702" y="527"/>
                    <a:pt x="760" y="536"/>
                  </a:cubicBezTo>
                  <a:cubicBezTo>
                    <a:pt x="819" y="550"/>
                    <a:pt x="882" y="554"/>
                    <a:pt x="945" y="559"/>
                  </a:cubicBezTo>
                  <a:cubicBezTo>
                    <a:pt x="963" y="560"/>
                    <a:pt x="981" y="560"/>
                    <a:pt x="999" y="560"/>
                  </a:cubicBezTo>
                  <a:cubicBezTo>
                    <a:pt x="1042" y="560"/>
                    <a:pt x="1085" y="557"/>
                    <a:pt x="1129" y="554"/>
                  </a:cubicBezTo>
                  <a:cubicBezTo>
                    <a:pt x="1188" y="550"/>
                    <a:pt x="1251" y="541"/>
                    <a:pt x="1309" y="527"/>
                  </a:cubicBezTo>
                  <a:cubicBezTo>
                    <a:pt x="1413" y="500"/>
                    <a:pt x="1512" y="464"/>
                    <a:pt x="1606" y="415"/>
                  </a:cubicBezTo>
                  <a:cubicBezTo>
                    <a:pt x="1674" y="379"/>
                    <a:pt x="1732" y="338"/>
                    <a:pt x="1790" y="289"/>
                  </a:cubicBezTo>
                  <a:cubicBezTo>
                    <a:pt x="1831" y="257"/>
                    <a:pt x="1853" y="235"/>
                    <a:pt x="1853" y="235"/>
                  </a:cubicBezTo>
                  <a:cubicBezTo>
                    <a:pt x="1924" y="164"/>
                    <a:pt x="1872" y="48"/>
                    <a:pt x="1779" y="48"/>
                  </a:cubicBezTo>
                  <a:cubicBezTo>
                    <a:pt x="1771" y="48"/>
                    <a:pt x="1763" y="48"/>
                    <a:pt x="1754" y="50"/>
                  </a:cubicBezTo>
                  <a:lnTo>
                    <a:pt x="1741" y="50"/>
                  </a:lnTo>
                  <a:cubicBezTo>
                    <a:pt x="1741" y="50"/>
                    <a:pt x="1714" y="55"/>
                    <a:pt x="1674" y="68"/>
                  </a:cubicBezTo>
                  <a:cubicBezTo>
                    <a:pt x="1629" y="82"/>
                    <a:pt x="1566" y="95"/>
                    <a:pt x="1494" y="109"/>
                  </a:cubicBezTo>
                  <a:cubicBezTo>
                    <a:pt x="1458" y="118"/>
                    <a:pt x="1417" y="122"/>
                    <a:pt x="1377" y="131"/>
                  </a:cubicBezTo>
                  <a:lnTo>
                    <a:pt x="1246" y="149"/>
                  </a:lnTo>
                  <a:cubicBezTo>
                    <a:pt x="1201" y="149"/>
                    <a:pt x="1152" y="154"/>
                    <a:pt x="1107" y="154"/>
                  </a:cubicBezTo>
                  <a:cubicBezTo>
                    <a:pt x="1062" y="154"/>
                    <a:pt x="1012" y="154"/>
                    <a:pt x="963" y="149"/>
                  </a:cubicBezTo>
                  <a:cubicBezTo>
                    <a:pt x="918" y="149"/>
                    <a:pt x="868" y="145"/>
                    <a:pt x="823" y="140"/>
                  </a:cubicBezTo>
                  <a:cubicBezTo>
                    <a:pt x="774" y="131"/>
                    <a:pt x="724" y="127"/>
                    <a:pt x="679" y="118"/>
                  </a:cubicBezTo>
                  <a:cubicBezTo>
                    <a:pt x="589" y="100"/>
                    <a:pt x="504" y="82"/>
                    <a:pt x="427" y="64"/>
                  </a:cubicBezTo>
                  <a:lnTo>
                    <a:pt x="171" y="1"/>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3"/>
            <p:cNvSpPr/>
            <p:nvPr/>
          </p:nvSpPr>
          <p:spPr>
            <a:xfrm>
              <a:off x="1937500" y="2481100"/>
              <a:ext cx="283100" cy="329675"/>
            </a:xfrm>
            <a:custGeom>
              <a:rect b="b" l="l" r="r" t="t"/>
              <a:pathLst>
                <a:path extrusionOk="0" h="13187" w="11324">
                  <a:moveTo>
                    <a:pt x="7861" y="3728"/>
                  </a:moveTo>
                  <a:cubicBezTo>
                    <a:pt x="7925" y="3728"/>
                    <a:pt x="7995" y="3736"/>
                    <a:pt x="8071" y="3753"/>
                  </a:cubicBezTo>
                  <a:cubicBezTo>
                    <a:pt x="8723" y="3910"/>
                    <a:pt x="8502" y="5577"/>
                    <a:pt x="7547" y="5577"/>
                  </a:cubicBezTo>
                  <a:cubicBezTo>
                    <a:pt x="7488" y="5577"/>
                    <a:pt x="7425" y="5571"/>
                    <a:pt x="7360" y="5557"/>
                  </a:cubicBezTo>
                  <a:cubicBezTo>
                    <a:pt x="7257" y="5008"/>
                    <a:pt x="7185" y="4653"/>
                    <a:pt x="7189" y="4325"/>
                  </a:cubicBezTo>
                  <a:cubicBezTo>
                    <a:pt x="7189" y="4325"/>
                    <a:pt x="7305" y="3728"/>
                    <a:pt x="7861" y="3728"/>
                  </a:cubicBezTo>
                  <a:close/>
                  <a:moveTo>
                    <a:pt x="6197" y="0"/>
                  </a:moveTo>
                  <a:cubicBezTo>
                    <a:pt x="5315" y="0"/>
                    <a:pt x="4625" y="586"/>
                    <a:pt x="4625" y="586"/>
                  </a:cubicBezTo>
                  <a:cubicBezTo>
                    <a:pt x="4625" y="586"/>
                    <a:pt x="4521" y="577"/>
                    <a:pt x="4347" y="577"/>
                  </a:cubicBezTo>
                  <a:cubicBezTo>
                    <a:pt x="3600" y="577"/>
                    <a:pt x="1552" y="746"/>
                    <a:pt x="855" y="2534"/>
                  </a:cubicBezTo>
                  <a:cubicBezTo>
                    <a:pt x="1" y="4734"/>
                    <a:pt x="2164" y="7141"/>
                    <a:pt x="1391" y="8085"/>
                  </a:cubicBezTo>
                  <a:cubicBezTo>
                    <a:pt x="617" y="9030"/>
                    <a:pt x="190" y="9260"/>
                    <a:pt x="239" y="10546"/>
                  </a:cubicBezTo>
                  <a:cubicBezTo>
                    <a:pt x="284" y="11680"/>
                    <a:pt x="1157" y="12499"/>
                    <a:pt x="1134" y="13187"/>
                  </a:cubicBezTo>
                  <a:cubicBezTo>
                    <a:pt x="1467" y="12202"/>
                    <a:pt x="2056" y="10740"/>
                    <a:pt x="2871" y="9840"/>
                  </a:cubicBezTo>
                  <a:cubicBezTo>
                    <a:pt x="3671" y="8958"/>
                    <a:pt x="4850" y="9044"/>
                    <a:pt x="5035" y="8949"/>
                  </a:cubicBezTo>
                  <a:cubicBezTo>
                    <a:pt x="5066" y="8931"/>
                    <a:pt x="5089" y="8909"/>
                    <a:pt x="5102" y="8877"/>
                  </a:cubicBezTo>
                  <a:cubicBezTo>
                    <a:pt x="5205" y="8679"/>
                    <a:pt x="5160" y="8193"/>
                    <a:pt x="5160" y="8193"/>
                  </a:cubicBezTo>
                  <a:lnTo>
                    <a:pt x="5156" y="8144"/>
                  </a:lnTo>
                  <a:cubicBezTo>
                    <a:pt x="4997" y="8166"/>
                    <a:pt x="4850" y="8176"/>
                    <a:pt x="4715" y="8176"/>
                  </a:cubicBezTo>
                  <a:cubicBezTo>
                    <a:pt x="3448" y="8176"/>
                    <a:pt x="3195" y="7298"/>
                    <a:pt x="3195" y="7298"/>
                  </a:cubicBezTo>
                  <a:lnTo>
                    <a:pt x="2529" y="5998"/>
                  </a:lnTo>
                  <a:lnTo>
                    <a:pt x="2520" y="5998"/>
                  </a:lnTo>
                  <a:cubicBezTo>
                    <a:pt x="2479" y="5274"/>
                    <a:pt x="2916" y="4887"/>
                    <a:pt x="3680" y="4203"/>
                  </a:cubicBezTo>
                  <a:cubicBezTo>
                    <a:pt x="4369" y="3591"/>
                    <a:pt x="4616" y="1697"/>
                    <a:pt x="4679" y="1095"/>
                  </a:cubicBezTo>
                  <a:lnTo>
                    <a:pt x="4688" y="1095"/>
                  </a:lnTo>
                  <a:cubicBezTo>
                    <a:pt x="4688" y="1095"/>
                    <a:pt x="5840" y="3375"/>
                    <a:pt x="7081" y="3929"/>
                  </a:cubicBezTo>
                  <a:cubicBezTo>
                    <a:pt x="6951" y="4190"/>
                    <a:pt x="6838" y="4585"/>
                    <a:pt x="6829" y="5098"/>
                  </a:cubicBezTo>
                  <a:cubicBezTo>
                    <a:pt x="6816" y="5917"/>
                    <a:pt x="7405" y="6560"/>
                    <a:pt x="6924" y="7384"/>
                  </a:cubicBezTo>
                  <a:cubicBezTo>
                    <a:pt x="6924" y="7415"/>
                    <a:pt x="6919" y="7442"/>
                    <a:pt x="6915" y="7469"/>
                  </a:cubicBezTo>
                  <a:cubicBezTo>
                    <a:pt x="6879" y="7982"/>
                    <a:pt x="6852" y="8234"/>
                    <a:pt x="6811" y="8571"/>
                  </a:cubicBezTo>
                  <a:cubicBezTo>
                    <a:pt x="6802" y="8666"/>
                    <a:pt x="6789" y="8783"/>
                    <a:pt x="6780" y="8922"/>
                  </a:cubicBezTo>
                  <a:cubicBezTo>
                    <a:pt x="6722" y="9813"/>
                    <a:pt x="6739" y="11522"/>
                    <a:pt x="7576" y="12296"/>
                  </a:cubicBezTo>
                  <a:cubicBezTo>
                    <a:pt x="7878" y="12575"/>
                    <a:pt x="8314" y="12723"/>
                    <a:pt x="8557" y="12723"/>
                  </a:cubicBezTo>
                  <a:cubicBezTo>
                    <a:pt x="8651" y="12723"/>
                    <a:pt x="8714" y="12701"/>
                    <a:pt x="8732" y="12656"/>
                  </a:cubicBezTo>
                  <a:cubicBezTo>
                    <a:pt x="8768" y="12575"/>
                    <a:pt x="8107" y="12341"/>
                    <a:pt x="8004" y="11072"/>
                  </a:cubicBezTo>
                  <a:cubicBezTo>
                    <a:pt x="7945" y="10380"/>
                    <a:pt x="8134" y="9768"/>
                    <a:pt x="8319" y="9350"/>
                  </a:cubicBezTo>
                  <a:cubicBezTo>
                    <a:pt x="8534" y="9394"/>
                    <a:pt x="9781" y="9723"/>
                    <a:pt x="10293" y="11216"/>
                  </a:cubicBezTo>
                  <a:cubicBezTo>
                    <a:pt x="10406" y="11545"/>
                    <a:pt x="10536" y="11963"/>
                    <a:pt x="10662" y="12395"/>
                  </a:cubicBezTo>
                  <a:cubicBezTo>
                    <a:pt x="11324" y="9772"/>
                    <a:pt x="9745" y="8063"/>
                    <a:pt x="9448" y="7204"/>
                  </a:cubicBezTo>
                  <a:cubicBezTo>
                    <a:pt x="9281" y="6740"/>
                    <a:pt x="9515" y="6484"/>
                    <a:pt x="9353" y="4235"/>
                  </a:cubicBezTo>
                  <a:cubicBezTo>
                    <a:pt x="9196" y="1981"/>
                    <a:pt x="7842" y="397"/>
                    <a:pt x="6722" y="73"/>
                  </a:cubicBezTo>
                  <a:cubicBezTo>
                    <a:pt x="6542" y="22"/>
                    <a:pt x="6366" y="0"/>
                    <a:pt x="619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3"/>
            <p:cNvSpPr/>
            <p:nvPr/>
          </p:nvSpPr>
          <p:spPr>
            <a:xfrm>
              <a:off x="1997550" y="2507525"/>
              <a:ext cx="58075" cy="179750"/>
            </a:xfrm>
            <a:custGeom>
              <a:rect b="b" l="l" r="r" t="t"/>
              <a:pathLst>
                <a:path extrusionOk="0" h="7190" w="2323">
                  <a:moveTo>
                    <a:pt x="2278" y="1"/>
                  </a:moveTo>
                  <a:cubicBezTo>
                    <a:pt x="2255" y="1"/>
                    <a:pt x="2236" y="17"/>
                    <a:pt x="2232" y="38"/>
                  </a:cubicBezTo>
                  <a:cubicBezTo>
                    <a:pt x="2232" y="38"/>
                    <a:pt x="2214" y="159"/>
                    <a:pt x="2178" y="370"/>
                  </a:cubicBezTo>
                  <a:cubicBezTo>
                    <a:pt x="2160" y="474"/>
                    <a:pt x="2138" y="604"/>
                    <a:pt x="2106" y="748"/>
                  </a:cubicBezTo>
                  <a:cubicBezTo>
                    <a:pt x="2075" y="892"/>
                    <a:pt x="2039" y="1059"/>
                    <a:pt x="1998" y="1234"/>
                  </a:cubicBezTo>
                  <a:cubicBezTo>
                    <a:pt x="1958" y="1410"/>
                    <a:pt x="1908" y="1599"/>
                    <a:pt x="1845" y="1797"/>
                  </a:cubicBezTo>
                  <a:cubicBezTo>
                    <a:pt x="1778" y="1990"/>
                    <a:pt x="1710" y="2197"/>
                    <a:pt x="1620" y="2399"/>
                  </a:cubicBezTo>
                  <a:cubicBezTo>
                    <a:pt x="1530" y="2606"/>
                    <a:pt x="1418" y="2795"/>
                    <a:pt x="1274" y="2962"/>
                  </a:cubicBezTo>
                  <a:cubicBezTo>
                    <a:pt x="1193" y="3047"/>
                    <a:pt x="1108" y="3128"/>
                    <a:pt x="1018" y="3205"/>
                  </a:cubicBezTo>
                  <a:cubicBezTo>
                    <a:pt x="928" y="3286"/>
                    <a:pt x="838" y="3367"/>
                    <a:pt x="748" y="3452"/>
                  </a:cubicBezTo>
                  <a:cubicBezTo>
                    <a:pt x="559" y="3623"/>
                    <a:pt x="392" y="3816"/>
                    <a:pt x="248" y="4023"/>
                  </a:cubicBezTo>
                  <a:cubicBezTo>
                    <a:pt x="100" y="4239"/>
                    <a:pt x="19" y="4487"/>
                    <a:pt x="5" y="4748"/>
                  </a:cubicBezTo>
                  <a:cubicBezTo>
                    <a:pt x="1" y="4982"/>
                    <a:pt x="28" y="5211"/>
                    <a:pt x="95" y="5436"/>
                  </a:cubicBezTo>
                  <a:cubicBezTo>
                    <a:pt x="145" y="5643"/>
                    <a:pt x="212" y="5832"/>
                    <a:pt x="257" y="6007"/>
                  </a:cubicBezTo>
                  <a:cubicBezTo>
                    <a:pt x="307" y="6160"/>
                    <a:pt x="338" y="6318"/>
                    <a:pt x="352" y="6480"/>
                  </a:cubicBezTo>
                  <a:cubicBezTo>
                    <a:pt x="361" y="6601"/>
                    <a:pt x="347" y="6722"/>
                    <a:pt x="311" y="6839"/>
                  </a:cubicBezTo>
                  <a:cubicBezTo>
                    <a:pt x="289" y="6916"/>
                    <a:pt x="257" y="6992"/>
                    <a:pt x="221" y="7060"/>
                  </a:cubicBezTo>
                  <a:lnTo>
                    <a:pt x="181" y="7136"/>
                  </a:lnTo>
                  <a:cubicBezTo>
                    <a:pt x="172" y="7154"/>
                    <a:pt x="176" y="7172"/>
                    <a:pt x="190" y="7181"/>
                  </a:cubicBezTo>
                  <a:cubicBezTo>
                    <a:pt x="195" y="7187"/>
                    <a:pt x="203" y="7190"/>
                    <a:pt x="210" y="7190"/>
                  </a:cubicBezTo>
                  <a:cubicBezTo>
                    <a:pt x="220" y="7190"/>
                    <a:pt x="230" y="7185"/>
                    <a:pt x="235" y="7177"/>
                  </a:cubicBezTo>
                  <a:lnTo>
                    <a:pt x="289" y="7100"/>
                  </a:lnTo>
                  <a:cubicBezTo>
                    <a:pt x="311" y="7073"/>
                    <a:pt x="329" y="7042"/>
                    <a:pt x="347" y="7010"/>
                  </a:cubicBezTo>
                  <a:cubicBezTo>
                    <a:pt x="370" y="6965"/>
                    <a:pt x="392" y="6920"/>
                    <a:pt x="410" y="6875"/>
                  </a:cubicBezTo>
                  <a:cubicBezTo>
                    <a:pt x="464" y="6749"/>
                    <a:pt x="491" y="6615"/>
                    <a:pt x="491" y="6480"/>
                  </a:cubicBezTo>
                  <a:cubicBezTo>
                    <a:pt x="491" y="6304"/>
                    <a:pt x="473" y="6133"/>
                    <a:pt x="428" y="5962"/>
                  </a:cubicBezTo>
                  <a:cubicBezTo>
                    <a:pt x="388" y="5782"/>
                    <a:pt x="338" y="5589"/>
                    <a:pt x="298" y="5386"/>
                  </a:cubicBezTo>
                  <a:cubicBezTo>
                    <a:pt x="289" y="5337"/>
                    <a:pt x="280" y="5287"/>
                    <a:pt x="271" y="5238"/>
                  </a:cubicBezTo>
                  <a:lnTo>
                    <a:pt x="248" y="5080"/>
                  </a:lnTo>
                  <a:cubicBezTo>
                    <a:pt x="239" y="4977"/>
                    <a:pt x="239" y="4869"/>
                    <a:pt x="244" y="4766"/>
                  </a:cubicBezTo>
                  <a:cubicBezTo>
                    <a:pt x="262" y="4550"/>
                    <a:pt x="338" y="4343"/>
                    <a:pt x="460" y="4167"/>
                  </a:cubicBezTo>
                  <a:cubicBezTo>
                    <a:pt x="599" y="3978"/>
                    <a:pt x="757" y="3803"/>
                    <a:pt x="932" y="3650"/>
                  </a:cubicBezTo>
                  <a:lnTo>
                    <a:pt x="1197" y="3403"/>
                  </a:lnTo>
                  <a:cubicBezTo>
                    <a:pt x="1292" y="3322"/>
                    <a:pt x="1382" y="3232"/>
                    <a:pt x="1472" y="3142"/>
                  </a:cubicBezTo>
                  <a:cubicBezTo>
                    <a:pt x="1629" y="2948"/>
                    <a:pt x="1760" y="2732"/>
                    <a:pt x="1850" y="2498"/>
                  </a:cubicBezTo>
                  <a:cubicBezTo>
                    <a:pt x="1935" y="2291"/>
                    <a:pt x="2007" y="2075"/>
                    <a:pt x="2061" y="1855"/>
                  </a:cubicBezTo>
                  <a:cubicBezTo>
                    <a:pt x="2111" y="1648"/>
                    <a:pt x="2156" y="1450"/>
                    <a:pt x="2187" y="1270"/>
                  </a:cubicBezTo>
                  <a:cubicBezTo>
                    <a:pt x="2255" y="906"/>
                    <a:pt x="2277" y="595"/>
                    <a:pt x="2300" y="384"/>
                  </a:cubicBezTo>
                  <a:cubicBezTo>
                    <a:pt x="2322" y="168"/>
                    <a:pt x="2322" y="47"/>
                    <a:pt x="2322" y="47"/>
                  </a:cubicBezTo>
                  <a:cubicBezTo>
                    <a:pt x="2322" y="24"/>
                    <a:pt x="2309" y="6"/>
                    <a:pt x="2286" y="2"/>
                  </a:cubicBezTo>
                  <a:cubicBezTo>
                    <a:pt x="2283" y="1"/>
                    <a:pt x="2281" y="1"/>
                    <a:pt x="227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3"/>
            <p:cNvSpPr/>
            <p:nvPr/>
          </p:nvSpPr>
          <p:spPr>
            <a:xfrm>
              <a:off x="2053900" y="2507625"/>
              <a:ext cx="64125" cy="73575"/>
            </a:xfrm>
            <a:custGeom>
              <a:rect b="b" l="l" r="r" t="t"/>
              <a:pathLst>
                <a:path extrusionOk="0" h="2943" w="2565">
                  <a:moveTo>
                    <a:pt x="35" y="1"/>
                  </a:moveTo>
                  <a:cubicBezTo>
                    <a:pt x="33" y="1"/>
                    <a:pt x="30" y="1"/>
                    <a:pt x="28" y="2"/>
                  </a:cubicBezTo>
                  <a:cubicBezTo>
                    <a:pt x="10" y="11"/>
                    <a:pt x="1" y="34"/>
                    <a:pt x="10" y="52"/>
                  </a:cubicBezTo>
                  <a:cubicBezTo>
                    <a:pt x="10" y="52"/>
                    <a:pt x="109" y="272"/>
                    <a:pt x="289" y="587"/>
                  </a:cubicBezTo>
                  <a:cubicBezTo>
                    <a:pt x="379" y="744"/>
                    <a:pt x="486" y="929"/>
                    <a:pt x="608" y="1118"/>
                  </a:cubicBezTo>
                  <a:cubicBezTo>
                    <a:pt x="734" y="1307"/>
                    <a:pt x="873" y="1509"/>
                    <a:pt x="1022" y="1698"/>
                  </a:cubicBezTo>
                  <a:cubicBezTo>
                    <a:pt x="1094" y="1797"/>
                    <a:pt x="1175" y="1887"/>
                    <a:pt x="1251" y="1981"/>
                  </a:cubicBezTo>
                  <a:cubicBezTo>
                    <a:pt x="1332" y="2071"/>
                    <a:pt x="1409" y="2157"/>
                    <a:pt x="1490" y="2238"/>
                  </a:cubicBezTo>
                  <a:cubicBezTo>
                    <a:pt x="1571" y="2319"/>
                    <a:pt x="1647" y="2395"/>
                    <a:pt x="1733" y="2463"/>
                  </a:cubicBezTo>
                  <a:cubicBezTo>
                    <a:pt x="1814" y="2530"/>
                    <a:pt x="1890" y="2593"/>
                    <a:pt x="1962" y="2647"/>
                  </a:cubicBezTo>
                  <a:lnTo>
                    <a:pt x="2173" y="2787"/>
                  </a:lnTo>
                  <a:lnTo>
                    <a:pt x="2349" y="2872"/>
                  </a:lnTo>
                  <a:cubicBezTo>
                    <a:pt x="2385" y="2890"/>
                    <a:pt x="2421" y="2908"/>
                    <a:pt x="2461" y="2922"/>
                  </a:cubicBezTo>
                  <a:lnTo>
                    <a:pt x="2497" y="2940"/>
                  </a:lnTo>
                  <a:cubicBezTo>
                    <a:pt x="2503" y="2942"/>
                    <a:pt x="2508" y="2943"/>
                    <a:pt x="2512" y="2943"/>
                  </a:cubicBezTo>
                  <a:cubicBezTo>
                    <a:pt x="2548" y="2943"/>
                    <a:pt x="2565" y="2888"/>
                    <a:pt x="2529" y="2872"/>
                  </a:cubicBezTo>
                  <a:lnTo>
                    <a:pt x="2488" y="2854"/>
                  </a:lnTo>
                  <a:cubicBezTo>
                    <a:pt x="2452" y="2841"/>
                    <a:pt x="2416" y="2818"/>
                    <a:pt x="2380" y="2800"/>
                  </a:cubicBezTo>
                  <a:lnTo>
                    <a:pt x="2218" y="2706"/>
                  </a:lnTo>
                  <a:lnTo>
                    <a:pt x="2025" y="2562"/>
                  </a:lnTo>
                  <a:cubicBezTo>
                    <a:pt x="1953" y="2508"/>
                    <a:pt x="1881" y="2445"/>
                    <a:pt x="1809" y="2377"/>
                  </a:cubicBezTo>
                  <a:cubicBezTo>
                    <a:pt x="1733" y="2310"/>
                    <a:pt x="1652" y="2233"/>
                    <a:pt x="1580" y="2152"/>
                  </a:cubicBezTo>
                  <a:cubicBezTo>
                    <a:pt x="1503" y="2067"/>
                    <a:pt x="1422" y="1986"/>
                    <a:pt x="1350" y="1896"/>
                  </a:cubicBezTo>
                  <a:cubicBezTo>
                    <a:pt x="1274" y="1802"/>
                    <a:pt x="1193" y="1716"/>
                    <a:pt x="1125" y="1617"/>
                  </a:cubicBezTo>
                  <a:cubicBezTo>
                    <a:pt x="977" y="1428"/>
                    <a:pt x="837" y="1235"/>
                    <a:pt x="711" y="1050"/>
                  </a:cubicBezTo>
                  <a:cubicBezTo>
                    <a:pt x="585" y="861"/>
                    <a:pt x="469" y="690"/>
                    <a:pt x="374" y="537"/>
                  </a:cubicBezTo>
                  <a:cubicBezTo>
                    <a:pt x="284" y="380"/>
                    <a:pt x="203" y="254"/>
                    <a:pt x="149" y="164"/>
                  </a:cubicBezTo>
                  <a:lnTo>
                    <a:pt x="68" y="20"/>
                  </a:lnTo>
                  <a:cubicBezTo>
                    <a:pt x="61" y="9"/>
                    <a:pt x="47" y="1"/>
                    <a:pt x="3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3"/>
            <p:cNvSpPr/>
            <p:nvPr/>
          </p:nvSpPr>
          <p:spPr>
            <a:xfrm>
              <a:off x="2006450" y="2750800"/>
              <a:ext cx="22175" cy="193425"/>
            </a:xfrm>
            <a:custGeom>
              <a:rect b="b" l="l" r="r" t="t"/>
              <a:pathLst>
                <a:path extrusionOk="0" h="7737" w="887">
                  <a:moveTo>
                    <a:pt x="852" y="0"/>
                  </a:moveTo>
                  <a:cubicBezTo>
                    <a:pt x="837" y="0"/>
                    <a:pt x="823" y="12"/>
                    <a:pt x="819" y="28"/>
                  </a:cubicBezTo>
                  <a:lnTo>
                    <a:pt x="612" y="1216"/>
                  </a:lnTo>
                  <a:lnTo>
                    <a:pt x="513" y="1792"/>
                  </a:lnTo>
                  <a:cubicBezTo>
                    <a:pt x="482" y="1998"/>
                    <a:pt x="450" y="2214"/>
                    <a:pt x="419" y="2439"/>
                  </a:cubicBezTo>
                  <a:cubicBezTo>
                    <a:pt x="356" y="2889"/>
                    <a:pt x="284" y="3366"/>
                    <a:pt x="216" y="3847"/>
                  </a:cubicBezTo>
                  <a:cubicBezTo>
                    <a:pt x="189" y="4086"/>
                    <a:pt x="162" y="4329"/>
                    <a:pt x="140" y="4563"/>
                  </a:cubicBezTo>
                  <a:cubicBezTo>
                    <a:pt x="122" y="4801"/>
                    <a:pt x="104" y="5035"/>
                    <a:pt x="86" y="5260"/>
                  </a:cubicBezTo>
                  <a:cubicBezTo>
                    <a:pt x="68" y="5485"/>
                    <a:pt x="54" y="5705"/>
                    <a:pt x="36" y="5908"/>
                  </a:cubicBezTo>
                  <a:cubicBezTo>
                    <a:pt x="18" y="6115"/>
                    <a:pt x="23" y="6313"/>
                    <a:pt x="18" y="6497"/>
                  </a:cubicBezTo>
                  <a:lnTo>
                    <a:pt x="0" y="7703"/>
                  </a:lnTo>
                  <a:cubicBezTo>
                    <a:pt x="2" y="7725"/>
                    <a:pt x="19" y="7736"/>
                    <a:pt x="36" y="7736"/>
                  </a:cubicBezTo>
                  <a:cubicBezTo>
                    <a:pt x="53" y="7736"/>
                    <a:pt x="70" y="7725"/>
                    <a:pt x="72" y="7703"/>
                  </a:cubicBezTo>
                  <a:cubicBezTo>
                    <a:pt x="72" y="7703"/>
                    <a:pt x="95" y="7221"/>
                    <a:pt x="126" y="6502"/>
                  </a:cubicBezTo>
                  <a:cubicBezTo>
                    <a:pt x="135" y="6322"/>
                    <a:pt x="135" y="6124"/>
                    <a:pt x="153" y="5921"/>
                  </a:cubicBezTo>
                  <a:cubicBezTo>
                    <a:pt x="171" y="5714"/>
                    <a:pt x="194" y="5494"/>
                    <a:pt x="207" y="5269"/>
                  </a:cubicBezTo>
                  <a:cubicBezTo>
                    <a:pt x="225" y="5044"/>
                    <a:pt x="243" y="4806"/>
                    <a:pt x="266" y="4576"/>
                  </a:cubicBezTo>
                  <a:cubicBezTo>
                    <a:pt x="284" y="4342"/>
                    <a:pt x="315" y="4099"/>
                    <a:pt x="347" y="3861"/>
                  </a:cubicBezTo>
                  <a:cubicBezTo>
                    <a:pt x="410" y="3380"/>
                    <a:pt x="477" y="2907"/>
                    <a:pt x="536" y="2457"/>
                  </a:cubicBezTo>
                  <a:cubicBezTo>
                    <a:pt x="567" y="2232"/>
                    <a:pt x="594" y="2012"/>
                    <a:pt x="626" y="1810"/>
                  </a:cubicBezTo>
                  <a:cubicBezTo>
                    <a:pt x="657" y="1603"/>
                    <a:pt x="684" y="1409"/>
                    <a:pt x="711" y="1234"/>
                  </a:cubicBezTo>
                  <a:lnTo>
                    <a:pt x="886" y="37"/>
                  </a:lnTo>
                  <a:cubicBezTo>
                    <a:pt x="886" y="19"/>
                    <a:pt x="877" y="6"/>
                    <a:pt x="859" y="1"/>
                  </a:cubicBezTo>
                  <a:cubicBezTo>
                    <a:pt x="857" y="0"/>
                    <a:pt x="855" y="0"/>
                    <a:pt x="8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3"/>
            <p:cNvSpPr/>
            <p:nvPr/>
          </p:nvSpPr>
          <p:spPr>
            <a:xfrm>
              <a:off x="2168625" y="2985525"/>
              <a:ext cx="9350" cy="30400"/>
            </a:xfrm>
            <a:custGeom>
              <a:rect b="b" l="l" r="r" t="t"/>
              <a:pathLst>
                <a:path extrusionOk="0" h="1216" w="374">
                  <a:moveTo>
                    <a:pt x="335" y="1"/>
                  </a:moveTo>
                  <a:cubicBezTo>
                    <a:pt x="319" y="1"/>
                    <a:pt x="304" y="11"/>
                    <a:pt x="302" y="32"/>
                  </a:cubicBezTo>
                  <a:lnTo>
                    <a:pt x="302" y="37"/>
                  </a:lnTo>
                  <a:cubicBezTo>
                    <a:pt x="302" y="37"/>
                    <a:pt x="288" y="109"/>
                    <a:pt x="266" y="217"/>
                  </a:cubicBezTo>
                  <a:cubicBezTo>
                    <a:pt x="243" y="329"/>
                    <a:pt x="216" y="478"/>
                    <a:pt x="185" y="621"/>
                  </a:cubicBezTo>
                  <a:cubicBezTo>
                    <a:pt x="176" y="693"/>
                    <a:pt x="153" y="770"/>
                    <a:pt x="140" y="837"/>
                  </a:cubicBezTo>
                  <a:cubicBezTo>
                    <a:pt x="131" y="869"/>
                    <a:pt x="126" y="905"/>
                    <a:pt x="117" y="936"/>
                  </a:cubicBezTo>
                  <a:cubicBezTo>
                    <a:pt x="113" y="963"/>
                    <a:pt x="104" y="995"/>
                    <a:pt x="95" y="1017"/>
                  </a:cubicBezTo>
                  <a:cubicBezTo>
                    <a:pt x="86" y="1058"/>
                    <a:pt x="68" y="1094"/>
                    <a:pt x="50" y="1130"/>
                  </a:cubicBezTo>
                  <a:cubicBezTo>
                    <a:pt x="50" y="1134"/>
                    <a:pt x="45" y="1134"/>
                    <a:pt x="50" y="1134"/>
                  </a:cubicBezTo>
                  <a:cubicBezTo>
                    <a:pt x="50" y="1139"/>
                    <a:pt x="54" y="1143"/>
                    <a:pt x="45" y="1143"/>
                  </a:cubicBezTo>
                  <a:lnTo>
                    <a:pt x="32" y="1143"/>
                  </a:lnTo>
                  <a:cubicBezTo>
                    <a:pt x="14" y="1143"/>
                    <a:pt x="0" y="1161"/>
                    <a:pt x="5" y="1179"/>
                  </a:cubicBezTo>
                  <a:cubicBezTo>
                    <a:pt x="0" y="1197"/>
                    <a:pt x="18" y="1215"/>
                    <a:pt x="36" y="1215"/>
                  </a:cubicBezTo>
                  <a:lnTo>
                    <a:pt x="50" y="1215"/>
                  </a:lnTo>
                  <a:cubicBezTo>
                    <a:pt x="72" y="1211"/>
                    <a:pt x="90" y="1202"/>
                    <a:pt x="108" y="1188"/>
                  </a:cubicBezTo>
                  <a:cubicBezTo>
                    <a:pt x="144" y="1152"/>
                    <a:pt x="171" y="1107"/>
                    <a:pt x="194" y="1058"/>
                  </a:cubicBezTo>
                  <a:cubicBezTo>
                    <a:pt x="207" y="1031"/>
                    <a:pt x="216" y="1004"/>
                    <a:pt x="230" y="972"/>
                  </a:cubicBezTo>
                  <a:cubicBezTo>
                    <a:pt x="243" y="936"/>
                    <a:pt x="252" y="905"/>
                    <a:pt x="261" y="869"/>
                  </a:cubicBezTo>
                  <a:cubicBezTo>
                    <a:pt x="279" y="801"/>
                    <a:pt x="306" y="729"/>
                    <a:pt x="315" y="653"/>
                  </a:cubicBezTo>
                  <a:cubicBezTo>
                    <a:pt x="329" y="577"/>
                    <a:pt x="347" y="500"/>
                    <a:pt x="356" y="428"/>
                  </a:cubicBezTo>
                  <a:cubicBezTo>
                    <a:pt x="360" y="356"/>
                    <a:pt x="369" y="289"/>
                    <a:pt x="369" y="230"/>
                  </a:cubicBezTo>
                  <a:cubicBezTo>
                    <a:pt x="374" y="172"/>
                    <a:pt x="369" y="122"/>
                    <a:pt x="369" y="91"/>
                  </a:cubicBezTo>
                  <a:lnTo>
                    <a:pt x="369" y="37"/>
                  </a:lnTo>
                  <a:cubicBezTo>
                    <a:pt x="369" y="13"/>
                    <a:pt x="352" y="1"/>
                    <a:pt x="33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3"/>
            <p:cNvSpPr/>
            <p:nvPr/>
          </p:nvSpPr>
          <p:spPr>
            <a:xfrm>
              <a:off x="2156700" y="2986025"/>
              <a:ext cx="10700" cy="16725"/>
            </a:xfrm>
            <a:custGeom>
              <a:rect b="b" l="l" r="r" t="t"/>
              <a:pathLst>
                <a:path extrusionOk="0" h="669" w="428">
                  <a:moveTo>
                    <a:pt x="389" y="0"/>
                  </a:moveTo>
                  <a:cubicBezTo>
                    <a:pt x="376" y="0"/>
                    <a:pt x="363" y="7"/>
                    <a:pt x="356" y="21"/>
                  </a:cubicBezTo>
                  <a:cubicBezTo>
                    <a:pt x="356" y="21"/>
                    <a:pt x="338" y="66"/>
                    <a:pt x="311" y="125"/>
                  </a:cubicBezTo>
                  <a:cubicBezTo>
                    <a:pt x="284" y="183"/>
                    <a:pt x="248" y="273"/>
                    <a:pt x="212" y="354"/>
                  </a:cubicBezTo>
                  <a:cubicBezTo>
                    <a:pt x="185" y="426"/>
                    <a:pt x="144" y="494"/>
                    <a:pt x="99" y="552"/>
                  </a:cubicBezTo>
                  <a:cubicBezTo>
                    <a:pt x="90" y="561"/>
                    <a:pt x="86" y="565"/>
                    <a:pt x="77" y="574"/>
                  </a:cubicBezTo>
                  <a:cubicBezTo>
                    <a:pt x="72" y="574"/>
                    <a:pt x="77" y="583"/>
                    <a:pt x="63" y="583"/>
                  </a:cubicBezTo>
                  <a:lnTo>
                    <a:pt x="32" y="583"/>
                  </a:lnTo>
                  <a:cubicBezTo>
                    <a:pt x="23" y="588"/>
                    <a:pt x="14" y="597"/>
                    <a:pt x="9" y="606"/>
                  </a:cubicBezTo>
                  <a:cubicBezTo>
                    <a:pt x="0" y="624"/>
                    <a:pt x="9" y="646"/>
                    <a:pt x="27" y="655"/>
                  </a:cubicBezTo>
                  <a:cubicBezTo>
                    <a:pt x="27" y="655"/>
                    <a:pt x="36" y="660"/>
                    <a:pt x="59" y="669"/>
                  </a:cubicBezTo>
                  <a:cubicBezTo>
                    <a:pt x="77" y="669"/>
                    <a:pt x="95" y="669"/>
                    <a:pt x="113" y="664"/>
                  </a:cubicBezTo>
                  <a:cubicBezTo>
                    <a:pt x="135" y="655"/>
                    <a:pt x="153" y="646"/>
                    <a:pt x="171" y="637"/>
                  </a:cubicBezTo>
                  <a:cubicBezTo>
                    <a:pt x="207" y="606"/>
                    <a:pt x="239" y="574"/>
                    <a:pt x="266" y="534"/>
                  </a:cubicBezTo>
                  <a:cubicBezTo>
                    <a:pt x="293" y="494"/>
                    <a:pt x="315" y="453"/>
                    <a:pt x="333" y="408"/>
                  </a:cubicBezTo>
                  <a:cubicBezTo>
                    <a:pt x="351" y="363"/>
                    <a:pt x="369" y="318"/>
                    <a:pt x="383" y="273"/>
                  </a:cubicBezTo>
                  <a:cubicBezTo>
                    <a:pt x="396" y="233"/>
                    <a:pt x="405" y="192"/>
                    <a:pt x="410" y="156"/>
                  </a:cubicBezTo>
                  <a:cubicBezTo>
                    <a:pt x="419" y="116"/>
                    <a:pt x="423" y="75"/>
                    <a:pt x="428" y="39"/>
                  </a:cubicBezTo>
                  <a:cubicBezTo>
                    <a:pt x="428" y="15"/>
                    <a:pt x="408" y="0"/>
                    <a:pt x="3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3"/>
            <p:cNvSpPr/>
            <p:nvPr/>
          </p:nvSpPr>
          <p:spPr>
            <a:xfrm>
              <a:off x="2152200" y="2806700"/>
              <a:ext cx="6550" cy="55600"/>
            </a:xfrm>
            <a:custGeom>
              <a:rect b="b" l="l" r="r" t="t"/>
              <a:pathLst>
                <a:path extrusionOk="0" h="2224" w="262">
                  <a:moveTo>
                    <a:pt x="36" y="1"/>
                  </a:moveTo>
                  <a:cubicBezTo>
                    <a:pt x="18" y="1"/>
                    <a:pt x="0" y="19"/>
                    <a:pt x="0" y="37"/>
                  </a:cubicBezTo>
                  <a:cubicBezTo>
                    <a:pt x="0" y="37"/>
                    <a:pt x="5" y="172"/>
                    <a:pt x="14" y="374"/>
                  </a:cubicBezTo>
                  <a:cubicBezTo>
                    <a:pt x="23" y="577"/>
                    <a:pt x="45" y="847"/>
                    <a:pt x="68" y="1117"/>
                  </a:cubicBezTo>
                  <a:cubicBezTo>
                    <a:pt x="81" y="1251"/>
                    <a:pt x="95" y="1386"/>
                    <a:pt x="108" y="1512"/>
                  </a:cubicBezTo>
                  <a:cubicBezTo>
                    <a:pt x="117" y="1638"/>
                    <a:pt x="135" y="1755"/>
                    <a:pt x="144" y="1854"/>
                  </a:cubicBezTo>
                  <a:cubicBezTo>
                    <a:pt x="167" y="2061"/>
                    <a:pt x="189" y="2192"/>
                    <a:pt x="189" y="2192"/>
                  </a:cubicBezTo>
                  <a:cubicBezTo>
                    <a:pt x="194" y="2210"/>
                    <a:pt x="207" y="2223"/>
                    <a:pt x="225" y="2223"/>
                  </a:cubicBezTo>
                  <a:cubicBezTo>
                    <a:pt x="243" y="2223"/>
                    <a:pt x="261" y="2210"/>
                    <a:pt x="261" y="2187"/>
                  </a:cubicBezTo>
                  <a:cubicBezTo>
                    <a:pt x="261" y="2187"/>
                    <a:pt x="261" y="2052"/>
                    <a:pt x="252" y="1850"/>
                  </a:cubicBezTo>
                  <a:cubicBezTo>
                    <a:pt x="243" y="1746"/>
                    <a:pt x="243" y="1629"/>
                    <a:pt x="234" y="1503"/>
                  </a:cubicBezTo>
                  <a:cubicBezTo>
                    <a:pt x="221" y="1377"/>
                    <a:pt x="212" y="1242"/>
                    <a:pt x="203" y="1108"/>
                  </a:cubicBezTo>
                  <a:cubicBezTo>
                    <a:pt x="180" y="838"/>
                    <a:pt x="149" y="568"/>
                    <a:pt x="122" y="365"/>
                  </a:cubicBezTo>
                  <a:cubicBezTo>
                    <a:pt x="95" y="163"/>
                    <a:pt x="72" y="28"/>
                    <a:pt x="72" y="28"/>
                  </a:cubicBezTo>
                  <a:cubicBezTo>
                    <a:pt x="68" y="10"/>
                    <a:pt x="54" y="1"/>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3"/>
            <p:cNvSpPr/>
            <p:nvPr/>
          </p:nvSpPr>
          <p:spPr>
            <a:xfrm>
              <a:off x="2177050" y="2986875"/>
              <a:ext cx="10825" cy="30550"/>
            </a:xfrm>
            <a:custGeom>
              <a:rect b="b" l="l" r="r" t="t"/>
              <a:pathLst>
                <a:path extrusionOk="0" h="1222" w="433">
                  <a:moveTo>
                    <a:pt x="396" y="1"/>
                  </a:moveTo>
                  <a:cubicBezTo>
                    <a:pt x="380" y="1"/>
                    <a:pt x="365" y="11"/>
                    <a:pt x="361" y="32"/>
                  </a:cubicBezTo>
                  <a:lnTo>
                    <a:pt x="361" y="37"/>
                  </a:lnTo>
                  <a:cubicBezTo>
                    <a:pt x="361" y="37"/>
                    <a:pt x="343" y="113"/>
                    <a:pt x="329" y="226"/>
                  </a:cubicBezTo>
                  <a:cubicBezTo>
                    <a:pt x="320" y="253"/>
                    <a:pt x="320" y="280"/>
                    <a:pt x="311" y="316"/>
                  </a:cubicBezTo>
                  <a:cubicBezTo>
                    <a:pt x="302" y="347"/>
                    <a:pt x="293" y="379"/>
                    <a:pt x="289" y="419"/>
                  </a:cubicBezTo>
                  <a:cubicBezTo>
                    <a:pt x="280" y="455"/>
                    <a:pt x="271" y="491"/>
                    <a:pt x="262" y="531"/>
                  </a:cubicBezTo>
                  <a:cubicBezTo>
                    <a:pt x="253" y="567"/>
                    <a:pt x="248" y="612"/>
                    <a:pt x="239" y="644"/>
                  </a:cubicBezTo>
                  <a:cubicBezTo>
                    <a:pt x="221" y="716"/>
                    <a:pt x="199" y="792"/>
                    <a:pt x="181" y="860"/>
                  </a:cubicBezTo>
                  <a:cubicBezTo>
                    <a:pt x="163" y="927"/>
                    <a:pt x="145" y="995"/>
                    <a:pt x="127" y="1044"/>
                  </a:cubicBezTo>
                  <a:cubicBezTo>
                    <a:pt x="113" y="1071"/>
                    <a:pt x="104" y="1094"/>
                    <a:pt x="95" y="1112"/>
                  </a:cubicBezTo>
                  <a:cubicBezTo>
                    <a:pt x="91" y="1121"/>
                    <a:pt x="86" y="1125"/>
                    <a:pt x="82" y="1134"/>
                  </a:cubicBezTo>
                  <a:cubicBezTo>
                    <a:pt x="77" y="1139"/>
                    <a:pt x="80" y="1139"/>
                    <a:pt x="83" y="1139"/>
                  </a:cubicBezTo>
                  <a:cubicBezTo>
                    <a:pt x="86" y="1139"/>
                    <a:pt x="88" y="1139"/>
                    <a:pt x="82" y="1143"/>
                  </a:cubicBezTo>
                  <a:cubicBezTo>
                    <a:pt x="85" y="1143"/>
                    <a:pt x="84" y="1145"/>
                    <a:pt x="79" y="1145"/>
                  </a:cubicBezTo>
                  <a:cubicBezTo>
                    <a:pt x="76" y="1145"/>
                    <a:pt x="73" y="1145"/>
                    <a:pt x="68" y="1143"/>
                  </a:cubicBezTo>
                  <a:lnTo>
                    <a:pt x="55" y="1139"/>
                  </a:lnTo>
                  <a:cubicBezTo>
                    <a:pt x="50" y="1136"/>
                    <a:pt x="45" y="1135"/>
                    <a:pt x="40" y="1135"/>
                  </a:cubicBezTo>
                  <a:cubicBezTo>
                    <a:pt x="27" y="1135"/>
                    <a:pt x="16" y="1143"/>
                    <a:pt x="10" y="1152"/>
                  </a:cubicBezTo>
                  <a:cubicBezTo>
                    <a:pt x="1" y="1170"/>
                    <a:pt x="5" y="1193"/>
                    <a:pt x="23" y="1202"/>
                  </a:cubicBezTo>
                  <a:lnTo>
                    <a:pt x="37" y="1211"/>
                  </a:lnTo>
                  <a:cubicBezTo>
                    <a:pt x="50" y="1217"/>
                    <a:pt x="65" y="1222"/>
                    <a:pt x="82" y="1222"/>
                  </a:cubicBezTo>
                  <a:cubicBezTo>
                    <a:pt x="88" y="1222"/>
                    <a:pt x="94" y="1221"/>
                    <a:pt x="100" y="1220"/>
                  </a:cubicBezTo>
                  <a:cubicBezTo>
                    <a:pt x="118" y="1215"/>
                    <a:pt x="131" y="1206"/>
                    <a:pt x="140" y="1193"/>
                  </a:cubicBezTo>
                  <a:cubicBezTo>
                    <a:pt x="154" y="1184"/>
                    <a:pt x="163" y="1175"/>
                    <a:pt x="172" y="1161"/>
                  </a:cubicBezTo>
                  <a:cubicBezTo>
                    <a:pt x="190" y="1139"/>
                    <a:pt x="203" y="1116"/>
                    <a:pt x="217" y="1089"/>
                  </a:cubicBezTo>
                  <a:cubicBezTo>
                    <a:pt x="284" y="954"/>
                    <a:pt x="334" y="815"/>
                    <a:pt x="365" y="671"/>
                  </a:cubicBezTo>
                  <a:cubicBezTo>
                    <a:pt x="378" y="626"/>
                    <a:pt x="383" y="594"/>
                    <a:pt x="387" y="554"/>
                  </a:cubicBezTo>
                  <a:cubicBezTo>
                    <a:pt x="396" y="514"/>
                    <a:pt x="401" y="478"/>
                    <a:pt x="410" y="442"/>
                  </a:cubicBezTo>
                  <a:cubicBezTo>
                    <a:pt x="414" y="406"/>
                    <a:pt x="419" y="370"/>
                    <a:pt x="423" y="338"/>
                  </a:cubicBezTo>
                  <a:cubicBezTo>
                    <a:pt x="432" y="302"/>
                    <a:pt x="432" y="271"/>
                    <a:pt x="432" y="239"/>
                  </a:cubicBezTo>
                  <a:cubicBezTo>
                    <a:pt x="432" y="118"/>
                    <a:pt x="432" y="37"/>
                    <a:pt x="432" y="37"/>
                  </a:cubicBezTo>
                  <a:cubicBezTo>
                    <a:pt x="430" y="13"/>
                    <a:pt x="413" y="1"/>
                    <a:pt x="39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3"/>
            <p:cNvSpPr/>
            <p:nvPr/>
          </p:nvSpPr>
          <p:spPr>
            <a:xfrm>
              <a:off x="2076400" y="2985050"/>
              <a:ext cx="33750" cy="55375"/>
            </a:xfrm>
            <a:custGeom>
              <a:rect b="b" l="l" r="r" t="t"/>
              <a:pathLst>
                <a:path extrusionOk="0" h="2215" w="1350">
                  <a:moveTo>
                    <a:pt x="41" y="1"/>
                  </a:moveTo>
                  <a:cubicBezTo>
                    <a:pt x="26" y="1"/>
                    <a:pt x="13" y="9"/>
                    <a:pt x="9" y="24"/>
                  </a:cubicBezTo>
                  <a:cubicBezTo>
                    <a:pt x="0" y="42"/>
                    <a:pt x="9" y="65"/>
                    <a:pt x="27" y="69"/>
                  </a:cubicBezTo>
                  <a:cubicBezTo>
                    <a:pt x="117" y="105"/>
                    <a:pt x="212" y="128"/>
                    <a:pt x="302" y="155"/>
                  </a:cubicBezTo>
                  <a:cubicBezTo>
                    <a:pt x="351" y="168"/>
                    <a:pt x="396" y="177"/>
                    <a:pt x="446" y="186"/>
                  </a:cubicBezTo>
                  <a:lnTo>
                    <a:pt x="585" y="213"/>
                  </a:lnTo>
                  <a:cubicBezTo>
                    <a:pt x="635" y="222"/>
                    <a:pt x="680" y="236"/>
                    <a:pt x="729" y="240"/>
                  </a:cubicBezTo>
                  <a:lnTo>
                    <a:pt x="869" y="254"/>
                  </a:lnTo>
                  <a:lnTo>
                    <a:pt x="1102" y="272"/>
                  </a:lnTo>
                  <a:lnTo>
                    <a:pt x="1102" y="272"/>
                  </a:lnTo>
                  <a:cubicBezTo>
                    <a:pt x="1123" y="582"/>
                    <a:pt x="1145" y="892"/>
                    <a:pt x="1175" y="1203"/>
                  </a:cubicBezTo>
                  <a:cubicBezTo>
                    <a:pt x="1206" y="1531"/>
                    <a:pt x="1237" y="1855"/>
                    <a:pt x="1278" y="2184"/>
                  </a:cubicBezTo>
                  <a:cubicBezTo>
                    <a:pt x="1282" y="2202"/>
                    <a:pt x="1296" y="2215"/>
                    <a:pt x="1314" y="2215"/>
                  </a:cubicBezTo>
                  <a:cubicBezTo>
                    <a:pt x="1336" y="2215"/>
                    <a:pt x="1350" y="2197"/>
                    <a:pt x="1350" y="2179"/>
                  </a:cubicBezTo>
                  <a:cubicBezTo>
                    <a:pt x="1341" y="1851"/>
                    <a:pt x="1323" y="1518"/>
                    <a:pt x="1300" y="1194"/>
                  </a:cubicBezTo>
                  <a:cubicBezTo>
                    <a:pt x="1278" y="865"/>
                    <a:pt x="1255" y="533"/>
                    <a:pt x="1224" y="209"/>
                  </a:cubicBezTo>
                  <a:cubicBezTo>
                    <a:pt x="1224" y="177"/>
                    <a:pt x="1197" y="150"/>
                    <a:pt x="1166" y="150"/>
                  </a:cubicBezTo>
                  <a:lnTo>
                    <a:pt x="882" y="128"/>
                  </a:lnTo>
                  <a:lnTo>
                    <a:pt x="743" y="123"/>
                  </a:lnTo>
                  <a:cubicBezTo>
                    <a:pt x="698" y="119"/>
                    <a:pt x="648" y="110"/>
                    <a:pt x="603" y="105"/>
                  </a:cubicBezTo>
                  <a:lnTo>
                    <a:pt x="464" y="83"/>
                  </a:lnTo>
                  <a:cubicBezTo>
                    <a:pt x="419" y="78"/>
                    <a:pt x="369" y="74"/>
                    <a:pt x="324" y="60"/>
                  </a:cubicBezTo>
                  <a:cubicBezTo>
                    <a:pt x="234" y="42"/>
                    <a:pt x="144" y="29"/>
                    <a:pt x="50" y="2"/>
                  </a:cubicBezTo>
                  <a:cubicBezTo>
                    <a:pt x="47" y="1"/>
                    <a:pt x="44" y="1"/>
                    <a:pt x="4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3"/>
            <p:cNvSpPr/>
            <p:nvPr/>
          </p:nvSpPr>
          <p:spPr>
            <a:xfrm>
              <a:off x="1996650" y="2981600"/>
              <a:ext cx="9025" cy="16300"/>
            </a:xfrm>
            <a:custGeom>
              <a:rect b="b" l="l" r="r" t="t"/>
              <a:pathLst>
                <a:path extrusionOk="0" h="652" w="361">
                  <a:moveTo>
                    <a:pt x="46" y="0"/>
                  </a:moveTo>
                  <a:cubicBezTo>
                    <a:pt x="28" y="0"/>
                    <a:pt x="10" y="14"/>
                    <a:pt x="5" y="32"/>
                  </a:cubicBezTo>
                  <a:cubicBezTo>
                    <a:pt x="1" y="72"/>
                    <a:pt x="1" y="113"/>
                    <a:pt x="1" y="153"/>
                  </a:cubicBezTo>
                  <a:cubicBezTo>
                    <a:pt x="1" y="243"/>
                    <a:pt x="14" y="333"/>
                    <a:pt x="37" y="419"/>
                  </a:cubicBezTo>
                  <a:cubicBezTo>
                    <a:pt x="50" y="468"/>
                    <a:pt x="68" y="518"/>
                    <a:pt x="91" y="563"/>
                  </a:cubicBezTo>
                  <a:cubicBezTo>
                    <a:pt x="104" y="590"/>
                    <a:pt x="127" y="608"/>
                    <a:pt x="149" y="626"/>
                  </a:cubicBezTo>
                  <a:cubicBezTo>
                    <a:pt x="169" y="642"/>
                    <a:pt x="194" y="651"/>
                    <a:pt x="221" y="651"/>
                  </a:cubicBezTo>
                  <a:cubicBezTo>
                    <a:pt x="230" y="651"/>
                    <a:pt x="239" y="650"/>
                    <a:pt x="248" y="648"/>
                  </a:cubicBezTo>
                  <a:lnTo>
                    <a:pt x="266" y="648"/>
                  </a:lnTo>
                  <a:lnTo>
                    <a:pt x="280" y="644"/>
                  </a:lnTo>
                  <a:cubicBezTo>
                    <a:pt x="289" y="639"/>
                    <a:pt x="298" y="630"/>
                    <a:pt x="307" y="626"/>
                  </a:cubicBezTo>
                  <a:cubicBezTo>
                    <a:pt x="320" y="612"/>
                    <a:pt x="329" y="599"/>
                    <a:pt x="338" y="585"/>
                  </a:cubicBezTo>
                  <a:cubicBezTo>
                    <a:pt x="352" y="567"/>
                    <a:pt x="356" y="554"/>
                    <a:pt x="356" y="554"/>
                  </a:cubicBezTo>
                  <a:cubicBezTo>
                    <a:pt x="361" y="540"/>
                    <a:pt x="361" y="527"/>
                    <a:pt x="352" y="513"/>
                  </a:cubicBezTo>
                  <a:cubicBezTo>
                    <a:pt x="345" y="506"/>
                    <a:pt x="336" y="503"/>
                    <a:pt x="326" y="503"/>
                  </a:cubicBezTo>
                  <a:cubicBezTo>
                    <a:pt x="317" y="503"/>
                    <a:pt x="307" y="506"/>
                    <a:pt x="298" y="513"/>
                  </a:cubicBezTo>
                  <a:lnTo>
                    <a:pt x="280" y="527"/>
                  </a:lnTo>
                  <a:cubicBezTo>
                    <a:pt x="271" y="531"/>
                    <a:pt x="262" y="540"/>
                    <a:pt x="257" y="545"/>
                  </a:cubicBezTo>
                  <a:lnTo>
                    <a:pt x="230" y="545"/>
                  </a:lnTo>
                  <a:cubicBezTo>
                    <a:pt x="230" y="545"/>
                    <a:pt x="226" y="540"/>
                    <a:pt x="226" y="540"/>
                  </a:cubicBezTo>
                  <a:cubicBezTo>
                    <a:pt x="217" y="527"/>
                    <a:pt x="212" y="518"/>
                    <a:pt x="203" y="504"/>
                  </a:cubicBezTo>
                  <a:cubicBezTo>
                    <a:pt x="190" y="468"/>
                    <a:pt x="176" y="428"/>
                    <a:pt x="167" y="387"/>
                  </a:cubicBezTo>
                  <a:cubicBezTo>
                    <a:pt x="145" y="302"/>
                    <a:pt x="122" y="207"/>
                    <a:pt x="109" y="144"/>
                  </a:cubicBezTo>
                  <a:cubicBezTo>
                    <a:pt x="91" y="77"/>
                    <a:pt x="77" y="32"/>
                    <a:pt x="77" y="32"/>
                  </a:cubicBezTo>
                  <a:cubicBezTo>
                    <a:pt x="73" y="14"/>
                    <a:pt x="59" y="5"/>
                    <a:pt x="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3"/>
            <p:cNvSpPr/>
            <p:nvPr/>
          </p:nvSpPr>
          <p:spPr>
            <a:xfrm>
              <a:off x="1986425" y="2984400"/>
              <a:ext cx="9750" cy="25700"/>
            </a:xfrm>
            <a:custGeom>
              <a:rect b="b" l="l" r="r" t="t"/>
              <a:pathLst>
                <a:path extrusionOk="0" h="1028" w="390">
                  <a:moveTo>
                    <a:pt x="36" y="1"/>
                  </a:moveTo>
                  <a:cubicBezTo>
                    <a:pt x="18" y="1"/>
                    <a:pt x="0" y="14"/>
                    <a:pt x="0" y="37"/>
                  </a:cubicBezTo>
                  <a:cubicBezTo>
                    <a:pt x="0" y="91"/>
                    <a:pt x="0" y="145"/>
                    <a:pt x="5" y="199"/>
                  </a:cubicBezTo>
                  <a:cubicBezTo>
                    <a:pt x="14" y="320"/>
                    <a:pt x="32" y="442"/>
                    <a:pt x="59" y="559"/>
                  </a:cubicBezTo>
                  <a:cubicBezTo>
                    <a:pt x="77" y="622"/>
                    <a:pt x="95" y="684"/>
                    <a:pt x="113" y="747"/>
                  </a:cubicBezTo>
                  <a:cubicBezTo>
                    <a:pt x="131" y="801"/>
                    <a:pt x="158" y="855"/>
                    <a:pt x="189" y="905"/>
                  </a:cubicBezTo>
                  <a:cubicBezTo>
                    <a:pt x="212" y="945"/>
                    <a:pt x="243" y="981"/>
                    <a:pt x="279" y="1008"/>
                  </a:cubicBezTo>
                  <a:cubicBezTo>
                    <a:pt x="297" y="1017"/>
                    <a:pt x="320" y="1026"/>
                    <a:pt x="342" y="1026"/>
                  </a:cubicBezTo>
                  <a:cubicBezTo>
                    <a:pt x="344" y="1027"/>
                    <a:pt x="346" y="1027"/>
                    <a:pt x="348" y="1027"/>
                  </a:cubicBezTo>
                  <a:cubicBezTo>
                    <a:pt x="380" y="1027"/>
                    <a:pt x="390" y="959"/>
                    <a:pt x="351" y="954"/>
                  </a:cubicBezTo>
                  <a:cubicBezTo>
                    <a:pt x="342" y="954"/>
                    <a:pt x="333" y="945"/>
                    <a:pt x="329" y="941"/>
                  </a:cubicBezTo>
                  <a:cubicBezTo>
                    <a:pt x="311" y="914"/>
                    <a:pt x="293" y="887"/>
                    <a:pt x="284" y="855"/>
                  </a:cubicBezTo>
                  <a:cubicBezTo>
                    <a:pt x="243" y="747"/>
                    <a:pt x="212" y="639"/>
                    <a:pt x="189" y="527"/>
                  </a:cubicBezTo>
                  <a:cubicBezTo>
                    <a:pt x="162" y="401"/>
                    <a:pt x="135" y="280"/>
                    <a:pt x="113" y="185"/>
                  </a:cubicBezTo>
                  <a:cubicBezTo>
                    <a:pt x="90" y="91"/>
                    <a:pt x="72" y="28"/>
                    <a:pt x="72" y="28"/>
                  </a:cubicBezTo>
                  <a:cubicBezTo>
                    <a:pt x="68" y="14"/>
                    <a:pt x="54" y="1"/>
                    <a:pt x="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3"/>
            <p:cNvSpPr/>
            <p:nvPr/>
          </p:nvSpPr>
          <p:spPr>
            <a:xfrm>
              <a:off x="1975400" y="2985525"/>
              <a:ext cx="8250" cy="27600"/>
            </a:xfrm>
            <a:custGeom>
              <a:rect b="b" l="l" r="r" t="t"/>
              <a:pathLst>
                <a:path extrusionOk="0" h="1104" w="330">
                  <a:moveTo>
                    <a:pt x="59" y="1"/>
                  </a:moveTo>
                  <a:cubicBezTo>
                    <a:pt x="41" y="1"/>
                    <a:pt x="23" y="14"/>
                    <a:pt x="19" y="32"/>
                  </a:cubicBezTo>
                  <a:cubicBezTo>
                    <a:pt x="14" y="91"/>
                    <a:pt x="5" y="149"/>
                    <a:pt x="5" y="208"/>
                  </a:cubicBezTo>
                  <a:cubicBezTo>
                    <a:pt x="1" y="334"/>
                    <a:pt x="5" y="464"/>
                    <a:pt x="23" y="590"/>
                  </a:cubicBezTo>
                  <a:cubicBezTo>
                    <a:pt x="32" y="662"/>
                    <a:pt x="46" y="729"/>
                    <a:pt x="59" y="797"/>
                  </a:cubicBezTo>
                  <a:cubicBezTo>
                    <a:pt x="77" y="855"/>
                    <a:pt x="100" y="914"/>
                    <a:pt x="127" y="972"/>
                  </a:cubicBezTo>
                  <a:cubicBezTo>
                    <a:pt x="149" y="1017"/>
                    <a:pt x="181" y="1058"/>
                    <a:pt x="221" y="1085"/>
                  </a:cubicBezTo>
                  <a:cubicBezTo>
                    <a:pt x="244" y="1094"/>
                    <a:pt x="262" y="1103"/>
                    <a:pt x="284" y="1103"/>
                  </a:cubicBezTo>
                  <a:cubicBezTo>
                    <a:pt x="286" y="1103"/>
                    <a:pt x="289" y="1104"/>
                    <a:pt x="291" y="1104"/>
                  </a:cubicBezTo>
                  <a:cubicBezTo>
                    <a:pt x="310" y="1104"/>
                    <a:pt x="325" y="1087"/>
                    <a:pt x="325" y="1071"/>
                  </a:cubicBezTo>
                  <a:cubicBezTo>
                    <a:pt x="329" y="1053"/>
                    <a:pt x="311" y="1035"/>
                    <a:pt x="293" y="1031"/>
                  </a:cubicBezTo>
                  <a:cubicBezTo>
                    <a:pt x="284" y="1026"/>
                    <a:pt x="280" y="1022"/>
                    <a:pt x="271" y="1017"/>
                  </a:cubicBezTo>
                  <a:cubicBezTo>
                    <a:pt x="248" y="990"/>
                    <a:pt x="235" y="959"/>
                    <a:pt x="226" y="927"/>
                  </a:cubicBezTo>
                  <a:cubicBezTo>
                    <a:pt x="190" y="810"/>
                    <a:pt x="167" y="693"/>
                    <a:pt x="158" y="572"/>
                  </a:cubicBezTo>
                  <a:cubicBezTo>
                    <a:pt x="140" y="437"/>
                    <a:pt x="127" y="302"/>
                    <a:pt x="113" y="199"/>
                  </a:cubicBezTo>
                  <a:cubicBezTo>
                    <a:pt x="100" y="100"/>
                    <a:pt x="91" y="32"/>
                    <a:pt x="91" y="32"/>
                  </a:cubicBezTo>
                  <a:cubicBezTo>
                    <a:pt x="86" y="14"/>
                    <a:pt x="77" y="5"/>
                    <a:pt x="5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3"/>
            <p:cNvSpPr/>
            <p:nvPr/>
          </p:nvSpPr>
          <p:spPr>
            <a:xfrm>
              <a:off x="2032925" y="2475600"/>
              <a:ext cx="15500" cy="13150"/>
            </a:xfrm>
            <a:custGeom>
              <a:rect b="b" l="l" r="r" t="t"/>
              <a:pathLst>
                <a:path extrusionOk="0" h="526" w="620">
                  <a:moveTo>
                    <a:pt x="146" y="0"/>
                  </a:moveTo>
                  <a:cubicBezTo>
                    <a:pt x="80" y="0"/>
                    <a:pt x="31" y="35"/>
                    <a:pt x="21" y="118"/>
                  </a:cubicBezTo>
                  <a:cubicBezTo>
                    <a:pt x="1" y="286"/>
                    <a:pt x="419" y="525"/>
                    <a:pt x="549" y="525"/>
                  </a:cubicBezTo>
                  <a:cubicBezTo>
                    <a:pt x="566" y="525"/>
                    <a:pt x="577" y="522"/>
                    <a:pt x="583" y="514"/>
                  </a:cubicBezTo>
                  <a:cubicBezTo>
                    <a:pt x="619" y="464"/>
                    <a:pt x="547" y="239"/>
                    <a:pt x="430" y="136"/>
                  </a:cubicBezTo>
                  <a:cubicBezTo>
                    <a:pt x="340" y="55"/>
                    <a:pt x="230" y="0"/>
                    <a:pt x="1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3"/>
            <p:cNvSpPr/>
            <p:nvPr/>
          </p:nvSpPr>
          <p:spPr>
            <a:xfrm>
              <a:off x="2050275" y="2474975"/>
              <a:ext cx="12625" cy="14225"/>
            </a:xfrm>
            <a:custGeom>
              <a:rect b="b" l="l" r="r" t="t"/>
              <a:pathLst>
                <a:path extrusionOk="0" h="569" w="505">
                  <a:moveTo>
                    <a:pt x="201" y="1"/>
                  </a:moveTo>
                  <a:cubicBezTo>
                    <a:pt x="21" y="1"/>
                    <a:pt x="1" y="494"/>
                    <a:pt x="56" y="561"/>
                  </a:cubicBezTo>
                  <a:cubicBezTo>
                    <a:pt x="60" y="566"/>
                    <a:pt x="65" y="569"/>
                    <a:pt x="72" y="569"/>
                  </a:cubicBezTo>
                  <a:cubicBezTo>
                    <a:pt x="165" y="569"/>
                    <a:pt x="505" y="96"/>
                    <a:pt x="240" y="8"/>
                  </a:cubicBezTo>
                  <a:cubicBezTo>
                    <a:pt x="226" y="3"/>
                    <a:pt x="213" y="1"/>
                    <a:pt x="20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3"/>
            <p:cNvSpPr/>
            <p:nvPr/>
          </p:nvSpPr>
          <p:spPr>
            <a:xfrm>
              <a:off x="2124425" y="2583375"/>
              <a:ext cx="15775" cy="16200"/>
            </a:xfrm>
            <a:custGeom>
              <a:rect b="b" l="l" r="r" t="t"/>
              <a:pathLst>
                <a:path extrusionOk="0" h="648" w="631">
                  <a:moveTo>
                    <a:pt x="401" y="1"/>
                  </a:moveTo>
                  <a:cubicBezTo>
                    <a:pt x="388" y="1"/>
                    <a:pt x="376" y="2"/>
                    <a:pt x="365" y="4"/>
                  </a:cubicBezTo>
                  <a:cubicBezTo>
                    <a:pt x="333" y="9"/>
                    <a:pt x="302" y="13"/>
                    <a:pt x="275" y="27"/>
                  </a:cubicBezTo>
                  <a:cubicBezTo>
                    <a:pt x="243" y="36"/>
                    <a:pt x="216" y="54"/>
                    <a:pt x="189" y="72"/>
                  </a:cubicBezTo>
                  <a:cubicBezTo>
                    <a:pt x="162" y="94"/>
                    <a:pt x="135" y="117"/>
                    <a:pt x="113" y="139"/>
                  </a:cubicBezTo>
                  <a:cubicBezTo>
                    <a:pt x="77" y="193"/>
                    <a:pt x="45" y="247"/>
                    <a:pt x="27" y="310"/>
                  </a:cubicBezTo>
                  <a:cubicBezTo>
                    <a:pt x="14" y="360"/>
                    <a:pt x="5" y="414"/>
                    <a:pt x="0" y="467"/>
                  </a:cubicBezTo>
                  <a:cubicBezTo>
                    <a:pt x="0" y="517"/>
                    <a:pt x="0" y="566"/>
                    <a:pt x="9" y="616"/>
                  </a:cubicBezTo>
                  <a:cubicBezTo>
                    <a:pt x="14" y="634"/>
                    <a:pt x="27" y="643"/>
                    <a:pt x="41" y="647"/>
                  </a:cubicBezTo>
                  <a:cubicBezTo>
                    <a:pt x="63" y="647"/>
                    <a:pt x="81" y="634"/>
                    <a:pt x="81" y="616"/>
                  </a:cubicBezTo>
                  <a:cubicBezTo>
                    <a:pt x="81" y="616"/>
                    <a:pt x="90" y="562"/>
                    <a:pt x="108" y="481"/>
                  </a:cubicBezTo>
                  <a:cubicBezTo>
                    <a:pt x="126" y="391"/>
                    <a:pt x="167" y="301"/>
                    <a:pt x="221" y="229"/>
                  </a:cubicBezTo>
                  <a:cubicBezTo>
                    <a:pt x="248" y="189"/>
                    <a:pt x="284" y="162"/>
                    <a:pt x="324" y="144"/>
                  </a:cubicBezTo>
                  <a:cubicBezTo>
                    <a:pt x="347" y="135"/>
                    <a:pt x="365" y="126"/>
                    <a:pt x="387" y="121"/>
                  </a:cubicBezTo>
                  <a:cubicBezTo>
                    <a:pt x="405" y="112"/>
                    <a:pt x="428" y="112"/>
                    <a:pt x="446" y="108"/>
                  </a:cubicBezTo>
                  <a:cubicBezTo>
                    <a:pt x="464" y="108"/>
                    <a:pt x="482" y="103"/>
                    <a:pt x="500" y="103"/>
                  </a:cubicBezTo>
                  <a:lnTo>
                    <a:pt x="585" y="103"/>
                  </a:lnTo>
                  <a:cubicBezTo>
                    <a:pt x="626" y="103"/>
                    <a:pt x="630" y="45"/>
                    <a:pt x="594" y="36"/>
                  </a:cubicBezTo>
                  <a:lnTo>
                    <a:pt x="554" y="22"/>
                  </a:lnTo>
                  <a:cubicBezTo>
                    <a:pt x="518" y="13"/>
                    <a:pt x="477" y="4"/>
                    <a:pt x="441" y="4"/>
                  </a:cubicBezTo>
                  <a:cubicBezTo>
                    <a:pt x="428" y="2"/>
                    <a:pt x="414" y="1"/>
                    <a:pt x="40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3"/>
            <p:cNvSpPr/>
            <p:nvPr/>
          </p:nvSpPr>
          <p:spPr>
            <a:xfrm>
              <a:off x="2056975" y="2556150"/>
              <a:ext cx="34525" cy="14700"/>
            </a:xfrm>
            <a:custGeom>
              <a:rect b="b" l="l" r="r" t="t"/>
              <a:pathLst>
                <a:path extrusionOk="0" h="588" w="1381">
                  <a:moveTo>
                    <a:pt x="1176" y="1"/>
                  </a:moveTo>
                  <a:cubicBezTo>
                    <a:pt x="1059" y="1"/>
                    <a:pt x="891" y="134"/>
                    <a:pt x="701" y="171"/>
                  </a:cubicBezTo>
                  <a:cubicBezTo>
                    <a:pt x="663" y="178"/>
                    <a:pt x="624" y="181"/>
                    <a:pt x="586" y="181"/>
                  </a:cubicBezTo>
                  <a:cubicBezTo>
                    <a:pt x="451" y="181"/>
                    <a:pt x="319" y="147"/>
                    <a:pt x="216" y="147"/>
                  </a:cubicBezTo>
                  <a:cubicBezTo>
                    <a:pt x="121" y="147"/>
                    <a:pt x="51" y="176"/>
                    <a:pt x="31" y="288"/>
                  </a:cubicBezTo>
                  <a:cubicBezTo>
                    <a:pt x="0" y="433"/>
                    <a:pt x="270" y="587"/>
                    <a:pt x="594" y="587"/>
                  </a:cubicBezTo>
                  <a:cubicBezTo>
                    <a:pt x="652" y="587"/>
                    <a:pt x="712" y="582"/>
                    <a:pt x="773" y="571"/>
                  </a:cubicBezTo>
                  <a:cubicBezTo>
                    <a:pt x="1101" y="517"/>
                    <a:pt x="1380" y="220"/>
                    <a:pt x="1277" y="58"/>
                  </a:cubicBezTo>
                  <a:cubicBezTo>
                    <a:pt x="1250" y="17"/>
                    <a:pt x="1216" y="1"/>
                    <a:pt x="117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3"/>
            <p:cNvSpPr/>
            <p:nvPr/>
          </p:nvSpPr>
          <p:spPr>
            <a:xfrm>
              <a:off x="2002500" y="2580375"/>
              <a:ext cx="26675" cy="26825"/>
            </a:xfrm>
            <a:custGeom>
              <a:rect b="b" l="l" r="r" t="t"/>
              <a:pathLst>
                <a:path extrusionOk="0" h="1073" w="1067">
                  <a:moveTo>
                    <a:pt x="836" y="1"/>
                  </a:moveTo>
                  <a:cubicBezTo>
                    <a:pt x="646" y="1"/>
                    <a:pt x="644" y="334"/>
                    <a:pt x="473" y="538"/>
                  </a:cubicBezTo>
                  <a:cubicBezTo>
                    <a:pt x="307" y="740"/>
                    <a:pt x="1" y="821"/>
                    <a:pt x="95" y="988"/>
                  </a:cubicBezTo>
                  <a:cubicBezTo>
                    <a:pt x="126" y="1046"/>
                    <a:pt x="191" y="1073"/>
                    <a:pt x="272" y="1073"/>
                  </a:cubicBezTo>
                  <a:cubicBezTo>
                    <a:pt x="430" y="1073"/>
                    <a:pt x="648" y="971"/>
                    <a:pt x="788" y="799"/>
                  </a:cubicBezTo>
                  <a:cubicBezTo>
                    <a:pt x="1044" y="493"/>
                    <a:pt x="1067" y="70"/>
                    <a:pt x="901" y="12"/>
                  </a:cubicBezTo>
                  <a:cubicBezTo>
                    <a:pt x="877" y="4"/>
                    <a:pt x="855" y="1"/>
                    <a:pt x="8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3"/>
            <p:cNvSpPr/>
            <p:nvPr/>
          </p:nvSpPr>
          <p:spPr>
            <a:xfrm>
              <a:off x="2057725" y="2622825"/>
              <a:ext cx="38950" cy="28025"/>
            </a:xfrm>
            <a:custGeom>
              <a:rect b="b" l="l" r="r" t="t"/>
              <a:pathLst>
                <a:path extrusionOk="0" h="1121" w="1558">
                  <a:moveTo>
                    <a:pt x="873" y="1"/>
                  </a:moveTo>
                  <a:cubicBezTo>
                    <a:pt x="801" y="5"/>
                    <a:pt x="734" y="14"/>
                    <a:pt x="666" y="32"/>
                  </a:cubicBezTo>
                  <a:cubicBezTo>
                    <a:pt x="599" y="50"/>
                    <a:pt x="536" y="77"/>
                    <a:pt x="473" y="113"/>
                  </a:cubicBezTo>
                  <a:cubicBezTo>
                    <a:pt x="410" y="145"/>
                    <a:pt x="351" y="185"/>
                    <a:pt x="298" y="239"/>
                  </a:cubicBezTo>
                  <a:cubicBezTo>
                    <a:pt x="244" y="284"/>
                    <a:pt x="199" y="338"/>
                    <a:pt x="163" y="397"/>
                  </a:cubicBezTo>
                  <a:cubicBezTo>
                    <a:pt x="127" y="451"/>
                    <a:pt x="100" y="504"/>
                    <a:pt x="77" y="563"/>
                  </a:cubicBezTo>
                  <a:cubicBezTo>
                    <a:pt x="59" y="617"/>
                    <a:pt x="41" y="671"/>
                    <a:pt x="32" y="725"/>
                  </a:cubicBezTo>
                  <a:cubicBezTo>
                    <a:pt x="5" y="837"/>
                    <a:pt x="1" y="950"/>
                    <a:pt x="19" y="1062"/>
                  </a:cubicBezTo>
                  <a:lnTo>
                    <a:pt x="19" y="1067"/>
                  </a:lnTo>
                  <a:cubicBezTo>
                    <a:pt x="21" y="1103"/>
                    <a:pt x="47" y="1120"/>
                    <a:pt x="74" y="1120"/>
                  </a:cubicBezTo>
                  <a:cubicBezTo>
                    <a:pt x="104" y="1120"/>
                    <a:pt x="133" y="1100"/>
                    <a:pt x="131" y="1062"/>
                  </a:cubicBezTo>
                  <a:cubicBezTo>
                    <a:pt x="131" y="1062"/>
                    <a:pt x="127" y="1053"/>
                    <a:pt x="131" y="1040"/>
                  </a:cubicBezTo>
                  <a:cubicBezTo>
                    <a:pt x="131" y="1026"/>
                    <a:pt x="136" y="1008"/>
                    <a:pt x="140" y="981"/>
                  </a:cubicBezTo>
                  <a:cubicBezTo>
                    <a:pt x="154" y="909"/>
                    <a:pt x="172" y="842"/>
                    <a:pt x="194" y="770"/>
                  </a:cubicBezTo>
                  <a:cubicBezTo>
                    <a:pt x="208" y="725"/>
                    <a:pt x="230" y="684"/>
                    <a:pt x="248" y="644"/>
                  </a:cubicBezTo>
                  <a:cubicBezTo>
                    <a:pt x="275" y="599"/>
                    <a:pt x="302" y="554"/>
                    <a:pt x="329" y="513"/>
                  </a:cubicBezTo>
                  <a:cubicBezTo>
                    <a:pt x="365" y="468"/>
                    <a:pt x="401" y="428"/>
                    <a:pt x="437" y="397"/>
                  </a:cubicBezTo>
                  <a:cubicBezTo>
                    <a:pt x="477" y="361"/>
                    <a:pt x="522" y="329"/>
                    <a:pt x="572" y="302"/>
                  </a:cubicBezTo>
                  <a:cubicBezTo>
                    <a:pt x="621" y="275"/>
                    <a:pt x="671" y="253"/>
                    <a:pt x="725" y="239"/>
                  </a:cubicBezTo>
                  <a:cubicBezTo>
                    <a:pt x="779" y="221"/>
                    <a:pt x="833" y="212"/>
                    <a:pt x="887" y="203"/>
                  </a:cubicBezTo>
                  <a:cubicBezTo>
                    <a:pt x="917" y="200"/>
                    <a:pt x="947" y="199"/>
                    <a:pt x="978" y="199"/>
                  </a:cubicBezTo>
                  <a:cubicBezTo>
                    <a:pt x="1044" y="199"/>
                    <a:pt x="1112" y="206"/>
                    <a:pt x="1179" y="221"/>
                  </a:cubicBezTo>
                  <a:cubicBezTo>
                    <a:pt x="1251" y="230"/>
                    <a:pt x="1319" y="253"/>
                    <a:pt x="1386" y="275"/>
                  </a:cubicBezTo>
                  <a:cubicBezTo>
                    <a:pt x="1436" y="293"/>
                    <a:pt x="1463" y="307"/>
                    <a:pt x="1463" y="307"/>
                  </a:cubicBezTo>
                  <a:cubicBezTo>
                    <a:pt x="1472" y="311"/>
                    <a:pt x="1483" y="314"/>
                    <a:pt x="1494" y="314"/>
                  </a:cubicBezTo>
                  <a:cubicBezTo>
                    <a:pt x="1513" y="314"/>
                    <a:pt x="1532" y="306"/>
                    <a:pt x="1544" y="289"/>
                  </a:cubicBezTo>
                  <a:cubicBezTo>
                    <a:pt x="1557" y="262"/>
                    <a:pt x="1553" y="226"/>
                    <a:pt x="1526" y="208"/>
                  </a:cubicBezTo>
                  <a:lnTo>
                    <a:pt x="1503" y="194"/>
                  </a:lnTo>
                  <a:cubicBezTo>
                    <a:pt x="1490" y="185"/>
                    <a:pt x="1472" y="172"/>
                    <a:pt x="1449" y="154"/>
                  </a:cubicBezTo>
                  <a:cubicBezTo>
                    <a:pt x="1377" y="113"/>
                    <a:pt x="1301" y="77"/>
                    <a:pt x="1224" y="55"/>
                  </a:cubicBezTo>
                  <a:cubicBezTo>
                    <a:pt x="1107" y="19"/>
                    <a:pt x="990" y="1"/>
                    <a:pt x="87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3"/>
            <p:cNvSpPr/>
            <p:nvPr/>
          </p:nvSpPr>
          <p:spPr>
            <a:xfrm>
              <a:off x="2067425" y="2575175"/>
              <a:ext cx="25650" cy="24100"/>
            </a:xfrm>
            <a:custGeom>
              <a:rect b="b" l="l" r="r" t="t"/>
              <a:pathLst>
                <a:path extrusionOk="0" h="964" w="1026">
                  <a:moveTo>
                    <a:pt x="682" y="667"/>
                  </a:moveTo>
                  <a:cubicBezTo>
                    <a:pt x="682" y="667"/>
                    <a:pt x="679" y="669"/>
                    <a:pt x="675" y="671"/>
                  </a:cubicBezTo>
                  <a:lnTo>
                    <a:pt x="675" y="671"/>
                  </a:lnTo>
                  <a:lnTo>
                    <a:pt x="679" y="670"/>
                  </a:lnTo>
                  <a:cubicBezTo>
                    <a:pt x="681" y="668"/>
                    <a:pt x="682" y="667"/>
                    <a:pt x="682" y="667"/>
                  </a:cubicBezTo>
                  <a:close/>
                  <a:moveTo>
                    <a:pt x="802" y="1"/>
                  </a:moveTo>
                  <a:cubicBezTo>
                    <a:pt x="761" y="1"/>
                    <a:pt x="719" y="38"/>
                    <a:pt x="728" y="89"/>
                  </a:cubicBezTo>
                  <a:lnTo>
                    <a:pt x="728" y="94"/>
                  </a:lnTo>
                  <a:lnTo>
                    <a:pt x="742" y="152"/>
                  </a:lnTo>
                  <a:cubicBezTo>
                    <a:pt x="746" y="193"/>
                    <a:pt x="760" y="251"/>
                    <a:pt x="769" y="319"/>
                  </a:cubicBezTo>
                  <a:cubicBezTo>
                    <a:pt x="769" y="350"/>
                    <a:pt x="773" y="386"/>
                    <a:pt x="773" y="422"/>
                  </a:cubicBezTo>
                  <a:cubicBezTo>
                    <a:pt x="773" y="458"/>
                    <a:pt x="773" y="494"/>
                    <a:pt x="769" y="530"/>
                  </a:cubicBezTo>
                  <a:cubicBezTo>
                    <a:pt x="764" y="562"/>
                    <a:pt x="751" y="589"/>
                    <a:pt x="737" y="616"/>
                  </a:cubicBezTo>
                  <a:cubicBezTo>
                    <a:pt x="733" y="620"/>
                    <a:pt x="728" y="625"/>
                    <a:pt x="728" y="634"/>
                  </a:cubicBezTo>
                  <a:cubicBezTo>
                    <a:pt x="724" y="638"/>
                    <a:pt x="715" y="638"/>
                    <a:pt x="719" y="638"/>
                  </a:cubicBezTo>
                  <a:cubicBezTo>
                    <a:pt x="724" y="643"/>
                    <a:pt x="697" y="661"/>
                    <a:pt x="679" y="670"/>
                  </a:cubicBezTo>
                  <a:lnTo>
                    <a:pt x="670" y="679"/>
                  </a:lnTo>
                  <a:lnTo>
                    <a:pt x="665" y="679"/>
                  </a:lnTo>
                  <a:cubicBezTo>
                    <a:pt x="663" y="679"/>
                    <a:pt x="670" y="674"/>
                    <a:pt x="675" y="671"/>
                  </a:cubicBezTo>
                  <a:lnTo>
                    <a:pt x="675" y="671"/>
                  </a:lnTo>
                  <a:lnTo>
                    <a:pt x="665" y="674"/>
                  </a:lnTo>
                  <a:lnTo>
                    <a:pt x="647" y="683"/>
                  </a:lnTo>
                  <a:cubicBezTo>
                    <a:pt x="629" y="692"/>
                    <a:pt x="616" y="692"/>
                    <a:pt x="602" y="697"/>
                  </a:cubicBezTo>
                  <a:cubicBezTo>
                    <a:pt x="587" y="699"/>
                    <a:pt x="571" y="700"/>
                    <a:pt x="555" y="700"/>
                  </a:cubicBezTo>
                  <a:cubicBezTo>
                    <a:pt x="539" y="700"/>
                    <a:pt x="524" y="699"/>
                    <a:pt x="508" y="697"/>
                  </a:cubicBezTo>
                  <a:cubicBezTo>
                    <a:pt x="476" y="688"/>
                    <a:pt x="445" y="679"/>
                    <a:pt x="413" y="665"/>
                  </a:cubicBezTo>
                  <a:cubicBezTo>
                    <a:pt x="382" y="652"/>
                    <a:pt x="355" y="634"/>
                    <a:pt x="323" y="616"/>
                  </a:cubicBezTo>
                  <a:cubicBezTo>
                    <a:pt x="278" y="589"/>
                    <a:pt x="238" y="557"/>
                    <a:pt x="193" y="521"/>
                  </a:cubicBezTo>
                  <a:cubicBezTo>
                    <a:pt x="161" y="499"/>
                    <a:pt x="148" y="485"/>
                    <a:pt x="148" y="485"/>
                  </a:cubicBezTo>
                  <a:cubicBezTo>
                    <a:pt x="133" y="460"/>
                    <a:pt x="111" y="449"/>
                    <a:pt x="89" y="449"/>
                  </a:cubicBezTo>
                  <a:cubicBezTo>
                    <a:pt x="44" y="449"/>
                    <a:pt x="1" y="492"/>
                    <a:pt x="22" y="544"/>
                  </a:cubicBezTo>
                  <a:lnTo>
                    <a:pt x="31" y="566"/>
                  </a:lnTo>
                  <a:lnTo>
                    <a:pt x="40" y="584"/>
                  </a:lnTo>
                  <a:cubicBezTo>
                    <a:pt x="44" y="598"/>
                    <a:pt x="53" y="611"/>
                    <a:pt x="67" y="634"/>
                  </a:cubicBezTo>
                  <a:cubicBezTo>
                    <a:pt x="103" y="688"/>
                    <a:pt x="143" y="742"/>
                    <a:pt x="188" y="786"/>
                  </a:cubicBezTo>
                  <a:cubicBezTo>
                    <a:pt x="260" y="858"/>
                    <a:pt x="350" y="912"/>
                    <a:pt x="449" y="944"/>
                  </a:cubicBezTo>
                  <a:cubicBezTo>
                    <a:pt x="494" y="958"/>
                    <a:pt x="541" y="964"/>
                    <a:pt x="591" y="964"/>
                  </a:cubicBezTo>
                  <a:cubicBezTo>
                    <a:pt x="607" y="964"/>
                    <a:pt x="622" y="963"/>
                    <a:pt x="638" y="962"/>
                  </a:cubicBezTo>
                  <a:cubicBezTo>
                    <a:pt x="670" y="957"/>
                    <a:pt x="701" y="948"/>
                    <a:pt x="733" y="939"/>
                  </a:cubicBezTo>
                  <a:lnTo>
                    <a:pt x="782" y="921"/>
                  </a:lnTo>
                  <a:lnTo>
                    <a:pt x="805" y="912"/>
                  </a:lnTo>
                  <a:lnTo>
                    <a:pt x="818" y="903"/>
                  </a:lnTo>
                  <a:lnTo>
                    <a:pt x="823" y="899"/>
                  </a:lnTo>
                  <a:lnTo>
                    <a:pt x="827" y="894"/>
                  </a:lnTo>
                  <a:cubicBezTo>
                    <a:pt x="890" y="858"/>
                    <a:pt x="935" y="804"/>
                    <a:pt x="971" y="742"/>
                  </a:cubicBezTo>
                  <a:cubicBezTo>
                    <a:pt x="998" y="683"/>
                    <a:pt x="1016" y="620"/>
                    <a:pt x="1021" y="557"/>
                  </a:cubicBezTo>
                  <a:cubicBezTo>
                    <a:pt x="1025" y="458"/>
                    <a:pt x="1007" y="359"/>
                    <a:pt x="976" y="269"/>
                  </a:cubicBezTo>
                  <a:cubicBezTo>
                    <a:pt x="953" y="206"/>
                    <a:pt x="931" y="148"/>
                    <a:pt x="899" y="94"/>
                  </a:cubicBezTo>
                  <a:cubicBezTo>
                    <a:pt x="872" y="53"/>
                    <a:pt x="859" y="31"/>
                    <a:pt x="859" y="31"/>
                  </a:cubicBezTo>
                  <a:cubicBezTo>
                    <a:pt x="844" y="10"/>
                    <a:pt x="823" y="1"/>
                    <a:pt x="80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3"/>
            <p:cNvSpPr/>
            <p:nvPr/>
          </p:nvSpPr>
          <p:spPr>
            <a:xfrm>
              <a:off x="2082125" y="2595150"/>
              <a:ext cx="6775" cy="11725"/>
            </a:xfrm>
            <a:custGeom>
              <a:rect b="b" l="l" r="r" t="t"/>
              <a:pathLst>
                <a:path extrusionOk="0" h="469" w="271">
                  <a:moveTo>
                    <a:pt x="41" y="1"/>
                  </a:moveTo>
                  <a:cubicBezTo>
                    <a:pt x="19" y="1"/>
                    <a:pt x="1" y="19"/>
                    <a:pt x="5" y="37"/>
                  </a:cubicBezTo>
                  <a:cubicBezTo>
                    <a:pt x="5" y="64"/>
                    <a:pt x="5" y="86"/>
                    <a:pt x="14" y="113"/>
                  </a:cubicBezTo>
                  <a:cubicBezTo>
                    <a:pt x="19" y="131"/>
                    <a:pt x="23" y="163"/>
                    <a:pt x="28" y="190"/>
                  </a:cubicBezTo>
                  <a:cubicBezTo>
                    <a:pt x="37" y="212"/>
                    <a:pt x="50" y="244"/>
                    <a:pt x="64" y="271"/>
                  </a:cubicBezTo>
                  <a:cubicBezTo>
                    <a:pt x="77" y="298"/>
                    <a:pt x="91" y="325"/>
                    <a:pt x="104" y="347"/>
                  </a:cubicBezTo>
                  <a:cubicBezTo>
                    <a:pt x="118" y="370"/>
                    <a:pt x="136" y="388"/>
                    <a:pt x="154" y="410"/>
                  </a:cubicBezTo>
                  <a:cubicBezTo>
                    <a:pt x="167" y="428"/>
                    <a:pt x="185" y="446"/>
                    <a:pt x="208" y="460"/>
                  </a:cubicBezTo>
                  <a:lnTo>
                    <a:pt x="208" y="464"/>
                  </a:lnTo>
                  <a:cubicBezTo>
                    <a:pt x="217" y="469"/>
                    <a:pt x="230" y="469"/>
                    <a:pt x="239" y="469"/>
                  </a:cubicBezTo>
                  <a:cubicBezTo>
                    <a:pt x="257" y="460"/>
                    <a:pt x="271" y="442"/>
                    <a:pt x="266" y="424"/>
                  </a:cubicBezTo>
                  <a:cubicBezTo>
                    <a:pt x="266" y="424"/>
                    <a:pt x="257" y="392"/>
                    <a:pt x="244" y="352"/>
                  </a:cubicBezTo>
                  <a:cubicBezTo>
                    <a:pt x="230" y="311"/>
                    <a:pt x="203" y="262"/>
                    <a:pt x="185" y="212"/>
                  </a:cubicBezTo>
                  <a:cubicBezTo>
                    <a:pt x="167" y="190"/>
                    <a:pt x="158" y="163"/>
                    <a:pt x="145" y="140"/>
                  </a:cubicBezTo>
                  <a:cubicBezTo>
                    <a:pt x="136" y="118"/>
                    <a:pt x="122" y="95"/>
                    <a:pt x="113" y="77"/>
                  </a:cubicBezTo>
                  <a:cubicBezTo>
                    <a:pt x="100" y="59"/>
                    <a:pt x="86" y="37"/>
                    <a:pt x="73" y="19"/>
                  </a:cubicBezTo>
                  <a:lnTo>
                    <a:pt x="68" y="14"/>
                  </a:lnTo>
                  <a:cubicBezTo>
                    <a:pt x="59" y="5"/>
                    <a:pt x="50" y="1"/>
                    <a:pt x="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a:off x="2087525" y="2592200"/>
              <a:ext cx="10600" cy="9475"/>
            </a:xfrm>
            <a:custGeom>
              <a:rect b="b" l="l" r="r" t="t"/>
              <a:pathLst>
                <a:path extrusionOk="0" h="379" w="424">
                  <a:moveTo>
                    <a:pt x="39" y="0"/>
                  </a:moveTo>
                  <a:cubicBezTo>
                    <a:pt x="35" y="0"/>
                    <a:pt x="32" y="1"/>
                    <a:pt x="28" y="2"/>
                  </a:cubicBezTo>
                  <a:cubicBezTo>
                    <a:pt x="10" y="7"/>
                    <a:pt x="1" y="29"/>
                    <a:pt x="5" y="47"/>
                  </a:cubicBezTo>
                  <a:cubicBezTo>
                    <a:pt x="10" y="56"/>
                    <a:pt x="10" y="61"/>
                    <a:pt x="14" y="69"/>
                  </a:cubicBezTo>
                  <a:cubicBezTo>
                    <a:pt x="19" y="87"/>
                    <a:pt x="28" y="105"/>
                    <a:pt x="41" y="123"/>
                  </a:cubicBezTo>
                  <a:cubicBezTo>
                    <a:pt x="55" y="146"/>
                    <a:pt x="68" y="168"/>
                    <a:pt x="91" y="191"/>
                  </a:cubicBezTo>
                  <a:cubicBezTo>
                    <a:pt x="109" y="213"/>
                    <a:pt x="131" y="236"/>
                    <a:pt x="154" y="258"/>
                  </a:cubicBezTo>
                  <a:cubicBezTo>
                    <a:pt x="199" y="294"/>
                    <a:pt x="244" y="326"/>
                    <a:pt x="298" y="348"/>
                  </a:cubicBezTo>
                  <a:cubicBezTo>
                    <a:pt x="320" y="362"/>
                    <a:pt x="343" y="371"/>
                    <a:pt x="370" y="375"/>
                  </a:cubicBezTo>
                  <a:cubicBezTo>
                    <a:pt x="375" y="377"/>
                    <a:pt x="381" y="378"/>
                    <a:pt x="386" y="378"/>
                  </a:cubicBezTo>
                  <a:cubicBezTo>
                    <a:pt x="394" y="378"/>
                    <a:pt x="400" y="376"/>
                    <a:pt x="406" y="371"/>
                  </a:cubicBezTo>
                  <a:cubicBezTo>
                    <a:pt x="424" y="357"/>
                    <a:pt x="424" y="335"/>
                    <a:pt x="415" y="317"/>
                  </a:cubicBezTo>
                  <a:cubicBezTo>
                    <a:pt x="397" y="294"/>
                    <a:pt x="379" y="276"/>
                    <a:pt x="365" y="258"/>
                  </a:cubicBezTo>
                  <a:cubicBezTo>
                    <a:pt x="343" y="245"/>
                    <a:pt x="329" y="227"/>
                    <a:pt x="307" y="209"/>
                  </a:cubicBezTo>
                  <a:cubicBezTo>
                    <a:pt x="284" y="191"/>
                    <a:pt x="266" y="168"/>
                    <a:pt x="244" y="150"/>
                  </a:cubicBezTo>
                  <a:cubicBezTo>
                    <a:pt x="199" y="114"/>
                    <a:pt x="158" y="78"/>
                    <a:pt x="122" y="56"/>
                  </a:cubicBezTo>
                  <a:cubicBezTo>
                    <a:pt x="104" y="38"/>
                    <a:pt x="86" y="25"/>
                    <a:pt x="68" y="11"/>
                  </a:cubicBezTo>
                  <a:lnTo>
                    <a:pt x="59" y="7"/>
                  </a:lnTo>
                  <a:cubicBezTo>
                    <a:pt x="53" y="3"/>
                    <a:pt x="46" y="0"/>
                    <a:pt x="3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3"/>
            <p:cNvSpPr/>
            <p:nvPr/>
          </p:nvSpPr>
          <p:spPr>
            <a:xfrm>
              <a:off x="2089225" y="2586400"/>
              <a:ext cx="12625" cy="4750"/>
            </a:xfrm>
            <a:custGeom>
              <a:rect b="b" l="l" r="r" t="t"/>
              <a:pathLst>
                <a:path extrusionOk="0" h="190" w="505">
                  <a:moveTo>
                    <a:pt x="45" y="0"/>
                  </a:moveTo>
                  <a:cubicBezTo>
                    <a:pt x="32" y="0"/>
                    <a:pt x="23" y="0"/>
                    <a:pt x="14" y="9"/>
                  </a:cubicBezTo>
                  <a:cubicBezTo>
                    <a:pt x="0" y="23"/>
                    <a:pt x="0" y="45"/>
                    <a:pt x="14" y="59"/>
                  </a:cubicBezTo>
                  <a:lnTo>
                    <a:pt x="32" y="77"/>
                  </a:lnTo>
                  <a:cubicBezTo>
                    <a:pt x="45" y="90"/>
                    <a:pt x="59" y="99"/>
                    <a:pt x="77" y="113"/>
                  </a:cubicBezTo>
                  <a:cubicBezTo>
                    <a:pt x="99" y="122"/>
                    <a:pt x="117" y="140"/>
                    <a:pt x="149" y="149"/>
                  </a:cubicBezTo>
                  <a:cubicBezTo>
                    <a:pt x="176" y="153"/>
                    <a:pt x="203" y="167"/>
                    <a:pt x="234" y="171"/>
                  </a:cubicBezTo>
                  <a:cubicBezTo>
                    <a:pt x="284" y="185"/>
                    <a:pt x="342" y="189"/>
                    <a:pt x="396" y="189"/>
                  </a:cubicBezTo>
                  <a:cubicBezTo>
                    <a:pt x="419" y="185"/>
                    <a:pt x="446" y="185"/>
                    <a:pt x="468" y="176"/>
                  </a:cubicBezTo>
                  <a:cubicBezTo>
                    <a:pt x="504" y="167"/>
                    <a:pt x="504" y="117"/>
                    <a:pt x="473" y="104"/>
                  </a:cubicBezTo>
                  <a:cubicBezTo>
                    <a:pt x="450" y="95"/>
                    <a:pt x="428" y="86"/>
                    <a:pt x="405" y="77"/>
                  </a:cubicBezTo>
                  <a:cubicBezTo>
                    <a:pt x="387" y="72"/>
                    <a:pt x="365" y="63"/>
                    <a:pt x="338" y="59"/>
                  </a:cubicBezTo>
                  <a:cubicBezTo>
                    <a:pt x="311" y="54"/>
                    <a:pt x="288" y="45"/>
                    <a:pt x="261" y="41"/>
                  </a:cubicBezTo>
                  <a:cubicBezTo>
                    <a:pt x="207" y="32"/>
                    <a:pt x="153" y="18"/>
                    <a:pt x="117" y="14"/>
                  </a:cubicBezTo>
                  <a:cubicBezTo>
                    <a:pt x="95" y="5"/>
                    <a:pt x="72" y="0"/>
                    <a:pt x="5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3"/>
            <p:cNvSpPr/>
            <p:nvPr/>
          </p:nvSpPr>
          <p:spPr>
            <a:xfrm>
              <a:off x="2013725" y="2609125"/>
              <a:ext cx="26025" cy="23750"/>
            </a:xfrm>
            <a:custGeom>
              <a:rect b="b" l="l" r="r" t="t"/>
              <a:pathLst>
                <a:path extrusionOk="0" h="950" w="1041">
                  <a:moveTo>
                    <a:pt x="837" y="1"/>
                  </a:moveTo>
                  <a:cubicBezTo>
                    <a:pt x="824" y="1"/>
                    <a:pt x="810" y="5"/>
                    <a:pt x="798" y="13"/>
                  </a:cubicBezTo>
                  <a:cubicBezTo>
                    <a:pt x="766" y="31"/>
                    <a:pt x="757" y="76"/>
                    <a:pt x="780" y="108"/>
                  </a:cubicBezTo>
                  <a:cubicBezTo>
                    <a:pt x="780" y="108"/>
                    <a:pt x="780" y="130"/>
                    <a:pt x="789" y="171"/>
                  </a:cubicBezTo>
                  <a:cubicBezTo>
                    <a:pt x="793" y="225"/>
                    <a:pt x="798" y="279"/>
                    <a:pt x="802" y="333"/>
                  </a:cubicBezTo>
                  <a:cubicBezTo>
                    <a:pt x="802" y="364"/>
                    <a:pt x="798" y="400"/>
                    <a:pt x="793" y="432"/>
                  </a:cubicBezTo>
                  <a:cubicBezTo>
                    <a:pt x="789" y="468"/>
                    <a:pt x="784" y="499"/>
                    <a:pt x="771" y="531"/>
                  </a:cubicBezTo>
                  <a:cubicBezTo>
                    <a:pt x="762" y="558"/>
                    <a:pt x="744" y="585"/>
                    <a:pt x="726" y="607"/>
                  </a:cubicBezTo>
                  <a:cubicBezTo>
                    <a:pt x="717" y="621"/>
                    <a:pt x="703" y="630"/>
                    <a:pt x="690" y="639"/>
                  </a:cubicBezTo>
                  <a:lnTo>
                    <a:pt x="672" y="652"/>
                  </a:lnTo>
                  <a:lnTo>
                    <a:pt x="667" y="657"/>
                  </a:lnTo>
                  <a:lnTo>
                    <a:pt x="663" y="657"/>
                  </a:lnTo>
                  <a:cubicBezTo>
                    <a:pt x="640" y="670"/>
                    <a:pt x="618" y="679"/>
                    <a:pt x="613" y="679"/>
                  </a:cubicBezTo>
                  <a:lnTo>
                    <a:pt x="586" y="679"/>
                  </a:lnTo>
                  <a:cubicBezTo>
                    <a:pt x="555" y="679"/>
                    <a:pt x="523" y="670"/>
                    <a:pt x="496" y="661"/>
                  </a:cubicBezTo>
                  <a:cubicBezTo>
                    <a:pt x="465" y="648"/>
                    <a:pt x="434" y="630"/>
                    <a:pt x="402" y="612"/>
                  </a:cubicBezTo>
                  <a:cubicBezTo>
                    <a:pt x="371" y="589"/>
                    <a:pt x="344" y="571"/>
                    <a:pt x="317" y="549"/>
                  </a:cubicBezTo>
                  <a:cubicBezTo>
                    <a:pt x="263" y="508"/>
                    <a:pt x="218" y="468"/>
                    <a:pt x="186" y="441"/>
                  </a:cubicBezTo>
                  <a:lnTo>
                    <a:pt x="141" y="400"/>
                  </a:lnTo>
                  <a:lnTo>
                    <a:pt x="137" y="400"/>
                  </a:lnTo>
                  <a:cubicBezTo>
                    <a:pt x="122" y="386"/>
                    <a:pt x="106" y="380"/>
                    <a:pt x="89" y="380"/>
                  </a:cubicBezTo>
                  <a:cubicBezTo>
                    <a:pt x="44" y="380"/>
                    <a:pt x="1" y="428"/>
                    <a:pt x="24" y="481"/>
                  </a:cubicBezTo>
                  <a:cubicBezTo>
                    <a:pt x="24" y="481"/>
                    <a:pt x="33" y="508"/>
                    <a:pt x="56" y="549"/>
                  </a:cubicBezTo>
                  <a:cubicBezTo>
                    <a:pt x="87" y="603"/>
                    <a:pt x="123" y="657"/>
                    <a:pt x="164" y="706"/>
                  </a:cubicBezTo>
                  <a:cubicBezTo>
                    <a:pt x="227" y="783"/>
                    <a:pt x="303" y="846"/>
                    <a:pt x="389" y="891"/>
                  </a:cubicBezTo>
                  <a:cubicBezTo>
                    <a:pt x="447" y="922"/>
                    <a:pt x="510" y="945"/>
                    <a:pt x="573" y="949"/>
                  </a:cubicBezTo>
                  <a:cubicBezTo>
                    <a:pt x="582" y="950"/>
                    <a:pt x="591" y="950"/>
                    <a:pt x="600" y="950"/>
                  </a:cubicBezTo>
                  <a:cubicBezTo>
                    <a:pt x="663" y="950"/>
                    <a:pt x="725" y="936"/>
                    <a:pt x="780" y="909"/>
                  </a:cubicBezTo>
                  <a:lnTo>
                    <a:pt x="789" y="904"/>
                  </a:lnTo>
                  <a:lnTo>
                    <a:pt x="807" y="895"/>
                  </a:lnTo>
                  <a:lnTo>
                    <a:pt x="825" y="882"/>
                  </a:lnTo>
                  <a:lnTo>
                    <a:pt x="865" y="850"/>
                  </a:lnTo>
                  <a:cubicBezTo>
                    <a:pt x="892" y="828"/>
                    <a:pt x="915" y="805"/>
                    <a:pt x="933" y="778"/>
                  </a:cubicBezTo>
                  <a:cubicBezTo>
                    <a:pt x="973" y="729"/>
                    <a:pt x="1000" y="670"/>
                    <a:pt x="1018" y="607"/>
                  </a:cubicBezTo>
                  <a:cubicBezTo>
                    <a:pt x="1041" y="508"/>
                    <a:pt x="1041" y="405"/>
                    <a:pt x="1018" y="306"/>
                  </a:cubicBezTo>
                  <a:cubicBezTo>
                    <a:pt x="1005" y="243"/>
                    <a:pt x="978" y="180"/>
                    <a:pt x="951" y="121"/>
                  </a:cubicBezTo>
                  <a:cubicBezTo>
                    <a:pt x="942" y="99"/>
                    <a:pt x="928" y="85"/>
                    <a:pt x="924" y="72"/>
                  </a:cubicBezTo>
                  <a:cubicBezTo>
                    <a:pt x="915" y="63"/>
                    <a:pt x="910" y="58"/>
                    <a:pt x="910" y="58"/>
                  </a:cubicBezTo>
                  <a:lnTo>
                    <a:pt x="897" y="31"/>
                  </a:lnTo>
                  <a:cubicBezTo>
                    <a:pt x="883" y="12"/>
                    <a:pt x="860" y="1"/>
                    <a:pt x="8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a:off x="2033550" y="2625925"/>
              <a:ext cx="7975" cy="11075"/>
            </a:xfrm>
            <a:custGeom>
              <a:rect b="b" l="l" r="r" t="t"/>
              <a:pathLst>
                <a:path extrusionOk="0" h="443" w="319">
                  <a:moveTo>
                    <a:pt x="36" y="1"/>
                  </a:moveTo>
                  <a:cubicBezTo>
                    <a:pt x="33" y="1"/>
                    <a:pt x="30" y="1"/>
                    <a:pt x="27" y="3"/>
                  </a:cubicBezTo>
                  <a:cubicBezTo>
                    <a:pt x="9" y="12"/>
                    <a:pt x="0" y="30"/>
                    <a:pt x="5" y="52"/>
                  </a:cubicBezTo>
                  <a:lnTo>
                    <a:pt x="5" y="57"/>
                  </a:lnTo>
                  <a:cubicBezTo>
                    <a:pt x="14" y="79"/>
                    <a:pt x="23" y="102"/>
                    <a:pt x="36" y="120"/>
                  </a:cubicBezTo>
                  <a:cubicBezTo>
                    <a:pt x="45" y="138"/>
                    <a:pt x="59" y="160"/>
                    <a:pt x="72" y="183"/>
                  </a:cubicBezTo>
                  <a:cubicBezTo>
                    <a:pt x="86" y="205"/>
                    <a:pt x="99" y="228"/>
                    <a:pt x="113" y="250"/>
                  </a:cubicBezTo>
                  <a:cubicBezTo>
                    <a:pt x="144" y="295"/>
                    <a:pt x="176" y="340"/>
                    <a:pt x="203" y="376"/>
                  </a:cubicBezTo>
                  <a:cubicBezTo>
                    <a:pt x="230" y="407"/>
                    <a:pt x="252" y="430"/>
                    <a:pt x="252" y="430"/>
                  </a:cubicBezTo>
                  <a:cubicBezTo>
                    <a:pt x="260" y="439"/>
                    <a:pt x="270" y="443"/>
                    <a:pt x="280" y="443"/>
                  </a:cubicBezTo>
                  <a:cubicBezTo>
                    <a:pt x="299" y="443"/>
                    <a:pt x="318" y="427"/>
                    <a:pt x="315" y="403"/>
                  </a:cubicBezTo>
                  <a:cubicBezTo>
                    <a:pt x="315" y="376"/>
                    <a:pt x="306" y="353"/>
                    <a:pt x="297" y="327"/>
                  </a:cubicBezTo>
                  <a:cubicBezTo>
                    <a:pt x="293" y="304"/>
                    <a:pt x="284" y="282"/>
                    <a:pt x="270" y="255"/>
                  </a:cubicBezTo>
                  <a:cubicBezTo>
                    <a:pt x="257" y="232"/>
                    <a:pt x="243" y="205"/>
                    <a:pt x="225" y="183"/>
                  </a:cubicBezTo>
                  <a:cubicBezTo>
                    <a:pt x="212" y="156"/>
                    <a:pt x="194" y="133"/>
                    <a:pt x="176" y="111"/>
                  </a:cubicBezTo>
                  <a:cubicBezTo>
                    <a:pt x="158" y="88"/>
                    <a:pt x="135" y="70"/>
                    <a:pt x="117" y="52"/>
                  </a:cubicBezTo>
                  <a:cubicBezTo>
                    <a:pt x="99" y="39"/>
                    <a:pt x="81" y="21"/>
                    <a:pt x="59" y="7"/>
                  </a:cubicBezTo>
                  <a:cubicBezTo>
                    <a:pt x="53" y="4"/>
                    <a:pt x="44" y="1"/>
                    <a:pt x="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a:off x="2028250" y="2629025"/>
              <a:ext cx="4425" cy="12975"/>
            </a:xfrm>
            <a:custGeom>
              <a:rect b="b" l="l" r="r" t="t"/>
              <a:pathLst>
                <a:path extrusionOk="0" h="519" w="177">
                  <a:moveTo>
                    <a:pt x="37" y="0"/>
                  </a:moveTo>
                  <a:cubicBezTo>
                    <a:pt x="19" y="0"/>
                    <a:pt x="1" y="18"/>
                    <a:pt x="5" y="41"/>
                  </a:cubicBezTo>
                  <a:lnTo>
                    <a:pt x="5" y="45"/>
                  </a:lnTo>
                  <a:cubicBezTo>
                    <a:pt x="5" y="45"/>
                    <a:pt x="10" y="72"/>
                    <a:pt x="14" y="113"/>
                  </a:cubicBezTo>
                  <a:cubicBezTo>
                    <a:pt x="19" y="158"/>
                    <a:pt x="28" y="212"/>
                    <a:pt x="37" y="270"/>
                  </a:cubicBezTo>
                  <a:cubicBezTo>
                    <a:pt x="37" y="297"/>
                    <a:pt x="46" y="324"/>
                    <a:pt x="50" y="351"/>
                  </a:cubicBezTo>
                  <a:cubicBezTo>
                    <a:pt x="55" y="378"/>
                    <a:pt x="64" y="405"/>
                    <a:pt x="64" y="423"/>
                  </a:cubicBezTo>
                  <a:cubicBezTo>
                    <a:pt x="73" y="450"/>
                    <a:pt x="77" y="472"/>
                    <a:pt x="86" y="495"/>
                  </a:cubicBezTo>
                  <a:cubicBezTo>
                    <a:pt x="93" y="511"/>
                    <a:pt x="108" y="519"/>
                    <a:pt x="122" y="519"/>
                  </a:cubicBezTo>
                  <a:cubicBezTo>
                    <a:pt x="137" y="519"/>
                    <a:pt x="152" y="511"/>
                    <a:pt x="158" y="495"/>
                  </a:cubicBezTo>
                  <a:cubicBezTo>
                    <a:pt x="167" y="468"/>
                    <a:pt x="172" y="441"/>
                    <a:pt x="172" y="414"/>
                  </a:cubicBezTo>
                  <a:cubicBezTo>
                    <a:pt x="176" y="360"/>
                    <a:pt x="176" y="301"/>
                    <a:pt x="167" y="247"/>
                  </a:cubicBezTo>
                  <a:cubicBezTo>
                    <a:pt x="163" y="216"/>
                    <a:pt x="154" y="185"/>
                    <a:pt x="145" y="158"/>
                  </a:cubicBezTo>
                  <a:cubicBezTo>
                    <a:pt x="136" y="131"/>
                    <a:pt x="122" y="104"/>
                    <a:pt x="113" y="81"/>
                  </a:cubicBezTo>
                  <a:cubicBezTo>
                    <a:pt x="104" y="63"/>
                    <a:pt x="95" y="45"/>
                    <a:pt x="82" y="32"/>
                  </a:cubicBezTo>
                  <a:cubicBezTo>
                    <a:pt x="77" y="23"/>
                    <a:pt x="73" y="18"/>
                    <a:pt x="68" y="14"/>
                  </a:cubicBezTo>
                  <a:cubicBezTo>
                    <a:pt x="59" y="5"/>
                    <a:pt x="50" y="0"/>
                    <a:pt x="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a:off x="2019150" y="2627475"/>
              <a:ext cx="5325" cy="12050"/>
            </a:xfrm>
            <a:custGeom>
              <a:rect b="b" l="l" r="r" t="t"/>
              <a:pathLst>
                <a:path extrusionOk="0" h="482" w="213">
                  <a:moveTo>
                    <a:pt x="165" y="0"/>
                  </a:moveTo>
                  <a:cubicBezTo>
                    <a:pt x="151" y="0"/>
                    <a:pt x="138" y="8"/>
                    <a:pt x="131" y="22"/>
                  </a:cubicBezTo>
                  <a:lnTo>
                    <a:pt x="131" y="26"/>
                  </a:lnTo>
                  <a:cubicBezTo>
                    <a:pt x="122" y="49"/>
                    <a:pt x="113" y="67"/>
                    <a:pt x="109" y="89"/>
                  </a:cubicBezTo>
                  <a:cubicBezTo>
                    <a:pt x="95" y="125"/>
                    <a:pt x="77" y="175"/>
                    <a:pt x="59" y="229"/>
                  </a:cubicBezTo>
                  <a:cubicBezTo>
                    <a:pt x="50" y="251"/>
                    <a:pt x="46" y="282"/>
                    <a:pt x="37" y="305"/>
                  </a:cubicBezTo>
                  <a:cubicBezTo>
                    <a:pt x="23" y="327"/>
                    <a:pt x="23" y="354"/>
                    <a:pt x="14" y="372"/>
                  </a:cubicBezTo>
                  <a:cubicBezTo>
                    <a:pt x="10" y="395"/>
                    <a:pt x="5" y="417"/>
                    <a:pt x="1" y="444"/>
                  </a:cubicBezTo>
                  <a:cubicBezTo>
                    <a:pt x="1" y="453"/>
                    <a:pt x="5" y="462"/>
                    <a:pt x="10" y="471"/>
                  </a:cubicBezTo>
                  <a:cubicBezTo>
                    <a:pt x="16" y="478"/>
                    <a:pt x="26" y="482"/>
                    <a:pt x="37" y="482"/>
                  </a:cubicBezTo>
                  <a:cubicBezTo>
                    <a:pt x="47" y="482"/>
                    <a:pt x="57" y="478"/>
                    <a:pt x="64" y="471"/>
                  </a:cubicBezTo>
                  <a:cubicBezTo>
                    <a:pt x="82" y="453"/>
                    <a:pt x="100" y="435"/>
                    <a:pt x="113" y="413"/>
                  </a:cubicBezTo>
                  <a:cubicBezTo>
                    <a:pt x="140" y="368"/>
                    <a:pt x="167" y="318"/>
                    <a:pt x="185" y="269"/>
                  </a:cubicBezTo>
                  <a:cubicBezTo>
                    <a:pt x="194" y="238"/>
                    <a:pt x="199" y="211"/>
                    <a:pt x="208" y="184"/>
                  </a:cubicBezTo>
                  <a:cubicBezTo>
                    <a:pt x="212" y="152"/>
                    <a:pt x="212" y="125"/>
                    <a:pt x="212" y="103"/>
                  </a:cubicBezTo>
                  <a:cubicBezTo>
                    <a:pt x="212" y="85"/>
                    <a:pt x="208" y="67"/>
                    <a:pt x="203" y="49"/>
                  </a:cubicBezTo>
                  <a:cubicBezTo>
                    <a:pt x="203" y="40"/>
                    <a:pt x="203" y="31"/>
                    <a:pt x="199" y="26"/>
                  </a:cubicBezTo>
                  <a:cubicBezTo>
                    <a:pt x="199" y="17"/>
                    <a:pt x="190" y="8"/>
                    <a:pt x="181" y="4"/>
                  </a:cubicBezTo>
                  <a:cubicBezTo>
                    <a:pt x="176" y="1"/>
                    <a:pt x="171" y="0"/>
                    <a:pt x="16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3"/>
            <p:cNvSpPr/>
            <p:nvPr/>
          </p:nvSpPr>
          <p:spPr>
            <a:xfrm>
              <a:off x="2032300" y="2781975"/>
              <a:ext cx="92125" cy="78425"/>
            </a:xfrm>
            <a:custGeom>
              <a:rect b="b" l="l" r="r" t="t"/>
              <a:pathLst>
                <a:path extrusionOk="0" h="3137" w="3685">
                  <a:moveTo>
                    <a:pt x="2085" y="0"/>
                  </a:moveTo>
                  <a:cubicBezTo>
                    <a:pt x="1711" y="0"/>
                    <a:pt x="1330" y="135"/>
                    <a:pt x="1013" y="437"/>
                  </a:cubicBezTo>
                  <a:cubicBezTo>
                    <a:pt x="1" y="1399"/>
                    <a:pt x="662" y="3104"/>
                    <a:pt x="2057" y="3136"/>
                  </a:cubicBezTo>
                  <a:cubicBezTo>
                    <a:pt x="2071" y="3136"/>
                    <a:pt x="2085" y="3136"/>
                    <a:pt x="2098" y="3136"/>
                  </a:cubicBezTo>
                  <a:cubicBezTo>
                    <a:pt x="2948" y="3136"/>
                    <a:pt x="3641" y="2461"/>
                    <a:pt x="3663" y="1606"/>
                  </a:cubicBezTo>
                  <a:cubicBezTo>
                    <a:pt x="3684" y="648"/>
                    <a:pt x="2904" y="0"/>
                    <a:pt x="208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a:off x="2060550" y="2816350"/>
              <a:ext cx="14150" cy="8150"/>
            </a:xfrm>
            <a:custGeom>
              <a:rect b="b" l="l" r="r" t="t"/>
              <a:pathLst>
                <a:path extrusionOk="0" h="326" w="566">
                  <a:moveTo>
                    <a:pt x="527" y="0"/>
                  </a:moveTo>
                  <a:cubicBezTo>
                    <a:pt x="514" y="0"/>
                    <a:pt x="500" y="8"/>
                    <a:pt x="495" y="24"/>
                  </a:cubicBezTo>
                  <a:cubicBezTo>
                    <a:pt x="477" y="51"/>
                    <a:pt x="459" y="78"/>
                    <a:pt x="436" y="105"/>
                  </a:cubicBezTo>
                  <a:cubicBezTo>
                    <a:pt x="427" y="119"/>
                    <a:pt x="418" y="132"/>
                    <a:pt x="405" y="141"/>
                  </a:cubicBezTo>
                  <a:cubicBezTo>
                    <a:pt x="396" y="150"/>
                    <a:pt x="382" y="164"/>
                    <a:pt x="369" y="168"/>
                  </a:cubicBezTo>
                  <a:cubicBezTo>
                    <a:pt x="355" y="177"/>
                    <a:pt x="351" y="182"/>
                    <a:pt x="337" y="186"/>
                  </a:cubicBezTo>
                  <a:lnTo>
                    <a:pt x="301" y="195"/>
                  </a:lnTo>
                  <a:lnTo>
                    <a:pt x="283" y="195"/>
                  </a:lnTo>
                  <a:cubicBezTo>
                    <a:pt x="280" y="194"/>
                    <a:pt x="277" y="194"/>
                    <a:pt x="274" y="194"/>
                  </a:cubicBezTo>
                  <a:cubicBezTo>
                    <a:pt x="268" y="194"/>
                    <a:pt x="261" y="195"/>
                    <a:pt x="255" y="195"/>
                  </a:cubicBezTo>
                  <a:cubicBezTo>
                    <a:pt x="249" y="195"/>
                    <a:pt x="243" y="194"/>
                    <a:pt x="238" y="191"/>
                  </a:cubicBezTo>
                  <a:cubicBezTo>
                    <a:pt x="225" y="186"/>
                    <a:pt x="211" y="186"/>
                    <a:pt x="198" y="173"/>
                  </a:cubicBezTo>
                  <a:cubicBezTo>
                    <a:pt x="185" y="164"/>
                    <a:pt x="176" y="155"/>
                    <a:pt x="162" y="146"/>
                  </a:cubicBezTo>
                  <a:cubicBezTo>
                    <a:pt x="149" y="132"/>
                    <a:pt x="140" y="123"/>
                    <a:pt x="131" y="110"/>
                  </a:cubicBezTo>
                  <a:cubicBezTo>
                    <a:pt x="117" y="92"/>
                    <a:pt x="99" y="74"/>
                    <a:pt x="86" y="56"/>
                  </a:cubicBezTo>
                  <a:cubicBezTo>
                    <a:pt x="77" y="38"/>
                    <a:pt x="72" y="29"/>
                    <a:pt x="72" y="29"/>
                  </a:cubicBezTo>
                  <a:lnTo>
                    <a:pt x="72" y="24"/>
                  </a:lnTo>
                  <a:cubicBezTo>
                    <a:pt x="64" y="12"/>
                    <a:pt x="51" y="7"/>
                    <a:pt x="39" y="7"/>
                  </a:cubicBezTo>
                  <a:cubicBezTo>
                    <a:pt x="19" y="7"/>
                    <a:pt x="0" y="22"/>
                    <a:pt x="0" y="47"/>
                  </a:cubicBezTo>
                  <a:cubicBezTo>
                    <a:pt x="5" y="56"/>
                    <a:pt x="5" y="65"/>
                    <a:pt x="9" y="78"/>
                  </a:cubicBezTo>
                  <a:cubicBezTo>
                    <a:pt x="14" y="110"/>
                    <a:pt x="27" y="137"/>
                    <a:pt x="41" y="164"/>
                  </a:cubicBezTo>
                  <a:cubicBezTo>
                    <a:pt x="59" y="204"/>
                    <a:pt x="90" y="240"/>
                    <a:pt x="122" y="272"/>
                  </a:cubicBezTo>
                  <a:cubicBezTo>
                    <a:pt x="149" y="290"/>
                    <a:pt x="171" y="303"/>
                    <a:pt x="198" y="312"/>
                  </a:cubicBezTo>
                  <a:cubicBezTo>
                    <a:pt x="225" y="321"/>
                    <a:pt x="256" y="326"/>
                    <a:pt x="288" y="326"/>
                  </a:cubicBezTo>
                  <a:lnTo>
                    <a:pt x="315" y="326"/>
                  </a:lnTo>
                  <a:lnTo>
                    <a:pt x="328" y="321"/>
                  </a:lnTo>
                  <a:lnTo>
                    <a:pt x="364" y="317"/>
                  </a:lnTo>
                  <a:cubicBezTo>
                    <a:pt x="391" y="303"/>
                    <a:pt x="418" y="290"/>
                    <a:pt x="445" y="272"/>
                  </a:cubicBezTo>
                  <a:cubicBezTo>
                    <a:pt x="477" y="240"/>
                    <a:pt x="508" y="204"/>
                    <a:pt x="526" y="164"/>
                  </a:cubicBezTo>
                  <a:cubicBezTo>
                    <a:pt x="540" y="132"/>
                    <a:pt x="549" y="105"/>
                    <a:pt x="558" y="74"/>
                  </a:cubicBezTo>
                  <a:cubicBezTo>
                    <a:pt x="558" y="65"/>
                    <a:pt x="562" y="51"/>
                    <a:pt x="562" y="42"/>
                  </a:cubicBezTo>
                  <a:cubicBezTo>
                    <a:pt x="565" y="16"/>
                    <a:pt x="546" y="0"/>
                    <a:pt x="5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3"/>
            <p:cNvSpPr/>
            <p:nvPr/>
          </p:nvSpPr>
          <p:spPr>
            <a:xfrm>
              <a:off x="2094550" y="2816975"/>
              <a:ext cx="13700" cy="8100"/>
            </a:xfrm>
            <a:custGeom>
              <a:rect b="b" l="l" r="r" t="t"/>
              <a:pathLst>
                <a:path extrusionOk="0" h="324" w="548">
                  <a:moveTo>
                    <a:pt x="510" y="0"/>
                  </a:moveTo>
                  <a:cubicBezTo>
                    <a:pt x="496" y="0"/>
                    <a:pt x="482" y="9"/>
                    <a:pt x="475" y="22"/>
                  </a:cubicBezTo>
                  <a:cubicBezTo>
                    <a:pt x="457" y="49"/>
                    <a:pt x="440" y="80"/>
                    <a:pt x="422" y="107"/>
                  </a:cubicBezTo>
                  <a:cubicBezTo>
                    <a:pt x="404" y="130"/>
                    <a:pt x="381" y="152"/>
                    <a:pt x="359" y="170"/>
                  </a:cubicBezTo>
                  <a:cubicBezTo>
                    <a:pt x="336" y="188"/>
                    <a:pt x="309" y="193"/>
                    <a:pt x="282" y="193"/>
                  </a:cubicBezTo>
                  <a:lnTo>
                    <a:pt x="264" y="188"/>
                  </a:lnTo>
                  <a:lnTo>
                    <a:pt x="233" y="184"/>
                  </a:lnTo>
                  <a:cubicBezTo>
                    <a:pt x="215" y="175"/>
                    <a:pt x="210" y="170"/>
                    <a:pt x="192" y="166"/>
                  </a:cubicBezTo>
                  <a:lnTo>
                    <a:pt x="156" y="139"/>
                  </a:lnTo>
                  <a:cubicBezTo>
                    <a:pt x="147" y="125"/>
                    <a:pt x="134" y="116"/>
                    <a:pt x="125" y="107"/>
                  </a:cubicBezTo>
                  <a:cubicBezTo>
                    <a:pt x="111" y="89"/>
                    <a:pt x="93" y="67"/>
                    <a:pt x="84" y="49"/>
                  </a:cubicBezTo>
                  <a:lnTo>
                    <a:pt x="66" y="26"/>
                  </a:lnTo>
                  <a:lnTo>
                    <a:pt x="66" y="22"/>
                  </a:lnTo>
                  <a:cubicBezTo>
                    <a:pt x="60" y="10"/>
                    <a:pt x="49" y="6"/>
                    <a:pt x="38" y="6"/>
                  </a:cubicBezTo>
                  <a:cubicBezTo>
                    <a:pt x="20" y="6"/>
                    <a:pt x="0" y="21"/>
                    <a:pt x="3" y="44"/>
                  </a:cubicBezTo>
                  <a:cubicBezTo>
                    <a:pt x="3" y="44"/>
                    <a:pt x="3" y="58"/>
                    <a:pt x="8" y="80"/>
                  </a:cubicBezTo>
                  <a:cubicBezTo>
                    <a:pt x="17" y="112"/>
                    <a:pt x="26" y="139"/>
                    <a:pt x="39" y="166"/>
                  </a:cubicBezTo>
                  <a:cubicBezTo>
                    <a:pt x="62" y="206"/>
                    <a:pt x="89" y="242"/>
                    <a:pt x="125" y="269"/>
                  </a:cubicBezTo>
                  <a:cubicBezTo>
                    <a:pt x="152" y="283"/>
                    <a:pt x="174" y="296"/>
                    <a:pt x="201" y="310"/>
                  </a:cubicBezTo>
                  <a:lnTo>
                    <a:pt x="233" y="319"/>
                  </a:lnTo>
                  <a:lnTo>
                    <a:pt x="251" y="323"/>
                  </a:lnTo>
                  <a:lnTo>
                    <a:pt x="278" y="323"/>
                  </a:lnTo>
                  <a:cubicBezTo>
                    <a:pt x="341" y="323"/>
                    <a:pt x="399" y="305"/>
                    <a:pt x="444" y="265"/>
                  </a:cubicBezTo>
                  <a:cubicBezTo>
                    <a:pt x="475" y="233"/>
                    <a:pt x="502" y="197"/>
                    <a:pt x="520" y="152"/>
                  </a:cubicBezTo>
                  <a:cubicBezTo>
                    <a:pt x="538" y="116"/>
                    <a:pt x="547" y="76"/>
                    <a:pt x="547" y="35"/>
                  </a:cubicBezTo>
                  <a:lnTo>
                    <a:pt x="543" y="35"/>
                  </a:lnTo>
                  <a:cubicBezTo>
                    <a:pt x="543" y="22"/>
                    <a:pt x="534" y="8"/>
                    <a:pt x="525" y="4"/>
                  </a:cubicBezTo>
                  <a:cubicBezTo>
                    <a:pt x="520" y="1"/>
                    <a:pt x="515" y="0"/>
                    <a:pt x="51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a:off x="2071000" y="2823125"/>
              <a:ext cx="28475" cy="12700"/>
            </a:xfrm>
            <a:custGeom>
              <a:rect b="b" l="l" r="r" t="t"/>
              <a:pathLst>
                <a:path extrusionOk="0" h="508" w="1139">
                  <a:moveTo>
                    <a:pt x="536" y="1"/>
                  </a:moveTo>
                  <a:cubicBezTo>
                    <a:pt x="441" y="5"/>
                    <a:pt x="347" y="32"/>
                    <a:pt x="266" y="82"/>
                  </a:cubicBezTo>
                  <a:cubicBezTo>
                    <a:pt x="194" y="122"/>
                    <a:pt x="135" y="181"/>
                    <a:pt x="90" y="248"/>
                  </a:cubicBezTo>
                  <a:cubicBezTo>
                    <a:pt x="59" y="293"/>
                    <a:pt x="36" y="347"/>
                    <a:pt x="18" y="401"/>
                  </a:cubicBezTo>
                  <a:cubicBezTo>
                    <a:pt x="9" y="419"/>
                    <a:pt x="5" y="442"/>
                    <a:pt x="0" y="464"/>
                  </a:cubicBezTo>
                  <a:lnTo>
                    <a:pt x="5" y="469"/>
                  </a:lnTo>
                  <a:cubicBezTo>
                    <a:pt x="2" y="493"/>
                    <a:pt x="21" y="507"/>
                    <a:pt x="40" y="507"/>
                  </a:cubicBezTo>
                  <a:cubicBezTo>
                    <a:pt x="52" y="507"/>
                    <a:pt x="65" y="501"/>
                    <a:pt x="72" y="487"/>
                  </a:cubicBezTo>
                  <a:cubicBezTo>
                    <a:pt x="72" y="487"/>
                    <a:pt x="81" y="469"/>
                    <a:pt x="99" y="437"/>
                  </a:cubicBezTo>
                  <a:cubicBezTo>
                    <a:pt x="122" y="397"/>
                    <a:pt x="149" y="356"/>
                    <a:pt x="180" y="316"/>
                  </a:cubicBezTo>
                  <a:cubicBezTo>
                    <a:pt x="221" y="266"/>
                    <a:pt x="270" y="226"/>
                    <a:pt x="329" y="194"/>
                  </a:cubicBezTo>
                  <a:cubicBezTo>
                    <a:pt x="396" y="158"/>
                    <a:pt x="468" y="140"/>
                    <a:pt x="540" y="136"/>
                  </a:cubicBezTo>
                  <a:lnTo>
                    <a:pt x="594" y="136"/>
                  </a:lnTo>
                  <a:lnTo>
                    <a:pt x="657" y="145"/>
                  </a:lnTo>
                  <a:cubicBezTo>
                    <a:pt x="693" y="149"/>
                    <a:pt x="729" y="158"/>
                    <a:pt x="765" y="172"/>
                  </a:cubicBezTo>
                  <a:cubicBezTo>
                    <a:pt x="797" y="185"/>
                    <a:pt x="828" y="199"/>
                    <a:pt x="855" y="217"/>
                  </a:cubicBezTo>
                  <a:cubicBezTo>
                    <a:pt x="882" y="235"/>
                    <a:pt x="909" y="253"/>
                    <a:pt x="932" y="275"/>
                  </a:cubicBezTo>
                  <a:cubicBezTo>
                    <a:pt x="972" y="307"/>
                    <a:pt x="1004" y="338"/>
                    <a:pt x="1035" y="379"/>
                  </a:cubicBezTo>
                  <a:lnTo>
                    <a:pt x="1067" y="424"/>
                  </a:lnTo>
                  <a:cubicBezTo>
                    <a:pt x="1073" y="433"/>
                    <a:pt x="1083" y="437"/>
                    <a:pt x="1093" y="437"/>
                  </a:cubicBezTo>
                  <a:cubicBezTo>
                    <a:pt x="1116" y="437"/>
                    <a:pt x="1139" y="416"/>
                    <a:pt x="1130" y="388"/>
                  </a:cubicBezTo>
                  <a:cubicBezTo>
                    <a:pt x="1121" y="370"/>
                    <a:pt x="1112" y="352"/>
                    <a:pt x="1103" y="334"/>
                  </a:cubicBezTo>
                  <a:cubicBezTo>
                    <a:pt x="1076" y="284"/>
                    <a:pt x="1044" y="239"/>
                    <a:pt x="1004" y="199"/>
                  </a:cubicBezTo>
                  <a:cubicBezTo>
                    <a:pt x="977" y="172"/>
                    <a:pt x="950" y="145"/>
                    <a:pt x="918" y="122"/>
                  </a:cubicBezTo>
                  <a:cubicBezTo>
                    <a:pt x="887" y="95"/>
                    <a:pt x="846" y="73"/>
                    <a:pt x="806" y="59"/>
                  </a:cubicBezTo>
                  <a:cubicBezTo>
                    <a:pt x="765" y="37"/>
                    <a:pt x="720" y="23"/>
                    <a:pt x="675" y="19"/>
                  </a:cubicBezTo>
                  <a:lnTo>
                    <a:pt x="612" y="10"/>
                  </a:lnTo>
                  <a:cubicBezTo>
                    <a:pt x="599" y="5"/>
                    <a:pt x="599" y="1"/>
                    <a:pt x="57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3"/>
            <p:cNvSpPr/>
            <p:nvPr/>
          </p:nvSpPr>
          <p:spPr>
            <a:xfrm>
              <a:off x="2151750" y="3260150"/>
              <a:ext cx="13750" cy="17475"/>
            </a:xfrm>
            <a:custGeom>
              <a:rect b="b" l="l" r="r" t="t"/>
              <a:pathLst>
                <a:path extrusionOk="0" h="699" w="550">
                  <a:moveTo>
                    <a:pt x="190" y="153"/>
                  </a:moveTo>
                  <a:cubicBezTo>
                    <a:pt x="198" y="153"/>
                    <a:pt x="207" y="157"/>
                    <a:pt x="225" y="168"/>
                  </a:cubicBezTo>
                  <a:cubicBezTo>
                    <a:pt x="257" y="190"/>
                    <a:pt x="284" y="217"/>
                    <a:pt x="306" y="244"/>
                  </a:cubicBezTo>
                  <a:cubicBezTo>
                    <a:pt x="356" y="307"/>
                    <a:pt x="396" y="375"/>
                    <a:pt x="423" y="451"/>
                  </a:cubicBezTo>
                  <a:cubicBezTo>
                    <a:pt x="446" y="501"/>
                    <a:pt x="459" y="550"/>
                    <a:pt x="464" y="609"/>
                  </a:cubicBezTo>
                  <a:cubicBezTo>
                    <a:pt x="466" y="615"/>
                    <a:pt x="466" y="622"/>
                    <a:pt x="465" y="627"/>
                  </a:cubicBezTo>
                  <a:lnTo>
                    <a:pt x="464" y="627"/>
                  </a:lnTo>
                  <a:cubicBezTo>
                    <a:pt x="455" y="627"/>
                    <a:pt x="441" y="622"/>
                    <a:pt x="432" y="613"/>
                  </a:cubicBezTo>
                  <a:cubicBezTo>
                    <a:pt x="383" y="586"/>
                    <a:pt x="342" y="555"/>
                    <a:pt x="302" y="514"/>
                  </a:cubicBezTo>
                  <a:cubicBezTo>
                    <a:pt x="248" y="456"/>
                    <a:pt x="203" y="393"/>
                    <a:pt x="167" y="325"/>
                  </a:cubicBezTo>
                  <a:cubicBezTo>
                    <a:pt x="153" y="289"/>
                    <a:pt x="144" y="258"/>
                    <a:pt x="140" y="217"/>
                  </a:cubicBezTo>
                  <a:cubicBezTo>
                    <a:pt x="140" y="208"/>
                    <a:pt x="140" y="199"/>
                    <a:pt x="144" y="190"/>
                  </a:cubicBezTo>
                  <a:lnTo>
                    <a:pt x="144" y="190"/>
                  </a:lnTo>
                  <a:cubicBezTo>
                    <a:pt x="143" y="191"/>
                    <a:pt x="142" y="191"/>
                    <a:pt x="141" y="191"/>
                  </a:cubicBezTo>
                  <a:cubicBezTo>
                    <a:pt x="136" y="191"/>
                    <a:pt x="172" y="158"/>
                    <a:pt x="172" y="158"/>
                  </a:cubicBezTo>
                  <a:lnTo>
                    <a:pt x="172" y="158"/>
                  </a:lnTo>
                  <a:cubicBezTo>
                    <a:pt x="172" y="158"/>
                    <a:pt x="172" y="158"/>
                    <a:pt x="171" y="159"/>
                  </a:cubicBezTo>
                  <a:cubicBezTo>
                    <a:pt x="179" y="155"/>
                    <a:pt x="184" y="153"/>
                    <a:pt x="190" y="153"/>
                  </a:cubicBezTo>
                  <a:close/>
                  <a:moveTo>
                    <a:pt x="465" y="631"/>
                  </a:moveTo>
                  <a:lnTo>
                    <a:pt x="465" y="631"/>
                  </a:lnTo>
                  <a:cubicBezTo>
                    <a:pt x="464" y="632"/>
                    <a:pt x="464" y="632"/>
                    <a:pt x="464" y="632"/>
                  </a:cubicBezTo>
                  <a:cubicBezTo>
                    <a:pt x="464" y="632"/>
                    <a:pt x="464" y="632"/>
                    <a:pt x="464" y="631"/>
                  </a:cubicBezTo>
                  <a:cubicBezTo>
                    <a:pt x="464" y="631"/>
                    <a:pt x="464" y="631"/>
                    <a:pt x="465" y="631"/>
                  </a:cubicBezTo>
                  <a:close/>
                  <a:moveTo>
                    <a:pt x="188" y="0"/>
                  </a:moveTo>
                  <a:cubicBezTo>
                    <a:pt x="154" y="0"/>
                    <a:pt x="121" y="10"/>
                    <a:pt x="90" y="33"/>
                  </a:cubicBezTo>
                  <a:lnTo>
                    <a:pt x="86" y="37"/>
                  </a:lnTo>
                  <a:lnTo>
                    <a:pt x="81" y="37"/>
                  </a:lnTo>
                  <a:lnTo>
                    <a:pt x="72" y="46"/>
                  </a:lnTo>
                  <a:lnTo>
                    <a:pt x="68" y="51"/>
                  </a:lnTo>
                  <a:lnTo>
                    <a:pt x="54" y="64"/>
                  </a:lnTo>
                  <a:lnTo>
                    <a:pt x="41" y="78"/>
                  </a:lnTo>
                  <a:cubicBezTo>
                    <a:pt x="36" y="87"/>
                    <a:pt x="32" y="96"/>
                    <a:pt x="27" y="109"/>
                  </a:cubicBezTo>
                  <a:cubicBezTo>
                    <a:pt x="5" y="141"/>
                    <a:pt x="0" y="181"/>
                    <a:pt x="5" y="222"/>
                  </a:cubicBezTo>
                  <a:cubicBezTo>
                    <a:pt x="14" y="276"/>
                    <a:pt x="32" y="330"/>
                    <a:pt x="63" y="379"/>
                  </a:cubicBezTo>
                  <a:cubicBezTo>
                    <a:pt x="113" y="451"/>
                    <a:pt x="176" y="519"/>
                    <a:pt x="248" y="573"/>
                  </a:cubicBezTo>
                  <a:cubicBezTo>
                    <a:pt x="293" y="613"/>
                    <a:pt x="347" y="649"/>
                    <a:pt x="401" y="681"/>
                  </a:cubicBezTo>
                  <a:cubicBezTo>
                    <a:pt x="419" y="690"/>
                    <a:pt x="441" y="694"/>
                    <a:pt x="464" y="699"/>
                  </a:cubicBezTo>
                  <a:lnTo>
                    <a:pt x="495" y="699"/>
                  </a:lnTo>
                  <a:lnTo>
                    <a:pt x="504" y="690"/>
                  </a:lnTo>
                  <a:lnTo>
                    <a:pt x="509" y="690"/>
                  </a:lnTo>
                  <a:lnTo>
                    <a:pt x="513" y="685"/>
                  </a:lnTo>
                  <a:lnTo>
                    <a:pt x="527" y="672"/>
                  </a:lnTo>
                  <a:cubicBezTo>
                    <a:pt x="540" y="649"/>
                    <a:pt x="549" y="627"/>
                    <a:pt x="545" y="600"/>
                  </a:cubicBezTo>
                  <a:cubicBezTo>
                    <a:pt x="545" y="537"/>
                    <a:pt x="531" y="474"/>
                    <a:pt x="518" y="415"/>
                  </a:cubicBezTo>
                  <a:cubicBezTo>
                    <a:pt x="491" y="330"/>
                    <a:pt x="459" y="244"/>
                    <a:pt x="414" y="168"/>
                  </a:cubicBezTo>
                  <a:cubicBezTo>
                    <a:pt x="387" y="118"/>
                    <a:pt x="351" y="78"/>
                    <a:pt x="306" y="42"/>
                  </a:cubicBezTo>
                  <a:cubicBezTo>
                    <a:pt x="279" y="19"/>
                    <a:pt x="243" y="6"/>
                    <a:pt x="207" y="1"/>
                  </a:cubicBezTo>
                  <a:cubicBezTo>
                    <a:pt x="201" y="1"/>
                    <a:pt x="194" y="0"/>
                    <a:pt x="18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3"/>
            <p:cNvSpPr/>
            <p:nvPr/>
          </p:nvSpPr>
          <p:spPr>
            <a:xfrm>
              <a:off x="2164350" y="3262275"/>
              <a:ext cx="15775" cy="15625"/>
            </a:xfrm>
            <a:custGeom>
              <a:rect b="b" l="l" r="r" t="t"/>
              <a:pathLst>
                <a:path extrusionOk="0" h="625" w="631">
                  <a:moveTo>
                    <a:pt x="442" y="148"/>
                  </a:moveTo>
                  <a:cubicBezTo>
                    <a:pt x="451" y="148"/>
                    <a:pt x="456" y="152"/>
                    <a:pt x="464" y="159"/>
                  </a:cubicBezTo>
                  <a:cubicBezTo>
                    <a:pt x="463" y="158"/>
                    <a:pt x="462" y="157"/>
                    <a:pt x="462" y="157"/>
                  </a:cubicBezTo>
                  <a:lnTo>
                    <a:pt x="462" y="157"/>
                  </a:lnTo>
                  <a:cubicBezTo>
                    <a:pt x="462" y="157"/>
                    <a:pt x="489" y="196"/>
                    <a:pt x="484" y="196"/>
                  </a:cubicBezTo>
                  <a:cubicBezTo>
                    <a:pt x="483" y="196"/>
                    <a:pt x="483" y="196"/>
                    <a:pt x="482" y="195"/>
                  </a:cubicBezTo>
                  <a:cubicBezTo>
                    <a:pt x="482" y="204"/>
                    <a:pt x="482" y="213"/>
                    <a:pt x="482" y="222"/>
                  </a:cubicBezTo>
                  <a:cubicBezTo>
                    <a:pt x="468" y="258"/>
                    <a:pt x="450" y="290"/>
                    <a:pt x="428" y="321"/>
                  </a:cubicBezTo>
                  <a:cubicBezTo>
                    <a:pt x="378" y="380"/>
                    <a:pt x="320" y="434"/>
                    <a:pt x="257" y="474"/>
                  </a:cubicBezTo>
                  <a:cubicBezTo>
                    <a:pt x="212" y="506"/>
                    <a:pt x="162" y="528"/>
                    <a:pt x="108" y="546"/>
                  </a:cubicBezTo>
                  <a:cubicBezTo>
                    <a:pt x="99" y="551"/>
                    <a:pt x="86" y="551"/>
                    <a:pt x="77" y="551"/>
                  </a:cubicBezTo>
                  <a:cubicBezTo>
                    <a:pt x="76" y="550"/>
                    <a:pt x="75" y="549"/>
                    <a:pt x="75" y="549"/>
                  </a:cubicBezTo>
                  <a:lnTo>
                    <a:pt x="75" y="549"/>
                  </a:lnTo>
                  <a:cubicBezTo>
                    <a:pt x="75" y="544"/>
                    <a:pt x="75" y="539"/>
                    <a:pt x="77" y="533"/>
                  </a:cubicBezTo>
                  <a:cubicBezTo>
                    <a:pt x="95" y="479"/>
                    <a:pt x="117" y="429"/>
                    <a:pt x="153" y="384"/>
                  </a:cubicBezTo>
                  <a:cubicBezTo>
                    <a:pt x="198" y="321"/>
                    <a:pt x="248" y="263"/>
                    <a:pt x="311" y="213"/>
                  </a:cubicBezTo>
                  <a:cubicBezTo>
                    <a:pt x="338" y="191"/>
                    <a:pt x="374" y="168"/>
                    <a:pt x="405" y="155"/>
                  </a:cubicBezTo>
                  <a:cubicBezTo>
                    <a:pt x="423" y="151"/>
                    <a:pt x="434" y="148"/>
                    <a:pt x="442" y="148"/>
                  </a:cubicBezTo>
                  <a:close/>
                  <a:moveTo>
                    <a:pt x="68" y="551"/>
                  </a:moveTo>
                  <a:cubicBezTo>
                    <a:pt x="72" y="551"/>
                    <a:pt x="72" y="551"/>
                    <a:pt x="72" y="555"/>
                  </a:cubicBezTo>
                  <a:lnTo>
                    <a:pt x="68" y="551"/>
                  </a:lnTo>
                  <a:close/>
                  <a:moveTo>
                    <a:pt x="74" y="553"/>
                  </a:moveTo>
                  <a:lnTo>
                    <a:pt x="77" y="555"/>
                  </a:lnTo>
                  <a:lnTo>
                    <a:pt x="74" y="555"/>
                  </a:lnTo>
                  <a:cubicBezTo>
                    <a:pt x="74" y="555"/>
                    <a:pt x="74" y="554"/>
                    <a:pt x="74" y="553"/>
                  </a:cubicBezTo>
                  <a:close/>
                  <a:moveTo>
                    <a:pt x="447" y="1"/>
                  </a:moveTo>
                  <a:cubicBezTo>
                    <a:pt x="415" y="1"/>
                    <a:pt x="386" y="9"/>
                    <a:pt x="360" y="20"/>
                  </a:cubicBezTo>
                  <a:cubicBezTo>
                    <a:pt x="311" y="42"/>
                    <a:pt x="266" y="78"/>
                    <a:pt x="230" y="119"/>
                  </a:cubicBezTo>
                  <a:cubicBezTo>
                    <a:pt x="167" y="186"/>
                    <a:pt x="117" y="258"/>
                    <a:pt x="77" y="335"/>
                  </a:cubicBezTo>
                  <a:cubicBezTo>
                    <a:pt x="45" y="393"/>
                    <a:pt x="23" y="452"/>
                    <a:pt x="5" y="515"/>
                  </a:cubicBezTo>
                  <a:cubicBezTo>
                    <a:pt x="0" y="537"/>
                    <a:pt x="0" y="560"/>
                    <a:pt x="5" y="587"/>
                  </a:cubicBezTo>
                  <a:cubicBezTo>
                    <a:pt x="9" y="591"/>
                    <a:pt x="14" y="600"/>
                    <a:pt x="18" y="605"/>
                  </a:cubicBezTo>
                  <a:lnTo>
                    <a:pt x="23" y="609"/>
                  </a:lnTo>
                  <a:cubicBezTo>
                    <a:pt x="23" y="609"/>
                    <a:pt x="23" y="609"/>
                    <a:pt x="27" y="614"/>
                  </a:cubicBezTo>
                  <a:lnTo>
                    <a:pt x="32" y="614"/>
                  </a:lnTo>
                  <a:cubicBezTo>
                    <a:pt x="41" y="618"/>
                    <a:pt x="50" y="623"/>
                    <a:pt x="63" y="623"/>
                  </a:cubicBezTo>
                  <a:cubicBezTo>
                    <a:pt x="70" y="624"/>
                    <a:pt x="76" y="624"/>
                    <a:pt x="82" y="624"/>
                  </a:cubicBezTo>
                  <a:cubicBezTo>
                    <a:pt x="97" y="624"/>
                    <a:pt x="110" y="621"/>
                    <a:pt x="126" y="618"/>
                  </a:cubicBezTo>
                  <a:cubicBezTo>
                    <a:pt x="185" y="605"/>
                    <a:pt x="248" y="582"/>
                    <a:pt x="302" y="551"/>
                  </a:cubicBezTo>
                  <a:cubicBezTo>
                    <a:pt x="383" y="510"/>
                    <a:pt x="455" y="461"/>
                    <a:pt x="522" y="402"/>
                  </a:cubicBezTo>
                  <a:cubicBezTo>
                    <a:pt x="563" y="362"/>
                    <a:pt x="594" y="312"/>
                    <a:pt x="617" y="258"/>
                  </a:cubicBezTo>
                  <a:cubicBezTo>
                    <a:pt x="626" y="222"/>
                    <a:pt x="630" y="182"/>
                    <a:pt x="621" y="146"/>
                  </a:cubicBezTo>
                  <a:cubicBezTo>
                    <a:pt x="617" y="137"/>
                    <a:pt x="612" y="123"/>
                    <a:pt x="608" y="114"/>
                  </a:cubicBezTo>
                  <a:lnTo>
                    <a:pt x="599" y="96"/>
                  </a:lnTo>
                  <a:lnTo>
                    <a:pt x="590" y="83"/>
                  </a:lnTo>
                  <a:lnTo>
                    <a:pt x="585" y="74"/>
                  </a:lnTo>
                  <a:lnTo>
                    <a:pt x="576" y="65"/>
                  </a:lnTo>
                  <a:lnTo>
                    <a:pt x="572" y="60"/>
                  </a:lnTo>
                  <a:cubicBezTo>
                    <a:pt x="545" y="29"/>
                    <a:pt x="509" y="6"/>
                    <a:pt x="468" y="2"/>
                  </a:cubicBezTo>
                  <a:cubicBezTo>
                    <a:pt x="461" y="1"/>
                    <a:pt x="454" y="1"/>
                    <a:pt x="4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a:off x="2154900" y="3286475"/>
              <a:ext cx="24325" cy="5450"/>
            </a:xfrm>
            <a:custGeom>
              <a:rect b="b" l="l" r="r" t="t"/>
              <a:pathLst>
                <a:path extrusionOk="0" h="218" w="973">
                  <a:moveTo>
                    <a:pt x="512" y="0"/>
                  </a:moveTo>
                  <a:cubicBezTo>
                    <a:pt x="500" y="0"/>
                    <a:pt x="489" y="1"/>
                    <a:pt x="477" y="1"/>
                  </a:cubicBezTo>
                  <a:cubicBezTo>
                    <a:pt x="419" y="1"/>
                    <a:pt x="360" y="10"/>
                    <a:pt x="297" y="23"/>
                  </a:cubicBezTo>
                  <a:cubicBezTo>
                    <a:pt x="270" y="28"/>
                    <a:pt x="243" y="37"/>
                    <a:pt x="216" y="46"/>
                  </a:cubicBezTo>
                  <a:cubicBezTo>
                    <a:pt x="194" y="55"/>
                    <a:pt x="171" y="64"/>
                    <a:pt x="149" y="73"/>
                  </a:cubicBezTo>
                  <a:cubicBezTo>
                    <a:pt x="113" y="91"/>
                    <a:pt x="81" y="109"/>
                    <a:pt x="50" y="131"/>
                  </a:cubicBezTo>
                  <a:lnTo>
                    <a:pt x="18" y="158"/>
                  </a:lnTo>
                  <a:cubicBezTo>
                    <a:pt x="5" y="167"/>
                    <a:pt x="0" y="190"/>
                    <a:pt x="14" y="203"/>
                  </a:cubicBezTo>
                  <a:cubicBezTo>
                    <a:pt x="17" y="212"/>
                    <a:pt x="25" y="217"/>
                    <a:pt x="35" y="217"/>
                  </a:cubicBezTo>
                  <a:cubicBezTo>
                    <a:pt x="40" y="217"/>
                    <a:pt x="45" y="216"/>
                    <a:pt x="50" y="212"/>
                  </a:cubicBezTo>
                  <a:lnTo>
                    <a:pt x="54" y="212"/>
                  </a:lnTo>
                  <a:lnTo>
                    <a:pt x="90" y="199"/>
                  </a:lnTo>
                  <a:cubicBezTo>
                    <a:pt x="117" y="185"/>
                    <a:pt x="149" y="176"/>
                    <a:pt x="185" y="167"/>
                  </a:cubicBezTo>
                  <a:cubicBezTo>
                    <a:pt x="203" y="158"/>
                    <a:pt x="225" y="154"/>
                    <a:pt x="248" y="149"/>
                  </a:cubicBezTo>
                  <a:cubicBezTo>
                    <a:pt x="270" y="140"/>
                    <a:pt x="297" y="140"/>
                    <a:pt x="320" y="136"/>
                  </a:cubicBezTo>
                  <a:cubicBezTo>
                    <a:pt x="374" y="127"/>
                    <a:pt x="428" y="122"/>
                    <a:pt x="482" y="122"/>
                  </a:cubicBezTo>
                  <a:cubicBezTo>
                    <a:pt x="498" y="121"/>
                    <a:pt x="513" y="121"/>
                    <a:pt x="529" y="121"/>
                  </a:cubicBezTo>
                  <a:cubicBezTo>
                    <a:pt x="567" y="121"/>
                    <a:pt x="606" y="124"/>
                    <a:pt x="644" y="127"/>
                  </a:cubicBezTo>
                  <a:cubicBezTo>
                    <a:pt x="698" y="131"/>
                    <a:pt x="747" y="136"/>
                    <a:pt x="788" y="145"/>
                  </a:cubicBezTo>
                  <a:cubicBezTo>
                    <a:pt x="873" y="154"/>
                    <a:pt x="932" y="167"/>
                    <a:pt x="932" y="167"/>
                  </a:cubicBezTo>
                  <a:cubicBezTo>
                    <a:pt x="950" y="167"/>
                    <a:pt x="963" y="158"/>
                    <a:pt x="968" y="140"/>
                  </a:cubicBezTo>
                  <a:cubicBezTo>
                    <a:pt x="972" y="127"/>
                    <a:pt x="963" y="109"/>
                    <a:pt x="954" y="104"/>
                  </a:cubicBezTo>
                  <a:cubicBezTo>
                    <a:pt x="905" y="82"/>
                    <a:pt x="860" y="59"/>
                    <a:pt x="810" y="46"/>
                  </a:cubicBezTo>
                  <a:cubicBezTo>
                    <a:pt x="713" y="18"/>
                    <a:pt x="613" y="0"/>
                    <a:pt x="51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a:off x="2157150" y="3297525"/>
              <a:ext cx="22625" cy="6250"/>
            </a:xfrm>
            <a:custGeom>
              <a:rect b="b" l="l" r="r" t="t"/>
              <a:pathLst>
                <a:path extrusionOk="0" h="250" w="905">
                  <a:moveTo>
                    <a:pt x="537" y="1"/>
                  </a:moveTo>
                  <a:cubicBezTo>
                    <a:pt x="511" y="1"/>
                    <a:pt x="485" y="2"/>
                    <a:pt x="459" y="4"/>
                  </a:cubicBezTo>
                  <a:cubicBezTo>
                    <a:pt x="401" y="13"/>
                    <a:pt x="347" y="22"/>
                    <a:pt x="288" y="40"/>
                  </a:cubicBezTo>
                  <a:cubicBezTo>
                    <a:pt x="261" y="49"/>
                    <a:pt x="239" y="58"/>
                    <a:pt x="212" y="67"/>
                  </a:cubicBezTo>
                  <a:cubicBezTo>
                    <a:pt x="189" y="81"/>
                    <a:pt x="167" y="90"/>
                    <a:pt x="144" y="103"/>
                  </a:cubicBezTo>
                  <a:cubicBezTo>
                    <a:pt x="113" y="121"/>
                    <a:pt x="81" y="139"/>
                    <a:pt x="50" y="166"/>
                  </a:cubicBezTo>
                  <a:lnTo>
                    <a:pt x="18" y="193"/>
                  </a:lnTo>
                  <a:cubicBezTo>
                    <a:pt x="5" y="202"/>
                    <a:pt x="0" y="220"/>
                    <a:pt x="9" y="238"/>
                  </a:cubicBezTo>
                  <a:cubicBezTo>
                    <a:pt x="13" y="245"/>
                    <a:pt x="23" y="249"/>
                    <a:pt x="32" y="249"/>
                  </a:cubicBezTo>
                  <a:cubicBezTo>
                    <a:pt x="35" y="249"/>
                    <a:pt x="38" y="248"/>
                    <a:pt x="41" y="247"/>
                  </a:cubicBezTo>
                  <a:lnTo>
                    <a:pt x="45" y="247"/>
                  </a:lnTo>
                  <a:lnTo>
                    <a:pt x="81" y="229"/>
                  </a:lnTo>
                  <a:cubicBezTo>
                    <a:pt x="108" y="211"/>
                    <a:pt x="140" y="198"/>
                    <a:pt x="171" y="189"/>
                  </a:cubicBezTo>
                  <a:cubicBezTo>
                    <a:pt x="189" y="180"/>
                    <a:pt x="212" y="175"/>
                    <a:pt x="230" y="166"/>
                  </a:cubicBezTo>
                  <a:cubicBezTo>
                    <a:pt x="252" y="162"/>
                    <a:pt x="275" y="157"/>
                    <a:pt x="302" y="148"/>
                  </a:cubicBezTo>
                  <a:cubicBezTo>
                    <a:pt x="351" y="139"/>
                    <a:pt x="401" y="130"/>
                    <a:pt x="450" y="126"/>
                  </a:cubicBezTo>
                  <a:cubicBezTo>
                    <a:pt x="485" y="123"/>
                    <a:pt x="520" y="119"/>
                    <a:pt x="557" y="119"/>
                  </a:cubicBezTo>
                  <a:cubicBezTo>
                    <a:pt x="572" y="119"/>
                    <a:pt x="587" y="120"/>
                    <a:pt x="603" y="121"/>
                  </a:cubicBezTo>
                  <a:cubicBezTo>
                    <a:pt x="648" y="121"/>
                    <a:pt x="698" y="121"/>
                    <a:pt x="734" y="126"/>
                  </a:cubicBezTo>
                  <a:cubicBezTo>
                    <a:pt x="810" y="130"/>
                    <a:pt x="864" y="139"/>
                    <a:pt x="864" y="139"/>
                  </a:cubicBezTo>
                  <a:cubicBezTo>
                    <a:pt x="882" y="139"/>
                    <a:pt x="896" y="126"/>
                    <a:pt x="900" y="108"/>
                  </a:cubicBezTo>
                  <a:cubicBezTo>
                    <a:pt x="905" y="99"/>
                    <a:pt x="900" y="81"/>
                    <a:pt x="887" y="76"/>
                  </a:cubicBezTo>
                  <a:cubicBezTo>
                    <a:pt x="846" y="54"/>
                    <a:pt x="806" y="40"/>
                    <a:pt x="761" y="27"/>
                  </a:cubicBezTo>
                  <a:cubicBezTo>
                    <a:pt x="687" y="10"/>
                    <a:pt x="611" y="1"/>
                    <a:pt x="5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3"/>
            <p:cNvSpPr/>
            <p:nvPr/>
          </p:nvSpPr>
          <p:spPr>
            <a:xfrm>
              <a:off x="2153425" y="3276600"/>
              <a:ext cx="26025" cy="7325"/>
            </a:xfrm>
            <a:custGeom>
              <a:rect b="b" l="l" r="r" t="t"/>
              <a:pathLst>
                <a:path extrusionOk="0" h="293" w="1041">
                  <a:moveTo>
                    <a:pt x="532" y="0"/>
                  </a:moveTo>
                  <a:cubicBezTo>
                    <a:pt x="496" y="5"/>
                    <a:pt x="460" y="9"/>
                    <a:pt x="428" y="14"/>
                  </a:cubicBezTo>
                  <a:cubicBezTo>
                    <a:pt x="392" y="18"/>
                    <a:pt x="361" y="27"/>
                    <a:pt x="329" y="36"/>
                  </a:cubicBezTo>
                  <a:cubicBezTo>
                    <a:pt x="298" y="45"/>
                    <a:pt x="266" y="59"/>
                    <a:pt x="239" y="72"/>
                  </a:cubicBezTo>
                  <a:cubicBezTo>
                    <a:pt x="212" y="86"/>
                    <a:pt x="185" y="99"/>
                    <a:pt x="163" y="113"/>
                  </a:cubicBezTo>
                  <a:cubicBezTo>
                    <a:pt x="122" y="135"/>
                    <a:pt x="86" y="162"/>
                    <a:pt x="55" y="194"/>
                  </a:cubicBezTo>
                  <a:lnTo>
                    <a:pt x="19" y="230"/>
                  </a:lnTo>
                  <a:cubicBezTo>
                    <a:pt x="5" y="243"/>
                    <a:pt x="1" y="266"/>
                    <a:pt x="14" y="279"/>
                  </a:cubicBezTo>
                  <a:cubicBezTo>
                    <a:pt x="20" y="288"/>
                    <a:pt x="30" y="293"/>
                    <a:pt x="39" y="293"/>
                  </a:cubicBezTo>
                  <a:cubicBezTo>
                    <a:pt x="45" y="293"/>
                    <a:pt x="50" y="291"/>
                    <a:pt x="55" y="288"/>
                  </a:cubicBezTo>
                  <a:lnTo>
                    <a:pt x="59" y="284"/>
                  </a:lnTo>
                  <a:lnTo>
                    <a:pt x="100" y="266"/>
                  </a:lnTo>
                  <a:lnTo>
                    <a:pt x="140" y="239"/>
                  </a:lnTo>
                  <a:cubicBezTo>
                    <a:pt x="158" y="230"/>
                    <a:pt x="181" y="225"/>
                    <a:pt x="199" y="216"/>
                  </a:cubicBezTo>
                  <a:cubicBezTo>
                    <a:pt x="244" y="194"/>
                    <a:pt x="293" y="176"/>
                    <a:pt x="347" y="167"/>
                  </a:cubicBezTo>
                  <a:cubicBezTo>
                    <a:pt x="374" y="158"/>
                    <a:pt x="401" y="153"/>
                    <a:pt x="428" y="149"/>
                  </a:cubicBezTo>
                  <a:cubicBezTo>
                    <a:pt x="460" y="144"/>
                    <a:pt x="487" y="144"/>
                    <a:pt x="518" y="144"/>
                  </a:cubicBezTo>
                  <a:cubicBezTo>
                    <a:pt x="547" y="142"/>
                    <a:pt x="576" y="141"/>
                    <a:pt x="604" y="141"/>
                  </a:cubicBezTo>
                  <a:cubicBezTo>
                    <a:pt x="632" y="141"/>
                    <a:pt x="660" y="142"/>
                    <a:pt x="689" y="144"/>
                  </a:cubicBezTo>
                  <a:cubicBezTo>
                    <a:pt x="748" y="153"/>
                    <a:pt x="797" y="158"/>
                    <a:pt x="842" y="162"/>
                  </a:cubicBezTo>
                  <a:cubicBezTo>
                    <a:pt x="932" y="180"/>
                    <a:pt x="986" y="194"/>
                    <a:pt x="986" y="194"/>
                  </a:cubicBezTo>
                  <a:cubicBezTo>
                    <a:pt x="989" y="194"/>
                    <a:pt x="992" y="194"/>
                    <a:pt x="995" y="194"/>
                  </a:cubicBezTo>
                  <a:cubicBezTo>
                    <a:pt x="1013" y="194"/>
                    <a:pt x="1028" y="182"/>
                    <a:pt x="1036" y="167"/>
                  </a:cubicBezTo>
                  <a:cubicBezTo>
                    <a:pt x="1040" y="153"/>
                    <a:pt x="1036" y="135"/>
                    <a:pt x="1027" y="126"/>
                  </a:cubicBezTo>
                  <a:cubicBezTo>
                    <a:pt x="982" y="95"/>
                    <a:pt x="932" y="72"/>
                    <a:pt x="883" y="54"/>
                  </a:cubicBezTo>
                  <a:cubicBezTo>
                    <a:pt x="833" y="36"/>
                    <a:pt x="779" y="23"/>
                    <a:pt x="725" y="14"/>
                  </a:cubicBezTo>
                  <a:cubicBezTo>
                    <a:pt x="658" y="5"/>
                    <a:pt x="595" y="0"/>
                    <a:pt x="53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3"/>
            <p:cNvSpPr/>
            <p:nvPr/>
          </p:nvSpPr>
          <p:spPr>
            <a:xfrm>
              <a:off x="2033325" y="3254750"/>
              <a:ext cx="13625" cy="17600"/>
            </a:xfrm>
            <a:custGeom>
              <a:rect b="b" l="l" r="r" t="t"/>
              <a:pathLst>
                <a:path extrusionOk="0" h="704" w="545">
                  <a:moveTo>
                    <a:pt x="196" y="153"/>
                  </a:moveTo>
                  <a:cubicBezTo>
                    <a:pt x="203" y="153"/>
                    <a:pt x="212" y="156"/>
                    <a:pt x="230" y="163"/>
                  </a:cubicBezTo>
                  <a:cubicBezTo>
                    <a:pt x="257" y="186"/>
                    <a:pt x="284" y="213"/>
                    <a:pt x="311" y="244"/>
                  </a:cubicBezTo>
                  <a:cubicBezTo>
                    <a:pt x="356" y="307"/>
                    <a:pt x="396" y="375"/>
                    <a:pt x="428" y="447"/>
                  </a:cubicBezTo>
                  <a:cubicBezTo>
                    <a:pt x="446" y="496"/>
                    <a:pt x="464" y="550"/>
                    <a:pt x="468" y="604"/>
                  </a:cubicBezTo>
                  <a:cubicBezTo>
                    <a:pt x="468" y="613"/>
                    <a:pt x="467" y="621"/>
                    <a:pt x="467" y="626"/>
                  </a:cubicBezTo>
                  <a:lnTo>
                    <a:pt x="467" y="626"/>
                  </a:lnTo>
                  <a:cubicBezTo>
                    <a:pt x="458" y="622"/>
                    <a:pt x="445" y="617"/>
                    <a:pt x="437" y="613"/>
                  </a:cubicBezTo>
                  <a:cubicBezTo>
                    <a:pt x="387" y="586"/>
                    <a:pt x="347" y="550"/>
                    <a:pt x="306" y="514"/>
                  </a:cubicBezTo>
                  <a:cubicBezTo>
                    <a:pt x="252" y="456"/>
                    <a:pt x="207" y="393"/>
                    <a:pt x="171" y="325"/>
                  </a:cubicBezTo>
                  <a:cubicBezTo>
                    <a:pt x="158" y="289"/>
                    <a:pt x="149" y="253"/>
                    <a:pt x="144" y="217"/>
                  </a:cubicBezTo>
                  <a:cubicBezTo>
                    <a:pt x="144" y="208"/>
                    <a:pt x="144" y="199"/>
                    <a:pt x="149" y="190"/>
                  </a:cubicBezTo>
                  <a:lnTo>
                    <a:pt x="149" y="190"/>
                  </a:lnTo>
                  <a:cubicBezTo>
                    <a:pt x="148" y="191"/>
                    <a:pt x="147" y="191"/>
                    <a:pt x="147" y="191"/>
                  </a:cubicBezTo>
                  <a:cubicBezTo>
                    <a:pt x="137" y="191"/>
                    <a:pt x="173" y="156"/>
                    <a:pt x="177" y="156"/>
                  </a:cubicBezTo>
                  <a:lnTo>
                    <a:pt x="177" y="156"/>
                  </a:lnTo>
                  <a:cubicBezTo>
                    <a:pt x="177" y="156"/>
                    <a:pt x="177" y="157"/>
                    <a:pt x="176" y="159"/>
                  </a:cubicBezTo>
                  <a:cubicBezTo>
                    <a:pt x="184" y="155"/>
                    <a:pt x="189" y="153"/>
                    <a:pt x="196" y="153"/>
                  </a:cubicBezTo>
                  <a:close/>
                  <a:moveTo>
                    <a:pt x="188" y="0"/>
                  </a:moveTo>
                  <a:cubicBezTo>
                    <a:pt x="154" y="0"/>
                    <a:pt x="121" y="10"/>
                    <a:pt x="90" y="33"/>
                  </a:cubicBezTo>
                  <a:lnTo>
                    <a:pt x="86" y="37"/>
                  </a:lnTo>
                  <a:lnTo>
                    <a:pt x="77" y="46"/>
                  </a:lnTo>
                  <a:lnTo>
                    <a:pt x="68" y="51"/>
                  </a:lnTo>
                  <a:lnTo>
                    <a:pt x="54" y="64"/>
                  </a:lnTo>
                  <a:lnTo>
                    <a:pt x="45" y="78"/>
                  </a:lnTo>
                  <a:cubicBezTo>
                    <a:pt x="36" y="87"/>
                    <a:pt x="32" y="96"/>
                    <a:pt x="27" y="109"/>
                  </a:cubicBezTo>
                  <a:cubicBezTo>
                    <a:pt x="9" y="141"/>
                    <a:pt x="0" y="181"/>
                    <a:pt x="5" y="222"/>
                  </a:cubicBezTo>
                  <a:cubicBezTo>
                    <a:pt x="14" y="276"/>
                    <a:pt x="36" y="330"/>
                    <a:pt x="68" y="379"/>
                  </a:cubicBezTo>
                  <a:cubicBezTo>
                    <a:pt x="117" y="451"/>
                    <a:pt x="176" y="519"/>
                    <a:pt x="248" y="573"/>
                  </a:cubicBezTo>
                  <a:cubicBezTo>
                    <a:pt x="293" y="618"/>
                    <a:pt x="347" y="654"/>
                    <a:pt x="405" y="685"/>
                  </a:cubicBezTo>
                  <a:cubicBezTo>
                    <a:pt x="423" y="694"/>
                    <a:pt x="441" y="699"/>
                    <a:pt x="464" y="703"/>
                  </a:cubicBezTo>
                  <a:cubicBezTo>
                    <a:pt x="477" y="703"/>
                    <a:pt x="486" y="699"/>
                    <a:pt x="495" y="699"/>
                  </a:cubicBezTo>
                  <a:lnTo>
                    <a:pt x="500" y="690"/>
                  </a:lnTo>
                  <a:lnTo>
                    <a:pt x="509" y="690"/>
                  </a:lnTo>
                  <a:cubicBezTo>
                    <a:pt x="513" y="685"/>
                    <a:pt x="522" y="676"/>
                    <a:pt x="527" y="672"/>
                  </a:cubicBezTo>
                  <a:cubicBezTo>
                    <a:pt x="540" y="649"/>
                    <a:pt x="545" y="627"/>
                    <a:pt x="545" y="600"/>
                  </a:cubicBezTo>
                  <a:cubicBezTo>
                    <a:pt x="540" y="537"/>
                    <a:pt x="531" y="474"/>
                    <a:pt x="513" y="415"/>
                  </a:cubicBezTo>
                  <a:cubicBezTo>
                    <a:pt x="491" y="330"/>
                    <a:pt x="459" y="244"/>
                    <a:pt x="414" y="168"/>
                  </a:cubicBezTo>
                  <a:cubicBezTo>
                    <a:pt x="387" y="118"/>
                    <a:pt x="351" y="78"/>
                    <a:pt x="306" y="42"/>
                  </a:cubicBezTo>
                  <a:cubicBezTo>
                    <a:pt x="279" y="19"/>
                    <a:pt x="243" y="6"/>
                    <a:pt x="207" y="1"/>
                  </a:cubicBezTo>
                  <a:cubicBezTo>
                    <a:pt x="201" y="1"/>
                    <a:pt x="194" y="0"/>
                    <a:pt x="18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3"/>
            <p:cNvSpPr/>
            <p:nvPr/>
          </p:nvSpPr>
          <p:spPr>
            <a:xfrm>
              <a:off x="2045925" y="3256875"/>
              <a:ext cx="15650" cy="15700"/>
            </a:xfrm>
            <a:custGeom>
              <a:rect b="b" l="l" r="r" t="t"/>
              <a:pathLst>
                <a:path extrusionOk="0" h="628" w="626">
                  <a:moveTo>
                    <a:pt x="438" y="149"/>
                  </a:moveTo>
                  <a:cubicBezTo>
                    <a:pt x="447" y="149"/>
                    <a:pt x="452" y="152"/>
                    <a:pt x="459" y="159"/>
                  </a:cubicBezTo>
                  <a:cubicBezTo>
                    <a:pt x="458" y="158"/>
                    <a:pt x="458" y="157"/>
                    <a:pt x="458" y="157"/>
                  </a:cubicBezTo>
                  <a:lnTo>
                    <a:pt x="458" y="157"/>
                  </a:lnTo>
                  <a:cubicBezTo>
                    <a:pt x="459" y="157"/>
                    <a:pt x="488" y="196"/>
                    <a:pt x="480" y="196"/>
                  </a:cubicBezTo>
                  <a:cubicBezTo>
                    <a:pt x="479" y="196"/>
                    <a:pt x="478" y="196"/>
                    <a:pt x="477" y="195"/>
                  </a:cubicBezTo>
                  <a:cubicBezTo>
                    <a:pt x="477" y="204"/>
                    <a:pt x="477" y="213"/>
                    <a:pt x="477" y="222"/>
                  </a:cubicBezTo>
                  <a:cubicBezTo>
                    <a:pt x="468" y="258"/>
                    <a:pt x="450" y="290"/>
                    <a:pt x="428" y="321"/>
                  </a:cubicBezTo>
                  <a:cubicBezTo>
                    <a:pt x="378" y="380"/>
                    <a:pt x="320" y="429"/>
                    <a:pt x="252" y="474"/>
                  </a:cubicBezTo>
                  <a:cubicBezTo>
                    <a:pt x="207" y="506"/>
                    <a:pt x="158" y="528"/>
                    <a:pt x="104" y="546"/>
                  </a:cubicBezTo>
                  <a:cubicBezTo>
                    <a:pt x="95" y="550"/>
                    <a:pt x="83" y="551"/>
                    <a:pt x="74" y="551"/>
                  </a:cubicBezTo>
                  <a:lnTo>
                    <a:pt x="74" y="551"/>
                  </a:lnTo>
                  <a:cubicBezTo>
                    <a:pt x="74" y="546"/>
                    <a:pt x="74" y="539"/>
                    <a:pt x="77" y="533"/>
                  </a:cubicBezTo>
                  <a:cubicBezTo>
                    <a:pt x="90" y="479"/>
                    <a:pt x="117" y="429"/>
                    <a:pt x="149" y="384"/>
                  </a:cubicBezTo>
                  <a:cubicBezTo>
                    <a:pt x="194" y="321"/>
                    <a:pt x="248" y="263"/>
                    <a:pt x="306" y="213"/>
                  </a:cubicBezTo>
                  <a:cubicBezTo>
                    <a:pt x="338" y="186"/>
                    <a:pt x="369" y="168"/>
                    <a:pt x="405" y="155"/>
                  </a:cubicBezTo>
                  <a:cubicBezTo>
                    <a:pt x="421" y="151"/>
                    <a:pt x="431" y="149"/>
                    <a:pt x="438" y="149"/>
                  </a:cubicBezTo>
                  <a:close/>
                  <a:moveTo>
                    <a:pt x="63" y="551"/>
                  </a:moveTo>
                  <a:cubicBezTo>
                    <a:pt x="68" y="551"/>
                    <a:pt x="68" y="551"/>
                    <a:pt x="72" y="555"/>
                  </a:cubicBezTo>
                  <a:lnTo>
                    <a:pt x="68" y="555"/>
                  </a:lnTo>
                  <a:lnTo>
                    <a:pt x="63" y="551"/>
                  </a:lnTo>
                  <a:close/>
                  <a:moveTo>
                    <a:pt x="445" y="1"/>
                  </a:moveTo>
                  <a:cubicBezTo>
                    <a:pt x="415" y="1"/>
                    <a:pt x="386" y="9"/>
                    <a:pt x="360" y="20"/>
                  </a:cubicBezTo>
                  <a:cubicBezTo>
                    <a:pt x="306" y="42"/>
                    <a:pt x="261" y="78"/>
                    <a:pt x="225" y="119"/>
                  </a:cubicBezTo>
                  <a:cubicBezTo>
                    <a:pt x="167" y="186"/>
                    <a:pt x="117" y="258"/>
                    <a:pt x="77" y="335"/>
                  </a:cubicBezTo>
                  <a:cubicBezTo>
                    <a:pt x="45" y="393"/>
                    <a:pt x="23" y="452"/>
                    <a:pt x="5" y="510"/>
                  </a:cubicBezTo>
                  <a:cubicBezTo>
                    <a:pt x="0" y="537"/>
                    <a:pt x="0" y="560"/>
                    <a:pt x="5" y="582"/>
                  </a:cubicBezTo>
                  <a:cubicBezTo>
                    <a:pt x="9" y="591"/>
                    <a:pt x="14" y="596"/>
                    <a:pt x="18" y="605"/>
                  </a:cubicBezTo>
                  <a:lnTo>
                    <a:pt x="23" y="609"/>
                  </a:lnTo>
                  <a:lnTo>
                    <a:pt x="27" y="609"/>
                  </a:lnTo>
                  <a:lnTo>
                    <a:pt x="32" y="618"/>
                  </a:lnTo>
                  <a:cubicBezTo>
                    <a:pt x="41" y="618"/>
                    <a:pt x="50" y="623"/>
                    <a:pt x="63" y="627"/>
                  </a:cubicBezTo>
                  <a:cubicBezTo>
                    <a:pt x="81" y="627"/>
                    <a:pt x="104" y="627"/>
                    <a:pt x="122" y="623"/>
                  </a:cubicBezTo>
                  <a:cubicBezTo>
                    <a:pt x="185" y="605"/>
                    <a:pt x="243" y="582"/>
                    <a:pt x="302" y="551"/>
                  </a:cubicBezTo>
                  <a:cubicBezTo>
                    <a:pt x="378" y="515"/>
                    <a:pt x="455" y="461"/>
                    <a:pt x="518" y="402"/>
                  </a:cubicBezTo>
                  <a:cubicBezTo>
                    <a:pt x="563" y="362"/>
                    <a:pt x="594" y="317"/>
                    <a:pt x="612" y="263"/>
                  </a:cubicBezTo>
                  <a:cubicBezTo>
                    <a:pt x="626" y="227"/>
                    <a:pt x="626" y="186"/>
                    <a:pt x="617" y="150"/>
                  </a:cubicBezTo>
                  <a:cubicBezTo>
                    <a:pt x="617" y="137"/>
                    <a:pt x="612" y="128"/>
                    <a:pt x="608" y="114"/>
                  </a:cubicBezTo>
                  <a:lnTo>
                    <a:pt x="599" y="101"/>
                  </a:lnTo>
                  <a:lnTo>
                    <a:pt x="590" y="83"/>
                  </a:lnTo>
                  <a:lnTo>
                    <a:pt x="585" y="74"/>
                  </a:lnTo>
                  <a:lnTo>
                    <a:pt x="576" y="65"/>
                  </a:lnTo>
                  <a:lnTo>
                    <a:pt x="576" y="60"/>
                  </a:lnTo>
                  <a:lnTo>
                    <a:pt x="572" y="56"/>
                  </a:lnTo>
                  <a:cubicBezTo>
                    <a:pt x="545" y="24"/>
                    <a:pt x="504" y="6"/>
                    <a:pt x="464" y="2"/>
                  </a:cubicBezTo>
                  <a:cubicBezTo>
                    <a:pt x="457" y="1"/>
                    <a:pt x="451" y="1"/>
                    <a:pt x="44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3"/>
            <p:cNvSpPr/>
            <p:nvPr/>
          </p:nvSpPr>
          <p:spPr>
            <a:xfrm>
              <a:off x="2036350" y="3280950"/>
              <a:ext cx="24325" cy="5600"/>
            </a:xfrm>
            <a:custGeom>
              <a:rect b="b" l="l" r="r" t="t"/>
              <a:pathLst>
                <a:path extrusionOk="0" h="224" w="973">
                  <a:moveTo>
                    <a:pt x="423" y="1"/>
                  </a:moveTo>
                  <a:cubicBezTo>
                    <a:pt x="389" y="1"/>
                    <a:pt x="354" y="2"/>
                    <a:pt x="320" y="6"/>
                  </a:cubicBezTo>
                  <a:cubicBezTo>
                    <a:pt x="289" y="11"/>
                    <a:pt x="262" y="15"/>
                    <a:pt x="235" y="20"/>
                  </a:cubicBezTo>
                  <a:cubicBezTo>
                    <a:pt x="212" y="29"/>
                    <a:pt x="185" y="33"/>
                    <a:pt x="163" y="42"/>
                  </a:cubicBezTo>
                  <a:cubicBezTo>
                    <a:pt x="127" y="56"/>
                    <a:pt x="91" y="69"/>
                    <a:pt x="59" y="92"/>
                  </a:cubicBezTo>
                  <a:lnTo>
                    <a:pt x="23" y="114"/>
                  </a:lnTo>
                  <a:cubicBezTo>
                    <a:pt x="10" y="123"/>
                    <a:pt x="1" y="141"/>
                    <a:pt x="10" y="159"/>
                  </a:cubicBezTo>
                  <a:cubicBezTo>
                    <a:pt x="17" y="166"/>
                    <a:pt x="28" y="174"/>
                    <a:pt x="38" y="174"/>
                  </a:cubicBezTo>
                  <a:cubicBezTo>
                    <a:pt x="41" y="174"/>
                    <a:pt x="43" y="173"/>
                    <a:pt x="46" y="172"/>
                  </a:cubicBezTo>
                  <a:lnTo>
                    <a:pt x="50" y="172"/>
                  </a:lnTo>
                  <a:cubicBezTo>
                    <a:pt x="50" y="172"/>
                    <a:pt x="64" y="172"/>
                    <a:pt x="91" y="163"/>
                  </a:cubicBezTo>
                  <a:cubicBezTo>
                    <a:pt x="122" y="150"/>
                    <a:pt x="154" y="145"/>
                    <a:pt x="185" y="141"/>
                  </a:cubicBezTo>
                  <a:cubicBezTo>
                    <a:pt x="208" y="132"/>
                    <a:pt x="230" y="132"/>
                    <a:pt x="253" y="128"/>
                  </a:cubicBezTo>
                  <a:cubicBezTo>
                    <a:pt x="264" y="125"/>
                    <a:pt x="276" y="125"/>
                    <a:pt x="289" y="125"/>
                  </a:cubicBezTo>
                  <a:cubicBezTo>
                    <a:pt x="301" y="125"/>
                    <a:pt x="314" y="125"/>
                    <a:pt x="325" y="123"/>
                  </a:cubicBezTo>
                  <a:cubicBezTo>
                    <a:pt x="341" y="122"/>
                    <a:pt x="356" y="121"/>
                    <a:pt x="372" y="121"/>
                  </a:cubicBezTo>
                  <a:cubicBezTo>
                    <a:pt x="410" y="121"/>
                    <a:pt x="449" y="124"/>
                    <a:pt x="487" y="128"/>
                  </a:cubicBezTo>
                  <a:cubicBezTo>
                    <a:pt x="541" y="132"/>
                    <a:pt x="599" y="141"/>
                    <a:pt x="649" y="150"/>
                  </a:cubicBezTo>
                  <a:cubicBezTo>
                    <a:pt x="703" y="163"/>
                    <a:pt x="752" y="172"/>
                    <a:pt x="793" y="181"/>
                  </a:cubicBezTo>
                  <a:cubicBezTo>
                    <a:pt x="874" y="204"/>
                    <a:pt x="928" y="222"/>
                    <a:pt x="928" y="222"/>
                  </a:cubicBezTo>
                  <a:cubicBezTo>
                    <a:pt x="931" y="223"/>
                    <a:pt x="934" y="223"/>
                    <a:pt x="937" y="223"/>
                  </a:cubicBezTo>
                  <a:cubicBezTo>
                    <a:pt x="951" y="223"/>
                    <a:pt x="964" y="214"/>
                    <a:pt x="968" y="199"/>
                  </a:cubicBezTo>
                  <a:cubicBezTo>
                    <a:pt x="973" y="186"/>
                    <a:pt x="968" y="168"/>
                    <a:pt x="959" y="163"/>
                  </a:cubicBezTo>
                  <a:cubicBezTo>
                    <a:pt x="914" y="132"/>
                    <a:pt x="869" y="110"/>
                    <a:pt x="824" y="87"/>
                  </a:cubicBezTo>
                  <a:cubicBezTo>
                    <a:pt x="698" y="29"/>
                    <a:pt x="561" y="1"/>
                    <a:pt x="42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3"/>
            <p:cNvSpPr/>
            <p:nvPr/>
          </p:nvSpPr>
          <p:spPr>
            <a:xfrm>
              <a:off x="2037475" y="3292450"/>
              <a:ext cx="22875" cy="4875"/>
            </a:xfrm>
            <a:custGeom>
              <a:rect b="b" l="l" r="r" t="t"/>
              <a:pathLst>
                <a:path extrusionOk="0" h="195" w="915">
                  <a:moveTo>
                    <a:pt x="478" y="0"/>
                  </a:moveTo>
                  <a:cubicBezTo>
                    <a:pt x="419" y="0"/>
                    <a:pt x="361" y="5"/>
                    <a:pt x="307" y="14"/>
                  </a:cubicBezTo>
                  <a:cubicBezTo>
                    <a:pt x="280" y="18"/>
                    <a:pt x="253" y="27"/>
                    <a:pt x="226" y="36"/>
                  </a:cubicBezTo>
                  <a:cubicBezTo>
                    <a:pt x="203" y="45"/>
                    <a:pt x="181" y="50"/>
                    <a:pt x="158" y="59"/>
                  </a:cubicBezTo>
                  <a:cubicBezTo>
                    <a:pt x="122" y="72"/>
                    <a:pt x="86" y="90"/>
                    <a:pt x="55" y="113"/>
                  </a:cubicBezTo>
                  <a:lnTo>
                    <a:pt x="19" y="135"/>
                  </a:lnTo>
                  <a:cubicBezTo>
                    <a:pt x="5" y="144"/>
                    <a:pt x="1" y="162"/>
                    <a:pt x="5" y="180"/>
                  </a:cubicBezTo>
                  <a:cubicBezTo>
                    <a:pt x="8" y="189"/>
                    <a:pt x="17" y="194"/>
                    <a:pt x="25" y="194"/>
                  </a:cubicBezTo>
                  <a:cubicBezTo>
                    <a:pt x="29" y="194"/>
                    <a:pt x="34" y="193"/>
                    <a:pt x="37" y="189"/>
                  </a:cubicBezTo>
                  <a:lnTo>
                    <a:pt x="41" y="189"/>
                  </a:lnTo>
                  <a:lnTo>
                    <a:pt x="77" y="180"/>
                  </a:lnTo>
                  <a:cubicBezTo>
                    <a:pt x="109" y="167"/>
                    <a:pt x="140" y="158"/>
                    <a:pt x="172" y="149"/>
                  </a:cubicBezTo>
                  <a:cubicBezTo>
                    <a:pt x="194" y="144"/>
                    <a:pt x="212" y="140"/>
                    <a:pt x="235" y="135"/>
                  </a:cubicBezTo>
                  <a:cubicBezTo>
                    <a:pt x="257" y="131"/>
                    <a:pt x="280" y="131"/>
                    <a:pt x="307" y="126"/>
                  </a:cubicBezTo>
                  <a:cubicBezTo>
                    <a:pt x="356" y="117"/>
                    <a:pt x="406" y="117"/>
                    <a:pt x="460" y="117"/>
                  </a:cubicBezTo>
                  <a:cubicBezTo>
                    <a:pt x="509" y="117"/>
                    <a:pt x="559" y="122"/>
                    <a:pt x="608" y="131"/>
                  </a:cubicBezTo>
                  <a:cubicBezTo>
                    <a:pt x="658" y="135"/>
                    <a:pt x="703" y="140"/>
                    <a:pt x="739" y="149"/>
                  </a:cubicBezTo>
                  <a:cubicBezTo>
                    <a:pt x="815" y="162"/>
                    <a:pt x="865" y="176"/>
                    <a:pt x="865" y="176"/>
                  </a:cubicBezTo>
                  <a:cubicBezTo>
                    <a:pt x="867" y="176"/>
                    <a:pt x="869" y="177"/>
                    <a:pt x="872" y="177"/>
                  </a:cubicBezTo>
                  <a:cubicBezTo>
                    <a:pt x="887" y="177"/>
                    <a:pt x="901" y="165"/>
                    <a:pt x="905" y="153"/>
                  </a:cubicBezTo>
                  <a:cubicBezTo>
                    <a:pt x="914" y="140"/>
                    <a:pt x="910" y="122"/>
                    <a:pt x="896" y="117"/>
                  </a:cubicBezTo>
                  <a:cubicBezTo>
                    <a:pt x="856" y="90"/>
                    <a:pt x="815" y="72"/>
                    <a:pt x="775" y="54"/>
                  </a:cubicBezTo>
                  <a:cubicBezTo>
                    <a:pt x="680" y="18"/>
                    <a:pt x="577" y="0"/>
                    <a:pt x="47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3"/>
            <p:cNvSpPr/>
            <p:nvPr/>
          </p:nvSpPr>
          <p:spPr>
            <a:xfrm>
              <a:off x="2035900" y="3271225"/>
              <a:ext cx="26250" cy="6200"/>
            </a:xfrm>
            <a:custGeom>
              <a:rect b="b" l="l" r="r" t="t"/>
              <a:pathLst>
                <a:path extrusionOk="0" h="248" w="1050">
                  <a:moveTo>
                    <a:pt x="504" y="0"/>
                  </a:moveTo>
                  <a:cubicBezTo>
                    <a:pt x="487" y="0"/>
                    <a:pt x="469" y="1"/>
                    <a:pt x="451" y="4"/>
                  </a:cubicBezTo>
                  <a:cubicBezTo>
                    <a:pt x="419" y="4"/>
                    <a:pt x="383" y="8"/>
                    <a:pt x="352" y="17"/>
                  </a:cubicBezTo>
                  <a:cubicBezTo>
                    <a:pt x="320" y="22"/>
                    <a:pt x="289" y="31"/>
                    <a:pt x="257" y="40"/>
                  </a:cubicBezTo>
                  <a:cubicBezTo>
                    <a:pt x="230" y="49"/>
                    <a:pt x="203" y="58"/>
                    <a:pt x="176" y="71"/>
                  </a:cubicBezTo>
                  <a:cubicBezTo>
                    <a:pt x="136" y="89"/>
                    <a:pt x="100" y="112"/>
                    <a:pt x="64" y="139"/>
                  </a:cubicBezTo>
                  <a:lnTo>
                    <a:pt x="23" y="170"/>
                  </a:lnTo>
                  <a:cubicBezTo>
                    <a:pt x="5" y="184"/>
                    <a:pt x="1" y="206"/>
                    <a:pt x="10" y="224"/>
                  </a:cubicBezTo>
                  <a:cubicBezTo>
                    <a:pt x="16" y="230"/>
                    <a:pt x="27" y="237"/>
                    <a:pt x="38" y="237"/>
                  </a:cubicBezTo>
                  <a:cubicBezTo>
                    <a:pt x="42" y="237"/>
                    <a:pt x="46" y="236"/>
                    <a:pt x="50" y="233"/>
                  </a:cubicBezTo>
                  <a:lnTo>
                    <a:pt x="59" y="233"/>
                  </a:lnTo>
                  <a:lnTo>
                    <a:pt x="100" y="215"/>
                  </a:lnTo>
                  <a:lnTo>
                    <a:pt x="145" y="197"/>
                  </a:lnTo>
                  <a:cubicBezTo>
                    <a:pt x="163" y="193"/>
                    <a:pt x="185" y="184"/>
                    <a:pt x="203" y="179"/>
                  </a:cubicBezTo>
                  <a:cubicBezTo>
                    <a:pt x="253" y="161"/>
                    <a:pt x="307" y="152"/>
                    <a:pt x="356" y="148"/>
                  </a:cubicBezTo>
                  <a:cubicBezTo>
                    <a:pt x="383" y="143"/>
                    <a:pt x="415" y="139"/>
                    <a:pt x="442" y="139"/>
                  </a:cubicBezTo>
                  <a:lnTo>
                    <a:pt x="532" y="139"/>
                  </a:lnTo>
                  <a:cubicBezTo>
                    <a:pt x="586" y="143"/>
                    <a:pt x="644" y="152"/>
                    <a:pt x="703" y="161"/>
                  </a:cubicBezTo>
                  <a:cubicBezTo>
                    <a:pt x="757" y="175"/>
                    <a:pt x="806" y="184"/>
                    <a:pt x="851" y="197"/>
                  </a:cubicBezTo>
                  <a:cubicBezTo>
                    <a:pt x="937" y="224"/>
                    <a:pt x="991" y="242"/>
                    <a:pt x="991" y="247"/>
                  </a:cubicBezTo>
                  <a:cubicBezTo>
                    <a:pt x="994" y="247"/>
                    <a:pt x="998" y="248"/>
                    <a:pt x="1001" y="248"/>
                  </a:cubicBezTo>
                  <a:cubicBezTo>
                    <a:pt x="1019" y="248"/>
                    <a:pt x="1033" y="238"/>
                    <a:pt x="1040" y="220"/>
                  </a:cubicBezTo>
                  <a:cubicBezTo>
                    <a:pt x="1049" y="206"/>
                    <a:pt x="1045" y="193"/>
                    <a:pt x="1036" y="184"/>
                  </a:cubicBezTo>
                  <a:cubicBezTo>
                    <a:pt x="995" y="148"/>
                    <a:pt x="950" y="121"/>
                    <a:pt x="901" y="98"/>
                  </a:cubicBezTo>
                  <a:cubicBezTo>
                    <a:pt x="851" y="71"/>
                    <a:pt x="802" y="53"/>
                    <a:pt x="748" y="35"/>
                  </a:cubicBezTo>
                  <a:cubicBezTo>
                    <a:pt x="685" y="17"/>
                    <a:pt x="622" y="8"/>
                    <a:pt x="554" y="4"/>
                  </a:cubicBezTo>
                  <a:cubicBezTo>
                    <a:pt x="538" y="1"/>
                    <a:pt x="522" y="0"/>
                    <a:pt x="50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3"/>
            <p:cNvSpPr/>
            <p:nvPr/>
          </p:nvSpPr>
          <p:spPr>
            <a:xfrm>
              <a:off x="2048850" y="2604900"/>
              <a:ext cx="22725" cy="16500"/>
            </a:xfrm>
            <a:custGeom>
              <a:rect b="b" l="l" r="r" t="t"/>
              <a:pathLst>
                <a:path extrusionOk="0" h="660" w="909">
                  <a:moveTo>
                    <a:pt x="576" y="0"/>
                  </a:moveTo>
                  <a:cubicBezTo>
                    <a:pt x="528" y="0"/>
                    <a:pt x="476" y="7"/>
                    <a:pt x="419" y="20"/>
                  </a:cubicBezTo>
                  <a:cubicBezTo>
                    <a:pt x="180" y="79"/>
                    <a:pt x="0" y="304"/>
                    <a:pt x="36" y="421"/>
                  </a:cubicBezTo>
                  <a:cubicBezTo>
                    <a:pt x="62" y="498"/>
                    <a:pt x="169" y="659"/>
                    <a:pt x="376" y="659"/>
                  </a:cubicBezTo>
                  <a:cubicBezTo>
                    <a:pt x="423" y="659"/>
                    <a:pt x="474" y="651"/>
                    <a:pt x="531" y="632"/>
                  </a:cubicBezTo>
                  <a:cubicBezTo>
                    <a:pt x="841" y="524"/>
                    <a:pt x="909" y="304"/>
                    <a:pt x="868" y="182"/>
                  </a:cubicBezTo>
                  <a:cubicBezTo>
                    <a:pt x="831" y="69"/>
                    <a:pt x="730" y="0"/>
                    <a:pt x="57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3"/>
            <p:cNvSpPr/>
            <p:nvPr/>
          </p:nvSpPr>
          <p:spPr>
            <a:xfrm>
              <a:off x="2049075" y="2606300"/>
              <a:ext cx="11600" cy="16200"/>
            </a:xfrm>
            <a:custGeom>
              <a:rect b="b" l="l" r="r" t="t"/>
              <a:pathLst>
                <a:path extrusionOk="0" h="648" w="464">
                  <a:moveTo>
                    <a:pt x="200" y="0"/>
                  </a:moveTo>
                  <a:cubicBezTo>
                    <a:pt x="195" y="0"/>
                    <a:pt x="189" y="2"/>
                    <a:pt x="185" y="5"/>
                  </a:cubicBezTo>
                  <a:cubicBezTo>
                    <a:pt x="140" y="32"/>
                    <a:pt x="104" y="68"/>
                    <a:pt x="77" y="104"/>
                  </a:cubicBezTo>
                  <a:cubicBezTo>
                    <a:pt x="45" y="149"/>
                    <a:pt x="18" y="194"/>
                    <a:pt x="9" y="248"/>
                  </a:cubicBezTo>
                  <a:cubicBezTo>
                    <a:pt x="0" y="279"/>
                    <a:pt x="0" y="311"/>
                    <a:pt x="5" y="342"/>
                  </a:cubicBezTo>
                  <a:cubicBezTo>
                    <a:pt x="5" y="356"/>
                    <a:pt x="9" y="374"/>
                    <a:pt x="14" y="392"/>
                  </a:cubicBezTo>
                  <a:lnTo>
                    <a:pt x="18" y="414"/>
                  </a:lnTo>
                  <a:lnTo>
                    <a:pt x="27" y="432"/>
                  </a:lnTo>
                  <a:cubicBezTo>
                    <a:pt x="54" y="491"/>
                    <a:pt x="95" y="540"/>
                    <a:pt x="144" y="581"/>
                  </a:cubicBezTo>
                  <a:cubicBezTo>
                    <a:pt x="185" y="612"/>
                    <a:pt x="234" y="635"/>
                    <a:pt x="288" y="644"/>
                  </a:cubicBezTo>
                  <a:cubicBezTo>
                    <a:pt x="308" y="646"/>
                    <a:pt x="327" y="647"/>
                    <a:pt x="346" y="647"/>
                  </a:cubicBezTo>
                  <a:cubicBezTo>
                    <a:pt x="365" y="647"/>
                    <a:pt x="383" y="646"/>
                    <a:pt x="401" y="644"/>
                  </a:cubicBezTo>
                  <a:cubicBezTo>
                    <a:pt x="414" y="639"/>
                    <a:pt x="428" y="635"/>
                    <a:pt x="441" y="630"/>
                  </a:cubicBezTo>
                  <a:cubicBezTo>
                    <a:pt x="459" y="626"/>
                    <a:pt x="464" y="608"/>
                    <a:pt x="459" y="594"/>
                  </a:cubicBezTo>
                  <a:cubicBezTo>
                    <a:pt x="455" y="581"/>
                    <a:pt x="446" y="572"/>
                    <a:pt x="432" y="572"/>
                  </a:cubicBezTo>
                  <a:lnTo>
                    <a:pt x="396" y="572"/>
                  </a:lnTo>
                  <a:cubicBezTo>
                    <a:pt x="369" y="572"/>
                    <a:pt x="342" y="563"/>
                    <a:pt x="315" y="554"/>
                  </a:cubicBezTo>
                  <a:cubicBezTo>
                    <a:pt x="279" y="545"/>
                    <a:pt x="243" y="522"/>
                    <a:pt x="212" y="500"/>
                  </a:cubicBezTo>
                  <a:cubicBezTo>
                    <a:pt x="180" y="468"/>
                    <a:pt x="153" y="437"/>
                    <a:pt x="131" y="396"/>
                  </a:cubicBezTo>
                  <a:lnTo>
                    <a:pt x="122" y="378"/>
                  </a:lnTo>
                  <a:lnTo>
                    <a:pt x="122" y="365"/>
                  </a:lnTo>
                  <a:cubicBezTo>
                    <a:pt x="117" y="356"/>
                    <a:pt x="113" y="342"/>
                    <a:pt x="113" y="333"/>
                  </a:cubicBezTo>
                  <a:cubicBezTo>
                    <a:pt x="108" y="311"/>
                    <a:pt x="108" y="293"/>
                    <a:pt x="113" y="270"/>
                  </a:cubicBezTo>
                  <a:cubicBezTo>
                    <a:pt x="117" y="230"/>
                    <a:pt x="131" y="194"/>
                    <a:pt x="153" y="158"/>
                  </a:cubicBezTo>
                  <a:cubicBezTo>
                    <a:pt x="167" y="131"/>
                    <a:pt x="185" y="108"/>
                    <a:pt x="203" y="81"/>
                  </a:cubicBezTo>
                  <a:cubicBezTo>
                    <a:pt x="216" y="63"/>
                    <a:pt x="225" y="54"/>
                    <a:pt x="225" y="54"/>
                  </a:cubicBezTo>
                  <a:cubicBezTo>
                    <a:pt x="234" y="45"/>
                    <a:pt x="234" y="27"/>
                    <a:pt x="225" y="14"/>
                  </a:cubicBezTo>
                  <a:cubicBezTo>
                    <a:pt x="219" y="5"/>
                    <a:pt x="210" y="0"/>
                    <a:pt x="20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3"/>
            <p:cNvSpPr/>
            <p:nvPr/>
          </p:nvSpPr>
          <p:spPr>
            <a:xfrm>
              <a:off x="2114850" y="2580125"/>
              <a:ext cx="12525" cy="92050"/>
            </a:xfrm>
            <a:custGeom>
              <a:rect b="b" l="l" r="r" t="t"/>
              <a:pathLst>
                <a:path extrusionOk="0" h="3682" w="501">
                  <a:moveTo>
                    <a:pt x="136" y="1"/>
                  </a:moveTo>
                  <a:cubicBezTo>
                    <a:pt x="126" y="1"/>
                    <a:pt x="117" y="6"/>
                    <a:pt x="113" y="17"/>
                  </a:cubicBezTo>
                  <a:cubicBezTo>
                    <a:pt x="113" y="17"/>
                    <a:pt x="100" y="76"/>
                    <a:pt x="77" y="179"/>
                  </a:cubicBezTo>
                  <a:cubicBezTo>
                    <a:pt x="50" y="323"/>
                    <a:pt x="32" y="467"/>
                    <a:pt x="23" y="611"/>
                  </a:cubicBezTo>
                  <a:cubicBezTo>
                    <a:pt x="19" y="710"/>
                    <a:pt x="19" y="809"/>
                    <a:pt x="32" y="908"/>
                  </a:cubicBezTo>
                  <a:cubicBezTo>
                    <a:pt x="37" y="962"/>
                    <a:pt x="46" y="1016"/>
                    <a:pt x="64" y="1070"/>
                  </a:cubicBezTo>
                  <a:cubicBezTo>
                    <a:pt x="77" y="1124"/>
                    <a:pt x="95" y="1178"/>
                    <a:pt x="113" y="1227"/>
                  </a:cubicBezTo>
                  <a:cubicBezTo>
                    <a:pt x="190" y="1443"/>
                    <a:pt x="253" y="1668"/>
                    <a:pt x="298" y="1889"/>
                  </a:cubicBezTo>
                  <a:cubicBezTo>
                    <a:pt x="352" y="2114"/>
                    <a:pt x="374" y="2338"/>
                    <a:pt x="374" y="2563"/>
                  </a:cubicBezTo>
                  <a:cubicBezTo>
                    <a:pt x="374" y="2761"/>
                    <a:pt x="343" y="2959"/>
                    <a:pt x="284" y="3148"/>
                  </a:cubicBezTo>
                  <a:cubicBezTo>
                    <a:pt x="239" y="3279"/>
                    <a:pt x="176" y="3405"/>
                    <a:pt x="100" y="3522"/>
                  </a:cubicBezTo>
                  <a:cubicBezTo>
                    <a:pt x="73" y="3562"/>
                    <a:pt x="46" y="3598"/>
                    <a:pt x="28" y="3621"/>
                  </a:cubicBezTo>
                  <a:lnTo>
                    <a:pt x="5" y="3652"/>
                  </a:lnTo>
                  <a:cubicBezTo>
                    <a:pt x="1" y="3661"/>
                    <a:pt x="1" y="3670"/>
                    <a:pt x="5" y="3675"/>
                  </a:cubicBezTo>
                  <a:cubicBezTo>
                    <a:pt x="8" y="3679"/>
                    <a:pt x="12" y="3681"/>
                    <a:pt x="17" y="3681"/>
                  </a:cubicBezTo>
                  <a:cubicBezTo>
                    <a:pt x="21" y="3681"/>
                    <a:pt x="26" y="3679"/>
                    <a:pt x="28" y="3675"/>
                  </a:cubicBezTo>
                  <a:lnTo>
                    <a:pt x="59" y="3643"/>
                  </a:lnTo>
                  <a:cubicBezTo>
                    <a:pt x="86" y="3616"/>
                    <a:pt x="118" y="3585"/>
                    <a:pt x="140" y="3553"/>
                  </a:cubicBezTo>
                  <a:cubicBezTo>
                    <a:pt x="235" y="3441"/>
                    <a:pt x="311" y="3315"/>
                    <a:pt x="365" y="3175"/>
                  </a:cubicBezTo>
                  <a:cubicBezTo>
                    <a:pt x="442" y="2982"/>
                    <a:pt x="487" y="2779"/>
                    <a:pt x="491" y="2568"/>
                  </a:cubicBezTo>
                  <a:cubicBezTo>
                    <a:pt x="500" y="2329"/>
                    <a:pt x="478" y="2096"/>
                    <a:pt x="428" y="1862"/>
                  </a:cubicBezTo>
                  <a:cubicBezTo>
                    <a:pt x="374" y="1632"/>
                    <a:pt x="307" y="1407"/>
                    <a:pt x="226" y="1187"/>
                  </a:cubicBezTo>
                  <a:cubicBezTo>
                    <a:pt x="208" y="1133"/>
                    <a:pt x="190" y="1083"/>
                    <a:pt x="172" y="1034"/>
                  </a:cubicBezTo>
                  <a:cubicBezTo>
                    <a:pt x="158" y="984"/>
                    <a:pt x="145" y="939"/>
                    <a:pt x="136" y="890"/>
                  </a:cubicBezTo>
                  <a:cubicBezTo>
                    <a:pt x="122" y="795"/>
                    <a:pt x="113" y="705"/>
                    <a:pt x="118" y="611"/>
                  </a:cubicBezTo>
                  <a:cubicBezTo>
                    <a:pt x="113" y="467"/>
                    <a:pt x="122" y="328"/>
                    <a:pt x="136" y="184"/>
                  </a:cubicBezTo>
                  <a:cubicBezTo>
                    <a:pt x="145" y="80"/>
                    <a:pt x="154" y="26"/>
                    <a:pt x="154" y="26"/>
                  </a:cubicBezTo>
                  <a:lnTo>
                    <a:pt x="158" y="26"/>
                  </a:lnTo>
                  <a:cubicBezTo>
                    <a:pt x="161" y="10"/>
                    <a:pt x="148" y="1"/>
                    <a:pt x="1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1" name="Google Shape;521;p23"/>
          <p:cNvSpPr txBox="1"/>
          <p:nvPr/>
        </p:nvSpPr>
        <p:spPr>
          <a:xfrm>
            <a:off x="3014420" y="1923496"/>
            <a:ext cx="2322300" cy="2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Lexend Deca"/>
                <a:ea typeface="Lexend Deca"/>
                <a:cs typeface="Lexend Deca"/>
                <a:sym typeface="Lexend Deca"/>
              </a:rPr>
              <a:t>HABITS</a:t>
            </a:r>
            <a:r>
              <a:rPr lang="es" sz="1200">
                <a:solidFill>
                  <a:schemeClr val="accent1"/>
                </a:solidFill>
                <a:latin typeface="Lexend Deca"/>
                <a:ea typeface="Lexend Deca"/>
                <a:cs typeface="Lexend Deca"/>
                <a:sym typeface="Lexend Deca"/>
              </a:rPr>
              <a:t>: Unhealthy eating, sedentary lifestyle</a:t>
            </a:r>
            <a:endParaRPr sz="1200">
              <a:solidFill>
                <a:schemeClr val="accent1"/>
              </a:solidFill>
              <a:latin typeface="Lexend Deca"/>
              <a:ea typeface="Lexend Deca"/>
              <a:cs typeface="Lexend Deca"/>
              <a:sym typeface="Lexend Deca"/>
            </a:endParaRPr>
          </a:p>
        </p:txBody>
      </p:sp>
      <p:sp>
        <p:nvSpPr>
          <p:cNvPr id="522" name="Google Shape;522;p23"/>
          <p:cNvSpPr txBox="1"/>
          <p:nvPr/>
        </p:nvSpPr>
        <p:spPr>
          <a:xfrm>
            <a:off x="3014420" y="1697135"/>
            <a:ext cx="2322300" cy="2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Lexend Deca"/>
                <a:ea typeface="Lexend Deca"/>
                <a:cs typeface="Lexend Deca"/>
                <a:sym typeface="Lexend Deca"/>
              </a:rPr>
              <a:t>ALLERGIES: None </a:t>
            </a:r>
            <a:endParaRPr sz="1200">
              <a:solidFill>
                <a:schemeClr val="accent1"/>
              </a:solidFill>
              <a:latin typeface="Lexend Deca"/>
              <a:ea typeface="Lexend Deca"/>
              <a:cs typeface="Lexend Deca"/>
              <a:sym typeface="Lexend Deca"/>
            </a:endParaRPr>
          </a:p>
        </p:txBody>
      </p:sp>
      <p:sp>
        <p:nvSpPr>
          <p:cNvPr id="523" name="Google Shape;523;p23"/>
          <p:cNvSpPr txBox="1"/>
          <p:nvPr/>
        </p:nvSpPr>
        <p:spPr>
          <a:xfrm>
            <a:off x="3014420" y="1470774"/>
            <a:ext cx="2322300" cy="2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Lexend Deca"/>
                <a:ea typeface="Lexend Deca"/>
                <a:cs typeface="Lexend Deca"/>
                <a:sym typeface="Lexend Deca"/>
              </a:rPr>
              <a:t>GENDER: Female </a:t>
            </a:r>
            <a:endParaRPr sz="1200">
              <a:solidFill>
                <a:schemeClr val="accent1"/>
              </a:solidFill>
              <a:latin typeface="Lexend Deca"/>
              <a:ea typeface="Lexend Deca"/>
              <a:cs typeface="Lexend Deca"/>
              <a:sym typeface="Lexend Deca"/>
            </a:endParaRPr>
          </a:p>
        </p:txBody>
      </p:sp>
      <p:sp>
        <p:nvSpPr>
          <p:cNvPr id="524" name="Google Shape;524;p23"/>
          <p:cNvSpPr txBox="1"/>
          <p:nvPr/>
        </p:nvSpPr>
        <p:spPr>
          <a:xfrm>
            <a:off x="3014420" y="1244413"/>
            <a:ext cx="2322300" cy="2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Lexend Deca"/>
                <a:ea typeface="Lexend Deca"/>
                <a:cs typeface="Lexend Deca"/>
                <a:sym typeface="Lexend Deca"/>
              </a:rPr>
              <a:t>AGE:</a:t>
            </a:r>
            <a:r>
              <a:rPr lang="es">
                <a:solidFill>
                  <a:schemeClr val="accent1"/>
                </a:solidFill>
                <a:latin typeface="Lexend Deca"/>
                <a:ea typeface="Lexend Deca"/>
                <a:cs typeface="Lexend Deca"/>
                <a:sym typeface="Lexend Deca"/>
              </a:rPr>
              <a:t> </a:t>
            </a:r>
            <a:r>
              <a:rPr lang="es" sz="1200">
                <a:solidFill>
                  <a:schemeClr val="accent1"/>
                </a:solidFill>
                <a:latin typeface="Lexend Deca"/>
                <a:ea typeface="Lexend Deca"/>
                <a:cs typeface="Lexend Deca"/>
                <a:sym typeface="Lexend Deca"/>
              </a:rPr>
              <a:t>25 </a:t>
            </a:r>
            <a:endParaRPr sz="1200">
              <a:solidFill>
                <a:schemeClr val="accent1"/>
              </a:solidFill>
              <a:latin typeface="Lexend Deca"/>
              <a:ea typeface="Lexend Deca"/>
              <a:cs typeface="Lexend Deca"/>
              <a:sym typeface="Lexend Deca"/>
            </a:endParaRPr>
          </a:p>
        </p:txBody>
      </p:sp>
      <p:sp>
        <p:nvSpPr>
          <p:cNvPr id="525" name="Google Shape;525;p23"/>
          <p:cNvSpPr txBox="1"/>
          <p:nvPr/>
        </p:nvSpPr>
        <p:spPr>
          <a:xfrm>
            <a:off x="3016550" y="3533650"/>
            <a:ext cx="1520700" cy="656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000">
                <a:solidFill>
                  <a:schemeClr val="dk2"/>
                </a:solidFill>
                <a:latin typeface="Assistant Light"/>
                <a:ea typeface="Assistant Light"/>
                <a:cs typeface="Assistant Light"/>
                <a:sym typeface="Assistant Light"/>
              </a:rPr>
              <a:t>Neptune is the farthest planet from the Sun and the fourth-largest in our Solar System</a:t>
            </a:r>
            <a:endParaRPr sz="1000">
              <a:solidFill>
                <a:schemeClr val="dk2"/>
              </a:solidFill>
              <a:latin typeface="Assistant Light"/>
              <a:ea typeface="Assistant Light"/>
              <a:cs typeface="Assistant Light"/>
              <a:sym typeface="Assistant Light"/>
            </a:endParaRPr>
          </a:p>
          <a:p>
            <a:pPr indent="0" lvl="0" marL="0" rtl="0" algn="l">
              <a:spcBef>
                <a:spcPts val="1600"/>
              </a:spcBef>
              <a:spcAft>
                <a:spcPts val="0"/>
              </a:spcAft>
              <a:buNone/>
            </a:pPr>
            <a:r>
              <a:t/>
            </a:r>
            <a:endParaRPr sz="1000">
              <a:solidFill>
                <a:schemeClr val="dk2"/>
              </a:solidFill>
              <a:latin typeface="Assistant Light"/>
              <a:ea typeface="Assistant Light"/>
              <a:cs typeface="Assistant Light"/>
              <a:sym typeface="Assistant Light"/>
            </a:endParaRPr>
          </a:p>
        </p:txBody>
      </p:sp>
      <p:sp>
        <p:nvSpPr>
          <p:cNvPr id="526" name="Google Shape;526;p23"/>
          <p:cNvSpPr txBox="1"/>
          <p:nvPr>
            <p:ph idx="4294967295" type="subTitle"/>
          </p:nvPr>
        </p:nvSpPr>
        <p:spPr>
          <a:xfrm>
            <a:off x="4666538" y="3533650"/>
            <a:ext cx="1520700" cy="830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Mercury is the closest planet to the Sun and the smallest in our Solar System</a:t>
            </a:r>
            <a:endParaRPr sz="1000"/>
          </a:p>
        </p:txBody>
      </p:sp>
      <p:sp>
        <p:nvSpPr>
          <p:cNvPr id="527" name="Google Shape;527;p23"/>
          <p:cNvSpPr txBox="1"/>
          <p:nvPr>
            <p:ph idx="4294967295" type="subTitle"/>
          </p:nvPr>
        </p:nvSpPr>
        <p:spPr>
          <a:xfrm>
            <a:off x="6266204" y="3533650"/>
            <a:ext cx="1520700" cy="88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sz="1000"/>
              <a:t>Saturn is the ringed one. It’s a gas giant, composed mostly of hydrogen and helium</a:t>
            </a:r>
            <a:endParaRPr sz="1000"/>
          </a:p>
        </p:txBody>
      </p:sp>
      <p:sp>
        <p:nvSpPr>
          <p:cNvPr id="528" name="Google Shape;528;p23"/>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PATIENT MEDICAL HISTORY</a:t>
            </a:r>
            <a:endParaRPr/>
          </a:p>
        </p:txBody>
      </p:sp>
      <p:sp>
        <p:nvSpPr>
          <p:cNvPr id="529" name="Google Shape;529;p23"/>
          <p:cNvSpPr txBox="1"/>
          <p:nvPr/>
        </p:nvSpPr>
        <p:spPr>
          <a:xfrm>
            <a:off x="3016550" y="3129945"/>
            <a:ext cx="1520700" cy="43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200">
                <a:solidFill>
                  <a:schemeClr val="lt1"/>
                </a:solidFill>
                <a:latin typeface="Lexend Deca"/>
                <a:ea typeface="Lexend Deca"/>
                <a:cs typeface="Lexend Deca"/>
                <a:sym typeface="Lexend Deca"/>
              </a:rPr>
              <a:t>2008</a:t>
            </a:r>
            <a:endParaRPr sz="1200">
              <a:solidFill>
                <a:schemeClr val="lt1"/>
              </a:solidFill>
              <a:latin typeface="Lexend Deca"/>
              <a:ea typeface="Lexend Deca"/>
              <a:cs typeface="Lexend Deca"/>
              <a:sym typeface="Lexend Deca"/>
            </a:endParaRPr>
          </a:p>
          <a:p>
            <a:pPr indent="0" lvl="0" marL="0" rtl="0" algn="l">
              <a:spcBef>
                <a:spcPts val="1600"/>
              </a:spcBef>
              <a:spcAft>
                <a:spcPts val="0"/>
              </a:spcAft>
              <a:buNone/>
            </a:pPr>
            <a:r>
              <a:t/>
            </a:r>
            <a:endParaRPr sz="1200">
              <a:solidFill>
                <a:schemeClr val="lt1"/>
              </a:solidFill>
              <a:latin typeface="Lexend Deca"/>
              <a:ea typeface="Lexend Deca"/>
              <a:cs typeface="Lexend Deca"/>
              <a:sym typeface="Lexend Deca"/>
            </a:endParaRPr>
          </a:p>
        </p:txBody>
      </p:sp>
      <p:sp>
        <p:nvSpPr>
          <p:cNvPr id="530" name="Google Shape;530;p23"/>
          <p:cNvSpPr txBox="1"/>
          <p:nvPr/>
        </p:nvSpPr>
        <p:spPr>
          <a:xfrm>
            <a:off x="4672609" y="3129945"/>
            <a:ext cx="1520700" cy="43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200">
                <a:solidFill>
                  <a:schemeClr val="lt1"/>
                </a:solidFill>
                <a:latin typeface="Lexend Deca"/>
                <a:ea typeface="Lexend Deca"/>
                <a:cs typeface="Lexend Deca"/>
                <a:sym typeface="Lexend Deca"/>
              </a:rPr>
              <a:t>2013</a:t>
            </a:r>
            <a:endParaRPr sz="1200">
              <a:solidFill>
                <a:schemeClr val="lt1"/>
              </a:solidFill>
              <a:latin typeface="Lexend Deca"/>
              <a:ea typeface="Lexend Deca"/>
              <a:cs typeface="Lexend Deca"/>
              <a:sym typeface="Lexend Deca"/>
            </a:endParaRPr>
          </a:p>
          <a:p>
            <a:pPr indent="0" lvl="0" marL="0" rtl="0" algn="l">
              <a:spcBef>
                <a:spcPts val="1600"/>
              </a:spcBef>
              <a:spcAft>
                <a:spcPts val="0"/>
              </a:spcAft>
              <a:buNone/>
            </a:pPr>
            <a:r>
              <a:t/>
            </a:r>
            <a:endParaRPr sz="1200">
              <a:solidFill>
                <a:schemeClr val="lt1"/>
              </a:solidFill>
              <a:latin typeface="Lexend Deca"/>
              <a:ea typeface="Lexend Deca"/>
              <a:cs typeface="Lexend Deca"/>
              <a:sym typeface="Lexend Deca"/>
            </a:endParaRPr>
          </a:p>
        </p:txBody>
      </p:sp>
      <p:sp>
        <p:nvSpPr>
          <p:cNvPr id="531" name="Google Shape;531;p23"/>
          <p:cNvSpPr txBox="1"/>
          <p:nvPr/>
        </p:nvSpPr>
        <p:spPr>
          <a:xfrm>
            <a:off x="6278348" y="3129945"/>
            <a:ext cx="1520700" cy="43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200">
                <a:solidFill>
                  <a:schemeClr val="lt1"/>
                </a:solidFill>
                <a:latin typeface="Lexend Deca"/>
                <a:ea typeface="Lexend Deca"/>
                <a:cs typeface="Lexend Deca"/>
                <a:sym typeface="Lexend Deca"/>
              </a:rPr>
              <a:t>2019</a:t>
            </a:r>
            <a:endParaRPr sz="1200">
              <a:solidFill>
                <a:schemeClr val="lt1"/>
              </a:solidFill>
              <a:latin typeface="Lexend Deca"/>
              <a:ea typeface="Lexend Deca"/>
              <a:cs typeface="Lexend Deca"/>
              <a:sym typeface="Lexend Deca"/>
            </a:endParaRPr>
          </a:p>
          <a:p>
            <a:pPr indent="0" lvl="0" marL="0" rtl="0" algn="l">
              <a:spcBef>
                <a:spcPts val="1600"/>
              </a:spcBef>
              <a:spcAft>
                <a:spcPts val="0"/>
              </a:spcAft>
              <a:buNone/>
            </a:pPr>
            <a:r>
              <a:t/>
            </a:r>
            <a:endParaRPr sz="1200">
              <a:solidFill>
                <a:schemeClr val="lt1"/>
              </a:solidFill>
              <a:latin typeface="Lexend Deca"/>
              <a:ea typeface="Lexend Deca"/>
              <a:cs typeface="Lexend Deca"/>
              <a:sym typeface="Lexend Deca"/>
            </a:endParaRPr>
          </a:p>
        </p:txBody>
      </p:sp>
      <p:sp>
        <p:nvSpPr>
          <p:cNvPr id="532" name="Google Shape;532;p23"/>
          <p:cNvSpPr txBox="1"/>
          <p:nvPr/>
        </p:nvSpPr>
        <p:spPr>
          <a:xfrm>
            <a:off x="5915003" y="1081753"/>
            <a:ext cx="2214000" cy="432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200">
                <a:solidFill>
                  <a:schemeClr val="lt1"/>
                </a:solidFill>
                <a:latin typeface="Lexend Deca"/>
                <a:ea typeface="Lexend Deca"/>
                <a:cs typeface="Lexend Deca"/>
                <a:sym typeface="Lexend Deca"/>
              </a:rPr>
              <a:t>SUMMARY</a:t>
            </a:r>
            <a:endParaRPr sz="1200">
              <a:solidFill>
                <a:schemeClr val="lt1"/>
              </a:solidFill>
              <a:latin typeface="Lexend Deca"/>
              <a:ea typeface="Lexend Deca"/>
              <a:cs typeface="Lexend Deca"/>
              <a:sym typeface="Lexend Deca"/>
            </a:endParaRPr>
          </a:p>
          <a:p>
            <a:pPr indent="0" lvl="0" marL="0" rtl="0" algn="l">
              <a:spcBef>
                <a:spcPts val="1600"/>
              </a:spcBef>
              <a:spcAft>
                <a:spcPts val="0"/>
              </a:spcAft>
              <a:buNone/>
            </a:pPr>
            <a:r>
              <a:t/>
            </a:r>
            <a:endParaRPr sz="1200">
              <a:solidFill>
                <a:schemeClr val="lt1"/>
              </a:solidFill>
              <a:latin typeface="Lexend Deca"/>
              <a:ea typeface="Lexend Deca"/>
              <a:cs typeface="Lexend Deca"/>
              <a:sym typeface="Lexend Deca"/>
            </a:endParaRPr>
          </a:p>
        </p:txBody>
      </p:sp>
      <p:sp>
        <p:nvSpPr>
          <p:cNvPr id="533" name="Google Shape;533;p23"/>
          <p:cNvSpPr txBox="1"/>
          <p:nvPr/>
        </p:nvSpPr>
        <p:spPr>
          <a:xfrm>
            <a:off x="3046528" y="1081753"/>
            <a:ext cx="2214000" cy="432600"/>
          </a:xfrm>
          <a:prstGeom prst="rect">
            <a:avLst/>
          </a:prstGeom>
          <a:noFill/>
          <a:ln>
            <a:noFill/>
          </a:ln>
        </p:spPr>
        <p:txBody>
          <a:bodyPr anchorCtr="0" anchor="ctr" bIns="91425" lIns="91425" spcFirstLastPara="1" rIns="91425" wrap="square" tIns="91425">
            <a:noAutofit/>
          </a:bodyPr>
          <a:lstStyle/>
          <a:p>
            <a:pPr indent="0" lvl="0" marL="0" rtl="0" algn="l">
              <a:lnSpc>
                <a:spcPct val="115000"/>
              </a:lnSpc>
              <a:spcBef>
                <a:spcPts val="0"/>
              </a:spcBef>
              <a:spcAft>
                <a:spcPts val="0"/>
              </a:spcAft>
              <a:buClr>
                <a:schemeClr val="dk1"/>
              </a:buClr>
              <a:buSzPts val="1100"/>
              <a:buFont typeface="Arial"/>
              <a:buNone/>
            </a:pPr>
            <a:r>
              <a:rPr lang="es" sz="1200">
                <a:solidFill>
                  <a:schemeClr val="lt1"/>
                </a:solidFill>
                <a:latin typeface="Lexend Deca"/>
                <a:ea typeface="Lexend Deca"/>
                <a:cs typeface="Lexend Deca"/>
                <a:sym typeface="Lexend Deca"/>
              </a:rPr>
              <a:t>BACKGROUND</a:t>
            </a:r>
            <a:endParaRPr sz="1200">
              <a:solidFill>
                <a:schemeClr val="lt1"/>
              </a:solidFill>
              <a:latin typeface="Lexend Deca"/>
              <a:ea typeface="Lexend Deca"/>
              <a:cs typeface="Lexend Deca"/>
              <a:sym typeface="Lexend Deca"/>
            </a:endParaRPr>
          </a:p>
          <a:p>
            <a:pPr indent="0" lvl="0" marL="0" rtl="0" algn="l">
              <a:spcBef>
                <a:spcPts val="1600"/>
              </a:spcBef>
              <a:spcAft>
                <a:spcPts val="0"/>
              </a:spcAft>
              <a:buNone/>
            </a:pPr>
            <a:r>
              <a:t/>
            </a:r>
            <a:endParaRPr sz="1200">
              <a:solidFill>
                <a:schemeClr val="lt1"/>
              </a:solidFill>
              <a:latin typeface="Lexend Deca"/>
              <a:ea typeface="Lexend Deca"/>
              <a:cs typeface="Lexend Deca"/>
              <a:sym typeface="Lexend Deca"/>
            </a:endParaRPr>
          </a:p>
        </p:txBody>
      </p:sp>
      <p:sp>
        <p:nvSpPr>
          <p:cNvPr id="534" name="Google Shape;534;p23"/>
          <p:cNvSpPr txBox="1"/>
          <p:nvPr>
            <p:ph idx="4294967295" type="subTitle"/>
          </p:nvPr>
        </p:nvSpPr>
        <p:spPr>
          <a:xfrm>
            <a:off x="5908098" y="1291071"/>
            <a:ext cx="2214000" cy="11910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s" sz="1000"/>
              <a:t>Despite being red, Mars is a cold place, not hot. It’s full of iron oxide dust, which gives the planet its reddish cast. The name comes after the Roman god of war</a:t>
            </a:r>
            <a:endParaRPr sz="1000"/>
          </a:p>
          <a:p>
            <a:pPr indent="0" lvl="0" marL="0" rtl="0" algn="l">
              <a:lnSpc>
                <a:spcPct val="115000"/>
              </a:lnSpc>
              <a:spcBef>
                <a:spcPts val="1600"/>
              </a:spcBef>
              <a:spcAft>
                <a:spcPts val="1600"/>
              </a:spcAft>
              <a:buNone/>
            </a:pPr>
            <a:r>
              <a:t/>
            </a:r>
            <a:endParaRPr sz="1000"/>
          </a:p>
        </p:txBody>
      </p:sp>
      <p:cxnSp>
        <p:nvCxnSpPr>
          <p:cNvPr id="535" name="Google Shape;535;p23"/>
          <p:cNvCxnSpPr/>
          <p:nvPr/>
        </p:nvCxnSpPr>
        <p:spPr>
          <a:xfrm>
            <a:off x="4633300" y="1711300"/>
            <a:ext cx="1158300" cy="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cxnSp>
        <p:nvCxnSpPr>
          <p:cNvPr id="540" name="Google Shape;540;p24"/>
          <p:cNvCxnSpPr/>
          <p:nvPr/>
        </p:nvCxnSpPr>
        <p:spPr>
          <a:xfrm rot="10800000">
            <a:off x="3930200" y="1640574"/>
            <a:ext cx="0" cy="724500"/>
          </a:xfrm>
          <a:prstGeom prst="straightConnector1">
            <a:avLst/>
          </a:prstGeom>
          <a:noFill/>
          <a:ln cap="flat" cmpd="sng" w="19050">
            <a:solidFill>
              <a:schemeClr val="accent1"/>
            </a:solidFill>
            <a:prstDash val="solid"/>
            <a:round/>
            <a:headEnd len="med" w="med" type="none"/>
            <a:tailEnd len="med" w="med" type="oval"/>
          </a:ln>
        </p:spPr>
      </p:cxnSp>
      <p:cxnSp>
        <p:nvCxnSpPr>
          <p:cNvPr id="541" name="Google Shape;541;p24"/>
          <p:cNvCxnSpPr/>
          <p:nvPr/>
        </p:nvCxnSpPr>
        <p:spPr>
          <a:xfrm rot="10800000">
            <a:off x="4808565" y="1640574"/>
            <a:ext cx="0" cy="724500"/>
          </a:xfrm>
          <a:prstGeom prst="straightConnector1">
            <a:avLst/>
          </a:prstGeom>
          <a:noFill/>
          <a:ln cap="flat" cmpd="sng" w="19050">
            <a:solidFill>
              <a:schemeClr val="accent1"/>
            </a:solidFill>
            <a:prstDash val="solid"/>
            <a:round/>
            <a:headEnd len="med" w="med" type="none"/>
            <a:tailEnd len="med" w="med" type="oval"/>
          </a:ln>
        </p:spPr>
      </p:cxnSp>
      <p:cxnSp>
        <p:nvCxnSpPr>
          <p:cNvPr id="542" name="Google Shape;542;p24"/>
          <p:cNvCxnSpPr/>
          <p:nvPr/>
        </p:nvCxnSpPr>
        <p:spPr>
          <a:xfrm rot="10800000">
            <a:off x="7443750" y="1640574"/>
            <a:ext cx="0" cy="724500"/>
          </a:xfrm>
          <a:prstGeom prst="straightConnector1">
            <a:avLst/>
          </a:prstGeom>
          <a:noFill/>
          <a:ln cap="flat" cmpd="sng" w="19050">
            <a:solidFill>
              <a:schemeClr val="lt1"/>
            </a:solidFill>
            <a:prstDash val="solid"/>
            <a:round/>
            <a:headEnd len="med" w="med" type="none"/>
            <a:tailEnd len="med" w="med" type="oval"/>
          </a:ln>
        </p:spPr>
      </p:cxnSp>
      <p:cxnSp>
        <p:nvCxnSpPr>
          <p:cNvPr id="543" name="Google Shape;543;p24"/>
          <p:cNvCxnSpPr/>
          <p:nvPr/>
        </p:nvCxnSpPr>
        <p:spPr>
          <a:xfrm rot="10800000">
            <a:off x="5686960" y="1640574"/>
            <a:ext cx="0" cy="724500"/>
          </a:xfrm>
          <a:prstGeom prst="straightConnector1">
            <a:avLst/>
          </a:prstGeom>
          <a:noFill/>
          <a:ln cap="flat" cmpd="sng" w="19050">
            <a:solidFill>
              <a:schemeClr val="lt1"/>
            </a:solidFill>
            <a:prstDash val="solid"/>
            <a:round/>
            <a:headEnd len="med" w="med" type="none"/>
            <a:tailEnd len="med" w="med" type="oval"/>
          </a:ln>
        </p:spPr>
      </p:cxnSp>
      <p:grpSp>
        <p:nvGrpSpPr>
          <p:cNvPr id="544" name="Google Shape;544;p24"/>
          <p:cNvGrpSpPr/>
          <p:nvPr/>
        </p:nvGrpSpPr>
        <p:grpSpPr>
          <a:xfrm>
            <a:off x="2629720" y="1880822"/>
            <a:ext cx="5304493" cy="2956202"/>
            <a:chOff x="2413575" y="512350"/>
            <a:chExt cx="1340500" cy="747025"/>
          </a:xfrm>
        </p:grpSpPr>
        <p:sp>
          <p:nvSpPr>
            <p:cNvPr id="545" name="Google Shape;545;p24"/>
            <p:cNvSpPr/>
            <p:nvPr/>
          </p:nvSpPr>
          <p:spPr>
            <a:xfrm>
              <a:off x="3195200" y="734650"/>
              <a:ext cx="30175" cy="30050"/>
            </a:xfrm>
            <a:custGeom>
              <a:rect b="b" l="l" r="r" t="t"/>
              <a:pathLst>
                <a:path extrusionOk="0" h="1202" w="1207">
                  <a:moveTo>
                    <a:pt x="176" y="0"/>
                  </a:moveTo>
                  <a:cubicBezTo>
                    <a:pt x="176" y="0"/>
                    <a:pt x="0" y="401"/>
                    <a:pt x="212" y="702"/>
                  </a:cubicBezTo>
                  <a:cubicBezTo>
                    <a:pt x="428" y="1004"/>
                    <a:pt x="905" y="1202"/>
                    <a:pt x="905" y="1202"/>
                  </a:cubicBezTo>
                  <a:cubicBezTo>
                    <a:pt x="905" y="1202"/>
                    <a:pt x="1071" y="675"/>
                    <a:pt x="1166" y="585"/>
                  </a:cubicBezTo>
                  <a:lnTo>
                    <a:pt x="1206" y="585"/>
                  </a:lnTo>
                  <a:lnTo>
                    <a:pt x="1206" y="545"/>
                  </a:lnTo>
                  <a:lnTo>
                    <a:pt x="1206" y="540"/>
                  </a:lnTo>
                  <a:cubicBezTo>
                    <a:pt x="1188" y="541"/>
                    <a:pt x="1171" y="541"/>
                    <a:pt x="1154" y="541"/>
                  </a:cubicBezTo>
                  <a:cubicBezTo>
                    <a:pt x="497" y="541"/>
                    <a:pt x="284" y="131"/>
                    <a:pt x="284" y="131"/>
                  </a:cubicBezTo>
                  <a:lnTo>
                    <a:pt x="284"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4"/>
            <p:cNvSpPr/>
            <p:nvPr/>
          </p:nvSpPr>
          <p:spPr>
            <a:xfrm>
              <a:off x="3227025" y="727775"/>
              <a:ext cx="35900" cy="35925"/>
            </a:xfrm>
            <a:custGeom>
              <a:rect b="b" l="l" r="r" t="t"/>
              <a:pathLst>
                <a:path extrusionOk="0" h="1437" w="1436">
                  <a:moveTo>
                    <a:pt x="1031" y="1"/>
                  </a:moveTo>
                  <a:cubicBezTo>
                    <a:pt x="986" y="19"/>
                    <a:pt x="945" y="32"/>
                    <a:pt x="905" y="55"/>
                  </a:cubicBezTo>
                  <a:lnTo>
                    <a:pt x="896" y="55"/>
                  </a:lnTo>
                  <a:lnTo>
                    <a:pt x="914" y="212"/>
                  </a:lnTo>
                  <a:cubicBezTo>
                    <a:pt x="914" y="212"/>
                    <a:pt x="711" y="757"/>
                    <a:pt x="1" y="811"/>
                  </a:cubicBezTo>
                  <a:lnTo>
                    <a:pt x="1" y="842"/>
                  </a:lnTo>
                  <a:cubicBezTo>
                    <a:pt x="99" y="928"/>
                    <a:pt x="378" y="1436"/>
                    <a:pt x="378" y="1436"/>
                  </a:cubicBezTo>
                  <a:cubicBezTo>
                    <a:pt x="378" y="1436"/>
                    <a:pt x="680" y="1207"/>
                    <a:pt x="954" y="959"/>
                  </a:cubicBezTo>
                  <a:cubicBezTo>
                    <a:pt x="1436" y="518"/>
                    <a:pt x="1085" y="68"/>
                    <a:pt x="103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4"/>
            <p:cNvSpPr/>
            <p:nvPr/>
          </p:nvSpPr>
          <p:spPr>
            <a:xfrm>
              <a:off x="3218025" y="724625"/>
              <a:ext cx="120150" cy="252100"/>
            </a:xfrm>
            <a:custGeom>
              <a:rect b="b" l="l" r="r" t="t"/>
              <a:pathLst>
                <a:path extrusionOk="0" h="10084" w="4806">
                  <a:moveTo>
                    <a:pt x="2117" y="1"/>
                  </a:moveTo>
                  <a:cubicBezTo>
                    <a:pt x="1802" y="1"/>
                    <a:pt x="1534" y="78"/>
                    <a:pt x="1386" y="131"/>
                  </a:cubicBezTo>
                  <a:cubicBezTo>
                    <a:pt x="1445" y="199"/>
                    <a:pt x="1791" y="649"/>
                    <a:pt x="1310" y="1085"/>
                  </a:cubicBezTo>
                  <a:cubicBezTo>
                    <a:pt x="1035" y="1337"/>
                    <a:pt x="734" y="1562"/>
                    <a:pt x="734" y="1562"/>
                  </a:cubicBezTo>
                  <a:cubicBezTo>
                    <a:pt x="734" y="1562"/>
                    <a:pt x="450" y="1058"/>
                    <a:pt x="356" y="968"/>
                  </a:cubicBezTo>
                  <a:lnTo>
                    <a:pt x="356" y="937"/>
                  </a:lnTo>
                  <a:lnTo>
                    <a:pt x="289" y="937"/>
                  </a:lnTo>
                  <a:lnTo>
                    <a:pt x="289" y="946"/>
                  </a:lnTo>
                  <a:lnTo>
                    <a:pt x="289" y="986"/>
                  </a:lnTo>
                  <a:cubicBezTo>
                    <a:pt x="262" y="1468"/>
                    <a:pt x="1" y="6052"/>
                    <a:pt x="406" y="10037"/>
                  </a:cubicBezTo>
                  <a:lnTo>
                    <a:pt x="406" y="10073"/>
                  </a:lnTo>
                  <a:cubicBezTo>
                    <a:pt x="473" y="10078"/>
                    <a:pt x="540" y="10082"/>
                    <a:pt x="608" y="10082"/>
                  </a:cubicBezTo>
                  <a:cubicBezTo>
                    <a:pt x="647" y="10083"/>
                    <a:pt x="686" y="10083"/>
                    <a:pt x="724" y="10083"/>
                  </a:cubicBezTo>
                  <a:cubicBezTo>
                    <a:pt x="1823" y="10083"/>
                    <a:pt x="2916" y="9899"/>
                    <a:pt x="3955" y="9534"/>
                  </a:cubicBezTo>
                  <a:lnTo>
                    <a:pt x="3968" y="9534"/>
                  </a:lnTo>
                  <a:cubicBezTo>
                    <a:pt x="3955" y="9390"/>
                    <a:pt x="3950" y="9246"/>
                    <a:pt x="3955" y="9102"/>
                  </a:cubicBezTo>
                  <a:cubicBezTo>
                    <a:pt x="3955" y="9102"/>
                    <a:pt x="3595" y="6056"/>
                    <a:pt x="3285" y="4162"/>
                  </a:cubicBezTo>
                  <a:cubicBezTo>
                    <a:pt x="3887" y="4135"/>
                    <a:pt x="4265" y="3924"/>
                    <a:pt x="4490" y="3712"/>
                  </a:cubicBezTo>
                  <a:cubicBezTo>
                    <a:pt x="4625" y="3591"/>
                    <a:pt x="4733" y="3438"/>
                    <a:pt x="4805" y="3267"/>
                  </a:cubicBezTo>
                  <a:cubicBezTo>
                    <a:pt x="4805" y="3267"/>
                    <a:pt x="4279" y="1531"/>
                    <a:pt x="3384" y="559"/>
                  </a:cubicBezTo>
                  <a:cubicBezTo>
                    <a:pt x="2981" y="121"/>
                    <a:pt x="2512" y="1"/>
                    <a:pt x="2117"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4"/>
            <p:cNvSpPr/>
            <p:nvPr/>
          </p:nvSpPr>
          <p:spPr>
            <a:xfrm>
              <a:off x="3139875" y="734650"/>
              <a:ext cx="88400" cy="241825"/>
            </a:xfrm>
            <a:custGeom>
              <a:rect b="b" l="l" r="r" t="t"/>
              <a:pathLst>
                <a:path extrusionOk="0" h="9673" w="3536">
                  <a:moveTo>
                    <a:pt x="2389" y="0"/>
                  </a:moveTo>
                  <a:cubicBezTo>
                    <a:pt x="1809" y="45"/>
                    <a:pt x="1278" y="338"/>
                    <a:pt x="927" y="801"/>
                  </a:cubicBezTo>
                  <a:cubicBezTo>
                    <a:pt x="279" y="1642"/>
                    <a:pt x="0" y="3194"/>
                    <a:pt x="0" y="3194"/>
                  </a:cubicBezTo>
                  <a:cubicBezTo>
                    <a:pt x="59" y="3262"/>
                    <a:pt x="126" y="3320"/>
                    <a:pt x="194" y="3379"/>
                  </a:cubicBezTo>
                  <a:cubicBezTo>
                    <a:pt x="369" y="3515"/>
                    <a:pt x="645" y="3679"/>
                    <a:pt x="962" y="3679"/>
                  </a:cubicBezTo>
                  <a:cubicBezTo>
                    <a:pt x="1053" y="3679"/>
                    <a:pt x="1146" y="3666"/>
                    <a:pt x="1242" y="3635"/>
                  </a:cubicBezTo>
                  <a:lnTo>
                    <a:pt x="1264" y="3640"/>
                  </a:lnTo>
                  <a:cubicBezTo>
                    <a:pt x="1075" y="4692"/>
                    <a:pt x="823" y="6231"/>
                    <a:pt x="693" y="7441"/>
                  </a:cubicBezTo>
                  <a:cubicBezTo>
                    <a:pt x="607" y="8219"/>
                    <a:pt x="571" y="8863"/>
                    <a:pt x="643" y="9151"/>
                  </a:cubicBezTo>
                  <a:cubicBezTo>
                    <a:pt x="657" y="9218"/>
                    <a:pt x="837" y="9290"/>
                    <a:pt x="1111" y="9362"/>
                  </a:cubicBezTo>
                  <a:cubicBezTo>
                    <a:pt x="1669" y="9501"/>
                    <a:pt x="2632" y="9636"/>
                    <a:pt x="3536" y="9672"/>
                  </a:cubicBezTo>
                  <a:lnTo>
                    <a:pt x="3536" y="9632"/>
                  </a:lnTo>
                  <a:cubicBezTo>
                    <a:pt x="3127" y="5651"/>
                    <a:pt x="3388" y="1067"/>
                    <a:pt x="3415" y="585"/>
                  </a:cubicBezTo>
                  <a:lnTo>
                    <a:pt x="3379" y="585"/>
                  </a:lnTo>
                  <a:cubicBezTo>
                    <a:pt x="3284" y="675"/>
                    <a:pt x="3118" y="1202"/>
                    <a:pt x="3118" y="1202"/>
                  </a:cubicBezTo>
                  <a:cubicBezTo>
                    <a:pt x="3118" y="1202"/>
                    <a:pt x="2641" y="1008"/>
                    <a:pt x="2425" y="702"/>
                  </a:cubicBezTo>
                  <a:cubicBezTo>
                    <a:pt x="2213" y="401"/>
                    <a:pt x="2389" y="5"/>
                    <a:pt x="2389" y="5"/>
                  </a:cubicBezTo>
                  <a:lnTo>
                    <a:pt x="2389"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4"/>
            <p:cNvSpPr/>
            <p:nvPr/>
          </p:nvSpPr>
          <p:spPr>
            <a:xfrm>
              <a:off x="3268075" y="1222975"/>
              <a:ext cx="63350" cy="19975"/>
            </a:xfrm>
            <a:custGeom>
              <a:rect b="b" l="l" r="r" t="t"/>
              <a:pathLst>
                <a:path extrusionOk="0" h="799" w="2534">
                  <a:moveTo>
                    <a:pt x="2511" y="0"/>
                  </a:moveTo>
                  <a:cubicBezTo>
                    <a:pt x="2233" y="131"/>
                    <a:pt x="1888" y="171"/>
                    <a:pt x="1572" y="171"/>
                  </a:cubicBezTo>
                  <a:cubicBezTo>
                    <a:pt x="1085" y="171"/>
                    <a:pt x="666" y="77"/>
                    <a:pt x="666" y="77"/>
                  </a:cubicBezTo>
                  <a:cubicBezTo>
                    <a:pt x="666" y="77"/>
                    <a:pt x="1" y="428"/>
                    <a:pt x="41" y="657"/>
                  </a:cubicBezTo>
                  <a:cubicBezTo>
                    <a:pt x="58" y="756"/>
                    <a:pt x="501" y="799"/>
                    <a:pt x="1009" y="799"/>
                  </a:cubicBezTo>
                  <a:cubicBezTo>
                    <a:pt x="1709" y="799"/>
                    <a:pt x="2533" y="716"/>
                    <a:pt x="2533" y="581"/>
                  </a:cubicBezTo>
                  <a:cubicBezTo>
                    <a:pt x="2533" y="549"/>
                    <a:pt x="2524" y="342"/>
                    <a:pt x="25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4"/>
            <p:cNvSpPr/>
            <p:nvPr/>
          </p:nvSpPr>
          <p:spPr>
            <a:xfrm>
              <a:off x="3189225" y="1220950"/>
              <a:ext cx="58625" cy="18150"/>
            </a:xfrm>
            <a:custGeom>
              <a:rect b="b" l="l" r="r" t="t"/>
              <a:pathLst>
                <a:path extrusionOk="0" h="726" w="2345">
                  <a:moveTo>
                    <a:pt x="586" y="0"/>
                  </a:moveTo>
                  <a:cubicBezTo>
                    <a:pt x="586" y="0"/>
                    <a:pt x="1" y="428"/>
                    <a:pt x="1" y="585"/>
                  </a:cubicBezTo>
                  <a:cubicBezTo>
                    <a:pt x="1" y="665"/>
                    <a:pt x="631" y="726"/>
                    <a:pt x="1237" y="726"/>
                  </a:cubicBezTo>
                  <a:cubicBezTo>
                    <a:pt x="1789" y="726"/>
                    <a:pt x="2321" y="676"/>
                    <a:pt x="2340" y="545"/>
                  </a:cubicBezTo>
                  <a:cubicBezTo>
                    <a:pt x="2345" y="518"/>
                    <a:pt x="2336" y="378"/>
                    <a:pt x="2327" y="158"/>
                  </a:cubicBezTo>
                  <a:cubicBezTo>
                    <a:pt x="2161" y="182"/>
                    <a:pt x="1998" y="192"/>
                    <a:pt x="1841" y="192"/>
                  </a:cubicBezTo>
                  <a:cubicBezTo>
                    <a:pt x="1148" y="192"/>
                    <a:pt x="586" y="0"/>
                    <a:pt x="5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4"/>
            <p:cNvSpPr/>
            <p:nvPr/>
          </p:nvSpPr>
          <p:spPr>
            <a:xfrm>
              <a:off x="3167750" y="962850"/>
              <a:ext cx="163225" cy="264475"/>
            </a:xfrm>
            <a:custGeom>
              <a:rect b="b" l="l" r="r" t="t"/>
              <a:pathLst>
                <a:path extrusionOk="0" h="10579" w="6529">
                  <a:moveTo>
                    <a:pt x="5988" y="0"/>
                  </a:moveTo>
                  <a:lnTo>
                    <a:pt x="5975" y="5"/>
                  </a:lnTo>
                  <a:cubicBezTo>
                    <a:pt x="4936" y="365"/>
                    <a:pt x="3843" y="550"/>
                    <a:pt x="2744" y="550"/>
                  </a:cubicBezTo>
                  <a:cubicBezTo>
                    <a:pt x="2706" y="550"/>
                    <a:pt x="2667" y="549"/>
                    <a:pt x="2628" y="549"/>
                  </a:cubicBezTo>
                  <a:cubicBezTo>
                    <a:pt x="2560" y="549"/>
                    <a:pt x="2493" y="544"/>
                    <a:pt x="2421" y="544"/>
                  </a:cubicBezTo>
                  <a:cubicBezTo>
                    <a:pt x="1517" y="508"/>
                    <a:pt x="559" y="378"/>
                    <a:pt x="1" y="234"/>
                  </a:cubicBezTo>
                  <a:lnTo>
                    <a:pt x="1" y="234"/>
                  </a:lnTo>
                  <a:lnTo>
                    <a:pt x="1449" y="10324"/>
                  </a:lnTo>
                  <a:cubicBezTo>
                    <a:pt x="1449" y="10324"/>
                    <a:pt x="2011" y="10516"/>
                    <a:pt x="2704" y="10516"/>
                  </a:cubicBezTo>
                  <a:cubicBezTo>
                    <a:pt x="2861" y="10516"/>
                    <a:pt x="3025" y="10506"/>
                    <a:pt x="3190" y="10482"/>
                  </a:cubicBezTo>
                  <a:cubicBezTo>
                    <a:pt x="3091" y="8745"/>
                    <a:pt x="2538" y="1813"/>
                    <a:pt x="2502" y="1354"/>
                  </a:cubicBezTo>
                  <a:lnTo>
                    <a:pt x="2502" y="1354"/>
                  </a:lnTo>
                  <a:cubicBezTo>
                    <a:pt x="2656" y="1368"/>
                    <a:pt x="2817" y="1377"/>
                    <a:pt x="2976" y="1377"/>
                  </a:cubicBezTo>
                  <a:cubicBezTo>
                    <a:pt x="3179" y="1377"/>
                    <a:pt x="3378" y="1363"/>
                    <a:pt x="3555" y="1327"/>
                  </a:cubicBezTo>
                  <a:lnTo>
                    <a:pt x="4684" y="10482"/>
                  </a:lnTo>
                  <a:cubicBezTo>
                    <a:pt x="4684" y="10482"/>
                    <a:pt x="5104" y="10578"/>
                    <a:pt x="5592" y="10578"/>
                  </a:cubicBezTo>
                  <a:cubicBezTo>
                    <a:pt x="5907" y="10578"/>
                    <a:pt x="6251" y="10538"/>
                    <a:pt x="6528" y="10405"/>
                  </a:cubicBezTo>
                  <a:cubicBezTo>
                    <a:pt x="6429" y="8309"/>
                    <a:pt x="6078" y="1246"/>
                    <a:pt x="6020" y="140"/>
                  </a:cubicBezTo>
                  <a:cubicBezTo>
                    <a:pt x="6002" y="95"/>
                    <a:pt x="5993" y="50"/>
                    <a:pt x="598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4"/>
            <p:cNvSpPr/>
            <p:nvPr/>
          </p:nvSpPr>
          <p:spPr>
            <a:xfrm>
              <a:off x="3300250" y="817300"/>
              <a:ext cx="55225" cy="160175"/>
            </a:xfrm>
            <a:custGeom>
              <a:rect b="b" l="l" r="r" t="t"/>
              <a:pathLst>
                <a:path extrusionOk="0" h="6407" w="2209">
                  <a:moveTo>
                    <a:pt x="1206" y="1"/>
                  </a:moveTo>
                  <a:cubicBezTo>
                    <a:pt x="976" y="212"/>
                    <a:pt x="603" y="424"/>
                    <a:pt x="0" y="451"/>
                  </a:cubicBezTo>
                  <a:cubicBezTo>
                    <a:pt x="311" y="2345"/>
                    <a:pt x="666" y="5390"/>
                    <a:pt x="666" y="5390"/>
                  </a:cubicBezTo>
                  <a:cubicBezTo>
                    <a:pt x="661" y="5534"/>
                    <a:pt x="670" y="5678"/>
                    <a:pt x="684" y="5822"/>
                  </a:cubicBezTo>
                  <a:cubicBezTo>
                    <a:pt x="688" y="5872"/>
                    <a:pt x="702" y="5917"/>
                    <a:pt x="720" y="5962"/>
                  </a:cubicBezTo>
                  <a:cubicBezTo>
                    <a:pt x="728" y="5990"/>
                    <a:pt x="743" y="6007"/>
                    <a:pt x="759" y="6007"/>
                  </a:cubicBezTo>
                  <a:cubicBezTo>
                    <a:pt x="761" y="6007"/>
                    <a:pt x="763" y="6007"/>
                    <a:pt x="765" y="6007"/>
                  </a:cubicBezTo>
                  <a:cubicBezTo>
                    <a:pt x="765" y="6007"/>
                    <a:pt x="990" y="5827"/>
                    <a:pt x="990" y="5399"/>
                  </a:cubicBezTo>
                  <a:cubicBezTo>
                    <a:pt x="990" y="5399"/>
                    <a:pt x="1102" y="6384"/>
                    <a:pt x="1201" y="6393"/>
                  </a:cubicBezTo>
                  <a:cubicBezTo>
                    <a:pt x="1204" y="6394"/>
                    <a:pt x="1206" y="6394"/>
                    <a:pt x="1209" y="6394"/>
                  </a:cubicBezTo>
                  <a:cubicBezTo>
                    <a:pt x="1268" y="6394"/>
                    <a:pt x="1311" y="6345"/>
                    <a:pt x="1341" y="6263"/>
                  </a:cubicBezTo>
                  <a:lnTo>
                    <a:pt x="1350" y="6263"/>
                  </a:lnTo>
                  <a:cubicBezTo>
                    <a:pt x="1350" y="6263"/>
                    <a:pt x="1381" y="6406"/>
                    <a:pt x="1475" y="6406"/>
                  </a:cubicBezTo>
                  <a:cubicBezTo>
                    <a:pt x="1488" y="6406"/>
                    <a:pt x="1501" y="6404"/>
                    <a:pt x="1516" y="6398"/>
                  </a:cubicBezTo>
                  <a:cubicBezTo>
                    <a:pt x="1624" y="6357"/>
                    <a:pt x="1687" y="6218"/>
                    <a:pt x="1723" y="6056"/>
                  </a:cubicBezTo>
                  <a:lnTo>
                    <a:pt x="1732" y="6056"/>
                  </a:lnTo>
                  <a:cubicBezTo>
                    <a:pt x="1732" y="6056"/>
                    <a:pt x="1705" y="6312"/>
                    <a:pt x="1822" y="6312"/>
                  </a:cubicBezTo>
                  <a:cubicBezTo>
                    <a:pt x="1831" y="6312"/>
                    <a:pt x="1839" y="6311"/>
                    <a:pt x="1849" y="6308"/>
                  </a:cubicBezTo>
                  <a:cubicBezTo>
                    <a:pt x="1993" y="6272"/>
                    <a:pt x="2209" y="5597"/>
                    <a:pt x="2168" y="4909"/>
                  </a:cubicBezTo>
                  <a:cubicBezTo>
                    <a:pt x="2056" y="2920"/>
                    <a:pt x="1206" y="1"/>
                    <a:pt x="120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4"/>
            <p:cNvSpPr/>
            <p:nvPr/>
          </p:nvSpPr>
          <p:spPr>
            <a:xfrm>
              <a:off x="3302275" y="820225"/>
              <a:ext cx="53200" cy="157250"/>
            </a:xfrm>
            <a:custGeom>
              <a:rect b="b" l="l" r="r" t="t"/>
              <a:pathLst>
                <a:path extrusionOk="0" h="6290" w="2128">
                  <a:moveTo>
                    <a:pt x="1161" y="1"/>
                  </a:moveTo>
                  <a:cubicBezTo>
                    <a:pt x="864" y="361"/>
                    <a:pt x="450" y="640"/>
                    <a:pt x="0" y="851"/>
                  </a:cubicBezTo>
                  <a:cubicBezTo>
                    <a:pt x="288" y="2731"/>
                    <a:pt x="585" y="5278"/>
                    <a:pt x="585" y="5278"/>
                  </a:cubicBezTo>
                  <a:cubicBezTo>
                    <a:pt x="580" y="5417"/>
                    <a:pt x="589" y="5561"/>
                    <a:pt x="603" y="5705"/>
                  </a:cubicBezTo>
                  <a:cubicBezTo>
                    <a:pt x="607" y="5755"/>
                    <a:pt x="621" y="5800"/>
                    <a:pt x="639" y="5845"/>
                  </a:cubicBezTo>
                  <a:cubicBezTo>
                    <a:pt x="647" y="5873"/>
                    <a:pt x="662" y="5890"/>
                    <a:pt x="682" y="5890"/>
                  </a:cubicBezTo>
                  <a:cubicBezTo>
                    <a:pt x="684" y="5890"/>
                    <a:pt x="686" y="5890"/>
                    <a:pt x="688" y="5890"/>
                  </a:cubicBezTo>
                  <a:cubicBezTo>
                    <a:pt x="688" y="5890"/>
                    <a:pt x="913" y="5710"/>
                    <a:pt x="913" y="5282"/>
                  </a:cubicBezTo>
                  <a:cubicBezTo>
                    <a:pt x="913" y="5282"/>
                    <a:pt x="1026" y="6267"/>
                    <a:pt x="1129" y="6276"/>
                  </a:cubicBezTo>
                  <a:cubicBezTo>
                    <a:pt x="1132" y="6277"/>
                    <a:pt x="1134" y="6277"/>
                    <a:pt x="1136" y="6277"/>
                  </a:cubicBezTo>
                  <a:cubicBezTo>
                    <a:pt x="1191" y="6277"/>
                    <a:pt x="1234" y="6224"/>
                    <a:pt x="1264" y="6146"/>
                  </a:cubicBezTo>
                  <a:lnTo>
                    <a:pt x="1273" y="6146"/>
                  </a:lnTo>
                  <a:cubicBezTo>
                    <a:pt x="1273" y="6146"/>
                    <a:pt x="1305" y="6289"/>
                    <a:pt x="1402" y="6289"/>
                  </a:cubicBezTo>
                  <a:cubicBezTo>
                    <a:pt x="1415" y="6289"/>
                    <a:pt x="1429" y="6287"/>
                    <a:pt x="1444" y="6281"/>
                  </a:cubicBezTo>
                  <a:cubicBezTo>
                    <a:pt x="1548" y="6236"/>
                    <a:pt x="1611" y="6101"/>
                    <a:pt x="1651" y="5939"/>
                  </a:cubicBezTo>
                  <a:lnTo>
                    <a:pt x="1656" y="5939"/>
                  </a:lnTo>
                  <a:cubicBezTo>
                    <a:pt x="1656" y="5939"/>
                    <a:pt x="1632" y="6195"/>
                    <a:pt x="1747" y="6195"/>
                  </a:cubicBezTo>
                  <a:cubicBezTo>
                    <a:pt x="1755" y="6195"/>
                    <a:pt x="1763" y="6194"/>
                    <a:pt x="1773" y="6191"/>
                  </a:cubicBezTo>
                  <a:cubicBezTo>
                    <a:pt x="1921" y="6155"/>
                    <a:pt x="2128" y="5485"/>
                    <a:pt x="2092" y="4796"/>
                  </a:cubicBezTo>
                  <a:cubicBezTo>
                    <a:pt x="1993" y="3037"/>
                    <a:pt x="1318" y="559"/>
                    <a:pt x="116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4"/>
            <p:cNvSpPr/>
            <p:nvPr/>
          </p:nvSpPr>
          <p:spPr>
            <a:xfrm>
              <a:off x="3088575" y="819000"/>
              <a:ext cx="82925" cy="165100"/>
            </a:xfrm>
            <a:custGeom>
              <a:rect b="b" l="l" r="r" t="t"/>
              <a:pathLst>
                <a:path extrusionOk="0" h="6604" w="3317">
                  <a:moveTo>
                    <a:pt x="2246" y="0"/>
                  </a:moveTo>
                  <a:lnTo>
                    <a:pt x="2237" y="14"/>
                  </a:lnTo>
                  <a:cubicBezTo>
                    <a:pt x="2237" y="14"/>
                    <a:pt x="1409" y="3527"/>
                    <a:pt x="613" y="5007"/>
                  </a:cubicBezTo>
                  <a:cubicBezTo>
                    <a:pt x="613" y="5007"/>
                    <a:pt x="1" y="5300"/>
                    <a:pt x="95" y="5516"/>
                  </a:cubicBezTo>
                  <a:cubicBezTo>
                    <a:pt x="112" y="5556"/>
                    <a:pt x="149" y="5570"/>
                    <a:pt x="193" y="5570"/>
                  </a:cubicBezTo>
                  <a:cubicBezTo>
                    <a:pt x="292" y="5570"/>
                    <a:pt x="427" y="5498"/>
                    <a:pt x="446" y="5489"/>
                  </a:cubicBezTo>
                  <a:lnTo>
                    <a:pt x="446" y="5489"/>
                  </a:lnTo>
                  <a:cubicBezTo>
                    <a:pt x="424" y="5520"/>
                    <a:pt x="41" y="6123"/>
                    <a:pt x="154" y="6267"/>
                  </a:cubicBezTo>
                  <a:cubicBezTo>
                    <a:pt x="162" y="6278"/>
                    <a:pt x="174" y="6283"/>
                    <a:pt x="187" y="6283"/>
                  </a:cubicBezTo>
                  <a:cubicBezTo>
                    <a:pt x="308" y="6283"/>
                    <a:pt x="601" y="5891"/>
                    <a:pt x="622" y="5867"/>
                  </a:cubicBezTo>
                  <a:lnTo>
                    <a:pt x="622" y="5867"/>
                  </a:lnTo>
                  <a:cubicBezTo>
                    <a:pt x="608" y="5894"/>
                    <a:pt x="325" y="6442"/>
                    <a:pt x="469" y="6577"/>
                  </a:cubicBezTo>
                  <a:cubicBezTo>
                    <a:pt x="484" y="6592"/>
                    <a:pt x="502" y="6598"/>
                    <a:pt x="522" y="6598"/>
                  </a:cubicBezTo>
                  <a:cubicBezTo>
                    <a:pt x="708" y="6598"/>
                    <a:pt x="1071" y="6033"/>
                    <a:pt x="1071" y="6033"/>
                  </a:cubicBezTo>
                  <a:lnTo>
                    <a:pt x="1071" y="6033"/>
                  </a:lnTo>
                  <a:cubicBezTo>
                    <a:pt x="1071" y="6033"/>
                    <a:pt x="829" y="6474"/>
                    <a:pt x="972" y="6595"/>
                  </a:cubicBezTo>
                  <a:cubicBezTo>
                    <a:pt x="979" y="6601"/>
                    <a:pt x="987" y="6603"/>
                    <a:pt x="997" y="6603"/>
                  </a:cubicBezTo>
                  <a:cubicBezTo>
                    <a:pt x="1217" y="6603"/>
                    <a:pt x="2298" y="5366"/>
                    <a:pt x="2745" y="4063"/>
                  </a:cubicBezTo>
                  <a:cubicBezTo>
                    <a:pt x="2875" y="2852"/>
                    <a:pt x="3127" y="1318"/>
                    <a:pt x="3316" y="261"/>
                  </a:cubicBezTo>
                  <a:lnTo>
                    <a:pt x="3294" y="257"/>
                  </a:lnTo>
                  <a:cubicBezTo>
                    <a:pt x="3198" y="288"/>
                    <a:pt x="3105" y="301"/>
                    <a:pt x="3014" y="301"/>
                  </a:cubicBezTo>
                  <a:cubicBezTo>
                    <a:pt x="2697" y="301"/>
                    <a:pt x="2421" y="137"/>
                    <a:pt x="224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4"/>
            <p:cNvSpPr/>
            <p:nvPr/>
          </p:nvSpPr>
          <p:spPr>
            <a:xfrm>
              <a:off x="3088575" y="825175"/>
              <a:ext cx="74250" cy="158900"/>
            </a:xfrm>
            <a:custGeom>
              <a:rect b="b" l="l" r="r" t="t"/>
              <a:pathLst>
                <a:path extrusionOk="0" h="6356" w="2970">
                  <a:moveTo>
                    <a:pt x="2183" y="1"/>
                  </a:moveTo>
                  <a:cubicBezTo>
                    <a:pt x="1980" y="802"/>
                    <a:pt x="1287" y="3510"/>
                    <a:pt x="613" y="4760"/>
                  </a:cubicBezTo>
                  <a:cubicBezTo>
                    <a:pt x="613" y="4760"/>
                    <a:pt x="1" y="5053"/>
                    <a:pt x="95" y="5269"/>
                  </a:cubicBezTo>
                  <a:cubicBezTo>
                    <a:pt x="112" y="5309"/>
                    <a:pt x="149" y="5323"/>
                    <a:pt x="193" y="5323"/>
                  </a:cubicBezTo>
                  <a:cubicBezTo>
                    <a:pt x="292" y="5323"/>
                    <a:pt x="427" y="5251"/>
                    <a:pt x="446" y="5242"/>
                  </a:cubicBezTo>
                  <a:lnTo>
                    <a:pt x="446" y="5242"/>
                  </a:lnTo>
                  <a:cubicBezTo>
                    <a:pt x="424" y="5273"/>
                    <a:pt x="41" y="5876"/>
                    <a:pt x="154" y="6020"/>
                  </a:cubicBezTo>
                  <a:cubicBezTo>
                    <a:pt x="162" y="6030"/>
                    <a:pt x="173" y="6035"/>
                    <a:pt x="186" y="6035"/>
                  </a:cubicBezTo>
                  <a:cubicBezTo>
                    <a:pt x="306" y="6035"/>
                    <a:pt x="601" y="5644"/>
                    <a:pt x="617" y="5620"/>
                  </a:cubicBezTo>
                  <a:lnTo>
                    <a:pt x="617" y="5620"/>
                  </a:lnTo>
                  <a:cubicBezTo>
                    <a:pt x="604" y="5651"/>
                    <a:pt x="320" y="6195"/>
                    <a:pt x="464" y="6330"/>
                  </a:cubicBezTo>
                  <a:cubicBezTo>
                    <a:pt x="479" y="6345"/>
                    <a:pt x="497" y="6351"/>
                    <a:pt x="517" y="6351"/>
                  </a:cubicBezTo>
                  <a:cubicBezTo>
                    <a:pt x="704" y="6351"/>
                    <a:pt x="1067" y="5786"/>
                    <a:pt x="1067" y="5786"/>
                  </a:cubicBezTo>
                  <a:lnTo>
                    <a:pt x="1067" y="5786"/>
                  </a:lnTo>
                  <a:cubicBezTo>
                    <a:pt x="1067" y="5786"/>
                    <a:pt x="833" y="6231"/>
                    <a:pt x="972" y="6348"/>
                  </a:cubicBezTo>
                  <a:cubicBezTo>
                    <a:pt x="978" y="6353"/>
                    <a:pt x="986" y="6356"/>
                    <a:pt x="996" y="6356"/>
                  </a:cubicBezTo>
                  <a:cubicBezTo>
                    <a:pt x="1202" y="6356"/>
                    <a:pt x="2205" y="5220"/>
                    <a:pt x="2682" y="3982"/>
                  </a:cubicBezTo>
                  <a:cubicBezTo>
                    <a:pt x="2758" y="2794"/>
                    <a:pt x="2848" y="1607"/>
                    <a:pt x="2970" y="415"/>
                  </a:cubicBezTo>
                  <a:cubicBezTo>
                    <a:pt x="2673" y="352"/>
                    <a:pt x="2399" y="208"/>
                    <a:pt x="2183"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4"/>
            <p:cNvSpPr/>
            <p:nvPr/>
          </p:nvSpPr>
          <p:spPr>
            <a:xfrm>
              <a:off x="3202275" y="712050"/>
              <a:ext cx="47500" cy="36025"/>
            </a:xfrm>
            <a:custGeom>
              <a:rect b="b" l="l" r="r" t="t"/>
              <a:pathLst>
                <a:path extrusionOk="0" h="1441" w="1900">
                  <a:moveTo>
                    <a:pt x="1827" y="0"/>
                  </a:moveTo>
                  <a:cubicBezTo>
                    <a:pt x="1397" y="200"/>
                    <a:pt x="930" y="303"/>
                    <a:pt x="461" y="303"/>
                  </a:cubicBezTo>
                  <a:cubicBezTo>
                    <a:pt x="307" y="303"/>
                    <a:pt x="154" y="292"/>
                    <a:pt x="1" y="270"/>
                  </a:cubicBezTo>
                  <a:lnTo>
                    <a:pt x="1" y="1026"/>
                  </a:lnTo>
                  <a:cubicBezTo>
                    <a:pt x="1" y="1026"/>
                    <a:pt x="215" y="1441"/>
                    <a:pt x="871" y="1441"/>
                  </a:cubicBezTo>
                  <a:cubicBezTo>
                    <a:pt x="888" y="1441"/>
                    <a:pt x="906" y="1440"/>
                    <a:pt x="923" y="1440"/>
                  </a:cubicBezTo>
                  <a:lnTo>
                    <a:pt x="986" y="1440"/>
                  </a:lnTo>
                  <a:cubicBezTo>
                    <a:pt x="1701" y="1386"/>
                    <a:pt x="1899" y="841"/>
                    <a:pt x="1899" y="841"/>
                  </a:cubicBezTo>
                  <a:lnTo>
                    <a:pt x="1886" y="684"/>
                  </a:lnTo>
                  <a:lnTo>
                    <a:pt x="1827"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4"/>
            <p:cNvSpPr/>
            <p:nvPr/>
          </p:nvSpPr>
          <p:spPr>
            <a:xfrm>
              <a:off x="3202275" y="714300"/>
              <a:ext cx="47500" cy="33775"/>
            </a:xfrm>
            <a:custGeom>
              <a:rect b="b" l="l" r="r" t="t"/>
              <a:pathLst>
                <a:path extrusionOk="0" h="1351" w="1900">
                  <a:moveTo>
                    <a:pt x="1836" y="0"/>
                  </a:moveTo>
                  <a:cubicBezTo>
                    <a:pt x="1401" y="403"/>
                    <a:pt x="814" y="564"/>
                    <a:pt x="211" y="564"/>
                  </a:cubicBezTo>
                  <a:cubicBezTo>
                    <a:pt x="141" y="564"/>
                    <a:pt x="71" y="562"/>
                    <a:pt x="1" y="558"/>
                  </a:cubicBezTo>
                  <a:lnTo>
                    <a:pt x="1" y="940"/>
                  </a:lnTo>
                  <a:cubicBezTo>
                    <a:pt x="1" y="940"/>
                    <a:pt x="212" y="1351"/>
                    <a:pt x="862" y="1351"/>
                  </a:cubicBezTo>
                  <a:cubicBezTo>
                    <a:pt x="882" y="1351"/>
                    <a:pt x="902" y="1351"/>
                    <a:pt x="923" y="1350"/>
                  </a:cubicBezTo>
                  <a:lnTo>
                    <a:pt x="986" y="1350"/>
                  </a:lnTo>
                  <a:cubicBezTo>
                    <a:pt x="1701" y="1300"/>
                    <a:pt x="1899" y="756"/>
                    <a:pt x="1899" y="756"/>
                  </a:cubicBezTo>
                  <a:lnTo>
                    <a:pt x="1886" y="594"/>
                  </a:lnTo>
                  <a:lnTo>
                    <a:pt x="1836"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4"/>
            <p:cNvSpPr/>
            <p:nvPr/>
          </p:nvSpPr>
          <p:spPr>
            <a:xfrm>
              <a:off x="3142675" y="557850"/>
              <a:ext cx="169225" cy="161800"/>
            </a:xfrm>
            <a:custGeom>
              <a:rect b="b" l="l" r="r" t="t"/>
              <a:pathLst>
                <a:path extrusionOk="0" h="6472" w="6769">
                  <a:moveTo>
                    <a:pt x="4972" y="1"/>
                  </a:moveTo>
                  <a:lnTo>
                    <a:pt x="4972" y="1"/>
                  </a:lnTo>
                  <a:cubicBezTo>
                    <a:pt x="4971" y="1"/>
                    <a:pt x="2982" y="1022"/>
                    <a:pt x="2026" y="1022"/>
                  </a:cubicBezTo>
                  <a:cubicBezTo>
                    <a:pt x="2019" y="1022"/>
                    <a:pt x="2013" y="1022"/>
                    <a:pt x="2007" y="1022"/>
                  </a:cubicBezTo>
                  <a:cubicBezTo>
                    <a:pt x="1089" y="1008"/>
                    <a:pt x="1548" y="540"/>
                    <a:pt x="1580" y="513"/>
                  </a:cubicBezTo>
                  <a:lnTo>
                    <a:pt x="1580" y="513"/>
                  </a:lnTo>
                  <a:cubicBezTo>
                    <a:pt x="1553" y="536"/>
                    <a:pt x="1031" y="905"/>
                    <a:pt x="441" y="981"/>
                  </a:cubicBezTo>
                  <a:cubicBezTo>
                    <a:pt x="428" y="1184"/>
                    <a:pt x="374" y="3631"/>
                    <a:pt x="324" y="3707"/>
                  </a:cubicBezTo>
                  <a:cubicBezTo>
                    <a:pt x="252" y="3824"/>
                    <a:pt x="1" y="4328"/>
                    <a:pt x="109" y="4877"/>
                  </a:cubicBezTo>
                  <a:cubicBezTo>
                    <a:pt x="221" y="5462"/>
                    <a:pt x="1188" y="6263"/>
                    <a:pt x="2385" y="6438"/>
                  </a:cubicBezTo>
                  <a:cubicBezTo>
                    <a:pt x="2538" y="6460"/>
                    <a:pt x="2691" y="6471"/>
                    <a:pt x="2845" y="6471"/>
                  </a:cubicBezTo>
                  <a:cubicBezTo>
                    <a:pt x="3314" y="6471"/>
                    <a:pt x="3781" y="6368"/>
                    <a:pt x="4211" y="6168"/>
                  </a:cubicBezTo>
                  <a:cubicBezTo>
                    <a:pt x="4805" y="5871"/>
                    <a:pt x="5273" y="5363"/>
                    <a:pt x="5525" y="4747"/>
                  </a:cubicBezTo>
                  <a:lnTo>
                    <a:pt x="5538" y="4693"/>
                  </a:lnTo>
                  <a:cubicBezTo>
                    <a:pt x="5602" y="4714"/>
                    <a:pt x="5664" y="4724"/>
                    <a:pt x="5724" y="4724"/>
                  </a:cubicBezTo>
                  <a:cubicBezTo>
                    <a:pt x="6374" y="4724"/>
                    <a:pt x="6768" y="3563"/>
                    <a:pt x="6299" y="3168"/>
                  </a:cubicBezTo>
                  <a:cubicBezTo>
                    <a:pt x="6258" y="3132"/>
                    <a:pt x="6213" y="3105"/>
                    <a:pt x="6168" y="3078"/>
                  </a:cubicBezTo>
                  <a:cubicBezTo>
                    <a:pt x="6074" y="3026"/>
                    <a:pt x="5983" y="3006"/>
                    <a:pt x="5899" y="3006"/>
                  </a:cubicBezTo>
                  <a:cubicBezTo>
                    <a:pt x="5703" y="3006"/>
                    <a:pt x="5543" y="3116"/>
                    <a:pt x="5448" y="3195"/>
                  </a:cubicBezTo>
                  <a:lnTo>
                    <a:pt x="5435" y="3168"/>
                  </a:lnTo>
                  <a:cubicBezTo>
                    <a:pt x="4810" y="1926"/>
                    <a:pt x="4972" y="1"/>
                    <a:pt x="4972"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4"/>
            <p:cNvSpPr/>
            <p:nvPr/>
          </p:nvSpPr>
          <p:spPr>
            <a:xfrm>
              <a:off x="3124575" y="512350"/>
              <a:ext cx="176250" cy="125375"/>
            </a:xfrm>
            <a:custGeom>
              <a:rect b="b" l="l" r="r" t="t"/>
              <a:pathLst>
                <a:path extrusionOk="0" h="5015" w="7050">
                  <a:moveTo>
                    <a:pt x="3743" y="0"/>
                  </a:moveTo>
                  <a:cubicBezTo>
                    <a:pt x="3666" y="0"/>
                    <a:pt x="3586" y="3"/>
                    <a:pt x="3505" y="8"/>
                  </a:cubicBezTo>
                  <a:cubicBezTo>
                    <a:pt x="1296" y="143"/>
                    <a:pt x="41" y="1821"/>
                    <a:pt x="86" y="2041"/>
                  </a:cubicBezTo>
                  <a:cubicBezTo>
                    <a:pt x="97" y="2096"/>
                    <a:pt x="146" y="2117"/>
                    <a:pt x="213" y="2117"/>
                  </a:cubicBezTo>
                  <a:cubicBezTo>
                    <a:pt x="399" y="2117"/>
                    <a:pt x="722" y="1961"/>
                    <a:pt x="765" y="1938"/>
                  </a:cubicBezTo>
                  <a:lnTo>
                    <a:pt x="765" y="1938"/>
                  </a:lnTo>
                  <a:cubicBezTo>
                    <a:pt x="707" y="1996"/>
                    <a:pt x="0" y="2675"/>
                    <a:pt x="729" y="2797"/>
                  </a:cubicBezTo>
                  <a:cubicBezTo>
                    <a:pt x="804" y="2811"/>
                    <a:pt x="881" y="2818"/>
                    <a:pt x="957" y="2818"/>
                  </a:cubicBezTo>
                  <a:cubicBezTo>
                    <a:pt x="1027" y="2818"/>
                    <a:pt x="1097" y="2812"/>
                    <a:pt x="1165" y="2801"/>
                  </a:cubicBezTo>
                  <a:cubicBezTo>
                    <a:pt x="1755" y="2725"/>
                    <a:pt x="2277" y="2356"/>
                    <a:pt x="2304" y="2333"/>
                  </a:cubicBezTo>
                  <a:lnTo>
                    <a:pt x="2304" y="2333"/>
                  </a:lnTo>
                  <a:cubicBezTo>
                    <a:pt x="2272" y="2360"/>
                    <a:pt x="1813" y="2828"/>
                    <a:pt x="2731" y="2842"/>
                  </a:cubicBezTo>
                  <a:cubicBezTo>
                    <a:pt x="2737" y="2842"/>
                    <a:pt x="2743" y="2842"/>
                    <a:pt x="2750" y="2842"/>
                  </a:cubicBezTo>
                  <a:cubicBezTo>
                    <a:pt x="3706" y="2842"/>
                    <a:pt x="5695" y="1821"/>
                    <a:pt x="5696" y="1821"/>
                  </a:cubicBezTo>
                  <a:lnTo>
                    <a:pt x="5696" y="1821"/>
                  </a:lnTo>
                  <a:cubicBezTo>
                    <a:pt x="5696" y="1821"/>
                    <a:pt x="5534" y="3746"/>
                    <a:pt x="6159" y="4988"/>
                  </a:cubicBezTo>
                  <a:lnTo>
                    <a:pt x="6172" y="5015"/>
                  </a:lnTo>
                  <a:cubicBezTo>
                    <a:pt x="6266" y="4933"/>
                    <a:pt x="6426" y="4825"/>
                    <a:pt x="6621" y="4825"/>
                  </a:cubicBezTo>
                  <a:cubicBezTo>
                    <a:pt x="6705" y="4825"/>
                    <a:pt x="6797" y="4846"/>
                    <a:pt x="6892" y="4898"/>
                  </a:cubicBezTo>
                  <a:cubicBezTo>
                    <a:pt x="6897" y="4812"/>
                    <a:pt x="7050" y="2257"/>
                    <a:pt x="6847" y="1893"/>
                  </a:cubicBezTo>
                  <a:cubicBezTo>
                    <a:pt x="6685" y="1600"/>
                    <a:pt x="6352" y="1571"/>
                    <a:pt x="6226" y="1571"/>
                  </a:cubicBezTo>
                  <a:cubicBezTo>
                    <a:pt x="6195" y="1571"/>
                    <a:pt x="6177" y="1573"/>
                    <a:pt x="6177" y="1573"/>
                  </a:cubicBezTo>
                  <a:cubicBezTo>
                    <a:pt x="6177" y="1573"/>
                    <a:pt x="5743" y="0"/>
                    <a:pt x="374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4"/>
            <p:cNvSpPr/>
            <p:nvPr/>
          </p:nvSpPr>
          <p:spPr>
            <a:xfrm>
              <a:off x="3153925" y="794000"/>
              <a:ext cx="24100" cy="170100"/>
            </a:xfrm>
            <a:custGeom>
              <a:rect b="b" l="l" r="r" t="t"/>
              <a:pathLst>
                <a:path extrusionOk="0" h="6804" w="964">
                  <a:moveTo>
                    <a:pt x="181" y="5081"/>
                  </a:moveTo>
                  <a:lnTo>
                    <a:pt x="180" y="5085"/>
                  </a:lnTo>
                  <a:cubicBezTo>
                    <a:pt x="180" y="5084"/>
                    <a:pt x="181" y="5082"/>
                    <a:pt x="181" y="5081"/>
                  </a:cubicBezTo>
                  <a:close/>
                  <a:moveTo>
                    <a:pt x="931" y="1"/>
                  </a:moveTo>
                  <a:cubicBezTo>
                    <a:pt x="918" y="1"/>
                    <a:pt x="904" y="13"/>
                    <a:pt x="900" y="29"/>
                  </a:cubicBezTo>
                  <a:cubicBezTo>
                    <a:pt x="819" y="443"/>
                    <a:pt x="734" y="861"/>
                    <a:pt x="657" y="1279"/>
                  </a:cubicBezTo>
                  <a:lnTo>
                    <a:pt x="437" y="2534"/>
                  </a:lnTo>
                  <a:lnTo>
                    <a:pt x="383" y="2849"/>
                  </a:lnTo>
                  <a:cubicBezTo>
                    <a:pt x="365" y="2953"/>
                    <a:pt x="342" y="3056"/>
                    <a:pt x="329" y="3164"/>
                  </a:cubicBezTo>
                  <a:lnTo>
                    <a:pt x="243" y="3794"/>
                  </a:lnTo>
                  <a:lnTo>
                    <a:pt x="78" y="5048"/>
                  </a:lnTo>
                  <a:lnTo>
                    <a:pt x="78" y="5048"/>
                  </a:lnTo>
                  <a:cubicBezTo>
                    <a:pt x="77" y="5052"/>
                    <a:pt x="77" y="5055"/>
                    <a:pt x="77" y="5058"/>
                  </a:cubicBezTo>
                  <a:cubicBezTo>
                    <a:pt x="50" y="5346"/>
                    <a:pt x="23" y="5629"/>
                    <a:pt x="9" y="5917"/>
                  </a:cubicBezTo>
                  <a:cubicBezTo>
                    <a:pt x="9" y="5989"/>
                    <a:pt x="5" y="6061"/>
                    <a:pt x="5" y="6133"/>
                  </a:cubicBezTo>
                  <a:cubicBezTo>
                    <a:pt x="5" y="6205"/>
                    <a:pt x="0" y="6277"/>
                    <a:pt x="5" y="6349"/>
                  </a:cubicBezTo>
                  <a:cubicBezTo>
                    <a:pt x="9" y="6421"/>
                    <a:pt x="9" y="6493"/>
                    <a:pt x="18" y="6565"/>
                  </a:cubicBezTo>
                  <a:cubicBezTo>
                    <a:pt x="23" y="6601"/>
                    <a:pt x="23" y="6642"/>
                    <a:pt x="32" y="6678"/>
                  </a:cubicBezTo>
                  <a:lnTo>
                    <a:pt x="50" y="6781"/>
                  </a:lnTo>
                  <a:lnTo>
                    <a:pt x="54" y="6781"/>
                  </a:lnTo>
                  <a:cubicBezTo>
                    <a:pt x="58" y="6796"/>
                    <a:pt x="70" y="6804"/>
                    <a:pt x="83" y="6804"/>
                  </a:cubicBezTo>
                  <a:cubicBezTo>
                    <a:pt x="99" y="6804"/>
                    <a:pt x="115" y="6791"/>
                    <a:pt x="113" y="6768"/>
                  </a:cubicBezTo>
                  <a:lnTo>
                    <a:pt x="99" y="6664"/>
                  </a:lnTo>
                  <a:cubicBezTo>
                    <a:pt x="90" y="6628"/>
                    <a:pt x="95" y="6592"/>
                    <a:pt x="90" y="6556"/>
                  </a:cubicBezTo>
                  <a:cubicBezTo>
                    <a:pt x="86" y="6489"/>
                    <a:pt x="86" y="6417"/>
                    <a:pt x="86" y="6345"/>
                  </a:cubicBezTo>
                  <a:cubicBezTo>
                    <a:pt x="86" y="6277"/>
                    <a:pt x="86" y="6205"/>
                    <a:pt x="90" y="6133"/>
                  </a:cubicBezTo>
                  <a:cubicBezTo>
                    <a:pt x="95" y="6061"/>
                    <a:pt x="99" y="5989"/>
                    <a:pt x="104" y="5922"/>
                  </a:cubicBezTo>
                  <a:cubicBezTo>
                    <a:pt x="122" y="5637"/>
                    <a:pt x="153" y="5356"/>
                    <a:pt x="184" y="5076"/>
                  </a:cubicBezTo>
                  <a:lnTo>
                    <a:pt x="184" y="5076"/>
                  </a:lnTo>
                  <a:cubicBezTo>
                    <a:pt x="184" y="5074"/>
                    <a:pt x="185" y="5073"/>
                    <a:pt x="185" y="5072"/>
                  </a:cubicBezTo>
                  <a:lnTo>
                    <a:pt x="360" y="3807"/>
                  </a:lnTo>
                  <a:lnTo>
                    <a:pt x="446" y="3178"/>
                  </a:lnTo>
                  <a:cubicBezTo>
                    <a:pt x="459" y="3074"/>
                    <a:pt x="477" y="2971"/>
                    <a:pt x="495" y="2863"/>
                  </a:cubicBezTo>
                  <a:lnTo>
                    <a:pt x="545" y="2552"/>
                  </a:lnTo>
                  <a:lnTo>
                    <a:pt x="747" y="1293"/>
                  </a:lnTo>
                  <a:lnTo>
                    <a:pt x="963" y="38"/>
                  </a:lnTo>
                  <a:cubicBezTo>
                    <a:pt x="963" y="20"/>
                    <a:pt x="954" y="6"/>
                    <a:pt x="936" y="2"/>
                  </a:cubicBezTo>
                  <a:cubicBezTo>
                    <a:pt x="934" y="1"/>
                    <a:pt x="933" y="1"/>
                    <a:pt x="93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4"/>
            <p:cNvSpPr/>
            <p:nvPr/>
          </p:nvSpPr>
          <p:spPr>
            <a:xfrm>
              <a:off x="3221175" y="747625"/>
              <a:ext cx="7900" cy="228625"/>
            </a:xfrm>
            <a:custGeom>
              <a:rect b="b" l="l" r="r" t="t"/>
              <a:pathLst>
                <a:path extrusionOk="0" h="9145" w="316">
                  <a:moveTo>
                    <a:pt x="182" y="1"/>
                  </a:moveTo>
                  <a:cubicBezTo>
                    <a:pt x="169" y="1"/>
                    <a:pt x="156" y="9"/>
                    <a:pt x="154" y="26"/>
                  </a:cubicBezTo>
                  <a:cubicBezTo>
                    <a:pt x="154" y="26"/>
                    <a:pt x="140" y="170"/>
                    <a:pt x="127" y="417"/>
                  </a:cubicBezTo>
                  <a:cubicBezTo>
                    <a:pt x="113" y="665"/>
                    <a:pt x="86" y="1020"/>
                    <a:pt x="68" y="1447"/>
                  </a:cubicBezTo>
                  <a:cubicBezTo>
                    <a:pt x="64" y="1659"/>
                    <a:pt x="50" y="1893"/>
                    <a:pt x="46" y="2136"/>
                  </a:cubicBezTo>
                  <a:cubicBezTo>
                    <a:pt x="37" y="2378"/>
                    <a:pt x="32" y="2635"/>
                    <a:pt x="23" y="2905"/>
                  </a:cubicBezTo>
                  <a:cubicBezTo>
                    <a:pt x="14" y="3170"/>
                    <a:pt x="14" y="3445"/>
                    <a:pt x="14" y="3724"/>
                  </a:cubicBezTo>
                  <a:cubicBezTo>
                    <a:pt x="10" y="4002"/>
                    <a:pt x="1" y="4286"/>
                    <a:pt x="5" y="4574"/>
                  </a:cubicBezTo>
                  <a:cubicBezTo>
                    <a:pt x="14" y="4857"/>
                    <a:pt x="19" y="5141"/>
                    <a:pt x="23" y="5420"/>
                  </a:cubicBezTo>
                  <a:cubicBezTo>
                    <a:pt x="32" y="5703"/>
                    <a:pt x="37" y="5977"/>
                    <a:pt x="46" y="6243"/>
                  </a:cubicBezTo>
                  <a:cubicBezTo>
                    <a:pt x="59" y="6508"/>
                    <a:pt x="73" y="6765"/>
                    <a:pt x="86" y="7012"/>
                  </a:cubicBezTo>
                  <a:cubicBezTo>
                    <a:pt x="100" y="7255"/>
                    <a:pt x="104" y="7484"/>
                    <a:pt x="122" y="7700"/>
                  </a:cubicBezTo>
                  <a:cubicBezTo>
                    <a:pt x="199" y="8546"/>
                    <a:pt x="253" y="9113"/>
                    <a:pt x="253" y="9113"/>
                  </a:cubicBezTo>
                  <a:cubicBezTo>
                    <a:pt x="253" y="9131"/>
                    <a:pt x="266" y="9144"/>
                    <a:pt x="284" y="9144"/>
                  </a:cubicBezTo>
                  <a:cubicBezTo>
                    <a:pt x="302" y="9140"/>
                    <a:pt x="315" y="9126"/>
                    <a:pt x="311" y="9108"/>
                  </a:cubicBezTo>
                  <a:cubicBezTo>
                    <a:pt x="311" y="9108"/>
                    <a:pt x="275" y="8546"/>
                    <a:pt x="212" y="7696"/>
                  </a:cubicBezTo>
                  <a:cubicBezTo>
                    <a:pt x="199" y="7484"/>
                    <a:pt x="190" y="7250"/>
                    <a:pt x="181" y="7008"/>
                  </a:cubicBezTo>
                  <a:cubicBezTo>
                    <a:pt x="172" y="6765"/>
                    <a:pt x="163" y="6508"/>
                    <a:pt x="149" y="6243"/>
                  </a:cubicBezTo>
                  <a:cubicBezTo>
                    <a:pt x="136" y="5977"/>
                    <a:pt x="140" y="5703"/>
                    <a:pt x="136" y="5420"/>
                  </a:cubicBezTo>
                  <a:cubicBezTo>
                    <a:pt x="131" y="5141"/>
                    <a:pt x="127" y="4857"/>
                    <a:pt x="122" y="4574"/>
                  </a:cubicBezTo>
                  <a:cubicBezTo>
                    <a:pt x="131" y="4007"/>
                    <a:pt x="118" y="3440"/>
                    <a:pt x="131" y="2905"/>
                  </a:cubicBezTo>
                  <a:cubicBezTo>
                    <a:pt x="131" y="2639"/>
                    <a:pt x="136" y="2383"/>
                    <a:pt x="140" y="2140"/>
                  </a:cubicBezTo>
                  <a:cubicBezTo>
                    <a:pt x="149" y="1897"/>
                    <a:pt x="158" y="1663"/>
                    <a:pt x="163" y="1452"/>
                  </a:cubicBezTo>
                  <a:cubicBezTo>
                    <a:pt x="185" y="602"/>
                    <a:pt x="212" y="35"/>
                    <a:pt x="212" y="35"/>
                  </a:cubicBezTo>
                  <a:lnTo>
                    <a:pt x="217" y="30"/>
                  </a:lnTo>
                  <a:cubicBezTo>
                    <a:pt x="214" y="11"/>
                    <a:pt x="198" y="1"/>
                    <a:pt x="18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4"/>
            <p:cNvSpPr/>
            <p:nvPr/>
          </p:nvSpPr>
          <p:spPr>
            <a:xfrm>
              <a:off x="3206225" y="992425"/>
              <a:ext cx="51425" cy="6250"/>
            </a:xfrm>
            <a:custGeom>
              <a:rect b="b" l="l" r="r" t="t"/>
              <a:pathLst>
                <a:path extrusionOk="0" h="250" w="2057">
                  <a:moveTo>
                    <a:pt x="32" y="0"/>
                  </a:moveTo>
                  <a:cubicBezTo>
                    <a:pt x="14" y="0"/>
                    <a:pt x="5" y="9"/>
                    <a:pt x="5" y="27"/>
                  </a:cubicBezTo>
                  <a:cubicBezTo>
                    <a:pt x="0" y="41"/>
                    <a:pt x="9" y="59"/>
                    <a:pt x="23" y="63"/>
                  </a:cubicBezTo>
                  <a:lnTo>
                    <a:pt x="108" y="86"/>
                  </a:lnTo>
                  <a:lnTo>
                    <a:pt x="203" y="108"/>
                  </a:lnTo>
                  <a:cubicBezTo>
                    <a:pt x="243" y="117"/>
                    <a:pt x="284" y="131"/>
                    <a:pt x="329" y="135"/>
                  </a:cubicBezTo>
                  <a:cubicBezTo>
                    <a:pt x="423" y="149"/>
                    <a:pt x="531" y="171"/>
                    <a:pt x="648" y="185"/>
                  </a:cubicBezTo>
                  <a:lnTo>
                    <a:pt x="828" y="212"/>
                  </a:lnTo>
                  <a:cubicBezTo>
                    <a:pt x="887" y="221"/>
                    <a:pt x="954" y="234"/>
                    <a:pt x="1017" y="234"/>
                  </a:cubicBezTo>
                  <a:cubicBezTo>
                    <a:pt x="1138" y="243"/>
                    <a:pt x="1264" y="248"/>
                    <a:pt x="1386" y="248"/>
                  </a:cubicBezTo>
                  <a:cubicBezTo>
                    <a:pt x="1402" y="249"/>
                    <a:pt x="1418" y="250"/>
                    <a:pt x="1434" y="250"/>
                  </a:cubicBezTo>
                  <a:cubicBezTo>
                    <a:pt x="1474" y="250"/>
                    <a:pt x="1514" y="246"/>
                    <a:pt x="1552" y="243"/>
                  </a:cubicBezTo>
                  <a:lnTo>
                    <a:pt x="1705" y="234"/>
                  </a:lnTo>
                  <a:cubicBezTo>
                    <a:pt x="1750" y="230"/>
                    <a:pt x="1795" y="225"/>
                    <a:pt x="1836" y="216"/>
                  </a:cubicBezTo>
                  <a:lnTo>
                    <a:pt x="1935" y="198"/>
                  </a:lnTo>
                  <a:lnTo>
                    <a:pt x="2020" y="180"/>
                  </a:lnTo>
                  <a:cubicBezTo>
                    <a:pt x="2056" y="171"/>
                    <a:pt x="2047" y="117"/>
                    <a:pt x="2011" y="117"/>
                  </a:cubicBezTo>
                  <a:lnTo>
                    <a:pt x="2007" y="117"/>
                  </a:lnTo>
                  <a:lnTo>
                    <a:pt x="1921" y="126"/>
                  </a:lnTo>
                  <a:cubicBezTo>
                    <a:pt x="1867" y="126"/>
                    <a:pt x="1791" y="140"/>
                    <a:pt x="1696" y="140"/>
                  </a:cubicBezTo>
                  <a:lnTo>
                    <a:pt x="1548" y="140"/>
                  </a:lnTo>
                  <a:cubicBezTo>
                    <a:pt x="1537" y="141"/>
                    <a:pt x="1526" y="141"/>
                    <a:pt x="1515" y="141"/>
                  </a:cubicBezTo>
                  <a:cubicBezTo>
                    <a:pt x="1471" y="141"/>
                    <a:pt x="1425" y="135"/>
                    <a:pt x="1381" y="135"/>
                  </a:cubicBezTo>
                  <a:cubicBezTo>
                    <a:pt x="1264" y="135"/>
                    <a:pt x="1143" y="126"/>
                    <a:pt x="1017" y="117"/>
                  </a:cubicBezTo>
                  <a:cubicBezTo>
                    <a:pt x="954" y="113"/>
                    <a:pt x="896" y="104"/>
                    <a:pt x="833" y="95"/>
                  </a:cubicBezTo>
                  <a:lnTo>
                    <a:pt x="657" y="77"/>
                  </a:lnTo>
                  <a:cubicBezTo>
                    <a:pt x="540" y="59"/>
                    <a:pt x="432" y="50"/>
                    <a:pt x="338" y="41"/>
                  </a:cubicBezTo>
                  <a:lnTo>
                    <a:pt x="32"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4"/>
            <p:cNvSpPr/>
            <p:nvPr/>
          </p:nvSpPr>
          <p:spPr>
            <a:xfrm>
              <a:off x="3293050" y="796125"/>
              <a:ext cx="24525" cy="155600"/>
            </a:xfrm>
            <a:custGeom>
              <a:rect b="b" l="l" r="r" t="t"/>
              <a:pathLst>
                <a:path extrusionOk="0" h="6224" w="981">
                  <a:moveTo>
                    <a:pt x="36" y="1"/>
                  </a:moveTo>
                  <a:cubicBezTo>
                    <a:pt x="33" y="1"/>
                    <a:pt x="30" y="1"/>
                    <a:pt x="27" y="2"/>
                  </a:cubicBezTo>
                  <a:cubicBezTo>
                    <a:pt x="9" y="7"/>
                    <a:pt x="0" y="20"/>
                    <a:pt x="5" y="38"/>
                  </a:cubicBezTo>
                  <a:lnTo>
                    <a:pt x="5" y="43"/>
                  </a:lnTo>
                  <a:cubicBezTo>
                    <a:pt x="5" y="43"/>
                    <a:pt x="23" y="137"/>
                    <a:pt x="59" y="304"/>
                  </a:cubicBezTo>
                  <a:cubicBezTo>
                    <a:pt x="77" y="385"/>
                    <a:pt x="104" y="483"/>
                    <a:pt x="122" y="600"/>
                  </a:cubicBezTo>
                  <a:cubicBezTo>
                    <a:pt x="140" y="717"/>
                    <a:pt x="162" y="852"/>
                    <a:pt x="185" y="996"/>
                  </a:cubicBezTo>
                  <a:cubicBezTo>
                    <a:pt x="207" y="1140"/>
                    <a:pt x="234" y="1293"/>
                    <a:pt x="257" y="1460"/>
                  </a:cubicBezTo>
                  <a:cubicBezTo>
                    <a:pt x="279" y="1626"/>
                    <a:pt x="306" y="1802"/>
                    <a:pt x="329" y="1982"/>
                  </a:cubicBezTo>
                  <a:cubicBezTo>
                    <a:pt x="378" y="2341"/>
                    <a:pt x="432" y="2728"/>
                    <a:pt x="486" y="3111"/>
                  </a:cubicBezTo>
                  <a:cubicBezTo>
                    <a:pt x="540" y="3498"/>
                    <a:pt x="603" y="3880"/>
                    <a:pt x="652" y="4244"/>
                  </a:cubicBezTo>
                  <a:cubicBezTo>
                    <a:pt x="697" y="4604"/>
                    <a:pt x="742" y="4942"/>
                    <a:pt x="783" y="5234"/>
                  </a:cubicBezTo>
                  <a:cubicBezTo>
                    <a:pt x="864" y="5810"/>
                    <a:pt x="918" y="6197"/>
                    <a:pt x="918" y="6197"/>
                  </a:cubicBezTo>
                  <a:cubicBezTo>
                    <a:pt x="918" y="6215"/>
                    <a:pt x="936" y="6224"/>
                    <a:pt x="949" y="6224"/>
                  </a:cubicBezTo>
                  <a:cubicBezTo>
                    <a:pt x="967" y="6224"/>
                    <a:pt x="981" y="6206"/>
                    <a:pt x="981" y="6192"/>
                  </a:cubicBezTo>
                  <a:cubicBezTo>
                    <a:pt x="981" y="6192"/>
                    <a:pt x="936" y="5805"/>
                    <a:pt x="873" y="5221"/>
                  </a:cubicBezTo>
                  <a:lnTo>
                    <a:pt x="760" y="4231"/>
                  </a:lnTo>
                  <a:lnTo>
                    <a:pt x="603" y="3097"/>
                  </a:lnTo>
                  <a:cubicBezTo>
                    <a:pt x="549" y="2715"/>
                    <a:pt x="491" y="2328"/>
                    <a:pt x="437" y="1968"/>
                  </a:cubicBezTo>
                  <a:cubicBezTo>
                    <a:pt x="410" y="1784"/>
                    <a:pt x="383" y="1613"/>
                    <a:pt x="360" y="1446"/>
                  </a:cubicBezTo>
                  <a:cubicBezTo>
                    <a:pt x="338" y="1280"/>
                    <a:pt x="306" y="1122"/>
                    <a:pt x="279" y="978"/>
                  </a:cubicBezTo>
                  <a:lnTo>
                    <a:pt x="203" y="587"/>
                  </a:lnTo>
                  <a:cubicBezTo>
                    <a:pt x="180" y="470"/>
                    <a:pt x="149" y="371"/>
                    <a:pt x="131" y="286"/>
                  </a:cubicBezTo>
                  <a:lnTo>
                    <a:pt x="63" y="25"/>
                  </a:lnTo>
                  <a:cubicBezTo>
                    <a:pt x="59" y="10"/>
                    <a:pt x="50" y="1"/>
                    <a:pt x="3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4"/>
            <p:cNvSpPr/>
            <p:nvPr/>
          </p:nvSpPr>
          <p:spPr>
            <a:xfrm>
              <a:off x="3316200" y="950250"/>
              <a:ext cx="20725" cy="28250"/>
            </a:xfrm>
            <a:custGeom>
              <a:rect b="b" l="l" r="r" t="t"/>
              <a:pathLst>
                <a:path extrusionOk="0" h="1130" w="829">
                  <a:moveTo>
                    <a:pt x="136" y="643"/>
                  </a:moveTo>
                  <a:cubicBezTo>
                    <a:pt x="137" y="644"/>
                    <a:pt x="138" y="645"/>
                    <a:pt x="138" y="645"/>
                  </a:cubicBezTo>
                  <a:cubicBezTo>
                    <a:pt x="137" y="645"/>
                    <a:pt x="137" y="644"/>
                    <a:pt x="136" y="644"/>
                  </a:cubicBezTo>
                  <a:cubicBezTo>
                    <a:pt x="136" y="643"/>
                    <a:pt x="136" y="643"/>
                    <a:pt x="136" y="643"/>
                  </a:cubicBezTo>
                  <a:close/>
                  <a:moveTo>
                    <a:pt x="32" y="0"/>
                  </a:moveTo>
                  <a:cubicBezTo>
                    <a:pt x="14" y="0"/>
                    <a:pt x="1" y="18"/>
                    <a:pt x="5" y="32"/>
                  </a:cubicBezTo>
                  <a:lnTo>
                    <a:pt x="5" y="77"/>
                  </a:lnTo>
                  <a:cubicBezTo>
                    <a:pt x="5" y="131"/>
                    <a:pt x="1" y="185"/>
                    <a:pt x="1" y="243"/>
                  </a:cubicBezTo>
                  <a:lnTo>
                    <a:pt x="5" y="405"/>
                  </a:lnTo>
                  <a:lnTo>
                    <a:pt x="5" y="486"/>
                  </a:lnTo>
                  <a:lnTo>
                    <a:pt x="5" y="504"/>
                  </a:lnTo>
                  <a:lnTo>
                    <a:pt x="5" y="509"/>
                  </a:lnTo>
                  <a:lnTo>
                    <a:pt x="5" y="518"/>
                  </a:lnTo>
                  <a:lnTo>
                    <a:pt x="5" y="531"/>
                  </a:lnTo>
                  <a:lnTo>
                    <a:pt x="14" y="576"/>
                  </a:lnTo>
                  <a:cubicBezTo>
                    <a:pt x="19" y="603"/>
                    <a:pt x="28" y="630"/>
                    <a:pt x="37" y="657"/>
                  </a:cubicBezTo>
                  <a:cubicBezTo>
                    <a:pt x="41" y="675"/>
                    <a:pt x="50" y="689"/>
                    <a:pt x="64" y="707"/>
                  </a:cubicBezTo>
                  <a:cubicBezTo>
                    <a:pt x="80" y="726"/>
                    <a:pt x="105" y="739"/>
                    <a:pt x="133" y="739"/>
                  </a:cubicBezTo>
                  <a:cubicBezTo>
                    <a:pt x="137" y="739"/>
                    <a:pt x="141" y="739"/>
                    <a:pt x="145" y="738"/>
                  </a:cubicBezTo>
                  <a:cubicBezTo>
                    <a:pt x="149" y="738"/>
                    <a:pt x="158" y="734"/>
                    <a:pt x="167" y="729"/>
                  </a:cubicBezTo>
                  <a:cubicBezTo>
                    <a:pt x="190" y="707"/>
                    <a:pt x="212" y="684"/>
                    <a:pt x="230" y="662"/>
                  </a:cubicBezTo>
                  <a:cubicBezTo>
                    <a:pt x="248" y="639"/>
                    <a:pt x="266" y="612"/>
                    <a:pt x="284" y="590"/>
                  </a:cubicBezTo>
                  <a:cubicBezTo>
                    <a:pt x="298" y="563"/>
                    <a:pt x="311" y="536"/>
                    <a:pt x="325" y="509"/>
                  </a:cubicBezTo>
                  <a:cubicBezTo>
                    <a:pt x="335" y="489"/>
                    <a:pt x="342" y="469"/>
                    <a:pt x="349" y="449"/>
                  </a:cubicBezTo>
                  <a:lnTo>
                    <a:pt x="349" y="449"/>
                  </a:lnTo>
                  <a:cubicBezTo>
                    <a:pt x="357" y="500"/>
                    <a:pt x="365" y="552"/>
                    <a:pt x="374" y="603"/>
                  </a:cubicBezTo>
                  <a:cubicBezTo>
                    <a:pt x="388" y="689"/>
                    <a:pt x="406" y="769"/>
                    <a:pt x="424" y="855"/>
                  </a:cubicBezTo>
                  <a:cubicBezTo>
                    <a:pt x="433" y="900"/>
                    <a:pt x="446" y="940"/>
                    <a:pt x="460" y="985"/>
                  </a:cubicBezTo>
                  <a:cubicBezTo>
                    <a:pt x="464" y="1008"/>
                    <a:pt x="473" y="1026"/>
                    <a:pt x="482" y="1053"/>
                  </a:cubicBezTo>
                  <a:cubicBezTo>
                    <a:pt x="491" y="1062"/>
                    <a:pt x="496" y="1075"/>
                    <a:pt x="505" y="1089"/>
                  </a:cubicBezTo>
                  <a:lnTo>
                    <a:pt x="509" y="1098"/>
                  </a:lnTo>
                  <a:cubicBezTo>
                    <a:pt x="518" y="1102"/>
                    <a:pt x="523" y="1111"/>
                    <a:pt x="532" y="1116"/>
                  </a:cubicBezTo>
                  <a:cubicBezTo>
                    <a:pt x="536" y="1120"/>
                    <a:pt x="541" y="1120"/>
                    <a:pt x="545" y="1125"/>
                  </a:cubicBezTo>
                  <a:lnTo>
                    <a:pt x="550" y="1125"/>
                  </a:lnTo>
                  <a:lnTo>
                    <a:pt x="563" y="1129"/>
                  </a:lnTo>
                  <a:cubicBezTo>
                    <a:pt x="599" y="1129"/>
                    <a:pt x="631" y="1120"/>
                    <a:pt x="662" y="1102"/>
                  </a:cubicBezTo>
                  <a:cubicBezTo>
                    <a:pt x="685" y="1084"/>
                    <a:pt x="703" y="1062"/>
                    <a:pt x="716" y="1039"/>
                  </a:cubicBezTo>
                  <a:cubicBezTo>
                    <a:pt x="743" y="999"/>
                    <a:pt x="761" y="954"/>
                    <a:pt x="775" y="909"/>
                  </a:cubicBezTo>
                  <a:cubicBezTo>
                    <a:pt x="788" y="864"/>
                    <a:pt x="797" y="823"/>
                    <a:pt x="806" y="778"/>
                  </a:cubicBezTo>
                  <a:cubicBezTo>
                    <a:pt x="811" y="734"/>
                    <a:pt x="815" y="689"/>
                    <a:pt x="820" y="648"/>
                  </a:cubicBezTo>
                  <a:cubicBezTo>
                    <a:pt x="829" y="558"/>
                    <a:pt x="829" y="473"/>
                    <a:pt x="824" y="387"/>
                  </a:cubicBezTo>
                  <a:cubicBezTo>
                    <a:pt x="824" y="297"/>
                    <a:pt x="815" y="212"/>
                    <a:pt x="806" y="126"/>
                  </a:cubicBezTo>
                  <a:lnTo>
                    <a:pt x="806" y="122"/>
                  </a:lnTo>
                  <a:cubicBezTo>
                    <a:pt x="802" y="105"/>
                    <a:pt x="789" y="97"/>
                    <a:pt x="775" y="97"/>
                  </a:cubicBezTo>
                  <a:cubicBezTo>
                    <a:pt x="759" y="97"/>
                    <a:pt x="743" y="109"/>
                    <a:pt x="743" y="131"/>
                  </a:cubicBezTo>
                  <a:cubicBezTo>
                    <a:pt x="757" y="297"/>
                    <a:pt x="752" y="468"/>
                    <a:pt x="730" y="635"/>
                  </a:cubicBezTo>
                  <a:cubicBezTo>
                    <a:pt x="725" y="675"/>
                    <a:pt x="716" y="720"/>
                    <a:pt x="712" y="761"/>
                  </a:cubicBezTo>
                  <a:cubicBezTo>
                    <a:pt x="703" y="796"/>
                    <a:pt x="694" y="837"/>
                    <a:pt x="680" y="877"/>
                  </a:cubicBezTo>
                  <a:cubicBezTo>
                    <a:pt x="667" y="913"/>
                    <a:pt x="653" y="949"/>
                    <a:pt x="631" y="981"/>
                  </a:cubicBezTo>
                  <a:cubicBezTo>
                    <a:pt x="615" y="1000"/>
                    <a:pt x="601" y="1010"/>
                    <a:pt x="590" y="1014"/>
                  </a:cubicBezTo>
                  <a:lnTo>
                    <a:pt x="590" y="1014"/>
                  </a:lnTo>
                  <a:cubicBezTo>
                    <a:pt x="589" y="1011"/>
                    <a:pt x="588" y="1008"/>
                    <a:pt x="586" y="1003"/>
                  </a:cubicBezTo>
                  <a:cubicBezTo>
                    <a:pt x="581" y="985"/>
                    <a:pt x="572" y="967"/>
                    <a:pt x="568" y="949"/>
                  </a:cubicBezTo>
                  <a:cubicBezTo>
                    <a:pt x="554" y="909"/>
                    <a:pt x="545" y="868"/>
                    <a:pt x="536" y="828"/>
                  </a:cubicBezTo>
                  <a:cubicBezTo>
                    <a:pt x="518" y="747"/>
                    <a:pt x="505" y="662"/>
                    <a:pt x="491" y="581"/>
                  </a:cubicBezTo>
                  <a:cubicBezTo>
                    <a:pt x="464" y="410"/>
                    <a:pt x="437" y="243"/>
                    <a:pt x="415" y="72"/>
                  </a:cubicBezTo>
                  <a:cubicBezTo>
                    <a:pt x="415" y="37"/>
                    <a:pt x="388" y="19"/>
                    <a:pt x="360" y="19"/>
                  </a:cubicBezTo>
                  <a:cubicBezTo>
                    <a:pt x="331" y="19"/>
                    <a:pt x="302" y="38"/>
                    <a:pt x="302" y="77"/>
                  </a:cubicBezTo>
                  <a:lnTo>
                    <a:pt x="302" y="81"/>
                  </a:lnTo>
                  <a:lnTo>
                    <a:pt x="298" y="158"/>
                  </a:lnTo>
                  <a:cubicBezTo>
                    <a:pt x="298" y="185"/>
                    <a:pt x="298" y="212"/>
                    <a:pt x="293" y="239"/>
                  </a:cubicBezTo>
                  <a:lnTo>
                    <a:pt x="280" y="315"/>
                  </a:lnTo>
                  <a:cubicBezTo>
                    <a:pt x="271" y="342"/>
                    <a:pt x="266" y="365"/>
                    <a:pt x="257" y="387"/>
                  </a:cubicBezTo>
                  <a:cubicBezTo>
                    <a:pt x="248" y="414"/>
                    <a:pt x="239" y="437"/>
                    <a:pt x="230" y="464"/>
                  </a:cubicBezTo>
                  <a:cubicBezTo>
                    <a:pt x="217" y="486"/>
                    <a:pt x="208" y="509"/>
                    <a:pt x="194" y="531"/>
                  </a:cubicBezTo>
                  <a:cubicBezTo>
                    <a:pt x="181" y="554"/>
                    <a:pt x="167" y="576"/>
                    <a:pt x="154" y="594"/>
                  </a:cubicBezTo>
                  <a:cubicBezTo>
                    <a:pt x="147" y="606"/>
                    <a:pt x="138" y="617"/>
                    <a:pt x="129" y="627"/>
                  </a:cubicBezTo>
                  <a:lnTo>
                    <a:pt x="129" y="627"/>
                  </a:lnTo>
                  <a:cubicBezTo>
                    <a:pt x="129" y="625"/>
                    <a:pt x="128" y="623"/>
                    <a:pt x="127" y="621"/>
                  </a:cubicBezTo>
                  <a:cubicBezTo>
                    <a:pt x="118" y="599"/>
                    <a:pt x="109" y="572"/>
                    <a:pt x="104" y="549"/>
                  </a:cubicBezTo>
                  <a:lnTo>
                    <a:pt x="100" y="513"/>
                  </a:lnTo>
                  <a:lnTo>
                    <a:pt x="100" y="504"/>
                  </a:lnTo>
                  <a:lnTo>
                    <a:pt x="100" y="500"/>
                  </a:lnTo>
                  <a:lnTo>
                    <a:pt x="100" y="477"/>
                  </a:lnTo>
                  <a:lnTo>
                    <a:pt x="91" y="396"/>
                  </a:lnTo>
                  <a:lnTo>
                    <a:pt x="77" y="234"/>
                  </a:lnTo>
                  <a:cubicBezTo>
                    <a:pt x="73" y="185"/>
                    <a:pt x="73" y="131"/>
                    <a:pt x="73" y="77"/>
                  </a:cubicBezTo>
                  <a:lnTo>
                    <a:pt x="73" y="72"/>
                  </a:lnTo>
                  <a:lnTo>
                    <a:pt x="64" y="27"/>
                  </a:lnTo>
                  <a:cubicBezTo>
                    <a:pt x="64" y="9"/>
                    <a:pt x="46" y="0"/>
                    <a:pt x="3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4"/>
            <p:cNvSpPr/>
            <p:nvPr/>
          </p:nvSpPr>
          <p:spPr>
            <a:xfrm>
              <a:off x="3333425" y="950475"/>
              <a:ext cx="12400" cy="28275"/>
            </a:xfrm>
            <a:custGeom>
              <a:rect b="b" l="l" r="r" t="t"/>
              <a:pathLst>
                <a:path extrusionOk="0" h="1131" w="496">
                  <a:moveTo>
                    <a:pt x="446" y="0"/>
                  </a:moveTo>
                  <a:cubicBezTo>
                    <a:pt x="432" y="0"/>
                    <a:pt x="414" y="9"/>
                    <a:pt x="414" y="27"/>
                  </a:cubicBezTo>
                  <a:cubicBezTo>
                    <a:pt x="414" y="27"/>
                    <a:pt x="410" y="113"/>
                    <a:pt x="405" y="243"/>
                  </a:cubicBezTo>
                  <a:cubicBezTo>
                    <a:pt x="401" y="306"/>
                    <a:pt x="392" y="378"/>
                    <a:pt x="387" y="455"/>
                  </a:cubicBezTo>
                  <a:cubicBezTo>
                    <a:pt x="383" y="495"/>
                    <a:pt x="374" y="536"/>
                    <a:pt x="369" y="576"/>
                  </a:cubicBezTo>
                  <a:cubicBezTo>
                    <a:pt x="360" y="617"/>
                    <a:pt x="356" y="657"/>
                    <a:pt x="347" y="702"/>
                  </a:cubicBezTo>
                  <a:cubicBezTo>
                    <a:pt x="338" y="738"/>
                    <a:pt x="329" y="778"/>
                    <a:pt x="320" y="814"/>
                  </a:cubicBezTo>
                  <a:cubicBezTo>
                    <a:pt x="306" y="850"/>
                    <a:pt x="293" y="886"/>
                    <a:pt x="275" y="918"/>
                  </a:cubicBezTo>
                  <a:cubicBezTo>
                    <a:pt x="261" y="949"/>
                    <a:pt x="243" y="972"/>
                    <a:pt x="221" y="999"/>
                  </a:cubicBezTo>
                  <a:lnTo>
                    <a:pt x="207" y="1012"/>
                  </a:lnTo>
                  <a:lnTo>
                    <a:pt x="185" y="1026"/>
                  </a:lnTo>
                  <a:lnTo>
                    <a:pt x="171" y="1030"/>
                  </a:lnTo>
                  <a:cubicBezTo>
                    <a:pt x="167" y="1035"/>
                    <a:pt x="162" y="1035"/>
                    <a:pt x="158" y="1035"/>
                  </a:cubicBezTo>
                  <a:cubicBezTo>
                    <a:pt x="153" y="1036"/>
                    <a:pt x="149" y="1037"/>
                    <a:pt x="144" y="1037"/>
                  </a:cubicBezTo>
                  <a:cubicBezTo>
                    <a:pt x="131" y="1037"/>
                    <a:pt x="119" y="1032"/>
                    <a:pt x="113" y="1021"/>
                  </a:cubicBezTo>
                  <a:cubicBezTo>
                    <a:pt x="99" y="1008"/>
                    <a:pt x="86" y="994"/>
                    <a:pt x="77" y="976"/>
                  </a:cubicBezTo>
                  <a:cubicBezTo>
                    <a:pt x="72" y="963"/>
                    <a:pt x="63" y="945"/>
                    <a:pt x="59" y="931"/>
                  </a:cubicBezTo>
                  <a:lnTo>
                    <a:pt x="59" y="936"/>
                  </a:lnTo>
                  <a:cubicBezTo>
                    <a:pt x="55" y="920"/>
                    <a:pt x="43" y="913"/>
                    <a:pt x="31" y="913"/>
                  </a:cubicBezTo>
                  <a:cubicBezTo>
                    <a:pt x="16" y="913"/>
                    <a:pt x="0" y="925"/>
                    <a:pt x="0" y="945"/>
                  </a:cubicBezTo>
                  <a:cubicBezTo>
                    <a:pt x="5" y="967"/>
                    <a:pt x="9" y="990"/>
                    <a:pt x="18" y="1008"/>
                  </a:cubicBezTo>
                  <a:cubicBezTo>
                    <a:pt x="27" y="1035"/>
                    <a:pt x="36" y="1057"/>
                    <a:pt x="54" y="1080"/>
                  </a:cubicBezTo>
                  <a:cubicBezTo>
                    <a:pt x="78" y="1112"/>
                    <a:pt x="117" y="1130"/>
                    <a:pt x="154" y="1130"/>
                  </a:cubicBezTo>
                  <a:cubicBezTo>
                    <a:pt x="158" y="1130"/>
                    <a:pt x="163" y="1130"/>
                    <a:pt x="167" y="1129"/>
                  </a:cubicBezTo>
                  <a:cubicBezTo>
                    <a:pt x="180" y="1129"/>
                    <a:pt x="189" y="1125"/>
                    <a:pt x="203" y="1125"/>
                  </a:cubicBezTo>
                  <a:lnTo>
                    <a:pt x="212" y="1125"/>
                  </a:lnTo>
                  <a:lnTo>
                    <a:pt x="221" y="1120"/>
                  </a:lnTo>
                  <a:lnTo>
                    <a:pt x="230" y="1116"/>
                  </a:lnTo>
                  <a:lnTo>
                    <a:pt x="257" y="1102"/>
                  </a:lnTo>
                  <a:lnTo>
                    <a:pt x="284" y="1080"/>
                  </a:lnTo>
                  <a:cubicBezTo>
                    <a:pt x="320" y="1053"/>
                    <a:pt x="351" y="1017"/>
                    <a:pt x="374" y="976"/>
                  </a:cubicBezTo>
                  <a:cubicBezTo>
                    <a:pt x="392" y="936"/>
                    <a:pt x="414" y="895"/>
                    <a:pt x="428" y="855"/>
                  </a:cubicBezTo>
                  <a:cubicBezTo>
                    <a:pt x="446" y="810"/>
                    <a:pt x="455" y="765"/>
                    <a:pt x="464" y="720"/>
                  </a:cubicBezTo>
                  <a:cubicBezTo>
                    <a:pt x="468" y="680"/>
                    <a:pt x="477" y="635"/>
                    <a:pt x="482" y="594"/>
                  </a:cubicBezTo>
                  <a:cubicBezTo>
                    <a:pt x="486" y="554"/>
                    <a:pt x="491" y="513"/>
                    <a:pt x="495" y="468"/>
                  </a:cubicBezTo>
                  <a:lnTo>
                    <a:pt x="495" y="351"/>
                  </a:lnTo>
                  <a:lnTo>
                    <a:pt x="495" y="243"/>
                  </a:lnTo>
                  <a:cubicBezTo>
                    <a:pt x="491" y="180"/>
                    <a:pt x="486" y="122"/>
                    <a:pt x="486" y="86"/>
                  </a:cubicBezTo>
                  <a:lnTo>
                    <a:pt x="477" y="27"/>
                  </a:lnTo>
                  <a:cubicBezTo>
                    <a:pt x="473" y="9"/>
                    <a:pt x="464" y="0"/>
                    <a:pt x="4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4"/>
            <p:cNvSpPr/>
            <p:nvPr/>
          </p:nvSpPr>
          <p:spPr>
            <a:xfrm>
              <a:off x="3329600" y="816625"/>
              <a:ext cx="26450" cy="159475"/>
            </a:xfrm>
            <a:custGeom>
              <a:rect b="b" l="l" r="r" t="t"/>
              <a:pathLst>
                <a:path extrusionOk="0" h="6379" w="1058">
                  <a:moveTo>
                    <a:pt x="27" y="1"/>
                  </a:moveTo>
                  <a:cubicBezTo>
                    <a:pt x="9" y="5"/>
                    <a:pt x="0" y="23"/>
                    <a:pt x="5" y="41"/>
                  </a:cubicBezTo>
                  <a:lnTo>
                    <a:pt x="77" y="320"/>
                  </a:lnTo>
                  <a:cubicBezTo>
                    <a:pt x="126" y="500"/>
                    <a:pt x="185" y="761"/>
                    <a:pt x="266" y="1072"/>
                  </a:cubicBezTo>
                  <a:cubicBezTo>
                    <a:pt x="302" y="1225"/>
                    <a:pt x="338" y="1391"/>
                    <a:pt x="383" y="1571"/>
                  </a:cubicBezTo>
                  <a:cubicBezTo>
                    <a:pt x="423" y="1751"/>
                    <a:pt x="464" y="1940"/>
                    <a:pt x="504" y="2133"/>
                  </a:cubicBezTo>
                  <a:cubicBezTo>
                    <a:pt x="545" y="2327"/>
                    <a:pt x="590" y="2529"/>
                    <a:pt x="630" y="2736"/>
                  </a:cubicBezTo>
                  <a:cubicBezTo>
                    <a:pt x="666" y="2938"/>
                    <a:pt x="711" y="3150"/>
                    <a:pt x="743" y="3357"/>
                  </a:cubicBezTo>
                  <a:cubicBezTo>
                    <a:pt x="779" y="3568"/>
                    <a:pt x="801" y="3775"/>
                    <a:pt x="841" y="3982"/>
                  </a:cubicBezTo>
                  <a:cubicBezTo>
                    <a:pt x="877" y="4189"/>
                    <a:pt x="886" y="4396"/>
                    <a:pt x="909" y="4594"/>
                  </a:cubicBezTo>
                  <a:cubicBezTo>
                    <a:pt x="918" y="4693"/>
                    <a:pt x="927" y="4787"/>
                    <a:pt x="940" y="4886"/>
                  </a:cubicBezTo>
                  <a:cubicBezTo>
                    <a:pt x="949" y="4976"/>
                    <a:pt x="949" y="5066"/>
                    <a:pt x="949" y="5161"/>
                  </a:cubicBezTo>
                  <a:cubicBezTo>
                    <a:pt x="949" y="5327"/>
                    <a:pt x="936" y="5498"/>
                    <a:pt x="904" y="5665"/>
                  </a:cubicBezTo>
                  <a:cubicBezTo>
                    <a:pt x="882" y="5809"/>
                    <a:pt x="846" y="5944"/>
                    <a:pt x="801" y="6079"/>
                  </a:cubicBezTo>
                  <a:cubicBezTo>
                    <a:pt x="783" y="6132"/>
                    <a:pt x="761" y="6186"/>
                    <a:pt x="729" y="6236"/>
                  </a:cubicBezTo>
                  <a:cubicBezTo>
                    <a:pt x="720" y="6254"/>
                    <a:pt x="707" y="6272"/>
                    <a:pt x="693" y="6290"/>
                  </a:cubicBezTo>
                  <a:cubicBezTo>
                    <a:pt x="689" y="6294"/>
                    <a:pt x="671" y="6299"/>
                    <a:pt x="662" y="6308"/>
                  </a:cubicBezTo>
                  <a:cubicBezTo>
                    <a:pt x="663" y="6306"/>
                    <a:pt x="662" y="6306"/>
                    <a:pt x="660" y="6306"/>
                  </a:cubicBezTo>
                  <a:cubicBezTo>
                    <a:pt x="656" y="6306"/>
                    <a:pt x="648" y="6308"/>
                    <a:pt x="648" y="6308"/>
                  </a:cubicBezTo>
                  <a:cubicBezTo>
                    <a:pt x="626" y="6308"/>
                    <a:pt x="608" y="6276"/>
                    <a:pt x="603" y="6245"/>
                  </a:cubicBezTo>
                  <a:cubicBezTo>
                    <a:pt x="594" y="6218"/>
                    <a:pt x="590" y="6191"/>
                    <a:pt x="590" y="6159"/>
                  </a:cubicBezTo>
                  <a:cubicBezTo>
                    <a:pt x="590" y="6137"/>
                    <a:pt x="590" y="6114"/>
                    <a:pt x="590" y="6088"/>
                  </a:cubicBezTo>
                  <a:cubicBezTo>
                    <a:pt x="590" y="6074"/>
                    <a:pt x="576" y="6061"/>
                    <a:pt x="563" y="6056"/>
                  </a:cubicBezTo>
                  <a:cubicBezTo>
                    <a:pt x="545" y="6056"/>
                    <a:pt x="531" y="6065"/>
                    <a:pt x="527" y="6083"/>
                  </a:cubicBezTo>
                  <a:cubicBezTo>
                    <a:pt x="522" y="6110"/>
                    <a:pt x="522" y="6137"/>
                    <a:pt x="522" y="6164"/>
                  </a:cubicBezTo>
                  <a:cubicBezTo>
                    <a:pt x="522" y="6195"/>
                    <a:pt x="527" y="6231"/>
                    <a:pt x="536" y="6263"/>
                  </a:cubicBezTo>
                  <a:cubicBezTo>
                    <a:pt x="540" y="6285"/>
                    <a:pt x="549" y="6308"/>
                    <a:pt x="558" y="6326"/>
                  </a:cubicBezTo>
                  <a:cubicBezTo>
                    <a:pt x="576" y="6353"/>
                    <a:pt x="603" y="6375"/>
                    <a:pt x="639" y="6375"/>
                  </a:cubicBezTo>
                  <a:cubicBezTo>
                    <a:pt x="647" y="6377"/>
                    <a:pt x="654" y="6378"/>
                    <a:pt x="661" y="6378"/>
                  </a:cubicBezTo>
                  <a:cubicBezTo>
                    <a:pt x="672" y="6378"/>
                    <a:pt x="682" y="6376"/>
                    <a:pt x="693" y="6371"/>
                  </a:cubicBezTo>
                  <a:cubicBezTo>
                    <a:pt x="707" y="6366"/>
                    <a:pt x="720" y="6357"/>
                    <a:pt x="729" y="6348"/>
                  </a:cubicBezTo>
                  <a:cubicBezTo>
                    <a:pt x="752" y="6330"/>
                    <a:pt x="774" y="6303"/>
                    <a:pt x="792" y="6276"/>
                  </a:cubicBezTo>
                  <a:cubicBezTo>
                    <a:pt x="828" y="6222"/>
                    <a:pt x="855" y="6168"/>
                    <a:pt x="877" y="6110"/>
                  </a:cubicBezTo>
                  <a:cubicBezTo>
                    <a:pt x="931" y="5971"/>
                    <a:pt x="972" y="5827"/>
                    <a:pt x="999" y="5683"/>
                  </a:cubicBezTo>
                  <a:cubicBezTo>
                    <a:pt x="1030" y="5512"/>
                    <a:pt x="1048" y="5336"/>
                    <a:pt x="1053" y="5165"/>
                  </a:cubicBezTo>
                  <a:cubicBezTo>
                    <a:pt x="1057" y="5066"/>
                    <a:pt x="1053" y="4972"/>
                    <a:pt x="1048" y="4877"/>
                  </a:cubicBezTo>
                  <a:cubicBezTo>
                    <a:pt x="1039" y="4778"/>
                    <a:pt x="1030" y="4684"/>
                    <a:pt x="1021" y="4585"/>
                  </a:cubicBezTo>
                  <a:cubicBezTo>
                    <a:pt x="999" y="4387"/>
                    <a:pt x="990" y="4180"/>
                    <a:pt x="954" y="3973"/>
                  </a:cubicBezTo>
                  <a:lnTo>
                    <a:pt x="859" y="3339"/>
                  </a:lnTo>
                  <a:cubicBezTo>
                    <a:pt x="819" y="3132"/>
                    <a:pt x="779" y="2920"/>
                    <a:pt x="738" y="2714"/>
                  </a:cubicBezTo>
                  <a:cubicBezTo>
                    <a:pt x="702" y="2507"/>
                    <a:pt x="653" y="2304"/>
                    <a:pt x="612" y="2111"/>
                  </a:cubicBezTo>
                  <a:cubicBezTo>
                    <a:pt x="527" y="1719"/>
                    <a:pt x="437" y="1359"/>
                    <a:pt x="356" y="1049"/>
                  </a:cubicBezTo>
                  <a:cubicBezTo>
                    <a:pt x="270" y="739"/>
                    <a:pt x="198" y="482"/>
                    <a:pt x="149" y="307"/>
                  </a:cubicBezTo>
                  <a:cubicBezTo>
                    <a:pt x="95" y="127"/>
                    <a:pt x="63" y="23"/>
                    <a:pt x="63" y="23"/>
                  </a:cubicBezTo>
                  <a:cubicBezTo>
                    <a:pt x="59" y="10"/>
                    <a:pt x="41" y="1"/>
                    <a:pt x="2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4"/>
            <p:cNvSpPr/>
            <p:nvPr/>
          </p:nvSpPr>
          <p:spPr>
            <a:xfrm>
              <a:off x="3279325" y="642325"/>
              <a:ext cx="17800" cy="12350"/>
            </a:xfrm>
            <a:custGeom>
              <a:rect b="b" l="l" r="r" t="t"/>
              <a:pathLst>
                <a:path extrusionOk="0" h="494" w="712">
                  <a:moveTo>
                    <a:pt x="482" y="0"/>
                  </a:moveTo>
                  <a:cubicBezTo>
                    <a:pt x="455" y="0"/>
                    <a:pt x="428" y="0"/>
                    <a:pt x="401" y="9"/>
                  </a:cubicBezTo>
                  <a:cubicBezTo>
                    <a:pt x="342" y="23"/>
                    <a:pt x="288" y="45"/>
                    <a:pt x="239" y="77"/>
                  </a:cubicBezTo>
                  <a:cubicBezTo>
                    <a:pt x="216" y="94"/>
                    <a:pt x="189" y="112"/>
                    <a:pt x="171" y="135"/>
                  </a:cubicBezTo>
                  <a:cubicBezTo>
                    <a:pt x="149" y="153"/>
                    <a:pt x="131" y="175"/>
                    <a:pt x="113" y="198"/>
                  </a:cubicBezTo>
                  <a:cubicBezTo>
                    <a:pt x="86" y="238"/>
                    <a:pt x="59" y="279"/>
                    <a:pt x="41" y="324"/>
                  </a:cubicBezTo>
                  <a:cubicBezTo>
                    <a:pt x="23" y="369"/>
                    <a:pt x="9" y="414"/>
                    <a:pt x="0" y="463"/>
                  </a:cubicBezTo>
                  <a:lnTo>
                    <a:pt x="5" y="463"/>
                  </a:lnTo>
                  <a:cubicBezTo>
                    <a:pt x="5" y="483"/>
                    <a:pt x="19" y="494"/>
                    <a:pt x="34" y="494"/>
                  </a:cubicBezTo>
                  <a:cubicBezTo>
                    <a:pt x="43" y="494"/>
                    <a:pt x="52" y="490"/>
                    <a:pt x="59" y="481"/>
                  </a:cubicBezTo>
                  <a:cubicBezTo>
                    <a:pt x="59" y="481"/>
                    <a:pt x="81" y="436"/>
                    <a:pt x="122" y="369"/>
                  </a:cubicBezTo>
                  <a:cubicBezTo>
                    <a:pt x="149" y="333"/>
                    <a:pt x="171" y="301"/>
                    <a:pt x="203" y="265"/>
                  </a:cubicBezTo>
                  <a:cubicBezTo>
                    <a:pt x="230" y="229"/>
                    <a:pt x="266" y="198"/>
                    <a:pt x="306" y="171"/>
                  </a:cubicBezTo>
                  <a:cubicBezTo>
                    <a:pt x="342" y="148"/>
                    <a:pt x="383" y="126"/>
                    <a:pt x="428" y="117"/>
                  </a:cubicBezTo>
                  <a:cubicBezTo>
                    <a:pt x="446" y="112"/>
                    <a:pt x="468" y="108"/>
                    <a:pt x="491" y="103"/>
                  </a:cubicBezTo>
                  <a:cubicBezTo>
                    <a:pt x="509" y="99"/>
                    <a:pt x="527" y="99"/>
                    <a:pt x="545" y="99"/>
                  </a:cubicBezTo>
                  <a:lnTo>
                    <a:pt x="599" y="99"/>
                  </a:lnTo>
                  <a:lnTo>
                    <a:pt x="635" y="103"/>
                  </a:lnTo>
                  <a:lnTo>
                    <a:pt x="675" y="103"/>
                  </a:lnTo>
                  <a:cubicBezTo>
                    <a:pt x="689" y="103"/>
                    <a:pt x="702" y="94"/>
                    <a:pt x="707" y="81"/>
                  </a:cubicBezTo>
                  <a:cubicBezTo>
                    <a:pt x="711" y="68"/>
                    <a:pt x="707" y="50"/>
                    <a:pt x="689" y="41"/>
                  </a:cubicBezTo>
                  <a:lnTo>
                    <a:pt x="653" y="27"/>
                  </a:lnTo>
                  <a:lnTo>
                    <a:pt x="608" y="14"/>
                  </a:lnTo>
                  <a:cubicBezTo>
                    <a:pt x="590" y="9"/>
                    <a:pt x="572" y="5"/>
                    <a:pt x="554" y="5"/>
                  </a:cubicBezTo>
                  <a:cubicBezTo>
                    <a:pt x="531" y="0"/>
                    <a:pt x="504" y="0"/>
                    <a:pt x="48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4"/>
            <p:cNvSpPr/>
            <p:nvPr/>
          </p:nvSpPr>
          <p:spPr>
            <a:xfrm>
              <a:off x="3277625" y="533325"/>
              <a:ext cx="6100" cy="12525"/>
            </a:xfrm>
            <a:custGeom>
              <a:rect b="b" l="l" r="r" t="t"/>
              <a:pathLst>
                <a:path extrusionOk="0" h="501" w="244">
                  <a:moveTo>
                    <a:pt x="104" y="0"/>
                  </a:moveTo>
                  <a:cubicBezTo>
                    <a:pt x="102" y="0"/>
                    <a:pt x="98" y="0"/>
                    <a:pt x="95" y="1"/>
                  </a:cubicBezTo>
                  <a:cubicBezTo>
                    <a:pt x="1" y="14"/>
                    <a:pt x="28" y="451"/>
                    <a:pt x="136" y="500"/>
                  </a:cubicBezTo>
                  <a:cubicBezTo>
                    <a:pt x="137" y="501"/>
                    <a:pt x="137" y="501"/>
                    <a:pt x="138" y="501"/>
                  </a:cubicBezTo>
                  <a:cubicBezTo>
                    <a:pt x="182" y="501"/>
                    <a:pt x="243" y="0"/>
                    <a:pt x="10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4"/>
            <p:cNvSpPr/>
            <p:nvPr/>
          </p:nvSpPr>
          <p:spPr>
            <a:xfrm>
              <a:off x="3283775" y="543325"/>
              <a:ext cx="11875" cy="5075"/>
            </a:xfrm>
            <a:custGeom>
              <a:rect b="b" l="l" r="r" t="t"/>
              <a:pathLst>
                <a:path extrusionOk="0" h="203" w="475">
                  <a:moveTo>
                    <a:pt x="347" y="1"/>
                  </a:moveTo>
                  <a:cubicBezTo>
                    <a:pt x="211" y="1"/>
                    <a:pt x="1" y="80"/>
                    <a:pt x="7" y="168"/>
                  </a:cubicBezTo>
                  <a:cubicBezTo>
                    <a:pt x="8" y="190"/>
                    <a:pt x="67" y="202"/>
                    <a:pt x="142" y="202"/>
                  </a:cubicBezTo>
                  <a:cubicBezTo>
                    <a:pt x="281" y="202"/>
                    <a:pt x="474" y="159"/>
                    <a:pt x="457" y="51"/>
                  </a:cubicBezTo>
                  <a:cubicBezTo>
                    <a:pt x="450" y="15"/>
                    <a:pt x="405" y="1"/>
                    <a:pt x="3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4"/>
            <p:cNvSpPr/>
            <p:nvPr/>
          </p:nvSpPr>
          <p:spPr>
            <a:xfrm>
              <a:off x="3165950" y="638500"/>
              <a:ext cx="14550" cy="14625"/>
            </a:xfrm>
            <a:custGeom>
              <a:rect b="b" l="l" r="r" t="t"/>
              <a:pathLst>
                <a:path extrusionOk="0" h="585" w="582">
                  <a:moveTo>
                    <a:pt x="289" y="0"/>
                  </a:moveTo>
                  <a:cubicBezTo>
                    <a:pt x="131" y="0"/>
                    <a:pt x="1" y="131"/>
                    <a:pt x="1" y="292"/>
                  </a:cubicBezTo>
                  <a:cubicBezTo>
                    <a:pt x="1" y="454"/>
                    <a:pt x="131" y="585"/>
                    <a:pt x="289" y="585"/>
                  </a:cubicBezTo>
                  <a:cubicBezTo>
                    <a:pt x="451" y="585"/>
                    <a:pt x="581" y="454"/>
                    <a:pt x="581" y="292"/>
                  </a:cubicBezTo>
                  <a:cubicBezTo>
                    <a:pt x="581" y="131"/>
                    <a:pt x="451" y="0"/>
                    <a:pt x="2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4"/>
            <p:cNvSpPr/>
            <p:nvPr/>
          </p:nvSpPr>
          <p:spPr>
            <a:xfrm>
              <a:off x="3230175" y="635575"/>
              <a:ext cx="14650" cy="14625"/>
            </a:xfrm>
            <a:custGeom>
              <a:rect b="b" l="l" r="r" t="t"/>
              <a:pathLst>
                <a:path extrusionOk="0" h="585" w="586">
                  <a:moveTo>
                    <a:pt x="293" y="0"/>
                  </a:moveTo>
                  <a:cubicBezTo>
                    <a:pt x="131" y="0"/>
                    <a:pt x="0" y="131"/>
                    <a:pt x="0" y="293"/>
                  </a:cubicBezTo>
                  <a:cubicBezTo>
                    <a:pt x="0" y="454"/>
                    <a:pt x="131" y="585"/>
                    <a:pt x="293" y="585"/>
                  </a:cubicBezTo>
                  <a:cubicBezTo>
                    <a:pt x="450" y="585"/>
                    <a:pt x="585" y="454"/>
                    <a:pt x="585" y="293"/>
                  </a:cubicBezTo>
                  <a:cubicBezTo>
                    <a:pt x="585" y="131"/>
                    <a:pt x="450" y="0"/>
                    <a:pt x="29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4"/>
            <p:cNvSpPr/>
            <p:nvPr/>
          </p:nvSpPr>
          <p:spPr>
            <a:xfrm>
              <a:off x="3191475" y="611375"/>
              <a:ext cx="24100" cy="49750"/>
            </a:xfrm>
            <a:custGeom>
              <a:rect b="b" l="l" r="r" t="t"/>
              <a:pathLst>
                <a:path extrusionOk="0" h="1990" w="964">
                  <a:moveTo>
                    <a:pt x="267" y="1"/>
                  </a:moveTo>
                  <a:cubicBezTo>
                    <a:pt x="254" y="1"/>
                    <a:pt x="240" y="5"/>
                    <a:pt x="226" y="14"/>
                  </a:cubicBezTo>
                  <a:cubicBezTo>
                    <a:pt x="226" y="14"/>
                    <a:pt x="1" y="1719"/>
                    <a:pt x="68" y="1872"/>
                  </a:cubicBezTo>
                  <a:cubicBezTo>
                    <a:pt x="99" y="1952"/>
                    <a:pt x="294" y="1989"/>
                    <a:pt x="480" y="1989"/>
                  </a:cubicBezTo>
                  <a:cubicBezTo>
                    <a:pt x="618" y="1989"/>
                    <a:pt x="751" y="1969"/>
                    <a:pt x="811" y="1931"/>
                  </a:cubicBezTo>
                  <a:cubicBezTo>
                    <a:pt x="964" y="1832"/>
                    <a:pt x="797" y="1548"/>
                    <a:pt x="680" y="1171"/>
                  </a:cubicBezTo>
                  <a:cubicBezTo>
                    <a:pt x="534" y="700"/>
                    <a:pt x="435" y="1"/>
                    <a:pt x="26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4"/>
            <p:cNvSpPr/>
            <p:nvPr/>
          </p:nvSpPr>
          <p:spPr>
            <a:xfrm>
              <a:off x="3197900" y="682100"/>
              <a:ext cx="29150" cy="9225"/>
            </a:xfrm>
            <a:custGeom>
              <a:rect b="b" l="l" r="r" t="t"/>
              <a:pathLst>
                <a:path extrusionOk="0" h="369" w="1166">
                  <a:moveTo>
                    <a:pt x="717" y="1"/>
                  </a:moveTo>
                  <a:cubicBezTo>
                    <a:pt x="655" y="1"/>
                    <a:pt x="587" y="6"/>
                    <a:pt x="513" y="20"/>
                  </a:cubicBezTo>
                  <a:cubicBezTo>
                    <a:pt x="149" y="87"/>
                    <a:pt x="5" y="294"/>
                    <a:pt x="5" y="294"/>
                  </a:cubicBezTo>
                  <a:lnTo>
                    <a:pt x="0" y="312"/>
                  </a:lnTo>
                  <a:cubicBezTo>
                    <a:pt x="125" y="349"/>
                    <a:pt x="253" y="369"/>
                    <a:pt x="381" y="369"/>
                  </a:cubicBezTo>
                  <a:cubicBezTo>
                    <a:pt x="470" y="369"/>
                    <a:pt x="559" y="359"/>
                    <a:pt x="648" y="339"/>
                  </a:cubicBezTo>
                  <a:cubicBezTo>
                    <a:pt x="837" y="307"/>
                    <a:pt x="1013" y="231"/>
                    <a:pt x="1166" y="118"/>
                  </a:cubicBezTo>
                  <a:cubicBezTo>
                    <a:pt x="1126" y="93"/>
                    <a:pt x="972" y="1"/>
                    <a:pt x="71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4"/>
            <p:cNvSpPr/>
            <p:nvPr/>
          </p:nvSpPr>
          <p:spPr>
            <a:xfrm>
              <a:off x="3185875" y="663375"/>
              <a:ext cx="52750" cy="26525"/>
            </a:xfrm>
            <a:custGeom>
              <a:rect b="b" l="l" r="r" t="t"/>
              <a:pathLst>
                <a:path extrusionOk="0" h="1061" w="2110">
                  <a:moveTo>
                    <a:pt x="1772" y="1"/>
                  </a:moveTo>
                  <a:cubicBezTo>
                    <a:pt x="1543" y="1"/>
                    <a:pt x="1275" y="300"/>
                    <a:pt x="913" y="377"/>
                  </a:cubicBezTo>
                  <a:cubicBezTo>
                    <a:pt x="808" y="401"/>
                    <a:pt x="708" y="407"/>
                    <a:pt x="615" y="407"/>
                  </a:cubicBezTo>
                  <a:cubicBezTo>
                    <a:pt x="535" y="407"/>
                    <a:pt x="461" y="403"/>
                    <a:pt x="393" y="403"/>
                  </a:cubicBezTo>
                  <a:cubicBezTo>
                    <a:pt x="233" y="403"/>
                    <a:pt x="111" y="426"/>
                    <a:pt x="50" y="584"/>
                  </a:cubicBezTo>
                  <a:cubicBezTo>
                    <a:pt x="0" y="701"/>
                    <a:pt x="153" y="948"/>
                    <a:pt x="481" y="1061"/>
                  </a:cubicBezTo>
                  <a:lnTo>
                    <a:pt x="486" y="1038"/>
                  </a:lnTo>
                  <a:cubicBezTo>
                    <a:pt x="486" y="1038"/>
                    <a:pt x="630" y="836"/>
                    <a:pt x="994" y="769"/>
                  </a:cubicBezTo>
                  <a:cubicBezTo>
                    <a:pt x="1068" y="755"/>
                    <a:pt x="1136" y="750"/>
                    <a:pt x="1198" y="750"/>
                  </a:cubicBezTo>
                  <a:cubicBezTo>
                    <a:pt x="1453" y="750"/>
                    <a:pt x="1607" y="842"/>
                    <a:pt x="1647" y="867"/>
                  </a:cubicBezTo>
                  <a:cubicBezTo>
                    <a:pt x="2011" y="598"/>
                    <a:pt x="2110" y="184"/>
                    <a:pt x="1916" y="49"/>
                  </a:cubicBezTo>
                  <a:cubicBezTo>
                    <a:pt x="1870" y="15"/>
                    <a:pt x="1822" y="1"/>
                    <a:pt x="177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4"/>
            <p:cNvSpPr/>
            <p:nvPr/>
          </p:nvSpPr>
          <p:spPr>
            <a:xfrm>
              <a:off x="3229825" y="611875"/>
              <a:ext cx="22675" cy="12125"/>
            </a:xfrm>
            <a:custGeom>
              <a:rect b="b" l="l" r="r" t="t"/>
              <a:pathLst>
                <a:path extrusionOk="0" h="485" w="907">
                  <a:moveTo>
                    <a:pt x="350" y="1"/>
                  </a:moveTo>
                  <a:cubicBezTo>
                    <a:pt x="277" y="1"/>
                    <a:pt x="213" y="18"/>
                    <a:pt x="172" y="57"/>
                  </a:cubicBezTo>
                  <a:cubicBezTo>
                    <a:pt x="1" y="219"/>
                    <a:pt x="334" y="332"/>
                    <a:pt x="446" y="372"/>
                  </a:cubicBezTo>
                  <a:cubicBezTo>
                    <a:pt x="568" y="414"/>
                    <a:pt x="715" y="484"/>
                    <a:pt x="810" y="484"/>
                  </a:cubicBezTo>
                  <a:cubicBezTo>
                    <a:pt x="869" y="484"/>
                    <a:pt x="907" y="457"/>
                    <a:pt x="905" y="377"/>
                  </a:cubicBezTo>
                  <a:cubicBezTo>
                    <a:pt x="898" y="172"/>
                    <a:pt x="578" y="1"/>
                    <a:pt x="35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4"/>
            <p:cNvSpPr/>
            <p:nvPr/>
          </p:nvSpPr>
          <p:spPr>
            <a:xfrm>
              <a:off x="3163975" y="611875"/>
              <a:ext cx="22925" cy="11450"/>
            </a:xfrm>
            <a:custGeom>
              <a:rect b="b" l="l" r="r" t="t"/>
              <a:pathLst>
                <a:path extrusionOk="0" h="458" w="917">
                  <a:moveTo>
                    <a:pt x="553" y="0"/>
                  </a:moveTo>
                  <a:cubicBezTo>
                    <a:pt x="328" y="0"/>
                    <a:pt x="21" y="151"/>
                    <a:pt x="8" y="345"/>
                  </a:cubicBezTo>
                  <a:cubicBezTo>
                    <a:pt x="0" y="430"/>
                    <a:pt x="42" y="458"/>
                    <a:pt x="106" y="458"/>
                  </a:cubicBezTo>
                  <a:cubicBezTo>
                    <a:pt x="201" y="458"/>
                    <a:pt x="345" y="398"/>
                    <a:pt x="462" y="363"/>
                  </a:cubicBezTo>
                  <a:cubicBezTo>
                    <a:pt x="575" y="332"/>
                    <a:pt x="917" y="237"/>
                    <a:pt x="750" y="66"/>
                  </a:cubicBezTo>
                  <a:cubicBezTo>
                    <a:pt x="708" y="21"/>
                    <a:pt x="636" y="0"/>
                    <a:pt x="55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4"/>
            <p:cNvSpPr/>
            <p:nvPr/>
          </p:nvSpPr>
          <p:spPr>
            <a:xfrm>
              <a:off x="3240200" y="793325"/>
              <a:ext cx="45225" cy="36750"/>
            </a:xfrm>
            <a:custGeom>
              <a:rect b="b" l="l" r="r" t="t"/>
              <a:pathLst>
                <a:path extrusionOk="0" h="1470" w="1809">
                  <a:moveTo>
                    <a:pt x="1199" y="1"/>
                  </a:moveTo>
                  <a:cubicBezTo>
                    <a:pt x="810" y="1"/>
                    <a:pt x="203" y="81"/>
                    <a:pt x="67" y="222"/>
                  </a:cubicBezTo>
                  <a:cubicBezTo>
                    <a:pt x="10" y="280"/>
                    <a:pt x="0" y="1469"/>
                    <a:pt x="861" y="1469"/>
                  </a:cubicBezTo>
                  <a:cubicBezTo>
                    <a:pt x="875" y="1469"/>
                    <a:pt x="889" y="1469"/>
                    <a:pt x="904" y="1468"/>
                  </a:cubicBezTo>
                  <a:cubicBezTo>
                    <a:pt x="1808" y="1432"/>
                    <a:pt x="1574" y="96"/>
                    <a:pt x="1525" y="47"/>
                  </a:cubicBezTo>
                  <a:cubicBezTo>
                    <a:pt x="1494" y="15"/>
                    <a:pt x="1367" y="1"/>
                    <a:pt x="11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4"/>
            <p:cNvSpPr/>
            <p:nvPr/>
          </p:nvSpPr>
          <p:spPr>
            <a:xfrm>
              <a:off x="3210725" y="795750"/>
              <a:ext cx="8000" cy="6850"/>
            </a:xfrm>
            <a:custGeom>
              <a:rect b="b" l="l" r="r" t="t"/>
              <a:pathLst>
                <a:path extrusionOk="0" h="274" w="320">
                  <a:moveTo>
                    <a:pt x="180" y="0"/>
                  </a:moveTo>
                  <a:cubicBezTo>
                    <a:pt x="147" y="0"/>
                    <a:pt x="113" y="12"/>
                    <a:pt x="86" y="40"/>
                  </a:cubicBezTo>
                  <a:cubicBezTo>
                    <a:pt x="0" y="125"/>
                    <a:pt x="63" y="274"/>
                    <a:pt x="185" y="274"/>
                  </a:cubicBezTo>
                  <a:cubicBezTo>
                    <a:pt x="257" y="274"/>
                    <a:pt x="320" y="211"/>
                    <a:pt x="320" y="139"/>
                  </a:cubicBezTo>
                  <a:cubicBezTo>
                    <a:pt x="320" y="56"/>
                    <a:pt x="251" y="0"/>
                    <a:pt x="18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4"/>
            <p:cNvSpPr/>
            <p:nvPr/>
          </p:nvSpPr>
          <p:spPr>
            <a:xfrm>
              <a:off x="3209025" y="824900"/>
              <a:ext cx="8025" cy="6950"/>
            </a:xfrm>
            <a:custGeom>
              <a:rect b="b" l="l" r="r" t="t"/>
              <a:pathLst>
                <a:path extrusionOk="0" h="278" w="321">
                  <a:moveTo>
                    <a:pt x="183" y="1"/>
                  </a:moveTo>
                  <a:cubicBezTo>
                    <a:pt x="149" y="1"/>
                    <a:pt x="114" y="14"/>
                    <a:pt x="86" y="43"/>
                  </a:cubicBezTo>
                  <a:cubicBezTo>
                    <a:pt x="1" y="129"/>
                    <a:pt x="64" y="277"/>
                    <a:pt x="185" y="277"/>
                  </a:cubicBezTo>
                  <a:cubicBezTo>
                    <a:pt x="257" y="277"/>
                    <a:pt x="320" y="214"/>
                    <a:pt x="320" y="138"/>
                  </a:cubicBezTo>
                  <a:cubicBezTo>
                    <a:pt x="320" y="56"/>
                    <a:pt x="253" y="1"/>
                    <a:pt x="18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4"/>
            <p:cNvSpPr/>
            <p:nvPr/>
          </p:nvSpPr>
          <p:spPr>
            <a:xfrm>
              <a:off x="3208025" y="854650"/>
              <a:ext cx="8000" cy="6875"/>
            </a:xfrm>
            <a:custGeom>
              <a:rect b="b" l="l" r="r" t="t"/>
              <a:pathLst>
                <a:path extrusionOk="0" h="275" w="320">
                  <a:moveTo>
                    <a:pt x="182" y="1"/>
                  </a:moveTo>
                  <a:cubicBezTo>
                    <a:pt x="148" y="1"/>
                    <a:pt x="114" y="13"/>
                    <a:pt x="86" y="41"/>
                  </a:cubicBezTo>
                  <a:cubicBezTo>
                    <a:pt x="0" y="126"/>
                    <a:pt x="63" y="275"/>
                    <a:pt x="185" y="275"/>
                  </a:cubicBezTo>
                  <a:cubicBezTo>
                    <a:pt x="261" y="275"/>
                    <a:pt x="320" y="212"/>
                    <a:pt x="320" y="140"/>
                  </a:cubicBezTo>
                  <a:cubicBezTo>
                    <a:pt x="320" y="55"/>
                    <a:pt x="252" y="1"/>
                    <a:pt x="18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4"/>
            <p:cNvSpPr/>
            <p:nvPr/>
          </p:nvSpPr>
          <p:spPr>
            <a:xfrm>
              <a:off x="3209825" y="886600"/>
              <a:ext cx="6875" cy="6875"/>
            </a:xfrm>
            <a:custGeom>
              <a:rect b="b" l="l" r="r" t="t"/>
              <a:pathLst>
                <a:path extrusionOk="0" h="275" w="275">
                  <a:moveTo>
                    <a:pt x="135" y="0"/>
                  </a:moveTo>
                  <a:cubicBezTo>
                    <a:pt x="63" y="0"/>
                    <a:pt x="0" y="63"/>
                    <a:pt x="0" y="139"/>
                  </a:cubicBezTo>
                  <a:cubicBezTo>
                    <a:pt x="0" y="211"/>
                    <a:pt x="63" y="274"/>
                    <a:pt x="135" y="274"/>
                  </a:cubicBezTo>
                  <a:cubicBezTo>
                    <a:pt x="212" y="274"/>
                    <a:pt x="275" y="211"/>
                    <a:pt x="275" y="139"/>
                  </a:cubicBezTo>
                  <a:cubicBezTo>
                    <a:pt x="275" y="63"/>
                    <a:pt x="212" y="0"/>
                    <a:pt x="13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4"/>
            <p:cNvSpPr/>
            <p:nvPr/>
          </p:nvSpPr>
          <p:spPr>
            <a:xfrm>
              <a:off x="3209925" y="916175"/>
              <a:ext cx="6900" cy="6875"/>
            </a:xfrm>
            <a:custGeom>
              <a:rect b="b" l="l" r="r" t="t"/>
              <a:pathLst>
                <a:path extrusionOk="0" h="275" w="276">
                  <a:moveTo>
                    <a:pt x="140" y="0"/>
                  </a:moveTo>
                  <a:cubicBezTo>
                    <a:pt x="64" y="0"/>
                    <a:pt x="1" y="63"/>
                    <a:pt x="1" y="140"/>
                  </a:cubicBezTo>
                  <a:cubicBezTo>
                    <a:pt x="1" y="212"/>
                    <a:pt x="64" y="275"/>
                    <a:pt x="140" y="275"/>
                  </a:cubicBezTo>
                  <a:cubicBezTo>
                    <a:pt x="212" y="275"/>
                    <a:pt x="275" y="212"/>
                    <a:pt x="275" y="140"/>
                  </a:cubicBezTo>
                  <a:cubicBezTo>
                    <a:pt x="275" y="63"/>
                    <a:pt x="212" y="0"/>
                    <a:pt x="14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4"/>
            <p:cNvSpPr/>
            <p:nvPr/>
          </p:nvSpPr>
          <p:spPr>
            <a:xfrm>
              <a:off x="3209600" y="948900"/>
              <a:ext cx="6775" cy="6875"/>
            </a:xfrm>
            <a:custGeom>
              <a:rect b="b" l="l" r="r" t="t"/>
              <a:pathLst>
                <a:path extrusionOk="0" h="275" w="271">
                  <a:moveTo>
                    <a:pt x="135" y="0"/>
                  </a:moveTo>
                  <a:cubicBezTo>
                    <a:pt x="63" y="0"/>
                    <a:pt x="0" y="63"/>
                    <a:pt x="0" y="140"/>
                  </a:cubicBezTo>
                  <a:cubicBezTo>
                    <a:pt x="0" y="212"/>
                    <a:pt x="63" y="275"/>
                    <a:pt x="135" y="275"/>
                  </a:cubicBezTo>
                  <a:cubicBezTo>
                    <a:pt x="212" y="275"/>
                    <a:pt x="270" y="212"/>
                    <a:pt x="270" y="140"/>
                  </a:cubicBezTo>
                  <a:cubicBezTo>
                    <a:pt x="270" y="63"/>
                    <a:pt x="212" y="0"/>
                    <a:pt x="135"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4"/>
            <p:cNvSpPr/>
            <p:nvPr/>
          </p:nvSpPr>
          <p:spPr>
            <a:xfrm>
              <a:off x="3191600" y="611075"/>
              <a:ext cx="21475" cy="51300"/>
            </a:xfrm>
            <a:custGeom>
              <a:rect b="b" l="l" r="r" t="t"/>
              <a:pathLst>
                <a:path extrusionOk="0" h="2052" w="859">
                  <a:moveTo>
                    <a:pt x="224" y="0"/>
                  </a:moveTo>
                  <a:cubicBezTo>
                    <a:pt x="211" y="0"/>
                    <a:pt x="198" y="8"/>
                    <a:pt x="194" y="26"/>
                  </a:cubicBezTo>
                  <a:cubicBezTo>
                    <a:pt x="194" y="26"/>
                    <a:pt x="162" y="188"/>
                    <a:pt x="126" y="436"/>
                  </a:cubicBezTo>
                  <a:cubicBezTo>
                    <a:pt x="90" y="683"/>
                    <a:pt x="50" y="1012"/>
                    <a:pt x="23" y="1344"/>
                  </a:cubicBezTo>
                  <a:cubicBezTo>
                    <a:pt x="14" y="1430"/>
                    <a:pt x="5" y="1511"/>
                    <a:pt x="5" y="1596"/>
                  </a:cubicBezTo>
                  <a:cubicBezTo>
                    <a:pt x="0" y="1677"/>
                    <a:pt x="0" y="1758"/>
                    <a:pt x="5" y="1844"/>
                  </a:cubicBezTo>
                  <a:cubicBezTo>
                    <a:pt x="5" y="1853"/>
                    <a:pt x="9" y="1866"/>
                    <a:pt x="14" y="1880"/>
                  </a:cubicBezTo>
                  <a:lnTo>
                    <a:pt x="18" y="1898"/>
                  </a:lnTo>
                  <a:lnTo>
                    <a:pt x="18" y="1907"/>
                  </a:lnTo>
                  <a:cubicBezTo>
                    <a:pt x="18" y="1911"/>
                    <a:pt x="18" y="1916"/>
                    <a:pt x="23" y="1916"/>
                  </a:cubicBezTo>
                  <a:lnTo>
                    <a:pt x="23" y="1920"/>
                  </a:lnTo>
                  <a:cubicBezTo>
                    <a:pt x="27" y="1929"/>
                    <a:pt x="32" y="1938"/>
                    <a:pt x="41" y="1943"/>
                  </a:cubicBezTo>
                  <a:cubicBezTo>
                    <a:pt x="50" y="1956"/>
                    <a:pt x="63" y="1965"/>
                    <a:pt x="77" y="1974"/>
                  </a:cubicBezTo>
                  <a:cubicBezTo>
                    <a:pt x="113" y="1997"/>
                    <a:pt x="149" y="2010"/>
                    <a:pt x="194" y="2019"/>
                  </a:cubicBezTo>
                  <a:cubicBezTo>
                    <a:pt x="261" y="2037"/>
                    <a:pt x="329" y="2046"/>
                    <a:pt x="401" y="2051"/>
                  </a:cubicBezTo>
                  <a:cubicBezTo>
                    <a:pt x="418" y="2052"/>
                    <a:pt x="435" y="2052"/>
                    <a:pt x="453" y="2052"/>
                  </a:cubicBezTo>
                  <a:cubicBezTo>
                    <a:pt x="539" y="2052"/>
                    <a:pt x="625" y="2043"/>
                    <a:pt x="711" y="2024"/>
                  </a:cubicBezTo>
                  <a:cubicBezTo>
                    <a:pt x="743" y="2015"/>
                    <a:pt x="770" y="2001"/>
                    <a:pt x="797" y="1988"/>
                  </a:cubicBezTo>
                  <a:lnTo>
                    <a:pt x="828" y="1970"/>
                  </a:lnTo>
                  <a:cubicBezTo>
                    <a:pt x="859" y="1951"/>
                    <a:pt x="841" y="1912"/>
                    <a:pt x="812" y="1912"/>
                  </a:cubicBezTo>
                  <a:cubicBezTo>
                    <a:pt x="807" y="1912"/>
                    <a:pt x="802" y="1913"/>
                    <a:pt x="797" y="1916"/>
                  </a:cubicBezTo>
                  <a:lnTo>
                    <a:pt x="788" y="1920"/>
                  </a:lnTo>
                  <a:lnTo>
                    <a:pt x="770" y="1934"/>
                  </a:lnTo>
                  <a:cubicBezTo>
                    <a:pt x="743" y="1943"/>
                    <a:pt x="720" y="1947"/>
                    <a:pt x="698" y="1952"/>
                  </a:cubicBezTo>
                  <a:cubicBezTo>
                    <a:pt x="634" y="1961"/>
                    <a:pt x="572" y="1965"/>
                    <a:pt x="509" y="1965"/>
                  </a:cubicBezTo>
                  <a:cubicBezTo>
                    <a:pt x="475" y="1965"/>
                    <a:pt x="440" y="1964"/>
                    <a:pt x="405" y="1961"/>
                  </a:cubicBezTo>
                  <a:cubicBezTo>
                    <a:pt x="342" y="1952"/>
                    <a:pt x="279" y="1943"/>
                    <a:pt x="221" y="1925"/>
                  </a:cubicBezTo>
                  <a:cubicBezTo>
                    <a:pt x="158" y="1907"/>
                    <a:pt x="95" y="1875"/>
                    <a:pt x="108" y="1830"/>
                  </a:cubicBezTo>
                  <a:cubicBezTo>
                    <a:pt x="104" y="1749"/>
                    <a:pt x="104" y="1673"/>
                    <a:pt x="113" y="1596"/>
                  </a:cubicBezTo>
                  <a:cubicBezTo>
                    <a:pt x="117" y="1515"/>
                    <a:pt x="122" y="1434"/>
                    <a:pt x="131" y="1353"/>
                  </a:cubicBezTo>
                  <a:cubicBezTo>
                    <a:pt x="158" y="1021"/>
                    <a:pt x="194" y="692"/>
                    <a:pt x="212" y="445"/>
                  </a:cubicBezTo>
                  <a:cubicBezTo>
                    <a:pt x="234" y="197"/>
                    <a:pt x="248" y="31"/>
                    <a:pt x="248" y="31"/>
                  </a:cubicBezTo>
                  <a:lnTo>
                    <a:pt x="257" y="35"/>
                  </a:lnTo>
                  <a:cubicBezTo>
                    <a:pt x="257" y="13"/>
                    <a:pt x="240" y="0"/>
                    <a:pt x="22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4"/>
            <p:cNvSpPr/>
            <p:nvPr/>
          </p:nvSpPr>
          <p:spPr>
            <a:xfrm>
              <a:off x="3669750" y="1233650"/>
              <a:ext cx="44950" cy="15600"/>
            </a:xfrm>
            <a:custGeom>
              <a:rect b="b" l="l" r="r" t="t"/>
              <a:pathLst>
                <a:path extrusionOk="0" h="624" w="1798">
                  <a:moveTo>
                    <a:pt x="1734" y="1"/>
                  </a:moveTo>
                  <a:cubicBezTo>
                    <a:pt x="1465" y="216"/>
                    <a:pt x="861" y="242"/>
                    <a:pt x="585" y="242"/>
                  </a:cubicBezTo>
                  <a:cubicBezTo>
                    <a:pt x="498" y="242"/>
                    <a:pt x="443" y="239"/>
                    <a:pt x="443" y="239"/>
                  </a:cubicBezTo>
                  <a:cubicBezTo>
                    <a:pt x="443" y="239"/>
                    <a:pt x="3" y="406"/>
                    <a:pt x="3" y="550"/>
                  </a:cubicBezTo>
                  <a:cubicBezTo>
                    <a:pt x="1" y="601"/>
                    <a:pt x="173" y="623"/>
                    <a:pt x="409" y="623"/>
                  </a:cubicBezTo>
                  <a:cubicBezTo>
                    <a:pt x="862" y="623"/>
                    <a:pt x="1551" y="540"/>
                    <a:pt x="1725" y="410"/>
                  </a:cubicBezTo>
                  <a:cubicBezTo>
                    <a:pt x="1757" y="388"/>
                    <a:pt x="1779" y="239"/>
                    <a:pt x="179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4"/>
            <p:cNvSpPr/>
            <p:nvPr/>
          </p:nvSpPr>
          <p:spPr>
            <a:xfrm>
              <a:off x="3553725" y="602625"/>
              <a:ext cx="170525" cy="205375"/>
            </a:xfrm>
            <a:custGeom>
              <a:rect b="b" l="l" r="r" t="t"/>
              <a:pathLst>
                <a:path extrusionOk="0" h="8215" w="6821">
                  <a:moveTo>
                    <a:pt x="3151" y="1"/>
                  </a:moveTo>
                  <a:cubicBezTo>
                    <a:pt x="1801" y="1"/>
                    <a:pt x="799" y="694"/>
                    <a:pt x="406" y="2056"/>
                  </a:cubicBezTo>
                  <a:cubicBezTo>
                    <a:pt x="50" y="3280"/>
                    <a:pt x="230" y="4890"/>
                    <a:pt x="230" y="4890"/>
                  </a:cubicBezTo>
                  <a:cubicBezTo>
                    <a:pt x="230" y="4890"/>
                    <a:pt x="1" y="5304"/>
                    <a:pt x="55" y="5677"/>
                  </a:cubicBezTo>
                  <a:cubicBezTo>
                    <a:pt x="113" y="6028"/>
                    <a:pt x="851" y="6950"/>
                    <a:pt x="2174" y="7216"/>
                  </a:cubicBezTo>
                  <a:lnTo>
                    <a:pt x="2129" y="7909"/>
                  </a:lnTo>
                  <a:cubicBezTo>
                    <a:pt x="2340" y="8071"/>
                    <a:pt x="2592" y="8178"/>
                    <a:pt x="2862" y="8210"/>
                  </a:cubicBezTo>
                  <a:cubicBezTo>
                    <a:pt x="2894" y="8210"/>
                    <a:pt x="2925" y="8214"/>
                    <a:pt x="2957" y="8214"/>
                  </a:cubicBezTo>
                  <a:cubicBezTo>
                    <a:pt x="3199" y="8214"/>
                    <a:pt x="3433" y="8147"/>
                    <a:pt x="3631" y="8012"/>
                  </a:cubicBezTo>
                  <a:cubicBezTo>
                    <a:pt x="3663" y="7994"/>
                    <a:pt x="3676" y="7918"/>
                    <a:pt x="3690" y="7823"/>
                  </a:cubicBezTo>
                  <a:cubicBezTo>
                    <a:pt x="3703" y="7621"/>
                    <a:pt x="3703" y="7414"/>
                    <a:pt x="3690" y="7211"/>
                  </a:cubicBezTo>
                  <a:lnTo>
                    <a:pt x="3685" y="7198"/>
                  </a:lnTo>
                  <a:cubicBezTo>
                    <a:pt x="4414" y="7027"/>
                    <a:pt x="5039" y="6563"/>
                    <a:pt x="5408" y="5916"/>
                  </a:cubicBezTo>
                  <a:cubicBezTo>
                    <a:pt x="5408" y="5916"/>
                    <a:pt x="5467" y="5923"/>
                    <a:pt x="5555" y="5923"/>
                  </a:cubicBezTo>
                  <a:cubicBezTo>
                    <a:pt x="5693" y="5923"/>
                    <a:pt x="5903" y="5905"/>
                    <a:pt x="6083" y="5812"/>
                  </a:cubicBezTo>
                  <a:cubicBezTo>
                    <a:pt x="6794" y="5439"/>
                    <a:pt x="6821" y="4148"/>
                    <a:pt x="6214" y="3900"/>
                  </a:cubicBezTo>
                  <a:cubicBezTo>
                    <a:pt x="6146" y="3869"/>
                    <a:pt x="6079" y="3851"/>
                    <a:pt x="6007" y="3842"/>
                  </a:cubicBezTo>
                  <a:lnTo>
                    <a:pt x="6007" y="3837"/>
                  </a:lnTo>
                  <a:cubicBezTo>
                    <a:pt x="6074" y="3414"/>
                    <a:pt x="6438" y="472"/>
                    <a:pt x="3852" y="58"/>
                  </a:cubicBezTo>
                  <a:cubicBezTo>
                    <a:pt x="3609" y="20"/>
                    <a:pt x="3375" y="1"/>
                    <a:pt x="3151"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4"/>
            <p:cNvSpPr/>
            <p:nvPr/>
          </p:nvSpPr>
          <p:spPr>
            <a:xfrm>
              <a:off x="3689150" y="848450"/>
              <a:ext cx="36800" cy="21775"/>
            </a:xfrm>
            <a:custGeom>
              <a:rect b="b" l="l" r="r" t="t"/>
              <a:pathLst>
                <a:path extrusionOk="0" h="871" w="1472">
                  <a:moveTo>
                    <a:pt x="1386" y="1"/>
                  </a:moveTo>
                  <a:lnTo>
                    <a:pt x="1368" y="10"/>
                  </a:lnTo>
                  <a:cubicBezTo>
                    <a:pt x="1368" y="10"/>
                    <a:pt x="904" y="518"/>
                    <a:pt x="27" y="640"/>
                  </a:cubicBezTo>
                  <a:lnTo>
                    <a:pt x="0" y="649"/>
                  </a:lnTo>
                  <a:cubicBezTo>
                    <a:pt x="23" y="712"/>
                    <a:pt x="50" y="775"/>
                    <a:pt x="81" y="838"/>
                  </a:cubicBezTo>
                  <a:cubicBezTo>
                    <a:pt x="97" y="857"/>
                    <a:pt x="136" y="870"/>
                    <a:pt x="197" y="870"/>
                  </a:cubicBezTo>
                  <a:cubicBezTo>
                    <a:pt x="206" y="870"/>
                    <a:pt x="215" y="870"/>
                    <a:pt x="225" y="869"/>
                  </a:cubicBezTo>
                  <a:cubicBezTo>
                    <a:pt x="473" y="847"/>
                    <a:pt x="711" y="779"/>
                    <a:pt x="931" y="667"/>
                  </a:cubicBezTo>
                  <a:cubicBezTo>
                    <a:pt x="1098" y="586"/>
                    <a:pt x="1251" y="478"/>
                    <a:pt x="1386" y="352"/>
                  </a:cubicBezTo>
                  <a:cubicBezTo>
                    <a:pt x="1417" y="325"/>
                    <a:pt x="1444" y="293"/>
                    <a:pt x="1471" y="257"/>
                  </a:cubicBezTo>
                  <a:cubicBezTo>
                    <a:pt x="1471" y="257"/>
                    <a:pt x="1444" y="158"/>
                    <a:pt x="13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4"/>
            <p:cNvSpPr/>
            <p:nvPr/>
          </p:nvSpPr>
          <p:spPr>
            <a:xfrm>
              <a:off x="3627750" y="798200"/>
              <a:ext cx="25425" cy="23075"/>
            </a:xfrm>
            <a:custGeom>
              <a:rect b="b" l="l" r="r" t="t"/>
              <a:pathLst>
                <a:path extrusionOk="0" h="923" w="1017">
                  <a:moveTo>
                    <a:pt x="733" y="0"/>
                  </a:moveTo>
                  <a:cubicBezTo>
                    <a:pt x="720" y="95"/>
                    <a:pt x="706" y="171"/>
                    <a:pt x="675" y="189"/>
                  </a:cubicBezTo>
                  <a:cubicBezTo>
                    <a:pt x="477" y="320"/>
                    <a:pt x="243" y="391"/>
                    <a:pt x="0" y="391"/>
                  </a:cubicBezTo>
                  <a:cubicBezTo>
                    <a:pt x="9" y="400"/>
                    <a:pt x="27" y="441"/>
                    <a:pt x="59" y="490"/>
                  </a:cubicBezTo>
                  <a:cubicBezTo>
                    <a:pt x="144" y="643"/>
                    <a:pt x="301" y="922"/>
                    <a:pt x="342" y="922"/>
                  </a:cubicBezTo>
                  <a:cubicBezTo>
                    <a:pt x="396" y="922"/>
                    <a:pt x="1012" y="441"/>
                    <a:pt x="1017" y="261"/>
                  </a:cubicBezTo>
                  <a:cubicBezTo>
                    <a:pt x="1017" y="194"/>
                    <a:pt x="958" y="131"/>
                    <a:pt x="895" y="86"/>
                  </a:cubicBezTo>
                  <a:cubicBezTo>
                    <a:pt x="850" y="54"/>
                    <a:pt x="801" y="27"/>
                    <a:pt x="751" y="5"/>
                  </a:cubicBezTo>
                  <a:lnTo>
                    <a:pt x="73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4"/>
            <p:cNvSpPr/>
            <p:nvPr/>
          </p:nvSpPr>
          <p:spPr>
            <a:xfrm>
              <a:off x="3603325" y="799875"/>
              <a:ext cx="21975" cy="20625"/>
            </a:xfrm>
            <a:custGeom>
              <a:rect b="b" l="l" r="r" t="t"/>
              <a:pathLst>
                <a:path extrusionOk="0" h="825" w="879">
                  <a:moveTo>
                    <a:pt x="64" y="1"/>
                  </a:moveTo>
                  <a:cubicBezTo>
                    <a:pt x="46" y="37"/>
                    <a:pt x="1" y="149"/>
                    <a:pt x="73" y="333"/>
                  </a:cubicBezTo>
                  <a:cubicBezTo>
                    <a:pt x="174" y="594"/>
                    <a:pt x="358" y="824"/>
                    <a:pt x="437" y="824"/>
                  </a:cubicBezTo>
                  <a:cubicBezTo>
                    <a:pt x="439" y="824"/>
                    <a:pt x="440" y="824"/>
                    <a:pt x="442" y="824"/>
                  </a:cubicBezTo>
                  <a:cubicBezTo>
                    <a:pt x="514" y="815"/>
                    <a:pt x="878" y="320"/>
                    <a:pt x="878" y="320"/>
                  </a:cubicBezTo>
                  <a:cubicBezTo>
                    <a:pt x="613" y="284"/>
                    <a:pt x="361" y="181"/>
                    <a:pt x="149" y="19"/>
                  </a:cubicBezTo>
                  <a:cubicBezTo>
                    <a:pt x="122" y="10"/>
                    <a:pt x="91" y="5"/>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4"/>
            <p:cNvSpPr/>
            <p:nvPr/>
          </p:nvSpPr>
          <p:spPr>
            <a:xfrm>
              <a:off x="3543175" y="846450"/>
              <a:ext cx="34650" cy="22400"/>
            </a:xfrm>
            <a:custGeom>
              <a:rect b="b" l="l" r="r" t="t"/>
              <a:pathLst>
                <a:path extrusionOk="0" h="896" w="1386">
                  <a:moveTo>
                    <a:pt x="113" y="0"/>
                  </a:moveTo>
                  <a:cubicBezTo>
                    <a:pt x="41" y="121"/>
                    <a:pt x="0" y="193"/>
                    <a:pt x="0" y="193"/>
                  </a:cubicBezTo>
                  <a:cubicBezTo>
                    <a:pt x="126" y="328"/>
                    <a:pt x="266" y="450"/>
                    <a:pt x="418" y="558"/>
                  </a:cubicBezTo>
                  <a:cubicBezTo>
                    <a:pt x="658" y="731"/>
                    <a:pt x="972" y="895"/>
                    <a:pt x="1292" y="895"/>
                  </a:cubicBezTo>
                  <a:cubicBezTo>
                    <a:pt x="1296" y="895"/>
                    <a:pt x="1300" y="895"/>
                    <a:pt x="1305" y="895"/>
                  </a:cubicBezTo>
                  <a:cubicBezTo>
                    <a:pt x="1332" y="774"/>
                    <a:pt x="1359" y="661"/>
                    <a:pt x="1386" y="558"/>
                  </a:cubicBezTo>
                  <a:cubicBezTo>
                    <a:pt x="832" y="558"/>
                    <a:pt x="122" y="5"/>
                    <a:pt x="122" y="5"/>
                  </a:cubicBezTo>
                  <a:lnTo>
                    <a:pt x="1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4"/>
            <p:cNvSpPr/>
            <p:nvPr/>
          </p:nvSpPr>
          <p:spPr>
            <a:xfrm>
              <a:off x="3538000" y="799525"/>
              <a:ext cx="91900" cy="225875"/>
            </a:xfrm>
            <a:custGeom>
              <a:rect b="b" l="l" r="r" t="t"/>
              <a:pathLst>
                <a:path extrusionOk="0" h="9035" w="3676">
                  <a:moveTo>
                    <a:pt x="2486" y="1"/>
                  </a:moveTo>
                  <a:cubicBezTo>
                    <a:pt x="2214" y="1"/>
                    <a:pt x="1778" y="79"/>
                    <a:pt x="1363" y="487"/>
                  </a:cubicBezTo>
                  <a:cubicBezTo>
                    <a:pt x="882" y="959"/>
                    <a:pt x="495" y="1571"/>
                    <a:pt x="320" y="1877"/>
                  </a:cubicBezTo>
                  <a:lnTo>
                    <a:pt x="329" y="1882"/>
                  </a:lnTo>
                  <a:cubicBezTo>
                    <a:pt x="329" y="1882"/>
                    <a:pt x="1039" y="2435"/>
                    <a:pt x="1588" y="2435"/>
                  </a:cubicBezTo>
                  <a:cubicBezTo>
                    <a:pt x="1566" y="2538"/>
                    <a:pt x="1539" y="2651"/>
                    <a:pt x="1512" y="2772"/>
                  </a:cubicBezTo>
                  <a:cubicBezTo>
                    <a:pt x="1327" y="3533"/>
                    <a:pt x="1075" y="4545"/>
                    <a:pt x="963" y="4815"/>
                  </a:cubicBezTo>
                  <a:cubicBezTo>
                    <a:pt x="783" y="5246"/>
                    <a:pt x="0" y="7491"/>
                    <a:pt x="801" y="8472"/>
                  </a:cubicBezTo>
                  <a:cubicBezTo>
                    <a:pt x="823" y="8499"/>
                    <a:pt x="846" y="8521"/>
                    <a:pt x="868" y="8548"/>
                  </a:cubicBezTo>
                  <a:cubicBezTo>
                    <a:pt x="1737" y="8832"/>
                    <a:pt x="2636" y="8994"/>
                    <a:pt x="3550" y="9034"/>
                  </a:cubicBezTo>
                  <a:cubicBezTo>
                    <a:pt x="2294" y="7527"/>
                    <a:pt x="3086" y="3978"/>
                    <a:pt x="3379" y="2835"/>
                  </a:cubicBezTo>
                  <a:cubicBezTo>
                    <a:pt x="3676" y="1693"/>
                    <a:pt x="3545" y="442"/>
                    <a:pt x="3545" y="442"/>
                  </a:cubicBezTo>
                  <a:lnTo>
                    <a:pt x="3649" y="442"/>
                  </a:lnTo>
                  <a:cubicBezTo>
                    <a:pt x="3617" y="388"/>
                    <a:pt x="3599" y="352"/>
                    <a:pt x="3590" y="338"/>
                  </a:cubicBezTo>
                  <a:cubicBezTo>
                    <a:pt x="3559" y="338"/>
                    <a:pt x="3527" y="338"/>
                    <a:pt x="3496" y="334"/>
                  </a:cubicBezTo>
                  <a:cubicBezTo>
                    <a:pt x="3496" y="334"/>
                    <a:pt x="3127" y="829"/>
                    <a:pt x="3055" y="842"/>
                  </a:cubicBezTo>
                  <a:cubicBezTo>
                    <a:pt x="3053" y="842"/>
                    <a:pt x="3052" y="843"/>
                    <a:pt x="3051" y="843"/>
                  </a:cubicBezTo>
                  <a:cubicBezTo>
                    <a:pt x="2976" y="843"/>
                    <a:pt x="2787" y="608"/>
                    <a:pt x="2686" y="347"/>
                  </a:cubicBezTo>
                  <a:cubicBezTo>
                    <a:pt x="2614" y="163"/>
                    <a:pt x="2659" y="51"/>
                    <a:pt x="2677" y="15"/>
                  </a:cubicBezTo>
                  <a:cubicBezTo>
                    <a:pt x="2630" y="7"/>
                    <a:pt x="2565" y="1"/>
                    <a:pt x="24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4"/>
            <p:cNvSpPr/>
            <p:nvPr/>
          </p:nvSpPr>
          <p:spPr>
            <a:xfrm>
              <a:off x="3595225" y="799600"/>
              <a:ext cx="128475" cy="226025"/>
            </a:xfrm>
            <a:custGeom>
              <a:rect b="b" l="l" r="r" t="t"/>
              <a:pathLst>
                <a:path extrusionOk="0" h="9041" w="5139">
                  <a:moveTo>
                    <a:pt x="2630" y="0"/>
                  </a:moveTo>
                  <a:cubicBezTo>
                    <a:pt x="2376" y="0"/>
                    <a:pt x="2196" y="34"/>
                    <a:pt x="2196" y="34"/>
                  </a:cubicBezTo>
                  <a:cubicBezTo>
                    <a:pt x="2259" y="79"/>
                    <a:pt x="2318" y="142"/>
                    <a:pt x="2318" y="210"/>
                  </a:cubicBezTo>
                  <a:cubicBezTo>
                    <a:pt x="2318" y="389"/>
                    <a:pt x="1701" y="871"/>
                    <a:pt x="1643" y="871"/>
                  </a:cubicBezTo>
                  <a:cubicBezTo>
                    <a:pt x="1602" y="866"/>
                    <a:pt x="1445" y="592"/>
                    <a:pt x="1360" y="439"/>
                  </a:cubicBezTo>
                  <a:lnTo>
                    <a:pt x="1256" y="443"/>
                  </a:lnTo>
                  <a:cubicBezTo>
                    <a:pt x="1256" y="443"/>
                    <a:pt x="1387" y="1694"/>
                    <a:pt x="1090" y="2837"/>
                  </a:cubicBezTo>
                  <a:cubicBezTo>
                    <a:pt x="793" y="3979"/>
                    <a:pt x="1" y="7524"/>
                    <a:pt x="1261" y="9031"/>
                  </a:cubicBezTo>
                  <a:cubicBezTo>
                    <a:pt x="1387" y="9037"/>
                    <a:pt x="1514" y="9041"/>
                    <a:pt x="1641" y="9041"/>
                  </a:cubicBezTo>
                  <a:cubicBezTo>
                    <a:pt x="2070" y="9041"/>
                    <a:pt x="2502" y="9005"/>
                    <a:pt x="2925" y="8932"/>
                  </a:cubicBezTo>
                  <a:cubicBezTo>
                    <a:pt x="3546" y="8833"/>
                    <a:pt x="4140" y="8635"/>
                    <a:pt x="4693" y="8339"/>
                  </a:cubicBezTo>
                  <a:cubicBezTo>
                    <a:pt x="4693" y="8334"/>
                    <a:pt x="4693" y="8330"/>
                    <a:pt x="4693" y="8325"/>
                  </a:cubicBezTo>
                  <a:cubicBezTo>
                    <a:pt x="4594" y="8190"/>
                    <a:pt x="4693" y="7655"/>
                    <a:pt x="4693" y="7655"/>
                  </a:cubicBezTo>
                  <a:lnTo>
                    <a:pt x="4693" y="7655"/>
                  </a:lnTo>
                  <a:cubicBezTo>
                    <a:pt x="4693" y="7655"/>
                    <a:pt x="4508" y="7824"/>
                    <a:pt x="4387" y="7824"/>
                  </a:cubicBezTo>
                  <a:cubicBezTo>
                    <a:pt x="4350" y="7824"/>
                    <a:pt x="4319" y="7808"/>
                    <a:pt x="4302" y="7767"/>
                  </a:cubicBezTo>
                  <a:cubicBezTo>
                    <a:pt x="4225" y="7587"/>
                    <a:pt x="4625" y="7380"/>
                    <a:pt x="4666" y="7146"/>
                  </a:cubicBezTo>
                  <a:cubicBezTo>
                    <a:pt x="4796" y="6391"/>
                    <a:pt x="3978" y="2886"/>
                    <a:pt x="3978" y="2886"/>
                  </a:cubicBezTo>
                  <a:lnTo>
                    <a:pt x="3978" y="2828"/>
                  </a:lnTo>
                  <a:cubicBezTo>
                    <a:pt x="3969" y="2828"/>
                    <a:pt x="3960" y="2829"/>
                    <a:pt x="3951" y="2829"/>
                  </a:cubicBezTo>
                  <a:cubicBezTo>
                    <a:pt x="3893" y="2829"/>
                    <a:pt x="3849" y="2815"/>
                    <a:pt x="3834" y="2792"/>
                  </a:cubicBezTo>
                  <a:cubicBezTo>
                    <a:pt x="3802" y="2733"/>
                    <a:pt x="3775" y="2670"/>
                    <a:pt x="3753" y="2607"/>
                  </a:cubicBezTo>
                  <a:lnTo>
                    <a:pt x="3780" y="2598"/>
                  </a:lnTo>
                  <a:cubicBezTo>
                    <a:pt x="4657" y="2477"/>
                    <a:pt x="5120" y="1968"/>
                    <a:pt x="5120" y="1968"/>
                  </a:cubicBezTo>
                  <a:lnTo>
                    <a:pt x="5138" y="1959"/>
                  </a:lnTo>
                  <a:cubicBezTo>
                    <a:pt x="4940" y="1474"/>
                    <a:pt x="4410" y="425"/>
                    <a:pt x="3321" y="97"/>
                  </a:cubicBezTo>
                  <a:cubicBezTo>
                    <a:pt x="3078" y="22"/>
                    <a:pt x="2831" y="0"/>
                    <a:pt x="2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4"/>
            <p:cNvSpPr/>
            <p:nvPr/>
          </p:nvSpPr>
          <p:spPr>
            <a:xfrm>
              <a:off x="3575825" y="1239175"/>
              <a:ext cx="53725" cy="13675"/>
            </a:xfrm>
            <a:custGeom>
              <a:rect b="b" l="l" r="r" t="t"/>
              <a:pathLst>
                <a:path extrusionOk="0" h="547" w="2149">
                  <a:moveTo>
                    <a:pt x="494" y="0"/>
                  </a:moveTo>
                  <a:cubicBezTo>
                    <a:pt x="494" y="0"/>
                    <a:pt x="53" y="162"/>
                    <a:pt x="17" y="401"/>
                  </a:cubicBezTo>
                  <a:cubicBezTo>
                    <a:pt x="0" y="506"/>
                    <a:pt x="348" y="547"/>
                    <a:pt x="764" y="547"/>
                  </a:cubicBezTo>
                  <a:cubicBezTo>
                    <a:pt x="1272" y="547"/>
                    <a:pt x="1883" y="486"/>
                    <a:pt x="2064" y="410"/>
                  </a:cubicBezTo>
                  <a:cubicBezTo>
                    <a:pt x="2100" y="396"/>
                    <a:pt x="2131" y="261"/>
                    <a:pt x="2149" y="36"/>
                  </a:cubicBezTo>
                  <a:lnTo>
                    <a:pt x="2127" y="36"/>
                  </a:lnTo>
                  <a:cubicBezTo>
                    <a:pt x="1985" y="102"/>
                    <a:pt x="1780" y="126"/>
                    <a:pt x="1564" y="126"/>
                  </a:cubicBezTo>
                  <a:cubicBezTo>
                    <a:pt x="1061" y="126"/>
                    <a:pt x="494" y="0"/>
                    <a:pt x="4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4"/>
            <p:cNvSpPr/>
            <p:nvPr/>
          </p:nvSpPr>
          <p:spPr>
            <a:xfrm>
              <a:off x="3668350" y="1008050"/>
              <a:ext cx="45325" cy="43300"/>
            </a:xfrm>
            <a:custGeom>
              <a:rect b="b" l="l" r="r" t="t"/>
              <a:pathLst>
                <a:path extrusionOk="0" h="1732" w="1813">
                  <a:moveTo>
                    <a:pt x="1768" y="1"/>
                  </a:moveTo>
                  <a:cubicBezTo>
                    <a:pt x="1215" y="293"/>
                    <a:pt x="616" y="495"/>
                    <a:pt x="0" y="594"/>
                  </a:cubicBezTo>
                  <a:lnTo>
                    <a:pt x="0" y="603"/>
                  </a:lnTo>
                  <a:cubicBezTo>
                    <a:pt x="0" y="603"/>
                    <a:pt x="369" y="1731"/>
                    <a:pt x="1544" y="1731"/>
                  </a:cubicBezTo>
                  <a:cubicBezTo>
                    <a:pt x="1613" y="1731"/>
                    <a:pt x="1684" y="1727"/>
                    <a:pt x="1759" y="1719"/>
                  </a:cubicBezTo>
                  <a:lnTo>
                    <a:pt x="1813" y="1719"/>
                  </a:lnTo>
                  <a:cubicBezTo>
                    <a:pt x="1790" y="810"/>
                    <a:pt x="1772" y="149"/>
                    <a:pt x="17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4"/>
            <p:cNvSpPr/>
            <p:nvPr/>
          </p:nvSpPr>
          <p:spPr>
            <a:xfrm>
              <a:off x="3556775" y="1011300"/>
              <a:ext cx="160175" cy="231075"/>
            </a:xfrm>
            <a:custGeom>
              <a:rect b="b" l="l" r="r" t="t"/>
              <a:pathLst>
                <a:path extrusionOk="0" h="9243" w="6407">
                  <a:moveTo>
                    <a:pt x="45" y="1"/>
                  </a:moveTo>
                  <a:cubicBezTo>
                    <a:pt x="36" y="68"/>
                    <a:pt x="23" y="140"/>
                    <a:pt x="0" y="208"/>
                  </a:cubicBezTo>
                  <a:cubicBezTo>
                    <a:pt x="23" y="2507"/>
                    <a:pt x="1256" y="9115"/>
                    <a:pt x="1256" y="9115"/>
                  </a:cubicBezTo>
                  <a:cubicBezTo>
                    <a:pt x="1256" y="9115"/>
                    <a:pt x="1822" y="9243"/>
                    <a:pt x="2325" y="9243"/>
                  </a:cubicBezTo>
                  <a:cubicBezTo>
                    <a:pt x="2542" y="9243"/>
                    <a:pt x="2746" y="9219"/>
                    <a:pt x="2889" y="9151"/>
                  </a:cubicBezTo>
                  <a:lnTo>
                    <a:pt x="2911" y="9151"/>
                  </a:lnTo>
                  <a:cubicBezTo>
                    <a:pt x="3050" y="7550"/>
                    <a:pt x="2722" y="1432"/>
                    <a:pt x="2722" y="1432"/>
                  </a:cubicBezTo>
                  <a:lnTo>
                    <a:pt x="2727" y="1382"/>
                  </a:lnTo>
                  <a:cubicBezTo>
                    <a:pt x="2871" y="1405"/>
                    <a:pt x="3014" y="1414"/>
                    <a:pt x="3158" y="1414"/>
                  </a:cubicBezTo>
                  <a:cubicBezTo>
                    <a:pt x="3410" y="3519"/>
                    <a:pt x="4827" y="9165"/>
                    <a:pt x="4827" y="9165"/>
                  </a:cubicBezTo>
                  <a:cubicBezTo>
                    <a:pt x="4827" y="9165"/>
                    <a:pt x="4836" y="9165"/>
                    <a:pt x="4851" y="9165"/>
                  </a:cubicBezTo>
                  <a:cubicBezTo>
                    <a:pt x="5008" y="9165"/>
                    <a:pt x="5929" y="9154"/>
                    <a:pt x="6253" y="8895"/>
                  </a:cubicBezTo>
                  <a:lnTo>
                    <a:pt x="6316" y="8895"/>
                  </a:lnTo>
                  <a:cubicBezTo>
                    <a:pt x="6406" y="7644"/>
                    <a:pt x="6334" y="3852"/>
                    <a:pt x="6276" y="1589"/>
                  </a:cubicBezTo>
                  <a:lnTo>
                    <a:pt x="6222" y="1593"/>
                  </a:lnTo>
                  <a:cubicBezTo>
                    <a:pt x="6147" y="1602"/>
                    <a:pt x="6076" y="1606"/>
                    <a:pt x="6007" y="1606"/>
                  </a:cubicBezTo>
                  <a:cubicBezTo>
                    <a:pt x="4832" y="1606"/>
                    <a:pt x="4463" y="478"/>
                    <a:pt x="4463" y="478"/>
                  </a:cubicBezTo>
                  <a:lnTo>
                    <a:pt x="4463" y="469"/>
                  </a:lnTo>
                  <a:cubicBezTo>
                    <a:pt x="4037" y="538"/>
                    <a:pt x="3609" y="573"/>
                    <a:pt x="3182" y="573"/>
                  </a:cubicBezTo>
                  <a:cubicBezTo>
                    <a:pt x="3054" y="573"/>
                    <a:pt x="2926" y="570"/>
                    <a:pt x="2799" y="563"/>
                  </a:cubicBezTo>
                  <a:cubicBezTo>
                    <a:pt x="1885" y="523"/>
                    <a:pt x="986" y="361"/>
                    <a:pt x="117" y="77"/>
                  </a:cubicBezTo>
                  <a:cubicBezTo>
                    <a:pt x="95" y="50"/>
                    <a:pt x="72" y="28"/>
                    <a:pt x="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4"/>
            <p:cNvSpPr/>
            <p:nvPr/>
          </p:nvSpPr>
          <p:spPr>
            <a:xfrm>
              <a:off x="3556775" y="1011300"/>
              <a:ext cx="160175" cy="231100"/>
            </a:xfrm>
            <a:custGeom>
              <a:rect b="b" l="l" r="r" t="t"/>
              <a:pathLst>
                <a:path extrusionOk="0" h="9244" w="6407">
                  <a:moveTo>
                    <a:pt x="50" y="1"/>
                  </a:moveTo>
                  <a:cubicBezTo>
                    <a:pt x="41" y="73"/>
                    <a:pt x="23" y="140"/>
                    <a:pt x="0" y="212"/>
                  </a:cubicBezTo>
                  <a:cubicBezTo>
                    <a:pt x="23" y="2507"/>
                    <a:pt x="1256" y="9120"/>
                    <a:pt x="1256" y="9120"/>
                  </a:cubicBezTo>
                  <a:cubicBezTo>
                    <a:pt x="1256" y="9120"/>
                    <a:pt x="1816" y="9244"/>
                    <a:pt x="2317" y="9244"/>
                  </a:cubicBezTo>
                  <a:cubicBezTo>
                    <a:pt x="2537" y="9244"/>
                    <a:pt x="2745" y="9220"/>
                    <a:pt x="2889" y="9151"/>
                  </a:cubicBezTo>
                  <a:lnTo>
                    <a:pt x="2911" y="9151"/>
                  </a:lnTo>
                  <a:cubicBezTo>
                    <a:pt x="2942" y="8796"/>
                    <a:pt x="2947" y="8220"/>
                    <a:pt x="2942" y="7541"/>
                  </a:cubicBezTo>
                  <a:cubicBezTo>
                    <a:pt x="2565" y="5480"/>
                    <a:pt x="2331" y="3393"/>
                    <a:pt x="2241" y="1301"/>
                  </a:cubicBezTo>
                  <a:lnTo>
                    <a:pt x="2241" y="1301"/>
                  </a:lnTo>
                  <a:cubicBezTo>
                    <a:pt x="2403" y="1337"/>
                    <a:pt x="2565" y="1315"/>
                    <a:pt x="2722" y="1414"/>
                  </a:cubicBezTo>
                  <a:lnTo>
                    <a:pt x="2727" y="1387"/>
                  </a:lnTo>
                  <a:cubicBezTo>
                    <a:pt x="2852" y="1402"/>
                    <a:pt x="2977" y="1414"/>
                    <a:pt x="3102" y="1414"/>
                  </a:cubicBezTo>
                  <a:cubicBezTo>
                    <a:pt x="3121" y="1414"/>
                    <a:pt x="3140" y="1414"/>
                    <a:pt x="3158" y="1414"/>
                  </a:cubicBezTo>
                  <a:cubicBezTo>
                    <a:pt x="3410" y="3523"/>
                    <a:pt x="4832" y="9165"/>
                    <a:pt x="4832" y="9165"/>
                  </a:cubicBezTo>
                  <a:cubicBezTo>
                    <a:pt x="4832" y="9165"/>
                    <a:pt x="4963" y="9174"/>
                    <a:pt x="5150" y="9174"/>
                  </a:cubicBezTo>
                  <a:cubicBezTo>
                    <a:pt x="5495" y="9174"/>
                    <a:pt x="6029" y="9142"/>
                    <a:pt x="6262" y="8958"/>
                  </a:cubicBezTo>
                  <a:lnTo>
                    <a:pt x="6316" y="8895"/>
                  </a:lnTo>
                  <a:cubicBezTo>
                    <a:pt x="6406" y="7644"/>
                    <a:pt x="6334" y="3852"/>
                    <a:pt x="6276" y="1589"/>
                  </a:cubicBezTo>
                  <a:lnTo>
                    <a:pt x="6222" y="1589"/>
                  </a:lnTo>
                  <a:cubicBezTo>
                    <a:pt x="6147" y="1597"/>
                    <a:pt x="6075" y="1601"/>
                    <a:pt x="6006" y="1601"/>
                  </a:cubicBezTo>
                  <a:cubicBezTo>
                    <a:pt x="4828" y="1601"/>
                    <a:pt x="4459" y="473"/>
                    <a:pt x="4459" y="473"/>
                  </a:cubicBezTo>
                  <a:lnTo>
                    <a:pt x="4459" y="464"/>
                  </a:lnTo>
                  <a:cubicBezTo>
                    <a:pt x="4029" y="535"/>
                    <a:pt x="3594" y="572"/>
                    <a:pt x="3160" y="572"/>
                  </a:cubicBezTo>
                  <a:cubicBezTo>
                    <a:pt x="3040" y="572"/>
                    <a:pt x="2919" y="569"/>
                    <a:pt x="2799" y="563"/>
                  </a:cubicBezTo>
                  <a:cubicBezTo>
                    <a:pt x="1885" y="523"/>
                    <a:pt x="986" y="361"/>
                    <a:pt x="117" y="82"/>
                  </a:cubicBezTo>
                  <a:cubicBezTo>
                    <a:pt x="95" y="55"/>
                    <a:pt x="72" y="28"/>
                    <a:pt x="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4"/>
            <p:cNvSpPr/>
            <p:nvPr/>
          </p:nvSpPr>
          <p:spPr>
            <a:xfrm>
              <a:off x="3694650" y="857350"/>
              <a:ext cx="59425" cy="156525"/>
            </a:xfrm>
            <a:custGeom>
              <a:rect b="b" l="l" r="r" t="t"/>
              <a:pathLst>
                <a:path extrusionOk="0" h="6261" w="2377">
                  <a:moveTo>
                    <a:pt x="1121" y="5511"/>
                  </a:moveTo>
                  <a:cubicBezTo>
                    <a:pt x="1116" y="5552"/>
                    <a:pt x="1103" y="5592"/>
                    <a:pt x="1089" y="5633"/>
                  </a:cubicBezTo>
                  <a:cubicBezTo>
                    <a:pt x="1103" y="5565"/>
                    <a:pt x="1116" y="5525"/>
                    <a:pt x="1121" y="5511"/>
                  </a:cubicBezTo>
                  <a:close/>
                  <a:moveTo>
                    <a:pt x="1166" y="0"/>
                  </a:moveTo>
                  <a:cubicBezTo>
                    <a:pt x="1031" y="126"/>
                    <a:pt x="878" y="230"/>
                    <a:pt x="711" y="311"/>
                  </a:cubicBezTo>
                  <a:cubicBezTo>
                    <a:pt x="491" y="423"/>
                    <a:pt x="248" y="491"/>
                    <a:pt x="1" y="509"/>
                  </a:cubicBezTo>
                  <a:lnTo>
                    <a:pt x="1" y="576"/>
                  </a:lnTo>
                  <a:cubicBezTo>
                    <a:pt x="1" y="576"/>
                    <a:pt x="815" y="4076"/>
                    <a:pt x="684" y="4836"/>
                  </a:cubicBezTo>
                  <a:cubicBezTo>
                    <a:pt x="644" y="5070"/>
                    <a:pt x="244" y="5277"/>
                    <a:pt x="320" y="5453"/>
                  </a:cubicBezTo>
                  <a:cubicBezTo>
                    <a:pt x="339" y="5494"/>
                    <a:pt x="371" y="5510"/>
                    <a:pt x="409" y="5510"/>
                  </a:cubicBezTo>
                  <a:cubicBezTo>
                    <a:pt x="532" y="5510"/>
                    <a:pt x="716" y="5345"/>
                    <a:pt x="716" y="5345"/>
                  </a:cubicBezTo>
                  <a:lnTo>
                    <a:pt x="716" y="5345"/>
                  </a:lnTo>
                  <a:cubicBezTo>
                    <a:pt x="716" y="5345"/>
                    <a:pt x="613" y="5876"/>
                    <a:pt x="716" y="6015"/>
                  </a:cubicBezTo>
                  <a:cubicBezTo>
                    <a:pt x="716" y="6020"/>
                    <a:pt x="720" y="6024"/>
                    <a:pt x="725" y="6024"/>
                  </a:cubicBezTo>
                  <a:cubicBezTo>
                    <a:pt x="738" y="6038"/>
                    <a:pt x="752" y="6044"/>
                    <a:pt x="768" y="6044"/>
                  </a:cubicBezTo>
                  <a:cubicBezTo>
                    <a:pt x="867" y="6044"/>
                    <a:pt x="1020" y="5807"/>
                    <a:pt x="1089" y="5633"/>
                  </a:cubicBezTo>
                  <a:lnTo>
                    <a:pt x="1089" y="5633"/>
                  </a:lnTo>
                  <a:cubicBezTo>
                    <a:pt x="1035" y="5822"/>
                    <a:pt x="963" y="6172"/>
                    <a:pt x="1089" y="6249"/>
                  </a:cubicBezTo>
                  <a:cubicBezTo>
                    <a:pt x="1104" y="6257"/>
                    <a:pt x="1118" y="6260"/>
                    <a:pt x="1134" y="6260"/>
                  </a:cubicBezTo>
                  <a:cubicBezTo>
                    <a:pt x="1294" y="6260"/>
                    <a:pt x="1507" y="5861"/>
                    <a:pt x="1544" y="5660"/>
                  </a:cubicBezTo>
                  <a:lnTo>
                    <a:pt x="1544" y="5660"/>
                  </a:lnTo>
                  <a:cubicBezTo>
                    <a:pt x="1535" y="5790"/>
                    <a:pt x="1517" y="6163"/>
                    <a:pt x="1697" y="6204"/>
                  </a:cubicBezTo>
                  <a:cubicBezTo>
                    <a:pt x="1700" y="6205"/>
                    <a:pt x="1703" y="6205"/>
                    <a:pt x="1706" y="6205"/>
                  </a:cubicBezTo>
                  <a:cubicBezTo>
                    <a:pt x="1905" y="6205"/>
                    <a:pt x="2377" y="5041"/>
                    <a:pt x="2142" y="3428"/>
                  </a:cubicBezTo>
                  <a:cubicBezTo>
                    <a:pt x="1967" y="2254"/>
                    <a:pt x="1647" y="1112"/>
                    <a:pt x="1184" y="18"/>
                  </a:cubicBezTo>
                  <a:lnTo>
                    <a:pt x="1166"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4"/>
            <p:cNvSpPr/>
            <p:nvPr/>
          </p:nvSpPr>
          <p:spPr>
            <a:xfrm>
              <a:off x="3696350" y="858700"/>
              <a:ext cx="57625" cy="155200"/>
            </a:xfrm>
            <a:custGeom>
              <a:rect b="b" l="l" r="r" t="t"/>
              <a:pathLst>
                <a:path extrusionOk="0" h="6208" w="2305">
                  <a:moveTo>
                    <a:pt x="1057" y="5462"/>
                  </a:moveTo>
                  <a:lnTo>
                    <a:pt x="1057" y="5462"/>
                  </a:lnTo>
                  <a:cubicBezTo>
                    <a:pt x="1048" y="5502"/>
                    <a:pt x="1039" y="5543"/>
                    <a:pt x="1021" y="5583"/>
                  </a:cubicBezTo>
                  <a:cubicBezTo>
                    <a:pt x="1039" y="5520"/>
                    <a:pt x="1053" y="5475"/>
                    <a:pt x="1057" y="5462"/>
                  </a:cubicBezTo>
                  <a:close/>
                  <a:moveTo>
                    <a:pt x="1129" y="0"/>
                  </a:moveTo>
                  <a:cubicBezTo>
                    <a:pt x="837" y="374"/>
                    <a:pt x="446" y="657"/>
                    <a:pt x="0" y="819"/>
                  </a:cubicBezTo>
                  <a:cubicBezTo>
                    <a:pt x="194" y="1674"/>
                    <a:pt x="729" y="4162"/>
                    <a:pt x="621" y="4787"/>
                  </a:cubicBezTo>
                  <a:cubicBezTo>
                    <a:pt x="580" y="5021"/>
                    <a:pt x="180" y="5223"/>
                    <a:pt x="257" y="5403"/>
                  </a:cubicBezTo>
                  <a:cubicBezTo>
                    <a:pt x="275" y="5446"/>
                    <a:pt x="307" y="5462"/>
                    <a:pt x="345" y="5462"/>
                  </a:cubicBezTo>
                  <a:cubicBezTo>
                    <a:pt x="467" y="5462"/>
                    <a:pt x="652" y="5295"/>
                    <a:pt x="652" y="5295"/>
                  </a:cubicBezTo>
                  <a:lnTo>
                    <a:pt x="652" y="5295"/>
                  </a:lnTo>
                  <a:cubicBezTo>
                    <a:pt x="652" y="5295"/>
                    <a:pt x="549" y="5826"/>
                    <a:pt x="652" y="5966"/>
                  </a:cubicBezTo>
                  <a:cubicBezTo>
                    <a:pt x="652" y="5970"/>
                    <a:pt x="657" y="5975"/>
                    <a:pt x="657" y="5975"/>
                  </a:cubicBezTo>
                  <a:cubicBezTo>
                    <a:pt x="670" y="5988"/>
                    <a:pt x="685" y="5995"/>
                    <a:pt x="702" y="5995"/>
                  </a:cubicBezTo>
                  <a:cubicBezTo>
                    <a:pt x="802" y="5995"/>
                    <a:pt x="952" y="5757"/>
                    <a:pt x="1021" y="5583"/>
                  </a:cubicBezTo>
                  <a:lnTo>
                    <a:pt x="1021" y="5583"/>
                  </a:lnTo>
                  <a:cubicBezTo>
                    <a:pt x="972" y="5772"/>
                    <a:pt x="900" y="6123"/>
                    <a:pt x="1021" y="6195"/>
                  </a:cubicBezTo>
                  <a:cubicBezTo>
                    <a:pt x="1036" y="6204"/>
                    <a:pt x="1052" y="6208"/>
                    <a:pt x="1068" y="6208"/>
                  </a:cubicBezTo>
                  <a:cubicBezTo>
                    <a:pt x="1228" y="6208"/>
                    <a:pt x="1443" y="5810"/>
                    <a:pt x="1480" y="5610"/>
                  </a:cubicBezTo>
                  <a:lnTo>
                    <a:pt x="1480" y="5610"/>
                  </a:lnTo>
                  <a:cubicBezTo>
                    <a:pt x="1467" y="5741"/>
                    <a:pt x="1453" y="6114"/>
                    <a:pt x="1629" y="6150"/>
                  </a:cubicBezTo>
                  <a:cubicBezTo>
                    <a:pt x="1631" y="6151"/>
                    <a:pt x="1634" y="6151"/>
                    <a:pt x="1637" y="6151"/>
                  </a:cubicBezTo>
                  <a:cubicBezTo>
                    <a:pt x="1832" y="6151"/>
                    <a:pt x="2304" y="4987"/>
                    <a:pt x="2070" y="3370"/>
                  </a:cubicBezTo>
                  <a:cubicBezTo>
                    <a:pt x="1894" y="2214"/>
                    <a:pt x="1579" y="1080"/>
                    <a:pt x="112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4"/>
            <p:cNvSpPr/>
            <p:nvPr/>
          </p:nvSpPr>
          <p:spPr>
            <a:xfrm>
              <a:off x="3525725" y="860275"/>
              <a:ext cx="50075" cy="161650"/>
            </a:xfrm>
            <a:custGeom>
              <a:rect b="b" l="l" r="r" t="t"/>
              <a:pathLst>
                <a:path extrusionOk="0" h="6466" w="2003">
                  <a:moveTo>
                    <a:pt x="1116" y="0"/>
                  </a:moveTo>
                  <a:lnTo>
                    <a:pt x="1098" y="23"/>
                  </a:lnTo>
                  <a:cubicBezTo>
                    <a:pt x="1098" y="23"/>
                    <a:pt x="221" y="2529"/>
                    <a:pt x="50" y="4814"/>
                  </a:cubicBezTo>
                  <a:cubicBezTo>
                    <a:pt x="1" y="5480"/>
                    <a:pt x="127" y="6262"/>
                    <a:pt x="320" y="6406"/>
                  </a:cubicBezTo>
                  <a:cubicBezTo>
                    <a:pt x="335" y="6418"/>
                    <a:pt x="349" y="6423"/>
                    <a:pt x="362" y="6423"/>
                  </a:cubicBezTo>
                  <a:cubicBezTo>
                    <a:pt x="491" y="6423"/>
                    <a:pt x="510" y="5899"/>
                    <a:pt x="514" y="5732"/>
                  </a:cubicBezTo>
                  <a:cubicBezTo>
                    <a:pt x="518" y="5903"/>
                    <a:pt x="541" y="6442"/>
                    <a:pt x="730" y="6465"/>
                  </a:cubicBezTo>
                  <a:cubicBezTo>
                    <a:pt x="735" y="6465"/>
                    <a:pt x="740" y="6466"/>
                    <a:pt x="745" y="6466"/>
                  </a:cubicBezTo>
                  <a:cubicBezTo>
                    <a:pt x="881" y="6466"/>
                    <a:pt x="923" y="6237"/>
                    <a:pt x="937" y="6028"/>
                  </a:cubicBezTo>
                  <a:cubicBezTo>
                    <a:pt x="928" y="5921"/>
                    <a:pt x="928" y="5808"/>
                    <a:pt x="937" y="5700"/>
                  </a:cubicBezTo>
                  <a:cubicBezTo>
                    <a:pt x="941" y="5813"/>
                    <a:pt x="941" y="5921"/>
                    <a:pt x="937" y="6028"/>
                  </a:cubicBezTo>
                  <a:cubicBezTo>
                    <a:pt x="950" y="6186"/>
                    <a:pt x="999" y="6352"/>
                    <a:pt x="1116" y="6393"/>
                  </a:cubicBezTo>
                  <a:cubicBezTo>
                    <a:pt x="1123" y="6395"/>
                    <a:pt x="1130" y="6397"/>
                    <a:pt x="1136" y="6397"/>
                  </a:cubicBezTo>
                  <a:cubicBezTo>
                    <a:pt x="1184" y="6397"/>
                    <a:pt x="1219" y="6324"/>
                    <a:pt x="1242" y="6244"/>
                  </a:cubicBezTo>
                  <a:cubicBezTo>
                    <a:pt x="1265" y="6177"/>
                    <a:pt x="1278" y="6109"/>
                    <a:pt x="1287" y="6037"/>
                  </a:cubicBezTo>
                  <a:cubicBezTo>
                    <a:pt x="487" y="5057"/>
                    <a:pt x="1274" y="2812"/>
                    <a:pt x="1454" y="2380"/>
                  </a:cubicBezTo>
                  <a:cubicBezTo>
                    <a:pt x="1566" y="2110"/>
                    <a:pt x="1818" y="1098"/>
                    <a:pt x="2003" y="338"/>
                  </a:cubicBezTo>
                  <a:lnTo>
                    <a:pt x="2003" y="338"/>
                  </a:lnTo>
                  <a:cubicBezTo>
                    <a:pt x="1998" y="338"/>
                    <a:pt x="1994" y="338"/>
                    <a:pt x="1990" y="338"/>
                  </a:cubicBezTo>
                  <a:cubicBezTo>
                    <a:pt x="1670" y="338"/>
                    <a:pt x="1356" y="173"/>
                    <a:pt x="1116"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4"/>
            <p:cNvSpPr/>
            <p:nvPr/>
          </p:nvSpPr>
          <p:spPr>
            <a:xfrm>
              <a:off x="3547325" y="845800"/>
              <a:ext cx="34450" cy="166225"/>
            </a:xfrm>
            <a:custGeom>
              <a:rect b="b" l="l" r="r" t="t"/>
              <a:pathLst>
                <a:path extrusionOk="0" h="6649" w="1378">
                  <a:moveTo>
                    <a:pt x="1337" y="1"/>
                  </a:moveTo>
                  <a:cubicBezTo>
                    <a:pt x="1325" y="1"/>
                    <a:pt x="1313" y="7"/>
                    <a:pt x="1310" y="22"/>
                  </a:cubicBezTo>
                  <a:lnTo>
                    <a:pt x="1044" y="1056"/>
                  </a:lnTo>
                  <a:cubicBezTo>
                    <a:pt x="963" y="1367"/>
                    <a:pt x="873" y="1726"/>
                    <a:pt x="770" y="2113"/>
                  </a:cubicBezTo>
                  <a:cubicBezTo>
                    <a:pt x="716" y="2302"/>
                    <a:pt x="662" y="2509"/>
                    <a:pt x="603" y="2703"/>
                  </a:cubicBezTo>
                  <a:cubicBezTo>
                    <a:pt x="545" y="2896"/>
                    <a:pt x="455" y="3099"/>
                    <a:pt x="392" y="3301"/>
                  </a:cubicBezTo>
                  <a:cubicBezTo>
                    <a:pt x="257" y="3701"/>
                    <a:pt x="153" y="4111"/>
                    <a:pt x="86" y="4525"/>
                  </a:cubicBezTo>
                  <a:cubicBezTo>
                    <a:pt x="19" y="4889"/>
                    <a:pt x="1" y="5258"/>
                    <a:pt x="28" y="5627"/>
                  </a:cubicBezTo>
                  <a:cubicBezTo>
                    <a:pt x="46" y="5888"/>
                    <a:pt x="113" y="6144"/>
                    <a:pt x="230" y="6383"/>
                  </a:cubicBezTo>
                  <a:cubicBezTo>
                    <a:pt x="248" y="6419"/>
                    <a:pt x="266" y="6459"/>
                    <a:pt x="293" y="6495"/>
                  </a:cubicBezTo>
                  <a:cubicBezTo>
                    <a:pt x="306" y="6522"/>
                    <a:pt x="324" y="6549"/>
                    <a:pt x="347" y="6571"/>
                  </a:cubicBezTo>
                  <a:cubicBezTo>
                    <a:pt x="378" y="6612"/>
                    <a:pt x="396" y="6634"/>
                    <a:pt x="396" y="6634"/>
                  </a:cubicBezTo>
                  <a:cubicBezTo>
                    <a:pt x="402" y="6643"/>
                    <a:pt x="412" y="6648"/>
                    <a:pt x="421" y="6648"/>
                  </a:cubicBezTo>
                  <a:cubicBezTo>
                    <a:pt x="427" y="6648"/>
                    <a:pt x="432" y="6647"/>
                    <a:pt x="437" y="6643"/>
                  </a:cubicBezTo>
                  <a:cubicBezTo>
                    <a:pt x="450" y="6630"/>
                    <a:pt x="455" y="6612"/>
                    <a:pt x="446" y="6598"/>
                  </a:cubicBezTo>
                  <a:cubicBezTo>
                    <a:pt x="446" y="6598"/>
                    <a:pt x="432" y="6576"/>
                    <a:pt x="401" y="6536"/>
                  </a:cubicBezTo>
                  <a:cubicBezTo>
                    <a:pt x="383" y="6513"/>
                    <a:pt x="369" y="6486"/>
                    <a:pt x="351" y="6464"/>
                  </a:cubicBezTo>
                  <a:cubicBezTo>
                    <a:pt x="333" y="6428"/>
                    <a:pt x="311" y="6392"/>
                    <a:pt x="297" y="6356"/>
                  </a:cubicBezTo>
                  <a:cubicBezTo>
                    <a:pt x="248" y="6257"/>
                    <a:pt x="212" y="6153"/>
                    <a:pt x="189" y="6045"/>
                  </a:cubicBezTo>
                  <a:cubicBezTo>
                    <a:pt x="153" y="5906"/>
                    <a:pt x="135" y="5766"/>
                    <a:pt x="126" y="5622"/>
                  </a:cubicBezTo>
                  <a:cubicBezTo>
                    <a:pt x="104" y="5262"/>
                    <a:pt x="131" y="4903"/>
                    <a:pt x="198" y="4547"/>
                  </a:cubicBezTo>
                  <a:cubicBezTo>
                    <a:pt x="270" y="4138"/>
                    <a:pt x="374" y="3737"/>
                    <a:pt x="509" y="3341"/>
                  </a:cubicBezTo>
                  <a:cubicBezTo>
                    <a:pt x="572" y="3144"/>
                    <a:pt x="648" y="2946"/>
                    <a:pt x="716" y="2743"/>
                  </a:cubicBezTo>
                  <a:cubicBezTo>
                    <a:pt x="783" y="2541"/>
                    <a:pt x="828" y="2338"/>
                    <a:pt x="887" y="2145"/>
                  </a:cubicBezTo>
                  <a:cubicBezTo>
                    <a:pt x="986" y="1758"/>
                    <a:pt x="1071" y="1394"/>
                    <a:pt x="1143" y="1083"/>
                  </a:cubicBezTo>
                  <a:cubicBezTo>
                    <a:pt x="1215" y="773"/>
                    <a:pt x="1274" y="512"/>
                    <a:pt x="1314" y="327"/>
                  </a:cubicBezTo>
                  <a:cubicBezTo>
                    <a:pt x="1355" y="147"/>
                    <a:pt x="1377" y="44"/>
                    <a:pt x="1377" y="44"/>
                  </a:cubicBezTo>
                  <a:lnTo>
                    <a:pt x="1368" y="40"/>
                  </a:lnTo>
                  <a:cubicBezTo>
                    <a:pt x="1374" y="15"/>
                    <a:pt x="1355" y="1"/>
                    <a:pt x="1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4"/>
            <p:cNvSpPr/>
            <p:nvPr/>
          </p:nvSpPr>
          <p:spPr>
            <a:xfrm>
              <a:off x="3723225" y="857075"/>
              <a:ext cx="28125" cy="156375"/>
            </a:xfrm>
            <a:custGeom>
              <a:rect b="b" l="l" r="r" t="t"/>
              <a:pathLst>
                <a:path extrusionOk="0" h="6255" w="1125">
                  <a:moveTo>
                    <a:pt x="38" y="1"/>
                  </a:moveTo>
                  <a:cubicBezTo>
                    <a:pt x="19" y="1"/>
                    <a:pt x="0" y="19"/>
                    <a:pt x="9" y="43"/>
                  </a:cubicBezTo>
                  <a:cubicBezTo>
                    <a:pt x="9" y="43"/>
                    <a:pt x="50" y="142"/>
                    <a:pt x="122" y="322"/>
                  </a:cubicBezTo>
                  <a:cubicBezTo>
                    <a:pt x="153" y="412"/>
                    <a:pt x="198" y="524"/>
                    <a:pt x="239" y="650"/>
                  </a:cubicBezTo>
                  <a:cubicBezTo>
                    <a:pt x="279" y="776"/>
                    <a:pt x="333" y="920"/>
                    <a:pt x="383" y="1078"/>
                  </a:cubicBezTo>
                  <a:cubicBezTo>
                    <a:pt x="428" y="1235"/>
                    <a:pt x="486" y="1406"/>
                    <a:pt x="531" y="1586"/>
                  </a:cubicBezTo>
                  <a:cubicBezTo>
                    <a:pt x="581" y="1770"/>
                    <a:pt x="639" y="1964"/>
                    <a:pt x="684" y="2162"/>
                  </a:cubicBezTo>
                  <a:cubicBezTo>
                    <a:pt x="729" y="2364"/>
                    <a:pt x="783" y="2567"/>
                    <a:pt x="819" y="2783"/>
                  </a:cubicBezTo>
                  <a:cubicBezTo>
                    <a:pt x="860" y="2994"/>
                    <a:pt x="896" y="3210"/>
                    <a:pt x="932" y="3430"/>
                  </a:cubicBezTo>
                  <a:cubicBezTo>
                    <a:pt x="963" y="3646"/>
                    <a:pt x="986" y="3862"/>
                    <a:pt x="995" y="4078"/>
                  </a:cubicBezTo>
                  <a:cubicBezTo>
                    <a:pt x="1004" y="4290"/>
                    <a:pt x="1004" y="4496"/>
                    <a:pt x="990" y="4708"/>
                  </a:cubicBezTo>
                  <a:cubicBezTo>
                    <a:pt x="968" y="5081"/>
                    <a:pt x="900" y="5450"/>
                    <a:pt x="783" y="5801"/>
                  </a:cubicBezTo>
                  <a:cubicBezTo>
                    <a:pt x="756" y="5873"/>
                    <a:pt x="725" y="5945"/>
                    <a:pt x="689" y="6013"/>
                  </a:cubicBezTo>
                  <a:cubicBezTo>
                    <a:pt x="662" y="6071"/>
                    <a:pt x="626" y="6125"/>
                    <a:pt x="576" y="6165"/>
                  </a:cubicBezTo>
                  <a:cubicBezTo>
                    <a:pt x="572" y="6170"/>
                    <a:pt x="567" y="6170"/>
                    <a:pt x="572" y="6170"/>
                  </a:cubicBezTo>
                  <a:lnTo>
                    <a:pt x="549" y="6170"/>
                  </a:lnTo>
                  <a:cubicBezTo>
                    <a:pt x="554" y="6170"/>
                    <a:pt x="531" y="6165"/>
                    <a:pt x="527" y="6161"/>
                  </a:cubicBezTo>
                  <a:cubicBezTo>
                    <a:pt x="509" y="6147"/>
                    <a:pt x="491" y="6129"/>
                    <a:pt x="482" y="6107"/>
                  </a:cubicBezTo>
                  <a:cubicBezTo>
                    <a:pt x="459" y="6062"/>
                    <a:pt x="446" y="6017"/>
                    <a:pt x="441" y="5968"/>
                  </a:cubicBezTo>
                  <a:cubicBezTo>
                    <a:pt x="428" y="5896"/>
                    <a:pt x="423" y="5824"/>
                    <a:pt x="428" y="5752"/>
                  </a:cubicBezTo>
                  <a:cubicBezTo>
                    <a:pt x="432" y="5698"/>
                    <a:pt x="432" y="5671"/>
                    <a:pt x="432" y="5671"/>
                  </a:cubicBezTo>
                  <a:lnTo>
                    <a:pt x="423" y="5671"/>
                  </a:lnTo>
                  <a:cubicBezTo>
                    <a:pt x="423" y="5652"/>
                    <a:pt x="408" y="5641"/>
                    <a:pt x="393" y="5641"/>
                  </a:cubicBezTo>
                  <a:cubicBezTo>
                    <a:pt x="380" y="5641"/>
                    <a:pt x="367" y="5649"/>
                    <a:pt x="365" y="5666"/>
                  </a:cubicBezTo>
                  <a:cubicBezTo>
                    <a:pt x="365" y="5666"/>
                    <a:pt x="360" y="5698"/>
                    <a:pt x="356" y="5747"/>
                  </a:cubicBezTo>
                  <a:cubicBezTo>
                    <a:pt x="351" y="5824"/>
                    <a:pt x="356" y="5900"/>
                    <a:pt x="365" y="5977"/>
                  </a:cubicBezTo>
                  <a:cubicBezTo>
                    <a:pt x="369" y="6035"/>
                    <a:pt x="383" y="6089"/>
                    <a:pt x="410" y="6143"/>
                  </a:cubicBezTo>
                  <a:cubicBezTo>
                    <a:pt x="423" y="6179"/>
                    <a:pt x="450" y="6206"/>
                    <a:pt x="477" y="6228"/>
                  </a:cubicBezTo>
                  <a:cubicBezTo>
                    <a:pt x="486" y="6233"/>
                    <a:pt x="495" y="6237"/>
                    <a:pt x="504" y="6242"/>
                  </a:cubicBezTo>
                  <a:cubicBezTo>
                    <a:pt x="518" y="6246"/>
                    <a:pt x="531" y="6251"/>
                    <a:pt x="545" y="6251"/>
                  </a:cubicBezTo>
                  <a:cubicBezTo>
                    <a:pt x="549" y="6253"/>
                    <a:pt x="554" y="6254"/>
                    <a:pt x="558" y="6254"/>
                  </a:cubicBezTo>
                  <a:cubicBezTo>
                    <a:pt x="563" y="6254"/>
                    <a:pt x="567" y="6253"/>
                    <a:pt x="572" y="6251"/>
                  </a:cubicBezTo>
                  <a:cubicBezTo>
                    <a:pt x="585" y="6251"/>
                    <a:pt x="599" y="6246"/>
                    <a:pt x="612" y="6237"/>
                  </a:cubicBezTo>
                  <a:cubicBezTo>
                    <a:pt x="675" y="6192"/>
                    <a:pt x="729" y="6129"/>
                    <a:pt x="761" y="6058"/>
                  </a:cubicBezTo>
                  <a:cubicBezTo>
                    <a:pt x="801" y="5986"/>
                    <a:pt x="837" y="5914"/>
                    <a:pt x="864" y="5837"/>
                  </a:cubicBezTo>
                  <a:cubicBezTo>
                    <a:pt x="990" y="5477"/>
                    <a:pt x="1071" y="5099"/>
                    <a:pt x="1093" y="4717"/>
                  </a:cubicBezTo>
                  <a:cubicBezTo>
                    <a:pt x="1125" y="4281"/>
                    <a:pt x="1107" y="3844"/>
                    <a:pt x="1040" y="3412"/>
                  </a:cubicBezTo>
                  <a:cubicBezTo>
                    <a:pt x="1008" y="3192"/>
                    <a:pt x="977" y="2976"/>
                    <a:pt x="927" y="2760"/>
                  </a:cubicBezTo>
                  <a:cubicBezTo>
                    <a:pt x="882" y="2549"/>
                    <a:pt x="837" y="2337"/>
                    <a:pt x="788" y="2135"/>
                  </a:cubicBezTo>
                  <a:cubicBezTo>
                    <a:pt x="738" y="1937"/>
                    <a:pt x="684" y="1743"/>
                    <a:pt x="630" y="1559"/>
                  </a:cubicBezTo>
                  <a:cubicBezTo>
                    <a:pt x="576" y="1379"/>
                    <a:pt x="518" y="1208"/>
                    <a:pt x="468" y="1051"/>
                  </a:cubicBezTo>
                  <a:cubicBezTo>
                    <a:pt x="360" y="736"/>
                    <a:pt x="261" y="479"/>
                    <a:pt x="185" y="299"/>
                  </a:cubicBezTo>
                  <a:cubicBezTo>
                    <a:pt x="113" y="119"/>
                    <a:pt x="63" y="16"/>
                    <a:pt x="63" y="16"/>
                  </a:cubicBezTo>
                  <a:cubicBezTo>
                    <a:pt x="57" y="5"/>
                    <a:pt x="48" y="1"/>
                    <a:pt x="3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4"/>
            <p:cNvSpPr/>
            <p:nvPr/>
          </p:nvSpPr>
          <p:spPr>
            <a:xfrm>
              <a:off x="3710075" y="990250"/>
              <a:ext cx="13400" cy="19725"/>
            </a:xfrm>
            <a:custGeom>
              <a:rect b="b" l="l" r="r" t="t"/>
              <a:pathLst>
                <a:path extrusionOk="0" h="789" w="536">
                  <a:moveTo>
                    <a:pt x="99" y="1"/>
                  </a:moveTo>
                  <a:cubicBezTo>
                    <a:pt x="86" y="1"/>
                    <a:pt x="76" y="9"/>
                    <a:pt x="72" y="24"/>
                  </a:cubicBezTo>
                  <a:cubicBezTo>
                    <a:pt x="49" y="96"/>
                    <a:pt x="31" y="168"/>
                    <a:pt x="22" y="240"/>
                  </a:cubicBezTo>
                  <a:cubicBezTo>
                    <a:pt x="9" y="317"/>
                    <a:pt x="0" y="393"/>
                    <a:pt x="0" y="474"/>
                  </a:cubicBezTo>
                  <a:cubicBezTo>
                    <a:pt x="0" y="519"/>
                    <a:pt x="0" y="564"/>
                    <a:pt x="9" y="609"/>
                  </a:cubicBezTo>
                  <a:cubicBezTo>
                    <a:pt x="9" y="668"/>
                    <a:pt x="36" y="722"/>
                    <a:pt x="81" y="762"/>
                  </a:cubicBezTo>
                  <a:cubicBezTo>
                    <a:pt x="85" y="767"/>
                    <a:pt x="90" y="771"/>
                    <a:pt x="99" y="776"/>
                  </a:cubicBezTo>
                  <a:cubicBezTo>
                    <a:pt x="108" y="780"/>
                    <a:pt x="121" y="785"/>
                    <a:pt x="135" y="789"/>
                  </a:cubicBezTo>
                  <a:cubicBezTo>
                    <a:pt x="157" y="789"/>
                    <a:pt x="175" y="785"/>
                    <a:pt x="193" y="780"/>
                  </a:cubicBezTo>
                  <a:cubicBezTo>
                    <a:pt x="220" y="767"/>
                    <a:pt x="247" y="753"/>
                    <a:pt x="265" y="735"/>
                  </a:cubicBezTo>
                  <a:cubicBezTo>
                    <a:pt x="301" y="704"/>
                    <a:pt x="333" y="668"/>
                    <a:pt x="360" y="627"/>
                  </a:cubicBezTo>
                  <a:cubicBezTo>
                    <a:pt x="405" y="564"/>
                    <a:pt x="441" y="497"/>
                    <a:pt x="472" y="425"/>
                  </a:cubicBezTo>
                  <a:cubicBezTo>
                    <a:pt x="486" y="398"/>
                    <a:pt x="495" y="366"/>
                    <a:pt x="504" y="335"/>
                  </a:cubicBezTo>
                  <a:cubicBezTo>
                    <a:pt x="513" y="299"/>
                    <a:pt x="517" y="285"/>
                    <a:pt x="522" y="263"/>
                  </a:cubicBezTo>
                  <a:cubicBezTo>
                    <a:pt x="526" y="227"/>
                    <a:pt x="531" y="209"/>
                    <a:pt x="531" y="209"/>
                  </a:cubicBezTo>
                  <a:cubicBezTo>
                    <a:pt x="535" y="191"/>
                    <a:pt x="526" y="177"/>
                    <a:pt x="513" y="173"/>
                  </a:cubicBezTo>
                  <a:cubicBezTo>
                    <a:pt x="509" y="172"/>
                    <a:pt x="504" y="171"/>
                    <a:pt x="500" y="171"/>
                  </a:cubicBezTo>
                  <a:cubicBezTo>
                    <a:pt x="487" y="171"/>
                    <a:pt x="476" y="177"/>
                    <a:pt x="472" y="191"/>
                  </a:cubicBezTo>
                  <a:lnTo>
                    <a:pt x="450" y="245"/>
                  </a:lnTo>
                  <a:cubicBezTo>
                    <a:pt x="445" y="263"/>
                    <a:pt x="436" y="294"/>
                    <a:pt x="432" y="308"/>
                  </a:cubicBezTo>
                  <a:lnTo>
                    <a:pt x="391" y="384"/>
                  </a:lnTo>
                  <a:cubicBezTo>
                    <a:pt x="355" y="447"/>
                    <a:pt x="315" y="506"/>
                    <a:pt x="270" y="564"/>
                  </a:cubicBezTo>
                  <a:cubicBezTo>
                    <a:pt x="247" y="596"/>
                    <a:pt x="220" y="623"/>
                    <a:pt x="193" y="650"/>
                  </a:cubicBezTo>
                  <a:cubicBezTo>
                    <a:pt x="184" y="659"/>
                    <a:pt x="171" y="668"/>
                    <a:pt x="157" y="672"/>
                  </a:cubicBezTo>
                  <a:lnTo>
                    <a:pt x="153" y="672"/>
                  </a:lnTo>
                  <a:cubicBezTo>
                    <a:pt x="151" y="670"/>
                    <a:pt x="148" y="668"/>
                    <a:pt x="148" y="668"/>
                  </a:cubicBezTo>
                  <a:cubicBezTo>
                    <a:pt x="130" y="645"/>
                    <a:pt x="121" y="618"/>
                    <a:pt x="117" y="587"/>
                  </a:cubicBezTo>
                  <a:cubicBezTo>
                    <a:pt x="112" y="551"/>
                    <a:pt x="108" y="510"/>
                    <a:pt x="108" y="470"/>
                  </a:cubicBezTo>
                  <a:cubicBezTo>
                    <a:pt x="108" y="393"/>
                    <a:pt x="108" y="317"/>
                    <a:pt x="112" y="249"/>
                  </a:cubicBezTo>
                  <a:cubicBezTo>
                    <a:pt x="121" y="119"/>
                    <a:pt x="130" y="33"/>
                    <a:pt x="130" y="33"/>
                  </a:cubicBezTo>
                  <a:cubicBezTo>
                    <a:pt x="130" y="20"/>
                    <a:pt x="121" y="6"/>
                    <a:pt x="108" y="2"/>
                  </a:cubicBezTo>
                  <a:cubicBezTo>
                    <a:pt x="105" y="1"/>
                    <a:pt x="102" y="1"/>
                    <a:pt x="9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4"/>
            <p:cNvSpPr/>
            <p:nvPr/>
          </p:nvSpPr>
          <p:spPr>
            <a:xfrm>
              <a:off x="3693850" y="871000"/>
              <a:ext cx="19800" cy="124925"/>
            </a:xfrm>
            <a:custGeom>
              <a:rect b="b" l="l" r="r" t="t"/>
              <a:pathLst>
                <a:path extrusionOk="0" h="4997" w="792">
                  <a:moveTo>
                    <a:pt x="36" y="0"/>
                  </a:moveTo>
                  <a:cubicBezTo>
                    <a:pt x="19" y="0"/>
                    <a:pt x="0" y="13"/>
                    <a:pt x="6" y="35"/>
                  </a:cubicBezTo>
                  <a:lnTo>
                    <a:pt x="177" y="880"/>
                  </a:lnTo>
                  <a:cubicBezTo>
                    <a:pt x="226" y="1132"/>
                    <a:pt x="285" y="1429"/>
                    <a:pt x="343" y="1749"/>
                  </a:cubicBezTo>
                  <a:cubicBezTo>
                    <a:pt x="406" y="2068"/>
                    <a:pt x="469" y="2405"/>
                    <a:pt x="523" y="2747"/>
                  </a:cubicBezTo>
                  <a:cubicBezTo>
                    <a:pt x="555" y="2914"/>
                    <a:pt x="582" y="3085"/>
                    <a:pt x="604" y="3251"/>
                  </a:cubicBezTo>
                  <a:cubicBezTo>
                    <a:pt x="622" y="3418"/>
                    <a:pt x="649" y="3584"/>
                    <a:pt x="658" y="3746"/>
                  </a:cubicBezTo>
                  <a:cubicBezTo>
                    <a:pt x="667" y="3823"/>
                    <a:pt x="676" y="3904"/>
                    <a:pt x="676" y="3980"/>
                  </a:cubicBezTo>
                  <a:cubicBezTo>
                    <a:pt x="680" y="4052"/>
                    <a:pt x="680" y="4128"/>
                    <a:pt x="676" y="4200"/>
                  </a:cubicBezTo>
                  <a:lnTo>
                    <a:pt x="671" y="4254"/>
                  </a:lnTo>
                  <a:lnTo>
                    <a:pt x="671" y="4277"/>
                  </a:lnTo>
                  <a:lnTo>
                    <a:pt x="667" y="4304"/>
                  </a:lnTo>
                  <a:cubicBezTo>
                    <a:pt x="658" y="4331"/>
                    <a:pt x="645" y="4358"/>
                    <a:pt x="627" y="4385"/>
                  </a:cubicBezTo>
                  <a:cubicBezTo>
                    <a:pt x="591" y="4439"/>
                    <a:pt x="550" y="4488"/>
                    <a:pt x="505" y="4533"/>
                  </a:cubicBezTo>
                  <a:cubicBezTo>
                    <a:pt x="465" y="4583"/>
                    <a:pt x="420" y="4628"/>
                    <a:pt x="384" y="4677"/>
                  </a:cubicBezTo>
                  <a:cubicBezTo>
                    <a:pt x="339" y="4731"/>
                    <a:pt x="312" y="4790"/>
                    <a:pt x="307" y="4857"/>
                  </a:cubicBezTo>
                  <a:cubicBezTo>
                    <a:pt x="312" y="4875"/>
                    <a:pt x="312" y="4893"/>
                    <a:pt x="321" y="4907"/>
                  </a:cubicBezTo>
                  <a:cubicBezTo>
                    <a:pt x="321" y="4911"/>
                    <a:pt x="321" y="4920"/>
                    <a:pt x="325" y="4925"/>
                  </a:cubicBezTo>
                  <a:lnTo>
                    <a:pt x="330" y="4934"/>
                  </a:lnTo>
                  <a:lnTo>
                    <a:pt x="339" y="4947"/>
                  </a:lnTo>
                  <a:cubicBezTo>
                    <a:pt x="361" y="4974"/>
                    <a:pt x="397" y="4992"/>
                    <a:pt x="433" y="4997"/>
                  </a:cubicBezTo>
                  <a:cubicBezTo>
                    <a:pt x="483" y="4997"/>
                    <a:pt x="528" y="4983"/>
                    <a:pt x="568" y="4961"/>
                  </a:cubicBezTo>
                  <a:cubicBezTo>
                    <a:pt x="622" y="4929"/>
                    <a:pt x="676" y="4898"/>
                    <a:pt x="721" y="4857"/>
                  </a:cubicBezTo>
                  <a:cubicBezTo>
                    <a:pt x="752" y="4830"/>
                    <a:pt x="770" y="4817"/>
                    <a:pt x="770" y="4817"/>
                  </a:cubicBezTo>
                  <a:cubicBezTo>
                    <a:pt x="792" y="4792"/>
                    <a:pt x="771" y="4761"/>
                    <a:pt x="747" y="4761"/>
                  </a:cubicBezTo>
                  <a:cubicBezTo>
                    <a:pt x="741" y="4761"/>
                    <a:pt x="735" y="4763"/>
                    <a:pt x="730" y="4767"/>
                  </a:cubicBezTo>
                  <a:cubicBezTo>
                    <a:pt x="730" y="4767"/>
                    <a:pt x="712" y="4781"/>
                    <a:pt x="680" y="4808"/>
                  </a:cubicBezTo>
                  <a:cubicBezTo>
                    <a:pt x="636" y="4839"/>
                    <a:pt x="591" y="4871"/>
                    <a:pt x="541" y="4893"/>
                  </a:cubicBezTo>
                  <a:cubicBezTo>
                    <a:pt x="510" y="4911"/>
                    <a:pt x="474" y="4920"/>
                    <a:pt x="438" y="4920"/>
                  </a:cubicBezTo>
                  <a:cubicBezTo>
                    <a:pt x="429" y="4920"/>
                    <a:pt x="415" y="4916"/>
                    <a:pt x="406" y="4907"/>
                  </a:cubicBezTo>
                  <a:lnTo>
                    <a:pt x="397" y="4889"/>
                  </a:lnTo>
                  <a:lnTo>
                    <a:pt x="393" y="4884"/>
                  </a:lnTo>
                  <a:cubicBezTo>
                    <a:pt x="393" y="4875"/>
                    <a:pt x="388" y="4866"/>
                    <a:pt x="388" y="4857"/>
                  </a:cubicBezTo>
                  <a:cubicBezTo>
                    <a:pt x="397" y="4812"/>
                    <a:pt x="420" y="4767"/>
                    <a:pt x="451" y="4736"/>
                  </a:cubicBezTo>
                  <a:cubicBezTo>
                    <a:pt x="487" y="4691"/>
                    <a:pt x="528" y="4646"/>
                    <a:pt x="573" y="4601"/>
                  </a:cubicBezTo>
                  <a:cubicBezTo>
                    <a:pt x="622" y="4551"/>
                    <a:pt x="667" y="4497"/>
                    <a:pt x="707" y="4439"/>
                  </a:cubicBezTo>
                  <a:cubicBezTo>
                    <a:pt x="716" y="4421"/>
                    <a:pt x="725" y="4407"/>
                    <a:pt x="739" y="4389"/>
                  </a:cubicBezTo>
                  <a:cubicBezTo>
                    <a:pt x="748" y="4367"/>
                    <a:pt x="752" y="4349"/>
                    <a:pt x="761" y="4331"/>
                  </a:cubicBezTo>
                  <a:lnTo>
                    <a:pt x="766" y="4304"/>
                  </a:lnTo>
                  <a:cubicBezTo>
                    <a:pt x="770" y="4295"/>
                    <a:pt x="770" y="4286"/>
                    <a:pt x="770" y="4272"/>
                  </a:cubicBezTo>
                  <a:lnTo>
                    <a:pt x="779" y="4218"/>
                  </a:lnTo>
                  <a:cubicBezTo>
                    <a:pt x="784" y="4137"/>
                    <a:pt x="788" y="4061"/>
                    <a:pt x="784" y="3984"/>
                  </a:cubicBezTo>
                  <a:cubicBezTo>
                    <a:pt x="784" y="3904"/>
                    <a:pt x="779" y="3823"/>
                    <a:pt x="770" y="3742"/>
                  </a:cubicBezTo>
                  <a:cubicBezTo>
                    <a:pt x="761" y="3580"/>
                    <a:pt x="739" y="3413"/>
                    <a:pt x="716" y="3242"/>
                  </a:cubicBezTo>
                  <a:cubicBezTo>
                    <a:pt x="694" y="3071"/>
                    <a:pt x="667" y="2900"/>
                    <a:pt x="640" y="2729"/>
                  </a:cubicBezTo>
                  <a:cubicBezTo>
                    <a:pt x="523" y="2046"/>
                    <a:pt x="384" y="1371"/>
                    <a:pt x="267" y="867"/>
                  </a:cubicBezTo>
                  <a:cubicBezTo>
                    <a:pt x="150" y="363"/>
                    <a:pt x="64" y="26"/>
                    <a:pt x="64" y="26"/>
                  </a:cubicBezTo>
                  <a:lnTo>
                    <a:pt x="64" y="21"/>
                  </a:lnTo>
                  <a:cubicBezTo>
                    <a:pt x="61" y="6"/>
                    <a:pt x="49" y="0"/>
                    <a:pt x="3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4"/>
            <p:cNvSpPr/>
            <p:nvPr/>
          </p:nvSpPr>
          <p:spPr>
            <a:xfrm>
              <a:off x="3607950" y="809825"/>
              <a:ext cx="20275" cy="216175"/>
            </a:xfrm>
            <a:custGeom>
              <a:rect b="b" l="l" r="r" t="t"/>
              <a:pathLst>
                <a:path extrusionOk="0" h="8647" w="811">
                  <a:moveTo>
                    <a:pt x="741" y="1"/>
                  </a:moveTo>
                  <a:cubicBezTo>
                    <a:pt x="726" y="1"/>
                    <a:pt x="711" y="11"/>
                    <a:pt x="711" y="30"/>
                  </a:cubicBezTo>
                  <a:cubicBezTo>
                    <a:pt x="711" y="30"/>
                    <a:pt x="711" y="66"/>
                    <a:pt x="716" y="129"/>
                  </a:cubicBezTo>
                  <a:cubicBezTo>
                    <a:pt x="720" y="192"/>
                    <a:pt x="720" y="286"/>
                    <a:pt x="725" y="408"/>
                  </a:cubicBezTo>
                  <a:cubicBezTo>
                    <a:pt x="729" y="525"/>
                    <a:pt x="734" y="673"/>
                    <a:pt x="725" y="840"/>
                  </a:cubicBezTo>
                  <a:cubicBezTo>
                    <a:pt x="720" y="1002"/>
                    <a:pt x="711" y="1191"/>
                    <a:pt x="693" y="1398"/>
                  </a:cubicBezTo>
                  <a:cubicBezTo>
                    <a:pt x="689" y="1447"/>
                    <a:pt x="689" y="1501"/>
                    <a:pt x="680" y="1555"/>
                  </a:cubicBezTo>
                  <a:cubicBezTo>
                    <a:pt x="675" y="1604"/>
                    <a:pt x="666" y="1658"/>
                    <a:pt x="657" y="1712"/>
                  </a:cubicBezTo>
                  <a:cubicBezTo>
                    <a:pt x="639" y="1820"/>
                    <a:pt x="630" y="1937"/>
                    <a:pt x="603" y="2050"/>
                  </a:cubicBezTo>
                  <a:cubicBezTo>
                    <a:pt x="581" y="2167"/>
                    <a:pt x="554" y="2284"/>
                    <a:pt x="527" y="2401"/>
                  </a:cubicBezTo>
                  <a:lnTo>
                    <a:pt x="437" y="2770"/>
                  </a:lnTo>
                  <a:cubicBezTo>
                    <a:pt x="315" y="3273"/>
                    <a:pt x="207" y="3813"/>
                    <a:pt x="126" y="4362"/>
                  </a:cubicBezTo>
                  <a:cubicBezTo>
                    <a:pt x="50" y="4897"/>
                    <a:pt x="9" y="5437"/>
                    <a:pt x="9" y="5977"/>
                  </a:cubicBezTo>
                  <a:cubicBezTo>
                    <a:pt x="0" y="6449"/>
                    <a:pt x="45" y="6922"/>
                    <a:pt x="144" y="7385"/>
                  </a:cubicBezTo>
                  <a:cubicBezTo>
                    <a:pt x="185" y="7570"/>
                    <a:pt x="239" y="7754"/>
                    <a:pt x="311" y="7930"/>
                  </a:cubicBezTo>
                  <a:cubicBezTo>
                    <a:pt x="338" y="8010"/>
                    <a:pt x="374" y="8082"/>
                    <a:pt x="405" y="8145"/>
                  </a:cubicBezTo>
                  <a:cubicBezTo>
                    <a:pt x="437" y="8213"/>
                    <a:pt x="473" y="8267"/>
                    <a:pt x="500" y="8325"/>
                  </a:cubicBezTo>
                  <a:cubicBezTo>
                    <a:pt x="549" y="8406"/>
                    <a:pt x="603" y="8483"/>
                    <a:pt x="662" y="8559"/>
                  </a:cubicBezTo>
                  <a:lnTo>
                    <a:pt x="720" y="8636"/>
                  </a:lnTo>
                  <a:cubicBezTo>
                    <a:pt x="724" y="8644"/>
                    <a:pt x="731" y="8647"/>
                    <a:pt x="739" y="8647"/>
                  </a:cubicBezTo>
                  <a:cubicBezTo>
                    <a:pt x="762" y="8647"/>
                    <a:pt x="790" y="8617"/>
                    <a:pt x="770" y="8600"/>
                  </a:cubicBezTo>
                  <a:lnTo>
                    <a:pt x="716" y="8523"/>
                  </a:lnTo>
                  <a:cubicBezTo>
                    <a:pt x="662" y="8447"/>
                    <a:pt x="612" y="8370"/>
                    <a:pt x="563" y="8289"/>
                  </a:cubicBezTo>
                  <a:cubicBezTo>
                    <a:pt x="536" y="8240"/>
                    <a:pt x="504" y="8181"/>
                    <a:pt x="477" y="8118"/>
                  </a:cubicBezTo>
                  <a:cubicBezTo>
                    <a:pt x="450" y="8051"/>
                    <a:pt x="414" y="7979"/>
                    <a:pt x="387" y="7903"/>
                  </a:cubicBezTo>
                  <a:cubicBezTo>
                    <a:pt x="324" y="7727"/>
                    <a:pt x="275" y="7552"/>
                    <a:pt x="234" y="7367"/>
                  </a:cubicBezTo>
                  <a:cubicBezTo>
                    <a:pt x="144" y="6913"/>
                    <a:pt x="104" y="6445"/>
                    <a:pt x="113" y="5977"/>
                  </a:cubicBezTo>
                  <a:cubicBezTo>
                    <a:pt x="122" y="5442"/>
                    <a:pt x="167" y="4906"/>
                    <a:pt x="248" y="4380"/>
                  </a:cubicBezTo>
                  <a:cubicBezTo>
                    <a:pt x="324" y="3836"/>
                    <a:pt x="423" y="3296"/>
                    <a:pt x="540" y="2797"/>
                  </a:cubicBezTo>
                  <a:cubicBezTo>
                    <a:pt x="572" y="2671"/>
                    <a:pt x="603" y="2554"/>
                    <a:pt x="630" y="2428"/>
                  </a:cubicBezTo>
                  <a:cubicBezTo>
                    <a:pt x="657" y="2306"/>
                    <a:pt x="680" y="2189"/>
                    <a:pt x="702" y="2072"/>
                  </a:cubicBezTo>
                  <a:cubicBezTo>
                    <a:pt x="729" y="1955"/>
                    <a:pt x="738" y="1843"/>
                    <a:pt x="756" y="1730"/>
                  </a:cubicBezTo>
                  <a:cubicBezTo>
                    <a:pt x="761" y="1672"/>
                    <a:pt x="774" y="1618"/>
                    <a:pt x="779" y="1564"/>
                  </a:cubicBezTo>
                  <a:cubicBezTo>
                    <a:pt x="779" y="1510"/>
                    <a:pt x="783" y="1461"/>
                    <a:pt x="788" y="1407"/>
                  </a:cubicBezTo>
                  <a:cubicBezTo>
                    <a:pt x="797" y="1303"/>
                    <a:pt x="806" y="1204"/>
                    <a:pt x="806" y="1110"/>
                  </a:cubicBezTo>
                  <a:cubicBezTo>
                    <a:pt x="810" y="1015"/>
                    <a:pt x="810" y="925"/>
                    <a:pt x="810" y="840"/>
                  </a:cubicBezTo>
                  <a:cubicBezTo>
                    <a:pt x="810" y="673"/>
                    <a:pt x="806" y="529"/>
                    <a:pt x="801" y="408"/>
                  </a:cubicBezTo>
                  <a:cubicBezTo>
                    <a:pt x="797" y="286"/>
                    <a:pt x="788" y="192"/>
                    <a:pt x="783" y="124"/>
                  </a:cubicBezTo>
                  <a:lnTo>
                    <a:pt x="774" y="25"/>
                  </a:lnTo>
                  <a:lnTo>
                    <a:pt x="770" y="25"/>
                  </a:lnTo>
                  <a:cubicBezTo>
                    <a:pt x="767" y="9"/>
                    <a:pt x="754" y="1"/>
                    <a:pt x="74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4"/>
            <p:cNvSpPr/>
            <p:nvPr/>
          </p:nvSpPr>
          <p:spPr>
            <a:xfrm>
              <a:off x="3681500" y="846750"/>
              <a:ext cx="10475" cy="23275"/>
            </a:xfrm>
            <a:custGeom>
              <a:rect b="b" l="l" r="r" t="t"/>
              <a:pathLst>
                <a:path extrusionOk="0" h="931" w="419">
                  <a:moveTo>
                    <a:pt x="35" y="0"/>
                  </a:moveTo>
                  <a:cubicBezTo>
                    <a:pt x="32" y="0"/>
                    <a:pt x="30" y="1"/>
                    <a:pt x="27" y="2"/>
                  </a:cubicBezTo>
                  <a:cubicBezTo>
                    <a:pt x="14" y="6"/>
                    <a:pt x="0" y="24"/>
                    <a:pt x="5" y="37"/>
                  </a:cubicBezTo>
                  <a:cubicBezTo>
                    <a:pt x="5" y="37"/>
                    <a:pt x="18" y="96"/>
                    <a:pt x="41" y="181"/>
                  </a:cubicBezTo>
                  <a:cubicBezTo>
                    <a:pt x="68" y="267"/>
                    <a:pt x="108" y="375"/>
                    <a:pt x="149" y="487"/>
                  </a:cubicBezTo>
                  <a:cubicBezTo>
                    <a:pt x="171" y="541"/>
                    <a:pt x="194" y="595"/>
                    <a:pt x="216" y="649"/>
                  </a:cubicBezTo>
                  <a:cubicBezTo>
                    <a:pt x="225" y="672"/>
                    <a:pt x="239" y="699"/>
                    <a:pt x="248" y="721"/>
                  </a:cubicBezTo>
                  <a:cubicBezTo>
                    <a:pt x="261" y="753"/>
                    <a:pt x="270" y="766"/>
                    <a:pt x="284" y="789"/>
                  </a:cubicBezTo>
                  <a:cubicBezTo>
                    <a:pt x="324" y="865"/>
                    <a:pt x="356" y="915"/>
                    <a:pt x="356" y="915"/>
                  </a:cubicBezTo>
                  <a:cubicBezTo>
                    <a:pt x="362" y="926"/>
                    <a:pt x="373" y="931"/>
                    <a:pt x="383" y="931"/>
                  </a:cubicBezTo>
                  <a:cubicBezTo>
                    <a:pt x="401" y="931"/>
                    <a:pt x="418" y="915"/>
                    <a:pt x="410" y="892"/>
                  </a:cubicBezTo>
                  <a:lnTo>
                    <a:pt x="410" y="888"/>
                  </a:lnTo>
                  <a:cubicBezTo>
                    <a:pt x="410" y="888"/>
                    <a:pt x="396" y="829"/>
                    <a:pt x="365" y="748"/>
                  </a:cubicBezTo>
                  <a:cubicBezTo>
                    <a:pt x="360" y="726"/>
                    <a:pt x="342" y="699"/>
                    <a:pt x="342" y="685"/>
                  </a:cubicBezTo>
                  <a:cubicBezTo>
                    <a:pt x="333" y="658"/>
                    <a:pt x="329" y="636"/>
                    <a:pt x="320" y="609"/>
                  </a:cubicBezTo>
                  <a:cubicBezTo>
                    <a:pt x="297" y="559"/>
                    <a:pt x="279" y="501"/>
                    <a:pt x="261" y="447"/>
                  </a:cubicBezTo>
                  <a:cubicBezTo>
                    <a:pt x="216" y="339"/>
                    <a:pt x="171" y="226"/>
                    <a:pt x="131" y="150"/>
                  </a:cubicBezTo>
                  <a:cubicBezTo>
                    <a:pt x="95" y="69"/>
                    <a:pt x="63" y="15"/>
                    <a:pt x="63" y="15"/>
                  </a:cubicBezTo>
                  <a:cubicBezTo>
                    <a:pt x="60" y="8"/>
                    <a:pt x="47" y="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4"/>
            <p:cNvSpPr/>
            <p:nvPr/>
          </p:nvSpPr>
          <p:spPr>
            <a:xfrm>
              <a:off x="3610750" y="1041800"/>
              <a:ext cx="25900" cy="5975"/>
            </a:xfrm>
            <a:custGeom>
              <a:rect b="b" l="l" r="r" t="t"/>
              <a:pathLst>
                <a:path extrusionOk="0" h="239" w="1036">
                  <a:moveTo>
                    <a:pt x="46" y="0"/>
                  </a:moveTo>
                  <a:cubicBezTo>
                    <a:pt x="14" y="0"/>
                    <a:pt x="1" y="41"/>
                    <a:pt x="28" y="59"/>
                  </a:cubicBezTo>
                  <a:cubicBezTo>
                    <a:pt x="28" y="59"/>
                    <a:pt x="82" y="86"/>
                    <a:pt x="172" y="117"/>
                  </a:cubicBezTo>
                  <a:lnTo>
                    <a:pt x="244" y="149"/>
                  </a:lnTo>
                  <a:cubicBezTo>
                    <a:pt x="271" y="158"/>
                    <a:pt x="298" y="167"/>
                    <a:pt x="325" y="176"/>
                  </a:cubicBezTo>
                  <a:lnTo>
                    <a:pt x="500" y="212"/>
                  </a:lnTo>
                  <a:lnTo>
                    <a:pt x="545" y="221"/>
                  </a:lnTo>
                  <a:cubicBezTo>
                    <a:pt x="563" y="221"/>
                    <a:pt x="577" y="225"/>
                    <a:pt x="595" y="225"/>
                  </a:cubicBezTo>
                  <a:lnTo>
                    <a:pt x="685" y="230"/>
                  </a:lnTo>
                  <a:cubicBezTo>
                    <a:pt x="743" y="239"/>
                    <a:pt x="797" y="239"/>
                    <a:pt x="846" y="239"/>
                  </a:cubicBezTo>
                  <a:cubicBezTo>
                    <a:pt x="882" y="239"/>
                    <a:pt x="918" y="234"/>
                    <a:pt x="959" y="230"/>
                  </a:cubicBezTo>
                  <a:lnTo>
                    <a:pt x="999" y="225"/>
                  </a:lnTo>
                  <a:cubicBezTo>
                    <a:pt x="1035" y="221"/>
                    <a:pt x="1035" y="167"/>
                    <a:pt x="999" y="162"/>
                  </a:cubicBezTo>
                  <a:lnTo>
                    <a:pt x="959" y="158"/>
                  </a:lnTo>
                  <a:cubicBezTo>
                    <a:pt x="932" y="153"/>
                    <a:pt x="891" y="149"/>
                    <a:pt x="846" y="144"/>
                  </a:cubicBezTo>
                  <a:cubicBezTo>
                    <a:pt x="801" y="140"/>
                    <a:pt x="752" y="126"/>
                    <a:pt x="694" y="122"/>
                  </a:cubicBezTo>
                  <a:lnTo>
                    <a:pt x="608" y="113"/>
                  </a:lnTo>
                  <a:cubicBezTo>
                    <a:pt x="595" y="113"/>
                    <a:pt x="581" y="108"/>
                    <a:pt x="568" y="108"/>
                  </a:cubicBezTo>
                  <a:cubicBezTo>
                    <a:pt x="554" y="104"/>
                    <a:pt x="536" y="99"/>
                    <a:pt x="523" y="99"/>
                  </a:cubicBezTo>
                  <a:lnTo>
                    <a:pt x="347" y="68"/>
                  </a:lnTo>
                  <a:cubicBezTo>
                    <a:pt x="316" y="63"/>
                    <a:pt x="293" y="54"/>
                    <a:pt x="266" y="50"/>
                  </a:cubicBezTo>
                  <a:lnTo>
                    <a:pt x="199" y="32"/>
                  </a:lnTo>
                  <a:cubicBezTo>
                    <a:pt x="109" y="9"/>
                    <a:pt x="50" y="0"/>
                    <a:pt x="5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4"/>
            <p:cNvSpPr/>
            <p:nvPr/>
          </p:nvSpPr>
          <p:spPr>
            <a:xfrm>
              <a:off x="3667550" y="1022650"/>
              <a:ext cx="45800" cy="29825"/>
            </a:xfrm>
            <a:custGeom>
              <a:rect b="b" l="l" r="r" t="t"/>
              <a:pathLst>
                <a:path extrusionOk="0" h="1193" w="1832">
                  <a:moveTo>
                    <a:pt x="32" y="0"/>
                  </a:moveTo>
                  <a:cubicBezTo>
                    <a:pt x="17" y="0"/>
                    <a:pt x="1" y="13"/>
                    <a:pt x="1" y="33"/>
                  </a:cubicBezTo>
                  <a:cubicBezTo>
                    <a:pt x="10" y="64"/>
                    <a:pt x="19" y="96"/>
                    <a:pt x="32" y="127"/>
                  </a:cubicBezTo>
                  <a:cubicBezTo>
                    <a:pt x="64" y="208"/>
                    <a:pt x="100" y="289"/>
                    <a:pt x="144" y="361"/>
                  </a:cubicBezTo>
                  <a:cubicBezTo>
                    <a:pt x="171" y="415"/>
                    <a:pt x="203" y="465"/>
                    <a:pt x="239" y="510"/>
                  </a:cubicBezTo>
                  <a:cubicBezTo>
                    <a:pt x="275" y="564"/>
                    <a:pt x="315" y="618"/>
                    <a:pt x="356" y="667"/>
                  </a:cubicBezTo>
                  <a:cubicBezTo>
                    <a:pt x="405" y="717"/>
                    <a:pt x="455" y="766"/>
                    <a:pt x="509" y="816"/>
                  </a:cubicBezTo>
                  <a:cubicBezTo>
                    <a:pt x="563" y="861"/>
                    <a:pt x="617" y="906"/>
                    <a:pt x="680" y="946"/>
                  </a:cubicBezTo>
                  <a:cubicBezTo>
                    <a:pt x="738" y="987"/>
                    <a:pt x="806" y="1023"/>
                    <a:pt x="869" y="1054"/>
                  </a:cubicBezTo>
                  <a:cubicBezTo>
                    <a:pt x="936" y="1081"/>
                    <a:pt x="999" y="1108"/>
                    <a:pt x="1067" y="1126"/>
                  </a:cubicBezTo>
                  <a:cubicBezTo>
                    <a:pt x="1130" y="1148"/>
                    <a:pt x="1193" y="1162"/>
                    <a:pt x="1260" y="1171"/>
                  </a:cubicBezTo>
                  <a:cubicBezTo>
                    <a:pt x="1319" y="1180"/>
                    <a:pt x="1377" y="1189"/>
                    <a:pt x="1436" y="1189"/>
                  </a:cubicBezTo>
                  <a:cubicBezTo>
                    <a:pt x="1460" y="1191"/>
                    <a:pt x="1485" y="1192"/>
                    <a:pt x="1509" y="1192"/>
                  </a:cubicBezTo>
                  <a:cubicBezTo>
                    <a:pt x="1533" y="1192"/>
                    <a:pt x="1557" y="1191"/>
                    <a:pt x="1580" y="1189"/>
                  </a:cubicBezTo>
                  <a:lnTo>
                    <a:pt x="1692" y="1175"/>
                  </a:lnTo>
                  <a:lnTo>
                    <a:pt x="1791" y="1166"/>
                  </a:lnTo>
                  <a:cubicBezTo>
                    <a:pt x="1831" y="1166"/>
                    <a:pt x="1831" y="1108"/>
                    <a:pt x="1791" y="1108"/>
                  </a:cubicBezTo>
                  <a:lnTo>
                    <a:pt x="1584" y="1108"/>
                  </a:lnTo>
                  <a:cubicBezTo>
                    <a:pt x="1535" y="1104"/>
                    <a:pt x="1490" y="1099"/>
                    <a:pt x="1445" y="1095"/>
                  </a:cubicBezTo>
                  <a:cubicBezTo>
                    <a:pt x="1386" y="1090"/>
                    <a:pt x="1332" y="1081"/>
                    <a:pt x="1278" y="1068"/>
                  </a:cubicBezTo>
                  <a:cubicBezTo>
                    <a:pt x="1220" y="1059"/>
                    <a:pt x="1161" y="1041"/>
                    <a:pt x="1103" y="1023"/>
                  </a:cubicBezTo>
                  <a:cubicBezTo>
                    <a:pt x="1040" y="1000"/>
                    <a:pt x="981" y="978"/>
                    <a:pt x="923" y="946"/>
                  </a:cubicBezTo>
                  <a:cubicBezTo>
                    <a:pt x="860" y="919"/>
                    <a:pt x="801" y="888"/>
                    <a:pt x="747" y="847"/>
                  </a:cubicBezTo>
                  <a:cubicBezTo>
                    <a:pt x="689" y="811"/>
                    <a:pt x="635" y="771"/>
                    <a:pt x="585" y="726"/>
                  </a:cubicBezTo>
                  <a:cubicBezTo>
                    <a:pt x="531" y="685"/>
                    <a:pt x="482" y="640"/>
                    <a:pt x="441" y="591"/>
                  </a:cubicBezTo>
                  <a:cubicBezTo>
                    <a:pt x="401" y="541"/>
                    <a:pt x="356" y="496"/>
                    <a:pt x="320" y="447"/>
                  </a:cubicBezTo>
                  <a:cubicBezTo>
                    <a:pt x="288" y="406"/>
                    <a:pt x="257" y="361"/>
                    <a:pt x="225" y="312"/>
                  </a:cubicBezTo>
                  <a:cubicBezTo>
                    <a:pt x="180" y="244"/>
                    <a:pt x="140" y="172"/>
                    <a:pt x="100" y="96"/>
                  </a:cubicBezTo>
                  <a:cubicBezTo>
                    <a:pt x="73" y="42"/>
                    <a:pt x="59" y="10"/>
                    <a:pt x="59" y="10"/>
                  </a:cubicBezTo>
                  <a:lnTo>
                    <a:pt x="55" y="15"/>
                  </a:lnTo>
                  <a:cubicBezTo>
                    <a:pt x="50" y="5"/>
                    <a:pt x="41" y="0"/>
                    <a:pt x="3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4"/>
            <p:cNvSpPr/>
            <p:nvPr/>
          </p:nvSpPr>
          <p:spPr>
            <a:xfrm>
              <a:off x="3547900" y="1010125"/>
              <a:ext cx="10775" cy="11400"/>
            </a:xfrm>
            <a:custGeom>
              <a:rect b="b" l="l" r="r" t="t"/>
              <a:pathLst>
                <a:path extrusionOk="0" h="456" w="431">
                  <a:moveTo>
                    <a:pt x="407" y="21"/>
                  </a:moveTo>
                  <a:lnTo>
                    <a:pt x="407" y="21"/>
                  </a:lnTo>
                  <a:cubicBezTo>
                    <a:pt x="410" y="22"/>
                    <a:pt x="414" y="23"/>
                    <a:pt x="416" y="26"/>
                  </a:cubicBezTo>
                  <a:lnTo>
                    <a:pt x="416" y="26"/>
                  </a:lnTo>
                  <a:cubicBezTo>
                    <a:pt x="413" y="25"/>
                    <a:pt x="410" y="23"/>
                    <a:pt x="405" y="21"/>
                  </a:cubicBezTo>
                  <a:lnTo>
                    <a:pt x="405" y="21"/>
                  </a:lnTo>
                  <a:cubicBezTo>
                    <a:pt x="406" y="21"/>
                    <a:pt x="406" y="21"/>
                    <a:pt x="407" y="21"/>
                  </a:cubicBezTo>
                  <a:close/>
                  <a:moveTo>
                    <a:pt x="396" y="30"/>
                  </a:moveTo>
                  <a:cubicBezTo>
                    <a:pt x="393" y="32"/>
                    <a:pt x="392" y="36"/>
                    <a:pt x="393" y="40"/>
                  </a:cubicBezTo>
                  <a:lnTo>
                    <a:pt x="393" y="40"/>
                  </a:lnTo>
                  <a:lnTo>
                    <a:pt x="396" y="30"/>
                  </a:lnTo>
                  <a:close/>
                  <a:moveTo>
                    <a:pt x="405" y="21"/>
                  </a:moveTo>
                  <a:cubicBezTo>
                    <a:pt x="398" y="21"/>
                    <a:pt x="391" y="25"/>
                    <a:pt x="391" y="34"/>
                  </a:cubicBezTo>
                  <a:cubicBezTo>
                    <a:pt x="391" y="27"/>
                    <a:pt x="398" y="23"/>
                    <a:pt x="405" y="21"/>
                  </a:cubicBezTo>
                  <a:lnTo>
                    <a:pt x="405" y="21"/>
                  </a:lnTo>
                  <a:lnTo>
                    <a:pt x="418" y="43"/>
                  </a:lnTo>
                  <a:cubicBezTo>
                    <a:pt x="418" y="43"/>
                    <a:pt x="418" y="39"/>
                    <a:pt x="418" y="34"/>
                  </a:cubicBezTo>
                  <a:cubicBezTo>
                    <a:pt x="418" y="31"/>
                    <a:pt x="417" y="28"/>
                    <a:pt x="416" y="26"/>
                  </a:cubicBezTo>
                  <a:lnTo>
                    <a:pt x="416" y="26"/>
                  </a:lnTo>
                  <a:cubicBezTo>
                    <a:pt x="419" y="28"/>
                    <a:pt x="421" y="30"/>
                    <a:pt x="423" y="34"/>
                  </a:cubicBezTo>
                  <a:cubicBezTo>
                    <a:pt x="423" y="37"/>
                    <a:pt x="423" y="41"/>
                    <a:pt x="422" y="45"/>
                  </a:cubicBezTo>
                  <a:lnTo>
                    <a:pt x="422" y="45"/>
                  </a:lnTo>
                  <a:lnTo>
                    <a:pt x="423" y="43"/>
                  </a:lnTo>
                  <a:cubicBezTo>
                    <a:pt x="423" y="46"/>
                    <a:pt x="423" y="48"/>
                    <a:pt x="423" y="50"/>
                  </a:cubicBezTo>
                  <a:lnTo>
                    <a:pt x="423" y="50"/>
                  </a:lnTo>
                  <a:cubicBezTo>
                    <a:pt x="430" y="40"/>
                    <a:pt x="426" y="21"/>
                    <a:pt x="409" y="21"/>
                  </a:cubicBezTo>
                  <a:cubicBezTo>
                    <a:pt x="409" y="21"/>
                    <a:pt x="408" y="21"/>
                    <a:pt x="407" y="21"/>
                  </a:cubicBezTo>
                  <a:lnTo>
                    <a:pt x="407" y="21"/>
                  </a:lnTo>
                  <a:cubicBezTo>
                    <a:pt x="406" y="21"/>
                    <a:pt x="406" y="21"/>
                    <a:pt x="405" y="21"/>
                  </a:cubicBezTo>
                  <a:close/>
                  <a:moveTo>
                    <a:pt x="422" y="45"/>
                  </a:moveTo>
                  <a:lnTo>
                    <a:pt x="418" y="52"/>
                  </a:lnTo>
                  <a:cubicBezTo>
                    <a:pt x="420" y="51"/>
                    <a:pt x="421" y="48"/>
                    <a:pt x="422" y="45"/>
                  </a:cubicBezTo>
                  <a:close/>
                  <a:moveTo>
                    <a:pt x="25" y="1"/>
                  </a:moveTo>
                  <a:cubicBezTo>
                    <a:pt x="17" y="1"/>
                    <a:pt x="7" y="6"/>
                    <a:pt x="5" y="16"/>
                  </a:cubicBezTo>
                  <a:cubicBezTo>
                    <a:pt x="0" y="57"/>
                    <a:pt x="0" y="97"/>
                    <a:pt x="5" y="138"/>
                  </a:cubicBezTo>
                  <a:cubicBezTo>
                    <a:pt x="5" y="178"/>
                    <a:pt x="14" y="219"/>
                    <a:pt x="27" y="259"/>
                  </a:cubicBezTo>
                  <a:cubicBezTo>
                    <a:pt x="41" y="300"/>
                    <a:pt x="63" y="340"/>
                    <a:pt x="90" y="376"/>
                  </a:cubicBezTo>
                  <a:cubicBezTo>
                    <a:pt x="126" y="417"/>
                    <a:pt x="171" y="444"/>
                    <a:pt x="220" y="453"/>
                  </a:cubicBezTo>
                  <a:lnTo>
                    <a:pt x="211" y="448"/>
                  </a:lnTo>
                  <a:lnTo>
                    <a:pt x="211" y="448"/>
                  </a:lnTo>
                  <a:cubicBezTo>
                    <a:pt x="225" y="453"/>
                    <a:pt x="238" y="456"/>
                    <a:pt x="252" y="456"/>
                  </a:cubicBezTo>
                  <a:cubicBezTo>
                    <a:pt x="274" y="456"/>
                    <a:pt x="295" y="449"/>
                    <a:pt x="315" y="435"/>
                  </a:cubicBezTo>
                  <a:cubicBezTo>
                    <a:pt x="333" y="421"/>
                    <a:pt x="351" y="399"/>
                    <a:pt x="364" y="381"/>
                  </a:cubicBezTo>
                  <a:cubicBezTo>
                    <a:pt x="382" y="345"/>
                    <a:pt x="396" y="304"/>
                    <a:pt x="405" y="268"/>
                  </a:cubicBezTo>
                  <a:lnTo>
                    <a:pt x="414" y="210"/>
                  </a:lnTo>
                  <a:cubicBezTo>
                    <a:pt x="418" y="192"/>
                    <a:pt x="423" y="174"/>
                    <a:pt x="423" y="156"/>
                  </a:cubicBezTo>
                  <a:cubicBezTo>
                    <a:pt x="423" y="118"/>
                    <a:pt x="423" y="84"/>
                    <a:pt x="423" y="50"/>
                  </a:cubicBezTo>
                  <a:lnTo>
                    <a:pt x="423" y="50"/>
                  </a:lnTo>
                  <a:cubicBezTo>
                    <a:pt x="420" y="54"/>
                    <a:pt x="416" y="57"/>
                    <a:pt x="409" y="57"/>
                  </a:cubicBezTo>
                  <a:cubicBezTo>
                    <a:pt x="400" y="57"/>
                    <a:pt x="396" y="52"/>
                    <a:pt x="396" y="48"/>
                  </a:cubicBezTo>
                  <a:cubicBezTo>
                    <a:pt x="394" y="46"/>
                    <a:pt x="393" y="43"/>
                    <a:pt x="393" y="40"/>
                  </a:cubicBezTo>
                  <a:lnTo>
                    <a:pt x="393" y="40"/>
                  </a:lnTo>
                  <a:lnTo>
                    <a:pt x="391" y="43"/>
                  </a:lnTo>
                  <a:cubicBezTo>
                    <a:pt x="378" y="75"/>
                    <a:pt x="364" y="111"/>
                    <a:pt x="351" y="142"/>
                  </a:cubicBezTo>
                  <a:cubicBezTo>
                    <a:pt x="346" y="156"/>
                    <a:pt x="342" y="174"/>
                    <a:pt x="333" y="192"/>
                  </a:cubicBezTo>
                  <a:lnTo>
                    <a:pt x="315" y="241"/>
                  </a:lnTo>
                  <a:cubicBezTo>
                    <a:pt x="301" y="268"/>
                    <a:pt x="288" y="295"/>
                    <a:pt x="270" y="322"/>
                  </a:cubicBezTo>
                  <a:cubicBezTo>
                    <a:pt x="265" y="331"/>
                    <a:pt x="256" y="340"/>
                    <a:pt x="252" y="345"/>
                  </a:cubicBezTo>
                  <a:lnTo>
                    <a:pt x="243" y="345"/>
                  </a:lnTo>
                  <a:cubicBezTo>
                    <a:pt x="216" y="340"/>
                    <a:pt x="193" y="327"/>
                    <a:pt x="175" y="309"/>
                  </a:cubicBezTo>
                  <a:cubicBezTo>
                    <a:pt x="153" y="282"/>
                    <a:pt x="130" y="259"/>
                    <a:pt x="117" y="228"/>
                  </a:cubicBezTo>
                  <a:cubicBezTo>
                    <a:pt x="90" y="160"/>
                    <a:pt x="63" y="93"/>
                    <a:pt x="41" y="21"/>
                  </a:cubicBezTo>
                  <a:lnTo>
                    <a:pt x="41" y="12"/>
                  </a:lnTo>
                  <a:cubicBezTo>
                    <a:pt x="39" y="4"/>
                    <a:pt x="32" y="1"/>
                    <a:pt x="2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4"/>
            <p:cNvSpPr/>
            <p:nvPr/>
          </p:nvSpPr>
          <p:spPr>
            <a:xfrm>
              <a:off x="3537550" y="1001950"/>
              <a:ext cx="12050" cy="21425"/>
            </a:xfrm>
            <a:custGeom>
              <a:rect b="b" l="l" r="r" t="t"/>
              <a:pathLst>
                <a:path extrusionOk="0" h="857" w="482">
                  <a:moveTo>
                    <a:pt x="35" y="0"/>
                  </a:moveTo>
                  <a:cubicBezTo>
                    <a:pt x="27" y="0"/>
                    <a:pt x="18" y="8"/>
                    <a:pt x="18" y="15"/>
                  </a:cubicBezTo>
                  <a:cubicBezTo>
                    <a:pt x="5" y="101"/>
                    <a:pt x="0" y="191"/>
                    <a:pt x="5" y="276"/>
                  </a:cubicBezTo>
                  <a:cubicBezTo>
                    <a:pt x="5" y="366"/>
                    <a:pt x="14" y="456"/>
                    <a:pt x="32" y="541"/>
                  </a:cubicBezTo>
                  <a:cubicBezTo>
                    <a:pt x="41" y="595"/>
                    <a:pt x="54" y="645"/>
                    <a:pt x="77" y="694"/>
                  </a:cubicBezTo>
                  <a:cubicBezTo>
                    <a:pt x="99" y="753"/>
                    <a:pt x="140" y="807"/>
                    <a:pt x="194" y="838"/>
                  </a:cubicBezTo>
                  <a:cubicBezTo>
                    <a:pt x="216" y="847"/>
                    <a:pt x="234" y="856"/>
                    <a:pt x="257" y="856"/>
                  </a:cubicBezTo>
                  <a:cubicBezTo>
                    <a:pt x="279" y="856"/>
                    <a:pt x="302" y="852"/>
                    <a:pt x="320" y="838"/>
                  </a:cubicBezTo>
                  <a:cubicBezTo>
                    <a:pt x="351" y="820"/>
                    <a:pt x="374" y="793"/>
                    <a:pt x="392" y="762"/>
                  </a:cubicBezTo>
                  <a:cubicBezTo>
                    <a:pt x="414" y="717"/>
                    <a:pt x="432" y="663"/>
                    <a:pt x="441" y="613"/>
                  </a:cubicBezTo>
                  <a:cubicBezTo>
                    <a:pt x="459" y="523"/>
                    <a:pt x="473" y="433"/>
                    <a:pt x="477" y="348"/>
                  </a:cubicBezTo>
                  <a:cubicBezTo>
                    <a:pt x="482" y="258"/>
                    <a:pt x="482" y="173"/>
                    <a:pt x="477" y="87"/>
                  </a:cubicBezTo>
                  <a:cubicBezTo>
                    <a:pt x="477" y="83"/>
                    <a:pt x="473" y="74"/>
                    <a:pt x="464" y="74"/>
                  </a:cubicBezTo>
                  <a:cubicBezTo>
                    <a:pt x="459" y="74"/>
                    <a:pt x="450" y="78"/>
                    <a:pt x="450" y="87"/>
                  </a:cubicBezTo>
                  <a:cubicBezTo>
                    <a:pt x="450" y="87"/>
                    <a:pt x="446" y="114"/>
                    <a:pt x="437" y="155"/>
                  </a:cubicBezTo>
                  <a:cubicBezTo>
                    <a:pt x="432" y="200"/>
                    <a:pt x="423" y="263"/>
                    <a:pt x="405" y="339"/>
                  </a:cubicBezTo>
                  <a:cubicBezTo>
                    <a:pt x="392" y="420"/>
                    <a:pt x="374" y="505"/>
                    <a:pt x="351" y="586"/>
                  </a:cubicBezTo>
                  <a:cubicBezTo>
                    <a:pt x="338" y="631"/>
                    <a:pt x="320" y="672"/>
                    <a:pt x="297" y="712"/>
                  </a:cubicBezTo>
                  <a:cubicBezTo>
                    <a:pt x="293" y="726"/>
                    <a:pt x="279" y="735"/>
                    <a:pt x="270" y="744"/>
                  </a:cubicBezTo>
                  <a:lnTo>
                    <a:pt x="257" y="744"/>
                  </a:lnTo>
                  <a:cubicBezTo>
                    <a:pt x="266" y="744"/>
                    <a:pt x="252" y="739"/>
                    <a:pt x="248" y="739"/>
                  </a:cubicBezTo>
                  <a:cubicBezTo>
                    <a:pt x="216" y="717"/>
                    <a:pt x="194" y="685"/>
                    <a:pt x="185" y="649"/>
                  </a:cubicBezTo>
                  <a:cubicBezTo>
                    <a:pt x="167" y="604"/>
                    <a:pt x="153" y="559"/>
                    <a:pt x="144" y="519"/>
                  </a:cubicBezTo>
                  <a:cubicBezTo>
                    <a:pt x="122" y="429"/>
                    <a:pt x="108" y="343"/>
                    <a:pt x="95" y="267"/>
                  </a:cubicBezTo>
                  <a:cubicBezTo>
                    <a:pt x="72" y="119"/>
                    <a:pt x="59" y="15"/>
                    <a:pt x="59" y="15"/>
                  </a:cubicBezTo>
                  <a:cubicBezTo>
                    <a:pt x="59" y="6"/>
                    <a:pt x="50" y="2"/>
                    <a:pt x="41" y="2"/>
                  </a:cubicBezTo>
                  <a:cubicBezTo>
                    <a:pt x="39" y="1"/>
                    <a:pt x="37" y="0"/>
                    <a:pt x="3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4"/>
            <p:cNvSpPr/>
            <p:nvPr/>
          </p:nvSpPr>
          <p:spPr>
            <a:xfrm>
              <a:off x="3533200" y="1003175"/>
              <a:ext cx="6400" cy="18350"/>
            </a:xfrm>
            <a:custGeom>
              <a:rect b="b" l="l" r="r" t="t"/>
              <a:pathLst>
                <a:path extrusionOk="0" h="734" w="256">
                  <a:moveTo>
                    <a:pt x="212" y="0"/>
                  </a:moveTo>
                  <a:cubicBezTo>
                    <a:pt x="206" y="0"/>
                    <a:pt x="200" y="4"/>
                    <a:pt x="197" y="11"/>
                  </a:cubicBezTo>
                  <a:cubicBezTo>
                    <a:pt x="197" y="11"/>
                    <a:pt x="183" y="61"/>
                    <a:pt x="170" y="133"/>
                  </a:cubicBezTo>
                  <a:cubicBezTo>
                    <a:pt x="156" y="205"/>
                    <a:pt x="143" y="299"/>
                    <a:pt x="129" y="393"/>
                  </a:cubicBezTo>
                  <a:cubicBezTo>
                    <a:pt x="120" y="474"/>
                    <a:pt x="107" y="560"/>
                    <a:pt x="84" y="641"/>
                  </a:cubicBezTo>
                  <a:cubicBezTo>
                    <a:pt x="71" y="668"/>
                    <a:pt x="71" y="677"/>
                    <a:pt x="57" y="677"/>
                  </a:cubicBezTo>
                  <a:lnTo>
                    <a:pt x="35" y="677"/>
                  </a:lnTo>
                  <a:lnTo>
                    <a:pt x="35" y="672"/>
                  </a:lnTo>
                  <a:cubicBezTo>
                    <a:pt x="33" y="672"/>
                    <a:pt x="32" y="672"/>
                    <a:pt x="30" y="672"/>
                  </a:cubicBezTo>
                  <a:cubicBezTo>
                    <a:pt x="14" y="672"/>
                    <a:pt x="0" y="692"/>
                    <a:pt x="17" y="704"/>
                  </a:cubicBezTo>
                  <a:lnTo>
                    <a:pt x="21" y="713"/>
                  </a:lnTo>
                  <a:cubicBezTo>
                    <a:pt x="30" y="722"/>
                    <a:pt x="39" y="726"/>
                    <a:pt x="48" y="731"/>
                  </a:cubicBezTo>
                  <a:cubicBezTo>
                    <a:pt x="58" y="733"/>
                    <a:pt x="66" y="734"/>
                    <a:pt x="74" y="734"/>
                  </a:cubicBezTo>
                  <a:cubicBezTo>
                    <a:pt x="86" y="734"/>
                    <a:pt x="98" y="732"/>
                    <a:pt x="111" y="726"/>
                  </a:cubicBezTo>
                  <a:cubicBezTo>
                    <a:pt x="129" y="717"/>
                    <a:pt x="147" y="699"/>
                    <a:pt x="161" y="681"/>
                  </a:cubicBezTo>
                  <a:cubicBezTo>
                    <a:pt x="210" y="600"/>
                    <a:pt x="242" y="506"/>
                    <a:pt x="246" y="407"/>
                  </a:cubicBezTo>
                  <a:cubicBezTo>
                    <a:pt x="255" y="317"/>
                    <a:pt x="255" y="227"/>
                    <a:pt x="246" y="137"/>
                  </a:cubicBezTo>
                  <a:cubicBezTo>
                    <a:pt x="242" y="92"/>
                    <a:pt x="237" y="52"/>
                    <a:pt x="228" y="11"/>
                  </a:cubicBezTo>
                  <a:cubicBezTo>
                    <a:pt x="228" y="7"/>
                    <a:pt x="224" y="2"/>
                    <a:pt x="219" y="2"/>
                  </a:cubicBezTo>
                  <a:cubicBezTo>
                    <a:pt x="217" y="1"/>
                    <a:pt x="214" y="0"/>
                    <a:pt x="21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4"/>
            <p:cNvSpPr/>
            <p:nvPr/>
          </p:nvSpPr>
          <p:spPr>
            <a:xfrm>
              <a:off x="3525275" y="980350"/>
              <a:ext cx="8800" cy="40625"/>
            </a:xfrm>
            <a:custGeom>
              <a:rect b="b" l="l" r="r" t="t"/>
              <a:pathLst>
                <a:path extrusionOk="0" h="1625" w="352">
                  <a:moveTo>
                    <a:pt x="66" y="1"/>
                  </a:moveTo>
                  <a:cubicBezTo>
                    <a:pt x="56" y="1"/>
                    <a:pt x="49" y="8"/>
                    <a:pt x="46" y="15"/>
                  </a:cubicBezTo>
                  <a:cubicBezTo>
                    <a:pt x="32" y="101"/>
                    <a:pt x="19" y="186"/>
                    <a:pt x="14" y="272"/>
                  </a:cubicBezTo>
                  <a:cubicBezTo>
                    <a:pt x="1" y="465"/>
                    <a:pt x="5" y="654"/>
                    <a:pt x="28" y="843"/>
                  </a:cubicBezTo>
                  <a:cubicBezTo>
                    <a:pt x="50" y="1037"/>
                    <a:pt x="95" y="1225"/>
                    <a:pt x="167" y="1405"/>
                  </a:cubicBezTo>
                  <a:cubicBezTo>
                    <a:pt x="185" y="1437"/>
                    <a:pt x="199" y="1468"/>
                    <a:pt x="221" y="1500"/>
                  </a:cubicBezTo>
                  <a:cubicBezTo>
                    <a:pt x="235" y="1527"/>
                    <a:pt x="253" y="1549"/>
                    <a:pt x="271" y="1572"/>
                  </a:cubicBezTo>
                  <a:cubicBezTo>
                    <a:pt x="284" y="1585"/>
                    <a:pt x="298" y="1599"/>
                    <a:pt x="311" y="1608"/>
                  </a:cubicBezTo>
                  <a:lnTo>
                    <a:pt x="329" y="1621"/>
                  </a:lnTo>
                  <a:cubicBezTo>
                    <a:pt x="331" y="1623"/>
                    <a:pt x="334" y="1624"/>
                    <a:pt x="336" y="1624"/>
                  </a:cubicBezTo>
                  <a:cubicBezTo>
                    <a:pt x="340" y="1624"/>
                    <a:pt x="345" y="1622"/>
                    <a:pt x="347" y="1617"/>
                  </a:cubicBezTo>
                  <a:cubicBezTo>
                    <a:pt x="352" y="1612"/>
                    <a:pt x="352" y="1603"/>
                    <a:pt x="347" y="1599"/>
                  </a:cubicBezTo>
                  <a:cubicBezTo>
                    <a:pt x="334" y="1581"/>
                    <a:pt x="320" y="1563"/>
                    <a:pt x="311" y="1540"/>
                  </a:cubicBezTo>
                  <a:cubicBezTo>
                    <a:pt x="298" y="1518"/>
                    <a:pt x="284" y="1495"/>
                    <a:pt x="275" y="1473"/>
                  </a:cubicBezTo>
                  <a:cubicBezTo>
                    <a:pt x="266" y="1446"/>
                    <a:pt x="257" y="1410"/>
                    <a:pt x="244" y="1374"/>
                  </a:cubicBezTo>
                  <a:cubicBezTo>
                    <a:pt x="199" y="1194"/>
                    <a:pt x="167" y="1014"/>
                    <a:pt x="149" y="830"/>
                  </a:cubicBezTo>
                  <a:cubicBezTo>
                    <a:pt x="122" y="627"/>
                    <a:pt x="109" y="425"/>
                    <a:pt x="100" y="272"/>
                  </a:cubicBezTo>
                  <a:cubicBezTo>
                    <a:pt x="95" y="119"/>
                    <a:pt x="91" y="15"/>
                    <a:pt x="91" y="15"/>
                  </a:cubicBezTo>
                  <a:cubicBezTo>
                    <a:pt x="86" y="6"/>
                    <a:pt x="77" y="2"/>
                    <a:pt x="73" y="2"/>
                  </a:cubicBezTo>
                  <a:cubicBezTo>
                    <a:pt x="70" y="1"/>
                    <a:pt x="68" y="1"/>
                    <a:pt x="6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4"/>
            <p:cNvSpPr/>
            <p:nvPr/>
          </p:nvSpPr>
          <p:spPr>
            <a:xfrm>
              <a:off x="3691775" y="712825"/>
              <a:ext cx="19100" cy="17400"/>
            </a:xfrm>
            <a:custGeom>
              <a:rect b="b" l="l" r="r" t="t"/>
              <a:pathLst>
                <a:path extrusionOk="0" h="696" w="764">
                  <a:moveTo>
                    <a:pt x="566" y="1"/>
                  </a:moveTo>
                  <a:cubicBezTo>
                    <a:pt x="539" y="5"/>
                    <a:pt x="507" y="5"/>
                    <a:pt x="476" y="10"/>
                  </a:cubicBezTo>
                  <a:cubicBezTo>
                    <a:pt x="444" y="19"/>
                    <a:pt x="413" y="28"/>
                    <a:pt x="386" y="41"/>
                  </a:cubicBezTo>
                  <a:cubicBezTo>
                    <a:pt x="350" y="59"/>
                    <a:pt x="323" y="77"/>
                    <a:pt x="296" y="100"/>
                  </a:cubicBezTo>
                  <a:cubicBezTo>
                    <a:pt x="264" y="118"/>
                    <a:pt x="237" y="145"/>
                    <a:pt x="215" y="172"/>
                  </a:cubicBezTo>
                  <a:cubicBezTo>
                    <a:pt x="170" y="221"/>
                    <a:pt x="134" y="280"/>
                    <a:pt x="102" y="338"/>
                  </a:cubicBezTo>
                  <a:cubicBezTo>
                    <a:pt x="75" y="392"/>
                    <a:pt x="57" y="446"/>
                    <a:pt x="39" y="500"/>
                  </a:cubicBezTo>
                  <a:cubicBezTo>
                    <a:pt x="30" y="522"/>
                    <a:pt x="26" y="545"/>
                    <a:pt x="21" y="567"/>
                  </a:cubicBezTo>
                  <a:cubicBezTo>
                    <a:pt x="17" y="585"/>
                    <a:pt x="12" y="603"/>
                    <a:pt x="8" y="621"/>
                  </a:cubicBezTo>
                  <a:cubicBezTo>
                    <a:pt x="3" y="648"/>
                    <a:pt x="3" y="666"/>
                    <a:pt x="3" y="666"/>
                  </a:cubicBezTo>
                  <a:cubicBezTo>
                    <a:pt x="0" y="684"/>
                    <a:pt x="16" y="696"/>
                    <a:pt x="33" y="696"/>
                  </a:cubicBezTo>
                  <a:cubicBezTo>
                    <a:pt x="42" y="696"/>
                    <a:pt x="51" y="692"/>
                    <a:pt x="57" y="684"/>
                  </a:cubicBezTo>
                  <a:cubicBezTo>
                    <a:pt x="57" y="684"/>
                    <a:pt x="84" y="621"/>
                    <a:pt x="120" y="536"/>
                  </a:cubicBezTo>
                  <a:lnTo>
                    <a:pt x="156" y="469"/>
                  </a:lnTo>
                  <a:cubicBezTo>
                    <a:pt x="165" y="442"/>
                    <a:pt x="183" y="419"/>
                    <a:pt x="197" y="392"/>
                  </a:cubicBezTo>
                  <a:cubicBezTo>
                    <a:pt x="224" y="343"/>
                    <a:pt x="255" y="293"/>
                    <a:pt x="300" y="248"/>
                  </a:cubicBezTo>
                  <a:cubicBezTo>
                    <a:pt x="318" y="226"/>
                    <a:pt x="336" y="208"/>
                    <a:pt x="363" y="190"/>
                  </a:cubicBezTo>
                  <a:cubicBezTo>
                    <a:pt x="381" y="172"/>
                    <a:pt x="404" y="154"/>
                    <a:pt x="431" y="140"/>
                  </a:cubicBezTo>
                  <a:cubicBezTo>
                    <a:pt x="453" y="131"/>
                    <a:pt x="476" y="122"/>
                    <a:pt x="503" y="113"/>
                  </a:cubicBezTo>
                  <a:cubicBezTo>
                    <a:pt x="521" y="104"/>
                    <a:pt x="543" y="100"/>
                    <a:pt x="570" y="95"/>
                  </a:cubicBezTo>
                  <a:cubicBezTo>
                    <a:pt x="586" y="93"/>
                    <a:pt x="603" y="92"/>
                    <a:pt x="620" y="92"/>
                  </a:cubicBezTo>
                  <a:cubicBezTo>
                    <a:pt x="638" y="92"/>
                    <a:pt x="656" y="93"/>
                    <a:pt x="674" y="95"/>
                  </a:cubicBezTo>
                  <a:lnTo>
                    <a:pt x="714" y="104"/>
                  </a:lnTo>
                  <a:cubicBezTo>
                    <a:pt x="719" y="107"/>
                    <a:pt x="724" y="108"/>
                    <a:pt x="728" y="108"/>
                  </a:cubicBezTo>
                  <a:cubicBezTo>
                    <a:pt x="741" y="108"/>
                    <a:pt x="752" y="99"/>
                    <a:pt x="759" y="86"/>
                  </a:cubicBezTo>
                  <a:cubicBezTo>
                    <a:pt x="763" y="73"/>
                    <a:pt x="754" y="50"/>
                    <a:pt x="741" y="46"/>
                  </a:cubicBezTo>
                  <a:cubicBezTo>
                    <a:pt x="728" y="37"/>
                    <a:pt x="710" y="32"/>
                    <a:pt x="696" y="23"/>
                  </a:cubicBezTo>
                  <a:cubicBezTo>
                    <a:pt x="651" y="10"/>
                    <a:pt x="611" y="5"/>
                    <a:pt x="56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4"/>
            <p:cNvSpPr/>
            <p:nvPr/>
          </p:nvSpPr>
          <p:spPr>
            <a:xfrm>
              <a:off x="3686675" y="669775"/>
              <a:ext cx="25950" cy="7875"/>
            </a:xfrm>
            <a:custGeom>
              <a:rect b="b" l="l" r="r" t="t"/>
              <a:pathLst>
                <a:path extrusionOk="0" h="315" w="1038">
                  <a:moveTo>
                    <a:pt x="996" y="1"/>
                  </a:moveTo>
                  <a:cubicBezTo>
                    <a:pt x="990" y="1"/>
                    <a:pt x="983" y="3"/>
                    <a:pt x="976" y="9"/>
                  </a:cubicBezTo>
                  <a:lnTo>
                    <a:pt x="972" y="9"/>
                  </a:lnTo>
                  <a:lnTo>
                    <a:pt x="936" y="27"/>
                  </a:lnTo>
                  <a:cubicBezTo>
                    <a:pt x="905" y="45"/>
                    <a:pt x="873" y="63"/>
                    <a:pt x="837" y="76"/>
                  </a:cubicBezTo>
                  <a:cubicBezTo>
                    <a:pt x="819" y="90"/>
                    <a:pt x="792" y="94"/>
                    <a:pt x="770" y="103"/>
                  </a:cubicBezTo>
                  <a:cubicBezTo>
                    <a:pt x="747" y="117"/>
                    <a:pt x="720" y="121"/>
                    <a:pt x="693" y="130"/>
                  </a:cubicBezTo>
                  <a:cubicBezTo>
                    <a:pt x="639" y="148"/>
                    <a:pt x="581" y="162"/>
                    <a:pt x="522" y="171"/>
                  </a:cubicBezTo>
                  <a:cubicBezTo>
                    <a:pt x="464" y="184"/>
                    <a:pt x="401" y="193"/>
                    <a:pt x="342" y="198"/>
                  </a:cubicBezTo>
                  <a:cubicBezTo>
                    <a:pt x="288" y="202"/>
                    <a:pt x="234" y="211"/>
                    <a:pt x="189" y="211"/>
                  </a:cubicBezTo>
                  <a:lnTo>
                    <a:pt x="32" y="225"/>
                  </a:lnTo>
                  <a:cubicBezTo>
                    <a:pt x="18" y="225"/>
                    <a:pt x="5" y="238"/>
                    <a:pt x="5" y="252"/>
                  </a:cubicBezTo>
                  <a:cubicBezTo>
                    <a:pt x="0" y="270"/>
                    <a:pt x="9" y="288"/>
                    <a:pt x="27" y="288"/>
                  </a:cubicBezTo>
                  <a:cubicBezTo>
                    <a:pt x="81" y="301"/>
                    <a:pt x="135" y="310"/>
                    <a:pt x="189" y="315"/>
                  </a:cubicBezTo>
                  <a:lnTo>
                    <a:pt x="351" y="315"/>
                  </a:lnTo>
                  <a:cubicBezTo>
                    <a:pt x="419" y="310"/>
                    <a:pt x="482" y="301"/>
                    <a:pt x="545" y="292"/>
                  </a:cubicBezTo>
                  <a:cubicBezTo>
                    <a:pt x="608" y="279"/>
                    <a:pt x="671" y="256"/>
                    <a:pt x="729" y="234"/>
                  </a:cubicBezTo>
                  <a:cubicBezTo>
                    <a:pt x="783" y="216"/>
                    <a:pt x="833" y="189"/>
                    <a:pt x="882" y="162"/>
                  </a:cubicBezTo>
                  <a:cubicBezTo>
                    <a:pt x="918" y="139"/>
                    <a:pt x="949" y="117"/>
                    <a:pt x="976" y="85"/>
                  </a:cubicBezTo>
                  <a:lnTo>
                    <a:pt x="1012" y="54"/>
                  </a:lnTo>
                  <a:cubicBezTo>
                    <a:pt x="1038" y="36"/>
                    <a:pt x="1020" y="1"/>
                    <a:pt x="9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4"/>
            <p:cNvSpPr/>
            <p:nvPr/>
          </p:nvSpPr>
          <p:spPr>
            <a:xfrm>
              <a:off x="3687575" y="678925"/>
              <a:ext cx="25425" cy="8400"/>
            </a:xfrm>
            <a:custGeom>
              <a:rect b="b" l="l" r="r" t="t"/>
              <a:pathLst>
                <a:path extrusionOk="0" h="336" w="1017">
                  <a:moveTo>
                    <a:pt x="983" y="1"/>
                  </a:moveTo>
                  <a:cubicBezTo>
                    <a:pt x="976" y="1"/>
                    <a:pt x="969" y="3"/>
                    <a:pt x="963" y="7"/>
                  </a:cubicBezTo>
                  <a:lnTo>
                    <a:pt x="958" y="12"/>
                  </a:lnTo>
                  <a:lnTo>
                    <a:pt x="927" y="34"/>
                  </a:lnTo>
                  <a:cubicBezTo>
                    <a:pt x="900" y="57"/>
                    <a:pt x="869" y="75"/>
                    <a:pt x="837" y="88"/>
                  </a:cubicBezTo>
                  <a:cubicBezTo>
                    <a:pt x="792" y="111"/>
                    <a:pt x="743" y="129"/>
                    <a:pt x="693" y="147"/>
                  </a:cubicBezTo>
                  <a:cubicBezTo>
                    <a:pt x="639" y="165"/>
                    <a:pt x="585" y="178"/>
                    <a:pt x="527" y="192"/>
                  </a:cubicBezTo>
                  <a:cubicBezTo>
                    <a:pt x="410" y="214"/>
                    <a:pt x="284" y="232"/>
                    <a:pt x="194" y="241"/>
                  </a:cubicBezTo>
                  <a:lnTo>
                    <a:pt x="41" y="259"/>
                  </a:lnTo>
                  <a:lnTo>
                    <a:pt x="32" y="259"/>
                  </a:lnTo>
                  <a:cubicBezTo>
                    <a:pt x="0" y="263"/>
                    <a:pt x="0" y="313"/>
                    <a:pt x="32" y="322"/>
                  </a:cubicBezTo>
                  <a:cubicBezTo>
                    <a:pt x="86" y="331"/>
                    <a:pt x="140" y="335"/>
                    <a:pt x="194" y="335"/>
                  </a:cubicBezTo>
                  <a:cubicBezTo>
                    <a:pt x="311" y="335"/>
                    <a:pt x="432" y="326"/>
                    <a:pt x="545" y="304"/>
                  </a:cubicBezTo>
                  <a:cubicBezTo>
                    <a:pt x="608" y="290"/>
                    <a:pt x="671" y="268"/>
                    <a:pt x="729" y="245"/>
                  </a:cubicBezTo>
                  <a:cubicBezTo>
                    <a:pt x="783" y="228"/>
                    <a:pt x="837" y="201"/>
                    <a:pt x="882" y="169"/>
                  </a:cubicBezTo>
                  <a:cubicBezTo>
                    <a:pt x="905" y="156"/>
                    <a:pt x="922" y="142"/>
                    <a:pt x="940" y="124"/>
                  </a:cubicBezTo>
                  <a:cubicBezTo>
                    <a:pt x="954" y="115"/>
                    <a:pt x="967" y="102"/>
                    <a:pt x="976" y="88"/>
                  </a:cubicBezTo>
                  <a:lnTo>
                    <a:pt x="1008" y="52"/>
                  </a:lnTo>
                  <a:cubicBezTo>
                    <a:pt x="1017" y="39"/>
                    <a:pt x="1017" y="25"/>
                    <a:pt x="1008" y="12"/>
                  </a:cubicBezTo>
                  <a:cubicBezTo>
                    <a:pt x="1001" y="4"/>
                    <a:pt x="992" y="1"/>
                    <a:pt x="98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4"/>
            <p:cNvSpPr/>
            <p:nvPr/>
          </p:nvSpPr>
          <p:spPr>
            <a:xfrm>
              <a:off x="3690600" y="688300"/>
              <a:ext cx="23650" cy="7575"/>
            </a:xfrm>
            <a:custGeom>
              <a:rect b="b" l="l" r="r" t="t"/>
              <a:pathLst>
                <a:path extrusionOk="0" h="303" w="946">
                  <a:moveTo>
                    <a:pt x="912" y="1"/>
                  </a:moveTo>
                  <a:cubicBezTo>
                    <a:pt x="906" y="1"/>
                    <a:pt x="901" y="2"/>
                    <a:pt x="896" y="5"/>
                  </a:cubicBezTo>
                  <a:lnTo>
                    <a:pt x="891" y="10"/>
                  </a:lnTo>
                  <a:lnTo>
                    <a:pt x="860" y="32"/>
                  </a:lnTo>
                  <a:cubicBezTo>
                    <a:pt x="833" y="50"/>
                    <a:pt x="806" y="68"/>
                    <a:pt x="775" y="82"/>
                  </a:cubicBezTo>
                  <a:lnTo>
                    <a:pt x="716" y="109"/>
                  </a:lnTo>
                  <a:lnTo>
                    <a:pt x="644" y="131"/>
                  </a:lnTo>
                  <a:cubicBezTo>
                    <a:pt x="595" y="149"/>
                    <a:pt x="541" y="158"/>
                    <a:pt x="487" y="167"/>
                  </a:cubicBezTo>
                  <a:cubicBezTo>
                    <a:pt x="383" y="185"/>
                    <a:pt x="280" y="199"/>
                    <a:pt x="176" y="203"/>
                  </a:cubicBezTo>
                  <a:lnTo>
                    <a:pt x="32" y="217"/>
                  </a:lnTo>
                  <a:cubicBezTo>
                    <a:pt x="19" y="217"/>
                    <a:pt x="5" y="226"/>
                    <a:pt x="5" y="239"/>
                  </a:cubicBezTo>
                  <a:cubicBezTo>
                    <a:pt x="1" y="257"/>
                    <a:pt x="10" y="271"/>
                    <a:pt x="28" y="275"/>
                  </a:cubicBezTo>
                  <a:cubicBezTo>
                    <a:pt x="77" y="289"/>
                    <a:pt x="127" y="293"/>
                    <a:pt x="176" y="298"/>
                  </a:cubicBezTo>
                  <a:cubicBezTo>
                    <a:pt x="226" y="302"/>
                    <a:pt x="280" y="302"/>
                    <a:pt x="329" y="302"/>
                  </a:cubicBezTo>
                  <a:cubicBezTo>
                    <a:pt x="388" y="298"/>
                    <a:pt x="451" y="293"/>
                    <a:pt x="509" y="284"/>
                  </a:cubicBezTo>
                  <a:cubicBezTo>
                    <a:pt x="568" y="271"/>
                    <a:pt x="626" y="253"/>
                    <a:pt x="685" y="235"/>
                  </a:cubicBezTo>
                  <a:cubicBezTo>
                    <a:pt x="734" y="217"/>
                    <a:pt x="779" y="190"/>
                    <a:pt x="824" y="163"/>
                  </a:cubicBezTo>
                  <a:cubicBezTo>
                    <a:pt x="855" y="140"/>
                    <a:pt x="887" y="113"/>
                    <a:pt x="914" y="82"/>
                  </a:cubicBezTo>
                  <a:lnTo>
                    <a:pt x="941" y="50"/>
                  </a:lnTo>
                  <a:cubicBezTo>
                    <a:pt x="945" y="41"/>
                    <a:pt x="945" y="23"/>
                    <a:pt x="941" y="14"/>
                  </a:cubicBezTo>
                  <a:cubicBezTo>
                    <a:pt x="932" y="6"/>
                    <a:pt x="922" y="1"/>
                    <a:pt x="91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4"/>
            <p:cNvSpPr/>
            <p:nvPr/>
          </p:nvSpPr>
          <p:spPr>
            <a:xfrm>
              <a:off x="3603450" y="685525"/>
              <a:ext cx="22750" cy="46600"/>
            </a:xfrm>
            <a:custGeom>
              <a:rect b="b" l="l" r="r" t="t"/>
              <a:pathLst>
                <a:path extrusionOk="0" h="1864" w="910">
                  <a:moveTo>
                    <a:pt x="640" y="0"/>
                  </a:moveTo>
                  <a:cubicBezTo>
                    <a:pt x="610" y="0"/>
                    <a:pt x="583" y="8"/>
                    <a:pt x="563" y="26"/>
                  </a:cubicBezTo>
                  <a:cubicBezTo>
                    <a:pt x="563" y="26"/>
                    <a:pt x="0" y="971"/>
                    <a:pt x="27" y="1471"/>
                  </a:cubicBezTo>
                  <a:cubicBezTo>
                    <a:pt x="50" y="1832"/>
                    <a:pt x="459" y="1863"/>
                    <a:pt x="598" y="1863"/>
                  </a:cubicBezTo>
                  <a:cubicBezTo>
                    <a:pt x="626" y="1863"/>
                    <a:pt x="644" y="1862"/>
                    <a:pt x="644" y="1862"/>
                  </a:cubicBezTo>
                  <a:cubicBezTo>
                    <a:pt x="909" y="1830"/>
                    <a:pt x="905" y="1673"/>
                    <a:pt x="905" y="1556"/>
                  </a:cubicBezTo>
                  <a:cubicBezTo>
                    <a:pt x="909" y="1439"/>
                    <a:pt x="855" y="278"/>
                    <a:pt x="833" y="143"/>
                  </a:cubicBezTo>
                  <a:cubicBezTo>
                    <a:pt x="816" y="61"/>
                    <a:pt x="720" y="0"/>
                    <a:pt x="640"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4"/>
            <p:cNvSpPr/>
            <p:nvPr/>
          </p:nvSpPr>
          <p:spPr>
            <a:xfrm>
              <a:off x="3602775" y="685500"/>
              <a:ext cx="17575" cy="47375"/>
            </a:xfrm>
            <a:custGeom>
              <a:rect b="b" l="l" r="r" t="t"/>
              <a:pathLst>
                <a:path extrusionOk="0" h="1895" w="703">
                  <a:moveTo>
                    <a:pt x="591" y="0"/>
                  </a:moveTo>
                  <a:cubicBezTo>
                    <a:pt x="580" y="0"/>
                    <a:pt x="568" y="5"/>
                    <a:pt x="563" y="14"/>
                  </a:cubicBezTo>
                  <a:cubicBezTo>
                    <a:pt x="563" y="14"/>
                    <a:pt x="482" y="140"/>
                    <a:pt x="374" y="333"/>
                  </a:cubicBezTo>
                  <a:cubicBezTo>
                    <a:pt x="320" y="432"/>
                    <a:pt x="261" y="549"/>
                    <a:pt x="203" y="675"/>
                  </a:cubicBezTo>
                  <a:cubicBezTo>
                    <a:pt x="144" y="810"/>
                    <a:pt x="90" y="950"/>
                    <a:pt x="54" y="1094"/>
                  </a:cubicBezTo>
                  <a:cubicBezTo>
                    <a:pt x="32" y="1166"/>
                    <a:pt x="18" y="1242"/>
                    <a:pt x="9" y="1319"/>
                  </a:cubicBezTo>
                  <a:cubicBezTo>
                    <a:pt x="5" y="1355"/>
                    <a:pt x="0" y="1395"/>
                    <a:pt x="0" y="1431"/>
                  </a:cubicBezTo>
                  <a:lnTo>
                    <a:pt x="0" y="1458"/>
                  </a:lnTo>
                  <a:cubicBezTo>
                    <a:pt x="0" y="1467"/>
                    <a:pt x="0" y="1472"/>
                    <a:pt x="0" y="1481"/>
                  </a:cubicBezTo>
                  <a:lnTo>
                    <a:pt x="0" y="1490"/>
                  </a:lnTo>
                  <a:lnTo>
                    <a:pt x="9" y="1544"/>
                  </a:lnTo>
                  <a:cubicBezTo>
                    <a:pt x="27" y="1620"/>
                    <a:pt x="68" y="1692"/>
                    <a:pt x="122" y="1746"/>
                  </a:cubicBezTo>
                  <a:cubicBezTo>
                    <a:pt x="171" y="1791"/>
                    <a:pt x="230" y="1827"/>
                    <a:pt x="293" y="1849"/>
                  </a:cubicBezTo>
                  <a:cubicBezTo>
                    <a:pt x="378" y="1881"/>
                    <a:pt x="473" y="1894"/>
                    <a:pt x="567" y="1894"/>
                  </a:cubicBezTo>
                  <a:cubicBezTo>
                    <a:pt x="603" y="1894"/>
                    <a:pt x="639" y="1894"/>
                    <a:pt x="675" y="1890"/>
                  </a:cubicBezTo>
                  <a:cubicBezTo>
                    <a:pt x="689" y="1890"/>
                    <a:pt x="702" y="1876"/>
                    <a:pt x="702" y="1858"/>
                  </a:cubicBezTo>
                  <a:cubicBezTo>
                    <a:pt x="702" y="1843"/>
                    <a:pt x="689" y="1831"/>
                    <a:pt x="676" y="1831"/>
                  </a:cubicBezTo>
                  <a:cubicBezTo>
                    <a:pt x="674" y="1831"/>
                    <a:pt x="672" y="1831"/>
                    <a:pt x="671" y="1831"/>
                  </a:cubicBezTo>
                  <a:cubicBezTo>
                    <a:pt x="639" y="1827"/>
                    <a:pt x="603" y="1827"/>
                    <a:pt x="572" y="1822"/>
                  </a:cubicBezTo>
                  <a:cubicBezTo>
                    <a:pt x="486" y="1818"/>
                    <a:pt x="405" y="1795"/>
                    <a:pt x="324" y="1764"/>
                  </a:cubicBezTo>
                  <a:cubicBezTo>
                    <a:pt x="275" y="1741"/>
                    <a:pt x="234" y="1710"/>
                    <a:pt x="194" y="1674"/>
                  </a:cubicBezTo>
                  <a:cubicBezTo>
                    <a:pt x="158" y="1633"/>
                    <a:pt x="131" y="1584"/>
                    <a:pt x="122" y="1526"/>
                  </a:cubicBezTo>
                  <a:lnTo>
                    <a:pt x="113" y="1476"/>
                  </a:lnTo>
                  <a:lnTo>
                    <a:pt x="113" y="1463"/>
                  </a:lnTo>
                  <a:lnTo>
                    <a:pt x="113" y="1431"/>
                  </a:lnTo>
                  <a:cubicBezTo>
                    <a:pt x="113" y="1395"/>
                    <a:pt x="117" y="1364"/>
                    <a:pt x="122" y="1328"/>
                  </a:cubicBezTo>
                  <a:cubicBezTo>
                    <a:pt x="131" y="1260"/>
                    <a:pt x="144" y="1188"/>
                    <a:pt x="167" y="1121"/>
                  </a:cubicBezTo>
                  <a:cubicBezTo>
                    <a:pt x="203" y="986"/>
                    <a:pt x="248" y="851"/>
                    <a:pt x="306" y="720"/>
                  </a:cubicBezTo>
                  <a:cubicBezTo>
                    <a:pt x="360" y="590"/>
                    <a:pt x="410" y="473"/>
                    <a:pt x="459" y="374"/>
                  </a:cubicBezTo>
                  <a:cubicBezTo>
                    <a:pt x="554" y="176"/>
                    <a:pt x="621" y="45"/>
                    <a:pt x="621" y="45"/>
                  </a:cubicBezTo>
                  <a:cubicBezTo>
                    <a:pt x="626" y="27"/>
                    <a:pt x="621" y="14"/>
                    <a:pt x="608" y="5"/>
                  </a:cubicBezTo>
                  <a:cubicBezTo>
                    <a:pt x="603" y="2"/>
                    <a:pt x="597" y="0"/>
                    <a:pt x="59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4"/>
            <p:cNvSpPr/>
            <p:nvPr/>
          </p:nvSpPr>
          <p:spPr>
            <a:xfrm>
              <a:off x="3644050" y="668025"/>
              <a:ext cx="24650" cy="12500"/>
            </a:xfrm>
            <a:custGeom>
              <a:rect b="b" l="l" r="r" t="t"/>
              <a:pathLst>
                <a:path extrusionOk="0" h="500" w="986">
                  <a:moveTo>
                    <a:pt x="330" y="0"/>
                  </a:moveTo>
                  <a:cubicBezTo>
                    <a:pt x="192" y="0"/>
                    <a:pt x="76" y="51"/>
                    <a:pt x="41" y="178"/>
                  </a:cubicBezTo>
                  <a:cubicBezTo>
                    <a:pt x="0" y="322"/>
                    <a:pt x="194" y="367"/>
                    <a:pt x="405" y="425"/>
                  </a:cubicBezTo>
                  <a:cubicBezTo>
                    <a:pt x="539" y="461"/>
                    <a:pt x="685" y="500"/>
                    <a:pt x="792" y="500"/>
                  </a:cubicBezTo>
                  <a:cubicBezTo>
                    <a:pt x="872" y="500"/>
                    <a:pt x="929" y="478"/>
                    <a:pt x="941" y="416"/>
                  </a:cubicBezTo>
                  <a:cubicBezTo>
                    <a:pt x="986" y="213"/>
                    <a:pt x="612" y="0"/>
                    <a:pt x="33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4"/>
            <p:cNvSpPr/>
            <p:nvPr/>
          </p:nvSpPr>
          <p:spPr>
            <a:xfrm>
              <a:off x="3577150" y="666850"/>
              <a:ext cx="24525" cy="12075"/>
            </a:xfrm>
            <a:custGeom>
              <a:rect b="b" l="l" r="r" t="t"/>
              <a:pathLst>
                <a:path extrusionOk="0" h="483" w="981">
                  <a:moveTo>
                    <a:pt x="640" y="0"/>
                  </a:moveTo>
                  <a:cubicBezTo>
                    <a:pt x="361" y="0"/>
                    <a:pt x="0" y="194"/>
                    <a:pt x="36" y="391"/>
                  </a:cubicBezTo>
                  <a:cubicBezTo>
                    <a:pt x="46" y="459"/>
                    <a:pt x="114" y="483"/>
                    <a:pt x="208" y="483"/>
                  </a:cubicBezTo>
                  <a:cubicBezTo>
                    <a:pt x="312" y="483"/>
                    <a:pt x="448" y="453"/>
                    <a:pt x="571" y="423"/>
                  </a:cubicBezTo>
                  <a:cubicBezTo>
                    <a:pt x="782" y="373"/>
                    <a:pt x="980" y="333"/>
                    <a:pt x="944" y="189"/>
                  </a:cubicBezTo>
                  <a:cubicBezTo>
                    <a:pt x="912" y="54"/>
                    <a:pt x="787" y="0"/>
                    <a:pt x="6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4"/>
            <p:cNvSpPr/>
            <p:nvPr/>
          </p:nvSpPr>
          <p:spPr>
            <a:xfrm>
              <a:off x="3604225" y="648225"/>
              <a:ext cx="39275" cy="9850"/>
            </a:xfrm>
            <a:custGeom>
              <a:rect b="b" l="l" r="r" t="t"/>
              <a:pathLst>
                <a:path extrusionOk="0" h="394" w="1571">
                  <a:moveTo>
                    <a:pt x="37" y="0"/>
                  </a:moveTo>
                  <a:cubicBezTo>
                    <a:pt x="29" y="0"/>
                    <a:pt x="21" y="2"/>
                    <a:pt x="14" y="7"/>
                  </a:cubicBezTo>
                  <a:cubicBezTo>
                    <a:pt x="1" y="20"/>
                    <a:pt x="1" y="38"/>
                    <a:pt x="10" y="52"/>
                  </a:cubicBezTo>
                  <a:cubicBezTo>
                    <a:pt x="10" y="52"/>
                    <a:pt x="28" y="70"/>
                    <a:pt x="59" y="106"/>
                  </a:cubicBezTo>
                  <a:cubicBezTo>
                    <a:pt x="109" y="146"/>
                    <a:pt x="158" y="182"/>
                    <a:pt x="212" y="218"/>
                  </a:cubicBezTo>
                  <a:cubicBezTo>
                    <a:pt x="244" y="236"/>
                    <a:pt x="280" y="259"/>
                    <a:pt x="320" y="281"/>
                  </a:cubicBezTo>
                  <a:cubicBezTo>
                    <a:pt x="361" y="299"/>
                    <a:pt x="406" y="322"/>
                    <a:pt x="451" y="335"/>
                  </a:cubicBezTo>
                  <a:cubicBezTo>
                    <a:pt x="500" y="349"/>
                    <a:pt x="545" y="367"/>
                    <a:pt x="599" y="376"/>
                  </a:cubicBezTo>
                  <a:cubicBezTo>
                    <a:pt x="653" y="380"/>
                    <a:pt x="703" y="389"/>
                    <a:pt x="757" y="394"/>
                  </a:cubicBezTo>
                  <a:lnTo>
                    <a:pt x="910" y="394"/>
                  </a:lnTo>
                  <a:cubicBezTo>
                    <a:pt x="959" y="389"/>
                    <a:pt x="1009" y="380"/>
                    <a:pt x="1058" y="376"/>
                  </a:cubicBezTo>
                  <a:cubicBezTo>
                    <a:pt x="1143" y="362"/>
                    <a:pt x="1233" y="344"/>
                    <a:pt x="1314" y="317"/>
                  </a:cubicBezTo>
                  <a:cubicBezTo>
                    <a:pt x="1400" y="290"/>
                    <a:pt x="1476" y="254"/>
                    <a:pt x="1553" y="214"/>
                  </a:cubicBezTo>
                  <a:cubicBezTo>
                    <a:pt x="1566" y="205"/>
                    <a:pt x="1571" y="191"/>
                    <a:pt x="1566" y="178"/>
                  </a:cubicBezTo>
                  <a:cubicBezTo>
                    <a:pt x="1563" y="164"/>
                    <a:pt x="1552" y="158"/>
                    <a:pt x="1538" y="158"/>
                  </a:cubicBezTo>
                  <a:cubicBezTo>
                    <a:pt x="1534" y="158"/>
                    <a:pt x="1530" y="159"/>
                    <a:pt x="1526" y="160"/>
                  </a:cubicBezTo>
                  <a:lnTo>
                    <a:pt x="1463" y="178"/>
                  </a:lnTo>
                  <a:cubicBezTo>
                    <a:pt x="1427" y="191"/>
                    <a:pt x="1368" y="209"/>
                    <a:pt x="1296" y="227"/>
                  </a:cubicBezTo>
                  <a:cubicBezTo>
                    <a:pt x="1215" y="245"/>
                    <a:pt x="1130" y="259"/>
                    <a:pt x="1049" y="268"/>
                  </a:cubicBezTo>
                  <a:cubicBezTo>
                    <a:pt x="1004" y="272"/>
                    <a:pt x="959" y="277"/>
                    <a:pt x="910" y="277"/>
                  </a:cubicBezTo>
                  <a:lnTo>
                    <a:pt x="761" y="277"/>
                  </a:lnTo>
                  <a:cubicBezTo>
                    <a:pt x="721" y="272"/>
                    <a:pt x="671" y="272"/>
                    <a:pt x="622" y="263"/>
                  </a:cubicBezTo>
                  <a:cubicBezTo>
                    <a:pt x="577" y="254"/>
                    <a:pt x="532" y="241"/>
                    <a:pt x="491" y="232"/>
                  </a:cubicBezTo>
                  <a:lnTo>
                    <a:pt x="365" y="187"/>
                  </a:lnTo>
                  <a:cubicBezTo>
                    <a:pt x="329" y="173"/>
                    <a:pt x="293" y="155"/>
                    <a:pt x="262" y="137"/>
                  </a:cubicBezTo>
                  <a:lnTo>
                    <a:pt x="176" y="88"/>
                  </a:lnTo>
                  <a:lnTo>
                    <a:pt x="113" y="47"/>
                  </a:lnTo>
                  <a:cubicBezTo>
                    <a:pt x="77" y="25"/>
                    <a:pt x="59" y="7"/>
                    <a:pt x="59" y="7"/>
                  </a:cubicBezTo>
                  <a:cubicBezTo>
                    <a:pt x="53" y="2"/>
                    <a:pt x="45" y="0"/>
                    <a:pt x="3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4"/>
            <p:cNvSpPr/>
            <p:nvPr/>
          </p:nvSpPr>
          <p:spPr>
            <a:xfrm>
              <a:off x="3605575" y="637875"/>
              <a:ext cx="43675" cy="9075"/>
            </a:xfrm>
            <a:custGeom>
              <a:rect b="b" l="l" r="r" t="t"/>
              <a:pathLst>
                <a:path extrusionOk="0" h="363" w="1747">
                  <a:moveTo>
                    <a:pt x="40" y="1"/>
                  </a:moveTo>
                  <a:cubicBezTo>
                    <a:pt x="30" y="1"/>
                    <a:pt x="21" y="5"/>
                    <a:pt x="14" y="12"/>
                  </a:cubicBezTo>
                  <a:cubicBezTo>
                    <a:pt x="1" y="21"/>
                    <a:pt x="1" y="43"/>
                    <a:pt x="14" y="52"/>
                  </a:cubicBezTo>
                  <a:cubicBezTo>
                    <a:pt x="14" y="52"/>
                    <a:pt x="32" y="75"/>
                    <a:pt x="73" y="106"/>
                  </a:cubicBezTo>
                  <a:cubicBezTo>
                    <a:pt x="127" y="147"/>
                    <a:pt x="185" y="187"/>
                    <a:pt x="244" y="223"/>
                  </a:cubicBezTo>
                  <a:cubicBezTo>
                    <a:pt x="280" y="241"/>
                    <a:pt x="320" y="268"/>
                    <a:pt x="365" y="286"/>
                  </a:cubicBezTo>
                  <a:cubicBezTo>
                    <a:pt x="415" y="308"/>
                    <a:pt x="464" y="326"/>
                    <a:pt x="518" y="340"/>
                  </a:cubicBezTo>
                  <a:cubicBezTo>
                    <a:pt x="572" y="353"/>
                    <a:pt x="626" y="362"/>
                    <a:pt x="685" y="362"/>
                  </a:cubicBezTo>
                  <a:lnTo>
                    <a:pt x="775" y="362"/>
                  </a:lnTo>
                  <a:cubicBezTo>
                    <a:pt x="806" y="358"/>
                    <a:pt x="833" y="353"/>
                    <a:pt x="860" y="349"/>
                  </a:cubicBezTo>
                  <a:cubicBezTo>
                    <a:pt x="973" y="326"/>
                    <a:pt x="1076" y="290"/>
                    <a:pt x="1184" y="255"/>
                  </a:cubicBezTo>
                  <a:cubicBezTo>
                    <a:pt x="1269" y="219"/>
                    <a:pt x="1355" y="192"/>
                    <a:pt x="1445" y="169"/>
                  </a:cubicBezTo>
                  <a:cubicBezTo>
                    <a:pt x="1481" y="165"/>
                    <a:pt x="1517" y="160"/>
                    <a:pt x="1553" y="160"/>
                  </a:cubicBezTo>
                  <a:cubicBezTo>
                    <a:pt x="1580" y="160"/>
                    <a:pt x="1602" y="165"/>
                    <a:pt x="1629" y="169"/>
                  </a:cubicBezTo>
                  <a:cubicBezTo>
                    <a:pt x="1647" y="169"/>
                    <a:pt x="1665" y="178"/>
                    <a:pt x="1679" y="183"/>
                  </a:cubicBezTo>
                  <a:lnTo>
                    <a:pt x="1697" y="187"/>
                  </a:lnTo>
                  <a:lnTo>
                    <a:pt x="1701" y="187"/>
                  </a:lnTo>
                  <a:cubicBezTo>
                    <a:pt x="1705" y="188"/>
                    <a:pt x="1708" y="189"/>
                    <a:pt x="1712" y="189"/>
                  </a:cubicBezTo>
                  <a:cubicBezTo>
                    <a:pt x="1723" y="189"/>
                    <a:pt x="1734" y="184"/>
                    <a:pt x="1737" y="174"/>
                  </a:cubicBezTo>
                  <a:cubicBezTo>
                    <a:pt x="1746" y="160"/>
                    <a:pt x="1742" y="138"/>
                    <a:pt x="1724" y="133"/>
                  </a:cubicBezTo>
                  <a:lnTo>
                    <a:pt x="1706" y="124"/>
                  </a:lnTo>
                  <a:cubicBezTo>
                    <a:pt x="1688" y="111"/>
                    <a:pt x="1670" y="102"/>
                    <a:pt x="1647" y="97"/>
                  </a:cubicBezTo>
                  <a:cubicBezTo>
                    <a:pt x="1620" y="88"/>
                    <a:pt x="1589" y="79"/>
                    <a:pt x="1557" y="75"/>
                  </a:cubicBezTo>
                  <a:lnTo>
                    <a:pt x="1431" y="75"/>
                  </a:lnTo>
                  <a:cubicBezTo>
                    <a:pt x="1337" y="93"/>
                    <a:pt x="1242" y="115"/>
                    <a:pt x="1148" y="147"/>
                  </a:cubicBezTo>
                  <a:cubicBezTo>
                    <a:pt x="1049" y="183"/>
                    <a:pt x="946" y="210"/>
                    <a:pt x="842" y="232"/>
                  </a:cubicBezTo>
                  <a:cubicBezTo>
                    <a:pt x="820" y="237"/>
                    <a:pt x="788" y="241"/>
                    <a:pt x="761" y="246"/>
                  </a:cubicBezTo>
                  <a:cubicBezTo>
                    <a:pt x="744" y="247"/>
                    <a:pt x="727" y="247"/>
                    <a:pt x="709" y="247"/>
                  </a:cubicBezTo>
                  <a:cubicBezTo>
                    <a:pt x="653" y="247"/>
                    <a:pt x="596" y="241"/>
                    <a:pt x="541" y="228"/>
                  </a:cubicBezTo>
                  <a:cubicBezTo>
                    <a:pt x="496" y="219"/>
                    <a:pt x="451" y="205"/>
                    <a:pt x="406" y="187"/>
                  </a:cubicBezTo>
                  <a:cubicBezTo>
                    <a:pt x="361" y="174"/>
                    <a:pt x="320" y="151"/>
                    <a:pt x="284" y="138"/>
                  </a:cubicBezTo>
                  <a:cubicBezTo>
                    <a:pt x="212" y="102"/>
                    <a:pt x="154" y="70"/>
                    <a:pt x="113" y="43"/>
                  </a:cubicBezTo>
                  <a:lnTo>
                    <a:pt x="50" y="3"/>
                  </a:lnTo>
                  <a:cubicBezTo>
                    <a:pt x="47" y="1"/>
                    <a:pt x="43" y="1"/>
                    <a:pt x="4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4"/>
            <p:cNvSpPr/>
            <p:nvPr/>
          </p:nvSpPr>
          <p:spPr>
            <a:xfrm>
              <a:off x="3572750" y="710525"/>
              <a:ext cx="16100" cy="5275"/>
            </a:xfrm>
            <a:custGeom>
              <a:rect b="b" l="l" r="r" t="t"/>
              <a:pathLst>
                <a:path extrusionOk="0" h="211" w="644">
                  <a:moveTo>
                    <a:pt x="626" y="1"/>
                  </a:moveTo>
                  <a:cubicBezTo>
                    <a:pt x="624" y="1"/>
                    <a:pt x="622" y="1"/>
                    <a:pt x="621" y="3"/>
                  </a:cubicBezTo>
                  <a:lnTo>
                    <a:pt x="594" y="16"/>
                  </a:lnTo>
                  <a:cubicBezTo>
                    <a:pt x="572" y="30"/>
                    <a:pt x="554" y="39"/>
                    <a:pt x="531" y="48"/>
                  </a:cubicBezTo>
                  <a:cubicBezTo>
                    <a:pt x="500" y="61"/>
                    <a:pt x="473" y="70"/>
                    <a:pt x="441" y="75"/>
                  </a:cubicBezTo>
                  <a:cubicBezTo>
                    <a:pt x="405" y="84"/>
                    <a:pt x="369" y="88"/>
                    <a:pt x="333" y="93"/>
                  </a:cubicBezTo>
                  <a:cubicBezTo>
                    <a:pt x="266" y="93"/>
                    <a:pt x="194" y="93"/>
                    <a:pt x="126" y="84"/>
                  </a:cubicBezTo>
                  <a:lnTo>
                    <a:pt x="23" y="70"/>
                  </a:lnTo>
                  <a:cubicBezTo>
                    <a:pt x="18" y="70"/>
                    <a:pt x="9" y="75"/>
                    <a:pt x="5" y="79"/>
                  </a:cubicBezTo>
                  <a:cubicBezTo>
                    <a:pt x="0" y="88"/>
                    <a:pt x="0" y="102"/>
                    <a:pt x="5" y="106"/>
                  </a:cubicBezTo>
                  <a:cubicBezTo>
                    <a:pt x="36" y="133"/>
                    <a:pt x="68" y="151"/>
                    <a:pt x="99" y="165"/>
                  </a:cubicBezTo>
                  <a:cubicBezTo>
                    <a:pt x="166" y="196"/>
                    <a:pt x="237" y="210"/>
                    <a:pt x="311" y="210"/>
                  </a:cubicBezTo>
                  <a:cubicBezTo>
                    <a:pt x="321" y="210"/>
                    <a:pt x="332" y="210"/>
                    <a:pt x="342" y="210"/>
                  </a:cubicBezTo>
                  <a:cubicBezTo>
                    <a:pt x="387" y="205"/>
                    <a:pt x="432" y="196"/>
                    <a:pt x="473" y="178"/>
                  </a:cubicBezTo>
                  <a:cubicBezTo>
                    <a:pt x="509" y="160"/>
                    <a:pt x="545" y="138"/>
                    <a:pt x="572" y="115"/>
                  </a:cubicBezTo>
                  <a:cubicBezTo>
                    <a:pt x="594" y="93"/>
                    <a:pt x="612" y="75"/>
                    <a:pt x="626" y="52"/>
                  </a:cubicBezTo>
                  <a:cubicBezTo>
                    <a:pt x="630" y="43"/>
                    <a:pt x="635" y="34"/>
                    <a:pt x="639" y="25"/>
                  </a:cubicBezTo>
                  <a:cubicBezTo>
                    <a:pt x="644" y="21"/>
                    <a:pt x="644" y="16"/>
                    <a:pt x="639" y="12"/>
                  </a:cubicBezTo>
                  <a:cubicBezTo>
                    <a:pt x="639" y="5"/>
                    <a:pt x="632" y="1"/>
                    <a:pt x="626"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4"/>
            <p:cNvSpPr/>
            <p:nvPr/>
          </p:nvSpPr>
          <p:spPr>
            <a:xfrm>
              <a:off x="3576900" y="715150"/>
              <a:ext cx="12400" cy="6375"/>
            </a:xfrm>
            <a:custGeom>
              <a:rect b="b" l="l" r="r" t="t"/>
              <a:pathLst>
                <a:path extrusionOk="0" h="255" w="496">
                  <a:moveTo>
                    <a:pt x="481" y="0"/>
                  </a:moveTo>
                  <a:cubicBezTo>
                    <a:pt x="478" y="0"/>
                    <a:pt x="476" y="1"/>
                    <a:pt x="473" y="2"/>
                  </a:cubicBezTo>
                  <a:lnTo>
                    <a:pt x="469" y="2"/>
                  </a:lnTo>
                  <a:cubicBezTo>
                    <a:pt x="469" y="2"/>
                    <a:pt x="437" y="20"/>
                    <a:pt x="401" y="43"/>
                  </a:cubicBezTo>
                  <a:cubicBezTo>
                    <a:pt x="379" y="52"/>
                    <a:pt x="356" y="65"/>
                    <a:pt x="334" y="74"/>
                  </a:cubicBezTo>
                  <a:cubicBezTo>
                    <a:pt x="307" y="83"/>
                    <a:pt x="280" y="97"/>
                    <a:pt x="253" y="106"/>
                  </a:cubicBezTo>
                  <a:cubicBezTo>
                    <a:pt x="194" y="128"/>
                    <a:pt x="136" y="146"/>
                    <a:pt x="91" y="169"/>
                  </a:cubicBezTo>
                  <a:cubicBezTo>
                    <a:pt x="50" y="187"/>
                    <a:pt x="19" y="200"/>
                    <a:pt x="19" y="200"/>
                  </a:cubicBezTo>
                  <a:cubicBezTo>
                    <a:pt x="10" y="205"/>
                    <a:pt x="5" y="209"/>
                    <a:pt x="5" y="218"/>
                  </a:cubicBezTo>
                  <a:cubicBezTo>
                    <a:pt x="1" y="227"/>
                    <a:pt x="10" y="241"/>
                    <a:pt x="19" y="241"/>
                  </a:cubicBezTo>
                  <a:cubicBezTo>
                    <a:pt x="46" y="250"/>
                    <a:pt x="77" y="254"/>
                    <a:pt x="104" y="254"/>
                  </a:cubicBezTo>
                  <a:cubicBezTo>
                    <a:pt x="136" y="254"/>
                    <a:pt x="163" y="250"/>
                    <a:pt x="194" y="245"/>
                  </a:cubicBezTo>
                  <a:cubicBezTo>
                    <a:pt x="226" y="241"/>
                    <a:pt x="262" y="232"/>
                    <a:pt x="293" y="218"/>
                  </a:cubicBezTo>
                  <a:cubicBezTo>
                    <a:pt x="325" y="205"/>
                    <a:pt x="356" y="187"/>
                    <a:pt x="383" y="169"/>
                  </a:cubicBezTo>
                  <a:cubicBezTo>
                    <a:pt x="410" y="146"/>
                    <a:pt x="433" y="128"/>
                    <a:pt x="455" y="101"/>
                  </a:cubicBezTo>
                  <a:cubicBezTo>
                    <a:pt x="464" y="83"/>
                    <a:pt x="478" y="65"/>
                    <a:pt x="487" y="43"/>
                  </a:cubicBezTo>
                  <a:cubicBezTo>
                    <a:pt x="491" y="29"/>
                    <a:pt x="496" y="20"/>
                    <a:pt x="496" y="20"/>
                  </a:cubicBezTo>
                  <a:cubicBezTo>
                    <a:pt x="496" y="16"/>
                    <a:pt x="496" y="11"/>
                    <a:pt x="496" y="7"/>
                  </a:cubicBezTo>
                  <a:cubicBezTo>
                    <a:pt x="492" y="3"/>
                    <a:pt x="487" y="0"/>
                    <a:pt x="48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4"/>
            <p:cNvSpPr/>
            <p:nvPr/>
          </p:nvSpPr>
          <p:spPr>
            <a:xfrm>
              <a:off x="3640325" y="711475"/>
              <a:ext cx="16525" cy="4350"/>
            </a:xfrm>
            <a:custGeom>
              <a:rect b="b" l="l" r="r" t="t"/>
              <a:pathLst>
                <a:path extrusionOk="0" h="174" w="661">
                  <a:moveTo>
                    <a:pt x="631" y="0"/>
                  </a:moveTo>
                  <a:cubicBezTo>
                    <a:pt x="629" y="0"/>
                    <a:pt x="628" y="0"/>
                    <a:pt x="626" y="1"/>
                  </a:cubicBezTo>
                  <a:lnTo>
                    <a:pt x="527" y="28"/>
                  </a:lnTo>
                  <a:cubicBezTo>
                    <a:pt x="460" y="41"/>
                    <a:pt x="392" y="55"/>
                    <a:pt x="320" y="59"/>
                  </a:cubicBezTo>
                  <a:cubicBezTo>
                    <a:pt x="284" y="59"/>
                    <a:pt x="248" y="59"/>
                    <a:pt x="212" y="55"/>
                  </a:cubicBezTo>
                  <a:cubicBezTo>
                    <a:pt x="181" y="55"/>
                    <a:pt x="149" y="46"/>
                    <a:pt x="122" y="37"/>
                  </a:cubicBezTo>
                  <a:cubicBezTo>
                    <a:pt x="95" y="32"/>
                    <a:pt x="73" y="23"/>
                    <a:pt x="55" y="14"/>
                  </a:cubicBezTo>
                  <a:lnTo>
                    <a:pt x="28" y="5"/>
                  </a:lnTo>
                  <a:cubicBezTo>
                    <a:pt x="23" y="3"/>
                    <a:pt x="19" y="2"/>
                    <a:pt x="15" y="2"/>
                  </a:cubicBezTo>
                  <a:cubicBezTo>
                    <a:pt x="11" y="2"/>
                    <a:pt x="8" y="3"/>
                    <a:pt x="5" y="5"/>
                  </a:cubicBezTo>
                  <a:cubicBezTo>
                    <a:pt x="1" y="10"/>
                    <a:pt x="1" y="19"/>
                    <a:pt x="5" y="23"/>
                  </a:cubicBezTo>
                  <a:cubicBezTo>
                    <a:pt x="50" y="91"/>
                    <a:pt x="113" y="136"/>
                    <a:pt x="190" y="158"/>
                  </a:cubicBezTo>
                  <a:cubicBezTo>
                    <a:pt x="224" y="168"/>
                    <a:pt x="257" y="173"/>
                    <a:pt x="291" y="173"/>
                  </a:cubicBezTo>
                  <a:cubicBezTo>
                    <a:pt x="302" y="173"/>
                    <a:pt x="314" y="173"/>
                    <a:pt x="325" y="172"/>
                  </a:cubicBezTo>
                  <a:cubicBezTo>
                    <a:pt x="406" y="172"/>
                    <a:pt x="487" y="145"/>
                    <a:pt x="559" y="104"/>
                  </a:cubicBezTo>
                  <a:cubicBezTo>
                    <a:pt x="590" y="86"/>
                    <a:pt x="622" y="59"/>
                    <a:pt x="644" y="32"/>
                  </a:cubicBezTo>
                  <a:lnTo>
                    <a:pt x="649" y="37"/>
                  </a:lnTo>
                  <a:cubicBezTo>
                    <a:pt x="661" y="20"/>
                    <a:pt x="647" y="0"/>
                    <a:pt x="63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4"/>
            <p:cNvSpPr/>
            <p:nvPr/>
          </p:nvSpPr>
          <p:spPr>
            <a:xfrm>
              <a:off x="3640450" y="716875"/>
              <a:ext cx="12850" cy="5625"/>
            </a:xfrm>
            <a:custGeom>
              <a:rect b="b" l="l" r="r" t="t"/>
              <a:pathLst>
                <a:path extrusionOk="0" h="225" w="514">
                  <a:moveTo>
                    <a:pt x="14" y="1"/>
                  </a:moveTo>
                  <a:cubicBezTo>
                    <a:pt x="5" y="5"/>
                    <a:pt x="0" y="14"/>
                    <a:pt x="5" y="23"/>
                  </a:cubicBezTo>
                  <a:cubicBezTo>
                    <a:pt x="9" y="28"/>
                    <a:pt x="14" y="37"/>
                    <a:pt x="18" y="46"/>
                  </a:cubicBezTo>
                  <a:cubicBezTo>
                    <a:pt x="27" y="64"/>
                    <a:pt x="41" y="82"/>
                    <a:pt x="50" y="100"/>
                  </a:cubicBezTo>
                  <a:cubicBezTo>
                    <a:pt x="77" y="122"/>
                    <a:pt x="99" y="140"/>
                    <a:pt x="126" y="158"/>
                  </a:cubicBezTo>
                  <a:cubicBezTo>
                    <a:pt x="158" y="176"/>
                    <a:pt x="189" y="190"/>
                    <a:pt x="221" y="203"/>
                  </a:cubicBezTo>
                  <a:cubicBezTo>
                    <a:pt x="252" y="212"/>
                    <a:pt x="288" y="217"/>
                    <a:pt x="320" y="221"/>
                  </a:cubicBezTo>
                  <a:cubicBezTo>
                    <a:pt x="336" y="223"/>
                    <a:pt x="350" y="224"/>
                    <a:pt x="365" y="224"/>
                  </a:cubicBezTo>
                  <a:cubicBezTo>
                    <a:pt x="379" y="224"/>
                    <a:pt x="394" y="223"/>
                    <a:pt x="410" y="221"/>
                  </a:cubicBezTo>
                  <a:cubicBezTo>
                    <a:pt x="437" y="221"/>
                    <a:pt x="468" y="212"/>
                    <a:pt x="495" y="203"/>
                  </a:cubicBezTo>
                  <a:cubicBezTo>
                    <a:pt x="500" y="203"/>
                    <a:pt x="504" y="199"/>
                    <a:pt x="509" y="194"/>
                  </a:cubicBezTo>
                  <a:cubicBezTo>
                    <a:pt x="513" y="181"/>
                    <a:pt x="509" y="172"/>
                    <a:pt x="495" y="167"/>
                  </a:cubicBezTo>
                  <a:cubicBezTo>
                    <a:pt x="495" y="167"/>
                    <a:pt x="464" y="149"/>
                    <a:pt x="419" y="136"/>
                  </a:cubicBezTo>
                  <a:cubicBezTo>
                    <a:pt x="374" y="122"/>
                    <a:pt x="311" y="104"/>
                    <a:pt x="252" y="91"/>
                  </a:cubicBezTo>
                  <a:cubicBezTo>
                    <a:pt x="225" y="82"/>
                    <a:pt x="198" y="73"/>
                    <a:pt x="171" y="64"/>
                  </a:cubicBezTo>
                  <a:cubicBezTo>
                    <a:pt x="149" y="55"/>
                    <a:pt x="122" y="46"/>
                    <a:pt x="99" y="37"/>
                  </a:cubicBezTo>
                  <a:cubicBezTo>
                    <a:pt x="63" y="19"/>
                    <a:pt x="27" y="1"/>
                    <a:pt x="2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4"/>
            <p:cNvSpPr/>
            <p:nvPr/>
          </p:nvSpPr>
          <p:spPr>
            <a:xfrm>
              <a:off x="3602775" y="750125"/>
              <a:ext cx="28125" cy="9400"/>
            </a:xfrm>
            <a:custGeom>
              <a:rect b="b" l="l" r="r" t="t"/>
              <a:pathLst>
                <a:path extrusionOk="0" h="376" w="1125">
                  <a:moveTo>
                    <a:pt x="626" y="1"/>
                  </a:moveTo>
                  <a:cubicBezTo>
                    <a:pt x="275" y="1"/>
                    <a:pt x="9" y="245"/>
                    <a:pt x="9" y="245"/>
                  </a:cubicBezTo>
                  <a:lnTo>
                    <a:pt x="0" y="259"/>
                  </a:lnTo>
                  <a:cubicBezTo>
                    <a:pt x="108" y="326"/>
                    <a:pt x="234" y="362"/>
                    <a:pt x="360" y="371"/>
                  </a:cubicBezTo>
                  <a:cubicBezTo>
                    <a:pt x="399" y="374"/>
                    <a:pt x="436" y="375"/>
                    <a:pt x="472" y="375"/>
                  </a:cubicBezTo>
                  <a:cubicBezTo>
                    <a:pt x="776" y="375"/>
                    <a:pt x="988" y="279"/>
                    <a:pt x="1125" y="187"/>
                  </a:cubicBezTo>
                  <a:cubicBezTo>
                    <a:pt x="952" y="49"/>
                    <a:pt x="781" y="1"/>
                    <a:pt x="62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4"/>
            <p:cNvSpPr/>
            <p:nvPr/>
          </p:nvSpPr>
          <p:spPr>
            <a:xfrm>
              <a:off x="3593100" y="738600"/>
              <a:ext cx="42650" cy="17900"/>
            </a:xfrm>
            <a:custGeom>
              <a:rect b="b" l="l" r="r" t="t"/>
              <a:pathLst>
                <a:path extrusionOk="0" h="716" w="1706">
                  <a:moveTo>
                    <a:pt x="285" y="1"/>
                  </a:moveTo>
                  <a:cubicBezTo>
                    <a:pt x="241" y="1"/>
                    <a:pt x="197" y="17"/>
                    <a:pt x="144" y="63"/>
                  </a:cubicBezTo>
                  <a:cubicBezTo>
                    <a:pt x="0" y="184"/>
                    <a:pt x="90" y="531"/>
                    <a:pt x="387" y="715"/>
                  </a:cubicBezTo>
                  <a:lnTo>
                    <a:pt x="396" y="702"/>
                  </a:lnTo>
                  <a:cubicBezTo>
                    <a:pt x="396" y="702"/>
                    <a:pt x="661" y="461"/>
                    <a:pt x="1010" y="461"/>
                  </a:cubicBezTo>
                  <a:cubicBezTo>
                    <a:pt x="1166" y="461"/>
                    <a:pt x="1338" y="509"/>
                    <a:pt x="1512" y="648"/>
                  </a:cubicBezTo>
                  <a:cubicBezTo>
                    <a:pt x="1588" y="598"/>
                    <a:pt x="1651" y="535"/>
                    <a:pt x="1705" y="463"/>
                  </a:cubicBezTo>
                  <a:cubicBezTo>
                    <a:pt x="1665" y="409"/>
                    <a:pt x="1701" y="265"/>
                    <a:pt x="1656" y="90"/>
                  </a:cubicBezTo>
                  <a:cubicBezTo>
                    <a:pt x="1641" y="28"/>
                    <a:pt x="1591" y="6"/>
                    <a:pt x="1519" y="6"/>
                  </a:cubicBezTo>
                  <a:cubicBezTo>
                    <a:pt x="1354" y="6"/>
                    <a:pt x="1071" y="118"/>
                    <a:pt x="806" y="121"/>
                  </a:cubicBezTo>
                  <a:cubicBezTo>
                    <a:pt x="799" y="121"/>
                    <a:pt x="792" y="122"/>
                    <a:pt x="785" y="122"/>
                  </a:cubicBezTo>
                  <a:cubicBezTo>
                    <a:pt x="519" y="122"/>
                    <a:pt x="403" y="1"/>
                    <a:pt x="28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4"/>
            <p:cNvSpPr/>
            <p:nvPr/>
          </p:nvSpPr>
          <p:spPr>
            <a:xfrm>
              <a:off x="3634025" y="861775"/>
              <a:ext cx="43850" cy="33175"/>
            </a:xfrm>
            <a:custGeom>
              <a:rect b="b" l="l" r="r" t="t"/>
              <a:pathLst>
                <a:path extrusionOk="0" h="1327" w="1754">
                  <a:moveTo>
                    <a:pt x="766" y="1"/>
                  </a:moveTo>
                  <a:cubicBezTo>
                    <a:pt x="485" y="1"/>
                    <a:pt x="210" y="31"/>
                    <a:pt x="127" y="120"/>
                  </a:cubicBezTo>
                  <a:cubicBezTo>
                    <a:pt x="1" y="251"/>
                    <a:pt x="100" y="1308"/>
                    <a:pt x="860" y="1326"/>
                  </a:cubicBezTo>
                  <a:cubicBezTo>
                    <a:pt x="865" y="1326"/>
                    <a:pt x="870" y="1326"/>
                    <a:pt x="875" y="1326"/>
                  </a:cubicBezTo>
                  <a:cubicBezTo>
                    <a:pt x="1754" y="1326"/>
                    <a:pt x="1602" y="129"/>
                    <a:pt x="1467" y="71"/>
                  </a:cubicBezTo>
                  <a:cubicBezTo>
                    <a:pt x="1397" y="38"/>
                    <a:pt x="1078" y="1"/>
                    <a:pt x="7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4"/>
            <p:cNvSpPr/>
            <p:nvPr/>
          </p:nvSpPr>
          <p:spPr>
            <a:xfrm>
              <a:off x="3711300" y="885650"/>
              <a:ext cx="25550" cy="9175"/>
            </a:xfrm>
            <a:custGeom>
              <a:rect b="b" l="l" r="r" t="t"/>
              <a:pathLst>
                <a:path extrusionOk="0" h="367" w="1022">
                  <a:moveTo>
                    <a:pt x="984" y="1"/>
                  </a:moveTo>
                  <a:cubicBezTo>
                    <a:pt x="982" y="1"/>
                    <a:pt x="979" y="1"/>
                    <a:pt x="977" y="2"/>
                  </a:cubicBezTo>
                  <a:lnTo>
                    <a:pt x="972" y="7"/>
                  </a:lnTo>
                  <a:lnTo>
                    <a:pt x="932" y="25"/>
                  </a:lnTo>
                  <a:lnTo>
                    <a:pt x="887" y="43"/>
                  </a:lnTo>
                  <a:cubicBezTo>
                    <a:pt x="869" y="56"/>
                    <a:pt x="851" y="61"/>
                    <a:pt x="833" y="70"/>
                  </a:cubicBezTo>
                  <a:cubicBezTo>
                    <a:pt x="788" y="83"/>
                    <a:pt x="738" y="105"/>
                    <a:pt x="684" y="123"/>
                  </a:cubicBezTo>
                  <a:cubicBezTo>
                    <a:pt x="630" y="137"/>
                    <a:pt x="572" y="159"/>
                    <a:pt x="509" y="173"/>
                  </a:cubicBezTo>
                  <a:cubicBezTo>
                    <a:pt x="450" y="191"/>
                    <a:pt x="387" y="209"/>
                    <a:pt x="333" y="222"/>
                  </a:cubicBezTo>
                  <a:lnTo>
                    <a:pt x="176" y="263"/>
                  </a:lnTo>
                  <a:lnTo>
                    <a:pt x="23" y="303"/>
                  </a:lnTo>
                  <a:cubicBezTo>
                    <a:pt x="14" y="308"/>
                    <a:pt x="5" y="321"/>
                    <a:pt x="0" y="335"/>
                  </a:cubicBezTo>
                  <a:cubicBezTo>
                    <a:pt x="0" y="348"/>
                    <a:pt x="18" y="366"/>
                    <a:pt x="32" y="366"/>
                  </a:cubicBezTo>
                  <a:cubicBezTo>
                    <a:pt x="86" y="362"/>
                    <a:pt x="140" y="362"/>
                    <a:pt x="194" y="353"/>
                  </a:cubicBezTo>
                  <a:cubicBezTo>
                    <a:pt x="311" y="339"/>
                    <a:pt x="428" y="317"/>
                    <a:pt x="540" y="285"/>
                  </a:cubicBezTo>
                  <a:cubicBezTo>
                    <a:pt x="603" y="267"/>
                    <a:pt x="666" y="245"/>
                    <a:pt x="720" y="222"/>
                  </a:cubicBezTo>
                  <a:cubicBezTo>
                    <a:pt x="747" y="213"/>
                    <a:pt x="774" y="204"/>
                    <a:pt x="801" y="186"/>
                  </a:cubicBezTo>
                  <a:lnTo>
                    <a:pt x="873" y="150"/>
                  </a:lnTo>
                  <a:cubicBezTo>
                    <a:pt x="891" y="141"/>
                    <a:pt x="909" y="128"/>
                    <a:pt x="927" y="114"/>
                  </a:cubicBezTo>
                  <a:lnTo>
                    <a:pt x="972" y="83"/>
                  </a:lnTo>
                  <a:lnTo>
                    <a:pt x="1008" y="56"/>
                  </a:lnTo>
                  <a:cubicBezTo>
                    <a:pt x="1017" y="47"/>
                    <a:pt x="1022" y="34"/>
                    <a:pt x="1017" y="20"/>
                  </a:cubicBezTo>
                  <a:cubicBezTo>
                    <a:pt x="1010" y="9"/>
                    <a:pt x="996" y="1"/>
                    <a:pt x="98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4"/>
            <p:cNvSpPr/>
            <p:nvPr/>
          </p:nvSpPr>
          <p:spPr>
            <a:xfrm>
              <a:off x="3714100" y="894600"/>
              <a:ext cx="24775" cy="10125"/>
            </a:xfrm>
            <a:custGeom>
              <a:rect b="b" l="l" r="r" t="t"/>
              <a:pathLst>
                <a:path extrusionOk="0" h="405" w="991">
                  <a:moveTo>
                    <a:pt x="958" y="0"/>
                  </a:moveTo>
                  <a:cubicBezTo>
                    <a:pt x="954" y="0"/>
                    <a:pt x="949" y="1"/>
                    <a:pt x="946" y="4"/>
                  </a:cubicBezTo>
                  <a:lnTo>
                    <a:pt x="941" y="4"/>
                  </a:lnTo>
                  <a:cubicBezTo>
                    <a:pt x="941" y="4"/>
                    <a:pt x="883" y="35"/>
                    <a:pt x="806" y="80"/>
                  </a:cubicBezTo>
                  <a:cubicBezTo>
                    <a:pt x="788" y="94"/>
                    <a:pt x="766" y="103"/>
                    <a:pt x="743" y="112"/>
                  </a:cubicBezTo>
                  <a:cubicBezTo>
                    <a:pt x="716" y="125"/>
                    <a:pt x="694" y="134"/>
                    <a:pt x="667" y="148"/>
                  </a:cubicBezTo>
                  <a:cubicBezTo>
                    <a:pt x="613" y="170"/>
                    <a:pt x="559" y="193"/>
                    <a:pt x="500" y="211"/>
                  </a:cubicBezTo>
                  <a:cubicBezTo>
                    <a:pt x="437" y="229"/>
                    <a:pt x="383" y="251"/>
                    <a:pt x="325" y="265"/>
                  </a:cubicBezTo>
                  <a:cubicBezTo>
                    <a:pt x="271" y="278"/>
                    <a:pt x="221" y="296"/>
                    <a:pt x="172" y="305"/>
                  </a:cubicBezTo>
                  <a:lnTo>
                    <a:pt x="64" y="328"/>
                  </a:lnTo>
                  <a:lnTo>
                    <a:pt x="23" y="341"/>
                  </a:lnTo>
                  <a:cubicBezTo>
                    <a:pt x="10" y="346"/>
                    <a:pt x="5" y="355"/>
                    <a:pt x="5" y="368"/>
                  </a:cubicBezTo>
                  <a:cubicBezTo>
                    <a:pt x="1" y="386"/>
                    <a:pt x="14" y="400"/>
                    <a:pt x="32" y="404"/>
                  </a:cubicBezTo>
                  <a:lnTo>
                    <a:pt x="73" y="404"/>
                  </a:lnTo>
                  <a:cubicBezTo>
                    <a:pt x="113" y="404"/>
                    <a:pt x="154" y="400"/>
                    <a:pt x="190" y="400"/>
                  </a:cubicBezTo>
                  <a:cubicBezTo>
                    <a:pt x="248" y="391"/>
                    <a:pt x="302" y="386"/>
                    <a:pt x="356" y="373"/>
                  </a:cubicBezTo>
                  <a:cubicBezTo>
                    <a:pt x="383" y="368"/>
                    <a:pt x="415" y="359"/>
                    <a:pt x="446" y="350"/>
                  </a:cubicBezTo>
                  <a:cubicBezTo>
                    <a:pt x="478" y="341"/>
                    <a:pt x="509" y="332"/>
                    <a:pt x="536" y="323"/>
                  </a:cubicBezTo>
                  <a:cubicBezTo>
                    <a:pt x="599" y="296"/>
                    <a:pt x="658" y="278"/>
                    <a:pt x="712" y="247"/>
                  </a:cubicBezTo>
                  <a:cubicBezTo>
                    <a:pt x="739" y="233"/>
                    <a:pt x="766" y="220"/>
                    <a:pt x="788" y="202"/>
                  </a:cubicBezTo>
                  <a:cubicBezTo>
                    <a:pt x="815" y="193"/>
                    <a:pt x="838" y="175"/>
                    <a:pt x="856" y="161"/>
                  </a:cubicBezTo>
                  <a:cubicBezTo>
                    <a:pt x="932" y="98"/>
                    <a:pt x="982" y="53"/>
                    <a:pt x="982" y="53"/>
                  </a:cubicBezTo>
                  <a:cubicBezTo>
                    <a:pt x="991" y="44"/>
                    <a:pt x="991" y="31"/>
                    <a:pt x="986" y="17"/>
                  </a:cubicBezTo>
                  <a:cubicBezTo>
                    <a:pt x="980" y="8"/>
                    <a:pt x="969" y="0"/>
                    <a:pt x="9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4"/>
            <p:cNvSpPr/>
            <p:nvPr/>
          </p:nvSpPr>
          <p:spPr>
            <a:xfrm>
              <a:off x="3715000" y="907450"/>
              <a:ext cx="27025" cy="8750"/>
            </a:xfrm>
            <a:custGeom>
              <a:rect b="b" l="l" r="r" t="t"/>
              <a:pathLst>
                <a:path extrusionOk="0" h="350" w="1081">
                  <a:moveTo>
                    <a:pt x="1039" y="1"/>
                  </a:moveTo>
                  <a:cubicBezTo>
                    <a:pt x="1033" y="1"/>
                    <a:pt x="1028" y="3"/>
                    <a:pt x="1022" y="7"/>
                  </a:cubicBezTo>
                  <a:lnTo>
                    <a:pt x="1018" y="12"/>
                  </a:lnTo>
                  <a:lnTo>
                    <a:pt x="982" y="39"/>
                  </a:lnTo>
                  <a:cubicBezTo>
                    <a:pt x="950" y="57"/>
                    <a:pt x="919" y="79"/>
                    <a:pt x="887" y="97"/>
                  </a:cubicBezTo>
                  <a:cubicBezTo>
                    <a:pt x="838" y="120"/>
                    <a:pt x="788" y="138"/>
                    <a:pt x="739" y="156"/>
                  </a:cubicBezTo>
                  <a:cubicBezTo>
                    <a:pt x="676" y="174"/>
                    <a:pt x="617" y="192"/>
                    <a:pt x="554" y="201"/>
                  </a:cubicBezTo>
                  <a:cubicBezTo>
                    <a:pt x="437" y="228"/>
                    <a:pt x="320" y="246"/>
                    <a:pt x="203" y="259"/>
                  </a:cubicBezTo>
                  <a:lnTo>
                    <a:pt x="41" y="277"/>
                  </a:lnTo>
                  <a:lnTo>
                    <a:pt x="41" y="273"/>
                  </a:lnTo>
                  <a:cubicBezTo>
                    <a:pt x="5" y="273"/>
                    <a:pt x="1" y="327"/>
                    <a:pt x="37" y="331"/>
                  </a:cubicBezTo>
                  <a:cubicBezTo>
                    <a:pt x="95" y="340"/>
                    <a:pt x="149" y="345"/>
                    <a:pt x="208" y="349"/>
                  </a:cubicBezTo>
                  <a:cubicBezTo>
                    <a:pt x="334" y="349"/>
                    <a:pt x="455" y="340"/>
                    <a:pt x="581" y="313"/>
                  </a:cubicBezTo>
                  <a:cubicBezTo>
                    <a:pt x="644" y="300"/>
                    <a:pt x="712" y="282"/>
                    <a:pt x="775" y="259"/>
                  </a:cubicBezTo>
                  <a:cubicBezTo>
                    <a:pt x="829" y="237"/>
                    <a:pt x="883" y="205"/>
                    <a:pt x="932" y="174"/>
                  </a:cubicBezTo>
                  <a:cubicBezTo>
                    <a:pt x="968" y="151"/>
                    <a:pt x="1000" y="120"/>
                    <a:pt x="1031" y="88"/>
                  </a:cubicBezTo>
                  <a:lnTo>
                    <a:pt x="1063" y="52"/>
                  </a:lnTo>
                  <a:cubicBezTo>
                    <a:pt x="1081" y="31"/>
                    <a:pt x="1061" y="1"/>
                    <a:pt x="103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4"/>
            <p:cNvSpPr/>
            <p:nvPr/>
          </p:nvSpPr>
          <p:spPr>
            <a:xfrm>
              <a:off x="3526850" y="979700"/>
              <a:ext cx="20175" cy="20400"/>
            </a:xfrm>
            <a:custGeom>
              <a:rect b="b" l="l" r="r" t="t"/>
              <a:pathLst>
                <a:path extrusionOk="0" h="816" w="807">
                  <a:moveTo>
                    <a:pt x="19" y="1"/>
                  </a:moveTo>
                  <a:cubicBezTo>
                    <a:pt x="10" y="5"/>
                    <a:pt x="1" y="14"/>
                    <a:pt x="1" y="23"/>
                  </a:cubicBezTo>
                  <a:cubicBezTo>
                    <a:pt x="5" y="59"/>
                    <a:pt x="10" y="91"/>
                    <a:pt x="19" y="127"/>
                  </a:cubicBezTo>
                  <a:cubicBezTo>
                    <a:pt x="28" y="158"/>
                    <a:pt x="32" y="194"/>
                    <a:pt x="41" y="226"/>
                  </a:cubicBezTo>
                  <a:cubicBezTo>
                    <a:pt x="55" y="293"/>
                    <a:pt x="77" y="361"/>
                    <a:pt x="104" y="428"/>
                  </a:cubicBezTo>
                  <a:lnTo>
                    <a:pt x="145" y="527"/>
                  </a:lnTo>
                  <a:cubicBezTo>
                    <a:pt x="163" y="559"/>
                    <a:pt x="185" y="590"/>
                    <a:pt x="208" y="617"/>
                  </a:cubicBezTo>
                  <a:cubicBezTo>
                    <a:pt x="257" y="676"/>
                    <a:pt x="316" y="725"/>
                    <a:pt x="383" y="757"/>
                  </a:cubicBezTo>
                  <a:cubicBezTo>
                    <a:pt x="451" y="793"/>
                    <a:pt x="527" y="811"/>
                    <a:pt x="604" y="815"/>
                  </a:cubicBezTo>
                  <a:cubicBezTo>
                    <a:pt x="649" y="815"/>
                    <a:pt x="694" y="806"/>
                    <a:pt x="734" y="784"/>
                  </a:cubicBezTo>
                  <a:cubicBezTo>
                    <a:pt x="757" y="770"/>
                    <a:pt x="775" y="752"/>
                    <a:pt x="788" y="725"/>
                  </a:cubicBezTo>
                  <a:lnTo>
                    <a:pt x="793" y="721"/>
                  </a:lnTo>
                  <a:lnTo>
                    <a:pt x="797" y="712"/>
                  </a:lnTo>
                  <a:lnTo>
                    <a:pt x="797" y="707"/>
                  </a:lnTo>
                  <a:lnTo>
                    <a:pt x="802" y="694"/>
                  </a:lnTo>
                  <a:cubicBezTo>
                    <a:pt x="802" y="685"/>
                    <a:pt x="806" y="671"/>
                    <a:pt x="806" y="658"/>
                  </a:cubicBezTo>
                  <a:cubicBezTo>
                    <a:pt x="806" y="617"/>
                    <a:pt x="793" y="577"/>
                    <a:pt x="779" y="536"/>
                  </a:cubicBezTo>
                  <a:cubicBezTo>
                    <a:pt x="761" y="505"/>
                    <a:pt x="748" y="469"/>
                    <a:pt x="725" y="442"/>
                  </a:cubicBezTo>
                  <a:cubicBezTo>
                    <a:pt x="691" y="382"/>
                    <a:pt x="649" y="331"/>
                    <a:pt x="606" y="279"/>
                  </a:cubicBezTo>
                  <a:lnTo>
                    <a:pt x="606" y="279"/>
                  </a:lnTo>
                  <a:cubicBezTo>
                    <a:pt x="608" y="260"/>
                    <a:pt x="607" y="241"/>
                    <a:pt x="604" y="221"/>
                  </a:cubicBezTo>
                  <a:cubicBezTo>
                    <a:pt x="604" y="199"/>
                    <a:pt x="599" y="172"/>
                    <a:pt x="590" y="145"/>
                  </a:cubicBezTo>
                  <a:cubicBezTo>
                    <a:pt x="586" y="122"/>
                    <a:pt x="572" y="95"/>
                    <a:pt x="559" y="73"/>
                  </a:cubicBezTo>
                  <a:cubicBezTo>
                    <a:pt x="545" y="50"/>
                    <a:pt x="532" y="32"/>
                    <a:pt x="514" y="14"/>
                  </a:cubicBezTo>
                  <a:cubicBezTo>
                    <a:pt x="510" y="11"/>
                    <a:pt x="505" y="8"/>
                    <a:pt x="501" y="8"/>
                  </a:cubicBezTo>
                  <a:cubicBezTo>
                    <a:pt x="499" y="8"/>
                    <a:pt x="497" y="9"/>
                    <a:pt x="496" y="10"/>
                  </a:cubicBezTo>
                  <a:cubicBezTo>
                    <a:pt x="487" y="14"/>
                    <a:pt x="487" y="19"/>
                    <a:pt x="487" y="28"/>
                  </a:cubicBezTo>
                  <a:lnTo>
                    <a:pt x="487" y="32"/>
                  </a:lnTo>
                  <a:cubicBezTo>
                    <a:pt x="500" y="50"/>
                    <a:pt x="509" y="73"/>
                    <a:pt x="518" y="95"/>
                  </a:cubicBezTo>
                  <a:cubicBezTo>
                    <a:pt x="527" y="113"/>
                    <a:pt x="532" y="136"/>
                    <a:pt x="536" y="158"/>
                  </a:cubicBezTo>
                  <a:cubicBezTo>
                    <a:pt x="536" y="181"/>
                    <a:pt x="536" y="203"/>
                    <a:pt x="536" y="226"/>
                  </a:cubicBezTo>
                  <a:cubicBezTo>
                    <a:pt x="532" y="244"/>
                    <a:pt x="532" y="266"/>
                    <a:pt x="527" y="289"/>
                  </a:cubicBezTo>
                  <a:cubicBezTo>
                    <a:pt x="523" y="298"/>
                    <a:pt x="527" y="307"/>
                    <a:pt x="532" y="316"/>
                  </a:cubicBezTo>
                  <a:cubicBezTo>
                    <a:pt x="572" y="370"/>
                    <a:pt x="604" y="428"/>
                    <a:pt x="635" y="487"/>
                  </a:cubicBezTo>
                  <a:cubicBezTo>
                    <a:pt x="653" y="518"/>
                    <a:pt x="662" y="545"/>
                    <a:pt x="676" y="572"/>
                  </a:cubicBezTo>
                  <a:cubicBezTo>
                    <a:pt x="685" y="599"/>
                    <a:pt x="689" y="622"/>
                    <a:pt x="689" y="649"/>
                  </a:cubicBezTo>
                  <a:cubicBezTo>
                    <a:pt x="689" y="653"/>
                    <a:pt x="698" y="653"/>
                    <a:pt x="689" y="662"/>
                  </a:cubicBezTo>
                  <a:lnTo>
                    <a:pt x="685" y="676"/>
                  </a:lnTo>
                  <a:lnTo>
                    <a:pt x="685" y="671"/>
                  </a:lnTo>
                  <a:cubicBezTo>
                    <a:pt x="685" y="676"/>
                    <a:pt x="676" y="680"/>
                    <a:pt x="671" y="685"/>
                  </a:cubicBezTo>
                  <a:cubicBezTo>
                    <a:pt x="649" y="694"/>
                    <a:pt x="626" y="698"/>
                    <a:pt x="599" y="698"/>
                  </a:cubicBezTo>
                  <a:cubicBezTo>
                    <a:pt x="572" y="694"/>
                    <a:pt x="541" y="689"/>
                    <a:pt x="514" y="680"/>
                  </a:cubicBezTo>
                  <a:cubicBezTo>
                    <a:pt x="487" y="671"/>
                    <a:pt x="455" y="662"/>
                    <a:pt x="428" y="649"/>
                  </a:cubicBezTo>
                  <a:cubicBezTo>
                    <a:pt x="374" y="622"/>
                    <a:pt x="325" y="586"/>
                    <a:pt x="284" y="541"/>
                  </a:cubicBezTo>
                  <a:cubicBezTo>
                    <a:pt x="275" y="527"/>
                    <a:pt x="266" y="518"/>
                    <a:pt x="257" y="505"/>
                  </a:cubicBezTo>
                  <a:cubicBezTo>
                    <a:pt x="248" y="491"/>
                    <a:pt x="235" y="478"/>
                    <a:pt x="230" y="469"/>
                  </a:cubicBezTo>
                  <a:lnTo>
                    <a:pt x="185" y="383"/>
                  </a:lnTo>
                  <a:cubicBezTo>
                    <a:pt x="167" y="352"/>
                    <a:pt x="154" y="320"/>
                    <a:pt x="140" y="293"/>
                  </a:cubicBezTo>
                  <a:cubicBezTo>
                    <a:pt x="131" y="262"/>
                    <a:pt x="118" y="230"/>
                    <a:pt x="104" y="199"/>
                  </a:cubicBezTo>
                  <a:cubicBezTo>
                    <a:pt x="77" y="136"/>
                    <a:pt x="55" y="73"/>
                    <a:pt x="32" y="10"/>
                  </a:cubicBezTo>
                  <a:cubicBezTo>
                    <a:pt x="28" y="5"/>
                    <a:pt x="23" y="1"/>
                    <a:pt x="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4"/>
            <p:cNvSpPr/>
            <p:nvPr/>
          </p:nvSpPr>
          <p:spPr>
            <a:xfrm>
              <a:off x="3632350" y="732925"/>
              <a:ext cx="5200" cy="23475"/>
            </a:xfrm>
            <a:custGeom>
              <a:rect b="b" l="l" r="r" t="t"/>
              <a:pathLst>
                <a:path extrusionOk="0" h="939" w="208">
                  <a:moveTo>
                    <a:pt x="81" y="1"/>
                  </a:moveTo>
                  <a:cubicBezTo>
                    <a:pt x="67" y="1"/>
                    <a:pt x="54" y="9"/>
                    <a:pt x="50" y="24"/>
                  </a:cubicBezTo>
                  <a:cubicBezTo>
                    <a:pt x="36" y="69"/>
                    <a:pt x="27" y="114"/>
                    <a:pt x="18" y="164"/>
                  </a:cubicBezTo>
                  <a:cubicBezTo>
                    <a:pt x="14" y="213"/>
                    <a:pt x="9" y="263"/>
                    <a:pt x="5" y="312"/>
                  </a:cubicBezTo>
                  <a:cubicBezTo>
                    <a:pt x="0" y="362"/>
                    <a:pt x="0" y="425"/>
                    <a:pt x="5" y="479"/>
                  </a:cubicBezTo>
                  <a:cubicBezTo>
                    <a:pt x="14" y="537"/>
                    <a:pt x="14" y="596"/>
                    <a:pt x="32" y="650"/>
                  </a:cubicBezTo>
                  <a:cubicBezTo>
                    <a:pt x="45" y="704"/>
                    <a:pt x="63" y="753"/>
                    <a:pt x="77" y="794"/>
                  </a:cubicBezTo>
                  <a:cubicBezTo>
                    <a:pt x="117" y="875"/>
                    <a:pt x="149" y="924"/>
                    <a:pt x="149" y="924"/>
                  </a:cubicBezTo>
                  <a:cubicBezTo>
                    <a:pt x="156" y="931"/>
                    <a:pt x="167" y="939"/>
                    <a:pt x="175" y="939"/>
                  </a:cubicBezTo>
                  <a:cubicBezTo>
                    <a:pt x="177" y="939"/>
                    <a:pt x="179" y="938"/>
                    <a:pt x="180" y="938"/>
                  </a:cubicBezTo>
                  <a:cubicBezTo>
                    <a:pt x="198" y="933"/>
                    <a:pt x="207" y="915"/>
                    <a:pt x="203" y="902"/>
                  </a:cubicBezTo>
                  <a:lnTo>
                    <a:pt x="203" y="893"/>
                  </a:lnTo>
                  <a:cubicBezTo>
                    <a:pt x="203" y="893"/>
                    <a:pt x="189" y="839"/>
                    <a:pt x="167" y="767"/>
                  </a:cubicBezTo>
                  <a:cubicBezTo>
                    <a:pt x="158" y="726"/>
                    <a:pt x="144" y="681"/>
                    <a:pt x="140" y="627"/>
                  </a:cubicBezTo>
                  <a:cubicBezTo>
                    <a:pt x="135" y="578"/>
                    <a:pt x="126" y="524"/>
                    <a:pt x="122" y="470"/>
                  </a:cubicBezTo>
                  <a:cubicBezTo>
                    <a:pt x="122" y="416"/>
                    <a:pt x="113" y="362"/>
                    <a:pt x="117" y="308"/>
                  </a:cubicBezTo>
                  <a:cubicBezTo>
                    <a:pt x="122" y="258"/>
                    <a:pt x="117" y="209"/>
                    <a:pt x="117" y="168"/>
                  </a:cubicBezTo>
                  <a:lnTo>
                    <a:pt x="117" y="29"/>
                  </a:lnTo>
                  <a:cubicBezTo>
                    <a:pt x="113" y="15"/>
                    <a:pt x="104" y="2"/>
                    <a:pt x="90" y="2"/>
                  </a:cubicBezTo>
                  <a:cubicBezTo>
                    <a:pt x="87" y="1"/>
                    <a:pt x="84" y="1"/>
                    <a:pt x="8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4"/>
            <p:cNvSpPr/>
            <p:nvPr/>
          </p:nvSpPr>
          <p:spPr>
            <a:xfrm>
              <a:off x="3575475" y="699225"/>
              <a:ext cx="15725" cy="13425"/>
            </a:xfrm>
            <a:custGeom>
              <a:rect b="b" l="l" r="r" t="t"/>
              <a:pathLst>
                <a:path extrusionOk="0" h="537" w="629">
                  <a:moveTo>
                    <a:pt x="358" y="0"/>
                  </a:moveTo>
                  <a:cubicBezTo>
                    <a:pt x="123" y="0"/>
                    <a:pt x="0" y="285"/>
                    <a:pt x="166" y="455"/>
                  </a:cubicBezTo>
                  <a:cubicBezTo>
                    <a:pt x="220" y="511"/>
                    <a:pt x="288" y="536"/>
                    <a:pt x="355" y="536"/>
                  </a:cubicBezTo>
                  <a:cubicBezTo>
                    <a:pt x="491" y="536"/>
                    <a:pt x="621" y="432"/>
                    <a:pt x="624" y="275"/>
                  </a:cubicBezTo>
                  <a:cubicBezTo>
                    <a:pt x="629" y="126"/>
                    <a:pt x="508" y="0"/>
                    <a:pt x="364" y="0"/>
                  </a:cubicBezTo>
                  <a:cubicBezTo>
                    <a:pt x="362" y="0"/>
                    <a:pt x="360" y="0"/>
                    <a:pt x="35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4"/>
            <p:cNvSpPr/>
            <p:nvPr/>
          </p:nvSpPr>
          <p:spPr>
            <a:xfrm>
              <a:off x="3638900" y="700450"/>
              <a:ext cx="15750" cy="13400"/>
            </a:xfrm>
            <a:custGeom>
              <a:rect b="b" l="l" r="r" t="t"/>
              <a:pathLst>
                <a:path extrusionOk="0" h="536" w="630">
                  <a:moveTo>
                    <a:pt x="270" y="1"/>
                  </a:moveTo>
                  <a:cubicBezTo>
                    <a:pt x="125" y="1"/>
                    <a:pt x="8" y="116"/>
                    <a:pt x="4" y="262"/>
                  </a:cubicBezTo>
                  <a:cubicBezTo>
                    <a:pt x="1" y="425"/>
                    <a:pt x="135" y="536"/>
                    <a:pt x="275" y="536"/>
                  </a:cubicBezTo>
                  <a:cubicBezTo>
                    <a:pt x="339" y="536"/>
                    <a:pt x="404" y="512"/>
                    <a:pt x="458" y="460"/>
                  </a:cubicBezTo>
                  <a:cubicBezTo>
                    <a:pt x="629" y="293"/>
                    <a:pt x="517" y="5"/>
                    <a:pt x="278" y="1"/>
                  </a:cubicBezTo>
                  <a:cubicBezTo>
                    <a:pt x="276" y="1"/>
                    <a:pt x="273" y="1"/>
                    <a:pt x="27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4"/>
            <p:cNvSpPr/>
            <p:nvPr/>
          </p:nvSpPr>
          <p:spPr>
            <a:xfrm>
              <a:off x="3718500" y="994475"/>
              <a:ext cx="15500" cy="20875"/>
            </a:xfrm>
            <a:custGeom>
              <a:rect b="b" l="l" r="r" t="t"/>
              <a:pathLst>
                <a:path extrusionOk="0" h="835" w="620">
                  <a:moveTo>
                    <a:pt x="159" y="0"/>
                  </a:moveTo>
                  <a:cubicBezTo>
                    <a:pt x="149" y="0"/>
                    <a:pt x="137" y="7"/>
                    <a:pt x="131" y="17"/>
                  </a:cubicBezTo>
                  <a:lnTo>
                    <a:pt x="131" y="22"/>
                  </a:lnTo>
                  <a:cubicBezTo>
                    <a:pt x="81" y="148"/>
                    <a:pt x="45" y="274"/>
                    <a:pt x="18" y="409"/>
                  </a:cubicBezTo>
                  <a:cubicBezTo>
                    <a:pt x="5" y="476"/>
                    <a:pt x="0" y="544"/>
                    <a:pt x="5" y="616"/>
                  </a:cubicBezTo>
                  <a:cubicBezTo>
                    <a:pt x="5" y="651"/>
                    <a:pt x="14" y="692"/>
                    <a:pt x="27" y="728"/>
                  </a:cubicBezTo>
                  <a:cubicBezTo>
                    <a:pt x="41" y="773"/>
                    <a:pt x="81" y="813"/>
                    <a:pt x="126" y="827"/>
                  </a:cubicBezTo>
                  <a:cubicBezTo>
                    <a:pt x="142" y="832"/>
                    <a:pt x="158" y="834"/>
                    <a:pt x="174" y="834"/>
                  </a:cubicBezTo>
                  <a:cubicBezTo>
                    <a:pt x="185" y="834"/>
                    <a:pt x="196" y="833"/>
                    <a:pt x="207" y="831"/>
                  </a:cubicBezTo>
                  <a:cubicBezTo>
                    <a:pt x="225" y="827"/>
                    <a:pt x="248" y="818"/>
                    <a:pt x="266" y="809"/>
                  </a:cubicBezTo>
                  <a:cubicBezTo>
                    <a:pt x="302" y="791"/>
                    <a:pt x="329" y="764"/>
                    <a:pt x="356" y="737"/>
                  </a:cubicBezTo>
                  <a:cubicBezTo>
                    <a:pt x="378" y="710"/>
                    <a:pt x="401" y="683"/>
                    <a:pt x="423" y="656"/>
                  </a:cubicBezTo>
                  <a:cubicBezTo>
                    <a:pt x="446" y="624"/>
                    <a:pt x="464" y="598"/>
                    <a:pt x="482" y="566"/>
                  </a:cubicBezTo>
                  <a:cubicBezTo>
                    <a:pt x="549" y="449"/>
                    <a:pt x="594" y="319"/>
                    <a:pt x="617" y="184"/>
                  </a:cubicBezTo>
                  <a:cubicBezTo>
                    <a:pt x="619" y="160"/>
                    <a:pt x="601" y="146"/>
                    <a:pt x="583" y="146"/>
                  </a:cubicBezTo>
                  <a:cubicBezTo>
                    <a:pt x="570" y="146"/>
                    <a:pt x="557" y="153"/>
                    <a:pt x="554" y="170"/>
                  </a:cubicBezTo>
                  <a:cubicBezTo>
                    <a:pt x="536" y="233"/>
                    <a:pt x="513" y="292"/>
                    <a:pt x="486" y="346"/>
                  </a:cubicBezTo>
                  <a:cubicBezTo>
                    <a:pt x="459" y="404"/>
                    <a:pt x="428" y="458"/>
                    <a:pt x="392" y="512"/>
                  </a:cubicBezTo>
                  <a:cubicBezTo>
                    <a:pt x="374" y="539"/>
                    <a:pt x="356" y="562"/>
                    <a:pt x="338" y="589"/>
                  </a:cubicBezTo>
                  <a:cubicBezTo>
                    <a:pt x="320" y="611"/>
                    <a:pt x="302" y="633"/>
                    <a:pt x="279" y="656"/>
                  </a:cubicBezTo>
                  <a:cubicBezTo>
                    <a:pt x="261" y="674"/>
                    <a:pt x="239" y="692"/>
                    <a:pt x="216" y="705"/>
                  </a:cubicBezTo>
                  <a:cubicBezTo>
                    <a:pt x="207" y="710"/>
                    <a:pt x="198" y="714"/>
                    <a:pt x="185" y="719"/>
                  </a:cubicBezTo>
                  <a:lnTo>
                    <a:pt x="171" y="714"/>
                  </a:lnTo>
                  <a:cubicBezTo>
                    <a:pt x="158" y="710"/>
                    <a:pt x="149" y="701"/>
                    <a:pt x="140" y="678"/>
                  </a:cubicBezTo>
                  <a:cubicBezTo>
                    <a:pt x="131" y="656"/>
                    <a:pt x="122" y="629"/>
                    <a:pt x="122" y="602"/>
                  </a:cubicBezTo>
                  <a:cubicBezTo>
                    <a:pt x="117" y="539"/>
                    <a:pt x="122" y="476"/>
                    <a:pt x="131" y="418"/>
                  </a:cubicBezTo>
                  <a:cubicBezTo>
                    <a:pt x="144" y="292"/>
                    <a:pt x="171" y="161"/>
                    <a:pt x="194" y="35"/>
                  </a:cubicBezTo>
                  <a:lnTo>
                    <a:pt x="194" y="35"/>
                  </a:lnTo>
                  <a:lnTo>
                    <a:pt x="189" y="40"/>
                  </a:lnTo>
                  <a:cubicBezTo>
                    <a:pt x="194" y="26"/>
                    <a:pt x="185" y="8"/>
                    <a:pt x="171" y="4"/>
                  </a:cubicBezTo>
                  <a:cubicBezTo>
                    <a:pt x="168" y="1"/>
                    <a:pt x="163" y="0"/>
                    <a:pt x="15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4"/>
            <p:cNvSpPr/>
            <p:nvPr/>
          </p:nvSpPr>
          <p:spPr>
            <a:xfrm>
              <a:off x="3600125" y="698325"/>
              <a:ext cx="29575" cy="7825"/>
            </a:xfrm>
            <a:custGeom>
              <a:rect b="b" l="l" r="r" t="t"/>
              <a:pathLst>
                <a:path extrusionOk="0" h="313" w="1183">
                  <a:moveTo>
                    <a:pt x="610" y="0"/>
                  </a:moveTo>
                  <a:cubicBezTo>
                    <a:pt x="538" y="0"/>
                    <a:pt x="471" y="5"/>
                    <a:pt x="399" y="18"/>
                  </a:cubicBezTo>
                  <a:cubicBezTo>
                    <a:pt x="340" y="27"/>
                    <a:pt x="282" y="45"/>
                    <a:pt x="228" y="68"/>
                  </a:cubicBezTo>
                  <a:cubicBezTo>
                    <a:pt x="187" y="86"/>
                    <a:pt x="147" y="108"/>
                    <a:pt x="115" y="131"/>
                  </a:cubicBezTo>
                  <a:cubicBezTo>
                    <a:pt x="88" y="149"/>
                    <a:pt x="70" y="158"/>
                    <a:pt x="70" y="158"/>
                  </a:cubicBezTo>
                  <a:lnTo>
                    <a:pt x="66" y="158"/>
                  </a:lnTo>
                  <a:cubicBezTo>
                    <a:pt x="1" y="192"/>
                    <a:pt x="33" y="279"/>
                    <a:pt x="89" y="279"/>
                  </a:cubicBezTo>
                  <a:cubicBezTo>
                    <a:pt x="99" y="279"/>
                    <a:pt x="109" y="276"/>
                    <a:pt x="120" y="270"/>
                  </a:cubicBezTo>
                  <a:lnTo>
                    <a:pt x="165" y="266"/>
                  </a:lnTo>
                  <a:lnTo>
                    <a:pt x="277" y="252"/>
                  </a:lnTo>
                  <a:cubicBezTo>
                    <a:pt x="366" y="241"/>
                    <a:pt x="455" y="233"/>
                    <a:pt x="546" y="233"/>
                  </a:cubicBezTo>
                  <a:cubicBezTo>
                    <a:pt x="566" y="233"/>
                    <a:pt x="586" y="233"/>
                    <a:pt x="606" y="234"/>
                  </a:cubicBezTo>
                  <a:cubicBezTo>
                    <a:pt x="660" y="234"/>
                    <a:pt x="718" y="239"/>
                    <a:pt x="777" y="248"/>
                  </a:cubicBezTo>
                  <a:cubicBezTo>
                    <a:pt x="831" y="257"/>
                    <a:pt x="880" y="266"/>
                    <a:pt x="925" y="275"/>
                  </a:cubicBezTo>
                  <a:cubicBezTo>
                    <a:pt x="970" y="284"/>
                    <a:pt x="1011" y="293"/>
                    <a:pt x="1033" y="302"/>
                  </a:cubicBezTo>
                  <a:cubicBezTo>
                    <a:pt x="1060" y="311"/>
                    <a:pt x="1078" y="311"/>
                    <a:pt x="1078" y="311"/>
                  </a:cubicBezTo>
                  <a:lnTo>
                    <a:pt x="1087" y="311"/>
                  </a:lnTo>
                  <a:cubicBezTo>
                    <a:pt x="1092" y="312"/>
                    <a:pt x="1096" y="312"/>
                    <a:pt x="1101" y="312"/>
                  </a:cubicBezTo>
                  <a:cubicBezTo>
                    <a:pt x="1155" y="312"/>
                    <a:pt x="1182" y="240"/>
                    <a:pt x="1137" y="203"/>
                  </a:cubicBezTo>
                  <a:cubicBezTo>
                    <a:pt x="1137" y="203"/>
                    <a:pt x="1128" y="189"/>
                    <a:pt x="1101" y="171"/>
                  </a:cubicBezTo>
                  <a:cubicBezTo>
                    <a:pt x="1069" y="144"/>
                    <a:pt x="1029" y="117"/>
                    <a:pt x="993" y="99"/>
                  </a:cubicBezTo>
                  <a:cubicBezTo>
                    <a:pt x="966" y="86"/>
                    <a:pt x="939" y="72"/>
                    <a:pt x="912" y="63"/>
                  </a:cubicBezTo>
                  <a:cubicBezTo>
                    <a:pt x="885" y="50"/>
                    <a:pt x="853" y="41"/>
                    <a:pt x="822" y="32"/>
                  </a:cubicBezTo>
                  <a:cubicBezTo>
                    <a:pt x="786" y="23"/>
                    <a:pt x="754" y="14"/>
                    <a:pt x="718" y="9"/>
                  </a:cubicBezTo>
                  <a:cubicBezTo>
                    <a:pt x="682" y="5"/>
                    <a:pt x="646" y="0"/>
                    <a:pt x="61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4"/>
            <p:cNvSpPr/>
            <p:nvPr/>
          </p:nvSpPr>
          <p:spPr>
            <a:xfrm>
              <a:off x="3562050" y="685700"/>
              <a:ext cx="46025" cy="43575"/>
            </a:xfrm>
            <a:custGeom>
              <a:rect b="b" l="l" r="r" t="t"/>
              <a:pathLst>
                <a:path extrusionOk="0" h="1743" w="1841">
                  <a:moveTo>
                    <a:pt x="869" y="118"/>
                  </a:moveTo>
                  <a:cubicBezTo>
                    <a:pt x="1047" y="118"/>
                    <a:pt x="1221" y="154"/>
                    <a:pt x="1386" y="226"/>
                  </a:cubicBezTo>
                  <a:cubicBezTo>
                    <a:pt x="1674" y="379"/>
                    <a:pt x="1512" y="1311"/>
                    <a:pt x="1427" y="1509"/>
                  </a:cubicBezTo>
                  <a:cubicBezTo>
                    <a:pt x="1409" y="1558"/>
                    <a:pt x="1215" y="1630"/>
                    <a:pt x="865" y="1630"/>
                  </a:cubicBezTo>
                  <a:cubicBezTo>
                    <a:pt x="613" y="1630"/>
                    <a:pt x="379" y="1585"/>
                    <a:pt x="289" y="1527"/>
                  </a:cubicBezTo>
                  <a:cubicBezTo>
                    <a:pt x="226" y="1482"/>
                    <a:pt x="172" y="1333"/>
                    <a:pt x="154" y="1131"/>
                  </a:cubicBezTo>
                  <a:cubicBezTo>
                    <a:pt x="118" y="780"/>
                    <a:pt x="176" y="352"/>
                    <a:pt x="275" y="253"/>
                  </a:cubicBezTo>
                  <a:cubicBezTo>
                    <a:pt x="352" y="177"/>
                    <a:pt x="581" y="118"/>
                    <a:pt x="838" y="118"/>
                  </a:cubicBezTo>
                  <a:cubicBezTo>
                    <a:pt x="848" y="118"/>
                    <a:pt x="859" y="118"/>
                    <a:pt x="869" y="118"/>
                  </a:cubicBezTo>
                  <a:close/>
                  <a:moveTo>
                    <a:pt x="890" y="0"/>
                  </a:moveTo>
                  <a:cubicBezTo>
                    <a:pt x="872" y="0"/>
                    <a:pt x="855" y="1"/>
                    <a:pt x="838" y="1"/>
                  </a:cubicBezTo>
                  <a:cubicBezTo>
                    <a:pt x="617" y="1"/>
                    <a:pt x="311" y="46"/>
                    <a:pt x="190" y="168"/>
                  </a:cubicBezTo>
                  <a:cubicBezTo>
                    <a:pt x="55" y="307"/>
                    <a:pt x="1" y="784"/>
                    <a:pt x="37" y="1140"/>
                  </a:cubicBezTo>
                  <a:cubicBezTo>
                    <a:pt x="55" y="1315"/>
                    <a:pt x="100" y="1540"/>
                    <a:pt x="221" y="1621"/>
                  </a:cubicBezTo>
                  <a:cubicBezTo>
                    <a:pt x="356" y="1711"/>
                    <a:pt x="640" y="1742"/>
                    <a:pt x="865" y="1742"/>
                  </a:cubicBezTo>
                  <a:cubicBezTo>
                    <a:pt x="1004" y="1742"/>
                    <a:pt x="1463" y="1729"/>
                    <a:pt x="1535" y="1554"/>
                  </a:cubicBezTo>
                  <a:cubicBezTo>
                    <a:pt x="1602" y="1396"/>
                    <a:pt x="1841" y="334"/>
                    <a:pt x="1440" y="123"/>
                  </a:cubicBezTo>
                  <a:cubicBezTo>
                    <a:pt x="1267" y="45"/>
                    <a:pt x="1079" y="0"/>
                    <a:pt x="89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4"/>
            <p:cNvSpPr/>
            <p:nvPr/>
          </p:nvSpPr>
          <p:spPr>
            <a:xfrm>
              <a:off x="3625950" y="685275"/>
              <a:ext cx="42750" cy="43325"/>
            </a:xfrm>
            <a:custGeom>
              <a:rect b="b" l="l" r="r" t="t"/>
              <a:pathLst>
                <a:path extrusionOk="0" h="1733" w="1710">
                  <a:moveTo>
                    <a:pt x="810" y="117"/>
                  </a:moveTo>
                  <a:cubicBezTo>
                    <a:pt x="1053" y="117"/>
                    <a:pt x="1278" y="162"/>
                    <a:pt x="1422" y="234"/>
                  </a:cubicBezTo>
                  <a:cubicBezTo>
                    <a:pt x="1435" y="239"/>
                    <a:pt x="1471" y="270"/>
                    <a:pt x="1503" y="392"/>
                  </a:cubicBezTo>
                  <a:cubicBezTo>
                    <a:pt x="1597" y="734"/>
                    <a:pt x="1539" y="1400"/>
                    <a:pt x="1476" y="1503"/>
                  </a:cubicBezTo>
                  <a:cubicBezTo>
                    <a:pt x="1440" y="1557"/>
                    <a:pt x="1224" y="1615"/>
                    <a:pt x="895" y="1615"/>
                  </a:cubicBezTo>
                  <a:cubicBezTo>
                    <a:pt x="621" y="1615"/>
                    <a:pt x="378" y="1571"/>
                    <a:pt x="283" y="1508"/>
                  </a:cubicBezTo>
                  <a:cubicBezTo>
                    <a:pt x="220" y="1467"/>
                    <a:pt x="171" y="1319"/>
                    <a:pt x="149" y="1116"/>
                  </a:cubicBezTo>
                  <a:cubicBezTo>
                    <a:pt x="113" y="765"/>
                    <a:pt x="175" y="338"/>
                    <a:pt x="270" y="234"/>
                  </a:cubicBezTo>
                  <a:cubicBezTo>
                    <a:pt x="342" y="167"/>
                    <a:pt x="558" y="117"/>
                    <a:pt x="810" y="117"/>
                  </a:cubicBezTo>
                  <a:close/>
                  <a:moveTo>
                    <a:pt x="814" y="0"/>
                  </a:moveTo>
                  <a:cubicBezTo>
                    <a:pt x="585" y="0"/>
                    <a:pt x="306" y="41"/>
                    <a:pt x="193" y="153"/>
                  </a:cubicBezTo>
                  <a:cubicBezTo>
                    <a:pt x="54" y="293"/>
                    <a:pt x="0" y="770"/>
                    <a:pt x="36" y="1125"/>
                  </a:cubicBezTo>
                  <a:cubicBezTo>
                    <a:pt x="54" y="1301"/>
                    <a:pt x="99" y="1526"/>
                    <a:pt x="220" y="1607"/>
                  </a:cubicBezTo>
                  <a:cubicBezTo>
                    <a:pt x="355" y="1701"/>
                    <a:pt x="661" y="1732"/>
                    <a:pt x="895" y="1732"/>
                  </a:cubicBezTo>
                  <a:cubicBezTo>
                    <a:pt x="1030" y="1732"/>
                    <a:pt x="1480" y="1714"/>
                    <a:pt x="1575" y="1566"/>
                  </a:cubicBezTo>
                  <a:cubicBezTo>
                    <a:pt x="1669" y="1418"/>
                    <a:pt x="1710" y="711"/>
                    <a:pt x="1620" y="360"/>
                  </a:cubicBezTo>
                  <a:cubicBezTo>
                    <a:pt x="1588" y="239"/>
                    <a:pt x="1539" y="162"/>
                    <a:pt x="1476" y="131"/>
                  </a:cubicBezTo>
                  <a:cubicBezTo>
                    <a:pt x="1318" y="45"/>
                    <a:pt x="1075" y="0"/>
                    <a:pt x="8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4"/>
            <p:cNvSpPr/>
            <p:nvPr/>
          </p:nvSpPr>
          <p:spPr>
            <a:xfrm>
              <a:off x="3663950" y="697400"/>
              <a:ext cx="29125" cy="7025"/>
            </a:xfrm>
            <a:custGeom>
              <a:rect b="b" l="l" r="r" t="t"/>
              <a:pathLst>
                <a:path extrusionOk="0" h="281" w="1165">
                  <a:moveTo>
                    <a:pt x="83" y="0"/>
                  </a:moveTo>
                  <a:cubicBezTo>
                    <a:pt x="16" y="0"/>
                    <a:pt x="0" y="106"/>
                    <a:pt x="77" y="118"/>
                  </a:cubicBezTo>
                  <a:lnTo>
                    <a:pt x="1067" y="280"/>
                  </a:lnTo>
                  <a:lnTo>
                    <a:pt x="1076" y="280"/>
                  </a:lnTo>
                  <a:cubicBezTo>
                    <a:pt x="1077" y="280"/>
                    <a:pt x="1079" y="280"/>
                    <a:pt x="1080" y="280"/>
                  </a:cubicBezTo>
                  <a:cubicBezTo>
                    <a:pt x="1157" y="280"/>
                    <a:pt x="1164" y="168"/>
                    <a:pt x="1085" y="163"/>
                  </a:cubicBezTo>
                  <a:lnTo>
                    <a:pt x="95" y="1"/>
                  </a:lnTo>
                  <a:cubicBezTo>
                    <a:pt x="91" y="1"/>
                    <a:pt x="87" y="0"/>
                    <a:pt x="8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4"/>
            <p:cNvSpPr/>
            <p:nvPr/>
          </p:nvSpPr>
          <p:spPr>
            <a:xfrm>
              <a:off x="3687825" y="697375"/>
              <a:ext cx="33400" cy="54175"/>
            </a:xfrm>
            <a:custGeom>
              <a:rect b="b" l="l" r="r" t="t"/>
              <a:pathLst>
                <a:path extrusionOk="0" h="2167" w="1336">
                  <a:moveTo>
                    <a:pt x="561" y="0"/>
                  </a:moveTo>
                  <a:cubicBezTo>
                    <a:pt x="546" y="0"/>
                    <a:pt x="531" y="1"/>
                    <a:pt x="517" y="2"/>
                  </a:cubicBezTo>
                  <a:cubicBezTo>
                    <a:pt x="427" y="11"/>
                    <a:pt x="341" y="43"/>
                    <a:pt x="265" y="92"/>
                  </a:cubicBezTo>
                  <a:cubicBezTo>
                    <a:pt x="206" y="128"/>
                    <a:pt x="152" y="173"/>
                    <a:pt x="112" y="223"/>
                  </a:cubicBezTo>
                  <a:cubicBezTo>
                    <a:pt x="71" y="268"/>
                    <a:pt x="40" y="317"/>
                    <a:pt x="13" y="371"/>
                  </a:cubicBezTo>
                  <a:cubicBezTo>
                    <a:pt x="1" y="395"/>
                    <a:pt x="23" y="415"/>
                    <a:pt x="43" y="415"/>
                  </a:cubicBezTo>
                  <a:cubicBezTo>
                    <a:pt x="53" y="415"/>
                    <a:pt x="62" y="410"/>
                    <a:pt x="67" y="398"/>
                  </a:cubicBezTo>
                  <a:cubicBezTo>
                    <a:pt x="67" y="398"/>
                    <a:pt x="76" y="385"/>
                    <a:pt x="89" y="362"/>
                  </a:cubicBezTo>
                  <a:cubicBezTo>
                    <a:pt x="112" y="331"/>
                    <a:pt x="134" y="299"/>
                    <a:pt x="166" y="268"/>
                  </a:cubicBezTo>
                  <a:cubicBezTo>
                    <a:pt x="256" y="169"/>
                    <a:pt x="386" y="106"/>
                    <a:pt x="526" y="97"/>
                  </a:cubicBezTo>
                  <a:cubicBezTo>
                    <a:pt x="537" y="95"/>
                    <a:pt x="550" y="95"/>
                    <a:pt x="562" y="95"/>
                  </a:cubicBezTo>
                  <a:cubicBezTo>
                    <a:pt x="592" y="95"/>
                    <a:pt x="623" y="98"/>
                    <a:pt x="652" y="101"/>
                  </a:cubicBezTo>
                  <a:lnTo>
                    <a:pt x="728" y="119"/>
                  </a:lnTo>
                  <a:cubicBezTo>
                    <a:pt x="751" y="124"/>
                    <a:pt x="773" y="133"/>
                    <a:pt x="796" y="142"/>
                  </a:cubicBezTo>
                  <a:lnTo>
                    <a:pt x="827" y="155"/>
                  </a:lnTo>
                  <a:lnTo>
                    <a:pt x="859" y="169"/>
                  </a:lnTo>
                  <a:lnTo>
                    <a:pt x="930" y="209"/>
                  </a:lnTo>
                  <a:lnTo>
                    <a:pt x="984" y="259"/>
                  </a:lnTo>
                  <a:lnTo>
                    <a:pt x="1011" y="286"/>
                  </a:lnTo>
                  <a:lnTo>
                    <a:pt x="1034" y="317"/>
                  </a:lnTo>
                  <a:cubicBezTo>
                    <a:pt x="1101" y="403"/>
                    <a:pt x="1151" y="502"/>
                    <a:pt x="1178" y="610"/>
                  </a:cubicBezTo>
                  <a:cubicBezTo>
                    <a:pt x="1209" y="722"/>
                    <a:pt x="1223" y="835"/>
                    <a:pt x="1223" y="952"/>
                  </a:cubicBezTo>
                  <a:cubicBezTo>
                    <a:pt x="1223" y="1069"/>
                    <a:pt x="1209" y="1185"/>
                    <a:pt x="1182" y="1298"/>
                  </a:cubicBezTo>
                  <a:cubicBezTo>
                    <a:pt x="1155" y="1406"/>
                    <a:pt x="1110" y="1514"/>
                    <a:pt x="1056" y="1613"/>
                  </a:cubicBezTo>
                  <a:cubicBezTo>
                    <a:pt x="1029" y="1658"/>
                    <a:pt x="1002" y="1703"/>
                    <a:pt x="966" y="1743"/>
                  </a:cubicBezTo>
                  <a:lnTo>
                    <a:pt x="921" y="1806"/>
                  </a:lnTo>
                  <a:lnTo>
                    <a:pt x="863" y="1856"/>
                  </a:lnTo>
                  <a:cubicBezTo>
                    <a:pt x="845" y="1874"/>
                    <a:pt x="827" y="1892"/>
                    <a:pt x="809" y="1905"/>
                  </a:cubicBezTo>
                  <a:lnTo>
                    <a:pt x="751" y="1946"/>
                  </a:lnTo>
                  <a:cubicBezTo>
                    <a:pt x="728" y="1955"/>
                    <a:pt x="710" y="1968"/>
                    <a:pt x="692" y="1977"/>
                  </a:cubicBezTo>
                  <a:lnTo>
                    <a:pt x="629" y="2009"/>
                  </a:lnTo>
                  <a:cubicBezTo>
                    <a:pt x="553" y="2040"/>
                    <a:pt x="481" y="2063"/>
                    <a:pt x="400" y="2076"/>
                  </a:cubicBezTo>
                  <a:cubicBezTo>
                    <a:pt x="337" y="2085"/>
                    <a:pt x="278" y="2094"/>
                    <a:pt x="215" y="2094"/>
                  </a:cubicBezTo>
                  <a:cubicBezTo>
                    <a:pt x="199" y="2096"/>
                    <a:pt x="184" y="2096"/>
                    <a:pt x="168" y="2096"/>
                  </a:cubicBezTo>
                  <a:cubicBezTo>
                    <a:pt x="130" y="2096"/>
                    <a:pt x="91" y="2093"/>
                    <a:pt x="53" y="2090"/>
                  </a:cubicBezTo>
                  <a:cubicBezTo>
                    <a:pt x="35" y="2090"/>
                    <a:pt x="22" y="2103"/>
                    <a:pt x="17" y="2117"/>
                  </a:cubicBezTo>
                  <a:cubicBezTo>
                    <a:pt x="13" y="2135"/>
                    <a:pt x="26" y="2148"/>
                    <a:pt x="44" y="2153"/>
                  </a:cubicBezTo>
                  <a:cubicBezTo>
                    <a:pt x="98" y="2162"/>
                    <a:pt x="157" y="2166"/>
                    <a:pt x="215" y="2166"/>
                  </a:cubicBezTo>
                  <a:cubicBezTo>
                    <a:pt x="283" y="2166"/>
                    <a:pt x="346" y="2162"/>
                    <a:pt x="413" y="2153"/>
                  </a:cubicBezTo>
                  <a:cubicBezTo>
                    <a:pt x="499" y="2144"/>
                    <a:pt x="584" y="2126"/>
                    <a:pt x="665" y="2094"/>
                  </a:cubicBezTo>
                  <a:lnTo>
                    <a:pt x="728" y="2067"/>
                  </a:lnTo>
                  <a:cubicBezTo>
                    <a:pt x="755" y="2054"/>
                    <a:pt x="778" y="2040"/>
                    <a:pt x="800" y="2027"/>
                  </a:cubicBezTo>
                  <a:lnTo>
                    <a:pt x="868" y="1982"/>
                  </a:lnTo>
                  <a:cubicBezTo>
                    <a:pt x="886" y="1968"/>
                    <a:pt x="908" y="1950"/>
                    <a:pt x="930" y="1932"/>
                  </a:cubicBezTo>
                  <a:lnTo>
                    <a:pt x="993" y="1874"/>
                  </a:lnTo>
                  <a:lnTo>
                    <a:pt x="1047" y="1811"/>
                  </a:lnTo>
                  <a:cubicBezTo>
                    <a:pt x="1088" y="1766"/>
                    <a:pt x="1119" y="1716"/>
                    <a:pt x="1146" y="1667"/>
                  </a:cubicBezTo>
                  <a:cubicBezTo>
                    <a:pt x="1209" y="1559"/>
                    <a:pt x="1254" y="1446"/>
                    <a:pt x="1286" y="1329"/>
                  </a:cubicBezTo>
                  <a:cubicBezTo>
                    <a:pt x="1317" y="1203"/>
                    <a:pt x="1335" y="1082"/>
                    <a:pt x="1335" y="952"/>
                  </a:cubicBezTo>
                  <a:cubicBezTo>
                    <a:pt x="1335" y="826"/>
                    <a:pt x="1322" y="700"/>
                    <a:pt x="1286" y="578"/>
                  </a:cubicBezTo>
                  <a:cubicBezTo>
                    <a:pt x="1254" y="457"/>
                    <a:pt x="1196" y="344"/>
                    <a:pt x="1119" y="245"/>
                  </a:cubicBezTo>
                  <a:lnTo>
                    <a:pt x="1088" y="209"/>
                  </a:lnTo>
                  <a:cubicBezTo>
                    <a:pt x="1079" y="200"/>
                    <a:pt x="1065" y="191"/>
                    <a:pt x="1052" y="178"/>
                  </a:cubicBezTo>
                  <a:cubicBezTo>
                    <a:pt x="1029" y="160"/>
                    <a:pt x="1002" y="137"/>
                    <a:pt x="980" y="119"/>
                  </a:cubicBezTo>
                  <a:lnTo>
                    <a:pt x="908" y="79"/>
                  </a:lnTo>
                  <a:cubicBezTo>
                    <a:pt x="895" y="74"/>
                    <a:pt x="890" y="70"/>
                    <a:pt x="868" y="61"/>
                  </a:cubicBezTo>
                  <a:lnTo>
                    <a:pt x="827" y="47"/>
                  </a:lnTo>
                  <a:cubicBezTo>
                    <a:pt x="800" y="38"/>
                    <a:pt x="769" y="29"/>
                    <a:pt x="746" y="20"/>
                  </a:cubicBezTo>
                  <a:lnTo>
                    <a:pt x="670" y="7"/>
                  </a:lnTo>
                  <a:cubicBezTo>
                    <a:pt x="635" y="4"/>
                    <a:pt x="597" y="0"/>
                    <a:pt x="561"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4"/>
            <p:cNvSpPr/>
            <p:nvPr/>
          </p:nvSpPr>
          <p:spPr>
            <a:xfrm>
              <a:off x="3556175" y="696700"/>
              <a:ext cx="10375" cy="4800"/>
            </a:xfrm>
            <a:custGeom>
              <a:rect b="b" l="l" r="r" t="t"/>
              <a:pathLst>
                <a:path extrusionOk="0" h="192" w="415">
                  <a:moveTo>
                    <a:pt x="328" y="0"/>
                  </a:moveTo>
                  <a:cubicBezTo>
                    <a:pt x="323" y="0"/>
                    <a:pt x="318" y="1"/>
                    <a:pt x="312" y="2"/>
                  </a:cubicBezTo>
                  <a:lnTo>
                    <a:pt x="69" y="79"/>
                  </a:lnTo>
                  <a:cubicBezTo>
                    <a:pt x="0" y="87"/>
                    <a:pt x="10" y="192"/>
                    <a:pt x="79" y="192"/>
                  </a:cubicBezTo>
                  <a:cubicBezTo>
                    <a:pt x="82" y="192"/>
                    <a:pt x="84" y="192"/>
                    <a:pt x="87" y="191"/>
                  </a:cubicBezTo>
                  <a:lnTo>
                    <a:pt x="105" y="191"/>
                  </a:lnTo>
                  <a:lnTo>
                    <a:pt x="344" y="119"/>
                  </a:lnTo>
                  <a:cubicBezTo>
                    <a:pt x="415" y="98"/>
                    <a:pt x="393" y="0"/>
                    <a:pt x="32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4"/>
            <p:cNvSpPr/>
            <p:nvPr/>
          </p:nvSpPr>
          <p:spPr>
            <a:xfrm>
              <a:off x="3489275" y="624075"/>
              <a:ext cx="6725" cy="12300"/>
            </a:xfrm>
            <a:custGeom>
              <a:rect b="b" l="l" r="r" t="t"/>
              <a:pathLst>
                <a:path extrusionOk="0" h="492" w="269">
                  <a:moveTo>
                    <a:pt x="123" y="0"/>
                  </a:moveTo>
                  <a:cubicBezTo>
                    <a:pt x="117" y="0"/>
                    <a:pt x="111" y="2"/>
                    <a:pt x="105" y="6"/>
                  </a:cubicBezTo>
                  <a:cubicBezTo>
                    <a:pt x="1" y="64"/>
                    <a:pt x="108" y="492"/>
                    <a:pt x="203" y="492"/>
                  </a:cubicBezTo>
                  <a:cubicBezTo>
                    <a:pt x="211" y="492"/>
                    <a:pt x="219" y="489"/>
                    <a:pt x="226" y="483"/>
                  </a:cubicBezTo>
                  <a:cubicBezTo>
                    <a:pt x="269" y="449"/>
                    <a:pt x="219" y="0"/>
                    <a:pt x="1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4"/>
            <p:cNvSpPr/>
            <p:nvPr/>
          </p:nvSpPr>
          <p:spPr>
            <a:xfrm>
              <a:off x="3497150" y="634750"/>
              <a:ext cx="13250" cy="4725"/>
            </a:xfrm>
            <a:custGeom>
              <a:rect b="b" l="l" r="r" t="t"/>
              <a:pathLst>
                <a:path extrusionOk="0" h="189" w="530">
                  <a:moveTo>
                    <a:pt x="388" y="1"/>
                  </a:moveTo>
                  <a:cubicBezTo>
                    <a:pt x="242" y="1"/>
                    <a:pt x="15" y="92"/>
                    <a:pt x="6" y="146"/>
                  </a:cubicBezTo>
                  <a:cubicBezTo>
                    <a:pt x="1" y="174"/>
                    <a:pt x="74" y="189"/>
                    <a:pt x="166" y="189"/>
                  </a:cubicBezTo>
                  <a:cubicBezTo>
                    <a:pt x="321" y="189"/>
                    <a:pt x="529" y="147"/>
                    <a:pt x="509" y="60"/>
                  </a:cubicBezTo>
                  <a:cubicBezTo>
                    <a:pt x="499" y="17"/>
                    <a:pt x="451" y="1"/>
                    <a:pt x="3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4"/>
            <p:cNvSpPr/>
            <p:nvPr/>
          </p:nvSpPr>
          <p:spPr>
            <a:xfrm>
              <a:off x="3465350" y="786150"/>
              <a:ext cx="24650" cy="16475"/>
            </a:xfrm>
            <a:custGeom>
              <a:rect b="b" l="l" r="r" t="t"/>
              <a:pathLst>
                <a:path extrusionOk="0" h="659" w="986">
                  <a:moveTo>
                    <a:pt x="792" y="1"/>
                  </a:moveTo>
                  <a:cubicBezTo>
                    <a:pt x="562" y="185"/>
                    <a:pt x="306" y="334"/>
                    <a:pt x="32" y="437"/>
                  </a:cubicBezTo>
                  <a:cubicBezTo>
                    <a:pt x="23" y="496"/>
                    <a:pt x="14" y="572"/>
                    <a:pt x="0" y="649"/>
                  </a:cubicBezTo>
                  <a:lnTo>
                    <a:pt x="18" y="649"/>
                  </a:lnTo>
                  <a:cubicBezTo>
                    <a:pt x="18" y="649"/>
                    <a:pt x="58" y="659"/>
                    <a:pt x="115" y="659"/>
                  </a:cubicBezTo>
                  <a:cubicBezTo>
                    <a:pt x="231" y="659"/>
                    <a:pt x="418" y="617"/>
                    <a:pt x="490" y="361"/>
                  </a:cubicBezTo>
                  <a:cubicBezTo>
                    <a:pt x="490" y="361"/>
                    <a:pt x="681" y="557"/>
                    <a:pt x="849" y="557"/>
                  </a:cubicBezTo>
                  <a:cubicBezTo>
                    <a:pt x="898" y="557"/>
                    <a:pt x="945" y="540"/>
                    <a:pt x="985" y="496"/>
                  </a:cubicBezTo>
                  <a:lnTo>
                    <a:pt x="945" y="469"/>
                  </a:lnTo>
                  <a:cubicBezTo>
                    <a:pt x="841" y="401"/>
                    <a:pt x="796" y="235"/>
                    <a:pt x="79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4"/>
            <p:cNvSpPr/>
            <p:nvPr/>
          </p:nvSpPr>
          <p:spPr>
            <a:xfrm>
              <a:off x="3349600" y="625225"/>
              <a:ext cx="198875" cy="177175"/>
            </a:xfrm>
            <a:custGeom>
              <a:rect b="b" l="l" r="r" t="t"/>
              <a:pathLst>
                <a:path extrusionOk="0" h="7087" w="7955">
                  <a:moveTo>
                    <a:pt x="3905" y="1"/>
                  </a:moveTo>
                  <a:cubicBezTo>
                    <a:pt x="3729" y="1"/>
                    <a:pt x="3540" y="15"/>
                    <a:pt x="3339" y="50"/>
                  </a:cubicBezTo>
                  <a:cubicBezTo>
                    <a:pt x="1778" y="315"/>
                    <a:pt x="860" y="1503"/>
                    <a:pt x="550" y="3199"/>
                  </a:cubicBezTo>
                  <a:cubicBezTo>
                    <a:pt x="239" y="4895"/>
                    <a:pt x="1" y="5997"/>
                    <a:pt x="226" y="6240"/>
                  </a:cubicBezTo>
                  <a:cubicBezTo>
                    <a:pt x="289" y="6310"/>
                    <a:pt x="349" y="6334"/>
                    <a:pt x="402" y="6334"/>
                  </a:cubicBezTo>
                  <a:cubicBezTo>
                    <a:pt x="533" y="6334"/>
                    <a:pt x="622" y="6181"/>
                    <a:pt x="622" y="6181"/>
                  </a:cubicBezTo>
                  <a:cubicBezTo>
                    <a:pt x="622" y="6181"/>
                    <a:pt x="667" y="6640"/>
                    <a:pt x="905" y="6708"/>
                  </a:cubicBezTo>
                  <a:cubicBezTo>
                    <a:pt x="937" y="6717"/>
                    <a:pt x="966" y="6721"/>
                    <a:pt x="992" y="6721"/>
                  </a:cubicBezTo>
                  <a:cubicBezTo>
                    <a:pt x="1216" y="6721"/>
                    <a:pt x="1252" y="6429"/>
                    <a:pt x="1252" y="6429"/>
                  </a:cubicBezTo>
                  <a:cubicBezTo>
                    <a:pt x="1252" y="6429"/>
                    <a:pt x="1319" y="6888"/>
                    <a:pt x="1710" y="6937"/>
                  </a:cubicBezTo>
                  <a:cubicBezTo>
                    <a:pt x="1727" y="6939"/>
                    <a:pt x="1743" y="6940"/>
                    <a:pt x="1759" y="6940"/>
                  </a:cubicBezTo>
                  <a:cubicBezTo>
                    <a:pt x="2005" y="6940"/>
                    <a:pt x="2120" y="6721"/>
                    <a:pt x="2120" y="6721"/>
                  </a:cubicBezTo>
                  <a:cubicBezTo>
                    <a:pt x="2120" y="6721"/>
                    <a:pt x="2219" y="6955"/>
                    <a:pt x="2381" y="7041"/>
                  </a:cubicBezTo>
                  <a:cubicBezTo>
                    <a:pt x="2445" y="7074"/>
                    <a:pt x="2514" y="7086"/>
                    <a:pt x="2581" y="7086"/>
                  </a:cubicBezTo>
                  <a:cubicBezTo>
                    <a:pt x="2768" y="7086"/>
                    <a:pt x="2939" y="6991"/>
                    <a:pt x="2939" y="6991"/>
                  </a:cubicBezTo>
                  <a:lnTo>
                    <a:pt x="2943" y="6964"/>
                  </a:lnTo>
                  <a:cubicBezTo>
                    <a:pt x="1944" y="6699"/>
                    <a:pt x="1013" y="5929"/>
                    <a:pt x="991" y="5444"/>
                  </a:cubicBezTo>
                  <a:cubicBezTo>
                    <a:pt x="973" y="5003"/>
                    <a:pt x="1270" y="4683"/>
                    <a:pt x="1270" y="4683"/>
                  </a:cubicBezTo>
                  <a:cubicBezTo>
                    <a:pt x="1270" y="4467"/>
                    <a:pt x="1423" y="3208"/>
                    <a:pt x="1423" y="3208"/>
                  </a:cubicBezTo>
                  <a:cubicBezTo>
                    <a:pt x="3492" y="3055"/>
                    <a:pt x="4536" y="1558"/>
                    <a:pt x="4540" y="1548"/>
                  </a:cubicBezTo>
                  <a:lnTo>
                    <a:pt x="4540" y="1548"/>
                  </a:lnTo>
                  <a:cubicBezTo>
                    <a:pt x="4441" y="1912"/>
                    <a:pt x="4270" y="2771"/>
                    <a:pt x="4783" y="3145"/>
                  </a:cubicBezTo>
                  <a:cubicBezTo>
                    <a:pt x="4825" y="3175"/>
                    <a:pt x="4862" y="3188"/>
                    <a:pt x="4895" y="3188"/>
                  </a:cubicBezTo>
                  <a:cubicBezTo>
                    <a:pt x="5093" y="3188"/>
                    <a:pt x="5152" y="2740"/>
                    <a:pt x="5152" y="2740"/>
                  </a:cubicBezTo>
                  <a:lnTo>
                    <a:pt x="5152" y="2740"/>
                  </a:lnTo>
                  <a:cubicBezTo>
                    <a:pt x="5152" y="2740"/>
                    <a:pt x="5143" y="3334"/>
                    <a:pt x="5449" y="3563"/>
                  </a:cubicBezTo>
                  <a:cubicBezTo>
                    <a:pt x="5489" y="3594"/>
                    <a:pt x="5524" y="3607"/>
                    <a:pt x="5555" y="3607"/>
                  </a:cubicBezTo>
                  <a:cubicBezTo>
                    <a:pt x="5601" y="3607"/>
                    <a:pt x="5639" y="3579"/>
                    <a:pt x="5674" y="3536"/>
                  </a:cubicBezTo>
                  <a:lnTo>
                    <a:pt x="5674" y="3536"/>
                  </a:lnTo>
                  <a:cubicBezTo>
                    <a:pt x="5633" y="4647"/>
                    <a:pt x="5399" y="5799"/>
                    <a:pt x="5417" y="6433"/>
                  </a:cubicBezTo>
                  <a:cubicBezTo>
                    <a:pt x="5426" y="6672"/>
                    <a:pt x="5471" y="6834"/>
                    <a:pt x="5570" y="6901"/>
                  </a:cubicBezTo>
                  <a:lnTo>
                    <a:pt x="5615" y="6933"/>
                  </a:lnTo>
                  <a:cubicBezTo>
                    <a:pt x="5691" y="6975"/>
                    <a:pt x="5755" y="6993"/>
                    <a:pt x="5809" y="6993"/>
                  </a:cubicBezTo>
                  <a:cubicBezTo>
                    <a:pt x="6079" y="6993"/>
                    <a:pt x="6101" y="6546"/>
                    <a:pt x="6101" y="6546"/>
                  </a:cubicBezTo>
                  <a:cubicBezTo>
                    <a:pt x="6101" y="6546"/>
                    <a:pt x="6397" y="6800"/>
                    <a:pt x="6661" y="6800"/>
                  </a:cubicBezTo>
                  <a:cubicBezTo>
                    <a:pt x="6685" y="6800"/>
                    <a:pt x="6708" y="6798"/>
                    <a:pt x="6731" y="6793"/>
                  </a:cubicBezTo>
                  <a:cubicBezTo>
                    <a:pt x="7055" y="6735"/>
                    <a:pt x="6992" y="6235"/>
                    <a:pt x="6992" y="6235"/>
                  </a:cubicBezTo>
                  <a:lnTo>
                    <a:pt x="6992" y="6235"/>
                  </a:lnTo>
                  <a:cubicBezTo>
                    <a:pt x="6992" y="6235"/>
                    <a:pt x="7194" y="6476"/>
                    <a:pt x="7428" y="6476"/>
                  </a:cubicBezTo>
                  <a:cubicBezTo>
                    <a:pt x="7470" y="6476"/>
                    <a:pt x="7512" y="6469"/>
                    <a:pt x="7554" y="6451"/>
                  </a:cubicBezTo>
                  <a:cubicBezTo>
                    <a:pt x="7955" y="6280"/>
                    <a:pt x="7572" y="5983"/>
                    <a:pt x="7460" y="5277"/>
                  </a:cubicBezTo>
                  <a:cubicBezTo>
                    <a:pt x="7379" y="4760"/>
                    <a:pt x="7437" y="2209"/>
                    <a:pt x="7136" y="1462"/>
                  </a:cubicBezTo>
                  <a:cubicBezTo>
                    <a:pt x="6834" y="716"/>
                    <a:pt x="5692" y="680"/>
                    <a:pt x="5692" y="680"/>
                  </a:cubicBezTo>
                  <a:cubicBezTo>
                    <a:pt x="5692" y="680"/>
                    <a:pt x="5091" y="1"/>
                    <a:pt x="390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4"/>
            <p:cNvSpPr/>
            <p:nvPr/>
          </p:nvSpPr>
          <p:spPr>
            <a:xfrm>
              <a:off x="3373900" y="664025"/>
              <a:ext cx="117550" cy="162000"/>
            </a:xfrm>
            <a:custGeom>
              <a:rect b="b" l="l" r="r" t="t"/>
              <a:pathLst>
                <a:path extrusionOk="0" h="6480" w="4702">
                  <a:moveTo>
                    <a:pt x="3568" y="0"/>
                  </a:moveTo>
                  <a:cubicBezTo>
                    <a:pt x="3568" y="1"/>
                    <a:pt x="2524" y="1503"/>
                    <a:pt x="451" y="1656"/>
                  </a:cubicBezTo>
                  <a:cubicBezTo>
                    <a:pt x="451" y="1656"/>
                    <a:pt x="298" y="2915"/>
                    <a:pt x="293" y="3131"/>
                  </a:cubicBezTo>
                  <a:cubicBezTo>
                    <a:pt x="293" y="3131"/>
                    <a:pt x="1" y="3451"/>
                    <a:pt x="19" y="3892"/>
                  </a:cubicBezTo>
                  <a:cubicBezTo>
                    <a:pt x="41" y="4377"/>
                    <a:pt x="972" y="5147"/>
                    <a:pt x="1971" y="5412"/>
                  </a:cubicBezTo>
                  <a:cubicBezTo>
                    <a:pt x="2057" y="5435"/>
                    <a:pt x="2142" y="5453"/>
                    <a:pt x="2228" y="5471"/>
                  </a:cubicBezTo>
                  <a:lnTo>
                    <a:pt x="2115" y="6060"/>
                  </a:lnTo>
                  <a:lnTo>
                    <a:pt x="2111" y="6100"/>
                  </a:lnTo>
                  <a:cubicBezTo>
                    <a:pt x="2111" y="6100"/>
                    <a:pt x="2133" y="6411"/>
                    <a:pt x="2677" y="6474"/>
                  </a:cubicBezTo>
                  <a:cubicBezTo>
                    <a:pt x="2715" y="6478"/>
                    <a:pt x="2752" y="6480"/>
                    <a:pt x="2790" y="6480"/>
                  </a:cubicBezTo>
                  <a:cubicBezTo>
                    <a:pt x="3075" y="6480"/>
                    <a:pt x="3351" y="6360"/>
                    <a:pt x="3550" y="6145"/>
                  </a:cubicBezTo>
                  <a:cubicBezTo>
                    <a:pt x="3550" y="6145"/>
                    <a:pt x="3564" y="6073"/>
                    <a:pt x="3582" y="5965"/>
                  </a:cubicBezTo>
                  <a:cubicBezTo>
                    <a:pt x="3604" y="5844"/>
                    <a:pt x="3631" y="5682"/>
                    <a:pt x="3654" y="5534"/>
                  </a:cubicBezTo>
                  <a:cubicBezTo>
                    <a:pt x="3667" y="5457"/>
                    <a:pt x="3676" y="5381"/>
                    <a:pt x="3685" y="5322"/>
                  </a:cubicBezTo>
                  <a:cubicBezTo>
                    <a:pt x="3959" y="5219"/>
                    <a:pt x="4216" y="5070"/>
                    <a:pt x="4445" y="4886"/>
                  </a:cubicBezTo>
                  <a:cubicBezTo>
                    <a:pt x="4427" y="4247"/>
                    <a:pt x="4666" y="3095"/>
                    <a:pt x="4702" y="1989"/>
                  </a:cubicBezTo>
                  <a:lnTo>
                    <a:pt x="4702" y="1989"/>
                  </a:lnTo>
                  <a:cubicBezTo>
                    <a:pt x="4669" y="2029"/>
                    <a:pt x="4630" y="2057"/>
                    <a:pt x="4583" y="2057"/>
                  </a:cubicBezTo>
                  <a:cubicBezTo>
                    <a:pt x="4552" y="2057"/>
                    <a:pt x="4516" y="2044"/>
                    <a:pt x="4477" y="2016"/>
                  </a:cubicBezTo>
                  <a:cubicBezTo>
                    <a:pt x="4171" y="1782"/>
                    <a:pt x="4184" y="1193"/>
                    <a:pt x="4184" y="1192"/>
                  </a:cubicBezTo>
                  <a:lnTo>
                    <a:pt x="4184" y="1192"/>
                  </a:lnTo>
                  <a:cubicBezTo>
                    <a:pt x="4184" y="1193"/>
                    <a:pt x="4125" y="1636"/>
                    <a:pt x="3928" y="1636"/>
                  </a:cubicBezTo>
                  <a:cubicBezTo>
                    <a:pt x="3895" y="1636"/>
                    <a:pt x="3857" y="1623"/>
                    <a:pt x="3816" y="1593"/>
                  </a:cubicBezTo>
                  <a:cubicBezTo>
                    <a:pt x="3303" y="1224"/>
                    <a:pt x="3469" y="365"/>
                    <a:pt x="3568"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4"/>
            <p:cNvSpPr/>
            <p:nvPr/>
          </p:nvSpPr>
          <p:spPr>
            <a:xfrm>
              <a:off x="3321275" y="811050"/>
              <a:ext cx="239225" cy="206325"/>
            </a:xfrm>
            <a:custGeom>
              <a:rect b="b" l="l" r="r" t="t"/>
              <a:pathLst>
                <a:path extrusionOk="0" h="8253" w="9569">
                  <a:moveTo>
                    <a:pt x="6385" y="1"/>
                  </a:moveTo>
                  <a:cubicBezTo>
                    <a:pt x="6051" y="1"/>
                    <a:pt x="5775" y="57"/>
                    <a:pt x="5691" y="75"/>
                  </a:cubicBezTo>
                  <a:cubicBezTo>
                    <a:pt x="5673" y="183"/>
                    <a:pt x="5660" y="260"/>
                    <a:pt x="5660" y="260"/>
                  </a:cubicBezTo>
                  <a:cubicBezTo>
                    <a:pt x="5461" y="475"/>
                    <a:pt x="5184" y="594"/>
                    <a:pt x="4899" y="594"/>
                  </a:cubicBezTo>
                  <a:cubicBezTo>
                    <a:pt x="4862" y="594"/>
                    <a:pt x="4824" y="592"/>
                    <a:pt x="4787" y="588"/>
                  </a:cubicBezTo>
                  <a:cubicBezTo>
                    <a:pt x="4243" y="525"/>
                    <a:pt x="4220" y="210"/>
                    <a:pt x="4220" y="210"/>
                  </a:cubicBezTo>
                  <a:lnTo>
                    <a:pt x="4225" y="174"/>
                  </a:lnTo>
                  <a:lnTo>
                    <a:pt x="4220" y="174"/>
                  </a:lnTo>
                  <a:cubicBezTo>
                    <a:pt x="4045" y="107"/>
                    <a:pt x="3862" y="74"/>
                    <a:pt x="3681" y="74"/>
                  </a:cubicBezTo>
                  <a:cubicBezTo>
                    <a:pt x="3310" y="74"/>
                    <a:pt x="2946" y="213"/>
                    <a:pt x="2668" y="476"/>
                  </a:cubicBezTo>
                  <a:cubicBezTo>
                    <a:pt x="1935" y="1146"/>
                    <a:pt x="1710" y="2446"/>
                    <a:pt x="1103" y="3836"/>
                  </a:cubicBezTo>
                  <a:cubicBezTo>
                    <a:pt x="450" y="5325"/>
                    <a:pt x="0" y="6288"/>
                    <a:pt x="0" y="6288"/>
                  </a:cubicBezTo>
                  <a:lnTo>
                    <a:pt x="5" y="6293"/>
                  </a:lnTo>
                  <a:cubicBezTo>
                    <a:pt x="153" y="6369"/>
                    <a:pt x="288" y="6468"/>
                    <a:pt x="419" y="6576"/>
                  </a:cubicBezTo>
                  <a:cubicBezTo>
                    <a:pt x="665" y="6787"/>
                    <a:pt x="1111" y="7197"/>
                    <a:pt x="1163" y="7197"/>
                  </a:cubicBezTo>
                  <a:cubicBezTo>
                    <a:pt x="1164" y="7197"/>
                    <a:pt x="1165" y="7197"/>
                    <a:pt x="1165" y="7197"/>
                  </a:cubicBezTo>
                  <a:cubicBezTo>
                    <a:pt x="1390" y="7048"/>
                    <a:pt x="1975" y="6248"/>
                    <a:pt x="2439" y="5316"/>
                  </a:cubicBezTo>
                  <a:lnTo>
                    <a:pt x="2439" y="5316"/>
                  </a:lnTo>
                  <a:cubicBezTo>
                    <a:pt x="2277" y="6126"/>
                    <a:pt x="2124" y="6927"/>
                    <a:pt x="2115" y="7120"/>
                  </a:cubicBezTo>
                  <a:cubicBezTo>
                    <a:pt x="2110" y="7224"/>
                    <a:pt x="2182" y="7336"/>
                    <a:pt x="2317" y="7449"/>
                  </a:cubicBezTo>
                  <a:cubicBezTo>
                    <a:pt x="2735" y="7813"/>
                    <a:pt x="3784" y="8186"/>
                    <a:pt x="5025" y="8245"/>
                  </a:cubicBezTo>
                  <a:cubicBezTo>
                    <a:pt x="5145" y="8250"/>
                    <a:pt x="5261" y="8253"/>
                    <a:pt x="5373" y="8253"/>
                  </a:cubicBezTo>
                  <a:cubicBezTo>
                    <a:pt x="6905" y="8253"/>
                    <a:pt x="7756" y="7800"/>
                    <a:pt x="7756" y="7800"/>
                  </a:cubicBezTo>
                  <a:lnTo>
                    <a:pt x="7787" y="7804"/>
                  </a:lnTo>
                  <a:cubicBezTo>
                    <a:pt x="7805" y="7674"/>
                    <a:pt x="7832" y="7543"/>
                    <a:pt x="7868" y="7417"/>
                  </a:cubicBezTo>
                  <a:cubicBezTo>
                    <a:pt x="8140" y="7585"/>
                    <a:pt x="8408" y="7642"/>
                    <a:pt x="8648" y="7642"/>
                  </a:cubicBezTo>
                  <a:cubicBezTo>
                    <a:pt x="8961" y="7642"/>
                    <a:pt x="9225" y="7545"/>
                    <a:pt x="9380" y="7471"/>
                  </a:cubicBezTo>
                  <a:cubicBezTo>
                    <a:pt x="9429" y="7449"/>
                    <a:pt x="9479" y="7422"/>
                    <a:pt x="9528" y="7390"/>
                  </a:cubicBezTo>
                  <a:cubicBezTo>
                    <a:pt x="9569" y="6922"/>
                    <a:pt x="8912" y="1533"/>
                    <a:pt x="7562" y="363"/>
                  </a:cubicBezTo>
                  <a:cubicBezTo>
                    <a:pt x="7230" y="75"/>
                    <a:pt x="6770" y="1"/>
                    <a:pt x="638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4"/>
            <p:cNvSpPr/>
            <p:nvPr/>
          </p:nvSpPr>
          <p:spPr>
            <a:xfrm>
              <a:off x="3515375" y="996475"/>
              <a:ext cx="41300" cy="36325"/>
            </a:xfrm>
            <a:custGeom>
              <a:rect b="b" l="l" r="r" t="t"/>
              <a:pathLst>
                <a:path extrusionOk="0" h="1453" w="1652">
                  <a:moveTo>
                    <a:pt x="104" y="0"/>
                  </a:moveTo>
                  <a:cubicBezTo>
                    <a:pt x="68" y="126"/>
                    <a:pt x="37" y="257"/>
                    <a:pt x="19" y="387"/>
                  </a:cubicBezTo>
                  <a:cubicBezTo>
                    <a:pt x="1" y="544"/>
                    <a:pt x="10" y="697"/>
                    <a:pt x="100" y="729"/>
                  </a:cubicBezTo>
                  <a:cubicBezTo>
                    <a:pt x="111" y="734"/>
                    <a:pt x="122" y="736"/>
                    <a:pt x="134" y="736"/>
                  </a:cubicBezTo>
                  <a:cubicBezTo>
                    <a:pt x="177" y="736"/>
                    <a:pt x="222" y="703"/>
                    <a:pt x="257" y="657"/>
                  </a:cubicBezTo>
                  <a:cubicBezTo>
                    <a:pt x="302" y="598"/>
                    <a:pt x="343" y="531"/>
                    <a:pt x="379" y="464"/>
                  </a:cubicBezTo>
                  <a:lnTo>
                    <a:pt x="379" y="464"/>
                  </a:lnTo>
                  <a:cubicBezTo>
                    <a:pt x="379" y="464"/>
                    <a:pt x="280" y="1197"/>
                    <a:pt x="451" y="1291"/>
                  </a:cubicBezTo>
                  <a:cubicBezTo>
                    <a:pt x="458" y="1295"/>
                    <a:pt x="465" y="1297"/>
                    <a:pt x="472" y="1297"/>
                  </a:cubicBezTo>
                  <a:cubicBezTo>
                    <a:pt x="584" y="1297"/>
                    <a:pt x="712" y="828"/>
                    <a:pt x="712" y="828"/>
                  </a:cubicBezTo>
                  <a:cubicBezTo>
                    <a:pt x="712" y="828"/>
                    <a:pt x="730" y="1422"/>
                    <a:pt x="829" y="1449"/>
                  </a:cubicBezTo>
                  <a:cubicBezTo>
                    <a:pt x="837" y="1451"/>
                    <a:pt x="845" y="1452"/>
                    <a:pt x="853" y="1452"/>
                  </a:cubicBezTo>
                  <a:cubicBezTo>
                    <a:pt x="1042" y="1452"/>
                    <a:pt x="1162" y="877"/>
                    <a:pt x="1162" y="877"/>
                  </a:cubicBezTo>
                  <a:cubicBezTo>
                    <a:pt x="1162" y="877"/>
                    <a:pt x="1207" y="1363"/>
                    <a:pt x="1324" y="1363"/>
                  </a:cubicBezTo>
                  <a:cubicBezTo>
                    <a:pt x="1526" y="1354"/>
                    <a:pt x="1652" y="630"/>
                    <a:pt x="1616" y="54"/>
                  </a:cubicBezTo>
                  <a:lnTo>
                    <a:pt x="1616" y="54"/>
                  </a:lnTo>
                  <a:cubicBezTo>
                    <a:pt x="1461" y="130"/>
                    <a:pt x="1197" y="228"/>
                    <a:pt x="884" y="228"/>
                  </a:cubicBezTo>
                  <a:cubicBezTo>
                    <a:pt x="643" y="228"/>
                    <a:pt x="374" y="170"/>
                    <a:pt x="10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4"/>
            <p:cNvSpPr/>
            <p:nvPr/>
          </p:nvSpPr>
          <p:spPr>
            <a:xfrm>
              <a:off x="3378300" y="997250"/>
              <a:ext cx="143525" cy="234500"/>
            </a:xfrm>
            <a:custGeom>
              <a:rect b="b" l="l" r="r" t="t"/>
              <a:pathLst>
                <a:path extrusionOk="0" h="9380" w="5741">
                  <a:moveTo>
                    <a:pt x="32" y="1"/>
                  </a:moveTo>
                  <a:lnTo>
                    <a:pt x="0" y="37"/>
                  </a:lnTo>
                  <a:cubicBezTo>
                    <a:pt x="0" y="37"/>
                    <a:pt x="567" y="8660"/>
                    <a:pt x="715" y="9250"/>
                  </a:cubicBezTo>
                  <a:cubicBezTo>
                    <a:pt x="715" y="9250"/>
                    <a:pt x="1058" y="9357"/>
                    <a:pt x="1468" y="9357"/>
                  </a:cubicBezTo>
                  <a:cubicBezTo>
                    <a:pt x="1669" y="9357"/>
                    <a:pt x="1886" y="9331"/>
                    <a:pt x="2087" y="9254"/>
                  </a:cubicBezTo>
                  <a:lnTo>
                    <a:pt x="2132" y="9254"/>
                  </a:lnTo>
                  <a:cubicBezTo>
                    <a:pt x="2236" y="7648"/>
                    <a:pt x="2398" y="2160"/>
                    <a:pt x="2407" y="1778"/>
                  </a:cubicBezTo>
                  <a:cubicBezTo>
                    <a:pt x="2758" y="1859"/>
                    <a:pt x="3181" y="1935"/>
                    <a:pt x="3397" y="1944"/>
                  </a:cubicBezTo>
                  <a:lnTo>
                    <a:pt x="3900" y="9326"/>
                  </a:lnTo>
                  <a:cubicBezTo>
                    <a:pt x="3900" y="9326"/>
                    <a:pt x="4184" y="9380"/>
                    <a:pt x="4539" y="9380"/>
                  </a:cubicBezTo>
                  <a:cubicBezTo>
                    <a:pt x="4825" y="9380"/>
                    <a:pt x="5158" y="9345"/>
                    <a:pt x="5425" y="9218"/>
                  </a:cubicBezTo>
                  <a:lnTo>
                    <a:pt x="5430" y="9218"/>
                  </a:lnTo>
                  <a:cubicBezTo>
                    <a:pt x="5542" y="7392"/>
                    <a:pt x="5727" y="1035"/>
                    <a:pt x="5740" y="626"/>
                  </a:cubicBezTo>
                  <a:lnTo>
                    <a:pt x="5740" y="626"/>
                  </a:lnTo>
                  <a:cubicBezTo>
                    <a:pt x="5703" y="670"/>
                    <a:pt x="5657" y="703"/>
                    <a:pt x="5612" y="703"/>
                  </a:cubicBezTo>
                  <a:cubicBezTo>
                    <a:pt x="5602" y="703"/>
                    <a:pt x="5592" y="701"/>
                    <a:pt x="5583" y="698"/>
                  </a:cubicBezTo>
                  <a:cubicBezTo>
                    <a:pt x="5493" y="666"/>
                    <a:pt x="5484" y="513"/>
                    <a:pt x="5502" y="356"/>
                  </a:cubicBezTo>
                  <a:lnTo>
                    <a:pt x="5475" y="352"/>
                  </a:lnTo>
                  <a:cubicBezTo>
                    <a:pt x="5475" y="352"/>
                    <a:pt x="4624" y="805"/>
                    <a:pt x="3092" y="805"/>
                  </a:cubicBezTo>
                  <a:cubicBezTo>
                    <a:pt x="2980" y="805"/>
                    <a:pt x="2864" y="802"/>
                    <a:pt x="2744" y="797"/>
                  </a:cubicBezTo>
                  <a:cubicBezTo>
                    <a:pt x="1503" y="738"/>
                    <a:pt x="454" y="365"/>
                    <a:pt x="3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4"/>
            <p:cNvSpPr/>
            <p:nvPr/>
          </p:nvSpPr>
          <p:spPr>
            <a:xfrm>
              <a:off x="3465125" y="1227800"/>
              <a:ext cx="48925" cy="18100"/>
            </a:xfrm>
            <a:custGeom>
              <a:rect b="b" l="l" r="r" t="t"/>
              <a:pathLst>
                <a:path extrusionOk="0" h="724" w="1957">
                  <a:moveTo>
                    <a:pt x="1952" y="1"/>
                  </a:moveTo>
                  <a:cubicBezTo>
                    <a:pt x="1685" y="127"/>
                    <a:pt x="1353" y="162"/>
                    <a:pt x="1068" y="162"/>
                  </a:cubicBezTo>
                  <a:cubicBezTo>
                    <a:pt x="714" y="162"/>
                    <a:pt x="432" y="109"/>
                    <a:pt x="432" y="109"/>
                  </a:cubicBezTo>
                  <a:cubicBezTo>
                    <a:pt x="432" y="109"/>
                    <a:pt x="0" y="415"/>
                    <a:pt x="36" y="568"/>
                  </a:cubicBezTo>
                  <a:cubicBezTo>
                    <a:pt x="59" y="666"/>
                    <a:pt x="446" y="723"/>
                    <a:pt x="863" y="723"/>
                  </a:cubicBezTo>
                  <a:cubicBezTo>
                    <a:pt x="1326" y="723"/>
                    <a:pt x="1827" y="652"/>
                    <a:pt x="1912" y="487"/>
                  </a:cubicBezTo>
                  <a:cubicBezTo>
                    <a:pt x="1925" y="460"/>
                    <a:pt x="1939" y="284"/>
                    <a:pt x="19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4"/>
            <p:cNvSpPr/>
            <p:nvPr/>
          </p:nvSpPr>
          <p:spPr>
            <a:xfrm>
              <a:off x="3384475" y="1228475"/>
              <a:ext cx="47150" cy="14825"/>
            </a:xfrm>
            <a:custGeom>
              <a:rect b="b" l="l" r="r" t="t"/>
              <a:pathLst>
                <a:path extrusionOk="0" h="593" w="1886">
                  <a:moveTo>
                    <a:pt x="468" y="1"/>
                  </a:moveTo>
                  <a:cubicBezTo>
                    <a:pt x="468" y="1"/>
                    <a:pt x="1" y="226"/>
                    <a:pt x="109" y="424"/>
                  </a:cubicBezTo>
                  <a:cubicBezTo>
                    <a:pt x="166" y="532"/>
                    <a:pt x="630" y="593"/>
                    <a:pt x="1065" y="593"/>
                  </a:cubicBezTo>
                  <a:cubicBezTo>
                    <a:pt x="1443" y="593"/>
                    <a:pt x="1799" y="547"/>
                    <a:pt x="1845" y="446"/>
                  </a:cubicBezTo>
                  <a:cubicBezTo>
                    <a:pt x="1867" y="302"/>
                    <a:pt x="1881" y="154"/>
                    <a:pt x="1885" y="10"/>
                  </a:cubicBezTo>
                  <a:lnTo>
                    <a:pt x="1840" y="5"/>
                  </a:lnTo>
                  <a:cubicBezTo>
                    <a:pt x="1639" y="84"/>
                    <a:pt x="1422" y="110"/>
                    <a:pt x="1220" y="110"/>
                  </a:cubicBezTo>
                  <a:cubicBezTo>
                    <a:pt x="811" y="110"/>
                    <a:pt x="468" y="1"/>
                    <a:pt x="46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4"/>
            <p:cNvSpPr/>
            <p:nvPr/>
          </p:nvSpPr>
          <p:spPr>
            <a:xfrm>
              <a:off x="3302150" y="968350"/>
              <a:ext cx="48275" cy="42375"/>
            </a:xfrm>
            <a:custGeom>
              <a:rect b="b" l="l" r="r" t="t"/>
              <a:pathLst>
                <a:path extrusionOk="0" h="1695" w="1931">
                  <a:moveTo>
                    <a:pt x="770" y="1"/>
                  </a:moveTo>
                  <a:lnTo>
                    <a:pt x="765" y="23"/>
                  </a:lnTo>
                  <a:cubicBezTo>
                    <a:pt x="742" y="22"/>
                    <a:pt x="677" y="17"/>
                    <a:pt x="600" y="17"/>
                  </a:cubicBezTo>
                  <a:cubicBezTo>
                    <a:pt x="441" y="17"/>
                    <a:pt x="227" y="36"/>
                    <a:pt x="203" y="135"/>
                  </a:cubicBezTo>
                  <a:cubicBezTo>
                    <a:pt x="167" y="302"/>
                    <a:pt x="558" y="378"/>
                    <a:pt x="558" y="378"/>
                  </a:cubicBezTo>
                  <a:cubicBezTo>
                    <a:pt x="558" y="378"/>
                    <a:pt x="1" y="783"/>
                    <a:pt x="37" y="999"/>
                  </a:cubicBezTo>
                  <a:cubicBezTo>
                    <a:pt x="47" y="1061"/>
                    <a:pt x="86" y="1084"/>
                    <a:pt x="141" y="1084"/>
                  </a:cubicBezTo>
                  <a:cubicBezTo>
                    <a:pt x="307" y="1084"/>
                    <a:pt x="612" y="868"/>
                    <a:pt x="653" y="837"/>
                  </a:cubicBezTo>
                  <a:lnTo>
                    <a:pt x="653" y="837"/>
                  </a:lnTo>
                  <a:cubicBezTo>
                    <a:pt x="603" y="887"/>
                    <a:pt x="131" y="1359"/>
                    <a:pt x="293" y="1499"/>
                  </a:cubicBezTo>
                  <a:cubicBezTo>
                    <a:pt x="314" y="1516"/>
                    <a:pt x="340" y="1524"/>
                    <a:pt x="371" y="1524"/>
                  </a:cubicBezTo>
                  <a:cubicBezTo>
                    <a:pt x="580" y="1524"/>
                    <a:pt x="977" y="1161"/>
                    <a:pt x="1008" y="1130"/>
                  </a:cubicBezTo>
                  <a:lnTo>
                    <a:pt x="1008" y="1130"/>
                  </a:lnTo>
                  <a:cubicBezTo>
                    <a:pt x="977" y="1170"/>
                    <a:pt x="680" y="1535"/>
                    <a:pt x="783" y="1656"/>
                  </a:cubicBezTo>
                  <a:cubicBezTo>
                    <a:pt x="806" y="1682"/>
                    <a:pt x="842" y="1694"/>
                    <a:pt x="889" y="1694"/>
                  </a:cubicBezTo>
                  <a:cubicBezTo>
                    <a:pt x="1108" y="1694"/>
                    <a:pt x="1561" y="1423"/>
                    <a:pt x="1930" y="905"/>
                  </a:cubicBezTo>
                  <a:lnTo>
                    <a:pt x="1930" y="905"/>
                  </a:lnTo>
                  <a:cubicBezTo>
                    <a:pt x="1930" y="905"/>
                    <a:pt x="1929" y="905"/>
                    <a:pt x="1928" y="905"/>
                  </a:cubicBezTo>
                  <a:cubicBezTo>
                    <a:pt x="1876" y="905"/>
                    <a:pt x="1430" y="495"/>
                    <a:pt x="1179" y="288"/>
                  </a:cubicBezTo>
                  <a:cubicBezTo>
                    <a:pt x="1053" y="176"/>
                    <a:pt x="918" y="81"/>
                    <a:pt x="77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4"/>
            <p:cNvSpPr/>
            <p:nvPr/>
          </p:nvSpPr>
          <p:spPr>
            <a:xfrm>
              <a:off x="3373350" y="841825"/>
              <a:ext cx="31725" cy="149300"/>
            </a:xfrm>
            <a:custGeom>
              <a:rect b="b" l="l" r="r" t="t"/>
              <a:pathLst>
                <a:path extrusionOk="0" h="5972" w="1269">
                  <a:moveTo>
                    <a:pt x="1232" y="1"/>
                  </a:moveTo>
                  <a:cubicBezTo>
                    <a:pt x="1222" y="1"/>
                    <a:pt x="1212" y="7"/>
                    <a:pt x="1206" y="19"/>
                  </a:cubicBezTo>
                  <a:cubicBezTo>
                    <a:pt x="1008" y="347"/>
                    <a:pt x="828" y="689"/>
                    <a:pt x="666" y="1035"/>
                  </a:cubicBezTo>
                  <a:cubicBezTo>
                    <a:pt x="621" y="1125"/>
                    <a:pt x="585" y="1211"/>
                    <a:pt x="554" y="1305"/>
                  </a:cubicBezTo>
                  <a:cubicBezTo>
                    <a:pt x="536" y="1355"/>
                    <a:pt x="522" y="1404"/>
                    <a:pt x="509" y="1454"/>
                  </a:cubicBezTo>
                  <a:cubicBezTo>
                    <a:pt x="504" y="1481"/>
                    <a:pt x="504" y="1508"/>
                    <a:pt x="504" y="1539"/>
                  </a:cubicBezTo>
                  <a:lnTo>
                    <a:pt x="513" y="1611"/>
                  </a:lnTo>
                  <a:cubicBezTo>
                    <a:pt x="513" y="1661"/>
                    <a:pt x="522" y="1710"/>
                    <a:pt x="536" y="1755"/>
                  </a:cubicBezTo>
                  <a:cubicBezTo>
                    <a:pt x="545" y="1805"/>
                    <a:pt x="558" y="1854"/>
                    <a:pt x="572" y="1903"/>
                  </a:cubicBezTo>
                  <a:cubicBezTo>
                    <a:pt x="590" y="1953"/>
                    <a:pt x="608" y="1998"/>
                    <a:pt x="635" y="2043"/>
                  </a:cubicBezTo>
                  <a:cubicBezTo>
                    <a:pt x="653" y="2080"/>
                    <a:pt x="677" y="2116"/>
                    <a:pt x="705" y="2151"/>
                  </a:cubicBezTo>
                  <a:lnTo>
                    <a:pt x="705" y="2151"/>
                  </a:lnTo>
                  <a:cubicBezTo>
                    <a:pt x="568" y="2772"/>
                    <a:pt x="444" y="3397"/>
                    <a:pt x="311" y="4018"/>
                  </a:cubicBezTo>
                  <a:cubicBezTo>
                    <a:pt x="252" y="4342"/>
                    <a:pt x="189" y="4657"/>
                    <a:pt x="135" y="4976"/>
                  </a:cubicBezTo>
                  <a:cubicBezTo>
                    <a:pt x="104" y="5133"/>
                    <a:pt x="77" y="5295"/>
                    <a:pt x="54" y="5453"/>
                  </a:cubicBezTo>
                  <a:cubicBezTo>
                    <a:pt x="41" y="5534"/>
                    <a:pt x="27" y="5610"/>
                    <a:pt x="18" y="5696"/>
                  </a:cubicBezTo>
                  <a:lnTo>
                    <a:pt x="5" y="5817"/>
                  </a:lnTo>
                  <a:lnTo>
                    <a:pt x="0" y="5876"/>
                  </a:lnTo>
                  <a:cubicBezTo>
                    <a:pt x="0" y="5907"/>
                    <a:pt x="5" y="5921"/>
                    <a:pt x="5" y="5943"/>
                  </a:cubicBezTo>
                  <a:cubicBezTo>
                    <a:pt x="5" y="5962"/>
                    <a:pt x="19" y="5971"/>
                    <a:pt x="34" y="5971"/>
                  </a:cubicBezTo>
                  <a:cubicBezTo>
                    <a:pt x="50" y="5971"/>
                    <a:pt x="68" y="5960"/>
                    <a:pt x="68" y="5939"/>
                  </a:cubicBezTo>
                  <a:cubicBezTo>
                    <a:pt x="63" y="5921"/>
                    <a:pt x="63" y="5903"/>
                    <a:pt x="68" y="5885"/>
                  </a:cubicBezTo>
                  <a:lnTo>
                    <a:pt x="72" y="5826"/>
                  </a:lnTo>
                  <a:lnTo>
                    <a:pt x="90" y="5705"/>
                  </a:lnTo>
                  <a:cubicBezTo>
                    <a:pt x="99" y="5628"/>
                    <a:pt x="122" y="5547"/>
                    <a:pt x="135" y="5466"/>
                  </a:cubicBezTo>
                  <a:cubicBezTo>
                    <a:pt x="162" y="5309"/>
                    <a:pt x="194" y="5151"/>
                    <a:pt x="230" y="4994"/>
                  </a:cubicBezTo>
                  <a:lnTo>
                    <a:pt x="423" y="4045"/>
                  </a:lnTo>
                  <a:cubicBezTo>
                    <a:pt x="558" y="3415"/>
                    <a:pt x="693" y="2785"/>
                    <a:pt x="823" y="2151"/>
                  </a:cubicBezTo>
                  <a:cubicBezTo>
                    <a:pt x="823" y="2133"/>
                    <a:pt x="819" y="2115"/>
                    <a:pt x="810" y="2101"/>
                  </a:cubicBezTo>
                  <a:lnTo>
                    <a:pt x="810" y="2097"/>
                  </a:lnTo>
                  <a:cubicBezTo>
                    <a:pt x="778" y="2065"/>
                    <a:pt x="756" y="2029"/>
                    <a:pt x="738" y="1993"/>
                  </a:cubicBezTo>
                  <a:cubicBezTo>
                    <a:pt x="715" y="1953"/>
                    <a:pt x="697" y="1912"/>
                    <a:pt x="679" y="1872"/>
                  </a:cubicBezTo>
                  <a:cubicBezTo>
                    <a:pt x="666" y="1827"/>
                    <a:pt x="652" y="1787"/>
                    <a:pt x="644" y="1742"/>
                  </a:cubicBezTo>
                  <a:lnTo>
                    <a:pt x="630" y="1674"/>
                  </a:lnTo>
                  <a:lnTo>
                    <a:pt x="621" y="1602"/>
                  </a:lnTo>
                  <a:lnTo>
                    <a:pt x="617" y="1530"/>
                  </a:lnTo>
                  <a:cubicBezTo>
                    <a:pt x="612" y="1517"/>
                    <a:pt x="617" y="1494"/>
                    <a:pt x="617" y="1476"/>
                  </a:cubicBezTo>
                  <a:cubicBezTo>
                    <a:pt x="621" y="1431"/>
                    <a:pt x="635" y="1386"/>
                    <a:pt x="648" y="1346"/>
                  </a:cubicBezTo>
                  <a:cubicBezTo>
                    <a:pt x="675" y="1256"/>
                    <a:pt x="715" y="1166"/>
                    <a:pt x="751" y="1080"/>
                  </a:cubicBezTo>
                  <a:cubicBezTo>
                    <a:pt x="904" y="734"/>
                    <a:pt x="1075" y="392"/>
                    <a:pt x="1255" y="55"/>
                  </a:cubicBezTo>
                  <a:cubicBezTo>
                    <a:pt x="1269" y="37"/>
                    <a:pt x="1264" y="14"/>
                    <a:pt x="1246" y="5"/>
                  </a:cubicBezTo>
                  <a:cubicBezTo>
                    <a:pt x="1242" y="2"/>
                    <a:pt x="1237" y="1"/>
                    <a:pt x="123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4"/>
            <p:cNvSpPr/>
            <p:nvPr/>
          </p:nvSpPr>
          <p:spPr>
            <a:xfrm>
              <a:off x="3487300" y="846300"/>
              <a:ext cx="31375" cy="150850"/>
            </a:xfrm>
            <a:custGeom>
              <a:rect b="b" l="l" r="r" t="t"/>
              <a:pathLst>
                <a:path extrusionOk="0" h="6034" w="1255">
                  <a:moveTo>
                    <a:pt x="34" y="1"/>
                  </a:moveTo>
                  <a:cubicBezTo>
                    <a:pt x="18" y="1"/>
                    <a:pt x="1" y="13"/>
                    <a:pt x="4" y="33"/>
                  </a:cubicBezTo>
                  <a:lnTo>
                    <a:pt x="4" y="38"/>
                  </a:lnTo>
                  <a:cubicBezTo>
                    <a:pt x="4" y="38"/>
                    <a:pt x="31" y="127"/>
                    <a:pt x="76" y="285"/>
                  </a:cubicBezTo>
                  <a:lnTo>
                    <a:pt x="161" y="573"/>
                  </a:lnTo>
                  <a:cubicBezTo>
                    <a:pt x="193" y="685"/>
                    <a:pt x="233" y="811"/>
                    <a:pt x="269" y="951"/>
                  </a:cubicBezTo>
                  <a:cubicBezTo>
                    <a:pt x="337" y="1225"/>
                    <a:pt x="413" y="1554"/>
                    <a:pt x="494" y="1900"/>
                  </a:cubicBezTo>
                  <a:lnTo>
                    <a:pt x="602" y="2440"/>
                  </a:lnTo>
                  <a:cubicBezTo>
                    <a:pt x="638" y="2624"/>
                    <a:pt x="674" y="2809"/>
                    <a:pt x="710" y="2998"/>
                  </a:cubicBezTo>
                  <a:cubicBezTo>
                    <a:pt x="746" y="3187"/>
                    <a:pt x="778" y="3375"/>
                    <a:pt x="814" y="3560"/>
                  </a:cubicBezTo>
                  <a:cubicBezTo>
                    <a:pt x="850" y="3744"/>
                    <a:pt x="877" y="3924"/>
                    <a:pt x="903" y="4104"/>
                  </a:cubicBezTo>
                  <a:cubicBezTo>
                    <a:pt x="962" y="4455"/>
                    <a:pt x="1016" y="4788"/>
                    <a:pt x="1056" y="5067"/>
                  </a:cubicBezTo>
                  <a:cubicBezTo>
                    <a:pt x="1146" y="5634"/>
                    <a:pt x="1196" y="6012"/>
                    <a:pt x="1196" y="6012"/>
                  </a:cubicBezTo>
                  <a:lnTo>
                    <a:pt x="1191" y="6007"/>
                  </a:lnTo>
                  <a:lnTo>
                    <a:pt x="1191" y="6007"/>
                  </a:lnTo>
                  <a:cubicBezTo>
                    <a:pt x="1193" y="6026"/>
                    <a:pt x="1207" y="6034"/>
                    <a:pt x="1221" y="6034"/>
                  </a:cubicBezTo>
                  <a:cubicBezTo>
                    <a:pt x="1237" y="6034"/>
                    <a:pt x="1254" y="6022"/>
                    <a:pt x="1254" y="6003"/>
                  </a:cubicBezTo>
                  <a:cubicBezTo>
                    <a:pt x="1254" y="6003"/>
                    <a:pt x="1245" y="5908"/>
                    <a:pt x="1223" y="5742"/>
                  </a:cubicBezTo>
                  <a:cubicBezTo>
                    <a:pt x="1205" y="5575"/>
                    <a:pt x="1178" y="5337"/>
                    <a:pt x="1142" y="5053"/>
                  </a:cubicBezTo>
                  <a:cubicBezTo>
                    <a:pt x="1106" y="4770"/>
                    <a:pt x="1056" y="4437"/>
                    <a:pt x="1007" y="4082"/>
                  </a:cubicBezTo>
                  <a:cubicBezTo>
                    <a:pt x="953" y="3731"/>
                    <a:pt x="881" y="3353"/>
                    <a:pt x="818" y="2975"/>
                  </a:cubicBezTo>
                  <a:cubicBezTo>
                    <a:pt x="787" y="2786"/>
                    <a:pt x="742" y="2602"/>
                    <a:pt x="706" y="2417"/>
                  </a:cubicBezTo>
                  <a:cubicBezTo>
                    <a:pt x="670" y="2233"/>
                    <a:pt x="634" y="2053"/>
                    <a:pt x="593" y="1877"/>
                  </a:cubicBezTo>
                  <a:cubicBezTo>
                    <a:pt x="553" y="1702"/>
                    <a:pt x="508" y="1536"/>
                    <a:pt x="467" y="1374"/>
                  </a:cubicBezTo>
                  <a:cubicBezTo>
                    <a:pt x="431" y="1216"/>
                    <a:pt x="391" y="1063"/>
                    <a:pt x="355" y="924"/>
                  </a:cubicBezTo>
                  <a:cubicBezTo>
                    <a:pt x="319" y="789"/>
                    <a:pt x="274" y="663"/>
                    <a:pt x="238" y="550"/>
                  </a:cubicBezTo>
                  <a:cubicBezTo>
                    <a:pt x="197" y="442"/>
                    <a:pt x="170" y="343"/>
                    <a:pt x="143" y="262"/>
                  </a:cubicBezTo>
                  <a:lnTo>
                    <a:pt x="58" y="15"/>
                  </a:lnTo>
                  <a:cubicBezTo>
                    <a:pt x="53" y="5"/>
                    <a:pt x="43" y="1"/>
                    <a:pt x="34"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4"/>
            <p:cNvSpPr/>
            <p:nvPr/>
          </p:nvSpPr>
          <p:spPr>
            <a:xfrm>
              <a:off x="3423275" y="1037525"/>
              <a:ext cx="40750" cy="9250"/>
            </a:xfrm>
            <a:custGeom>
              <a:rect b="b" l="l" r="r" t="t"/>
              <a:pathLst>
                <a:path extrusionOk="0" h="370" w="1630">
                  <a:moveTo>
                    <a:pt x="41" y="0"/>
                  </a:moveTo>
                  <a:cubicBezTo>
                    <a:pt x="23" y="0"/>
                    <a:pt x="10" y="9"/>
                    <a:pt x="5" y="23"/>
                  </a:cubicBezTo>
                  <a:cubicBezTo>
                    <a:pt x="1" y="41"/>
                    <a:pt x="10" y="59"/>
                    <a:pt x="23" y="63"/>
                  </a:cubicBezTo>
                  <a:cubicBezTo>
                    <a:pt x="23" y="63"/>
                    <a:pt x="122" y="95"/>
                    <a:pt x="266" y="135"/>
                  </a:cubicBezTo>
                  <a:cubicBezTo>
                    <a:pt x="338" y="153"/>
                    <a:pt x="419" y="180"/>
                    <a:pt x="513" y="203"/>
                  </a:cubicBezTo>
                  <a:lnTo>
                    <a:pt x="653" y="234"/>
                  </a:lnTo>
                  <a:lnTo>
                    <a:pt x="797" y="266"/>
                  </a:lnTo>
                  <a:cubicBezTo>
                    <a:pt x="896" y="288"/>
                    <a:pt x="995" y="306"/>
                    <a:pt x="1089" y="320"/>
                  </a:cubicBezTo>
                  <a:cubicBezTo>
                    <a:pt x="1179" y="338"/>
                    <a:pt x="1269" y="342"/>
                    <a:pt x="1341" y="356"/>
                  </a:cubicBezTo>
                  <a:cubicBezTo>
                    <a:pt x="1418" y="369"/>
                    <a:pt x="1481" y="365"/>
                    <a:pt x="1526" y="369"/>
                  </a:cubicBezTo>
                  <a:lnTo>
                    <a:pt x="1598" y="369"/>
                  </a:lnTo>
                  <a:cubicBezTo>
                    <a:pt x="1611" y="369"/>
                    <a:pt x="1625" y="356"/>
                    <a:pt x="1629" y="342"/>
                  </a:cubicBezTo>
                  <a:cubicBezTo>
                    <a:pt x="1629" y="324"/>
                    <a:pt x="1620" y="311"/>
                    <a:pt x="1602" y="306"/>
                  </a:cubicBezTo>
                  <a:lnTo>
                    <a:pt x="1598" y="306"/>
                  </a:lnTo>
                  <a:lnTo>
                    <a:pt x="1530" y="293"/>
                  </a:lnTo>
                  <a:cubicBezTo>
                    <a:pt x="1490" y="284"/>
                    <a:pt x="1431" y="279"/>
                    <a:pt x="1355" y="261"/>
                  </a:cubicBezTo>
                  <a:cubicBezTo>
                    <a:pt x="1211" y="234"/>
                    <a:pt x="1017" y="194"/>
                    <a:pt x="824" y="149"/>
                  </a:cubicBezTo>
                  <a:lnTo>
                    <a:pt x="675" y="122"/>
                  </a:lnTo>
                  <a:lnTo>
                    <a:pt x="536" y="95"/>
                  </a:lnTo>
                  <a:cubicBezTo>
                    <a:pt x="446" y="72"/>
                    <a:pt x="360" y="59"/>
                    <a:pt x="284" y="41"/>
                  </a:cubicBezTo>
                  <a:cubicBezTo>
                    <a:pt x="140" y="14"/>
                    <a:pt x="41" y="0"/>
                    <a:pt x="4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4"/>
            <p:cNvSpPr/>
            <p:nvPr/>
          </p:nvSpPr>
          <p:spPr>
            <a:xfrm>
              <a:off x="3374250" y="663350"/>
              <a:ext cx="89825" cy="43775"/>
            </a:xfrm>
            <a:custGeom>
              <a:rect b="b" l="l" r="r" t="t"/>
              <a:pathLst>
                <a:path extrusionOk="0" h="1751" w="3593">
                  <a:moveTo>
                    <a:pt x="3551" y="1"/>
                  </a:moveTo>
                  <a:cubicBezTo>
                    <a:pt x="3543" y="1"/>
                    <a:pt x="3534" y="5"/>
                    <a:pt x="3527" y="14"/>
                  </a:cubicBezTo>
                  <a:cubicBezTo>
                    <a:pt x="3527" y="14"/>
                    <a:pt x="3482" y="68"/>
                    <a:pt x="3401" y="158"/>
                  </a:cubicBezTo>
                  <a:cubicBezTo>
                    <a:pt x="3356" y="198"/>
                    <a:pt x="3302" y="257"/>
                    <a:pt x="3244" y="311"/>
                  </a:cubicBezTo>
                  <a:cubicBezTo>
                    <a:pt x="3181" y="369"/>
                    <a:pt x="3109" y="437"/>
                    <a:pt x="3028" y="504"/>
                  </a:cubicBezTo>
                  <a:lnTo>
                    <a:pt x="2902" y="608"/>
                  </a:lnTo>
                  <a:lnTo>
                    <a:pt x="2762" y="711"/>
                  </a:lnTo>
                  <a:cubicBezTo>
                    <a:pt x="2713" y="752"/>
                    <a:pt x="2663" y="783"/>
                    <a:pt x="2609" y="819"/>
                  </a:cubicBezTo>
                  <a:cubicBezTo>
                    <a:pt x="2560" y="855"/>
                    <a:pt x="2506" y="891"/>
                    <a:pt x="2447" y="922"/>
                  </a:cubicBezTo>
                  <a:lnTo>
                    <a:pt x="2281" y="1026"/>
                  </a:lnTo>
                  <a:lnTo>
                    <a:pt x="2101" y="1125"/>
                  </a:lnTo>
                  <a:cubicBezTo>
                    <a:pt x="2043" y="1156"/>
                    <a:pt x="1980" y="1183"/>
                    <a:pt x="1912" y="1215"/>
                  </a:cubicBezTo>
                  <a:cubicBezTo>
                    <a:pt x="1849" y="1242"/>
                    <a:pt x="1791" y="1273"/>
                    <a:pt x="1723" y="1296"/>
                  </a:cubicBezTo>
                  <a:cubicBezTo>
                    <a:pt x="1593" y="1350"/>
                    <a:pt x="1462" y="1395"/>
                    <a:pt x="1332" y="1435"/>
                  </a:cubicBezTo>
                  <a:lnTo>
                    <a:pt x="1134" y="1494"/>
                  </a:lnTo>
                  <a:lnTo>
                    <a:pt x="940" y="1534"/>
                  </a:lnTo>
                  <a:cubicBezTo>
                    <a:pt x="819" y="1566"/>
                    <a:pt x="693" y="1588"/>
                    <a:pt x="567" y="1602"/>
                  </a:cubicBezTo>
                  <a:cubicBezTo>
                    <a:pt x="487" y="1618"/>
                    <a:pt x="407" y="1628"/>
                    <a:pt x="327" y="1628"/>
                  </a:cubicBezTo>
                  <a:cubicBezTo>
                    <a:pt x="299" y="1628"/>
                    <a:pt x="271" y="1627"/>
                    <a:pt x="243" y="1624"/>
                  </a:cubicBezTo>
                  <a:cubicBezTo>
                    <a:pt x="203" y="1620"/>
                    <a:pt x="162" y="1611"/>
                    <a:pt x="131" y="1588"/>
                  </a:cubicBezTo>
                  <a:cubicBezTo>
                    <a:pt x="104" y="1566"/>
                    <a:pt x="95" y="1534"/>
                    <a:pt x="99" y="1503"/>
                  </a:cubicBezTo>
                  <a:cubicBezTo>
                    <a:pt x="108" y="1435"/>
                    <a:pt x="131" y="1368"/>
                    <a:pt x="167" y="1309"/>
                  </a:cubicBezTo>
                  <a:cubicBezTo>
                    <a:pt x="198" y="1255"/>
                    <a:pt x="234" y="1201"/>
                    <a:pt x="275" y="1152"/>
                  </a:cubicBezTo>
                  <a:cubicBezTo>
                    <a:pt x="284" y="1143"/>
                    <a:pt x="284" y="1129"/>
                    <a:pt x="275" y="1120"/>
                  </a:cubicBezTo>
                  <a:cubicBezTo>
                    <a:pt x="270" y="1118"/>
                    <a:pt x="264" y="1117"/>
                    <a:pt x="259" y="1117"/>
                  </a:cubicBezTo>
                  <a:cubicBezTo>
                    <a:pt x="253" y="1117"/>
                    <a:pt x="248" y="1118"/>
                    <a:pt x="243" y="1120"/>
                  </a:cubicBezTo>
                  <a:lnTo>
                    <a:pt x="207" y="1161"/>
                  </a:lnTo>
                  <a:cubicBezTo>
                    <a:pt x="171" y="1197"/>
                    <a:pt x="140" y="1233"/>
                    <a:pt x="113" y="1273"/>
                  </a:cubicBezTo>
                  <a:cubicBezTo>
                    <a:pt x="63" y="1336"/>
                    <a:pt x="27" y="1413"/>
                    <a:pt x="9" y="1489"/>
                  </a:cubicBezTo>
                  <a:cubicBezTo>
                    <a:pt x="0" y="1552"/>
                    <a:pt x="18" y="1615"/>
                    <a:pt x="59" y="1660"/>
                  </a:cubicBezTo>
                  <a:cubicBezTo>
                    <a:pt x="104" y="1701"/>
                    <a:pt x="167" y="1728"/>
                    <a:pt x="225" y="1737"/>
                  </a:cubicBezTo>
                  <a:cubicBezTo>
                    <a:pt x="286" y="1746"/>
                    <a:pt x="347" y="1750"/>
                    <a:pt x="407" y="1750"/>
                  </a:cubicBezTo>
                  <a:cubicBezTo>
                    <a:pt x="467" y="1750"/>
                    <a:pt x="527" y="1746"/>
                    <a:pt x="585" y="1737"/>
                  </a:cubicBezTo>
                  <a:cubicBezTo>
                    <a:pt x="715" y="1728"/>
                    <a:pt x="846" y="1714"/>
                    <a:pt x="976" y="1687"/>
                  </a:cubicBezTo>
                  <a:lnTo>
                    <a:pt x="1179" y="1651"/>
                  </a:lnTo>
                  <a:lnTo>
                    <a:pt x="1381" y="1593"/>
                  </a:lnTo>
                  <a:cubicBezTo>
                    <a:pt x="1521" y="1557"/>
                    <a:pt x="1656" y="1512"/>
                    <a:pt x="1791" y="1458"/>
                  </a:cubicBezTo>
                  <a:cubicBezTo>
                    <a:pt x="1858" y="1431"/>
                    <a:pt x="1926" y="1399"/>
                    <a:pt x="1989" y="1368"/>
                  </a:cubicBezTo>
                  <a:cubicBezTo>
                    <a:pt x="2056" y="1336"/>
                    <a:pt x="2124" y="1309"/>
                    <a:pt x="2182" y="1273"/>
                  </a:cubicBezTo>
                  <a:lnTo>
                    <a:pt x="2366" y="1170"/>
                  </a:lnTo>
                  <a:lnTo>
                    <a:pt x="2542" y="1057"/>
                  </a:lnTo>
                  <a:cubicBezTo>
                    <a:pt x="2650" y="985"/>
                    <a:pt x="2758" y="909"/>
                    <a:pt x="2857" y="824"/>
                  </a:cubicBezTo>
                  <a:lnTo>
                    <a:pt x="2992" y="711"/>
                  </a:lnTo>
                  <a:lnTo>
                    <a:pt x="3118" y="594"/>
                  </a:lnTo>
                  <a:cubicBezTo>
                    <a:pt x="3244" y="473"/>
                    <a:pt x="3361" y="342"/>
                    <a:pt x="3469" y="207"/>
                  </a:cubicBezTo>
                  <a:cubicBezTo>
                    <a:pt x="3541" y="104"/>
                    <a:pt x="3581" y="45"/>
                    <a:pt x="3581" y="45"/>
                  </a:cubicBezTo>
                  <a:lnTo>
                    <a:pt x="3577" y="45"/>
                  </a:lnTo>
                  <a:cubicBezTo>
                    <a:pt x="3592" y="23"/>
                    <a:pt x="3572" y="1"/>
                    <a:pt x="355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4"/>
            <p:cNvSpPr/>
            <p:nvPr/>
          </p:nvSpPr>
          <p:spPr>
            <a:xfrm>
              <a:off x="3477375" y="693250"/>
              <a:ext cx="18250" cy="24275"/>
            </a:xfrm>
            <a:custGeom>
              <a:rect b="b" l="l" r="r" t="t"/>
              <a:pathLst>
                <a:path extrusionOk="0" h="971" w="730">
                  <a:moveTo>
                    <a:pt x="52" y="0"/>
                  </a:moveTo>
                  <a:cubicBezTo>
                    <a:pt x="36" y="0"/>
                    <a:pt x="23" y="12"/>
                    <a:pt x="23" y="23"/>
                  </a:cubicBezTo>
                  <a:cubicBezTo>
                    <a:pt x="5" y="109"/>
                    <a:pt x="0" y="194"/>
                    <a:pt x="5" y="280"/>
                  </a:cubicBezTo>
                  <a:cubicBezTo>
                    <a:pt x="9" y="365"/>
                    <a:pt x="23" y="455"/>
                    <a:pt x="50" y="541"/>
                  </a:cubicBezTo>
                  <a:cubicBezTo>
                    <a:pt x="63" y="590"/>
                    <a:pt x="81" y="640"/>
                    <a:pt x="108" y="685"/>
                  </a:cubicBezTo>
                  <a:cubicBezTo>
                    <a:pt x="131" y="734"/>
                    <a:pt x="162" y="779"/>
                    <a:pt x="198" y="824"/>
                  </a:cubicBezTo>
                  <a:cubicBezTo>
                    <a:pt x="234" y="865"/>
                    <a:pt x="275" y="905"/>
                    <a:pt x="324" y="937"/>
                  </a:cubicBezTo>
                  <a:cubicBezTo>
                    <a:pt x="361" y="959"/>
                    <a:pt x="402" y="970"/>
                    <a:pt x="442" y="970"/>
                  </a:cubicBezTo>
                  <a:cubicBezTo>
                    <a:pt x="476" y="970"/>
                    <a:pt x="509" y="962"/>
                    <a:pt x="540" y="946"/>
                  </a:cubicBezTo>
                  <a:cubicBezTo>
                    <a:pt x="572" y="928"/>
                    <a:pt x="594" y="905"/>
                    <a:pt x="612" y="883"/>
                  </a:cubicBezTo>
                  <a:lnTo>
                    <a:pt x="626" y="865"/>
                  </a:lnTo>
                  <a:cubicBezTo>
                    <a:pt x="630" y="860"/>
                    <a:pt x="635" y="851"/>
                    <a:pt x="639" y="847"/>
                  </a:cubicBezTo>
                  <a:lnTo>
                    <a:pt x="653" y="815"/>
                  </a:lnTo>
                  <a:cubicBezTo>
                    <a:pt x="675" y="775"/>
                    <a:pt x="689" y="734"/>
                    <a:pt x="698" y="689"/>
                  </a:cubicBezTo>
                  <a:cubicBezTo>
                    <a:pt x="716" y="631"/>
                    <a:pt x="725" y="568"/>
                    <a:pt x="725" y="509"/>
                  </a:cubicBezTo>
                  <a:cubicBezTo>
                    <a:pt x="729" y="482"/>
                    <a:pt x="729" y="460"/>
                    <a:pt x="725" y="437"/>
                  </a:cubicBezTo>
                  <a:cubicBezTo>
                    <a:pt x="725" y="428"/>
                    <a:pt x="720" y="419"/>
                    <a:pt x="711" y="415"/>
                  </a:cubicBezTo>
                  <a:cubicBezTo>
                    <a:pt x="709" y="414"/>
                    <a:pt x="706" y="414"/>
                    <a:pt x="704" y="414"/>
                  </a:cubicBezTo>
                  <a:cubicBezTo>
                    <a:pt x="693" y="414"/>
                    <a:pt x="683" y="422"/>
                    <a:pt x="680" y="433"/>
                  </a:cubicBezTo>
                  <a:cubicBezTo>
                    <a:pt x="680" y="433"/>
                    <a:pt x="671" y="455"/>
                    <a:pt x="657" y="491"/>
                  </a:cubicBezTo>
                  <a:cubicBezTo>
                    <a:pt x="644" y="532"/>
                    <a:pt x="621" y="590"/>
                    <a:pt x="590" y="653"/>
                  </a:cubicBezTo>
                  <a:cubicBezTo>
                    <a:pt x="576" y="685"/>
                    <a:pt x="558" y="712"/>
                    <a:pt x="536" y="743"/>
                  </a:cubicBezTo>
                  <a:lnTo>
                    <a:pt x="518" y="766"/>
                  </a:lnTo>
                  <a:cubicBezTo>
                    <a:pt x="518" y="769"/>
                    <a:pt x="513" y="778"/>
                    <a:pt x="512" y="778"/>
                  </a:cubicBezTo>
                  <a:cubicBezTo>
                    <a:pt x="512" y="778"/>
                    <a:pt x="512" y="777"/>
                    <a:pt x="513" y="775"/>
                  </a:cubicBezTo>
                  <a:lnTo>
                    <a:pt x="513" y="775"/>
                  </a:lnTo>
                  <a:lnTo>
                    <a:pt x="504" y="784"/>
                  </a:lnTo>
                  <a:cubicBezTo>
                    <a:pt x="495" y="793"/>
                    <a:pt x="482" y="802"/>
                    <a:pt x="468" y="806"/>
                  </a:cubicBezTo>
                  <a:cubicBezTo>
                    <a:pt x="464" y="807"/>
                    <a:pt x="460" y="808"/>
                    <a:pt x="456" y="808"/>
                  </a:cubicBezTo>
                  <a:cubicBezTo>
                    <a:pt x="445" y="808"/>
                    <a:pt x="435" y="803"/>
                    <a:pt x="414" y="793"/>
                  </a:cubicBezTo>
                  <a:cubicBezTo>
                    <a:pt x="378" y="770"/>
                    <a:pt x="351" y="743"/>
                    <a:pt x="329" y="707"/>
                  </a:cubicBezTo>
                  <a:cubicBezTo>
                    <a:pt x="275" y="640"/>
                    <a:pt x="230" y="568"/>
                    <a:pt x="203" y="482"/>
                  </a:cubicBezTo>
                  <a:cubicBezTo>
                    <a:pt x="185" y="446"/>
                    <a:pt x="171" y="406"/>
                    <a:pt x="162" y="365"/>
                  </a:cubicBezTo>
                  <a:cubicBezTo>
                    <a:pt x="149" y="329"/>
                    <a:pt x="140" y="293"/>
                    <a:pt x="131" y="257"/>
                  </a:cubicBezTo>
                  <a:cubicBezTo>
                    <a:pt x="90" y="118"/>
                    <a:pt x="72" y="23"/>
                    <a:pt x="72" y="23"/>
                  </a:cubicBezTo>
                  <a:cubicBezTo>
                    <a:pt x="72" y="14"/>
                    <a:pt x="63" y="5"/>
                    <a:pt x="59" y="1"/>
                  </a:cubicBezTo>
                  <a:cubicBezTo>
                    <a:pt x="56" y="0"/>
                    <a:pt x="54" y="0"/>
                    <a:pt x="52"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4"/>
            <p:cNvSpPr/>
            <p:nvPr/>
          </p:nvSpPr>
          <p:spPr>
            <a:xfrm>
              <a:off x="3458150" y="659075"/>
              <a:ext cx="20825" cy="47400"/>
            </a:xfrm>
            <a:custGeom>
              <a:rect b="b" l="l" r="r" t="t"/>
              <a:pathLst>
                <a:path extrusionOk="0" h="1896" w="833">
                  <a:moveTo>
                    <a:pt x="245" y="1"/>
                  </a:moveTo>
                  <a:cubicBezTo>
                    <a:pt x="234" y="1"/>
                    <a:pt x="223" y="6"/>
                    <a:pt x="216" y="18"/>
                  </a:cubicBezTo>
                  <a:cubicBezTo>
                    <a:pt x="216" y="18"/>
                    <a:pt x="203" y="54"/>
                    <a:pt x="176" y="117"/>
                  </a:cubicBezTo>
                  <a:lnTo>
                    <a:pt x="153" y="176"/>
                  </a:lnTo>
                  <a:cubicBezTo>
                    <a:pt x="144" y="194"/>
                    <a:pt x="135" y="216"/>
                    <a:pt x="126" y="239"/>
                  </a:cubicBezTo>
                  <a:cubicBezTo>
                    <a:pt x="113" y="288"/>
                    <a:pt x="95" y="342"/>
                    <a:pt x="81" y="401"/>
                  </a:cubicBezTo>
                  <a:cubicBezTo>
                    <a:pt x="63" y="459"/>
                    <a:pt x="50" y="527"/>
                    <a:pt x="36" y="594"/>
                  </a:cubicBezTo>
                  <a:cubicBezTo>
                    <a:pt x="23" y="666"/>
                    <a:pt x="14" y="743"/>
                    <a:pt x="9" y="815"/>
                  </a:cubicBezTo>
                  <a:cubicBezTo>
                    <a:pt x="0" y="896"/>
                    <a:pt x="0" y="977"/>
                    <a:pt x="9" y="1057"/>
                  </a:cubicBezTo>
                  <a:cubicBezTo>
                    <a:pt x="9" y="1098"/>
                    <a:pt x="14" y="1138"/>
                    <a:pt x="18" y="1179"/>
                  </a:cubicBezTo>
                  <a:cubicBezTo>
                    <a:pt x="23" y="1224"/>
                    <a:pt x="32" y="1264"/>
                    <a:pt x="45" y="1305"/>
                  </a:cubicBezTo>
                  <a:cubicBezTo>
                    <a:pt x="63" y="1390"/>
                    <a:pt x="95" y="1471"/>
                    <a:pt x="131" y="1548"/>
                  </a:cubicBezTo>
                  <a:cubicBezTo>
                    <a:pt x="171" y="1624"/>
                    <a:pt x="221" y="1692"/>
                    <a:pt x="284" y="1750"/>
                  </a:cubicBezTo>
                  <a:cubicBezTo>
                    <a:pt x="311" y="1782"/>
                    <a:pt x="342" y="1809"/>
                    <a:pt x="374" y="1831"/>
                  </a:cubicBezTo>
                  <a:lnTo>
                    <a:pt x="396" y="1849"/>
                  </a:lnTo>
                  <a:lnTo>
                    <a:pt x="405" y="1854"/>
                  </a:lnTo>
                  <a:lnTo>
                    <a:pt x="410" y="1854"/>
                  </a:lnTo>
                  <a:lnTo>
                    <a:pt x="414" y="1858"/>
                  </a:lnTo>
                  <a:lnTo>
                    <a:pt x="428" y="1863"/>
                  </a:lnTo>
                  <a:cubicBezTo>
                    <a:pt x="446" y="1872"/>
                    <a:pt x="464" y="1881"/>
                    <a:pt x="486" y="1885"/>
                  </a:cubicBezTo>
                  <a:cubicBezTo>
                    <a:pt x="502" y="1892"/>
                    <a:pt x="521" y="1896"/>
                    <a:pt x="541" y="1896"/>
                  </a:cubicBezTo>
                  <a:cubicBezTo>
                    <a:pt x="548" y="1896"/>
                    <a:pt x="555" y="1895"/>
                    <a:pt x="562" y="1894"/>
                  </a:cubicBezTo>
                  <a:cubicBezTo>
                    <a:pt x="585" y="1894"/>
                    <a:pt x="612" y="1890"/>
                    <a:pt x="630" y="1876"/>
                  </a:cubicBezTo>
                  <a:cubicBezTo>
                    <a:pt x="670" y="1858"/>
                    <a:pt x="697" y="1827"/>
                    <a:pt x="720" y="1795"/>
                  </a:cubicBezTo>
                  <a:cubicBezTo>
                    <a:pt x="756" y="1741"/>
                    <a:pt x="778" y="1687"/>
                    <a:pt x="792" y="1629"/>
                  </a:cubicBezTo>
                  <a:cubicBezTo>
                    <a:pt x="805" y="1588"/>
                    <a:pt x="814" y="1543"/>
                    <a:pt x="819" y="1503"/>
                  </a:cubicBezTo>
                  <a:cubicBezTo>
                    <a:pt x="828" y="1462"/>
                    <a:pt x="828" y="1426"/>
                    <a:pt x="828" y="1390"/>
                  </a:cubicBezTo>
                  <a:cubicBezTo>
                    <a:pt x="832" y="1377"/>
                    <a:pt x="823" y="1368"/>
                    <a:pt x="814" y="1368"/>
                  </a:cubicBezTo>
                  <a:cubicBezTo>
                    <a:pt x="812" y="1367"/>
                    <a:pt x="809" y="1367"/>
                    <a:pt x="807" y="1367"/>
                  </a:cubicBezTo>
                  <a:cubicBezTo>
                    <a:pt x="796" y="1367"/>
                    <a:pt x="787" y="1374"/>
                    <a:pt x="787" y="1381"/>
                  </a:cubicBezTo>
                  <a:cubicBezTo>
                    <a:pt x="787" y="1381"/>
                    <a:pt x="774" y="1422"/>
                    <a:pt x="751" y="1485"/>
                  </a:cubicBezTo>
                  <a:cubicBezTo>
                    <a:pt x="729" y="1570"/>
                    <a:pt x="688" y="1651"/>
                    <a:pt x="630" y="1723"/>
                  </a:cubicBezTo>
                  <a:cubicBezTo>
                    <a:pt x="616" y="1748"/>
                    <a:pt x="587" y="1762"/>
                    <a:pt x="556" y="1762"/>
                  </a:cubicBezTo>
                  <a:cubicBezTo>
                    <a:pt x="548" y="1762"/>
                    <a:pt x="539" y="1761"/>
                    <a:pt x="531" y="1759"/>
                  </a:cubicBezTo>
                  <a:cubicBezTo>
                    <a:pt x="526" y="1759"/>
                    <a:pt x="508" y="1750"/>
                    <a:pt x="495" y="1741"/>
                  </a:cubicBezTo>
                  <a:lnTo>
                    <a:pt x="486" y="1732"/>
                  </a:lnTo>
                  <a:lnTo>
                    <a:pt x="468" y="1714"/>
                  </a:lnTo>
                  <a:cubicBezTo>
                    <a:pt x="446" y="1692"/>
                    <a:pt x="419" y="1669"/>
                    <a:pt x="396" y="1647"/>
                  </a:cubicBezTo>
                  <a:cubicBezTo>
                    <a:pt x="351" y="1593"/>
                    <a:pt x="315" y="1534"/>
                    <a:pt x="284" y="1471"/>
                  </a:cubicBezTo>
                  <a:cubicBezTo>
                    <a:pt x="252" y="1408"/>
                    <a:pt x="230" y="1336"/>
                    <a:pt x="216" y="1269"/>
                  </a:cubicBezTo>
                  <a:cubicBezTo>
                    <a:pt x="198" y="1192"/>
                    <a:pt x="185" y="1120"/>
                    <a:pt x="180" y="1044"/>
                  </a:cubicBezTo>
                  <a:cubicBezTo>
                    <a:pt x="176" y="972"/>
                    <a:pt x="176" y="900"/>
                    <a:pt x="176" y="824"/>
                  </a:cubicBezTo>
                  <a:cubicBezTo>
                    <a:pt x="176" y="752"/>
                    <a:pt x="180" y="680"/>
                    <a:pt x="189" y="617"/>
                  </a:cubicBezTo>
                  <a:cubicBezTo>
                    <a:pt x="194" y="549"/>
                    <a:pt x="203" y="486"/>
                    <a:pt x="212" y="428"/>
                  </a:cubicBezTo>
                  <a:cubicBezTo>
                    <a:pt x="221" y="369"/>
                    <a:pt x="225" y="315"/>
                    <a:pt x="234" y="270"/>
                  </a:cubicBezTo>
                  <a:cubicBezTo>
                    <a:pt x="239" y="243"/>
                    <a:pt x="243" y="225"/>
                    <a:pt x="243" y="203"/>
                  </a:cubicBezTo>
                  <a:cubicBezTo>
                    <a:pt x="248" y="185"/>
                    <a:pt x="252" y="167"/>
                    <a:pt x="257" y="149"/>
                  </a:cubicBezTo>
                  <a:cubicBezTo>
                    <a:pt x="275" y="77"/>
                    <a:pt x="279" y="41"/>
                    <a:pt x="279" y="41"/>
                  </a:cubicBezTo>
                  <a:lnTo>
                    <a:pt x="275" y="36"/>
                  </a:lnTo>
                  <a:cubicBezTo>
                    <a:pt x="277" y="14"/>
                    <a:pt x="262" y="1"/>
                    <a:pt x="245"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4"/>
            <p:cNvSpPr/>
            <p:nvPr/>
          </p:nvSpPr>
          <p:spPr>
            <a:xfrm>
              <a:off x="3409100" y="755700"/>
              <a:ext cx="35775" cy="7875"/>
            </a:xfrm>
            <a:custGeom>
              <a:rect b="b" l="l" r="r" t="t"/>
              <a:pathLst>
                <a:path extrusionOk="0" h="315" w="1431">
                  <a:moveTo>
                    <a:pt x="41" y="1"/>
                  </a:moveTo>
                  <a:cubicBezTo>
                    <a:pt x="30" y="1"/>
                    <a:pt x="21" y="8"/>
                    <a:pt x="14" y="18"/>
                  </a:cubicBezTo>
                  <a:cubicBezTo>
                    <a:pt x="1" y="31"/>
                    <a:pt x="5" y="49"/>
                    <a:pt x="19" y="63"/>
                  </a:cubicBezTo>
                  <a:cubicBezTo>
                    <a:pt x="82" y="103"/>
                    <a:pt x="145" y="144"/>
                    <a:pt x="217" y="175"/>
                  </a:cubicBezTo>
                  <a:cubicBezTo>
                    <a:pt x="284" y="207"/>
                    <a:pt x="356" y="234"/>
                    <a:pt x="433" y="256"/>
                  </a:cubicBezTo>
                  <a:cubicBezTo>
                    <a:pt x="473" y="270"/>
                    <a:pt x="514" y="283"/>
                    <a:pt x="559" y="288"/>
                  </a:cubicBezTo>
                  <a:cubicBezTo>
                    <a:pt x="604" y="297"/>
                    <a:pt x="649" y="306"/>
                    <a:pt x="694" y="310"/>
                  </a:cubicBezTo>
                  <a:cubicBezTo>
                    <a:pt x="728" y="313"/>
                    <a:pt x="762" y="315"/>
                    <a:pt x="797" y="315"/>
                  </a:cubicBezTo>
                  <a:cubicBezTo>
                    <a:pt x="852" y="315"/>
                    <a:pt x="908" y="311"/>
                    <a:pt x="963" y="306"/>
                  </a:cubicBezTo>
                  <a:cubicBezTo>
                    <a:pt x="1004" y="301"/>
                    <a:pt x="1049" y="292"/>
                    <a:pt x="1085" y="283"/>
                  </a:cubicBezTo>
                  <a:cubicBezTo>
                    <a:pt x="1121" y="274"/>
                    <a:pt x="1157" y="265"/>
                    <a:pt x="1193" y="252"/>
                  </a:cubicBezTo>
                  <a:cubicBezTo>
                    <a:pt x="1224" y="238"/>
                    <a:pt x="1256" y="229"/>
                    <a:pt x="1283" y="216"/>
                  </a:cubicBezTo>
                  <a:lnTo>
                    <a:pt x="1346" y="180"/>
                  </a:lnTo>
                  <a:lnTo>
                    <a:pt x="1400" y="148"/>
                  </a:lnTo>
                  <a:cubicBezTo>
                    <a:pt x="1431" y="133"/>
                    <a:pt x="1418" y="90"/>
                    <a:pt x="1389" y="90"/>
                  </a:cubicBezTo>
                  <a:cubicBezTo>
                    <a:pt x="1384" y="90"/>
                    <a:pt x="1378" y="92"/>
                    <a:pt x="1373" y="94"/>
                  </a:cubicBezTo>
                  <a:lnTo>
                    <a:pt x="1314" y="112"/>
                  </a:lnTo>
                  <a:lnTo>
                    <a:pt x="1251" y="139"/>
                  </a:lnTo>
                  <a:lnTo>
                    <a:pt x="1170" y="162"/>
                  </a:lnTo>
                  <a:cubicBezTo>
                    <a:pt x="1134" y="171"/>
                    <a:pt x="1103" y="175"/>
                    <a:pt x="1067" y="180"/>
                  </a:cubicBezTo>
                  <a:cubicBezTo>
                    <a:pt x="1031" y="189"/>
                    <a:pt x="995" y="193"/>
                    <a:pt x="954" y="193"/>
                  </a:cubicBezTo>
                  <a:cubicBezTo>
                    <a:pt x="918" y="197"/>
                    <a:pt x="881" y="199"/>
                    <a:pt x="843" y="199"/>
                  </a:cubicBezTo>
                  <a:cubicBezTo>
                    <a:pt x="798" y="199"/>
                    <a:pt x="752" y="196"/>
                    <a:pt x="707" y="189"/>
                  </a:cubicBezTo>
                  <a:cubicBezTo>
                    <a:pt x="626" y="184"/>
                    <a:pt x="545" y="171"/>
                    <a:pt x="464" y="148"/>
                  </a:cubicBezTo>
                  <a:cubicBezTo>
                    <a:pt x="388" y="126"/>
                    <a:pt x="311" y="108"/>
                    <a:pt x="253" y="85"/>
                  </a:cubicBezTo>
                  <a:cubicBezTo>
                    <a:pt x="185" y="63"/>
                    <a:pt x="118" y="36"/>
                    <a:pt x="55" y="4"/>
                  </a:cubicBezTo>
                  <a:cubicBezTo>
                    <a:pt x="50" y="2"/>
                    <a:pt x="45" y="1"/>
                    <a:pt x="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4"/>
            <p:cNvSpPr/>
            <p:nvPr/>
          </p:nvSpPr>
          <p:spPr>
            <a:xfrm>
              <a:off x="3402025" y="751500"/>
              <a:ext cx="6325" cy="26925"/>
            </a:xfrm>
            <a:custGeom>
              <a:rect b="b" l="l" r="r" t="t"/>
              <a:pathLst>
                <a:path extrusionOk="0" h="1077" w="253">
                  <a:moveTo>
                    <a:pt x="232" y="1"/>
                  </a:moveTo>
                  <a:cubicBezTo>
                    <a:pt x="225" y="1"/>
                    <a:pt x="219" y="5"/>
                    <a:pt x="216" y="10"/>
                  </a:cubicBezTo>
                  <a:cubicBezTo>
                    <a:pt x="185" y="55"/>
                    <a:pt x="153" y="105"/>
                    <a:pt x="131" y="159"/>
                  </a:cubicBezTo>
                  <a:cubicBezTo>
                    <a:pt x="108" y="213"/>
                    <a:pt x="86" y="267"/>
                    <a:pt x="68" y="321"/>
                  </a:cubicBezTo>
                  <a:cubicBezTo>
                    <a:pt x="59" y="352"/>
                    <a:pt x="50" y="384"/>
                    <a:pt x="41" y="420"/>
                  </a:cubicBezTo>
                  <a:cubicBezTo>
                    <a:pt x="32" y="451"/>
                    <a:pt x="27" y="483"/>
                    <a:pt x="23" y="519"/>
                  </a:cubicBezTo>
                  <a:cubicBezTo>
                    <a:pt x="18" y="550"/>
                    <a:pt x="14" y="586"/>
                    <a:pt x="9" y="617"/>
                  </a:cubicBezTo>
                  <a:cubicBezTo>
                    <a:pt x="0" y="653"/>
                    <a:pt x="0" y="685"/>
                    <a:pt x="0" y="716"/>
                  </a:cubicBezTo>
                  <a:cubicBezTo>
                    <a:pt x="0" y="775"/>
                    <a:pt x="0" y="838"/>
                    <a:pt x="5" y="896"/>
                  </a:cubicBezTo>
                  <a:cubicBezTo>
                    <a:pt x="23" y="1000"/>
                    <a:pt x="41" y="1063"/>
                    <a:pt x="41" y="1063"/>
                  </a:cubicBezTo>
                  <a:cubicBezTo>
                    <a:pt x="41" y="1067"/>
                    <a:pt x="45" y="1072"/>
                    <a:pt x="54" y="1076"/>
                  </a:cubicBezTo>
                  <a:cubicBezTo>
                    <a:pt x="59" y="1076"/>
                    <a:pt x="68" y="1072"/>
                    <a:pt x="68" y="1063"/>
                  </a:cubicBezTo>
                  <a:cubicBezTo>
                    <a:pt x="68" y="1063"/>
                    <a:pt x="77" y="995"/>
                    <a:pt x="86" y="896"/>
                  </a:cubicBezTo>
                  <a:cubicBezTo>
                    <a:pt x="86" y="847"/>
                    <a:pt x="99" y="793"/>
                    <a:pt x="104" y="730"/>
                  </a:cubicBezTo>
                  <a:cubicBezTo>
                    <a:pt x="108" y="667"/>
                    <a:pt x="126" y="604"/>
                    <a:pt x="135" y="541"/>
                  </a:cubicBezTo>
                  <a:cubicBezTo>
                    <a:pt x="144" y="478"/>
                    <a:pt x="158" y="415"/>
                    <a:pt x="176" y="352"/>
                  </a:cubicBezTo>
                  <a:cubicBezTo>
                    <a:pt x="189" y="294"/>
                    <a:pt x="198" y="235"/>
                    <a:pt x="212" y="190"/>
                  </a:cubicBezTo>
                  <a:lnTo>
                    <a:pt x="252" y="28"/>
                  </a:lnTo>
                  <a:cubicBezTo>
                    <a:pt x="252" y="19"/>
                    <a:pt x="252" y="10"/>
                    <a:pt x="243" y="6"/>
                  </a:cubicBezTo>
                  <a:cubicBezTo>
                    <a:pt x="240" y="2"/>
                    <a:pt x="236" y="1"/>
                    <a:pt x="232"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4"/>
            <p:cNvSpPr/>
            <p:nvPr/>
          </p:nvSpPr>
          <p:spPr>
            <a:xfrm>
              <a:off x="3445650" y="752975"/>
              <a:ext cx="3625" cy="30325"/>
            </a:xfrm>
            <a:custGeom>
              <a:rect b="b" l="l" r="r" t="t"/>
              <a:pathLst>
                <a:path extrusionOk="0" h="1213" w="145">
                  <a:moveTo>
                    <a:pt x="19" y="1"/>
                  </a:moveTo>
                  <a:cubicBezTo>
                    <a:pt x="10" y="1"/>
                    <a:pt x="1" y="10"/>
                    <a:pt x="1" y="23"/>
                  </a:cubicBezTo>
                  <a:cubicBezTo>
                    <a:pt x="1" y="23"/>
                    <a:pt x="5" y="95"/>
                    <a:pt x="10" y="208"/>
                  </a:cubicBezTo>
                  <a:cubicBezTo>
                    <a:pt x="14" y="262"/>
                    <a:pt x="19" y="325"/>
                    <a:pt x="19" y="397"/>
                  </a:cubicBezTo>
                  <a:cubicBezTo>
                    <a:pt x="19" y="464"/>
                    <a:pt x="23" y="540"/>
                    <a:pt x="23" y="612"/>
                  </a:cubicBezTo>
                  <a:cubicBezTo>
                    <a:pt x="23" y="684"/>
                    <a:pt x="28" y="756"/>
                    <a:pt x="23" y="824"/>
                  </a:cubicBezTo>
                  <a:cubicBezTo>
                    <a:pt x="19" y="891"/>
                    <a:pt x="19" y="954"/>
                    <a:pt x="14" y="1013"/>
                  </a:cubicBezTo>
                  <a:cubicBezTo>
                    <a:pt x="1" y="1121"/>
                    <a:pt x="1" y="1197"/>
                    <a:pt x="1" y="1197"/>
                  </a:cubicBezTo>
                  <a:cubicBezTo>
                    <a:pt x="1" y="1202"/>
                    <a:pt x="1" y="1211"/>
                    <a:pt x="10" y="1211"/>
                  </a:cubicBezTo>
                  <a:cubicBezTo>
                    <a:pt x="11" y="1212"/>
                    <a:pt x="13" y="1213"/>
                    <a:pt x="14" y="1213"/>
                  </a:cubicBezTo>
                  <a:cubicBezTo>
                    <a:pt x="19" y="1213"/>
                    <a:pt x="24" y="1208"/>
                    <a:pt x="28" y="1202"/>
                  </a:cubicBezTo>
                  <a:cubicBezTo>
                    <a:pt x="28" y="1202"/>
                    <a:pt x="55" y="1134"/>
                    <a:pt x="91" y="1022"/>
                  </a:cubicBezTo>
                  <a:cubicBezTo>
                    <a:pt x="104" y="959"/>
                    <a:pt x="118" y="896"/>
                    <a:pt x="127" y="833"/>
                  </a:cubicBezTo>
                  <a:cubicBezTo>
                    <a:pt x="136" y="756"/>
                    <a:pt x="140" y="680"/>
                    <a:pt x="140" y="608"/>
                  </a:cubicBezTo>
                  <a:cubicBezTo>
                    <a:pt x="145" y="567"/>
                    <a:pt x="140" y="531"/>
                    <a:pt x="136" y="496"/>
                  </a:cubicBezTo>
                  <a:cubicBezTo>
                    <a:pt x="136" y="455"/>
                    <a:pt x="131" y="419"/>
                    <a:pt x="127" y="383"/>
                  </a:cubicBezTo>
                  <a:cubicBezTo>
                    <a:pt x="118" y="316"/>
                    <a:pt x="109" y="248"/>
                    <a:pt x="95" y="194"/>
                  </a:cubicBezTo>
                  <a:cubicBezTo>
                    <a:pt x="82" y="131"/>
                    <a:pt x="64" y="68"/>
                    <a:pt x="41" y="10"/>
                  </a:cubicBezTo>
                  <a:cubicBezTo>
                    <a:pt x="37" y="5"/>
                    <a:pt x="28" y="1"/>
                    <a:pt x="1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4"/>
            <p:cNvSpPr/>
            <p:nvPr/>
          </p:nvSpPr>
          <p:spPr>
            <a:xfrm>
              <a:off x="3413825" y="732950"/>
              <a:ext cx="21175" cy="15450"/>
            </a:xfrm>
            <a:custGeom>
              <a:rect b="b" l="l" r="r" t="t"/>
              <a:pathLst>
                <a:path extrusionOk="0" h="618" w="847">
                  <a:moveTo>
                    <a:pt x="415" y="0"/>
                  </a:moveTo>
                  <a:cubicBezTo>
                    <a:pt x="195" y="0"/>
                    <a:pt x="14" y="128"/>
                    <a:pt x="10" y="289"/>
                  </a:cubicBezTo>
                  <a:cubicBezTo>
                    <a:pt x="1" y="460"/>
                    <a:pt x="181" y="604"/>
                    <a:pt x="410" y="617"/>
                  </a:cubicBezTo>
                  <a:cubicBezTo>
                    <a:pt x="418" y="618"/>
                    <a:pt x="425" y="618"/>
                    <a:pt x="432" y="618"/>
                  </a:cubicBezTo>
                  <a:cubicBezTo>
                    <a:pt x="652" y="618"/>
                    <a:pt x="833" y="490"/>
                    <a:pt x="842" y="329"/>
                  </a:cubicBezTo>
                  <a:cubicBezTo>
                    <a:pt x="846" y="158"/>
                    <a:pt x="666" y="14"/>
                    <a:pt x="437" y="1"/>
                  </a:cubicBezTo>
                  <a:cubicBezTo>
                    <a:pt x="430" y="1"/>
                    <a:pt x="422" y="0"/>
                    <a:pt x="41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4"/>
            <p:cNvSpPr/>
            <p:nvPr/>
          </p:nvSpPr>
          <p:spPr>
            <a:xfrm>
              <a:off x="3445875" y="707175"/>
              <a:ext cx="23625" cy="12850"/>
            </a:xfrm>
            <a:custGeom>
              <a:rect b="b" l="l" r="r" t="t"/>
              <a:pathLst>
                <a:path extrusionOk="0" h="514" w="945">
                  <a:moveTo>
                    <a:pt x="295" y="0"/>
                  </a:moveTo>
                  <a:cubicBezTo>
                    <a:pt x="239" y="0"/>
                    <a:pt x="193" y="12"/>
                    <a:pt x="163" y="38"/>
                  </a:cubicBezTo>
                  <a:cubicBezTo>
                    <a:pt x="1" y="177"/>
                    <a:pt x="428" y="357"/>
                    <a:pt x="523" y="398"/>
                  </a:cubicBezTo>
                  <a:cubicBezTo>
                    <a:pt x="637" y="440"/>
                    <a:pt x="772" y="514"/>
                    <a:pt x="858" y="514"/>
                  </a:cubicBezTo>
                  <a:cubicBezTo>
                    <a:pt x="907" y="514"/>
                    <a:pt x="939" y="489"/>
                    <a:pt x="941" y="420"/>
                  </a:cubicBezTo>
                  <a:cubicBezTo>
                    <a:pt x="945" y="219"/>
                    <a:pt x="535" y="0"/>
                    <a:pt x="2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4"/>
            <p:cNvSpPr/>
            <p:nvPr/>
          </p:nvSpPr>
          <p:spPr>
            <a:xfrm>
              <a:off x="3390825" y="704875"/>
              <a:ext cx="23025" cy="10975"/>
            </a:xfrm>
            <a:custGeom>
              <a:rect b="b" l="l" r="r" t="t"/>
              <a:pathLst>
                <a:path extrusionOk="0" h="439" w="921">
                  <a:moveTo>
                    <a:pt x="591" y="1"/>
                  </a:moveTo>
                  <a:cubicBezTo>
                    <a:pt x="360" y="1"/>
                    <a:pt x="21" y="155"/>
                    <a:pt x="7" y="337"/>
                  </a:cubicBezTo>
                  <a:cubicBezTo>
                    <a:pt x="0" y="413"/>
                    <a:pt x="37" y="439"/>
                    <a:pt x="95" y="439"/>
                  </a:cubicBezTo>
                  <a:cubicBezTo>
                    <a:pt x="181" y="439"/>
                    <a:pt x="314" y="382"/>
                    <a:pt x="421" y="350"/>
                  </a:cubicBezTo>
                  <a:cubicBezTo>
                    <a:pt x="525" y="319"/>
                    <a:pt x="921" y="211"/>
                    <a:pt x="772" y="58"/>
                  </a:cubicBezTo>
                  <a:cubicBezTo>
                    <a:pt x="735" y="18"/>
                    <a:pt x="669" y="1"/>
                    <a:pt x="59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4"/>
            <p:cNvSpPr/>
            <p:nvPr/>
          </p:nvSpPr>
          <p:spPr>
            <a:xfrm>
              <a:off x="3449375" y="739600"/>
              <a:ext cx="13525" cy="4850"/>
            </a:xfrm>
            <a:custGeom>
              <a:rect b="b" l="l" r="r" t="t"/>
              <a:pathLst>
                <a:path extrusionOk="0" h="194" w="541">
                  <a:moveTo>
                    <a:pt x="14" y="0"/>
                  </a:moveTo>
                  <a:cubicBezTo>
                    <a:pt x="5" y="5"/>
                    <a:pt x="0" y="14"/>
                    <a:pt x="5" y="23"/>
                  </a:cubicBezTo>
                  <a:cubicBezTo>
                    <a:pt x="5" y="32"/>
                    <a:pt x="9" y="36"/>
                    <a:pt x="18" y="45"/>
                  </a:cubicBezTo>
                  <a:cubicBezTo>
                    <a:pt x="27" y="63"/>
                    <a:pt x="45" y="77"/>
                    <a:pt x="63" y="95"/>
                  </a:cubicBezTo>
                  <a:cubicBezTo>
                    <a:pt x="72" y="104"/>
                    <a:pt x="86" y="113"/>
                    <a:pt x="99" y="122"/>
                  </a:cubicBezTo>
                  <a:cubicBezTo>
                    <a:pt x="108" y="131"/>
                    <a:pt x="126" y="140"/>
                    <a:pt x="140" y="149"/>
                  </a:cubicBezTo>
                  <a:cubicBezTo>
                    <a:pt x="171" y="162"/>
                    <a:pt x="207" y="176"/>
                    <a:pt x="243" y="185"/>
                  </a:cubicBezTo>
                  <a:lnTo>
                    <a:pt x="302" y="194"/>
                  </a:lnTo>
                  <a:lnTo>
                    <a:pt x="356" y="194"/>
                  </a:lnTo>
                  <a:cubicBezTo>
                    <a:pt x="374" y="194"/>
                    <a:pt x="392" y="189"/>
                    <a:pt x="405" y="189"/>
                  </a:cubicBezTo>
                  <a:cubicBezTo>
                    <a:pt x="419" y="185"/>
                    <a:pt x="432" y="180"/>
                    <a:pt x="450" y="176"/>
                  </a:cubicBezTo>
                  <a:cubicBezTo>
                    <a:pt x="477" y="167"/>
                    <a:pt x="504" y="153"/>
                    <a:pt x="531" y="140"/>
                  </a:cubicBezTo>
                  <a:cubicBezTo>
                    <a:pt x="536" y="140"/>
                    <a:pt x="536" y="135"/>
                    <a:pt x="540" y="131"/>
                  </a:cubicBezTo>
                  <a:cubicBezTo>
                    <a:pt x="540" y="126"/>
                    <a:pt x="536" y="122"/>
                    <a:pt x="527" y="122"/>
                  </a:cubicBezTo>
                  <a:lnTo>
                    <a:pt x="405" y="122"/>
                  </a:lnTo>
                  <a:cubicBezTo>
                    <a:pt x="387" y="117"/>
                    <a:pt x="374" y="117"/>
                    <a:pt x="360" y="117"/>
                  </a:cubicBezTo>
                  <a:cubicBezTo>
                    <a:pt x="329" y="113"/>
                    <a:pt x="297" y="108"/>
                    <a:pt x="270" y="99"/>
                  </a:cubicBezTo>
                  <a:cubicBezTo>
                    <a:pt x="252" y="99"/>
                    <a:pt x="239" y="95"/>
                    <a:pt x="221" y="90"/>
                  </a:cubicBezTo>
                  <a:cubicBezTo>
                    <a:pt x="207" y="86"/>
                    <a:pt x="194" y="81"/>
                    <a:pt x="180" y="77"/>
                  </a:cubicBezTo>
                  <a:cubicBezTo>
                    <a:pt x="167" y="72"/>
                    <a:pt x="153" y="63"/>
                    <a:pt x="140" y="59"/>
                  </a:cubicBezTo>
                  <a:cubicBezTo>
                    <a:pt x="126" y="54"/>
                    <a:pt x="113" y="50"/>
                    <a:pt x="104" y="45"/>
                  </a:cubicBezTo>
                  <a:cubicBezTo>
                    <a:pt x="81" y="32"/>
                    <a:pt x="63" y="23"/>
                    <a:pt x="50" y="18"/>
                  </a:cubicBezTo>
                  <a:lnTo>
                    <a:pt x="32" y="5"/>
                  </a:lnTo>
                  <a:cubicBezTo>
                    <a:pt x="27" y="0"/>
                    <a:pt x="18" y="0"/>
                    <a:pt x="1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4"/>
            <p:cNvSpPr/>
            <p:nvPr/>
          </p:nvSpPr>
          <p:spPr>
            <a:xfrm>
              <a:off x="3388075" y="737400"/>
              <a:ext cx="15425" cy="4250"/>
            </a:xfrm>
            <a:custGeom>
              <a:rect b="b" l="l" r="r" t="t"/>
              <a:pathLst>
                <a:path extrusionOk="0" h="170" w="617">
                  <a:moveTo>
                    <a:pt x="599" y="1"/>
                  </a:moveTo>
                  <a:cubicBezTo>
                    <a:pt x="597" y="1"/>
                    <a:pt x="596" y="2"/>
                    <a:pt x="594" y="3"/>
                  </a:cubicBezTo>
                  <a:cubicBezTo>
                    <a:pt x="585" y="7"/>
                    <a:pt x="576" y="12"/>
                    <a:pt x="567" y="16"/>
                  </a:cubicBezTo>
                  <a:cubicBezTo>
                    <a:pt x="554" y="21"/>
                    <a:pt x="531" y="30"/>
                    <a:pt x="504" y="39"/>
                  </a:cubicBezTo>
                  <a:cubicBezTo>
                    <a:pt x="491" y="48"/>
                    <a:pt x="477" y="52"/>
                    <a:pt x="464" y="57"/>
                  </a:cubicBezTo>
                  <a:lnTo>
                    <a:pt x="414" y="70"/>
                  </a:lnTo>
                  <a:cubicBezTo>
                    <a:pt x="396" y="70"/>
                    <a:pt x="383" y="75"/>
                    <a:pt x="365" y="79"/>
                  </a:cubicBezTo>
                  <a:cubicBezTo>
                    <a:pt x="347" y="84"/>
                    <a:pt x="329" y="84"/>
                    <a:pt x="311" y="84"/>
                  </a:cubicBezTo>
                  <a:lnTo>
                    <a:pt x="252" y="88"/>
                  </a:lnTo>
                  <a:cubicBezTo>
                    <a:pt x="239" y="88"/>
                    <a:pt x="221" y="84"/>
                    <a:pt x="203" y="84"/>
                  </a:cubicBezTo>
                  <a:cubicBezTo>
                    <a:pt x="185" y="75"/>
                    <a:pt x="167" y="75"/>
                    <a:pt x="153" y="75"/>
                  </a:cubicBezTo>
                  <a:cubicBezTo>
                    <a:pt x="135" y="75"/>
                    <a:pt x="122" y="70"/>
                    <a:pt x="108" y="66"/>
                  </a:cubicBezTo>
                  <a:cubicBezTo>
                    <a:pt x="55" y="48"/>
                    <a:pt x="14" y="43"/>
                    <a:pt x="14" y="43"/>
                  </a:cubicBezTo>
                  <a:cubicBezTo>
                    <a:pt x="13" y="42"/>
                    <a:pt x="11" y="41"/>
                    <a:pt x="10" y="41"/>
                  </a:cubicBezTo>
                  <a:cubicBezTo>
                    <a:pt x="7" y="41"/>
                    <a:pt x="5" y="43"/>
                    <a:pt x="5" y="43"/>
                  </a:cubicBezTo>
                  <a:cubicBezTo>
                    <a:pt x="1" y="48"/>
                    <a:pt x="1" y="57"/>
                    <a:pt x="5" y="61"/>
                  </a:cubicBezTo>
                  <a:cubicBezTo>
                    <a:pt x="32" y="79"/>
                    <a:pt x="59" y="97"/>
                    <a:pt x="90" y="115"/>
                  </a:cubicBezTo>
                  <a:cubicBezTo>
                    <a:pt x="104" y="124"/>
                    <a:pt x="117" y="133"/>
                    <a:pt x="135" y="138"/>
                  </a:cubicBezTo>
                  <a:cubicBezTo>
                    <a:pt x="153" y="147"/>
                    <a:pt x="171" y="151"/>
                    <a:pt x="189" y="156"/>
                  </a:cubicBezTo>
                  <a:cubicBezTo>
                    <a:pt x="207" y="160"/>
                    <a:pt x="230" y="165"/>
                    <a:pt x="248" y="169"/>
                  </a:cubicBezTo>
                  <a:lnTo>
                    <a:pt x="315" y="169"/>
                  </a:lnTo>
                  <a:cubicBezTo>
                    <a:pt x="356" y="169"/>
                    <a:pt x="401" y="160"/>
                    <a:pt x="437" y="147"/>
                  </a:cubicBezTo>
                  <a:cubicBezTo>
                    <a:pt x="473" y="133"/>
                    <a:pt x="504" y="115"/>
                    <a:pt x="536" y="93"/>
                  </a:cubicBezTo>
                  <a:cubicBezTo>
                    <a:pt x="554" y="79"/>
                    <a:pt x="576" y="61"/>
                    <a:pt x="590" y="43"/>
                  </a:cubicBezTo>
                  <a:cubicBezTo>
                    <a:pt x="599" y="39"/>
                    <a:pt x="603" y="30"/>
                    <a:pt x="608" y="21"/>
                  </a:cubicBezTo>
                  <a:lnTo>
                    <a:pt x="612" y="21"/>
                  </a:lnTo>
                  <a:cubicBezTo>
                    <a:pt x="617" y="16"/>
                    <a:pt x="617" y="12"/>
                    <a:pt x="612" y="7"/>
                  </a:cubicBezTo>
                  <a:cubicBezTo>
                    <a:pt x="609" y="4"/>
                    <a:pt x="604" y="1"/>
                    <a:pt x="599"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4"/>
            <p:cNvSpPr/>
            <p:nvPr/>
          </p:nvSpPr>
          <p:spPr>
            <a:xfrm>
              <a:off x="3391225" y="741700"/>
              <a:ext cx="11050" cy="4275"/>
            </a:xfrm>
            <a:custGeom>
              <a:rect b="b" l="l" r="r" t="t"/>
              <a:pathLst>
                <a:path extrusionOk="0" h="171" w="442">
                  <a:moveTo>
                    <a:pt x="426" y="0"/>
                  </a:moveTo>
                  <a:cubicBezTo>
                    <a:pt x="424" y="0"/>
                    <a:pt x="421" y="1"/>
                    <a:pt x="419" y="2"/>
                  </a:cubicBezTo>
                  <a:lnTo>
                    <a:pt x="401" y="11"/>
                  </a:lnTo>
                  <a:cubicBezTo>
                    <a:pt x="392" y="20"/>
                    <a:pt x="374" y="24"/>
                    <a:pt x="356" y="33"/>
                  </a:cubicBezTo>
                  <a:cubicBezTo>
                    <a:pt x="342" y="47"/>
                    <a:pt x="315" y="47"/>
                    <a:pt x="297" y="60"/>
                  </a:cubicBezTo>
                  <a:cubicBezTo>
                    <a:pt x="270" y="65"/>
                    <a:pt x="248" y="78"/>
                    <a:pt x="225" y="78"/>
                  </a:cubicBezTo>
                  <a:lnTo>
                    <a:pt x="189" y="87"/>
                  </a:lnTo>
                  <a:lnTo>
                    <a:pt x="86" y="87"/>
                  </a:lnTo>
                  <a:cubicBezTo>
                    <a:pt x="59" y="83"/>
                    <a:pt x="36" y="78"/>
                    <a:pt x="14" y="78"/>
                  </a:cubicBezTo>
                  <a:cubicBezTo>
                    <a:pt x="9" y="78"/>
                    <a:pt x="5" y="78"/>
                    <a:pt x="5" y="83"/>
                  </a:cubicBezTo>
                  <a:cubicBezTo>
                    <a:pt x="0" y="87"/>
                    <a:pt x="0" y="92"/>
                    <a:pt x="5" y="96"/>
                  </a:cubicBezTo>
                  <a:cubicBezTo>
                    <a:pt x="23" y="114"/>
                    <a:pt x="45" y="128"/>
                    <a:pt x="68" y="141"/>
                  </a:cubicBezTo>
                  <a:cubicBezTo>
                    <a:pt x="90" y="155"/>
                    <a:pt x="117" y="159"/>
                    <a:pt x="144" y="164"/>
                  </a:cubicBezTo>
                  <a:cubicBezTo>
                    <a:pt x="157" y="167"/>
                    <a:pt x="168" y="170"/>
                    <a:pt x="179" y="170"/>
                  </a:cubicBezTo>
                  <a:cubicBezTo>
                    <a:pt x="184" y="170"/>
                    <a:pt x="189" y="170"/>
                    <a:pt x="194" y="168"/>
                  </a:cubicBezTo>
                  <a:lnTo>
                    <a:pt x="243" y="164"/>
                  </a:lnTo>
                  <a:cubicBezTo>
                    <a:pt x="270" y="159"/>
                    <a:pt x="302" y="150"/>
                    <a:pt x="333" y="137"/>
                  </a:cubicBezTo>
                  <a:cubicBezTo>
                    <a:pt x="356" y="123"/>
                    <a:pt x="374" y="105"/>
                    <a:pt x="396" y="87"/>
                  </a:cubicBezTo>
                  <a:cubicBezTo>
                    <a:pt x="410" y="74"/>
                    <a:pt x="423" y="56"/>
                    <a:pt x="432" y="42"/>
                  </a:cubicBezTo>
                  <a:cubicBezTo>
                    <a:pt x="437" y="38"/>
                    <a:pt x="441" y="29"/>
                    <a:pt x="441" y="24"/>
                  </a:cubicBezTo>
                  <a:lnTo>
                    <a:pt x="441" y="20"/>
                  </a:lnTo>
                  <a:cubicBezTo>
                    <a:pt x="441" y="15"/>
                    <a:pt x="441" y="11"/>
                    <a:pt x="441" y="11"/>
                  </a:cubicBezTo>
                  <a:cubicBezTo>
                    <a:pt x="438" y="4"/>
                    <a:pt x="432" y="0"/>
                    <a:pt x="42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4"/>
            <p:cNvSpPr/>
            <p:nvPr/>
          </p:nvSpPr>
          <p:spPr>
            <a:xfrm>
              <a:off x="3447350" y="741575"/>
              <a:ext cx="9475" cy="6125"/>
            </a:xfrm>
            <a:custGeom>
              <a:rect b="b" l="l" r="r" t="t"/>
              <a:pathLst>
                <a:path extrusionOk="0" h="245" w="379">
                  <a:moveTo>
                    <a:pt x="16" y="1"/>
                  </a:moveTo>
                  <a:cubicBezTo>
                    <a:pt x="10" y="1"/>
                    <a:pt x="5" y="5"/>
                    <a:pt x="5" y="11"/>
                  </a:cubicBezTo>
                  <a:cubicBezTo>
                    <a:pt x="0" y="16"/>
                    <a:pt x="5" y="25"/>
                    <a:pt x="9" y="29"/>
                  </a:cubicBezTo>
                  <a:cubicBezTo>
                    <a:pt x="14" y="52"/>
                    <a:pt x="23" y="74"/>
                    <a:pt x="36" y="97"/>
                  </a:cubicBezTo>
                  <a:cubicBezTo>
                    <a:pt x="41" y="106"/>
                    <a:pt x="45" y="115"/>
                    <a:pt x="54" y="128"/>
                  </a:cubicBezTo>
                  <a:cubicBezTo>
                    <a:pt x="63" y="137"/>
                    <a:pt x="72" y="146"/>
                    <a:pt x="81" y="155"/>
                  </a:cubicBezTo>
                  <a:cubicBezTo>
                    <a:pt x="104" y="173"/>
                    <a:pt x="126" y="191"/>
                    <a:pt x="153" y="205"/>
                  </a:cubicBezTo>
                  <a:cubicBezTo>
                    <a:pt x="176" y="214"/>
                    <a:pt x="203" y="223"/>
                    <a:pt x="230" y="232"/>
                  </a:cubicBezTo>
                  <a:cubicBezTo>
                    <a:pt x="252" y="236"/>
                    <a:pt x="279" y="241"/>
                    <a:pt x="302" y="241"/>
                  </a:cubicBezTo>
                  <a:cubicBezTo>
                    <a:pt x="311" y="243"/>
                    <a:pt x="320" y="244"/>
                    <a:pt x="328" y="244"/>
                  </a:cubicBezTo>
                  <a:cubicBezTo>
                    <a:pt x="337" y="244"/>
                    <a:pt x="344" y="243"/>
                    <a:pt x="351" y="241"/>
                  </a:cubicBezTo>
                  <a:lnTo>
                    <a:pt x="359" y="241"/>
                  </a:lnTo>
                  <a:cubicBezTo>
                    <a:pt x="360" y="241"/>
                    <a:pt x="361" y="241"/>
                    <a:pt x="362" y="241"/>
                  </a:cubicBezTo>
                  <a:cubicBezTo>
                    <a:pt x="363" y="241"/>
                    <a:pt x="364" y="241"/>
                    <a:pt x="365" y="241"/>
                  </a:cubicBezTo>
                  <a:lnTo>
                    <a:pt x="369" y="241"/>
                  </a:lnTo>
                  <a:cubicBezTo>
                    <a:pt x="369" y="241"/>
                    <a:pt x="371" y="241"/>
                    <a:pt x="372" y="241"/>
                  </a:cubicBezTo>
                  <a:cubicBezTo>
                    <a:pt x="375" y="241"/>
                    <a:pt x="378" y="240"/>
                    <a:pt x="378" y="232"/>
                  </a:cubicBezTo>
                  <a:cubicBezTo>
                    <a:pt x="378" y="218"/>
                    <a:pt x="369" y="218"/>
                    <a:pt x="369" y="218"/>
                  </a:cubicBezTo>
                  <a:lnTo>
                    <a:pt x="367" y="218"/>
                  </a:lnTo>
                  <a:cubicBezTo>
                    <a:pt x="366" y="217"/>
                    <a:pt x="362" y="216"/>
                    <a:pt x="356" y="214"/>
                  </a:cubicBezTo>
                  <a:cubicBezTo>
                    <a:pt x="347" y="209"/>
                    <a:pt x="333" y="200"/>
                    <a:pt x="315" y="196"/>
                  </a:cubicBezTo>
                  <a:cubicBezTo>
                    <a:pt x="279" y="178"/>
                    <a:pt x="234" y="155"/>
                    <a:pt x="194" y="133"/>
                  </a:cubicBezTo>
                  <a:cubicBezTo>
                    <a:pt x="153" y="115"/>
                    <a:pt x="117" y="88"/>
                    <a:pt x="81" y="65"/>
                  </a:cubicBezTo>
                  <a:cubicBezTo>
                    <a:pt x="72" y="56"/>
                    <a:pt x="59" y="47"/>
                    <a:pt x="50" y="34"/>
                  </a:cubicBezTo>
                  <a:cubicBezTo>
                    <a:pt x="45" y="29"/>
                    <a:pt x="41" y="25"/>
                    <a:pt x="36" y="20"/>
                  </a:cubicBezTo>
                  <a:lnTo>
                    <a:pt x="23" y="2"/>
                  </a:lnTo>
                  <a:cubicBezTo>
                    <a:pt x="20" y="1"/>
                    <a:pt x="18" y="1"/>
                    <a:pt x="16"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4"/>
            <p:cNvSpPr/>
            <p:nvPr/>
          </p:nvSpPr>
          <p:spPr>
            <a:xfrm>
              <a:off x="3412250" y="733850"/>
              <a:ext cx="8250" cy="14200"/>
            </a:xfrm>
            <a:custGeom>
              <a:rect b="b" l="l" r="r" t="t"/>
              <a:pathLst>
                <a:path extrusionOk="0" h="568" w="330">
                  <a:moveTo>
                    <a:pt x="226" y="1"/>
                  </a:moveTo>
                  <a:cubicBezTo>
                    <a:pt x="185" y="5"/>
                    <a:pt x="145" y="23"/>
                    <a:pt x="109" y="50"/>
                  </a:cubicBezTo>
                  <a:cubicBezTo>
                    <a:pt x="68" y="77"/>
                    <a:pt x="41" y="113"/>
                    <a:pt x="19" y="158"/>
                  </a:cubicBezTo>
                  <a:cubicBezTo>
                    <a:pt x="10" y="181"/>
                    <a:pt x="1" y="208"/>
                    <a:pt x="1" y="239"/>
                  </a:cubicBezTo>
                  <a:cubicBezTo>
                    <a:pt x="1" y="248"/>
                    <a:pt x="1" y="262"/>
                    <a:pt x="1" y="275"/>
                  </a:cubicBezTo>
                  <a:cubicBezTo>
                    <a:pt x="1" y="289"/>
                    <a:pt x="5" y="307"/>
                    <a:pt x="5" y="320"/>
                  </a:cubicBezTo>
                  <a:cubicBezTo>
                    <a:pt x="14" y="347"/>
                    <a:pt x="28" y="374"/>
                    <a:pt x="41" y="401"/>
                  </a:cubicBezTo>
                  <a:cubicBezTo>
                    <a:pt x="55" y="419"/>
                    <a:pt x="73" y="442"/>
                    <a:pt x="91" y="460"/>
                  </a:cubicBezTo>
                  <a:cubicBezTo>
                    <a:pt x="149" y="514"/>
                    <a:pt x="230" y="554"/>
                    <a:pt x="311" y="568"/>
                  </a:cubicBezTo>
                  <a:cubicBezTo>
                    <a:pt x="316" y="568"/>
                    <a:pt x="320" y="563"/>
                    <a:pt x="325" y="563"/>
                  </a:cubicBezTo>
                  <a:cubicBezTo>
                    <a:pt x="329" y="554"/>
                    <a:pt x="329" y="545"/>
                    <a:pt x="325" y="541"/>
                  </a:cubicBezTo>
                  <a:lnTo>
                    <a:pt x="302" y="518"/>
                  </a:lnTo>
                  <a:cubicBezTo>
                    <a:pt x="284" y="509"/>
                    <a:pt x="266" y="491"/>
                    <a:pt x="239" y="469"/>
                  </a:cubicBezTo>
                  <a:cubicBezTo>
                    <a:pt x="185" y="424"/>
                    <a:pt x="145" y="365"/>
                    <a:pt x="122" y="298"/>
                  </a:cubicBezTo>
                  <a:cubicBezTo>
                    <a:pt x="122" y="289"/>
                    <a:pt x="122" y="284"/>
                    <a:pt x="122" y="275"/>
                  </a:cubicBezTo>
                  <a:cubicBezTo>
                    <a:pt x="122" y="266"/>
                    <a:pt x="122" y="253"/>
                    <a:pt x="122" y="244"/>
                  </a:cubicBezTo>
                  <a:cubicBezTo>
                    <a:pt x="122" y="230"/>
                    <a:pt x="127" y="212"/>
                    <a:pt x="131" y="199"/>
                  </a:cubicBezTo>
                  <a:cubicBezTo>
                    <a:pt x="140" y="167"/>
                    <a:pt x="154" y="140"/>
                    <a:pt x="176" y="113"/>
                  </a:cubicBezTo>
                  <a:cubicBezTo>
                    <a:pt x="190" y="95"/>
                    <a:pt x="208" y="73"/>
                    <a:pt x="226" y="59"/>
                  </a:cubicBezTo>
                  <a:lnTo>
                    <a:pt x="248" y="37"/>
                  </a:lnTo>
                  <a:lnTo>
                    <a:pt x="239" y="37"/>
                  </a:lnTo>
                  <a:cubicBezTo>
                    <a:pt x="244" y="32"/>
                    <a:pt x="248" y="28"/>
                    <a:pt x="248" y="23"/>
                  </a:cubicBezTo>
                  <a:cubicBezTo>
                    <a:pt x="248" y="10"/>
                    <a:pt x="239" y="1"/>
                    <a:pt x="22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4"/>
            <p:cNvSpPr/>
            <p:nvPr/>
          </p:nvSpPr>
          <p:spPr>
            <a:xfrm>
              <a:off x="3426625" y="745925"/>
              <a:ext cx="6850" cy="2750"/>
            </a:xfrm>
            <a:custGeom>
              <a:rect b="b" l="l" r="r" t="t"/>
              <a:pathLst>
                <a:path extrusionOk="0" h="110" w="274">
                  <a:moveTo>
                    <a:pt x="220" y="1"/>
                  </a:moveTo>
                  <a:cubicBezTo>
                    <a:pt x="155" y="1"/>
                    <a:pt x="0" y="78"/>
                    <a:pt x="20" y="94"/>
                  </a:cubicBezTo>
                  <a:cubicBezTo>
                    <a:pt x="35" y="105"/>
                    <a:pt x="54" y="109"/>
                    <a:pt x="76" y="109"/>
                  </a:cubicBezTo>
                  <a:cubicBezTo>
                    <a:pt x="161" y="109"/>
                    <a:pt x="273" y="37"/>
                    <a:pt x="244" y="8"/>
                  </a:cubicBezTo>
                  <a:cubicBezTo>
                    <a:pt x="240" y="3"/>
                    <a:pt x="231" y="1"/>
                    <a:pt x="22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4"/>
            <p:cNvSpPr/>
            <p:nvPr/>
          </p:nvSpPr>
          <p:spPr>
            <a:xfrm>
              <a:off x="3389875" y="726450"/>
              <a:ext cx="15325" cy="12975"/>
            </a:xfrm>
            <a:custGeom>
              <a:rect b="b" l="l" r="r" t="t"/>
              <a:pathLst>
                <a:path extrusionOk="0" h="519" w="613">
                  <a:moveTo>
                    <a:pt x="340" y="1"/>
                  </a:moveTo>
                  <a:cubicBezTo>
                    <a:pt x="283" y="1"/>
                    <a:pt x="226" y="20"/>
                    <a:pt x="176" y="63"/>
                  </a:cubicBezTo>
                  <a:cubicBezTo>
                    <a:pt x="0" y="216"/>
                    <a:pt x="95" y="504"/>
                    <a:pt x="324" y="517"/>
                  </a:cubicBezTo>
                  <a:cubicBezTo>
                    <a:pt x="333" y="518"/>
                    <a:pt x="341" y="518"/>
                    <a:pt x="349" y="518"/>
                  </a:cubicBezTo>
                  <a:cubicBezTo>
                    <a:pt x="482" y="518"/>
                    <a:pt x="591" y="415"/>
                    <a:pt x="603" y="279"/>
                  </a:cubicBezTo>
                  <a:cubicBezTo>
                    <a:pt x="613" y="116"/>
                    <a:pt x="480" y="1"/>
                    <a:pt x="34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4"/>
            <p:cNvSpPr/>
            <p:nvPr/>
          </p:nvSpPr>
          <p:spPr>
            <a:xfrm>
              <a:off x="3390775" y="721600"/>
              <a:ext cx="7550" cy="8325"/>
            </a:xfrm>
            <a:custGeom>
              <a:rect b="b" l="l" r="r" t="t"/>
              <a:pathLst>
                <a:path extrusionOk="0" h="333" w="302">
                  <a:moveTo>
                    <a:pt x="36" y="1"/>
                  </a:moveTo>
                  <a:cubicBezTo>
                    <a:pt x="23" y="1"/>
                    <a:pt x="9" y="10"/>
                    <a:pt x="5" y="23"/>
                  </a:cubicBezTo>
                  <a:cubicBezTo>
                    <a:pt x="0" y="46"/>
                    <a:pt x="0" y="68"/>
                    <a:pt x="5" y="91"/>
                  </a:cubicBezTo>
                  <a:cubicBezTo>
                    <a:pt x="9" y="113"/>
                    <a:pt x="14" y="140"/>
                    <a:pt x="23" y="162"/>
                  </a:cubicBezTo>
                  <a:cubicBezTo>
                    <a:pt x="32" y="189"/>
                    <a:pt x="45" y="212"/>
                    <a:pt x="59" y="234"/>
                  </a:cubicBezTo>
                  <a:cubicBezTo>
                    <a:pt x="77" y="261"/>
                    <a:pt x="99" y="279"/>
                    <a:pt x="122" y="297"/>
                  </a:cubicBezTo>
                  <a:cubicBezTo>
                    <a:pt x="144" y="311"/>
                    <a:pt x="167" y="320"/>
                    <a:pt x="194" y="329"/>
                  </a:cubicBezTo>
                  <a:cubicBezTo>
                    <a:pt x="205" y="331"/>
                    <a:pt x="218" y="332"/>
                    <a:pt x="230" y="332"/>
                  </a:cubicBezTo>
                  <a:cubicBezTo>
                    <a:pt x="242" y="332"/>
                    <a:pt x="255" y="331"/>
                    <a:pt x="266" y="329"/>
                  </a:cubicBezTo>
                  <a:cubicBezTo>
                    <a:pt x="297" y="329"/>
                    <a:pt x="302" y="284"/>
                    <a:pt x="270" y="279"/>
                  </a:cubicBezTo>
                  <a:lnTo>
                    <a:pt x="257" y="270"/>
                  </a:lnTo>
                  <a:cubicBezTo>
                    <a:pt x="243" y="266"/>
                    <a:pt x="230" y="261"/>
                    <a:pt x="221" y="252"/>
                  </a:cubicBezTo>
                  <a:cubicBezTo>
                    <a:pt x="203" y="243"/>
                    <a:pt x="189" y="234"/>
                    <a:pt x="180" y="225"/>
                  </a:cubicBezTo>
                  <a:cubicBezTo>
                    <a:pt x="162" y="212"/>
                    <a:pt x="149" y="194"/>
                    <a:pt x="140" y="180"/>
                  </a:cubicBezTo>
                  <a:cubicBezTo>
                    <a:pt x="117" y="145"/>
                    <a:pt x="99" y="109"/>
                    <a:pt x="81" y="73"/>
                  </a:cubicBezTo>
                  <a:lnTo>
                    <a:pt x="59" y="19"/>
                  </a:lnTo>
                  <a:cubicBezTo>
                    <a:pt x="54" y="10"/>
                    <a:pt x="45" y="1"/>
                    <a:pt x="3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4"/>
            <p:cNvSpPr/>
            <p:nvPr/>
          </p:nvSpPr>
          <p:spPr>
            <a:xfrm>
              <a:off x="3388075" y="725500"/>
              <a:ext cx="8900" cy="6750"/>
            </a:xfrm>
            <a:custGeom>
              <a:rect b="b" l="l" r="r" t="t"/>
              <a:pathLst>
                <a:path extrusionOk="0" h="270" w="356">
                  <a:moveTo>
                    <a:pt x="30" y="0"/>
                  </a:moveTo>
                  <a:cubicBezTo>
                    <a:pt x="28" y="0"/>
                    <a:pt x="25" y="1"/>
                    <a:pt x="23" y="2"/>
                  </a:cubicBezTo>
                  <a:cubicBezTo>
                    <a:pt x="10" y="2"/>
                    <a:pt x="1" y="15"/>
                    <a:pt x="1" y="29"/>
                  </a:cubicBezTo>
                  <a:cubicBezTo>
                    <a:pt x="1" y="51"/>
                    <a:pt x="10" y="74"/>
                    <a:pt x="19" y="96"/>
                  </a:cubicBezTo>
                  <a:cubicBezTo>
                    <a:pt x="28" y="119"/>
                    <a:pt x="37" y="137"/>
                    <a:pt x="55" y="159"/>
                  </a:cubicBezTo>
                  <a:cubicBezTo>
                    <a:pt x="68" y="182"/>
                    <a:pt x="86" y="200"/>
                    <a:pt x="108" y="218"/>
                  </a:cubicBezTo>
                  <a:cubicBezTo>
                    <a:pt x="131" y="236"/>
                    <a:pt x="158" y="249"/>
                    <a:pt x="185" y="258"/>
                  </a:cubicBezTo>
                  <a:cubicBezTo>
                    <a:pt x="207" y="266"/>
                    <a:pt x="229" y="270"/>
                    <a:pt x="252" y="270"/>
                  </a:cubicBezTo>
                  <a:cubicBezTo>
                    <a:pt x="280" y="270"/>
                    <a:pt x="308" y="264"/>
                    <a:pt x="333" y="254"/>
                  </a:cubicBezTo>
                  <a:cubicBezTo>
                    <a:pt x="347" y="249"/>
                    <a:pt x="356" y="236"/>
                    <a:pt x="356" y="222"/>
                  </a:cubicBezTo>
                  <a:cubicBezTo>
                    <a:pt x="352" y="208"/>
                    <a:pt x="342" y="199"/>
                    <a:pt x="331" y="199"/>
                  </a:cubicBezTo>
                  <a:cubicBezTo>
                    <a:pt x="329" y="199"/>
                    <a:pt x="327" y="199"/>
                    <a:pt x="324" y="200"/>
                  </a:cubicBezTo>
                  <a:lnTo>
                    <a:pt x="306" y="200"/>
                  </a:lnTo>
                  <a:cubicBezTo>
                    <a:pt x="293" y="200"/>
                    <a:pt x="279" y="195"/>
                    <a:pt x="266" y="195"/>
                  </a:cubicBezTo>
                  <a:cubicBezTo>
                    <a:pt x="252" y="191"/>
                    <a:pt x="234" y="182"/>
                    <a:pt x="221" y="177"/>
                  </a:cubicBezTo>
                  <a:cubicBezTo>
                    <a:pt x="203" y="168"/>
                    <a:pt x="185" y="155"/>
                    <a:pt x="171" y="146"/>
                  </a:cubicBezTo>
                  <a:cubicBezTo>
                    <a:pt x="140" y="119"/>
                    <a:pt x="108" y="87"/>
                    <a:pt x="86" y="60"/>
                  </a:cubicBezTo>
                  <a:lnTo>
                    <a:pt x="46" y="15"/>
                  </a:lnTo>
                  <a:lnTo>
                    <a:pt x="46" y="11"/>
                  </a:lnTo>
                  <a:cubicBezTo>
                    <a:pt x="42" y="4"/>
                    <a:pt x="37" y="0"/>
                    <a:pt x="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4"/>
            <p:cNvSpPr/>
            <p:nvPr/>
          </p:nvSpPr>
          <p:spPr>
            <a:xfrm>
              <a:off x="3395950" y="721550"/>
              <a:ext cx="6775" cy="8625"/>
            </a:xfrm>
            <a:custGeom>
              <a:rect b="b" l="l" r="r" t="t"/>
              <a:pathLst>
                <a:path extrusionOk="0" h="345" w="271">
                  <a:moveTo>
                    <a:pt x="32" y="0"/>
                  </a:moveTo>
                  <a:cubicBezTo>
                    <a:pt x="21" y="0"/>
                    <a:pt x="9" y="7"/>
                    <a:pt x="5" y="21"/>
                  </a:cubicBezTo>
                  <a:cubicBezTo>
                    <a:pt x="0" y="43"/>
                    <a:pt x="0" y="66"/>
                    <a:pt x="0" y="88"/>
                  </a:cubicBezTo>
                  <a:cubicBezTo>
                    <a:pt x="0" y="111"/>
                    <a:pt x="5" y="133"/>
                    <a:pt x="9" y="156"/>
                  </a:cubicBezTo>
                  <a:cubicBezTo>
                    <a:pt x="18" y="187"/>
                    <a:pt x="27" y="209"/>
                    <a:pt x="41" y="236"/>
                  </a:cubicBezTo>
                  <a:cubicBezTo>
                    <a:pt x="59" y="259"/>
                    <a:pt x="77" y="281"/>
                    <a:pt x="99" y="299"/>
                  </a:cubicBezTo>
                  <a:cubicBezTo>
                    <a:pt x="117" y="317"/>
                    <a:pt x="144" y="326"/>
                    <a:pt x="167" y="335"/>
                  </a:cubicBezTo>
                  <a:cubicBezTo>
                    <a:pt x="189" y="344"/>
                    <a:pt x="216" y="344"/>
                    <a:pt x="239" y="344"/>
                  </a:cubicBezTo>
                  <a:cubicBezTo>
                    <a:pt x="252" y="344"/>
                    <a:pt x="266" y="335"/>
                    <a:pt x="270" y="322"/>
                  </a:cubicBezTo>
                  <a:cubicBezTo>
                    <a:pt x="270" y="308"/>
                    <a:pt x="261" y="295"/>
                    <a:pt x="248" y="290"/>
                  </a:cubicBezTo>
                  <a:lnTo>
                    <a:pt x="234" y="281"/>
                  </a:lnTo>
                  <a:cubicBezTo>
                    <a:pt x="221" y="277"/>
                    <a:pt x="212" y="272"/>
                    <a:pt x="198" y="263"/>
                  </a:cubicBezTo>
                  <a:cubicBezTo>
                    <a:pt x="185" y="254"/>
                    <a:pt x="171" y="245"/>
                    <a:pt x="162" y="232"/>
                  </a:cubicBezTo>
                  <a:cubicBezTo>
                    <a:pt x="144" y="218"/>
                    <a:pt x="135" y="200"/>
                    <a:pt x="126" y="182"/>
                  </a:cubicBezTo>
                  <a:cubicBezTo>
                    <a:pt x="104" y="147"/>
                    <a:pt x="86" y="111"/>
                    <a:pt x="77" y="70"/>
                  </a:cubicBezTo>
                  <a:lnTo>
                    <a:pt x="54" y="16"/>
                  </a:lnTo>
                  <a:lnTo>
                    <a:pt x="59" y="21"/>
                  </a:lnTo>
                  <a:cubicBezTo>
                    <a:pt x="54" y="7"/>
                    <a:pt x="43" y="0"/>
                    <a:pt x="3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4"/>
            <p:cNvSpPr/>
            <p:nvPr/>
          </p:nvSpPr>
          <p:spPr>
            <a:xfrm>
              <a:off x="3446325" y="728825"/>
              <a:ext cx="15450" cy="12950"/>
            </a:xfrm>
            <a:custGeom>
              <a:rect b="b" l="l" r="r" t="t"/>
              <a:pathLst>
                <a:path extrusionOk="0" h="518" w="618">
                  <a:moveTo>
                    <a:pt x="343" y="0"/>
                  </a:moveTo>
                  <a:cubicBezTo>
                    <a:pt x="286" y="0"/>
                    <a:pt x="227" y="19"/>
                    <a:pt x="176" y="62"/>
                  </a:cubicBezTo>
                  <a:cubicBezTo>
                    <a:pt x="1" y="215"/>
                    <a:pt x="100" y="503"/>
                    <a:pt x="329" y="517"/>
                  </a:cubicBezTo>
                  <a:cubicBezTo>
                    <a:pt x="337" y="518"/>
                    <a:pt x="345" y="518"/>
                    <a:pt x="353" y="518"/>
                  </a:cubicBezTo>
                  <a:cubicBezTo>
                    <a:pt x="487" y="518"/>
                    <a:pt x="595" y="414"/>
                    <a:pt x="608" y="278"/>
                  </a:cubicBezTo>
                  <a:cubicBezTo>
                    <a:pt x="618" y="115"/>
                    <a:pt x="484" y="0"/>
                    <a:pt x="34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4"/>
            <p:cNvSpPr/>
            <p:nvPr/>
          </p:nvSpPr>
          <p:spPr>
            <a:xfrm>
              <a:off x="3447350" y="724050"/>
              <a:ext cx="7325" cy="8225"/>
            </a:xfrm>
            <a:custGeom>
              <a:rect b="b" l="l" r="r" t="t"/>
              <a:pathLst>
                <a:path extrusionOk="0" h="329" w="293">
                  <a:moveTo>
                    <a:pt x="29" y="0"/>
                  </a:moveTo>
                  <a:cubicBezTo>
                    <a:pt x="18" y="0"/>
                    <a:pt x="8" y="8"/>
                    <a:pt x="5" y="20"/>
                  </a:cubicBezTo>
                  <a:cubicBezTo>
                    <a:pt x="0" y="42"/>
                    <a:pt x="0" y="69"/>
                    <a:pt x="5" y="91"/>
                  </a:cubicBezTo>
                  <a:cubicBezTo>
                    <a:pt x="5" y="114"/>
                    <a:pt x="14" y="136"/>
                    <a:pt x="18" y="159"/>
                  </a:cubicBezTo>
                  <a:cubicBezTo>
                    <a:pt x="27" y="186"/>
                    <a:pt x="41" y="213"/>
                    <a:pt x="59" y="235"/>
                  </a:cubicBezTo>
                  <a:cubicBezTo>
                    <a:pt x="77" y="258"/>
                    <a:pt x="95" y="280"/>
                    <a:pt x="122" y="294"/>
                  </a:cubicBezTo>
                  <a:cubicBezTo>
                    <a:pt x="144" y="312"/>
                    <a:pt x="167" y="321"/>
                    <a:pt x="194" y="325"/>
                  </a:cubicBezTo>
                  <a:cubicBezTo>
                    <a:pt x="205" y="328"/>
                    <a:pt x="216" y="329"/>
                    <a:pt x="228" y="329"/>
                  </a:cubicBezTo>
                  <a:cubicBezTo>
                    <a:pt x="240" y="329"/>
                    <a:pt x="252" y="328"/>
                    <a:pt x="266" y="325"/>
                  </a:cubicBezTo>
                  <a:cubicBezTo>
                    <a:pt x="279" y="325"/>
                    <a:pt x="293" y="316"/>
                    <a:pt x="293" y="303"/>
                  </a:cubicBezTo>
                  <a:cubicBezTo>
                    <a:pt x="293" y="289"/>
                    <a:pt x="284" y="276"/>
                    <a:pt x="270" y="276"/>
                  </a:cubicBezTo>
                  <a:lnTo>
                    <a:pt x="252" y="267"/>
                  </a:lnTo>
                  <a:cubicBezTo>
                    <a:pt x="225" y="253"/>
                    <a:pt x="198" y="240"/>
                    <a:pt x="176" y="217"/>
                  </a:cubicBezTo>
                  <a:cubicBezTo>
                    <a:pt x="162" y="208"/>
                    <a:pt x="149" y="190"/>
                    <a:pt x="140" y="177"/>
                  </a:cubicBezTo>
                  <a:cubicBezTo>
                    <a:pt x="117" y="141"/>
                    <a:pt x="99" y="105"/>
                    <a:pt x="81" y="69"/>
                  </a:cubicBezTo>
                  <a:lnTo>
                    <a:pt x="59" y="11"/>
                  </a:lnTo>
                  <a:lnTo>
                    <a:pt x="54" y="15"/>
                  </a:lnTo>
                  <a:cubicBezTo>
                    <a:pt x="54" y="6"/>
                    <a:pt x="45" y="2"/>
                    <a:pt x="36" y="2"/>
                  </a:cubicBezTo>
                  <a:cubicBezTo>
                    <a:pt x="34" y="1"/>
                    <a:pt x="31" y="0"/>
                    <a:pt x="2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4"/>
            <p:cNvSpPr/>
            <p:nvPr/>
          </p:nvSpPr>
          <p:spPr>
            <a:xfrm>
              <a:off x="3444525" y="727900"/>
              <a:ext cx="9025" cy="6775"/>
            </a:xfrm>
            <a:custGeom>
              <a:rect b="b" l="l" r="r" t="t"/>
              <a:pathLst>
                <a:path extrusionOk="0" h="271" w="361">
                  <a:moveTo>
                    <a:pt x="28" y="0"/>
                  </a:moveTo>
                  <a:cubicBezTo>
                    <a:pt x="14" y="0"/>
                    <a:pt x="1" y="14"/>
                    <a:pt x="5" y="27"/>
                  </a:cubicBezTo>
                  <a:cubicBezTo>
                    <a:pt x="5" y="54"/>
                    <a:pt x="14" y="77"/>
                    <a:pt x="23" y="95"/>
                  </a:cubicBezTo>
                  <a:cubicBezTo>
                    <a:pt x="32" y="117"/>
                    <a:pt x="41" y="140"/>
                    <a:pt x="55" y="158"/>
                  </a:cubicBezTo>
                  <a:cubicBezTo>
                    <a:pt x="73" y="180"/>
                    <a:pt x="91" y="203"/>
                    <a:pt x="113" y="221"/>
                  </a:cubicBezTo>
                  <a:cubicBezTo>
                    <a:pt x="136" y="239"/>
                    <a:pt x="163" y="252"/>
                    <a:pt x="190" y="261"/>
                  </a:cubicBezTo>
                  <a:cubicBezTo>
                    <a:pt x="217" y="266"/>
                    <a:pt x="239" y="270"/>
                    <a:pt x="266" y="270"/>
                  </a:cubicBezTo>
                  <a:cubicBezTo>
                    <a:pt x="293" y="266"/>
                    <a:pt x="316" y="261"/>
                    <a:pt x="338" y="252"/>
                  </a:cubicBezTo>
                  <a:cubicBezTo>
                    <a:pt x="352" y="248"/>
                    <a:pt x="361" y="234"/>
                    <a:pt x="356" y="221"/>
                  </a:cubicBezTo>
                  <a:cubicBezTo>
                    <a:pt x="356" y="207"/>
                    <a:pt x="343" y="198"/>
                    <a:pt x="325" y="198"/>
                  </a:cubicBezTo>
                  <a:lnTo>
                    <a:pt x="311" y="198"/>
                  </a:lnTo>
                  <a:cubicBezTo>
                    <a:pt x="298" y="198"/>
                    <a:pt x="284" y="194"/>
                    <a:pt x="271" y="189"/>
                  </a:cubicBezTo>
                  <a:cubicBezTo>
                    <a:pt x="253" y="189"/>
                    <a:pt x="239" y="180"/>
                    <a:pt x="226" y="171"/>
                  </a:cubicBezTo>
                  <a:cubicBezTo>
                    <a:pt x="203" y="167"/>
                    <a:pt x="190" y="153"/>
                    <a:pt x="172" y="140"/>
                  </a:cubicBezTo>
                  <a:cubicBezTo>
                    <a:pt x="140" y="117"/>
                    <a:pt x="113" y="86"/>
                    <a:pt x="91" y="54"/>
                  </a:cubicBezTo>
                  <a:cubicBezTo>
                    <a:pt x="68" y="27"/>
                    <a:pt x="50" y="9"/>
                    <a:pt x="50" y="9"/>
                  </a:cubicBezTo>
                  <a:cubicBezTo>
                    <a:pt x="46" y="0"/>
                    <a:pt x="37" y="0"/>
                    <a:pt x="2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4"/>
            <p:cNvSpPr/>
            <p:nvPr/>
          </p:nvSpPr>
          <p:spPr>
            <a:xfrm>
              <a:off x="3452300" y="723775"/>
              <a:ext cx="7050" cy="8775"/>
            </a:xfrm>
            <a:custGeom>
              <a:rect b="b" l="l" r="r" t="t"/>
              <a:pathLst>
                <a:path extrusionOk="0" h="351" w="282">
                  <a:moveTo>
                    <a:pt x="36" y="0"/>
                  </a:moveTo>
                  <a:cubicBezTo>
                    <a:pt x="25" y="0"/>
                    <a:pt x="14" y="6"/>
                    <a:pt x="9" y="17"/>
                  </a:cubicBezTo>
                  <a:cubicBezTo>
                    <a:pt x="5" y="40"/>
                    <a:pt x="0" y="62"/>
                    <a:pt x="5" y="89"/>
                  </a:cubicBezTo>
                  <a:cubicBezTo>
                    <a:pt x="5" y="111"/>
                    <a:pt x="9" y="138"/>
                    <a:pt x="18" y="161"/>
                  </a:cubicBezTo>
                  <a:cubicBezTo>
                    <a:pt x="27" y="188"/>
                    <a:pt x="36" y="215"/>
                    <a:pt x="50" y="242"/>
                  </a:cubicBezTo>
                  <a:cubicBezTo>
                    <a:pt x="68" y="264"/>
                    <a:pt x="86" y="287"/>
                    <a:pt x="108" y="305"/>
                  </a:cubicBezTo>
                  <a:cubicBezTo>
                    <a:pt x="144" y="336"/>
                    <a:pt x="198" y="350"/>
                    <a:pt x="248" y="350"/>
                  </a:cubicBezTo>
                  <a:cubicBezTo>
                    <a:pt x="249" y="351"/>
                    <a:pt x="251" y="351"/>
                    <a:pt x="253" y="351"/>
                  </a:cubicBezTo>
                  <a:cubicBezTo>
                    <a:pt x="276" y="351"/>
                    <a:pt x="282" y="296"/>
                    <a:pt x="257" y="296"/>
                  </a:cubicBezTo>
                  <a:lnTo>
                    <a:pt x="243" y="287"/>
                  </a:lnTo>
                  <a:cubicBezTo>
                    <a:pt x="230" y="282"/>
                    <a:pt x="216" y="278"/>
                    <a:pt x="207" y="269"/>
                  </a:cubicBezTo>
                  <a:cubicBezTo>
                    <a:pt x="194" y="260"/>
                    <a:pt x="180" y="246"/>
                    <a:pt x="167" y="237"/>
                  </a:cubicBezTo>
                  <a:cubicBezTo>
                    <a:pt x="153" y="219"/>
                    <a:pt x="144" y="206"/>
                    <a:pt x="131" y="188"/>
                  </a:cubicBezTo>
                  <a:cubicBezTo>
                    <a:pt x="113" y="152"/>
                    <a:pt x="95" y="116"/>
                    <a:pt x="81" y="75"/>
                  </a:cubicBezTo>
                  <a:cubicBezTo>
                    <a:pt x="72" y="44"/>
                    <a:pt x="63" y="22"/>
                    <a:pt x="63" y="22"/>
                  </a:cubicBezTo>
                  <a:lnTo>
                    <a:pt x="63" y="17"/>
                  </a:lnTo>
                  <a:cubicBezTo>
                    <a:pt x="59" y="6"/>
                    <a:pt x="47" y="0"/>
                    <a:pt x="3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4"/>
            <p:cNvSpPr/>
            <p:nvPr/>
          </p:nvSpPr>
          <p:spPr>
            <a:xfrm>
              <a:off x="2502075" y="1223650"/>
              <a:ext cx="61775" cy="22325"/>
            </a:xfrm>
            <a:custGeom>
              <a:rect b="b" l="l" r="r" t="t"/>
              <a:pathLst>
                <a:path extrusionOk="0" h="893" w="2471">
                  <a:moveTo>
                    <a:pt x="77" y="0"/>
                  </a:moveTo>
                  <a:lnTo>
                    <a:pt x="77" y="36"/>
                  </a:lnTo>
                  <a:cubicBezTo>
                    <a:pt x="77" y="36"/>
                    <a:pt x="1" y="468"/>
                    <a:pt x="163" y="621"/>
                  </a:cubicBezTo>
                  <a:cubicBezTo>
                    <a:pt x="272" y="731"/>
                    <a:pt x="1227" y="893"/>
                    <a:pt x="1839" y="893"/>
                  </a:cubicBezTo>
                  <a:cubicBezTo>
                    <a:pt x="2105" y="893"/>
                    <a:pt x="2306" y="862"/>
                    <a:pt x="2344" y="783"/>
                  </a:cubicBezTo>
                  <a:cubicBezTo>
                    <a:pt x="2470" y="522"/>
                    <a:pt x="1818" y="77"/>
                    <a:pt x="1818" y="77"/>
                  </a:cubicBezTo>
                  <a:lnTo>
                    <a:pt x="1813" y="54"/>
                  </a:lnTo>
                  <a:cubicBezTo>
                    <a:pt x="1691" y="69"/>
                    <a:pt x="1539" y="75"/>
                    <a:pt x="1375" y="75"/>
                  </a:cubicBezTo>
                  <a:cubicBezTo>
                    <a:pt x="892" y="75"/>
                    <a:pt x="309" y="24"/>
                    <a:pt x="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4"/>
            <p:cNvSpPr/>
            <p:nvPr/>
          </p:nvSpPr>
          <p:spPr>
            <a:xfrm>
              <a:off x="2547725" y="817975"/>
              <a:ext cx="23325" cy="23875"/>
            </a:xfrm>
            <a:custGeom>
              <a:rect b="b" l="l" r="r" t="t"/>
              <a:pathLst>
                <a:path extrusionOk="0" h="955" w="933">
                  <a:moveTo>
                    <a:pt x="518" y="1"/>
                  </a:moveTo>
                  <a:lnTo>
                    <a:pt x="523" y="95"/>
                  </a:lnTo>
                  <a:cubicBezTo>
                    <a:pt x="523" y="95"/>
                    <a:pt x="604" y="563"/>
                    <a:pt x="1" y="680"/>
                  </a:cubicBezTo>
                  <a:cubicBezTo>
                    <a:pt x="36" y="696"/>
                    <a:pt x="604" y="954"/>
                    <a:pt x="807" y="954"/>
                  </a:cubicBezTo>
                  <a:cubicBezTo>
                    <a:pt x="840" y="954"/>
                    <a:pt x="864" y="948"/>
                    <a:pt x="874" y="932"/>
                  </a:cubicBezTo>
                  <a:cubicBezTo>
                    <a:pt x="932" y="847"/>
                    <a:pt x="865" y="433"/>
                    <a:pt x="725" y="181"/>
                  </a:cubicBezTo>
                  <a:cubicBezTo>
                    <a:pt x="676" y="91"/>
                    <a:pt x="613" y="19"/>
                    <a:pt x="54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4"/>
            <p:cNvSpPr/>
            <p:nvPr/>
          </p:nvSpPr>
          <p:spPr>
            <a:xfrm>
              <a:off x="2460700" y="1013775"/>
              <a:ext cx="41625" cy="16575"/>
            </a:xfrm>
            <a:custGeom>
              <a:rect b="b" l="l" r="r" t="t"/>
              <a:pathLst>
                <a:path extrusionOk="0" h="663" w="1665">
                  <a:moveTo>
                    <a:pt x="1458" y="1"/>
                  </a:moveTo>
                  <a:lnTo>
                    <a:pt x="1440" y="5"/>
                  </a:lnTo>
                  <a:cubicBezTo>
                    <a:pt x="916" y="341"/>
                    <a:pt x="298" y="371"/>
                    <a:pt x="93" y="371"/>
                  </a:cubicBezTo>
                  <a:cubicBezTo>
                    <a:pt x="48" y="371"/>
                    <a:pt x="23" y="370"/>
                    <a:pt x="23" y="370"/>
                  </a:cubicBezTo>
                  <a:lnTo>
                    <a:pt x="0" y="379"/>
                  </a:lnTo>
                  <a:cubicBezTo>
                    <a:pt x="36" y="478"/>
                    <a:pt x="72" y="572"/>
                    <a:pt x="113" y="662"/>
                  </a:cubicBezTo>
                  <a:cubicBezTo>
                    <a:pt x="113" y="662"/>
                    <a:pt x="123" y="662"/>
                    <a:pt x="142" y="662"/>
                  </a:cubicBezTo>
                  <a:cubicBezTo>
                    <a:pt x="320" y="662"/>
                    <a:pt x="1260" y="648"/>
                    <a:pt x="1647" y="343"/>
                  </a:cubicBezTo>
                  <a:cubicBezTo>
                    <a:pt x="1651" y="347"/>
                    <a:pt x="1656" y="352"/>
                    <a:pt x="1660" y="356"/>
                  </a:cubicBezTo>
                  <a:lnTo>
                    <a:pt x="1665" y="356"/>
                  </a:lnTo>
                  <a:cubicBezTo>
                    <a:pt x="1575" y="248"/>
                    <a:pt x="1507" y="127"/>
                    <a:pt x="145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4"/>
            <p:cNvSpPr/>
            <p:nvPr/>
          </p:nvSpPr>
          <p:spPr>
            <a:xfrm>
              <a:off x="2512875" y="827200"/>
              <a:ext cx="34875" cy="22850"/>
            </a:xfrm>
            <a:custGeom>
              <a:rect b="b" l="l" r="r" t="t"/>
              <a:pathLst>
                <a:path extrusionOk="0" h="914" w="1395">
                  <a:moveTo>
                    <a:pt x="23" y="1"/>
                  </a:moveTo>
                  <a:lnTo>
                    <a:pt x="23" y="1"/>
                  </a:lnTo>
                  <a:cubicBezTo>
                    <a:pt x="0" y="253"/>
                    <a:pt x="500" y="914"/>
                    <a:pt x="693" y="914"/>
                  </a:cubicBezTo>
                  <a:cubicBezTo>
                    <a:pt x="887" y="914"/>
                    <a:pt x="1395" y="311"/>
                    <a:pt x="1395" y="311"/>
                  </a:cubicBezTo>
                  <a:lnTo>
                    <a:pt x="1395" y="311"/>
                  </a:lnTo>
                  <a:cubicBezTo>
                    <a:pt x="1313" y="327"/>
                    <a:pt x="1230" y="334"/>
                    <a:pt x="1149" y="334"/>
                  </a:cubicBezTo>
                  <a:cubicBezTo>
                    <a:pt x="637" y="334"/>
                    <a:pt x="185" y="59"/>
                    <a:pt x="185" y="59"/>
                  </a:cubicBezTo>
                  <a:cubicBezTo>
                    <a:pt x="131" y="32"/>
                    <a:pt x="77" y="14"/>
                    <a:pt x="2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4"/>
            <p:cNvSpPr/>
            <p:nvPr/>
          </p:nvSpPr>
          <p:spPr>
            <a:xfrm>
              <a:off x="2489825" y="1009625"/>
              <a:ext cx="170850" cy="218675"/>
            </a:xfrm>
            <a:custGeom>
              <a:rect b="b" l="l" r="r" t="t"/>
              <a:pathLst>
                <a:path extrusionOk="0" h="8747" w="6834">
                  <a:moveTo>
                    <a:pt x="6208" y="1"/>
                  </a:moveTo>
                  <a:lnTo>
                    <a:pt x="6208" y="1"/>
                  </a:lnTo>
                  <a:cubicBezTo>
                    <a:pt x="5758" y="567"/>
                    <a:pt x="5106" y="621"/>
                    <a:pt x="4206" y="725"/>
                  </a:cubicBezTo>
                  <a:lnTo>
                    <a:pt x="3990" y="747"/>
                  </a:lnTo>
                  <a:cubicBezTo>
                    <a:pt x="3314" y="818"/>
                    <a:pt x="2617" y="851"/>
                    <a:pt x="2041" y="851"/>
                  </a:cubicBezTo>
                  <a:cubicBezTo>
                    <a:pt x="1437" y="851"/>
                    <a:pt x="965" y="814"/>
                    <a:pt x="787" y="743"/>
                  </a:cubicBezTo>
                  <a:cubicBezTo>
                    <a:pt x="675" y="698"/>
                    <a:pt x="576" y="621"/>
                    <a:pt x="500" y="527"/>
                  </a:cubicBezTo>
                  <a:lnTo>
                    <a:pt x="495" y="527"/>
                  </a:lnTo>
                  <a:cubicBezTo>
                    <a:pt x="572" y="617"/>
                    <a:pt x="913" y="1013"/>
                    <a:pt x="805" y="1116"/>
                  </a:cubicBezTo>
                  <a:cubicBezTo>
                    <a:pt x="753" y="1177"/>
                    <a:pt x="679" y="1212"/>
                    <a:pt x="602" y="1212"/>
                  </a:cubicBezTo>
                  <a:cubicBezTo>
                    <a:pt x="593" y="1212"/>
                    <a:pt x="585" y="1212"/>
                    <a:pt x="576" y="1211"/>
                  </a:cubicBezTo>
                  <a:lnTo>
                    <a:pt x="558" y="1220"/>
                  </a:lnTo>
                  <a:cubicBezTo>
                    <a:pt x="621" y="1400"/>
                    <a:pt x="680" y="1620"/>
                    <a:pt x="599" y="1692"/>
                  </a:cubicBezTo>
                  <a:cubicBezTo>
                    <a:pt x="566" y="1722"/>
                    <a:pt x="530" y="1734"/>
                    <a:pt x="494" y="1734"/>
                  </a:cubicBezTo>
                  <a:cubicBezTo>
                    <a:pt x="351" y="1734"/>
                    <a:pt x="203" y="1548"/>
                    <a:pt x="203" y="1548"/>
                  </a:cubicBezTo>
                  <a:cubicBezTo>
                    <a:pt x="203" y="1548"/>
                    <a:pt x="144" y="1885"/>
                    <a:pt x="0" y="1899"/>
                  </a:cubicBezTo>
                  <a:cubicBezTo>
                    <a:pt x="0" y="1899"/>
                    <a:pt x="225" y="6874"/>
                    <a:pt x="468" y="8552"/>
                  </a:cubicBezTo>
                  <a:cubicBezTo>
                    <a:pt x="468" y="8552"/>
                    <a:pt x="482" y="8629"/>
                    <a:pt x="621" y="8633"/>
                  </a:cubicBezTo>
                  <a:cubicBezTo>
                    <a:pt x="866" y="8659"/>
                    <a:pt x="1466" y="8735"/>
                    <a:pt x="1946" y="8735"/>
                  </a:cubicBezTo>
                  <a:cubicBezTo>
                    <a:pt x="2066" y="8735"/>
                    <a:pt x="2179" y="8731"/>
                    <a:pt x="2277" y="8719"/>
                  </a:cubicBezTo>
                  <a:cubicBezTo>
                    <a:pt x="2384" y="8705"/>
                    <a:pt x="2560" y="8696"/>
                    <a:pt x="2551" y="8552"/>
                  </a:cubicBezTo>
                  <a:lnTo>
                    <a:pt x="3055" y="2416"/>
                  </a:lnTo>
                  <a:cubicBezTo>
                    <a:pt x="3343" y="2340"/>
                    <a:pt x="3626" y="2241"/>
                    <a:pt x="3905" y="2124"/>
                  </a:cubicBezTo>
                  <a:lnTo>
                    <a:pt x="3914" y="2146"/>
                  </a:lnTo>
                  <a:cubicBezTo>
                    <a:pt x="3914" y="2146"/>
                    <a:pt x="3842" y="6852"/>
                    <a:pt x="4058" y="8602"/>
                  </a:cubicBezTo>
                  <a:cubicBezTo>
                    <a:pt x="4062" y="8615"/>
                    <a:pt x="4107" y="8638"/>
                    <a:pt x="4188" y="8656"/>
                  </a:cubicBezTo>
                  <a:cubicBezTo>
                    <a:pt x="4384" y="8704"/>
                    <a:pt x="4776" y="8746"/>
                    <a:pt x="5167" y="8746"/>
                  </a:cubicBezTo>
                  <a:cubicBezTo>
                    <a:pt x="5512" y="8746"/>
                    <a:pt x="5857" y="8713"/>
                    <a:pt x="6064" y="8620"/>
                  </a:cubicBezTo>
                  <a:cubicBezTo>
                    <a:pt x="6109" y="8602"/>
                    <a:pt x="6154" y="8575"/>
                    <a:pt x="6190" y="8539"/>
                  </a:cubicBezTo>
                  <a:cubicBezTo>
                    <a:pt x="6190" y="8539"/>
                    <a:pt x="6834" y="4859"/>
                    <a:pt x="620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4"/>
            <p:cNvSpPr/>
            <p:nvPr/>
          </p:nvSpPr>
          <p:spPr>
            <a:xfrm>
              <a:off x="2490050" y="1011200"/>
              <a:ext cx="170525" cy="217025"/>
            </a:xfrm>
            <a:custGeom>
              <a:rect b="b" l="l" r="r" t="t"/>
              <a:pathLst>
                <a:path extrusionOk="0" h="8681" w="6821">
                  <a:moveTo>
                    <a:pt x="6208" y="0"/>
                  </a:moveTo>
                  <a:lnTo>
                    <a:pt x="6208" y="0"/>
                  </a:lnTo>
                  <a:cubicBezTo>
                    <a:pt x="6154" y="36"/>
                    <a:pt x="6091" y="77"/>
                    <a:pt x="6033" y="113"/>
                  </a:cubicBezTo>
                  <a:cubicBezTo>
                    <a:pt x="5866" y="261"/>
                    <a:pt x="5677" y="374"/>
                    <a:pt x="5466" y="441"/>
                  </a:cubicBezTo>
                  <a:cubicBezTo>
                    <a:pt x="3981" y="1211"/>
                    <a:pt x="2299" y="1467"/>
                    <a:pt x="626" y="1472"/>
                  </a:cubicBezTo>
                  <a:lnTo>
                    <a:pt x="626" y="1508"/>
                  </a:lnTo>
                  <a:cubicBezTo>
                    <a:pt x="626" y="1503"/>
                    <a:pt x="630" y="1499"/>
                    <a:pt x="630" y="1499"/>
                  </a:cubicBezTo>
                  <a:cubicBezTo>
                    <a:pt x="631" y="1498"/>
                    <a:pt x="631" y="1497"/>
                    <a:pt x="631" y="1497"/>
                  </a:cubicBezTo>
                  <a:lnTo>
                    <a:pt x="631" y="1497"/>
                  </a:lnTo>
                  <a:cubicBezTo>
                    <a:pt x="631" y="1497"/>
                    <a:pt x="626" y="1504"/>
                    <a:pt x="626" y="1508"/>
                  </a:cubicBezTo>
                  <a:cubicBezTo>
                    <a:pt x="630" y="1553"/>
                    <a:pt x="617" y="1593"/>
                    <a:pt x="585" y="1629"/>
                  </a:cubicBezTo>
                  <a:cubicBezTo>
                    <a:pt x="572" y="1642"/>
                    <a:pt x="558" y="1651"/>
                    <a:pt x="540" y="1656"/>
                  </a:cubicBezTo>
                  <a:cubicBezTo>
                    <a:pt x="414" y="1867"/>
                    <a:pt x="225" y="2029"/>
                    <a:pt x="0" y="2119"/>
                  </a:cubicBezTo>
                  <a:cubicBezTo>
                    <a:pt x="54" y="3199"/>
                    <a:pt x="248" y="7050"/>
                    <a:pt x="455" y="8485"/>
                  </a:cubicBezTo>
                  <a:cubicBezTo>
                    <a:pt x="455" y="8485"/>
                    <a:pt x="473" y="8561"/>
                    <a:pt x="608" y="8566"/>
                  </a:cubicBezTo>
                  <a:cubicBezTo>
                    <a:pt x="857" y="8591"/>
                    <a:pt x="1450" y="8670"/>
                    <a:pt x="1927" y="8670"/>
                  </a:cubicBezTo>
                  <a:cubicBezTo>
                    <a:pt x="2051" y="8670"/>
                    <a:pt x="2167" y="8664"/>
                    <a:pt x="2268" y="8651"/>
                  </a:cubicBezTo>
                  <a:cubicBezTo>
                    <a:pt x="2375" y="8638"/>
                    <a:pt x="2546" y="8633"/>
                    <a:pt x="2537" y="8485"/>
                  </a:cubicBezTo>
                  <a:lnTo>
                    <a:pt x="3046" y="2349"/>
                  </a:lnTo>
                  <a:cubicBezTo>
                    <a:pt x="3334" y="2272"/>
                    <a:pt x="3617" y="2173"/>
                    <a:pt x="3896" y="2061"/>
                  </a:cubicBezTo>
                  <a:lnTo>
                    <a:pt x="3900" y="2079"/>
                  </a:lnTo>
                  <a:lnTo>
                    <a:pt x="3900" y="2146"/>
                  </a:lnTo>
                  <a:cubicBezTo>
                    <a:pt x="4121" y="2034"/>
                    <a:pt x="4301" y="1845"/>
                    <a:pt x="4512" y="1714"/>
                  </a:cubicBezTo>
                  <a:lnTo>
                    <a:pt x="4512" y="1714"/>
                  </a:lnTo>
                  <a:cubicBezTo>
                    <a:pt x="4742" y="4009"/>
                    <a:pt x="3936" y="6299"/>
                    <a:pt x="4193" y="8593"/>
                  </a:cubicBezTo>
                  <a:cubicBezTo>
                    <a:pt x="4393" y="8640"/>
                    <a:pt x="4775" y="8681"/>
                    <a:pt x="5156" y="8681"/>
                  </a:cubicBezTo>
                  <a:cubicBezTo>
                    <a:pt x="5503" y="8681"/>
                    <a:pt x="5849" y="8647"/>
                    <a:pt x="6055" y="8552"/>
                  </a:cubicBezTo>
                  <a:cubicBezTo>
                    <a:pt x="6100" y="8534"/>
                    <a:pt x="6145" y="8507"/>
                    <a:pt x="6181" y="8476"/>
                  </a:cubicBezTo>
                  <a:cubicBezTo>
                    <a:pt x="6181" y="8476"/>
                    <a:pt x="6820" y="4827"/>
                    <a:pt x="620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4"/>
            <p:cNvSpPr/>
            <p:nvPr/>
          </p:nvSpPr>
          <p:spPr>
            <a:xfrm>
              <a:off x="2438075" y="819050"/>
              <a:ext cx="254775" cy="213700"/>
            </a:xfrm>
            <a:custGeom>
              <a:rect b="b" l="l" r="r" t="t"/>
              <a:pathLst>
                <a:path extrusionOk="0" h="8548" w="10191">
                  <a:moveTo>
                    <a:pt x="5660" y="0"/>
                  </a:moveTo>
                  <a:cubicBezTo>
                    <a:pt x="5327" y="0"/>
                    <a:pt x="5125" y="129"/>
                    <a:pt x="5125" y="129"/>
                  </a:cubicBezTo>
                  <a:lnTo>
                    <a:pt x="5111" y="138"/>
                  </a:lnTo>
                  <a:cubicBezTo>
                    <a:pt x="5251" y="385"/>
                    <a:pt x="5318" y="804"/>
                    <a:pt x="5260" y="889"/>
                  </a:cubicBezTo>
                  <a:cubicBezTo>
                    <a:pt x="5250" y="905"/>
                    <a:pt x="5226" y="911"/>
                    <a:pt x="5193" y="911"/>
                  </a:cubicBezTo>
                  <a:cubicBezTo>
                    <a:pt x="4990" y="911"/>
                    <a:pt x="4422" y="653"/>
                    <a:pt x="4387" y="637"/>
                  </a:cubicBezTo>
                  <a:cubicBezTo>
                    <a:pt x="4387" y="637"/>
                    <a:pt x="3879" y="1240"/>
                    <a:pt x="3685" y="1240"/>
                  </a:cubicBezTo>
                  <a:cubicBezTo>
                    <a:pt x="3492" y="1240"/>
                    <a:pt x="2992" y="579"/>
                    <a:pt x="3015" y="327"/>
                  </a:cubicBezTo>
                  <a:cubicBezTo>
                    <a:pt x="2919" y="303"/>
                    <a:pt x="2788" y="280"/>
                    <a:pt x="2633" y="280"/>
                  </a:cubicBezTo>
                  <a:cubicBezTo>
                    <a:pt x="2314" y="280"/>
                    <a:pt x="1894" y="378"/>
                    <a:pt x="1485" y="772"/>
                  </a:cubicBezTo>
                  <a:cubicBezTo>
                    <a:pt x="455" y="1766"/>
                    <a:pt x="1" y="5716"/>
                    <a:pt x="905" y="8172"/>
                  </a:cubicBezTo>
                  <a:lnTo>
                    <a:pt x="932" y="8163"/>
                  </a:lnTo>
                  <a:cubicBezTo>
                    <a:pt x="932" y="8163"/>
                    <a:pt x="953" y="8164"/>
                    <a:pt x="991" y="8164"/>
                  </a:cubicBezTo>
                  <a:cubicBezTo>
                    <a:pt x="1184" y="8164"/>
                    <a:pt x="1812" y="8136"/>
                    <a:pt x="2349" y="7794"/>
                  </a:cubicBezTo>
                  <a:lnTo>
                    <a:pt x="2363" y="7790"/>
                  </a:lnTo>
                  <a:cubicBezTo>
                    <a:pt x="2412" y="7920"/>
                    <a:pt x="2480" y="8037"/>
                    <a:pt x="2570" y="8145"/>
                  </a:cubicBezTo>
                  <a:cubicBezTo>
                    <a:pt x="2646" y="8244"/>
                    <a:pt x="2745" y="8321"/>
                    <a:pt x="2857" y="8366"/>
                  </a:cubicBezTo>
                  <a:cubicBezTo>
                    <a:pt x="3097" y="8461"/>
                    <a:pt x="3846" y="8548"/>
                    <a:pt x="4737" y="8548"/>
                  </a:cubicBezTo>
                  <a:cubicBezTo>
                    <a:pt x="5154" y="8548"/>
                    <a:pt x="5601" y="8529"/>
                    <a:pt x="6042" y="8483"/>
                  </a:cubicBezTo>
                  <a:cubicBezTo>
                    <a:pt x="6942" y="8379"/>
                    <a:pt x="7828" y="8190"/>
                    <a:pt x="8278" y="7628"/>
                  </a:cubicBezTo>
                  <a:cubicBezTo>
                    <a:pt x="8355" y="7529"/>
                    <a:pt x="8422" y="7426"/>
                    <a:pt x="8481" y="7313"/>
                  </a:cubicBezTo>
                  <a:cubicBezTo>
                    <a:pt x="8751" y="6800"/>
                    <a:pt x="8746" y="5491"/>
                    <a:pt x="7900" y="4070"/>
                  </a:cubicBezTo>
                  <a:lnTo>
                    <a:pt x="7900" y="4070"/>
                  </a:lnTo>
                  <a:cubicBezTo>
                    <a:pt x="8274" y="4537"/>
                    <a:pt x="8751" y="4911"/>
                    <a:pt x="9299" y="5154"/>
                  </a:cubicBezTo>
                  <a:cubicBezTo>
                    <a:pt x="9309" y="5159"/>
                    <a:pt x="9320" y="5161"/>
                    <a:pt x="9332" y="5161"/>
                  </a:cubicBezTo>
                  <a:cubicBezTo>
                    <a:pt x="9382" y="5161"/>
                    <a:pt x="9445" y="5115"/>
                    <a:pt x="9511" y="5041"/>
                  </a:cubicBezTo>
                  <a:cubicBezTo>
                    <a:pt x="9754" y="4762"/>
                    <a:pt x="10055" y="4088"/>
                    <a:pt x="10154" y="3854"/>
                  </a:cubicBezTo>
                  <a:cubicBezTo>
                    <a:pt x="10177" y="3804"/>
                    <a:pt x="10190" y="3773"/>
                    <a:pt x="10190" y="3773"/>
                  </a:cubicBezTo>
                  <a:cubicBezTo>
                    <a:pt x="8350" y="2720"/>
                    <a:pt x="7774" y="889"/>
                    <a:pt x="6335" y="169"/>
                  </a:cubicBezTo>
                  <a:cubicBezTo>
                    <a:pt x="6077" y="41"/>
                    <a:pt x="5848" y="0"/>
                    <a:pt x="566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4"/>
            <p:cNvSpPr/>
            <p:nvPr/>
          </p:nvSpPr>
          <p:spPr>
            <a:xfrm>
              <a:off x="2675825" y="913675"/>
              <a:ext cx="43675" cy="44325"/>
            </a:xfrm>
            <a:custGeom>
              <a:rect b="b" l="l" r="r" t="t"/>
              <a:pathLst>
                <a:path extrusionOk="0" h="1773" w="1747">
                  <a:moveTo>
                    <a:pt x="1084" y="0"/>
                  </a:moveTo>
                  <a:cubicBezTo>
                    <a:pt x="878" y="0"/>
                    <a:pt x="649" y="69"/>
                    <a:pt x="649" y="69"/>
                  </a:cubicBezTo>
                  <a:lnTo>
                    <a:pt x="644" y="69"/>
                  </a:lnTo>
                  <a:cubicBezTo>
                    <a:pt x="545" y="298"/>
                    <a:pt x="244" y="977"/>
                    <a:pt x="1" y="1252"/>
                  </a:cubicBezTo>
                  <a:cubicBezTo>
                    <a:pt x="32" y="1288"/>
                    <a:pt x="437" y="1711"/>
                    <a:pt x="766" y="1769"/>
                  </a:cubicBezTo>
                  <a:cubicBezTo>
                    <a:pt x="777" y="1771"/>
                    <a:pt x="788" y="1772"/>
                    <a:pt x="800" y="1772"/>
                  </a:cubicBezTo>
                  <a:cubicBezTo>
                    <a:pt x="899" y="1772"/>
                    <a:pt x="1020" y="1706"/>
                    <a:pt x="1045" y="1589"/>
                  </a:cubicBezTo>
                  <a:cubicBezTo>
                    <a:pt x="1058" y="1508"/>
                    <a:pt x="806" y="1315"/>
                    <a:pt x="770" y="1283"/>
                  </a:cubicBezTo>
                  <a:lnTo>
                    <a:pt x="770" y="1283"/>
                  </a:lnTo>
                  <a:cubicBezTo>
                    <a:pt x="810" y="1301"/>
                    <a:pt x="1134" y="1455"/>
                    <a:pt x="1293" y="1455"/>
                  </a:cubicBezTo>
                  <a:cubicBezTo>
                    <a:pt x="1297" y="1455"/>
                    <a:pt x="1301" y="1454"/>
                    <a:pt x="1305" y="1454"/>
                  </a:cubicBezTo>
                  <a:cubicBezTo>
                    <a:pt x="1458" y="1445"/>
                    <a:pt x="1485" y="1306"/>
                    <a:pt x="1467" y="1207"/>
                  </a:cubicBezTo>
                  <a:cubicBezTo>
                    <a:pt x="1449" y="1108"/>
                    <a:pt x="1157" y="887"/>
                    <a:pt x="1121" y="860"/>
                  </a:cubicBezTo>
                  <a:lnTo>
                    <a:pt x="1121" y="860"/>
                  </a:lnTo>
                  <a:cubicBezTo>
                    <a:pt x="1150" y="869"/>
                    <a:pt x="1381" y="957"/>
                    <a:pt x="1540" y="957"/>
                  </a:cubicBezTo>
                  <a:cubicBezTo>
                    <a:pt x="1554" y="957"/>
                    <a:pt x="1567" y="956"/>
                    <a:pt x="1580" y="955"/>
                  </a:cubicBezTo>
                  <a:cubicBezTo>
                    <a:pt x="1746" y="932"/>
                    <a:pt x="1733" y="757"/>
                    <a:pt x="1701" y="685"/>
                  </a:cubicBezTo>
                  <a:cubicBezTo>
                    <a:pt x="1652" y="582"/>
                    <a:pt x="1130" y="433"/>
                    <a:pt x="1130" y="433"/>
                  </a:cubicBezTo>
                  <a:cubicBezTo>
                    <a:pt x="1130" y="433"/>
                    <a:pt x="1265" y="370"/>
                    <a:pt x="1364" y="316"/>
                  </a:cubicBezTo>
                  <a:cubicBezTo>
                    <a:pt x="1463" y="258"/>
                    <a:pt x="1368" y="60"/>
                    <a:pt x="1261" y="24"/>
                  </a:cubicBezTo>
                  <a:cubicBezTo>
                    <a:pt x="1209" y="7"/>
                    <a:pt x="1147" y="0"/>
                    <a:pt x="108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4"/>
            <p:cNvSpPr/>
            <p:nvPr/>
          </p:nvSpPr>
          <p:spPr>
            <a:xfrm>
              <a:off x="2592150" y="1225100"/>
              <a:ext cx="63125" cy="18025"/>
            </a:xfrm>
            <a:custGeom>
              <a:rect b="b" l="l" r="r" t="t"/>
              <a:pathLst>
                <a:path extrusionOk="0" h="721" w="2525">
                  <a:moveTo>
                    <a:pt x="1971" y="1"/>
                  </a:moveTo>
                  <a:cubicBezTo>
                    <a:pt x="1764" y="94"/>
                    <a:pt x="1419" y="127"/>
                    <a:pt x="1073" y="127"/>
                  </a:cubicBezTo>
                  <a:cubicBezTo>
                    <a:pt x="682" y="127"/>
                    <a:pt x="289" y="85"/>
                    <a:pt x="91" y="37"/>
                  </a:cubicBezTo>
                  <a:lnTo>
                    <a:pt x="91" y="46"/>
                  </a:lnTo>
                  <a:cubicBezTo>
                    <a:pt x="91" y="46"/>
                    <a:pt x="1" y="464"/>
                    <a:pt x="176" y="604"/>
                  </a:cubicBezTo>
                  <a:cubicBezTo>
                    <a:pt x="266" y="671"/>
                    <a:pt x="799" y="720"/>
                    <a:pt x="1324" y="720"/>
                  </a:cubicBezTo>
                  <a:cubicBezTo>
                    <a:pt x="1855" y="720"/>
                    <a:pt x="2378" y="670"/>
                    <a:pt x="2426" y="536"/>
                  </a:cubicBezTo>
                  <a:cubicBezTo>
                    <a:pt x="2525" y="271"/>
                    <a:pt x="2003" y="14"/>
                    <a:pt x="197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4"/>
            <p:cNvSpPr/>
            <p:nvPr/>
          </p:nvSpPr>
          <p:spPr>
            <a:xfrm>
              <a:off x="2429300" y="599725"/>
              <a:ext cx="164450" cy="129100"/>
            </a:xfrm>
            <a:custGeom>
              <a:rect b="b" l="l" r="r" t="t"/>
              <a:pathLst>
                <a:path extrusionOk="0" h="5164" w="6578">
                  <a:moveTo>
                    <a:pt x="3101" y="1"/>
                  </a:moveTo>
                  <a:cubicBezTo>
                    <a:pt x="2844" y="1"/>
                    <a:pt x="2400" y="124"/>
                    <a:pt x="1764" y="503"/>
                  </a:cubicBezTo>
                  <a:cubicBezTo>
                    <a:pt x="433" y="1295"/>
                    <a:pt x="680" y="2257"/>
                    <a:pt x="680" y="2257"/>
                  </a:cubicBezTo>
                  <a:cubicBezTo>
                    <a:pt x="680" y="2257"/>
                    <a:pt x="226" y="2289"/>
                    <a:pt x="172" y="2622"/>
                  </a:cubicBezTo>
                  <a:cubicBezTo>
                    <a:pt x="1" y="3593"/>
                    <a:pt x="541" y="4898"/>
                    <a:pt x="577" y="4984"/>
                  </a:cubicBezTo>
                  <a:cubicBezTo>
                    <a:pt x="739" y="4993"/>
                    <a:pt x="896" y="5055"/>
                    <a:pt x="1018" y="5163"/>
                  </a:cubicBezTo>
                  <a:cubicBezTo>
                    <a:pt x="1778" y="3602"/>
                    <a:pt x="1297" y="2068"/>
                    <a:pt x="1297" y="2068"/>
                  </a:cubicBezTo>
                  <a:cubicBezTo>
                    <a:pt x="1319" y="1686"/>
                    <a:pt x="1548" y="1344"/>
                    <a:pt x="1895" y="1178"/>
                  </a:cubicBezTo>
                  <a:cubicBezTo>
                    <a:pt x="2109" y="1075"/>
                    <a:pt x="2324" y="1036"/>
                    <a:pt x="2532" y="1036"/>
                  </a:cubicBezTo>
                  <a:cubicBezTo>
                    <a:pt x="3035" y="1036"/>
                    <a:pt x="3498" y="1265"/>
                    <a:pt x="3807" y="1367"/>
                  </a:cubicBezTo>
                  <a:cubicBezTo>
                    <a:pt x="3883" y="1392"/>
                    <a:pt x="3939" y="1404"/>
                    <a:pt x="3983" y="1404"/>
                  </a:cubicBezTo>
                  <a:cubicBezTo>
                    <a:pt x="4190" y="1404"/>
                    <a:pt x="4106" y="1152"/>
                    <a:pt x="4419" y="1029"/>
                  </a:cubicBezTo>
                  <a:cubicBezTo>
                    <a:pt x="4514" y="994"/>
                    <a:pt x="4606" y="977"/>
                    <a:pt x="4699" y="977"/>
                  </a:cubicBezTo>
                  <a:cubicBezTo>
                    <a:pt x="4913" y="977"/>
                    <a:pt x="5128" y="1065"/>
                    <a:pt x="5386" y="1209"/>
                  </a:cubicBezTo>
                  <a:cubicBezTo>
                    <a:pt x="5494" y="1272"/>
                    <a:pt x="5615" y="1317"/>
                    <a:pt x="5737" y="1340"/>
                  </a:cubicBezTo>
                  <a:cubicBezTo>
                    <a:pt x="5778" y="1350"/>
                    <a:pt x="5821" y="1355"/>
                    <a:pt x="5863" y="1355"/>
                  </a:cubicBezTo>
                  <a:cubicBezTo>
                    <a:pt x="5967" y="1355"/>
                    <a:pt x="6070" y="1324"/>
                    <a:pt x="6160" y="1263"/>
                  </a:cubicBezTo>
                  <a:cubicBezTo>
                    <a:pt x="6578" y="957"/>
                    <a:pt x="5354" y="710"/>
                    <a:pt x="5354" y="710"/>
                  </a:cubicBezTo>
                  <a:cubicBezTo>
                    <a:pt x="5779" y="312"/>
                    <a:pt x="4969" y="231"/>
                    <a:pt x="4240" y="231"/>
                  </a:cubicBezTo>
                  <a:cubicBezTo>
                    <a:pt x="3741" y="231"/>
                    <a:pt x="3280" y="269"/>
                    <a:pt x="3280" y="269"/>
                  </a:cubicBezTo>
                  <a:cubicBezTo>
                    <a:pt x="3440" y="147"/>
                    <a:pt x="3382" y="1"/>
                    <a:pt x="31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4"/>
            <p:cNvSpPr/>
            <p:nvPr/>
          </p:nvSpPr>
          <p:spPr>
            <a:xfrm>
              <a:off x="2413575" y="623550"/>
              <a:ext cx="193900" cy="211900"/>
            </a:xfrm>
            <a:custGeom>
              <a:rect b="b" l="l" r="r" t="t"/>
              <a:pathLst>
                <a:path extrusionOk="0" h="8476" w="7756">
                  <a:moveTo>
                    <a:pt x="5444" y="1"/>
                  </a:moveTo>
                  <a:cubicBezTo>
                    <a:pt x="5309" y="1"/>
                    <a:pt x="5178" y="28"/>
                    <a:pt x="5048" y="76"/>
                  </a:cubicBezTo>
                  <a:cubicBezTo>
                    <a:pt x="4735" y="199"/>
                    <a:pt x="4819" y="451"/>
                    <a:pt x="4612" y="451"/>
                  </a:cubicBezTo>
                  <a:cubicBezTo>
                    <a:pt x="4568" y="451"/>
                    <a:pt x="4512" y="439"/>
                    <a:pt x="4436" y="414"/>
                  </a:cubicBezTo>
                  <a:cubicBezTo>
                    <a:pt x="4124" y="312"/>
                    <a:pt x="3660" y="83"/>
                    <a:pt x="3158" y="83"/>
                  </a:cubicBezTo>
                  <a:cubicBezTo>
                    <a:pt x="2951" y="83"/>
                    <a:pt x="2737" y="122"/>
                    <a:pt x="2524" y="225"/>
                  </a:cubicBezTo>
                  <a:cubicBezTo>
                    <a:pt x="2173" y="391"/>
                    <a:pt x="1944" y="733"/>
                    <a:pt x="1926" y="1115"/>
                  </a:cubicBezTo>
                  <a:cubicBezTo>
                    <a:pt x="1926" y="1115"/>
                    <a:pt x="2407" y="2649"/>
                    <a:pt x="1647" y="4210"/>
                  </a:cubicBezTo>
                  <a:cubicBezTo>
                    <a:pt x="1525" y="4102"/>
                    <a:pt x="1368" y="4040"/>
                    <a:pt x="1206" y="4031"/>
                  </a:cubicBezTo>
                  <a:cubicBezTo>
                    <a:pt x="1189" y="4030"/>
                    <a:pt x="1172" y="4029"/>
                    <a:pt x="1156" y="4029"/>
                  </a:cubicBezTo>
                  <a:cubicBezTo>
                    <a:pt x="1006" y="4029"/>
                    <a:pt x="858" y="4065"/>
                    <a:pt x="720" y="4134"/>
                  </a:cubicBezTo>
                  <a:cubicBezTo>
                    <a:pt x="0" y="4462"/>
                    <a:pt x="230" y="5857"/>
                    <a:pt x="931" y="6194"/>
                  </a:cubicBezTo>
                  <a:cubicBezTo>
                    <a:pt x="1064" y="6259"/>
                    <a:pt x="1194" y="6284"/>
                    <a:pt x="1316" y="6284"/>
                  </a:cubicBezTo>
                  <a:cubicBezTo>
                    <a:pt x="1692" y="6284"/>
                    <a:pt x="1984" y="6050"/>
                    <a:pt x="1984" y="6050"/>
                  </a:cubicBezTo>
                  <a:cubicBezTo>
                    <a:pt x="1984" y="6050"/>
                    <a:pt x="2650" y="7256"/>
                    <a:pt x="4085" y="7517"/>
                  </a:cubicBezTo>
                  <a:lnTo>
                    <a:pt x="4157" y="8201"/>
                  </a:lnTo>
                  <a:cubicBezTo>
                    <a:pt x="4157" y="8201"/>
                    <a:pt x="4606" y="8476"/>
                    <a:pt x="5117" y="8476"/>
                  </a:cubicBezTo>
                  <a:cubicBezTo>
                    <a:pt x="5198" y="8476"/>
                    <a:pt x="5280" y="8469"/>
                    <a:pt x="5362" y="8453"/>
                  </a:cubicBezTo>
                  <a:cubicBezTo>
                    <a:pt x="5965" y="8336"/>
                    <a:pt x="5889" y="7868"/>
                    <a:pt x="5889" y="7868"/>
                  </a:cubicBezTo>
                  <a:lnTo>
                    <a:pt x="5884" y="7773"/>
                  </a:lnTo>
                  <a:lnTo>
                    <a:pt x="5853" y="7355"/>
                  </a:lnTo>
                  <a:cubicBezTo>
                    <a:pt x="7355" y="6802"/>
                    <a:pt x="7756" y="5367"/>
                    <a:pt x="7706" y="4998"/>
                  </a:cubicBezTo>
                  <a:cubicBezTo>
                    <a:pt x="7652" y="4575"/>
                    <a:pt x="7342" y="4255"/>
                    <a:pt x="7342" y="4255"/>
                  </a:cubicBezTo>
                  <a:cubicBezTo>
                    <a:pt x="7342" y="4255"/>
                    <a:pt x="7049" y="1129"/>
                    <a:pt x="6366" y="400"/>
                  </a:cubicBezTo>
                  <a:lnTo>
                    <a:pt x="6366" y="387"/>
                  </a:lnTo>
                  <a:cubicBezTo>
                    <a:pt x="6267" y="306"/>
                    <a:pt x="6163" y="229"/>
                    <a:pt x="6046" y="175"/>
                  </a:cubicBezTo>
                  <a:cubicBezTo>
                    <a:pt x="5831" y="54"/>
                    <a:pt x="5633" y="1"/>
                    <a:pt x="544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4"/>
            <p:cNvSpPr/>
            <p:nvPr/>
          </p:nvSpPr>
          <p:spPr>
            <a:xfrm>
              <a:off x="2463500" y="1022325"/>
              <a:ext cx="49050" cy="35450"/>
            </a:xfrm>
            <a:custGeom>
              <a:rect b="b" l="l" r="r" t="t"/>
              <a:pathLst>
                <a:path extrusionOk="0" h="1418" w="1962">
                  <a:moveTo>
                    <a:pt x="1530" y="1"/>
                  </a:moveTo>
                  <a:cubicBezTo>
                    <a:pt x="1148" y="306"/>
                    <a:pt x="208" y="320"/>
                    <a:pt x="30" y="320"/>
                  </a:cubicBezTo>
                  <a:cubicBezTo>
                    <a:pt x="11" y="320"/>
                    <a:pt x="1" y="320"/>
                    <a:pt x="1" y="320"/>
                  </a:cubicBezTo>
                  <a:lnTo>
                    <a:pt x="1" y="320"/>
                  </a:lnTo>
                  <a:cubicBezTo>
                    <a:pt x="1" y="320"/>
                    <a:pt x="207" y="1269"/>
                    <a:pt x="455" y="1391"/>
                  </a:cubicBezTo>
                  <a:cubicBezTo>
                    <a:pt x="494" y="1409"/>
                    <a:pt x="528" y="1417"/>
                    <a:pt x="558" y="1417"/>
                  </a:cubicBezTo>
                  <a:cubicBezTo>
                    <a:pt x="714" y="1417"/>
                    <a:pt x="743" y="1197"/>
                    <a:pt x="743" y="1197"/>
                  </a:cubicBezTo>
                  <a:cubicBezTo>
                    <a:pt x="743" y="1197"/>
                    <a:pt x="893" y="1391"/>
                    <a:pt x="1043" y="1391"/>
                  </a:cubicBezTo>
                  <a:cubicBezTo>
                    <a:pt x="1047" y="1391"/>
                    <a:pt x="1050" y="1391"/>
                    <a:pt x="1053" y="1391"/>
                  </a:cubicBezTo>
                  <a:cubicBezTo>
                    <a:pt x="1202" y="1377"/>
                    <a:pt x="1256" y="1040"/>
                    <a:pt x="1256" y="1040"/>
                  </a:cubicBezTo>
                  <a:cubicBezTo>
                    <a:pt x="1256" y="1040"/>
                    <a:pt x="1404" y="1226"/>
                    <a:pt x="1547" y="1226"/>
                  </a:cubicBezTo>
                  <a:cubicBezTo>
                    <a:pt x="1583" y="1226"/>
                    <a:pt x="1619" y="1214"/>
                    <a:pt x="1652" y="1184"/>
                  </a:cubicBezTo>
                  <a:cubicBezTo>
                    <a:pt x="1733" y="1108"/>
                    <a:pt x="1674" y="887"/>
                    <a:pt x="1611" y="707"/>
                  </a:cubicBezTo>
                  <a:lnTo>
                    <a:pt x="1625" y="698"/>
                  </a:lnTo>
                  <a:cubicBezTo>
                    <a:pt x="1634" y="699"/>
                    <a:pt x="1643" y="699"/>
                    <a:pt x="1652" y="699"/>
                  </a:cubicBezTo>
                  <a:cubicBezTo>
                    <a:pt x="1732" y="699"/>
                    <a:pt x="1806" y="664"/>
                    <a:pt x="1858" y="604"/>
                  </a:cubicBezTo>
                  <a:cubicBezTo>
                    <a:pt x="1962" y="500"/>
                    <a:pt x="1625" y="100"/>
                    <a:pt x="1548" y="14"/>
                  </a:cubicBezTo>
                  <a:cubicBezTo>
                    <a:pt x="1544" y="10"/>
                    <a:pt x="1539" y="5"/>
                    <a:pt x="153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4"/>
            <p:cNvSpPr/>
            <p:nvPr/>
          </p:nvSpPr>
          <p:spPr>
            <a:xfrm>
              <a:off x="2462725" y="1029625"/>
              <a:ext cx="44200" cy="29425"/>
            </a:xfrm>
            <a:custGeom>
              <a:rect b="b" l="l" r="r" t="t"/>
              <a:pathLst>
                <a:path extrusionOk="0" h="1177" w="1768">
                  <a:moveTo>
                    <a:pt x="34" y="0"/>
                  </a:moveTo>
                  <a:cubicBezTo>
                    <a:pt x="32" y="0"/>
                    <a:pt x="29" y="0"/>
                    <a:pt x="27" y="1"/>
                  </a:cubicBezTo>
                  <a:cubicBezTo>
                    <a:pt x="9" y="1"/>
                    <a:pt x="0" y="19"/>
                    <a:pt x="0" y="37"/>
                  </a:cubicBezTo>
                  <a:cubicBezTo>
                    <a:pt x="50" y="303"/>
                    <a:pt x="122" y="559"/>
                    <a:pt x="220" y="811"/>
                  </a:cubicBezTo>
                  <a:cubicBezTo>
                    <a:pt x="247" y="878"/>
                    <a:pt x="279" y="937"/>
                    <a:pt x="315" y="1000"/>
                  </a:cubicBezTo>
                  <a:cubicBezTo>
                    <a:pt x="337" y="1031"/>
                    <a:pt x="360" y="1058"/>
                    <a:pt x="382" y="1085"/>
                  </a:cubicBezTo>
                  <a:cubicBezTo>
                    <a:pt x="396" y="1099"/>
                    <a:pt x="414" y="1112"/>
                    <a:pt x="432" y="1126"/>
                  </a:cubicBezTo>
                  <a:lnTo>
                    <a:pt x="454" y="1144"/>
                  </a:lnTo>
                  <a:cubicBezTo>
                    <a:pt x="468" y="1148"/>
                    <a:pt x="477" y="1153"/>
                    <a:pt x="486" y="1153"/>
                  </a:cubicBezTo>
                  <a:cubicBezTo>
                    <a:pt x="516" y="1168"/>
                    <a:pt x="549" y="1177"/>
                    <a:pt x="585" y="1177"/>
                  </a:cubicBezTo>
                  <a:cubicBezTo>
                    <a:pt x="592" y="1177"/>
                    <a:pt x="600" y="1176"/>
                    <a:pt x="607" y="1175"/>
                  </a:cubicBezTo>
                  <a:cubicBezTo>
                    <a:pt x="652" y="1171"/>
                    <a:pt x="693" y="1153"/>
                    <a:pt x="729" y="1126"/>
                  </a:cubicBezTo>
                  <a:cubicBezTo>
                    <a:pt x="760" y="1094"/>
                    <a:pt x="787" y="1063"/>
                    <a:pt x="801" y="1022"/>
                  </a:cubicBezTo>
                  <a:cubicBezTo>
                    <a:pt x="802" y="1020"/>
                    <a:pt x="803" y="1017"/>
                    <a:pt x="805" y="1015"/>
                  </a:cubicBezTo>
                  <a:lnTo>
                    <a:pt x="805" y="1015"/>
                  </a:lnTo>
                  <a:cubicBezTo>
                    <a:pt x="832" y="1041"/>
                    <a:pt x="860" y="1066"/>
                    <a:pt x="891" y="1090"/>
                  </a:cubicBezTo>
                  <a:lnTo>
                    <a:pt x="940" y="1117"/>
                  </a:lnTo>
                  <a:cubicBezTo>
                    <a:pt x="963" y="1126"/>
                    <a:pt x="981" y="1135"/>
                    <a:pt x="999" y="1139"/>
                  </a:cubicBezTo>
                  <a:cubicBezTo>
                    <a:pt x="1017" y="1144"/>
                    <a:pt x="1039" y="1148"/>
                    <a:pt x="1062" y="1148"/>
                  </a:cubicBezTo>
                  <a:lnTo>
                    <a:pt x="1102" y="1148"/>
                  </a:lnTo>
                  <a:lnTo>
                    <a:pt x="1125" y="1144"/>
                  </a:lnTo>
                  <a:cubicBezTo>
                    <a:pt x="1138" y="1139"/>
                    <a:pt x="1152" y="1130"/>
                    <a:pt x="1165" y="1126"/>
                  </a:cubicBezTo>
                  <a:cubicBezTo>
                    <a:pt x="1174" y="1117"/>
                    <a:pt x="1183" y="1112"/>
                    <a:pt x="1192" y="1103"/>
                  </a:cubicBezTo>
                  <a:cubicBezTo>
                    <a:pt x="1206" y="1090"/>
                    <a:pt x="1219" y="1072"/>
                    <a:pt x="1233" y="1054"/>
                  </a:cubicBezTo>
                  <a:cubicBezTo>
                    <a:pt x="1255" y="1027"/>
                    <a:pt x="1273" y="991"/>
                    <a:pt x="1287" y="959"/>
                  </a:cubicBezTo>
                  <a:cubicBezTo>
                    <a:pt x="1298" y="925"/>
                    <a:pt x="1310" y="890"/>
                    <a:pt x="1320" y="855"/>
                  </a:cubicBezTo>
                  <a:lnTo>
                    <a:pt x="1320" y="855"/>
                  </a:lnTo>
                  <a:cubicBezTo>
                    <a:pt x="1334" y="868"/>
                    <a:pt x="1349" y="881"/>
                    <a:pt x="1363" y="892"/>
                  </a:cubicBezTo>
                  <a:cubicBezTo>
                    <a:pt x="1408" y="932"/>
                    <a:pt x="1462" y="959"/>
                    <a:pt x="1521" y="973"/>
                  </a:cubicBezTo>
                  <a:cubicBezTo>
                    <a:pt x="1536" y="977"/>
                    <a:pt x="1553" y="980"/>
                    <a:pt x="1570" y="980"/>
                  </a:cubicBezTo>
                  <a:cubicBezTo>
                    <a:pt x="1587" y="980"/>
                    <a:pt x="1604" y="977"/>
                    <a:pt x="1620" y="973"/>
                  </a:cubicBezTo>
                  <a:cubicBezTo>
                    <a:pt x="1651" y="968"/>
                    <a:pt x="1683" y="950"/>
                    <a:pt x="1710" y="928"/>
                  </a:cubicBezTo>
                  <a:cubicBezTo>
                    <a:pt x="1737" y="905"/>
                    <a:pt x="1755" y="869"/>
                    <a:pt x="1759" y="838"/>
                  </a:cubicBezTo>
                  <a:cubicBezTo>
                    <a:pt x="1768" y="807"/>
                    <a:pt x="1768" y="775"/>
                    <a:pt x="1768" y="748"/>
                  </a:cubicBezTo>
                  <a:cubicBezTo>
                    <a:pt x="1759" y="640"/>
                    <a:pt x="1732" y="537"/>
                    <a:pt x="1692" y="438"/>
                  </a:cubicBezTo>
                  <a:cubicBezTo>
                    <a:pt x="1683" y="411"/>
                    <a:pt x="1674" y="384"/>
                    <a:pt x="1660" y="361"/>
                  </a:cubicBezTo>
                  <a:lnTo>
                    <a:pt x="1633" y="294"/>
                  </a:lnTo>
                  <a:lnTo>
                    <a:pt x="1570" y="150"/>
                  </a:lnTo>
                  <a:cubicBezTo>
                    <a:pt x="1564" y="140"/>
                    <a:pt x="1555" y="133"/>
                    <a:pt x="1544" y="133"/>
                  </a:cubicBezTo>
                  <a:cubicBezTo>
                    <a:pt x="1539" y="133"/>
                    <a:pt x="1535" y="134"/>
                    <a:pt x="1530" y="136"/>
                  </a:cubicBezTo>
                  <a:cubicBezTo>
                    <a:pt x="1516" y="141"/>
                    <a:pt x="1507" y="159"/>
                    <a:pt x="1512" y="172"/>
                  </a:cubicBezTo>
                  <a:lnTo>
                    <a:pt x="1566" y="321"/>
                  </a:lnTo>
                  <a:lnTo>
                    <a:pt x="1593" y="393"/>
                  </a:lnTo>
                  <a:cubicBezTo>
                    <a:pt x="1602" y="415"/>
                    <a:pt x="1611" y="438"/>
                    <a:pt x="1620" y="460"/>
                  </a:cubicBezTo>
                  <a:cubicBezTo>
                    <a:pt x="1647" y="555"/>
                    <a:pt x="1669" y="654"/>
                    <a:pt x="1674" y="748"/>
                  </a:cubicBezTo>
                  <a:cubicBezTo>
                    <a:pt x="1674" y="771"/>
                    <a:pt x="1674" y="793"/>
                    <a:pt x="1669" y="816"/>
                  </a:cubicBezTo>
                  <a:cubicBezTo>
                    <a:pt x="1665" y="829"/>
                    <a:pt x="1656" y="842"/>
                    <a:pt x="1642" y="851"/>
                  </a:cubicBezTo>
                  <a:cubicBezTo>
                    <a:pt x="1629" y="865"/>
                    <a:pt x="1615" y="869"/>
                    <a:pt x="1597" y="874"/>
                  </a:cubicBezTo>
                  <a:cubicBezTo>
                    <a:pt x="1590" y="876"/>
                    <a:pt x="1582" y="877"/>
                    <a:pt x="1575" y="877"/>
                  </a:cubicBezTo>
                  <a:cubicBezTo>
                    <a:pt x="1564" y="877"/>
                    <a:pt x="1554" y="875"/>
                    <a:pt x="1543" y="869"/>
                  </a:cubicBezTo>
                  <a:cubicBezTo>
                    <a:pt x="1458" y="838"/>
                    <a:pt x="1386" y="780"/>
                    <a:pt x="1332" y="708"/>
                  </a:cubicBezTo>
                  <a:cubicBezTo>
                    <a:pt x="1323" y="699"/>
                    <a:pt x="1309" y="690"/>
                    <a:pt x="1300" y="690"/>
                  </a:cubicBezTo>
                  <a:cubicBezTo>
                    <a:pt x="1297" y="689"/>
                    <a:pt x="1294" y="689"/>
                    <a:pt x="1291" y="689"/>
                  </a:cubicBezTo>
                  <a:cubicBezTo>
                    <a:pt x="1263" y="689"/>
                    <a:pt x="1241" y="706"/>
                    <a:pt x="1233" y="735"/>
                  </a:cubicBezTo>
                  <a:cubicBezTo>
                    <a:pt x="1219" y="793"/>
                    <a:pt x="1201" y="851"/>
                    <a:pt x="1179" y="910"/>
                  </a:cubicBezTo>
                  <a:cubicBezTo>
                    <a:pt x="1165" y="937"/>
                    <a:pt x="1152" y="964"/>
                    <a:pt x="1134" y="986"/>
                  </a:cubicBezTo>
                  <a:cubicBezTo>
                    <a:pt x="1129" y="1000"/>
                    <a:pt x="1120" y="1009"/>
                    <a:pt x="1111" y="1018"/>
                  </a:cubicBezTo>
                  <a:cubicBezTo>
                    <a:pt x="1107" y="1018"/>
                    <a:pt x="1102" y="1022"/>
                    <a:pt x="1098" y="1027"/>
                  </a:cubicBezTo>
                  <a:cubicBezTo>
                    <a:pt x="1098" y="1027"/>
                    <a:pt x="1093" y="1027"/>
                    <a:pt x="1093" y="1031"/>
                  </a:cubicBezTo>
                  <a:lnTo>
                    <a:pt x="1071" y="1036"/>
                  </a:lnTo>
                  <a:lnTo>
                    <a:pt x="1062" y="1036"/>
                  </a:lnTo>
                  <a:cubicBezTo>
                    <a:pt x="1048" y="1036"/>
                    <a:pt x="1039" y="1036"/>
                    <a:pt x="1026" y="1031"/>
                  </a:cubicBezTo>
                  <a:cubicBezTo>
                    <a:pt x="1017" y="1027"/>
                    <a:pt x="1003" y="1022"/>
                    <a:pt x="990" y="1013"/>
                  </a:cubicBezTo>
                  <a:lnTo>
                    <a:pt x="954" y="991"/>
                  </a:lnTo>
                  <a:cubicBezTo>
                    <a:pt x="904" y="959"/>
                    <a:pt x="859" y="914"/>
                    <a:pt x="823" y="869"/>
                  </a:cubicBezTo>
                  <a:cubicBezTo>
                    <a:pt x="814" y="856"/>
                    <a:pt x="801" y="851"/>
                    <a:pt x="787" y="847"/>
                  </a:cubicBezTo>
                  <a:cubicBezTo>
                    <a:pt x="785" y="847"/>
                    <a:pt x="782" y="846"/>
                    <a:pt x="779" y="846"/>
                  </a:cubicBezTo>
                  <a:cubicBezTo>
                    <a:pt x="751" y="846"/>
                    <a:pt x="724" y="868"/>
                    <a:pt x="720" y="896"/>
                  </a:cubicBezTo>
                  <a:cubicBezTo>
                    <a:pt x="715" y="923"/>
                    <a:pt x="706" y="950"/>
                    <a:pt x="697" y="977"/>
                  </a:cubicBezTo>
                  <a:cubicBezTo>
                    <a:pt x="684" y="1000"/>
                    <a:pt x="670" y="1022"/>
                    <a:pt x="652" y="1040"/>
                  </a:cubicBezTo>
                  <a:cubicBezTo>
                    <a:pt x="639" y="1054"/>
                    <a:pt x="616" y="1063"/>
                    <a:pt x="598" y="1067"/>
                  </a:cubicBezTo>
                  <a:lnTo>
                    <a:pt x="562" y="1067"/>
                  </a:lnTo>
                  <a:lnTo>
                    <a:pt x="549" y="1063"/>
                  </a:lnTo>
                  <a:lnTo>
                    <a:pt x="522" y="1054"/>
                  </a:lnTo>
                  <a:cubicBezTo>
                    <a:pt x="517" y="1054"/>
                    <a:pt x="504" y="1045"/>
                    <a:pt x="504" y="1045"/>
                  </a:cubicBezTo>
                  <a:lnTo>
                    <a:pt x="490" y="1036"/>
                  </a:lnTo>
                  <a:cubicBezTo>
                    <a:pt x="481" y="1031"/>
                    <a:pt x="468" y="1022"/>
                    <a:pt x="463" y="1009"/>
                  </a:cubicBezTo>
                  <a:cubicBezTo>
                    <a:pt x="441" y="991"/>
                    <a:pt x="423" y="968"/>
                    <a:pt x="405" y="941"/>
                  </a:cubicBezTo>
                  <a:cubicBezTo>
                    <a:pt x="369" y="887"/>
                    <a:pt x="337" y="834"/>
                    <a:pt x="315" y="771"/>
                  </a:cubicBezTo>
                  <a:cubicBezTo>
                    <a:pt x="261" y="654"/>
                    <a:pt x="211" y="528"/>
                    <a:pt x="171" y="406"/>
                  </a:cubicBezTo>
                  <a:cubicBezTo>
                    <a:pt x="131" y="280"/>
                    <a:pt x="95" y="150"/>
                    <a:pt x="59" y="24"/>
                  </a:cubicBezTo>
                  <a:cubicBezTo>
                    <a:pt x="59" y="9"/>
                    <a:pt x="46" y="0"/>
                    <a:pt x="3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4"/>
            <p:cNvSpPr/>
            <p:nvPr/>
          </p:nvSpPr>
          <p:spPr>
            <a:xfrm>
              <a:off x="2564725" y="1048200"/>
              <a:ext cx="46275" cy="23325"/>
            </a:xfrm>
            <a:custGeom>
              <a:rect b="b" l="l" r="r" t="t"/>
              <a:pathLst>
                <a:path extrusionOk="0" h="933" w="1851">
                  <a:moveTo>
                    <a:pt x="1768" y="0"/>
                  </a:moveTo>
                  <a:cubicBezTo>
                    <a:pt x="1758" y="0"/>
                    <a:pt x="1747" y="3"/>
                    <a:pt x="1737" y="10"/>
                  </a:cubicBezTo>
                  <a:lnTo>
                    <a:pt x="1728" y="14"/>
                  </a:lnTo>
                  <a:cubicBezTo>
                    <a:pt x="1728" y="14"/>
                    <a:pt x="1701" y="32"/>
                    <a:pt x="1660" y="59"/>
                  </a:cubicBezTo>
                  <a:lnTo>
                    <a:pt x="1584" y="108"/>
                  </a:lnTo>
                  <a:cubicBezTo>
                    <a:pt x="1552" y="131"/>
                    <a:pt x="1521" y="153"/>
                    <a:pt x="1485" y="171"/>
                  </a:cubicBezTo>
                  <a:lnTo>
                    <a:pt x="1363" y="239"/>
                  </a:lnTo>
                  <a:cubicBezTo>
                    <a:pt x="1323" y="266"/>
                    <a:pt x="1273" y="284"/>
                    <a:pt x="1224" y="306"/>
                  </a:cubicBezTo>
                  <a:cubicBezTo>
                    <a:pt x="1174" y="333"/>
                    <a:pt x="1129" y="356"/>
                    <a:pt x="1075" y="383"/>
                  </a:cubicBezTo>
                  <a:lnTo>
                    <a:pt x="909" y="455"/>
                  </a:lnTo>
                  <a:lnTo>
                    <a:pt x="869" y="473"/>
                  </a:lnTo>
                  <a:lnTo>
                    <a:pt x="860" y="477"/>
                  </a:lnTo>
                  <a:lnTo>
                    <a:pt x="855" y="477"/>
                  </a:lnTo>
                  <a:lnTo>
                    <a:pt x="833" y="486"/>
                  </a:lnTo>
                  <a:lnTo>
                    <a:pt x="752" y="518"/>
                  </a:lnTo>
                  <a:cubicBezTo>
                    <a:pt x="698" y="536"/>
                    <a:pt x="648" y="558"/>
                    <a:pt x="594" y="576"/>
                  </a:cubicBezTo>
                  <a:cubicBezTo>
                    <a:pt x="495" y="621"/>
                    <a:pt x="401" y="662"/>
                    <a:pt x="320" y="698"/>
                  </a:cubicBezTo>
                  <a:cubicBezTo>
                    <a:pt x="279" y="716"/>
                    <a:pt x="239" y="729"/>
                    <a:pt x="207" y="743"/>
                  </a:cubicBezTo>
                  <a:lnTo>
                    <a:pt x="117" y="779"/>
                  </a:lnTo>
                  <a:cubicBezTo>
                    <a:pt x="72" y="801"/>
                    <a:pt x="41" y="815"/>
                    <a:pt x="41" y="815"/>
                  </a:cubicBezTo>
                  <a:cubicBezTo>
                    <a:pt x="14" y="824"/>
                    <a:pt x="0" y="851"/>
                    <a:pt x="5" y="878"/>
                  </a:cubicBezTo>
                  <a:cubicBezTo>
                    <a:pt x="9" y="911"/>
                    <a:pt x="36" y="932"/>
                    <a:pt x="64" y="932"/>
                  </a:cubicBezTo>
                  <a:cubicBezTo>
                    <a:pt x="67" y="932"/>
                    <a:pt x="70" y="932"/>
                    <a:pt x="72" y="932"/>
                  </a:cubicBezTo>
                  <a:cubicBezTo>
                    <a:pt x="72" y="932"/>
                    <a:pt x="104" y="932"/>
                    <a:pt x="158" y="923"/>
                  </a:cubicBezTo>
                  <a:lnTo>
                    <a:pt x="248" y="905"/>
                  </a:lnTo>
                  <a:cubicBezTo>
                    <a:pt x="288" y="896"/>
                    <a:pt x="329" y="887"/>
                    <a:pt x="369" y="878"/>
                  </a:cubicBezTo>
                  <a:cubicBezTo>
                    <a:pt x="459" y="855"/>
                    <a:pt x="563" y="824"/>
                    <a:pt x="671" y="788"/>
                  </a:cubicBezTo>
                  <a:cubicBezTo>
                    <a:pt x="725" y="770"/>
                    <a:pt x="783" y="752"/>
                    <a:pt x="837" y="729"/>
                  </a:cubicBezTo>
                  <a:lnTo>
                    <a:pt x="922" y="702"/>
                  </a:lnTo>
                  <a:lnTo>
                    <a:pt x="945" y="693"/>
                  </a:lnTo>
                  <a:lnTo>
                    <a:pt x="949" y="693"/>
                  </a:lnTo>
                  <a:lnTo>
                    <a:pt x="958" y="689"/>
                  </a:lnTo>
                  <a:lnTo>
                    <a:pt x="967" y="684"/>
                  </a:lnTo>
                  <a:lnTo>
                    <a:pt x="1008" y="666"/>
                  </a:lnTo>
                  <a:lnTo>
                    <a:pt x="1170" y="590"/>
                  </a:lnTo>
                  <a:cubicBezTo>
                    <a:pt x="1224" y="563"/>
                    <a:pt x="1278" y="531"/>
                    <a:pt x="1327" y="500"/>
                  </a:cubicBezTo>
                  <a:cubicBezTo>
                    <a:pt x="1377" y="473"/>
                    <a:pt x="1426" y="446"/>
                    <a:pt x="1471" y="410"/>
                  </a:cubicBezTo>
                  <a:lnTo>
                    <a:pt x="1593" y="320"/>
                  </a:lnTo>
                  <a:cubicBezTo>
                    <a:pt x="1611" y="306"/>
                    <a:pt x="1629" y="293"/>
                    <a:pt x="1642" y="279"/>
                  </a:cubicBezTo>
                  <a:lnTo>
                    <a:pt x="1687" y="234"/>
                  </a:lnTo>
                  <a:lnTo>
                    <a:pt x="1755" y="167"/>
                  </a:lnTo>
                  <a:cubicBezTo>
                    <a:pt x="1795" y="126"/>
                    <a:pt x="1813" y="104"/>
                    <a:pt x="1813" y="104"/>
                  </a:cubicBezTo>
                  <a:cubicBezTo>
                    <a:pt x="1850" y="60"/>
                    <a:pt x="1814" y="0"/>
                    <a:pt x="176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4"/>
            <p:cNvSpPr/>
            <p:nvPr/>
          </p:nvSpPr>
          <p:spPr>
            <a:xfrm>
              <a:off x="2432000" y="736125"/>
              <a:ext cx="28075" cy="14900"/>
            </a:xfrm>
            <a:custGeom>
              <a:rect b="b" l="l" r="r" t="t"/>
              <a:pathLst>
                <a:path extrusionOk="0" h="596" w="1123">
                  <a:moveTo>
                    <a:pt x="511" y="1"/>
                  </a:moveTo>
                  <a:cubicBezTo>
                    <a:pt x="504" y="1"/>
                    <a:pt x="496" y="2"/>
                    <a:pt x="487" y="4"/>
                  </a:cubicBezTo>
                  <a:cubicBezTo>
                    <a:pt x="478" y="3"/>
                    <a:pt x="469" y="2"/>
                    <a:pt x="461" y="2"/>
                  </a:cubicBezTo>
                  <a:cubicBezTo>
                    <a:pt x="444" y="2"/>
                    <a:pt x="428" y="4"/>
                    <a:pt x="410" y="4"/>
                  </a:cubicBezTo>
                  <a:cubicBezTo>
                    <a:pt x="356" y="13"/>
                    <a:pt x="307" y="27"/>
                    <a:pt x="257" y="54"/>
                  </a:cubicBezTo>
                  <a:cubicBezTo>
                    <a:pt x="212" y="76"/>
                    <a:pt x="172" y="103"/>
                    <a:pt x="136" y="144"/>
                  </a:cubicBezTo>
                  <a:cubicBezTo>
                    <a:pt x="109" y="175"/>
                    <a:pt x="82" y="207"/>
                    <a:pt x="64" y="247"/>
                  </a:cubicBezTo>
                  <a:cubicBezTo>
                    <a:pt x="37" y="301"/>
                    <a:pt x="14" y="360"/>
                    <a:pt x="5" y="423"/>
                  </a:cubicBezTo>
                  <a:cubicBezTo>
                    <a:pt x="5" y="441"/>
                    <a:pt x="1" y="459"/>
                    <a:pt x="1" y="472"/>
                  </a:cubicBezTo>
                  <a:lnTo>
                    <a:pt x="1" y="495"/>
                  </a:lnTo>
                  <a:lnTo>
                    <a:pt x="5" y="495"/>
                  </a:lnTo>
                  <a:lnTo>
                    <a:pt x="5" y="508"/>
                  </a:lnTo>
                  <a:cubicBezTo>
                    <a:pt x="8" y="539"/>
                    <a:pt x="30" y="553"/>
                    <a:pt x="51" y="553"/>
                  </a:cubicBezTo>
                  <a:cubicBezTo>
                    <a:pt x="75" y="553"/>
                    <a:pt x="98" y="536"/>
                    <a:pt x="95" y="504"/>
                  </a:cubicBezTo>
                  <a:cubicBezTo>
                    <a:pt x="95" y="499"/>
                    <a:pt x="104" y="481"/>
                    <a:pt x="118" y="450"/>
                  </a:cubicBezTo>
                  <a:cubicBezTo>
                    <a:pt x="136" y="400"/>
                    <a:pt x="158" y="360"/>
                    <a:pt x="185" y="319"/>
                  </a:cubicBezTo>
                  <a:cubicBezTo>
                    <a:pt x="203" y="292"/>
                    <a:pt x="226" y="270"/>
                    <a:pt x="248" y="252"/>
                  </a:cubicBezTo>
                  <a:cubicBezTo>
                    <a:pt x="271" y="229"/>
                    <a:pt x="302" y="211"/>
                    <a:pt x="329" y="202"/>
                  </a:cubicBezTo>
                  <a:cubicBezTo>
                    <a:pt x="361" y="184"/>
                    <a:pt x="397" y="180"/>
                    <a:pt x="433" y="175"/>
                  </a:cubicBezTo>
                  <a:lnTo>
                    <a:pt x="514" y="175"/>
                  </a:lnTo>
                  <a:lnTo>
                    <a:pt x="545" y="180"/>
                  </a:lnTo>
                  <a:cubicBezTo>
                    <a:pt x="568" y="180"/>
                    <a:pt x="586" y="184"/>
                    <a:pt x="604" y="189"/>
                  </a:cubicBezTo>
                  <a:cubicBezTo>
                    <a:pt x="622" y="193"/>
                    <a:pt x="640" y="198"/>
                    <a:pt x="658" y="207"/>
                  </a:cubicBezTo>
                  <a:cubicBezTo>
                    <a:pt x="694" y="220"/>
                    <a:pt x="725" y="234"/>
                    <a:pt x="757" y="256"/>
                  </a:cubicBezTo>
                  <a:cubicBezTo>
                    <a:pt x="788" y="274"/>
                    <a:pt x="820" y="297"/>
                    <a:pt x="842" y="319"/>
                  </a:cubicBezTo>
                  <a:cubicBezTo>
                    <a:pt x="869" y="342"/>
                    <a:pt x="892" y="369"/>
                    <a:pt x="914" y="391"/>
                  </a:cubicBezTo>
                  <a:cubicBezTo>
                    <a:pt x="946" y="432"/>
                    <a:pt x="977" y="472"/>
                    <a:pt x="1000" y="517"/>
                  </a:cubicBezTo>
                  <a:lnTo>
                    <a:pt x="1031" y="567"/>
                  </a:lnTo>
                  <a:lnTo>
                    <a:pt x="1031" y="571"/>
                  </a:lnTo>
                  <a:cubicBezTo>
                    <a:pt x="1040" y="588"/>
                    <a:pt x="1055" y="595"/>
                    <a:pt x="1070" y="595"/>
                  </a:cubicBezTo>
                  <a:cubicBezTo>
                    <a:pt x="1096" y="595"/>
                    <a:pt x="1122" y="575"/>
                    <a:pt x="1117" y="544"/>
                  </a:cubicBezTo>
                  <a:cubicBezTo>
                    <a:pt x="1112" y="517"/>
                    <a:pt x="1108" y="499"/>
                    <a:pt x="1099" y="477"/>
                  </a:cubicBezTo>
                  <a:cubicBezTo>
                    <a:pt x="1081" y="418"/>
                    <a:pt x="1054" y="364"/>
                    <a:pt x="1022" y="315"/>
                  </a:cubicBezTo>
                  <a:cubicBezTo>
                    <a:pt x="1004" y="279"/>
                    <a:pt x="977" y="243"/>
                    <a:pt x="950" y="216"/>
                  </a:cubicBezTo>
                  <a:cubicBezTo>
                    <a:pt x="923" y="180"/>
                    <a:pt x="887" y="148"/>
                    <a:pt x="851" y="121"/>
                  </a:cubicBezTo>
                  <a:cubicBezTo>
                    <a:pt x="811" y="90"/>
                    <a:pt x="766" y="63"/>
                    <a:pt x="716" y="45"/>
                  </a:cubicBezTo>
                  <a:cubicBezTo>
                    <a:pt x="671" y="27"/>
                    <a:pt x="617" y="13"/>
                    <a:pt x="568" y="9"/>
                  </a:cubicBezTo>
                  <a:lnTo>
                    <a:pt x="532" y="4"/>
                  </a:lnTo>
                  <a:cubicBezTo>
                    <a:pt x="525" y="2"/>
                    <a:pt x="518" y="1"/>
                    <a:pt x="51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4"/>
            <p:cNvSpPr/>
            <p:nvPr/>
          </p:nvSpPr>
          <p:spPr>
            <a:xfrm>
              <a:off x="2473725" y="674200"/>
              <a:ext cx="32550" cy="20350"/>
            </a:xfrm>
            <a:custGeom>
              <a:rect b="b" l="l" r="r" t="t"/>
              <a:pathLst>
                <a:path extrusionOk="0" h="814" w="1302">
                  <a:moveTo>
                    <a:pt x="892" y="0"/>
                  </a:moveTo>
                  <a:cubicBezTo>
                    <a:pt x="745" y="0"/>
                    <a:pt x="574" y="51"/>
                    <a:pt x="419" y="133"/>
                  </a:cubicBezTo>
                  <a:cubicBezTo>
                    <a:pt x="82" y="309"/>
                    <a:pt x="1" y="686"/>
                    <a:pt x="41" y="767"/>
                  </a:cubicBezTo>
                  <a:cubicBezTo>
                    <a:pt x="58" y="800"/>
                    <a:pt x="81" y="813"/>
                    <a:pt x="109" y="813"/>
                  </a:cubicBezTo>
                  <a:cubicBezTo>
                    <a:pt x="210" y="813"/>
                    <a:pt x="385" y="645"/>
                    <a:pt x="631" y="578"/>
                  </a:cubicBezTo>
                  <a:cubicBezTo>
                    <a:pt x="991" y="484"/>
                    <a:pt x="1301" y="457"/>
                    <a:pt x="1247" y="241"/>
                  </a:cubicBezTo>
                  <a:cubicBezTo>
                    <a:pt x="1206" y="71"/>
                    <a:pt x="1065" y="0"/>
                    <a:pt x="89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4"/>
            <p:cNvSpPr/>
            <p:nvPr/>
          </p:nvSpPr>
          <p:spPr>
            <a:xfrm>
              <a:off x="2552900" y="670675"/>
              <a:ext cx="31875" cy="14725"/>
            </a:xfrm>
            <a:custGeom>
              <a:rect b="b" l="l" r="r" t="t"/>
              <a:pathLst>
                <a:path extrusionOk="0" h="589" w="1275">
                  <a:moveTo>
                    <a:pt x="416" y="0"/>
                  </a:moveTo>
                  <a:cubicBezTo>
                    <a:pt x="199" y="0"/>
                    <a:pt x="19" y="83"/>
                    <a:pt x="10" y="283"/>
                  </a:cubicBezTo>
                  <a:cubicBezTo>
                    <a:pt x="1" y="481"/>
                    <a:pt x="275" y="450"/>
                    <a:pt x="604" y="472"/>
                  </a:cubicBezTo>
                  <a:cubicBezTo>
                    <a:pt x="818" y="485"/>
                    <a:pt x="1045" y="588"/>
                    <a:pt x="1160" y="588"/>
                  </a:cubicBezTo>
                  <a:cubicBezTo>
                    <a:pt x="1199" y="588"/>
                    <a:pt x="1225" y="576"/>
                    <a:pt x="1234" y="544"/>
                  </a:cubicBezTo>
                  <a:cubicBezTo>
                    <a:pt x="1274" y="360"/>
                    <a:pt x="1031" y="139"/>
                    <a:pt x="712" y="45"/>
                  </a:cubicBezTo>
                  <a:cubicBezTo>
                    <a:pt x="613" y="16"/>
                    <a:pt x="511" y="0"/>
                    <a:pt x="41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4"/>
            <p:cNvSpPr/>
            <p:nvPr/>
          </p:nvSpPr>
          <p:spPr>
            <a:xfrm>
              <a:off x="2421425" y="645800"/>
              <a:ext cx="14950" cy="7225"/>
            </a:xfrm>
            <a:custGeom>
              <a:rect b="b" l="l" r="r" t="t"/>
              <a:pathLst>
                <a:path extrusionOk="0" h="289" w="598">
                  <a:moveTo>
                    <a:pt x="272" y="0"/>
                  </a:moveTo>
                  <a:cubicBezTo>
                    <a:pt x="203" y="0"/>
                    <a:pt x="135" y="27"/>
                    <a:pt x="87" y="99"/>
                  </a:cubicBezTo>
                  <a:cubicBezTo>
                    <a:pt x="0" y="231"/>
                    <a:pt x="169" y="289"/>
                    <a:pt x="335" y="289"/>
                  </a:cubicBezTo>
                  <a:cubicBezTo>
                    <a:pt x="463" y="289"/>
                    <a:pt x="589" y="255"/>
                    <a:pt x="595" y="194"/>
                  </a:cubicBezTo>
                  <a:cubicBezTo>
                    <a:pt x="598" y="135"/>
                    <a:pt x="429" y="0"/>
                    <a:pt x="2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4"/>
            <p:cNvSpPr/>
            <p:nvPr/>
          </p:nvSpPr>
          <p:spPr>
            <a:xfrm>
              <a:off x="2429950" y="629975"/>
              <a:ext cx="13275" cy="18575"/>
            </a:xfrm>
            <a:custGeom>
              <a:rect b="b" l="l" r="r" t="t"/>
              <a:pathLst>
                <a:path extrusionOk="0" h="743" w="531">
                  <a:moveTo>
                    <a:pt x="253" y="1"/>
                  </a:moveTo>
                  <a:cubicBezTo>
                    <a:pt x="217" y="1"/>
                    <a:pt x="176" y="13"/>
                    <a:pt x="128" y="40"/>
                  </a:cubicBezTo>
                  <a:cubicBezTo>
                    <a:pt x="1" y="114"/>
                    <a:pt x="326" y="743"/>
                    <a:pt x="414" y="743"/>
                  </a:cubicBezTo>
                  <a:cubicBezTo>
                    <a:pt x="416" y="743"/>
                    <a:pt x="418" y="742"/>
                    <a:pt x="420" y="741"/>
                  </a:cubicBezTo>
                  <a:cubicBezTo>
                    <a:pt x="488" y="706"/>
                    <a:pt x="531" y="1"/>
                    <a:pt x="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4"/>
            <p:cNvSpPr/>
            <p:nvPr/>
          </p:nvSpPr>
          <p:spPr>
            <a:xfrm>
              <a:off x="2510850" y="760975"/>
              <a:ext cx="52325" cy="11625"/>
            </a:xfrm>
            <a:custGeom>
              <a:rect b="b" l="l" r="r" t="t"/>
              <a:pathLst>
                <a:path extrusionOk="0" h="465" w="2093">
                  <a:moveTo>
                    <a:pt x="2061" y="1"/>
                  </a:moveTo>
                  <a:cubicBezTo>
                    <a:pt x="2055" y="1"/>
                    <a:pt x="2048" y="3"/>
                    <a:pt x="2043" y="9"/>
                  </a:cubicBezTo>
                  <a:lnTo>
                    <a:pt x="2038" y="9"/>
                  </a:lnTo>
                  <a:lnTo>
                    <a:pt x="1966" y="59"/>
                  </a:lnTo>
                  <a:cubicBezTo>
                    <a:pt x="1939" y="72"/>
                    <a:pt x="1917" y="95"/>
                    <a:pt x="1881" y="117"/>
                  </a:cubicBezTo>
                  <a:lnTo>
                    <a:pt x="1764" y="176"/>
                  </a:lnTo>
                  <a:cubicBezTo>
                    <a:pt x="1719" y="198"/>
                    <a:pt x="1669" y="220"/>
                    <a:pt x="1620" y="238"/>
                  </a:cubicBezTo>
                  <a:cubicBezTo>
                    <a:pt x="1570" y="261"/>
                    <a:pt x="1512" y="270"/>
                    <a:pt x="1453" y="288"/>
                  </a:cubicBezTo>
                  <a:cubicBezTo>
                    <a:pt x="1395" y="301"/>
                    <a:pt x="1332" y="315"/>
                    <a:pt x="1269" y="324"/>
                  </a:cubicBezTo>
                  <a:cubicBezTo>
                    <a:pt x="1206" y="328"/>
                    <a:pt x="1143" y="342"/>
                    <a:pt x="1080" y="342"/>
                  </a:cubicBezTo>
                  <a:cubicBezTo>
                    <a:pt x="1035" y="342"/>
                    <a:pt x="992" y="344"/>
                    <a:pt x="948" y="344"/>
                  </a:cubicBezTo>
                  <a:cubicBezTo>
                    <a:pt x="927" y="344"/>
                    <a:pt x="905" y="343"/>
                    <a:pt x="882" y="342"/>
                  </a:cubicBezTo>
                  <a:cubicBezTo>
                    <a:pt x="819" y="342"/>
                    <a:pt x="756" y="342"/>
                    <a:pt x="698" y="333"/>
                  </a:cubicBezTo>
                  <a:cubicBezTo>
                    <a:pt x="572" y="324"/>
                    <a:pt x="459" y="310"/>
                    <a:pt x="365" y="297"/>
                  </a:cubicBezTo>
                  <a:cubicBezTo>
                    <a:pt x="167" y="265"/>
                    <a:pt x="41" y="234"/>
                    <a:pt x="41" y="234"/>
                  </a:cubicBezTo>
                  <a:cubicBezTo>
                    <a:pt x="39" y="233"/>
                    <a:pt x="36" y="233"/>
                    <a:pt x="33" y="233"/>
                  </a:cubicBezTo>
                  <a:cubicBezTo>
                    <a:pt x="21" y="233"/>
                    <a:pt x="9" y="241"/>
                    <a:pt x="5" y="252"/>
                  </a:cubicBezTo>
                  <a:cubicBezTo>
                    <a:pt x="0" y="270"/>
                    <a:pt x="9" y="288"/>
                    <a:pt x="23" y="292"/>
                  </a:cubicBezTo>
                  <a:cubicBezTo>
                    <a:pt x="131" y="333"/>
                    <a:pt x="239" y="364"/>
                    <a:pt x="347" y="391"/>
                  </a:cubicBezTo>
                  <a:cubicBezTo>
                    <a:pt x="459" y="418"/>
                    <a:pt x="572" y="436"/>
                    <a:pt x="689" y="445"/>
                  </a:cubicBezTo>
                  <a:cubicBezTo>
                    <a:pt x="752" y="454"/>
                    <a:pt x="819" y="454"/>
                    <a:pt x="882" y="459"/>
                  </a:cubicBezTo>
                  <a:cubicBezTo>
                    <a:pt x="911" y="463"/>
                    <a:pt x="940" y="464"/>
                    <a:pt x="969" y="464"/>
                  </a:cubicBezTo>
                  <a:cubicBezTo>
                    <a:pt x="1010" y="464"/>
                    <a:pt x="1050" y="462"/>
                    <a:pt x="1089" y="459"/>
                  </a:cubicBezTo>
                  <a:cubicBezTo>
                    <a:pt x="1157" y="454"/>
                    <a:pt x="1224" y="454"/>
                    <a:pt x="1292" y="436"/>
                  </a:cubicBezTo>
                  <a:cubicBezTo>
                    <a:pt x="1355" y="423"/>
                    <a:pt x="1422" y="414"/>
                    <a:pt x="1485" y="396"/>
                  </a:cubicBezTo>
                  <a:cubicBezTo>
                    <a:pt x="1543" y="378"/>
                    <a:pt x="1602" y="360"/>
                    <a:pt x="1660" y="337"/>
                  </a:cubicBezTo>
                  <a:cubicBezTo>
                    <a:pt x="1710" y="310"/>
                    <a:pt x="1764" y="292"/>
                    <a:pt x="1809" y="265"/>
                  </a:cubicBezTo>
                  <a:lnTo>
                    <a:pt x="1926" y="189"/>
                  </a:lnTo>
                  <a:cubicBezTo>
                    <a:pt x="1962" y="162"/>
                    <a:pt x="1989" y="135"/>
                    <a:pt x="2011" y="117"/>
                  </a:cubicBezTo>
                  <a:lnTo>
                    <a:pt x="2079" y="54"/>
                  </a:lnTo>
                  <a:cubicBezTo>
                    <a:pt x="2092" y="45"/>
                    <a:pt x="2092" y="27"/>
                    <a:pt x="2083" y="14"/>
                  </a:cubicBezTo>
                  <a:cubicBezTo>
                    <a:pt x="2078" y="6"/>
                    <a:pt x="2070" y="1"/>
                    <a:pt x="206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4"/>
            <p:cNvSpPr/>
            <p:nvPr/>
          </p:nvSpPr>
          <p:spPr>
            <a:xfrm>
              <a:off x="2483400" y="739400"/>
              <a:ext cx="20175" cy="5575"/>
            </a:xfrm>
            <a:custGeom>
              <a:rect b="b" l="l" r="r" t="t"/>
              <a:pathLst>
                <a:path extrusionOk="0" h="223" w="807">
                  <a:moveTo>
                    <a:pt x="38" y="0"/>
                  </a:moveTo>
                  <a:cubicBezTo>
                    <a:pt x="27" y="0"/>
                    <a:pt x="16" y="8"/>
                    <a:pt x="10" y="17"/>
                  </a:cubicBezTo>
                  <a:cubicBezTo>
                    <a:pt x="1" y="31"/>
                    <a:pt x="5" y="49"/>
                    <a:pt x="19" y="62"/>
                  </a:cubicBezTo>
                  <a:cubicBezTo>
                    <a:pt x="50" y="85"/>
                    <a:pt x="86" y="107"/>
                    <a:pt x="127" y="125"/>
                  </a:cubicBezTo>
                  <a:cubicBezTo>
                    <a:pt x="208" y="170"/>
                    <a:pt x="302" y="202"/>
                    <a:pt x="392" y="215"/>
                  </a:cubicBezTo>
                  <a:cubicBezTo>
                    <a:pt x="424" y="221"/>
                    <a:pt x="454" y="223"/>
                    <a:pt x="484" y="223"/>
                  </a:cubicBezTo>
                  <a:cubicBezTo>
                    <a:pt x="506" y="223"/>
                    <a:pt x="527" y="222"/>
                    <a:pt x="550" y="220"/>
                  </a:cubicBezTo>
                  <a:cubicBezTo>
                    <a:pt x="595" y="215"/>
                    <a:pt x="640" y="206"/>
                    <a:pt x="685" y="188"/>
                  </a:cubicBezTo>
                  <a:cubicBezTo>
                    <a:pt x="703" y="179"/>
                    <a:pt x="721" y="170"/>
                    <a:pt x="734" y="161"/>
                  </a:cubicBezTo>
                  <a:cubicBezTo>
                    <a:pt x="748" y="152"/>
                    <a:pt x="757" y="143"/>
                    <a:pt x="770" y="134"/>
                  </a:cubicBezTo>
                  <a:cubicBezTo>
                    <a:pt x="788" y="116"/>
                    <a:pt x="797" y="107"/>
                    <a:pt x="797" y="107"/>
                  </a:cubicBezTo>
                  <a:cubicBezTo>
                    <a:pt x="806" y="98"/>
                    <a:pt x="806" y="89"/>
                    <a:pt x="802" y="76"/>
                  </a:cubicBezTo>
                  <a:cubicBezTo>
                    <a:pt x="798" y="65"/>
                    <a:pt x="785" y="57"/>
                    <a:pt x="771" y="57"/>
                  </a:cubicBezTo>
                  <a:cubicBezTo>
                    <a:pt x="767" y="57"/>
                    <a:pt x="764" y="57"/>
                    <a:pt x="761" y="58"/>
                  </a:cubicBezTo>
                  <a:lnTo>
                    <a:pt x="757" y="58"/>
                  </a:lnTo>
                  <a:lnTo>
                    <a:pt x="730" y="71"/>
                  </a:lnTo>
                  <a:cubicBezTo>
                    <a:pt x="716" y="76"/>
                    <a:pt x="707" y="80"/>
                    <a:pt x="698" y="85"/>
                  </a:cubicBezTo>
                  <a:cubicBezTo>
                    <a:pt x="685" y="89"/>
                    <a:pt x="671" y="94"/>
                    <a:pt x="653" y="98"/>
                  </a:cubicBezTo>
                  <a:lnTo>
                    <a:pt x="604" y="107"/>
                  </a:lnTo>
                  <a:lnTo>
                    <a:pt x="545" y="107"/>
                  </a:lnTo>
                  <a:cubicBezTo>
                    <a:pt x="500" y="107"/>
                    <a:pt x="455" y="103"/>
                    <a:pt x="415" y="94"/>
                  </a:cubicBezTo>
                  <a:cubicBezTo>
                    <a:pt x="370" y="89"/>
                    <a:pt x="325" y="80"/>
                    <a:pt x="280" y="67"/>
                  </a:cubicBezTo>
                  <a:cubicBezTo>
                    <a:pt x="239" y="58"/>
                    <a:pt x="199" y="49"/>
                    <a:pt x="163" y="35"/>
                  </a:cubicBezTo>
                  <a:lnTo>
                    <a:pt x="50" y="4"/>
                  </a:lnTo>
                  <a:cubicBezTo>
                    <a:pt x="47" y="1"/>
                    <a:pt x="42" y="0"/>
                    <a:pt x="3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4"/>
            <p:cNvSpPr/>
            <p:nvPr/>
          </p:nvSpPr>
          <p:spPr>
            <a:xfrm>
              <a:off x="2490500" y="744350"/>
              <a:ext cx="14525" cy="6350"/>
            </a:xfrm>
            <a:custGeom>
              <a:rect b="b" l="l" r="r" t="t"/>
              <a:pathLst>
                <a:path extrusionOk="0" h="254" w="581">
                  <a:moveTo>
                    <a:pt x="545" y="0"/>
                  </a:moveTo>
                  <a:cubicBezTo>
                    <a:pt x="539" y="0"/>
                    <a:pt x="532" y="3"/>
                    <a:pt x="527" y="8"/>
                  </a:cubicBezTo>
                  <a:lnTo>
                    <a:pt x="522" y="13"/>
                  </a:lnTo>
                  <a:lnTo>
                    <a:pt x="504" y="26"/>
                  </a:lnTo>
                  <a:cubicBezTo>
                    <a:pt x="491" y="40"/>
                    <a:pt x="477" y="53"/>
                    <a:pt x="459" y="67"/>
                  </a:cubicBezTo>
                  <a:cubicBezTo>
                    <a:pt x="441" y="80"/>
                    <a:pt x="419" y="94"/>
                    <a:pt x="392" y="103"/>
                  </a:cubicBezTo>
                  <a:cubicBezTo>
                    <a:pt x="365" y="116"/>
                    <a:pt x="338" y="125"/>
                    <a:pt x="306" y="130"/>
                  </a:cubicBezTo>
                  <a:cubicBezTo>
                    <a:pt x="262" y="140"/>
                    <a:pt x="216" y="145"/>
                    <a:pt x="171" y="145"/>
                  </a:cubicBezTo>
                  <a:cubicBezTo>
                    <a:pt x="156" y="145"/>
                    <a:pt x="141" y="144"/>
                    <a:pt x="126" y="143"/>
                  </a:cubicBezTo>
                  <a:lnTo>
                    <a:pt x="41" y="143"/>
                  </a:lnTo>
                  <a:cubicBezTo>
                    <a:pt x="27" y="143"/>
                    <a:pt x="18" y="148"/>
                    <a:pt x="9" y="157"/>
                  </a:cubicBezTo>
                  <a:cubicBezTo>
                    <a:pt x="0" y="175"/>
                    <a:pt x="9" y="193"/>
                    <a:pt x="23" y="202"/>
                  </a:cubicBezTo>
                  <a:cubicBezTo>
                    <a:pt x="50" y="215"/>
                    <a:pt x="81" y="229"/>
                    <a:pt x="113" y="238"/>
                  </a:cubicBezTo>
                  <a:cubicBezTo>
                    <a:pt x="144" y="247"/>
                    <a:pt x="180" y="251"/>
                    <a:pt x="212" y="251"/>
                  </a:cubicBezTo>
                  <a:cubicBezTo>
                    <a:pt x="223" y="253"/>
                    <a:pt x="235" y="253"/>
                    <a:pt x="247" y="253"/>
                  </a:cubicBezTo>
                  <a:cubicBezTo>
                    <a:pt x="275" y="253"/>
                    <a:pt x="303" y="250"/>
                    <a:pt x="329" y="247"/>
                  </a:cubicBezTo>
                  <a:cubicBezTo>
                    <a:pt x="369" y="238"/>
                    <a:pt x="410" y="220"/>
                    <a:pt x="441" y="202"/>
                  </a:cubicBezTo>
                  <a:cubicBezTo>
                    <a:pt x="459" y="193"/>
                    <a:pt x="477" y="179"/>
                    <a:pt x="491" y="166"/>
                  </a:cubicBezTo>
                  <a:cubicBezTo>
                    <a:pt x="504" y="157"/>
                    <a:pt x="513" y="143"/>
                    <a:pt x="527" y="130"/>
                  </a:cubicBezTo>
                  <a:cubicBezTo>
                    <a:pt x="540" y="112"/>
                    <a:pt x="554" y="89"/>
                    <a:pt x="563" y="67"/>
                  </a:cubicBezTo>
                  <a:cubicBezTo>
                    <a:pt x="572" y="49"/>
                    <a:pt x="576" y="40"/>
                    <a:pt x="576" y="40"/>
                  </a:cubicBezTo>
                  <a:cubicBezTo>
                    <a:pt x="581" y="31"/>
                    <a:pt x="576" y="22"/>
                    <a:pt x="567" y="13"/>
                  </a:cubicBezTo>
                  <a:cubicBezTo>
                    <a:pt x="562" y="5"/>
                    <a:pt x="554" y="0"/>
                    <a:pt x="54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4"/>
            <p:cNvSpPr/>
            <p:nvPr/>
          </p:nvSpPr>
          <p:spPr>
            <a:xfrm>
              <a:off x="2565475" y="731750"/>
              <a:ext cx="19625" cy="6125"/>
            </a:xfrm>
            <a:custGeom>
              <a:rect b="b" l="l" r="r" t="t"/>
              <a:pathLst>
                <a:path extrusionOk="0" h="245" w="785">
                  <a:moveTo>
                    <a:pt x="46" y="1"/>
                  </a:moveTo>
                  <a:cubicBezTo>
                    <a:pt x="21" y="1"/>
                    <a:pt x="1" y="30"/>
                    <a:pt x="20" y="53"/>
                  </a:cubicBezTo>
                  <a:cubicBezTo>
                    <a:pt x="47" y="85"/>
                    <a:pt x="83" y="112"/>
                    <a:pt x="119" y="139"/>
                  </a:cubicBezTo>
                  <a:cubicBezTo>
                    <a:pt x="155" y="166"/>
                    <a:pt x="195" y="184"/>
                    <a:pt x="236" y="202"/>
                  </a:cubicBezTo>
                  <a:cubicBezTo>
                    <a:pt x="285" y="224"/>
                    <a:pt x="335" y="238"/>
                    <a:pt x="389" y="242"/>
                  </a:cubicBezTo>
                  <a:cubicBezTo>
                    <a:pt x="402" y="243"/>
                    <a:pt x="416" y="244"/>
                    <a:pt x="429" y="244"/>
                  </a:cubicBezTo>
                  <a:cubicBezTo>
                    <a:pt x="470" y="244"/>
                    <a:pt x="510" y="239"/>
                    <a:pt x="551" y="229"/>
                  </a:cubicBezTo>
                  <a:cubicBezTo>
                    <a:pt x="596" y="215"/>
                    <a:pt x="641" y="197"/>
                    <a:pt x="677" y="170"/>
                  </a:cubicBezTo>
                  <a:cubicBezTo>
                    <a:pt x="704" y="157"/>
                    <a:pt x="731" y="134"/>
                    <a:pt x="753" y="107"/>
                  </a:cubicBezTo>
                  <a:lnTo>
                    <a:pt x="776" y="85"/>
                  </a:lnTo>
                  <a:cubicBezTo>
                    <a:pt x="785" y="71"/>
                    <a:pt x="785" y="58"/>
                    <a:pt x="780" y="49"/>
                  </a:cubicBezTo>
                  <a:cubicBezTo>
                    <a:pt x="774" y="37"/>
                    <a:pt x="764" y="31"/>
                    <a:pt x="754" y="31"/>
                  </a:cubicBezTo>
                  <a:cubicBezTo>
                    <a:pt x="749" y="31"/>
                    <a:pt x="744" y="32"/>
                    <a:pt x="740" y="35"/>
                  </a:cubicBezTo>
                  <a:lnTo>
                    <a:pt x="735" y="35"/>
                  </a:lnTo>
                  <a:lnTo>
                    <a:pt x="704" y="53"/>
                  </a:lnTo>
                  <a:cubicBezTo>
                    <a:pt x="681" y="67"/>
                    <a:pt x="659" y="80"/>
                    <a:pt x="632" y="89"/>
                  </a:cubicBezTo>
                  <a:cubicBezTo>
                    <a:pt x="618" y="98"/>
                    <a:pt x="600" y="103"/>
                    <a:pt x="582" y="107"/>
                  </a:cubicBezTo>
                  <a:cubicBezTo>
                    <a:pt x="564" y="116"/>
                    <a:pt x="546" y="121"/>
                    <a:pt x="528" y="121"/>
                  </a:cubicBezTo>
                  <a:cubicBezTo>
                    <a:pt x="502" y="126"/>
                    <a:pt x="477" y="128"/>
                    <a:pt x="453" y="128"/>
                  </a:cubicBezTo>
                  <a:cubicBezTo>
                    <a:pt x="436" y="128"/>
                    <a:pt x="419" y="127"/>
                    <a:pt x="402" y="125"/>
                  </a:cubicBezTo>
                  <a:cubicBezTo>
                    <a:pt x="317" y="116"/>
                    <a:pt x="240" y="94"/>
                    <a:pt x="164" y="58"/>
                  </a:cubicBezTo>
                  <a:cubicBezTo>
                    <a:pt x="101" y="26"/>
                    <a:pt x="60" y="4"/>
                    <a:pt x="60" y="4"/>
                  </a:cubicBezTo>
                  <a:cubicBezTo>
                    <a:pt x="56" y="2"/>
                    <a:pt x="51" y="1"/>
                    <a:pt x="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4"/>
            <p:cNvSpPr/>
            <p:nvPr/>
          </p:nvSpPr>
          <p:spPr>
            <a:xfrm>
              <a:off x="2566175" y="736300"/>
              <a:ext cx="14100" cy="6650"/>
            </a:xfrm>
            <a:custGeom>
              <a:rect b="b" l="l" r="r" t="t"/>
              <a:pathLst>
                <a:path extrusionOk="0" h="266" w="564">
                  <a:moveTo>
                    <a:pt x="40" y="0"/>
                  </a:moveTo>
                  <a:cubicBezTo>
                    <a:pt x="37" y="0"/>
                    <a:pt x="35" y="1"/>
                    <a:pt x="32" y="2"/>
                  </a:cubicBezTo>
                  <a:cubicBezTo>
                    <a:pt x="14" y="2"/>
                    <a:pt x="1" y="20"/>
                    <a:pt x="5" y="38"/>
                  </a:cubicBezTo>
                  <a:cubicBezTo>
                    <a:pt x="10" y="69"/>
                    <a:pt x="23" y="101"/>
                    <a:pt x="41" y="132"/>
                  </a:cubicBezTo>
                  <a:cubicBezTo>
                    <a:pt x="59" y="159"/>
                    <a:pt x="86" y="186"/>
                    <a:pt x="113" y="209"/>
                  </a:cubicBezTo>
                  <a:cubicBezTo>
                    <a:pt x="149" y="236"/>
                    <a:pt x="190" y="254"/>
                    <a:pt x="230" y="263"/>
                  </a:cubicBezTo>
                  <a:cubicBezTo>
                    <a:pt x="247" y="265"/>
                    <a:pt x="265" y="266"/>
                    <a:pt x="282" y="266"/>
                  </a:cubicBezTo>
                  <a:cubicBezTo>
                    <a:pt x="307" y="266"/>
                    <a:pt x="332" y="264"/>
                    <a:pt x="356" y="258"/>
                  </a:cubicBezTo>
                  <a:cubicBezTo>
                    <a:pt x="410" y="245"/>
                    <a:pt x="464" y="222"/>
                    <a:pt x="509" y="186"/>
                  </a:cubicBezTo>
                  <a:lnTo>
                    <a:pt x="532" y="168"/>
                  </a:lnTo>
                  <a:cubicBezTo>
                    <a:pt x="564" y="152"/>
                    <a:pt x="546" y="108"/>
                    <a:pt x="516" y="108"/>
                  </a:cubicBezTo>
                  <a:cubicBezTo>
                    <a:pt x="512" y="108"/>
                    <a:pt x="509" y="108"/>
                    <a:pt x="505" y="110"/>
                  </a:cubicBezTo>
                  <a:lnTo>
                    <a:pt x="500" y="110"/>
                  </a:lnTo>
                  <a:lnTo>
                    <a:pt x="478" y="119"/>
                  </a:lnTo>
                  <a:cubicBezTo>
                    <a:pt x="460" y="123"/>
                    <a:pt x="437" y="128"/>
                    <a:pt x="419" y="132"/>
                  </a:cubicBezTo>
                  <a:lnTo>
                    <a:pt x="383" y="141"/>
                  </a:lnTo>
                  <a:cubicBezTo>
                    <a:pt x="370" y="146"/>
                    <a:pt x="356" y="146"/>
                    <a:pt x="338" y="150"/>
                  </a:cubicBezTo>
                  <a:cubicBezTo>
                    <a:pt x="311" y="150"/>
                    <a:pt x="284" y="150"/>
                    <a:pt x="257" y="146"/>
                  </a:cubicBezTo>
                  <a:cubicBezTo>
                    <a:pt x="244" y="141"/>
                    <a:pt x="230" y="137"/>
                    <a:pt x="217" y="132"/>
                  </a:cubicBezTo>
                  <a:cubicBezTo>
                    <a:pt x="203" y="128"/>
                    <a:pt x="190" y="123"/>
                    <a:pt x="181" y="114"/>
                  </a:cubicBezTo>
                  <a:cubicBezTo>
                    <a:pt x="158" y="101"/>
                    <a:pt x="136" y="87"/>
                    <a:pt x="118" y="69"/>
                  </a:cubicBezTo>
                  <a:cubicBezTo>
                    <a:pt x="95" y="51"/>
                    <a:pt x="77" y="33"/>
                    <a:pt x="64" y="11"/>
                  </a:cubicBezTo>
                  <a:cubicBezTo>
                    <a:pt x="57" y="4"/>
                    <a:pt x="48" y="0"/>
                    <a:pt x="4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4"/>
            <p:cNvSpPr/>
            <p:nvPr/>
          </p:nvSpPr>
          <p:spPr>
            <a:xfrm>
              <a:off x="2512425" y="883050"/>
              <a:ext cx="44100" cy="41025"/>
            </a:xfrm>
            <a:custGeom>
              <a:rect b="b" l="l" r="r" t="t"/>
              <a:pathLst>
                <a:path extrusionOk="0" h="1641" w="1764">
                  <a:moveTo>
                    <a:pt x="1319" y="0"/>
                  </a:moveTo>
                  <a:cubicBezTo>
                    <a:pt x="1225" y="0"/>
                    <a:pt x="1053" y="55"/>
                    <a:pt x="711" y="93"/>
                  </a:cubicBezTo>
                  <a:cubicBezTo>
                    <a:pt x="648" y="99"/>
                    <a:pt x="591" y="101"/>
                    <a:pt x="539" y="101"/>
                  </a:cubicBezTo>
                  <a:cubicBezTo>
                    <a:pt x="370" y="101"/>
                    <a:pt x="255" y="77"/>
                    <a:pt x="184" y="77"/>
                  </a:cubicBezTo>
                  <a:cubicBezTo>
                    <a:pt x="148" y="77"/>
                    <a:pt x="123" y="83"/>
                    <a:pt x="108" y="102"/>
                  </a:cubicBezTo>
                  <a:cubicBezTo>
                    <a:pt x="0" y="227"/>
                    <a:pt x="95" y="1217"/>
                    <a:pt x="176" y="1357"/>
                  </a:cubicBezTo>
                  <a:cubicBezTo>
                    <a:pt x="294" y="1564"/>
                    <a:pt x="538" y="1641"/>
                    <a:pt x="790" y="1641"/>
                  </a:cubicBezTo>
                  <a:cubicBezTo>
                    <a:pt x="1096" y="1641"/>
                    <a:pt x="1416" y="1528"/>
                    <a:pt x="1539" y="1397"/>
                  </a:cubicBezTo>
                  <a:cubicBezTo>
                    <a:pt x="1764" y="1154"/>
                    <a:pt x="1449" y="70"/>
                    <a:pt x="1390" y="21"/>
                  </a:cubicBezTo>
                  <a:cubicBezTo>
                    <a:pt x="1373" y="6"/>
                    <a:pt x="1350" y="0"/>
                    <a:pt x="131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4"/>
            <p:cNvSpPr/>
            <p:nvPr/>
          </p:nvSpPr>
          <p:spPr>
            <a:xfrm>
              <a:off x="2585425" y="868250"/>
              <a:ext cx="37800" cy="42050"/>
            </a:xfrm>
            <a:custGeom>
              <a:rect b="b" l="l" r="r" t="t"/>
              <a:pathLst>
                <a:path extrusionOk="0" h="1682" w="1512">
                  <a:moveTo>
                    <a:pt x="976" y="1"/>
                  </a:moveTo>
                  <a:cubicBezTo>
                    <a:pt x="737" y="171"/>
                    <a:pt x="454" y="262"/>
                    <a:pt x="163" y="262"/>
                  </a:cubicBezTo>
                  <a:cubicBezTo>
                    <a:pt x="109" y="262"/>
                    <a:pt x="54" y="259"/>
                    <a:pt x="0" y="253"/>
                  </a:cubicBezTo>
                  <a:lnTo>
                    <a:pt x="0" y="253"/>
                  </a:lnTo>
                  <a:cubicBezTo>
                    <a:pt x="0" y="253"/>
                    <a:pt x="54" y="1485"/>
                    <a:pt x="517" y="1629"/>
                  </a:cubicBezTo>
                  <a:cubicBezTo>
                    <a:pt x="640" y="1666"/>
                    <a:pt x="749" y="1681"/>
                    <a:pt x="846" y="1681"/>
                  </a:cubicBezTo>
                  <a:cubicBezTo>
                    <a:pt x="1333" y="1681"/>
                    <a:pt x="1512" y="1296"/>
                    <a:pt x="1512" y="1296"/>
                  </a:cubicBezTo>
                  <a:cubicBezTo>
                    <a:pt x="1512" y="1296"/>
                    <a:pt x="1354" y="1008"/>
                    <a:pt x="1255" y="761"/>
                  </a:cubicBezTo>
                  <a:cubicBezTo>
                    <a:pt x="1156" y="514"/>
                    <a:pt x="976" y="1"/>
                    <a:pt x="97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4"/>
            <p:cNvSpPr/>
            <p:nvPr/>
          </p:nvSpPr>
          <p:spPr>
            <a:xfrm>
              <a:off x="2564850" y="863475"/>
              <a:ext cx="7425" cy="6450"/>
            </a:xfrm>
            <a:custGeom>
              <a:rect b="b" l="l" r="r" t="t"/>
              <a:pathLst>
                <a:path extrusionOk="0" h="258" w="297">
                  <a:moveTo>
                    <a:pt x="153" y="0"/>
                  </a:moveTo>
                  <a:cubicBezTo>
                    <a:pt x="104" y="0"/>
                    <a:pt x="55" y="29"/>
                    <a:pt x="36" y="84"/>
                  </a:cubicBezTo>
                  <a:cubicBezTo>
                    <a:pt x="1" y="169"/>
                    <a:pt x="69" y="258"/>
                    <a:pt x="155" y="258"/>
                  </a:cubicBezTo>
                  <a:cubicBezTo>
                    <a:pt x="169" y="258"/>
                    <a:pt x="183" y="255"/>
                    <a:pt x="198" y="250"/>
                  </a:cubicBezTo>
                  <a:cubicBezTo>
                    <a:pt x="265" y="219"/>
                    <a:pt x="297" y="138"/>
                    <a:pt x="265" y="66"/>
                  </a:cubicBezTo>
                  <a:cubicBezTo>
                    <a:pt x="240" y="22"/>
                    <a:pt x="196" y="0"/>
                    <a:pt x="153"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4"/>
            <p:cNvSpPr/>
            <p:nvPr/>
          </p:nvSpPr>
          <p:spPr>
            <a:xfrm>
              <a:off x="2573975" y="887400"/>
              <a:ext cx="7425" cy="6375"/>
            </a:xfrm>
            <a:custGeom>
              <a:rect b="b" l="l" r="r" t="t"/>
              <a:pathLst>
                <a:path extrusionOk="0" h="255" w="297">
                  <a:moveTo>
                    <a:pt x="151" y="1"/>
                  </a:moveTo>
                  <a:cubicBezTo>
                    <a:pt x="102" y="1"/>
                    <a:pt x="54" y="28"/>
                    <a:pt x="35" y="80"/>
                  </a:cubicBezTo>
                  <a:cubicBezTo>
                    <a:pt x="0" y="169"/>
                    <a:pt x="68" y="254"/>
                    <a:pt x="150" y="254"/>
                  </a:cubicBezTo>
                  <a:cubicBezTo>
                    <a:pt x="164" y="254"/>
                    <a:pt x="178" y="252"/>
                    <a:pt x="193" y="247"/>
                  </a:cubicBezTo>
                  <a:cubicBezTo>
                    <a:pt x="265" y="215"/>
                    <a:pt x="296" y="134"/>
                    <a:pt x="265" y="67"/>
                  </a:cubicBezTo>
                  <a:cubicBezTo>
                    <a:pt x="239" y="22"/>
                    <a:pt x="195" y="1"/>
                    <a:pt x="15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4"/>
            <p:cNvSpPr/>
            <p:nvPr/>
          </p:nvSpPr>
          <p:spPr>
            <a:xfrm>
              <a:off x="2584425" y="913850"/>
              <a:ext cx="7425" cy="6450"/>
            </a:xfrm>
            <a:custGeom>
              <a:rect b="b" l="l" r="r" t="t"/>
              <a:pathLst>
                <a:path extrusionOk="0" h="258" w="297">
                  <a:moveTo>
                    <a:pt x="152" y="1"/>
                  </a:moveTo>
                  <a:cubicBezTo>
                    <a:pt x="102" y="1"/>
                    <a:pt x="53" y="29"/>
                    <a:pt x="31" y="84"/>
                  </a:cubicBezTo>
                  <a:cubicBezTo>
                    <a:pt x="0" y="169"/>
                    <a:pt x="66" y="258"/>
                    <a:pt x="151" y="258"/>
                  </a:cubicBezTo>
                  <a:cubicBezTo>
                    <a:pt x="164" y="258"/>
                    <a:pt x="179" y="256"/>
                    <a:pt x="193" y="251"/>
                  </a:cubicBezTo>
                  <a:cubicBezTo>
                    <a:pt x="265" y="219"/>
                    <a:pt x="296" y="134"/>
                    <a:pt x="265" y="66"/>
                  </a:cubicBezTo>
                  <a:cubicBezTo>
                    <a:pt x="240" y="22"/>
                    <a:pt x="196" y="1"/>
                    <a:pt x="15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4"/>
            <p:cNvSpPr/>
            <p:nvPr/>
          </p:nvSpPr>
          <p:spPr>
            <a:xfrm>
              <a:off x="2596325" y="943300"/>
              <a:ext cx="7450" cy="6450"/>
            </a:xfrm>
            <a:custGeom>
              <a:rect b="b" l="l" r="r" t="t"/>
              <a:pathLst>
                <a:path extrusionOk="0" h="258" w="298">
                  <a:moveTo>
                    <a:pt x="152" y="1"/>
                  </a:moveTo>
                  <a:cubicBezTo>
                    <a:pt x="102" y="1"/>
                    <a:pt x="53" y="28"/>
                    <a:pt x="32" y="80"/>
                  </a:cubicBezTo>
                  <a:cubicBezTo>
                    <a:pt x="1" y="170"/>
                    <a:pt x="68" y="257"/>
                    <a:pt x="155" y="257"/>
                  </a:cubicBezTo>
                  <a:cubicBezTo>
                    <a:pt x="167" y="257"/>
                    <a:pt x="181" y="255"/>
                    <a:pt x="194" y="251"/>
                  </a:cubicBezTo>
                  <a:cubicBezTo>
                    <a:pt x="266" y="220"/>
                    <a:pt x="297" y="134"/>
                    <a:pt x="266" y="67"/>
                  </a:cubicBezTo>
                  <a:cubicBezTo>
                    <a:pt x="240" y="22"/>
                    <a:pt x="196" y="1"/>
                    <a:pt x="15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4"/>
            <p:cNvSpPr/>
            <p:nvPr/>
          </p:nvSpPr>
          <p:spPr>
            <a:xfrm>
              <a:off x="2602425" y="976900"/>
              <a:ext cx="7525" cy="6425"/>
            </a:xfrm>
            <a:custGeom>
              <a:rect b="b" l="l" r="r" t="t"/>
              <a:pathLst>
                <a:path extrusionOk="0" h="257" w="301">
                  <a:moveTo>
                    <a:pt x="163" y="1"/>
                  </a:moveTo>
                  <a:cubicBezTo>
                    <a:pt x="126" y="1"/>
                    <a:pt x="89" y="16"/>
                    <a:pt x="62" y="50"/>
                  </a:cubicBezTo>
                  <a:cubicBezTo>
                    <a:pt x="0" y="134"/>
                    <a:pt x="60" y="257"/>
                    <a:pt x="165" y="257"/>
                  </a:cubicBezTo>
                  <a:cubicBezTo>
                    <a:pt x="167" y="257"/>
                    <a:pt x="168" y="257"/>
                    <a:pt x="170" y="257"/>
                  </a:cubicBezTo>
                  <a:cubicBezTo>
                    <a:pt x="247" y="248"/>
                    <a:pt x="301" y="176"/>
                    <a:pt x="292" y="99"/>
                  </a:cubicBezTo>
                  <a:cubicBezTo>
                    <a:pt x="275" y="37"/>
                    <a:pt x="220" y="1"/>
                    <a:pt x="163"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4"/>
            <p:cNvSpPr/>
            <p:nvPr/>
          </p:nvSpPr>
          <p:spPr>
            <a:xfrm>
              <a:off x="2689000" y="928000"/>
              <a:ext cx="10475" cy="16100"/>
            </a:xfrm>
            <a:custGeom>
              <a:rect b="b" l="l" r="r" t="t"/>
              <a:pathLst>
                <a:path extrusionOk="0" h="644" w="419">
                  <a:moveTo>
                    <a:pt x="389" y="0"/>
                  </a:moveTo>
                  <a:cubicBezTo>
                    <a:pt x="378" y="0"/>
                    <a:pt x="367" y="8"/>
                    <a:pt x="360" y="18"/>
                  </a:cubicBezTo>
                  <a:cubicBezTo>
                    <a:pt x="360" y="18"/>
                    <a:pt x="338" y="58"/>
                    <a:pt x="311" y="116"/>
                  </a:cubicBezTo>
                  <a:cubicBezTo>
                    <a:pt x="302" y="148"/>
                    <a:pt x="284" y="179"/>
                    <a:pt x="266" y="215"/>
                  </a:cubicBezTo>
                  <a:cubicBezTo>
                    <a:pt x="248" y="251"/>
                    <a:pt x="230" y="292"/>
                    <a:pt x="207" y="328"/>
                  </a:cubicBezTo>
                  <a:cubicBezTo>
                    <a:pt x="194" y="364"/>
                    <a:pt x="171" y="400"/>
                    <a:pt x="149" y="436"/>
                  </a:cubicBezTo>
                  <a:cubicBezTo>
                    <a:pt x="131" y="463"/>
                    <a:pt x="108" y="490"/>
                    <a:pt x="90" y="517"/>
                  </a:cubicBezTo>
                  <a:cubicBezTo>
                    <a:pt x="77" y="530"/>
                    <a:pt x="68" y="539"/>
                    <a:pt x="59" y="548"/>
                  </a:cubicBezTo>
                  <a:cubicBezTo>
                    <a:pt x="54" y="557"/>
                    <a:pt x="45" y="562"/>
                    <a:pt x="36" y="566"/>
                  </a:cubicBezTo>
                  <a:lnTo>
                    <a:pt x="18" y="584"/>
                  </a:lnTo>
                  <a:lnTo>
                    <a:pt x="9" y="589"/>
                  </a:lnTo>
                  <a:cubicBezTo>
                    <a:pt x="0" y="598"/>
                    <a:pt x="0" y="611"/>
                    <a:pt x="5" y="620"/>
                  </a:cubicBezTo>
                  <a:cubicBezTo>
                    <a:pt x="8" y="635"/>
                    <a:pt x="18" y="644"/>
                    <a:pt x="32" y="644"/>
                  </a:cubicBezTo>
                  <a:cubicBezTo>
                    <a:pt x="35" y="644"/>
                    <a:pt x="38" y="644"/>
                    <a:pt x="41" y="643"/>
                  </a:cubicBezTo>
                  <a:cubicBezTo>
                    <a:pt x="41" y="643"/>
                    <a:pt x="54" y="638"/>
                    <a:pt x="72" y="629"/>
                  </a:cubicBezTo>
                  <a:cubicBezTo>
                    <a:pt x="86" y="625"/>
                    <a:pt x="99" y="620"/>
                    <a:pt x="108" y="616"/>
                  </a:cubicBezTo>
                  <a:cubicBezTo>
                    <a:pt x="122" y="607"/>
                    <a:pt x="140" y="598"/>
                    <a:pt x="153" y="584"/>
                  </a:cubicBezTo>
                  <a:cubicBezTo>
                    <a:pt x="185" y="557"/>
                    <a:pt x="212" y="530"/>
                    <a:pt x="239" y="499"/>
                  </a:cubicBezTo>
                  <a:cubicBezTo>
                    <a:pt x="315" y="395"/>
                    <a:pt x="374" y="274"/>
                    <a:pt x="401" y="148"/>
                  </a:cubicBezTo>
                  <a:cubicBezTo>
                    <a:pt x="410" y="112"/>
                    <a:pt x="414" y="71"/>
                    <a:pt x="419" y="35"/>
                  </a:cubicBezTo>
                  <a:cubicBezTo>
                    <a:pt x="419" y="22"/>
                    <a:pt x="414" y="9"/>
                    <a:pt x="401" y="4"/>
                  </a:cubicBezTo>
                  <a:cubicBezTo>
                    <a:pt x="397" y="1"/>
                    <a:pt x="393" y="0"/>
                    <a:pt x="3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4"/>
            <p:cNvSpPr/>
            <p:nvPr/>
          </p:nvSpPr>
          <p:spPr>
            <a:xfrm>
              <a:off x="2605150" y="854800"/>
              <a:ext cx="50125" cy="155500"/>
            </a:xfrm>
            <a:custGeom>
              <a:rect b="b" l="l" r="r" t="t"/>
              <a:pathLst>
                <a:path extrusionOk="0" h="6220" w="2005">
                  <a:moveTo>
                    <a:pt x="33" y="0"/>
                  </a:moveTo>
                  <a:cubicBezTo>
                    <a:pt x="16" y="0"/>
                    <a:pt x="0" y="14"/>
                    <a:pt x="3" y="35"/>
                  </a:cubicBezTo>
                  <a:cubicBezTo>
                    <a:pt x="3" y="35"/>
                    <a:pt x="25" y="138"/>
                    <a:pt x="75" y="314"/>
                  </a:cubicBezTo>
                  <a:cubicBezTo>
                    <a:pt x="102" y="399"/>
                    <a:pt x="129" y="507"/>
                    <a:pt x="169" y="629"/>
                  </a:cubicBezTo>
                  <a:cubicBezTo>
                    <a:pt x="187" y="687"/>
                    <a:pt x="210" y="755"/>
                    <a:pt x="232" y="822"/>
                  </a:cubicBezTo>
                  <a:cubicBezTo>
                    <a:pt x="255" y="890"/>
                    <a:pt x="282" y="957"/>
                    <a:pt x="309" y="1034"/>
                  </a:cubicBezTo>
                  <a:cubicBezTo>
                    <a:pt x="363" y="1182"/>
                    <a:pt x="430" y="1335"/>
                    <a:pt x="502" y="1501"/>
                  </a:cubicBezTo>
                  <a:cubicBezTo>
                    <a:pt x="534" y="1582"/>
                    <a:pt x="579" y="1668"/>
                    <a:pt x="624" y="1753"/>
                  </a:cubicBezTo>
                  <a:cubicBezTo>
                    <a:pt x="664" y="1839"/>
                    <a:pt x="705" y="1929"/>
                    <a:pt x="759" y="2010"/>
                  </a:cubicBezTo>
                  <a:cubicBezTo>
                    <a:pt x="858" y="2176"/>
                    <a:pt x="965" y="2347"/>
                    <a:pt x="1078" y="2523"/>
                  </a:cubicBezTo>
                  <a:lnTo>
                    <a:pt x="1159" y="2653"/>
                  </a:lnTo>
                  <a:cubicBezTo>
                    <a:pt x="1186" y="2694"/>
                    <a:pt x="1208" y="2739"/>
                    <a:pt x="1235" y="2784"/>
                  </a:cubicBezTo>
                  <a:cubicBezTo>
                    <a:pt x="1285" y="2874"/>
                    <a:pt x="1330" y="2963"/>
                    <a:pt x="1379" y="3058"/>
                  </a:cubicBezTo>
                  <a:cubicBezTo>
                    <a:pt x="1424" y="3148"/>
                    <a:pt x="1465" y="3247"/>
                    <a:pt x="1510" y="3337"/>
                  </a:cubicBezTo>
                  <a:cubicBezTo>
                    <a:pt x="1550" y="3431"/>
                    <a:pt x="1586" y="3526"/>
                    <a:pt x="1622" y="3620"/>
                  </a:cubicBezTo>
                  <a:cubicBezTo>
                    <a:pt x="1690" y="3809"/>
                    <a:pt x="1748" y="3998"/>
                    <a:pt x="1793" y="4192"/>
                  </a:cubicBezTo>
                  <a:cubicBezTo>
                    <a:pt x="1834" y="4372"/>
                    <a:pt x="1865" y="4552"/>
                    <a:pt x="1888" y="4736"/>
                  </a:cubicBezTo>
                  <a:cubicBezTo>
                    <a:pt x="1906" y="4902"/>
                    <a:pt x="1910" y="5069"/>
                    <a:pt x="1901" y="5235"/>
                  </a:cubicBezTo>
                  <a:cubicBezTo>
                    <a:pt x="1897" y="5370"/>
                    <a:pt x="1879" y="5510"/>
                    <a:pt x="1847" y="5645"/>
                  </a:cubicBezTo>
                  <a:cubicBezTo>
                    <a:pt x="1820" y="5748"/>
                    <a:pt x="1780" y="5847"/>
                    <a:pt x="1726" y="5937"/>
                  </a:cubicBezTo>
                  <a:cubicBezTo>
                    <a:pt x="1694" y="6000"/>
                    <a:pt x="1654" y="6059"/>
                    <a:pt x="1613" y="6117"/>
                  </a:cubicBezTo>
                  <a:lnTo>
                    <a:pt x="1568" y="6176"/>
                  </a:lnTo>
                  <a:lnTo>
                    <a:pt x="1568" y="6171"/>
                  </a:lnTo>
                  <a:lnTo>
                    <a:pt x="1568" y="6171"/>
                  </a:lnTo>
                  <a:cubicBezTo>
                    <a:pt x="1555" y="6197"/>
                    <a:pt x="1575" y="6220"/>
                    <a:pt x="1595" y="6220"/>
                  </a:cubicBezTo>
                  <a:cubicBezTo>
                    <a:pt x="1603" y="6220"/>
                    <a:pt x="1611" y="6216"/>
                    <a:pt x="1618" y="6207"/>
                  </a:cubicBezTo>
                  <a:lnTo>
                    <a:pt x="1663" y="6149"/>
                  </a:lnTo>
                  <a:cubicBezTo>
                    <a:pt x="1708" y="6095"/>
                    <a:pt x="1748" y="6036"/>
                    <a:pt x="1784" y="5973"/>
                  </a:cubicBezTo>
                  <a:cubicBezTo>
                    <a:pt x="1843" y="5874"/>
                    <a:pt x="1892" y="5771"/>
                    <a:pt x="1924" y="5663"/>
                  </a:cubicBezTo>
                  <a:cubicBezTo>
                    <a:pt x="1960" y="5523"/>
                    <a:pt x="1987" y="5379"/>
                    <a:pt x="1996" y="5235"/>
                  </a:cubicBezTo>
                  <a:cubicBezTo>
                    <a:pt x="2005" y="5064"/>
                    <a:pt x="2005" y="4893"/>
                    <a:pt x="1987" y="4722"/>
                  </a:cubicBezTo>
                  <a:cubicBezTo>
                    <a:pt x="1973" y="4534"/>
                    <a:pt x="1942" y="4349"/>
                    <a:pt x="1901" y="4160"/>
                  </a:cubicBezTo>
                  <a:cubicBezTo>
                    <a:pt x="1852" y="3962"/>
                    <a:pt x="1798" y="3769"/>
                    <a:pt x="1726" y="3580"/>
                  </a:cubicBezTo>
                  <a:cubicBezTo>
                    <a:pt x="1694" y="3481"/>
                    <a:pt x="1654" y="3386"/>
                    <a:pt x="1613" y="3287"/>
                  </a:cubicBezTo>
                  <a:cubicBezTo>
                    <a:pt x="1573" y="3193"/>
                    <a:pt x="1528" y="3098"/>
                    <a:pt x="1483" y="3004"/>
                  </a:cubicBezTo>
                  <a:cubicBezTo>
                    <a:pt x="1438" y="2910"/>
                    <a:pt x="1384" y="2815"/>
                    <a:pt x="1334" y="2725"/>
                  </a:cubicBezTo>
                  <a:cubicBezTo>
                    <a:pt x="1307" y="2680"/>
                    <a:pt x="1285" y="2635"/>
                    <a:pt x="1253" y="2586"/>
                  </a:cubicBezTo>
                  <a:lnTo>
                    <a:pt x="1172" y="2460"/>
                  </a:lnTo>
                  <a:cubicBezTo>
                    <a:pt x="1060" y="2289"/>
                    <a:pt x="952" y="2118"/>
                    <a:pt x="849" y="1951"/>
                  </a:cubicBezTo>
                  <a:cubicBezTo>
                    <a:pt x="795" y="1870"/>
                    <a:pt x="759" y="1785"/>
                    <a:pt x="714" y="1704"/>
                  </a:cubicBezTo>
                  <a:cubicBezTo>
                    <a:pt x="673" y="1618"/>
                    <a:pt x="628" y="1542"/>
                    <a:pt x="592" y="1461"/>
                  </a:cubicBezTo>
                  <a:cubicBezTo>
                    <a:pt x="520" y="1299"/>
                    <a:pt x="453" y="1146"/>
                    <a:pt x="394" y="998"/>
                  </a:cubicBezTo>
                  <a:cubicBezTo>
                    <a:pt x="336" y="854"/>
                    <a:pt x="291" y="723"/>
                    <a:pt x="246" y="602"/>
                  </a:cubicBezTo>
                  <a:cubicBezTo>
                    <a:pt x="201" y="485"/>
                    <a:pt x="169" y="377"/>
                    <a:pt x="142" y="291"/>
                  </a:cubicBezTo>
                  <a:cubicBezTo>
                    <a:pt x="88" y="120"/>
                    <a:pt x="61" y="21"/>
                    <a:pt x="61" y="21"/>
                  </a:cubicBezTo>
                  <a:cubicBezTo>
                    <a:pt x="56" y="7"/>
                    <a:pt x="44" y="0"/>
                    <a:pt x="3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4"/>
            <p:cNvSpPr/>
            <p:nvPr/>
          </p:nvSpPr>
          <p:spPr>
            <a:xfrm>
              <a:off x="2488925" y="875125"/>
              <a:ext cx="9025" cy="139500"/>
            </a:xfrm>
            <a:custGeom>
              <a:rect b="b" l="l" r="r" t="t"/>
              <a:pathLst>
                <a:path extrusionOk="0" h="5580" w="361">
                  <a:moveTo>
                    <a:pt x="302" y="0"/>
                  </a:moveTo>
                  <a:cubicBezTo>
                    <a:pt x="287" y="0"/>
                    <a:pt x="272" y="9"/>
                    <a:pt x="270" y="27"/>
                  </a:cubicBezTo>
                  <a:cubicBezTo>
                    <a:pt x="270" y="27"/>
                    <a:pt x="270" y="113"/>
                    <a:pt x="261" y="266"/>
                  </a:cubicBezTo>
                  <a:cubicBezTo>
                    <a:pt x="257" y="342"/>
                    <a:pt x="257" y="432"/>
                    <a:pt x="248" y="540"/>
                  </a:cubicBezTo>
                  <a:cubicBezTo>
                    <a:pt x="239" y="643"/>
                    <a:pt x="230" y="765"/>
                    <a:pt x="221" y="891"/>
                  </a:cubicBezTo>
                  <a:cubicBezTo>
                    <a:pt x="212" y="1021"/>
                    <a:pt x="198" y="1161"/>
                    <a:pt x="180" y="1309"/>
                  </a:cubicBezTo>
                  <a:cubicBezTo>
                    <a:pt x="167" y="1458"/>
                    <a:pt x="149" y="1611"/>
                    <a:pt x="126" y="1773"/>
                  </a:cubicBezTo>
                  <a:cubicBezTo>
                    <a:pt x="104" y="1939"/>
                    <a:pt x="81" y="2106"/>
                    <a:pt x="63" y="2276"/>
                  </a:cubicBezTo>
                  <a:cubicBezTo>
                    <a:pt x="50" y="2447"/>
                    <a:pt x="32" y="2618"/>
                    <a:pt x="23" y="2794"/>
                  </a:cubicBezTo>
                  <a:cubicBezTo>
                    <a:pt x="14" y="2969"/>
                    <a:pt x="9" y="3140"/>
                    <a:pt x="5" y="3316"/>
                  </a:cubicBezTo>
                  <a:cubicBezTo>
                    <a:pt x="0" y="3487"/>
                    <a:pt x="0" y="3658"/>
                    <a:pt x="5" y="3819"/>
                  </a:cubicBezTo>
                  <a:cubicBezTo>
                    <a:pt x="5" y="3981"/>
                    <a:pt x="9" y="4143"/>
                    <a:pt x="27" y="4292"/>
                  </a:cubicBezTo>
                  <a:cubicBezTo>
                    <a:pt x="41" y="4440"/>
                    <a:pt x="59" y="4584"/>
                    <a:pt x="77" y="4715"/>
                  </a:cubicBezTo>
                  <a:cubicBezTo>
                    <a:pt x="90" y="4845"/>
                    <a:pt x="117" y="4962"/>
                    <a:pt x="140" y="5066"/>
                  </a:cubicBezTo>
                  <a:cubicBezTo>
                    <a:pt x="162" y="5169"/>
                    <a:pt x="194" y="5259"/>
                    <a:pt x="212" y="5331"/>
                  </a:cubicBezTo>
                  <a:cubicBezTo>
                    <a:pt x="266" y="5475"/>
                    <a:pt x="297" y="5556"/>
                    <a:pt x="297" y="5556"/>
                  </a:cubicBezTo>
                  <a:cubicBezTo>
                    <a:pt x="301" y="5571"/>
                    <a:pt x="314" y="5580"/>
                    <a:pt x="326" y="5580"/>
                  </a:cubicBezTo>
                  <a:cubicBezTo>
                    <a:pt x="328" y="5580"/>
                    <a:pt x="331" y="5579"/>
                    <a:pt x="333" y="5578"/>
                  </a:cubicBezTo>
                  <a:cubicBezTo>
                    <a:pt x="351" y="5569"/>
                    <a:pt x="360" y="5551"/>
                    <a:pt x="356" y="5538"/>
                  </a:cubicBezTo>
                  <a:cubicBezTo>
                    <a:pt x="356" y="5538"/>
                    <a:pt x="329" y="5452"/>
                    <a:pt x="279" y="5313"/>
                  </a:cubicBezTo>
                  <a:cubicBezTo>
                    <a:pt x="266" y="5237"/>
                    <a:pt x="239" y="5151"/>
                    <a:pt x="221" y="5048"/>
                  </a:cubicBezTo>
                  <a:cubicBezTo>
                    <a:pt x="203" y="4944"/>
                    <a:pt x="185" y="4827"/>
                    <a:pt x="167" y="4701"/>
                  </a:cubicBezTo>
                  <a:cubicBezTo>
                    <a:pt x="149" y="4571"/>
                    <a:pt x="135" y="4431"/>
                    <a:pt x="126" y="4283"/>
                  </a:cubicBezTo>
                  <a:cubicBezTo>
                    <a:pt x="122" y="4134"/>
                    <a:pt x="117" y="3981"/>
                    <a:pt x="113" y="3815"/>
                  </a:cubicBezTo>
                  <a:cubicBezTo>
                    <a:pt x="113" y="3653"/>
                    <a:pt x="113" y="3487"/>
                    <a:pt x="117" y="3316"/>
                  </a:cubicBezTo>
                  <a:cubicBezTo>
                    <a:pt x="122" y="3145"/>
                    <a:pt x="131" y="2974"/>
                    <a:pt x="140" y="2803"/>
                  </a:cubicBezTo>
                  <a:cubicBezTo>
                    <a:pt x="162" y="2456"/>
                    <a:pt x="189" y="2110"/>
                    <a:pt x="234" y="1791"/>
                  </a:cubicBezTo>
                  <a:cubicBezTo>
                    <a:pt x="257" y="1629"/>
                    <a:pt x="270" y="1471"/>
                    <a:pt x="288" y="1318"/>
                  </a:cubicBezTo>
                  <a:cubicBezTo>
                    <a:pt x="306" y="1170"/>
                    <a:pt x="311" y="1030"/>
                    <a:pt x="320" y="900"/>
                  </a:cubicBezTo>
                  <a:cubicBezTo>
                    <a:pt x="324" y="769"/>
                    <a:pt x="329" y="648"/>
                    <a:pt x="333" y="544"/>
                  </a:cubicBezTo>
                  <a:cubicBezTo>
                    <a:pt x="338" y="437"/>
                    <a:pt x="338" y="342"/>
                    <a:pt x="338" y="266"/>
                  </a:cubicBezTo>
                  <a:lnTo>
                    <a:pt x="338" y="27"/>
                  </a:lnTo>
                  <a:lnTo>
                    <a:pt x="333" y="27"/>
                  </a:lnTo>
                  <a:cubicBezTo>
                    <a:pt x="331" y="9"/>
                    <a:pt x="316" y="0"/>
                    <a:pt x="302"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4"/>
            <p:cNvSpPr/>
            <p:nvPr/>
          </p:nvSpPr>
          <p:spPr>
            <a:xfrm>
              <a:off x="2548300" y="836650"/>
              <a:ext cx="52325" cy="192150"/>
            </a:xfrm>
            <a:custGeom>
              <a:rect b="b" l="l" r="r" t="t"/>
              <a:pathLst>
                <a:path extrusionOk="0" h="7686" w="2093">
                  <a:moveTo>
                    <a:pt x="18" y="1"/>
                  </a:moveTo>
                  <a:cubicBezTo>
                    <a:pt x="9" y="5"/>
                    <a:pt x="0" y="19"/>
                    <a:pt x="5" y="32"/>
                  </a:cubicBezTo>
                  <a:cubicBezTo>
                    <a:pt x="5" y="32"/>
                    <a:pt x="50" y="149"/>
                    <a:pt x="131" y="356"/>
                  </a:cubicBezTo>
                  <a:cubicBezTo>
                    <a:pt x="212" y="558"/>
                    <a:pt x="320" y="855"/>
                    <a:pt x="464" y="1206"/>
                  </a:cubicBezTo>
                  <a:cubicBezTo>
                    <a:pt x="603" y="1557"/>
                    <a:pt x="770" y="1967"/>
                    <a:pt x="945" y="2403"/>
                  </a:cubicBezTo>
                  <a:cubicBezTo>
                    <a:pt x="1035" y="2623"/>
                    <a:pt x="1130" y="2853"/>
                    <a:pt x="1224" y="3078"/>
                  </a:cubicBezTo>
                  <a:cubicBezTo>
                    <a:pt x="1319" y="3307"/>
                    <a:pt x="1413" y="3541"/>
                    <a:pt x="1503" y="3775"/>
                  </a:cubicBezTo>
                  <a:cubicBezTo>
                    <a:pt x="1687" y="4229"/>
                    <a:pt x="1822" y="4702"/>
                    <a:pt x="1917" y="5183"/>
                  </a:cubicBezTo>
                  <a:cubicBezTo>
                    <a:pt x="1998" y="5606"/>
                    <a:pt x="2020" y="6033"/>
                    <a:pt x="1980" y="6461"/>
                  </a:cubicBezTo>
                  <a:cubicBezTo>
                    <a:pt x="1962" y="6627"/>
                    <a:pt x="1935" y="6798"/>
                    <a:pt x="1894" y="6964"/>
                  </a:cubicBezTo>
                  <a:cubicBezTo>
                    <a:pt x="1858" y="7090"/>
                    <a:pt x="1822" y="7216"/>
                    <a:pt x="1773" y="7338"/>
                  </a:cubicBezTo>
                  <a:cubicBezTo>
                    <a:pt x="1732" y="7441"/>
                    <a:pt x="1701" y="7518"/>
                    <a:pt x="1674" y="7572"/>
                  </a:cubicBezTo>
                  <a:lnTo>
                    <a:pt x="1633" y="7653"/>
                  </a:lnTo>
                  <a:cubicBezTo>
                    <a:pt x="1629" y="7662"/>
                    <a:pt x="1633" y="7675"/>
                    <a:pt x="1642" y="7684"/>
                  </a:cubicBezTo>
                  <a:cubicBezTo>
                    <a:pt x="1646" y="7685"/>
                    <a:pt x="1649" y="7686"/>
                    <a:pt x="1652" y="7686"/>
                  </a:cubicBezTo>
                  <a:cubicBezTo>
                    <a:pt x="1662" y="7686"/>
                    <a:pt x="1671" y="7681"/>
                    <a:pt x="1674" y="7671"/>
                  </a:cubicBezTo>
                  <a:cubicBezTo>
                    <a:pt x="1674" y="7671"/>
                    <a:pt x="1687" y="7644"/>
                    <a:pt x="1714" y="7590"/>
                  </a:cubicBezTo>
                  <a:cubicBezTo>
                    <a:pt x="1741" y="7540"/>
                    <a:pt x="1782" y="7459"/>
                    <a:pt x="1822" y="7356"/>
                  </a:cubicBezTo>
                  <a:cubicBezTo>
                    <a:pt x="1872" y="7234"/>
                    <a:pt x="1917" y="7104"/>
                    <a:pt x="1953" y="6978"/>
                  </a:cubicBezTo>
                  <a:cubicBezTo>
                    <a:pt x="1998" y="6807"/>
                    <a:pt x="2029" y="6636"/>
                    <a:pt x="2047" y="6465"/>
                  </a:cubicBezTo>
                  <a:cubicBezTo>
                    <a:pt x="2092" y="6033"/>
                    <a:pt x="2070" y="5597"/>
                    <a:pt x="1993" y="5174"/>
                  </a:cubicBezTo>
                  <a:cubicBezTo>
                    <a:pt x="1903" y="4684"/>
                    <a:pt x="1764" y="4207"/>
                    <a:pt x="1584" y="3743"/>
                  </a:cubicBezTo>
                  <a:cubicBezTo>
                    <a:pt x="1499" y="3505"/>
                    <a:pt x="1400" y="3276"/>
                    <a:pt x="1301" y="3046"/>
                  </a:cubicBezTo>
                  <a:cubicBezTo>
                    <a:pt x="1197" y="2821"/>
                    <a:pt x="1107" y="2596"/>
                    <a:pt x="1017" y="2376"/>
                  </a:cubicBezTo>
                  <a:lnTo>
                    <a:pt x="522" y="1179"/>
                  </a:lnTo>
                  <a:lnTo>
                    <a:pt x="45" y="14"/>
                  </a:lnTo>
                  <a:cubicBezTo>
                    <a:pt x="41" y="5"/>
                    <a:pt x="32" y="1"/>
                    <a:pt x="1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4"/>
            <p:cNvSpPr/>
            <p:nvPr/>
          </p:nvSpPr>
          <p:spPr>
            <a:xfrm>
              <a:off x="2492075" y="729000"/>
              <a:ext cx="14350" cy="12200"/>
            </a:xfrm>
            <a:custGeom>
              <a:rect b="b" l="l" r="r" t="t"/>
              <a:pathLst>
                <a:path extrusionOk="0" h="488" w="574">
                  <a:moveTo>
                    <a:pt x="322" y="1"/>
                  </a:moveTo>
                  <a:cubicBezTo>
                    <a:pt x="317" y="1"/>
                    <a:pt x="311" y="1"/>
                    <a:pt x="306" y="1"/>
                  </a:cubicBezTo>
                  <a:cubicBezTo>
                    <a:pt x="90" y="15"/>
                    <a:pt x="0" y="280"/>
                    <a:pt x="162" y="424"/>
                  </a:cubicBezTo>
                  <a:cubicBezTo>
                    <a:pt x="210" y="468"/>
                    <a:pt x="267" y="488"/>
                    <a:pt x="323" y="488"/>
                  </a:cubicBezTo>
                  <a:cubicBezTo>
                    <a:pt x="451" y="488"/>
                    <a:pt x="573" y="386"/>
                    <a:pt x="567" y="235"/>
                  </a:cubicBezTo>
                  <a:cubicBezTo>
                    <a:pt x="558" y="106"/>
                    <a:pt x="450" y="1"/>
                    <a:pt x="3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4"/>
            <p:cNvSpPr/>
            <p:nvPr/>
          </p:nvSpPr>
          <p:spPr>
            <a:xfrm>
              <a:off x="2562475" y="721025"/>
              <a:ext cx="14350" cy="12200"/>
            </a:xfrm>
            <a:custGeom>
              <a:rect b="b" l="l" r="r" t="t"/>
              <a:pathLst>
                <a:path extrusionOk="0" h="488" w="574">
                  <a:moveTo>
                    <a:pt x="322" y="1"/>
                  </a:moveTo>
                  <a:cubicBezTo>
                    <a:pt x="317" y="1"/>
                    <a:pt x="311" y="1"/>
                    <a:pt x="306" y="1"/>
                  </a:cubicBezTo>
                  <a:cubicBezTo>
                    <a:pt x="90" y="19"/>
                    <a:pt x="0" y="280"/>
                    <a:pt x="162" y="424"/>
                  </a:cubicBezTo>
                  <a:cubicBezTo>
                    <a:pt x="210" y="468"/>
                    <a:pt x="267" y="487"/>
                    <a:pt x="323" y="487"/>
                  </a:cubicBezTo>
                  <a:cubicBezTo>
                    <a:pt x="451" y="487"/>
                    <a:pt x="573" y="385"/>
                    <a:pt x="567" y="235"/>
                  </a:cubicBezTo>
                  <a:cubicBezTo>
                    <a:pt x="558" y="105"/>
                    <a:pt x="450" y="1"/>
                    <a:pt x="3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4"/>
            <p:cNvSpPr/>
            <p:nvPr/>
          </p:nvSpPr>
          <p:spPr>
            <a:xfrm>
              <a:off x="2509500" y="760375"/>
              <a:ext cx="3625" cy="13875"/>
            </a:xfrm>
            <a:custGeom>
              <a:rect b="b" l="l" r="r" t="t"/>
              <a:pathLst>
                <a:path extrusionOk="0" h="555" w="145">
                  <a:moveTo>
                    <a:pt x="116" y="0"/>
                  </a:moveTo>
                  <a:cubicBezTo>
                    <a:pt x="107" y="0"/>
                    <a:pt x="99" y="4"/>
                    <a:pt x="95" y="11"/>
                  </a:cubicBezTo>
                  <a:cubicBezTo>
                    <a:pt x="86" y="15"/>
                    <a:pt x="81" y="24"/>
                    <a:pt x="81" y="29"/>
                  </a:cubicBezTo>
                  <a:cubicBezTo>
                    <a:pt x="68" y="47"/>
                    <a:pt x="59" y="69"/>
                    <a:pt x="50" y="87"/>
                  </a:cubicBezTo>
                  <a:cubicBezTo>
                    <a:pt x="27" y="146"/>
                    <a:pt x="9" y="204"/>
                    <a:pt x="0" y="267"/>
                  </a:cubicBezTo>
                  <a:cubicBezTo>
                    <a:pt x="0" y="303"/>
                    <a:pt x="0" y="334"/>
                    <a:pt x="0" y="370"/>
                  </a:cubicBezTo>
                  <a:cubicBezTo>
                    <a:pt x="5" y="402"/>
                    <a:pt x="9" y="429"/>
                    <a:pt x="18" y="460"/>
                  </a:cubicBezTo>
                  <a:cubicBezTo>
                    <a:pt x="27" y="487"/>
                    <a:pt x="41" y="514"/>
                    <a:pt x="54" y="541"/>
                  </a:cubicBezTo>
                  <a:cubicBezTo>
                    <a:pt x="60" y="550"/>
                    <a:pt x="68" y="554"/>
                    <a:pt x="77" y="554"/>
                  </a:cubicBezTo>
                  <a:cubicBezTo>
                    <a:pt x="91" y="554"/>
                    <a:pt x="106" y="544"/>
                    <a:pt x="108" y="528"/>
                  </a:cubicBezTo>
                  <a:lnTo>
                    <a:pt x="108" y="519"/>
                  </a:lnTo>
                  <a:cubicBezTo>
                    <a:pt x="108" y="496"/>
                    <a:pt x="108" y="469"/>
                    <a:pt x="108" y="442"/>
                  </a:cubicBezTo>
                  <a:cubicBezTo>
                    <a:pt x="104" y="424"/>
                    <a:pt x="108" y="393"/>
                    <a:pt x="108" y="366"/>
                  </a:cubicBezTo>
                  <a:cubicBezTo>
                    <a:pt x="108" y="339"/>
                    <a:pt x="113" y="307"/>
                    <a:pt x="117" y="280"/>
                  </a:cubicBezTo>
                  <a:cubicBezTo>
                    <a:pt x="117" y="249"/>
                    <a:pt x="117" y="218"/>
                    <a:pt x="126" y="191"/>
                  </a:cubicBezTo>
                  <a:cubicBezTo>
                    <a:pt x="131" y="164"/>
                    <a:pt x="131" y="137"/>
                    <a:pt x="135" y="114"/>
                  </a:cubicBezTo>
                  <a:cubicBezTo>
                    <a:pt x="140" y="92"/>
                    <a:pt x="144" y="69"/>
                    <a:pt x="144" y="56"/>
                  </a:cubicBezTo>
                  <a:lnTo>
                    <a:pt x="144" y="33"/>
                  </a:lnTo>
                  <a:cubicBezTo>
                    <a:pt x="144" y="24"/>
                    <a:pt x="144" y="20"/>
                    <a:pt x="140" y="11"/>
                  </a:cubicBezTo>
                  <a:cubicBezTo>
                    <a:pt x="133" y="4"/>
                    <a:pt x="124" y="0"/>
                    <a:pt x="11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4"/>
            <p:cNvSpPr/>
            <p:nvPr/>
          </p:nvSpPr>
          <p:spPr>
            <a:xfrm>
              <a:off x="2559600" y="755425"/>
              <a:ext cx="5600" cy="13975"/>
            </a:xfrm>
            <a:custGeom>
              <a:rect b="b" l="l" r="r" t="t"/>
              <a:pathLst>
                <a:path extrusionOk="0" h="559" w="224">
                  <a:moveTo>
                    <a:pt x="38" y="0"/>
                  </a:moveTo>
                  <a:cubicBezTo>
                    <a:pt x="18" y="0"/>
                    <a:pt x="0" y="21"/>
                    <a:pt x="7" y="42"/>
                  </a:cubicBezTo>
                  <a:lnTo>
                    <a:pt x="16" y="65"/>
                  </a:lnTo>
                  <a:cubicBezTo>
                    <a:pt x="21" y="78"/>
                    <a:pt x="25" y="101"/>
                    <a:pt x="34" y="119"/>
                  </a:cubicBezTo>
                  <a:cubicBezTo>
                    <a:pt x="48" y="141"/>
                    <a:pt x="52" y="168"/>
                    <a:pt x="66" y="195"/>
                  </a:cubicBezTo>
                  <a:cubicBezTo>
                    <a:pt x="75" y="222"/>
                    <a:pt x="84" y="254"/>
                    <a:pt x="93" y="285"/>
                  </a:cubicBezTo>
                  <a:lnTo>
                    <a:pt x="106" y="326"/>
                  </a:lnTo>
                  <a:cubicBezTo>
                    <a:pt x="111" y="339"/>
                    <a:pt x="111" y="357"/>
                    <a:pt x="115" y="371"/>
                  </a:cubicBezTo>
                  <a:cubicBezTo>
                    <a:pt x="115" y="384"/>
                    <a:pt x="120" y="398"/>
                    <a:pt x="120" y="411"/>
                  </a:cubicBezTo>
                  <a:cubicBezTo>
                    <a:pt x="124" y="420"/>
                    <a:pt x="124" y="433"/>
                    <a:pt x="124" y="447"/>
                  </a:cubicBezTo>
                  <a:cubicBezTo>
                    <a:pt x="124" y="474"/>
                    <a:pt x="124" y="496"/>
                    <a:pt x="129" y="523"/>
                  </a:cubicBezTo>
                  <a:lnTo>
                    <a:pt x="129" y="532"/>
                  </a:lnTo>
                  <a:cubicBezTo>
                    <a:pt x="129" y="541"/>
                    <a:pt x="138" y="550"/>
                    <a:pt x="147" y="555"/>
                  </a:cubicBezTo>
                  <a:cubicBezTo>
                    <a:pt x="152" y="557"/>
                    <a:pt x="157" y="559"/>
                    <a:pt x="162" y="559"/>
                  </a:cubicBezTo>
                  <a:cubicBezTo>
                    <a:pt x="174" y="559"/>
                    <a:pt x="184" y="551"/>
                    <a:pt x="187" y="541"/>
                  </a:cubicBezTo>
                  <a:cubicBezTo>
                    <a:pt x="201" y="510"/>
                    <a:pt x="210" y="483"/>
                    <a:pt x="219" y="451"/>
                  </a:cubicBezTo>
                  <a:cubicBezTo>
                    <a:pt x="219" y="438"/>
                    <a:pt x="223" y="425"/>
                    <a:pt x="223" y="407"/>
                  </a:cubicBezTo>
                  <a:cubicBezTo>
                    <a:pt x="223" y="393"/>
                    <a:pt x="223" y="375"/>
                    <a:pt x="223" y="357"/>
                  </a:cubicBezTo>
                  <a:cubicBezTo>
                    <a:pt x="219" y="339"/>
                    <a:pt x="219" y="321"/>
                    <a:pt x="214" y="303"/>
                  </a:cubicBezTo>
                  <a:lnTo>
                    <a:pt x="205" y="249"/>
                  </a:lnTo>
                  <a:cubicBezTo>
                    <a:pt x="192" y="218"/>
                    <a:pt x="178" y="186"/>
                    <a:pt x="165" y="155"/>
                  </a:cubicBezTo>
                  <a:cubicBezTo>
                    <a:pt x="151" y="123"/>
                    <a:pt x="133" y="101"/>
                    <a:pt x="115" y="74"/>
                  </a:cubicBezTo>
                  <a:cubicBezTo>
                    <a:pt x="102" y="56"/>
                    <a:pt x="88" y="42"/>
                    <a:pt x="75" y="24"/>
                  </a:cubicBezTo>
                  <a:cubicBezTo>
                    <a:pt x="66" y="20"/>
                    <a:pt x="61" y="15"/>
                    <a:pt x="57" y="11"/>
                  </a:cubicBezTo>
                  <a:lnTo>
                    <a:pt x="57" y="6"/>
                  </a:lnTo>
                  <a:cubicBezTo>
                    <a:pt x="51" y="2"/>
                    <a:pt x="44" y="0"/>
                    <a:pt x="3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4"/>
            <p:cNvSpPr/>
            <p:nvPr/>
          </p:nvSpPr>
          <p:spPr>
            <a:xfrm>
              <a:off x="2485875" y="722550"/>
              <a:ext cx="8700" cy="7575"/>
            </a:xfrm>
            <a:custGeom>
              <a:rect b="b" l="l" r="r" t="t"/>
              <a:pathLst>
                <a:path extrusionOk="0" h="303" w="348">
                  <a:moveTo>
                    <a:pt x="314" y="1"/>
                  </a:moveTo>
                  <a:cubicBezTo>
                    <a:pt x="310" y="1"/>
                    <a:pt x="306" y="1"/>
                    <a:pt x="302" y="3"/>
                  </a:cubicBezTo>
                  <a:cubicBezTo>
                    <a:pt x="203" y="39"/>
                    <a:pt x="118" y="102"/>
                    <a:pt x="46" y="178"/>
                  </a:cubicBezTo>
                  <a:cubicBezTo>
                    <a:pt x="1" y="227"/>
                    <a:pt x="37" y="302"/>
                    <a:pt x="98" y="302"/>
                  </a:cubicBezTo>
                  <a:cubicBezTo>
                    <a:pt x="105" y="302"/>
                    <a:pt x="111" y="302"/>
                    <a:pt x="118" y="300"/>
                  </a:cubicBezTo>
                  <a:cubicBezTo>
                    <a:pt x="244" y="273"/>
                    <a:pt x="338" y="165"/>
                    <a:pt x="347" y="39"/>
                  </a:cubicBezTo>
                  <a:cubicBezTo>
                    <a:pt x="347" y="17"/>
                    <a:pt x="332"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4"/>
            <p:cNvSpPr/>
            <p:nvPr/>
          </p:nvSpPr>
          <p:spPr>
            <a:xfrm>
              <a:off x="2495975" y="722175"/>
              <a:ext cx="7375" cy="6125"/>
            </a:xfrm>
            <a:custGeom>
              <a:rect b="b" l="l" r="r" t="t"/>
              <a:pathLst>
                <a:path extrusionOk="0" h="245" w="295">
                  <a:moveTo>
                    <a:pt x="196" y="1"/>
                  </a:moveTo>
                  <a:cubicBezTo>
                    <a:pt x="88" y="1"/>
                    <a:pt x="1" y="103"/>
                    <a:pt x="24" y="216"/>
                  </a:cubicBezTo>
                  <a:cubicBezTo>
                    <a:pt x="32" y="235"/>
                    <a:pt x="45" y="244"/>
                    <a:pt x="63" y="244"/>
                  </a:cubicBezTo>
                  <a:cubicBezTo>
                    <a:pt x="66" y="244"/>
                    <a:pt x="70" y="244"/>
                    <a:pt x="74" y="243"/>
                  </a:cubicBezTo>
                  <a:cubicBezTo>
                    <a:pt x="110" y="229"/>
                    <a:pt x="146" y="207"/>
                    <a:pt x="173" y="180"/>
                  </a:cubicBezTo>
                  <a:cubicBezTo>
                    <a:pt x="209" y="148"/>
                    <a:pt x="236" y="113"/>
                    <a:pt x="267" y="81"/>
                  </a:cubicBezTo>
                  <a:cubicBezTo>
                    <a:pt x="294" y="59"/>
                    <a:pt x="285" y="18"/>
                    <a:pt x="249" y="9"/>
                  </a:cubicBezTo>
                  <a:cubicBezTo>
                    <a:pt x="231" y="3"/>
                    <a:pt x="213" y="1"/>
                    <a:pt x="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4"/>
            <p:cNvSpPr/>
            <p:nvPr/>
          </p:nvSpPr>
          <p:spPr>
            <a:xfrm>
              <a:off x="2559325" y="714925"/>
              <a:ext cx="7850" cy="7275"/>
            </a:xfrm>
            <a:custGeom>
              <a:rect b="b" l="l" r="r" t="t"/>
              <a:pathLst>
                <a:path extrusionOk="0" h="291" w="314">
                  <a:moveTo>
                    <a:pt x="243" y="0"/>
                  </a:moveTo>
                  <a:cubicBezTo>
                    <a:pt x="234" y="0"/>
                    <a:pt x="225" y="2"/>
                    <a:pt x="216" y="7"/>
                  </a:cubicBezTo>
                  <a:cubicBezTo>
                    <a:pt x="176" y="38"/>
                    <a:pt x="135" y="79"/>
                    <a:pt x="99" y="119"/>
                  </a:cubicBezTo>
                  <a:cubicBezTo>
                    <a:pt x="63" y="155"/>
                    <a:pt x="32" y="196"/>
                    <a:pt x="9" y="241"/>
                  </a:cubicBezTo>
                  <a:cubicBezTo>
                    <a:pt x="0" y="268"/>
                    <a:pt x="27" y="286"/>
                    <a:pt x="50" y="290"/>
                  </a:cubicBezTo>
                  <a:cubicBezTo>
                    <a:pt x="99" y="290"/>
                    <a:pt x="149" y="263"/>
                    <a:pt x="185" y="227"/>
                  </a:cubicBezTo>
                  <a:cubicBezTo>
                    <a:pt x="239" y="187"/>
                    <a:pt x="279" y="133"/>
                    <a:pt x="306" y="74"/>
                  </a:cubicBezTo>
                  <a:cubicBezTo>
                    <a:pt x="313" y="34"/>
                    <a:pt x="280"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4"/>
            <p:cNvSpPr/>
            <p:nvPr/>
          </p:nvSpPr>
          <p:spPr>
            <a:xfrm>
              <a:off x="2566900" y="715600"/>
              <a:ext cx="9100" cy="8350"/>
            </a:xfrm>
            <a:custGeom>
              <a:rect b="b" l="l" r="r" t="t"/>
              <a:pathLst>
                <a:path extrusionOk="0" h="334" w="364">
                  <a:moveTo>
                    <a:pt x="292" y="0"/>
                  </a:moveTo>
                  <a:cubicBezTo>
                    <a:pt x="234" y="0"/>
                    <a:pt x="178" y="27"/>
                    <a:pt x="143" y="74"/>
                  </a:cubicBezTo>
                  <a:cubicBezTo>
                    <a:pt x="80" y="119"/>
                    <a:pt x="39" y="187"/>
                    <a:pt x="12" y="259"/>
                  </a:cubicBezTo>
                  <a:cubicBezTo>
                    <a:pt x="1" y="298"/>
                    <a:pt x="29" y="333"/>
                    <a:pt x="67" y="333"/>
                  </a:cubicBezTo>
                  <a:cubicBezTo>
                    <a:pt x="72" y="333"/>
                    <a:pt x="78" y="332"/>
                    <a:pt x="84" y="331"/>
                  </a:cubicBezTo>
                  <a:cubicBezTo>
                    <a:pt x="152" y="308"/>
                    <a:pt x="210" y="272"/>
                    <a:pt x="260" y="218"/>
                  </a:cubicBezTo>
                  <a:cubicBezTo>
                    <a:pt x="318" y="182"/>
                    <a:pt x="354" y="124"/>
                    <a:pt x="363" y="61"/>
                  </a:cubicBezTo>
                  <a:cubicBezTo>
                    <a:pt x="363" y="34"/>
                    <a:pt x="345" y="7"/>
                    <a:pt x="318" y="2"/>
                  </a:cubicBezTo>
                  <a:cubicBezTo>
                    <a:pt x="310" y="1"/>
                    <a:pt x="301" y="0"/>
                    <a:pt x="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4"/>
            <p:cNvSpPr/>
            <p:nvPr/>
          </p:nvSpPr>
          <p:spPr>
            <a:xfrm>
              <a:off x="2440325" y="668200"/>
              <a:ext cx="6175" cy="8825"/>
            </a:xfrm>
            <a:custGeom>
              <a:rect b="b" l="l" r="r" t="t"/>
              <a:pathLst>
                <a:path extrusionOk="0" h="353" w="247">
                  <a:moveTo>
                    <a:pt x="86" y="0"/>
                  </a:moveTo>
                  <a:cubicBezTo>
                    <a:pt x="83" y="0"/>
                    <a:pt x="80" y="2"/>
                    <a:pt x="77" y="4"/>
                  </a:cubicBezTo>
                  <a:cubicBezTo>
                    <a:pt x="14" y="99"/>
                    <a:pt x="1" y="220"/>
                    <a:pt x="46" y="328"/>
                  </a:cubicBezTo>
                  <a:cubicBezTo>
                    <a:pt x="55" y="343"/>
                    <a:pt x="72" y="352"/>
                    <a:pt x="90" y="352"/>
                  </a:cubicBezTo>
                  <a:cubicBezTo>
                    <a:pt x="98" y="352"/>
                    <a:pt x="106" y="350"/>
                    <a:pt x="113" y="346"/>
                  </a:cubicBezTo>
                  <a:cubicBezTo>
                    <a:pt x="158" y="324"/>
                    <a:pt x="199" y="288"/>
                    <a:pt x="226" y="247"/>
                  </a:cubicBezTo>
                  <a:cubicBezTo>
                    <a:pt x="247" y="216"/>
                    <a:pt x="221" y="179"/>
                    <a:pt x="190" y="179"/>
                  </a:cubicBezTo>
                  <a:cubicBezTo>
                    <a:pt x="181" y="179"/>
                    <a:pt x="172" y="182"/>
                    <a:pt x="163" y="189"/>
                  </a:cubicBezTo>
                  <a:cubicBezTo>
                    <a:pt x="145" y="198"/>
                    <a:pt x="127" y="211"/>
                    <a:pt x="109" y="225"/>
                  </a:cubicBezTo>
                  <a:cubicBezTo>
                    <a:pt x="91" y="157"/>
                    <a:pt x="86" y="85"/>
                    <a:pt x="95" y="13"/>
                  </a:cubicBezTo>
                  <a:cubicBezTo>
                    <a:pt x="98" y="7"/>
                    <a:pt x="93" y="0"/>
                    <a:pt x="86"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4"/>
            <p:cNvSpPr/>
            <p:nvPr/>
          </p:nvSpPr>
          <p:spPr>
            <a:xfrm>
              <a:off x="2447650" y="680575"/>
              <a:ext cx="8450" cy="8025"/>
            </a:xfrm>
            <a:custGeom>
              <a:rect b="b" l="l" r="r" t="t"/>
              <a:pathLst>
                <a:path extrusionOk="0" h="321" w="338">
                  <a:moveTo>
                    <a:pt x="68" y="1"/>
                  </a:moveTo>
                  <a:cubicBezTo>
                    <a:pt x="67" y="1"/>
                    <a:pt x="65" y="2"/>
                    <a:pt x="68" y="4"/>
                  </a:cubicBezTo>
                  <a:cubicBezTo>
                    <a:pt x="45" y="72"/>
                    <a:pt x="0" y="121"/>
                    <a:pt x="9" y="197"/>
                  </a:cubicBezTo>
                  <a:cubicBezTo>
                    <a:pt x="12" y="224"/>
                    <a:pt x="37" y="241"/>
                    <a:pt x="59" y="241"/>
                  </a:cubicBezTo>
                  <a:cubicBezTo>
                    <a:pt x="75" y="241"/>
                    <a:pt x="88" y="232"/>
                    <a:pt x="90" y="211"/>
                  </a:cubicBezTo>
                  <a:cubicBezTo>
                    <a:pt x="95" y="202"/>
                    <a:pt x="95" y="197"/>
                    <a:pt x="99" y="188"/>
                  </a:cubicBezTo>
                  <a:cubicBezTo>
                    <a:pt x="126" y="264"/>
                    <a:pt x="178" y="321"/>
                    <a:pt x="260" y="321"/>
                  </a:cubicBezTo>
                  <a:cubicBezTo>
                    <a:pt x="276" y="321"/>
                    <a:pt x="293" y="319"/>
                    <a:pt x="311" y="314"/>
                  </a:cubicBezTo>
                  <a:cubicBezTo>
                    <a:pt x="338" y="314"/>
                    <a:pt x="338" y="274"/>
                    <a:pt x="311" y="274"/>
                  </a:cubicBezTo>
                  <a:cubicBezTo>
                    <a:pt x="216" y="247"/>
                    <a:pt x="149" y="166"/>
                    <a:pt x="149" y="67"/>
                  </a:cubicBezTo>
                  <a:cubicBezTo>
                    <a:pt x="146" y="49"/>
                    <a:pt x="128" y="40"/>
                    <a:pt x="110" y="40"/>
                  </a:cubicBezTo>
                  <a:cubicBezTo>
                    <a:pt x="95" y="40"/>
                    <a:pt x="80" y="46"/>
                    <a:pt x="72" y="58"/>
                  </a:cubicBezTo>
                  <a:lnTo>
                    <a:pt x="68" y="72"/>
                  </a:lnTo>
                  <a:cubicBezTo>
                    <a:pt x="68" y="49"/>
                    <a:pt x="68" y="27"/>
                    <a:pt x="72" y="4"/>
                  </a:cubicBezTo>
                  <a:cubicBezTo>
                    <a:pt x="72" y="2"/>
                    <a:pt x="70" y="1"/>
                    <a:pt x="68"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4"/>
            <p:cNvSpPr/>
            <p:nvPr/>
          </p:nvSpPr>
          <p:spPr>
            <a:xfrm>
              <a:off x="2442575" y="694450"/>
              <a:ext cx="6675" cy="11650"/>
            </a:xfrm>
            <a:custGeom>
              <a:rect b="b" l="l" r="r" t="t"/>
              <a:pathLst>
                <a:path extrusionOk="0" h="466" w="267">
                  <a:moveTo>
                    <a:pt x="134" y="1"/>
                  </a:moveTo>
                  <a:cubicBezTo>
                    <a:pt x="132" y="1"/>
                    <a:pt x="129" y="1"/>
                    <a:pt x="127" y="2"/>
                  </a:cubicBezTo>
                  <a:cubicBezTo>
                    <a:pt x="1" y="155"/>
                    <a:pt x="46" y="322"/>
                    <a:pt x="185" y="452"/>
                  </a:cubicBezTo>
                  <a:cubicBezTo>
                    <a:pt x="194" y="461"/>
                    <a:pt x="205" y="465"/>
                    <a:pt x="216" y="465"/>
                  </a:cubicBezTo>
                  <a:cubicBezTo>
                    <a:pt x="242" y="465"/>
                    <a:pt x="267" y="441"/>
                    <a:pt x="257" y="412"/>
                  </a:cubicBezTo>
                  <a:cubicBezTo>
                    <a:pt x="235" y="344"/>
                    <a:pt x="221" y="272"/>
                    <a:pt x="212" y="200"/>
                  </a:cubicBezTo>
                  <a:cubicBezTo>
                    <a:pt x="199" y="137"/>
                    <a:pt x="163" y="74"/>
                    <a:pt x="145" y="7"/>
                  </a:cubicBezTo>
                  <a:cubicBezTo>
                    <a:pt x="145" y="4"/>
                    <a:pt x="140" y="1"/>
                    <a:pt x="134"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4"/>
            <p:cNvSpPr/>
            <p:nvPr/>
          </p:nvSpPr>
          <p:spPr>
            <a:xfrm>
              <a:off x="2453600" y="667850"/>
              <a:ext cx="375" cy="250"/>
            </a:xfrm>
            <a:custGeom>
              <a:rect b="b" l="l" r="r" t="t"/>
              <a:pathLst>
                <a:path extrusionOk="0" h="10" w="15">
                  <a:moveTo>
                    <a:pt x="5" y="0"/>
                  </a:moveTo>
                  <a:cubicBezTo>
                    <a:pt x="1" y="0"/>
                    <a:pt x="1" y="9"/>
                    <a:pt x="5" y="9"/>
                  </a:cubicBezTo>
                  <a:cubicBezTo>
                    <a:pt x="14" y="9"/>
                    <a:pt x="14" y="0"/>
                    <a:pt x="5"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4"/>
            <p:cNvSpPr/>
            <p:nvPr/>
          </p:nvSpPr>
          <p:spPr>
            <a:xfrm>
              <a:off x="2482825" y="608975"/>
              <a:ext cx="5650" cy="5200"/>
            </a:xfrm>
            <a:custGeom>
              <a:rect b="b" l="l" r="r" t="t"/>
              <a:pathLst>
                <a:path extrusionOk="0" h="208" w="226">
                  <a:moveTo>
                    <a:pt x="179" y="1"/>
                  </a:moveTo>
                  <a:cubicBezTo>
                    <a:pt x="175" y="1"/>
                    <a:pt x="171" y="1"/>
                    <a:pt x="168" y="2"/>
                  </a:cubicBezTo>
                  <a:cubicBezTo>
                    <a:pt x="109" y="29"/>
                    <a:pt x="60" y="70"/>
                    <a:pt x="28" y="124"/>
                  </a:cubicBezTo>
                  <a:cubicBezTo>
                    <a:pt x="0" y="163"/>
                    <a:pt x="30" y="207"/>
                    <a:pt x="68" y="207"/>
                  </a:cubicBezTo>
                  <a:cubicBezTo>
                    <a:pt x="78" y="207"/>
                    <a:pt x="90" y="204"/>
                    <a:pt x="100" y="196"/>
                  </a:cubicBezTo>
                  <a:cubicBezTo>
                    <a:pt x="145" y="155"/>
                    <a:pt x="204" y="115"/>
                    <a:pt x="222" y="52"/>
                  </a:cubicBezTo>
                  <a:cubicBezTo>
                    <a:pt x="226" y="28"/>
                    <a:pt x="205" y="1"/>
                    <a:pt x="179"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4"/>
            <p:cNvSpPr/>
            <p:nvPr/>
          </p:nvSpPr>
          <p:spPr>
            <a:xfrm>
              <a:off x="2493300" y="606200"/>
              <a:ext cx="6600" cy="5100"/>
            </a:xfrm>
            <a:custGeom>
              <a:rect b="b" l="l" r="r" t="t"/>
              <a:pathLst>
                <a:path extrusionOk="0" h="204" w="264">
                  <a:moveTo>
                    <a:pt x="168" y="0"/>
                  </a:moveTo>
                  <a:cubicBezTo>
                    <a:pt x="156" y="0"/>
                    <a:pt x="144" y="3"/>
                    <a:pt x="131" y="10"/>
                  </a:cubicBezTo>
                  <a:cubicBezTo>
                    <a:pt x="95" y="32"/>
                    <a:pt x="1" y="55"/>
                    <a:pt x="10" y="113"/>
                  </a:cubicBezTo>
                  <a:lnTo>
                    <a:pt x="10" y="122"/>
                  </a:lnTo>
                  <a:cubicBezTo>
                    <a:pt x="10" y="167"/>
                    <a:pt x="46" y="203"/>
                    <a:pt x="91" y="203"/>
                  </a:cubicBezTo>
                  <a:cubicBezTo>
                    <a:pt x="154" y="203"/>
                    <a:pt x="208" y="167"/>
                    <a:pt x="235" y="113"/>
                  </a:cubicBezTo>
                  <a:cubicBezTo>
                    <a:pt x="264" y="58"/>
                    <a:pt x="221" y="0"/>
                    <a:pt x="168"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4"/>
            <p:cNvSpPr/>
            <p:nvPr/>
          </p:nvSpPr>
          <p:spPr>
            <a:xfrm>
              <a:off x="2541400" y="608100"/>
              <a:ext cx="8575" cy="5050"/>
            </a:xfrm>
            <a:custGeom>
              <a:rect b="b" l="l" r="r" t="t"/>
              <a:pathLst>
                <a:path extrusionOk="0" h="202" w="343">
                  <a:moveTo>
                    <a:pt x="157" y="1"/>
                  </a:moveTo>
                  <a:cubicBezTo>
                    <a:pt x="105" y="1"/>
                    <a:pt x="56" y="21"/>
                    <a:pt x="20" y="60"/>
                  </a:cubicBezTo>
                  <a:cubicBezTo>
                    <a:pt x="0" y="76"/>
                    <a:pt x="19" y="102"/>
                    <a:pt x="39" y="102"/>
                  </a:cubicBezTo>
                  <a:cubicBezTo>
                    <a:pt x="42" y="102"/>
                    <a:pt x="44" y="102"/>
                    <a:pt x="47" y="100"/>
                  </a:cubicBezTo>
                  <a:cubicBezTo>
                    <a:pt x="64" y="97"/>
                    <a:pt x="80" y="95"/>
                    <a:pt x="96" y="95"/>
                  </a:cubicBezTo>
                  <a:cubicBezTo>
                    <a:pt x="169" y="95"/>
                    <a:pt x="238" y="128"/>
                    <a:pt x="285" y="190"/>
                  </a:cubicBezTo>
                  <a:cubicBezTo>
                    <a:pt x="292" y="198"/>
                    <a:pt x="300" y="202"/>
                    <a:pt x="309" y="202"/>
                  </a:cubicBezTo>
                  <a:cubicBezTo>
                    <a:pt x="326" y="202"/>
                    <a:pt x="342" y="189"/>
                    <a:pt x="339" y="168"/>
                  </a:cubicBezTo>
                  <a:cubicBezTo>
                    <a:pt x="335" y="96"/>
                    <a:pt x="285" y="33"/>
                    <a:pt x="218" y="10"/>
                  </a:cubicBezTo>
                  <a:cubicBezTo>
                    <a:pt x="198" y="4"/>
                    <a:pt x="177" y="1"/>
                    <a:pt x="157"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4"/>
            <p:cNvSpPr/>
            <p:nvPr/>
          </p:nvSpPr>
          <p:spPr>
            <a:xfrm>
              <a:off x="2552575" y="613925"/>
              <a:ext cx="4075" cy="3975"/>
            </a:xfrm>
            <a:custGeom>
              <a:rect b="b" l="l" r="r" t="t"/>
              <a:pathLst>
                <a:path extrusionOk="0" h="159" w="163">
                  <a:moveTo>
                    <a:pt x="81" y="0"/>
                  </a:moveTo>
                  <a:cubicBezTo>
                    <a:pt x="61" y="0"/>
                    <a:pt x="41" y="20"/>
                    <a:pt x="41" y="43"/>
                  </a:cubicBezTo>
                  <a:cubicBezTo>
                    <a:pt x="32" y="47"/>
                    <a:pt x="27" y="52"/>
                    <a:pt x="23" y="61"/>
                  </a:cubicBezTo>
                  <a:cubicBezTo>
                    <a:pt x="0" y="83"/>
                    <a:pt x="0" y="115"/>
                    <a:pt x="23" y="137"/>
                  </a:cubicBezTo>
                  <a:lnTo>
                    <a:pt x="27" y="142"/>
                  </a:lnTo>
                  <a:cubicBezTo>
                    <a:pt x="38" y="153"/>
                    <a:pt x="54" y="159"/>
                    <a:pt x="71" y="159"/>
                  </a:cubicBezTo>
                  <a:cubicBezTo>
                    <a:pt x="82" y="159"/>
                    <a:pt x="93" y="156"/>
                    <a:pt x="104" y="151"/>
                  </a:cubicBezTo>
                  <a:cubicBezTo>
                    <a:pt x="162" y="110"/>
                    <a:pt x="144" y="56"/>
                    <a:pt x="104" y="11"/>
                  </a:cubicBezTo>
                  <a:cubicBezTo>
                    <a:pt x="97" y="4"/>
                    <a:pt x="89" y="0"/>
                    <a:pt x="81" y="0"/>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4"/>
            <p:cNvSpPr/>
            <p:nvPr/>
          </p:nvSpPr>
          <p:spPr>
            <a:xfrm>
              <a:off x="2571450" y="623150"/>
              <a:ext cx="8600" cy="6375"/>
            </a:xfrm>
            <a:custGeom>
              <a:rect b="b" l="l" r="r" t="t"/>
              <a:pathLst>
                <a:path extrusionOk="0" h="255" w="344">
                  <a:moveTo>
                    <a:pt x="61" y="1"/>
                  </a:moveTo>
                  <a:cubicBezTo>
                    <a:pt x="16" y="1"/>
                    <a:pt x="1" y="71"/>
                    <a:pt x="51" y="83"/>
                  </a:cubicBezTo>
                  <a:cubicBezTo>
                    <a:pt x="132" y="97"/>
                    <a:pt x="199" y="151"/>
                    <a:pt x="231" y="227"/>
                  </a:cubicBezTo>
                  <a:cubicBezTo>
                    <a:pt x="240" y="246"/>
                    <a:pt x="255" y="254"/>
                    <a:pt x="271" y="254"/>
                  </a:cubicBezTo>
                  <a:cubicBezTo>
                    <a:pt x="306" y="254"/>
                    <a:pt x="344" y="213"/>
                    <a:pt x="325" y="169"/>
                  </a:cubicBezTo>
                  <a:cubicBezTo>
                    <a:pt x="276" y="74"/>
                    <a:pt x="181" y="7"/>
                    <a:pt x="73" y="2"/>
                  </a:cubicBezTo>
                  <a:cubicBezTo>
                    <a:pt x="69" y="1"/>
                    <a:pt x="65" y="1"/>
                    <a:pt x="6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4"/>
            <p:cNvSpPr/>
            <p:nvPr/>
          </p:nvSpPr>
          <p:spPr>
            <a:xfrm>
              <a:off x="2453275" y="664525"/>
              <a:ext cx="7550" cy="8350"/>
            </a:xfrm>
            <a:custGeom>
              <a:rect b="b" l="l" r="r" t="t"/>
              <a:pathLst>
                <a:path extrusionOk="0" h="334" w="302">
                  <a:moveTo>
                    <a:pt x="168" y="1"/>
                  </a:moveTo>
                  <a:cubicBezTo>
                    <a:pt x="151" y="1"/>
                    <a:pt x="135" y="8"/>
                    <a:pt x="122" y="25"/>
                  </a:cubicBezTo>
                  <a:cubicBezTo>
                    <a:pt x="63" y="97"/>
                    <a:pt x="0" y="196"/>
                    <a:pt x="63" y="286"/>
                  </a:cubicBezTo>
                  <a:cubicBezTo>
                    <a:pt x="86" y="318"/>
                    <a:pt x="122" y="333"/>
                    <a:pt x="157" y="333"/>
                  </a:cubicBezTo>
                  <a:cubicBezTo>
                    <a:pt x="192" y="333"/>
                    <a:pt x="227" y="318"/>
                    <a:pt x="248" y="286"/>
                  </a:cubicBezTo>
                  <a:cubicBezTo>
                    <a:pt x="302" y="219"/>
                    <a:pt x="261" y="151"/>
                    <a:pt x="252" y="79"/>
                  </a:cubicBezTo>
                  <a:cubicBezTo>
                    <a:pt x="249" y="41"/>
                    <a:pt x="208" y="1"/>
                    <a:pt x="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4"/>
            <p:cNvSpPr/>
            <p:nvPr/>
          </p:nvSpPr>
          <p:spPr>
            <a:xfrm>
              <a:off x="2447300" y="664875"/>
              <a:ext cx="5625" cy="7150"/>
            </a:xfrm>
            <a:custGeom>
              <a:rect b="b" l="l" r="r" t="t"/>
              <a:pathLst>
                <a:path extrusionOk="0" h="286" w="225">
                  <a:moveTo>
                    <a:pt x="126" y="0"/>
                  </a:moveTo>
                  <a:cubicBezTo>
                    <a:pt x="120" y="0"/>
                    <a:pt x="115" y="1"/>
                    <a:pt x="109" y="2"/>
                  </a:cubicBezTo>
                  <a:cubicBezTo>
                    <a:pt x="46" y="20"/>
                    <a:pt x="23" y="106"/>
                    <a:pt x="10" y="160"/>
                  </a:cubicBezTo>
                  <a:cubicBezTo>
                    <a:pt x="1" y="196"/>
                    <a:pt x="10" y="232"/>
                    <a:pt x="37" y="259"/>
                  </a:cubicBezTo>
                  <a:cubicBezTo>
                    <a:pt x="55" y="272"/>
                    <a:pt x="82" y="286"/>
                    <a:pt x="109" y="286"/>
                  </a:cubicBezTo>
                  <a:cubicBezTo>
                    <a:pt x="154" y="286"/>
                    <a:pt x="190" y="254"/>
                    <a:pt x="203" y="214"/>
                  </a:cubicBezTo>
                  <a:cubicBezTo>
                    <a:pt x="224" y="159"/>
                    <a:pt x="210"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4"/>
            <p:cNvSpPr/>
            <p:nvPr/>
          </p:nvSpPr>
          <p:spPr>
            <a:xfrm>
              <a:off x="2508150" y="607875"/>
              <a:ext cx="27150" cy="21000"/>
            </a:xfrm>
            <a:custGeom>
              <a:rect b="b" l="l" r="r" t="t"/>
              <a:pathLst>
                <a:path extrusionOk="0" h="840" w="1086">
                  <a:moveTo>
                    <a:pt x="986" y="0"/>
                  </a:moveTo>
                  <a:cubicBezTo>
                    <a:pt x="977" y="0"/>
                    <a:pt x="966" y="2"/>
                    <a:pt x="954" y="6"/>
                  </a:cubicBezTo>
                  <a:cubicBezTo>
                    <a:pt x="864" y="42"/>
                    <a:pt x="765" y="60"/>
                    <a:pt x="666" y="64"/>
                  </a:cubicBezTo>
                  <a:cubicBezTo>
                    <a:pt x="576" y="64"/>
                    <a:pt x="531" y="172"/>
                    <a:pt x="594" y="235"/>
                  </a:cubicBezTo>
                  <a:cubicBezTo>
                    <a:pt x="599" y="240"/>
                    <a:pt x="603" y="249"/>
                    <a:pt x="608" y="253"/>
                  </a:cubicBezTo>
                  <a:lnTo>
                    <a:pt x="432" y="244"/>
                  </a:lnTo>
                  <a:cubicBezTo>
                    <a:pt x="342" y="244"/>
                    <a:pt x="288" y="339"/>
                    <a:pt x="333" y="420"/>
                  </a:cubicBezTo>
                  <a:cubicBezTo>
                    <a:pt x="351" y="447"/>
                    <a:pt x="374" y="483"/>
                    <a:pt x="396" y="514"/>
                  </a:cubicBezTo>
                  <a:cubicBezTo>
                    <a:pt x="306" y="469"/>
                    <a:pt x="210" y="432"/>
                    <a:pt x="117" y="432"/>
                  </a:cubicBezTo>
                  <a:cubicBezTo>
                    <a:pt x="90" y="432"/>
                    <a:pt x="63" y="435"/>
                    <a:pt x="36" y="442"/>
                  </a:cubicBezTo>
                  <a:cubicBezTo>
                    <a:pt x="5" y="451"/>
                    <a:pt x="0" y="492"/>
                    <a:pt x="27" y="505"/>
                  </a:cubicBezTo>
                  <a:cubicBezTo>
                    <a:pt x="207" y="591"/>
                    <a:pt x="342" y="730"/>
                    <a:pt x="513" y="825"/>
                  </a:cubicBezTo>
                  <a:cubicBezTo>
                    <a:pt x="531" y="835"/>
                    <a:pt x="550" y="840"/>
                    <a:pt x="569" y="840"/>
                  </a:cubicBezTo>
                  <a:cubicBezTo>
                    <a:pt x="617" y="840"/>
                    <a:pt x="662" y="809"/>
                    <a:pt x="675" y="757"/>
                  </a:cubicBezTo>
                  <a:cubicBezTo>
                    <a:pt x="693" y="663"/>
                    <a:pt x="675" y="564"/>
                    <a:pt x="630" y="478"/>
                  </a:cubicBezTo>
                  <a:cubicBezTo>
                    <a:pt x="689" y="478"/>
                    <a:pt x="747" y="474"/>
                    <a:pt x="806" y="469"/>
                  </a:cubicBezTo>
                  <a:cubicBezTo>
                    <a:pt x="900" y="465"/>
                    <a:pt x="945" y="352"/>
                    <a:pt x="882" y="280"/>
                  </a:cubicBezTo>
                  <a:cubicBezTo>
                    <a:pt x="869" y="267"/>
                    <a:pt x="860" y="253"/>
                    <a:pt x="851" y="240"/>
                  </a:cubicBezTo>
                  <a:cubicBezTo>
                    <a:pt x="914" y="226"/>
                    <a:pt x="968" y="199"/>
                    <a:pt x="1022" y="159"/>
                  </a:cubicBezTo>
                  <a:cubicBezTo>
                    <a:pt x="1086" y="115"/>
                    <a:pt x="1064" y="0"/>
                    <a:pt x="9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4"/>
            <p:cNvSpPr/>
            <p:nvPr/>
          </p:nvSpPr>
          <p:spPr>
            <a:xfrm>
              <a:off x="2546950" y="707425"/>
              <a:ext cx="47025" cy="44450"/>
            </a:xfrm>
            <a:custGeom>
              <a:rect b="b" l="l" r="r" t="t"/>
              <a:pathLst>
                <a:path extrusionOk="0" h="1778" w="1881">
                  <a:moveTo>
                    <a:pt x="1116" y="91"/>
                  </a:moveTo>
                  <a:cubicBezTo>
                    <a:pt x="1364" y="91"/>
                    <a:pt x="1539" y="140"/>
                    <a:pt x="1615" y="226"/>
                  </a:cubicBezTo>
                  <a:cubicBezTo>
                    <a:pt x="1764" y="401"/>
                    <a:pt x="1804" y="882"/>
                    <a:pt x="1642" y="1260"/>
                  </a:cubicBezTo>
                  <a:cubicBezTo>
                    <a:pt x="1557" y="1445"/>
                    <a:pt x="1395" y="1670"/>
                    <a:pt x="1080" y="1688"/>
                  </a:cubicBezTo>
                  <a:cubicBezTo>
                    <a:pt x="1063" y="1689"/>
                    <a:pt x="1047" y="1689"/>
                    <a:pt x="1031" y="1689"/>
                  </a:cubicBezTo>
                  <a:cubicBezTo>
                    <a:pt x="595" y="1689"/>
                    <a:pt x="370" y="1404"/>
                    <a:pt x="257" y="1161"/>
                  </a:cubicBezTo>
                  <a:cubicBezTo>
                    <a:pt x="86" y="797"/>
                    <a:pt x="99" y="401"/>
                    <a:pt x="153" y="338"/>
                  </a:cubicBezTo>
                  <a:cubicBezTo>
                    <a:pt x="243" y="226"/>
                    <a:pt x="698" y="91"/>
                    <a:pt x="1116" y="91"/>
                  </a:cubicBezTo>
                  <a:close/>
                  <a:moveTo>
                    <a:pt x="1116" y="1"/>
                  </a:moveTo>
                  <a:cubicBezTo>
                    <a:pt x="738" y="1"/>
                    <a:pt x="216" y="122"/>
                    <a:pt x="86" y="284"/>
                  </a:cubicBezTo>
                  <a:cubicBezTo>
                    <a:pt x="1" y="383"/>
                    <a:pt x="1" y="824"/>
                    <a:pt x="176" y="1202"/>
                  </a:cubicBezTo>
                  <a:cubicBezTo>
                    <a:pt x="302" y="1463"/>
                    <a:pt x="549" y="1778"/>
                    <a:pt x="1026" y="1778"/>
                  </a:cubicBezTo>
                  <a:lnTo>
                    <a:pt x="1080" y="1778"/>
                  </a:lnTo>
                  <a:cubicBezTo>
                    <a:pt x="1364" y="1760"/>
                    <a:pt x="1589" y="1589"/>
                    <a:pt x="1719" y="1296"/>
                  </a:cubicBezTo>
                  <a:cubicBezTo>
                    <a:pt x="1881" y="918"/>
                    <a:pt x="1863" y="392"/>
                    <a:pt x="1678" y="172"/>
                  </a:cubicBezTo>
                  <a:cubicBezTo>
                    <a:pt x="1566" y="32"/>
                    <a:pt x="1310" y="1"/>
                    <a:pt x="11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4"/>
            <p:cNvSpPr/>
            <p:nvPr/>
          </p:nvSpPr>
          <p:spPr>
            <a:xfrm>
              <a:off x="2519275" y="699425"/>
              <a:ext cx="34775" cy="58875"/>
            </a:xfrm>
            <a:custGeom>
              <a:rect b="b" l="l" r="r" t="t"/>
              <a:pathLst>
                <a:path extrusionOk="0" h="2355" w="1391">
                  <a:moveTo>
                    <a:pt x="649" y="0"/>
                  </a:moveTo>
                  <a:cubicBezTo>
                    <a:pt x="646" y="0"/>
                    <a:pt x="643" y="1"/>
                    <a:pt x="640" y="1"/>
                  </a:cubicBezTo>
                  <a:cubicBezTo>
                    <a:pt x="613" y="10"/>
                    <a:pt x="604" y="37"/>
                    <a:pt x="613" y="64"/>
                  </a:cubicBezTo>
                  <a:cubicBezTo>
                    <a:pt x="613" y="64"/>
                    <a:pt x="694" y="258"/>
                    <a:pt x="820" y="546"/>
                  </a:cubicBezTo>
                  <a:cubicBezTo>
                    <a:pt x="878" y="690"/>
                    <a:pt x="946" y="861"/>
                    <a:pt x="1018" y="1041"/>
                  </a:cubicBezTo>
                  <a:cubicBezTo>
                    <a:pt x="1090" y="1229"/>
                    <a:pt x="1148" y="1418"/>
                    <a:pt x="1193" y="1616"/>
                  </a:cubicBezTo>
                  <a:cubicBezTo>
                    <a:pt x="1206" y="1661"/>
                    <a:pt x="1211" y="1711"/>
                    <a:pt x="1215" y="1760"/>
                  </a:cubicBezTo>
                  <a:cubicBezTo>
                    <a:pt x="1220" y="1796"/>
                    <a:pt x="1215" y="1832"/>
                    <a:pt x="1202" y="1864"/>
                  </a:cubicBezTo>
                  <a:cubicBezTo>
                    <a:pt x="1184" y="1904"/>
                    <a:pt x="1157" y="1940"/>
                    <a:pt x="1130" y="1972"/>
                  </a:cubicBezTo>
                  <a:cubicBezTo>
                    <a:pt x="1099" y="2003"/>
                    <a:pt x="1063" y="2030"/>
                    <a:pt x="1027" y="2057"/>
                  </a:cubicBezTo>
                  <a:cubicBezTo>
                    <a:pt x="887" y="2147"/>
                    <a:pt x="725" y="2201"/>
                    <a:pt x="559" y="2215"/>
                  </a:cubicBezTo>
                  <a:cubicBezTo>
                    <a:pt x="525" y="2217"/>
                    <a:pt x="491" y="2218"/>
                    <a:pt x="457" y="2218"/>
                  </a:cubicBezTo>
                  <a:cubicBezTo>
                    <a:pt x="424" y="2218"/>
                    <a:pt x="390" y="2217"/>
                    <a:pt x="356" y="2215"/>
                  </a:cubicBezTo>
                  <a:cubicBezTo>
                    <a:pt x="302" y="2210"/>
                    <a:pt x="253" y="2201"/>
                    <a:pt x="203" y="2183"/>
                  </a:cubicBezTo>
                  <a:cubicBezTo>
                    <a:pt x="172" y="2179"/>
                    <a:pt x="140" y="2165"/>
                    <a:pt x="109" y="2156"/>
                  </a:cubicBezTo>
                  <a:lnTo>
                    <a:pt x="73" y="2143"/>
                  </a:lnTo>
                  <a:lnTo>
                    <a:pt x="68" y="2143"/>
                  </a:lnTo>
                  <a:cubicBezTo>
                    <a:pt x="63" y="2140"/>
                    <a:pt x="57" y="2139"/>
                    <a:pt x="51" y="2139"/>
                  </a:cubicBezTo>
                  <a:cubicBezTo>
                    <a:pt x="35" y="2139"/>
                    <a:pt x="21" y="2148"/>
                    <a:pt x="14" y="2165"/>
                  </a:cubicBezTo>
                  <a:cubicBezTo>
                    <a:pt x="1" y="2188"/>
                    <a:pt x="10" y="2215"/>
                    <a:pt x="32" y="2224"/>
                  </a:cubicBezTo>
                  <a:lnTo>
                    <a:pt x="68" y="2246"/>
                  </a:lnTo>
                  <a:cubicBezTo>
                    <a:pt x="100" y="2264"/>
                    <a:pt x="136" y="2278"/>
                    <a:pt x="172" y="2291"/>
                  </a:cubicBezTo>
                  <a:cubicBezTo>
                    <a:pt x="226" y="2309"/>
                    <a:pt x="284" y="2327"/>
                    <a:pt x="338" y="2336"/>
                  </a:cubicBezTo>
                  <a:cubicBezTo>
                    <a:pt x="415" y="2350"/>
                    <a:pt x="491" y="2354"/>
                    <a:pt x="563" y="2354"/>
                  </a:cubicBezTo>
                  <a:cubicBezTo>
                    <a:pt x="653" y="2350"/>
                    <a:pt x="743" y="2336"/>
                    <a:pt x="833" y="2314"/>
                  </a:cubicBezTo>
                  <a:cubicBezTo>
                    <a:pt x="932" y="2291"/>
                    <a:pt x="1027" y="2251"/>
                    <a:pt x="1112" y="2192"/>
                  </a:cubicBezTo>
                  <a:cubicBezTo>
                    <a:pt x="1161" y="2165"/>
                    <a:pt x="1206" y="2129"/>
                    <a:pt x="1242" y="2089"/>
                  </a:cubicBezTo>
                  <a:cubicBezTo>
                    <a:pt x="1265" y="2066"/>
                    <a:pt x="1287" y="2044"/>
                    <a:pt x="1305" y="2021"/>
                  </a:cubicBezTo>
                  <a:cubicBezTo>
                    <a:pt x="1323" y="1999"/>
                    <a:pt x="1337" y="1972"/>
                    <a:pt x="1350" y="1949"/>
                  </a:cubicBezTo>
                  <a:cubicBezTo>
                    <a:pt x="1377" y="1886"/>
                    <a:pt x="1391" y="1819"/>
                    <a:pt x="1386" y="1751"/>
                  </a:cubicBezTo>
                  <a:cubicBezTo>
                    <a:pt x="1382" y="1697"/>
                    <a:pt x="1373" y="1639"/>
                    <a:pt x="1364" y="1585"/>
                  </a:cubicBezTo>
                  <a:cubicBezTo>
                    <a:pt x="1314" y="1378"/>
                    <a:pt x="1247" y="1180"/>
                    <a:pt x="1166" y="982"/>
                  </a:cubicBezTo>
                  <a:cubicBezTo>
                    <a:pt x="1094" y="798"/>
                    <a:pt x="1009" y="631"/>
                    <a:pt x="941" y="492"/>
                  </a:cubicBezTo>
                  <a:cubicBezTo>
                    <a:pt x="802" y="204"/>
                    <a:pt x="694" y="24"/>
                    <a:pt x="694" y="24"/>
                  </a:cubicBezTo>
                  <a:cubicBezTo>
                    <a:pt x="682" y="9"/>
                    <a:pt x="665" y="0"/>
                    <a:pt x="64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4"/>
            <p:cNvSpPr/>
            <p:nvPr/>
          </p:nvSpPr>
          <p:spPr>
            <a:xfrm>
              <a:off x="2545500" y="704125"/>
              <a:ext cx="49350" cy="14250"/>
            </a:xfrm>
            <a:custGeom>
              <a:rect b="b" l="l" r="r" t="t"/>
              <a:pathLst>
                <a:path extrusionOk="0" h="570" w="1974">
                  <a:moveTo>
                    <a:pt x="1222" y="1"/>
                  </a:moveTo>
                  <a:cubicBezTo>
                    <a:pt x="1071" y="1"/>
                    <a:pt x="905" y="20"/>
                    <a:pt x="729" y="65"/>
                  </a:cubicBezTo>
                  <a:cubicBezTo>
                    <a:pt x="32" y="245"/>
                    <a:pt x="0" y="502"/>
                    <a:pt x="76" y="556"/>
                  </a:cubicBezTo>
                  <a:cubicBezTo>
                    <a:pt x="90" y="565"/>
                    <a:pt x="103" y="569"/>
                    <a:pt x="115" y="569"/>
                  </a:cubicBezTo>
                  <a:cubicBezTo>
                    <a:pt x="210" y="569"/>
                    <a:pt x="314" y="328"/>
                    <a:pt x="1053" y="241"/>
                  </a:cubicBezTo>
                  <a:cubicBezTo>
                    <a:pt x="1091" y="236"/>
                    <a:pt x="1129" y="234"/>
                    <a:pt x="1166" y="234"/>
                  </a:cubicBezTo>
                  <a:cubicBezTo>
                    <a:pt x="1489" y="234"/>
                    <a:pt x="1760" y="392"/>
                    <a:pt x="1884" y="392"/>
                  </a:cubicBezTo>
                  <a:cubicBezTo>
                    <a:pt x="1926" y="392"/>
                    <a:pt x="1952" y="374"/>
                    <a:pt x="1957" y="326"/>
                  </a:cubicBezTo>
                  <a:cubicBezTo>
                    <a:pt x="1974" y="171"/>
                    <a:pt x="1670" y="1"/>
                    <a:pt x="12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4"/>
            <p:cNvSpPr/>
            <p:nvPr/>
          </p:nvSpPr>
          <p:spPr>
            <a:xfrm>
              <a:off x="2517150" y="720375"/>
              <a:ext cx="33125" cy="11200"/>
            </a:xfrm>
            <a:custGeom>
              <a:rect b="b" l="l" r="r" t="t"/>
              <a:pathLst>
                <a:path extrusionOk="0" h="448" w="1325">
                  <a:moveTo>
                    <a:pt x="873" y="0"/>
                  </a:moveTo>
                  <a:cubicBezTo>
                    <a:pt x="828" y="0"/>
                    <a:pt x="783" y="0"/>
                    <a:pt x="743" y="5"/>
                  </a:cubicBezTo>
                  <a:cubicBezTo>
                    <a:pt x="698" y="9"/>
                    <a:pt x="653" y="14"/>
                    <a:pt x="612" y="27"/>
                  </a:cubicBezTo>
                  <a:cubicBezTo>
                    <a:pt x="567" y="36"/>
                    <a:pt x="527" y="50"/>
                    <a:pt x="482" y="68"/>
                  </a:cubicBezTo>
                  <a:cubicBezTo>
                    <a:pt x="446" y="81"/>
                    <a:pt x="405" y="99"/>
                    <a:pt x="369" y="117"/>
                  </a:cubicBezTo>
                  <a:cubicBezTo>
                    <a:pt x="302" y="153"/>
                    <a:pt x="239" y="194"/>
                    <a:pt x="180" y="243"/>
                  </a:cubicBezTo>
                  <a:cubicBezTo>
                    <a:pt x="122" y="288"/>
                    <a:pt x="68" y="337"/>
                    <a:pt x="23" y="396"/>
                  </a:cubicBezTo>
                  <a:lnTo>
                    <a:pt x="18" y="396"/>
                  </a:lnTo>
                  <a:cubicBezTo>
                    <a:pt x="1" y="421"/>
                    <a:pt x="22" y="448"/>
                    <a:pt x="45" y="448"/>
                  </a:cubicBezTo>
                  <a:cubicBezTo>
                    <a:pt x="51" y="448"/>
                    <a:pt x="57" y="446"/>
                    <a:pt x="63" y="441"/>
                  </a:cubicBezTo>
                  <a:cubicBezTo>
                    <a:pt x="117" y="396"/>
                    <a:pt x="176" y="355"/>
                    <a:pt x="234" y="319"/>
                  </a:cubicBezTo>
                  <a:cubicBezTo>
                    <a:pt x="293" y="283"/>
                    <a:pt x="351" y="247"/>
                    <a:pt x="414" y="220"/>
                  </a:cubicBezTo>
                  <a:cubicBezTo>
                    <a:pt x="450" y="203"/>
                    <a:pt x="486" y="185"/>
                    <a:pt x="522" y="176"/>
                  </a:cubicBezTo>
                  <a:cubicBezTo>
                    <a:pt x="558" y="162"/>
                    <a:pt x="599" y="149"/>
                    <a:pt x="635" y="140"/>
                  </a:cubicBezTo>
                  <a:cubicBezTo>
                    <a:pt x="675" y="131"/>
                    <a:pt x="716" y="122"/>
                    <a:pt x="752" y="117"/>
                  </a:cubicBezTo>
                  <a:cubicBezTo>
                    <a:pt x="780" y="114"/>
                    <a:pt x="807" y="111"/>
                    <a:pt x="832" y="111"/>
                  </a:cubicBezTo>
                  <a:cubicBezTo>
                    <a:pt x="843" y="111"/>
                    <a:pt x="854" y="111"/>
                    <a:pt x="864" y="113"/>
                  </a:cubicBezTo>
                  <a:cubicBezTo>
                    <a:pt x="900" y="113"/>
                    <a:pt x="936" y="113"/>
                    <a:pt x="972" y="117"/>
                  </a:cubicBezTo>
                  <a:cubicBezTo>
                    <a:pt x="1004" y="117"/>
                    <a:pt x="1040" y="126"/>
                    <a:pt x="1067" y="135"/>
                  </a:cubicBezTo>
                  <a:cubicBezTo>
                    <a:pt x="1098" y="140"/>
                    <a:pt x="1125" y="144"/>
                    <a:pt x="1148" y="153"/>
                  </a:cubicBezTo>
                  <a:lnTo>
                    <a:pt x="1210" y="176"/>
                  </a:lnTo>
                  <a:lnTo>
                    <a:pt x="1264" y="194"/>
                  </a:lnTo>
                  <a:lnTo>
                    <a:pt x="1269" y="194"/>
                  </a:lnTo>
                  <a:cubicBezTo>
                    <a:pt x="1272" y="194"/>
                    <a:pt x="1275" y="195"/>
                    <a:pt x="1278" y="195"/>
                  </a:cubicBezTo>
                  <a:cubicBezTo>
                    <a:pt x="1308" y="195"/>
                    <a:pt x="1325" y="152"/>
                    <a:pt x="1296" y="135"/>
                  </a:cubicBezTo>
                  <a:lnTo>
                    <a:pt x="1242" y="108"/>
                  </a:lnTo>
                  <a:cubicBezTo>
                    <a:pt x="1197" y="81"/>
                    <a:pt x="1148" y="59"/>
                    <a:pt x="1094" y="41"/>
                  </a:cubicBezTo>
                  <a:cubicBezTo>
                    <a:pt x="1062" y="32"/>
                    <a:pt x="1026" y="23"/>
                    <a:pt x="990" y="14"/>
                  </a:cubicBezTo>
                  <a:cubicBezTo>
                    <a:pt x="954" y="5"/>
                    <a:pt x="914" y="0"/>
                    <a:pt x="8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4"/>
            <p:cNvSpPr/>
            <p:nvPr/>
          </p:nvSpPr>
          <p:spPr>
            <a:xfrm>
              <a:off x="2452250" y="724975"/>
              <a:ext cx="23825" cy="3850"/>
            </a:xfrm>
            <a:custGeom>
              <a:rect b="b" l="l" r="r" t="t"/>
              <a:pathLst>
                <a:path extrusionOk="0" h="154" w="953">
                  <a:moveTo>
                    <a:pt x="873" y="0"/>
                  </a:moveTo>
                  <a:cubicBezTo>
                    <a:pt x="872" y="0"/>
                    <a:pt x="870" y="0"/>
                    <a:pt x="869" y="1"/>
                  </a:cubicBezTo>
                  <a:lnTo>
                    <a:pt x="82" y="36"/>
                  </a:lnTo>
                  <a:cubicBezTo>
                    <a:pt x="1" y="36"/>
                    <a:pt x="1" y="153"/>
                    <a:pt x="82" y="153"/>
                  </a:cubicBezTo>
                  <a:lnTo>
                    <a:pt x="873" y="117"/>
                  </a:lnTo>
                  <a:cubicBezTo>
                    <a:pt x="953" y="113"/>
                    <a:pt x="950" y="0"/>
                    <a:pt x="8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4"/>
            <p:cNvSpPr/>
            <p:nvPr/>
          </p:nvSpPr>
          <p:spPr>
            <a:xfrm>
              <a:off x="2471475" y="713275"/>
              <a:ext cx="50300" cy="47725"/>
            </a:xfrm>
            <a:custGeom>
              <a:rect b="b" l="l" r="r" t="t"/>
              <a:pathLst>
                <a:path extrusionOk="0" h="1909" w="2012">
                  <a:moveTo>
                    <a:pt x="1049" y="86"/>
                  </a:moveTo>
                  <a:cubicBezTo>
                    <a:pt x="1369" y="86"/>
                    <a:pt x="1625" y="154"/>
                    <a:pt x="1706" y="221"/>
                  </a:cubicBezTo>
                  <a:cubicBezTo>
                    <a:pt x="1796" y="293"/>
                    <a:pt x="1922" y="855"/>
                    <a:pt x="1778" y="1301"/>
                  </a:cubicBezTo>
                  <a:cubicBezTo>
                    <a:pt x="1674" y="1625"/>
                    <a:pt x="1458" y="1805"/>
                    <a:pt x="1139" y="1823"/>
                  </a:cubicBezTo>
                  <a:lnTo>
                    <a:pt x="1067" y="1823"/>
                  </a:lnTo>
                  <a:cubicBezTo>
                    <a:pt x="1059" y="1823"/>
                    <a:pt x="1051" y="1823"/>
                    <a:pt x="1043" y="1823"/>
                  </a:cubicBezTo>
                  <a:cubicBezTo>
                    <a:pt x="733" y="1823"/>
                    <a:pt x="442" y="1654"/>
                    <a:pt x="293" y="1377"/>
                  </a:cubicBezTo>
                  <a:cubicBezTo>
                    <a:pt x="91" y="1031"/>
                    <a:pt x="100" y="599"/>
                    <a:pt x="221" y="383"/>
                  </a:cubicBezTo>
                  <a:cubicBezTo>
                    <a:pt x="329" y="199"/>
                    <a:pt x="640" y="86"/>
                    <a:pt x="1049" y="86"/>
                  </a:cubicBezTo>
                  <a:close/>
                  <a:moveTo>
                    <a:pt x="1045" y="1"/>
                  </a:moveTo>
                  <a:cubicBezTo>
                    <a:pt x="838" y="1"/>
                    <a:pt x="325" y="32"/>
                    <a:pt x="145" y="338"/>
                  </a:cubicBezTo>
                  <a:cubicBezTo>
                    <a:pt x="10" y="576"/>
                    <a:pt x="1" y="1044"/>
                    <a:pt x="217" y="1422"/>
                  </a:cubicBezTo>
                  <a:cubicBezTo>
                    <a:pt x="384" y="1721"/>
                    <a:pt x="701" y="1908"/>
                    <a:pt x="1043" y="1908"/>
                  </a:cubicBezTo>
                  <a:cubicBezTo>
                    <a:pt x="1051" y="1908"/>
                    <a:pt x="1059" y="1908"/>
                    <a:pt x="1067" y="1908"/>
                  </a:cubicBezTo>
                  <a:lnTo>
                    <a:pt x="1144" y="1908"/>
                  </a:lnTo>
                  <a:cubicBezTo>
                    <a:pt x="1499" y="1886"/>
                    <a:pt x="1751" y="1683"/>
                    <a:pt x="1863" y="1323"/>
                  </a:cubicBezTo>
                  <a:cubicBezTo>
                    <a:pt x="2012" y="846"/>
                    <a:pt x="1886" y="253"/>
                    <a:pt x="1760" y="149"/>
                  </a:cubicBezTo>
                  <a:cubicBezTo>
                    <a:pt x="1647" y="64"/>
                    <a:pt x="1355" y="1"/>
                    <a:pt x="104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4"/>
            <p:cNvSpPr/>
            <p:nvPr/>
          </p:nvSpPr>
          <p:spPr>
            <a:xfrm>
              <a:off x="2468500" y="710900"/>
              <a:ext cx="50250" cy="14550"/>
            </a:xfrm>
            <a:custGeom>
              <a:rect b="b" l="l" r="r" t="t"/>
              <a:pathLst>
                <a:path extrusionOk="0" h="582" w="2010">
                  <a:moveTo>
                    <a:pt x="1146" y="1"/>
                  </a:moveTo>
                  <a:cubicBezTo>
                    <a:pt x="456" y="1"/>
                    <a:pt x="0" y="339"/>
                    <a:pt x="61" y="532"/>
                  </a:cubicBezTo>
                  <a:cubicBezTo>
                    <a:pt x="74" y="567"/>
                    <a:pt x="94" y="582"/>
                    <a:pt x="121" y="582"/>
                  </a:cubicBezTo>
                  <a:cubicBezTo>
                    <a:pt x="246" y="582"/>
                    <a:pt x="524" y="285"/>
                    <a:pt x="925" y="244"/>
                  </a:cubicBezTo>
                  <a:cubicBezTo>
                    <a:pt x="1043" y="231"/>
                    <a:pt x="1145" y="226"/>
                    <a:pt x="1236" y="226"/>
                  </a:cubicBezTo>
                  <a:cubicBezTo>
                    <a:pt x="1690" y="226"/>
                    <a:pt x="1823" y="360"/>
                    <a:pt x="1901" y="360"/>
                  </a:cubicBezTo>
                  <a:cubicBezTo>
                    <a:pt x="1918" y="360"/>
                    <a:pt x="1932" y="354"/>
                    <a:pt x="1946" y="339"/>
                  </a:cubicBezTo>
                  <a:cubicBezTo>
                    <a:pt x="2009" y="267"/>
                    <a:pt x="1924" y="24"/>
                    <a:pt x="1200" y="1"/>
                  </a:cubicBezTo>
                  <a:cubicBezTo>
                    <a:pt x="1182" y="1"/>
                    <a:pt x="1164" y="1"/>
                    <a:pt x="11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4"/>
            <p:cNvSpPr/>
            <p:nvPr/>
          </p:nvSpPr>
          <p:spPr>
            <a:xfrm>
              <a:off x="2953850" y="1224650"/>
              <a:ext cx="40850" cy="21050"/>
            </a:xfrm>
            <a:custGeom>
              <a:rect b="b" l="l" r="r" t="t"/>
              <a:pathLst>
                <a:path extrusionOk="0" h="842" w="1634">
                  <a:moveTo>
                    <a:pt x="0" y="1"/>
                  </a:moveTo>
                  <a:cubicBezTo>
                    <a:pt x="0" y="28"/>
                    <a:pt x="5" y="491"/>
                    <a:pt x="104" y="590"/>
                  </a:cubicBezTo>
                  <a:cubicBezTo>
                    <a:pt x="234" y="721"/>
                    <a:pt x="684" y="841"/>
                    <a:pt x="1041" y="841"/>
                  </a:cubicBezTo>
                  <a:cubicBezTo>
                    <a:pt x="1225" y="841"/>
                    <a:pt x="1384" y="809"/>
                    <a:pt x="1462" y="730"/>
                  </a:cubicBezTo>
                  <a:cubicBezTo>
                    <a:pt x="1633" y="559"/>
                    <a:pt x="1134" y="199"/>
                    <a:pt x="1134" y="199"/>
                  </a:cubicBezTo>
                  <a:cubicBezTo>
                    <a:pt x="1000" y="223"/>
                    <a:pt x="879" y="233"/>
                    <a:pt x="769" y="233"/>
                  </a:cubicBezTo>
                  <a:cubicBezTo>
                    <a:pt x="241" y="233"/>
                    <a:pt x="0" y="1"/>
                    <a:pt x="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4"/>
            <p:cNvSpPr/>
            <p:nvPr/>
          </p:nvSpPr>
          <p:spPr>
            <a:xfrm>
              <a:off x="3032000" y="1224200"/>
              <a:ext cx="41300" cy="20175"/>
            </a:xfrm>
            <a:custGeom>
              <a:rect b="b" l="l" r="r" t="t"/>
              <a:pathLst>
                <a:path extrusionOk="0" h="807" w="1652">
                  <a:moveTo>
                    <a:pt x="1" y="1"/>
                  </a:moveTo>
                  <a:cubicBezTo>
                    <a:pt x="1" y="1"/>
                    <a:pt x="14" y="487"/>
                    <a:pt x="122" y="586"/>
                  </a:cubicBezTo>
                  <a:cubicBezTo>
                    <a:pt x="252" y="706"/>
                    <a:pt x="663" y="806"/>
                    <a:pt x="1008" y="806"/>
                  </a:cubicBezTo>
                  <a:cubicBezTo>
                    <a:pt x="1216" y="806"/>
                    <a:pt x="1401" y="770"/>
                    <a:pt x="1485" y="680"/>
                  </a:cubicBezTo>
                  <a:cubicBezTo>
                    <a:pt x="1652" y="500"/>
                    <a:pt x="1139" y="158"/>
                    <a:pt x="1139" y="158"/>
                  </a:cubicBezTo>
                  <a:cubicBezTo>
                    <a:pt x="978" y="194"/>
                    <a:pt x="835" y="208"/>
                    <a:pt x="710" y="208"/>
                  </a:cubicBezTo>
                  <a:cubicBezTo>
                    <a:pt x="228" y="208"/>
                    <a:pt x="1" y="1"/>
                    <a:pt x="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4"/>
            <p:cNvSpPr/>
            <p:nvPr/>
          </p:nvSpPr>
          <p:spPr>
            <a:xfrm>
              <a:off x="2879725" y="779150"/>
              <a:ext cx="205850" cy="313100"/>
            </a:xfrm>
            <a:custGeom>
              <a:rect b="b" l="l" r="r" t="t"/>
              <a:pathLst>
                <a:path extrusionOk="0" h="12524" w="8234">
                  <a:moveTo>
                    <a:pt x="5414" y="1"/>
                  </a:moveTo>
                  <a:cubicBezTo>
                    <a:pt x="4984" y="1"/>
                    <a:pt x="4639" y="195"/>
                    <a:pt x="4639" y="195"/>
                  </a:cubicBezTo>
                  <a:cubicBezTo>
                    <a:pt x="4639" y="195"/>
                    <a:pt x="4661" y="659"/>
                    <a:pt x="4018" y="699"/>
                  </a:cubicBezTo>
                  <a:cubicBezTo>
                    <a:pt x="3983" y="703"/>
                    <a:pt x="3948" y="705"/>
                    <a:pt x="3913" y="705"/>
                  </a:cubicBezTo>
                  <a:cubicBezTo>
                    <a:pt x="3573" y="705"/>
                    <a:pt x="3252" y="529"/>
                    <a:pt x="3064" y="236"/>
                  </a:cubicBezTo>
                  <a:cubicBezTo>
                    <a:pt x="2846" y="119"/>
                    <a:pt x="2600" y="56"/>
                    <a:pt x="2351" y="56"/>
                  </a:cubicBezTo>
                  <a:cubicBezTo>
                    <a:pt x="2313" y="56"/>
                    <a:pt x="2275" y="57"/>
                    <a:pt x="2237" y="60"/>
                  </a:cubicBezTo>
                  <a:cubicBezTo>
                    <a:pt x="2313" y="245"/>
                    <a:pt x="2403" y="425"/>
                    <a:pt x="2507" y="596"/>
                  </a:cubicBezTo>
                  <a:cubicBezTo>
                    <a:pt x="2294" y="937"/>
                    <a:pt x="1086" y="1370"/>
                    <a:pt x="831" y="1370"/>
                  </a:cubicBezTo>
                  <a:cubicBezTo>
                    <a:pt x="827" y="1370"/>
                    <a:pt x="823" y="1370"/>
                    <a:pt x="820" y="1369"/>
                  </a:cubicBezTo>
                  <a:lnTo>
                    <a:pt x="806" y="1369"/>
                  </a:lnTo>
                  <a:cubicBezTo>
                    <a:pt x="541" y="1959"/>
                    <a:pt x="334" y="2602"/>
                    <a:pt x="1" y="2903"/>
                  </a:cubicBezTo>
                  <a:cubicBezTo>
                    <a:pt x="181" y="3110"/>
                    <a:pt x="383" y="3290"/>
                    <a:pt x="613" y="3443"/>
                  </a:cubicBezTo>
                  <a:cubicBezTo>
                    <a:pt x="904" y="3637"/>
                    <a:pt x="1287" y="3812"/>
                    <a:pt x="1716" y="3812"/>
                  </a:cubicBezTo>
                  <a:cubicBezTo>
                    <a:pt x="1824" y="3812"/>
                    <a:pt x="1935" y="3801"/>
                    <a:pt x="2048" y="3776"/>
                  </a:cubicBezTo>
                  <a:cubicBezTo>
                    <a:pt x="2093" y="3767"/>
                    <a:pt x="2142" y="3754"/>
                    <a:pt x="2187" y="3740"/>
                  </a:cubicBezTo>
                  <a:cubicBezTo>
                    <a:pt x="2187" y="3740"/>
                    <a:pt x="2237" y="3596"/>
                    <a:pt x="2300" y="3367"/>
                  </a:cubicBezTo>
                  <a:lnTo>
                    <a:pt x="2322" y="3376"/>
                  </a:lnTo>
                  <a:cubicBezTo>
                    <a:pt x="2507" y="4019"/>
                    <a:pt x="2723" y="5378"/>
                    <a:pt x="2723" y="5378"/>
                  </a:cubicBezTo>
                  <a:cubicBezTo>
                    <a:pt x="1548" y="7784"/>
                    <a:pt x="1346" y="11392"/>
                    <a:pt x="1346" y="11392"/>
                  </a:cubicBezTo>
                  <a:cubicBezTo>
                    <a:pt x="1548" y="11554"/>
                    <a:pt x="1760" y="11698"/>
                    <a:pt x="1989" y="11820"/>
                  </a:cubicBezTo>
                  <a:cubicBezTo>
                    <a:pt x="2718" y="12225"/>
                    <a:pt x="3528" y="12459"/>
                    <a:pt x="4360" y="12508"/>
                  </a:cubicBezTo>
                  <a:cubicBezTo>
                    <a:pt x="4400" y="12512"/>
                    <a:pt x="4436" y="12517"/>
                    <a:pt x="4472" y="12517"/>
                  </a:cubicBezTo>
                  <a:cubicBezTo>
                    <a:pt x="4562" y="12521"/>
                    <a:pt x="4651" y="12523"/>
                    <a:pt x="4740" y="12523"/>
                  </a:cubicBezTo>
                  <a:cubicBezTo>
                    <a:pt x="4938" y="12523"/>
                    <a:pt x="5136" y="12513"/>
                    <a:pt x="5332" y="12494"/>
                  </a:cubicBezTo>
                  <a:cubicBezTo>
                    <a:pt x="6366" y="12405"/>
                    <a:pt x="7082" y="12076"/>
                    <a:pt x="7514" y="11779"/>
                  </a:cubicBezTo>
                  <a:cubicBezTo>
                    <a:pt x="7815" y="11577"/>
                    <a:pt x="7977" y="11388"/>
                    <a:pt x="8008" y="11316"/>
                  </a:cubicBezTo>
                  <a:cubicBezTo>
                    <a:pt x="8233" y="10745"/>
                    <a:pt x="7842" y="8329"/>
                    <a:pt x="7473" y="7096"/>
                  </a:cubicBezTo>
                  <a:cubicBezTo>
                    <a:pt x="7289" y="6493"/>
                    <a:pt x="7104" y="5954"/>
                    <a:pt x="6933" y="5495"/>
                  </a:cubicBezTo>
                  <a:cubicBezTo>
                    <a:pt x="6497" y="4316"/>
                    <a:pt x="6155" y="3646"/>
                    <a:pt x="6155" y="3646"/>
                  </a:cubicBezTo>
                  <a:cubicBezTo>
                    <a:pt x="6155" y="3646"/>
                    <a:pt x="6168" y="3610"/>
                    <a:pt x="6191" y="3547"/>
                  </a:cubicBezTo>
                  <a:lnTo>
                    <a:pt x="6222" y="3556"/>
                  </a:lnTo>
                  <a:cubicBezTo>
                    <a:pt x="6235" y="3556"/>
                    <a:pt x="6248" y="3556"/>
                    <a:pt x="6261" y="3556"/>
                  </a:cubicBezTo>
                  <a:cubicBezTo>
                    <a:pt x="6757" y="3556"/>
                    <a:pt x="7096" y="3389"/>
                    <a:pt x="7320" y="3200"/>
                  </a:cubicBezTo>
                  <a:cubicBezTo>
                    <a:pt x="7487" y="3065"/>
                    <a:pt x="7617" y="2890"/>
                    <a:pt x="7702" y="2697"/>
                  </a:cubicBezTo>
                  <a:cubicBezTo>
                    <a:pt x="7464" y="2247"/>
                    <a:pt x="7032" y="1311"/>
                    <a:pt x="6578" y="695"/>
                  </a:cubicBezTo>
                  <a:cubicBezTo>
                    <a:pt x="6411" y="465"/>
                    <a:pt x="6240" y="285"/>
                    <a:pt x="6078" y="186"/>
                  </a:cubicBezTo>
                  <a:cubicBezTo>
                    <a:pt x="5857" y="47"/>
                    <a:pt x="5625" y="1"/>
                    <a:pt x="54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4"/>
            <p:cNvSpPr/>
            <p:nvPr/>
          </p:nvSpPr>
          <p:spPr>
            <a:xfrm>
              <a:off x="2930450" y="766800"/>
              <a:ext cx="26000" cy="18375"/>
            </a:xfrm>
            <a:custGeom>
              <a:rect b="b" l="l" r="r" t="t"/>
              <a:pathLst>
                <a:path extrusionOk="0" h="735" w="1040">
                  <a:moveTo>
                    <a:pt x="23" y="1"/>
                  </a:moveTo>
                  <a:lnTo>
                    <a:pt x="1" y="10"/>
                  </a:lnTo>
                  <a:cubicBezTo>
                    <a:pt x="73" y="226"/>
                    <a:pt x="145" y="406"/>
                    <a:pt x="212" y="554"/>
                  </a:cubicBezTo>
                  <a:cubicBezTo>
                    <a:pt x="250" y="551"/>
                    <a:pt x="287" y="550"/>
                    <a:pt x="325" y="550"/>
                  </a:cubicBezTo>
                  <a:cubicBezTo>
                    <a:pt x="571" y="550"/>
                    <a:pt x="817" y="613"/>
                    <a:pt x="1040" y="734"/>
                  </a:cubicBezTo>
                  <a:lnTo>
                    <a:pt x="1031" y="347"/>
                  </a:lnTo>
                  <a:cubicBezTo>
                    <a:pt x="401" y="235"/>
                    <a:pt x="23" y="1"/>
                    <a:pt x="2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4"/>
            <p:cNvSpPr/>
            <p:nvPr/>
          </p:nvSpPr>
          <p:spPr>
            <a:xfrm>
              <a:off x="2843850" y="589850"/>
              <a:ext cx="251175" cy="223450"/>
            </a:xfrm>
            <a:custGeom>
              <a:rect b="b" l="l" r="r" t="t"/>
              <a:pathLst>
                <a:path extrusionOk="0" h="8938" w="10047">
                  <a:moveTo>
                    <a:pt x="4324" y="1"/>
                  </a:moveTo>
                  <a:cubicBezTo>
                    <a:pt x="4118" y="1"/>
                    <a:pt x="3932" y="17"/>
                    <a:pt x="3775" y="48"/>
                  </a:cubicBezTo>
                  <a:cubicBezTo>
                    <a:pt x="2821" y="237"/>
                    <a:pt x="2372" y="1114"/>
                    <a:pt x="2372" y="1114"/>
                  </a:cubicBezTo>
                  <a:cubicBezTo>
                    <a:pt x="2372" y="1114"/>
                    <a:pt x="2322" y="1101"/>
                    <a:pt x="2238" y="1101"/>
                  </a:cubicBezTo>
                  <a:cubicBezTo>
                    <a:pt x="1957" y="1101"/>
                    <a:pt x="1285" y="1247"/>
                    <a:pt x="725" y="2508"/>
                  </a:cubicBezTo>
                  <a:cubicBezTo>
                    <a:pt x="1" y="4150"/>
                    <a:pt x="311" y="8537"/>
                    <a:pt x="613" y="8640"/>
                  </a:cubicBezTo>
                  <a:cubicBezTo>
                    <a:pt x="866" y="8723"/>
                    <a:pt x="1452" y="8838"/>
                    <a:pt x="1657" y="8838"/>
                  </a:cubicBezTo>
                  <a:cubicBezTo>
                    <a:pt x="1696" y="8838"/>
                    <a:pt x="1722" y="8834"/>
                    <a:pt x="1728" y="8824"/>
                  </a:cubicBezTo>
                  <a:cubicBezTo>
                    <a:pt x="1773" y="8766"/>
                    <a:pt x="1859" y="8609"/>
                    <a:pt x="1859" y="8609"/>
                  </a:cubicBezTo>
                  <a:cubicBezTo>
                    <a:pt x="1859" y="8609"/>
                    <a:pt x="2030" y="8914"/>
                    <a:pt x="2250" y="8937"/>
                  </a:cubicBezTo>
                  <a:lnTo>
                    <a:pt x="2259" y="8937"/>
                  </a:lnTo>
                  <a:cubicBezTo>
                    <a:pt x="2264" y="8937"/>
                    <a:pt x="2269" y="8937"/>
                    <a:pt x="2274" y="8937"/>
                  </a:cubicBezTo>
                  <a:cubicBezTo>
                    <a:pt x="2537" y="8937"/>
                    <a:pt x="3739" y="8503"/>
                    <a:pt x="3946" y="8168"/>
                  </a:cubicBezTo>
                  <a:cubicBezTo>
                    <a:pt x="3843" y="7992"/>
                    <a:pt x="3753" y="7812"/>
                    <a:pt x="3676" y="7628"/>
                  </a:cubicBezTo>
                  <a:cubicBezTo>
                    <a:pt x="3613" y="7479"/>
                    <a:pt x="3541" y="7299"/>
                    <a:pt x="3465" y="7083"/>
                  </a:cubicBezTo>
                  <a:cubicBezTo>
                    <a:pt x="3123" y="6098"/>
                    <a:pt x="2731" y="4425"/>
                    <a:pt x="2808" y="2018"/>
                  </a:cubicBezTo>
                  <a:lnTo>
                    <a:pt x="2808" y="2018"/>
                  </a:lnTo>
                  <a:cubicBezTo>
                    <a:pt x="3694" y="2544"/>
                    <a:pt x="4661" y="2909"/>
                    <a:pt x="5674" y="3098"/>
                  </a:cubicBezTo>
                  <a:cubicBezTo>
                    <a:pt x="6026" y="3161"/>
                    <a:pt x="6332" y="3185"/>
                    <a:pt x="6595" y="3185"/>
                  </a:cubicBezTo>
                  <a:cubicBezTo>
                    <a:pt x="6839" y="3185"/>
                    <a:pt x="7045" y="3164"/>
                    <a:pt x="7217" y="3134"/>
                  </a:cubicBezTo>
                  <a:cubicBezTo>
                    <a:pt x="7230" y="3237"/>
                    <a:pt x="7392" y="4204"/>
                    <a:pt x="7513" y="4285"/>
                  </a:cubicBezTo>
                  <a:cubicBezTo>
                    <a:pt x="7635" y="4366"/>
                    <a:pt x="8085" y="4816"/>
                    <a:pt x="7815" y="5545"/>
                  </a:cubicBezTo>
                  <a:cubicBezTo>
                    <a:pt x="7581" y="6166"/>
                    <a:pt x="6974" y="7039"/>
                    <a:pt x="6038" y="7353"/>
                  </a:cubicBezTo>
                  <a:lnTo>
                    <a:pt x="6083" y="7763"/>
                  </a:lnTo>
                  <a:cubicBezTo>
                    <a:pt x="6083" y="7763"/>
                    <a:pt x="6428" y="7568"/>
                    <a:pt x="6858" y="7568"/>
                  </a:cubicBezTo>
                  <a:cubicBezTo>
                    <a:pt x="7069" y="7568"/>
                    <a:pt x="7301" y="7615"/>
                    <a:pt x="7522" y="7754"/>
                  </a:cubicBezTo>
                  <a:cubicBezTo>
                    <a:pt x="7684" y="7857"/>
                    <a:pt x="7855" y="8037"/>
                    <a:pt x="8022" y="8262"/>
                  </a:cubicBezTo>
                  <a:cubicBezTo>
                    <a:pt x="9461" y="8069"/>
                    <a:pt x="10046" y="6476"/>
                    <a:pt x="10046" y="6476"/>
                  </a:cubicBezTo>
                  <a:cubicBezTo>
                    <a:pt x="8922" y="5473"/>
                    <a:pt x="8715" y="4114"/>
                    <a:pt x="8220" y="2819"/>
                  </a:cubicBezTo>
                  <a:cubicBezTo>
                    <a:pt x="8080" y="2450"/>
                    <a:pt x="7914" y="2090"/>
                    <a:pt x="7711" y="1753"/>
                  </a:cubicBezTo>
                  <a:cubicBezTo>
                    <a:pt x="6914" y="437"/>
                    <a:pt x="5369" y="1"/>
                    <a:pt x="432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4"/>
            <p:cNvSpPr/>
            <p:nvPr/>
          </p:nvSpPr>
          <p:spPr>
            <a:xfrm>
              <a:off x="2843850" y="589850"/>
              <a:ext cx="250950" cy="223450"/>
            </a:xfrm>
            <a:custGeom>
              <a:rect b="b" l="l" r="r" t="t"/>
              <a:pathLst>
                <a:path extrusionOk="0" h="8938" w="10038">
                  <a:moveTo>
                    <a:pt x="4324" y="1"/>
                  </a:moveTo>
                  <a:cubicBezTo>
                    <a:pt x="4118" y="1"/>
                    <a:pt x="3932" y="17"/>
                    <a:pt x="3775" y="48"/>
                  </a:cubicBezTo>
                  <a:cubicBezTo>
                    <a:pt x="2821" y="237"/>
                    <a:pt x="2372" y="1114"/>
                    <a:pt x="2372" y="1114"/>
                  </a:cubicBezTo>
                  <a:cubicBezTo>
                    <a:pt x="2372" y="1114"/>
                    <a:pt x="2322" y="1101"/>
                    <a:pt x="2238" y="1101"/>
                  </a:cubicBezTo>
                  <a:cubicBezTo>
                    <a:pt x="1957" y="1101"/>
                    <a:pt x="1285" y="1247"/>
                    <a:pt x="725" y="2508"/>
                  </a:cubicBezTo>
                  <a:cubicBezTo>
                    <a:pt x="1" y="4150"/>
                    <a:pt x="311" y="8537"/>
                    <a:pt x="613" y="8640"/>
                  </a:cubicBezTo>
                  <a:cubicBezTo>
                    <a:pt x="866" y="8723"/>
                    <a:pt x="1452" y="8838"/>
                    <a:pt x="1657" y="8838"/>
                  </a:cubicBezTo>
                  <a:cubicBezTo>
                    <a:pt x="1696" y="8838"/>
                    <a:pt x="1722" y="8834"/>
                    <a:pt x="1728" y="8824"/>
                  </a:cubicBezTo>
                  <a:cubicBezTo>
                    <a:pt x="1773" y="8766"/>
                    <a:pt x="1859" y="8609"/>
                    <a:pt x="1859" y="8609"/>
                  </a:cubicBezTo>
                  <a:cubicBezTo>
                    <a:pt x="1859" y="8609"/>
                    <a:pt x="2030" y="8914"/>
                    <a:pt x="2250" y="8937"/>
                  </a:cubicBezTo>
                  <a:lnTo>
                    <a:pt x="2259" y="8937"/>
                  </a:lnTo>
                  <a:cubicBezTo>
                    <a:pt x="2264" y="8937"/>
                    <a:pt x="2269" y="8937"/>
                    <a:pt x="2274" y="8937"/>
                  </a:cubicBezTo>
                  <a:cubicBezTo>
                    <a:pt x="2537" y="8937"/>
                    <a:pt x="3739" y="8503"/>
                    <a:pt x="3946" y="8168"/>
                  </a:cubicBezTo>
                  <a:cubicBezTo>
                    <a:pt x="3843" y="7992"/>
                    <a:pt x="3753" y="7812"/>
                    <a:pt x="3676" y="7628"/>
                  </a:cubicBezTo>
                  <a:cubicBezTo>
                    <a:pt x="3613" y="7479"/>
                    <a:pt x="3541" y="7299"/>
                    <a:pt x="3465" y="7083"/>
                  </a:cubicBezTo>
                  <a:cubicBezTo>
                    <a:pt x="3123" y="6098"/>
                    <a:pt x="2731" y="4425"/>
                    <a:pt x="2808" y="2018"/>
                  </a:cubicBezTo>
                  <a:lnTo>
                    <a:pt x="2808" y="2018"/>
                  </a:lnTo>
                  <a:cubicBezTo>
                    <a:pt x="3694" y="2544"/>
                    <a:pt x="4661" y="2909"/>
                    <a:pt x="5674" y="3098"/>
                  </a:cubicBezTo>
                  <a:cubicBezTo>
                    <a:pt x="6026" y="3161"/>
                    <a:pt x="6332" y="3185"/>
                    <a:pt x="6595" y="3185"/>
                  </a:cubicBezTo>
                  <a:cubicBezTo>
                    <a:pt x="6839" y="3185"/>
                    <a:pt x="7045" y="3164"/>
                    <a:pt x="7217" y="3134"/>
                  </a:cubicBezTo>
                  <a:cubicBezTo>
                    <a:pt x="7230" y="3237"/>
                    <a:pt x="7392" y="4204"/>
                    <a:pt x="7513" y="4285"/>
                  </a:cubicBezTo>
                  <a:cubicBezTo>
                    <a:pt x="7801" y="4515"/>
                    <a:pt x="7945" y="4879"/>
                    <a:pt x="7891" y="5239"/>
                  </a:cubicBezTo>
                  <a:cubicBezTo>
                    <a:pt x="7887" y="5927"/>
                    <a:pt x="7648" y="6593"/>
                    <a:pt x="7208" y="7119"/>
                  </a:cubicBezTo>
                  <a:cubicBezTo>
                    <a:pt x="7774" y="7218"/>
                    <a:pt x="8206" y="7623"/>
                    <a:pt x="8544" y="8118"/>
                  </a:cubicBezTo>
                  <a:cubicBezTo>
                    <a:pt x="9601" y="7682"/>
                    <a:pt x="10037" y="6481"/>
                    <a:pt x="10037" y="6481"/>
                  </a:cubicBezTo>
                  <a:cubicBezTo>
                    <a:pt x="8922" y="5473"/>
                    <a:pt x="8715" y="4119"/>
                    <a:pt x="8220" y="2819"/>
                  </a:cubicBezTo>
                  <a:cubicBezTo>
                    <a:pt x="8080" y="2450"/>
                    <a:pt x="7914" y="2090"/>
                    <a:pt x="7711" y="1753"/>
                  </a:cubicBezTo>
                  <a:cubicBezTo>
                    <a:pt x="6914" y="437"/>
                    <a:pt x="5369" y="1"/>
                    <a:pt x="432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4"/>
            <p:cNvSpPr/>
            <p:nvPr/>
          </p:nvSpPr>
          <p:spPr>
            <a:xfrm>
              <a:off x="3013125" y="1073725"/>
              <a:ext cx="55000" cy="155625"/>
            </a:xfrm>
            <a:custGeom>
              <a:rect b="b" l="l" r="r" t="t"/>
              <a:pathLst>
                <a:path extrusionOk="0" h="6225" w="2200">
                  <a:moveTo>
                    <a:pt x="2182" y="1"/>
                  </a:moveTo>
                  <a:cubicBezTo>
                    <a:pt x="1750" y="293"/>
                    <a:pt x="1039" y="626"/>
                    <a:pt x="0" y="716"/>
                  </a:cubicBezTo>
                  <a:cubicBezTo>
                    <a:pt x="99" y="3388"/>
                    <a:pt x="756" y="6020"/>
                    <a:pt x="756" y="6020"/>
                  </a:cubicBezTo>
                  <a:cubicBezTo>
                    <a:pt x="756" y="6020"/>
                    <a:pt x="984" y="6225"/>
                    <a:pt x="1469" y="6225"/>
                  </a:cubicBezTo>
                  <a:cubicBezTo>
                    <a:pt x="1593" y="6225"/>
                    <a:pt x="1735" y="6211"/>
                    <a:pt x="1894" y="6177"/>
                  </a:cubicBezTo>
                  <a:cubicBezTo>
                    <a:pt x="1894" y="6177"/>
                    <a:pt x="2142" y="1139"/>
                    <a:pt x="2200" y="28"/>
                  </a:cubicBezTo>
                  <a:lnTo>
                    <a:pt x="2182"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4"/>
            <p:cNvSpPr/>
            <p:nvPr/>
          </p:nvSpPr>
          <p:spPr>
            <a:xfrm>
              <a:off x="2929450" y="1074625"/>
              <a:ext cx="59500" cy="155850"/>
            </a:xfrm>
            <a:custGeom>
              <a:rect b="b" l="l" r="r" t="t"/>
              <a:pathLst>
                <a:path extrusionOk="0" h="6234" w="2380">
                  <a:moveTo>
                    <a:pt x="0" y="1"/>
                  </a:moveTo>
                  <a:lnTo>
                    <a:pt x="0" y="1"/>
                  </a:lnTo>
                  <a:cubicBezTo>
                    <a:pt x="194" y="3001"/>
                    <a:pt x="981" y="6002"/>
                    <a:pt x="981" y="6002"/>
                  </a:cubicBezTo>
                  <a:cubicBezTo>
                    <a:pt x="981" y="6002"/>
                    <a:pt x="1219" y="6234"/>
                    <a:pt x="1746" y="6234"/>
                  </a:cubicBezTo>
                  <a:cubicBezTo>
                    <a:pt x="1855" y="6234"/>
                    <a:pt x="1976" y="6224"/>
                    <a:pt x="2110" y="6200"/>
                  </a:cubicBezTo>
                  <a:cubicBezTo>
                    <a:pt x="2110" y="6200"/>
                    <a:pt x="2281" y="1827"/>
                    <a:pt x="2380" y="720"/>
                  </a:cubicBezTo>
                  <a:lnTo>
                    <a:pt x="2380" y="693"/>
                  </a:lnTo>
                  <a:cubicBezTo>
                    <a:pt x="1543" y="644"/>
                    <a:pt x="729" y="406"/>
                    <a:pt x="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4"/>
            <p:cNvSpPr/>
            <p:nvPr/>
          </p:nvSpPr>
          <p:spPr>
            <a:xfrm>
              <a:off x="2862875" y="865225"/>
              <a:ext cx="68050" cy="122025"/>
            </a:xfrm>
            <a:custGeom>
              <a:rect b="b" l="l" r="r" t="t"/>
              <a:pathLst>
                <a:path extrusionOk="0" h="4881" w="2722">
                  <a:moveTo>
                    <a:pt x="1287" y="0"/>
                  </a:moveTo>
                  <a:lnTo>
                    <a:pt x="1278" y="9"/>
                  </a:lnTo>
                  <a:cubicBezTo>
                    <a:pt x="1278" y="9"/>
                    <a:pt x="765" y="2582"/>
                    <a:pt x="373" y="3905"/>
                  </a:cubicBezTo>
                  <a:cubicBezTo>
                    <a:pt x="373" y="3905"/>
                    <a:pt x="0" y="4112"/>
                    <a:pt x="45" y="4247"/>
                  </a:cubicBezTo>
                  <a:cubicBezTo>
                    <a:pt x="60" y="4285"/>
                    <a:pt x="100" y="4299"/>
                    <a:pt x="147" y="4299"/>
                  </a:cubicBezTo>
                  <a:cubicBezTo>
                    <a:pt x="244" y="4299"/>
                    <a:pt x="373" y="4244"/>
                    <a:pt x="391" y="4238"/>
                  </a:cubicBezTo>
                  <a:lnTo>
                    <a:pt x="391" y="4238"/>
                  </a:lnTo>
                  <a:cubicBezTo>
                    <a:pt x="387" y="4256"/>
                    <a:pt x="256" y="4661"/>
                    <a:pt x="373" y="4724"/>
                  </a:cubicBezTo>
                  <a:cubicBezTo>
                    <a:pt x="382" y="4729"/>
                    <a:pt x="391" y="4731"/>
                    <a:pt x="400" y="4731"/>
                  </a:cubicBezTo>
                  <a:cubicBezTo>
                    <a:pt x="508" y="4731"/>
                    <a:pt x="631" y="4414"/>
                    <a:pt x="648" y="4368"/>
                  </a:cubicBezTo>
                  <a:lnTo>
                    <a:pt x="648" y="4368"/>
                  </a:lnTo>
                  <a:cubicBezTo>
                    <a:pt x="639" y="4418"/>
                    <a:pt x="580" y="4841"/>
                    <a:pt x="715" y="4877"/>
                  </a:cubicBezTo>
                  <a:cubicBezTo>
                    <a:pt x="725" y="4879"/>
                    <a:pt x="735" y="4881"/>
                    <a:pt x="745" y="4881"/>
                  </a:cubicBezTo>
                  <a:cubicBezTo>
                    <a:pt x="933" y="4881"/>
                    <a:pt x="994" y="4391"/>
                    <a:pt x="994" y="4391"/>
                  </a:cubicBezTo>
                  <a:cubicBezTo>
                    <a:pt x="994" y="4400"/>
                    <a:pt x="994" y="4818"/>
                    <a:pt x="1156" y="4818"/>
                  </a:cubicBezTo>
                  <a:cubicBezTo>
                    <a:pt x="1323" y="4818"/>
                    <a:pt x="1462" y="4350"/>
                    <a:pt x="1494" y="4058"/>
                  </a:cubicBezTo>
                  <a:cubicBezTo>
                    <a:pt x="1494" y="4058"/>
                    <a:pt x="2348" y="2232"/>
                    <a:pt x="2722" y="333"/>
                  </a:cubicBezTo>
                  <a:lnTo>
                    <a:pt x="2722" y="333"/>
                  </a:lnTo>
                  <a:cubicBezTo>
                    <a:pt x="2609" y="358"/>
                    <a:pt x="2498" y="369"/>
                    <a:pt x="2391" y="369"/>
                  </a:cubicBezTo>
                  <a:cubicBezTo>
                    <a:pt x="1963" y="369"/>
                    <a:pt x="1582" y="194"/>
                    <a:pt x="128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4"/>
            <p:cNvSpPr/>
            <p:nvPr/>
          </p:nvSpPr>
          <p:spPr>
            <a:xfrm>
              <a:off x="2862875" y="872300"/>
              <a:ext cx="67275" cy="114950"/>
            </a:xfrm>
            <a:custGeom>
              <a:rect b="b" l="l" r="r" t="t"/>
              <a:pathLst>
                <a:path extrusionOk="0" h="4598" w="2691">
                  <a:moveTo>
                    <a:pt x="1224" y="1"/>
                  </a:moveTo>
                  <a:cubicBezTo>
                    <a:pt x="1080" y="698"/>
                    <a:pt x="688" y="2560"/>
                    <a:pt x="373" y="3622"/>
                  </a:cubicBezTo>
                  <a:cubicBezTo>
                    <a:pt x="373" y="3622"/>
                    <a:pt x="0" y="3829"/>
                    <a:pt x="50" y="3964"/>
                  </a:cubicBezTo>
                  <a:cubicBezTo>
                    <a:pt x="63" y="4002"/>
                    <a:pt x="102" y="4016"/>
                    <a:pt x="148" y="4016"/>
                  </a:cubicBezTo>
                  <a:cubicBezTo>
                    <a:pt x="244" y="4016"/>
                    <a:pt x="373" y="3961"/>
                    <a:pt x="391" y="3955"/>
                  </a:cubicBezTo>
                  <a:lnTo>
                    <a:pt x="391" y="3955"/>
                  </a:lnTo>
                  <a:cubicBezTo>
                    <a:pt x="387" y="3973"/>
                    <a:pt x="261" y="4382"/>
                    <a:pt x="373" y="4441"/>
                  </a:cubicBezTo>
                  <a:cubicBezTo>
                    <a:pt x="382" y="4446"/>
                    <a:pt x="391" y="4448"/>
                    <a:pt x="400" y="4448"/>
                  </a:cubicBezTo>
                  <a:cubicBezTo>
                    <a:pt x="508" y="4448"/>
                    <a:pt x="631" y="4131"/>
                    <a:pt x="648" y="4085"/>
                  </a:cubicBezTo>
                  <a:lnTo>
                    <a:pt x="648" y="4085"/>
                  </a:lnTo>
                  <a:cubicBezTo>
                    <a:pt x="639" y="4139"/>
                    <a:pt x="580" y="4558"/>
                    <a:pt x="715" y="4594"/>
                  </a:cubicBezTo>
                  <a:cubicBezTo>
                    <a:pt x="725" y="4596"/>
                    <a:pt x="735" y="4598"/>
                    <a:pt x="745" y="4598"/>
                  </a:cubicBezTo>
                  <a:cubicBezTo>
                    <a:pt x="933" y="4598"/>
                    <a:pt x="994" y="4108"/>
                    <a:pt x="994" y="4108"/>
                  </a:cubicBezTo>
                  <a:cubicBezTo>
                    <a:pt x="994" y="4117"/>
                    <a:pt x="994" y="4535"/>
                    <a:pt x="1156" y="4535"/>
                  </a:cubicBezTo>
                  <a:cubicBezTo>
                    <a:pt x="1323" y="4535"/>
                    <a:pt x="1467" y="4067"/>
                    <a:pt x="1494" y="3775"/>
                  </a:cubicBezTo>
                  <a:cubicBezTo>
                    <a:pt x="1494" y="3775"/>
                    <a:pt x="2303" y="2048"/>
                    <a:pt x="2690" y="203"/>
                  </a:cubicBezTo>
                  <a:lnTo>
                    <a:pt x="2690" y="203"/>
                  </a:lnTo>
                  <a:cubicBezTo>
                    <a:pt x="2510" y="273"/>
                    <a:pt x="2314" y="310"/>
                    <a:pt x="2118" y="310"/>
                  </a:cubicBezTo>
                  <a:cubicBezTo>
                    <a:pt x="1798" y="310"/>
                    <a:pt x="1477" y="212"/>
                    <a:pt x="122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4"/>
            <p:cNvSpPr/>
            <p:nvPr/>
          </p:nvSpPr>
          <p:spPr>
            <a:xfrm>
              <a:off x="2956200" y="773775"/>
              <a:ext cx="40175" cy="23100"/>
            </a:xfrm>
            <a:custGeom>
              <a:rect b="b" l="l" r="r" t="t"/>
              <a:pathLst>
                <a:path extrusionOk="0" h="924" w="1607">
                  <a:moveTo>
                    <a:pt x="1539" y="1"/>
                  </a:moveTo>
                  <a:cubicBezTo>
                    <a:pt x="1373" y="59"/>
                    <a:pt x="1202" y="95"/>
                    <a:pt x="1027" y="109"/>
                  </a:cubicBezTo>
                  <a:cubicBezTo>
                    <a:pt x="902" y="122"/>
                    <a:pt x="777" y="129"/>
                    <a:pt x="652" y="129"/>
                  </a:cubicBezTo>
                  <a:cubicBezTo>
                    <a:pt x="434" y="129"/>
                    <a:pt x="216" y="108"/>
                    <a:pt x="1" y="68"/>
                  </a:cubicBezTo>
                  <a:lnTo>
                    <a:pt x="1" y="68"/>
                  </a:lnTo>
                  <a:lnTo>
                    <a:pt x="10" y="455"/>
                  </a:lnTo>
                  <a:cubicBezTo>
                    <a:pt x="199" y="748"/>
                    <a:pt x="524" y="923"/>
                    <a:pt x="868" y="923"/>
                  </a:cubicBezTo>
                  <a:cubicBezTo>
                    <a:pt x="900" y="923"/>
                    <a:pt x="932" y="922"/>
                    <a:pt x="964" y="919"/>
                  </a:cubicBezTo>
                  <a:cubicBezTo>
                    <a:pt x="1607" y="874"/>
                    <a:pt x="1584" y="410"/>
                    <a:pt x="1584" y="410"/>
                  </a:cubicBezTo>
                  <a:lnTo>
                    <a:pt x="1539"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4"/>
            <p:cNvSpPr/>
            <p:nvPr/>
          </p:nvSpPr>
          <p:spPr>
            <a:xfrm>
              <a:off x="2956100" y="777950"/>
              <a:ext cx="40175" cy="18925"/>
            </a:xfrm>
            <a:custGeom>
              <a:rect b="b" l="l" r="r" t="t"/>
              <a:pathLst>
                <a:path extrusionOk="0" h="757" w="1607">
                  <a:moveTo>
                    <a:pt x="0" y="0"/>
                  </a:moveTo>
                  <a:lnTo>
                    <a:pt x="9" y="288"/>
                  </a:lnTo>
                  <a:cubicBezTo>
                    <a:pt x="195" y="581"/>
                    <a:pt x="519" y="756"/>
                    <a:pt x="866" y="756"/>
                  </a:cubicBezTo>
                  <a:cubicBezTo>
                    <a:pt x="898" y="756"/>
                    <a:pt x="931" y="755"/>
                    <a:pt x="963" y="752"/>
                  </a:cubicBezTo>
                  <a:cubicBezTo>
                    <a:pt x="1606" y="707"/>
                    <a:pt x="1584" y="243"/>
                    <a:pt x="1584" y="243"/>
                  </a:cubicBezTo>
                  <a:lnTo>
                    <a:pt x="1575" y="144"/>
                  </a:lnTo>
                  <a:cubicBezTo>
                    <a:pt x="1430" y="179"/>
                    <a:pt x="1281" y="194"/>
                    <a:pt x="1130" y="194"/>
                  </a:cubicBezTo>
                  <a:cubicBezTo>
                    <a:pt x="756" y="194"/>
                    <a:pt x="369" y="103"/>
                    <a:pt x="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4"/>
            <p:cNvSpPr/>
            <p:nvPr/>
          </p:nvSpPr>
          <p:spPr>
            <a:xfrm>
              <a:off x="3033700" y="859250"/>
              <a:ext cx="91350" cy="121725"/>
            </a:xfrm>
            <a:custGeom>
              <a:rect b="b" l="l" r="r" t="t"/>
              <a:pathLst>
                <a:path extrusionOk="0" h="4869" w="3654">
                  <a:moveTo>
                    <a:pt x="1166" y="1"/>
                  </a:moveTo>
                  <a:cubicBezTo>
                    <a:pt x="942" y="189"/>
                    <a:pt x="603" y="357"/>
                    <a:pt x="107" y="357"/>
                  </a:cubicBezTo>
                  <a:cubicBezTo>
                    <a:pt x="94" y="357"/>
                    <a:pt x="81" y="356"/>
                    <a:pt x="68" y="356"/>
                  </a:cubicBezTo>
                  <a:lnTo>
                    <a:pt x="36" y="352"/>
                  </a:lnTo>
                  <a:cubicBezTo>
                    <a:pt x="14" y="410"/>
                    <a:pt x="0" y="446"/>
                    <a:pt x="0" y="446"/>
                  </a:cubicBezTo>
                  <a:cubicBezTo>
                    <a:pt x="0" y="446"/>
                    <a:pt x="347" y="1117"/>
                    <a:pt x="783" y="2295"/>
                  </a:cubicBezTo>
                  <a:lnTo>
                    <a:pt x="806" y="2354"/>
                  </a:lnTo>
                  <a:cubicBezTo>
                    <a:pt x="1170" y="3028"/>
                    <a:pt x="1638" y="3640"/>
                    <a:pt x="2187" y="4176"/>
                  </a:cubicBezTo>
                  <a:cubicBezTo>
                    <a:pt x="2187" y="4176"/>
                    <a:pt x="2250" y="4612"/>
                    <a:pt x="2376" y="4630"/>
                  </a:cubicBezTo>
                  <a:cubicBezTo>
                    <a:pt x="2378" y="4630"/>
                    <a:pt x="2381" y="4630"/>
                    <a:pt x="2383" y="4630"/>
                  </a:cubicBezTo>
                  <a:cubicBezTo>
                    <a:pt x="2501" y="4630"/>
                    <a:pt x="2485" y="4319"/>
                    <a:pt x="2551" y="4306"/>
                  </a:cubicBezTo>
                  <a:cubicBezTo>
                    <a:pt x="2552" y="4306"/>
                    <a:pt x="2552" y="4306"/>
                    <a:pt x="2553" y="4306"/>
                  </a:cubicBezTo>
                  <a:cubicBezTo>
                    <a:pt x="2621" y="4306"/>
                    <a:pt x="2852" y="4869"/>
                    <a:pt x="2957" y="4869"/>
                  </a:cubicBezTo>
                  <a:cubicBezTo>
                    <a:pt x="2958" y="4869"/>
                    <a:pt x="2959" y="4869"/>
                    <a:pt x="2961" y="4868"/>
                  </a:cubicBezTo>
                  <a:cubicBezTo>
                    <a:pt x="3136" y="4855"/>
                    <a:pt x="2970" y="4387"/>
                    <a:pt x="2952" y="4347"/>
                  </a:cubicBezTo>
                  <a:lnTo>
                    <a:pt x="2952" y="4347"/>
                  </a:lnTo>
                  <a:cubicBezTo>
                    <a:pt x="2976" y="4384"/>
                    <a:pt x="3229" y="4733"/>
                    <a:pt x="3361" y="4733"/>
                  </a:cubicBezTo>
                  <a:cubicBezTo>
                    <a:pt x="3372" y="4733"/>
                    <a:pt x="3383" y="4730"/>
                    <a:pt x="3392" y="4724"/>
                  </a:cubicBezTo>
                  <a:cubicBezTo>
                    <a:pt x="3550" y="4630"/>
                    <a:pt x="3226" y="4207"/>
                    <a:pt x="3190" y="4162"/>
                  </a:cubicBezTo>
                  <a:lnTo>
                    <a:pt x="3190" y="4162"/>
                  </a:lnTo>
                  <a:cubicBezTo>
                    <a:pt x="3214" y="4182"/>
                    <a:pt x="3387" y="4344"/>
                    <a:pt x="3503" y="4344"/>
                  </a:cubicBezTo>
                  <a:cubicBezTo>
                    <a:pt x="3540" y="4344"/>
                    <a:pt x="3572" y="4327"/>
                    <a:pt x="3590" y="4284"/>
                  </a:cubicBezTo>
                  <a:cubicBezTo>
                    <a:pt x="3653" y="4126"/>
                    <a:pt x="2979" y="3492"/>
                    <a:pt x="2979" y="3492"/>
                  </a:cubicBezTo>
                  <a:cubicBezTo>
                    <a:pt x="2236" y="2471"/>
                    <a:pt x="1184" y="23"/>
                    <a:pt x="1184" y="23"/>
                  </a:cubicBezTo>
                  <a:lnTo>
                    <a:pt x="1166"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4"/>
            <p:cNvSpPr/>
            <p:nvPr/>
          </p:nvSpPr>
          <p:spPr>
            <a:xfrm>
              <a:off x="2912000" y="640400"/>
              <a:ext cx="133875" cy="136525"/>
            </a:xfrm>
            <a:custGeom>
              <a:rect b="b" l="l" r="r" t="t"/>
              <a:pathLst>
                <a:path extrusionOk="0" h="5461" w="5355">
                  <a:moveTo>
                    <a:pt x="77" y="1"/>
                  </a:moveTo>
                  <a:lnTo>
                    <a:pt x="77" y="1"/>
                  </a:lnTo>
                  <a:cubicBezTo>
                    <a:pt x="1" y="2403"/>
                    <a:pt x="392" y="4081"/>
                    <a:pt x="734" y="5066"/>
                  </a:cubicBezTo>
                  <a:lnTo>
                    <a:pt x="761" y="5057"/>
                  </a:lnTo>
                  <a:cubicBezTo>
                    <a:pt x="761" y="5057"/>
                    <a:pt x="1139" y="5291"/>
                    <a:pt x="1769" y="5403"/>
                  </a:cubicBezTo>
                  <a:cubicBezTo>
                    <a:pt x="1988" y="5441"/>
                    <a:pt x="2211" y="5460"/>
                    <a:pt x="2435" y="5460"/>
                  </a:cubicBezTo>
                  <a:cubicBezTo>
                    <a:pt x="2555" y="5460"/>
                    <a:pt x="2675" y="5455"/>
                    <a:pt x="2795" y="5444"/>
                  </a:cubicBezTo>
                  <a:cubicBezTo>
                    <a:pt x="2970" y="5426"/>
                    <a:pt x="3141" y="5390"/>
                    <a:pt x="3307" y="5336"/>
                  </a:cubicBezTo>
                  <a:cubicBezTo>
                    <a:pt x="4243" y="5021"/>
                    <a:pt x="4850" y="4153"/>
                    <a:pt x="5084" y="3527"/>
                  </a:cubicBezTo>
                  <a:cubicBezTo>
                    <a:pt x="5354" y="2794"/>
                    <a:pt x="4904" y="2344"/>
                    <a:pt x="4783" y="2263"/>
                  </a:cubicBezTo>
                  <a:cubicBezTo>
                    <a:pt x="4661" y="2182"/>
                    <a:pt x="4500" y="1220"/>
                    <a:pt x="4486" y="1116"/>
                  </a:cubicBezTo>
                  <a:cubicBezTo>
                    <a:pt x="4319" y="1146"/>
                    <a:pt x="4119" y="1165"/>
                    <a:pt x="3883" y="1165"/>
                  </a:cubicBezTo>
                  <a:cubicBezTo>
                    <a:pt x="3616" y="1165"/>
                    <a:pt x="3304" y="1140"/>
                    <a:pt x="2943" y="1076"/>
                  </a:cubicBezTo>
                  <a:cubicBezTo>
                    <a:pt x="1931" y="887"/>
                    <a:pt x="964" y="522"/>
                    <a:pt x="7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4"/>
            <p:cNvSpPr/>
            <p:nvPr/>
          </p:nvSpPr>
          <p:spPr>
            <a:xfrm>
              <a:off x="2857800" y="639425"/>
              <a:ext cx="86075" cy="175200"/>
            </a:xfrm>
            <a:custGeom>
              <a:rect b="b" l="l" r="r" t="t"/>
              <a:pathLst>
                <a:path extrusionOk="0" h="7008" w="3443">
                  <a:moveTo>
                    <a:pt x="1129" y="6821"/>
                  </a:moveTo>
                  <a:cubicBezTo>
                    <a:pt x="1131" y="6821"/>
                    <a:pt x="1127" y="6823"/>
                    <a:pt x="1121" y="6823"/>
                  </a:cubicBezTo>
                  <a:cubicBezTo>
                    <a:pt x="1125" y="6822"/>
                    <a:pt x="1128" y="6821"/>
                    <a:pt x="1129" y="6821"/>
                  </a:cubicBezTo>
                  <a:close/>
                  <a:moveTo>
                    <a:pt x="2248" y="1"/>
                  </a:moveTo>
                  <a:cubicBezTo>
                    <a:pt x="2244" y="1"/>
                    <a:pt x="2240" y="2"/>
                    <a:pt x="2236" y="4"/>
                  </a:cubicBezTo>
                  <a:cubicBezTo>
                    <a:pt x="2218" y="4"/>
                    <a:pt x="2205" y="17"/>
                    <a:pt x="2205" y="35"/>
                  </a:cubicBezTo>
                  <a:lnTo>
                    <a:pt x="2187" y="827"/>
                  </a:lnTo>
                  <a:cubicBezTo>
                    <a:pt x="2182" y="957"/>
                    <a:pt x="2196" y="1088"/>
                    <a:pt x="2196" y="1223"/>
                  </a:cubicBezTo>
                  <a:lnTo>
                    <a:pt x="2209" y="1619"/>
                  </a:lnTo>
                  <a:cubicBezTo>
                    <a:pt x="2209" y="1749"/>
                    <a:pt x="2227" y="1879"/>
                    <a:pt x="2236" y="2014"/>
                  </a:cubicBezTo>
                  <a:lnTo>
                    <a:pt x="2268" y="2406"/>
                  </a:lnTo>
                  <a:cubicBezTo>
                    <a:pt x="2281" y="2536"/>
                    <a:pt x="2295" y="2671"/>
                    <a:pt x="2317" y="2802"/>
                  </a:cubicBezTo>
                  <a:cubicBezTo>
                    <a:pt x="2335" y="2932"/>
                    <a:pt x="2349" y="3063"/>
                    <a:pt x="2371" y="3193"/>
                  </a:cubicBezTo>
                  <a:lnTo>
                    <a:pt x="2439" y="3589"/>
                  </a:lnTo>
                  <a:cubicBezTo>
                    <a:pt x="2461" y="3719"/>
                    <a:pt x="2488" y="3845"/>
                    <a:pt x="2520" y="3976"/>
                  </a:cubicBezTo>
                  <a:cubicBezTo>
                    <a:pt x="2551" y="4106"/>
                    <a:pt x="2574" y="4237"/>
                    <a:pt x="2614" y="4363"/>
                  </a:cubicBezTo>
                  <a:lnTo>
                    <a:pt x="2718" y="4745"/>
                  </a:lnTo>
                  <a:lnTo>
                    <a:pt x="2839" y="5127"/>
                  </a:lnTo>
                  <a:lnTo>
                    <a:pt x="2988" y="5496"/>
                  </a:lnTo>
                  <a:lnTo>
                    <a:pt x="3060" y="5685"/>
                  </a:lnTo>
                  <a:lnTo>
                    <a:pt x="3145" y="5861"/>
                  </a:lnTo>
                  <a:cubicBezTo>
                    <a:pt x="3199" y="5972"/>
                    <a:pt x="3252" y="6082"/>
                    <a:pt x="3312" y="6187"/>
                  </a:cubicBezTo>
                  <a:lnTo>
                    <a:pt x="3312" y="6187"/>
                  </a:lnTo>
                  <a:cubicBezTo>
                    <a:pt x="3298" y="6205"/>
                    <a:pt x="3281" y="6224"/>
                    <a:pt x="3262" y="6243"/>
                  </a:cubicBezTo>
                  <a:cubicBezTo>
                    <a:pt x="3235" y="6266"/>
                    <a:pt x="3208" y="6293"/>
                    <a:pt x="3177" y="6315"/>
                  </a:cubicBezTo>
                  <a:cubicBezTo>
                    <a:pt x="3145" y="6338"/>
                    <a:pt x="3114" y="6360"/>
                    <a:pt x="3082" y="6378"/>
                  </a:cubicBezTo>
                  <a:cubicBezTo>
                    <a:pt x="3051" y="6401"/>
                    <a:pt x="3019" y="6419"/>
                    <a:pt x="2983" y="6441"/>
                  </a:cubicBezTo>
                  <a:cubicBezTo>
                    <a:pt x="2848" y="6518"/>
                    <a:pt x="2704" y="6585"/>
                    <a:pt x="2560" y="6648"/>
                  </a:cubicBezTo>
                  <a:cubicBezTo>
                    <a:pt x="2416" y="6706"/>
                    <a:pt x="2272" y="6765"/>
                    <a:pt x="2124" y="6814"/>
                  </a:cubicBezTo>
                  <a:cubicBezTo>
                    <a:pt x="2047" y="6837"/>
                    <a:pt x="1971" y="6859"/>
                    <a:pt x="1899" y="6882"/>
                  </a:cubicBezTo>
                  <a:cubicBezTo>
                    <a:pt x="1859" y="6891"/>
                    <a:pt x="1823" y="6900"/>
                    <a:pt x="1787" y="6904"/>
                  </a:cubicBezTo>
                  <a:cubicBezTo>
                    <a:pt x="1751" y="6913"/>
                    <a:pt x="1719" y="6918"/>
                    <a:pt x="1683" y="6918"/>
                  </a:cubicBezTo>
                  <a:lnTo>
                    <a:pt x="1679" y="6918"/>
                  </a:lnTo>
                  <a:lnTo>
                    <a:pt x="1625" y="6904"/>
                  </a:lnTo>
                  <a:cubicBezTo>
                    <a:pt x="1607" y="6895"/>
                    <a:pt x="1589" y="6891"/>
                    <a:pt x="1575" y="6877"/>
                  </a:cubicBezTo>
                  <a:cubicBezTo>
                    <a:pt x="1557" y="6868"/>
                    <a:pt x="1539" y="6859"/>
                    <a:pt x="1526" y="6846"/>
                  </a:cubicBezTo>
                  <a:cubicBezTo>
                    <a:pt x="1508" y="6832"/>
                    <a:pt x="1494" y="6823"/>
                    <a:pt x="1476" y="6810"/>
                  </a:cubicBezTo>
                  <a:cubicBezTo>
                    <a:pt x="1449" y="6778"/>
                    <a:pt x="1422" y="6747"/>
                    <a:pt x="1395" y="6715"/>
                  </a:cubicBezTo>
                  <a:cubicBezTo>
                    <a:pt x="1368" y="6684"/>
                    <a:pt x="1346" y="6648"/>
                    <a:pt x="1328" y="6612"/>
                  </a:cubicBezTo>
                  <a:cubicBezTo>
                    <a:pt x="1323" y="6608"/>
                    <a:pt x="1314" y="6603"/>
                    <a:pt x="1310" y="6599"/>
                  </a:cubicBezTo>
                  <a:cubicBezTo>
                    <a:pt x="1301" y="6593"/>
                    <a:pt x="1292" y="6591"/>
                    <a:pt x="1283" y="6591"/>
                  </a:cubicBezTo>
                  <a:cubicBezTo>
                    <a:pt x="1269" y="6591"/>
                    <a:pt x="1255" y="6598"/>
                    <a:pt x="1247" y="6612"/>
                  </a:cubicBezTo>
                  <a:lnTo>
                    <a:pt x="1161" y="6760"/>
                  </a:lnTo>
                  <a:lnTo>
                    <a:pt x="1139" y="6796"/>
                  </a:lnTo>
                  <a:lnTo>
                    <a:pt x="1130" y="6814"/>
                  </a:lnTo>
                  <a:lnTo>
                    <a:pt x="1122" y="6822"/>
                  </a:lnTo>
                  <a:lnTo>
                    <a:pt x="1122" y="6822"/>
                  </a:lnTo>
                  <a:cubicBezTo>
                    <a:pt x="1122" y="6822"/>
                    <a:pt x="1121" y="6823"/>
                    <a:pt x="1120" y="6823"/>
                  </a:cubicBezTo>
                  <a:lnTo>
                    <a:pt x="1067" y="6823"/>
                  </a:lnTo>
                  <a:cubicBezTo>
                    <a:pt x="950" y="6819"/>
                    <a:pt x="837" y="6805"/>
                    <a:pt x="725" y="6783"/>
                  </a:cubicBezTo>
                  <a:cubicBezTo>
                    <a:pt x="495" y="6751"/>
                    <a:pt x="271" y="6702"/>
                    <a:pt x="50" y="6635"/>
                  </a:cubicBezTo>
                  <a:cubicBezTo>
                    <a:pt x="47" y="6633"/>
                    <a:pt x="43" y="6632"/>
                    <a:pt x="40" y="6632"/>
                  </a:cubicBezTo>
                  <a:cubicBezTo>
                    <a:pt x="14" y="6632"/>
                    <a:pt x="0" y="6689"/>
                    <a:pt x="32" y="6693"/>
                  </a:cubicBezTo>
                  <a:cubicBezTo>
                    <a:pt x="253" y="6760"/>
                    <a:pt x="482" y="6819"/>
                    <a:pt x="711" y="6859"/>
                  </a:cubicBezTo>
                  <a:cubicBezTo>
                    <a:pt x="828" y="6877"/>
                    <a:pt x="945" y="6895"/>
                    <a:pt x="1062" y="6904"/>
                  </a:cubicBezTo>
                  <a:lnTo>
                    <a:pt x="1134" y="6904"/>
                  </a:lnTo>
                  <a:cubicBezTo>
                    <a:pt x="1148" y="6904"/>
                    <a:pt x="1161" y="6900"/>
                    <a:pt x="1175" y="6891"/>
                  </a:cubicBezTo>
                  <a:cubicBezTo>
                    <a:pt x="1179" y="6888"/>
                    <a:pt x="1181" y="6887"/>
                    <a:pt x="1181" y="6887"/>
                  </a:cubicBezTo>
                  <a:cubicBezTo>
                    <a:pt x="1182" y="6887"/>
                    <a:pt x="1182" y="6888"/>
                    <a:pt x="1182" y="6888"/>
                  </a:cubicBezTo>
                  <a:cubicBezTo>
                    <a:pt x="1183" y="6888"/>
                    <a:pt x="1184" y="6886"/>
                    <a:pt x="1193" y="6877"/>
                  </a:cubicBezTo>
                  <a:lnTo>
                    <a:pt x="1197" y="6868"/>
                  </a:lnTo>
                  <a:lnTo>
                    <a:pt x="1211" y="6846"/>
                  </a:lnTo>
                  <a:lnTo>
                    <a:pt x="1233" y="6810"/>
                  </a:lnTo>
                  <a:lnTo>
                    <a:pt x="1288" y="6721"/>
                  </a:lnTo>
                  <a:lnTo>
                    <a:pt x="1288" y="6721"/>
                  </a:lnTo>
                  <a:cubicBezTo>
                    <a:pt x="1299" y="6738"/>
                    <a:pt x="1311" y="6754"/>
                    <a:pt x="1323" y="6769"/>
                  </a:cubicBezTo>
                  <a:cubicBezTo>
                    <a:pt x="1355" y="6805"/>
                    <a:pt x="1382" y="6841"/>
                    <a:pt x="1418" y="6873"/>
                  </a:cubicBezTo>
                  <a:cubicBezTo>
                    <a:pt x="1436" y="6891"/>
                    <a:pt x="1454" y="6904"/>
                    <a:pt x="1472" y="6918"/>
                  </a:cubicBezTo>
                  <a:cubicBezTo>
                    <a:pt x="1490" y="6936"/>
                    <a:pt x="1512" y="6949"/>
                    <a:pt x="1535" y="6958"/>
                  </a:cubicBezTo>
                  <a:cubicBezTo>
                    <a:pt x="1553" y="6972"/>
                    <a:pt x="1575" y="6981"/>
                    <a:pt x="1602" y="6990"/>
                  </a:cubicBezTo>
                  <a:lnTo>
                    <a:pt x="1674" y="7008"/>
                  </a:lnTo>
                  <a:cubicBezTo>
                    <a:pt x="1760" y="7008"/>
                    <a:pt x="1845" y="6999"/>
                    <a:pt x="1926" y="6972"/>
                  </a:cubicBezTo>
                  <a:cubicBezTo>
                    <a:pt x="2007" y="6954"/>
                    <a:pt x="2083" y="6931"/>
                    <a:pt x="2160" y="6904"/>
                  </a:cubicBezTo>
                  <a:cubicBezTo>
                    <a:pt x="2313" y="6855"/>
                    <a:pt x="2461" y="6801"/>
                    <a:pt x="2610" y="6738"/>
                  </a:cubicBezTo>
                  <a:cubicBezTo>
                    <a:pt x="2758" y="6675"/>
                    <a:pt x="2902" y="6608"/>
                    <a:pt x="3042" y="6527"/>
                  </a:cubicBezTo>
                  <a:cubicBezTo>
                    <a:pt x="3078" y="6509"/>
                    <a:pt x="3109" y="6486"/>
                    <a:pt x="3145" y="6468"/>
                  </a:cubicBezTo>
                  <a:cubicBezTo>
                    <a:pt x="3181" y="6446"/>
                    <a:pt x="3213" y="6423"/>
                    <a:pt x="3249" y="6396"/>
                  </a:cubicBezTo>
                  <a:cubicBezTo>
                    <a:pt x="3280" y="6374"/>
                    <a:pt x="3312" y="6347"/>
                    <a:pt x="3343" y="6315"/>
                  </a:cubicBezTo>
                  <a:cubicBezTo>
                    <a:pt x="3375" y="6288"/>
                    <a:pt x="3406" y="6252"/>
                    <a:pt x="3429" y="6216"/>
                  </a:cubicBezTo>
                  <a:cubicBezTo>
                    <a:pt x="3442" y="6203"/>
                    <a:pt x="3442" y="6185"/>
                    <a:pt x="3433" y="6167"/>
                  </a:cubicBezTo>
                  <a:lnTo>
                    <a:pt x="3429" y="6162"/>
                  </a:lnTo>
                  <a:cubicBezTo>
                    <a:pt x="3366" y="6050"/>
                    <a:pt x="3303" y="5933"/>
                    <a:pt x="3253" y="5816"/>
                  </a:cubicBezTo>
                  <a:lnTo>
                    <a:pt x="3168" y="5636"/>
                  </a:lnTo>
                  <a:lnTo>
                    <a:pt x="3096" y="5456"/>
                  </a:lnTo>
                  <a:lnTo>
                    <a:pt x="2956" y="5087"/>
                  </a:lnTo>
                  <a:lnTo>
                    <a:pt x="2835" y="4714"/>
                  </a:lnTo>
                  <a:lnTo>
                    <a:pt x="2727" y="4336"/>
                  </a:lnTo>
                  <a:cubicBezTo>
                    <a:pt x="2691" y="4210"/>
                    <a:pt x="2664" y="4079"/>
                    <a:pt x="2632" y="3953"/>
                  </a:cubicBezTo>
                  <a:cubicBezTo>
                    <a:pt x="2605" y="3823"/>
                    <a:pt x="2574" y="3697"/>
                    <a:pt x="2551" y="3566"/>
                  </a:cubicBezTo>
                  <a:lnTo>
                    <a:pt x="2479" y="3180"/>
                  </a:lnTo>
                  <a:cubicBezTo>
                    <a:pt x="2457" y="3054"/>
                    <a:pt x="2443" y="2923"/>
                    <a:pt x="2425" y="2793"/>
                  </a:cubicBezTo>
                  <a:cubicBezTo>
                    <a:pt x="2407" y="2658"/>
                    <a:pt x="2385" y="2527"/>
                    <a:pt x="2371" y="2397"/>
                  </a:cubicBezTo>
                  <a:lnTo>
                    <a:pt x="2340" y="2005"/>
                  </a:lnTo>
                  <a:cubicBezTo>
                    <a:pt x="2326" y="1870"/>
                    <a:pt x="2308" y="1740"/>
                    <a:pt x="2308" y="1610"/>
                  </a:cubicBezTo>
                  <a:lnTo>
                    <a:pt x="2290" y="1218"/>
                  </a:lnTo>
                  <a:cubicBezTo>
                    <a:pt x="2286" y="1083"/>
                    <a:pt x="2277" y="953"/>
                    <a:pt x="2277" y="822"/>
                  </a:cubicBezTo>
                  <a:lnTo>
                    <a:pt x="2277" y="31"/>
                  </a:lnTo>
                  <a:cubicBezTo>
                    <a:pt x="2277" y="13"/>
                    <a:pt x="2263" y="1"/>
                    <a:pt x="224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4"/>
            <p:cNvSpPr/>
            <p:nvPr/>
          </p:nvSpPr>
          <p:spPr>
            <a:xfrm>
              <a:off x="2905725" y="635175"/>
              <a:ext cx="136425" cy="35650"/>
            </a:xfrm>
            <a:custGeom>
              <a:rect b="b" l="l" r="r" t="t"/>
              <a:pathLst>
                <a:path extrusionOk="0" h="1426" w="5457">
                  <a:moveTo>
                    <a:pt x="35" y="0"/>
                  </a:moveTo>
                  <a:cubicBezTo>
                    <a:pt x="25" y="0"/>
                    <a:pt x="15" y="4"/>
                    <a:pt x="9" y="16"/>
                  </a:cubicBezTo>
                  <a:cubicBezTo>
                    <a:pt x="0" y="30"/>
                    <a:pt x="5" y="48"/>
                    <a:pt x="18" y="57"/>
                  </a:cubicBezTo>
                  <a:lnTo>
                    <a:pt x="220" y="192"/>
                  </a:lnTo>
                  <a:cubicBezTo>
                    <a:pt x="288" y="237"/>
                    <a:pt x="369" y="286"/>
                    <a:pt x="463" y="340"/>
                  </a:cubicBezTo>
                  <a:cubicBezTo>
                    <a:pt x="558" y="398"/>
                    <a:pt x="661" y="461"/>
                    <a:pt x="783" y="520"/>
                  </a:cubicBezTo>
                  <a:cubicBezTo>
                    <a:pt x="904" y="578"/>
                    <a:pt x="1030" y="650"/>
                    <a:pt x="1174" y="709"/>
                  </a:cubicBezTo>
                  <a:lnTo>
                    <a:pt x="1390" y="808"/>
                  </a:lnTo>
                  <a:cubicBezTo>
                    <a:pt x="1462" y="839"/>
                    <a:pt x="1543" y="871"/>
                    <a:pt x="1620" y="902"/>
                  </a:cubicBezTo>
                  <a:cubicBezTo>
                    <a:pt x="1772" y="965"/>
                    <a:pt x="1939" y="1019"/>
                    <a:pt x="2105" y="1078"/>
                  </a:cubicBezTo>
                  <a:cubicBezTo>
                    <a:pt x="2195" y="1105"/>
                    <a:pt x="2276" y="1132"/>
                    <a:pt x="2362" y="1154"/>
                  </a:cubicBezTo>
                  <a:lnTo>
                    <a:pt x="2623" y="1226"/>
                  </a:lnTo>
                  <a:cubicBezTo>
                    <a:pt x="2794" y="1271"/>
                    <a:pt x="2974" y="1298"/>
                    <a:pt x="3145" y="1339"/>
                  </a:cubicBezTo>
                  <a:cubicBezTo>
                    <a:pt x="3320" y="1366"/>
                    <a:pt x="3491" y="1384"/>
                    <a:pt x="3657" y="1411"/>
                  </a:cubicBezTo>
                  <a:cubicBezTo>
                    <a:pt x="3804" y="1415"/>
                    <a:pt x="3945" y="1425"/>
                    <a:pt x="4082" y="1425"/>
                  </a:cubicBezTo>
                  <a:cubicBezTo>
                    <a:pt x="4104" y="1425"/>
                    <a:pt x="4126" y="1425"/>
                    <a:pt x="4148" y="1424"/>
                  </a:cubicBezTo>
                  <a:cubicBezTo>
                    <a:pt x="4292" y="1424"/>
                    <a:pt x="4436" y="1415"/>
                    <a:pt x="4584" y="1393"/>
                  </a:cubicBezTo>
                  <a:cubicBezTo>
                    <a:pt x="4647" y="1388"/>
                    <a:pt x="4710" y="1375"/>
                    <a:pt x="4778" y="1361"/>
                  </a:cubicBezTo>
                  <a:lnTo>
                    <a:pt x="4944" y="1316"/>
                  </a:lnTo>
                  <a:cubicBezTo>
                    <a:pt x="5038" y="1294"/>
                    <a:pt x="5128" y="1262"/>
                    <a:pt x="5218" y="1226"/>
                  </a:cubicBezTo>
                  <a:cubicBezTo>
                    <a:pt x="5272" y="1199"/>
                    <a:pt x="5331" y="1172"/>
                    <a:pt x="5385" y="1141"/>
                  </a:cubicBezTo>
                  <a:cubicBezTo>
                    <a:pt x="5403" y="1132"/>
                    <a:pt x="5425" y="1118"/>
                    <a:pt x="5443" y="1105"/>
                  </a:cubicBezTo>
                  <a:cubicBezTo>
                    <a:pt x="5452" y="1091"/>
                    <a:pt x="5457" y="1073"/>
                    <a:pt x="5448" y="1060"/>
                  </a:cubicBezTo>
                  <a:cubicBezTo>
                    <a:pt x="5440" y="1052"/>
                    <a:pt x="5432" y="1049"/>
                    <a:pt x="5423" y="1049"/>
                  </a:cubicBezTo>
                  <a:cubicBezTo>
                    <a:pt x="5416" y="1049"/>
                    <a:pt x="5409" y="1051"/>
                    <a:pt x="5403" y="1055"/>
                  </a:cubicBezTo>
                  <a:cubicBezTo>
                    <a:pt x="5385" y="1064"/>
                    <a:pt x="5371" y="1078"/>
                    <a:pt x="5353" y="1087"/>
                  </a:cubicBezTo>
                  <a:cubicBezTo>
                    <a:pt x="5299" y="1114"/>
                    <a:pt x="5245" y="1136"/>
                    <a:pt x="5191" y="1159"/>
                  </a:cubicBezTo>
                  <a:cubicBezTo>
                    <a:pt x="5106" y="1195"/>
                    <a:pt x="5020" y="1222"/>
                    <a:pt x="4930" y="1240"/>
                  </a:cubicBezTo>
                  <a:lnTo>
                    <a:pt x="4760" y="1276"/>
                  </a:lnTo>
                  <a:cubicBezTo>
                    <a:pt x="4706" y="1289"/>
                    <a:pt x="4638" y="1294"/>
                    <a:pt x="4575" y="1303"/>
                  </a:cubicBezTo>
                  <a:cubicBezTo>
                    <a:pt x="4436" y="1316"/>
                    <a:pt x="4292" y="1325"/>
                    <a:pt x="4148" y="1325"/>
                  </a:cubicBezTo>
                  <a:cubicBezTo>
                    <a:pt x="3999" y="1325"/>
                    <a:pt x="3842" y="1307"/>
                    <a:pt x="3675" y="1303"/>
                  </a:cubicBezTo>
                  <a:cubicBezTo>
                    <a:pt x="3513" y="1276"/>
                    <a:pt x="3338" y="1258"/>
                    <a:pt x="3172" y="1226"/>
                  </a:cubicBezTo>
                  <a:cubicBezTo>
                    <a:pt x="3001" y="1190"/>
                    <a:pt x="2825" y="1163"/>
                    <a:pt x="2654" y="1114"/>
                  </a:cubicBezTo>
                  <a:cubicBezTo>
                    <a:pt x="2488" y="1064"/>
                    <a:pt x="2317" y="1024"/>
                    <a:pt x="2150" y="965"/>
                  </a:cubicBezTo>
                  <a:cubicBezTo>
                    <a:pt x="1984" y="911"/>
                    <a:pt x="1822" y="857"/>
                    <a:pt x="1665" y="799"/>
                  </a:cubicBezTo>
                  <a:cubicBezTo>
                    <a:pt x="1512" y="740"/>
                    <a:pt x="1363" y="673"/>
                    <a:pt x="1224" y="619"/>
                  </a:cubicBezTo>
                  <a:cubicBezTo>
                    <a:pt x="1080" y="560"/>
                    <a:pt x="949" y="502"/>
                    <a:pt x="832" y="439"/>
                  </a:cubicBezTo>
                  <a:cubicBezTo>
                    <a:pt x="715" y="376"/>
                    <a:pt x="607" y="322"/>
                    <a:pt x="513" y="268"/>
                  </a:cubicBezTo>
                  <a:cubicBezTo>
                    <a:pt x="414" y="214"/>
                    <a:pt x="333" y="174"/>
                    <a:pt x="270" y="129"/>
                  </a:cubicBezTo>
                  <a:lnTo>
                    <a:pt x="59" y="3"/>
                  </a:lnTo>
                  <a:lnTo>
                    <a:pt x="50" y="3"/>
                  </a:lnTo>
                  <a:cubicBezTo>
                    <a:pt x="45" y="1"/>
                    <a:pt x="40" y="0"/>
                    <a:pt x="3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4"/>
            <p:cNvSpPr/>
            <p:nvPr/>
          </p:nvSpPr>
          <p:spPr>
            <a:xfrm>
              <a:off x="3018350" y="806975"/>
              <a:ext cx="22575" cy="64000"/>
            </a:xfrm>
            <a:custGeom>
              <a:rect b="b" l="l" r="r" t="t"/>
              <a:pathLst>
                <a:path extrusionOk="0" h="2560" w="903">
                  <a:moveTo>
                    <a:pt x="42" y="1"/>
                  </a:moveTo>
                  <a:cubicBezTo>
                    <a:pt x="21" y="1"/>
                    <a:pt x="0" y="24"/>
                    <a:pt x="16" y="49"/>
                  </a:cubicBezTo>
                  <a:lnTo>
                    <a:pt x="237" y="414"/>
                  </a:lnTo>
                  <a:cubicBezTo>
                    <a:pt x="300" y="526"/>
                    <a:pt x="372" y="657"/>
                    <a:pt x="448" y="796"/>
                  </a:cubicBezTo>
                  <a:cubicBezTo>
                    <a:pt x="529" y="936"/>
                    <a:pt x="610" y="1084"/>
                    <a:pt x="673" y="1242"/>
                  </a:cubicBezTo>
                  <a:cubicBezTo>
                    <a:pt x="709" y="1314"/>
                    <a:pt x="740" y="1395"/>
                    <a:pt x="763" y="1471"/>
                  </a:cubicBezTo>
                  <a:cubicBezTo>
                    <a:pt x="772" y="1507"/>
                    <a:pt x="781" y="1548"/>
                    <a:pt x="790" y="1584"/>
                  </a:cubicBezTo>
                  <a:lnTo>
                    <a:pt x="790" y="1633"/>
                  </a:lnTo>
                  <a:cubicBezTo>
                    <a:pt x="790" y="1642"/>
                    <a:pt x="790" y="1651"/>
                    <a:pt x="790" y="1660"/>
                  </a:cubicBezTo>
                  <a:lnTo>
                    <a:pt x="785" y="1691"/>
                  </a:lnTo>
                  <a:cubicBezTo>
                    <a:pt x="767" y="1763"/>
                    <a:pt x="763" y="1844"/>
                    <a:pt x="745" y="1916"/>
                  </a:cubicBezTo>
                  <a:cubicBezTo>
                    <a:pt x="727" y="1984"/>
                    <a:pt x="718" y="2051"/>
                    <a:pt x="700" y="2114"/>
                  </a:cubicBezTo>
                  <a:cubicBezTo>
                    <a:pt x="668" y="2236"/>
                    <a:pt x="641" y="2339"/>
                    <a:pt x="619" y="2411"/>
                  </a:cubicBezTo>
                  <a:lnTo>
                    <a:pt x="587" y="2524"/>
                  </a:lnTo>
                  <a:cubicBezTo>
                    <a:pt x="584" y="2544"/>
                    <a:pt x="601" y="2559"/>
                    <a:pt x="618" y="2559"/>
                  </a:cubicBezTo>
                  <a:cubicBezTo>
                    <a:pt x="627" y="2559"/>
                    <a:pt x="635" y="2555"/>
                    <a:pt x="641" y="2546"/>
                  </a:cubicBezTo>
                  <a:cubicBezTo>
                    <a:pt x="641" y="2546"/>
                    <a:pt x="659" y="2501"/>
                    <a:pt x="686" y="2434"/>
                  </a:cubicBezTo>
                  <a:cubicBezTo>
                    <a:pt x="713" y="2362"/>
                    <a:pt x="749" y="2258"/>
                    <a:pt x="785" y="2137"/>
                  </a:cubicBezTo>
                  <a:cubicBezTo>
                    <a:pt x="808" y="2074"/>
                    <a:pt x="826" y="2002"/>
                    <a:pt x="844" y="1930"/>
                  </a:cubicBezTo>
                  <a:cubicBezTo>
                    <a:pt x="862" y="1862"/>
                    <a:pt x="875" y="1786"/>
                    <a:pt x="893" y="1705"/>
                  </a:cubicBezTo>
                  <a:cubicBezTo>
                    <a:pt x="898" y="1660"/>
                    <a:pt x="902" y="1615"/>
                    <a:pt x="898" y="1570"/>
                  </a:cubicBezTo>
                  <a:cubicBezTo>
                    <a:pt x="893" y="1525"/>
                    <a:pt x="880" y="1480"/>
                    <a:pt x="871" y="1440"/>
                  </a:cubicBezTo>
                  <a:cubicBezTo>
                    <a:pt x="844" y="1354"/>
                    <a:pt x="817" y="1269"/>
                    <a:pt x="781" y="1192"/>
                  </a:cubicBezTo>
                  <a:cubicBezTo>
                    <a:pt x="646" y="904"/>
                    <a:pt x="488" y="625"/>
                    <a:pt x="313" y="364"/>
                  </a:cubicBezTo>
                  <a:cubicBezTo>
                    <a:pt x="174" y="148"/>
                    <a:pt x="70" y="9"/>
                    <a:pt x="70" y="9"/>
                  </a:cubicBezTo>
                  <a:lnTo>
                    <a:pt x="66" y="13"/>
                  </a:lnTo>
                  <a:cubicBezTo>
                    <a:pt x="59" y="4"/>
                    <a:pt x="50" y="1"/>
                    <a:pt x="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4"/>
            <p:cNvSpPr/>
            <p:nvPr/>
          </p:nvSpPr>
          <p:spPr>
            <a:xfrm>
              <a:off x="2878775" y="845200"/>
              <a:ext cx="63700" cy="30675"/>
            </a:xfrm>
            <a:custGeom>
              <a:rect b="b" l="l" r="r" t="t"/>
              <a:pathLst>
                <a:path extrusionOk="0" h="1227" w="2548">
                  <a:moveTo>
                    <a:pt x="2510" y="1"/>
                  </a:moveTo>
                  <a:cubicBezTo>
                    <a:pt x="2498" y="1"/>
                    <a:pt x="2487" y="6"/>
                    <a:pt x="2482" y="19"/>
                  </a:cubicBezTo>
                  <a:lnTo>
                    <a:pt x="2333" y="554"/>
                  </a:lnTo>
                  <a:lnTo>
                    <a:pt x="2297" y="689"/>
                  </a:lnTo>
                  <a:cubicBezTo>
                    <a:pt x="2293" y="711"/>
                    <a:pt x="2288" y="729"/>
                    <a:pt x="2279" y="752"/>
                  </a:cubicBezTo>
                  <a:lnTo>
                    <a:pt x="2257" y="815"/>
                  </a:lnTo>
                  <a:lnTo>
                    <a:pt x="2184" y="1052"/>
                  </a:lnTo>
                  <a:lnTo>
                    <a:pt x="2184" y="1052"/>
                  </a:lnTo>
                  <a:cubicBezTo>
                    <a:pt x="2143" y="1062"/>
                    <a:pt x="2101" y="1073"/>
                    <a:pt x="2068" y="1080"/>
                  </a:cubicBezTo>
                  <a:lnTo>
                    <a:pt x="1919" y="1103"/>
                  </a:lnTo>
                  <a:cubicBezTo>
                    <a:pt x="1870" y="1107"/>
                    <a:pt x="1820" y="1112"/>
                    <a:pt x="1771" y="1112"/>
                  </a:cubicBezTo>
                  <a:cubicBezTo>
                    <a:pt x="1721" y="1112"/>
                    <a:pt x="1667" y="1112"/>
                    <a:pt x="1622" y="1103"/>
                  </a:cubicBezTo>
                  <a:cubicBezTo>
                    <a:pt x="1573" y="1098"/>
                    <a:pt x="1523" y="1094"/>
                    <a:pt x="1474" y="1085"/>
                  </a:cubicBezTo>
                  <a:lnTo>
                    <a:pt x="1325" y="1053"/>
                  </a:lnTo>
                  <a:cubicBezTo>
                    <a:pt x="1276" y="1040"/>
                    <a:pt x="1231" y="1022"/>
                    <a:pt x="1181" y="1008"/>
                  </a:cubicBezTo>
                  <a:cubicBezTo>
                    <a:pt x="1137" y="995"/>
                    <a:pt x="1087" y="972"/>
                    <a:pt x="1042" y="954"/>
                  </a:cubicBezTo>
                  <a:cubicBezTo>
                    <a:pt x="997" y="932"/>
                    <a:pt x="952" y="914"/>
                    <a:pt x="907" y="887"/>
                  </a:cubicBezTo>
                  <a:cubicBezTo>
                    <a:pt x="862" y="864"/>
                    <a:pt x="817" y="842"/>
                    <a:pt x="777" y="815"/>
                  </a:cubicBezTo>
                  <a:cubicBezTo>
                    <a:pt x="732" y="792"/>
                    <a:pt x="687" y="765"/>
                    <a:pt x="646" y="734"/>
                  </a:cubicBezTo>
                  <a:lnTo>
                    <a:pt x="520" y="644"/>
                  </a:lnTo>
                  <a:cubicBezTo>
                    <a:pt x="480" y="612"/>
                    <a:pt x="439" y="585"/>
                    <a:pt x="399" y="554"/>
                  </a:cubicBezTo>
                  <a:lnTo>
                    <a:pt x="286" y="455"/>
                  </a:lnTo>
                  <a:cubicBezTo>
                    <a:pt x="246" y="423"/>
                    <a:pt x="205" y="387"/>
                    <a:pt x="174" y="351"/>
                  </a:cubicBezTo>
                  <a:cubicBezTo>
                    <a:pt x="138" y="315"/>
                    <a:pt x="97" y="279"/>
                    <a:pt x="66" y="239"/>
                  </a:cubicBezTo>
                  <a:lnTo>
                    <a:pt x="66" y="243"/>
                  </a:lnTo>
                  <a:cubicBezTo>
                    <a:pt x="58" y="235"/>
                    <a:pt x="50" y="231"/>
                    <a:pt x="41" y="231"/>
                  </a:cubicBezTo>
                  <a:cubicBezTo>
                    <a:pt x="19" y="231"/>
                    <a:pt x="0" y="257"/>
                    <a:pt x="16" y="279"/>
                  </a:cubicBezTo>
                  <a:cubicBezTo>
                    <a:pt x="48" y="320"/>
                    <a:pt x="84" y="360"/>
                    <a:pt x="120" y="401"/>
                  </a:cubicBezTo>
                  <a:cubicBezTo>
                    <a:pt x="156" y="441"/>
                    <a:pt x="192" y="477"/>
                    <a:pt x="228" y="513"/>
                  </a:cubicBezTo>
                  <a:lnTo>
                    <a:pt x="340" y="621"/>
                  </a:lnTo>
                  <a:cubicBezTo>
                    <a:pt x="381" y="657"/>
                    <a:pt x="426" y="684"/>
                    <a:pt x="466" y="720"/>
                  </a:cubicBezTo>
                  <a:lnTo>
                    <a:pt x="588" y="815"/>
                  </a:lnTo>
                  <a:cubicBezTo>
                    <a:pt x="628" y="846"/>
                    <a:pt x="673" y="878"/>
                    <a:pt x="718" y="905"/>
                  </a:cubicBezTo>
                  <a:cubicBezTo>
                    <a:pt x="808" y="963"/>
                    <a:pt x="903" y="1013"/>
                    <a:pt x="1002" y="1053"/>
                  </a:cubicBezTo>
                  <a:cubicBezTo>
                    <a:pt x="1047" y="1076"/>
                    <a:pt x="1096" y="1098"/>
                    <a:pt x="1146" y="1116"/>
                  </a:cubicBezTo>
                  <a:cubicBezTo>
                    <a:pt x="1195" y="1130"/>
                    <a:pt x="1244" y="1148"/>
                    <a:pt x="1298" y="1166"/>
                  </a:cubicBezTo>
                  <a:lnTo>
                    <a:pt x="1451" y="1202"/>
                  </a:lnTo>
                  <a:cubicBezTo>
                    <a:pt x="1505" y="1211"/>
                    <a:pt x="1559" y="1211"/>
                    <a:pt x="1613" y="1220"/>
                  </a:cubicBezTo>
                  <a:cubicBezTo>
                    <a:pt x="1652" y="1223"/>
                    <a:pt x="1687" y="1226"/>
                    <a:pt x="1724" y="1226"/>
                  </a:cubicBezTo>
                  <a:cubicBezTo>
                    <a:pt x="1740" y="1226"/>
                    <a:pt x="1755" y="1225"/>
                    <a:pt x="1771" y="1224"/>
                  </a:cubicBezTo>
                  <a:cubicBezTo>
                    <a:pt x="1825" y="1224"/>
                    <a:pt x="1879" y="1220"/>
                    <a:pt x="1933" y="1215"/>
                  </a:cubicBezTo>
                  <a:lnTo>
                    <a:pt x="2090" y="1188"/>
                  </a:lnTo>
                  <a:cubicBezTo>
                    <a:pt x="2149" y="1175"/>
                    <a:pt x="2194" y="1161"/>
                    <a:pt x="2243" y="1148"/>
                  </a:cubicBezTo>
                  <a:cubicBezTo>
                    <a:pt x="2261" y="1143"/>
                    <a:pt x="2275" y="1130"/>
                    <a:pt x="2279" y="1112"/>
                  </a:cubicBezTo>
                  <a:lnTo>
                    <a:pt x="2356" y="846"/>
                  </a:lnTo>
                  <a:lnTo>
                    <a:pt x="2374" y="779"/>
                  </a:lnTo>
                  <a:cubicBezTo>
                    <a:pt x="2378" y="756"/>
                    <a:pt x="2387" y="734"/>
                    <a:pt x="2392" y="711"/>
                  </a:cubicBezTo>
                  <a:lnTo>
                    <a:pt x="2423" y="576"/>
                  </a:lnTo>
                  <a:lnTo>
                    <a:pt x="2545" y="37"/>
                  </a:lnTo>
                  <a:cubicBezTo>
                    <a:pt x="2547" y="14"/>
                    <a:pt x="2528" y="1"/>
                    <a:pt x="251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4"/>
            <p:cNvSpPr/>
            <p:nvPr/>
          </p:nvSpPr>
          <p:spPr>
            <a:xfrm>
              <a:off x="2935400" y="702650"/>
              <a:ext cx="16225" cy="13925"/>
            </a:xfrm>
            <a:custGeom>
              <a:rect b="b" l="l" r="r" t="t"/>
              <a:pathLst>
                <a:path extrusionOk="0" h="557" w="649">
                  <a:moveTo>
                    <a:pt x="372" y="1"/>
                  </a:moveTo>
                  <a:cubicBezTo>
                    <a:pt x="303" y="1"/>
                    <a:pt x="233" y="27"/>
                    <a:pt x="176" y="84"/>
                  </a:cubicBezTo>
                  <a:cubicBezTo>
                    <a:pt x="1" y="255"/>
                    <a:pt x="127" y="556"/>
                    <a:pt x="374" y="556"/>
                  </a:cubicBezTo>
                  <a:cubicBezTo>
                    <a:pt x="527" y="556"/>
                    <a:pt x="648" y="430"/>
                    <a:pt x="648" y="277"/>
                  </a:cubicBezTo>
                  <a:cubicBezTo>
                    <a:pt x="648" y="110"/>
                    <a:pt x="514" y="1"/>
                    <a:pt x="37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4"/>
            <p:cNvSpPr/>
            <p:nvPr/>
          </p:nvSpPr>
          <p:spPr>
            <a:xfrm>
              <a:off x="2931025" y="703175"/>
              <a:ext cx="12850" cy="7450"/>
            </a:xfrm>
            <a:custGeom>
              <a:rect b="b" l="l" r="r" t="t"/>
              <a:pathLst>
                <a:path extrusionOk="0" h="298" w="514">
                  <a:moveTo>
                    <a:pt x="39" y="1"/>
                  </a:moveTo>
                  <a:cubicBezTo>
                    <a:pt x="32" y="1"/>
                    <a:pt x="27" y="3"/>
                    <a:pt x="23" y="9"/>
                  </a:cubicBezTo>
                  <a:cubicBezTo>
                    <a:pt x="1" y="44"/>
                    <a:pt x="176" y="297"/>
                    <a:pt x="431" y="297"/>
                  </a:cubicBezTo>
                  <a:cubicBezTo>
                    <a:pt x="437" y="297"/>
                    <a:pt x="444" y="297"/>
                    <a:pt x="450" y="297"/>
                  </a:cubicBezTo>
                  <a:cubicBezTo>
                    <a:pt x="450" y="297"/>
                    <a:pt x="513" y="126"/>
                    <a:pt x="482" y="72"/>
                  </a:cubicBezTo>
                  <a:lnTo>
                    <a:pt x="482" y="72"/>
                  </a:lnTo>
                  <a:cubicBezTo>
                    <a:pt x="442" y="79"/>
                    <a:pt x="402" y="83"/>
                    <a:pt x="363" y="83"/>
                  </a:cubicBezTo>
                  <a:cubicBezTo>
                    <a:pt x="332" y="83"/>
                    <a:pt x="300" y="80"/>
                    <a:pt x="270" y="76"/>
                  </a:cubicBezTo>
                  <a:cubicBezTo>
                    <a:pt x="130" y="50"/>
                    <a:pt x="69" y="1"/>
                    <a:pt x="3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4"/>
            <p:cNvSpPr/>
            <p:nvPr/>
          </p:nvSpPr>
          <p:spPr>
            <a:xfrm>
              <a:off x="2994525" y="689450"/>
              <a:ext cx="17600" cy="13900"/>
            </a:xfrm>
            <a:custGeom>
              <a:rect b="b" l="l" r="r" t="t"/>
              <a:pathLst>
                <a:path extrusionOk="0" h="556" w="704">
                  <a:moveTo>
                    <a:pt x="348" y="1"/>
                  </a:moveTo>
                  <a:cubicBezTo>
                    <a:pt x="144" y="1"/>
                    <a:pt x="1" y="232"/>
                    <a:pt x="114" y="423"/>
                  </a:cubicBezTo>
                  <a:cubicBezTo>
                    <a:pt x="168" y="509"/>
                    <a:pt x="260" y="556"/>
                    <a:pt x="355" y="556"/>
                  </a:cubicBezTo>
                  <a:cubicBezTo>
                    <a:pt x="403" y="556"/>
                    <a:pt x="452" y="543"/>
                    <a:pt x="497" y="517"/>
                  </a:cubicBezTo>
                  <a:cubicBezTo>
                    <a:pt x="704" y="387"/>
                    <a:pt x="659" y="72"/>
                    <a:pt x="416" y="9"/>
                  </a:cubicBezTo>
                  <a:cubicBezTo>
                    <a:pt x="393" y="3"/>
                    <a:pt x="370" y="1"/>
                    <a:pt x="34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4"/>
            <p:cNvSpPr/>
            <p:nvPr/>
          </p:nvSpPr>
          <p:spPr>
            <a:xfrm>
              <a:off x="3002425" y="684325"/>
              <a:ext cx="9925" cy="11775"/>
            </a:xfrm>
            <a:custGeom>
              <a:rect b="b" l="l" r="r" t="t"/>
              <a:pathLst>
                <a:path extrusionOk="0" h="471" w="397">
                  <a:moveTo>
                    <a:pt x="347" y="0"/>
                  </a:moveTo>
                  <a:cubicBezTo>
                    <a:pt x="318" y="0"/>
                    <a:pt x="300" y="80"/>
                    <a:pt x="181" y="187"/>
                  </a:cubicBezTo>
                  <a:cubicBezTo>
                    <a:pt x="127" y="232"/>
                    <a:pt x="64" y="268"/>
                    <a:pt x="1" y="290"/>
                  </a:cubicBezTo>
                  <a:cubicBezTo>
                    <a:pt x="1" y="353"/>
                    <a:pt x="140" y="470"/>
                    <a:pt x="140" y="470"/>
                  </a:cubicBezTo>
                  <a:cubicBezTo>
                    <a:pt x="370" y="340"/>
                    <a:pt x="397" y="16"/>
                    <a:pt x="356" y="3"/>
                  </a:cubicBezTo>
                  <a:cubicBezTo>
                    <a:pt x="353" y="1"/>
                    <a:pt x="350" y="0"/>
                    <a:pt x="34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4"/>
            <p:cNvSpPr/>
            <p:nvPr/>
          </p:nvSpPr>
          <p:spPr>
            <a:xfrm>
              <a:off x="2926175" y="677050"/>
              <a:ext cx="21050" cy="17875"/>
            </a:xfrm>
            <a:custGeom>
              <a:rect b="b" l="l" r="r" t="t"/>
              <a:pathLst>
                <a:path extrusionOk="0" h="715" w="842">
                  <a:moveTo>
                    <a:pt x="657" y="0"/>
                  </a:moveTo>
                  <a:cubicBezTo>
                    <a:pt x="643" y="0"/>
                    <a:pt x="628" y="2"/>
                    <a:pt x="613" y="6"/>
                  </a:cubicBezTo>
                  <a:cubicBezTo>
                    <a:pt x="469" y="37"/>
                    <a:pt x="217" y="150"/>
                    <a:pt x="104" y="347"/>
                  </a:cubicBezTo>
                  <a:cubicBezTo>
                    <a:pt x="14" y="505"/>
                    <a:pt x="1" y="685"/>
                    <a:pt x="73" y="712"/>
                  </a:cubicBezTo>
                  <a:cubicBezTo>
                    <a:pt x="77" y="714"/>
                    <a:pt x="81" y="714"/>
                    <a:pt x="86" y="714"/>
                  </a:cubicBezTo>
                  <a:cubicBezTo>
                    <a:pt x="157" y="714"/>
                    <a:pt x="286" y="527"/>
                    <a:pt x="392" y="451"/>
                  </a:cubicBezTo>
                  <a:cubicBezTo>
                    <a:pt x="541" y="347"/>
                    <a:pt x="748" y="280"/>
                    <a:pt x="797" y="204"/>
                  </a:cubicBezTo>
                  <a:cubicBezTo>
                    <a:pt x="841" y="127"/>
                    <a:pt x="777" y="0"/>
                    <a:pt x="65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4"/>
            <p:cNvSpPr/>
            <p:nvPr/>
          </p:nvSpPr>
          <p:spPr>
            <a:xfrm>
              <a:off x="2992975" y="666475"/>
              <a:ext cx="24775" cy="11900"/>
            </a:xfrm>
            <a:custGeom>
              <a:rect b="b" l="l" r="r" t="t"/>
              <a:pathLst>
                <a:path extrusionOk="0" h="476" w="991">
                  <a:moveTo>
                    <a:pt x="304" y="1"/>
                  </a:moveTo>
                  <a:cubicBezTo>
                    <a:pt x="253" y="1"/>
                    <a:pt x="206" y="4"/>
                    <a:pt x="167" y="10"/>
                  </a:cubicBezTo>
                  <a:cubicBezTo>
                    <a:pt x="19" y="33"/>
                    <a:pt x="1" y="204"/>
                    <a:pt x="77" y="262"/>
                  </a:cubicBezTo>
                  <a:cubicBezTo>
                    <a:pt x="149" y="316"/>
                    <a:pt x="365" y="298"/>
                    <a:pt x="545" y="343"/>
                  </a:cubicBezTo>
                  <a:cubicBezTo>
                    <a:pt x="656" y="370"/>
                    <a:pt x="823" y="475"/>
                    <a:pt x="903" y="475"/>
                  </a:cubicBezTo>
                  <a:cubicBezTo>
                    <a:pt x="917" y="475"/>
                    <a:pt x="929" y="472"/>
                    <a:pt x="937" y="465"/>
                  </a:cubicBezTo>
                  <a:cubicBezTo>
                    <a:pt x="991" y="415"/>
                    <a:pt x="914" y="249"/>
                    <a:pt x="770" y="136"/>
                  </a:cubicBezTo>
                  <a:cubicBezTo>
                    <a:pt x="639" y="32"/>
                    <a:pt x="454" y="1"/>
                    <a:pt x="30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4"/>
            <p:cNvSpPr/>
            <p:nvPr/>
          </p:nvSpPr>
          <p:spPr>
            <a:xfrm>
              <a:off x="2922575" y="720375"/>
              <a:ext cx="39050" cy="33350"/>
            </a:xfrm>
            <a:custGeom>
              <a:rect b="b" l="l" r="r" t="t"/>
              <a:pathLst>
                <a:path extrusionOk="0" h="1334" w="1562">
                  <a:moveTo>
                    <a:pt x="904" y="0"/>
                  </a:moveTo>
                  <a:cubicBezTo>
                    <a:pt x="901" y="0"/>
                    <a:pt x="899" y="0"/>
                    <a:pt x="896" y="0"/>
                  </a:cubicBezTo>
                  <a:cubicBezTo>
                    <a:pt x="302" y="0"/>
                    <a:pt x="1" y="715"/>
                    <a:pt x="424" y="1138"/>
                  </a:cubicBezTo>
                  <a:cubicBezTo>
                    <a:pt x="559" y="1273"/>
                    <a:pt x="725" y="1334"/>
                    <a:pt x="889" y="1334"/>
                  </a:cubicBezTo>
                  <a:cubicBezTo>
                    <a:pt x="1232" y="1334"/>
                    <a:pt x="1562" y="1068"/>
                    <a:pt x="1562" y="666"/>
                  </a:cubicBezTo>
                  <a:cubicBezTo>
                    <a:pt x="1562" y="300"/>
                    <a:pt x="1269" y="0"/>
                    <a:pt x="90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4"/>
            <p:cNvSpPr/>
            <p:nvPr/>
          </p:nvSpPr>
          <p:spPr>
            <a:xfrm>
              <a:off x="2997700" y="700350"/>
              <a:ext cx="39175" cy="33425"/>
            </a:xfrm>
            <a:custGeom>
              <a:rect b="b" l="l" r="r" t="t"/>
              <a:pathLst>
                <a:path extrusionOk="0" h="1337" w="1567">
                  <a:moveTo>
                    <a:pt x="904" y="0"/>
                  </a:moveTo>
                  <a:cubicBezTo>
                    <a:pt x="902" y="0"/>
                    <a:pt x="899" y="0"/>
                    <a:pt x="896" y="0"/>
                  </a:cubicBezTo>
                  <a:cubicBezTo>
                    <a:pt x="302" y="0"/>
                    <a:pt x="1" y="720"/>
                    <a:pt x="424" y="1138"/>
                  </a:cubicBezTo>
                  <a:cubicBezTo>
                    <a:pt x="560" y="1275"/>
                    <a:pt x="728" y="1336"/>
                    <a:pt x="892" y="1336"/>
                  </a:cubicBezTo>
                  <a:cubicBezTo>
                    <a:pt x="1237" y="1336"/>
                    <a:pt x="1566" y="1068"/>
                    <a:pt x="1566" y="666"/>
                  </a:cubicBezTo>
                  <a:cubicBezTo>
                    <a:pt x="1566" y="300"/>
                    <a:pt x="1269" y="0"/>
                    <a:pt x="904"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4"/>
            <p:cNvSpPr/>
            <p:nvPr/>
          </p:nvSpPr>
          <p:spPr>
            <a:xfrm>
              <a:off x="2981100" y="701250"/>
              <a:ext cx="8875" cy="16975"/>
            </a:xfrm>
            <a:custGeom>
              <a:rect b="b" l="l" r="r" t="t"/>
              <a:pathLst>
                <a:path extrusionOk="0" h="679" w="355">
                  <a:moveTo>
                    <a:pt x="98" y="0"/>
                  </a:moveTo>
                  <a:cubicBezTo>
                    <a:pt x="98" y="0"/>
                    <a:pt x="99" y="0"/>
                    <a:pt x="99" y="0"/>
                  </a:cubicBezTo>
                  <a:lnTo>
                    <a:pt x="99" y="0"/>
                  </a:lnTo>
                  <a:cubicBezTo>
                    <a:pt x="100" y="0"/>
                    <a:pt x="101" y="0"/>
                    <a:pt x="103" y="0"/>
                  </a:cubicBezTo>
                  <a:close/>
                  <a:moveTo>
                    <a:pt x="99" y="0"/>
                  </a:moveTo>
                  <a:lnTo>
                    <a:pt x="99" y="0"/>
                  </a:lnTo>
                  <a:cubicBezTo>
                    <a:pt x="70" y="3"/>
                    <a:pt x="59" y="37"/>
                    <a:pt x="85" y="54"/>
                  </a:cubicBezTo>
                  <a:cubicBezTo>
                    <a:pt x="89" y="59"/>
                    <a:pt x="98" y="63"/>
                    <a:pt x="107" y="72"/>
                  </a:cubicBezTo>
                  <a:cubicBezTo>
                    <a:pt x="130" y="86"/>
                    <a:pt x="152" y="104"/>
                    <a:pt x="170" y="126"/>
                  </a:cubicBezTo>
                  <a:cubicBezTo>
                    <a:pt x="193" y="153"/>
                    <a:pt x="211" y="180"/>
                    <a:pt x="224" y="216"/>
                  </a:cubicBezTo>
                  <a:cubicBezTo>
                    <a:pt x="229" y="234"/>
                    <a:pt x="233" y="252"/>
                    <a:pt x="238" y="270"/>
                  </a:cubicBezTo>
                  <a:cubicBezTo>
                    <a:pt x="238" y="284"/>
                    <a:pt x="238" y="297"/>
                    <a:pt x="238" y="306"/>
                  </a:cubicBezTo>
                  <a:cubicBezTo>
                    <a:pt x="238" y="315"/>
                    <a:pt x="238" y="324"/>
                    <a:pt x="238" y="333"/>
                  </a:cubicBezTo>
                  <a:cubicBezTo>
                    <a:pt x="220" y="414"/>
                    <a:pt x="179" y="482"/>
                    <a:pt x="121" y="540"/>
                  </a:cubicBezTo>
                  <a:cubicBezTo>
                    <a:pt x="98" y="563"/>
                    <a:pt x="76" y="585"/>
                    <a:pt x="58" y="599"/>
                  </a:cubicBezTo>
                  <a:lnTo>
                    <a:pt x="35" y="621"/>
                  </a:lnTo>
                  <a:cubicBezTo>
                    <a:pt x="0" y="637"/>
                    <a:pt x="19" y="679"/>
                    <a:pt x="50" y="679"/>
                  </a:cubicBezTo>
                  <a:cubicBezTo>
                    <a:pt x="55" y="679"/>
                    <a:pt x="61" y="678"/>
                    <a:pt x="67" y="675"/>
                  </a:cubicBezTo>
                  <a:cubicBezTo>
                    <a:pt x="107" y="657"/>
                    <a:pt x="148" y="635"/>
                    <a:pt x="184" y="608"/>
                  </a:cubicBezTo>
                  <a:cubicBezTo>
                    <a:pt x="220" y="581"/>
                    <a:pt x="256" y="549"/>
                    <a:pt x="287" y="509"/>
                  </a:cubicBezTo>
                  <a:cubicBezTo>
                    <a:pt x="300" y="486"/>
                    <a:pt x="314" y="464"/>
                    <a:pt x="327" y="437"/>
                  </a:cubicBezTo>
                  <a:cubicBezTo>
                    <a:pt x="341" y="410"/>
                    <a:pt x="345" y="378"/>
                    <a:pt x="354" y="351"/>
                  </a:cubicBezTo>
                  <a:cubicBezTo>
                    <a:pt x="354" y="333"/>
                    <a:pt x="354" y="315"/>
                    <a:pt x="354" y="302"/>
                  </a:cubicBezTo>
                  <a:cubicBezTo>
                    <a:pt x="350" y="288"/>
                    <a:pt x="350" y="275"/>
                    <a:pt x="350" y="261"/>
                  </a:cubicBezTo>
                  <a:cubicBezTo>
                    <a:pt x="345" y="230"/>
                    <a:pt x="336" y="203"/>
                    <a:pt x="323" y="176"/>
                  </a:cubicBezTo>
                  <a:cubicBezTo>
                    <a:pt x="300" y="131"/>
                    <a:pt x="269" y="86"/>
                    <a:pt x="229" y="59"/>
                  </a:cubicBezTo>
                  <a:cubicBezTo>
                    <a:pt x="193" y="27"/>
                    <a:pt x="148" y="10"/>
                    <a:pt x="9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4"/>
            <p:cNvSpPr/>
            <p:nvPr/>
          </p:nvSpPr>
          <p:spPr>
            <a:xfrm>
              <a:off x="2968350" y="716600"/>
              <a:ext cx="7250" cy="2775"/>
            </a:xfrm>
            <a:custGeom>
              <a:rect b="b" l="l" r="r" t="t"/>
              <a:pathLst>
                <a:path extrusionOk="0" h="111" w="290">
                  <a:moveTo>
                    <a:pt x="62" y="0"/>
                  </a:moveTo>
                  <a:cubicBezTo>
                    <a:pt x="46" y="0"/>
                    <a:pt x="34" y="4"/>
                    <a:pt x="28" y="12"/>
                  </a:cubicBezTo>
                  <a:cubicBezTo>
                    <a:pt x="0" y="43"/>
                    <a:pt x="115" y="110"/>
                    <a:pt x="202" y="110"/>
                  </a:cubicBezTo>
                  <a:cubicBezTo>
                    <a:pt x="229" y="110"/>
                    <a:pt x="254" y="104"/>
                    <a:pt x="271" y="88"/>
                  </a:cubicBezTo>
                  <a:cubicBezTo>
                    <a:pt x="289" y="73"/>
                    <a:pt x="137" y="0"/>
                    <a:pt x="6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4"/>
            <p:cNvSpPr/>
            <p:nvPr/>
          </p:nvSpPr>
          <p:spPr>
            <a:xfrm>
              <a:off x="2973425" y="726975"/>
              <a:ext cx="20925" cy="7925"/>
            </a:xfrm>
            <a:custGeom>
              <a:rect b="b" l="l" r="r" t="t"/>
              <a:pathLst>
                <a:path extrusionOk="0" h="317" w="837">
                  <a:moveTo>
                    <a:pt x="566" y="0"/>
                  </a:moveTo>
                  <a:cubicBezTo>
                    <a:pt x="540" y="0"/>
                    <a:pt x="514" y="2"/>
                    <a:pt x="491" y="6"/>
                  </a:cubicBezTo>
                  <a:cubicBezTo>
                    <a:pt x="234" y="46"/>
                    <a:pt x="0" y="267"/>
                    <a:pt x="0" y="267"/>
                  </a:cubicBezTo>
                  <a:cubicBezTo>
                    <a:pt x="0" y="267"/>
                    <a:pt x="135" y="316"/>
                    <a:pt x="441" y="316"/>
                  </a:cubicBezTo>
                  <a:cubicBezTo>
                    <a:pt x="747" y="316"/>
                    <a:pt x="837" y="159"/>
                    <a:pt x="823" y="118"/>
                  </a:cubicBezTo>
                  <a:cubicBezTo>
                    <a:pt x="791" y="32"/>
                    <a:pt x="672" y="0"/>
                    <a:pt x="56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4"/>
            <p:cNvSpPr/>
            <p:nvPr/>
          </p:nvSpPr>
          <p:spPr>
            <a:xfrm>
              <a:off x="2973975" y="732875"/>
              <a:ext cx="21625" cy="8125"/>
            </a:xfrm>
            <a:custGeom>
              <a:rect b="b" l="l" r="r" t="t"/>
              <a:pathLst>
                <a:path extrusionOk="0" h="325" w="865">
                  <a:moveTo>
                    <a:pt x="717" y="1"/>
                  </a:moveTo>
                  <a:cubicBezTo>
                    <a:pt x="636" y="1"/>
                    <a:pt x="480" y="67"/>
                    <a:pt x="298" y="85"/>
                  </a:cubicBezTo>
                  <a:cubicBezTo>
                    <a:pt x="253" y="89"/>
                    <a:pt x="216" y="90"/>
                    <a:pt x="183" y="90"/>
                  </a:cubicBezTo>
                  <a:cubicBezTo>
                    <a:pt x="29" y="90"/>
                    <a:pt x="1" y="53"/>
                    <a:pt x="1" y="53"/>
                  </a:cubicBezTo>
                  <a:lnTo>
                    <a:pt x="1" y="53"/>
                  </a:lnTo>
                  <a:cubicBezTo>
                    <a:pt x="73" y="206"/>
                    <a:pt x="217" y="305"/>
                    <a:pt x="383" y="323"/>
                  </a:cubicBezTo>
                  <a:cubicBezTo>
                    <a:pt x="396" y="324"/>
                    <a:pt x="408" y="325"/>
                    <a:pt x="421" y="325"/>
                  </a:cubicBezTo>
                  <a:cubicBezTo>
                    <a:pt x="696" y="325"/>
                    <a:pt x="864" y="95"/>
                    <a:pt x="761" y="13"/>
                  </a:cubicBezTo>
                  <a:cubicBezTo>
                    <a:pt x="751" y="4"/>
                    <a:pt x="736" y="1"/>
                    <a:pt x="717"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4"/>
            <p:cNvSpPr/>
            <p:nvPr/>
          </p:nvSpPr>
          <p:spPr>
            <a:xfrm>
              <a:off x="2956675" y="721400"/>
              <a:ext cx="49050" cy="15125"/>
            </a:xfrm>
            <a:custGeom>
              <a:rect b="b" l="l" r="r" t="t"/>
              <a:pathLst>
                <a:path extrusionOk="0" h="605" w="1962">
                  <a:moveTo>
                    <a:pt x="1925" y="0"/>
                  </a:moveTo>
                  <a:cubicBezTo>
                    <a:pt x="1916" y="0"/>
                    <a:pt x="1908" y="5"/>
                    <a:pt x="1903" y="13"/>
                  </a:cubicBezTo>
                  <a:cubicBezTo>
                    <a:pt x="1903" y="13"/>
                    <a:pt x="1880" y="40"/>
                    <a:pt x="1844" y="81"/>
                  </a:cubicBezTo>
                  <a:cubicBezTo>
                    <a:pt x="1795" y="144"/>
                    <a:pt x="1736" y="197"/>
                    <a:pt x="1678" y="242"/>
                  </a:cubicBezTo>
                  <a:cubicBezTo>
                    <a:pt x="1637" y="278"/>
                    <a:pt x="1592" y="305"/>
                    <a:pt x="1552" y="332"/>
                  </a:cubicBezTo>
                  <a:cubicBezTo>
                    <a:pt x="1502" y="364"/>
                    <a:pt x="1453" y="386"/>
                    <a:pt x="1399" y="409"/>
                  </a:cubicBezTo>
                  <a:cubicBezTo>
                    <a:pt x="1340" y="436"/>
                    <a:pt x="1282" y="454"/>
                    <a:pt x="1224" y="463"/>
                  </a:cubicBezTo>
                  <a:lnTo>
                    <a:pt x="1125" y="481"/>
                  </a:lnTo>
                  <a:lnTo>
                    <a:pt x="1102" y="485"/>
                  </a:lnTo>
                  <a:lnTo>
                    <a:pt x="1035" y="485"/>
                  </a:lnTo>
                  <a:cubicBezTo>
                    <a:pt x="1003" y="488"/>
                    <a:pt x="972" y="489"/>
                    <a:pt x="940" y="489"/>
                  </a:cubicBezTo>
                  <a:cubicBezTo>
                    <a:pt x="909" y="489"/>
                    <a:pt x="877" y="488"/>
                    <a:pt x="846" y="485"/>
                  </a:cubicBezTo>
                  <a:cubicBezTo>
                    <a:pt x="783" y="481"/>
                    <a:pt x="715" y="476"/>
                    <a:pt x="661" y="463"/>
                  </a:cubicBezTo>
                  <a:lnTo>
                    <a:pt x="490" y="422"/>
                  </a:lnTo>
                  <a:lnTo>
                    <a:pt x="346" y="368"/>
                  </a:lnTo>
                  <a:lnTo>
                    <a:pt x="225" y="314"/>
                  </a:lnTo>
                  <a:lnTo>
                    <a:pt x="139" y="265"/>
                  </a:lnTo>
                  <a:lnTo>
                    <a:pt x="85" y="229"/>
                  </a:lnTo>
                  <a:lnTo>
                    <a:pt x="63" y="215"/>
                  </a:lnTo>
                  <a:lnTo>
                    <a:pt x="63" y="211"/>
                  </a:lnTo>
                  <a:cubicBezTo>
                    <a:pt x="57" y="208"/>
                    <a:pt x="52" y="207"/>
                    <a:pt x="47" y="207"/>
                  </a:cubicBezTo>
                  <a:cubicBezTo>
                    <a:pt x="21" y="207"/>
                    <a:pt x="0" y="238"/>
                    <a:pt x="22" y="260"/>
                  </a:cubicBezTo>
                  <a:cubicBezTo>
                    <a:pt x="45" y="283"/>
                    <a:pt x="67" y="301"/>
                    <a:pt x="94" y="319"/>
                  </a:cubicBezTo>
                  <a:lnTo>
                    <a:pt x="180" y="382"/>
                  </a:lnTo>
                  <a:cubicBezTo>
                    <a:pt x="216" y="404"/>
                    <a:pt x="256" y="427"/>
                    <a:pt x="306" y="454"/>
                  </a:cubicBezTo>
                  <a:lnTo>
                    <a:pt x="459" y="521"/>
                  </a:lnTo>
                  <a:cubicBezTo>
                    <a:pt x="513" y="539"/>
                    <a:pt x="571" y="557"/>
                    <a:pt x="634" y="571"/>
                  </a:cubicBezTo>
                  <a:cubicBezTo>
                    <a:pt x="702" y="584"/>
                    <a:pt x="769" y="589"/>
                    <a:pt x="837" y="598"/>
                  </a:cubicBezTo>
                  <a:cubicBezTo>
                    <a:pt x="870" y="602"/>
                    <a:pt x="904" y="605"/>
                    <a:pt x="938" y="605"/>
                  </a:cubicBezTo>
                  <a:cubicBezTo>
                    <a:pt x="972" y="605"/>
                    <a:pt x="1005" y="602"/>
                    <a:pt x="1039" y="598"/>
                  </a:cubicBezTo>
                  <a:lnTo>
                    <a:pt x="1093" y="598"/>
                  </a:lnTo>
                  <a:cubicBezTo>
                    <a:pt x="1098" y="600"/>
                    <a:pt x="1102" y="601"/>
                    <a:pt x="1107" y="601"/>
                  </a:cubicBezTo>
                  <a:cubicBezTo>
                    <a:pt x="1112" y="601"/>
                    <a:pt x="1118" y="600"/>
                    <a:pt x="1125" y="598"/>
                  </a:cubicBezTo>
                  <a:lnTo>
                    <a:pt x="1147" y="593"/>
                  </a:lnTo>
                  <a:lnTo>
                    <a:pt x="1246" y="575"/>
                  </a:lnTo>
                  <a:cubicBezTo>
                    <a:pt x="1309" y="562"/>
                    <a:pt x="1376" y="539"/>
                    <a:pt x="1435" y="508"/>
                  </a:cubicBezTo>
                  <a:cubicBezTo>
                    <a:pt x="1498" y="485"/>
                    <a:pt x="1552" y="454"/>
                    <a:pt x="1606" y="418"/>
                  </a:cubicBezTo>
                  <a:cubicBezTo>
                    <a:pt x="1651" y="386"/>
                    <a:pt x="1696" y="355"/>
                    <a:pt x="1736" y="314"/>
                  </a:cubicBezTo>
                  <a:cubicBezTo>
                    <a:pt x="1772" y="283"/>
                    <a:pt x="1804" y="251"/>
                    <a:pt x="1835" y="215"/>
                  </a:cubicBezTo>
                  <a:cubicBezTo>
                    <a:pt x="1862" y="184"/>
                    <a:pt x="1885" y="153"/>
                    <a:pt x="1903" y="126"/>
                  </a:cubicBezTo>
                  <a:cubicBezTo>
                    <a:pt x="1921" y="103"/>
                    <a:pt x="1939" y="76"/>
                    <a:pt x="1952" y="45"/>
                  </a:cubicBezTo>
                  <a:cubicBezTo>
                    <a:pt x="1961" y="31"/>
                    <a:pt x="1957" y="18"/>
                    <a:pt x="1943" y="9"/>
                  </a:cubicBezTo>
                  <a:cubicBezTo>
                    <a:pt x="1938" y="3"/>
                    <a:pt x="1931" y="0"/>
                    <a:pt x="192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4"/>
            <p:cNvSpPr/>
            <p:nvPr/>
          </p:nvSpPr>
          <p:spPr>
            <a:xfrm>
              <a:off x="2966625" y="1149600"/>
              <a:ext cx="12250" cy="8750"/>
            </a:xfrm>
            <a:custGeom>
              <a:rect b="b" l="l" r="r" t="t"/>
              <a:pathLst>
                <a:path extrusionOk="0" h="350" w="490">
                  <a:moveTo>
                    <a:pt x="394" y="0"/>
                  </a:moveTo>
                  <a:cubicBezTo>
                    <a:pt x="367" y="0"/>
                    <a:pt x="339" y="16"/>
                    <a:pt x="326" y="52"/>
                  </a:cubicBezTo>
                  <a:cubicBezTo>
                    <a:pt x="288" y="157"/>
                    <a:pt x="199" y="274"/>
                    <a:pt x="81" y="274"/>
                  </a:cubicBezTo>
                  <a:cubicBezTo>
                    <a:pt x="73" y="274"/>
                    <a:pt x="65" y="273"/>
                    <a:pt x="56" y="272"/>
                  </a:cubicBezTo>
                  <a:cubicBezTo>
                    <a:pt x="53" y="272"/>
                    <a:pt x="51" y="271"/>
                    <a:pt x="48" y="271"/>
                  </a:cubicBezTo>
                  <a:cubicBezTo>
                    <a:pt x="14" y="271"/>
                    <a:pt x="1" y="323"/>
                    <a:pt x="38" y="335"/>
                  </a:cubicBezTo>
                  <a:cubicBezTo>
                    <a:pt x="67" y="345"/>
                    <a:pt x="97" y="349"/>
                    <a:pt x="126" y="349"/>
                  </a:cubicBezTo>
                  <a:cubicBezTo>
                    <a:pt x="271" y="349"/>
                    <a:pt x="405" y="237"/>
                    <a:pt x="461" y="106"/>
                  </a:cubicBezTo>
                  <a:cubicBezTo>
                    <a:pt x="490" y="46"/>
                    <a:pt x="442" y="0"/>
                    <a:pt x="39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4"/>
            <p:cNvSpPr/>
            <p:nvPr/>
          </p:nvSpPr>
          <p:spPr>
            <a:xfrm>
              <a:off x="3040000" y="1149100"/>
              <a:ext cx="18700" cy="12275"/>
            </a:xfrm>
            <a:custGeom>
              <a:rect b="b" l="l" r="r" t="t"/>
              <a:pathLst>
                <a:path extrusionOk="0" h="491" w="748">
                  <a:moveTo>
                    <a:pt x="696" y="1"/>
                  </a:moveTo>
                  <a:cubicBezTo>
                    <a:pt x="687" y="1"/>
                    <a:pt x="679" y="3"/>
                    <a:pt x="671" y="9"/>
                  </a:cubicBezTo>
                  <a:cubicBezTo>
                    <a:pt x="590" y="67"/>
                    <a:pt x="531" y="153"/>
                    <a:pt x="446" y="216"/>
                  </a:cubicBezTo>
                  <a:cubicBezTo>
                    <a:pt x="342" y="297"/>
                    <a:pt x="221" y="342"/>
                    <a:pt x="90" y="351"/>
                  </a:cubicBezTo>
                  <a:cubicBezTo>
                    <a:pt x="0" y="351"/>
                    <a:pt x="0" y="490"/>
                    <a:pt x="90" y="490"/>
                  </a:cubicBezTo>
                  <a:cubicBezTo>
                    <a:pt x="94" y="490"/>
                    <a:pt x="97" y="490"/>
                    <a:pt x="101" y="490"/>
                  </a:cubicBezTo>
                  <a:cubicBezTo>
                    <a:pt x="352" y="490"/>
                    <a:pt x="712" y="333"/>
                    <a:pt x="747" y="49"/>
                  </a:cubicBezTo>
                  <a:cubicBezTo>
                    <a:pt x="744" y="22"/>
                    <a:pt x="720" y="1"/>
                    <a:pt x="69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4"/>
            <p:cNvSpPr/>
            <p:nvPr/>
          </p:nvSpPr>
          <p:spPr>
            <a:xfrm>
              <a:off x="3047200" y="1159775"/>
              <a:ext cx="7100" cy="4500"/>
            </a:xfrm>
            <a:custGeom>
              <a:rect b="b" l="l" r="r" t="t"/>
              <a:pathLst>
                <a:path extrusionOk="0" h="180" w="284">
                  <a:moveTo>
                    <a:pt x="230" y="0"/>
                  </a:moveTo>
                  <a:cubicBezTo>
                    <a:pt x="171" y="0"/>
                    <a:pt x="135" y="50"/>
                    <a:pt x="77" y="54"/>
                  </a:cubicBezTo>
                  <a:cubicBezTo>
                    <a:pt x="18" y="54"/>
                    <a:pt x="0" y="131"/>
                    <a:pt x="45" y="158"/>
                  </a:cubicBezTo>
                  <a:cubicBezTo>
                    <a:pt x="69" y="173"/>
                    <a:pt x="98" y="180"/>
                    <a:pt x="127" y="180"/>
                  </a:cubicBezTo>
                  <a:cubicBezTo>
                    <a:pt x="202" y="180"/>
                    <a:pt x="280" y="132"/>
                    <a:pt x="284" y="54"/>
                  </a:cubicBezTo>
                  <a:cubicBezTo>
                    <a:pt x="284" y="23"/>
                    <a:pt x="261" y="0"/>
                    <a:pt x="2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4"/>
            <p:cNvSpPr/>
            <p:nvPr/>
          </p:nvSpPr>
          <p:spPr>
            <a:xfrm>
              <a:off x="2857250" y="685275"/>
              <a:ext cx="18600" cy="122450"/>
            </a:xfrm>
            <a:custGeom>
              <a:rect b="b" l="l" r="r" t="t"/>
              <a:pathLst>
                <a:path extrusionOk="0" h="4898" w="744">
                  <a:moveTo>
                    <a:pt x="375" y="1"/>
                  </a:moveTo>
                  <a:cubicBezTo>
                    <a:pt x="370" y="1"/>
                    <a:pt x="365" y="5"/>
                    <a:pt x="365" y="9"/>
                  </a:cubicBezTo>
                  <a:cubicBezTo>
                    <a:pt x="243" y="923"/>
                    <a:pt x="0" y="1827"/>
                    <a:pt x="45" y="2754"/>
                  </a:cubicBezTo>
                  <a:cubicBezTo>
                    <a:pt x="77" y="3460"/>
                    <a:pt x="324" y="4261"/>
                    <a:pt x="670" y="4877"/>
                  </a:cubicBezTo>
                  <a:cubicBezTo>
                    <a:pt x="678" y="4891"/>
                    <a:pt x="690" y="4897"/>
                    <a:pt x="701" y="4897"/>
                  </a:cubicBezTo>
                  <a:cubicBezTo>
                    <a:pt x="723" y="4897"/>
                    <a:pt x="744" y="4876"/>
                    <a:pt x="738" y="4850"/>
                  </a:cubicBezTo>
                  <a:cubicBezTo>
                    <a:pt x="594" y="4054"/>
                    <a:pt x="225" y="3365"/>
                    <a:pt x="167" y="2542"/>
                  </a:cubicBezTo>
                  <a:cubicBezTo>
                    <a:pt x="108" y="1692"/>
                    <a:pt x="374" y="855"/>
                    <a:pt x="383" y="9"/>
                  </a:cubicBezTo>
                  <a:cubicBezTo>
                    <a:pt x="383" y="3"/>
                    <a:pt x="379" y="1"/>
                    <a:pt x="37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4"/>
            <p:cNvSpPr/>
            <p:nvPr/>
          </p:nvSpPr>
          <p:spPr>
            <a:xfrm>
              <a:off x="2878500" y="625975"/>
              <a:ext cx="21825" cy="176325"/>
            </a:xfrm>
            <a:custGeom>
              <a:rect b="b" l="l" r="r" t="t"/>
              <a:pathLst>
                <a:path extrusionOk="0" h="7053" w="873">
                  <a:moveTo>
                    <a:pt x="867" y="0"/>
                  </a:moveTo>
                  <a:cubicBezTo>
                    <a:pt x="866" y="0"/>
                    <a:pt x="865" y="1"/>
                    <a:pt x="864" y="2"/>
                  </a:cubicBezTo>
                  <a:cubicBezTo>
                    <a:pt x="563" y="119"/>
                    <a:pt x="455" y="362"/>
                    <a:pt x="365" y="659"/>
                  </a:cubicBezTo>
                  <a:cubicBezTo>
                    <a:pt x="203" y="1234"/>
                    <a:pt x="180" y="1891"/>
                    <a:pt x="131" y="2485"/>
                  </a:cubicBezTo>
                  <a:cubicBezTo>
                    <a:pt x="68" y="3277"/>
                    <a:pt x="86" y="4064"/>
                    <a:pt x="68" y="4856"/>
                  </a:cubicBezTo>
                  <a:cubicBezTo>
                    <a:pt x="50" y="5598"/>
                    <a:pt x="0" y="6304"/>
                    <a:pt x="261" y="7011"/>
                  </a:cubicBezTo>
                  <a:cubicBezTo>
                    <a:pt x="272" y="7040"/>
                    <a:pt x="298" y="7053"/>
                    <a:pt x="323" y="7053"/>
                  </a:cubicBezTo>
                  <a:cubicBezTo>
                    <a:pt x="359" y="7053"/>
                    <a:pt x="394" y="7025"/>
                    <a:pt x="378" y="6979"/>
                  </a:cubicBezTo>
                  <a:cubicBezTo>
                    <a:pt x="185" y="6412"/>
                    <a:pt x="189" y="5841"/>
                    <a:pt x="212" y="5247"/>
                  </a:cubicBezTo>
                  <a:cubicBezTo>
                    <a:pt x="230" y="4617"/>
                    <a:pt x="216" y="3983"/>
                    <a:pt x="230" y="3353"/>
                  </a:cubicBezTo>
                  <a:cubicBezTo>
                    <a:pt x="234" y="2701"/>
                    <a:pt x="279" y="2053"/>
                    <a:pt x="351" y="1405"/>
                  </a:cubicBezTo>
                  <a:cubicBezTo>
                    <a:pt x="410" y="924"/>
                    <a:pt x="356" y="258"/>
                    <a:pt x="869" y="11"/>
                  </a:cubicBezTo>
                  <a:cubicBezTo>
                    <a:pt x="872" y="7"/>
                    <a:pt x="870" y="0"/>
                    <a:pt x="86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4"/>
            <p:cNvSpPr/>
            <p:nvPr/>
          </p:nvSpPr>
          <p:spPr>
            <a:xfrm>
              <a:off x="2896950" y="630400"/>
              <a:ext cx="575" cy="350"/>
            </a:xfrm>
            <a:custGeom>
              <a:rect b="b" l="l" r="r" t="t"/>
              <a:pathLst>
                <a:path extrusionOk="0" h="14" w="23">
                  <a:moveTo>
                    <a:pt x="9" y="0"/>
                  </a:moveTo>
                  <a:cubicBezTo>
                    <a:pt x="0" y="0"/>
                    <a:pt x="0" y="14"/>
                    <a:pt x="9" y="14"/>
                  </a:cubicBezTo>
                  <a:cubicBezTo>
                    <a:pt x="23" y="14"/>
                    <a:pt x="23" y="0"/>
                    <a:pt x="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4"/>
            <p:cNvSpPr/>
            <p:nvPr/>
          </p:nvSpPr>
          <p:spPr>
            <a:xfrm>
              <a:off x="2868600" y="632100"/>
              <a:ext cx="14025" cy="28450"/>
            </a:xfrm>
            <a:custGeom>
              <a:rect b="b" l="l" r="r" t="t"/>
              <a:pathLst>
                <a:path extrusionOk="0" h="1138" w="561">
                  <a:moveTo>
                    <a:pt x="543" y="1"/>
                  </a:moveTo>
                  <a:cubicBezTo>
                    <a:pt x="539" y="1"/>
                    <a:pt x="535" y="2"/>
                    <a:pt x="531" y="4"/>
                  </a:cubicBezTo>
                  <a:cubicBezTo>
                    <a:pt x="387" y="121"/>
                    <a:pt x="266" y="265"/>
                    <a:pt x="171" y="427"/>
                  </a:cubicBezTo>
                  <a:cubicBezTo>
                    <a:pt x="68" y="602"/>
                    <a:pt x="180" y="845"/>
                    <a:pt x="45" y="1016"/>
                  </a:cubicBezTo>
                  <a:cubicBezTo>
                    <a:pt x="1" y="1068"/>
                    <a:pt x="48" y="1138"/>
                    <a:pt x="97" y="1138"/>
                  </a:cubicBezTo>
                  <a:cubicBezTo>
                    <a:pt x="112" y="1138"/>
                    <a:pt x="127" y="1131"/>
                    <a:pt x="140" y="1115"/>
                  </a:cubicBezTo>
                  <a:cubicBezTo>
                    <a:pt x="243" y="989"/>
                    <a:pt x="252" y="850"/>
                    <a:pt x="266" y="692"/>
                  </a:cubicBezTo>
                  <a:cubicBezTo>
                    <a:pt x="279" y="459"/>
                    <a:pt x="428" y="220"/>
                    <a:pt x="554" y="18"/>
                  </a:cubicBezTo>
                  <a:cubicBezTo>
                    <a:pt x="560" y="8"/>
                    <a:pt x="553" y="1"/>
                    <a:pt x="54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4"/>
            <p:cNvSpPr/>
            <p:nvPr/>
          </p:nvSpPr>
          <p:spPr>
            <a:xfrm>
              <a:off x="2892100" y="634250"/>
              <a:ext cx="21625" cy="173050"/>
            </a:xfrm>
            <a:custGeom>
              <a:rect b="b" l="l" r="r" t="t"/>
              <a:pathLst>
                <a:path extrusionOk="0" h="6922" w="865">
                  <a:moveTo>
                    <a:pt x="379" y="0"/>
                  </a:moveTo>
                  <a:cubicBezTo>
                    <a:pt x="376" y="0"/>
                    <a:pt x="374" y="1"/>
                    <a:pt x="374" y="4"/>
                  </a:cubicBezTo>
                  <a:cubicBezTo>
                    <a:pt x="1" y="1070"/>
                    <a:pt x="64" y="2311"/>
                    <a:pt x="149" y="3418"/>
                  </a:cubicBezTo>
                  <a:cubicBezTo>
                    <a:pt x="194" y="3931"/>
                    <a:pt x="284" y="4439"/>
                    <a:pt x="424" y="4939"/>
                  </a:cubicBezTo>
                  <a:cubicBezTo>
                    <a:pt x="590" y="5577"/>
                    <a:pt x="577" y="6239"/>
                    <a:pt x="725" y="6878"/>
                  </a:cubicBezTo>
                  <a:cubicBezTo>
                    <a:pt x="735" y="6907"/>
                    <a:pt x="761" y="6921"/>
                    <a:pt x="787" y="6921"/>
                  </a:cubicBezTo>
                  <a:cubicBezTo>
                    <a:pt x="819" y="6921"/>
                    <a:pt x="851" y="6900"/>
                    <a:pt x="851" y="6860"/>
                  </a:cubicBezTo>
                  <a:cubicBezTo>
                    <a:pt x="864" y="5672"/>
                    <a:pt x="455" y="4583"/>
                    <a:pt x="307" y="3418"/>
                  </a:cubicBezTo>
                  <a:cubicBezTo>
                    <a:pt x="230" y="2833"/>
                    <a:pt x="194" y="2239"/>
                    <a:pt x="203" y="1650"/>
                  </a:cubicBezTo>
                  <a:cubicBezTo>
                    <a:pt x="217" y="1097"/>
                    <a:pt x="383" y="557"/>
                    <a:pt x="383" y="4"/>
                  </a:cubicBezTo>
                  <a:cubicBezTo>
                    <a:pt x="383" y="1"/>
                    <a:pt x="381" y="0"/>
                    <a:pt x="37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4"/>
            <p:cNvSpPr/>
            <p:nvPr/>
          </p:nvSpPr>
          <p:spPr>
            <a:xfrm>
              <a:off x="2907750" y="683800"/>
              <a:ext cx="20900" cy="113375"/>
            </a:xfrm>
            <a:custGeom>
              <a:rect b="b" l="l" r="r" t="t"/>
              <a:pathLst>
                <a:path extrusionOk="0" h="4535" w="836">
                  <a:moveTo>
                    <a:pt x="8" y="0"/>
                  </a:moveTo>
                  <a:cubicBezTo>
                    <a:pt x="5" y="0"/>
                    <a:pt x="0" y="3"/>
                    <a:pt x="0" y="6"/>
                  </a:cubicBezTo>
                  <a:cubicBezTo>
                    <a:pt x="81" y="1513"/>
                    <a:pt x="94" y="3105"/>
                    <a:pt x="747" y="4509"/>
                  </a:cubicBezTo>
                  <a:cubicBezTo>
                    <a:pt x="754" y="4527"/>
                    <a:pt x="767" y="4534"/>
                    <a:pt x="780" y="4534"/>
                  </a:cubicBezTo>
                  <a:cubicBezTo>
                    <a:pt x="807" y="4534"/>
                    <a:pt x="835" y="4505"/>
                    <a:pt x="832" y="4473"/>
                  </a:cubicBezTo>
                  <a:cubicBezTo>
                    <a:pt x="724" y="3784"/>
                    <a:pt x="504" y="3096"/>
                    <a:pt x="346" y="2412"/>
                  </a:cubicBezTo>
                  <a:cubicBezTo>
                    <a:pt x="166" y="1612"/>
                    <a:pt x="162" y="806"/>
                    <a:pt x="13" y="6"/>
                  </a:cubicBezTo>
                  <a:cubicBezTo>
                    <a:pt x="13" y="2"/>
                    <a:pt x="11" y="0"/>
                    <a:pt x="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4"/>
            <p:cNvSpPr/>
            <p:nvPr/>
          </p:nvSpPr>
          <p:spPr>
            <a:xfrm>
              <a:off x="2915525" y="625950"/>
              <a:ext cx="124700" cy="38550"/>
            </a:xfrm>
            <a:custGeom>
              <a:rect b="b" l="l" r="r" t="t"/>
              <a:pathLst>
                <a:path extrusionOk="0" h="1542" w="4988">
                  <a:moveTo>
                    <a:pt x="8" y="1"/>
                  </a:moveTo>
                  <a:cubicBezTo>
                    <a:pt x="4" y="1"/>
                    <a:pt x="1" y="4"/>
                    <a:pt x="4" y="7"/>
                  </a:cubicBezTo>
                  <a:cubicBezTo>
                    <a:pt x="296" y="610"/>
                    <a:pt x="1250" y="956"/>
                    <a:pt x="1839" y="1186"/>
                  </a:cubicBezTo>
                  <a:cubicBezTo>
                    <a:pt x="2408" y="1405"/>
                    <a:pt x="3062" y="1542"/>
                    <a:pt x="3703" y="1542"/>
                  </a:cubicBezTo>
                  <a:cubicBezTo>
                    <a:pt x="4127" y="1542"/>
                    <a:pt x="4545" y="1482"/>
                    <a:pt x="4930" y="1348"/>
                  </a:cubicBezTo>
                  <a:cubicBezTo>
                    <a:pt x="4987" y="1330"/>
                    <a:pt x="4984" y="1231"/>
                    <a:pt x="4921" y="1231"/>
                  </a:cubicBezTo>
                  <a:cubicBezTo>
                    <a:pt x="4919" y="1231"/>
                    <a:pt x="4918" y="1231"/>
                    <a:pt x="4916" y="1231"/>
                  </a:cubicBezTo>
                  <a:cubicBezTo>
                    <a:pt x="4522" y="1270"/>
                    <a:pt x="4145" y="1297"/>
                    <a:pt x="3773" y="1297"/>
                  </a:cubicBezTo>
                  <a:cubicBezTo>
                    <a:pt x="3279" y="1297"/>
                    <a:pt x="2793" y="1249"/>
                    <a:pt x="2280" y="1118"/>
                  </a:cubicBezTo>
                  <a:cubicBezTo>
                    <a:pt x="1871" y="1010"/>
                    <a:pt x="1470" y="835"/>
                    <a:pt x="1084" y="660"/>
                  </a:cubicBezTo>
                  <a:cubicBezTo>
                    <a:pt x="728" y="502"/>
                    <a:pt x="224" y="358"/>
                    <a:pt x="13" y="3"/>
                  </a:cubicBezTo>
                  <a:cubicBezTo>
                    <a:pt x="12" y="1"/>
                    <a:pt x="10" y="1"/>
                    <a:pt x="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4"/>
            <p:cNvSpPr/>
            <p:nvPr/>
          </p:nvSpPr>
          <p:spPr>
            <a:xfrm>
              <a:off x="2922250" y="604750"/>
              <a:ext cx="110425" cy="40450"/>
            </a:xfrm>
            <a:custGeom>
              <a:rect b="b" l="l" r="r" t="t"/>
              <a:pathLst>
                <a:path extrusionOk="0" h="1618" w="4417">
                  <a:moveTo>
                    <a:pt x="1564" y="0"/>
                  </a:moveTo>
                  <a:cubicBezTo>
                    <a:pt x="1065" y="0"/>
                    <a:pt x="564" y="93"/>
                    <a:pt x="32" y="149"/>
                  </a:cubicBezTo>
                  <a:cubicBezTo>
                    <a:pt x="9" y="149"/>
                    <a:pt x="0" y="189"/>
                    <a:pt x="23" y="194"/>
                  </a:cubicBezTo>
                  <a:cubicBezTo>
                    <a:pt x="143" y="210"/>
                    <a:pt x="263" y="216"/>
                    <a:pt x="382" y="216"/>
                  </a:cubicBezTo>
                  <a:cubicBezTo>
                    <a:pt x="818" y="216"/>
                    <a:pt x="1249" y="132"/>
                    <a:pt x="1684" y="132"/>
                  </a:cubicBezTo>
                  <a:cubicBezTo>
                    <a:pt x="1830" y="132"/>
                    <a:pt x="1976" y="142"/>
                    <a:pt x="2124" y="167"/>
                  </a:cubicBezTo>
                  <a:cubicBezTo>
                    <a:pt x="2987" y="320"/>
                    <a:pt x="3716" y="990"/>
                    <a:pt x="4292" y="1597"/>
                  </a:cubicBezTo>
                  <a:cubicBezTo>
                    <a:pt x="4304" y="1611"/>
                    <a:pt x="4318" y="1617"/>
                    <a:pt x="4333" y="1617"/>
                  </a:cubicBezTo>
                  <a:cubicBezTo>
                    <a:pt x="4375" y="1617"/>
                    <a:pt x="4416" y="1569"/>
                    <a:pt x="4386" y="1526"/>
                  </a:cubicBezTo>
                  <a:cubicBezTo>
                    <a:pt x="4000" y="945"/>
                    <a:pt x="3347" y="482"/>
                    <a:pt x="2708" y="216"/>
                  </a:cubicBezTo>
                  <a:cubicBezTo>
                    <a:pt x="2320" y="53"/>
                    <a:pt x="1943" y="0"/>
                    <a:pt x="156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4"/>
            <p:cNvSpPr/>
            <p:nvPr/>
          </p:nvSpPr>
          <p:spPr>
            <a:xfrm>
              <a:off x="2928325" y="617825"/>
              <a:ext cx="97975" cy="34850"/>
            </a:xfrm>
            <a:custGeom>
              <a:rect b="b" l="l" r="r" t="t"/>
              <a:pathLst>
                <a:path extrusionOk="0" h="1394" w="3919">
                  <a:moveTo>
                    <a:pt x="20" y="0"/>
                  </a:moveTo>
                  <a:cubicBezTo>
                    <a:pt x="10" y="0"/>
                    <a:pt x="0" y="7"/>
                    <a:pt x="0" y="22"/>
                  </a:cubicBezTo>
                  <a:cubicBezTo>
                    <a:pt x="0" y="485"/>
                    <a:pt x="909" y="782"/>
                    <a:pt x="1242" y="935"/>
                  </a:cubicBezTo>
                  <a:cubicBezTo>
                    <a:pt x="1933" y="1237"/>
                    <a:pt x="2677" y="1393"/>
                    <a:pt x="3425" y="1393"/>
                  </a:cubicBezTo>
                  <a:cubicBezTo>
                    <a:pt x="3568" y="1393"/>
                    <a:pt x="3712" y="1387"/>
                    <a:pt x="3856" y="1376"/>
                  </a:cubicBezTo>
                  <a:cubicBezTo>
                    <a:pt x="3919" y="1371"/>
                    <a:pt x="3919" y="1277"/>
                    <a:pt x="3856" y="1272"/>
                  </a:cubicBezTo>
                  <a:cubicBezTo>
                    <a:pt x="3113" y="1196"/>
                    <a:pt x="2389" y="1133"/>
                    <a:pt x="1669" y="917"/>
                  </a:cubicBezTo>
                  <a:cubicBezTo>
                    <a:pt x="1300" y="805"/>
                    <a:pt x="949" y="643"/>
                    <a:pt x="621" y="449"/>
                  </a:cubicBezTo>
                  <a:cubicBezTo>
                    <a:pt x="405" y="328"/>
                    <a:pt x="117" y="292"/>
                    <a:pt x="41" y="13"/>
                  </a:cubicBezTo>
                  <a:cubicBezTo>
                    <a:pt x="37" y="5"/>
                    <a:pt x="28" y="0"/>
                    <a:pt x="2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4"/>
            <p:cNvSpPr/>
            <p:nvPr/>
          </p:nvSpPr>
          <p:spPr>
            <a:xfrm>
              <a:off x="2952475" y="617275"/>
              <a:ext cx="67875" cy="22800"/>
            </a:xfrm>
            <a:custGeom>
              <a:rect b="b" l="l" r="r" t="t"/>
              <a:pathLst>
                <a:path extrusionOk="0" h="912" w="2715">
                  <a:moveTo>
                    <a:pt x="28" y="0"/>
                  </a:moveTo>
                  <a:cubicBezTo>
                    <a:pt x="13" y="0"/>
                    <a:pt x="0" y="24"/>
                    <a:pt x="15" y="35"/>
                  </a:cubicBezTo>
                  <a:cubicBezTo>
                    <a:pt x="616" y="616"/>
                    <a:pt x="1493" y="912"/>
                    <a:pt x="2333" y="912"/>
                  </a:cubicBezTo>
                  <a:cubicBezTo>
                    <a:pt x="2435" y="912"/>
                    <a:pt x="2537" y="907"/>
                    <a:pt x="2638" y="899"/>
                  </a:cubicBezTo>
                  <a:cubicBezTo>
                    <a:pt x="2714" y="899"/>
                    <a:pt x="2714" y="782"/>
                    <a:pt x="2638" y="782"/>
                  </a:cubicBezTo>
                  <a:cubicBezTo>
                    <a:pt x="1715" y="669"/>
                    <a:pt x="838" y="507"/>
                    <a:pt x="37" y="3"/>
                  </a:cubicBezTo>
                  <a:cubicBezTo>
                    <a:pt x="34" y="1"/>
                    <a:pt x="31" y="0"/>
                    <a:pt x="2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4"/>
            <p:cNvSpPr/>
            <p:nvPr/>
          </p:nvSpPr>
          <p:spPr>
            <a:xfrm>
              <a:off x="3036050" y="669350"/>
              <a:ext cx="50950" cy="90625"/>
            </a:xfrm>
            <a:custGeom>
              <a:rect b="b" l="l" r="r" t="t"/>
              <a:pathLst>
                <a:path extrusionOk="0" h="3625" w="2038">
                  <a:moveTo>
                    <a:pt x="132" y="0"/>
                  </a:moveTo>
                  <a:cubicBezTo>
                    <a:pt x="120" y="0"/>
                    <a:pt x="109" y="8"/>
                    <a:pt x="109" y="21"/>
                  </a:cubicBezTo>
                  <a:cubicBezTo>
                    <a:pt x="1" y="844"/>
                    <a:pt x="424" y="1726"/>
                    <a:pt x="757" y="2459"/>
                  </a:cubicBezTo>
                  <a:cubicBezTo>
                    <a:pt x="986" y="2963"/>
                    <a:pt x="1337" y="3607"/>
                    <a:pt x="1962" y="3625"/>
                  </a:cubicBezTo>
                  <a:cubicBezTo>
                    <a:pt x="1964" y="3625"/>
                    <a:pt x="1965" y="3625"/>
                    <a:pt x="1967" y="3625"/>
                  </a:cubicBezTo>
                  <a:cubicBezTo>
                    <a:pt x="2034" y="3625"/>
                    <a:pt x="2037" y="3530"/>
                    <a:pt x="1976" y="3508"/>
                  </a:cubicBezTo>
                  <a:cubicBezTo>
                    <a:pt x="730" y="3022"/>
                    <a:pt x="392" y="1177"/>
                    <a:pt x="154" y="17"/>
                  </a:cubicBezTo>
                  <a:cubicBezTo>
                    <a:pt x="150" y="5"/>
                    <a:pt x="141" y="0"/>
                    <a:pt x="132"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4"/>
            <p:cNvSpPr/>
            <p:nvPr/>
          </p:nvSpPr>
          <p:spPr>
            <a:xfrm>
              <a:off x="3045950" y="729700"/>
              <a:ext cx="34325" cy="39950"/>
            </a:xfrm>
            <a:custGeom>
              <a:rect b="b" l="l" r="r" t="t"/>
              <a:pathLst>
                <a:path extrusionOk="0" h="1598" w="1373">
                  <a:moveTo>
                    <a:pt x="25" y="0"/>
                  </a:moveTo>
                  <a:cubicBezTo>
                    <a:pt x="13" y="0"/>
                    <a:pt x="1" y="8"/>
                    <a:pt x="1" y="23"/>
                  </a:cubicBezTo>
                  <a:cubicBezTo>
                    <a:pt x="5" y="653"/>
                    <a:pt x="550" y="1566"/>
                    <a:pt x="1251" y="1597"/>
                  </a:cubicBezTo>
                  <a:cubicBezTo>
                    <a:pt x="1355" y="1597"/>
                    <a:pt x="1373" y="1471"/>
                    <a:pt x="1301" y="1427"/>
                  </a:cubicBezTo>
                  <a:cubicBezTo>
                    <a:pt x="1049" y="1251"/>
                    <a:pt x="779" y="1161"/>
                    <a:pt x="550" y="941"/>
                  </a:cubicBezTo>
                  <a:cubicBezTo>
                    <a:pt x="293" y="693"/>
                    <a:pt x="145" y="356"/>
                    <a:pt x="50" y="18"/>
                  </a:cubicBezTo>
                  <a:cubicBezTo>
                    <a:pt x="46" y="6"/>
                    <a:pt x="35" y="0"/>
                    <a:pt x="2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4"/>
            <p:cNvSpPr/>
            <p:nvPr/>
          </p:nvSpPr>
          <p:spPr>
            <a:xfrm>
              <a:off x="3045725" y="752900"/>
              <a:ext cx="16175" cy="20275"/>
            </a:xfrm>
            <a:custGeom>
              <a:rect b="b" l="l" r="r" t="t"/>
              <a:pathLst>
                <a:path extrusionOk="0" h="811" w="647">
                  <a:moveTo>
                    <a:pt x="35" y="0"/>
                  </a:moveTo>
                  <a:cubicBezTo>
                    <a:pt x="31" y="0"/>
                    <a:pt x="28" y="3"/>
                    <a:pt x="28" y="8"/>
                  </a:cubicBezTo>
                  <a:cubicBezTo>
                    <a:pt x="1" y="179"/>
                    <a:pt x="5" y="310"/>
                    <a:pt x="100" y="463"/>
                  </a:cubicBezTo>
                  <a:cubicBezTo>
                    <a:pt x="203" y="620"/>
                    <a:pt x="352" y="737"/>
                    <a:pt x="523" y="804"/>
                  </a:cubicBezTo>
                  <a:cubicBezTo>
                    <a:pt x="532" y="808"/>
                    <a:pt x="540" y="810"/>
                    <a:pt x="548" y="810"/>
                  </a:cubicBezTo>
                  <a:cubicBezTo>
                    <a:pt x="607" y="810"/>
                    <a:pt x="646" y="721"/>
                    <a:pt x="599" y="674"/>
                  </a:cubicBezTo>
                  <a:cubicBezTo>
                    <a:pt x="397" y="494"/>
                    <a:pt x="82" y="314"/>
                    <a:pt x="46" y="13"/>
                  </a:cubicBezTo>
                  <a:cubicBezTo>
                    <a:pt x="46" y="5"/>
                    <a:pt x="40" y="0"/>
                    <a:pt x="3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4"/>
            <p:cNvSpPr/>
            <p:nvPr/>
          </p:nvSpPr>
          <p:spPr>
            <a:xfrm>
              <a:off x="2657475" y="657500"/>
              <a:ext cx="154350" cy="167975"/>
            </a:xfrm>
            <a:custGeom>
              <a:rect b="b" l="l" r="r" t="t"/>
              <a:pathLst>
                <a:path extrusionOk="0" h="6719" w="6174">
                  <a:moveTo>
                    <a:pt x="4253" y="0"/>
                  </a:moveTo>
                  <a:cubicBezTo>
                    <a:pt x="4064" y="355"/>
                    <a:pt x="3692" y="450"/>
                    <a:pt x="3345" y="450"/>
                  </a:cubicBezTo>
                  <a:cubicBezTo>
                    <a:pt x="2940" y="450"/>
                    <a:pt x="2570" y="320"/>
                    <a:pt x="2570" y="320"/>
                  </a:cubicBezTo>
                  <a:cubicBezTo>
                    <a:pt x="2548" y="594"/>
                    <a:pt x="2431" y="855"/>
                    <a:pt x="2233" y="1049"/>
                  </a:cubicBezTo>
                  <a:cubicBezTo>
                    <a:pt x="1716" y="1543"/>
                    <a:pt x="946" y="1588"/>
                    <a:pt x="946" y="1588"/>
                  </a:cubicBezTo>
                  <a:cubicBezTo>
                    <a:pt x="946" y="1588"/>
                    <a:pt x="1036" y="2614"/>
                    <a:pt x="861" y="3023"/>
                  </a:cubicBezTo>
                  <a:cubicBezTo>
                    <a:pt x="861" y="3023"/>
                    <a:pt x="749" y="2903"/>
                    <a:pt x="580" y="2903"/>
                  </a:cubicBezTo>
                  <a:cubicBezTo>
                    <a:pt x="483" y="2903"/>
                    <a:pt x="368" y="2942"/>
                    <a:pt x="245" y="3064"/>
                  </a:cubicBezTo>
                  <a:cubicBezTo>
                    <a:pt x="141" y="3181"/>
                    <a:pt x="74" y="3329"/>
                    <a:pt x="60" y="3487"/>
                  </a:cubicBezTo>
                  <a:cubicBezTo>
                    <a:pt x="1" y="3927"/>
                    <a:pt x="244" y="4474"/>
                    <a:pt x="977" y="4474"/>
                  </a:cubicBezTo>
                  <a:cubicBezTo>
                    <a:pt x="1023" y="4474"/>
                    <a:pt x="1071" y="4472"/>
                    <a:pt x="1122" y="4467"/>
                  </a:cubicBezTo>
                  <a:cubicBezTo>
                    <a:pt x="1536" y="4935"/>
                    <a:pt x="2071" y="5273"/>
                    <a:pt x="2669" y="5448"/>
                  </a:cubicBezTo>
                  <a:cubicBezTo>
                    <a:pt x="2674" y="5484"/>
                    <a:pt x="2782" y="6073"/>
                    <a:pt x="2746" y="6132"/>
                  </a:cubicBezTo>
                  <a:cubicBezTo>
                    <a:pt x="2746" y="6132"/>
                    <a:pt x="3094" y="6718"/>
                    <a:pt x="3741" y="6718"/>
                  </a:cubicBezTo>
                  <a:cubicBezTo>
                    <a:pt x="3760" y="6718"/>
                    <a:pt x="3779" y="6718"/>
                    <a:pt x="3798" y="6717"/>
                  </a:cubicBezTo>
                  <a:cubicBezTo>
                    <a:pt x="4478" y="6676"/>
                    <a:pt x="4379" y="6384"/>
                    <a:pt x="4379" y="6384"/>
                  </a:cubicBezTo>
                  <a:lnTo>
                    <a:pt x="4343" y="5511"/>
                  </a:lnTo>
                  <a:cubicBezTo>
                    <a:pt x="5517" y="5264"/>
                    <a:pt x="6147" y="4431"/>
                    <a:pt x="6165" y="3676"/>
                  </a:cubicBezTo>
                  <a:cubicBezTo>
                    <a:pt x="6174" y="3163"/>
                    <a:pt x="5886" y="2947"/>
                    <a:pt x="5886" y="2888"/>
                  </a:cubicBezTo>
                  <a:cubicBezTo>
                    <a:pt x="5886" y="2834"/>
                    <a:pt x="5859" y="1215"/>
                    <a:pt x="5611" y="513"/>
                  </a:cubicBezTo>
                  <a:cubicBezTo>
                    <a:pt x="5581" y="516"/>
                    <a:pt x="5551" y="517"/>
                    <a:pt x="5521" y="517"/>
                  </a:cubicBezTo>
                  <a:cubicBezTo>
                    <a:pt x="4888" y="517"/>
                    <a:pt x="4253" y="0"/>
                    <a:pt x="4253"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4"/>
            <p:cNvSpPr/>
            <p:nvPr/>
          </p:nvSpPr>
          <p:spPr>
            <a:xfrm>
              <a:off x="2700925" y="1223750"/>
              <a:ext cx="40275" cy="13200"/>
            </a:xfrm>
            <a:custGeom>
              <a:rect b="b" l="l" r="r" t="t"/>
              <a:pathLst>
                <a:path extrusionOk="0" h="528" w="1611">
                  <a:moveTo>
                    <a:pt x="0" y="1"/>
                  </a:moveTo>
                  <a:lnTo>
                    <a:pt x="0" y="1"/>
                  </a:lnTo>
                  <a:cubicBezTo>
                    <a:pt x="32" y="149"/>
                    <a:pt x="72" y="253"/>
                    <a:pt x="113" y="284"/>
                  </a:cubicBezTo>
                  <a:cubicBezTo>
                    <a:pt x="304" y="447"/>
                    <a:pt x="832" y="527"/>
                    <a:pt x="1161" y="527"/>
                  </a:cubicBezTo>
                  <a:cubicBezTo>
                    <a:pt x="1305" y="527"/>
                    <a:pt x="1411" y="512"/>
                    <a:pt x="1435" y="482"/>
                  </a:cubicBezTo>
                  <a:cubicBezTo>
                    <a:pt x="1611" y="266"/>
                    <a:pt x="1183" y="32"/>
                    <a:pt x="1183" y="32"/>
                  </a:cubicBezTo>
                  <a:cubicBezTo>
                    <a:pt x="1068" y="85"/>
                    <a:pt x="917" y="103"/>
                    <a:pt x="761" y="103"/>
                  </a:cubicBezTo>
                  <a:cubicBezTo>
                    <a:pt x="423" y="103"/>
                    <a:pt x="62" y="16"/>
                    <a:pt x="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4"/>
            <p:cNvSpPr/>
            <p:nvPr/>
          </p:nvSpPr>
          <p:spPr>
            <a:xfrm>
              <a:off x="2775600" y="1221850"/>
              <a:ext cx="40625" cy="13725"/>
            </a:xfrm>
            <a:custGeom>
              <a:rect b="b" l="l" r="r" t="t"/>
              <a:pathLst>
                <a:path extrusionOk="0" h="549" w="1625">
                  <a:moveTo>
                    <a:pt x="1174" y="0"/>
                  </a:moveTo>
                  <a:cubicBezTo>
                    <a:pt x="1066" y="70"/>
                    <a:pt x="874" y="92"/>
                    <a:pt x="675" y="92"/>
                  </a:cubicBezTo>
                  <a:cubicBezTo>
                    <a:pt x="385" y="92"/>
                    <a:pt x="80" y="45"/>
                    <a:pt x="0" y="32"/>
                  </a:cubicBezTo>
                  <a:lnTo>
                    <a:pt x="0" y="32"/>
                  </a:lnTo>
                  <a:cubicBezTo>
                    <a:pt x="36" y="203"/>
                    <a:pt x="77" y="320"/>
                    <a:pt x="126" y="360"/>
                  </a:cubicBezTo>
                  <a:cubicBezTo>
                    <a:pt x="283" y="496"/>
                    <a:pt x="675" y="548"/>
                    <a:pt x="993" y="548"/>
                  </a:cubicBezTo>
                  <a:cubicBezTo>
                    <a:pt x="1223" y="548"/>
                    <a:pt x="1415" y="521"/>
                    <a:pt x="1449" y="477"/>
                  </a:cubicBezTo>
                  <a:cubicBezTo>
                    <a:pt x="1624" y="261"/>
                    <a:pt x="1174" y="0"/>
                    <a:pt x="117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4"/>
            <p:cNvSpPr/>
            <p:nvPr/>
          </p:nvSpPr>
          <p:spPr>
            <a:xfrm>
              <a:off x="2714850" y="808875"/>
              <a:ext cx="62000" cy="86950"/>
            </a:xfrm>
            <a:custGeom>
              <a:rect b="b" l="l" r="r" t="t"/>
              <a:pathLst>
                <a:path extrusionOk="0" h="3478" w="2480">
                  <a:moveTo>
                    <a:pt x="5" y="0"/>
                  </a:moveTo>
                  <a:lnTo>
                    <a:pt x="1" y="54"/>
                  </a:lnTo>
                  <a:cubicBezTo>
                    <a:pt x="1" y="54"/>
                    <a:pt x="1072" y="2263"/>
                    <a:pt x="1760" y="3361"/>
                  </a:cubicBezTo>
                  <a:lnTo>
                    <a:pt x="1859" y="3478"/>
                  </a:lnTo>
                  <a:cubicBezTo>
                    <a:pt x="2385" y="2232"/>
                    <a:pt x="2376" y="387"/>
                    <a:pt x="2376" y="387"/>
                  </a:cubicBezTo>
                  <a:lnTo>
                    <a:pt x="2480" y="342"/>
                  </a:lnTo>
                  <a:cubicBezTo>
                    <a:pt x="2382" y="332"/>
                    <a:pt x="2284" y="327"/>
                    <a:pt x="2186" y="327"/>
                  </a:cubicBezTo>
                  <a:cubicBezTo>
                    <a:pt x="2153" y="327"/>
                    <a:pt x="2121" y="328"/>
                    <a:pt x="2088" y="329"/>
                  </a:cubicBezTo>
                  <a:cubicBezTo>
                    <a:pt x="2088" y="329"/>
                    <a:pt x="2183" y="621"/>
                    <a:pt x="1503" y="662"/>
                  </a:cubicBezTo>
                  <a:cubicBezTo>
                    <a:pt x="1484" y="663"/>
                    <a:pt x="1465" y="663"/>
                    <a:pt x="1447" y="663"/>
                  </a:cubicBezTo>
                  <a:cubicBezTo>
                    <a:pt x="803" y="663"/>
                    <a:pt x="446" y="77"/>
                    <a:pt x="446" y="77"/>
                  </a:cubicBezTo>
                  <a:cubicBezTo>
                    <a:pt x="302" y="32"/>
                    <a:pt x="154" y="9"/>
                    <a:pt x="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4"/>
            <p:cNvSpPr/>
            <p:nvPr/>
          </p:nvSpPr>
          <p:spPr>
            <a:xfrm>
              <a:off x="2720825" y="809550"/>
              <a:ext cx="56150" cy="75150"/>
            </a:xfrm>
            <a:custGeom>
              <a:rect b="b" l="l" r="r" t="t"/>
              <a:pathLst>
                <a:path extrusionOk="0" h="3006" w="2246">
                  <a:moveTo>
                    <a:pt x="0" y="0"/>
                  </a:moveTo>
                  <a:lnTo>
                    <a:pt x="0" y="0"/>
                  </a:lnTo>
                  <a:cubicBezTo>
                    <a:pt x="504" y="986"/>
                    <a:pt x="1107" y="1975"/>
                    <a:pt x="1575" y="3006"/>
                  </a:cubicBezTo>
                  <a:cubicBezTo>
                    <a:pt x="1741" y="2727"/>
                    <a:pt x="1876" y="2434"/>
                    <a:pt x="1984" y="2133"/>
                  </a:cubicBezTo>
                  <a:cubicBezTo>
                    <a:pt x="2083" y="1543"/>
                    <a:pt x="2133" y="954"/>
                    <a:pt x="2142" y="360"/>
                  </a:cubicBezTo>
                  <a:lnTo>
                    <a:pt x="2245" y="315"/>
                  </a:lnTo>
                  <a:cubicBezTo>
                    <a:pt x="2147" y="305"/>
                    <a:pt x="2047" y="300"/>
                    <a:pt x="1948" y="300"/>
                  </a:cubicBezTo>
                  <a:cubicBezTo>
                    <a:pt x="1915" y="300"/>
                    <a:pt x="1882" y="301"/>
                    <a:pt x="1849" y="302"/>
                  </a:cubicBezTo>
                  <a:cubicBezTo>
                    <a:pt x="1849" y="302"/>
                    <a:pt x="1948" y="594"/>
                    <a:pt x="1264" y="635"/>
                  </a:cubicBezTo>
                  <a:cubicBezTo>
                    <a:pt x="1245" y="636"/>
                    <a:pt x="1226" y="636"/>
                    <a:pt x="1208" y="636"/>
                  </a:cubicBezTo>
                  <a:cubicBezTo>
                    <a:pt x="565" y="636"/>
                    <a:pt x="216" y="50"/>
                    <a:pt x="216" y="50"/>
                  </a:cubicBezTo>
                  <a:cubicBezTo>
                    <a:pt x="144" y="27"/>
                    <a:pt x="72" y="14"/>
                    <a:pt x="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4"/>
            <p:cNvSpPr/>
            <p:nvPr/>
          </p:nvSpPr>
          <p:spPr>
            <a:xfrm>
              <a:off x="2646375" y="808700"/>
              <a:ext cx="129025" cy="233650"/>
            </a:xfrm>
            <a:custGeom>
              <a:rect b="b" l="l" r="r" t="t"/>
              <a:pathLst>
                <a:path extrusionOk="0" h="9346" w="5161">
                  <a:moveTo>
                    <a:pt x="2570" y="0"/>
                  </a:moveTo>
                  <a:cubicBezTo>
                    <a:pt x="2022" y="0"/>
                    <a:pt x="1488" y="209"/>
                    <a:pt x="1089" y="588"/>
                  </a:cubicBezTo>
                  <a:cubicBezTo>
                    <a:pt x="0" y="1622"/>
                    <a:pt x="104" y="4421"/>
                    <a:pt x="405" y="5302"/>
                  </a:cubicBezTo>
                  <a:cubicBezTo>
                    <a:pt x="495" y="5563"/>
                    <a:pt x="603" y="5815"/>
                    <a:pt x="734" y="6058"/>
                  </a:cubicBezTo>
                  <a:lnTo>
                    <a:pt x="675" y="8321"/>
                  </a:lnTo>
                  <a:cubicBezTo>
                    <a:pt x="761" y="8379"/>
                    <a:pt x="841" y="8438"/>
                    <a:pt x="931" y="8492"/>
                  </a:cubicBezTo>
                  <a:cubicBezTo>
                    <a:pt x="1965" y="9151"/>
                    <a:pt x="3249" y="9346"/>
                    <a:pt x="4409" y="9346"/>
                  </a:cubicBezTo>
                  <a:cubicBezTo>
                    <a:pt x="4667" y="9346"/>
                    <a:pt x="4919" y="9336"/>
                    <a:pt x="5160" y="9320"/>
                  </a:cubicBezTo>
                  <a:lnTo>
                    <a:pt x="5156" y="9275"/>
                  </a:lnTo>
                  <a:cubicBezTo>
                    <a:pt x="5097" y="6391"/>
                    <a:pt x="4593" y="3512"/>
                    <a:pt x="4593" y="3512"/>
                  </a:cubicBezTo>
                  <a:cubicBezTo>
                    <a:pt x="4562" y="3467"/>
                    <a:pt x="4530" y="3417"/>
                    <a:pt x="4499" y="3368"/>
                  </a:cubicBezTo>
                  <a:cubicBezTo>
                    <a:pt x="3811" y="2275"/>
                    <a:pt x="2744" y="66"/>
                    <a:pt x="2744" y="66"/>
                  </a:cubicBezTo>
                  <a:lnTo>
                    <a:pt x="2744" y="7"/>
                  </a:lnTo>
                  <a:cubicBezTo>
                    <a:pt x="2686" y="3"/>
                    <a:pt x="2628" y="0"/>
                    <a:pt x="257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4"/>
            <p:cNvSpPr/>
            <p:nvPr/>
          </p:nvSpPr>
          <p:spPr>
            <a:xfrm>
              <a:off x="2646375" y="808675"/>
              <a:ext cx="129025" cy="233675"/>
            </a:xfrm>
            <a:custGeom>
              <a:rect b="b" l="l" r="r" t="t"/>
              <a:pathLst>
                <a:path extrusionOk="0" h="9347" w="5161">
                  <a:moveTo>
                    <a:pt x="2561" y="0"/>
                  </a:moveTo>
                  <a:cubicBezTo>
                    <a:pt x="2015" y="0"/>
                    <a:pt x="1489" y="209"/>
                    <a:pt x="1089" y="589"/>
                  </a:cubicBezTo>
                  <a:cubicBezTo>
                    <a:pt x="0" y="1619"/>
                    <a:pt x="104" y="4417"/>
                    <a:pt x="405" y="5303"/>
                  </a:cubicBezTo>
                  <a:cubicBezTo>
                    <a:pt x="491" y="5555"/>
                    <a:pt x="599" y="5803"/>
                    <a:pt x="725" y="6041"/>
                  </a:cubicBezTo>
                  <a:cubicBezTo>
                    <a:pt x="1129" y="6734"/>
                    <a:pt x="1624" y="7337"/>
                    <a:pt x="2358" y="7706"/>
                  </a:cubicBezTo>
                  <a:cubicBezTo>
                    <a:pt x="1728" y="7620"/>
                    <a:pt x="1044" y="7292"/>
                    <a:pt x="720" y="6770"/>
                  </a:cubicBezTo>
                  <a:lnTo>
                    <a:pt x="680" y="8322"/>
                  </a:lnTo>
                  <a:cubicBezTo>
                    <a:pt x="765" y="8380"/>
                    <a:pt x="850" y="8439"/>
                    <a:pt x="936" y="8493"/>
                  </a:cubicBezTo>
                  <a:cubicBezTo>
                    <a:pt x="1970" y="9152"/>
                    <a:pt x="3254" y="9347"/>
                    <a:pt x="4411" y="9347"/>
                  </a:cubicBezTo>
                  <a:cubicBezTo>
                    <a:pt x="4668" y="9347"/>
                    <a:pt x="4919" y="9337"/>
                    <a:pt x="5160" y="9321"/>
                  </a:cubicBezTo>
                  <a:lnTo>
                    <a:pt x="5156" y="9276"/>
                  </a:lnTo>
                  <a:cubicBezTo>
                    <a:pt x="5102" y="6392"/>
                    <a:pt x="4593" y="3508"/>
                    <a:pt x="4593" y="3508"/>
                  </a:cubicBezTo>
                  <a:cubicBezTo>
                    <a:pt x="4566" y="3463"/>
                    <a:pt x="4535" y="3418"/>
                    <a:pt x="4503" y="3369"/>
                  </a:cubicBezTo>
                  <a:cubicBezTo>
                    <a:pt x="3815" y="2271"/>
                    <a:pt x="2744" y="62"/>
                    <a:pt x="2744" y="62"/>
                  </a:cubicBezTo>
                  <a:lnTo>
                    <a:pt x="2749" y="8"/>
                  </a:lnTo>
                  <a:cubicBezTo>
                    <a:pt x="2686" y="3"/>
                    <a:pt x="2623" y="0"/>
                    <a:pt x="256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4"/>
            <p:cNvSpPr/>
            <p:nvPr/>
          </p:nvSpPr>
          <p:spPr>
            <a:xfrm>
              <a:off x="2761000" y="817425"/>
              <a:ext cx="98750" cy="224275"/>
            </a:xfrm>
            <a:custGeom>
              <a:rect b="b" l="l" r="r" t="t"/>
              <a:pathLst>
                <a:path extrusionOk="0" h="8971" w="3950">
                  <a:moveTo>
                    <a:pt x="638" y="0"/>
                  </a:moveTo>
                  <a:lnTo>
                    <a:pt x="535" y="45"/>
                  </a:lnTo>
                  <a:cubicBezTo>
                    <a:pt x="535" y="45"/>
                    <a:pt x="584" y="1858"/>
                    <a:pt x="58" y="3104"/>
                  </a:cubicBezTo>
                  <a:lnTo>
                    <a:pt x="8" y="3158"/>
                  </a:lnTo>
                  <a:cubicBezTo>
                    <a:pt x="3" y="3150"/>
                    <a:pt x="1" y="3146"/>
                    <a:pt x="1" y="3146"/>
                  </a:cubicBezTo>
                  <a:lnTo>
                    <a:pt x="1" y="3146"/>
                  </a:lnTo>
                  <a:cubicBezTo>
                    <a:pt x="1" y="3146"/>
                    <a:pt x="5" y="3152"/>
                    <a:pt x="8" y="3159"/>
                  </a:cubicBezTo>
                  <a:lnTo>
                    <a:pt x="8" y="3159"/>
                  </a:lnTo>
                  <a:cubicBezTo>
                    <a:pt x="8" y="3159"/>
                    <a:pt x="8" y="3158"/>
                    <a:pt x="8" y="3158"/>
                  </a:cubicBezTo>
                  <a:lnTo>
                    <a:pt x="8" y="3158"/>
                  </a:lnTo>
                  <a:cubicBezTo>
                    <a:pt x="15" y="3171"/>
                    <a:pt x="18" y="3175"/>
                    <a:pt x="18" y="3175"/>
                  </a:cubicBezTo>
                  <a:cubicBezTo>
                    <a:pt x="18" y="3175"/>
                    <a:pt x="13" y="3167"/>
                    <a:pt x="8" y="3159"/>
                  </a:cubicBezTo>
                  <a:lnTo>
                    <a:pt x="8" y="3159"/>
                  </a:lnTo>
                  <a:cubicBezTo>
                    <a:pt x="18" y="3212"/>
                    <a:pt x="517" y="6069"/>
                    <a:pt x="571" y="8921"/>
                  </a:cubicBezTo>
                  <a:lnTo>
                    <a:pt x="575" y="8971"/>
                  </a:lnTo>
                  <a:cubicBezTo>
                    <a:pt x="1299" y="8921"/>
                    <a:pt x="2019" y="8809"/>
                    <a:pt x="2721" y="8638"/>
                  </a:cubicBezTo>
                  <a:cubicBezTo>
                    <a:pt x="2856" y="8606"/>
                    <a:pt x="2928" y="8584"/>
                    <a:pt x="2928" y="8579"/>
                  </a:cubicBezTo>
                  <a:cubicBezTo>
                    <a:pt x="2919" y="8431"/>
                    <a:pt x="2901" y="8278"/>
                    <a:pt x="2887" y="8125"/>
                  </a:cubicBezTo>
                  <a:cubicBezTo>
                    <a:pt x="2712" y="7949"/>
                    <a:pt x="2779" y="7482"/>
                    <a:pt x="2797" y="7369"/>
                  </a:cubicBezTo>
                  <a:lnTo>
                    <a:pt x="2793" y="7324"/>
                  </a:lnTo>
                  <a:cubicBezTo>
                    <a:pt x="3387" y="7203"/>
                    <a:pt x="3711" y="6987"/>
                    <a:pt x="3855" y="6865"/>
                  </a:cubicBezTo>
                  <a:cubicBezTo>
                    <a:pt x="3891" y="6838"/>
                    <a:pt x="3922" y="6807"/>
                    <a:pt x="3949" y="6771"/>
                  </a:cubicBezTo>
                  <a:cubicBezTo>
                    <a:pt x="3571" y="5322"/>
                    <a:pt x="3144" y="2790"/>
                    <a:pt x="2132" y="842"/>
                  </a:cubicBezTo>
                  <a:cubicBezTo>
                    <a:pt x="1808" y="221"/>
                    <a:pt x="1088" y="45"/>
                    <a:pt x="63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4"/>
            <p:cNvSpPr/>
            <p:nvPr/>
          </p:nvSpPr>
          <p:spPr>
            <a:xfrm>
              <a:off x="2761200" y="817425"/>
              <a:ext cx="98550" cy="224275"/>
            </a:xfrm>
            <a:custGeom>
              <a:rect b="b" l="l" r="r" t="t"/>
              <a:pathLst>
                <a:path extrusionOk="0" h="8971" w="3942">
                  <a:moveTo>
                    <a:pt x="630" y="0"/>
                  </a:moveTo>
                  <a:lnTo>
                    <a:pt x="527" y="45"/>
                  </a:lnTo>
                  <a:cubicBezTo>
                    <a:pt x="527" y="45"/>
                    <a:pt x="572" y="1858"/>
                    <a:pt x="45" y="3104"/>
                  </a:cubicBezTo>
                  <a:lnTo>
                    <a:pt x="0" y="3163"/>
                  </a:lnTo>
                  <a:cubicBezTo>
                    <a:pt x="0" y="3163"/>
                    <a:pt x="0" y="3163"/>
                    <a:pt x="0" y="3163"/>
                  </a:cubicBezTo>
                  <a:lnTo>
                    <a:pt x="0" y="3163"/>
                  </a:lnTo>
                  <a:cubicBezTo>
                    <a:pt x="6" y="3173"/>
                    <a:pt x="8" y="3177"/>
                    <a:pt x="7" y="3177"/>
                  </a:cubicBezTo>
                  <a:cubicBezTo>
                    <a:pt x="7" y="3177"/>
                    <a:pt x="3" y="3170"/>
                    <a:pt x="0" y="3163"/>
                  </a:cubicBezTo>
                  <a:lnTo>
                    <a:pt x="0" y="3163"/>
                  </a:lnTo>
                  <a:cubicBezTo>
                    <a:pt x="5" y="3208"/>
                    <a:pt x="504" y="6065"/>
                    <a:pt x="563" y="8921"/>
                  </a:cubicBezTo>
                  <a:lnTo>
                    <a:pt x="567" y="8971"/>
                  </a:lnTo>
                  <a:cubicBezTo>
                    <a:pt x="1287" y="8917"/>
                    <a:pt x="2007" y="8809"/>
                    <a:pt x="2713" y="8638"/>
                  </a:cubicBezTo>
                  <a:cubicBezTo>
                    <a:pt x="2843" y="8602"/>
                    <a:pt x="2920" y="8579"/>
                    <a:pt x="2920" y="8579"/>
                  </a:cubicBezTo>
                  <a:cubicBezTo>
                    <a:pt x="2906" y="8426"/>
                    <a:pt x="2893" y="8278"/>
                    <a:pt x="2875" y="8125"/>
                  </a:cubicBezTo>
                  <a:cubicBezTo>
                    <a:pt x="2699" y="7945"/>
                    <a:pt x="2767" y="7482"/>
                    <a:pt x="2785" y="7369"/>
                  </a:cubicBezTo>
                  <a:lnTo>
                    <a:pt x="2780" y="7324"/>
                  </a:lnTo>
                  <a:lnTo>
                    <a:pt x="2794" y="7320"/>
                  </a:lnTo>
                  <a:cubicBezTo>
                    <a:pt x="2780" y="7225"/>
                    <a:pt x="2758" y="7135"/>
                    <a:pt x="2744" y="7041"/>
                  </a:cubicBezTo>
                  <a:cubicBezTo>
                    <a:pt x="2407" y="5268"/>
                    <a:pt x="1939" y="3500"/>
                    <a:pt x="1539" y="1728"/>
                  </a:cubicBezTo>
                  <a:lnTo>
                    <a:pt x="1539" y="1728"/>
                  </a:lnTo>
                  <a:cubicBezTo>
                    <a:pt x="2277" y="3433"/>
                    <a:pt x="2812" y="5219"/>
                    <a:pt x="3136" y="7050"/>
                  </a:cubicBezTo>
                  <a:cubicBezTo>
                    <a:pt x="3388" y="7032"/>
                    <a:pt x="3635" y="6964"/>
                    <a:pt x="3860" y="6852"/>
                  </a:cubicBezTo>
                  <a:cubicBezTo>
                    <a:pt x="3892" y="6825"/>
                    <a:pt x="3919" y="6802"/>
                    <a:pt x="3941" y="6771"/>
                  </a:cubicBezTo>
                  <a:cubicBezTo>
                    <a:pt x="3563" y="5322"/>
                    <a:pt x="3131" y="2790"/>
                    <a:pt x="2124" y="846"/>
                  </a:cubicBezTo>
                  <a:cubicBezTo>
                    <a:pt x="1800" y="221"/>
                    <a:pt x="1080" y="45"/>
                    <a:pt x="63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4"/>
            <p:cNvSpPr/>
            <p:nvPr/>
          </p:nvSpPr>
          <p:spPr>
            <a:xfrm>
              <a:off x="2799650" y="860725"/>
              <a:ext cx="58075" cy="139700"/>
            </a:xfrm>
            <a:custGeom>
              <a:rect b="b" l="l" r="r" t="t"/>
              <a:pathLst>
                <a:path extrusionOk="0" h="5588" w="2323">
                  <a:moveTo>
                    <a:pt x="1" y="0"/>
                  </a:moveTo>
                  <a:lnTo>
                    <a:pt x="1" y="0"/>
                  </a:lnTo>
                  <a:cubicBezTo>
                    <a:pt x="401" y="1768"/>
                    <a:pt x="874" y="3541"/>
                    <a:pt x="1206" y="5313"/>
                  </a:cubicBezTo>
                  <a:cubicBezTo>
                    <a:pt x="1224" y="5403"/>
                    <a:pt x="1242" y="5498"/>
                    <a:pt x="1260" y="5588"/>
                  </a:cubicBezTo>
                  <a:cubicBezTo>
                    <a:pt x="1382" y="5565"/>
                    <a:pt x="1508" y="5529"/>
                    <a:pt x="1629" y="5493"/>
                  </a:cubicBezTo>
                  <a:cubicBezTo>
                    <a:pt x="1877" y="5417"/>
                    <a:pt x="2106" y="5295"/>
                    <a:pt x="2309" y="5133"/>
                  </a:cubicBezTo>
                  <a:lnTo>
                    <a:pt x="2322" y="5120"/>
                  </a:lnTo>
                  <a:lnTo>
                    <a:pt x="2322" y="5120"/>
                  </a:lnTo>
                  <a:cubicBezTo>
                    <a:pt x="2097" y="5232"/>
                    <a:pt x="1850" y="5300"/>
                    <a:pt x="1598" y="5318"/>
                  </a:cubicBezTo>
                  <a:cubicBezTo>
                    <a:pt x="1274" y="3491"/>
                    <a:pt x="739" y="1705"/>
                    <a:pt x="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4"/>
            <p:cNvSpPr/>
            <p:nvPr/>
          </p:nvSpPr>
          <p:spPr>
            <a:xfrm>
              <a:off x="2669200" y="1020975"/>
              <a:ext cx="159825" cy="130275"/>
            </a:xfrm>
            <a:custGeom>
              <a:rect b="b" l="l" r="r" t="t"/>
              <a:pathLst>
                <a:path extrusionOk="0" h="5211" w="6393">
                  <a:moveTo>
                    <a:pt x="18" y="1"/>
                  </a:moveTo>
                  <a:lnTo>
                    <a:pt x="0" y="32"/>
                  </a:lnTo>
                  <a:cubicBezTo>
                    <a:pt x="0" y="32"/>
                    <a:pt x="203" y="4387"/>
                    <a:pt x="554" y="4706"/>
                  </a:cubicBezTo>
                  <a:cubicBezTo>
                    <a:pt x="599" y="4751"/>
                    <a:pt x="711" y="4801"/>
                    <a:pt x="878" y="4850"/>
                  </a:cubicBezTo>
                  <a:cubicBezTo>
                    <a:pt x="1265" y="4976"/>
                    <a:pt x="1935" y="5107"/>
                    <a:pt x="2686" y="5174"/>
                  </a:cubicBezTo>
                  <a:cubicBezTo>
                    <a:pt x="2971" y="5198"/>
                    <a:pt x="3256" y="5210"/>
                    <a:pt x="3541" y="5210"/>
                  </a:cubicBezTo>
                  <a:cubicBezTo>
                    <a:pt x="3683" y="5210"/>
                    <a:pt x="3826" y="5207"/>
                    <a:pt x="3968" y="5201"/>
                  </a:cubicBezTo>
                  <a:cubicBezTo>
                    <a:pt x="4612" y="5174"/>
                    <a:pt x="5232" y="5071"/>
                    <a:pt x="5723" y="4846"/>
                  </a:cubicBezTo>
                  <a:cubicBezTo>
                    <a:pt x="5939" y="4747"/>
                    <a:pt x="6137" y="4612"/>
                    <a:pt x="6308" y="4445"/>
                  </a:cubicBezTo>
                  <a:cubicBezTo>
                    <a:pt x="6379" y="4374"/>
                    <a:pt x="6393" y="829"/>
                    <a:pt x="6393" y="496"/>
                  </a:cubicBezTo>
                  <a:lnTo>
                    <a:pt x="6393" y="496"/>
                  </a:lnTo>
                  <a:cubicBezTo>
                    <a:pt x="5691" y="667"/>
                    <a:pt x="4971" y="779"/>
                    <a:pt x="4247" y="829"/>
                  </a:cubicBezTo>
                  <a:cubicBezTo>
                    <a:pt x="4006" y="845"/>
                    <a:pt x="3754" y="855"/>
                    <a:pt x="3496" y="855"/>
                  </a:cubicBezTo>
                  <a:cubicBezTo>
                    <a:pt x="2336" y="855"/>
                    <a:pt x="1052" y="660"/>
                    <a:pt x="1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4"/>
            <p:cNvSpPr/>
            <p:nvPr/>
          </p:nvSpPr>
          <p:spPr>
            <a:xfrm>
              <a:off x="2679325" y="1033350"/>
              <a:ext cx="149825" cy="111725"/>
            </a:xfrm>
            <a:custGeom>
              <a:rect b="b" l="l" r="r" t="t"/>
              <a:pathLst>
                <a:path extrusionOk="0" h="4469" w="5993">
                  <a:moveTo>
                    <a:pt x="5992" y="1"/>
                  </a:moveTo>
                  <a:cubicBezTo>
                    <a:pt x="5862" y="32"/>
                    <a:pt x="5669" y="77"/>
                    <a:pt x="5435" y="122"/>
                  </a:cubicBezTo>
                  <a:cubicBezTo>
                    <a:pt x="4567" y="398"/>
                    <a:pt x="3631" y="548"/>
                    <a:pt x="2703" y="548"/>
                  </a:cubicBezTo>
                  <a:cubicBezTo>
                    <a:pt x="1767" y="548"/>
                    <a:pt x="840" y="396"/>
                    <a:pt x="0" y="64"/>
                  </a:cubicBezTo>
                  <a:lnTo>
                    <a:pt x="0" y="64"/>
                  </a:lnTo>
                  <a:cubicBezTo>
                    <a:pt x="117" y="1292"/>
                    <a:pt x="279" y="2731"/>
                    <a:pt x="770" y="3883"/>
                  </a:cubicBezTo>
                  <a:cubicBezTo>
                    <a:pt x="1709" y="4295"/>
                    <a:pt x="2753" y="4468"/>
                    <a:pt x="3816" y="4468"/>
                  </a:cubicBezTo>
                  <a:cubicBezTo>
                    <a:pt x="4296" y="4468"/>
                    <a:pt x="4780" y="4433"/>
                    <a:pt x="5259" y="4369"/>
                  </a:cubicBezTo>
                  <a:lnTo>
                    <a:pt x="5318" y="4346"/>
                  </a:lnTo>
                  <a:cubicBezTo>
                    <a:pt x="5534" y="4252"/>
                    <a:pt x="5732" y="4117"/>
                    <a:pt x="5903" y="3946"/>
                  </a:cubicBezTo>
                  <a:cubicBezTo>
                    <a:pt x="5974" y="3874"/>
                    <a:pt x="5988" y="329"/>
                    <a:pt x="5992"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4"/>
            <p:cNvSpPr/>
            <p:nvPr/>
          </p:nvSpPr>
          <p:spPr>
            <a:xfrm>
              <a:off x="2721725" y="607450"/>
              <a:ext cx="13300" cy="12100"/>
            </a:xfrm>
            <a:custGeom>
              <a:rect b="b" l="l" r="r" t="t"/>
              <a:pathLst>
                <a:path extrusionOk="0" h="484" w="532">
                  <a:moveTo>
                    <a:pt x="0" y="0"/>
                  </a:moveTo>
                  <a:lnTo>
                    <a:pt x="0" y="0"/>
                  </a:lnTo>
                  <a:cubicBezTo>
                    <a:pt x="9" y="242"/>
                    <a:pt x="253" y="483"/>
                    <a:pt x="392" y="483"/>
                  </a:cubicBezTo>
                  <a:cubicBezTo>
                    <a:pt x="398" y="483"/>
                    <a:pt x="404" y="483"/>
                    <a:pt x="410" y="482"/>
                  </a:cubicBezTo>
                  <a:cubicBezTo>
                    <a:pt x="531" y="459"/>
                    <a:pt x="347" y="167"/>
                    <a:pt x="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4"/>
            <p:cNvSpPr/>
            <p:nvPr/>
          </p:nvSpPr>
          <p:spPr>
            <a:xfrm>
              <a:off x="2776600" y="613625"/>
              <a:ext cx="12175" cy="10825"/>
            </a:xfrm>
            <a:custGeom>
              <a:rect b="b" l="l" r="r" t="t"/>
              <a:pathLst>
                <a:path extrusionOk="0" h="433" w="487">
                  <a:moveTo>
                    <a:pt x="172" y="1"/>
                  </a:moveTo>
                  <a:cubicBezTo>
                    <a:pt x="1" y="160"/>
                    <a:pt x="185" y="433"/>
                    <a:pt x="366" y="433"/>
                  </a:cubicBezTo>
                  <a:cubicBezTo>
                    <a:pt x="394" y="433"/>
                    <a:pt x="423" y="426"/>
                    <a:pt x="450" y="410"/>
                  </a:cubicBezTo>
                  <a:cubicBezTo>
                    <a:pt x="486" y="388"/>
                    <a:pt x="379" y="212"/>
                    <a:pt x="1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4"/>
            <p:cNvSpPr/>
            <p:nvPr/>
          </p:nvSpPr>
          <p:spPr>
            <a:xfrm>
              <a:off x="2685725" y="626000"/>
              <a:ext cx="15450" cy="6950"/>
            </a:xfrm>
            <a:custGeom>
              <a:rect b="b" l="l" r="r" t="t"/>
              <a:pathLst>
                <a:path extrusionOk="0" h="278" w="618">
                  <a:moveTo>
                    <a:pt x="1" y="1"/>
                  </a:moveTo>
                  <a:lnTo>
                    <a:pt x="1" y="1"/>
                  </a:lnTo>
                  <a:cubicBezTo>
                    <a:pt x="118" y="171"/>
                    <a:pt x="360" y="278"/>
                    <a:pt x="482" y="278"/>
                  </a:cubicBezTo>
                  <a:cubicBezTo>
                    <a:pt x="505" y="278"/>
                    <a:pt x="523" y="274"/>
                    <a:pt x="536" y="266"/>
                  </a:cubicBezTo>
                  <a:cubicBezTo>
                    <a:pt x="617" y="212"/>
                    <a:pt x="361" y="5"/>
                    <a:pt x="1"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4"/>
            <p:cNvSpPr/>
            <p:nvPr/>
          </p:nvSpPr>
          <p:spPr>
            <a:xfrm>
              <a:off x="2644125" y="595525"/>
              <a:ext cx="185200" cy="149150"/>
            </a:xfrm>
            <a:custGeom>
              <a:rect b="b" l="l" r="r" t="t"/>
              <a:pathLst>
                <a:path extrusionOk="0" h="5966" w="7408">
                  <a:moveTo>
                    <a:pt x="3104" y="477"/>
                  </a:moveTo>
                  <a:lnTo>
                    <a:pt x="3104" y="477"/>
                  </a:lnTo>
                  <a:cubicBezTo>
                    <a:pt x="3451" y="644"/>
                    <a:pt x="3640" y="936"/>
                    <a:pt x="3514" y="959"/>
                  </a:cubicBezTo>
                  <a:cubicBezTo>
                    <a:pt x="3508" y="960"/>
                    <a:pt x="3502" y="960"/>
                    <a:pt x="3496" y="960"/>
                  </a:cubicBezTo>
                  <a:cubicBezTo>
                    <a:pt x="3357" y="960"/>
                    <a:pt x="3113" y="719"/>
                    <a:pt x="3104" y="477"/>
                  </a:cubicBezTo>
                  <a:close/>
                  <a:moveTo>
                    <a:pt x="5471" y="725"/>
                  </a:moveTo>
                  <a:lnTo>
                    <a:pt x="5471" y="725"/>
                  </a:lnTo>
                  <a:cubicBezTo>
                    <a:pt x="5682" y="936"/>
                    <a:pt x="5790" y="1112"/>
                    <a:pt x="5754" y="1134"/>
                  </a:cubicBezTo>
                  <a:cubicBezTo>
                    <a:pt x="5727" y="1150"/>
                    <a:pt x="5698" y="1157"/>
                    <a:pt x="5669" y="1157"/>
                  </a:cubicBezTo>
                  <a:cubicBezTo>
                    <a:pt x="5487" y="1157"/>
                    <a:pt x="5300" y="884"/>
                    <a:pt x="5471" y="725"/>
                  </a:cubicBezTo>
                  <a:close/>
                  <a:moveTo>
                    <a:pt x="1665" y="1220"/>
                  </a:moveTo>
                  <a:cubicBezTo>
                    <a:pt x="2025" y="1224"/>
                    <a:pt x="2272" y="1436"/>
                    <a:pt x="2200" y="1485"/>
                  </a:cubicBezTo>
                  <a:cubicBezTo>
                    <a:pt x="2189" y="1492"/>
                    <a:pt x="2173" y="1495"/>
                    <a:pt x="2152" y="1495"/>
                  </a:cubicBezTo>
                  <a:cubicBezTo>
                    <a:pt x="2034" y="1495"/>
                    <a:pt x="1783" y="1392"/>
                    <a:pt x="1665" y="1220"/>
                  </a:cubicBezTo>
                  <a:close/>
                  <a:moveTo>
                    <a:pt x="3922" y="1"/>
                  </a:moveTo>
                  <a:cubicBezTo>
                    <a:pt x="3836" y="1"/>
                    <a:pt x="3750" y="8"/>
                    <a:pt x="3662" y="23"/>
                  </a:cubicBezTo>
                  <a:cubicBezTo>
                    <a:pt x="3226" y="100"/>
                    <a:pt x="3095" y="289"/>
                    <a:pt x="3104" y="477"/>
                  </a:cubicBezTo>
                  <a:cubicBezTo>
                    <a:pt x="2965" y="411"/>
                    <a:pt x="2799" y="365"/>
                    <a:pt x="2617" y="365"/>
                  </a:cubicBezTo>
                  <a:cubicBezTo>
                    <a:pt x="2391" y="365"/>
                    <a:pt x="2139" y="435"/>
                    <a:pt x="1881" y="621"/>
                  </a:cubicBezTo>
                  <a:cubicBezTo>
                    <a:pt x="1561" y="851"/>
                    <a:pt x="1557" y="1062"/>
                    <a:pt x="1665" y="1220"/>
                  </a:cubicBezTo>
                  <a:cubicBezTo>
                    <a:pt x="1659" y="1220"/>
                    <a:pt x="1652" y="1220"/>
                    <a:pt x="1646" y="1220"/>
                  </a:cubicBezTo>
                  <a:cubicBezTo>
                    <a:pt x="1411" y="1220"/>
                    <a:pt x="1132" y="1303"/>
                    <a:pt x="873" y="1571"/>
                  </a:cubicBezTo>
                  <a:cubicBezTo>
                    <a:pt x="329" y="2124"/>
                    <a:pt x="581" y="2871"/>
                    <a:pt x="581" y="2871"/>
                  </a:cubicBezTo>
                  <a:cubicBezTo>
                    <a:pt x="581" y="2871"/>
                    <a:pt x="257" y="3015"/>
                    <a:pt x="99" y="3617"/>
                  </a:cubicBezTo>
                  <a:cubicBezTo>
                    <a:pt x="0" y="3964"/>
                    <a:pt x="126" y="4337"/>
                    <a:pt x="419" y="4549"/>
                  </a:cubicBezTo>
                  <a:cubicBezTo>
                    <a:pt x="207" y="4760"/>
                    <a:pt x="122" y="5062"/>
                    <a:pt x="185" y="5354"/>
                  </a:cubicBezTo>
                  <a:cubicBezTo>
                    <a:pt x="288" y="5867"/>
                    <a:pt x="594" y="5966"/>
                    <a:pt x="594" y="5966"/>
                  </a:cubicBezTo>
                  <a:cubicBezTo>
                    <a:pt x="612" y="5808"/>
                    <a:pt x="675" y="5660"/>
                    <a:pt x="783" y="5543"/>
                  </a:cubicBezTo>
                  <a:cubicBezTo>
                    <a:pt x="908" y="5418"/>
                    <a:pt x="1023" y="5379"/>
                    <a:pt x="1119" y="5379"/>
                  </a:cubicBezTo>
                  <a:cubicBezTo>
                    <a:pt x="1286" y="5379"/>
                    <a:pt x="1395" y="5500"/>
                    <a:pt x="1395" y="5502"/>
                  </a:cubicBezTo>
                  <a:cubicBezTo>
                    <a:pt x="1570" y="5093"/>
                    <a:pt x="1485" y="4072"/>
                    <a:pt x="1485" y="4072"/>
                  </a:cubicBezTo>
                  <a:cubicBezTo>
                    <a:pt x="1485" y="4072"/>
                    <a:pt x="2254" y="4022"/>
                    <a:pt x="2767" y="3532"/>
                  </a:cubicBezTo>
                  <a:cubicBezTo>
                    <a:pt x="2965" y="3334"/>
                    <a:pt x="3082" y="3078"/>
                    <a:pt x="3104" y="2799"/>
                  </a:cubicBezTo>
                  <a:cubicBezTo>
                    <a:pt x="3104" y="2799"/>
                    <a:pt x="3476" y="2931"/>
                    <a:pt x="3882" y="2931"/>
                  </a:cubicBezTo>
                  <a:cubicBezTo>
                    <a:pt x="4228" y="2931"/>
                    <a:pt x="4599" y="2835"/>
                    <a:pt x="4787" y="2479"/>
                  </a:cubicBezTo>
                  <a:cubicBezTo>
                    <a:pt x="4787" y="2479"/>
                    <a:pt x="5422" y="2996"/>
                    <a:pt x="6055" y="2996"/>
                  </a:cubicBezTo>
                  <a:cubicBezTo>
                    <a:pt x="6085" y="2996"/>
                    <a:pt x="6115" y="2995"/>
                    <a:pt x="6145" y="2992"/>
                  </a:cubicBezTo>
                  <a:cubicBezTo>
                    <a:pt x="6343" y="2979"/>
                    <a:pt x="6532" y="2902"/>
                    <a:pt x="6685" y="2767"/>
                  </a:cubicBezTo>
                  <a:cubicBezTo>
                    <a:pt x="7407" y="2142"/>
                    <a:pt x="6708" y="618"/>
                    <a:pt x="5837" y="618"/>
                  </a:cubicBezTo>
                  <a:cubicBezTo>
                    <a:pt x="5812" y="618"/>
                    <a:pt x="5788" y="619"/>
                    <a:pt x="5763" y="621"/>
                  </a:cubicBezTo>
                  <a:cubicBezTo>
                    <a:pt x="5619" y="635"/>
                    <a:pt x="5529" y="675"/>
                    <a:pt x="5471" y="725"/>
                  </a:cubicBezTo>
                  <a:cubicBezTo>
                    <a:pt x="5145" y="403"/>
                    <a:pt x="4567" y="1"/>
                    <a:pt x="392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4"/>
            <p:cNvSpPr/>
            <p:nvPr/>
          </p:nvSpPr>
          <p:spPr>
            <a:xfrm>
              <a:off x="2830700" y="989050"/>
              <a:ext cx="37250" cy="42450"/>
            </a:xfrm>
            <a:custGeom>
              <a:rect b="b" l="l" r="r" t="t"/>
              <a:pathLst>
                <a:path extrusionOk="0" h="1698" w="1490">
                  <a:moveTo>
                    <a:pt x="1067" y="0"/>
                  </a:moveTo>
                  <a:cubicBezTo>
                    <a:pt x="923" y="126"/>
                    <a:pt x="599" y="342"/>
                    <a:pt x="0" y="464"/>
                  </a:cubicBezTo>
                  <a:lnTo>
                    <a:pt x="9" y="509"/>
                  </a:lnTo>
                  <a:cubicBezTo>
                    <a:pt x="41" y="761"/>
                    <a:pt x="72" y="1012"/>
                    <a:pt x="99" y="1260"/>
                  </a:cubicBezTo>
                  <a:cubicBezTo>
                    <a:pt x="104" y="1269"/>
                    <a:pt x="113" y="1273"/>
                    <a:pt x="122" y="1282"/>
                  </a:cubicBezTo>
                  <a:cubicBezTo>
                    <a:pt x="129" y="1288"/>
                    <a:pt x="136" y="1290"/>
                    <a:pt x="143" y="1290"/>
                  </a:cubicBezTo>
                  <a:cubicBezTo>
                    <a:pt x="243" y="1290"/>
                    <a:pt x="306" y="734"/>
                    <a:pt x="306" y="734"/>
                  </a:cubicBezTo>
                  <a:cubicBezTo>
                    <a:pt x="306" y="734"/>
                    <a:pt x="362" y="1644"/>
                    <a:pt x="503" y="1644"/>
                  </a:cubicBezTo>
                  <a:cubicBezTo>
                    <a:pt x="507" y="1644"/>
                    <a:pt x="510" y="1643"/>
                    <a:pt x="513" y="1642"/>
                  </a:cubicBezTo>
                  <a:cubicBezTo>
                    <a:pt x="572" y="1624"/>
                    <a:pt x="626" y="1530"/>
                    <a:pt x="662" y="1408"/>
                  </a:cubicBezTo>
                  <a:lnTo>
                    <a:pt x="707" y="1422"/>
                  </a:lnTo>
                  <a:cubicBezTo>
                    <a:pt x="707" y="1452"/>
                    <a:pt x="710" y="1698"/>
                    <a:pt x="807" y="1698"/>
                  </a:cubicBezTo>
                  <a:cubicBezTo>
                    <a:pt x="827" y="1698"/>
                    <a:pt x="850" y="1688"/>
                    <a:pt x="878" y="1665"/>
                  </a:cubicBezTo>
                  <a:cubicBezTo>
                    <a:pt x="959" y="1584"/>
                    <a:pt x="1008" y="1480"/>
                    <a:pt x="1026" y="1372"/>
                  </a:cubicBezTo>
                  <a:cubicBezTo>
                    <a:pt x="1045" y="1432"/>
                    <a:pt x="1091" y="1566"/>
                    <a:pt x="1132" y="1566"/>
                  </a:cubicBezTo>
                  <a:cubicBezTo>
                    <a:pt x="1141" y="1566"/>
                    <a:pt x="1149" y="1561"/>
                    <a:pt x="1157" y="1548"/>
                  </a:cubicBezTo>
                  <a:cubicBezTo>
                    <a:pt x="1489" y="994"/>
                    <a:pt x="1094" y="5"/>
                    <a:pt x="1094" y="5"/>
                  </a:cubicBezTo>
                  <a:lnTo>
                    <a:pt x="1067"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4"/>
            <p:cNvSpPr/>
            <p:nvPr/>
          </p:nvSpPr>
          <p:spPr>
            <a:xfrm>
              <a:off x="2768500" y="1142100"/>
              <a:ext cx="43775" cy="82100"/>
            </a:xfrm>
            <a:custGeom>
              <a:rect b="b" l="l" r="r" t="t"/>
              <a:pathLst>
                <a:path extrusionOk="0" h="3284" w="1751">
                  <a:moveTo>
                    <a:pt x="1751" y="1"/>
                  </a:moveTo>
                  <a:lnTo>
                    <a:pt x="1751" y="1"/>
                  </a:lnTo>
                  <a:cubicBezTo>
                    <a:pt x="1265" y="226"/>
                    <a:pt x="640" y="329"/>
                    <a:pt x="1" y="356"/>
                  </a:cubicBezTo>
                  <a:lnTo>
                    <a:pt x="1" y="379"/>
                  </a:lnTo>
                  <a:cubicBezTo>
                    <a:pt x="1" y="379"/>
                    <a:pt x="95" y="2403"/>
                    <a:pt x="284" y="3226"/>
                  </a:cubicBezTo>
                  <a:cubicBezTo>
                    <a:pt x="363" y="3240"/>
                    <a:pt x="661" y="3283"/>
                    <a:pt x="947" y="3283"/>
                  </a:cubicBezTo>
                  <a:cubicBezTo>
                    <a:pt x="1150" y="3283"/>
                    <a:pt x="1348" y="3261"/>
                    <a:pt x="1458" y="3190"/>
                  </a:cubicBezTo>
                  <a:lnTo>
                    <a:pt x="175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4"/>
            <p:cNvSpPr/>
            <p:nvPr/>
          </p:nvSpPr>
          <p:spPr>
            <a:xfrm>
              <a:off x="2691125" y="1142100"/>
              <a:ext cx="45250" cy="84200"/>
            </a:xfrm>
            <a:custGeom>
              <a:rect b="b" l="l" r="r" t="t"/>
              <a:pathLst>
                <a:path extrusionOk="0" h="3368" w="1810">
                  <a:moveTo>
                    <a:pt x="1" y="1"/>
                  </a:moveTo>
                  <a:lnTo>
                    <a:pt x="1" y="1"/>
                  </a:lnTo>
                  <a:cubicBezTo>
                    <a:pt x="19" y="275"/>
                    <a:pt x="185" y="2457"/>
                    <a:pt x="388" y="3262"/>
                  </a:cubicBezTo>
                  <a:cubicBezTo>
                    <a:pt x="452" y="3281"/>
                    <a:pt x="807" y="3368"/>
                    <a:pt x="1144" y="3368"/>
                  </a:cubicBezTo>
                  <a:cubicBezTo>
                    <a:pt x="1303" y="3368"/>
                    <a:pt x="1457" y="3349"/>
                    <a:pt x="1575" y="3294"/>
                  </a:cubicBezTo>
                  <a:lnTo>
                    <a:pt x="1809" y="325"/>
                  </a:lnTo>
                  <a:cubicBezTo>
                    <a:pt x="1058" y="262"/>
                    <a:pt x="388" y="131"/>
                    <a:pt x="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4"/>
            <p:cNvSpPr/>
            <p:nvPr/>
          </p:nvSpPr>
          <p:spPr>
            <a:xfrm>
              <a:off x="2684950" y="625225"/>
              <a:ext cx="16000" cy="9125"/>
            </a:xfrm>
            <a:custGeom>
              <a:rect b="b" l="l" r="r" t="t"/>
              <a:pathLst>
                <a:path extrusionOk="0" h="365" w="640">
                  <a:moveTo>
                    <a:pt x="536" y="248"/>
                  </a:moveTo>
                  <a:cubicBezTo>
                    <a:pt x="538" y="248"/>
                    <a:pt x="537" y="248"/>
                    <a:pt x="534" y="248"/>
                  </a:cubicBezTo>
                  <a:lnTo>
                    <a:pt x="534" y="248"/>
                  </a:lnTo>
                  <a:cubicBezTo>
                    <a:pt x="535" y="248"/>
                    <a:pt x="535" y="248"/>
                    <a:pt x="536" y="248"/>
                  </a:cubicBezTo>
                  <a:close/>
                  <a:moveTo>
                    <a:pt x="131" y="81"/>
                  </a:moveTo>
                  <a:cubicBezTo>
                    <a:pt x="158" y="86"/>
                    <a:pt x="189" y="95"/>
                    <a:pt x="221" y="104"/>
                  </a:cubicBezTo>
                  <a:cubicBezTo>
                    <a:pt x="284" y="117"/>
                    <a:pt x="342" y="144"/>
                    <a:pt x="401" y="176"/>
                  </a:cubicBezTo>
                  <a:cubicBezTo>
                    <a:pt x="428" y="189"/>
                    <a:pt x="459" y="207"/>
                    <a:pt x="486" y="230"/>
                  </a:cubicBezTo>
                  <a:cubicBezTo>
                    <a:pt x="492" y="235"/>
                    <a:pt x="498" y="242"/>
                    <a:pt x="505" y="250"/>
                  </a:cubicBezTo>
                  <a:lnTo>
                    <a:pt x="505" y="250"/>
                  </a:lnTo>
                  <a:cubicBezTo>
                    <a:pt x="495" y="250"/>
                    <a:pt x="484" y="249"/>
                    <a:pt x="473" y="248"/>
                  </a:cubicBezTo>
                  <a:cubicBezTo>
                    <a:pt x="441" y="239"/>
                    <a:pt x="405" y="230"/>
                    <a:pt x="374" y="221"/>
                  </a:cubicBezTo>
                  <a:cubicBezTo>
                    <a:pt x="315" y="198"/>
                    <a:pt x="257" y="167"/>
                    <a:pt x="203" y="135"/>
                  </a:cubicBezTo>
                  <a:cubicBezTo>
                    <a:pt x="176" y="117"/>
                    <a:pt x="153" y="95"/>
                    <a:pt x="131" y="81"/>
                  </a:cubicBezTo>
                  <a:close/>
                  <a:moveTo>
                    <a:pt x="23" y="0"/>
                  </a:moveTo>
                  <a:cubicBezTo>
                    <a:pt x="5" y="9"/>
                    <a:pt x="0" y="27"/>
                    <a:pt x="9" y="45"/>
                  </a:cubicBezTo>
                  <a:lnTo>
                    <a:pt x="9" y="50"/>
                  </a:lnTo>
                  <a:cubicBezTo>
                    <a:pt x="18" y="63"/>
                    <a:pt x="27" y="81"/>
                    <a:pt x="36" y="95"/>
                  </a:cubicBezTo>
                  <a:cubicBezTo>
                    <a:pt x="68" y="135"/>
                    <a:pt x="104" y="176"/>
                    <a:pt x="149" y="207"/>
                  </a:cubicBezTo>
                  <a:cubicBezTo>
                    <a:pt x="203" y="252"/>
                    <a:pt x="266" y="293"/>
                    <a:pt x="333" y="320"/>
                  </a:cubicBezTo>
                  <a:cubicBezTo>
                    <a:pt x="374" y="338"/>
                    <a:pt x="414" y="351"/>
                    <a:pt x="455" y="356"/>
                  </a:cubicBezTo>
                  <a:cubicBezTo>
                    <a:pt x="482" y="360"/>
                    <a:pt x="504" y="365"/>
                    <a:pt x="527" y="365"/>
                  </a:cubicBezTo>
                  <a:cubicBezTo>
                    <a:pt x="545" y="365"/>
                    <a:pt x="558" y="360"/>
                    <a:pt x="576" y="356"/>
                  </a:cubicBezTo>
                  <a:lnTo>
                    <a:pt x="590" y="351"/>
                  </a:lnTo>
                  <a:lnTo>
                    <a:pt x="594" y="347"/>
                  </a:lnTo>
                  <a:lnTo>
                    <a:pt x="599" y="347"/>
                  </a:lnTo>
                  <a:lnTo>
                    <a:pt x="608" y="338"/>
                  </a:lnTo>
                  <a:lnTo>
                    <a:pt x="621" y="324"/>
                  </a:lnTo>
                  <a:cubicBezTo>
                    <a:pt x="630" y="306"/>
                    <a:pt x="639" y="288"/>
                    <a:pt x="639" y="270"/>
                  </a:cubicBezTo>
                  <a:cubicBezTo>
                    <a:pt x="635" y="257"/>
                    <a:pt x="635" y="248"/>
                    <a:pt x="630" y="234"/>
                  </a:cubicBezTo>
                  <a:cubicBezTo>
                    <a:pt x="626" y="221"/>
                    <a:pt x="617" y="207"/>
                    <a:pt x="608" y="194"/>
                  </a:cubicBezTo>
                  <a:cubicBezTo>
                    <a:pt x="594" y="176"/>
                    <a:pt x="576" y="158"/>
                    <a:pt x="558" y="144"/>
                  </a:cubicBezTo>
                  <a:cubicBezTo>
                    <a:pt x="522" y="117"/>
                    <a:pt x="486" y="95"/>
                    <a:pt x="446" y="77"/>
                  </a:cubicBezTo>
                  <a:cubicBezTo>
                    <a:pt x="383" y="45"/>
                    <a:pt x="311" y="23"/>
                    <a:pt x="239" y="9"/>
                  </a:cubicBezTo>
                  <a:cubicBezTo>
                    <a:pt x="189" y="0"/>
                    <a:pt x="140" y="0"/>
                    <a:pt x="9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4"/>
            <p:cNvSpPr/>
            <p:nvPr/>
          </p:nvSpPr>
          <p:spPr>
            <a:xfrm>
              <a:off x="2720925" y="606650"/>
              <a:ext cx="13425" cy="14325"/>
            </a:xfrm>
            <a:custGeom>
              <a:rect b="b" l="l" r="r" t="t"/>
              <a:pathLst>
                <a:path extrusionOk="0" h="573" w="537">
                  <a:moveTo>
                    <a:pt x="82" y="100"/>
                  </a:moveTo>
                  <a:lnTo>
                    <a:pt x="82" y="100"/>
                  </a:lnTo>
                  <a:cubicBezTo>
                    <a:pt x="109" y="118"/>
                    <a:pt x="149" y="149"/>
                    <a:pt x="190" y="181"/>
                  </a:cubicBezTo>
                  <a:cubicBezTo>
                    <a:pt x="248" y="226"/>
                    <a:pt x="298" y="275"/>
                    <a:pt x="343" y="329"/>
                  </a:cubicBezTo>
                  <a:cubicBezTo>
                    <a:pt x="365" y="356"/>
                    <a:pt x="388" y="388"/>
                    <a:pt x="406" y="424"/>
                  </a:cubicBezTo>
                  <a:cubicBezTo>
                    <a:pt x="413" y="434"/>
                    <a:pt x="417" y="445"/>
                    <a:pt x="418" y="455"/>
                  </a:cubicBezTo>
                  <a:lnTo>
                    <a:pt x="418" y="455"/>
                  </a:lnTo>
                  <a:cubicBezTo>
                    <a:pt x="396" y="453"/>
                    <a:pt x="375" y="448"/>
                    <a:pt x="356" y="437"/>
                  </a:cubicBezTo>
                  <a:cubicBezTo>
                    <a:pt x="325" y="419"/>
                    <a:pt x="293" y="397"/>
                    <a:pt x="266" y="374"/>
                  </a:cubicBezTo>
                  <a:cubicBezTo>
                    <a:pt x="212" y="329"/>
                    <a:pt x="167" y="275"/>
                    <a:pt x="136" y="217"/>
                  </a:cubicBezTo>
                  <a:cubicBezTo>
                    <a:pt x="118" y="194"/>
                    <a:pt x="109" y="167"/>
                    <a:pt x="95" y="145"/>
                  </a:cubicBezTo>
                  <a:cubicBezTo>
                    <a:pt x="91" y="131"/>
                    <a:pt x="82" y="113"/>
                    <a:pt x="82" y="100"/>
                  </a:cubicBezTo>
                  <a:close/>
                  <a:moveTo>
                    <a:pt x="437" y="451"/>
                  </a:moveTo>
                  <a:lnTo>
                    <a:pt x="433" y="455"/>
                  </a:lnTo>
                  <a:cubicBezTo>
                    <a:pt x="431" y="455"/>
                    <a:pt x="430" y="455"/>
                    <a:pt x="429" y="455"/>
                  </a:cubicBezTo>
                  <a:lnTo>
                    <a:pt x="429" y="455"/>
                  </a:lnTo>
                  <a:cubicBezTo>
                    <a:pt x="433" y="455"/>
                    <a:pt x="437" y="451"/>
                    <a:pt x="437" y="451"/>
                  </a:cubicBezTo>
                  <a:close/>
                  <a:moveTo>
                    <a:pt x="37" y="1"/>
                  </a:moveTo>
                  <a:cubicBezTo>
                    <a:pt x="19" y="1"/>
                    <a:pt x="5" y="19"/>
                    <a:pt x="5" y="32"/>
                  </a:cubicBezTo>
                  <a:lnTo>
                    <a:pt x="5" y="50"/>
                  </a:lnTo>
                  <a:cubicBezTo>
                    <a:pt x="1" y="68"/>
                    <a:pt x="1" y="82"/>
                    <a:pt x="5" y="95"/>
                  </a:cubicBezTo>
                  <a:cubicBezTo>
                    <a:pt x="10" y="154"/>
                    <a:pt x="28" y="212"/>
                    <a:pt x="50" y="262"/>
                  </a:cubicBezTo>
                  <a:cubicBezTo>
                    <a:pt x="68" y="298"/>
                    <a:pt x="86" y="329"/>
                    <a:pt x="109" y="361"/>
                  </a:cubicBezTo>
                  <a:cubicBezTo>
                    <a:pt x="131" y="392"/>
                    <a:pt x="158" y="428"/>
                    <a:pt x="190" y="455"/>
                  </a:cubicBezTo>
                  <a:cubicBezTo>
                    <a:pt x="226" y="487"/>
                    <a:pt x="262" y="514"/>
                    <a:pt x="302" y="536"/>
                  </a:cubicBezTo>
                  <a:cubicBezTo>
                    <a:pt x="338" y="560"/>
                    <a:pt x="376" y="572"/>
                    <a:pt x="415" y="572"/>
                  </a:cubicBezTo>
                  <a:cubicBezTo>
                    <a:pt x="434" y="572"/>
                    <a:pt x="454" y="569"/>
                    <a:pt x="473" y="563"/>
                  </a:cubicBezTo>
                  <a:lnTo>
                    <a:pt x="482" y="559"/>
                  </a:lnTo>
                  <a:cubicBezTo>
                    <a:pt x="491" y="554"/>
                    <a:pt x="496" y="550"/>
                    <a:pt x="505" y="545"/>
                  </a:cubicBezTo>
                  <a:cubicBezTo>
                    <a:pt x="514" y="536"/>
                    <a:pt x="523" y="523"/>
                    <a:pt x="527" y="509"/>
                  </a:cubicBezTo>
                  <a:cubicBezTo>
                    <a:pt x="536" y="487"/>
                    <a:pt x="536" y="469"/>
                    <a:pt x="536" y="446"/>
                  </a:cubicBezTo>
                  <a:cubicBezTo>
                    <a:pt x="527" y="419"/>
                    <a:pt x="518" y="392"/>
                    <a:pt x="505" y="370"/>
                  </a:cubicBezTo>
                  <a:cubicBezTo>
                    <a:pt x="482" y="329"/>
                    <a:pt x="455" y="289"/>
                    <a:pt x="424" y="257"/>
                  </a:cubicBezTo>
                  <a:cubicBezTo>
                    <a:pt x="370" y="199"/>
                    <a:pt x="311" y="149"/>
                    <a:pt x="244" y="104"/>
                  </a:cubicBezTo>
                  <a:cubicBezTo>
                    <a:pt x="199" y="77"/>
                    <a:pt x="149" y="50"/>
                    <a:pt x="100" y="28"/>
                  </a:cubicBezTo>
                  <a:lnTo>
                    <a:pt x="46" y="5"/>
                  </a:lnTo>
                  <a:cubicBezTo>
                    <a:pt x="41" y="5"/>
                    <a:pt x="37" y="5"/>
                    <a:pt x="3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4"/>
            <p:cNvSpPr/>
            <p:nvPr/>
          </p:nvSpPr>
          <p:spPr>
            <a:xfrm>
              <a:off x="2778175" y="612950"/>
              <a:ext cx="11275" cy="12850"/>
            </a:xfrm>
            <a:custGeom>
              <a:rect b="b" l="l" r="r" t="t"/>
              <a:pathLst>
                <a:path extrusionOk="0" h="514" w="451">
                  <a:moveTo>
                    <a:pt x="362" y="386"/>
                  </a:moveTo>
                  <a:cubicBezTo>
                    <a:pt x="363" y="386"/>
                    <a:pt x="362" y="386"/>
                    <a:pt x="361" y="388"/>
                  </a:cubicBezTo>
                  <a:lnTo>
                    <a:pt x="358" y="388"/>
                  </a:lnTo>
                  <a:lnTo>
                    <a:pt x="358" y="388"/>
                  </a:lnTo>
                  <a:cubicBezTo>
                    <a:pt x="360" y="387"/>
                    <a:pt x="362" y="386"/>
                    <a:pt x="362" y="386"/>
                  </a:cubicBezTo>
                  <a:close/>
                  <a:moveTo>
                    <a:pt x="109" y="82"/>
                  </a:moveTo>
                  <a:cubicBezTo>
                    <a:pt x="131" y="104"/>
                    <a:pt x="163" y="145"/>
                    <a:pt x="199" y="199"/>
                  </a:cubicBezTo>
                  <a:cubicBezTo>
                    <a:pt x="235" y="244"/>
                    <a:pt x="271" y="298"/>
                    <a:pt x="302" y="347"/>
                  </a:cubicBezTo>
                  <a:cubicBezTo>
                    <a:pt x="311" y="363"/>
                    <a:pt x="320" y="380"/>
                    <a:pt x="327" y="398"/>
                  </a:cubicBezTo>
                  <a:lnTo>
                    <a:pt x="327" y="398"/>
                  </a:lnTo>
                  <a:cubicBezTo>
                    <a:pt x="320" y="400"/>
                    <a:pt x="314" y="401"/>
                    <a:pt x="307" y="401"/>
                  </a:cubicBezTo>
                  <a:cubicBezTo>
                    <a:pt x="248" y="397"/>
                    <a:pt x="199" y="370"/>
                    <a:pt x="163" y="329"/>
                  </a:cubicBezTo>
                  <a:cubicBezTo>
                    <a:pt x="140" y="307"/>
                    <a:pt x="127" y="284"/>
                    <a:pt x="113" y="262"/>
                  </a:cubicBezTo>
                  <a:cubicBezTo>
                    <a:pt x="100" y="239"/>
                    <a:pt x="95" y="217"/>
                    <a:pt x="91" y="194"/>
                  </a:cubicBezTo>
                  <a:cubicBezTo>
                    <a:pt x="86" y="172"/>
                    <a:pt x="86" y="154"/>
                    <a:pt x="91" y="131"/>
                  </a:cubicBezTo>
                  <a:cubicBezTo>
                    <a:pt x="91" y="113"/>
                    <a:pt x="104" y="104"/>
                    <a:pt x="104" y="91"/>
                  </a:cubicBezTo>
                  <a:lnTo>
                    <a:pt x="109" y="82"/>
                  </a:lnTo>
                  <a:close/>
                  <a:moveTo>
                    <a:pt x="106" y="0"/>
                  </a:moveTo>
                  <a:cubicBezTo>
                    <a:pt x="101" y="0"/>
                    <a:pt x="96" y="2"/>
                    <a:pt x="91" y="5"/>
                  </a:cubicBezTo>
                  <a:cubicBezTo>
                    <a:pt x="91" y="5"/>
                    <a:pt x="77" y="14"/>
                    <a:pt x="55" y="41"/>
                  </a:cubicBezTo>
                  <a:cubicBezTo>
                    <a:pt x="41" y="59"/>
                    <a:pt x="28" y="82"/>
                    <a:pt x="19" y="104"/>
                  </a:cubicBezTo>
                  <a:cubicBezTo>
                    <a:pt x="5" y="131"/>
                    <a:pt x="1" y="163"/>
                    <a:pt x="1" y="194"/>
                  </a:cubicBezTo>
                  <a:cubicBezTo>
                    <a:pt x="5" y="266"/>
                    <a:pt x="32" y="338"/>
                    <a:pt x="82" y="397"/>
                  </a:cubicBezTo>
                  <a:cubicBezTo>
                    <a:pt x="109" y="428"/>
                    <a:pt x="145" y="455"/>
                    <a:pt x="181" y="478"/>
                  </a:cubicBezTo>
                  <a:cubicBezTo>
                    <a:pt x="221" y="500"/>
                    <a:pt x="266" y="514"/>
                    <a:pt x="316" y="514"/>
                  </a:cubicBezTo>
                  <a:cubicBezTo>
                    <a:pt x="338" y="509"/>
                    <a:pt x="365" y="505"/>
                    <a:pt x="387" y="496"/>
                  </a:cubicBezTo>
                  <a:lnTo>
                    <a:pt x="419" y="482"/>
                  </a:lnTo>
                  <a:lnTo>
                    <a:pt x="432" y="473"/>
                  </a:lnTo>
                  <a:cubicBezTo>
                    <a:pt x="437" y="464"/>
                    <a:pt x="441" y="460"/>
                    <a:pt x="446" y="451"/>
                  </a:cubicBezTo>
                  <a:cubicBezTo>
                    <a:pt x="450" y="442"/>
                    <a:pt x="450" y="433"/>
                    <a:pt x="450" y="419"/>
                  </a:cubicBezTo>
                  <a:lnTo>
                    <a:pt x="450" y="406"/>
                  </a:lnTo>
                  <a:cubicBezTo>
                    <a:pt x="441" y="365"/>
                    <a:pt x="423" y="325"/>
                    <a:pt x="396" y="289"/>
                  </a:cubicBezTo>
                  <a:cubicBezTo>
                    <a:pt x="356" y="235"/>
                    <a:pt x="316" y="181"/>
                    <a:pt x="271" y="136"/>
                  </a:cubicBezTo>
                  <a:cubicBezTo>
                    <a:pt x="226" y="91"/>
                    <a:pt x="181" y="46"/>
                    <a:pt x="131" y="10"/>
                  </a:cubicBezTo>
                  <a:cubicBezTo>
                    <a:pt x="123" y="4"/>
                    <a:pt x="114" y="0"/>
                    <a:pt x="1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4"/>
            <p:cNvSpPr/>
            <p:nvPr/>
          </p:nvSpPr>
          <p:spPr>
            <a:xfrm>
              <a:off x="2656150" y="594075"/>
              <a:ext cx="164575" cy="103950"/>
            </a:xfrm>
            <a:custGeom>
              <a:rect b="b" l="l" r="r" t="t"/>
              <a:pathLst>
                <a:path extrusionOk="0" h="4158" w="6583">
                  <a:moveTo>
                    <a:pt x="3447" y="0"/>
                  </a:moveTo>
                  <a:cubicBezTo>
                    <a:pt x="3388" y="5"/>
                    <a:pt x="3330" y="5"/>
                    <a:pt x="3267" y="14"/>
                  </a:cubicBezTo>
                  <a:lnTo>
                    <a:pt x="3177" y="27"/>
                  </a:lnTo>
                  <a:lnTo>
                    <a:pt x="3091" y="45"/>
                  </a:lnTo>
                  <a:cubicBezTo>
                    <a:pt x="3028" y="59"/>
                    <a:pt x="2970" y="77"/>
                    <a:pt x="2916" y="104"/>
                  </a:cubicBezTo>
                  <a:cubicBezTo>
                    <a:pt x="2884" y="113"/>
                    <a:pt x="2857" y="126"/>
                    <a:pt x="2830" y="144"/>
                  </a:cubicBezTo>
                  <a:cubicBezTo>
                    <a:pt x="2803" y="158"/>
                    <a:pt x="2776" y="176"/>
                    <a:pt x="2749" y="194"/>
                  </a:cubicBezTo>
                  <a:cubicBezTo>
                    <a:pt x="2722" y="212"/>
                    <a:pt x="2700" y="234"/>
                    <a:pt x="2682" y="261"/>
                  </a:cubicBezTo>
                  <a:lnTo>
                    <a:pt x="2646" y="297"/>
                  </a:lnTo>
                  <a:lnTo>
                    <a:pt x="2623" y="342"/>
                  </a:lnTo>
                  <a:cubicBezTo>
                    <a:pt x="2603" y="380"/>
                    <a:pt x="2590" y="421"/>
                    <a:pt x="2585" y="464"/>
                  </a:cubicBezTo>
                  <a:lnTo>
                    <a:pt x="2585" y="464"/>
                  </a:lnTo>
                  <a:lnTo>
                    <a:pt x="2529" y="441"/>
                  </a:lnTo>
                  <a:cubicBezTo>
                    <a:pt x="2488" y="427"/>
                    <a:pt x="2448" y="414"/>
                    <a:pt x="2403" y="405"/>
                  </a:cubicBezTo>
                  <a:cubicBezTo>
                    <a:pt x="2362" y="391"/>
                    <a:pt x="2317" y="391"/>
                    <a:pt x="2277" y="383"/>
                  </a:cubicBezTo>
                  <a:cubicBezTo>
                    <a:pt x="2245" y="379"/>
                    <a:pt x="2213" y="376"/>
                    <a:pt x="2183" y="376"/>
                  </a:cubicBezTo>
                  <a:cubicBezTo>
                    <a:pt x="2171" y="376"/>
                    <a:pt x="2158" y="377"/>
                    <a:pt x="2146" y="378"/>
                  </a:cubicBezTo>
                  <a:lnTo>
                    <a:pt x="2079" y="378"/>
                  </a:lnTo>
                  <a:cubicBezTo>
                    <a:pt x="2056" y="378"/>
                    <a:pt x="2034" y="383"/>
                    <a:pt x="2012" y="383"/>
                  </a:cubicBezTo>
                  <a:cubicBezTo>
                    <a:pt x="1971" y="387"/>
                    <a:pt x="1926" y="396"/>
                    <a:pt x="1886" y="405"/>
                  </a:cubicBezTo>
                  <a:lnTo>
                    <a:pt x="1760" y="441"/>
                  </a:lnTo>
                  <a:cubicBezTo>
                    <a:pt x="1719" y="454"/>
                    <a:pt x="1679" y="472"/>
                    <a:pt x="1638" y="490"/>
                  </a:cubicBezTo>
                  <a:cubicBezTo>
                    <a:pt x="1598" y="504"/>
                    <a:pt x="1557" y="526"/>
                    <a:pt x="1521" y="544"/>
                  </a:cubicBezTo>
                  <a:lnTo>
                    <a:pt x="1409" y="616"/>
                  </a:lnTo>
                  <a:lnTo>
                    <a:pt x="1382" y="634"/>
                  </a:lnTo>
                  <a:lnTo>
                    <a:pt x="1377" y="639"/>
                  </a:lnTo>
                  <a:lnTo>
                    <a:pt x="1368" y="643"/>
                  </a:lnTo>
                  <a:lnTo>
                    <a:pt x="1355" y="652"/>
                  </a:lnTo>
                  <a:lnTo>
                    <a:pt x="1305" y="693"/>
                  </a:lnTo>
                  <a:cubicBezTo>
                    <a:pt x="1274" y="720"/>
                    <a:pt x="1238" y="751"/>
                    <a:pt x="1211" y="783"/>
                  </a:cubicBezTo>
                  <a:cubicBezTo>
                    <a:pt x="1179" y="819"/>
                    <a:pt x="1152" y="859"/>
                    <a:pt x="1130" y="895"/>
                  </a:cubicBezTo>
                  <a:cubicBezTo>
                    <a:pt x="1121" y="918"/>
                    <a:pt x="1112" y="940"/>
                    <a:pt x="1103" y="963"/>
                  </a:cubicBezTo>
                  <a:cubicBezTo>
                    <a:pt x="1094" y="985"/>
                    <a:pt x="1089" y="1008"/>
                    <a:pt x="1085" y="1030"/>
                  </a:cubicBezTo>
                  <a:cubicBezTo>
                    <a:pt x="1076" y="1080"/>
                    <a:pt x="1080" y="1129"/>
                    <a:pt x="1094" y="1174"/>
                  </a:cubicBezTo>
                  <a:cubicBezTo>
                    <a:pt x="1098" y="1194"/>
                    <a:pt x="1105" y="1213"/>
                    <a:pt x="1113" y="1232"/>
                  </a:cubicBezTo>
                  <a:lnTo>
                    <a:pt x="1113" y="1232"/>
                  </a:lnTo>
                  <a:cubicBezTo>
                    <a:pt x="1088" y="1234"/>
                    <a:pt x="1064" y="1237"/>
                    <a:pt x="1040" y="1242"/>
                  </a:cubicBezTo>
                  <a:cubicBezTo>
                    <a:pt x="990" y="1246"/>
                    <a:pt x="941" y="1255"/>
                    <a:pt x="896" y="1269"/>
                  </a:cubicBezTo>
                  <a:cubicBezTo>
                    <a:pt x="846" y="1282"/>
                    <a:pt x="801" y="1300"/>
                    <a:pt x="756" y="1323"/>
                  </a:cubicBezTo>
                  <a:cubicBezTo>
                    <a:pt x="707" y="1341"/>
                    <a:pt x="666" y="1363"/>
                    <a:pt x="626" y="1390"/>
                  </a:cubicBezTo>
                  <a:cubicBezTo>
                    <a:pt x="581" y="1417"/>
                    <a:pt x="540" y="1444"/>
                    <a:pt x="504" y="1476"/>
                  </a:cubicBezTo>
                  <a:cubicBezTo>
                    <a:pt x="464" y="1507"/>
                    <a:pt x="428" y="1539"/>
                    <a:pt x="392" y="1575"/>
                  </a:cubicBezTo>
                  <a:cubicBezTo>
                    <a:pt x="356" y="1611"/>
                    <a:pt x="325" y="1647"/>
                    <a:pt x="293" y="1683"/>
                  </a:cubicBezTo>
                  <a:cubicBezTo>
                    <a:pt x="262" y="1723"/>
                    <a:pt x="230" y="1764"/>
                    <a:pt x="203" y="1804"/>
                  </a:cubicBezTo>
                  <a:cubicBezTo>
                    <a:pt x="176" y="1845"/>
                    <a:pt x="154" y="1890"/>
                    <a:pt x="136" y="1935"/>
                  </a:cubicBezTo>
                  <a:cubicBezTo>
                    <a:pt x="113" y="1980"/>
                    <a:pt x="91" y="2024"/>
                    <a:pt x="77" y="2069"/>
                  </a:cubicBezTo>
                  <a:cubicBezTo>
                    <a:pt x="59" y="2114"/>
                    <a:pt x="41" y="2159"/>
                    <a:pt x="32" y="2209"/>
                  </a:cubicBezTo>
                  <a:cubicBezTo>
                    <a:pt x="19" y="2254"/>
                    <a:pt x="14" y="2303"/>
                    <a:pt x="5" y="2353"/>
                  </a:cubicBezTo>
                  <a:cubicBezTo>
                    <a:pt x="1" y="2402"/>
                    <a:pt x="1" y="2452"/>
                    <a:pt x="1" y="2497"/>
                  </a:cubicBezTo>
                  <a:cubicBezTo>
                    <a:pt x="1" y="2546"/>
                    <a:pt x="1" y="2596"/>
                    <a:pt x="5" y="2645"/>
                  </a:cubicBezTo>
                  <a:cubicBezTo>
                    <a:pt x="14" y="2744"/>
                    <a:pt x="32" y="2839"/>
                    <a:pt x="64" y="2933"/>
                  </a:cubicBezTo>
                  <a:cubicBezTo>
                    <a:pt x="67" y="2944"/>
                    <a:pt x="80" y="2952"/>
                    <a:pt x="92" y="2952"/>
                  </a:cubicBezTo>
                  <a:cubicBezTo>
                    <a:pt x="95" y="2952"/>
                    <a:pt x="97" y="2952"/>
                    <a:pt x="100" y="2951"/>
                  </a:cubicBezTo>
                  <a:cubicBezTo>
                    <a:pt x="118" y="2947"/>
                    <a:pt x="127" y="2929"/>
                    <a:pt x="122" y="2915"/>
                  </a:cubicBezTo>
                  <a:cubicBezTo>
                    <a:pt x="95" y="2825"/>
                    <a:pt x="77" y="2735"/>
                    <a:pt x="73" y="2641"/>
                  </a:cubicBezTo>
                  <a:cubicBezTo>
                    <a:pt x="68" y="2596"/>
                    <a:pt x="68" y="2546"/>
                    <a:pt x="68" y="2501"/>
                  </a:cubicBezTo>
                  <a:cubicBezTo>
                    <a:pt x="68" y="2452"/>
                    <a:pt x="73" y="2407"/>
                    <a:pt x="77" y="2362"/>
                  </a:cubicBezTo>
                  <a:cubicBezTo>
                    <a:pt x="82" y="2317"/>
                    <a:pt x="91" y="2267"/>
                    <a:pt x="100" y="2222"/>
                  </a:cubicBezTo>
                  <a:cubicBezTo>
                    <a:pt x="109" y="2177"/>
                    <a:pt x="122" y="2132"/>
                    <a:pt x="140" y="2092"/>
                  </a:cubicBezTo>
                  <a:cubicBezTo>
                    <a:pt x="154" y="2047"/>
                    <a:pt x="167" y="2002"/>
                    <a:pt x="190" y="1962"/>
                  </a:cubicBezTo>
                  <a:cubicBezTo>
                    <a:pt x="212" y="1921"/>
                    <a:pt x="235" y="1881"/>
                    <a:pt x="262" y="1845"/>
                  </a:cubicBezTo>
                  <a:cubicBezTo>
                    <a:pt x="284" y="1804"/>
                    <a:pt x="311" y="1768"/>
                    <a:pt x="343" y="1732"/>
                  </a:cubicBezTo>
                  <a:cubicBezTo>
                    <a:pt x="370" y="1696"/>
                    <a:pt x="406" y="1660"/>
                    <a:pt x="437" y="1629"/>
                  </a:cubicBezTo>
                  <a:cubicBezTo>
                    <a:pt x="468" y="1597"/>
                    <a:pt x="504" y="1566"/>
                    <a:pt x="540" y="1539"/>
                  </a:cubicBezTo>
                  <a:cubicBezTo>
                    <a:pt x="576" y="1507"/>
                    <a:pt x="617" y="1485"/>
                    <a:pt x="653" y="1458"/>
                  </a:cubicBezTo>
                  <a:cubicBezTo>
                    <a:pt x="693" y="1435"/>
                    <a:pt x="734" y="1413"/>
                    <a:pt x="774" y="1395"/>
                  </a:cubicBezTo>
                  <a:cubicBezTo>
                    <a:pt x="819" y="1377"/>
                    <a:pt x="860" y="1363"/>
                    <a:pt x="905" y="1350"/>
                  </a:cubicBezTo>
                  <a:cubicBezTo>
                    <a:pt x="950" y="1336"/>
                    <a:pt x="995" y="1332"/>
                    <a:pt x="1040" y="1323"/>
                  </a:cubicBezTo>
                  <a:cubicBezTo>
                    <a:pt x="1085" y="1318"/>
                    <a:pt x="1130" y="1318"/>
                    <a:pt x="1175" y="1318"/>
                  </a:cubicBezTo>
                  <a:cubicBezTo>
                    <a:pt x="1184" y="1318"/>
                    <a:pt x="1188" y="1314"/>
                    <a:pt x="1197" y="1309"/>
                  </a:cubicBezTo>
                  <a:cubicBezTo>
                    <a:pt x="1220" y="1300"/>
                    <a:pt x="1224" y="1269"/>
                    <a:pt x="1215" y="1246"/>
                  </a:cubicBezTo>
                  <a:lnTo>
                    <a:pt x="1184" y="1201"/>
                  </a:lnTo>
                  <a:cubicBezTo>
                    <a:pt x="1179" y="1183"/>
                    <a:pt x="1175" y="1165"/>
                    <a:pt x="1166" y="1147"/>
                  </a:cubicBezTo>
                  <a:cubicBezTo>
                    <a:pt x="1157" y="1116"/>
                    <a:pt x="1157" y="1080"/>
                    <a:pt x="1161" y="1044"/>
                  </a:cubicBezTo>
                  <a:cubicBezTo>
                    <a:pt x="1166" y="1026"/>
                    <a:pt x="1170" y="1008"/>
                    <a:pt x="1175" y="990"/>
                  </a:cubicBezTo>
                  <a:cubicBezTo>
                    <a:pt x="1184" y="972"/>
                    <a:pt x="1193" y="954"/>
                    <a:pt x="1197" y="940"/>
                  </a:cubicBezTo>
                  <a:cubicBezTo>
                    <a:pt x="1220" y="904"/>
                    <a:pt x="1242" y="877"/>
                    <a:pt x="1265" y="846"/>
                  </a:cubicBezTo>
                  <a:cubicBezTo>
                    <a:pt x="1292" y="819"/>
                    <a:pt x="1323" y="787"/>
                    <a:pt x="1355" y="765"/>
                  </a:cubicBezTo>
                  <a:lnTo>
                    <a:pt x="1400" y="724"/>
                  </a:lnTo>
                  <a:lnTo>
                    <a:pt x="1413" y="715"/>
                  </a:lnTo>
                  <a:lnTo>
                    <a:pt x="1418" y="711"/>
                  </a:lnTo>
                  <a:lnTo>
                    <a:pt x="1422" y="706"/>
                  </a:lnTo>
                  <a:lnTo>
                    <a:pt x="1449" y="693"/>
                  </a:lnTo>
                  <a:lnTo>
                    <a:pt x="1553" y="630"/>
                  </a:lnTo>
                  <a:cubicBezTo>
                    <a:pt x="1589" y="607"/>
                    <a:pt x="1625" y="589"/>
                    <a:pt x="1661" y="571"/>
                  </a:cubicBezTo>
                  <a:cubicBezTo>
                    <a:pt x="1701" y="553"/>
                    <a:pt x="1737" y="540"/>
                    <a:pt x="1773" y="526"/>
                  </a:cubicBezTo>
                  <a:lnTo>
                    <a:pt x="1890" y="495"/>
                  </a:lnTo>
                  <a:cubicBezTo>
                    <a:pt x="1931" y="486"/>
                    <a:pt x="1971" y="477"/>
                    <a:pt x="2012" y="477"/>
                  </a:cubicBezTo>
                  <a:cubicBezTo>
                    <a:pt x="2030" y="472"/>
                    <a:pt x="2048" y="468"/>
                    <a:pt x="2070" y="468"/>
                  </a:cubicBezTo>
                  <a:lnTo>
                    <a:pt x="2128" y="468"/>
                  </a:lnTo>
                  <a:cubicBezTo>
                    <a:pt x="2169" y="468"/>
                    <a:pt x="2209" y="468"/>
                    <a:pt x="2250" y="472"/>
                  </a:cubicBezTo>
                  <a:cubicBezTo>
                    <a:pt x="2290" y="481"/>
                    <a:pt x="2331" y="481"/>
                    <a:pt x="2367" y="495"/>
                  </a:cubicBezTo>
                  <a:cubicBezTo>
                    <a:pt x="2407" y="504"/>
                    <a:pt x="2443" y="517"/>
                    <a:pt x="2484" y="526"/>
                  </a:cubicBezTo>
                  <a:lnTo>
                    <a:pt x="2596" y="571"/>
                  </a:lnTo>
                  <a:cubicBezTo>
                    <a:pt x="2601" y="576"/>
                    <a:pt x="2610" y="576"/>
                    <a:pt x="2614" y="576"/>
                  </a:cubicBezTo>
                  <a:cubicBezTo>
                    <a:pt x="2641" y="576"/>
                    <a:pt x="2664" y="558"/>
                    <a:pt x="2668" y="526"/>
                  </a:cubicBezTo>
                  <a:cubicBezTo>
                    <a:pt x="2664" y="477"/>
                    <a:pt x="2677" y="427"/>
                    <a:pt x="2700" y="383"/>
                  </a:cubicBezTo>
                  <a:lnTo>
                    <a:pt x="2713" y="351"/>
                  </a:lnTo>
                  <a:lnTo>
                    <a:pt x="2740" y="324"/>
                  </a:lnTo>
                  <a:cubicBezTo>
                    <a:pt x="2758" y="302"/>
                    <a:pt x="2776" y="284"/>
                    <a:pt x="2799" y="270"/>
                  </a:cubicBezTo>
                  <a:cubicBezTo>
                    <a:pt x="2817" y="252"/>
                    <a:pt x="2839" y="239"/>
                    <a:pt x="2866" y="230"/>
                  </a:cubicBezTo>
                  <a:cubicBezTo>
                    <a:pt x="2889" y="216"/>
                    <a:pt x="2911" y="203"/>
                    <a:pt x="2938" y="194"/>
                  </a:cubicBezTo>
                  <a:cubicBezTo>
                    <a:pt x="2988" y="171"/>
                    <a:pt x="3042" y="158"/>
                    <a:pt x="3096" y="144"/>
                  </a:cubicBezTo>
                  <a:lnTo>
                    <a:pt x="3181" y="126"/>
                  </a:lnTo>
                  <a:lnTo>
                    <a:pt x="3267" y="117"/>
                  </a:lnTo>
                  <a:cubicBezTo>
                    <a:pt x="3306" y="110"/>
                    <a:pt x="3348" y="106"/>
                    <a:pt x="3389" y="106"/>
                  </a:cubicBezTo>
                  <a:cubicBezTo>
                    <a:pt x="3404" y="106"/>
                    <a:pt x="3419" y="107"/>
                    <a:pt x="3433" y="108"/>
                  </a:cubicBezTo>
                  <a:cubicBezTo>
                    <a:pt x="3492" y="108"/>
                    <a:pt x="3546" y="108"/>
                    <a:pt x="3604" y="117"/>
                  </a:cubicBezTo>
                  <a:cubicBezTo>
                    <a:pt x="3658" y="122"/>
                    <a:pt x="3716" y="131"/>
                    <a:pt x="3770" y="144"/>
                  </a:cubicBezTo>
                  <a:cubicBezTo>
                    <a:pt x="3883" y="167"/>
                    <a:pt x="3991" y="203"/>
                    <a:pt x="4094" y="248"/>
                  </a:cubicBezTo>
                  <a:cubicBezTo>
                    <a:pt x="4202" y="288"/>
                    <a:pt x="4306" y="342"/>
                    <a:pt x="4400" y="400"/>
                  </a:cubicBezTo>
                  <a:cubicBezTo>
                    <a:pt x="4598" y="517"/>
                    <a:pt x="4783" y="657"/>
                    <a:pt x="4945" y="819"/>
                  </a:cubicBezTo>
                  <a:cubicBezTo>
                    <a:pt x="4956" y="828"/>
                    <a:pt x="4969" y="832"/>
                    <a:pt x="4983" y="832"/>
                  </a:cubicBezTo>
                  <a:cubicBezTo>
                    <a:pt x="4996" y="832"/>
                    <a:pt x="5010" y="828"/>
                    <a:pt x="5021" y="819"/>
                  </a:cubicBezTo>
                  <a:cubicBezTo>
                    <a:pt x="5098" y="760"/>
                    <a:pt x="5197" y="729"/>
                    <a:pt x="5291" y="729"/>
                  </a:cubicBezTo>
                  <a:cubicBezTo>
                    <a:pt x="5309" y="727"/>
                    <a:pt x="5327" y="727"/>
                    <a:pt x="5345" y="727"/>
                  </a:cubicBezTo>
                  <a:cubicBezTo>
                    <a:pt x="5430" y="727"/>
                    <a:pt x="5514" y="743"/>
                    <a:pt x="5592" y="769"/>
                  </a:cubicBezTo>
                  <a:cubicBezTo>
                    <a:pt x="5790" y="850"/>
                    <a:pt x="5961" y="976"/>
                    <a:pt x="6087" y="1147"/>
                  </a:cubicBezTo>
                  <a:cubicBezTo>
                    <a:pt x="6218" y="1314"/>
                    <a:pt x="6317" y="1503"/>
                    <a:pt x="6380" y="1710"/>
                  </a:cubicBezTo>
                  <a:cubicBezTo>
                    <a:pt x="6443" y="1912"/>
                    <a:pt x="6456" y="2123"/>
                    <a:pt x="6416" y="2330"/>
                  </a:cubicBezTo>
                  <a:cubicBezTo>
                    <a:pt x="6393" y="2434"/>
                    <a:pt x="6357" y="2528"/>
                    <a:pt x="6299" y="2618"/>
                  </a:cubicBezTo>
                  <a:cubicBezTo>
                    <a:pt x="6245" y="2704"/>
                    <a:pt x="6173" y="2780"/>
                    <a:pt x="6083" y="2834"/>
                  </a:cubicBezTo>
                  <a:cubicBezTo>
                    <a:pt x="6002" y="2893"/>
                    <a:pt x="5907" y="2938"/>
                    <a:pt x="5808" y="2965"/>
                  </a:cubicBezTo>
                  <a:cubicBezTo>
                    <a:pt x="5763" y="2978"/>
                    <a:pt x="5696" y="2983"/>
                    <a:pt x="5651" y="2992"/>
                  </a:cubicBezTo>
                  <a:lnTo>
                    <a:pt x="5493" y="2992"/>
                  </a:lnTo>
                  <a:cubicBezTo>
                    <a:pt x="5390" y="2983"/>
                    <a:pt x="5282" y="2965"/>
                    <a:pt x="5179" y="2933"/>
                  </a:cubicBezTo>
                  <a:cubicBezTo>
                    <a:pt x="5080" y="2906"/>
                    <a:pt x="4976" y="2866"/>
                    <a:pt x="4877" y="2821"/>
                  </a:cubicBezTo>
                  <a:cubicBezTo>
                    <a:pt x="4684" y="2731"/>
                    <a:pt x="4499" y="2623"/>
                    <a:pt x="4328" y="2492"/>
                  </a:cubicBezTo>
                  <a:cubicBezTo>
                    <a:pt x="4318" y="2486"/>
                    <a:pt x="4308" y="2483"/>
                    <a:pt x="4298" y="2483"/>
                  </a:cubicBezTo>
                  <a:cubicBezTo>
                    <a:pt x="4281" y="2483"/>
                    <a:pt x="4265" y="2492"/>
                    <a:pt x="4256" y="2506"/>
                  </a:cubicBezTo>
                  <a:lnTo>
                    <a:pt x="4198" y="2600"/>
                  </a:lnTo>
                  <a:cubicBezTo>
                    <a:pt x="4180" y="2627"/>
                    <a:pt x="4153" y="2659"/>
                    <a:pt x="4126" y="2681"/>
                  </a:cubicBezTo>
                  <a:cubicBezTo>
                    <a:pt x="4103" y="2708"/>
                    <a:pt x="4076" y="2731"/>
                    <a:pt x="4045" y="2753"/>
                  </a:cubicBezTo>
                  <a:cubicBezTo>
                    <a:pt x="4018" y="2776"/>
                    <a:pt x="3986" y="2794"/>
                    <a:pt x="3955" y="2812"/>
                  </a:cubicBezTo>
                  <a:lnTo>
                    <a:pt x="3856" y="2861"/>
                  </a:lnTo>
                  <a:cubicBezTo>
                    <a:pt x="3820" y="2870"/>
                    <a:pt x="3784" y="2879"/>
                    <a:pt x="3748" y="2893"/>
                  </a:cubicBezTo>
                  <a:cubicBezTo>
                    <a:pt x="3716" y="2902"/>
                    <a:pt x="3676" y="2911"/>
                    <a:pt x="3640" y="2915"/>
                  </a:cubicBezTo>
                  <a:cubicBezTo>
                    <a:pt x="3604" y="2924"/>
                    <a:pt x="3568" y="2929"/>
                    <a:pt x="3528" y="2929"/>
                  </a:cubicBezTo>
                  <a:cubicBezTo>
                    <a:pt x="3492" y="2933"/>
                    <a:pt x="3456" y="2938"/>
                    <a:pt x="3415" y="2938"/>
                  </a:cubicBezTo>
                  <a:lnTo>
                    <a:pt x="3303" y="2938"/>
                  </a:lnTo>
                  <a:cubicBezTo>
                    <a:pt x="3231" y="2929"/>
                    <a:pt x="3154" y="2924"/>
                    <a:pt x="3078" y="2915"/>
                  </a:cubicBezTo>
                  <a:cubicBezTo>
                    <a:pt x="2929" y="2893"/>
                    <a:pt x="2781" y="2857"/>
                    <a:pt x="2637" y="2812"/>
                  </a:cubicBezTo>
                  <a:lnTo>
                    <a:pt x="2623" y="2812"/>
                  </a:lnTo>
                  <a:cubicBezTo>
                    <a:pt x="2621" y="2811"/>
                    <a:pt x="2619" y="2811"/>
                    <a:pt x="2617" y="2811"/>
                  </a:cubicBezTo>
                  <a:cubicBezTo>
                    <a:pt x="2597" y="2811"/>
                    <a:pt x="2578" y="2832"/>
                    <a:pt x="2574" y="2852"/>
                  </a:cubicBezTo>
                  <a:cubicBezTo>
                    <a:pt x="2574" y="2897"/>
                    <a:pt x="2565" y="2942"/>
                    <a:pt x="2556" y="2987"/>
                  </a:cubicBezTo>
                  <a:cubicBezTo>
                    <a:pt x="2547" y="3028"/>
                    <a:pt x="2538" y="3073"/>
                    <a:pt x="2524" y="3113"/>
                  </a:cubicBezTo>
                  <a:cubicBezTo>
                    <a:pt x="2511" y="3158"/>
                    <a:pt x="2493" y="3199"/>
                    <a:pt x="2475" y="3239"/>
                  </a:cubicBezTo>
                  <a:cubicBezTo>
                    <a:pt x="2457" y="3280"/>
                    <a:pt x="2439" y="3320"/>
                    <a:pt x="2412" y="3361"/>
                  </a:cubicBezTo>
                  <a:cubicBezTo>
                    <a:pt x="2389" y="3397"/>
                    <a:pt x="2367" y="3433"/>
                    <a:pt x="2335" y="3469"/>
                  </a:cubicBezTo>
                  <a:cubicBezTo>
                    <a:pt x="2304" y="3500"/>
                    <a:pt x="2272" y="3541"/>
                    <a:pt x="2245" y="3568"/>
                  </a:cubicBezTo>
                  <a:lnTo>
                    <a:pt x="2137" y="3653"/>
                  </a:lnTo>
                  <a:cubicBezTo>
                    <a:pt x="2106" y="3684"/>
                    <a:pt x="2070" y="3711"/>
                    <a:pt x="2030" y="3738"/>
                  </a:cubicBezTo>
                  <a:lnTo>
                    <a:pt x="1913" y="3806"/>
                  </a:lnTo>
                  <a:lnTo>
                    <a:pt x="1854" y="3842"/>
                  </a:lnTo>
                  <a:lnTo>
                    <a:pt x="1796" y="3873"/>
                  </a:lnTo>
                  <a:lnTo>
                    <a:pt x="1670" y="3927"/>
                  </a:lnTo>
                  <a:cubicBezTo>
                    <a:pt x="1625" y="3945"/>
                    <a:pt x="1580" y="3959"/>
                    <a:pt x="1539" y="3972"/>
                  </a:cubicBezTo>
                  <a:cubicBezTo>
                    <a:pt x="1494" y="3990"/>
                    <a:pt x="1449" y="4004"/>
                    <a:pt x="1409" y="4017"/>
                  </a:cubicBezTo>
                  <a:lnTo>
                    <a:pt x="1274" y="4049"/>
                  </a:lnTo>
                  <a:cubicBezTo>
                    <a:pt x="1184" y="4071"/>
                    <a:pt x="1094" y="4085"/>
                    <a:pt x="999" y="4094"/>
                  </a:cubicBezTo>
                  <a:lnTo>
                    <a:pt x="1004" y="4094"/>
                  </a:lnTo>
                  <a:cubicBezTo>
                    <a:pt x="961" y="4094"/>
                    <a:pt x="963" y="4158"/>
                    <a:pt x="1001" y="4158"/>
                  </a:cubicBezTo>
                  <a:cubicBezTo>
                    <a:pt x="1003" y="4158"/>
                    <a:pt x="1006" y="4157"/>
                    <a:pt x="1008" y="4157"/>
                  </a:cubicBezTo>
                  <a:cubicBezTo>
                    <a:pt x="1103" y="4148"/>
                    <a:pt x="1197" y="4134"/>
                    <a:pt x="1292" y="4112"/>
                  </a:cubicBezTo>
                  <a:lnTo>
                    <a:pt x="1427" y="4080"/>
                  </a:lnTo>
                  <a:cubicBezTo>
                    <a:pt x="1476" y="4071"/>
                    <a:pt x="1521" y="4053"/>
                    <a:pt x="1566" y="4040"/>
                  </a:cubicBezTo>
                  <a:cubicBezTo>
                    <a:pt x="1611" y="4022"/>
                    <a:pt x="1656" y="4013"/>
                    <a:pt x="1697" y="3995"/>
                  </a:cubicBezTo>
                  <a:lnTo>
                    <a:pt x="1827" y="3936"/>
                  </a:lnTo>
                  <a:lnTo>
                    <a:pt x="1895" y="3909"/>
                  </a:lnTo>
                  <a:lnTo>
                    <a:pt x="1958" y="3873"/>
                  </a:lnTo>
                  <a:lnTo>
                    <a:pt x="2079" y="3801"/>
                  </a:lnTo>
                  <a:cubicBezTo>
                    <a:pt x="2119" y="3774"/>
                    <a:pt x="2155" y="3747"/>
                    <a:pt x="2191" y="3716"/>
                  </a:cubicBezTo>
                  <a:lnTo>
                    <a:pt x="2304" y="3626"/>
                  </a:lnTo>
                  <a:cubicBezTo>
                    <a:pt x="2340" y="3595"/>
                    <a:pt x="2371" y="3559"/>
                    <a:pt x="2403" y="3523"/>
                  </a:cubicBezTo>
                  <a:cubicBezTo>
                    <a:pt x="2434" y="3487"/>
                    <a:pt x="2461" y="3446"/>
                    <a:pt x="2488" y="3406"/>
                  </a:cubicBezTo>
                  <a:cubicBezTo>
                    <a:pt x="2515" y="3365"/>
                    <a:pt x="2538" y="3320"/>
                    <a:pt x="2556" y="3275"/>
                  </a:cubicBezTo>
                  <a:cubicBezTo>
                    <a:pt x="2578" y="3235"/>
                    <a:pt x="2596" y="3190"/>
                    <a:pt x="2614" y="3140"/>
                  </a:cubicBezTo>
                  <a:cubicBezTo>
                    <a:pt x="2628" y="3095"/>
                    <a:pt x="2641" y="3050"/>
                    <a:pt x="2650" y="3001"/>
                  </a:cubicBezTo>
                  <a:cubicBezTo>
                    <a:pt x="2659" y="2973"/>
                    <a:pt x="2663" y="2944"/>
                    <a:pt x="2667" y="2914"/>
                  </a:cubicBezTo>
                  <a:lnTo>
                    <a:pt x="2667" y="2914"/>
                  </a:lnTo>
                  <a:cubicBezTo>
                    <a:pt x="2799" y="2955"/>
                    <a:pt x="2934" y="2985"/>
                    <a:pt x="3073" y="3005"/>
                  </a:cubicBezTo>
                  <a:cubicBezTo>
                    <a:pt x="3150" y="3019"/>
                    <a:pt x="3226" y="3023"/>
                    <a:pt x="3307" y="3028"/>
                  </a:cubicBezTo>
                  <a:lnTo>
                    <a:pt x="3424" y="3028"/>
                  </a:lnTo>
                  <a:cubicBezTo>
                    <a:pt x="3432" y="3029"/>
                    <a:pt x="3440" y="3029"/>
                    <a:pt x="3448" y="3029"/>
                  </a:cubicBezTo>
                  <a:cubicBezTo>
                    <a:pt x="3481" y="3029"/>
                    <a:pt x="3513" y="3023"/>
                    <a:pt x="3546" y="3023"/>
                  </a:cubicBezTo>
                  <a:cubicBezTo>
                    <a:pt x="3586" y="3023"/>
                    <a:pt x="3627" y="3019"/>
                    <a:pt x="3662" y="3010"/>
                  </a:cubicBezTo>
                  <a:cubicBezTo>
                    <a:pt x="3703" y="3005"/>
                    <a:pt x="3743" y="2996"/>
                    <a:pt x="3779" y="2987"/>
                  </a:cubicBezTo>
                  <a:cubicBezTo>
                    <a:pt x="3820" y="2974"/>
                    <a:pt x="3860" y="2965"/>
                    <a:pt x="3896" y="2951"/>
                  </a:cubicBezTo>
                  <a:lnTo>
                    <a:pt x="4009" y="2897"/>
                  </a:lnTo>
                  <a:cubicBezTo>
                    <a:pt x="4045" y="2879"/>
                    <a:pt x="4081" y="2857"/>
                    <a:pt x="4112" y="2830"/>
                  </a:cubicBezTo>
                  <a:cubicBezTo>
                    <a:pt x="4175" y="2780"/>
                    <a:pt x="4234" y="2722"/>
                    <a:pt x="4283" y="2659"/>
                  </a:cubicBezTo>
                  <a:lnTo>
                    <a:pt x="4320" y="2602"/>
                  </a:lnTo>
                  <a:lnTo>
                    <a:pt x="4320" y="2602"/>
                  </a:lnTo>
                  <a:cubicBezTo>
                    <a:pt x="4394" y="2661"/>
                    <a:pt x="4474" y="2713"/>
                    <a:pt x="4553" y="2762"/>
                  </a:cubicBezTo>
                  <a:cubicBezTo>
                    <a:pt x="4652" y="2821"/>
                    <a:pt x="4751" y="2870"/>
                    <a:pt x="4850" y="2920"/>
                  </a:cubicBezTo>
                  <a:cubicBezTo>
                    <a:pt x="4954" y="2965"/>
                    <a:pt x="5057" y="3005"/>
                    <a:pt x="5165" y="3037"/>
                  </a:cubicBezTo>
                  <a:cubicBezTo>
                    <a:pt x="5273" y="3068"/>
                    <a:pt x="5385" y="3091"/>
                    <a:pt x="5502" y="3095"/>
                  </a:cubicBezTo>
                  <a:cubicBezTo>
                    <a:pt x="5529" y="3097"/>
                    <a:pt x="5558" y="3099"/>
                    <a:pt x="5586" y="3099"/>
                  </a:cubicBezTo>
                  <a:cubicBezTo>
                    <a:pt x="5615" y="3099"/>
                    <a:pt x="5644" y="3097"/>
                    <a:pt x="5673" y="3095"/>
                  </a:cubicBezTo>
                  <a:cubicBezTo>
                    <a:pt x="5736" y="3086"/>
                    <a:pt x="5786" y="3086"/>
                    <a:pt x="5840" y="3068"/>
                  </a:cubicBezTo>
                  <a:cubicBezTo>
                    <a:pt x="5957" y="3041"/>
                    <a:pt x="6065" y="2992"/>
                    <a:pt x="6159" y="2924"/>
                  </a:cubicBezTo>
                  <a:cubicBezTo>
                    <a:pt x="6258" y="2861"/>
                    <a:pt x="6344" y="2776"/>
                    <a:pt x="6407" y="2677"/>
                  </a:cubicBezTo>
                  <a:cubicBezTo>
                    <a:pt x="6470" y="2578"/>
                    <a:pt x="6515" y="2470"/>
                    <a:pt x="6537" y="2357"/>
                  </a:cubicBezTo>
                  <a:cubicBezTo>
                    <a:pt x="6582" y="2132"/>
                    <a:pt x="6569" y="1899"/>
                    <a:pt x="6501" y="1678"/>
                  </a:cubicBezTo>
                  <a:cubicBezTo>
                    <a:pt x="6438" y="1458"/>
                    <a:pt x="6335" y="1255"/>
                    <a:pt x="6191" y="1075"/>
                  </a:cubicBezTo>
                  <a:cubicBezTo>
                    <a:pt x="6051" y="891"/>
                    <a:pt x="5862" y="751"/>
                    <a:pt x="5646" y="666"/>
                  </a:cubicBezTo>
                  <a:cubicBezTo>
                    <a:pt x="5548" y="630"/>
                    <a:pt x="5445" y="616"/>
                    <a:pt x="5339" y="616"/>
                  </a:cubicBezTo>
                  <a:cubicBezTo>
                    <a:pt x="5325" y="616"/>
                    <a:pt x="5310" y="616"/>
                    <a:pt x="5295" y="616"/>
                  </a:cubicBezTo>
                  <a:cubicBezTo>
                    <a:pt x="5193" y="624"/>
                    <a:pt x="5094" y="654"/>
                    <a:pt x="5006" y="706"/>
                  </a:cubicBezTo>
                  <a:lnTo>
                    <a:pt x="5006" y="706"/>
                  </a:lnTo>
                  <a:cubicBezTo>
                    <a:pt x="4843" y="553"/>
                    <a:pt x="4662" y="420"/>
                    <a:pt x="4472" y="306"/>
                  </a:cubicBezTo>
                  <a:cubicBezTo>
                    <a:pt x="4369" y="248"/>
                    <a:pt x="4261" y="194"/>
                    <a:pt x="4153" y="149"/>
                  </a:cubicBezTo>
                  <a:cubicBezTo>
                    <a:pt x="4040" y="104"/>
                    <a:pt x="3923" y="68"/>
                    <a:pt x="3806" y="41"/>
                  </a:cubicBezTo>
                  <a:cubicBezTo>
                    <a:pt x="3748" y="27"/>
                    <a:pt x="3689" y="18"/>
                    <a:pt x="3631" y="14"/>
                  </a:cubicBezTo>
                  <a:cubicBezTo>
                    <a:pt x="3568" y="5"/>
                    <a:pt x="3510" y="0"/>
                    <a:pt x="34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4"/>
            <p:cNvSpPr/>
            <p:nvPr/>
          </p:nvSpPr>
          <p:spPr>
            <a:xfrm>
              <a:off x="2712800" y="808650"/>
              <a:ext cx="63950" cy="233300"/>
            </a:xfrm>
            <a:custGeom>
              <a:rect b="b" l="l" r="r" t="t"/>
              <a:pathLst>
                <a:path extrusionOk="0" h="9332" w="2558">
                  <a:moveTo>
                    <a:pt x="84" y="1"/>
                  </a:moveTo>
                  <a:cubicBezTo>
                    <a:pt x="43" y="1"/>
                    <a:pt x="0" y="44"/>
                    <a:pt x="24" y="95"/>
                  </a:cubicBezTo>
                  <a:cubicBezTo>
                    <a:pt x="159" y="392"/>
                    <a:pt x="303" y="684"/>
                    <a:pt x="443" y="981"/>
                  </a:cubicBezTo>
                  <a:cubicBezTo>
                    <a:pt x="515" y="1125"/>
                    <a:pt x="582" y="1274"/>
                    <a:pt x="659" y="1418"/>
                  </a:cubicBezTo>
                  <a:lnTo>
                    <a:pt x="884" y="1854"/>
                  </a:lnTo>
                  <a:lnTo>
                    <a:pt x="1109" y="2295"/>
                  </a:lnTo>
                  <a:cubicBezTo>
                    <a:pt x="1145" y="2367"/>
                    <a:pt x="1176" y="2439"/>
                    <a:pt x="1221" y="2511"/>
                  </a:cubicBezTo>
                  <a:lnTo>
                    <a:pt x="1343" y="2722"/>
                  </a:lnTo>
                  <a:lnTo>
                    <a:pt x="1585" y="3150"/>
                  </a:lnTo>
                  <a:lnTo>
                    <a:pt x="1707" y="3365"/>
                  </a:lnTo>
                  <a:cubicBezTo>
                    <a:pt x="1743" y="3429"/>
                    <a:pt x="1783" y="3490"/>
                    <a:pt x="1823" y="3550"/>
                  </a:cubicBezTo>
                  <a:lnTo>
                    <a:pt x="1823" y="3550"/>
                  </a:lnTo>
                  <a:cubicBezTo>
                    <a:pt x="1862" y="3778"/>
                    <a:pt x="1897" y="4010"/>
                    <a:pt x="1932" y="4243"/>
                  </a:cubicBezTo>
                  <a:lnTo>
                    <a:pt x="1981" y="4603"/>
                  </a:lnTo>
                  <a:lnTo>
                    <a:pt x="2031" y="4958"/>
                  </a:lnTo>
                  <a:cubicBezTo>
                    <a:pt x="2067" y="5201"/>
                    <a:pt x="2098" y="5439"/>
                    <a:pt x="2121" y="5678"/>
                  </a:cubicBezTo>
                  <a:cubicBezTo>
                    <a:pt x="2148" y="5916"/>
                    <a:pt x="2184" y="6155"/>
                    <a:pt x="2202" y="6393"/>
                  </a:cubicBezTo>
                  <a:lnTo>
                    <a:pt x="2278" y="7113"/>
                  </a:lnTo>
                  <a:cubicBezTo>
                    <a:pt x="2301" y="7356"/>
                    <a:pt x="2319" y="7594"/>
                    <a:pt x="2337" y="7833"/>
                  </a:cubicBezTo>
                  <a:lnTo>
                    <a:pt x="2368" y="8192"/>
                  </a:lnTo>
                  <a:lnTo>
                    <a:pt x="2391" y="8557"/>
                  </a:lnTo>
                  <a:lnTo>
                    <a:pt x="2436" y="9277"/>
                  </a:lnTo>
                  <a:cubicBezTo>
                    <a:pt x="2440" y="9314"/>
                    <a:pt x="2468" y="9332"/>
                    <a:pt x="2496" y="9332"/>
                  </a:cubicBezTo>
                  <a:cubicBezTo>
                    <a:pt x="2525" y="9332"/>
                    <a:pt x="2555" y="9311"/>
                    <a:pt x="2557" y="9272"/>
                  </a:cubicBezTo>
                  <a:lnTo>
                    <a:pt x="2548" y="8548"/>
                  </a:lnTo>
                  <a:lnTo>
                    <a:pt x="2539" y="8183"/>
                  </a:lnTo>
                  <a:lnTo>
                    <a:pt x="2521" y="7819"/>
                  </a:lnTo>
                  <a:cubicBezTo>
                    <a:pt x="2508" y="7576"/>
                    <a:pt x="2494" y="7338"/>
                    <a:pt x="2481" y="7095"/>
                  </a:cubicBezTo>
                  <a:lnTo>
                    <a:pt x="2418" y="6375"/>
                  </a:lnTo>
                  <a:cubicBezTo>
                    <a:pt x="2400" y="6132"/>
                    <a:pt x="2368" y="5889"/>
                    <a:pt x="2341" y="5651"/>
                  </a:cubicBezTo>
                  <a:cubicBezTo>
                    <a:pt x="2319" y="5408"/>
                    <a:pt x="2287" y="5169"/>
                    <a:pt x="2256" y="4931"/>
                  </a:cubicBezTo>
                  <a:cubicBezTo>
                    <a:pt x="2229" y="4688"/>
                    <a:pt x="2193" y="4450"/>
                    <a:pt x="2161" y="4211"/>
                  </a:cubicBezTo>
                  <a:cubicBezTo>
                    <a:pt x="2125" y="3968"/>
                    <a:pt x="2089" y="3734"/>
                    <a:pt x="2049" y="3491"/>
                  </a:cubicBezTo>
                  <a:cubicBezTo>
                    <a:pt x="2044" y="3478"/>
                    <a:pt x="2040" y="3464"/>
                    <a:pt x="2031" y="3451"/>
                  </a:cubicBezTo>
                  <a:cubicBezTo>
                    <a:pt x="1986" y="3383"/>
                    <a:pt x="1941" y="3316"/>
                    <a:pt x="1900" y="3244"/>
                  </a:cubicBezTo>
                  <a:lnTo>
                    <a:pt x="1779" y="3033"/>
                  </a:lnTo>
                  <a:lnTo>
                    <a:pt x="1536" y="2614"/>
                  </a:lnTo>
                  <a:lnTo>
                    <a:pt x="1410" y="2403"/>
                  </a:lnTo>
                  <a:cubicBezTo>
                    <a:pt x="1370" y="2335"/>
                    <a:pt x="1334" y="2263"/>
                    <a:pt x="1293" y="2191"/>
                  </a:cubicBezTo>
                  <a:lnTo>
                    <a:pt x="1059" y="1764"/>
                  </a:lnTo>
                  <a:lnTo>
                    <a:pt x="825" y="1337"/>
                  </a:lnTo>
                  <a:lnTo>
                    <a:pt x="596" y="905"/>
                  </a:lnTo>
                  <a:lnTo>
                    <a:pt x="141" y="36"/>
                  </a:lnTo>
                  <a:lnTo>
                    <a:pt x="137" y="36"/>
                  </a:lnTo>
                  <a:cubicBezTo>
                    <a:pt x="125" y="11"/>
                    <a:pt x="105" y="1"/>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4"/>
            <p:cNvSpPr/>
            <p:nvPr/>
          </p:nvSpPr>
          <p:spPr>
            <a:xfrm>
              <a:off x="2759600" y="817200"/>
              <a:ext cx="16700" cy="81125"/>
            </a:xfrm>
            <a:custGeom>
              <a:rect b="b" l="l" r="r" t="t"/>
              <a:pathLst>
                <a:path extrusionOk="0" h="3245" w="668">
                  <a:moveTo>
                    <a:pt x="587" y="0"/>
                  </a:moveTo>
                  <a:cubicBezTo>
                    <a:pt x="558" y="0"/>
                    <a:pt x="530" y="18"/>
                    <a:pt x="528" y="54"/>
                  </a:cubicBezTo>
                  <a:cubicBezTo>
                    <a:pt x="528" y="54"/>
                    <a:pt x="505" y="252"/>
                    <a:pt x="478" y="549"/>
                  </a:cubicBezTo>
                  <a:cubicBezTo>
                    <a:pt x="469" y="626"/>
                    <a:pt x="465" y="702"/>
                    <a:pt x="451" y="788"/>
                  </a:cubicBezTo>
                  <a:cubicBezTo>
                    <a:pt x="442" y="873"/>
                    <a:pt x="429" y="968"/>
                    <a:pt x="420" y="1058"/>
                  </a:cubicBezTo>
                  <a:cubicBezTo>
                    <a:pt x="411" y="1148"/>
                    <a:pt x="397" y="1242"/>
                    <a:pt x="384" y="1336"/>
                  </a:cubicBezTo>
                  <a:cubicBezTo>
                    <a:pt x="370" y="1435"/>
                    <a:pt x="361" y="1534"/>
                    <a:pt x="343" y="1629"/>
                  </a:cubicBezTo>
                  <a:cubicBezTo>
                    <a:pt x="330" y="1728"/>
                    <a:pt x="312" y="1822"/>
                    <a:pt x="294" y="1921"/>
                  </a:cubicBezTo>
                  <a:cubicBezTo>
                    <a:pt x="276" y="2016"/>
                    <a:pt x="267" y="2110"/>
                    <a:pt x="249" y="2200"/>
                  </a:cubicBezTo>
                  <a:cubicBezTo>
                    <a:pt x="226" y="2290"/>
                    <a:pt x="208" y="2380"/>
                    <a:pt x="190" y="2461"/>
                  </a:cubicBezTo>
                  <a:cubicBezTo>
                    <a:pt x="172" y="2542"/>
                    <a:pt x="159" y="2623"/>
                    <a:pt x="141" y="2695"/>
                  </a:cubicBezTo>
                  <a:cubicBezTo>
                    <a:pt x="96" y="2834"/>
                    <a:pt x="64" y="2951"/>
                    <a:pt x="42" y="3037"/>
                  </a:cubicBezTo>
                  <a:lnTo>
                    <a:pt x="6" y="3167"/>
                  </a:lnTo>
                  <a:lnTo>
                    <a:pt x="6" y="3176"/>
                  </a:lnTo>
                  <a:cubicBezTo>
                    <a:pt x="0" y="3217"/>
                    <a:pt x="33" y="3244"/>
                    <a:pt x="68" y="3244"/>
                  </a:cubicBezTo>
                  <a:cubicBezTo>
                    <a:pt x="86" y="3244"/>
                    <a:pt x="106" y="3236"/>
                    <a:pt x="118" y="3217"/>
                  </a:cubicBezTo>
                  <a:cubicBezTo>
                    <a:pt x="118" y="3217"/>
                    <a:pt x="141" y="3172"/>
                    <a:pt x="172" y="3086"/>
                  </a:cubicBezTo>
                  <a:cubicBezTo>
                    <a:pt x="208" y="3005"/>
                    <a:pt x="258" y="2888"/>
                    <a:pt x="316" y="2749"/>
                  </a:cubicBezTo>
                  <a:cubicBezTo>
                    <a:pt x="339" y="2673"/>
                    <a:pt x="361" y="2596"/>
                    <a:pt x="384" y="2511"/>
                  </a:cubicBezTo>
                  <a:cubicBezTo>
                    <a:pt x="406" y="2430"/>
                    <a:pt x="433" y="2340"/>
                    <a:pt x="460" y="2250"/>
                  </a:cubicBezTo>
                  <a:cubicBezTo>
                    <a:pt x="483" y="2155"/>
                    <a:pt x="501" y="2061"/>
                    <a:pt x="519" y="1962"/>
                  </a:cubicBezTo>
                  <a:cubicBezTo>
                    <a:pt x="537" y="1863"/>
                    <a:pt x="564" y="1764"/>
                    <a:pt x="577" y="1665"/>
                  </a:cubicBezTo>
                  <a:cubicBezTo>
                    <a:pt x="586" y="1566"/>
                    <a:pt x="600" y="1462"/>
                    <a:pt x="613" y="1363"/>
                  </a:cubicBezTo>
                  <a:cubicBezTo>
                    <a:pt x="622" y="1264"/>
                    <a:pt x="636" y="1170"/>
                    <a:pt x="640" y="1076"/>
                  </a:cubicBezTo>
                  <a:cubicBezTo>
                    <a:pt x="654" y="887"/>
                    <a:pt x="658" y="711"/>
                    <a:pt x="663" y="558"/>
                  </a:cubicBezTo>
                  <a:cubicBezTo>
                    <a:pt x="667" y="410"/>
                    <a:pt x="663" y="279"/>
                    <a:pt x="658" y="194"/>
                  </a:cubicBezTo>
                  <a:cubicBezTo>
                    <a:pt x="654" y="104"/>
                    <a:pt x="649" y="54"/>
                    <a:pt x="649" y="54"/>
                  </a:cubicBezTo>
                  <a:cubicBezTo>
                    <a:pt x="645" y="18"/>
                    <a:pt x="615" y="0"/>
                    <a:pt x="5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4"/>
            <p:cNvSpPr/>
            <p:nvPr/>
          </p:nvSpPr>
          <p:spPr>
            <a:xfrm>
              <a:off x="2828675" y="1000350"/>
              <a:ext cx="10250" cy="22250"/>
            </a:xfrm>
            <a:custGeom>
              <a:rect b="b" l="l" r="r" t="t"/>
              <a:pathLst>
                <a:path extrusionOk="0" h="890" w="410">
                  <a:moveTo>
                    <a:pt x="176" y="749"/>
                  </a:moveTo>
                  <a:cubicBezTo>
                    <a:pt x="192" y="749"/>
                    <a:pt x="205" y="757"/>
                    <a:pt x="213" y="765"/>
                  </a:cubicBezTo>
                  <a:lnTo>
                    <a:pt x="213" y="765"/>
                  </a:lnTo>
                  <a:cubicBezTo>
                    <a:pt x="213" y="765"/>
                    <a:pt x="213" y="765"/>
                    <a:pt x="213" y="766"/>
                  </a:cubicBezTo>
                  <a:lnTo>
                    <a:pt x="213" y="766"/>
                  </a:lnTo>
                  <a:lnTo>
                    <a:pt x="176" y="749"/>
                  </a:lnTo>
                  <a:close/>
                  <a:moveTo>
                    <a:pt x="221" y="770"/>
                  </a:moveTo>
                  <a:cubicBezTo>
                    <a:pt x="221" y="771"/>
                    <a:pt x="222" y="772"/>
                    <a:pt x="223" y="773"/>
                  </a:cubicBezTo>
                  <a:lnTo>
                    <a:pt x="223" y="773"/>
                  </a:lnTo>
                  <a:cubicBezTo>
                    <a:pt x="222" y="773"/>
                    <a:pt x="222" y="773"/>
                    <a:pt x="222" y="773"/>
                  </a:cubicBezTo>
                  <a:lnTo>
                    <a:pt x="222" y="773"/>
                  </a:lnTo>
                  <a:lnTo>
                    <a:pt x="225" y="776"/>
                  </a:lnTo>
                  <a:cubicBezTo>
                    <a:pt x="224" y="775"/>
                    <a:pt x="223" y="774"/>
                    <a:pt x="223" y="773"/>
                  </a:cubicBezTo>
                  <a:lnTo>
                    <a:pt x="223" y="773"/>
                  </a:lnTo>
                  <a:cubicBezTo>
                    <a:pt x="224" y="773"/>
                    <a:pt x="226" y="774"/>
                    <a:pt x="228" y="774"/>
                  </a:cubicBezTo>
                  <a:lnTo>
                    <a:pt x="228" y="774"/>
                  </a:lnTo>
                  <a:lnTo>
                    <a:pt x="234" y="781"/>
                  </a:lnTo>
                  <a:lnTo>
                    <a:pt x="230" y="781"/>
                  </a:lnTo>
                  <a:lnTo>
                    <a:pt x="225" y="776"/>
                  </a:lnTo>
                  <a:lnTo>
                    <a:pt x="225" y="776"/>
                  </a:lnTo>
                  <a:cubicBezTo>
                    <a:pt x="225" y="781"/>
                    <a:pt x="230" y="785"/>
                    <a:pt x="230" y="790"/>
                  </a:cubicBezTo>
                  <a:cubicBezTo>
                    <a:pt x="239" y="808"/>
                    <a:pt x="234" y="830"/>
                    <a:pt x="221" y="844"/>
                  </a:cubicBezTo>
                  <a:lnTo>
                    <a:pt x="221" y="773"/>
                  </a:lnTo>
                  <a:lnTo>
                    <a:pt x="221" y="773"/>
                  </a:lnTo>
                  <a:cubicBezTo>
                    <a:pt x="221" y="773"/>
                    <a:pt x="222" y="773"/>
                    <a:pt x="222" y="773"/>
                  </a:cubicBezTo>
                  <a:lnTo>
                    <a:pt x="222" y="773"/>
                  </a:lnTo>
                  <a:lnTo>
                    <a:pt x="221" y="772"/>
                  </a:lnTo>
                  <a:lnTo>
                    <a:pt x="221" y="770"/>
                  </a:lnTo>
                  <a:close/>
                  <a:moveTo>
                    <a:pt x="86" y="0"/>
                  </a:moveTo>
                  <a:cubicBezTo>
                    <a:pt x="73" y="0"/>
                    <a:pt x="60" y="8"/>
                    <a:pt x="54" y="25"/>
                  </a:cubicBezTo>
                  <a:cubicBezTo>
                    <a:pt x="18" y="156"/>
                    <a:pt x="0" y="295"/>
                    <a:pt x="0" y="430"/>
                  </a:cubicBezTo>
                  <a:cubicBezTo>
                    <a:pt x="0" y="502"/>
                    <a:pt x="9" y="574"/>
                    <a:pt x="23" y="646"/>
                  </a:cubicBezTo>
                  <a:cubicBezTo>
                    <a:pt x="36" y="682"/>
                    <a:pt x="45" y="718"/>
                    <a:pt x="63" y="749"/>
                  </a:cubicBezTo>
                  <a:cubicBezTo>
                    <a:pt x="81" y="785"/>
                    <a:pt x="104" y="821"/>
                    <a:pt x="131" y="848"/>
                  </a:cubicBezTo>
                  <a:lnTo>
                    <a:pt x="131" y="844"/>
                  </a:lnTo>
                  <a:lnTo>
                    <a:pt x="131" y="844"/>
                  </a:lnTo>
                  <a:cubicBezTo>
                    <a:pt x="132" y="845"/>
                    <a:pt x="133" y="846"/>
                    <a:pt x="135" y="848"/>
                  </a:cubicBezTo>
                  <a:lnTo>
                    <a:pt x="135" y="848"/>
                  </a:lnTo>
                  <a:lnTo>
                    <a:pt x="135" y="848"/>
                  </a:lnTo>
                  <a:lnTo>
                    <a:pt x="135" y="848"/>
                  </a:lnTo>
                  <a:cubicBezTo>
                    <a:pt x="138" y="851"/>
                    <a:pt x="142" y="854"/>
                    <a:pt x="145" y="856"/>
                  </a:cubicBezTo>
                  <a:lnTo>
                    <a:pt x="145" y="856"/>
                  </a:lnTo>
                  <a:lnTo>
                    <a:pt x="153" y="862"/>
                  </a:lnTo>
                  <a:lnTo>
                    <a:pt x="158" y="866"/>
                  </a:lnTo>
                  <a:lnTo>
                    <a:pt x="167" y="875"/>
                  </a:lnTo>
                  <a:lnTo>
                    <a:pt x="176" y="880"/>
                  </a:lnTo>
                  <a:cubicBezTo>
                    <a:pt x="187" y="886"/>
                    <a:pt x="200" y="889"/>
                    <a:pt x="213" y="889"/>
                  </a:cubicBezTo>
                  <a:cubicBezTo>
                    <a:pt x="236" y="889"/>
                    <a:pt x="260" y="879"/>
                    <a:pt x="275" y="862"/>
                  </a:cubicBezTo>
                  <a:cubicBezTo>
                    <a:pt x="302" y="835"/>
                    <a:pt x="320" y="808"/>
                    <a:pt x="333" y="772"/>
                  </a:cubicBezTo>
                  <a:cubicBezTo>
                    <a:pt x="351" y="718"/>
                    <a:pt x="369" y="664"/>
                    <a:pt x="378" y="610"/>
                  </a:cubicBezTo>
                  <a:cubicBezTo>
                    <a:pt x="396" y="502"/>
                    <a:pt x="405" y="389"/>
                    <a:pt x="410" y="282"/>
                  </a:cubicBezTo>
                  <a:cubicBezTo>
                    <a:pt x="410" y="262"/>
                    <a:pt x="395" y="251"/>
                    <a:pt x="380" y="251"/>
                  </a:cubicBezTo>
                  <a:cubicBezTo>
                    <a:pt x="368" y="251"/>
                    <a:pt x="355" y="258"/>
                    <a:pt x="351" y="273"/>
                  </a:cubicBezTo>
                  <a:cubicBezTo>
                    <a:pt x="329" y="381"/>
                    <a:pt x="306" y="484"/>
                    <a:pt x="279" y="587"/>
                  </a:cubicBezTo>
                  <a:cubicBezTo>
                    <a:pt x="266" y="632"/>
                    <a:pt x="252" y="682"/>
                    <a:pt x="230" y="731"/>
                  </a:cubicBezTo>
                  <a:cubicBezTo>
                    <a:pt x="227" y="743"/>
                    <a:pt x="222" y="752"/>
                    <a:pt x="216" y="761"/>
                  </a:cubicBezTo>
                  <a:lnTo>
                    <a:pt x="216" y="761"/>
                  </a:lnTo>
                  <a:cubicBezTo>
                    <a:pt x="200" y="741"/>
                    <a:pt x="184" y="720"/>
                    <a:pt x="176" y="700"/>
                  </a:cubicBezTo>
                  <a:cubicBezTo>
                    <a:pt x="162" y="673"/>
                    <a:pt x="153" y="646"/>
                    <a:pt x="144" y="614"/>
                  </a:cubicBezTo>
                  <a:cubicBezTo>
                    <a:pt x="126" y="556"/>
                    <a:pt x="117" y="493"/>
                    <a:pt x="117" y="430"/>
                  </a:cubicBezTo>
                  <a:cubicBezTo>
                    <a:pt x="108" y="295"/>
                    <a:pt x="113" y="165"/>
                    <a:pt x="126" y="34"/>
                  </a:cubicBezTo>
                  <a:lnTo>
                    <a:pt x="117" y="34"/>
                  </a:lnTo>
                  <a:cubicBezTo>
                    <a:pt x="120" y="14"/>
                    <a:pt x="103" y="0"/>
                    <a:pt x="86"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4"/>
            <p:cNvSpPr/>
            <p:nvPr/>
          </p:nvSpPr>
          <p:spPr>
            <a:xfrm>
              <a:off x="2855125" y="988450"/>
              <a:ext cx="9225" cy="40875"/>
            </a:xfrm>
            <a:custGeom>
              <a:rect b="b" l="l" r="r" t="t"/>
              <a:pathLst>
                <a:path extrusionOk="0" h="1635" w="369">
                  <a:moveTo>
                    <a:pt x="162" y="1545"/>
                  </a:moveTo>
                  <a:cubicBezTo>
                    <a:pt x="166" y="1547"/>
                    <a:pt x="167" y="1548"/>
                    <a:pt x="167" y="1548"/>
                  </a:cubicBezTo>
                  <a:cubicBezTo>
                    <a:pt x="166" y="1548"/>
                    <a:pt x="164" y="1547"/>
                    <a:pt x="162" y="1545"/>
                  </a:cubicBezTo>
                  <a:close/>
                  <a:moveTo>
                    <a:pt x="115" y="1"/>
                  </a:moveTo>
                  <a:cubicBezTo>
                    <a:pt x="113" y="1"/>
                    <a:pt x="110" y="1"/>
                    <a:pt x="108" y="2"/>
                  </a:cubicBezTo>
                  <a:cubicBezTo>
                    <a:pt x="94" y="6"/>
                    <a:pt x="85" y="24"/>
                    <a:pt x="90" y="42"/>
                  </a:cubicBezTo>
                  <a:cubicBezTo>
                    <a:pt x="90" y="42"/>
                    <a:pt x="126" y="155"/>
                    <a:pt x="162" y="321"/>
                  </a:cubicBezTo>
                  <a:cubicBezTo>
                    <a:pt x="184" y="407"/>
                    <a:pt x="198" y="506"/>
                    <a:pt x="220" y="614"/>
                  </a:cubicBezTo>
                  <a:cubicBezTo>
                    <a:pt x="229" y="668"/>
                    <a:pt x="234" y="722"/>
                    <a:pt x="243" y="780"/>
                  </a:cubicBezTo>
                  <a:cubicBezTo>
                    <a:pt x="247" y="834"/>
                    <a:pt x="247" y="892"/>
                    <a:pt x="252" y="946"/>
                  </a:cubicBezTo>
                  <a:cubicBezTo>
                    <a:pt x="256" y="1005"/>
                    <a:pt x="256" y="1059"/>
                    <a:pt x="252" y="1117"/>
                  </a:cubicBezTo>
                  <a:cubicBezTo>
                    <a:pt x="247" y="1171"/>
                    <a:pt x="243" y="1225"/>
                    <a:pt x="234" y="1279"/>
                  </a:cubicBezTo>
                  <a:cubicBezTo>
                    <a:pt x="220" y="1329"/>
                    <a:pt x="211" y="1378"/>
                    <a:pt x="193" y="1423"/>
                  </a:cubicBezTo>
                  <a:cubicBezTo>
                    <a:pt x="182" y="1460"/>
                    <a:pt x="162" y="1498"/>
                    <a:pt x="150" y="1527"/>
                  </a:cubicBezTo>
                  <a:lnTo>
                    <a:pt x="150" y="1527"/>
                  </a:lnTo>
                  <a:cubicBezTo>
                    <a:pt x="145" y="1520"/>
                    <a:pt x="140" y="1512"/>
                    <a:pt x="135" y="1504"/>
                  </a:cubicBezTo>
                  <a:cubicBezTo>
                    <a:pt x="121" y="1477"/>
                    <a:pt x="108" y="1450"/>
                    <a:pt x="94" y="1423"/>
                  </a:cubicBezTo>
                  <a:cubicBezTo>
                    <a:pt x="85" y="1401"/>
                    <a:pt x="81" y="1387"/>
                    <a:pt x="76" y="1374"/>
                  </a:cubicBezTo>
                  <a:lnTo>
                    <a:pt x="67" y="1351"/>
                  </a:lnTo>
                  <a:cubicBezTo>
                    <a:pt x="64" y="1335"/>
                    <a:pt x="52" y="1329"/>
                    <a:pt x="39" y="1329"/>
                  </a:cubicBezTo>
                  <a:cubicBezTo>
                    <a:pt x="20" y="1329"/>
                    <a:pt x="0" y="1345"/>
                    <a:pt x="9" y="1369"/>
                  </a:cubicBezTo>
                  <a:cubicBezTo>
                    <a:pt x="9" y="1369"/>
                    <a:pt x="9" y="1374"/>
                    <a:pt x="13" y="1392"/>
                  </a:cubicBezTo>
                  <a:cubicBezTo>
                    <a:pt x="18" y="1410"/>
                    <a:pt x="22" y="1428"/>
                    <a:pt x="27" y="1450"/>
                  </a:cubicBezTo>
                  <a:cubicBezTo>
                    <a:pt x="36" y="1482"/>
                    <a:pt x="49" y="1513"/>
                    <a:pt x="63" y="1540"/>
                  </a:cubicBezTo>
                  <a:cubicBezTo>
                    <a:pt x="72" y="1563"/>
                    <a:pt x="81" y="1581"/>
                    <a:pt x="94" y="1599"/>
                  </a:cubicBezTo>
                  <a:cubicBezTo>
                    <a:pt x="108" y="1617"/>
                    <a:pt x="126" y="1630"/>
                    <a:pt x="148" y="1635"/>
                  </a:cubicBezTo>
                  <a:cubicBezTo>
                    <a:pt x="166" y="1635"/>
                    <a:pt x="180" y="1630"/>
                    <a:pt x="198" y="1621"/>
                  </a:cubicBezTo>
                  <a:cubicBezTo>
                    <a:pt x="202" y="1617"/>
                    <a:pt x="211" y="1608"/>
                    <a:pt x="216" y="1603"/>
                  </a:cubicBezTo>
                  <a:cubicBezTo>
                    <a:pt x="234" y="1572"/>
                    <a:pt x="238" y="1558"/>
                    <a:pt x="252" y="1531"/>
                  </a:cubicBezTo>
                  <a:cubicBezTo>
                    <a:pt x="265" y="1509"/>
                    <a:pt x="279" y="1486"/>
                    <a:pt x="288" y="1464"/>
                  </a:cubicBezTo>
                  <a:cubicBezTo>
                    <a:pt x="310" y="1410"/>
                    <a:pt x="324" y="1356"/>
                    <a:pt x="337" y="1302"/>
                  </a:cubicBezTo>
                  <a:cubicBezTo>
                    <a:pt x="351" y="1243"/>
                    <a:pt x="360" y="1185"/>
                    <a:pt x="364" y="1126"/>
                  </a:cubicBezTo>
                  <a:cubicBezTo>
                    <a:pt x="369" y="1068"/>
                    <a:pt x="369" y="1005"/>
                    <a:pt x="369" y="946"/>
                  </a:cubicBezTo>
                  <a:cubicBezTo>
                    <a:pt x="360" y="726"/>
                    <a:pt x="319" y="506"/>
                    <a:pt x="252" y="299"/>
                  </a:cubicBezTo>
                  <a:cubicBezTo>
                    <a:pt x="225" y="200"/>
                    <a:pt x="189" y="105"/>
                    <a:pt x="144" y="15"/>
                  </a:cubicBezTo>
                  <a:lnTo>
                    <a:pt x="144" y="15"/>
                  </a:lnTo>
                  <a:lnTo>
                    <a:pt x="148" y="20"/>
                  </a:lnTo>
                  <a:cubicBezTo>
                    <a:pt x="141" y="9"/>
                    <a:pt x="127" y="1"/>
                    <a:pt x="11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4"/>
            <p:cNvSpPr/>
            <p:nvPr/>
          </p:nvSpPr>
          <p:spPr>
            <a:xfrm>
              <a:off x="2837450" y="1006675"/>
              <a:ext cx="12625" cy="24975"/>
            </a:xfrm>
            <a:custGeom>
              <a:rect b="b" l="l" r="r" t="t"/>
              <a:pathLst>
                <a:path extrusionOk="0" h="999" w="505">
                  <a:moveTo>
                    <a:pt x="226" y="880"/>
                  </a:moveTo>
                  <a:cubicBezTo>
                    <a:pt x="225" y="881"/>
                    <a:pt x="223" y="882"/>
                    <a:pt x="221" y="883"/>
                  </a:cubicBezTo>
                  <a:cubicBezTo>
                    <a:pt x="222" y="882"/>
                    <a:pt x="224" y="881"/>
                    <a:pt x="226" y="880"/>
                  </a:cubicBezTo>
                  <a:close/>
                  <a:moveTo>
                    <a:pt x="35" y="0"/>
                  </a:moveTo>
                  <a:cubicBezTo>
                    <a:pt x="19" y="0"/>
                    <a:pt x="3" y="12"/>
                    <a:pt x="5" y="33"/>
                  </a:cubicBezTo>
                  <a:cubicBezTo>
                    <a:pt x="5" y="33"/>
                    <a:pt x="0" y="154"/>
                    <a:pt x="14" y="330"/>
                  </a:cubicBezTo>
                  <a:cubicBezTo>
                    <a:pt x="23" y="420"/>
                    <a:pt x="27" y="523"/>
                    <a:pt x="45" y="636"/>
                  </a:cubicBezTo>
                  <a:cubicBezTo>
                    <a:pt x="59" y="690"/>
                    <a:pt x="68" y="748"/>
                    <a:pt x="86" y="807"/>
                  </a:cubicBezTo>
                  <a:cubicBezTo>
                    <a:pt x="90" y="838"/>
                    <a:pt x="104" y="870"/>
                    <a:pt x="113" y="897"/>
                  </a:cubicBezTo>
                  <a:cubicBezTo>
                    <a:pt x="122" y="915"/>
                    <a:pt x="131" y="933"/>
                    <a:pt x="140" y="946"/>
                  </a:cubicBezTo>
                  <a:cubicBezTo>
                    <a:pt x="158" y="969"/>
                    <a:pt x="180" y="987"/>
                    <a:pt x="207" y="996"/>
                  </a:cubicBezTo>
                  <a:cubicBezTo>
                    <a:pt x="217" y="998"/>
                    <a:pt x="225" y="999"/>
                    <a:pt x="233" y="999"/>
                  </a:cubicBezTo>
                  <a:cubicBezTo>
                    <a:pt x="245" y="999"/>
                    <a:pt x="255" y="997"/>
                    <a:pt x="266" y="991"/>
                  </a:cubicBezTo>
                  <a:cubicBezTo>
                    <a:pt x="275" y="987"/>
                    <a:pt x="284" y="982"/>
                    <a:pt x="288" y="978"/>
                  </a:cubicBezTo>
                  <a:cubicBezTo>
                    <a:pt x="306" y="969"/>
                    <a:pt x="324" y="955"/>
                    <a:pt x="338" y="937"/>
                  </a:cubicBezTo>
                  <a:cubicBezTo>
                    <a:pt x="360" y="910"/>
                    <a:pt x="378" y="883"/>
                    <a:pt x="396" y="852"/>
                  </a:cubicBezTo>
                  <a:cubicBezTo>
                    <a:pt x="423" y="798"/>
                    <a:pt x="441" y="739"/>
                    <a:pt x="455" y="681"/>
                  </a:cubicBezTo>
                  <a:cubicBezTo>
                    <a:pt x="468" y="627"/>
                    <a:pt x="482" y="573"/>
                    <a:pt x="486" y="523"/>
                  </a:cubicBezTo>
                  <a:cubicBezTo>
                    <a:pt x="495" y="469"/>
                    <a:pt x="504" y="420"/>
                    <a:pt x="504" y="375"/>
                  </a:cubicBezTo>
                  <a:lnTo>
                    <a:pt x="504" y="249"/>
                  </a:lnTo>
                  <a:cubicBezTo>
                    <a:pt x="504" y="217"/>
                    <a:pt x="504" y="186"/>
                    <a:pt x="500" y="154"/>
                  </a:cubicBezTo>
                  <a:cubicBezTo>
                    <a:pt x="491" y="101"/>
                    <a:pt x="486" y="69"/>
                    <a:pt x="486" y="69"/>
                  </a:cubicBezTo>
                  <a:cubicBezTo>
                    <a:pt x="484" y="50"/>
                    <a:pt x="470" y="41"/>
                    <a:pt x="456" y="41"/>
                  </a:cubicBezTo>
                  <a:cubicBezTo>
                    <a:pt x="441" y="41"/>
                    <a:pt x="425" y="52"/>
                    <a:pt x="428" y="74"/>
                  </a:cubicBezTo>
                  <a:lnTo>
                    <a:pt x="428" y="154"/>
                  </a:lnTo>
                  <a:cubicBezTo>
                    <a:pt x="428" y="181"/>
                    <a:pt x="428" y="213"/>
                    <a:pt x="428" y="244"/>
                  </a:cubicBezTo>
                  <a:cubicBezTo>
                    <a:pt x="423" y="276"/>
                    <a:pt x="419" y="316"/>
                    <a:pt x="414" y="361"/>
                  </a:cubicBezTo>
                  <a:cubicBezTo>
                    <a:pt x="410" y="402"/>
                    <a:pt x="396" y="447"/>
                    <a:pt x="392" y="496"/>
                  </a:cubicBezTo>
                  <a:cubicBezTo>
                    <a:pt x="387" y="541"/>
                    <a:pt x="365" y="595"/>
                    <a:pt x="351" y="645"/>
                  </a:cubicBezTo>
                  <a:cubicBezTo>
                    <a:pt x="338" y="699"/>
                    <a:pt x="320" y="748"/>
                    <a:pt x="293" y="798"/>
                  </a:cubicBezTo>
                  <a:cubicBezTo>
                    <a:pt x="284" y="816"/>
                    <a:pt x="270" y="838"/>
                    <a:pt x="257" y="856"/>
                  </a:cubicBezTo>
                  <a:cubicBezTo>
                    <a:pt x="248" y="865"/>
                    <a:pt x="239" y="870"/>
                    <a:pt x="239" y="874"/>
                  </a:cubicBezTo>
                  <a:cubicBezTo>
                    <a:pt x="238" y="874"/>
                    <a:pt x="237" y="874"/>
                    <a:pt x="237" y="875"/>
                  </a:cubicBezTo>
                  <a:lnTo>
                    <a:pt x="237" y="875"/>
                  </a:lnTo>
                  <a:cubicBezTo>
                    <a:pt x="232" y="867"/>
                    <a:pt x="225" y="857"/>
                    <a:pt x="221" y="847"/>
                  </a:cubicBezTo>
                  <a:cubicBezTo>
                    <a:pt x="212" y="825"/>
                    <a:pt x="203" y="798"/>
                    <a:pt x="194" y="775"/>
                  </a:cubicBezTo>
                  <a:cubicBezTo>
                    <a:pt x="180" y="721"/>
                    <a:pt x="167" y="667"/>
                    <a:pt x="158" y="613"/>
                  </a:cubicBezTo>
                  <a:cubicBezTo>
                    <a:pt x="135" y="505"/>
                    <a:pt x="117" y="406"/>
                    <a:pt x="108" y="321"/>
                  </a:cubicBezTo>
                  <a:lnTo>
                    <a:pt x="68" y="29"/>
                  </a:lnTo>
                  <a:lnTo>
                    <a:pt x="63" y="29"/>
                  </a:lnTo>
                  <a:cubicBezTo>
                    <a:pt x="63" y="9"/>
                    <a:pt x="49" y="0"/>
                    <a:pt x="3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4"/>
            <p:cNvSpPr/>
            <p:nvPr/>
          </p:nvSpPr>
          <p:spPr>
            <a:xfrm>
              <a:off x="2847450" y="1007150"/>
              <a:ext cx="10825" cy="25675"/>
            </a:xfrm>
            <a:custGeom>
              <a:rect b="b" l="l" r="r" t="t"/>
              <a:pathLst>
                <a:path extrusionOk="0" h="1027" w="433">
                  <a:moveTo>
                    <a:pt x="347" y="1"/>
                  </a:moveTo>
                  <a:cubicBezTo>
                    <a:pt x="334" y="5"/>
                    <a:pt x="320" y="19"/>
                    <a:pt x="320" y="32"/>
                  </a:cubicBezTo>
                  <a:cubicBezTo>
                    <a:pt x="320" y="32"/>
                    <a:pt x="320" y="50"/>
                    <a:pt x="320" y="91"/>
                  </a:cubicBezTo>
                  <a:cubicBezTo>
                    <a:pt x="320" y="126"/>
                    <a:pt x="325" y="180"/>
                    <a:pt x="325" y="239"/>
                  </a:cubicBezTo>
                  <a:lnTo>
                    <a:pt x="325" y="342"/>
                  </a:lnTo>
                  <a:cubicBezTo>
                    <a:pt x="325" y="378"/>
                    <a:pt x="320" y="414"/>
                    <a:pt x="320" y="450"/>
                  </a:cubicBezTo>
                  <a:cubicBezTo>
                    <a:pt x="316" y="491"/>
                    <a:pt x="316" y="531"/>
                    <a:pt x="307" y="567"/>
                  </a:cubicBezTo>
                  <a:lnTo>
                    <a:pt x="298" y="630"/>
                  </a:lnTo>
                  <a:cubicBezTo>
                    <a:pt x="293" y="644"/>
                    <a:pt x="289" y="666"/>
                    <a:pt x="284" y="689"/>
                  </a:cubicBezTo>
                  <a:cubicBezTo>
                    <a:pt x="275" y="725"/>
                    <a:pt x="262" y="761"/>
                    <a:pt x="248" y="797"/>
                  </a:cubicBezTo>
                  <a:cubicBezTo>
                    <a:pt x="235" y="828"/>
                    <a:pt x="212" y="855"/>
                    <a:pt x="190" y="882"/>
                  </a:cubicBezTo>
                  <a:lnTo>
                    <a:pt x="167" y="905"/>
                  </a:lnTo>
                  <a:cubicBezTo>
                    <a:pt x="168" y="904"/>
                    <a:pt x="168" y="903"/>
                    <a:pt x="168" y="903"/>
                  </a:cubicBezTo>
                  <a:lnTo>
                    <a:pt x="168" y="903"/>
                  </a:lnTo>
                  <a:cubicBezTo>
                    <a:pt x="167" y="903"/>
                    <a:pt x="158" y="909"/>
                    <a:pt x="158" y="909"/>
                  </a:cubicBezTo>
                  <a:cubicBezTo>
                    <a:pt x="149" y="914"/>
                    <a:pt x="145" y="918"/>
                    <a:pt x="136" y="923"/>
                  </a:cubicBezTo>
                  <a:cubicBezTo>
                    <a:pt x="136" y="923"/>
                    <a:pt x="135" y="924"/>
                    <a:pt x="135" y="924"/>
                  </a:cubicBezTo>
                  <a:cubicBezTo>
                    <a:pt x="131" y="924"/>
                    <a:pt x="117" y="910"/>
                    <a:pt x="109" y="887"/>
                  </a:cubicBezTo>
                  <a:cubicBezTo>
                    <a:pt x="91" y="842"/>
                    <a:pt x="77" y="797"/>
                    <a:pt x="73" y="752"/>
                  </a:cubicBezTo>
                  <a:lnTo>
                    <a:pt x="64" y="693"/>
                  </a:lnTo>
                  <a:lnTo>
                    <a:pt x="68" y="698"/>
                  </a:lnTo>
                  <a:cubicBezTo>
                    <a:pt x="66" y="680"/>
                    <a:pt x="51" y="671"/>
                    <a:pt x="37" y="671"/>
                  </a:cubicBezTo>
                  <a:cubicBezTo>
                    <a:pt x="22" y="671"/>
                    <a:pt x="8" y="680"/>
                    <a:pt x="5" y="698"/>
                  </a:cubicBezTo>
                  <a:cubicBezTo>
                    <a:pt x="5" y="720"/>
                    <a:pt x="1" y="738"/>
                    <a:pt x="5" y="761"/>
                  </a:cubicBezTo>
                  <a:cubicBezTo>
                    <a:pt x="1" y="815"/>
                    <a:pt x="10" y="869"/>
                    <a:pt x="23" y="923"/>
                  </a:cubicBezTo>
                  <a:cubicBezTo>
                    <a:pt x="28" y="945"/>
                    <a:pt x="41" y="963"/>
                    <a:pt x="50" y="981"/>
                  </a:cubicBezTo>
                  <a:cubicBezTo>
                    <a:pt x="68" y="1004"/>
                    <a:pt x="100" y="1022"/>
                    <a:pt x="131" y="1026"/>
                  </a:cubicBezTo>
                  <a:cubicBezTo>
                    <a:pt x="158" y="1026"/>
                    <a:pt x="190" y="1022"/>
                    <a:pt x="217" y="1004"/>
                  </a:cubicBezTo>
                  <a:cubicBezTo>
                    <a:pt x="226" y="999"/>
                    <a:pt x="239" y="990"/>
                    <a:pt x="248" y="981"/>
                  </a:cubicBezTo>
                  <a:lnTo>
                    <a:pt x="271" y="959"/>
                  </a:lnTo>
                  <a:cubicBezTo>
                    <a:pt x="302" y="927"/>
                    <a:pt x="329" y="887"/>
                    <a:pt x="352" y="846"/>
                  </a:cubicBezTo>
                  <a:cubicBezTo>
                    <a:pt x="370" y="806"/>
                    <a:pt x="388" y="761"/>
                    <a:pt x="397" y="720"/>
                  </a:cubicBezTo>
                  <a:cubicBezTo>
                    <a:pt x="406" y="693"/>
                    <a:pt x="410" y="675"/>
                    <a:pt x="415" y="648"/>
                  </a:cubicBezTo>
                  <a:lnTo>
                    <a:pt x="419" y="585"/>
                  </a:lnTo>
                  <a:cubicBezTo>
                    <a:pt x="428" y="545"/>
                    <a:pt x="428" y="504"/>
                    <a:pt x="428" y="464"/>
                  </a:cubicBezTo>
                  <a:cubicBezTo>
                    <a:pt x="433" y="387"/>
                    <a:pt x="428" y="311"/>
                    <a:pt x="419" y="239"/>
                  </a:cubicBezTo>
                  <a:cubicBezTo>
                    <a:pt x="415" y="171"/>
                    <a:pt x="397" y="122"/>
                    <a:pt x="392" y="82"/>
                  </a:cubicBezTo>
                  <a:lnTo>
                    <a:pt x="379" y="28"/>
                  </a:lnTo>
                  <a:cubicBezTo>
                    <a:pt x="379" y="14"/>
                    <a:pt x="365" y="1"/>
                    <a:pt x="34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4"/>
            <p:cNvSpPr/>
            <p:nvPr/>
          </p:nvSpPr>
          <p:spPr>
            <a:xfrm>
              <a:off x="2664325" y="740175"/>
              <a:ext cx="18050" cy="10125"/>
            </a:xfrm>
            <a:custGeom>
              <a:rect b="b" l="l" r="r" t="t"/>
              <a:pathLst>
                <a:path extrusionOk="0" h="405" w="722">
                  <a:moveTo>
                    <a:pt x="310" y="1"/>
                  </a:moveTo>
                  <a:cubicBezTo>
                    <a:pt x="296" y="1"/>
                    <a:pt x="281" y="2"/>
                    <a:pt x="267" y="4"/>
                  </a:cubicBezTo>
                  <a:cubicBezTo>
                    <a:pt x="222" y="13"/>
                    <a:pt x="173" y="27"/>
                    <a:pt x="132" y="49"/>
                  </a:cubicBezTo>
                  <a:cubicBezTo>
                    <a:pt x="92" y="72"/>
                    <a:pt x="52" y="99"/>
                    <a:pt x="20" y="130"/>
                  </a:cubicBezTo>
                  <a:lnTo>
                    <a:pt x="20" y="135"/>
                  </a:lnTo>
                  <a:cubicBezTo>
                    <a:pt x="1" y="158"/>
                    <a:pt x="21" y="187"/>
                    <a:pt x="47" y="187"/>
                  </a:cubicBezTo>
                  <a:cubicBezTo>
                    <a:pt x="51" y="187"/>
                    <a:pt x="56" y="186"/>
                    <a:pt x="61" y="184"/>
                  </a:cubicBezTo>
                  <a:cubicBezTo>
                    <a:pt x="97" y="166"/>
                    <a:pt x="132" y="153"/>
                    <a:pt x="173" y="139"/>
                  </a:cubicBezTo>
                  <a:cubicBezTo>
                    <a:pt x="209" y="130"/>
                    <a:pt x="245" y="121"/>
                    <a:pt x="285" y="117"/>
                  </a:cubicBezTo>
                  <a:lnTo>
                    <a:pt x="344" y="117"/>
                  </a:lnTo>
                  <a:cubicBezTo>
                    <a:pt x="366" y="121"/>
                    <a:pt x="384" y="126"/>
                    <a:pt x="407" y="130"/>
                  </a:cubicBezTo>
                  <a:cubicBezTo>
                    <a:pt x="425" y="139"/>
                    <a:pt x="443" y="148"/>
                    <a:pt x="461" y="157"/>
                  </a:cubicBezTo>
                  <a:cubicBezTo>
                    <a:pt x="479" y="171"/>
                    <a:pt x="497" y="180"/>
                    <a:pt x="510" y="193"/>
                  </a:cubicBezTo>
                  <a:cubicBezTo>
                    <a:pt x="524" y="211"/>
                    <a:pt x="537" y="225"/>
                    <a:pt x="555" y="238"/>
                  </a:cubicBezTo>
                  <a:lnTo>
                    <a:pt x="587" y="283"/>
                  </a:lnTo>
                  <a:cubicBezTo>
                    <a:pt x="605" y="306"/>
                    <a:pt x="618" y="328"/>
                    <a:pt x="636" y="355"/>
                  </a:cubicBezTo>
                  <a:cubicBezTo>
                    <a:pt x="650" y="373"/>
                    <a:pt x="654" y="382"/>
                    <a:pt x="654" y="382"/>
                  </a:cubicBezTo>
                  <a:lnTo>
                    <a:pt x="654" y="387"/>
                  </a:lnTo>
                  <a:cubicBezTo>
                    <a:pt x="661" y="399"/>
                    <a:pt x="671" y="405"/>
                    <a:pt x="682" y="405"/>
                  </a:cubicBezTo>
                  <a:cubicBezTo>
                    <a:pt x="702" y="405"/>
                    <a:pt x="722" y="386"/>
                    <a:pt x="713" y="360"/>
                  </a:cubicBezTo>
                  <a:lnTo>
                    <a:pt x="699" y="328"/>
                  </a:lnTo>
                  <a:cubicBezTo>
                    <a:pt x="690" y="297"/>
                    <a:pt x="681" y="265"/>
                    <a:pt x="663" y="234"/>
                  </a:cubicBezTo>
                  <a:lnTo>
                    <a:pt x="632" y="180"/>
                  </a:lnTo>
                  <a:cubicBezTo>
                    <a:pt x="618" y="162"/>
                    <a:pt x="605" y="139"/>
                    <a:pt x="587" y="117"/>
                  </a:cubicBezTo>
                  <a:cubicBezTo>
                    <a:pt x="564" y="99"/>
                    <a:pt x="542" y="81"/>
                    <a:pt x="519" y="63"/>
                  </a:cubicBezTo>
                  <a:cubicBezTo>
                    <a:pt x="497" y="45"/>
                    <a:pt x="470" y="31"/>
                    <a:pt x="443" y="22"/>
                  </a:cubicBezTo>
                  <a:cubicBezTo>
                    <a:pt x="411" y="13"/>
                    <a:pt x="384" y="4"/>
                    <a:pt x="353" y="4"/>
                  </a:cubicBezTo>
                  <a:cubicBezTo>
                    <a:pt x="339" y="2"/>
                    <a:pt x="325" y="1"/>
                    <a:pt x="31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4"/>
            <p:cNvSpPr/>
            <p:nvPr/>
          </p:nvSpPr>
          <p:spPr>
            <a:xfrm>
              <a:off x="2703950" y="690700"/>
              <a:ext cx="27925" cy="13375"/>
            </a:xfrm>
            <a:custGeom>
              <a:rect b="b" l="l" r="r" t="t"/>
              <a:pathLst>
                <a:path extrusionOk="0" h="535" w="1117">
                  <a:moveTo>
                    <a:pt x="808" y="0"/>
                  </a:moveTo>
                  <a:cubicBezTo>
                    <a:pt x="701" y="0"/>
                    <a:pt x="578" y="29"/>
                    <a:pt x="459" y="80"/>
                  </a:cubicBezTo>
                  <a:cubicBezTo>
                    <a:pt x="212" y="188"/>
                    <a:pt x="1" y="400"/>
                    <a:pt x="68" y="490"/>
                  </a:cubicBezTo>
                  <a:cubicBezTo>
                    <a:pt x="92" y="522"/>
                    <a:pt x="131" y="535"/>
                    <a:pt x="180" y="535"/>
                  </a:cubicBezTo>
                  <a:cubicBezTo>
                    <a:pt x="294" y="535"/>
                    <a:pt x="467" y="466"/>
                    <a:pt x="653" y="422"/>
                  </a:cubicBezTo>
                  <a:cubicBezTo>
                    <a:pt x="896" y="364"/>
                    <a:pt x="1116" y="332"/>
                    <a:pt x="1103" y="206"/>
                  </a:cubicBezTo>
                  <a:cubicBezTo>
                    <a:pt x="1084" y="62"/>
                    <a:pt x="964" y="0"/>
                    <a:pt x="8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4"/>
            <p:cNvSpPr/>
            <p:nvPr/>
          </p:nvSpPr>
          <p:spPr>
            <a:xfrm>
              <a:off x="2769625" y="687625"/>
              <a:ext cx="25225" cy="11700"/>
            </a:xfrm>
            <a:custGeom>
              <a:rect b="b" l="l" r="r" t="t"/>
              <a:pathLst>
                <a:path extrusionOk="0" h="468" w="1009">
                  <a:moveTo>
                    <a:pt x="305" y="0"/>
                  </a:moveTo>
                  <a:cubicBezTo>
                    <a:pt x="133" y="0"/>
                    <a:pt x="1" y="74"/>
                    <a:pt x="1" y="239"/>
                  </a:cubicBezTo>
                  <a:cubicBezTo>
                    <a:pt x="5" y="365"/>
                    <a:pt x="208" y="374"/>
                    <a:pt x="428" y="406"/>
                  </a:cubicBezTo>
                  <a:cubicBezTo>
                    <a:pt x="579" y="428"/>
                    <a:pt x="724" y="468"/>
                    <a:pt x="826" y="468"/>
                  </a:cubicBezTo>
                  <a:cubicBezTo>
                    <a:pt x="888" y="468"/>
                    <a:pt x="934" y="453"/>
                    <a:pt x="954" y="410"/>
                  </a:cubicBezTo>
                  <a:cubicBezTo>
                    <a:pt x="1008" y="316"/>
                    <a:pt x="797" y="127"/>
                    <a:pt x="563" y="46"/>
                  </a:cubicBezTo>
                  <a:cubicBezTo>
                    <a:pt x="474" y="16"/>
                    <a:pt x="385" y="0"/>
                    <a:pt x="30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4"/>
            <p:cNvSpPr/>
            <p:nvPr/>
          </p:nvSpPr>
          <p:spPr>
            <a:xfrm>
              <a:off x="2695300" y="742075"/>
              <a:ext cx="39050" cy="33450"/>
            </a:xfrm>
            <a:custGeom>
              <a:rect b="b" l="l" r="r" t="t"/>
              <a:pathLst>
                <a:path extrusionOk="0" h="1338" w="1562">
                  <a:moveTo>
                    <a:pt x="891" y="0"/>
                  </a:moveTo>
                  <a:cubicBezTo>
                    <a:pt x="297" y="0"/>
                    <a:pt x="0" y="720"/>
                    <a:pt x="419" y="1138"/>
                  </a:cubicBezTo>
                  <a:cubicBezTo>
                    <a:pt x="556" y="1276"/>
                    <a:pt x="724" y="1337"/>
                    <a:pt x="890" y="1337"/>
                  </a:cubicBezTo>
                  <a:cubicBezTo>
                    <a:pt x="1233" y="1337"/>
                    <a:pt x="1561" y="1072"/>
                    <a:pt x="1561" y="671"/>
                  </a:cubicBezTo>
                  <a:cubicBezTo>
                    <a:pt x="1561" y="302"/>
                    <a:pt x="1260" y="0"/>
                    <a:pt x="891"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4"/>
            <p:cNvSpPr/>
            <p:nvPr/>
          </p:nvSpPr>
          <p:spPr>
            <a:xfrm>
              <a:off x="2771775" y="737450"/>
              <a:ext cx="35550" cy="30500"/>
            </a:xfrm>
            <a:custGeom>
              <a:rect b="b" l="l" r="r" t="t"/>
              <a:pathLst>
                <a:path extrusionOk="0" h="1220" w="1422">
                  <a:moveTo>
                    <a:pt x="814" y="1"/>
                  </a:moveTo>
                  <a:cubicBezTo>
                    <a:pt x="270" y="1"/>
                    <a:pt x="0" y="653"/>
                    <a:pt x="383" y="1040"/>
                  </a:cubicBezTo>
                  <a:cubicBezTo>
                    <a:pt x="506" y="1164"/>
                    <a:pt x="659" y="1219"/>
                    <a:pt x="808" y="1219"/>
                  </a:cubicBezTo>
                  <a:cubicBezTo>
                    <a:pt x="1121" y="1219"/>
                    <a:pt x="1422" y="976"/>
                    <a:pt x="1422" y="608"/>
                  </a:cubicBezTo>
                  <a:cubicBezTo>
                    <a:pt x="1422" y="271"/>
                    <a:pt x="1147" y="1"/>
                    <a:pt x="814"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4"/>
            <p:cNvSpPr/>
            <p:nvPr/>
          </p:nvSpPr>
          <p:spPr>
            <a:xfrm>
              <a:off x="2717325" y="725975"/>
              <a:ext cx="10500" cy="10500"/>
            </a:xfrm>
            <a:custGeom>
              <a:rect b="b" l="l" r="r" t="t"/>
              <a:pathLst>
                <a:path extrusionOk="0" h="420" w="420">
                  <a:moveTo>
                    <a:pt x="212" y="1"/>
                  </a:moveTo>
                  <a:cubicBezTo>
                    <a:pt x="95" y="1"/>
                    <a:pt x="1" y="91"/>
                    <a:pt x="1" y="208"/>
                  </a:cubicBezTo>
                  <a:cubicBezTo>
                    <a:pt x="1" y="325"/>
                    <a:pt x="95" y="419"/>
                    <a:pt x="212" y="419"/>
                  </a:cubicBezTo>
                  <a:cubicBezTo>
                    <a:pt x="325" y="419"/>
                    <a:pt x="419" y="325"/>
                    <a:pt x="419" y="208"/>
                  </a:cubicBezTo>
                  <a:cubicBezTo>
                    <a:pt x="419" y="91"/>
                    <a:pt x="325" y="1"/>
                    <a:pt x="21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4"/>
            <p:cNvSpPr/>
            <p:nvPr/>
          </p:nvSpPr>
          <p:spPr>
            <a:xfrm>
              <a:off x="2721500" y="721000"/>
              <a:ext cx="4300" cy="7200"/>
            </a:xfrm>
            <a:custGeom>
              <a:rect b="b" l="l" r="r" t="t"/>
              <a:pathLst>
                <a:path extrusionOk="0" h="288" w="172">
                  <a:moveTo>
                    <a:pt x="134" y="0"/>
                  </a:moveTo>
                  <a:cubicBezTo>
                    <a:pt x="131" y="0"/>
                    <a:pt x="129" y="1"/>
                    <a:pt x="126" y="2"/>
                  </a:cubicBezTo>
                  <a:cubicBezTo>
                    <a:pt x="117" y="2"/>
                    <a:pt x="117" y="11"/>
                    <a:pt x="113" y="16"/>
                  </a:cubicBezTo>
                  <a:lnTo>
                    <a:pt x="108" y="61"/>
                  </a:lnTo>
                  <a:cubicBezTo>
                    <a:pt x="104" y="92"/>
                    <a:pt x="99" y="119"/>
                    <a:pt x="90" y="151"/>
                  </a:cubicBezTo>
                  <a:cubicBezTo>
                    <a:pt x="86" y="164"/>
                    <a:pt x="77" y="178"/>
                    <a:pt x="68" y="191"/>
                  </a:cubicBezTo>
                  <a:cubicBezTo>
                    <a:pt x="63" y="200"/>
                    <a:pt x="54" y="213"/>
                    <a:pt x="45" y="222"/>
                  </a:cubicBezTo>
                  <a:cubicBezTo>
                    <a:pt x="41" y="227"/>
                    <a:pt x="32" y="236"/>
                    <a:pt x="23" y="240"/>
                  </a:cubicBezTo>
                  <a:cubicBezTo>
                    <a:pt x="18" y="245"/>
                    <a:pt x="18" y="245"/>
                    <a:pt x="14" y="249"/>
                  </a:cubicBezTo>
                  <a:cubicBezTo>
                    <a:pt x="5" y="254"/>
                    <a:pt x="0" y="263"/>
                    <a:pt x="5" y="276"/>
                  </a:cubicBezTo>
                  <a:cubicBezTo>
                    <a:pt x="5" y="283"/>
                    <a:pt x="12" y="287"/>
                    <a:pt x="19" y="287"/>
                  </a:cubicBezTo>
                  <a:cubicBezTo>
                    <a:pt x="22" y="287"/>
                    <a:pt x="25" y="287"/>
                    <a:pt x="27" y="285"/>
                  </a:cubicBezTo>
                  <a:cubicBezTo>
                    <a:pt x="45" y="285"/>
                    <a:pt x="63" y="276"/>
                    <a:pt x="81" y="272"/>
                  </a:cubicBezTo>
                  <a:cubicBezTo>
                    <a:pt x="99" y="258"/>
                    <a:pt x="113" y="249"/>
                    <a:pt x="126" y="231"/>
                  </a:cubicBezTo>
                  <a:cubicBezTo>
                    <a:pt x="140" y="213"/>
                    <a:pt x="149" y="195"/>
                    <a:pt x="158" y="178"/>
                  </a:cubicBezTo>
                  <a:cubicBezTo>
                    <a:pt x="167" y="155"/>
                    <a:pt x="171" y="137"/>
                    <a:pt x="171" y="115"/>
                  </a:cubicBezTo>
                  <a:cubicBezTo>
                    <a:pt x="171" y="97"/>
                    <a:pt x="171" y="79"/>
                    <a:pt x="167" y="61"/>
                  </a:cubicBezTo>
                  <a:cubicBezTo>
                    <a:pt x="167" y="43"/>
                    <a:pt x="162" y="25"/>
                    <a:pt x="153" y="11"/>
                  </a:cubicBezTo>
                  <a:cubicBezTo>
                    <a:pt x="150" y="4"/>
                    <a:pt x="142" y="0"/>
                    <a:pt x="13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4"/>
            <p:cNvSpPr/>
            <p:nvPr/>
          </p:nvSpPr>
          <p:spPr>
            <a:xfrm>
              <a:off x="2724075" y="722225"/>
              <a:ext cx="4750" cy="7075"/>
            </a:xfrm>
            <a:custGeom>
              <a:rect b="b" l="l" r="r" t="t"/>
              <a:pathLst>
                <a:path extrusionOk="0" h="283" w="190">
                  <a:moveTo>
                    <a:pt x="157" y="1"/>
                  </a:moveTo>
                  <a:cubicBezTo>
                    <a:pt x="154" y="1"/>
                    <a:pt x="151" y="1"/>
                    <a:pt x="149" y="3"/>
                  </a:cubicBezTo>
                  <a:cubicBezTo>
                    <a:pt x="145" y="7"/>
                    <a:pt x="140" y="12"/>
                    <a:pt x="136" y="16"/>
                  </a:cubicBezTo>
                  <a:lnTo>
                    <a:pt x="136" y="21"/>
                  </a:lnTo>
                  <a:cubicBezTo>
                    <a:pt x="136" y="21"/>
                    <a:pt x="131" y="39"/>
                    <a:pt x="127" y="61"/>
                  </a:cubicBezTo>
                  <a:cubicBezTo>
                    <a:pt x="122" y="93"/>
                    <a:pt x="113" y="124"/>
                    <a:pt x="100" y="151"/>
                  </a:cubicBezTo>
                  <a:cubicBezTo>
                    <a:pt x="86" y="178"/>
                    <a:pt x="73" y="200"/>
                    <a:pt x="50" y="218"/>
                  </a:cubicBezTo>
                  <a:cubicBezTo>
                    <a:pt x="41" y="223"/>
                    <a:pt x="37" y="232"/>
                    <a:pt x="28" y="236"/>
                  </a:cubicBezTo>
                  <a:lnTo>
                    <a:pt x="19" y="241"/>
                  </a:lnTo>
                  <a:cubicBezTo>
                    <a:pt x="5" y="245"/>
                    <a:pt x="1" y="254"/>
                    <a:pt x="1" y="268"/>
                  </a:cubicBezTo>
                  <a:cubicBezTo>
                    <a:pt x="4" y="275"/>
                    <a:pt x="14" y="283"/>
                    <a:pt x="22" y="283"/>
                  </a:cubicBezTo>
                  <a:cubicBezTo>
                    <a:pt x="24" y="283"/>
                    <a:pt x="26" y="282"/>
                    <a:pt x="28" y="281"/>
                  </a:cubicBezTo>
                  <a:cubicBezTo>
                    <a:pt x="46" y="281"/>
                    <a:pt x="68" y="277"/>
                    <a:pt x="82" y="268"/>
                  </a:cubicBezTo>
                  <a:cubicBezTo>
                    <a:pt x="100" y="259"/>
                    <a:pt x="118" y="250"/>
                    <a:pt x="131" y="236"/>
                  </a:cubicBezTo>
                  <a:cubicBezTo>
                    <a:pt x="149" y="218"/>
                    <a:pt x="163" y="200"/>
                    <a:pt x="172" y="178"/>
                  </a:cubicBezTo>
                  <a:cubicBezTo>
                    <a:pt x="181" y="160"/>
                    <a:pt x="185" y="137"/>
                    <a:pt x="185" y="120"/>
                  </a:cubicBezTo>
                  <a:cubicBezTo>
                    <a:pt x="190" y="102"/>
                    <a:pt x="190" y="84"/>
                    <a:pt x="185" y="66"/>
                  </a:cubicBezTo>
                  <a:cubicBezTo>
                    <a:pt x="185" y="48"/>
                    <a:pt x="181" y="30"/>
                    <a:pt x="176" y="16"/>
                  </a:cubicBezTo>
                  <a:cubicBezTo>
                    <a:pt x="173" y="6"/>
                    <a:pt x="164" y="1"/>
                    <a:pt x="15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4"/>
            <p:cNvSpPr/>
            <p:nvPr/>
          </p:nvSpPr>
          <p:spPr>
            <a:xfrm>
              <a:off x="2718675" y="721625"/>
              <a:ext cx="3525" cy="7725"/>
            </a:xfrm>
            <a:custGeom>
              <a:rect b="b" l="l" r="r" t="t"/>
              <a:pathLst>
                <a:path extrusionOk="0" h="309" w="141">
                  <a:moveTo>
                    <a:pt x="77" y="1"/>
                  </a:moveTo>
                  <a:cubicBezTo>
                    <a:pt x="73" y="1"/>
                    <a:pt x="68" y="2"/>
                    <a:pt x="64" y="4"/>
                  </a:cubicBezTo>
                  <a:cubicBezTo>
                    <a:pt x="59" y="9"/>
                    <a:pt x="55" y="18"/>
                    <a:pt x="55" y="22"/>
                  </a:cubicBezTo>
                  <a:lnTo>
                    <a:pt x="59" y="67"/>
                  </a:lnTo>
                  <a:cubicBezTo>
                    <a:pt x="64" y="94"/>
                    <a:pt x="68" y="126"/>
                    <a:pt x="64" y="157"/>
                  </a:cubicBezTo>
                  <a:cubicBezTo>
                    <a:pt x="64" y="170"/>
                    <a:pt x="64" y="184"/>
                    <a:pt x="55" y="202"/>
                  </a:cubicBezTo>
                  <a:cubicBezTo>
                    <a:pt x="55" y="211"/>
                    <a:pt x="50" y="224"/>
                    <a:pt x="41" y="238"/>
                  </a:cubicBezTo>
                  <a:cubicBezTo>
                    <a:pt x="37" y="247"/>
                    <a:pt x="32" y="251"/>
                    <a:pt x="23" y="260"/>
                  </a:cubicBezTo>
                  <a:lnTo>
                    <a:pt x="19" y="269"/>
                  </a:lnTo>
                  <a:cubicBezTo>
                    <a:pt x="0" y="284"/>
                    <a:pt x="13" y="309"/>
                    <a:pt x="30" y="309"/>
                  </a:cubicBezTo>
                  <a:cubicBezTo>
                    <a:pt x="34" y="309"/>
                    <a:pt x="38" y="308"/>
                    <a:pt x="41" y="305"/>
                  </a:cubicBezTo>
                  <a:cubicBezTo>
                    <a:pt x="59" y="296"/>
                    <a:pt x="73" y="287"/>
                    <a:pt x="86" y="274"/>
                  </a:cubicBezTo>
                  <a:cubicBezTo>
                    <a:pt x="100" y="260"/>
                    <a:pt x="113" y="242"/>
                    <a:pt x="122" y="229"/>
                  </a:cubicBezTo>
                  <a:cubicBezTo>
                    <a:pt x="131" y="206"/>
                    <a:pt x="136" y="184"/>
                    <a:pt x="140" y="161"/>
                  </a:cubicBezTo>
                  <a:cubicBezTo>
                    <a:pt x="140" y="126"/>
                    <a:pt x="136" y="85"/>
                    <a:pt x="118" y="49"/>
                  </a:cubicBezTo>
                  <a:cubicBezTo>
                    <a:pt x="113" y="36"/>
                    <a:pt x="104" y="18"/>
                    <a:pt x="91" y="4"/>
                  </a:cubicBezTo>
                  <a:cubicBezTo>
                    <a:pt x="86" y="2"/>
                    <a:pt x="82" y="1"/>
                    <a:pt x="7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4"/>
            <p:cNvSpPr/>
            <p:nvPr/>
          </p:nvSpPr>
          <p:spPr>
            <a:xfrm>
              <a:off x="2780875" y="722050"/>
              <a:ext cx="10475" cy="10600"/>
            </a:xfrm>
            <a:custGeom>
              <a:rect b="b" l="l" r="r" t="t"/>
              <a:pathLst>
                <a:path extrusionOk="0" h="424" w="419">
                  <a:moveTo>
                    <a:pt x="208" y="1"/>
                  </a:moveTo>
                  <a:cubicBezTo>
                    <a:pt x="95" y="1"/>
                    <a:pt x="1" y="95"/>
                    <a:pt x="1" y="212"/>
                  </a:cubicBezTo>
                  <a:cubicBezTo>
                    <a:pt x="1" y="329"/>
                    <a:pt x="95" y="423"/>
                    <a:pt x="208" y="423"/>
                  </a:cubicBezTo>
                  <a:cubicBezTo>
                    <a:pt x="324" y="423"/>
                    <a:pt x="419" y="329"/>
                    <a:pt x="419" y="212"/>
                  </a:cubicBezTo>
                  <a:cubicBezTo>
                    <a:pt x="419" y="95"/>
                    <a:pt x="324" y="1"/>
                    <a:pt x="20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4"/>
            <p:cNvSpPr/>
            <p:nvPr/>
          </p:nvSpPr>
          <p:spPr>
            <a:xfrm>
              <a:off x="2784925" y="717150"/>
              <a:ext cx="4400" cy="7225"/>
            </a:xfrm>
            <a:custGeom>
              <a:rect b="b" l="l" r="r" t="t"/>
              <a:pathLst>
                <a:path extrusionOk="0" h="289" w="176">
                  <a:moveTo>
                    <a:pt x="142" y="0"/>
                  </a:moveTo>
                  <a:cubicBezTo>
                    <a:pt x="138" y="0"/>
                    <a:pt x="134" y="1"/>
                    <a:pt x="131" y="3"/>
                  </a:cubicBezTo>
                  <a:cubicBezTo>
                    <a:pt x="122" y="3"/>
                    <a:pt x="117" y="12"/>
                    <a:pt x="117" y="17"/>
                  </a:cubicBezTo>
                  <a:lnTo>
                    <a:pt x="113" y="62"/>
                  </a:lnTo>
                  <a:cubicBezTo>
                    <a:pt x="109" y="93"/>
                    <a:pt x="104" y="120"/>
                    <a:pt x="95" y="152"/>
                  </a:cubicBezTo>
                  <a:cubicBezTo>
                    <a:pt x="86" y="165"/>
                    <a:pt x="82" y="179"/>
                    <a:pt x="73" y="192"/>
                  </a:cubicBezTo>
                  <a:cubicBezTo>
                    <a:pt x="68" y="201"/>
                    <a:pt x="59" y="215"/>
                    <a:pt x="50" y="224"/>
                  </a:cubicBezTo>
                  <a:cubicBezTo>
                    <a:pt x="41" y="228"/>
                    <a:pt x="37" y="237"/>
                    <a:pt x="28" y="242"/>
                  </a:cubicBezTo>
                  <a:lnTo>
                    <a:pt x="19" y="251"/>
                  </a:lnTo>
                  <a:cubicBezTo>
                    <a:pt x="10" y="255"/>
                    <a:pt x="1" y="264"/>
                    <a:pt x="5" y="278"/>
                  </a:cubicBezTo>
                  <a:cubicBezTo>
                    <a:pt x="8" y="284"/>
                    <a:pt x="16" y="288"/>
                    <a:pt x="24" y="288"/>
                  </a:cubicBezTo>
                  <a:cubicBezTo>
                    <a:pt x="27" y="288"/>
                    <a:pt x="30" y="288"/>
                    <a:pt x="32" y="287"/>
                  </a:cubicBezTo>
                  <a:cubicBezTo>
                    <a:pt x="50" y="287"/>
                    <a:pt x="68" y="278"/>
                    <a:pt x="86" y="269"/>
                  </a:cubicBezTo>
                  <a:cubicBezTo>
                    <a:pt x="100" y="260"/>
                    <a:pt x="117" y="251"/>
                    <a:pt x="131" y="233"/>
                  </a:cubicBezTo>
                  <a:cubicBezTo>
                    <a:pt x="144" y="215"/>
                    <a:pt x="153" y="197"/>
                    <a:pt x="162" y="179"/>
                  </a:cubicBezTo>
                  <a:cubicBezTo>
                    <a:pt x="171" y="156"/>
                    <a:pt x="171" y="138"/>
                    <a:pt x="176" y="116"/>
                  </a:cubicBezTo>
                  <a:cubicBezTo>
                    <a:pt x="176" y="98"/>
                    <a:pt x="176" y="80"/>
                    <a:pt x="171" y="62"/>
                  </a:cubicBezTo>
                  <a:cubicBezTo>
                    <a:pt x="171" y="44"/>
                    <a:pt x="162" y="26"/>
                    <a:pt x="158" y="12"/>
                  </a:cubicBezTo>
                  <a:cubicBezTo>
                    <a:pt x="155" y="4"/>
                    <a:pt x="149" y="0"/>
                    <a:pt x="14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4"/>
            <p:cNvSpPr/>
            <p:nvPr/>
          </p:nvSpPr>
          <p:spPr>
            <a:xfrm>
              <a:off x="2787625" y="718400"/>
              <a:ext cx="4625" cy="7075"/>
            </a:xfrm>
            <a:custGeom>
              <a:rect b="b" l="l" r="r" t="t"/>
              <a:pathLst>
                <a:path extrusionOk="0" h="283" w="185">
                  <a:moveTo>
                    <a:pt x="154" y="1"/>
                  </a:moveTo>
                  <a:cubicBezTo>
                    <a:pt x="151" y="1"/>
                    <a:pt x="148" y="1"/>
                    <a:pt x="144" y="3"/>
                  </a:cubicBezTo>
                  <a:cubicBezTo>
                    <a:pt x="140" y="7"/>
                    <a:pt x="135" y="12"/>
                    <a:pt x="131" y="16"/>
                  </a:cubicBezTo>
                  <a:lnTo>
                    <a:pt x="135" y="21"/>
                  </a:lnTo>
                  <a:lnTo>
                    <a:pt x="126" y="66"/>
                  </a:lnTo>
                  <a:cubicBezTo>
                    <a:pt x="117" y="93"/>
                    <a:pt x="108" y="124"/>
                    <a:pt x="99" y="151"/>
                  </a:cubicBezTo>
                  <a:cubicBezTo>
                    <a:pt x="95" y="165"/>
                    <a:pt x="86" y="178"/>
                    <a:pt x="77" y="192"/>
                  </a:cubicBezTo>
                  <a:cubicBezTo>
                    <a:pt x="68" y="201"/>
                    <a:pt x="59" y="210"/>
                    <a:pt x="50" y="219"/>
                  </a:cubicBezTo>
                  <a:cubicBezTo>
                    <a:pt x="41" y="228"/>
                    <a:pt x="36" y="232"/>
                    <a:pt x="27" y="237"/>
                  </a:cubicBezTo>
                  <a:cubicBezTo>
                    <a:pt x="23" y="237"/>
                    <a:pt x="18" y="241"/>
                    <a:pt x="14" y="246"/>
                  </a:cubicBezTo>
                  <a:cubicBezTo>
                    <a:pt x="5" y="246"/>
                    <a:pt x="1" y="259"/>
                    <a:pt x="1" y="268"/>
                  </a:cubicBezTo>
                  <a:cubicBezTo>
                    <a:pt x="4" y="275"/>
                    <a:pt x="11" y="283"/>
                    <a:pt x="21" y="283"/>
                  </a:cubicBezTo>
                  <a:cubicBezTo>
                    <a:pt x="23" y="283"/>
                    <a:pt x="25" y="282"/>
                    <a:pt x="27" y="282"/>
                  </a:cubicBezTo>
                  <a:cubicBezTo>
                    <a:pt x="63" y="282"/>
                    <a:pt x="99" y="264"/>
                    <a:pt x="126" y="237"/>
                  </a:cubicBezTo>
                  <a:cubicBezTo>
                    <a:pt x="144" y="219"/>
                    <a:pt x="158" y="201"/>
                    <a:pt x="167" y="183"/>
                  </a:cubicBezTo>
                  <a:cubicBezTo>
                    <a:pt x="176" y="160"/>
                    <a:pt x="180" y="138"/>
                    <a:pt x="185" y="120"/>
                  </a:cubicBezTo>
                  <a:cubicBezTo>
                    <a:pt x="185" y="102"/>
                    <a:pt x="185" y="84"/>
                    <a:pt x="185" y="66"/>
                  </a:cubicBezTo>
                  <a:cubicBezTo>
                    <a:pt x="180" y="48"/>
                    <a:pt x="180" y="30"/>
                    <a:pt x="171" y="12"/>
                  </a:cubicBezTo>
                  <a:cubicBezTo>
                    <a:pt x="168" y="5"/>
                    <a:pt x="162" y="1"/>
                    <a:pt x="15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4"/>
            <p:cNvSpPr/>
            <p:nvPr/>
          </p:nvSpPr>
          <p:spPr>
            <a:xfrm>
              <a:off x="2782350" y="717725"/>
              <a:ext cx="3400" cy="7775"/>
            </a:xfrm>
            <a:custGeom>
              <a:rect b="b" l="l" r="r" t="t"/>
              <a:pathLst>
                <a:path extrusionOk="0" h="311" w="136">
                  <a:moveTo>
                    <a:pt x="70" y="0"/>
                  </a:moveTo>
                  <a:cubicBezTo>
                    <a:pt x="64" y="0"/>
                    <a:pt x="59" y="3"/>
                    <a:pt x="54" y="7"/>
                  </a:cubicBezTo>
                  <a:cubicBezTo>
                    <a:pt x="50" y="12"/>
                    <a:pt x="50" y="16"/>
                    <a:pt x="50" y="25"/>
                  </a:cubicBezTo>
                  <a:lnTo>
                    <a:pt x="54" y="70"/>
                  </a:lnTo>
                  <a:cubicBezTo>
                    <a:pt x="59" y="97"/>
                    <a:pt x="63" y="129"/>
                    <a:pt x="59" y="160"/>
                  </a:cubicBezTo>
                  <a:cubicBezTo>
                    <a:pt x="59" y="187"/>
                    <a:pt x="50" y="214"/>
                    <a:pt x="36" y="241"/>
                  </a:cubicBezTo>
                  <a:cubicBezTo>
                    <a:pt x="32" y="246"/>
                    <a:pt x="27" y="255"/>
                    <a:pt x="18" y="264"/>
                  </a:cubicBezTo>
                  <a:cubicBezTo>
                    <a:pt x="18" y="268"/>
                    <a:pt x="14" y="268"/>
                    <a:pt x="14" y="273"/>
                  </a:cubicBezTo>
                  <a:cubicBezTo>
                    <a:pt x="5" y="282"/>
                    <a:pt x="0" y="291"/>
                    <a:pt x="9" y="300"/>
                  </a:cubicBezTo>
                  <a:cubicBezTo>
                    <a:pt x="12" y="306"/>
                    <a:pt x="20" y="310"/>
                    <a:pt x="28" y="310"/>
                  </a:cubicBezTo>
                  <a:cubicBezTo>
                    <a:pt x="31" y="310"/>
                    <a:pt x="34" y="310"/>
                    <a:pt x="36" y="309"/>
                  </a:cubicBezTo>
                  <a:cubicBezTo>
                    <a:pt x="54" y="300"/>
                    <a:pt x="68" y="291"/>
                    <a:pt x="81" y="277"/>
                  </a:cubicBezTo>
                  <a:cubicBezTo>
                    <a:pt x="95" y="264"/>
                    <a:pt x="108" y="246"/>
                    <a:pt x="117" y="232"/>
                  </a:cubicBezTo>
                  <a:cubicBezTo>
                    <a:pt x="126" y="210"/>
                    <a:pt x="131" y="187"/>
                    <a:pt x="135" y="165"/>
                  </a:cubicBezTo>
                  <a:cubicBezTo>
                    <a:pt x="135" y="147"/>
                    <a:pt x="135" y="124"/>
                    <a:pt x="131" y="102"/>
                  </a:cubicBezTo>
                  <a:cubicBezTo>
                    <a:pt x="126" y="84"/>
                    <a:pt x="122" y="66"/>
                    <a:pt x="113" y="52"/>
                  </a:cubicBezTo>
                  <a:cubicBezTo>
                    <a:pt x="108" y="34"/>
                    <a:pt x="99" y="21"/>
                    <a:pt x="86" y="7"/>
                  </a:cubicBezTo>
                  <a:cubicBezTo>
                    <a:pt x="81" y="3"/>
                    <a:pt x="75" y="0"/>
                    <a:pt x="7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4"/>
            <p:cNvSpPr/>
            <p:nvPr/>
          </p:nvSpPr>
          <p:spPr>
            <a:xfrm>
              <a:off x="2731400" y="752000"/>
              <a:ext cx="48825" cy="12700"/>
            </a:xfrm>
            <a:custGeom>
              <a:rect b="b" l="l" r="r" t="t"/>
              <a:pathLst>
                <a:path extrusionOk="0" h="508" w="1953">
                  <a:moveTo>
                    <a:pt x="1905" y="0"/>
                  </a:moveTo>
                  <a:cubicBezTo>
                    <a:pt x="1896" y="0"/>
                    <a:pt x="1888" y="3"/>
                    <a:pt x="1881" y="8"/>
                  </a:cubicBezTo>
                  <a:lnTo>
                    <a:pt x="1872" y="13"/>
                  </a:lnTo>
                  <a:lnTo>
                    <a:pt x="1804" y="62"/>
                  </a:lnTo>
                  <a:lnTo>
                    <a:pt x="1728" y="116"/>
                  </a:lnTo>
                  <a:cubicBezTo>
                    <a:pt x="1701" y="139"/>
                    <a:pt x="1660" y="157"/>
                    <a:pt x="1624" y="179"/>
                  </a:cubicBezTo>
                  <a:cubicBezTo>
                    <a:pt x="1584" y="206"/>
                    <a:pt x="1539" y="224"/>
                    <a:pt x="1494" y="242"/>
                  </a:cubicBezTo>
                  <a:lnTo>
                    <a:pt x="1422" y="269"/>
                  </a:lnTo>
                  <a:lnTo>
                    <a:pt x="1345" y="287"/>
                  </a:lnTo>
                  <a:cubicBezTo>
                    <a:pt x="1323" y="296"/>
                    <a:pt x="1291" y="305"/>
                    <a:pt x="1264" y="310"/>
                  </a:cubicBezTo>
                  <a:lnTo>
                    <a:pt x="1179" y="323"/>
                  </a:lnTo>
                  <a:cubicBezTo>
                    <a:pt x="1120" y="332"/>
                    <a:pt x="1062" y="332"/>
                    <a:pt x="1003" y="332"/>
                  </a:cubicBezTo>
                  <a:cubicBezTo>
                    <a:pt x="974" y="332"/>
                    <a:pt x="945" y="333"/>
                    <a:pt x="916" y="333"/>
                  </a:cubicBezTo>
                  <a:cubicBezTo>
                    <a:pt x="886" y="333"/>
                    <a:pt x="857" y="332"/>
                    <a:pt x="828" y="328"/>
                  </a:cubicBezTo>
                  <a:cubicBezTo>
                    <a:pt x="774" y="319"/>
                    <a:pt x="715" y="310"/>
                    <a:pt x="661" y="301"/>
                  </a:cubicBezTo>
                  <a:cubicBezTo>
                    <a:pt x="603" y="292"/>
                    <a:pt x="554" y="278"/>
                    <a:pt x="500" y="265"/>
                  </a:cubicBezTo>
                  <a:cubicBezTo>
                    <a:pt x="450" y="256"/>
                    <a:pt x="405" y="238"/>
                    <a:pt x="360" y="224"/>
                  </a:cubicBezTo>
                  <a:cubicBezTo>
                    <a:pt x="275" y="197"/>
                    <a:pt x="198" y="170"/>
                    <a:pt x="153" y="152"/>
                  </a:cubicBezTo>
                  <a:cubicBezTo>
                    <a:pt x="104" y="130"/>
                    <a:pt x="72" y="121"/>
                    <a:pt x="72" y="121"/>
                  </a:cubicBezTo>
                  <a:cubicBezTo>
                    <a:pt x="66" y="118"/>
                    <a:pt x="60" y="116"/>
                    <a:pt x="53" y="116"/>
                  </a:cubicBezTo>
                  <a:cubicBezTo>
                    <a:pt x="40" y="116"/>
                    <a:pt x="27" y="122"/>
                    <a:pt x="18" y="134"/>
                  </a:cubicBezTo>
                  <a:cubicBezTo>
                    <a:pt x="0" y="152"/>
                    <a:pt x="5" y="184"/>
                    <a:pt x="27" y="197"/>
                  </a:cubicBezTo>
                  <a:cubicBezTo>
                    <a:pt x="113" y="260"/>
                    <a:pt x="207" y="314"/>
                    <a:pt x="306" y="355"/>
                  </a:cubicBezTo>
                  <a:cubicBezTo>
                    <a:pt x="351" y="373"/>
                    <a:pt x="401" y="395"/>
                    <a:pt x="455" y="413"/>
                  </a:cubicBezTo>
                  <a:cubicBezTo>
                    <a:pt x="509" y="431"/>
                    <a:pt x="567" y="449"/>
                    <a:pt x="621" y="463"/>
                  </a:cubicBezTo>
                  <a:cubicBezTo>
                    <a:pt x="747" y="494"/>
                    <a:pt x="877" y="508"/>
                    <a:pt x="1008" y="508"/>
                  </a:cubicBezTo>
                  <a:cubicBezTo>
                    <a:pt x="1071" y="508"/>
                    <a:pt x="1138" y="503"/>
                    <a:pt x="1206" y="490"/>
                  </a:cubicBezTo>
                  <a:cubicBezTo>
                    <a:pt x="1269" y="481"/>
                    <a:pt x="1332" y="467"/>
                    <a:pt x="1390" y="445"/>
                  </a:cubicBezTo>
                  <a:lnTo>
                    <a:pt x="1480" y="418"/>
                  </a:lnTo>
                  <a:lnTo>
                    <a:pt x="1557" y="377"/>
                  </a:lnTo>
                  <a:cubicBezTo>
                    <a:pt x="1606" y="355"/>
                    <a:pt x="1651" y="328"/>
                    <a:pt x="1696" y="296"/>
                  </a:cubicBezTo>
                  <a:cubicBezTo>
                    <a:pt x="1732" y="269"/>
                    <a:pt x="1768" y="242"/>
                    <a:pt x="1804" y="215"/>
                  </a:cubicBezTo>
                  <a:lnTo>
                    <a:pt x="1876" y="143"/>
                  </a:lnTo>
                  <a:lnTo>
                    <a:pt x="1939" y="76"/>
                  </a:lnTo>
                  <a:cubicBezTo>
                    <a:pt x="1953" y="62"/>
                    <a:pt x="1953" y="35"/>
                    <a:pt x="1944" y="17"/>
                  </a:cubicBezTo>
                  <a:cubicBezTo>
                    <a:pt x="1933" y="6"/>
                    <a:pt x="1919" y="0"/>
                    <a:pt x="190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4"/>
            <p:cNvSpPr/>
            <p:nvPr/>
          </p:nvSpPr>
          <p:spPr>
            <a:xfrm>
              <a:off x="2743075" y="718575"/>
              <a:ext cx="25575" cy="8400"/>
            </a:xfrm>
            <a:custGeom>
              <a:rect b="b" l="l" r="r" t="t"/>
              <a:pathLst>
                <a:path extrusionOk="0" h="336" w="1023">
                  <a:moveTo>
                    <a:pt x="586" y="0"/>
                  </a:moveTo>
                  <a:cubicBezTo>
                    <a:pt x="550" y="0"/>
                    <a:pt x="514" y="0"/>
                    <a:pt x="478" y="9"/>
                  </a:cubicBezTo>
                  <a:cubicBezTo>
                    <a:pt x="442" y="14"/>
                    <a:pt x="410" y="18"/>
                    <a:pt x="374" y="32"/>
                  </a:cubicBezTo>
                  <a:cubicBezTo>
                    <a:pt x="343" y="41"/>
                    <a:pt x="311" y="54"/>
                    <a:pt x="284" y="68"/>
                  </a:cubicBezTo>
                  <a:cubicBezTo>
                    <a:pt x="230" y="95"/>
                    <a:pt x="181" y="126"/>
                    <a:pt x="132" y="162"/>
                  </a:cubicBezTo>
                  <a:cubicBezTo>
                    <a:pt x="87" y="198"/>
                    <a:pt x="46" y="239"/>
                    <a:pt x="15" y="283"/>
                  </a:cubicBezTo>
                  <a:lnTo>
                    <a:pt x="15" y="288"/>
                  </a:lnTo>
                  <a:cubicBezTo>
                    <a:pt x="1" y="309"/>
                    <a:pt x="19" y="336"/>
                    <a:pt x="41" y="336"/>
                  </a:cubicBezTo>
                  <a:cubicBezTo>
                    <a:pt x="47" y="336"/>
                    <a:pt x="54" y="333"/>
                    <a:pt x="60" y="328"/>
                  </a:cubicBezTo>
                  <a:cubicBezTo>
                    <a:pt x="100" y="297"/>
                    <a:pt x="145" y="266"/>
                    <a:pt x="190" y="243"/>
                  </a:cubicBezTo>
                  <a:cubicBezTo>
                    <a:pt x="235" y="216"/>
                    <a:pt x="280" y="189"/>
                    <a:pt x="329" y="171"/>
                  </a:cubicBezTo>
                  <a:cubicBezTo>
                    <a:pt x="383" y="149"/>
                    <a:pt x="442" y="131"/>
                    <a:pt x="500" y="126"/>
                  </a:cubicBezTo>
                  <a:cubicBezTo>
                    <a:pt x="527" y="117"/>
                    <a:pt x="554" y="117"/>
                    <a:pt x="586" y="117"/>
                  </a:cubicBezTo>
                  <a:cubicBezTo>
                    <a:pt x="613" y="117"/>
                    <a:pt x="644" y="117"/>
                    <a:pt x="671" y="122"/>
                  </a:cubicBezTo>
                  <a:cubicBezTo>
                    <a:pt x="698" y="126"/>
                    <a:pt x="725" y="131"/>
                    <a:pt x="752" y="140"/>
                  </a:cubicBezTo>
                  <a:cubicBezTo>
                    <a:pt x="775" y="144"/>
                    <a:pt x="797" y="149"/>
                    <a:pt x="820" y="162"/>
                  </a:cubicBezTo>
                  <a:cubicBezTo>
                    <a:pt x="838" y="171"/>
                    <a:pt x="860" y="176"/>
                    <a:pt x="874" y="185"/>
                  </a:cubicBezTo>
                  <a:lnTo>
                    <a:pt x="919" y="207"/>
                  </a:lnTo>
                  <a:lnTo>
                    <a:pt x="959" y="225"/>
                  </a:lnTo>
                  <a:lnTo>
                    <a:pt x="964" y="225"/>
                  </a:lnTo>
                  <a:cubicBezTo>
                    <a:pt x="968" y="228"/>
                    <a:pt x="973" y="229"/>
                    <a:pt x="978" y="229"/>
                  </a:cubicBezTo>
                  <a:cubicBezTo>
                    <a:pt x="1003" y="229"/>
                    <a:pt x="1022" y="190"/>
                    <a:pt x="995" y="171"/>
                  </a:cubicBezTo>
                  <a:lnTo>
                    <a:pt x="959" y="144"/>
                  </a:lnTo>
                  <a:lnTo>
                    <a:pt x="914" y="113"/>
                  </a:lnTo>
                  <a:cubicBezTo>
                    <a:pt x="896" y="95"/>
                    <a:pt x="878" y="86"/>
                    <a:pt x="856" y="77"/>
                  </a:cubicBezTo>
                  <a:cubicBezTo>
                    <a:pt x="829" y="59"/>
                    <a:pt x="806" y="50"/>
                    <a:pt x="779" y="41"/>
                  </a:cubicBezTo>
                  <a:cubicBezTo>
                    <a:pt x="748" y="27"/>
                    <a:pt x="716" y="18"/>
                    <a:pt x="685" y="14"/>
                  </a:cubicBezTo>
                  <a:cubicBezTo>
                    <a:pt x="653" y="5"/>
                    <a:pt x="617" y="5"/>
                    <a:pt x="5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4"/>
            <p:cNvSpPr/>
            <p:nvPr/>
          </p:nvSpPr>
          <p:spPr>
            <a:xfrm>
              <a:off x="2693950" y="707425"/>
              <a:ext cx="50850" cy="43325"/>
            </a:xfrm>
            <a:custGeom>
              <a:rect b="b" l="l" r="r" t="t"/>
              <a:pathLst>
                <a:path extrusionOk="0" h="1733" w="2034">
                  <a:moveTo>
                    <a:pt x="1157" y="117"/>
                  </a:moveTo>
                  <a:cubicBezTo>
                    <a:pt x="1164" y="117"/>
                    <a:pt x="1171" y="117"/>
                    <a:pt x="1179" y="118"/>
                  </a:cubicBezTo>
                  <a:cubicBezTo>
                    <a:pt x="1588" y="122"/>
                    <a:pt x="1917" y="460"/>
                    <a:pt x="1912" y="869"/>
                  </a:cubicBezTo>
                  <a:cubicBezTo>
                    <a:pt x="1912" y="1320"/>
                    <a:pt x="1541" y="1618"/>
                    <a:pt x="1156" y="1618"/>
                  </a:cubicBezTo>
                  <a:cubicBezTo>
                    <a:pt x="969" y="1618"/>
                    <a:pt x="778" y="1548"/>
                    <a:pt x="625" y="1391"/>
                  </a:cubicBezTo>
                  <a:cubicBezTo>
                    <a:pt x="163" y="915"/>
                    <a:pt x="501" y="117"/>
                    <a:pt x="1157" y="117"/>
                  </a:cubicBezTo>
                  <a:close/>
                  <a:moveTo>
                    <a:pt x="1153" y="0"/>
                  </a:moveTo>
                  <a:cubicBezTo>
                    <a:pt x="938" y="0"/>
                    <a:pt x="718" y="81"/>
                    <a:pt x="540" y="262"/>
                  </a:cubicBezTo>
                  <a:cubicBezTo>
                    <a:pt x="1" y="814"/>
                    <a:pt x="397" y="1733"/>
                    <a:pt x="1157" y="1733"/>
                  </a:cubicBezTo>
                  <a:cubicBezTo>
                    <a:pt x="1164" y="1733"/>
                    <a:pt x="1171" y="1733"/>
                    <a:pt x="1179" y="1733"/>
                  </a:cubicBezTo>
                  <a:cubicBezTo>
                    <a:pt x="1651" y="1728"/>
                    <a:pt x="2034" y="1341"/>
                    <a:pt x="2029" y="869"/>
                  </a:cubicBezTo>
                  <a:cubicBezTo>
                    <a:pt x="2026" y="345"/>
                    <a:pt x="1598" y="0"/>
                    <a:pt x="115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4"/>
            <p:cNvSpPr/>
            <p:nvPr/>
          </p:nvSpPr>
          <p:spPr>
            <a:xfrm>
              <a:off x="2758750" y="703475"/>
              <a:ext cx="50725" cy="43450"/>
            </a:xfrm>
            <a:custGeom>
              <a:rect b="b" l="l" r="r" t="t"/>
              <a:pathLst>
                <a:path extrusionOk="0" h="1738" w="2029">
                  <a:moveTo>
                    <a:pt x="1161" y="118"/>
                  </a:moveTo>
                  <a:cubicBezTo>
                    <a:pt x="1167" y="118"/>
                    <a:pt x="1172" y="118"/>
                    <a:pt x="1178" y="118"/>
                  </a:cubicBezTo>
                  <a:cubicBezTo>
                    <a:pt x="1587" y="127"/>
                    <a:pt x="1911" y="460"/>
                    <a:pt x="1907" y="870"/>
                  </a:cubicBezTo>
                  <a:cubicBezTo>
                    <a:pt x="1907" y="1321"/>
                    <a:pt x="1538" y="1619"/>
                    <a:pt x="1153" y="1619"/>
                  </a:cubicBezTo>
                  <a:cubicBezTo>
                    <a:pt x="965" y="1619"/>
                    <a:pt x="775" y="1549"/>
                    <a:pt x="620" y="1391"/>
                  </a:cubicBezTo>
                  <a:cubicBezTo>
                    <a:pt x="156" y="914"/>
                    <a:pt x="497" y="118"/>
                    <a:pt x="1161" y="118"/>
                  </a:cubicBezTo>
                  <a:close/>
                  <a:moveTo>
                    <a:pt x="1150" y="1"/>
                  </a:moveTo>
                  <a:cubicBezTo>
                    <a:pt x="935" y="1"/>
                    <a:pt x="715" y="82"/>
                    <a:pt x="539" y="262"/>
                  </a:cubicBezTo>
                  <a:cubicBezTo>
                    <a:pt x="0" y="815"/>
                    <a:pt x="392" y="1738"/>
                    <a:pt x="1156" y="1738"/>
                  </a:cubicBezTo>
                  <a:cubicBezTo>
                    <a:pt x="1163" y="1738"/>
                    <a:pt x="1171" y="1738"/>
                    <a:pt x="1178" y="1738"/>
                  </a:cubicBezTo>
                  <a:cubicBezTo>
                    <a:pt x="1650" y="1729"/>
                    <a:pt x="2028" y="1342"/>
                    <a:pt x="2024" y="870"/>
                  </a:cubicBezTo>
                  <a:cubicBezTo>
                    <a:pt x="2024" y="345"/>
                    <a:pt x="1595" y="1"/>
                    <a:pt x="11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4"/>
            <p:cNvSpPr/>
            <p:nvPr/>
          </p:nvSpPr>
          <p:spPr>
            <a:xfrm>
              <a:off x="2712825" y="715425"/>
              <a:ext cx="10600" cy="9025"/>
            </a:xfrm>
            <a:custGeom>
              <a:rect b="b" l="l" r="r" t="t"/>
              <a:pathLst>
                <a:path extrusionOk="0" h="361" w="424">
                  <a:moveTo>
                    <a:pt x="304" y="1"/>
                  </a:moveTo>
                  <a:cubicBezTo>
                    <a:pt x="239" y="1"/>
                    <a:pt x="162" y="87"/>
                    <a:pt x="127" y="126"/>
                  </a:cubicBezTo>
                  <a:cubicBezTo>
                    <a:pt x="73" y="180"/>
                    <a:pt x="1" y="243"/>
                    <a:pt x="14" y="329"/>
                  </a:cubicBezTo>
                  <a:cubicBezTo>
                    <a:pt x="19" y="347"/>
                    <a:pt x="37" y="360"/>
                    <a:pt x="59" y="360"/>
                  </a:cubicBezTo>
                  <a:cubicBezTo>
                    <a:pt x="63" y="360"/>
                    <a:pt x="67" y="361"/>
                    <a:pt x="71" y="361"/>
                  </a:cubicBezTo>
                  <a:cubicBezTo>
                    <a:pt x="142" y="361"/>
                    <a:pt x="197" y="285"/>
                    <a:pt x="244" y="239"/>
                  </a:cubicBezTo>
                  <a:cubicBezTo>
                    <a:pt x="293" y="194"/>
                    <a:pt x="424" y="90"/>
                    <a:pt x="352" y="23"/>
                  </a:cubicBezTo>
                  <a:cubicBezTo>
                    <a:pt x="337" y="7"/>
                    <a:pt x="321" y="1"/>
                    <a:pt x="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4"/>
            <p:cNvSpPr/>
            <p:nvPr/>
          </p:nvSpPr>
          <p:spPr>
            <a:xfrm>
              <a:off x="2722400" y="719125"/>
              <a:ext cx="4275" cy="4225"/>
            </a:xfrm>
            <a:custGeom>
              <a:rect b="b" l="l" r="r" t="t"/>
              <a:pathLst>
                <a:path extrusionOk="0" h="169" w="171">
                  <a:moveTo>
                    <a:pt x="124" y="0"/>
                  </a:moveTo>
                  <a:cubicBezTo>
                    <a:pt x="122" y="0"/>
                    <a:pt x="120" y="0"/>
                    <a:pt x="117" y="1"/>
                  </a:cubicBezTo>
                  <a:cubicBezTo>
                    <a:pt x="54" y="23"/>
                    <a:pt x="9" y="86"/>
                    <a:pt x="0" y="154"/>
                  </a:cubicBezTo>
                  <a:cubicBezTo>
                    <a:pt x="0" y="158"/>
                    <a:pt x="5" y="163"/>
                    <a:pt x="9" y="167"/>
                  </a:cubicBezTo>
                  <a:cubicBezTo>
                    <a:pt x="15" y="168"/>
                    <a:pt x="20" y="169"/>
                    <a:pt x="25" y="169"/>
                  </a:cubicBezTo>
                  <a:cubicBezTo>
                    <a:pt x="86" y="169"/>
                    <a:pt x="159" y="103"/>
                    <a:pt x="167" y="46"/>
                  </a:cubicBezTo>
                  <a:cubicBezTo>
                    <a:pt x="171" y="21"/>
                    <a:pt x="149" y="0"/>
                    <a:pt x="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4"/>
            <p:cNvSpPr/>
            <p:nvPr/>
          </p:nvSpPr>
          <p:spPr>
            <a:xfrm>
              <a:off x="2776450" y="709675"/>
              <a:ext cx="11650" cy="10500"/>
            </a:xfrm>
            <a:custGeom>
              <a:rect b="b" l="l" r="r" t="t"/>
              <a:pathLst>
                <a:path extrusionOk="0" h="420" w="466">
                  <a:moveTo>
                    <a:pt x="350" y="0"/>
                  </a:moveTo>
                  <a:cubicBezTo>
                    <a:pt x="276" y="0"/>
                    <a:pt x="225" y="80"/>
                    <a:pt x="178" y="131"/>
                  </a:cubicBezTo>
                  <a:cubicBezTo>
                    <a:pt x="124" y="185"/>
                    <a:pt x="74" y="244"/>
                    <a:pt x="34" y="302"/>
                  </a:cubicBezTo>
                  <a:cubicBezTo>
                    <a:pt x="0" y="358"/>
                    <a:pt x="46" y="419"/>
                    <a:pt x="101" y="419"/>
                  </a:cubicBezTo>
                  <a:cubicBezTo>
                    <a:pt x="113" y="419"/>
                    <a:pt x="125" y="416"/>
                    <a:pt x="137" y="410"/>
                  </a:cubicBezTo>
                  <a:cubicBezTo>
                    <a:pt x="200" y="370"/>
                    <a:pt x="259" y="325"/>
                    <a:pt x="317" y="271"/>
                  </a:cubicBezTo>
                  <a:cubicBezTo>
                    <a:pt x="385" y="212"/>
                    <a:pt x="465" y="158"/>
                    <a:pt x="443" y="59"/>
                  </a:cubicBezTo>
                  <a:cubicBezTo>
                    <a:pt x="430" y="23"/>
                    <a:pt x="398" y="1"/>
                    <a:pt x="362" y="1"/>
                  </a:cubicBezTo>
                  <a:cubicBezTo>
                    <a:pt x="358" y="0"/>
                    <a:pt x="354" y="0"/>
                    <a:pt x="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4"/>
            <p:cNvSpPr/>
            <p:nvPr/>
          </p:nvSpPr>
          <p:spPr>
            <a:xfrm>
              <a:off x="2788350" y="712675"/>
              <a:ext cx="6600" cy="5925"/>
            </a:xfrm>
            <a:custGeom>
              <a:rect b="b" l="l" r="r" t="t"/>
              <a:pathLst>
                <a:path extrusionOk="0" h="237" w="264">
                  <a:moveTo>
                    <a:pt x="161" y="1"/>
                  </a:moveTo>
                  <a:cubicBezTo>
                    <a:pt x="138" y="1"/>
                    <a:pt x="114" y="12"/>
                    <a:pt x="97" y="38"/>
                  </a:cubicBezTo>
                  <a:cubicBezTo>
                    <a:pt x="70" y="65"/>
                    <a:pt x="48" y="97"/>
                    <a:pt x="30" y="128"/>
                  </a:cubicBezTo>
                  <a:cubicBezTo>
                    <a:pt x="1" y="179"/>
                    <a:pt x="40" y="237"/>
                    <a:pt x="90" y="237"/>
                  </a:cubicBezTo>
                  <a:cubicBezTo>
                    <a:pt x="101" y="237"/>
                    <a:pt x="113" y="234"/>
                    <a:pt x="124" y="227"/>
                  </a:cubicBezTo>
                  <a:cubicBezTo>
                    <a:pt x="174" y="200"/>
                    <a:pt x="210" y="164"/>
                    <a:pt x="232" y="115"/>
                  </a:cubicBezTo>
                  <a:cubicBezTo>
                    <a:pt x="264" y="56"/>
                    <a:pt x="213"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4"/>
            <p:cNvSpPr/>
            <p:nvPr/>
          </p:nvSpPr>
          <p:spPr>
            <a:xfrm>
              <a:off x="2649750" y="823375"/>
              <a:ext cx="62100" cy="180900"/>
            </a:xfrm>
            <a:custGeom>
              <a:rect b="b" l="l" r="r" t="t"/>
              <a:pathLst>
                <a:path extrusionOk="0" h="7236" w="2484">
                  <a:moveTo>
                    <a:pt x="954" y="1"/>
                  </a:moveTo>
                  <a:lnTo>
                    <a:pt x="886" y="68"/>
                  </a:lnTo>
                  <a:cubicBezTo>
                    <a:pt x="855" y="91"/>
                    <a:pt x="832" y="122"/>
                    <a:pt x="810" y="149"/>
                  </a:cubicBezTo>
                  <a:cubicBezTo>
                    <a:pt x="774" y="185"/>
                    <a:pt x="742" y="226"/>
                    <a:pt x="711" y="266"/>
                  </a:cubicBezTo>
                  <a:cubicBezTo>
                    <a:pt x="527" y="527"/>
                    <a:pt x="383" y="815"/>
                    <a:pt x="293" y="1116"/>
                  </a:cubicBezTo>
                  <a:cubicBezTo>
                    <a:pt x="158" y="1548"/>
                    <a:pt x="72" y="1989"/>
                    <a:pt x="41" y="2439"/>
                  </a:cubicBezTo>
                  <a:cubicBezTo>
                    <a:pt x="0" y="2952"/>
                    <a:pt x="5" y="3465"/>
                    <a:pt x="63" y="3978"/>
                  </a:cubicBezTo>
                  <a:cubicBezTo>
                    <a:pt x="90" y="4243"/>
                    <a:pt x="144" y="4499"/>
                    <a:pt x="225" y="4751"/>
                  </a:cubicBezTo>
                  <a:cubicBezTo>
                    <a:pt x="270" y="4873"/>
                    <a:pt x="311" y="4990"/>
                    <a:pt x="360" y="5107"/>
                  </a:cubicBezTo>
                  <a:cubicBezTo>
                    <a:pt x="414" y="5224"/>
                    <a:pt x="464" y="5332"/>
                    <a:pt x="527" y="5449"/>
                  </a:cubicBezTo>
                  <a:cubicBezTo>
                    <a:pt x="585" y="5566"/>
                    <a:pt x="648" y="5660"/>
                    <a:pt x="711" y="5764"/>
                  </a:cubicBezTo>
                  <a:lnTo>
                    <a:pt x="805" y="5912"/>
                  </a:lnTo>
                  <a:cubicBezTo>
                    <a:pt x="837" y="5961"/>
                    <a:pt x="873" y="6006"/>
                    <a:pt x="909" y="6051"/>
                  </a:cubicBezTo>
                  <a:cubicBezTo>
                    <a:pt x="981" y="6141"/>
                    <a:pt x="1048" y="6227"/>
                    <a:pt x="1116" y="6312"/>
                  </a:cubicBezTo>
                  <a:lnTo>
                    <a:pt x="1332" y="6528"/>
                  </a:lnTo>
                  <a:cubicBezTo>
                    <a:pt x="1399" y="6596"/>
                    <a:pt x="1471" y="6659"/>
                    <a:pt x="1548" y="6717"/>
                  </a:cubicBezTo>
                  <a:cubicBezTo>
                    <a:pt x="1611" y="6776"/>
                    <a:pt x="1678" y="6825"/>
                    <a:pt x="1750" y="6875"/>
                  </a:cubicBezTo>
                  <a:lnTo>
                    <a:pt x="1939" y="6996"/>
                  </a:lnTo>
                  <a:lnTo>
                    <a:pt x="2106" y="7091"/>
                  </a:lnTo>
                  <a:cubicBezTo>
                    <a:pt x="2187" y="7131"/>
                    <a:pt x="2268" y="7167"/>
                    <a:pt x="2353" y="7203"/>
                  </a:cubicBezTo>
                  <a:cubicBezTo>
                    <a:pt x="2411" y="7226"/>
                    <a:pt x="2443" y="7235"/>
                    <a:pt x="2443" y="7235"/>
                  </a:cubicBezTo>
                  <a:cubicBezTo>
                    <a:pt x="2445" y="7235"/>
                    <a:pt x="2448" y="7236"/>
                    <a:pt x="2450" y="7236"/>
                  </a:cubicBezTo>
                  <a:cubicBezTo>
                    <a:pt x="2462" y="7236"/>
                    <a:pt x="2475" y="7228"/>
                    <a:pt x="2479" y="7217"/>
                  </a:cubicBezTo>
                  <a:cubicBezTo>
                    <a:pt x="2483" y="7199"/>
                    <a:pt x="2474" y="7181"/>
                    <a:pt x="2461" y="7176"/>
                  </a:cubicBezTo>
                  <a:cubicBezTo>
                    <a:pt x="2461" y="7176"/>
                    <a:pt x="2429" y="7167"/>
                    <a:pt x="2375" y="7140"/>
                  </a:cubicBezTo>
                  <a:cubicBezTo>
                    <a:pt x="2295" y="7109"/>
                    <a:pt x="2218" y="7068"/>
                    <a:pt x="2142" y="7028"/>
                  </a:cubicBezTo>
                  <a:lnTo>
                    <a:pt x="1980" y="6929"/>
                  </a:lnTo>
                  <a:lnTo>
                    <a:pt x="1800" y="6803"/>
                  </a:lnTo>
                  <a:cubicBezTo>
                    <a:pt x="1732" y="6753"/>
                    <a:pt x="1669" y="6704"/>
                    <a:pt x="1606" y="6645"/>
                  </a:cubicBezTo>
                  <a:cubicBezTo>
                    <a:pt x="1534" y="6587"/>
                    <a:pt x="1467" y="6524"/>
                    <a:pt x="1404" y="6456"/>
                  </a:cubicBezTo>
                  <a:lnTo>
                    <a:pt x="1197" y="6240"/>
                  </a:lnTo>
                  <a:cubicBezTo>
                    <a:pt x="1129" y="6159"/>
                    <a:pt x="1066" y="6074"/>
                    <a:pt x="999" y="5988"/>
                  </a:cubicBezTo>
                  <a:cubicBezTo>
                    <a:pt x="963" y="5943"/>
                    <a:pt x="931" y="5898"/>
                    <a:pt x="900" y="5853"/>
                  </a:cubicBezTo>
                  <a:lnTo>
                    <a:pt x="810" y="5705"/>
                  </a:lnTo>
                  <a:lnTo>
                    <a:pt x="715" y="5552"/>
                  </a:lnTo>
                  <a:lnTo>
                    <a:pt x="671" y="5476"/>
                  </a:lnTo>
                  <a:cubicBezTo>
                    <a:pt x="662" y="5462"/>
                    <a:pt x="653" y="5444"/>
                    <a:pt x="648" y="5440"/>
                  </a:cubicBezTo>
                  <a:lnTo>
                    <a:pt x="630" y="5399"/>
                  </a:lnTo>
                  <a:cubicBezTo>
                    <a:pt x="576" y="5287"/>
                    <a:pt x="522" y="5179"/>
                    <a:pt x="473" y="5066"/>
                  </a:cubicBezTo>
                  <a:lnTo>
                    <a:pt x="333" y="4711"/>
                  </a:lnTo>
                  <a:cubicBezTo>
                    <a:pt x="257" y="4468"/>
                    <a:pt x="203" y="4216"/>
                    <a:pt x="180" y="3964"/>
                  </a:cubicBezTo>
                  <a:cubicBezTo>
                    <a:pt x="117" y="3460"/>
                    <a:pt x="104" y="2952"/>
                    <a:pt x="135" y="2444"/>
                  </a:cubicBezTo>
                  <a:cubicBezTo>
                    <a:pt x="158" y="2003"/>
                    <a:pt x="230" y="1562"/>
                    <a:pt x="347" y="1134"/>
                  </a:cubicBezTo>
                  <a:cubicBezTo>
                    <a:pt x="396" y="968"/>
                    <a:pt x="459" y="802"/>
                    <a:pt x="531" y="640"/>
                  </a:cubicBezTo>
                  <a:cubicBezTo>
                    <a:pt x="585" y="514"/>
                    <a:pt x="653" y="392"/>
                    <a:pt x="729" y="280"/>
                  </a:cubicBezTo>
                  <a:cubicBezTo>
                    <a:pt x="756" y="235"/>
                    <a:pt x="783" y="194"/>
                    <a:pt x="814" y="158"/>
                  </a:cubicBezTo>
                  <a:cubicBezTo>
                    <a:pt x="837" y="127"/>
                    <a:pt x="864" y="100"/>
                    <a:pt x="886" y="73"/>
                  </a:cubicBezTo>
                  <a:lnTo>
                    <a:pt x="954"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4"/>
            <p:cNvSpPr/>
            <p:nvPr/>
          </p:nvSpPr>
          <p:spPr>
            <a:xfrm>
              <a:off x="2691700" y="861950"/>
              <a:ext cx="39725" cy="119875"/>
            </a:xfrm>
            <a:custGeom>
              <a:rect b="b" l="l" r="r" t="t"/>
              <a:pathLst>
                <a:path extrusionOk="0" h="4795" w="1589">
                  <a:moveTo>
                    <a:pt x="32" y="1"/>
                  </a:moveTo>
                  <a:cubicBezTo>
                    <a:pt x="14" y="1"/>
                    <a:pt x="0" y="14"/>
                    <a:pt x="0" y="32"/>
                  </a:cubicBezTo>
                  <a:cubicBezTo>
                    <a:pt x="0" y="32"/>
                    <a:pt x="0" y="352"/>
                    <a:pt x="45" y="829"/>
                  </a:cubicBezTo>
                  <a:cubicBezTo>
                    <a:pt x="95" y="1409"/>
                    <a:pt x="194" y="1989"/>
                    <a:pt x="338" y="2556"/>
                  </a:cubicBezTo>
                  <a:cubicBezTo>
                    <a:pt x="378" y="2709"/>
                    <a:pt x="428" y="2862"/>
                    <a:pt x="473" y="3015"/>
                  </a:cubicBezTo>
                  <a:cubicBezTo>
                    <a:pt x="518" y="3163"/>
                    <a:pt x="576" y="3307"/>
                    <a:pt x="630" y="3447"/>
                  </a:cubicBezTo>
                  <a:cubicBezTo>
                    <a:pt x="733" y="3703"/>
                    <a:pt x="859" y="3946"/>
                    <a:pt x="1008" y="4180"/>
                  </a:cubicBezTo>
                  <a:cubicBezTo>
                    <a:pt x="1066" y="4270"/>
                    <a:pt x="1129" y="4360"/>
                    <a:pt x="1201" y="4445"/>
                  </a:cubicBezTo>
                  <a:cubicBezTo>
                    <a:pt x="1264" y="4522"/>
                    <a:pt x="1323" y="4585"/>
                    <a:pt x="1372" y="4634"/>
                  </a:cubicBezTo>
                  <a:cubicBezTo>
                    <a:pt x="1417" y="4688"/>
                    <a:pt x="1462" y="4720"/>
                    <a:pt x="1489" y="4747"/>
                  </a:cubicBezTo>
                  <a:lnTo>
                    <a:pt x="1530" y="4787"/>
                  </a:lnTo>
                  <a:cubicBezTo>
                    <a:pt x="1536" y="4792"/>
                    <a:pt x="1544" y="4794"/>
                    <a:pt x="1552" y="4794"/>
                  </a:cubicBezTo>
                  <a:cubicBezTo>
                    <a:pt x="1560" y="4794"/>
                    <a:pt x="1568" y="4792"/>
                    <a:pt x="1575" y="4787"/>
                  </a:cubicBezTo>
                  <a:cubicBezTo>
                    <a:pt x="1588" y="4774"/>
                    <a:pt x="1588" y="4756"/>
                    <a:pt x="1575" y="4742"/>
                  </a:cubicBezTo>
                  <a:lnTo>
                    <a:pt x="1534" y="4702"/>
                  </a:lnTo>
                  <a:cubicBezTo>
                    <a:pt x="1507" y="4675"/>
                    <a:pt x="1467" y="4643"/>
                    <a:pt x="1422" y="4589"/>
                  </a:cubicBezTo>
                  <a:cubicBezTo>
                    <a:pt x="1377" y="4540"/>
                    <a:pt x="1323" y="4477"/>
                    <a:pt x="1264" y="4400"/>
                  </a:cubicBezTo>
                  <a:cubicBezTo>
                    <a:pt x="1201" y="4315"/>
                    <a:pt x="1143" y="4225"/>
                    <a:pt x="1084" y="4135"/>
                  </a:cubicBezTo>
                  <a:cubicBezTo>
                    <a:pt x="949" y="3901"/>
                    <a:pt x="828" y="3663"/>
                    <a:pt x="733" y="3411"/>
                  </a:cubicBezTo>
                  <a:cubicBezTo>
                    <a:pt x="679" y="3276"/>
                    <a:pt x="626" y="3127"/>
                    <a:pt x="581" y="2983"/>
                  </a:cubicBezTo>
                  <a:cubicBezTo>
                    <a:pt x="531" y="2839"/>
                    <a:pt x="491" y="2686"/>
                    <a:pt x="450" y="2534"/>
                  </a:cubicBezTo>
                  <a:cubicBezTo>
                    <a:pt x="410" y="2381"/>
                    <a:pt x="369" y="2228"/>
                    <a:pt x="342" y="2075"/>
                  </a:cubicBezTo>
                  <a:cubicBezTo>
                    <a:pt x="311" y="1922"/>
                    <a:pt x="279" y="1769"/>
                    <a:pt x="252" y="1625"/>
                  </a:cubicBezTo>
                  <a:cubicBezTo>
                    <a:pt x="203" y="1332"/>
                    <a:pt x="162" y="1058"/>
                    <a:pt x="135" y="824"/>
                  </a:cubicBezTo>
                  <a:cubicBezTo>
                    <a:pt x="81" y="352"/>
                    <a:pt x="63" y="37"/>
                    <a:pt x="63" y="37"/>
                  </a:cubicBezTo>
                  <a:cubicBezTo>
                    <a:pt x="68" y="19"/>
                    <a:pt x="50" y="1"/>
                    <a:pt x="3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4"/>
            <p:cNvSpPr/>
            <p:nvPr/>
          </p:nvSpPr>
          <p:spPr>
            <a:xfrm>
              <a:off x="2697700" y="974200"/>
              <a:ext cx="38700" cy="34225"/>
            </a:xfrm>
            <a:custGeom>
              <a:rect b="b" l="l" r="r" t="t"/>
              <a:pathLst>
                <a:path extrusionOk="0" h="1369" w="1548">
                  <a:moveTo>
                    <a:pt x="1464" y="0"/>
                  </a:moveTo>
                  <a:cubicBezTo>
                    <a:pt x="1444" y="0"/>
                    <a:pt x="1423" y="11"/>
                    <a:pt x="1411" y="36"/>
                  </a:cubicBezTo>
                  <a:lnTo>
                    <a:pt x="1362" y="104"/>
                  </a:lnTo>
                  <a:cubicBezTo>
                    <a:pt x="1335" y="144"/>
                    <a:pt x="1290" y="207"/>
                    <a:pt x="1236" y="275"/>
                  </a:cubicBezTo>
                  <a:cubicBezTo>
                    <a:pt x="1177" y="342"/>
                    <a:pt x="1119" y="428"/>
                    <a:pt x="1047" y="509"/>
                  </a:cubicBezTo>
                  <a:cubicBezTo>
                    <a:pt x="1011" y="549"/>
                    <a:pt x="979" y="594"/>
                    <a:pt x="939" y="635"/>
                  </a:cubicBezTo>
                  <a:lnTo>
                    <a:pt x="822" y="765"/>
                  </a:lnTo>
                  <a:cubicBezTo>
                    <a:pt x="781" y="806"/>
                    <a:pt x="741" y="842"/>
                    <a:pt x="700" y="882"/>
                  </a:cubicBezTo>
                  <a:lnTo>
                    <a:pt x="637" y="936"/>
                  </a:lnTo>
                  <a:lnTo>
                    <a:pt x="574" y="986"/>
                  </a:lnTo>
                  <a:cubicBezTo>
                    <a:pt x="534" y="1013"/>
                    <a:pt x="489" y="1049"/>
                    <a:pt x="457" y="1076"/>
                  </a:cubicBezTo>
                  <a:cubicBezTo>
                    <a:pt x="412" y="1098"/>
                    <a:pt x="368" y="1134"/>
                    <a:pt x="336" y="1148"/>
                  </a:cubicBezTo>
                  <a:cubicBezTo>
                    <a:pt x="300" y="1166"/>
                    <a:pt x="269" y="1179"/>
                    <a:pt x="233" y="1193"/>
                  </a:cubicBezTo>
                  <a:cubicBezTo>
                    <a:pt x="206" y="1206"/>
                    <a:pt x="179" y="1215"/>
                    <a:pt x="152" y="1224"/>
                  </a:cubicBezTo>
                  <a:cubicBezTo>
                    <a:pt x="107" y="1238"/>
                    <a:pt x="80" y="1247"/>
                    <a:pt x="80" y="1247"/>
                  </a:cubicBezTo>
                  <a:lnTo>
                    <a:pt x="71" y="1251"/>
                  </a:lnTo>
                  <a:cubicBezTo>
                    <a:pt x="0" y="1269"/>
                    <a:pt x="16" y="1368"/>
                    <a:pt x="84" y="1368"/>
                  </a:cubicBezTo>
                  <a:cubicBezTo>
                    <a:pt x="86" y="1368"/>
                    <a:pt x="87" y="1368"/>
                    <a:pt x="89" y="1368"/>
                  </a:cubicBezTo>
                  <a:cubicBezTo>
                    <a:pt x="89" y="1368"/>
                    <a:pt x="125" y="1368"/>
                    <a:pt x="179" y="1364"/>
                  </a:cubicBezTo>
                  <a:cubicBezTo>
                    <a:pt x="215" y="1364"/>
                    <a:pt x="246" y="1359"/>
                    <a:pt x="282" y="1350"/>
                  </a:cubicBezTo>
                  <a:cubicBezTo>
                    <a:pt x="327" y="1341"/>
                    <a:pt x="368" y="1332"/>
                    <a:pt x="412" y="1314"/>
                  </a:cubicBezTo>
                  <a:cubicBezTo>
                    <a:pt x="457" y="1296"/>
                    <a:pt x="507" y="1278"/>
                    <a:pt x="552" y="1256"/>
                  </a:cubicBezTo>
                  <a:cubicBezTo>
                    <a:pt x="606" y="1224"/>
                    <a:pt x="651" y="1197"/>
                    <a:pt x="700" y="1166"/>
                  </a:cubicBezTo>
                  <a:lnTo>
                    <a:pt x="781" y="1112"/>
                  </a:lnTo>
                  <a:cubicBezTo>
                    <a:pt x="804" y="1094"/>
                    <a:pt x="826" y="1076"/>
                    <a:pt x="849" y="1053"/>
                  </a:cubicBezTo>
                  <a:cubicBezTo>
                    <a:pt x="894" y="1013"/>
                    <a:pt x="943" y="968"/>
                    <a:pt x="988" y="927"/>
                  </a:cubicBezTo>
                  <a:lnTo>
                    <a:pt x="1114" y="788"/>
                  </a:lnTo>
                  <a:cubicBezTo>
                    <a:pt x="1155" y="743"/>
                    <a:pt x="1191" y="693"/>
                    <a:pt x="1227" y="644"/>
                  </a:cubicBezTo>
                  <a:cubicBezTo>
                    <a:pt x="1290" y="558"/>
                    <a:pt x="1344" y="468"/>
                    <a:pt x="1393" y="374"/>
                  </a:cubicBezTo>
                  <a:cubicBezTo>
                    <a:pt x="1434" y="293"/>
                    <a:pt x="1470" y="221"/>
                    <a:pt x="1492" y="171"/>
                  </a:cubicBezTo>
                  <a:cubicBezTo>
                    <a:pt x="1501" y="144"/>
                    <a:pt x="1515" y="117"/>
                    <a:pt x="1524" y="90"/>
                  </a:cubicBezTo>
                  <a:cubicBezTo>
                    <a:pt x="1548" y="42"/>
                    <a:pt x="1506" y="0"/>
                    <a:pt x="14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4"/>
            <p:cNvSpPr/>
            <p:nvPr/>
          </p:nvSpPr>
          <p:spPr>
            <a:xfrm>
              <a:off x="2793950" y="848850"/>
              <a:ext cx="37675" cy="152475"/>
            </a:xfrm>
            <a:custGeom>
              <a:rect b="b" l="l" r="r" t="t"/>
              <a:pathLst>
                <a:path extrusionOk="0" h="6099" w="1507">
                  <a:moveTo>
                    <a:pt x="34" y="1"/>
                  </a:moveTo>
                  <a:cubicBezTo>
                    <a:pt x="17" y="1"/>
                    <a:pt x="1" y="14"/>
                    <a:pt x="4" y="34"/>
                  </a:cubicBezTo>
                  <a:lnTo>
                    <a:pt x="80" y="291"/>
                  </a:lnTo>
                  <a:cubicBezTo>
                    <a:pt x="134" y="453"/>
                    <a:pt x="193" y="687"/>
                    <a:pt x="278" y="966"/>
                  </a:cubicBezTo>
                  <a:cubicBezTo>
                    <a:pt x="359" y="1245"/>
                    <a:pt x="445" y="1573"/>
                    <a:pt x="544" y="1924"/>
                  </a:cubicBezTo>
                  <a:cubicBezTo>
                    <a:pt x="634" y="2279"/>
                    <a:pt x="733" y="2653"/>
                    <a:pt x="823" y="3031"/>
                  </a:cubicBezTo>
                  <a:cubicBezTo>
                    <a:pt x="868" y="3219"/>
                    <a:pt x="908" y="3408"/>
                    <a:pt x="953" y="3593"/>
                  </a:cubicBezTo>
                  <a:cubicBezTo>
                    <a:pt x="998" y="3777"/>
                    <a:pt x="1039" y="3962"/>
                    <a:pt x="1075" y="4142"/>
                  </a:cubicBezTo>
                  <a:cubicBezTo>
                    <a:pt x="1147" y="4497"/>
                    <a:pt x="1228" y="4830"/>
                    <a:pt x="1273" y="5118"/>
                  </a:cubicBezTo>
                  <a:lnTo>
                    <a:pt x="1439" y="6072"/>
                  </a:lnTo>
                  <a:cubicBezTo>
                    <a:pt x="1443" y="6090"/>
                    <a:pt x="1461" y="6099"/>
                    <a:pt x="1475" y="6099"/>
                  </a:cubicBezTo>
                  <a:cubicBezTo>
                    <a:pt x="1493" y="6094"/>
                    <a:pt x="1506" y="6076"/>
                    <a:pt x="1502" y="6063"/>
                  </a:cubicBezTo>
                  <a:lnTo>
                    <a:pt x="1362" y="5100"/>
                  </a:lnTo>
                  <a:cubicBezTo>
                    <a:pt x="1340" y="4956"/>
                    <a:pt x="1313" y="4799"/>
                    <a:pt x="1277" y="4637"/>
                  </a:cubicBezTo>
                  <a:cubicBezTo>
                    <a:pt x="1246" y="4470"/>
                    <a:pt x="1214" y="4299"/>
                    <a:pt x="1178" y="4119"/>
                  </a:cubicBezTo>
                  <a:cubicBezTo>
                    <a:pt x="1147" y="3939"/>
                    <a:pt x="1106" y="3755"/>
                    <a:pt x="1061" y="3566"/>
                  </a:cubicBezTo>
                  <a:cubicBezTo>
                    <a:pt x="1021" y="3381"/>
                    <a:pt x="976" y="3192"/>
                    <a:pt x="931" y="3004"/>
                  </a:cubicBezTo>
                  <a:cubicBezTo>
                    <a:pt x="890" y="2815"/>
                    <a:pt x="836" y="2626"/>
                    <a:pt x="791" y="2441"/>
                  </a:cubicBezTo>
                  <a:lnTo>
                    <a:pt x="647" y="1897"/>
                  </a:lnTo>
                  <a:cubicBezTo>
                    <a:pt x="548" y="1546"/>
                    <a:pt x="449" y="1218"/>
                    <a:pt x="364" y="939"/>
                  </a:cubicBezTo>
                  <a:cubicBezTo>
                    <a:pt x="283" y="660"/>
                    <a:pt x="206" y="430"/>
                    <a:pt x="148" y="268"/>
                  </a:cubicBezTo>
                  <a:lnTo>
                    <a:pt x="62" y="16"/>
                  </a:lnTo>
                  <a:lnTo>
                    <a:pt x="58" y="12"/>
                  </a:lnTo>
                  <a:cubicBezTo>
                    <a:pt x="52" y="4"/>
                    <a:pt x="43" y="1"/>
                    <a:pt x="3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4"/>
            <p:cNvSpPr/>
            <p:nvPr/>
          </p:nvSpPr>
          <p:spPr>
            <a:xfrm>
              <a:off x="2759275" y="731375"/>
              <a:ext cx="9025" cy="16700"/>
            </a:xfrm>
            <a:custGeom>
              <a:rect b="b" l="l" r="r" t="t"/>
              <a:pathLst>
                <a:path extrusionOk="0" h="668" w="361">
                  <a:moveTo>
                    <a:pt x="86" y="1"/>
                  </a:moveTo>
                  <a:cubicBezTo>
                    <a:pt x="73" y="1"/>
                    <a:pt x="59" y="10"/>
                    <a:pt x="55" y="23"/>
                  </a:cubicBezTo>
                  <a:cubicBezTo>
                    <a:pt x="46" y="37"/>
                    <a:pt x="50" y="55"/>
                    <a:pt x="68" y="64"/>
                  </a:cubicBezTo>
                  <a:cubicBezTo>
                    <a:pt x="77" y="68"/>
                    <a:pt x="86" y="73"/>
                    <a:pt x="95" y="82"/>
                  </a:cubicBezTo>
                  <a:cubicBezTo>
                    <a:pt x="118" y="95"/>
                    <a:pt x="140" y="109"/>
                    <a:pt x="158" y="131"/>
                  </a:cubicBezTo>
                  <a:cubicBezTo>
                    <a:pt x="185" y="154"/>
                    <a:pt x="208" y="185"/>
                    <a:pt x="226" y="221"/>
                  </a:cubicBezTo>
                  <a:cubicBezTo>
                    <a:pt x="230" y="239"/>
                    <a:pt x="239" y="257"/>
                    <a:pt x="239" y="275"/>
                  </a:cubicBezTo>
                  <a:cubicBezTo>
                    <a:pt x="244" y="284"/>
                    <a:pt x="244" y="293"/>
                    <a:pt x="239" y="307"/>
                  </a:cubicBezTo>
                  <a:cubicBezTo>
                    <a:pt x="239" y="316"/>
                    <a:pt x="239" y="325"/>
                    <a:pt x="239" y="334"/>
                  </a:cubicBezTo>
                  <a:cubicBezTo>
                    <a:pt x="221" y="415"/>
                    <a:pt x="176" y="482"/>
                    <a:pt x="109" y="536"/>
                  </a:cubicBezTo>
                  <a:cubicBezTo>
                    <a:pt x="82" y="559"/>
                    <a:pt x="59" y="577"/>
                    <a:pt x="41" y="590"/>
                  </a:cubicBezTo>
                  <a:lnTo>
                    <a:pt x="14" y="613"/>
                  </a:lnTo>
                  <a:cubicBezTo>
                    <a:pt x="5" y="617"/>
                    <a:pt x="1" y="631"/>
                    <a:pt x="1" y="644"/>
                  </a:cubicBezTo>
                  <a:cubicBezTo>
                    <a:pt x="5" y="659"/>
                    <a:pt x="18" y="668"/>
                    <a:pt x="32" y="668"/>
                  </a:cubicBezTo>
                  <a:cubicBezTo>
                    <a:pt x="35" y="668"/>
                    <a:pt x="38" y="667"/>
                    <a:pt x="41" y="667"/>
                  </a:cubicBezTo>
                  <a:cubicBezTo>
                    <a:pt x="86" y="653"/>
                    <a:pt x="127" y="631"/>
                    <a:pt x="167" y="608"/>
                  </a:cubicBezTo>
                  <a:cubicBezTo>
                    <a:pt x="208" y="581"/>
                    <a:pt x="244" y="550"/>
                    <a:pt x="280" y="514"/>
                  </a:cubicBezTo>
                  <a:cubicBezTo>
                    <a:pt x="320" y="464"/>
                    <a:pt x="347" y="410"/>
                    <a:pt x="356" y="352"/>
                  </a:cubicBezTo>
                  <a:cubicBezTo>
                    <a:pt x="361" y="334"/>
                    <a:pt x="361" y="316"/>
                    <a:pt x="361" y="302"/>
                  </a:cubicBezTo>
                  <a:cubicBezTo>
                    <a:pt x="361" y="284"/>
                    <a:pt x="356" y="271"/>
                    <a:pt x="356" y="253"/>
                  </a:cubicBezTo>
                  <a:cubicBezTo>
                    <a:pt x="347" y="226"/>
                    <a:pt x="338" y="194"/>
                    <a:pt x="325" y="167"/>
                  </a:cubicBezTo>
                  <a:cubicBezTo>
                    <a:pt x="302" y="122"/>
                    <a:pt x="266" y="82"/>
                    <a:pt x="221" y="55"/>
                  </a:cubicBezTo>
                  <a:cubicBezTo>
                    <a:pt x="181" y="23"/>
                    <a:pt x="131" y="10"/>
                    <a:pt x="8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4"/>
            <p:cNvSpPr/>
            <p:nvPr/>
          </p:nvSpPr>
          <p:spPr>
            <a:xfrm>
              <a:off x="2748550" y="745375"/>
              <a:ext cx="7275" cy="2800"/>
            </a:xfrm>
            <a:custGeom>
              <a:rect b="b" l="l" r="r" t="t"/>
              <a:pathLst>
                <a:path extrusionOk="0" h="112" w="291">
                  <a:moveTo>
                    <a:pt x="61" y="1"/>
                  </a:moveTo>
                  <a:cubicBezTo>
                    <a:pt x="45" y="1"/>
                    <a:pt x="32" y="4"/>
                    <a:pt x="25" y="12"/>
                  </a:cubicBezTo>
                  <a:cubicBezTo>
                    <a:pt x="1" y="43"/>
                    <a:pt x="114" y="111"/>
                    <a:pt x="202" y="111"/>
                  </a:cubicBezTo>
                  <a:cubicBezTo>
                    <a:pt x="229" y="111"/>
                    <a:pt x="254" y="105"/>
                    <a:pt x="272" y="89"/>
                  </a:cubicBezTo>
                  <a:cubicBezTo>
                    <a:pt x="291" y="70"/>
                    <a:pt x="137" y="1"/>
                    <a:pt x="6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4"/>
            <p:cNvSpPr/>
            <p:nvPr/>
          </p:nvSpPr>
          <p:spPr>
            <a:xfrm>
              <a:off x="2699475" y="643775"/>
              <a:ext cx="11925" cy="27100"/>
            </a:xfrm>
            <a:custGeom>
              <a:rect b="b" l="l" r="r" t="t"/>
              <a:pathLst>
                <a:path extrusionOk="0" h="1084" w="477">
                  <a:moveTo>
                    <a:pt x="173" y="0"/>
                  </a:moveTo>
                  <a:cubicBezTo>
                    <a:pt x="144" y="0"/>
                    <a:pt x="122" y="25"/>
                    <a:pt x="130" y="54"/>
                  </a:cubicBezTo>
                  <a:cubicBezTo>
                    <a:pt x="184" y="234"/>
                    <a:pt x="274" y="369"/>
                    <a:pt x="288" y="563"/>
                  </a:cubicBezTo>
                  <a:cubicBezTo>
                    <a:pt x="304" y="744"/>
                    <a:pt x="278" y="993"/>
                    <a:pt x="70" y="993"/>
                  </a:cubicBezTo>
                  <a:cubicBezTo>
                    <a:pt x="56" y="993"/>
                    <a:pt x="42" y="992"/>
                    <a:pt x="27" y="990"/>
                  </a:cubicBezTo>
                  <a:cubicBezTo>
                    <a:pt x="25" y="990"/>
                    <a:pt x="24" y="990"/>
                    <a:pt x="23" y="990"/>
                  </a:cubicBezTo>
                  <a:cubicBezTo>
                    <a:pt x="7" y="990"/>
                    <a:pt x="1" y="1013"/>
                    <a:pt x="13" y="1022"/>
                  </a:cubicBezTo>
                  <a:cubicBezTo>
                    <a:pt x="70" y="1065"/>
                    <a:pt x="123" y="1083"/>
                    <a:pt x="170" y="1083"/>
                  </a:cubicBezTo>
                  <a:cubicBezTo>
                    <a:pt x="321" y="1083"/>
                    <a:pt x="421" y="897"/>
                    <a:pt x="445" y="729"/>
                  </a:cubicBezTo>
                  <a:cubicBezTo>
                    <a:pt x="476" y="522"/>
                    <a:pt x="449" y="45"/>
                    <a:pt x="180" y="1"/>
                  </a:cubicBezTo>
                  <a:cubicBezTo>
                    <a:pt x="177" y="0"/>
                    <a:pt x="175" y="0"/>
                    <a:pt x="17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4"/>
            <p:cNvSpPr/>
            <p:nvPr/>
          </p:nvSpPr>
          <p:spPr>
            <a:xfrm>
              <a:off x="2708450" y="639050"/>
              <a:ext cx="11500" cy="14850"/>
            </a:xfrm>
            <a:custGeom>
              <a:rect b="b" l="l" r="r" t="t"/>
              <a:pathLst>
                <a:path extrusionOk="0" h="594" w="460">
                  <a:moveTo>
                    <a:pt x="94" y="0"/>
                  </a:moveTo>
                  <a:cubicBezTo>
                    <a:pt x="88" y="0"/>
                    <a:pt x="83" y="0"/>
                    <a:pt x="77" y="1"/>
                  </a:cubicBezTo>
                  <a:cubicBezTo>
                    <a:pt x="27" y="1"/>
                    <a:pt x="0" y="59"/>
                    <a:pt x="36" y="95"/>
                  </a:cubicBezTo>
                  <a:cubicBezTo>
                    <a:pt x="104" y="172"/>
                    <a:pt x="194" y="221"/>
                    <a:pt x="248" y="306"/>
                  </a:cubicBezTo>
                  <a:cubicBezTo>
                    <a:pt x="302" y="392"/>
                    <a:pt x="302" y="500"/>
                    <a:pt x="360" y="590"/>
                  </a:cubicBezTo>
                  <a:cubicBezTo>
                    <a:pt x="363" y="592"/>
                    <a:pt x="366" y="593"/>
                    <a:pt x="369" y="593"/>
                  </a:cubicBezTo>
                  <a:cubicBezTo>
                    <a:pt x="373" y="593"/>
                    <a:pt x="376" y="592"/>
                    <a:pt x="378" y="590"/>
                  </a:cubicBezTo>
                  <a:cubicBezTo>
                    <a:pt x="459" y="500"/>
                    <a:pt x="446" y="351"/>
                    <a:pt x="405" y="248"/>
                  </a:cubicBezTo>
                  <a:cubicBezTo>
                    <a:pt x="345" y="114"/>
                    <a:pt x="242" y="0"/>
                    <a:pt x="9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4"/>
            <p:cNvSpPr/>
            <p:nvPr/>
          </p:nvSpPr>
          <p:spPr>
            <a:xfrm>
              <a:off x="2795825" y="625450"/>
              <a:ext cx="13075" cy="27050"/>
            </a:xfrm>
            <a:custGeom>
              <a:rect b="b" l="l" r="r" t="t"/>
              <a:pathLst>
                <a:path extrusionOk="0" h="1082" w="523">
                  <a:moveTo>
                    <a:pt x="86" y="0"/>
                  </a:moveTo>
                  <a:cubicBezTo>
                    <a:pt x="77" y="0"/>
                    <a:pt x="68" y="5"/>
                    <a:pt x="68" y="18"/>
                  </a:cubicBezTo>
                  <a:cubicBezTo>
                    <a:pt x="73" y="72"/>
                    <a:pt x="91" y="126"/>
                    <a:pt x="118" y="176"/>
                  </a:cubicBezTo>
                  <a:cubicBezTo>
                    <a:pt x="163" y="261"/>
                    <a:pt x="257" y="356"/>
                    <a:pt x="113" y="378"/>
                  </a:cubicBezTo>
                  <a:cubicBezTo>
                    <a:pt x="19" y="392"/>
                    <a:pt x="1" y="545"/>
                    <a:pt x="86" y="581"/>
                  </a:cubicBezTo>
                  <a:cubicBezTo>
                    <a:pt x="298" y="671"/>
                    <a:pt x="302" y="841"/>
                    <a:pt x="194" y="1017"/>
                  </a:cubicBezTo>
                  <a:cubicBezTo>
                    <a:pt x="178" y="1045"/>
                    <a:pt x="199" y="1081"/>
                    <a:pt x="229" y="1081"/>
                  </a:cubicBezTo>
                  <a:cubicBezTo>
                    <a:pt x="232" y="1081"/>
                    <a:pt x="236" y="1081"/>
                    <a:pt x="239" y="1080"/>
                  </a:cubicBezTo>
                  <a:cubicBezTo>
                    <a:pt x="523" y="1003"/>
                    <a:pt x="496" y="702"/>
                    <a:pt x="347" y="513"/>
                  </a:cubicBezTo>
                  <a:cubicBezTo>
                    <a:pt x="496" y="369"/>
                    <a:pt x="316" y="63"/>
                    <a:pt x="8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4"/>
            <p:cNvSpPr/>
            <p:nvPr/>
          </p:nvSpPr>
          <p:spPr>
            <a:xfrm>
              <a:off x="2750850" y="609375"/>
              <a:ext cx="11825" cy="11000"/>
            </a:xfrm>
            <a:custGeom>
              <a:rect b="b" l="l" r="r" t="t"/>
              <a:pathLst>
                <a:path extrusionOk="0" h="440" w="473">
                  <a:moveTo>
                    <a:pt x="83" y="0"/>
                  </a:moveTo>
                  <a:cubicBezTo>
                    <a:pt x="59" y="0"/>
                    <a:pt x="34" y="3"/>
                    <a:pt x="9" y="9"/>
                  </a:cubicBezTo>
                  <a:cubicBezTo>
                    <a:pt x="0" y="9"/>
                    <a:pt x="0" y="22"/>
                    <a:pt x="5" y="31"/>
                  </a:cubicBezTo>
                  <a:cubicBezTo>
                    <a:pt x="68" y="72"/>
                    <a:pt x="122" y="121"/>
                    <a:pt x="167" y="175"/>
                  </a:cubicBezTo>
                  <a:cubicBezTo>
                    <a:pt x="216" y="243"/>
                    <a:pt x="212" y="328"/>
                    <a:pt x="257" y="396"/>
                  </a:cubicBezTo>
                  <a:cubicBezTo>
                    <a:pt x="275" y="425"/>
                    <a:pt x="304" y="439"/>
                    <a:pt x="334" y="439"/>
                  </a:cubicBezTo>
                  <a:cubicBezTo>
                    <a:pt x="372" y="439"/>
                    <a:pt x="411" y="416"/>
                    <a:pt x="423" y="373"/>
                  </a:cubicBezTo>
                  <a:cubicBezTo>
                    <a:pt x="473" y="256"/>
                    <a:pt x="365" y="126"/>
                    <a:pt x="275" y="63"/>
                  </a:cubicBezTo>
                  <a:cubicBezTo>
                    <a:pt x="218" y="23"/>
                    <a:pt x="152" y="0"/>
                    <a:pt x="8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4"/>
            <p:cNvSpPr/>
            <p:nvPr/>
          </p:nvSpPr>
          <p:spPr>
            <a:xfrm>
              <a:off x="2656725" y="684025"/>
              <a:ext cx="13050" cy="17475"/>
            </a:xfrm>
            <a:custGeom>
              <a:rect b="b" l="l" r="r" t="t"/>
              <a:pathLst>
                <a:path extrusionOk="0" h="699" w="522">
                  <a:moveTo>
                    <a:pt x="157" y="1"/>
                  </a:moveTo>
                  <a:cubicBezTo>
                    <a:pt x="153" y="1"/>
                    <a:pt x="150" y="2"/>
                    <a:pt x="149" y="6"/>
                  </a:cubicBezTo>
                  <a:cubicBezTo>
                    <a:pt x="104" y="77"/>
                    <a:pt x="50" y="113"/>
                    <a:pt x="23" y="194"/>
                  </a:cubicBezTo>
                  <a:cubicBezTo>
                    <a:pt x="0" y="271"/>
                    <a:pt x="5" y="352"/>
                    <a:pt x="41" y="419"/>
                  </a:cubicBezTo>
                  <a:cubicBezTo>
                    <a:pt x="74" y="491"/>
                    <a:pt x="123" y="517"/>
                    <a:pt x="177" y="517"/>
                  </a:cubicBezTo>
                  <a:cubicBezTo>
                    <a:pt x="204" y="517"/>
                    <a:pt x="233" y="511"/>
                    <a:pt x="261" y="500"/>
                  </a:cubicBezTo>
                  <a:cubicBezTo>
                    <a:pt x="293" y="595"/>
                    <a:pt x="369" y="667"/>
                    <a:pt x="468" y="698"/>
                  </a:cubicBezTo>
                  <a:cubicBezTo>
                    <a:pt x="471" y="699"/>
                    <a:pt x="473" y="699"/>
                    <a:pt x="476" y="699"/>
                  </a:cubicBezTo>
                  <a:cubicBezTo>
                    <a:pt x="500" y="699"/>
                    <a:pt x="522" y="682"/>
                    <a:pt x="522" y="653"/>
                  </a:cubicBezTo>
                  <a:cubicBezTo>
                    <a:pt x="517" y="604"/>
                    <a:pt x="504" y="559"/>
                    <a:pt x="481" y="514"/>
                  </a:cubicBezTo>
                  <a:cubicBezTo>
                    <a:pt x="445" y="460"/>
                    <a:pt x="436" y="392"/>
                    <a:pt x="459" y="329"/>
                  </a:cubicBezTo>
                  <a:cubicBezTo>
                    <a:pt x="478" y="258"/>
                    <a:pt x="421" y="201"/>
                    <a:pt x="359" y="201"/>
                  </a:cubicBezTo>
                  <a:cubicBezTo>
                    <a:pt x="335" y="201"/>
                    <a:pt x="310" y="210"/>
                    <a:pt x="288" y="230"/>
                  </a:cubicBezTo>
                  <a:cubicBezTo>
                    <a:pt x="266" y="257"/>
                    <a:pt x="239" y="280"/>
                    <a:pt x="207" y="298"/>
                  </a:cubicBezTo>
                  <a:cubicBezTo>
                    <a:pt x="203" y="289"/>
                    <a:pt x="198" y="275"/>
                    <a:pt x="194" y="266"/>
                  </a:cubicBezTo>
                  <a:cubicBezTo>
                    <a:pt x="176" y="194"/>
                    <a:pt x="140" y="82"/>
                    <a:pt x="167" y="15"/>
                  </a:cubicBezTo>
                  <a:cubicBezTo>
                    <a:pt x="169" y="6"/>
                    <a:pt x="163" y="1"/>
                    <a:pt x="15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4"/>
            <p:cNvSpPr/>
            <p:nvPr/>
          </p:nvSpPr>
          <p:spPr>
            <a:xfrm>
              <a:off x="2676350" y="723350"/>
              <a:ext cx="29075" cy="9200"/>
            </a:xfrm>
            <a:custGeom>
              <a:rect b="b" l="l" r="r" t="t"/>
              <a:pathLst>
                <a:path extrusionOk="0" h="368" w="1163">
                  <a:moveTo>
                    <a:pt x="1080" y="1"/>
                  </a:moveTo>
                  <a:cubicBezTo>
                    <a:pt x="1075" y="1"/>
                    <a:pt x="1070" y="1"/>
                    <a:pt x="1064" y="3"/>
                  </a:cubicBezTo>
                  <a:lnTo>
                    <a:pt x="74" y="254"/>
                  </a:lnTo>
                  <a:cubicBezTo>
                    <a:pt x="1" y="263"/>
                    <a:pt x="10" y="367"/>
                    <a:pt x="79" y="367"/>
                  </a:cubicBezTo>
                  <a:cubicBezTo>
                    <a:pt x="82" y="367"/>
                    <a:pt x="85" y="367"/>
                    <a:pt x="88" y="367"/>
                  </a:cubicBezTo>
                  <a:cubicBezTo>
                    <a:pt x="92" y="367"/>
                    <a:pt x="97" y="367"/>
                    <a:pt x="101" y="362"/>
                  </a:cubicBezTo>
                  <a:lnTo>
                    <a:pt x="1096" y="115"/>
                  </a:lnTo>
                  <a:cubicBezTo>
                    <a:pt x="1162" y="98"/>
                    <a:pt x="1144" y="1"/>
                    <a:pt x="108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4"/>
            <p:cNvSpPr/>
            <p:nvPr/>
          </p:nvSpPr>
          <p:spPr>
            <a:xfrm>
              <a:off x="2794025" y="1055150"/>
              <a:ext cx="8025" cy="6825"/>
            </a:xfrm>
            <a:custGeom>
              <a:rect b="b" l="l" r="r" t="t"/>
              <a:pathLst>
                <a:path extrusionOk="0" h="273" w="321">
                  <a:moveTo>
                    <a:pt x="130" y="1"/>
                  </a:moveTo>
                  <a:cubicBezTo>
                    <a:pt x="126" y="1"/>
                    <a:pt x="122" y="1"/>
                    <a:pt x="118" y="1"/>
                  </a:cubicBezTo>
                  <a:cubicBezTo>
                    <a:pt x="118" y="1"/>
                    <a:pt x="1" y="217"/>
                    <a:pt x="37" y="267"/>
                  </a:cubicBezTo>
                  <a:cubicBezTo>
                    <a:pt x="41" y="271"/>
                    <a:pt x="46" y="273"/>
                    <a:pt x="52" y="273"/>
                  </a:cubicBezTo>
                  <a:cubicBezTo>
                    <a:pt x="119" y="273"/>
                    <a:pt x="320" y="82"/>
                    <a:pt x="320" y="82"/>
                  </a:cubicBezTo>
                  <a:cubicBezTo>
                    <a:pt x="320" y="82"/>
                    <a:pt x="214" y="1"/>
                    <a:pt x="13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4"/>
            <p:cNvSpPr/>
            <p:nvPr/>
          </p:nvSpPr>
          <p:spPr>
            <a:xfrm>
              <a:off x="2900775" y="1238600"/>
              <a:ext cx="29925" cy="9575"/>
            </a:xfrm>
            <a:custGeom>
              <a:rect b="b" l="l" r="r" t="t"/>
              <a:pathLst>
                <a:path extrusionOk="0" h="383" w="1197">
                  <a:moveTo>
                    <a:pt x="967" y="1"/>
                  </a:moveTo>
                  <a:cubicBezTo>
                    <a:pt x="909" y="62"/>
                    <a:pt x="774" y="82"/>
                    <a:pt x="623" y="82"/>
                  </a:cubicBezTo>
                  <a:cubicBezTo>
                    <a:pt x="345" y="82"/>
                    <a:pt x="14" y="14"/>
                    <a:pt x="14" y="14"/>
                  </a:cubicBezTo>
                  <a:lnTo>
                    <a:pt x="0" y="19"/>
                  </a:lnTo>
                  <a:cubicBezTo>
                    <a:pt x="32" y="167"/>
                    <a:pt x="63" y="271"/>
                    <a:pt x="95" y="289"/>
                  </a:cubicBezTo>
                  <a:cubicBezTo>
                    <a:pt x="168" y="335"/>
                    <a:pt x="498" y="383"/>
                    <a:pt x="766" y="383"/>
                  </a:cubicBezTo>
                  <a:cubicBezTo>
                    <a:pt x="941" y="383"/>
                    <a:pt x="1090" y="362"/>
                    <a:pt x="1120" y="307"/>
                  </a:cubicBezTo>
                  <a:cubicBezTo>
                    <a:pt x="1197" y="172"/>
                    <a:pt x="967" y="1"/>
                    <a:pt x="9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4"/>
            <p:cNvSpPr/>
            <p:nvPr/>
          </p:nvSpPr>
          <p:spPr>
            <a:xfrm>
              <a:off x="2831600" y="1239950"/>
              <a:ext cx="29375" cy="9875"/>
            </a:xfrm>
            <a:custGeom>
              <a:rect b="b" l="l" r="r" t="t"/>
              <a:pathLst>
                <a:path extrusionOk="0" h="395" w="1175">
                  <a:moveTo>
                    <a:pt x="0" y="1"/>
                  </a:moveTo>
                  <a:cubicBezTo>
                    <a:pt x="18" y="131"/>
                    <a:pt x="36" y="221"/>
                    <a:pt x="63" y="239"/>
                  </a:cubicBezTo>
                  <a:cubicBezTo>
                    <a:pt x="147" y="300"/>
                    <a:pt x="592" y="394"/>
                    <a:pt x="868" y="394"/>
                  </a:cubicBezTo>
                  <a:cubicBezTo>
                    <a:pt x="978" y="394"/>
                    <a:pt x="1060" y="379"/>
                    <a:pt x="1085" y="343"/>
                  </a:cubicBezTo>
                  <a:cubicBezTo>
                    <a:pt x="1175" y="208"/>
                    <a:pt x="959" y="23"/>
                    <a:pt x="959" y="23"/>
                  </a:cubicBezTo>
                  <a:cubicBezTo>
                    <a:pt x="860" y="65"/>
                    <a:pt x="736" y="80"/>
                    <a:pt x="611" y="80"/>
                  </a:cubicBezTo>
                  <a:cubicBezTo>
                    <a:pt x="322" y="80"/>
                    <a:pt x="27" y="1"/>
                    <a:pt x="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4"/>
            <p:cNvSpPr/>
            <p:nvPr/>
          </p:nvSpPr>
          <p:spPr>
            <a:xfrm>
              <a:off x="2795150" y="1031225"/>
              <a:ext cx="144100" cy="129600"/>
            </a:xfrm>
            <a:custGeom>
              <a:rect b="b" l="l" r="r" t="t"/>
              <a:pathLst>
                <a:path extrusionOk="0" h="5184" w="5764">
                  <a:moveTo>
                    <a:pt x="860" y="0"/>
                  </a:moveTo>
                  <a:lnTo>
                    <a:pt x="811" y="68"/>
                  </a:lnTo>
                  <a:cubicBezTo>
                    <a:pt x="811" y="68"/>
                    <a:pt x="527" y="868"/>
                    <a:pt x="131" y="1152"/>
                  </a:cubicBezTo>
                  <a:cubicBezTo>
                    <a:pt x="91" y="1183"/>
                    <a:pt x="46" y="1206"/>
                    <a:pt x="1" y="1228"/>
                  </a:cubicBezTo>
                  <a:cubicBezTo>
                    <a:pt x="1" y="1228"/>
                    <a:pt x="509" y="1917"/>
                    <a:pt x="1323" y="2308"/>
                  </a:cubicBezTo>
                  <a:lnTo>
                    <a:pt x="1022" y="4922"/>
                  </a:lnTo>
                  <a:cubicBezTo>
                    <a:pt x="1022" y="4922"/>
                    <a:pt x="1067" y="4940"/>
                    <a:pt x="1157" y="4962"/>
                  </a:cubicBezTo>
                  <a:cubicBezTo>
                    <a:pt x="1417" y="5039"/>
                    <a:pt x="2052" y="5184"/>
                    <a:pt x="3006" y="5184"/>
                  </a:cubicBezTo>
                  <a:cubicBezTo>
                    <a:pt x="3173" y="5184"/>
                    <a:pt x="3350" y="5179"/>
                    <a:pt x="3537" y="5169"/>
                  </a:cubicBezTo>
                  <a:cubicBezTo>
                    <a:pt x="4576" y="5115"/>
                    <a:pt x="5075" y="4823"/>
                    <a:pt x="5300" y="4629"/>
                  </a:cubicBezTo>
                  <a:cubicBezTo>
                    <a:pt x="5363" y="4575"/>
                    <a:pt x="5422" y="4512"/>
                    <a:pt x="5462" y="4440"/>
                  </a:cubicBezTo>
                  <a:cubicBezTo>
                    <a:pt x="5462" y="4440"/>
                    <a:pt x="5309" y="3626"/>
                    <a:pt x="5066" y="2789"/>
                  </a:cubicBezTo>
                  <a:cubicBezTo>
                    <a:pt x="5323" y="2740"/>
                    <a:pt x="5476" y="2663"/>
                    <a:pt x="5570" y="2578"/>
                  </a:cubicBezTo>
                  <a:cubicBezTo>
                    <a:pt x="5764" y="2411"/>
                    <a:pt x="5683" y="2227"/>
                    <a:pt x="5683" y="2227"/>
                  </a:cubicBezTo>
                  <a:cubicBezTo>
                    <a:pt x="5683" y="2227"/>
                    <a:pt x="5237" y="1080"/>
                    <a:pt x="4729" y="828"/>
                  </a:cubicBezTo>
                  <a:cubicBezTo>
                    <a:pt x="4453" y="689"/>
                    <a:pt x="4223" y="657"/>
                    <a:pt x="4071" y="657"/>
                  </a:cubicBezTo>
                  <a:cubicBezTo>
                    <a:pt x="3943" y="657"/>
                    <a:pt x="3870" y="680"/>
                    <a:pt x="3870" y="680"/>
                  </a:cubicBezTo>
                  <a:lnTo>
                    <a:pt x="3865" y="666"/>
                  </a:lnTo>
                  <a:cubicBezTo>
                    <a:pt x="3847" y="675"/>
                    <a:pt x="3829" y="684"/>
                    <a:pt x="3811" y="689"/>
                  </a:cubicBezTo>
                  <a:cubicBezTo>
                    <a:pt x="3811" y="689"/>
                    <a:pt x="3897" y="1246"/>
                    <a:pt x="3370" y="1323"/>
                  </a:cubicBezTo>
                  <a:cubicBezTo>
                    <a:pt x="3309" y="1332"/>
                    <a:pt x="3251" y="1336"/>
                    <a:pt x="3198" y="1336"/>
                  </a:cubicBezTo>
                  <a:cubicBezTo>
                    <a:pt x="2623" y="1336"/>
                    <a:pt x="2484" y="873"/>
                    <a:pt x="2484" y="873"/>
                  </a:cubicBezTo>
                  <a:lnTo>
                    <a:pt x="2484" y="859"/>
                  </a:lnTo>
                  <a:cubicBezTo>
                    <a:pt x="2295" y="832"/>
                    <a:pt x="2106" y="792"/>
                    <a:pt x="1922" y="738"/>
                  </a:cubicBezTo>
                  <a:cubicBezTo>
                    <a:pt x="1548" y="522"/>
                    <a:pt x="1189" y="279"/>
                    <a:pt x="86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4"/>
            <p:cNvSpPr/>
            <p:nvPr/>
          </p:nvSpPr>
          <p:spPr>
            <a:xfrm>
              <a:off x="2911775" y="1072050"/>
              <a:ext cx="1375" cy="2950"/>
            </a:xfrm>
            <a:custGeom>
              <a:rect b="b" l="l" r="r" t="t"/>
              <a:pathLst>
                <a:path extrusionOk="0" h="118" w="55">
                  <a:moveTo>
                    <a:pt x="1" y="0"/>
                  </a:moveTo>
                  <a:lnTo>
                    <a:pt x="1" y="0"/>
                  </a:lnTo>
                  <a:cubicBezTo>
                    <a:pt x="19" y="41"/>
                    <a:pt x="37" y="81"/>
                    <a:pt x="55" y="117"/>
                  </a:cubicBezTo>
                  <a:cubicBezTo>
                    <a:pt x="41" y="77"/>
                    <a:pt x="23" y="36"/>
                    <a:pt x="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4"/>
            <p:cNvSpPr/>
            <p:nvPr/>
          </p:nvSpPr>
          <p:spPr>
            <a:xfrm>
              <a:off x="2819450" y="1146825"/>
              <a:ext cx="114625" cy="59875"/>
            </a:xfrm>
            <a:custGeom>
              <a:rect b="b" l="l" r="r" t="t"/>
              <a:pathLst>
                <a:path extrusionOk="0" h="2395" w="4585">
                  <a:moveTo>
                    <a:pt x="4319" y="1"/>
                  </a:moveTo>
                  <a:cubicBezTo>
                    <a:pt x="4094" y="199"/>
                    <a:pt x="3595" y="487"/>
                    <a:pt x="2556" y="545"/>
                  </a:cubicBezTo>
                  <a:cubicBezTo>
                    <a:pt x="2372" y="555"/>
                    <a:pt x="2198" y="559"/>
                    <a:pt x="2033" y="559"/>
                  </a:cubicBezTo>
                  <a:cubicBezTo>
                    <a:pt x="1075" y="559"/>
                    <a:pt x="437" y="411"/>
                    <a:pt x="176" y="338"/>
                  </a:cubicBezTo>
                  <a:cubicBezTo>
                    <a:pt x="176" y="338"/>
                    <a:pt x="1" y="2061"/>
                    <a:pt x="86" y="2178"/>
                  </a:cubicBezTo>
                  <a:cubicBezTo>
                    <a:pt x="127" y="2228"/>
                    <a:pt x="248" y="2273"/>
                    <a:pt x="414" y="2309"/>
                  </a:cubicBezTo>
                  <a:cubicBezTo>
                    <a:pt x="731" y="2366"/>
                    <a:pt x="1051" y="2395"/>
                    <a:pt x="1371" y="2395"/>
                  </a:cubicBezTo>
                  <a:cubicBezTo>
                    <a:pt x="1451" y="2395"/>
                    <a:pt x="1531" y="2393"/>
                    <a:pt x="1611" y="2390"/>
                  </a:cubicBezTo>
                  <a:cubicBezTo>
                    <a:pt x="1773" y="2376"/>
                    <a:pt x="1881" y="2354"/>
                    <a:pt x="1886" y="2313"/>
                  </a:cubicBezTo>
                  <a:cubicBezTo>
                    <a:pt x="1904" y="2156"/>
                    <a:pt x="2038" y="1301"/>
                    <a:pt x="2038" y="1301"/>
                  </a:cubicBezTo>
                  <a:cubicBezTo>
                    <a:pt x="2057" y="1301"/>
                    <a:pt x="2075" y="1301"/>
                    <a:pt x="2094" y="1301"/>
                  </a:cubicBezTo>
                  <a:cubicBezTo>
                    <a:pt x="2291" y="1301"/>
                    <a:pt x="2488" y="1280"/>
                    <a:pt x="2682" y="1247"/>
                  </a:cubicBezTo>
                  <a:lnTo>
                    <a:pt x="2691" y="1274"/>
                  </a:lnTo>
                  <a:cubicBezTo>
                    <a:pt x="2691" y="1274"/>
                    <a:pt x="2673" y="2151"/>
                    <a:pt x="2790" y="2223"/>
                  </a:cubicBezTo>
                  <a:cubicBezTo>
                    <a:pt x="2871" y="2255"/>
                    <a:pt x="2961" y="2273"/>
                    <a:pt x="3046" y="2273"/>
                  </a:cubicBezTo>
                  <a:cubicBezTo>
                    <a:pt x="3130" y="2280"/>
                    <a:pt x="3229" y="2285"/>
                    <a:pt x="3337" y="2285"/>
                  </a:cubicBezTo>
                  <a:cubicBezTo>
                    <a:pt x="3613" y="2285"/>
                    <a:pt x="3948" y="2254"/>
                    <a:pt x="4229" y="2160"/>
                  </a:cubicBezTo>
                  <a:cubicBezTo>
                    <a:pt x="4355" y="2120"/>
                    <a:pt x="4477" y="2057"/>
                    <a:pt x="4585" y="1976"/>
                  </a:cubicBezTo>
                  <a:lnTo>
                    <a:pt x="4378" y="433"/>
                  </a:lnTo>
                  <a:lnTo>
                    <a:pt x="4319"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4"/>
            <p:cNvSpPr/>
            <p:nvPr/>
          </p:nvSpPr>
          <p:spPr>
            <a:xfrm>
              <a:off x="2839125" y="926300"/>
              <a:ext cx="8025" cy="10900"/>
            </a:xfrm>
            <a:custGeom>
              <a:rect b="b" l="l" r="r" t="t"/>
              <a:pathLst>
                <a:path extrusionOk="0" h="436" w="321">
                  <a:moveTo>
                    <a:pt x="293" y="0"/>
                  </a:moveTo>
                  <a:lnTo>
                    <a:pt x="293" y="0"/>
                  </a:lnTo>
                  <a:cubicBezTo>
                    <a:pt x="57" y="209"/>
                    <a:pt x="1" y="435"/>
                    <a:pt x="70" y="435"/>
                  </a:cubicBezTo>
                  <a:cubicBezTo>
                    <a:pt x="92" y="435"/>
                    <a:pt x="126" y="413"/>
                    <a:pt x="172" y="360"/>
                  </a:cubicBezTo>
                  <a:cubicBezTo>
                    <a:pt x="284" y="225"/>
                    <a:pt x="320" y="94"/>
                    <a:pt x="29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4"/>
            <p:cNvSpPr/>
            <p:nvPr/>
          </p:nvSpPr>
          <p:spPr>
            <a:xfrm>
              <a:off x="2868325" y="953850"/>
              <a:ext cx="7125" cy="6775"/>
            </a:xfrm>
            <a:custGeom>
              <a:rect b="b" l="l" r="r" t="t"/>
              <a:pathLst>
                <a:path extrusionOk="0" h="271" w="285">
                  <a:moveTo>
                    <a:pt x="58" y="0"/>
                  </a:moveTo>
                  <a:cubicBezTo>
                    <a:pt x="24" y="0"/>
                    <a:pt x="1" y="21"/>
                    <a:pt x="11" y="68"/>
                  </a:cubicBezTo>
                  <a:cubicBezTo>
                    <a:pt x="25" y="149"/>
                    <a:pt x="97" y="216"/>
                    <a:pt x="196" y="270"/>
                  </a:cubicBezTo>
                  <a:cubicBezTo>
                    <a:pt x="284" y="115"/>
                    <a:pt x="140" y="0"/>
                    <a:pt x="5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4"/>
            <p:cNvSpPr/>
            <p:nvPr/>
          </p:nvSpPr>
          <p:spPr>
            <a:xfrm>
              <a:off x="2885825" y="945425"/>
              <a:ext cx="14175" cy="4200"/>
            </a:xfrm>
            <a:custGeom>
              <a:rect b="b" l="l" r="r" t="t"/>
              <a:pathLst>
                <a:path extrusionOk="0" h="168" w="567">
                  <a:moveTo>
                    <a:pt x="220" y="1"/>
                  </a:moveTo>
                  <a:cubicBezTo>
                    <a:pt x="196" y="1"/>
                    <a:pt x="175" y="3"/>
                    <a:pt x="157" y="9"/>
                  </a:cubicBezTo>
                  <a:cubicBezTo>
                    <a:pt x="1" y="61"/>
                    <a:pt x="40" y="167"/>
                    <a:pt x="248" y="167"/>
                  </a:cubicBezTo>
                  <a:cubicBezTo>
                    <a:pt x="328" y="167"/>
                    <a:pt x="431" y="152"/>
                    <a:pt x="558" y="112"/>
                  </a:cubicBezTo>
                  <a:lnTo>
                    <a:pt x="567" y="108"/>
                  </a:lnTo>
                  <a:cubicBezTo>
                    <a:pt x="455" y="43"/>
                    <a:pt x="317" y="1"/>
                    <a:pt x="22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4"/>
            <p:cNvSpPr/>
            <p:nvPr/>
          </p:nvSpPr>
          <p:spPr>
            <a:xfrm>
              <a:off x="2799775" y="917475"/>
              <a:ext cx="117875" cy="104650"/>
            </a:xfrm>
            <a:custGeom>
              <a:rect b="b" l="l" r="r" t="t"/>
              <a:pathLst>
                <a:path extrusionOk="0" h="4186" w="4715">
                  <a:moveTo>
                    <a:pt x="1863" y="353"/>
                  </a:moveTo>
                  <a:cubicBezTo>
                    <a:pt x="1894" y="447"/>
                    <a:pt x="1854" y="578"/>
                    <a:pt x="1741" y="713"/>
                  </a:cubicBezTo>
                  <a:cubicBezTo>
                    <a:pt x="1697" y="767"/>
                    <a:pt x="1663" y="790"/>
                    <a:pt x="1642" y="790"/>
                  </a:cubicBezTo>
                  <a:cubicBezTo>
                    <a:pt x="1575" y="790"/>
                    <a:pt x="1631" y="561"/>
                    <a:pt x="1863" y="353"/>
                  </a:cubicBezTo>
                  <a:close/>
                  <a:moveTo>
                    <a:pt x="3037" y="0"/>
                  </a:moveTo>
                  <a:cubicBezTo>
                    <a:pt x="2925" y="0"/>
                    <a:pt x="2797" y="8"/>
                    <a:pt x="2650" y="25"/>
                  </a:cubicBezTo>
                  <a:cubicBezTo>
                    <a:pt x="2358" y="47"/>
                    <a:pt x="2083" y="164"/>
                    <a:pt x="1863" y="353"/>
                  </a:cubicBezTo>
                  <a:cubicBezTo>
                    <a:pt x="1842" y="274"/>
                    <a:pt x="1776" y="224"/>
                    <a:pt x="1666" y="224"/>
                  </a:cubicBezTo>
                  <a:cubicBezTo>
                    <a:pt x="1563" y="224"/>
                    <a:pt x="1421" y="269"/>
                    <a:pt x="1242" y="376"/>
                  </a:cubicBezTo>
                  <a:cubicBezTo>
                    <a:pt x="270" y="960"/>
                    <a:pt x="482" y="1806"/>
                    <a:pt x="482" y="1806"/>
                  </a:cubicBezTo>
                  <a:cubicBezTo>
                    <a:pt x="482" y="1806"/>
                    <a:pt x="63" y="2179"/>
                    <a:pt x="32" y="2683"/>
                  </a:cubicBezTo>
                  <a:cubicBezTo>
                    <a:pt x="18" y="2837"/>
                    <a:pt x="68" y="2876"/>
                    <a:pt x="122" y="2876"/>
                  </a:cubicBezTo>
                  <a:cubicBezTo>
                    <a:pt x="176" y="2876"/>
                    <a:pt x="234" y="2836"/>
                    <a:pt x="234" y="2836"/>
                  </a:cubicBezTo>
                  <a:lnTo>
                    <a:pt x="234" y="2836"/>
                  </a:lnTo>
                  <a:cubicBezTo>
                    <a:pt x="234" y="2836"/>
                    <a:pt x="0" y="3435"/>
                    <a:pt x="180" y="3619"/>
                  </a:cubicBezTo>
                  <a:cubicBezTo>
                    <a:pt x="206" y="3653"/>
                    <a:pt x="244" y="3670"/>
                    <a:pt x="282" y="3670"/>
                  </a:cubicBezTo>
                  <a:cubicBezTo>
                    <a:pt x="323" y="3670"/>
                    <a:pt x="364" y="3650"/>
                    <a:pt x="387" y="3610"/>
                  </a:cubicBezTo>
                  <a:lnTo>
                    <a:pt x="387" y="3610"/>
                  </a:lnTo>
                  <a:cubicBezTo>
                    <a:pt x="387" y="3610"/>
                    <a:pt x="329" y="3911"/>
                    <a:pt x="446" y="4060"/>
                  </a:cubicBezTo>
                  <a:cubicBezTo>
                    <a:pt x="464" y="4082"/>
                    <a:pt x="486" y="4100"/>
                    <a:pt x="513" y="4114"/>
                  </a:cubicBezTo>
                  <a:lnTo>
                    <a:pt x="729" y="4186"/>
                  </a:lnTo>
                  <a:cubicBezTo>
                    <a:pt x="1291" y="3183"/>
                    <a:pt x="806" y="2112"/>
                    <a:pt x="806" y="2112"/>
                  </a:cubicBezTo>
                  <a:lnTo>
                    <a:pt x="806" y="2112"/>
                  </a:lnTo>
                  <a:cubicBezTo>
                    <a:pt x="1150" y="2203"/>
                    <a:pt x="1451" y="2243"/>
                    <a:pt x="1713" y="2243"/>
                  </a:cubicBezTo>
                  <a:cubicBezTo>
                    <a:pt x="2297" y="2243"/>
                    <a:pt x="2686" y="2044"/>
                    <a:pt x="2915" y="1761"/>
                  </a:cubicBezTo>
                  <a:cubicBezTo>
                    <a:pt x="2924" y="1748"/>
                    <a:pt x="2938" y="1734"/>
                    <a:pt x="2942" y="1721"/>
                  </a:cubicBezTo>
                  <a:cubicBezTo>
                    <a:pt x="2843" y="1671"/>
                    <a:pt x="2776" y="1604"/>
                    <a:pt x="2758" y="1523"/>
                  </a:cubicBezTo>
                  <a:cubicBezTo>
                    <a:pt x="2747" y="1476"/>
                    <a:pt x="2771" y="1455"/>
                    <a:pt x="2805" y="1455"/>
                  </a:cubicBezTo>
                  <a:cubicBezTo>
                    <a:pt x="2887" y="1455"/>
                    <a:pt x="3031" y="1569"/>
                    <a:pt x="2942" y="1721"/>
                  </a:cubicBezTo>
                  <a:cubicBezTo>
                    <a:pt x="3076" y="1790"/>
                    <a:pt x="3265" y="1831"/>
                    <a:pt x="3462" y="1831"/>
                  </a:cubicBezTo>
                  <a:cubicBezTo>
                    <a:pt x="3662" y="1831"/>
                    <a:pt x="3870" y="1789"/>
                    <a:pt x="4040" y="1689"/>
                  </a:cubicBezTo>
                  <a:cubicBezTo>
                    <a:pt x="4085" y="1667"/>
                    <a:pt x="4126" y="1635"/>
                    <a:pt x="4157" y="1595"/>
                  </a:cubicBezTo>
                  <a:cubicBezTo>
                    <a:pt x="4279" y="1460"/>
                    <a:pt x="4171" y="1320"/>
                    <a:pt x="4013" y="1226"/>
                  </a:cubicBezTo>
                  <a:lnTo>
                    <a:pt x="4004" y="1230"/>
                  </a:lnTo>
                  <a:cubicBezTo>
                    <a:pt x="3878" y="1270"/>
                    <a:pt x="3774" y="1285"/>
                    <a:pt x="3695" y="1285"/>
                  </a:cubicBezTo>
                  <a:cubicBezTo>
                    <a:pt x="3487" y="1285"/>
                    <a:pt x="3447" y="1179"/>
                    <a:pt x="3604" y="1127"/>
                  </a:cubicBezTo>
                  <a:cubicBezTo>
                    <a:pt x="3623" y="1120"/>
                    <a:pt x="3647" y="1117"/>
                    <a:pt x="3674" y="1117"/>
                  </a:cubicBezTo>
                  <a:cubicBezTo>
                    <a:pt x="3770" y="1117"/>
                    <a:pt x="3904" y="1159"/>
                    <a:pt x="4013" y="1226"/>
                  </a:cubicBezTo>
                  <a:cubicBezTo>
                    <a:pt x="4463" y="1077"/>
                    <a:pt x="4715" y="591"/>
                    <a:pt x="4315" y="254"/>
                  </a:cubicBezTo>
                  <a:cubicBezTo>
                    <a:pt x="4220" y="173"/>
                    <a:pt x="4120" y="144"/>
                    <a:pt x="4023" y="144"/>
                  </a:cubicBezTo>
                  <a:cubicBezTo>
                    <a:pt x="3894" y="144"/>
                    <a:pt x="3772" y="197"/>
                    <a:pt x="3685" y="254"/>
                  </a:cubicBezTo>
                  <a:cubicBezTo>
                    <a:pt x="3688" y="137"/>
                    <a:pt x="3515" y="0"/>
                    <a:pt x="30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4"/>
            <p:cNvSpPr/>
            <p:nvPr/>
          </p:nvSpPr>
          <p:spPr>
            <a:xfrm>
              <a:off x="2895475" y="1200825"/>
              <a:ext cx="29825" cy="39850"/>
            </a:xfrm>
            <a:custGeom>
              <a:rect b="b" l="l" r="r" t="t"/>
              <a:pathLst>
                <a:path extrusionOk="0" h="1594" w="1193">
                  <a:moveTo>
                    <a:pt x="1188" y="0"/>
                  </a:moveTo>
                  <a:cubicBezTo>
                    <a:pt x="913" y="92"/>
                    <a:pt x="587" y="121"/>
                    <a:pt x="312" y="121"/>
                  </a:cubicBezTo>
                  <a:cubicBezTo>
                    <a:pt x="196" y="121"/>
                    <a:pt x="90" y="116"/>
                    <a:pt x="1" y="108"/>
                  </a:cubicBezTo>
                  <a:lnTo>
                    <a:pt x="1" y="117"/>
                  </a:lnTo>
                  <a:cubicBezTo>
                    <a:pt x="1" y="117"/>
                    <a:pt x="104" y="1053"/>
                    <a:pt x="208" y="1530"/>
                  </a:cubicBezTo>
                  <a:lnTo>
                    <a:pt x="226" y="1525"/>
                  </a:lnTo>
                  <a:cubicBezTo>
                    <a:pt x="226" y="1525"/>
                    <a:pt x="557" y="1593"/>
                    <a:pt x="835" y="1593"/>
                  </a:cubicBezTo>
                  <a:cubicBezTo>
                    <a:pt x="986" y="1593"/>
                    <a:pt x="1121" y="1573"/>
                    <a:pt x="1179" y="1512"/>
                  </a:cubicBezTo>
                  <a:lnTo>
                    <a:pt x="1193" y="18"/>
                  </a:lnTo>
                  <a:lnTo>
                    <a:pt x="1188"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4"/>
            <p:cNvSpPr/>
            <p:nvPr/>
          </p:nvSpPr>
          <p:spPr>
            <a:xfrm>
              <a:off x="2829800" y="1204525"/>
              <a:ext cx="29950" cy="37425"/>
            </a:xfrm>
            <a:custGeom>
              <a:rect b="b" l="l" r="r" t="t"/>
              <a:pathLst>
                <a:path extrusionOk="0" h="1497" w="1198">
                  <a:moveTo>
                    <a:pt x="0" y="1"/>
                  </a:moveTo>
                  <a:lnTo>
                    <a:pt x="0" y="5"/>
                  </a:lnTo>
                  <a:cubicBezTo>
                    <a:pt x="0" y="5"/>
                    <a:pt x="14" y="959"/>
                    <a:pt x="72" y="1418"/>
                  </a:cubicBezTo>
                  <a:lnTo>
                    <a:pt x="99" y="1418"/>
                  </a:lnTo>
                  <a:cubicBezTo>
                    <a:pt x="99" y="1418"/>
                    <a:pt x="394" y="1497"/>
                    <a:pt x="683" y="1497"/>
                  </a:cubicBezTo>
                  <a:cubicBezTo>
                    <a:pt x="808" y="1497"/>
                    <a:pt x="932" y="1482"/>
                    <a:pt x="1031" y="1440"/>
                  </a:cubicBezTo>
                  <a:lnTo>
                    <a:pt x="1197" y="82"/>
                  </a:lnTo>
                  <a:lnTo>
                    <a:pt x="1197" y="82"/>
                  </a:lnTo>
                  <a:cubicBezTo>
                    <a:pt x="1117" y="85"/>
                    <a:pt x="1037" y="87"/>
                    <a:pt x="957" y="87"/>
                  </a:cubicBezTo>
                  <a:cubicBezTo>
                    <a:pt x="637" y="87"/>
                    <a:pt x="317" y="58"/>
                    <a:pt x="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4"/>
            <p:cNvSpPr/>
            <p:nvPr/>
          </p:nvSpPr>
          <p:spPr>
            <a:xfrm>
              <a:off x="2921575" y="1095550"/>
              <a:ext cx="28800" cy="67975"/>
            </a:xfrm>
            <a:custGeom>
              <a:rect b="b" l="l" r="r" t="t"/>
              <a:pathLst>
                <a:path extrusionOk="0" h="2719" w="1152">
                  <a:moveTo>
                    <a:pt x="509" y="0"/>
                  </a:moveTo>
                  <a:cubicBezTo>
                    <a:pt x="414" y="86"/>
                    <a:pt x="261" y="162"/>
                    <a:pt x="0" y="212"/>
                  </a:cubicBezTo>
                  <a:cubicBezTo>
                    <a:pt x="243" y="1049"/>
                    <a:pt x="401" y="1863"/>
                    <a:pt x="401" y="1863"/>
                  </a:cubicBezTo>
                  <a:cubicBezTo>
                    <a:pt x="356" y="1935"/>
                    <a:pt x="302" y="1998"/>
                    <a:pt x="234" y="2052"/>
                  </a:cubicBezTo>
                  <a:lnTo>
                    <a:pt x="293" y="2479"/>
                  </a:lnTo>
                  <a:cubicBezTo>
                    <a:pt x="293" y="2479"/>
                    <a:pt x="297" y="2480"/>
                    <a:pt x="305" y="2480"/>
                  </a:cubicBezTo>
                  <a:cubicBezTo>
                    <a:pt x="331" y="2480"/>
                    <a:pt x="392" y="2470"/>
                    <a:pt x="437" y="2380"/>
                  </a:cubicBezTo>
                  <a:cubicBezTo>
                    <a:pt x="437" y="2380"/>
                    <a:pt x="441" y="2700"/>
                    <a:pt x="527" y="2700"/>
                  </a:cubicBezTo>
                  <a:cubicBezTo>
                    <a:pt x="545" y="2700"/>
                    <a:pt x="563" y="2691"/>
                    <a:pt x="572" y="2677"/>
                  </a:cubicBezTo>
                  <a:cubicBezTo>
                    <a:pt x="597" y="2705"/>
                    <a:pt x="631" y="2719"/>
                    <a:pt x="666" y="2719"/>
                  </a:cubicBezTo>
                  <a:cubicBezTo>
                    <a:pt x="692" y="2719"/>
                    <a:pt x="719" y="2711"/>
                    <a:pt x="743" y="2695"/>
                  </a:cubicBezTo>
                  <a:cubicBezTo>
                    <a:pt x="752" y="2686"/>
                    <a:pt x="756" y="2682"/>
                    <a:pt x="765" y="2677"/>
                  </a:cubicBezTo>
                  <a:lnTo>
                    <a:pt x="860" y="2673"/>
                  </a:lnTo>
                  <a:cubicBezTo>
                    <a:pt x="896" y="2655"/>
                    <a:pt x="923" y="2632"/>
                    <a:pt x="945" y="2601"/>
                  </a:cubicBezTo>
                  <a:cubicBezTo>
                    <a:pt x="1152" y="2308"/>
                    <a:pt x="531" y="86"/>
                    <a:pt x="509"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4"/>
            <p:cNvSpPr/>
            <p:nvPr/>
          </p:nvSpPr>
          <p:spPr>
            <a:xfrm>
              <a:off x="2926750" y="1096325"/>
              <a:ext cx="23400" cy="67250"/>
            </a:xfrm>
            <a:custGeom>
              <a:rect b="b" l="l" r="r" t="t"/>
              <a:pathLst>
                <a:path extrusionOk="0" h="2690" w="936">
                  <a:moveTo>
                    <a:pt x="311" y="1"/>
                  </a:moveTo>
                  <a:cubicBezTo>
                    <a:pt x="225" y="113"/>
                    <a:pt x="117" y="212"/>
                    <a:pt x="0" y="289"/>
                  </a:cubicBezTo>
                  <a:cubicBezTo>
                    <a:pt x="117" y="676"/>
                    <a:pt x="126" y="1085"/>
                    <a:pt x="122" y="1485"/>
                  </a:cubicBezTo>
                  <a:cubicBezTo>
                    <a:pt x="167" y="1697"/>
                    <a:pt x="189" y="1832"/>
                    <a:pt x="189" y="1832"/>
                  </a:cubicBezTo>
                  <a:cubicBezTo>
                    <a:pt x="167" y="1872"/>
                    <a:pt x="140" y="1908"/>
                    <a:pt x="108" y="1944"/>
                  </a:cubicBezTo>
                  <a:cubicBezTo>
                    <a:pt x="108" y="1944"/>
                    <a:pt x="108" y="1944"/>
                    <a:pt x="108" y="1944"/>
                  </a:cubicBezTo>
                  <a:lnTo>
                    <a:pt x="108" y="1944"/>
                  </a:lnTo>
                  <a:cubicBezTo>
                    <a:pt x="81" y="1971"/>
                    <a:pt x="54" y="1998"/>
                    <a:pt x="27" y="2021"/>
                  </a:cubicBezTo>
                  <a:lnTo>
                    <a:pt x="86" y="2453"/>
                  </a:lnTo>
                  <a:cubicBezTo>
                    <a:pt x="86" y="2453"/>
                    <a:pt x="90" y="2454"/>
                    <a:pt x="98" y="2454"/>
                  </a:cubicBezTo>
                  <a:cubicBezTo>
                    <a:pt x="124" y="2454"/>
                    <a:pt x="185" y="2443"/>
                    <a:pt x="230" y="2354"/>
                  </a:cubicBezTo>
                  <a:cubicBezTo>
                    <a:pt x="230" y="2354"/>
                    <a:pt x="230" y="2673"/>
                    <a:pt x="320" y="2673"/>
                  </a:cubicBezTo>
                  <a:cubicBezTo>
                    <a:pt x="338" y="2673"/>
                    <a:pt x="356" y="2664"/>
                    <a:pt x="365" y="2651"/>
                  </a:cubicBezTo>
                  <a:cubicBezTo>
                    <a:pt x="390" y="2676"/>
                    <a:pt x="424" y="2690"/>
                    <a:pt x="459" y="2690"/>
                  </a:cubicBezTo>
                  <a:cubicBezTo>
                    <a:pt x="485" y="2690"/>
                    <a:pt x="512" y="2682"/>
                    <a:pt x="536" y="2664"/>
                  </a:cubicBezTo>
                  <a:cubicBezTo>
                    <a:pt x="540" y="2660"/>
                    <a:pt x="549" y="2651"/>
                    <a:pt x="554" y="2646"/>
                  </a:cubicBezTo>
                  <a:lnTo>
                    <a:pt x="653" y="2646"/>
                  </a:lnTo>
                  <a:cubicBezTo>
                    <a:pt x="689" y="2628"/>
                    <a:pt x="716" y="2601"/>
                    <a:pt x="738" y="2570"/>
                  </a:cubicBezTo>
                  <a:cubicBezTo>
                    <a:pt x="936" y="2295"/>
                    <a:pt x="383" y="266"/>
                    <a:pt x="31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4"/>
            <p:cNvSpPr/>
            <p:nvPr/>
          </p:nvSpPr>
          <p:spPr>
            <a:xfrm>
              <a:off x="2857250" y="1048200"/>
              <a:ext cx="35325" cy="16350"/>
            </a:xfrm>
            <a:custGeom>
              <a:rect b="b" l="l" r="r" t="t"/>
              <a:pathLst>
                <a:path extrusionOk="0" h="654" w="1413">
                  <a:moveTo>
                    <a:pt x="1323" y="1"/>
                  </a:moveTo>
                  <a:cubicBezTo>
                    <a:pt x="1282" y="23"/>
                    <a:pt x="1237" y="41"/>
                    <a:pt x="1188" y="59"/>
                  </a:cubicBezTo>
                  <a:cubicBezTo>
                    <a:pt x="922" y="154"/>
                    <a:pt x="641" y="202"/>
                    <a:pt x="359" y="202"/>
                  </a:cubicBezTo>
                  <a:cubicBezTo>
                    <a:pt x="239" y="202"/>
                    <a:pt x="119" y="193"/>
                    <a:pt x="0" y="176"/>
                  </a:cubicBezTo>
                  <a:lnTo>
                    <a:pt x="0" y="189"/>
                  </a:lnTo>
                  <a:cubicBezTo>
                    <a:pt x="0" y="189"/>
                    <a:pt x="139" y="653"/>
                    <a:pt x="708" y="653"/>
                  </a:cubicBezTo>
                  <a:cubicBezTo>
                    <a:pt x="764" y="653"/>
                    <a:pt x="823" y="649"/>
                    <a:pt x="886" y="639"/>
                  </a:cubicBezTo>
                  <a:cubicBezTo>
                    <a:pt x="1413" y="563"/>
                    <a:pt x="1327" y="10"/>
                    <a:pt x="1327" y="10"/>
                  </a:cubicBezTo>
                  <a:lnTo>
                    <a:pt x="1323"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4"/>
            <p:cNvSpPr/>
            <p:nvPr/>
          </p:nvSpPr>
          <p:spPr>
            <a:xfrm>
              <a:off x="2768050" y="992275"/>
              <a:ext cx="48625" cy="67750"/>
            </a:xfrm>
            <a:custGeom>
              <a:rect b="b" l="l" r="r" t="t"/>
              <a:pathLst>
                <a:path extrusionOk="0" h="2710" w="1945">
                  <a:moveTo>
                    <a:pt x="487" y="0"/>
                  </a:moveTo>
                  <a:cubicBezTo>
                    <a:pt x="481" y="0"/>
                    <a:pt x="474" y="2"/>
                    <a:pt x="469" y="6"/>
                  </a:cubicBezTo>
                  <a:cubicBezTo>
                    <a:pt x="370" y="74"/>
                    <a:pt x="473" y="344"/>
                    <a:pt x="482" y="371"/>
                  </a:cubicBezTo>
                  <a:cubicBezTo>
                    <a:pt x="466" y="347"/>
                    <a:pt x="318" y="138"/>
                    <a:pt x="243" y="138"/>
                  </a:cubicBezTo>
                  <a:cubicBezTo>
                    <a:pt x="232" y="138"/>
                    <a:pt x="224" y="142"/>
                    <a:pt x="217" y="150"/>
                  </a:cubicBezTo>
                  <a:cubicBezTo>
                    <a:pt x="158" y="222"/>
                    <a:pt x="307" y="560"/>
                    <a:pt x="307" y="560"/>
                  </a:cubicBezTo>
                  <a:cubicBezTo>
                    <a:pt x="307" y="560"/>
                    <a:pt x="132" y="375"/>
                    <a:pt x="62" y="375"/>
                  </a:cubicBezTo>
                  <a:cubicBezTo>
                    <a:pt x="53" y="375"/>
                    <a:pt x="46" y="378"/>
                    <a:pt x="41" y="384"/>
                  </a:cubicBezTo>
                  <a:cubicBezTo>
                    <a:pt x="1" y="443"/>
                    <a:pt x="131" y="910"/>
                    <a:pt x="293" y="1086"/>
                  </a:cubicBezTo>
                  <a:cubicBezTo>
                    <a:pt x="523" y="1608"/>
                    <a:pt x="801" y="2112"/>
                    <a:pt x="1125" y="2579"/>
                  </a:cubicBezTo>
                  <a:cubicBezTo>
                    <a:pt x="1152" y="2624"/>
                    <a:pt x="1184" y="2665"/>
                    <a:pt x="1215" y="2710"/>
                  </a:cubicBezTo>
                  <a:cubicBezTo>
                    <a:pt x="1616" y="2431"/>
                    <a:pt x="1899" y="1626"/>
                    <a:pt x="1899" y="1626"/>
                  </a:cubicBezTo>
                  <a:lnTo>
                    <a:pt x="1944" y="1558"/>
                  </a:lnTo>
                  <a:cubicBezTo>
                    <a:pt x="1800" y="1437"/>
                    <a:pt x="1647" y="1306"/>
                    <a:pt x="1494" y="1158"/>
                  </a:cubicBezTo>
                  <a:cubicBezTo>
                    <a:pt x="1341" y="1009"/>
                    <a:pt x="1193" y="847"/>
                    <a:pt x="1044" y="672"/>
                  </a:cubicBezTo>
                  <a:cubicBezTo>
                    <a:pt x="1044" y="672"/>
                    <a:pt x="1107" y="240"/>
                    <a:pt x="990" y="227"/>
                  </a:cubicBezTo>
                  <a:cubicBezTo>
                    <a:pt x="987" y="226"/>
                    <a:pt x="984" y="226"/>
                    <a:pt x="981" y="226"/>
                  </a:cubicBezTo>
                  <a:cubicBezTo>
                    <a:pt x="870" y="226"/>
                    <a:pt x="819" y="519"/>
                    <a:pt x="819" y="519"/>
                  </a:cubicBezTo>
                  <a:cubicBezTo>
                    <a:pt x="819" y="519"/>
                    <a:pt x="596" y="0"/>
                    <a:pt x="487"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4"/>
            <p:cNvSpPr/>
            <p:nvPr/>
          </p:nvSpPr>
          <p:spPr>
            <a:xfrm>
              <a:off x="2767950" y="992275"/>
              <a:ext cx="46800" cy="60225"/>
            </a:xfrm>
            <a:custGeom>
              <a:rect b="b" l="l" r="r" t="t"/>
              <a:pathLst>
                <a:path extrusionOk="0" h="2409" w="1872">
                  <a:moveTo>
                    <a:pt x="488" y="0"/>
                  </a:moveTo>
                  <a:cubicBezTo>
                    <a:pt x="481" y="0"/>
                    <a:pt x="474" y="2"/>
                    <a:pt x="468" y="6"/>
                  </a:cubicBezTo>
                  <a:cubicBezTo>
                    <a:pt x="365" y="78"/>
                    <a:pt x="473" y="344"/>
                    <a:pt x="482" y="366"/>
                  </a:cubicBezTo>
                  <a:cubicBezTo>
                    <a:pt x="466" y="346"/>
                    <a:pt x="315" y="139"/>
                    <a:pt x="244" y="139"/>
                  </a:cubicBezTo>
                  <a:cubicBezTo>
                    <a:pt x="235" y="139"/>
                    <a:pt x="227" y="142"/>
                    <a:pt x="221" y="150"/>
                  </a:cubicBezTo>
                  <a:cubicBezTo>
                    <a:pt x="162" y="222"/>
                    <a:pt x="306" y="560"/>
                    <a:pt x="306" y="560"/>
                  </a:cubicBezTo>
                  <a:cubicBezTo>
                    <a:pt x="306" y="560"/>
                    <a:pt x="136" y="375"/>
                    <a:pt x="66" y="375"/>
                  </a:cubicBezTo>
                  <a:cubicBezTo>
                    <a:pt x="57" y="375"/>
                    <a:pt x="50" y="378"/>
                    <a:pt x="45" y="384"/>
                  </a:cubicBezTo>
                  <a:cubicBezTo>
                    <a:pt x="0" y="443"/>
                    <a:pt x="135" y="910"/>
                    <a:pt x="293" y="1086"/>
                  </a:cubicBezTo>
                  <a:cubicBezTo>
                    <a:pt x="495" y="1545"/>
                    <a:pt x="734" y="1986"/>
                    <a:pt x="1008" y="2408"/>
                  </a:cubicBezTo>
                  <a:cubicBezTo>
                    <a:pt x="1377" y="2188"/>
                    <a:pt x="1674" y="1873"/>
                    <a:pt x="1872" y="1495"/>
                  </a:cubicBezTo>
                  <a:cubicBezTo>
                    <a:pt x="1750" y="1392"/>
                    <a:pt x="1624" y="1279"/>
                    <a:pt x="1498" y="1158"/>
                  </a:cubicBezTo>
                  <a:cubicBezTo>
                    <a:pt x="1350" y="1009"/>
                    <a:pt x="1197" y="843"/>
                    <a:pt x="1048" y="668"/>
                  </a:cubicBezTo>
                  <a:cubicBezTo>
                    <a:pt x="1048" y="668"/>
                    <a:pt x="1107" y="240"/>
                    <a:pt x="994" y="227"/>
                  </a:cubicBezTo>
                  <a:cubicBezTo>
                    <a:pt x="991" y="226"/>
                    <a:pt x="988" y="226"/>
                    <a:pt x="985" y="226"/>
                  </a:cubicBezTo>
                  <a:cubicBezTo>
                    <a:pt x="878" y="226"/>
                    <a:pt x="819" y="515"/>
                    <a:pt x="819" y="515"/>
                  </a:cubicBezTo>
                  <a:cubicBezTo>
                    <a:pt x="819" y="515"/>
                    <a:pt x="600" y="0"/>
                    <a:pt x="488"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4"/>
            <p:cNvSpPr/>
            <p:nvPr/>
          </p:nvSpPr>
          <p:spPr>
            <a:xfrm>
              <a:off x="2805400" y="957450"/>
              <a:ext cx="122500" cy="95900"/>
            </a:xfrm>
            <a:custGeom>
              <a:rect b="b" l="l" r="r" t="t"/>
              <a:pathLst>
                <a:path extrusionOk="0" h="3836" w="4900">
                  <a:moveTo>
                    <a:pt x="3928" y="0"/>
                  </a:moveTo>
                  <a:cubicBezTo>
                    <a:pt x="3896" y="36"/>
                    <a:pt x="3856" y="68"/>
                    <a:pt x="3811" y="90"/>
                  </a:cubicBezTo>
                  <a:cubicBezTo>
                    <a:pt x="3641" y="190"/>
                    <a:pt x="3432" y="232"/>
                    <a:pt x="3232" y="232"/>
                  </a:cubicBezTo>
                  <a:cubicBezTo>
                    <a:pt x="3035" y="232"/>
                    <a:pt x="2847" y="191"/>
                    <a:pt x="2713" y="122"/>
                  </a:cubicBezTo>
                  <a:cubicBezTo>
                    <a:pt x="2708" y="140"/>
                    <a:pt x="2695" y="153"/>
                    <a:pt x="2686" y="162"/>
                  </a:cubicBezTo>
                  <a:cubicBezTo>
                    <a:pt x="2456" y="445"/>
                    <a:pt x="2068" y="644"/>
                    <a:pt x="1484" y="644"/>
                  </a:cubicBezTo>
                  <a:cubicBezTo>
                    <a:pt x="1222" y="644"/>
                    <a:pt x="920" y="604"/>
                    <a:pt x="576" y="513"/>
                  </a:cubicBezTo>
                  <a:lnTo>
                    <a:pt x="576" y="513"/>
                  </a:lnTo>
                  <a:cubicBezTo>
                    <a:pt x="576" y="513"/>
                    <a:pt x="1062" y="1584"/>
                    <a:pt x="500" y="2587"/>
                  </a:cubicBezTo>
                  <a:lnTo>
                    <a:pt x="279" y="2519"/>
                  </a:lnTo>
                  <a:cubicBezTo>
                    <a:pt x="252" y="2506"/>
                    <a:pt x="230" y="2488"/>
                    <a:pt x="212" y="2461"/>
                  </a:cubicBezTo>
                  <a:lnTo>
                    <a:pt x="0" y="2551"/>
                  </a:lnTo>
                  <a:cubicBezTo>
                    <a:pt x="153" y="2699"/>
                    <a:pt x="302" y="2834"/>
                    <a:pt x="450" y="2951"/>
                  </a:cubicBezTo>
                  <a:cubicBezTo>
                    <a:pt x="779" y="3230"/>
                    <a:pt x="1134" y="3478"/>
                    <a:pt x="1512" y="3689"/>
                  </a:cubicBezTo>
                  <a:cubicBezTo>
                    <a:pt x="1696" y="3747"/>
                    <a:pt x="1885" y="3788"/>
                    <a:pt x="2074" y="3810"/>
                  </a:cubicBezTo>
                  <a:cubicBezTo>
                    <a:pt x="2190" y="3827"/>
                    <a:pt x="2307" y="3836"/>
                    <a:pt x="2423" y="3836"/>
                  </a:cubicBezTo>
                  <a:cubicBezTo>
                    <a:pt x="2707" y="3836"/>
                    <a:pt x="2990" y="3786"/>
                    <a:pt x="3262" y="3694"/>
                  </a:cubicBezTo>
                  <a:cubicBezTo>
                    <a:pt x="3307" y="3676"/>
                    <a:pt x="3352" y="3653"/>
                    <a:pt x="3397" y="3635"/>
                  </a:cubicBezTo>
                  <a:cubicBezTo>
                    <a:pt x="3419" y="3626"/>
                    <a:pt x="3437" y="3622"/>
                    <a:pt x="3451" y="3613"/>
                  </a:cubicBezTo>
                  <a:cubicBezTo>
                    <a:pt x="4584" y="3104"/>
                    <a:pt x="4899" y="2011"/>
                    <a:pt x="4841" y="1692"/>
                  </a:cubicBezTo>
                  <a:cubicBezTo>
                    <a:pt x="4782" y="1354"/>
                    <a:pt x="4359" y="1120"/>
                    <a:pt x="4359" y="1120"/>
                  </a:cubicBezTo>
                  <a:cubicBezTo>
                    <a:pt x="4301" y="1003"/>
                    <a:pt x="3937" y="5"/>
                    <a:pt x="3937" y="5"/>
                  </a:cubicBezTo>
                  <a:lnTo>
                    <a:pt x="3928" y="0"/>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4"/>
            <p:cNvSpPr/>
            <p:nvPr/>
          </p:nvSpPr>
          <p:spPr>
            <a:xfrm>
              <a:off x="2867250" y="952375"/>
              <a:ext cx="8000" cy="8950"/>
            </a:xfrm>
            <a:custGeom>
              <a:rect b="b" l="l" r="r" t="t"/>
              <a:pathLst>
                <a:path extrusionOk="0" h="358" w="320">
                  <a:moveTo>
                    <a:pt x="113" y="118"/>
                  </a:moveTo>
                  <a:lnTo>
                    <a:pt x="113" y="118"/>
                  </a:lnTo>
                  <a:cubicBezTo>
                    <a:pt x="121" y="118"/>
                    <a:pt x="130" y="120"/>
                    <a:pt x="140" y="127"/>
                  </a:cubicBezTo>
                  <a:cubicBezTo>
                    <a:pt x="153" y="131"/>
                    <a:pt x="167" y="140"/>
                    <a:pt x="180" y="149"/>
                  </a:cubicBezTo>
                  <a:cubicBezTo>
                    <a:pt x="203" y="167"/>
                    <a:pt x="216" y="194"/>
                    <a:pt x="225" y="221"/>
                  </a:cubicBezTo>
                  <a:lnTo>
                    <a:pt x="225" y="257"/>
                  </a:lnTo>
                  <a:cubicBezTo>
                    <a:pt x="225" y="262"/>
                    <a:pt x="225" y="266"/>
                    <a:pt x="225" y="271"/>
                  </a:cubicBezTo>
                  <a:lnTo>
                    <a:pt x="221" y="271"/>
                  </a:lnTo>
                  <a:cubicBezTo>
                    <a:pt x="216" y="266"/>
                    <a:pt x="212" y="262"/>
                    <a:pt x="203" y="257"/>
                  </a:cubicBezTo>
                  <a:cubicBezTo>
                    <a:pt x="194" y="248"/>
                    <a:pt x="185" y="235"/>
                    <a:pt x="176" y="226"/>
                  </a:cubicBezTo>
                  <a:cubicBezTo>
                    <a:pt x="162" y="217"/>
                    <a:pt x="153" y="203"/>
                    <a:pt x="144" y="190"/>
                  </a:cubicBezTo>
                  <a:cubicBezTo>
                    <a:pt x="140" y="176"/>
                    <a:pt x="122" y="163"/>
                    <a:pt x="122" y="149"/>
                  </a:cubicBezTo>
                  <a:lnTo>
                    <a:pt x="113" y="122"/>
                  </a:lnTo>
                  <a:lnTo>
                    <a:pt x="113" y="118"/>
                  </a:lnTo>
                  <a:close/>
                  <a:moveTo>
                    <a:pt x="90" y="1"/>
                  </a:moveTo>
                  <a:cubicBezTo>
                    <a:pt x="63" y="5"/>
                    <a:pt x="41" y="19"/>
                    <a:pt x="23" y="37"/>
                  </a:cubicBezTo>
                  <a:cubicBezTo>
                    <a:pt x="14" y="50"/>
                    <a:pt x="5" y="64"/>
                    <a:pt x="5" y="77"/>
                  </a:cubicBezTo>
                  <a:cubicBezTo>
                    <a:pt x="1" y="86"/>
                    <a:pt x="1" y="100"/>
                    <a:pt x="1" y="109"/>
                  </a:cubicBezTo>
                  <a:lnTo>
                    <a:pt x="1" y="127"/>
                  </a:lnTo>
                  <a:lnTo>
                    <a:pt x="1" y="140"/>
                  </a:lnTo>
                  <a:lnTo>
                    <a:pt x="1" y="145"/>
                  </a:lnTo>
                  <a:lnTo>
                    <a:pt x="5" y="154"/>
                  </a:lnTo>
                  <a:cubicBezTo>
                    <a:pt x="10" y="167"/>
                    <a:pt x="14" y="181"/>
                    <a:pt x="19" y="194"/>
                  </a:cubicBezTo>
                  <a:cubicBezTo>
                    <a:pt x="32" y="217"/>
                    <a:pt x="45" y="239"/>
                    <a:pt x="63" y="257"/>
                  </a:cubicBezTo>
                  <a:cubicBezTo>
                    <a:pt x="81" y="271"/>
                    <a:pt x="95" y="284"/>
                    <a:pt x="117" y="298"/>
                  </a:cubicBezTo>
                  <a:cubicBezTo>
                    <a:pt x="131" y="311"/>
                    <a:pt x="144" y="320"/>
                    <a:pt x="162" y="325"/>
                  </a:cubicBezTo>
                  <a:lnTo>
                    <a:pt x="194" y="343"/>
                  </a:lnTo>
                  <a:lnTo>
                    <a:pt x="225" y="352"/>
                  </a:lnTo>
                  <a:lnTo>
                    <a:pt x="234" y="356"/>
                  </a:lnTo>
                  <a:cubicBezTo>
                    <a:pt x="238" y="357"/>
                    <a:pt x="241" y="358"/>
                    <a:pt x="245" y="358"/>
                  </a:cubicBezTo>
                  <a:cubicBezTo>
                    <a:pt x="255" y="358"/>
                    <a:pt x="265" y="353"/>
                    <a:pt x="275" y="343"/>
                  </a:cubicBezTo>
                  <a:cubicBezTo>
                    <a:pt x="275" y="343"/>
                    <a:pt x="279" y="334"/>
                    <a:pt x="293" y="311"/>
                  </a:cubicBezTo>
                  <a:cubicBezTo>
                    <a:pt x="311" y="280"/>
                    <a:pt x="320" y="244"/>
                    <a:pt x="320" y="212"/>
                  </a:cubicBezTo>
                  <a:cubicBezTo>
                    <a:pt x="315" y="158"/>
                    <a:pt x="293" y="109"/>
                    <a:pt x="257" y="73"/>
                  </a:cubicBezTo>
                  <a:cubicBezTo>
                    <a:pt x="239" y="50"/>
                    <a:pt x="212" y="37"/>
                    <a:pt x="189" y="23"/>
                  </a:cubicBezTo>
                  <a:cubicBezTo>
                    <a:pt x="158" y="5"/>
                    <a:pt x="122" y="1"/>
                    <a:pt x="9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4"/>
            <p:cNvSpPr/>
            <p:nvPr/>
          </p:nvSpPr>
          <p:spPr>
            <a:xfrm>
              <a:off x="2885800" y="944050"/>
              <a:ext cx="15100" cy="7000"/>
            </a:xfrm>
            <a:custGeom>
              <a:rect b="b" l="l" r="r" t="t"/>
              <a:pathLst>
                <a:path extrusionOk="0" h="280" w="604">
                  <a:moveTo>
                    <a:pt x="239" y="109"/>
                  </a:moveTo>
                  <a:cubicBezTo>
                    <a:pt x="266" y="113"/>
                    <a:pt x="293" y="113"/>
                    <a:pt x="320" y="118"/>
                  </a:cubicBezTo>
                  <a:cubicBezTo>
                    <a:pt x="347" y="122"/>
                    <a:pt x="370" y="127"/>
                    <a:pt x="397" y="136"/>
                  </a:cubicBezTo>
                  <a:cubicBezTo>
                    <a:pt x="415" y="140"/>
                    <a:pt x="433" y="149"/>
                    <a:pt x="451" y="154"/>
                  </a:cubicBezTo>
                  <a:cubicBezTo>
                    <a:pt x="436" y="154"/>
                    <a:pt x="422" y="160"/>
                    <a:pt x="405" y="160"/>
                  </a:cubicBezTo>
                  <a:cubicBezTo>
                    <a:pt x="401" y="160"/>
                    <a:pt x="397" y="159"/>
                    <a:pt x="392" y="158"/>
                  </a:cubicBezTo>
                  <a:cubicBezTo>
                    <a:pt x="361" y="164"/>
                    <a:pt x="329" y="166"/>
                    <a:pt x="296" y="166"/>
                  </a:cubicBezTo>
                  <a:cubicBezTo>
                    <a:pt x="273" y="166"/>
                    <a:pt x="250" y="165"/>
                    <a:pt x="226" y="163"/>
                  </a:cubicBezTo>
                  <a:cubicBezTo>
                    <a:pt x="199" y="163"/>
                    <a:pt x="172" y="158"/>
                    <a:pt x="145" y="149"/>
                  </a:cubicBezTo>
                  <a:cubicBezTo>
                    <a:pt x="139" y="146"/>
                    <a:pt x="132" y="143"/>
                    <a:pt x="128" y="140"/>
                  </a:cubicBezTo>
                  <a:lnTo>
                    <a:pt x="128" y="140"/>
                  </a:lnTo>
                  <a:cubicBezTo>
                    <a:pt x="136" y="133"/>
                    <a:pt x="148" y="126"/>
                    <a:pt x="163" y="122"/>
                  </a:cubicBezTo>
                  <a:lnTo>
                    <a:pt x="172" y="118"/>
                  </a:lnTo>
                  <a:lnTo>
                    <a:pt x="176" y="118"/>
                  </a:lnTo>
                  <a:lnTo>
                    <a:pt x="203" y="109"/>
                  </a:lnTo>
                  <a:close/>
                  <a:moveTo>
                    <a:pt x="244" y="1"/>
                  </a:moveTo>
                  <a:cubicBezTo>
                    <a:pt x="221" y="1"/>
                    <a:pt x="199" y="1"/>
                    <a:pt x="181" y="5"/>
                  </a:cubicBezTo>
                  <a:lnTo>
                    <a:pt x="154" y="10"/>
                  </a:lnTo>
                  <a:lnTo>
                    <a:pt x="149" y="10"/>
                  </a:lnTo>
                  <a:cubicBezTo>
                    <a:pt x="145" y="10"/>
                    <a:pt x="140" y="14"/>
                    <a:pt x="136" y="14"/>
                  </a:cubicBezTo>
                  <a:lnTo>
                    <a:pt x="122" y="19"/>
                  </a:lnTo>
                  <a:cubicBezTo>
                    <a:pt x="100" y="28"/>
                    <a:pt x="82" y="37"/>
                    <a:pt x="64" y="50"/>
                  </a:cubicBezTo>
                  <a:cubicBezTo>
                    <a:pt x="55" y="59"/>
                    <a:pt x="46" y="68"/>
                    <a:pt x="37" y="77"/>
                  </a:cubicBezTo>
                  <a:cubicBezTo>
                    <a:pt x="23" y="91"/>
                    <a:pt x="14" y="104"/>
                    <a:pt x="10" y="122"/>
                  </a:cubicBezTo>
                  <a:cubicBezTo>
                    <a:pt x="1" y="158"/>
                    <a:pt x="14" y="199"/>
                    <a:pt x="46" y="226"/>
                  </a:cubicBezTo>
                  <a:cubicBezTo>
                    <a:pt x="64" y="239"/>
                    <a:pt x="86" y="253"/>
                    <a:pt x="109" y="262"/>
                  </a:cubicBezTo>
                  <a:cubicBezTo>
                    <a:pt x="145" y="271"/>
                    <a:pt x="185" y="275"/>
                    <a:pt x="221" y="280"/>
                  </a:cubicBezTo>
                  <a:cubicBezTo>
                    <a:pt x="257" y="280"/>
                    <a:pt x="289" y="275"/>
                    <a:pt x="325" y="271"/>
                  </a:cubicBezTo>
                  <a:cubicBezTo>
                    <a:pt x="356" y="266"/>
                    <a:pt x="383" y="257"/>
                    <a:pt x="410" y="253"/>
                  </a:cubicBezTo>
                  <a:cubicBezTo>
                    <a:pt x="451" y="244"/>
                    <a:pt x="491" y="230"/>
                    <a:pt x="532" y="212"/>
                  </a:cubicBezTo>
                  <a:lnTo>
                    <a:pt x="568" y="199"/>
                  </a:lnTo>
                  <a:cubicBezTo>
                    <a:pt x="572" y="199"/>
                    <a:pt x="577" y="194"/>
                    <a:pt x="577" y="194"/>
                  </a:cubicBezTo>
                  <a:lnTo>
                    <a:pt x="586" y="190"/>
                  </a:lnTo>
                  <a:cubicBezTo>
                    <a:pt x="590" y="185"/>
                    <a:pt x="590" y="185"/>
                    <a:pt x="595" y="181"/>
                  </a:cubicBezTo>
                  <a:cubicBezTo>
                    <a:pt x="604" y="167"/>
                    <a:pt x="599" y="149"/>
                    <a:pt x="586" y="140"/>
                  </a:cubicBezTo>
                  <a:lnTo>
                    <a:pt x="545" y="109"/>
                  </a:lnTo>
                  <a:cubicBezTo>
                    <a:pt x="505" y="86"/>
                    <a:pt x="469" y="68"/>
                    <a:pt x="428" y="50"/>
                  </a:cubicBezTo>
                  <a:cubicBezTo>
                    <a:pt x="370" y="23"/>
                    <a:pt x="307" y="10"/>
                    <a:pt x="24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4"/>
            <p:cNvSpPr/>
            <p:nvPr/>
          </p:nvSpPr>
          <p:spPr>
            <a:xfrm>
              <a:off x="2818675" y="916375"/>
              <a:ext cx="95275" cy="58000"/>
            </a:xfrm>
            <a:custGeom>
              <a:rect b="b" l="l" r="r" t="t"/>
              <a:pathLst>
                <a:path extrusionOk="0" h="2320" w="3811">
                  <a:moveTo>
                    <a:pt x="2262" y="1"/>
                  </a:moveTo>
                  <a:cubicBezTo>
                    <a:pt x="2183" y="1"/>
                    <a:pt x="2104" y="4"/>
                    <a:pt x="2024" y="10"/>
                  </a:cubicBezTo>
                  <a:lnTo>
                    <a:pt x="1899" y="24"/>
                  </a:lnTo>
                  <a:cubicBezTo>
                    <a:pt x="1858" y="33"/>
                    <a:pt x="1818" y="42"/>
                    <a:pt x="1773" y="51"/>
                  </a:cubicBezTo>
                  <a:lnTo>
                    <a:pt x="1647" y="73"/>
                  </a:lnTo>
                  <a:cubicBezTo>
                    <a:pt x="1606" y="87"/>
                    <a:pt x="1566" y="100"/>
                    <a:pt x="1525" y="118"/>
                  </a:cubicBezTo>
                  <a:lnTo>
                    <a:pt x="1408" y="163"/>
                  </a:lnTo>
                  <a:lnTo>
                    <a:pt x="1296" y="226"/>
                  </a:lnTo>
                  <a:cubicBezTo>
                    <a:pt x="1255" y="244"/>
                    <a:pt x="1219" y="267"/>
                    <a:pt x="1188" y="298"/>
                  </a:cubicBezTo>
                  <a:lnTo>
                    <a:pt x="1090" y="373"/>
                  </a:lnTo>
                  <a:lnTo>
                    <a:pt x="1090" y="373"/>
                  </a:lnTo>
                  <a:cubicBezTo>
                    <a:pt x="1091" y="372"/>
                    <a:pt x="1092" y="371"/>
                    <a:pt x="1093" y="370"/>
                  </a:cubicBezTo>
                  <a:lnTo>
                    <a:pt x="1093" y="370"/>
                  </a:lnTo>
                  <a:lnTo>
                    <a:pt x="1089" y="375"/>
                  </a:lnTo>
                  <a:lnTo>
                    <a:pt x="1090" y="373"/>
                  </a:lnTo>
                  <a:lnTo>
                    <a:pt x="1090" y="373"/>
                  </a:lnTo>
                  <a:cubicBezTo>
                    <a:pt x="1073" y="395"/>
                    <a:pt x="1089" y="426"/>
                    <a:pt x="1114" y="426"/>
                  </a:cubicBezTo>
                  <a:cubicBezTo>
                    <a:pt x="1120" y="426"/>
                    <a:pt x="1127" y="424"/>
                    <a:pt x="1134" y="420"/>
                  </a:cubicBezTo>
                  <a:lnTo>
                    <a:pt x="1233" y="343"/>
                  </a:lnTo>
                  <a:cubicBezTo>
                    <a:pt x="1264" y="321"/>
                    <a:pt x="1300" y="298"/>
                    <a:pt x="1336" y="280"/>
                  </a:cubicBezTo>
                  <a:lnTo>
                    <a:pt x="1444" y="222"/>
                  </a:lnTo>
                  <a:lnTo>
                    <a:pt x="1557" y="186"/>
                  </a:lnTo>
                  <a:cubicBezTo>
                    <a:pt x="1593" y="168"/>
                    <a:pt x="1633" y="159"/>
                    <a:pt x="1669" y="150"/>
                  </a:cubicBezTo>
                  <a:lnTo>
                    <a:pt x="1791" y="127"/>
                  </a:lnTo>
                  <a:cubicBezTo>
                    <a:pt x="1831" y="123"/>
                    <a:pt x="1872" y="109"/>
                    <a:pt x="1912" y="105"/>
                  </a:cubicBezTo>
                  <a:lnTo>
                    <a:pt x="2033" y="96"/>
                  </a:lnTo>
                  <a:cubicBezTo>
                    <a:pt x="2099" y="90"/>
                    <a:pt x="2164" y="88"/>
                    <a:pt x="2229" y="88"/>
                  </a:cubicBezTo>
                  <a:cubicBezTo>
                    <a:pt x="2328" y="88"/>
                    <a:pt x="2426" y="94"/>
                    <a:pt x="2524" y="105"/>
                  </a:cubicBezTo>
                  <a:cubicBezTo>
                    <a:pt x="2564" y="109"/>
                    <a:pt x="2605" y="114"/>
                    <a:pt x="2641" y="127"/>
                  </a:cubicBezTo>
                  <a:cubicBezTo>
                    <a:pt x="2681" y="136"/>
                    <a:pt x="2717" y="145"/>
                    <a:pt x="2753" y="163"/>
                  </a:cubicBezTo>
                  <a:cubicBezTo>
                    <a:pt x="2825" y="190"/>
                    <a:pt x="2888" y="244"/>
                    <a:pt x="2884" y="294"/>
                  </a:cubicBezTo>
                  <a:cubicBezTo>
                    <a:pt x="2884" y="303"/>
                    <a:pt x="2884" y="312"/>
                    <a:pt x="2888" y="321"/>
                  </a:cubicBezTo>
                  <a:cubicBezTo>
                    <a:pt x="2897" y="336"/>
                    <a:pt x="2915" y="345"/>
                    <a:pt x="2932" y="345"/>
                  </a:cubicBezTo>
                  <a:cubicBezTo>
                    <a:pt x="2940" y="345"/>
                    <a:pt x="2948" y="343"/>
                    <a:pt x="2956" y="339"/>
                  </a:cubicBezTo>
                  <a:lnTo>
                    <a:pt x="2960" y="339"/>
                  </a:lnTo>
                  <a:cubicBezTo>
                    <a:pt x="2992" y="316"/>
                    <a:pt x="3023" y="298"/>
                    <a:pt x="3059" y="285"/>
                  </a:cubicBezTo>
                  <a:cubicBezTo>
                    <a:pt x="3095" y="267"/>
                    <a:pt x="3131" y="258"/>
                    <a:pt x="3167" y="249"/>
                  </a:cubicBezTo>
                  <a:cubicBezTo>
                    <a:pt x="3199" y="241"/>
                    <a:pt x="3230" y="237"/>
                    <a:pt x="3262" y="237"/>
                  </a:cubicBezTo>
                  <a:cubicBezTo>
                    <a:pt x="3302" y="237"/>
                    <a:pt x="3343" y="243"/>
                    <a:pt x="3383" y="253"/>
                  </a:cubicBezTo>
                  <a:cubicBezTo>
                    <a:pt x="3415" y="262"/>
                    <a:pt x="3446" y="280"/>
                    <a:pt x="3478" y="298"/>
                  </a:cubicBezTo>
                  <a:lnTo>
                    <a:pt x="3523" y="330"/>
                  </a:lnTo>
                  <a:cubicBezTo>
                    <a:pt x="3532" y="339"/>
                    <a:pt x="3550" y="357"/>
                    <a:pt x="3563" y="370"/>
                  </a:cubicBezTo>
                  <a:cubicBezTo>
                    <a:pt x="3590" y="397"/>
                    <a:pt x="3612" y="424"/>
                    <a:pt x="3635" y="456"/>
                  </a:cubicBezTo>
                  <a:cubicBezTo>
                    <a:pt x="3653" y="487"/>
                    <a:pt x="3671" y="518"/>
                    <a:pt x="3680" y="550"/>
                  </a:cubicBezTo>
                  <a:cubicBezTo>
                    <a:pt x="3693" y="586"/>
                    <a:pt x="3702" y="622"/>
                    <a:pt x="3702" y="658"/>
                  </a:cubicBezTo>
                  <a:lnTo>
                    <a:pt x="3702" y="707"/>
                  </a:lnTo>
                  <a:lnTo>
                    <a:pt x="3698" y="761"/>
                  </a:lnTo>
                  <a:cubicBezTo>
                    <a:pt x="3689" y="797"/>
                    <a:pt x="3675" y="833"/>
                    <a:pt x="3662" y="865"/>
                  </a:cubicBezTo>
                  <a:cubicBezTo>
                    <a:pt x="3644" y="896"/>
                    <a:pt x="3626" y="928"/>
                    <a:pt x="3603" y="959"/>
                  </a:cubicBezTo>
                  <a:cubicBezTo>
                    <a:pt x="3581" y="991"/>
                    <a:pt x="3559" y="1018"/>
                    <a:pt x="3532" y="1045"/>
                  </a:cubicBezTo>
                  <a:cubicBezTo>
                    <a:pt x="3500" y="1072"/>
                    <a:pt x="3469" y="1094"/>
                    <a:pt x="3433" y="1117"/>
                  </a:cubicBezTo>
                  <a:cubicBezTo>
                    <a:pt x="3401" y="1139"/>
                    <a:pt x="3370" y="1157"/>
                    <a:pt x="3338" y="1175"/>
                  </a:cubicBezTo>
                  <a:cubicBezTo>
                    <a:pt x="3302" y="1193"/>
                    <a:pt x="3266" y="1202"/>
                    <a:pt x="3230" y="1216"/>
                  </a:cubicBezTo>
                  <a:cubicBezTo>
                    <a:pt x="3221" y="1220"/>
                    <a:pt x="3212" y="1229"/>
                    <a:pt x="3203" y="1238"/>
                  </a:cubicBezTo>
                  <a:cubicBezTo>
                    <a:pt x="3185" y="1265"/>
                    <a:pt x="3194" y="1301"/>
                    <a:pt x="3221" y="1319"/>
                  </a:cubicBezTo>
                  <a:cubicBezTo>
                    <a:pt x="3248" y="1337"/>
                    <a:pt x="3275" y="1355"/>
                    <a:pt x="3302" y="1378"/>
                  </a:cubicBezTo>
                  <a:cubicBezTo>
                    <a:pt x="3316" y="1387"/>
                    <a:pt x="3325" y="1400"/>
                    <a:pt x="3338" y="1409"/>
                  </a:cubicBezTo>
                  <a:cubicBezTo>
                    <a:pt x="3347" y="1423"/>
                    <a:pt x="3356" y="1432"/>
                    <a:pt x="3365" y="1445"/>
                  </a:cubicBezTo>
                  <a:cubicBezTo>
                    <a:pt x="3374" y="1459"/>
                    <a:pt x="3379" y="1468"/>
                    <a:pt x="3383" y="1481"/>
                  </a:cubicBezTo>
                  <a:cubicBezTo>
                    <a:pt x="3388" y="1495"/>
                    <a:pt x="3388" y="1504"/>
                    <a:pt x="3388" y="1517"/>
                  </a:cubicBezTo>
                  <a:cubicBezTo>
                    <a:pt x="3388" y="1544"/>
                    <a:pt x="3379" y="1567"/>
                    <a:pt x="3365" y="1585"/>
                  </a:cubicBezTo>
                  <a:cubicBezTo>
                    <a:pt x="3361" y="1589"/>
                    <a:pt x="3356" y="1598"/>
                    <a:pt x="3356" y="1598"/>
                  </a:cubicBezTo>
                  <a:lnTo>
                    <a:pt x="3338" y="1621"/>
                  </a:lnTo>
                  <a:cubicBezTo>
                    <a:pt x="3325" y="1630"/>
                    <a:pt x="3311" y="1643"/>
                    <a:pt x="3298" y="1652"/>
                  </a:cubicBezTo>
                  <a:lnTo>
                    <a:pt x="3262" y="1679"/>
                  </a:lnTo>
                  <a:cubicBezTo>
                    <a:pt x="3244" y="1688"/>
                    <a:pt x="3230" y="1693"/>
                    <a:pt x="3217" y="1702"/>
                  </a:cubicBezTo>
                  <a:cubicBezTo>
                    <a:pt x="3185" y="1715"/>
                    <a:pt x="3149" y="1733"/>
                    <a:pt x="3118" y="1747"/>
                  </a:cubicBezTo>
                  <a:lnTo>
                    <a:pt x="3023" y="1778"/>
                  </a:lnTo>
                  <a:cubicBezTo>
                    <a:pt x="2987" y="1787"/>
                    <a:pt x="2956" y="1796"/>
                    <a:pt x="2920" y="1801"/>
                  </a:cubicBezTo>
                  <a:cubicBezTo>
                    <a:pt x="2888" y="1805"/>
                    <a:pt x="2852" y="1810"/>
                    <a:pt x="2816" y="1814"/>
                  </a:cubicBezTo>
                  <a:lnTo>
                    <a:pt x="2713" y="1819"/>
                  </a:lnTo>
                  <a:cubicBezTo>
                    <a:pt x="2701" y="1820"/>
                    <a:pt x="2689" y="1821"/>
                    <a:pt x="2677" y="1821"/>
                  </a:cubicBezTo>
                  <a:cubicBezTo>
                    <a:pt x="2653" y="1821"/>
                    <a:pt x="2629" y="1819"/>
                    <a:pt x="2605" y="1819"/>
                  </a:cubicBezTo>
                  <a:cubicBezTo>
                    <a:pt x="2573" y="1819"/>
                    <a:pt x="2537" y="1814"/>
                    <a:pt x="2501" y="1805"/>
                  </a:cubicBezTo>
                  <a:cubicBezTo>
                    <a:pt x="2470" y="1805"/>
                    <a:pt x="2434" y="1796"/>
                    <a:pt x="2398" y="1787"/>
                  </a:cubicBezTo>
                  <a:cubicBezTo>
                    <a:pt x="2366" y="1778"/>
                    <a:pt x="2330" y="1769"/>
                    <a:pt x="2299" y="1760"/>
                  </a:cubicBezTo>
                  <a:lnTo>
                    <a:pt x="2204" y="1720"/>
                  </a:lnTo>
                  <a:cubicBezTo>
                    <a:pt x="2198" y="1717"/>
                    <a:pt x="2192" y="1716"/>
                    <a:pt x="2186" y="1716"/>
                  </a:cubicBezTo>
                  <a:cubicBezTo>
                    <a:pt x="2168" y="1716"/>
                    <a:pt x="2150" y="1724"/>
                    <a:pt x="2137" y="1738"/>
                  </a:cubicBezTo>
                  <a:lnTo>
                    <a:pt x="2123" y="1765"/>
                  </a:lnTo>
                  <a:cubicBezTo>
                    <a:pt x="2119" y="1765"/>
                    <a:pt x="2114" y="1774"/>
                    <a:pt x="2114" y="1774"/>
                  </a:cubicBezTo>
                  <a:lnTo>
                    <a:pt x="2101" y="1787"/>
                  </a:lnTo>
                  <a:lnTo>
                    <a:pt x="2051" y="1837"/>
                  </a:lnTo>
                  <a:cubicBezTo>
                    <a:pt x="2020" y="1873"/>
                    <a:pt x="1988" y="1904"/>
                    <a:pt x="1948" y="1936"/>
                  </a:cubicBezTo>
                  <a:lnTo>
                    <a:pt x="1836" y="2012"/>
                  </a:lnTo>
                  <a:cubicBezTo>
                    <a:pt x="1800" y="2039"/>
                    <a:pt x="1759" y="2062"/>
                    <a:pt x="1714" y="2080"/>
                  </a:cubicBezTo>
                  <a:cubicBezTo>
                    <a:pt x="1674" y="2102"/>
                    <a:pt x="1633" y="2120"/>
                    <a:pt x="1588" y="2133"/>
                  </a:cubicBezTo>
                  <a:lnTo>
                    <a:pt x="1453" y="2174"/>
                  </a:lnTo>
                  <a:cubicBezTo>
                    <a:pt x="1408" y="2187"/>
                    <a:pt x="1363" y="2201"/>
                    <a:pt x="1318" y="2205"/>
                  </a:cubicBezTo>
                  <a:lnTo>
                    <a:pt x="1179" y="2223"/>
                  </a:lnTo>
                  <a:lnTo>
                    <a:pt x="1107" y="2232"/>
                  </a:lnTo>
                  <a:lnTo>
                    <a:pt x="895" y="2232"/>
                  </a:lnTo>
                  <a:cubicBezTo>
                    <a:pt x="873" y="2235"/>
                    <a:pt x="849" y="2236"/>
                    <a:pt x="826" y="2236"/>
                  </a:cubicBezTo>
                  <a:cubicBezTo>
                    <a:pt x="802" y="2236"/>
                    <a:pt x="778" y="2235"/>
                    <a:pt x="756" y="2232"/>
                  </a:cubicBezTo>
                  <a:lnTo>
                    <a:pt x="612" y="2219"/>
                  </a:lnTo>
                  <a:lnTo>
                    <a:pt x="472" y="2205"/>
                  </a:lnTo>
                  <a:cubicBezTo>
                    <a:pt x="423" y="2201"/>
                    <a:pt x="378" y="2187"/>
                    <a:pt x="329" y="2178"/>
                  </a:cubicBezTo>
                  <a:lnTo>
                    <a:pt x="50" y="2120"/>
                  </a:lnTo>
                  <a:cubicBezTo>
                    <a:pt x="14" y="2120"/>
                    <a:pt x="0" y="2169"/>
                    <a:pt x="36" y="2183"/>
                  </a:cubicBezTo>
                  <a:lnTo>
                    <a:pt x="320" y="2246"/>
                  </a:lnTo>
                  <a:cubicBezTo>
                    <a:pt x="364" y="2255"/>
                    <a:pt x="409" y="2273"/>
                    <a:pt x="459" y="2277"/>
                  </a:cubicBezTo>
                  <a:lnTo>
                    <a:pt x="603" y="2295"/>
                  </a:lnTo>
                  <a:lnTo>
                    <a:pt x="751" y="2313"/>
                  </a:lnTo>
                  <a:cubicBezTo>
                    <a:pt x="783" y="2317"/>
                    <a:pt x="817" y="2320"/>
                    <a:pt x="852" y="2320"/>
                  </a:cubicBezTo>
                  <a:cubicBezTo>
                    <a:pt x="866" y="2320"/>
                    <a:pt x="881" y="2319"/>
                    <a:pt x="895" y="2318"/>
                  </a:cubicBezTo>
                  <a:lnTo>
                    <a:pt x="1116" y="2318"/>
                  </a:lnTo>
                  <a:lnTo>
                    <a:pt x="1188" y="2309"/>
                  </a:lnTo>
                  <a:lnTo>
                    <a:pt x="1332" y="2291"/>
                  </a:lnTo>
                  <a:cubicBezTo>
                    <a:pt x="1381" y="2286"/>
                    <a:pt x="1431" y="2277"/>
                    <a:pt x="1476" y="2259"/>
                  </a:cubicBezTo>
                  <a:lnTo>
                    <a:pt x="1620" y="2219"/>
                  </a:lnTo>
                  <a:cubicBezTo>
                    <a:pt x="1669" y="2205"/>
                    <a:pt x="1714" y="2183"/>
                    <a:pt x="1755" y="2160"/>
                  </a:cubicBezTo>
                  <a:cubicBezTo>
                    <a:pt x="1804" y="2142"/>
                    <a:pt x="1849" y="2120"/>
                    <a:pt x="1890" y="2093"/>
                  </a:cubicBezTo>
                  <a:lnTo>
                    <a:pt x="2015" y="2003"/>
                  </a:lnTo>
                  <a:cubicBezTo>
                    <a:pt x="2051" y="1976"/>
                    <a:pt x="2087" y="1945"/>
                    <a:pt x="2119" y="1904"/>
                  </a:cubicBezTo>
                  <a:lnTo>
                    <a:pt x="2173" y="1855"/>
                  </a:lnTo>
                  <a:lnTo>
                    <a:pt x="2186" y="1841"/>
                  </a:lnTo>
                  <a:cubicBezTo>
                    <a:pt x="2190" y="1837"/>
                    <a:pt x="2194" y="1830"/>
                    <a:pt x="2198" y="1825"/>
                  </a:cubicBezTo>
                  <a:lnTo>
                    <a:pt x="2198" y="1825"/>
                  </a:lnTo>
                  <a:lnTo>
                    <a:pt x="2263" y="1855"/>
                  </a:lnTo>
                  <a:cubicBezTo>
                    <a:pt x="2303" y="1868"/>
                    <a:pt x="2339" y="1873"/>
                    <a:pt x="2375" y="1886"/>
                  </a:cubicBezTo>
                  <a:cubicBezTo>
                    <a:pt x="2411" y="1895"/>
                    <a:pt x="2452" y="1904"/>
                    <a:pt x="2488" y="1909"/>
                  </a:cubicBezTo>
                  <a:cubicBezTo>
                    <a:pt x="2524" y="1913"/>
                    <a:pt x="2564" y="1918"/>
                    <a:pt x="2600" y="1918"/>
                  </a:cubicBezTo>
                  <a:cubicBezTo>
                    <a:pt x="2636" y="1922"/>
                    <a:pt x="2677" y="1922"/>
                    <a:pt x="2713" y="1922"/>
                  </a:cubicBezTo>
                  <a:lnTo>
                    <a:pt x="2825" y="1918"/>
                  </a:lnTo>
                  <a:cubicBezTo>
                    <a:pt x="2866" y="1918"/>
                    <a:pt x="2902" y="1909"/>
                    <a:pt x="2938" y="1904"/>
                  </a:cubicBezTo>
                  <a:cubicBezTo>
                    <a:pt x="2978" y="1900"/>
                    <a:pt x="3014" y="1891"/>
                    <a:pt x="3050" y="1877"/>
                  </a:cubicBezTo>
                  <a:lnTo>
                    <a:pt x="3163" y="1846"/>
                  </a:lnTo>
                  <a:cubicBezTo>
                    <a:pt x="3199" y="1828"/>
                    <a:pt x="3230" y="1814"/>
                    <a:pt x="3262" y="1796"/>
                  </a:cubicBezTo>
                  <a:cubicBezTo>
                    <a:pt x="3284" y="1792"/>
                    <a:pt x="3302" y="1783"/>
                    <a:pt x="3320" y="1769"/>
                  </a:cubicBezTo>
                  <a:lnTo>
                    <a:pt x="3370" y="1733"/>
                  </a:lnTo>
                  <a:cubicBezTo>
                    <a:pt x="3388" y="1724"/>
                    <a:pt x="3401" y="1711"/>
                    <a:pt x="3415" y="1697"/>
                  </a:cubicBezTo>
                  <a:lnTo>
                    <a:pt x="3437" y="1679"/>
                  </a:lnTo>
                  <a:cubicBezTo>
                    <a:pt x="3442" y="1670"/>
                    <a:pt x="3451" y="1661"/>
                    <a:pt x="3460" y="1648"/>
                  </a:cubicBezTo>
                  <a:cubicBezTo>
                    <a:pt x="3487" y="1612"/>
                    <a:pt x="3505" y="1562"/>
                    <a:pt x="3505" y="1513"/>
                  </a:cubicBezTo>
                  <a:cubicBezTo>
                    <a:pt x="3505" y="1490"/>
                    <a:pt x="3500" y="1468"/>
                    <a:pt x="3491" y="1445"/>
                  </a:cubicBezTo>
                  <a:cubicBezTo>
                    <a:pt x="3487" y="1423"/>
                    <a:pt x="3473" y="1400"/>
                    <a:pt x="3464" y="1382"/>
                  </a:cubicBezTo>
                  <a:cubicBezTo>
                    <a:pt x="3451" y="1364"/>
                    <a:pt x="3437" y="1346"/>
                    <a:pt x="3424" y="1333"/>
                  </a:cubicBezTo>
                  <a:cubicBezTo>
                    <a:pt x="3410" y="1315"/>
                    <a:pt x="3397" y="1301"/>
                    <a:pt x="3379" y="1288"/>
                  </a:cubicBezTo>
                  <a:cubicBezTo>
                    <a:pt x="3377" y="1286"/>
                    <a:pt x="3375" y="1285"/>
                    <a:pt x="3373" y="1283"/>
                  </a:cubicBezTo>
                  <a:lnTo>
                    <a:pt x="3373" y="1283"/>
                  </a:lnTo>
                  <a:cubicBezTo>
                    <a:pt x="3498" y="1225"/>
                    <a:pt x="3608" y="1137"/>
                    <a:pt x="3693" y="1027"/>
                  </a:cubicBezTo>
                  <a:cubicBezTo>
                    <a:pt x="3716" y="991"/>
                    <a:pt x="3738" y="950"/>
                    <a:pt x="3761" y="914"/>
                  </a:cubicBezTo>
                  <a:cubicBezTo>
                    <a:pt x="3779" y="874"/>
                    <a:pt x="3792" y="829"/>
                    <a:pt x="3801" y="784"/>
                  </a:cubicBezTo>
                  <a:lnTo>
                    <a:pt x="3810" y="716"/>
                  </a:lnTo>
                  <a:lnTo>
                    <a:pt x="3810" y="649"/>
                  </a:lnTo>
                  <a:cubicBezTo>
                    <a:pt x="3806" y="604"/>
                    <a:pt x="3797" y="559"/>
                    <a:pt x="3779" y="514"/>
                  </a:cubicBezTo>
                  <a:cubicBezTo>
                    <a:pt x="3761" y="474"/>
                    <a:pt x="3743" y="433"/>
                    <a:pt x="3716" y="397"/>
                  </a:cubicBezTo>
                  <a:cubicBezTo>
                    <a:pt x="3693" y="361"/>
                    <a:pt x="3662" y="325"/>
                    <a:pt x="3630" y="294"/>
                  </a:cubicBezTo>
                  <a:cubicBezTo>
                    <a:pt x="3612" y="280"/>
                    <a:pt x="3603" y="267"/>
                    <a:pt x="3585" y="249"/>
                  </a:cubicBezTo>
                  <a:lnTo>
                    <a:pt x="3527" y="213"/>
                  </a:lnTo>
                  <a:cubicBezTo>
                    <a:pt x="3491" y="190"/>
                    <a:pt x="3446" y="168"/>
                    <a:pt x="3406" y="154"/>
                  </a:cubicBezTo>
                  <a:cubicBezTo>
                    <a:pt x="3361" y="145"/>
                    <a:pt x="3316" y="136"/>
                    <a:pt x="3271" y="136"/>
                  </a:cubicBezTo>
                  <a:cubicBezTo>
                    <a:pt x="3226" y="136"/>
                    <a:pt x="3181" y="141"/>
                    <a:pt x="3136" y="154"/>
                  </a:cubicBezTo>
                  <a:cubicBezTo>
                    <a:pt x="3095" y="163"/>
                    <a:pt x="3055" y="177"/>
                    <a:pt x="3014" y="195"/>
                  </a:cubicBezTo>
                  <a:cubicBezTo>
                    <a:pt x="2995" y="203"/>
                    <a:pt x="2976" y="212"/>
                    <a:pt x="2958" y="221"/>
                  </a:cubicBezTo>
                  <a:lnTo>
                    <a:pt x="2958" y="221"/>
                  </a:lnTo>
                  <a:cubicBezTo>
                    <a:pt x="2946" y="196"/>
                    <a:pt x="2929" y="173"/>
                    <a:pt x="2906" y="154"/>
                  </a:cubicBezTo>
                  <a:cubicBezTo>
                    <a:pt x="2875" y="123"/>
                    <a:pt x="2834" y="96"/>
                    <a:pt x="2789" y="78"/>
                  </a:cubicBezTo>
                  <a:cubicBezTo>
                    <a:pt x="2749" y="60"/>
                    <a:pt x="2704" y="46"/>
                    <a:pt x="2663" y="37"/>
                  </a:cubicBezTo>
                  <a:cubicBezTo>
                    <a:pt x="2618" y="28"/>
                    <a:pt x="2578" y="19"/>
                    <a:pt x="2533" y="15"/>
                  </a:cubicBezTo>
                  <a:cubicBezTo>
                    <a:pt x="2444" y="5"/>
                    <a:pt x="2353" y="1"/>
                    <a:pt x="226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4"/>
            <p:cNvSpPr/>
            <p:nvPr/>
          </p:nvSpPr>
          <p:spPr>
            <a:xfrm>
              <a:off x="2838800" y="925600"/>
              <a:ext cx="8900" cy="13075"/>
            </a:xfrm>
            <a:custGeom>
              <a:rect b="b" l="l" r="r" t="t"/>
              <a:pathLst>
                <a:path extrusionOk="0" h="523" w="356">
                  <a:moveTo>
                    <a:pt x="266" y="123"/>
                  </a:moveTo>
                  <a:cubicBezTo>
                    <a:pt x="266" y="140"/>
                    <a:pt x="257" y="158"/>
                    <a:pt x="252" y="176"/>
                  </a:cubicBezTo>
                  <a:cubicBezTo>
                    <a:pt x="230" y="226"/>
                    <a:pt x="203" y="271"/>
                    <a:pt x="176" y="311"/>
                  </a:cubicBezTo>
                  <a:lnTo>
                    <a:pt x="144" y="343"/>
                  </a:lnTo>
                  <a:lnTo>
                    <a:pt x="140" y="352"/>
                  </a:lnTo>
                  <a:lnTo>
                    <a:pt x="135" y="361"/>
                  </a:lnTo>
                  <a:lnTo>
                    <a:pt x="124" y="372"/>
                  </a:lnTo>
                  <a:lnTo>
                    <a:pt x="124" y="372"/>
                  </a:lnTo>
                  <a:cubicBezTo>
                    <a:pt x="131" y="352"/>
                    <a:pt x="139" y="333"/>
                    <a:pt x="149" y="316"/>
                  </a:cubicBezTo>
                  <a:cubicBezTo>
                    <a:pt x="171" y="266"/>
                    <a:pt x="194" y="221"/>
                    <a:pt x="225" y="181"/>
                  </a:cubicBezTo>
                  <a:cubicBezTo>
                    <a:pt x="243" y="158"/>
                    <a:pt x="257" y="140"/>
                    <a:pt x="266" y="123"/>
                  </a:cubicBezTo>
                  <a:close/>
                  <a:moveTo>
                    <a:pt x="301" y="1"/>
                  </a:moveTo>
                  <a:cubicBezTo>
                    <a:pt x="294" y="1"/>
                    <a:pt x="289" y="2"/>
                    <a:pt x="284" y="6"/>
                  </a:cubicBezTo>
                  <a:lnTo>
                    <a:pt x="248" y="37"/>
                  </a:lnTo>
                  <a:cubicBezTo>
                    <a:pt x="234" y="46"/>
                    <a:pt x="216" y="60"/>
                    <a:pt x="207" y="73"/>
                  </a:cubicBezTo>
                  <a:cubicBezTo>
                    <a:pt x="189" y="87"/>
                    <a:pt x="171" y="105"/>
                    <a:pt x="158" y="122"/>
                  </a:cubicBezTo>
                  <a:cubicBezTo>
                    <a:pt x="113" y="163"/>
                    <a:pt x="81" y="212"/>
                    <a:pt x="50" y="266"/>
                  </a:cubicBezTo>
                  <a:cubicBezTo>
                    <a:pt x="32" y="298"/>
                    <a:pt x="18" y="329"/>
                    <a:pt x="9" y="365"/>
                  </a:cubicBezTo>
                  <a:cubicBezTo>
                    <a:pt x="5" y="383"/>
                    <a:pt x="0" y="406"/>
                    <a:pt x="0" y="428"/>
                  </a:cubicBezTo>
                  <a:cubicBezTo>
                    <a:pt x="0" y="442"/>
                    <a:pt x="5" y="460"/>
                    <a:pt x="9" y="473"/>
                  </a:cubicBezTo>
                  <a:cubicBezTo>
                    <a:pt x="14" y="482"/>
                    <a:pt x="18" y="496"/>
                    <a:pt x="27" y="505"/>
                  </a:cubicBezTo>
                  <a:cubicBezTo>
                    <a:pt x="41" y="514"/>
                    <a:pt x="54" y="518"/>
                    <a:pt x="68" y="523"/>
                  </a:cubicBezTo>
                  <a:cubicBezTo>
                    <a:pt x="90" y="523"/>
                    <a:pt x="108" y="523"/>
                    <a:pt x="126" y="514"/>
                  </a:cubicBezTo>
                  <a:cubicBezTo>
                    <a:pt x="135" y="509"/>
                    <a:pt x="149" y="500"/>
                    <a:pt x="158" y="496"/>
                  </a:cubicBezTo>
                  <a:cubicBezTo>
                    <a:pt x="171" y="482"/>
                    <a:pt x="189" y="469"/>
                    <a:pt x="203" y="451"/>
                  </a:cubicBezTo>
                  <a:lnTo>
                    <a:pt x="216" y="433"/>
                  </a:lnTo>
                  <a:lnTo>
                    <a:pt x="225" y="424"/>
                  </a:lnTo>
                  <a:lnTo>
                    <a:pt x="234" y="415"/>
                  </a:lnTo>
                  <a:lnTo>
                    <a:pt x="266" y="374"/>
                  </a:lnTo>
                  <a:cubicBezTo>
                    <a:pt x="297" y="320"/>
                    <a:pt x="324" y="262"/>
                    <a:pt x="342" y="203"/>
                  </a:cubicBezTo>
                  <a:cubicBezTo>
                    <a:pt x="351" y="158"/>
                    <a:pt x="356" y="114"/>
                    <a:pt x="347" y="69"/>
                  </a:cubicBezTo>
                  <a:cubicBezTo>
                    <a:pt x="347" y="55"/>
                    <a:pt x="342" y="46"/>
                    <a:pt x="338" y="33"/>
                  </a:cubicBezTo>
                  <a:cubicBezTo>
                    <a:pt x="333" y="28"/>
                    <a:pt x="333" y="24"/>
                    <a:pt x="333" y="24"/>
                  </a:cubicBezTo>
                  <a:cubicBezTo>
                    <a:pt x="333" y="19"/>
                    <a:pt x="329" y="15"/>
                    <a:pt x="329" y="15"/>
                  </a:cubicBezTo>
                  <a:cubicBezTo>
                    <a:pt x="323" y="6"/>
                    <a:pt x="312" y="1"/>
                    <a:pt x="30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4"/>
            <p:cNvSpPr/>
            <p:nvPr/>
          </p:nvSpPr>
          <p:spPr>
            <a:xfrm>
              <a:off x="2767275" y="994800"/>
              <a:ext cx="13300" cy="25425"/>
            </a:xfrm>
            <a:custGeom>
              <a:rect b="b" l="l" r="r" t="t"/>
              <a:pathLst>
                <a:path extrusionOk="0" h="1017" w="532">
                  <a:moveTo>
                    <a:pt x="485" y="289"/>
                  </a:moveTo>
                  <a:lnTo>
                    <a:pt x="509" y="297"/>
                  </a:lnTo>
                  <a:cubicBezTo>
                    <a:pt x="506" y="297"/>
                    <a:pt x="504" y="298"/>
                    <a:pt x="502" y="298"/>
                  </a:cubicBezTo>
                  <a:cubicBezTo>
                    <a:pt x="494" y="298"/>
                    <a:pt x="489" y="294"/>
                    <a:pt x="485" y="289"/>
                  </a:cubicBezTo>
                  <a:close/>
                  <a:moveTo>
                    <a:pt x="258" y="1"/>
                  </a:moveTo>
                  <a:cubicBezTo>
                    <a:pt x="250" y="1"/>
                    <a:pt x="242" y="2"/>
                    <a:pt x="234" y="4"/>
                  </a:cubicBezTo>
                  <a:cubicBezTo>
                    <a:pt x="225" y="9"/>
                    <a:pt x="216" y="13"/>
                    <a:pt x="207" y="18"/>
                  </a:cubicBezTo>
                  <a:lnTo>
                    <a:pt x="198" y="22"/>
                  </a:lnTo>
                  <a:lnTo>
                    <a:pt x="194" y="31"/>
                  </a:lnTo>
                  <a:lnTo>
                    <a:pt x="194" y="36"/>
                  </a:lnTo>
                  <a:lnTo>
                    <a:pt x="185" y="49"/>
                  </a:lnTo>
                  <a:lnTo>
                    <a:pt x="180" y="72"/>
                  </a:lnTo>
                  <a:cubicBezTo>
                    <a:pt x="176" y="85"/>
                    <a:pt x="176" y="94"/>
                    <a:pt x="176" y="108"/>
                  </a:cubicBezTo>
                  <a:cubicBezTo>
                    <a:pt x="176" y="117"/>
                    <a:pt x="176" y="130"/>
                    <a:pt x="176" y="139"/>
                  </a:cubicBezTo>
                  <a:cubicBezTo>
                    <a:pt x="176" y="157"/>
                    <a:pt x="180" y="175"/>
                    <a:pt x="180" y="193"/>
                  </a:cubicBezTo>
                  <a:cubicBezTo>
                    <a:pt x="187" y="221"/>
                    <a:pt x="192" y="247"/>
                    <a:pt x="199" y="273"/>
                  </a:cubicBezTo>
                  <a:lnTo>
                    <a:pt x="199" y="273"/>
                  </a:lnTo>
                  <a:cubicBezTo>
                    <a:pt x="182" y="261"/>
                    <a:pt x="163" y="250"/>
                    <a:pt x="144" y="238"/>
                  </a:cubicBezTo>
                  <a:cubicBezTo>
                    <a:pt x="126" y="229"/>
                    <a:pt x="104" y="225"/>
                    <a:pt x="86" y="225"/>
                  </a:cubicBezTo>
                  <a:cubicBezTo>
                    <a:pt x="68" y="225"/>
                    <a:pt x="54" y="229"/>
                    <a:pt x="41" y="238"/>
                  </a:cubicBezTo>
                  <a:lnTo>
                    <a:pt x="27" y="247"/>
                  </a:lnTo>
                  <a:lnTo>
                    <a:pt x="23" y="252"/>
                  </a:lnTo>
                  <a:cubicBezTo>
                    <a:pt x="24" y="250"/>
                    <a:pt x="24" y="249"/>
                    <a:pt x="24" y="249"/>
                  </a:cubicBezTo>
                  <a:lnTo>
                    <a:pt x="24" y="249"/>
                  </a:lnTo>
                  <a:cubicBezTo>
                    <a:pt x="22" y="249"/>
                    <a:pt x="14" y="261"/>
                    <a:pt x="14" y="261"/>
                  </a:cubicBezTo>
                  <a:lnTo>
                    <a:pt x="9" y="270"/>
                  </a:lnTo>
                  <a:cubicBezTo>
                    <a:pt x="5" y="288"/>
                    <a:pt x="0" y="306"/>
                    <a:pt x="0" y="328"/>
                  </a:cubicBezTo>
                  <a:lnTo>
                    <a:pt x="0" y="369"/>
                  </a:lnTo>
                  <a:cubicBezTo>
                    <a:pt x="9" y="414"/>
                    <a:pt x="18" y="463"/>
                    <a:pt x="32" y="508"/>
                  </a:cubicBezTo>
                  <a:cubicBezTo>
                    <a:pt x="59" y="598"/>
                    <a:pt x="90" y="688"/>
                    <a:pt x="131" y="769"/>
                  </a:cubicBezTo>
                  <a:cubicBezTo>
                    <a:pt x="171" y="859"/>
                    <a:pt x="225" y="935"/>
                    <a:pt x="288" y="1007"/>
                  </a:cubicBezTo>
                  <a:cubicBezTo>
                    <a:pt x="295" y="1014"/>
                    <a:pt x="302" y="1017"/>
                    <a:pt x="310" y="1017"/>
                  </a:cubicBezTo>
                  <a:cubicBezTo>
                    <a:pt x="332" y="1017"/>
                    <a:pt x="351" y="991"/>
                    <a:pt x="338" y="967"/>
                  </a:cubicBezTo>
                  <a:cubicBezTo>
                    <a:pt x="284" y="895"/>
                    <a:pt x="243" y="818"/>
                    <a:pt x="216" y="737"/>
                  </a:cubicBezTo>
                  <a:cubicBezTo>
                    <a:pt x="180" y="652"/>
                    <a:pt x="158" y="571"/>
                    <a:pt x="135" y="481"/>
                  </a:cubicBezTo>
                  <a:cubicBezTo>
                    <a:pt x="126" y="441"/>
                    <a:pt x="117" y="400"/>
                    <a:pt x="113" y="355"/>
                  </a:cubicBezTo>
                  <a:lnTo>
                    <a:pt x="113" y="349"/>
                  </a:lnTo>
                  <a:lnTo>
                    <a:pt x="113" y="349"/>
                  </a:lnTo>
                  <a:cubicBezTo>
                    <a:pt x="143" y="366"/>
                    <a:pt x="170" y="390"/>
                    <a:pt x="194" y="414"/>
                  </a:cubicBezTo>
                  <a:cubicBezTo>
                    <a:pt x="220" y="436"/>
                    <a:pt x="249" y="461"/>
                    <a:pt x="273" y="487"/>
                  </a:cubicBezTo>
                  <a:lnTo>
                    <a:pt x="273" y="487"/>
                  </a:lnTo>
                  <a:cubicBezTo>
                    <a:pt x="274" y="488"/>
                    <a:pt x="274" y="489"/>
                    <a:pt x="275" y="490"/>
                  </a:cubicBezTo>
                  <a:lnTo>
                    <a:pt x="276" y="489"/>
                  </a:lnTo>
                  <a:lnTo>
                    <a:pt x="276" y="489"/>
                  </a:lnTo>
                  <a:cubicBezTo>
                    <a:pt x="280" y="494"/>
                    <a:pt x="284" y="499"/>
                    <a:pt x="288" y="504"/>
                  </a:cubicBezTo>
                  <a:cubicBezTo>
                    <a:pt x="300" y="516"/>
                    <a:pt x="316" y="522"/>
                    <a:pt x="331" y="522"/>
                  </a:cubicBezTo>
                  <a:cubicBezTo>
                    <a:pt x="338" y="522"/>
                    <a:pt x="345" y="520"/>
                    <a:pt x="351" y="517"/>
                  </a:cubicBezTo>
                  <a:cubicBezTo>
                    <a:pt x="383" y="504"/>
                    <a:pt x="396" y="468"/>
                    <a:pt x="383" y="441"/>
                  </a:cubicBezTo>
                  <a:cubicBezTo>
                    <a:pt x="356" y="382"/>
                    <a:pt x="333" y="319"/>
                    <a:pt x="315" y="261"/>
                  </a:cubicBezTo>
                  <a:cubicBezTo>
                    <a:pt x="302" y="229"/>
                    <a:pt x="297" y="198"/>
                    <a:pt x="288" y="171"/>
                  </a:cubicBezTo>
                  <a:cubicBezTo>
                    <a:pt x="284" y="157"/>
                    <a:pt x="284" y="144"/>
                    <a:pt x="279" y="130"/>
                  </a:cubicBezTo>
                  <a:cubicBezTo>
                    <a:pt x="279" y="121"/>
                    <a:pt x="279" y="117"/>
                    <a:pt x="279" y="108"/>
                  </a:cubicBezTo>
                  <a:lnTo>
                    <a:pt x="279" y="94"/>
                  </a:lnTo>
                  <a:lnTo>
                    <a:pt x="282" y="89"/>
                  </a:lnTo>
                  <a:lnTo>
                    <a:pt x="282" y="89"/>
                  </a:lnTo>
                  <a:cubicBezTo>
                    <a:pt x="282" y="89"/>
                    <a:pt x="283" y="89"/>
                    <a:pt x="284" y="90"/>
                  </a:cubicBezTo>
                  <a:cubicBezTo>
                    <a:pt x="306" y="108"/>
                    <a:pt x="329" y="126"/>
                    <a:pt x="351" y="144"/>
                  </a:cubicBezTo>
                  <a:cubicBezTo>
                    <a:pt x="393" y="186"/>
                    <a:pt x="436" y="232"/>
                    <a:pt x="474" y="279"/>
                  </a:cubicBezTo>
                  <a:lnTo>
                    <a:pt x="474" y="279"/>
                  </a:lnTo>
                  <a:lnTo>
                    <a:pt x="468" y="283"/>
                  </a:lnTo>
                  <a:cubicBezTo>
                    <a:pt x="472" y="298"/>
                    <a:pt x="482" y="307"/>
                    <a:pt x="495" y="307"/>
                  </a:cubicBezTo>
                  <a:cubicBezTo>
                    <a:pt x="498" y="307"/>
                    <a:pt x="501" y="306"/>
                    <a:pt x="504" y="306"/>
                  </a:cubicBezTo>
                  <a:cubicBezTo>
                    <a:pt x="518" y="306"/>
                    <a:pt x="531" y="288"/>
                    <a:pt x="527" y="270"/>
                  </a:cubicBezTo>
                  <a:cubicBezTo>
                    <a:pt x="527" y="270"/>
                    <a:pt x="527" y="265"/>
                    <a:pt x="522" y="261"/>
                  </a:cubicBezTo>
                  <a:cubicBezTo>
                    <a:pt x="521" y="259"/>
                    <a:pt x="521" y="258"/>
                    <a:pt x="520" y="257"/>
                  </a:cubicBezTo>
                  <a:lnTo>
                    <a:pt x="520" y="257"/>
                  </a:lnTo>
                  <a:cubicBezTo>
                    <a:pt x="484" y="200"/>
                    <a:pt x="445" y="143"/>
                    <a:pt x="401" y="94"/>
                  </a:cubicBezTo>
                  <a:cubicBezTo>
                    <a:pt x="378" y="67"/>
                    <a:pt x="351" y="40"/>
                    <a:pt x="320" y="18"/>
                  </a:cubicBezTo>
                  <a:cubicBezTo>
                    <a:pt x="300" y="8"/>
                    <a:pt x="278" y="1"/>
                    <a:pt x="25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4"/>
            <p:cNvSpPr/>
            <p:nvPr/>
          </p:nvSpPr>
          <p:spPr>
            <a:xfrm>
              <a:off x="2777500" y="991050"/>
              <a:ext cx="39825" cy="40800"/>
            </a:xfrm>
            <a:custGeom>
              <a:rect b="b" l="l" r="r" t="t"/>
              <a:pathLst>
                <a:path extrusionOk="0" h="1632" w="1593">
                  <a:moveTo>
                    <a:pt x="104" y="1"/>
                  </a:moveTo>
                  <a:cubicBezTo>
                    <a:pt x="89" y="1"/>
                    <a:pt x="75" y="5"/>
                    <a:pt x="64" y="10"/>
                  </a:cubicBezTo>
                  <a:cubicBezTo>
                    <a:pt x="59" y="15"/>
                    <a:pt x="55" y="15"/>
                    <a:pt x="50" y="19"/>
                  </a:cubicBezTo>
                  <a:lnTo>
                    <a:pt x="50" y="24"/>
                  </a:lnTo>
                  <a:lnTo>
                    <a:pt x="46" y="28"/>
                  </a:lnTo>
                  <a:cubicBezTo>
                    <a:pt x="41" y="33"/>
                    <a:pt x="37" y="37"/>
                    <a:pt x="32" y="46"/>
                  </a:cubicBezTo>
                  <a:cubicBezTo>
                    <a:pt x="23" y="60"/>
                    <a:pt x="14" y="73"/>
                    <a:pt x="10" y="87"/>
                  </a:cubicBezTo>
                  <a:cubicBezTo>
                    <a:pt x="5" y="114"/>
                    <a:pt x="1" y="141"/>
                    <a:pt x="5" y="163"/>
                  </a:cubicBezTo>
                  <a:cubicBezTo>
                    <a:pt x="10" y="253"/>
                    <a:pt x="32" y="343"/>
                    <a:pt x="68" y="424"/>
                  </a:cubicBezTo>
                  <a:cubicBezTo>
                    <a:pt x="75" y="438"/>
                    <a:pt x="84" y="444"/>
                    <a:pt x="97" y="444"/>
                  </a:cubicBezTo>
                  <a:cubicBezTo>
                    <a:pt x="100" y="444"/>
                    <a:pt x="104" y="443"/>
                    <a:pt x="109" y="442"/>
                  </a:cubicBezTo>
                  <a:cubicBezTo>
                    <a:pt x="122" y="438"/>
                    <a:pt x="131" y="420"/>
                    <a:pt x="127" y="406"/>
                  </a:cubicBezTo>
                  <a:cubicBezTo>
                    <a:pt x="100" y="325"/>
                    <a:pt x="86" y="244"/>
                    <a:pt x="82" y="163"/>
                  </a:cubicBezTo>
                  <a:cubicBezTo>
                    <a:pt x="82" y="145"/>
                    <a:pt x="86" y="132"/>
                    <a:pt x="91" y="114"/>
                  </a:cubicBezTo>
                  <a:cubicBezTo>
                    <a:pt x="91" y="109"/>
                    <a:pt x="95" y="105"/>
                    <a:pt x="95" y="100"/>
                  </a:cubicBezTo>
                  <a:cubicBezTo>
                    <a:pt x="95" y="100"/>
                    <a:pt x="102" y="96"/>
                    <a:pt x="107" y="92"/>
                  </a:cubicBezTo>
                  <a:lnTo>
                    <a:pt x="107" y="92"/>
                  </a:lnTo>
                  <a:cubicBezTo>
                    <a:pt x="109" y="93"/>
                    <a:pt x="113" y="96"/>
                    <a:pt x="118" y="100"/>
                  </a:cubicBezTo>
                  <a:cubicBezTo>
                    <a:pt x="131" y="114"/>
                    <a:pt x="145" y="127"/>
                    <a:pt x="154" y="141"/>
                  </a:cubicBezTo>
                  <a:cubicBezTo>
                    <a:pt x="203" y="208"/>
                    <a:pt x="244" y="280"/>
                    <a:pt x="280" y="352"/>
                  </a:cubicBezTo>
                  <a:cubicBezTo>
                    <a:pt x="316" y="429"/>
                    <a:pt x="352" y="510"/>
                    <a:pt x="383" y="586"/>
                  </a:cubicBezTo>
                  <a:cubicBezTo>
                    <a:pt x="393" y="606"/>
                    <a:pt x="412" y="615"/>
                    <a:pt x="431" y="615"/>
                  </a:cubicBezTo>
                  <a:cubicBezTo>
                    <a:pt x="455" y="615"/>
                    <a:pt x="479" y="600"/>
                    <a:pt x="486" y="573"/>
                  </a:cubicBezTo>
                  <a:cubicBezTo>
                    <a:pt x="500" y="510"/>
                    <a:pt x="522" y="451"/>
                    <a:pt x="549" y="393"/>
                  </a:cubicBezTo>
                  <a:cubicBezTo>
                    <a:pt x="558" y="370"/>
                    <a:pt x="576" y="348"/>
                    <a:pt x="594" y="334"/>
                  </a:cubicBezTo>
                  <a:lnTo>
                    <a:pt x="601" y="334"/>
                  </a:lnTo>
                  <a:cubicBezTo>
                    <a:pt x="601" y="335"/>
                    <a:pt x="602" y="336"/>
                    <a:pt x="603" y="339"/>
                  </a:cubicBezTo>
                  <a:cubicBezTo>
                    <a:pt x="608" y="348"/>
                    <a:pt x="612" y="357"/>
                    <a:pt x="617" y="370"/>
                  </a:cubicBezTo>
                  <a:cubicBezTo>
                    <a:pt x="617" y="384"/>
                    <a:pt x="621" y="402"/>
                    <a:pt x="621" y="415"/>
                  </a:cubicBezTo>
                  <a:cubicBezTo>
                    <a:pt x="626" y="447"/>
                    <a:pt x="626" y="478"/>
                    <a:pt x="626" y="514"/>
                  </a:cubicBezTo>
                  <a:cubicBezTo>
                    <a:pt x="626" y="577"/>
                    <a:pt x="621" y="645"/>
                    <a:pt x="612" y="712"/>
                  </a:cubicBezTo>
                  <a:cubicBezTo>
                    <a:pt x="612" y="730"/>
                    <a:pt x="617" y="744"/>
                    <a:pt x="630" y="757"/>
                  </a:cubicBezTo>
                  <a:cubicBezTo>
                    <a:pt x="770" y="910"/>
                    <a:pt x="914" y="1067"/>
                    <a:pt x="1062" y="1216"/>
                  </a:cubicBezTo>
                  <a:lnTo>
                    <a:pt x="1076" y="1229"/>
                  </a:lnTo>
                  <a:lnTo>
                    <a:pt x="1085" y="1243"/>
                  </a:lnTo>
                  <a:lnTo>
                    <a:pt x="1094" y="1247"/>
                  </a:lnTo>
                  <a:lnTo>
                    <a:pt x="1121" y="1274"/>
                  </a:lnTo>
                  <a:lnTo>
                    <a:pt x="1184" y="1324"/>
                  </a:lnTo>
                  <a:lnTo>
                    <a:pt x="1301" y="1427"/>
                  </a:lnTo>
                  <a:lnTo>
                    <a:pt x="1544" y="1630"/>
                  </a:lnTo>
                  <a:lnTo>
                    <a:pt x="1530" y="1625"/>
                  </a:lnTo>
                  <a:lnTo>
                    <a:pt x="1530" y="1625"/>
                  </a:lnTo>
                  <a:cubicBezTo>
                    <a:pt x="1537" y="1630"/>
                    <a:pt x="1543" y="1632"/>
                    <a:pt x="1549" y="1632"/>
                  </a:cubicBezTo>
                  <a:cubicBezTo>
                    <a:pt x="1574" y="1632"/>
                    <a:pt x="1592" y="1602"/>
                    <a:pt x="1571" y="1580"/>
                  </a:cubicBezTo>
                  <a:lnTo>
                    <a:pt x="1346" y="1360"/>
                  </a:lnTo>
                  <a:lnTo>
                    <a:pt x="1233" y="1252"/>
                  </a:lnTo>
                  <a:lnTo>
                    <a:pt x="1179" y="1198"/>
                  </a:lnTo>
                  <a:lnTo>
                    <a:pt x="1152" y="1171"/>
                  </a:lnTo>
                  <a:lnTo>
                    <a:pt x="1145" y="1163"/>
                  </a:lnTo>
                  <a:cubicBezTo>
                    <a:pt x="1145" y="1163"/>
                    <a:pt x="1139" y="1157"/>
                    <a:pt x="1139" y="1157"/>
                  </a:cubicBezTo>
                  <a:lnTo>
                    <a:pt x="1125" y="1144"/>
                  </a:lnTo>
                  <a:cubicBezTo>
                    <a:pt x="997" y="994"/>
                    <a:pt x="860" y="844"/>
                    <a:pt x="723" y="698"/>
                  </a:cubicBezTo>
                  <a:lnTo>
                    <a:pt x="723" y="698"/>
                  </a:lnTo>
                  <a:cubicBezTo>
                    <a:pt x="730" y="634"/>
                    <a:pt x="734" y="569"/>
                    <a:pt x="734" y="505"/>
                  </a:cubicBezTo>
                  <a:cubicBezTo>
                    <a:pt x="734" y="469"/>
                    <a:pt x="734" y="429"/>
                    <a:pt x="729" y="393"/>
                  </a:cubicBezTo>
                  <a:cubicBezTo>
                    <a:pt x="729" y="375"/>
                    <a:pt x="725" y="357"/>
                    <a:pt x="720" y="339"/>
                  </a:cubicBezTo>
                  <a:cubicBezTo>
                    <a:pt x="716" y="316"/>
                    <a:pt x="707" y="294"/>
                    <a:pt x="693" y="271"/>
                  </a:cubicBezTo>
                  <a:cubicBezTo>
                    <a:pt x="675" y="244"/>
                    <a:pt x="648" y="222"/>
                    <a:pt x="617" y="217"/>
                  </a:cubicBezTo>
                  <a:lnTo>
                    <a:pt x="576" y="217"/>
                  </a:lnTo>
                  <a:cubicBezTo>
                    <a:pt x="558" y="222"/>
                    <a:pt x="540" y="226"/>
                    <a:pt x="527" y="235"/>
                  </a:cubicBezTo>
                  <a:cubicBezTo>
                    <a:pt x="504" y="249"/>
                    <a:pt x="486" y="267"/>
                    <a:pt x="473" y="285"/>
                  </a:cubicBezTo>
                  <a:cubicBezTo>
                    <a:pt x="464" y="303"/>
                    <a:pt x="450" y="321"/>
                    <a:pt x="441" y="339"/>
                  </a:cubicBezTo>
                  <a:cubicBezTo>
                    <a:pt x="432" y="359"/>
                    <a:pt x="423" y="379"/>
                    <a:pt x="416" y="400"/>
                  </a:cubicBezTo>
                  <a:lnTo>
                    <a:pt x="416" y="400"/>
                  </a:lnTo>
                  <a:cubicBezTo>
                    <a:pt x="400" y="369"/>
                    <a:pt x="383" y="338"/>
                    <a:pt x="365" y="307"/>
                  </a:cubicBezTo>
                  <a:cubicBezTo>
                    <a:pt x="325" y="226"/>
                    <a:pt x="280" y="154"/>
                    <a:pt x="221" y="82"/>
                  </a:cubicBezTo>
                  <a:cubicBezTo>
                    <a:pt x="208" y="64"/>
                    <a:pt x="190" y="46"/>
                    <a:pt x="172" y="28"/>
                  </a:cubicBezTo>
                  <a:cubicBezTo>
                    <a:pt x="158" y="19"/>
                    <a:pt x="145" y="10"/>
                    <a:pt x="131" y="6"/>
                  </a:cubicBezTo>
                  <a:cubicBezTo>
                    <a:pt x="122" y="2"/>
                    <a:pt x="113" y="1"/>
                    <a:pt x="10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4"/>
            <p:cNvSpPr/>
            <p:nvPr/>
          </p:nvSpPr>
          <p:spPr>
            <a:xfrm>
              <a:off x="2815850" y="1030500"/>
              <a:ext cx="28400" cy="19800"/>
            </a:xfrm>
            <a:custGeom>
              <a:rect b="b" l="l" r="r" t="t"/>
              <a:pathLst>
                <a:path extrusionOk="0" h="792" w="1136">
                  <a:moveTo>
                    <a:pt x="32" y="0"/>
                  </a:moveTo>
                  <a:cubicBezTo>
                    <a:pt x="25" y="0"/>
                    <a:pt x="17" y="4"/>
                    <a:pt x="10" y="11"/>
                  </a:cubicBezTo>
                  <a:cubicBezTo>
                    <a:pt x="1" y="20"/>
                    <a:pt x="1" y="43"/>
                    <a:pt x="10" y="56"/>
                  </a:cubicBezTo>
                  <a:cubicBezTo>
                    <a:pt x="10" y="56"/>
                    <a:pt x="68" y="110"/>
                    <a:pt x="163" y="191"/>
                  </a:cubicBezTo>
                  <a:cubicBezTo>
                    <a:pt x="208" y="232"/>
                    <a:pt x="262" y="281"/>
                    <a:pt x="320" y="326"/>
                  </a:cubicBezTo>
                  <a:cubicBezTo>
                    <a:pt x="383" y="371"/>
                    <a:pt x="451" y="421"/>
                    <a:pt x="513" y="466"/>
                  </a:cubicBezTo>
                  <a:cubicBezTo>
                    <a:pt x="639" y="551"/>
                    <a:pt x="765" y="632"/>
                    <a:pt x="896" y="704"/>
                  </a:cubicBezTo>
                  <a:cubicBezTo>
                    <a:pt x="1004" y="758"/>
                    <a:pt x="1080" y="790"/>
                    <a:pt x="1080" y="790"/>
                  </a:cubicBezTo>
                  <a:cubicBezTo>
                    <a:pt x="1084" y="791"/>
                    <a:pt x="1088" y="792"/>
                    <a:pt x="1092" y="792"/>
                  </a:cubicBezTo>
                  <a:cubicBezTo>
                    <a:pt x="1118" y="792"/>
                    <a:pt x="1135" y="755"/>
                    <a:pt x="1112" y="736"/>
                  </a:cubicBezTo>
                  <a:cubicBezTo>
                    <a:pt x="1112" y="736"/>
                    <a:pt x="1044" y="691"/>
                    <a:pt x="941" y="623"/>
                  </a:cubicBezTo>
                  <a:cubicBezTo>
                    <a:pt x="891" y="592"/>
                    <a:pt x="837" y="547"/>
                    <a:pt x="774" y="506"/>
                  </a:cubicBezTo>
                  <a:cubicBezTo>
                    <a:pt x="711" y="466"/>
                    <a:pt x="648" y="421"/>
                    <a:pt x="581" y="371"/>
                  </a:cubicBezTo>
                  <a:cubicBezTo>
                    <a:pt x="446" y="286"/>
                    <a:pt x="320" y="187"/>
                    <a:pt x="221" y="119"/>
                  </a:cubicBezTo>
                  <a:cubicBezTo>
                    <a:pt x="118" y="47"/>
                    <a:pt x="50" y="7"/>
                    <a:pt x="50" y="7"/>
                  </a:cubicBezTo>
                  <a:cubicBezTo>
                    <a:pt x="44" y="3"/>
                    <a:pt x="38" y="0"/>
                    <a:pt x="3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4"/>
            <p:cNvSpPr/>
            <p:nvPr/>
          </p:nvSpPr>
          <p:spPr>
            <a:xfrm>
              <a:off x="2910650" y="1071950"/>
              <a:ext cx="21750" cy="70825"/>
            </a:xfrm>
            <a:custGeom>
              <a:rect b="b" l="l" r="r" t="t"/>
              <a:pathLst>
                <a:path extrusionOk="0" h="2833" w="870">
                  <a:moveTo>
                    <a:pt x="37" y="1"/>
                  </a:moveTo>
                  <a:cubicBezTo>
                    <a:pt x="33" y="1"/>
                    <a:pt x="28" y="2"/>
                    <a:pt x="23" y="4"/>
                  </a:cubicBezTo>
                  <a:cubicBezTo>
                    <a:pt x="10" y="9"/>
                    <a:pt x="1" y="27"/>
                    <a:pt x="5" y="40"/>
                  </a:cubicBezTo>
                  <a:lnTo>
                    <a:pt x="5" y="45"/>
                  </a:lnTo>
                  <a:cubicBezTo>
                    <a:pt x="5" y="45"/>
                    <a:pt x="64" y="216"/>
                    <a:pt x="158" y="468"/>
                  </a:cubicBezTo>
                  <a:cubicBezTo>
                    <a:pt x="185" y="535"/>
                    <a:pt x="208" y="603"/>
                    <a:pt x="230" y="670"/>
                  </a:cubicBezTo>
                  <a:cubicBezTo>
                    <a:pt x="253" y="747"/>
                    <a:pt x="275" y="823"/>
                    <a:pt x="298" y="904"/>
                  </a:cubicBezTo>
                  <a:lnTo>
                    <a:pt x="379" y="1156"/>
                  </a:lnTo>
                  <a:cubicBezTo>
                    <a:pt x="401" y="1237"/>
                    <a:pt x="424" y="1327"/>
                    <a:pt x="442" y="1412"/>
                  </a:cubicBezTo>
                  <a:cubicBezTo>
                    <a:pt x="491" y="1588"/>
                    <a:pt x="536" y="1759"/>
                    <a:pt x="577" y="1925"/>
                  </a:cubicBezTo>
                  <a:cubicBezTo>
                    <a:pt x="617" y="2092"/>
                    <a:pt x="667" y="2240"/>
                    <a:pt x="698" y="2375"/>
                  </a:cubicBezTo>
                  <a:cubicBezTo>
                    <a:pt x="761" y="2636"/>
                    <a:pt x="806" y="2811"/>
                    <a:pt x="806" y="2811"/>
                  </a:cubicBezTo>
                  <a:cubicBezTo>
                    <a:pt x="812" y="2826"/>
                    <a:pt x="823" y="2833"/>
                    <a:pt x="835" y="2833"/>
                  </a:cubicBezTo>
                  <a:cubicBezTo>
                    <a:pt x="852" y="2833"/>
                    <a:pt x="869" y="2819"/>
                    <a:pt x="869" y="2798"/>
                  </a:cubicBezTo>
                  <a:cubicBezTo>
                    <a:pt x="869" y="2798"/>
                    <a:pt x="838" y="2622"/>
                    <a:pt x="788" y="2353"/>
                  </a:cubicBezTo>
                  <a:cubicBezTo>
                    <a:pt x="766" y="2222"/>
                    <a:pt x="730" y="2065"/>
                    <a:pt x="685" y="1903"/>
                  </a:cubicBezTo>
                  <a:cubicBezTo>
                    <a:pt x="644" y="1736"/>
                    <a:pt x="599" y="1561"/>
                    <a:pt x="559" y="1385"/>
                  </a:cubicBezTo>
                  <a:cubicBezTo>
                    <a:pt x="532" y="1295"/>
                    <a:pt x="514" y="1210"/>
                    <a:pt x="487" y="1120"/>
                  </a:cubicBezTo>
                  <a:lnTo>
                    <a:pt x="406" y="872"/>
                  </a:lnTo>
                  <a:lnTo>
                    <a:pt x="325" y="639"/>
                  </a:lnTo>
                  <a:cubicBezTo>
                    <a:pt x="302" y="567"/>
                    <a:pt x="275" y="499"/>
                    <a:pt x="248" y="436"/>
                  </a:cubicBezTo>
                  <a:cubicBezTo>
                    <a:pt x="136" y="184"/>
                    <a:pt x="64" y="18"/>
                    <a:pt x="64" y="18"/>
                  </a:cubicBezTo>
                  <a:cubicBezTo>
                    <a:pt x="57" y="8"/>
                    <a:pt x="49" y="1"/>
                    <a:pt x="3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4"/>
            <p:cNvSpPr/>
            <p:nvPr/>
          </p:nvSpPr>
          <p:spPr>
            <a:xfrm>
              <a:off x="2869500" y="1174725"/>
              <a:ext cx="27025" cy="5800"/>
            </a:xfrm>
            <a:custGeom>
              <a:rect b="b" l="l" r="r" t="t"/>
              <a:pathLst>
                <a:path extrusionOk="0" h="232" w="1081">
                  <a:moveTo>
                    <a:pt x="1040" y="0"/>
                  </a:moveTo>
                  <a:cubicBezTo>
                    <a:pt x="1040" y="0"/>
                    <a:pt x="977" y="14"/>
                    <a:pt x="887" y="36"/>
                  </a:cubicBezTo>
                  <a:cubicBezTo>
                    <a:pt x="842" y="50"/>
                    <a:pt x="779" y="54"/>
                    <a:pt x="725" y="63"/>
                  </a:cubicBezTo>
                  <a:cubicBezTo>
                    <a:pt x="693" y="72"/>
                    <a:pt x="666" y="77"/>
                    <a:pt x="635" y="81"/>
                  </a:cubicBezTo>
                  <a:lnTo>
                    <a:pt x="540" y="95"/>
                  </a:lnTo>
                  <a:cubicBezTo>
                    <a:pt x="477" y="104"/>
                    <a:pt x="419" y="113"/>
                    <a:pt x="356" y="117"/>
                  </a:cubicBezTo>
                  <a:cubicBezTo>
                    <a:pt x="297" y="122"/>
                    <a:pt x="243" y="140"/>
                    <a:pt x="198" y="140"/>
                  </a:cubicBezTo>
                  <a:lnTo>
                    <a:pt x="36" y="158"/>
                  </a:lnTo>
                  <a:cubicBezTo>
                    <a:pt x="0" y="162"/>
                    <a:pt x="0" y="212"/>
                    <a:pt x="36" y="216"/>
                  </a:cubicBezTo>
                  <a:cubicBezTo>
                    <a:pt x="90" y="225"/>
                    <a:pt x="144" y="230"/>
                    <a:pt x="198" y="230"/>
                  </a:cubicBezTo>
                  <a:cubicBezTo>
                    <a:pt x="219" y="231"/>
                    <a:pt x="240" y="231"/>
                    <a:pt x="261" y="231"/>
                  </a:cubicBezTo>
                  <a:cubicBezTo>
                    <a:pt x="361" y="231"/>
                    <a:pt x="461" y="222"/>
                    <a:pt x="558" y="207"/>
                  </a:cubicBezTo>
                  <a:lnTo>
                    <a:pt x="653" y="194"/>
                  </a:lnTo>
                  <a:cubicBezTo>
                    <a:pt x="684" y="189"/>
                    <a:pt x="716" y="180"/>
                    <a:pt x="747" y="171"/>
                  </a:cubicBezTo>
                  <a:cubicBezTo>
                    <a:pt x="801" y="158"/>
                    <a:pt x="855" y="144"/>
                    <a:pt x="909" y="126"/>
                  </a:cubicBezTo>
                  <a:cubicBezTo>
                    <a:pt x="999" y="90"/>
                    <a:pt x="1062" y="59"/>
                    <a:pt x="1062" y="59"/>
                  </a:cubicBezTo>
                  <a:cubicBezTo>
                    <a:pt x="1071" y="54"/>
                    <a:pt x="1080" y="41"/>
                    <a:pt x="1076" y="27"/>
                  </a:cubicBezTo>
                  <a:cubicBezTo>
                    <a:pt x="1076" y="9"/>
                    <a:pt x="1058" y="0"/>
                    <a:pt x="104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4"/>
            <p:cNvSpPr/>
            <p:nvPr/>
          </p:nvSpPr>
          <p:spPr>
            <a:xfrm>
              <a:off x="2934625" y="1098700"/>
              <a:ext cx="13050" cy="64875"/>
            </a:xfrm>
            <a:custGeom>
              <a:rect b="b" l="l" r="r" t="t"/>
              <a:pathLst>
                <a:path extrusionOk="0" h="2595" w="522">
                  <a:moveTo>
                    <a:pt x="27" y="0"/>
                  </a:moveTo>
                  <a:cubicBezTo>
                    <a:pt x="9" y="5"/>
                    <a:pt x="0" y="23"/>
                    <a:pt x="5" y="36"/>
                  </a:cubicBezTo>
                  <a:cubicBezTo>
                    <a:pt x="5" y="36"/>
                    <a:pt x="41" y="198"/>
                    <a:pt x="99" y="446"/>
                  </a:cubicBezTo>
                  <a:cubicBezTo>
                    <a:pt x="153" y="693"/>
                    <a:pt x="230" y="1017"/>
                    <a:pt x="293" y="1345"/>
                  </a:cubicBezTo>
                  <a:cubicBezTo>
                    <a:pt x="324" y="1507"/>
                    <a:pt x="360" y="1674"/>
                    <a:pt x="383" y="1827"/>
                  </a:cubicBezTo>
                  <a:cubicBezTo>
                    <a:pt x="405" y="1966"/>
                    <a:pt x="419" y="2106"/>
                    <a:pt x="428" y="2245"/>
                  </a:cubicBezTo>
                  <a:cubicBezTo>
                    <a:pt x="428" y="2299"/>
                    <a:pt x="423" y="2353"/>
                    <a:pt x="414" y="2403"/>
                  </a:cubicBezTo>
                  <a:cubicBezTo>
                    <a:pt x="410" y="2421"/>
                    <a:pt x="401" y="2439"/>
                    <a:pt x="392" y="2457"/>
                  </a:cubicBezTo>
                  <a:cubicBezTo>
                    <a:pt x="383" y="2470"/>
                    <a:pt x="369" y="2484"/>
                    <a:pt x="356" y="2497"/>
                  </a:cubicBezTo>
                  <a:cubicBezTo>
                    <a:pt x="347" y="2506"/>
                    <a:pt x="338" y="2511"/>
                    <a:pt x="329" y="2520"/>
                  </a:cubicBezTo>
                  <a:cubicBezTo>
                    <a:pt x="320" y="2524"/>
                    <a:pt x="311" y="2529"/>
                    <a:pt x="297" y="2529"/>
                  </a:cubicBezTo>
                  <a:cubicBezTo>
                    <a:pt x="293" y="2533"/>
                    <a:pt x="288" y="2533"/>
                    <a:pt x="284" y="2533"/>
                  </a:cubicBezTo>
                  <a:cubicBezTo>
                    <a:pt x="280" y="2532"/>
                    <a:pt x="276" y="2531"/>
                    <a:pt x="272" y="2531"/>
                  </a:cubicBezTo>
                  <a:cubicBezTo>
                    <a:pt x="237" y="2531"/>
                    <a:pt x="229" y="2588"/>
                    <a:pt x="270" y="2592"/>
                  </a:cubicBezTo>
                  <a:cubicBezTo>
                    <a:pt x="277" y="2594"/>
                    <a:pt x="284" y="2595"/>
                    <a:pt x="291" y="2595"/>
                  </a:cubicBezTo>
                  <a:cubicBezTo>
                    <a:pt x="298" y="2595"/>
                    <a:pt x="306" y="2594"/>
                    <a:pt x="315" y="2592"/>
                  </a:cubicBezTo>
                  <a:cubicBezTo>
                    <a:pt x="347" y="2587"/>
                    <a:pt x="378" y="2574"/>
                    <a:pt x="405" y="2551"/>
                  </a:cubicBezTo>
                  <a:cubicBezTo>
                    <a:pt x="423" y="2538"/>
                    <a:pt x="437" y="2520"/>
                    <a:pt x="450" y="2502"/>
                  </a:cubicBezTo>
                  <a:cubicBezTo>
                    <a:pt x="468" y="2479"/>
                    <a:pt x="482" y="2452"/>
                    <a:pt x="491" y="2425"/>
                  </a:cubicBezTo>
                  <a:cubicBezTo>
                    <a:pt x="509" y="2367"/>
                    <a:pt x="518" y="2308"/>
                    <a:pt x="518" y="2245"/>
                  </a:cubicBezTo>
                  <a:cubicBezTo>
                    <a:pt x="522" y="1984"/>
                    <a:pt x="473" y="1651"/>
                    <a:pt x="405" y="1323"/>
                  </a:cubicBezTo>
                  <a:cubicBezTo>
                    <a:pt x="338" y="995"/>
                    <a:pt x="252" y="666"/>
                    <a:pt x="185" y="423"/>
                  </a:cubicBezTo>
                  <a:cubicBezTo>
                    <a:pt x="117" y="185"/>
                    <a:pt x="63" y="23"/>
                    <a:pt x="63" y="23"/>
                  </a:cubicBezTo>
                  <a:cubicBezTo>
                    <a:pt x="59" y="9"/>
                    <a:pt x="45" y="0"/>
                    <a:pt x="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4"/>
            <p:cNvSpPr/>
            <p:nvPr/>
          </p:nvSpPr>
          <p:spPr>
            <a:xfrm>
              <a:off x="2928325" y="1153875"/>
              <a:ext cx="10150" cy="10425"/>
            </a:xfrm>
            <a:custGeom>
              <a:rect b="b" l="l" r="r" t="t"/>
              <a:pathLst>
                <a:path extrusionOk="0" h="417" w="406">
                  <a:moveTo>
                    <a:pt x="166" y="0"/>
                  </a:moveTo>
                  <a:cubicBezTo>
                    <a:pt x="148" y="0"/>
                    <a:pt x="131" y="9"/>
                    <a:pt x="122" y="25"/>
                  </a:cubicBezTo>
                  <a:cubicBezTo>
                    <a:pt x="117" y="38"/>
                    <a:pt x="113" y="47"/>
                    <a:pt x="104" y="61"/>
                  </a:cubicBezTo>
                  <a:cubicBezTo>
                    <a:pt x="99" y="70"/>
                    <a:pt x="90" y="79"/>
                    <a:pt x="86" y="88"/>
                  </a:cubicBezTo>
                  <a:cubicBezTo>
                    <a:pt x="77" y="97"/>
                    <a:pt x="68" y="101"/>
                    <a:pt x="59" y="106"/>
                  </a:cubicBezTo>
                  <a:cubicBezTo>
                    <a:pt x="54" y="110"/>
                    <a:pt x="45" y="110"/>
                    <a:pt x="41" y="115"/>
                  </a:cubicBezTo>
                  <a:lnTo>
                    <a:pt x="27" y="115"/>
                  </a:lnTo>
                  <a:lnTo>
                    <a:pt x="36" y="110"/>
                  </a:lnTo>
                  <a:cubicBezTo>
                    <a:pt x="23" y="110"/>
                    <a:pt x="9" y="119"/>
                    <a:pt x="5" y="133"/>
                  </a:cubicBezTo>
                  <a:cubicBezTo>
                    <a:pt x="0" y="146"/>
                    <a:pt x="9" y="164"/>
                    <a:pt x="27" y="169"/>
                  </a:cubicBezTo>
                  <a:cubicBezTo>
                    <a:pt x="36" y="173"/>
                    <a:pt x="45" y="173"/>
                    <a:pt x="59" y="173"/>
                  </a:cubicBezTo>
                  <a:cubicBezTo>
                    <a:pt x="63" y="175"/>
                    <a:pt x="68" y="177"/>
                    <a:pt x="72" y="177"/>
                  </a:cubicBezTo>
                  <a:cubicBezTo>
                    <a:pt x="77" y="177"/>
                    <a:pt x="81" y="175"/>
                    <a:pt x="86" y="173"/>
                  </a:cubicBezTo>
                  <a:cubicBezTo>
                    <a:pt x="101" y="170"/>
                    <a:pt x="114" y="167"/>
                    <a:pt x="127" y="161"/>
                  </a:cubicBezTo>
                  <a:lnTo>
                    <a:pt x="127" y="161"/>
                  </a:lnTo>
                  <a:cubicBezTo>
                    <a:pt x="129" y="192"/>
                    <a:pt x="134" y="224"/>
                    <a:pt x="140" y="254"/>
                  </a:cubicBezTo>
                  <a:cubicBezTo>
                    <a:pt x="144" y="295"/>
                    <a:pt x="158" y="335"/>
                    <a:pt x="180" y="367"/>
                  </a:cubicBezTo>
                  <a:cubicBezTo>
                    <a:pt x="189" y="380"/>
                    <a:pt x="198" y="394"/>
                    <a:pt x="212" y="403"/>
                  </a:cubicBezTo>
                  <a:cubicBezTo>
                    <a:pt x="221" y="407"/>
                    <a:pt x="230" y="412"/>
                    <a:pt x="239" y="416"/>
                  </a:cubicBezTo>
                  <a:lnTo>
                    <a:pt x="279" y="416"/>
                  </a:lnTo>
                  <a:cubicBezTo>
                    <a:pt x="288" y="416"/>
                    <a:pt x="297" y="412"/>
                    <a:pt x="302" y="407"/>
                  </a:cubicBezTo>
                  <a:cubicBezTo>
                    <a:pt x="320" y="403"/>
                    <a:pt x="333" y="389"/>
                    <a:pt x="347" y="380"/>
                  </a:cubicBezTo>
                  <a:cubicBezTo>
                    <a:pt x="356" y="367"/>
                    <a:pt x="365" y="353"/>
                    <a:pt x="374" y="335"/>
                  </a:cubicBezTo>
                  <a:cubicBezTo>
                    <a:pt x="378" y="322"/>
                    <a:pt x="383" y="308"/>
                    <a:pt x="387" y="295"/>
                  </a:cubicBezTo>
                  <a:cubicBezTo>
                    <a:pt x="396" y="268"/>
                    <a:pt x="401" y="241"/>
                    <a:pt x="401" y="209"/>
                  </a:cubicBezTo>
                  <a:cubicBezTo>
                    <a:pt x="405" y="160"/>
                    <a:pt x="405" y="101"/>
                    <a:pt x="392" y="52"/>
                  </a:cubicBezTo>
                  <a:cubicBezTo>
                    <a:pt x="392" y="38"/>
                    <a:pt x="378" y="25"/>
                    <a:pt x="365" y="25"/>
                  </a:cubicBezTo>
                  <a:cubicBezTo>
                    <a:pt x="347" y="25"/>
                    <a:pt x="333" y="38"/>
                    <a:pt x="333" y="56"/>
                  </a:cubicBezTo>
                  <a:cubicBezTo>
                    <a:pt x="329" y="106"/>
                    <a:pt x="320" y="151"/>
                    <a:pt x="311" y="196"/>
                  </a:cubicBezTo>
                  <a:cubicBezTo>
                    <a:pt x="306" y="218"/>
                    <a:pt x="297" y="241"/>
                    <a:pt x="288" y="259"/>
                  </a:cubicBezTo>
                  <a:cubicBezTo>
                    <a:pt x="288" y="272"/>
                    <a:pt x="279" y="281"/>
                    <a:pt x="275" y="286"/>
                  </a:cubicBezTo>
                  <a:cubicBezTo>
                    <a:pt x="270" y="295"/>
                    <a:pt x="266" y="299"/>
                    <a:pt x="266" y="308"/>
                  </a:cubicBezTo>
                  <a:cubicBezTo>
                    <a:pt x="265" y="308"/>
                    <a:pt x="265" y="308"/>
                    <a:pt x="264" y="308"/>
                  </a:cubicBezTo>
                  <a:lnTo>
                    <a:pt x="264" y="308"/>
                  </a:lnTo>
                  <a:cubicBezTo>
                    <a:pt x="256" y="283"/>
                    <a:pt x="247" y="262"/>
                    <a:pt x="243" y="236"/>
                  </a:cubicBezTo>
                  <a:cubicBezTo>
                    <a:pt x="231" y="181"/>
                    <a:pt x="223" y="126"/>
                    <a:pt x="218" y="70"/>
                  </a:cubicBezTo>
                  <a:lnTo>
                    <a:pt x="218" y="70"/>
                  </a:lnTo>
                  <a:cubicBezTo>
                    <a:pt x="219" y="69"/>
                    <a:pt x="220" y="67"/>
                    <a:pt x="221" y="65"/>
                  </a:cubicBezTo>
                  <a:lnTo>
                    <a:pt x="218" y="65"/>
                  </a:lnTo>
                  <a:lnTo>
                    <a:pt x="218" y="65"/>
                  </a:lnTo>
                  <a:cubicBezTo>
                    <a:pt x="217" y="59"/>
                    <a:pt x="217" y="53"/>
                    <a:pt x="216" y="47"/>
                  </a:cubicBezTo>
                  <a:lnTo>
                    <a:pt x="216" y="43"/>
                  </a:lnTo>
                  <a:cubicBezTo>
                    <a:pt x="216" y="29"/>
                    <a:pt x="203" y="16"/>
                    <a:pt x="189" y="7"/>
                  </a:cubicBezTo>
                  <a:cubicBezTo>
                    <a:pt x="182" y="2"/>
                    <a:pt x="174" y="0"/>
                    <a:pt x="16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4"/>
            <p:cNvSpPr/>
            <p:nvPr/>
          </p:nvSpPr>
          <p:spPr>
            <a:xfrm>
              <a:off x="2934950" y="1154175"/>
              <a:ext cx="8350" cy="10725"/>
            </a:xfrm>
            <a:custGeom>
              <a:rect b="b" l="l" r="r" t="t"/>
              <a:pathLst>
                <a:path extrusionOk="0" h="429" w="334">
                  <a:moveTo>
                    <a:pt x="278" y="0"/>
                  </a:moveTo>
                  <a:cubicBezTo>
                    <a:pt x="265" y="0"/>
                    <a:pt x="250" y="9"/>
                    <a:pt x="248" y="26"/>
                  </a:cubicBezTo>
                  <a:cubicBezTo>
                    <a:pt x="239" y="76"/>
                    <a:pt x="235" y="130"/>
                    <a:pt x="226" y="175"/>
                  </a:cubicBezTo>
                  <a:cubicBezTo>
                    <a:pt x="221" y="188"/>
                    <a:pt x="221" y="197"/>
                    <a:pt x="217" y="211"/>
                  </a:cubicBezTo>
                  <a:cubicBezTo>
                    <a:pt x="217" y="220"/>
                    <a:pt x="212" y="233"/>
                    <a:pt x="208" y="242"/>
                  </a:cubicBezTo>
                  <a:cubicBezTo>
                    <a:pt x="203" y="251"/>
                    <a:pt x="203" y="265"/>
                    <a:pt x="199" y="274"/>
                  </a:cubicBezTo>
                  <a:cubicBezTo>
                    <a:pt x="194" y="278"/>
                    <a:pt x="190" y="287"/>
                    <a:pt x="185" y="292"/>
                  </a:cubicBezTo>
                  <a:lnTo>
                    <a:pt x="194" y="287"/>
                  </a:lnTo>
                  <a:lnTo>
                    <a:pt x="176" y="305"/>
                  </a:lnTo>
                  <a:lnTo>
                    <a:pt x="172" y="305"/>
                  </a:lnTo>
                  <a:lnTo>
                    <a:pt x="163" y="310"/>
                  </a:lnTo>
                  <a:cubicBezTo>
                    <a:pt x="158" y="314"/>
                    <a:pt x="154" y="314"/>
                    <a:pt x="149" y="314"/>
                  </a:cubicBezTo>
                  <a:cubicBezTo>
                    <a:pt x="145" y="319"/>
                    <a:pt x="136" y="319"/>
                    <a:pt x="131" y="323"/>
                  </a:cubicBezTo>
                  <a:lnTo>
                    <a:pt x="100" y="323"/>
                  </a:lnTo>
                  <a:cubicBezTo>
                    <a:pt x="86" y="319"/>
                    <a:pt x="73" y="314"/>
                    <a:pt x="64" y="310"/>
                  </a:cubicBezTo>
                  <a:lnTo>
                    <a:pt x="55" y="305"/>
                  </a:lnTo>
                  <a:lnTo>
                    <a:pt x="50" y="310"/>
                  </a:lnTo>
                  <a:cubicBezTo>
                    <a:pt x="46" y="307"/>
                    <a:pt x="40" y="306"/>
                    <a:pt x="34" y="306"/>
                  </a:cubicBezTo>
                  <a:cubicBezTo>
                    <a:pt x="29" y="306"/>
                    <a:pt x="23" y="307"/>
                    <a:pt x="19" y="310"/>
                  </a:cubicBezTo>
                  <a:cubicBezTo>
                    <a:pt x="5" y="319"/>
                    <a:pt x="1" y="337"/>
                    <a:pt x="10" y="355"/>
                  </a:cubicBezTo>
                  <a:lnTo>
                    <a:pt x="14" y="359"/>
                  </a:lnTo>
                  <a:cubicBezTo>
                    <a:pt x="41" y="400"/>
                    <a:pt x="86" y="427"/>
                    <a:pt x="136" y="427"/>
                  </a:cubicBezTo>
                  <a:cubicBezTo>
                    <a:pt x="141" y="428"/>
                    <a:pt x="147" y="428"/>
                    <a:pt x="153" y="428"/>
                  </a:cubicBezTo>
                  <a:cubicBezTo>
                    <a:pt x="171" y="428"/>
                    <a:pt x="191" y="423"/>
                    <a:pt x="208" y="413"/>
                  </a:cubicBezTo>
                  <a:lnTo>
                    <a:pt x="221" y="409"/>
                  </a:lnTo>
                  <a:cubicBezTo>
                    <a:pt x="230" y="404"/>
                    <a:pt x="235" y="400"/>
                    <a:pt x="244" y="395"/>
                  </a:cubicBezTo>
                  <a:lnTo>
                    <a:pt x="262" y="382"/>
                  </a:lnTo>
                  <a:lnTo>
                    <a:pt x="266" y="377"/>
                  </a:lnTo>
                  <a:lnTo>
                    <a:pt x="271" y="373"/>
                  </a:lnTo>
                  <a:cubicBezTo>
                    <a:pt x="284" y="355"/>
                    <a:pt x="293" y="341"/>
                    <a:pt x="302" y="323"/>
                  </a:cubicBezTo>
                  <a:cubicBezTo>
                    <a:pt x="307" y="310"/>
                    <a:pt x="311" y="296"/>
                    <a:pt x="316" y="278"/>
                  </a:cubicBezTo>
                  <a:cubicBezTo>
                    <a:pt x="320" y="265"/>
                    <a:pt x="325" y="251"/>
                    <a:pt x="325" y="233"/>
                  </a:cubicBezTo>
                  <a:cubicBezTo>
                    <a:pt x="329" y="220"/>
                    <a:pt x="329" y="206"/>
                    <a:pt x="329" y="188"/>
                  </a:cubicBezTo>
                  <a:cubicBezTo>
                    <a:pt x="334" y="134"/>
                    <a:pt x="325" y="76"/>
                    <a:pt x="307" y="22"/>
                  </a:cubicBezTo>
                  <a:cubicBezTo>
                    <a:pt x="302" y="7"/>
                    <a:pt x="290" y="0"/>
                    <a:pt x="27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4"/>
            <p:cNvSpPr/>
            <p:nvPr/>
          </p:nvSpPr>
          <p:spPr>
            <a:xfrm>
              <a:off x="2840150" y="996175"/>
              <a:ext cx="12050" cy="10625"/>
            </a:xfrm>
            <a:custGeom>
              <a:rect b="b" l="l" r="r" t="t"/>
              <a:pathLst>
                <a:path extrusionOk="0" h="425" w="482">
                  <a:moveTo>
                    <a:pt x="238" y="0"/>
                  </a:moveTo>
                  <a:cubicBezTo>
                    <a:pt x="156" y="0"/>
                    <a:pt x="79" y="49"/>
                    <a:pt x="45" y="134"/>
                  </a:cubicBezTo>
                  <a:cubicBezTo>
                    <a:pt x="0" y="242"/>
                    <a:pt x="50" y="363"/>
                    <a:pt x="158" y="408"/>
                  </a:cubicBezTo>
                  <a:cubicBezTo>
                    <a:pt x="185" y="419"/>
                    <a:pt x="213" y="425"/>
                    <a:pt x="241" y="425"/>
                  </a:cubicBezTo>
                  <a:cubicBezTo>
                    <a:pt x="324" y="425"/>
                    <a:pt x="403" y="377"/>
                    <a:pt x="437" y="296"/>
                  </a:cubicBezTo>
                  <a:cubicBezTo>
                    <a:pt x="482" y="183"/>
                    <a:pt x="428" y="62"/>
                    <a:pt x="320" y="17"/>
                  </a:cubicBezTo>
                  <a:cubicBezTo>
                    <a:pt x="293" y="5"/>
                    <a:pt x="265" y="0"/>
                    <a:pt x="23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4"/>
            <p:cNvSpPr/>
            <p:nvPr/>
          </p:nvSpPr>
          <p:spPr>
            <a:xfrm>
              <a:off x="2885350" y="981600"/>
              <a:ext cx="12400" cy="10625"/>
            </a:xfrm>
            <a:custGeom>
              <a:rect b="b" l="l" r="r" t="t"/>
              <a:pathLst>
                <a:path extrusionOk="0" h="425" w="496">
                  <a:moveTo>
                    <a:pt x="283" y="1"/>
                  </a:moveTo>
                  <a:cubicBezTo>
                    <a:pt x="231" y="1"/>
                    <a:pt x="178" y="20"/>
                    <a:pt x="136" y="64"/>
                  </a:cubicBezTo>
                  <a:cubicBezTo>
                    <a:pt x="1" y="195"/>
                    <a:pt x="95" y="424"/>
                    <a:pt x="284" y="424"/>
                  </a:cubicBezTo>
                  <a:cubicBezTo>
                    <a:pt x="401" y="424"/>
                    <a:pt x="496" y="330"/>
                    <a:pt x="496" y="213"/>
                  </a:cubicBezTo>
                  <a:cubicBezTo>
                    <a:pt x="496" y="85"/>
                    <a:pt x="391" y="1"/>
                    <a:pt x="28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4"/>
            <p:cNvSpPr/>
            <p:nvPr/>
          </p:nvSpPr>
          <p:spPr>
            <a:xfrm>
              <a:off x="2861975" y="1018150"/>
              <a:ext cx="25650" cy="9225"/>
            </a:xfrm>
            <a:custGeom>
              <a:rect b="b" l="l" r="r" t="t"/>
              <a:pathLst>
                <a:path extrusionOk="0" h="369" w="1026">
                  <a:moveTo>
                    <a:pt x="582" y="0"/>
                  </a:moveTo>
                  <a:cubicBezTo>
                    <a:pt x="307" y="0"/>
                    <a:pt x="56" y="191"/>
                    <a:pt x="0" y="235"/>
                  </a:cubicBezTo>
                  <a:cubicBezTo>
                    <a:pt x="156" y="324"/>
                    <a:pt x="331" y="369"/>
                    <a:pt x="507" y="369"/>
                  </a:cubicBezTo>
                  <a:cubicBezTo>
                    <a:pt x="590" y="369"/>
                    <a:pt x="674" y="359"/>
                    <a:pt x="756" y="339"/>
                  </a:cubicBezTo>
                  <a:cubicBezTo>
                    <a:pt x="850" y="321"/>
                    <a:pt x="940" y="285"/>
                    <a:pt x="1026" y="231"/>
                  </a:cubicBezTo>
                  <a:lnTo>
                    <a:pt x="1012" y="208"/>
                  </a:lnTo>
                  <a:cubicBezTo>
                    <a:pt x="879" y="53"/>
                    <a:pt x="727" y="0"/>
                    <a:pt x="58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4"/>
            <p:cNvSpPr/>
            <p:nvPr/>
          </p:nvSpPr>
          <p:spPr>
            <a:xfrm>
              <a:off x="2853075" y="1002275"/>
              <a:ext cx="46025" cy="21775"/>
            </a:xfrm>
            <a:custGeom>
              <a:rect b="b" l="l" r="r" t="t"/>
              <a:pathLst>
                <a:path extrusionOk="0" h="871" w="1841">
                  <a:moveTo>
                    <a:pt x="1493" y="1"/>
                  </a:moveTo>
                  <a:cubicBezTo>
                    <a:pt x="1342" y="1"/>
                    <a:pt x="1188" y="160"/>
                    <a:pt x="918" y="218"/>
                  </a:cubicBezTo>
                  <a:cubicBezTo>
                    <a:pt x="812" y="241"/>
                    <a:pt x="718" y="249"/>
                    <a:pt x="634" y="249"/>
                  </a:cubicBezTo>
                  <a:cubicBezTo>
                    <a:pt x="470" y="249"/>
                    <a:pt x="347" y="219"/>
                    <a:pt x="257" y="219"/>
                  </a:cubicBezTo>
                  <a:cubicBezTo>
                    <a:pt x="181" y="219"/>
                    <a:pt x="128" y="240"/>
                    <a:pt x="91" y="317"/>
                  </a:cubicBezTo>
                  <a:cubicBezTo>
                    <a:pt x="1" y="492"/>
                    <a:pt x="113" y="726"/>
                    <a:pt x="356" y="870"/>
                  </a:cubicBezTo>
                  <a:cubicBezTo>
                    <a:pt x="412" y="826"/>
                    <a:pt x="665" y="634"/>
                    <a:pt x="941" y="634"/>
                  </a:cubicBezTo>
                  <a:cubicBezTo>
                    <a:pt x="1085" y="634"/>
                    <a:pt x="1236" y="686"/>
                    <a:pt x="1368" y="839"/>
                  </a:cubicBezTo>
                  <a:lnTo>
                    <a:pt x="1382" y="866"/>
                  </a:lnTo>
                  <a:cubicBezTo>
                    <a:pt x="1764" y="627"/>
                    <a:pt x="1841" y="128"/>
                    <a:pt x="1571" y="16"/>
                  </a:cubicBezTo>
                  <a:cubicBezTo>
                    <a:pt x="1545" y="5"/>
                    <a:pt x="1519" y="1"/>
                    <a:pt x="149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4"/>
            <p:cNvSpPr/>
            <p:nvPr/>
          </p:nvSpPr>
          <p:spPr>
            <a:xfrm>
              <a:off x="2898625" y="990050"/>
              <a:ext cx="19700" cy="19700"/>
            </a:xfrm>
            <a:custGeom>
              <a:rect b="b" l="l" r="r" t="t"/>
              <a:pathLst>
                <a:path extrusionOk="0" h="788" w="788">
                  <a:moveTo>
                    <a:pt x="392" y="1"/>
                  </a:moveTo>
                  <a:cubicBezTo>
                    <a:pt x="176" y="1"/>
                    <a:pt x="1" y="176"/>
                    <a:pt x="1" y="392"/>
                  </a:cubicBezTo>
                  <a:cubicBezTo>
                    <a:pt x="1" y="613"/>
                    <a:pt x="176" y="788"/>
                    <a:pt x="392" y="788"/>
                  </a:cubicBezTo>
                  <a:cubicBezTo>
                    <a:pt x="612" y="788"/>
                    <a:pt x="788" y="613"/>
                    <a:pt x="788" y="392"/>
                  </a:cubicBezTo>
                  <a:cubicBezTo>
                    <a:pt x="788" y="176"/>
                    <a:pt x="612" y="1"/>
                    <a:pt x="392"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4"/>
            <p:cNvSpPr/>
            <p:nvPr/>
          </p:nvSpPr>
          <p:spPr>
            <a:xfrm>
              <a:off x="2827675" y="1008850"/>
              <a:ext cx="22275" cy="19750"/>
            </a:xfrm>
            <a:custGeom>
              <a:rect b="b" l="l" r="r" t="t"/>
              <a:pathLst>
                <a:path extrusionOk="0" h="790" w="891">
                  <a:moveTo>
                    <a:pt x="442" y="0"/>
                  </a:moveTo>
                  <a:cubicBezTo>
                    <a:pt x="398" y="0"/>
                    <a:pt x="354" y="7"/>
                    <a:pt x="310" y="23"/>
                  </a:cubicBezTo>
                  <a:cubicBezTo>
                    <a:pt x="108" y="99"/>
                    <a:pt x="0" y="324"/>
                    <a:pt x="72" y="531"/>
                  </a:cubicBezTo>
                  <a:cubicBezTo>
                    <a:pt x="132" y="689"/>
                    <a:pt x="282" y="789"/>
                    <a:pt x="444" y="789"/>
                  </a:cubicBezTo>
                  <a:cubicBezTo>
                    <a:pt x="489" y="789"/>
                    <a:pt x="535" y="782"/>
                    <a:pt x="580" y="765"/>
                  </a:cubicBezTo>
                  <a:cubicBezTo>
                    <a:pt x="783" y="693"/>
                    <a:pt x="891" y="468"/>
                    <a:pt x="814" y="261"/>
                  </a:cubicBezTo>
                  <a:cubicBezTo>
                    <a:pt x="757" y="101"/>
                    <a:pt x="605" y="0"/>
                    <a:pt x="44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4"/>
            <p:cNvSpPr/>
            <p:nvPr/>
          </p:nvSpPr>
          <p:spPr>
            <a:xfrm>
              <a:off x="2835675" y="982425"/>
              <a:ext cx="14275" cy="10875"/>
            </a:xfrm>
            <a:custGeom>
              <a:rect b="b" l="l" r="r" t="t"/>
              <a:pathLst>
                <a:path extrusionOk="0" h="435" w="571">
                  <a:moveTo>
                    <a:pt x="379" y="1"/>
                  </a:moveTo>
                  <a:cubicBezTo>
                    <a:pt x="231" y="1"/>
                    <a:pt x="1" y="236"/>
                    <a:pt x="58" y="387"/>
                  </a:cubicBezTo>
                  <a:cubicBezTo>
                    <a:pt x="71" y="421"/>
                    <a:pt x="90" y="434"/>
                    <a:pt x="113" y="434"/>
                  </a:cubicBezTo>
                  <a:cubicBezTo>
                    <a:pt x="174" y="434"/>
                    <a:pt x="261" y="335"/>
                    <a:pt x="337" y="270"/>
                  </a:cubicBezTo>
                  <a:cubicBezTo>
                    <a:pt x="395" y="216"/>
                    <a:pt x="571" y="63"/>
                    <a:pt x="422" y="9"/>
                  </a:cubicBezTo>
                  <a:cubicBezTo>
                    <a:pt x="409" y="3"/>
                    <a:pt x="394" y="1"/>
                    <a:pt x="37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4"/>
            <p:cNvSpPr/>
            <p:nvPr/>
          </p:nvSpPr>
          <p:spPr>
            <a:xfrm>
              <a:off x="2883675" y="969575"/>
              <a:ext cx="15425" cy="6750"/>
            </a:xfrm>
            <a:custGeom>
              <a:rect b="b" l="l" r="r" t="t"/>
              <a:pathLst>
                <a:path extrusionOk="0" h="270" w="617">
                  <a:moveTo>
                    <a:pt x="261" y="0"/>
                  </a:moveTo>
                  <a:cubicBezTo>
                    <a:pt x="188" y="0"/>
                    <a:pt x="125" y="19"/>
                    <a:pt x="95" y="59"/>
                  </a:cubicBezTo>
                  <a:cubicBezTo>
                    <a:pt x="0" y="185"/>
                    <a:pt x="230" y="221"/>
                    <a:pt x="306" y="235"/>
                  </a:cubicBezTo>
                  <a:cubicBezTo>
                    <a:pt x="376" y="247"/>
                    <a:pt x="461" y="269"/>
                    <a:pt x="523" y="269"/>
                  </a:cubicBezTo>
                  <a:cubicBezTo>
                    <a:pt x="579" y="269"/>
                    <a:pt x="616" y="250"/>
                    <a:pt x="603" y="185"/>
                  </a:cubicBezTo>
                  <a:cubicBezTo>
                    <a:pt x="579" y="72"/>
                    <a:pt x="403" y="0"/>
                    <a:pt x="26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4"/>
            <p:cNvSpPr/>
            <p:nvPr/>
          </p:nvSpPr>
          <p:spPr>
            <a:xfrm>
              <a:off x="2796650" y="957900"/>
              <a:ext cx="8250" cy="3775"/>
            </a:xfrm>
            <a:custGeom>
              <a:rect b="b" l="l" r="r" t="t"/>
              <a:pathLst>
                <a:path extrusionOk="0" h="151" w="330">
                  <a:moveTo>
                    <a:pt x="111" y="0"/>
                  </a:moveTo>
                  <a:cubicBezTo>
                    <a:pt x="78" y="0"/>
                    <a:pt x="50" y="12"/>
                    <a:pt x="35" y="41"/>
                  </a:cubicBezTo>
                  <a:cubicBezTo>
                    <a:pt x="1" y="110"/>
                    <a:pt x="123" y="150"/>
                    <a:pt x="219" y="150"/>
                  </a:cubicBezTo>
                  <a:cubicBezTo>
                    <a:pt x="272" y="150"/>
                    <a:pt x="317" y="138"/>
                    <a:pt x="323" y="113"/>
                  </a:cubicBezTo>
                  <a:cubicBezTo>
                    <a:pt x="330" y="83"/>
                    <a:pt x="202" y="0"/>
                    <a:pt x="1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4"/>
            <p:cNvSpPr/>
            <p:nvPr/>
          </p:nvSpPr>
          <p:spPr>
            <a:xfrm>
              <a:off x="2799500" y="946850"/>
              <a:ext cx="7575" cy="9950"/>
            </a:xfrm>
            <a:custGeom>
              <a:rect b="b" l="l" r="r" t="t"/>
              <a:pathLst>
                <a:path extrusionOk="0" h="398" w="303">
                  <a:moveTo>
                    <a:pt x="131" y="0"/>
                  </a:moveTo>
                  <a:cubicBezTo>
                    <a:pt x="124" y="0"/>
                    <a:pt x="117" y="2"/>
                    <a:pt x="110" y="6"/>
                  </a:cubicBezTo>
                  <a:cubicBezTo>
                    <a:pt x="1" y="67"/>
                    <a:pt x="177" y="398"/>
                    <a:pt x="270" y="398"/>
                  </a:cubicBezTo>
                  <a:cubicBezTo>
                    <a:pt x="272" y="398"/>
                    <a:pt x="274" y="398"/>
                    <a:pt x="277" y="397"/>
                  </a:cubicBezTo>
                  <a:cubicBezTo>
                    <a:pt x="302" y="393"/>
                    <a:pt x="232" y="0"/>
                    <a:pt x="13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4"/>
            <p:cNvSpPr/>
            <p:nvPr/>
          </p:nvSpPr>
          <p:spPr>
            <a:xfrm>
              <a:off x="2867150" y="987250"/>
              <a:ext cx="11250" cy="12950"/>
            </a:xfrm>
            <a:custGeom>
              <a:rect b="b" l="l" r="r" t="t"/>
              <a:pathLst>
                <a:path extrusionOk="0" h="518" w="450">
                  <a:moveTo>
                    <a:pt x="175" y="0"/>
                  </a:moveTo>
                  <a:lnTo>
                    <a:pt x="135" y="9"/>
                  </a:lnTo>
                  <a:cubicBezTo>
                    <a:pt x="126" y="9"/>
                    <a:pt x="121" y="18"/>
                    <a:pt x="121" y="27"/>
                  </a:cubicBezTo>
                  <a:cubicBezTo>
                    <a:pt x="121" y="41"/>
                    <a:pt x="130" y="50"/>
                    <a:pt x="144" y="50"/>
                  </a:cubicBezTo>
                  <a:lnTo>
                    <a:pt x="180" y="54"/>
                  </a:lnTo>
                  <a:cubicBezTo>
                    <a:pt x="211" y="59"/>
                    <a:pt x="238" y="68"/>
                    <a:pt x="265" y="81"/>
                  </a:cubicBezTo>
                  <a:cubicBezTo>
                    <a:pt x="283" y="86"/>
                    <a:pt x="301" y="95"/>
                    <a:pt x="315" y="108"/>
                  </a:cubicBezTo>
                  <a:cubicBezTo>
                    <a:pt x="333" y="122"/>
                    <a:pt x="342" y="135"/>
                    <a:pt x="355" y="153"/>
                  </a:cubicBezTo>
                  <a:cubicBezTo>
                    <a:pt x="355" y="162"/>
                    <a:pt x="364" y="176"/>
                    <a:pt x="364" y="180"/>
                  </a:cubicBezTo>
                  <a:cubicBezTo>
                    <a:pt x="364" y="194"/>
                    <a:pt x="369" y="203"/>
                    <a:pt x="369" y="216"/>
                  </a:cubicBezTo>
                  <a:cubicBezTo>
                    <a:pt x="369" y="225"/>
                    <a:pt x="364" y="234"/>
                    <a:pt x="364" y="243"/>
                  </a:cubicBezTo>
                  <a:cubicBezTo>
                    <a:pt x="364" y="257"/>
                    <a:pt x="355" y="266"/>
                    <a:pt x="355" y="275"/>
                  </a:cubicBezTo>
                  <a:cubicBezTo>
                    <a:pt x="346" y="297"/>
                    <a:pt x="333" y="320"/>
                    <a:pt x="319" y="338"/>
                  </a:cubicBezTo>
                  <a:cubicBezTo>
                    <a:pt x="306" y="356"/>
                    <a:pt x="288" y="369"/>
                    <a:pt x="270" y="387"/>
                  </a:cubicBezTo>
                  <a:cubicBezTo>
                    <a:pt x="252" y="396"/>
                    <a:pt x="229" y="410"/>
                    <a:pt x="211" y="423"/>
                  </a:cubicBezTo>
                  <a:lnTo>
                    <a:pt x="184" y="437"/>
                  </a:lnTo>
                  <a:lnTo>
                    <a:pt x="171" y="437"/>
                  </a:lnTo>
                  <a:lnTo>
                    <a:pt x="157" y="441"/>
                  </a:lnTo>
                  <a:lnTo>
                    <a:pt x="99" y="459"/>
                  </a:lnTo>
                  <a:cubicBezTo>
                    <a:pt x="85" y="464"/>
                    <a:pt x="72" y="464"/>
                    <a:pt x="63" y="464"/>
                  </a:cubicBezTo>
                  <a:lnTo>
                    <a:pt x="27" y="468"/>
                  </a:lnTo>
                  <a:lnTo>
                    <a:pt x="23" y="468"/>
                  </a:lnTo>
                  <a:cubicBezTo>
                    <a:pt x="14" y="468"/>
                    <a:pt x="5" y="477"/>
                    <a:pt x="5" y="491"/>
                  </a:cubicBezTo>
                  <a:cubicBezTo>
                    <a:pt x="0" y="504"/>
                    <a:pt x="9" y="513"/>
                    <a:pt x="23" y="513"/>
                  </a:cubicBezTo>
                  <a:lnTo>
                    <a:pt x="67" y="518"/>
                  </a:lnTo>
                  <a:lnTo>
                    <a:pt x="117" y="518"/>
                  </a:lnTo>
                  <a:lnTo>
                    <a:pt x="171" y="509"/>
                  </a:lnTo>
                  <a:lnTo>
                    <a:pt x="198" y="509"/>
                  </a:lnTo>
                  <a:lnTo>
                    <a:pt x="207" y="504"/>
                  </a:lnTo>
                  <a:lnTo>
                    <a:pt x="243" y="491"/>
                  </a:lnTo>
                  <a:cubicBezTo>
                    <a:pt x="265" y="482"/>
                    <a:pt x="292" y="468"/>
                    <a:pt x="315" y="455"/>
                  </a:cubicBezTo>
                  <a:cubicBezTo>
                    <a:pt x="337" y="437"/>
                    <a:pt x="360" y="414"/>
                    <a:pt x="382" y="392"/>
                  </a:cubicBezTo>
                  <a:cubicBezTo>
                    <a:pt x="405" y="369"/>
                    <a:pt x="423" y="342"/>
                    <a:pt x="432" y="311"/>
                  </a:cubicBezTo>
                  <a:cubicBezTo>
                    <a:pt x="441" y="293"/>
                    <a:pt x="445" y="279"/>
                    <a:pt x="450" y="261"/>
                  </a:cubicBezTo>
                  <a:cubicBezTo>
                    <a:pt x="450" y="243"/>
                    <a:pt x="450" y="221"/>
                    <a:pt x="450" y="207"/>
                  </a:cubicBezTo>
                  <a:cubicBezTo>
                    <a:pt x="445" y="189"/>
                    <a:pt x="441" y="180"/>
                    <a:pt x="441" y="162"/>
                  </a:cubicBezTo>
                  <a:cubicBezTo>
                    <a:pt x="436" y="149"/>
                    <a:pt x="427" y="131"/>
                    <a:pt x="423" y="113"/>
                  </a:cubicBezTo>
                  <a:cubicBezTo>
                    <a:pt x="414" y="104"/>
                    <a:pt x="400" y="90"/>
                    <a:pt x="391" y="77"/>
                  </a:cubicBezTo>
                  <a:lnTo>
                    <a:pt x="360" y="50"/>
                  </a:lnTo>
                  <a:cubicBezTo>
                    <a:pt x="337" y="36"/>
                    <a:pt x="310" y="23"/>
                    <a:pt x="288" y="14"/>
                  </a:cubicBezTo>
                  <a:cubicBezTo>
                    <a:pt x="252" y="5"/>
                    <a:pt x="211" y="0"/>
                    <a:pt x="17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4"/>
            <p:cNvSpPr/>
            <p:nvPr/>
          </p:nvSpPr>
          <p:spPr>
            <a:xfrm>
              <a:off x="2846675" y="1222025"/>
              <a:ext cx="7250" cy="5425"/>
            </a:xfrm>
            <a:custGeom>
              <a:rect b="b" l="l" r="r" t="t"/>
              <a:pathLst>
                <a:path extrusionOk="0" h="217" w="290">
                  <a:moveTo>
                    <a:pt x="240" y="1"/>
                  </a:moveTo>
                  <a:cubicBezTo>
                    <a:pt x="228" y="1"/>
                    <a:pt x="216" y="4"/>
                    <a:pt x="207" y="11"/>
                  </a:cubicBezTo>
                  <a:cubicBezTo>
                    <a:pt x="176" y="38"/>
                    <a:pt x="158" y="83"/>
                    <a:pt x="126" y="110"/>
                  </a:cubicBezTo>
                  <a:cubicBezTo>
                    <a:pt x="86" y="137"/>
                    <a:pt x="45" y="155"/>
                    <a:pt x="5" y="173"/>
                  </a:cubicBezTo>
                  <a:cubicBezTo>
                    <a:pt x="0" y="173"/>
                    <a:pt x="0" y="178"/>
                    <a:pt x="5" y="178"/>
                  </a:cubicBezTo>
                  <a:cubicBezTo>
                    <a:pt x="28" y="205"/>
                    <a:pt x="58" y="216"/>
                    <a:pt x="89" y="216"/>
                  </a:cubicBezTo>
                  <a:cubicBezTo>
                    <a:pt x="177" y="216"/>
                    <a:pt x="277" y="126"/>
                    <a:pt x="284" y="43"/>
                  </a:cubicBezTo>
                  <a:cubicBezTo>
                    <a:pt x="290" y="16"/>
                    <a:pt x="265" y="1"/>
                    <a:pt x="24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4"/>
            <p:cNvSpPr/>
            <p:nvPr/>
          </p:nvSpPr>
          <p:spPr>
            <a:xfrm>
              <a:off x="2912800" y="1218250"/>
              <a:ext cx="5550" cy="6150"/>
            </a:xfrm>
            <a:custGeom>
              <a:rect b="b" l="l" r="r" t="t"/>
              <a:pathLst>
                <a:path extrusionOk="0" h="246" w="222">
                  <a:moveTo>
                    <a:pt x="165" y="1"/>
                  </a:moveTo>
                  <a:cubicBezTo>
                    <a:pt x="142" y="1"/>
                    <a:pt x="118" y="13"/>
                    <a:pt x="108" y="36"/>
                  </a:cubicBezTo>
                  <a:cubicBezTo>
                    <a:pt x="99" y="68"/>
                    <a:pt x="90" y="99"/>
                    <a:pt x="72" y="131"/>
                  </a:cubicBezTo>
                  <a:cubicBezTo>
                    <a:pt x="59" y="158"/>
                    <a:pt x="27" y="176"/>
                    <a:pt x="9" y="198"/>
                  </a:cubicBezTo>
                  <a:cubicBezTo>
                    <a:pt x="0" y="203"/>
                    <a:pt x="0" y="216"/>
                    <a:pt x="9" y="221"/>
                  </a:cubicBezTo>
                  <a:cubicBezTo>
                    <a:pt x="29" y="238"/>
                    <a:pt x="48" y="246"/>
                    <a:pt x="67" y="246"/>
                  </a:cubicBezTo>
                  <a:cubicBezTo>
                    <a:pt x="144" y="246"/>
                    <a:pt x="209" y="120"/>
                    <a:pt x="216" y="54"/>
                  </a:cubicBezTo>
                  <a:cubicBezTo>
                    <a:pt x="221" y="19"/>
                    <a:pt x="194" y="1"/>
                    <a:pt x="16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4"/>
            <p:cNvSpPr/>
            <p:nvPr/>
          </p:nvSpPr>
          <p:spPr>
            <a:xfrm>
              <a:off x="3272225" y="1249300"/>
              <a:ext cx="25575" cy="10075"/>
            </a:xfrm>
            <a:custGeom>
              <a:rect b="b" l="l" r="r" t="t"/>
              <a:pathLst>
                <a:path extrusionOk="0" h="403" w="1023">
                  <a:moveTo>
                    <a:pt x="1000" y="0"/>
                  </a:moveTo>
                  <a:cubicBezTo>
                    <a:pt x="1000" y="0"/>
                    <a:pt x="768" y="80"/>
                    <a:pt x="512" y="80"/>
                  </a:cubicBezTo>
                  <a:cubicBezTo>
                    <a:pt x="410" y="80"/>
                    <a:pt x="304" y="68"/>
                    <a:pt x="208" y="32"/>
                  </a:cubicBezTo>
                  <a:cubicBezTo>
                    <a:pt x="208" y="32"/>
                    <a:pt x="1" y="225"/>
                    <a:pt x="91" y="351"/>
                  </a:cubicBezTo>
                  <a:cubicBezTo>
                    <a:pt x="116" y="388"/>
                    <a:pt x="188" y="402"/>
                    <a:pt x="280" y="402"/>
                  </a:cubicBezTo>
                  <a:cubicBezTo>
                    <a:pt x="516" y="402"/>
                    <a:pt x="887" y="306"/>
                    <a:pt x="968" y="238"/>
                  </a:cubicBezTo>
                  <a:cubicBezTo>
                    <a:pt x="991" y="220"/>
                    <a:pt x="1009" y="131"/>
                    <a:pt x="102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4"/>
            <p:cNvSpPr/>
            <p:nvPr/>
          </p:nvSpPr>
          <p:spPr>
            <a:xfrm>
              <a:off x="3206450" y="1247725"/>
              <a:ext cx="26450" cy="9625"/>
            </a:xfrm>
            <a:custGeom>
              <a:rect b="b" l="l" r="r" t="t"/>
              <a:pathLst>
                <a:path extrusionOk="0" h="385" w="1058">
                  <a:moveTo>
                    <a:pt x="225" y="0"/>
                  </a:moveTo>
                  <a:cubicBezTo>
                    <a:pt x="225" y="0"/>
                    <a:pt x="0" y="176"/>
                    <a:pt x="81" y="310"/>
                  </a:cubicBezTo>
                  <a:cubicBezTo>
                    <a:pt x="113" y="364"/>
                    <a:pt x="240" y="384"/>
                    <a:pt x="388" y="384"/>
                  </a:cubicBezTo>
                  <a:cubicBezTo>
                    <a:pt x="615" y="384"/>
                    <a:pt x="894" y="337"/>
                    <a:pt x="967" y="288"/>
                  </a:cubicBezTo>
                  <a:cubicBezTo>
                    <a:pt x="999" y="270"/>
                    <a:pt x="1026" y="167"/>
                    <a:pt x="1057" y="18"/>
                  </a:cubicBezTo>
                  <a:lnTo>
                    <a:pt x="1035" y="14"/>
                  </a:lnTo>
                  <a:cubicBezTo>
                    <a:pt x="1035" y="14"/>
                    <a:pt x="765" y="80"/>
                    <a:pt x="529" y="80"/>
                  </a:cubicBezTo>
                  <a:cubicBezTo>
                    <a:pt x="401" y="80"/>
                    <a:pt x="284" y="60"/>
                    <a:pt x="225"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4"/>
            <p:cNvSpPr/>
            <p:nvPr/>
          </p:nvSpPr>
          <p:spPr>
            <a:xfrm>
              <a:off x="3171025" y="1098250"/>
              <a:ext cx="163325" cy="116225"/>
            </a:xfrm>
            <a:custGeom>
              <a:rect b="b" l="l" r="r" t="t"/>
              <a:pathLst>
                <a:path extrusionOk="0" h="4649" w="6533">
                  <a:moveTo>
                    <a:pt x="5165" y="0"/>
                  </a:moveTo>
                  <a:lnTo>
                    <a:pt x="5147" y="50"/>
                  </a:lnTo>
                  <a:cubicBezTo>
                    <a:pt x="5115" y="153"/>
                    <a:pt x="5075" y="257"/>
                    <a:pt x="5030" y="360"/>
                  </a:cubicBezTo>
                  <a:cubicBezTo>
                    <a:pt x="4581" y="1349"/>
                    <a:pt x="3116" y="2015"/>
                    <a:pt x="2908" y="2015"/>
                  </a:cubicBezTo>
                  <a:cubicBezTo>
                    <a:pt x="2899" y="2015"/>
                    <a:pt x="2892" y="2014"/>
                    <a:pt x="2888" y="2011"/>
                  </a:cubicBezTo>
                  <a:cubicBezTo>
                    <a:pt x="2806" y="2030"/>
                    <a:pt x="2720" y="2040"/>
                    <a:pt x="2631" y="2040"/>
                  </a:cubicBezTo>
                  <a:cubicBezTo>
                    <a:pt x="2266" y="2040"/>
                    <a:pt x="1847" y="1868"/>
                    <a:pt x="1431" y="1390"/>
                  </a:cubicBezTo>
                  <a:cubicBezTo>
                    <a:pt x="1246" y="1175"/>
                    <a:pt x="1093" y="927"/>
                    <a:pt x="981" y="662"/>
                  </a:cubicBezTo>
                  <a:lnTo>
                    <a:pt x="972" y="639"/>
                  </a:lnTo>
                  <a:lnTo>
                    <a:pt x="963" y="671"/>
                  </a:lnTo>
                  <a:cubicBezTo>
                    <a:pt x="823" y="1062"/>
                    <a:pt x="0" y="3734"/>
                    <a:pt x="347" y="4018"/>
                  </a:cubicBezTo>
                  <a:cubicBezTo>
                    <a:pt x="529" y="4167"/>
                    <a:pt x="744" y="4244"/>
                    <a:pt x="950" y="4244"/>
                  </a:cubicBezTo>
                  <a:cubicBezTo>
                    <a:pt x="1135" y="4244"/>
                    <a:pt x="1313" y="4182"/>
                    <a:pt x="1453" y="4054"/>
                  </a:cubicBezTo>
                  <a:cubicBezTo>
                    <a:pt x="1471" y="4081"/>
                    <a:pt x="1489" y="4112"/>
                    <a:pt x="1507" y="4139"/>
                  </a:cubicBezTo>
                  <a:cubicBezTo>
                    <a:pt x="1613" y="4284"/>
                    <a:pt x="1865" y="4576"/>
                    <a:pt x="2276" y="4576"/>
                  </a:cubicBezTo>
                  <a:cubicBezTo>
                    <a:pt x="2285" y="4576"/>
                    <a:pt x="2294" y="4576"/>
                    <a:pt x="2304" y="4576"/>
                  </a:cubicBezTo>
                  <a:cubicBezTo>
                    <a:pt x="2425" y="4571"/>
                    <a:pt x="2551" y="4553"/>
                    <a:pt x="2668" y="4517"/>
                  </a:cubicBezTo>
                  <a:cubicBezTo>
                    <a:pt x="2983" y="4432"/>
                    <a:pt x="3118" y="4270"/>
                    <a:pt x="3118" y="4270"/>
                  </a:cubicBezTo>
                  <a:cubicBezTo>
                    <a:pt x="3118" y="4270"/>
                    <a:pt x="3432" y="4648"/>
                    <a:pt x="3779" y="4648"/>
                  </a:cubicBezTo>
                  <a:cubicBezTo>
                    <a:pt x="3810" y="4648"/>
                    <a:pt x="3842" y="4645"/>
                    <a:pt x="3874" y="4638"/>
                  </a:cubicBezTo>
                  <a:cubicBezTo>
                    <a:pt x="3896" y="4629"/>
                    <a:pt x="3918" y="4625"/>
                    <a:pt x="3945" y="4616"/>
                  </a:cubicBezTo>
                  <a:cubicBezTo>
                    <a:pt x="4148" y="4540"/>
                    <a:pt x="4310" y="4387"/>
                    <a:pt x="4404" y="4193"/>
                  </a:cubicBezTo>
                  <a:cubicBezTo>
                    <a:pt x="4404" y="4193"/>
                    <a:pt x="4679" y="4418"/>
                    <a:pt x="5028" y="4418"/>
                  </a:cubicBezTo>
                  <a:cubicBezTo>
                    <a:pt x="5055" y="4418"/>
                    <a:pt x="5083" y="4416"/>
                    <a:pt x="5111" y="4414"/>
                  </a:cubicBezTo>
                  <a:cubicBezTo>
                    <a:pt x="5160" y="4409"/>
                    <a:pt x="5210" y="4400"/>
                    <a:pt x="5259" y="4387"/>
                  </a:cubicBezTo>
                  <a:cubicBezTo>
                    <a:pt x="5480" y="4315"/>
                    <a:pt x="5502" y="3923"/>
                    <a:pt x="5502" y="3923"/>
                  </a:cubicBezTo>
                  <a:cubicBezTo>
                    <a:pt x="5502" y="3923"/>
                    <a:pt x="5727" y="4143"/>
                    <a:pt x="5968" y="4143"/>
                  </a:cubicBezTo>
                  <a:cubicBezTo>
                    <a:pt x="6104" y="4143"/>
                    <a:pt x="6245" y="4073"/>
                    <a:pt x="6352" y="3851"/>
                  </a:cubicBezTo>
                  <a:cubicBezTo>
                    <a:pt x="6532" y="3473"/>
                    <a:pt x="5871" y="2686"/>
                    <a:pt x="5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4"/>
            <p:cNvSpPr/>
            <p:nvPr/>
          </p:nvSpPr>
          <p:spPr>
            <a:xfrm>
              <a:off x="3187675" y="1040600"/>
              <a:ext cx="117775" cy="90075"/>
            </a:xfrm>
            <a:custGeom>
              <a:rect b="b" l="l" r="r" t="t"/>
              <a:pathLst>
                <a:path extrusionOk="0" h="3603" w="4711">
                  <a:moveTo>
                    <a:pt x="3797" y="1"/>
                  </a:moveTo>
                  <a:cubicBezTo>
                    <a:pt x="3600" y="1"/>
                    <a:pt x="3439" y="90"/>
                    <a:pt x="3401" y="111"/>
                  </a:cubicBezTo>
                  <a:lnTo>
                    <a:pt x="3392" y="98"/>
                  </a:lnTo>
                  <a:cubicBezTo>
                    <a:pt x="3122" y="242"/>
                    <a:pt x="2825" y="341"/>
                    <a:pt x="2519" y="386"/>
                  </a:cubicBezTo>
                  <a:cubicBezTo>
                    <a:pt x="2510" y="435"/>
                    <a:pt x="2417" y="745"/>
                    <a:pt x="2112" y="745"/>
                  </a:cubicBezTo>
                  <a:cubicBezTo>
                    <a:pt x="2110" y="745"/>
                    <a:pt x="2108" y="745"/>
                    <a:pt x="2105" y="745"/>
                  </a:cubicBezTo>
                  <a:cubicBezTo>
                    <a:pt x="1889" y="741"/>
                    <a:pt x="1696" y="601"/>
                    <a:pt x="1629" y="395"/>
                  </a:cubicBezTo>
                  <a:lnTo>
                    <a:pt x="1629" y="381"/>
                  </a:lnTo>
                  <a:cubicBezTo>
                    <a:pt x="1440" y="354"/>
                    <a:pt x="1251" y="314"/>
                    <a:pt x="1071" y="251"/>
                  </a:cubicBezTo>
                  <a:lnTo>
                    <a:pt x="1066" y="269"/>
                  </a:lnTo>
                  <a:cubicBezTo>
                    <a:pt x="1051" y="265"/>
                    <a:pt x="987" y="246"/>
                    <a:pt x="894" y="246"/>
                  </a:cubicBezTo>
                  <a:cubicBezTo>
                    <a:pt x="734" y="246"/>
                    <a:pt x="491" y="304"/>
                    <a:pt x="274" y="606"/>
                  </a:cubicBezTo>
                  <a:cubicBezTo>
                    <a:pt x="94" y="853"/>
                    <a:pt x="0" y="1362"/>
                    <a:pt x="58" y="1933"/>
                  </a:cubicBezTo>
                  <a:cubicBezTo>
                    <a:pt x="58" y="1933"/>
                    <a:pt x="320" y="2173"/>
                    <a:pt x="648" y="2173"/>
                  </a:cubicBezTo>
                  <a:cubicBezTo>
                    <a:pt x="775" y="2173"/>
                    <a:pt x="912" y="2137"/>
                    <a:pt x="1048" y="2036"/>
                  </a:cubicBezTo>
                  <a:lnTo>
                    <a:pt x="1066" y="2036"/>
                  </a:lnTo>
                  <a:cubicBezTo>
                    <a:pt x="1215" y="2936"/>
                    <a:pt x="1642" y="3490"/>
                    <a:pt x="1642" y="3490"/>
                  </a:cubicBezTo>
                  <a:cubicBezTo>
                    <a:pt x="1642" y="3490"/>
                    <a:pt x="1769" y="3425"/>
                    <a:pt x="1865" y="3425"/>
                  </a:cubicBezTo>
                  <a:cubicBezTo>
                    <a:pt x="1896" y="3425"/>
                    <a:pt x="1924" y="3432"/>
                    <a:pt x="1943" y="3449"/>
                  </a:cubicBezTo>
                  <a:cubicBezTo>
                    <a:pt x="1984" y="3490"/>
                    <a:pt x="1907" y="3553"/>
                    <a:pt x="1844" y="3593"/>
                  </a:cubicBezTo>
                  <a:lnTo>
                    <a:pt x="1939" y="3602"/>
                  </a:lnTo>
                  <a:cubicBezTo>
                    <a:pt x="2078" y="3517"/>
                    <a:pt x="2285" y="3517"/>
                    <a:pt x="2339" y="3467"/>
                  </a:cubicBezTo>
                  <a:cubicBezTo>
                    <a:pt x="2407" y="3400"/>
                    <a:pt x="3032" y="2635"/>
                    <a:pt x="3284" y="1803"/>
                  </a:cubicBezTo>
                  <a:lnTo>
                    <a:pt x="3302" y="1807"/>
                  </a:lnTo>
                  <a:cubicBezTo>
                    <a:pt x="3302" y="1807"/>
                    <a:pt x="3663" y="2052"/>
                    <a:pt x="4094" y="2052"/>
                  </a:cubicBezTo>
                  <a:cubicBezTo>
                    <a:pt x="4253" y="2052"/>
                    <a:pt x="4421" y="2019"/>
                    <a:pt x="4584" y="1929"/>
                  </a:cubicBezTo>
                  <a:cubicBezTo>
                    <a:pt x="4710" y="1150"/>
                    <a:pt x="4503" y="435"/>
                    <a:pt x="4220" y="170"/>
                  </a:cubicBezTo>
                  <a:cubicBezTo>
                    <a:pt x="4080" y="41"/>
                    <a:pt x="3931" y="1"/>
                    <a:pt x="3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4"/>
            <p:cNvSpPr/>
            <p:nvPr/>
          </p:nvSpPr>
          <p:spPr>
            <a:xfrm>
              <a:off x="3269650" y="902100"/>
              <a:ext cx="81825" cy="170200"/>
            </a:xfrm>
            <a:custGeom>
              <a:rect b="b" l="l" r="r" t="t"/>
              <a:pathLst>
                <a:path extrusionOk="0" h="6808" w="3273">
                  <a:moveTo>
                    <a:pt x="1361" y="1"/>
                  </a:moveTo>
                  <a:cubicBezTo>
                    <a:pt x="1357" y="1"/>
                    <a:pt x="1354" y="1"/>
                    <a:pt x="1350" y="1"/>
                  </a:cubicBezTo>
                  <a:cubicBezTo>
                    <a:pt x="356" y="5"/>
                    <a:pt x="45" y="883"/>
                    <a:pt x="0" y="1027"/>
                  </a:cubicBezTo>
                  <a:cubicBezTo>
                    <a:pt x="45" y="1067"/>
                    <a:pt x="90" y="1107"/>
                    <a:pt x="131" y="1157"/>
                  </a:cubicBezTo>
                  <a:cubicBezTo>
                    <a:pt x="131" y="1157"/>
                    <a:pt x="140" y="1156"/>
                    <a:pt x="156" y="1156"/>
                  </a:cubicBezTo>
                  <a:cubicBezTo>
                    <a:pt x="299" y="1156"/>
                    <a:pt x="1026" y="1200"/>
                    <a:pt x="1386" y="2066"/>
                  </a:cubicBezTo>
                  <a:cubicBezTo>
                    <a:pt x="1602" y="2583"/>
                    <a:pt x="1535" y="3654"/>
                    <a:pt x="1535" y="3654"/>
                  </a:cubicBezTo>
                  <a:lnTo>
                    <a:pt x="1526" y="3672"/>
                  </a:lnTo>
                  <a:cubicBezTo>
                    <a:pt x="1615" y="3703"/>
                    <a:pt x="1692" y="3762"/>
                    <a:pt x="1741" y="3843"/>
                  </a:cubicBezTo>
                  <a:cubicBezTo>
                    <a:pt x="1993" y="4216"/>
                    <a:pt x="1624" y="4729"/>
                    <a:pt x="1310" y="4783"/>
                  </a:cubicBezTo>
                  <a:lnTo>
                    <a:pt x="1314" y="4796"/>
                  </a:lnTo>
                  <a:cubicBezTo>
                    <a:pt x="1310" y="6474"/>
                    <a:pt x="2344" y="6798"/>
                    <a:pt x="2560" y="6807"/>
                  </a:cubicBezTo>
                  <a:cubicBezTo>
                    <a:pt x="2563" y="6807"/>
                    <a:pt x="2566" y="6807"/>
                    <a:pt x="2569" y="6807"/>
                  </a:cubicBezTo>
                  <a:cubicBezTo>
                    <a:pt x="2791" y="6807"/>
                    <a:pt x="2668" y="6469"/>
                    <a:pt x="2659" y="6443"/>
                  </a:cubicBezTo>
                  <a:lnTo>
                    <a:pt x="2659" y="6443"/>
                  </a:lnTo>
                  <a:cubicBezTo>
                    <a:pt x="2792" y="6593"/>
                    <a:pt x="2938" y="6667"/>
                    <a:pt x="3044" y="6667"/>
                  </a:cubicBezTo>
                  <a:cubicBezTo>
                    <a:pt x="3204" y="6667"/>
                    <a:pt x="3272" y="6499"/>
                    <a:pt x="3064" y="6177"/>
                  </a:cubicBezTo>
                  <a:cubicBezTo>
                    <a:pt x="2866" y="5872"/>
                    <a:pt x="2817" y="5314"/>
                    <a:pt x="2992" y="3330"/>
                  </a:cubicBezTo>
                  <a:cubicBezTo>
                    <a:pt x="3167" y="1357"/>
                    <a:pt x="2439" y="1"/>
                    <a:pt x="136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4"/>
            <p:cNvSpPr/>
            <p:nvPr/>
          </p:nvSpPr>
          <p:spPr>
            <a:xfrm>
              <a:off x="3183500" y="930550"/>
              <a:ext cx="136000" cy="120500"/>
            </a:xfrm>
            <a:custGeom>
              <a:rect b="b" l="l" r="r" t="t"/>
              <a:pathLst>
                <a:path extrusionOk="0" h="4820" w="5440">
                  <a:moveTo>
                    <a:pt x="2826" y="1"/>
                  </a:moveTo>
                  <a:cubicBezTo>
                    <a:pt x="2826" y="1"/>
                    <a:pt x="1929" y="1992"/>
                    <a:pt x="1158" y="1992"/>
                  </a:cubicBezTo>
                  <a:cubicBezTo>
                    <a:pt x="1132" y="1992"/>
                    <a:pt x="1106" y="1990"/>
                    <a:pt x="1080" y="1985"/>
                  </a:cubicBezTo>
                  <a:cubicBezTo>
                    <a:pt x="959" y="1967"/>
                    <a:pt x="855" y="1895"/>
                    <a:pt x="806" y="1787"/>
                  </a:cubicBezTo>
                  <a:cubicBezTo>
                    <a:pt x="630" y="1935"/>
                    <a:pt x="419" y="2039"/>
                    <a:pt x="194" y="2088"/>
                  </a:cubicBezTo>
                  <a:lnTo>
                    <a:pt x="199" y="2111"/>
                  </a:lnTo>
                  <a:lnTo>
                    <a:pt x="216" y="2754"/>
                  </a:lnTo>
                  <a:cubicBezTo>
                    <a:pt x="216" y="2754"/>
                    <a:pt x="1" y="3222"/>
                    <a:pt x="41" y="3568"/>
                  </a:cubicBezTo>
                  <a:cubicBezTo>
                    <a:pt x="95" y="3969"/>
                    <a:pt x="549" y="4414"/>
                    <a:pt x="1238" y="4653"/>
                  </a:cubicBezTo>
                  <a:cubicBezTo>
                    <a:pt x="1418" y="4716"/>
                    <a:pt x="1602" y="4761"/>
                    <a:pt x="1791" y="4788"/>
                  </a:cubicBezTo>
                  <a:cubicBezTo>
                    <a:pt x="1949" y="4807"/>
                    <a:pt x="2110" y="4820"/>
                    <a:pt x="2269" y="4820"/>
                  </a:cubicBezTo>
                  <a:cubicBezTo>
                    <a:pt x="2327" y="4820"/>
                    <a:pt x="2385" y="4818"/>
                    <a:pt x="2443" y="4814"/>
                  </a:cubicBezTo>
                  <a:cubicBezTo>
                    <a:pt x="2524" y="4810"/>
                    <a:pt x="2605" y="4801"/>
                    <a:pt x="2686" y="4788"/>
                  </a:cubicBezTo>
                  <a:cubicBezTo>
                    <a:pt x="2992" y="4743"/>
                    <a:pt x="3285" y="4644"/>
                    <a:pt x="3559" y="4500"/>
                  </a:cubicBezTo>
                  <a:cubicBezTo>
                    <a:pt x="3959" y="4284"/>
                    <a:pt x="4315" y="3987"/>
                    <a:pt x="4598" y="3631"/>
                  </a:cubicBezTo>
                  <a:cubicBezTo>
                    <a:pt x="4632" y="3647"/>
                    <a:pt x="4668" y="3654"/>
                    <a:pt x="4704" y="3654"/>
                  </a:cubicBezTo>
                  <a:cubicBezTo>
                    <a:pt x="4721" y="3654"/>
                    <a:pt x="4738" y="3652"/>
                    <a:pt x="4756" y="3649"/>
                  </a:cubicBezTo>
                  <a:cubicBezTo>
                    <a:pt x="5070" y="3595"/>
                    <a:pt x="5439" y="3083"/>
                    <a:pt x="5187" y="2705"/>
                  </a:cubicBezTo>
                  <a:cubicBezTo>
                    <a:pt x="5138" y="2628"/>
                    <a:pt x="5061" y="2565"/>
                    <a:pt x="4972" y="2538"/>
                  </a:cubicBezTo>
                  <a:cubicBezTo>
                    <a:pt x="4942" y="2532"/>
                    <a:pt x="4911" y="2529"/>
                    <a:pt x="4880" y="2529"/>
                  </a:cubicBezTo>
                  <a:cubicBezTo>
                    <a:pt x="4800" y="2529"/>
                    <a:pt x="4720" y="2550"/>
                    <a:pt x="4652" y="2592"/>
                  </a:cubicBezTo>
                  <a:lnTo>
                    <a:pt x="4648" y="2588"/>
                  </a:lnTo>
                  <a:cubicBezTo>
                    <a:pt x="4454" y="2448"/>
                    <a:pt x="4333" y="2129"/>
                    <a:pt x="4315" y="2088"/>
                  </a:cubicBezTo>
                  <a:cubicBezTo>
                    <a:pt x="4211" y="2048"/>
                    <a:pt x="4121" y="1980"/>
                    <a:pt x="4054" y="1890"/>
                  </a:cubicBezTo>
                  <a:cubicBezTo>
                    <a:pt x="4022" y="1964"/>
                    <a:pt x="3966" y="2016"/>
                    <a:pt x="3880" y="2016"/>
                  </a:cubicBezTo>
                  <a:cubicBezTo>
                    <a:pt x="3808" y="2016"/>
                    <a:pt x="3716" y="1980"/>
                    <a:pt x="3599" y="1890"/>
                  </a:cubicBezTo>
                  <a:cubicBezTo>
                    <a:pt x="2943" y="1391"/>
                    <a:pt x="2866" y="271"/>
                    <a:pt x="285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4"/>
            <p:cNvSpPr/>
            <p:nvPr/>
          </p:nvSpPr>
          <p:spPr>
            <a:xfrm>
              <a:off x="3165275" y="914150"/>
              <a:ext cx="144550" cy="81225"/>
            </a:xfrm>
            <a:custGeom>
              <a:rect b="b" l="l" r="r" t="t"/>
              <a:pathLst>
                <a:path extrusionOk="0" h="3249" w="5782">
                  <a:moveTo>
                    <a:pt x="2806" y="0"/>
                  </a:moveTo>
                  <a:cubicBezTo>
                    <a:pt x="2455" y="0"/>
                    <a:pt x="2052" y="95"/>
                    <a:pt x="1607" y="356"/>
                  </a:cubicBezTo>
                  <a:cubicBezTo>
                    <a:pt x="784" y="837"/>
                    <a:pt x="1" y="2357"/>
                    <a:pt x="536" y="2686"/>
                  </a:cubicBezTo>
                  <a:cubicBezTo>
                    <a:pt x="618" y="2733"/>
                    <a:pt x="711" y="2758"/>
                    <a:pt x="804" y="2758"/>
                  </a:cubicBezTo>
                  <a:cubicBezTo>
                    <a:pt x="844" y="2758"/>
                    <a:pt x="884" y="2754"/>
                    <a:pt x="923" y="2744"/>
                  </a:cubicBezTo>
                  <a:cubicBezTo>
                    <a:pt x="1148" y="2695"/>
                    <a:pt x="1359" y="2587"/>
                    <a:pt x="1535" y="2438"/>
                  </a:cubicBezTo>
                  <a:cubicBezTo>
                    <a:pt x="1445" y="2247"/>
                    <a:pt x="1541" y="1991"/>
                    <a:pt x="1705" y="1991"/>
                  </a:cubicBezTo>
                  <a:cubicBezTo>
                    <a:pt x="1714" y="1991"/>
                    <a:pt x="1723" y="1991"/>
                    <a:pt x="1733" y="1993"/>
                  </a:cubicBezTo>
                  <a:cubicBezTo>
                    <a:pt x="1899" y="2025"/>
                    <a:pt x="1773" y="2245"/>
                    <a:pt x="1535" y="2438"/>
                  </a:cubicBezTo>
                  <a:cubicBezTo>
                    <a:pt x="1584" y="2546"/>
                    <a:pt x="1688" y="2623"/>
                    <a:pt x="1809" y="2636"/>
                  </a:cubicBezTo>
                  <a:cubicBezTo>
                    <a:pt x="1836" y="2641"/>
                    <a:pt x="1862" y="2644"/>
                    <a:pt x="1889" y="2644"/>
                  </a:cubicBezTo>
                  <a:cubicBezTo>
                    <a:pt x="2660" y="2644"/>
                    <a:pt x="3555" y="652"/>
                    <a:pt x="3555" y="652"/>
                  </a:cubicBezTo>
                  <a:lnTo>
                    <a:pt x="3586" y="652"/>
                  </a:lnTo>
                  <a:cubicBezTo>
                    <a:pt x="3595" y="927"/>
                    <a:pt x="3672" y="2047"/>
                    <a:pt x="4328" y="2546"/>
                  </a:cubicBezTo>
                  <a:cubicBezTo>
                    <a:pt x="4445" y="2636"/>
                    <a:pt x="4537" y="2672"/>
                    <a:pt x="4609" y="2672"/>
                  </a:cubicBezTo>
                  <a:cubicBezTo>
                    <a:pt x="4695" y="2672"/>
                    <a:pt x="4751" y="2620"/>
                    <a:pt x="4783" y="2546"/>
                  </a:cubicBezTo>
                  <a:cubicBezTo>
                    <a:pt x="4616" y="2330"/>
                    <a:pt x="4558" y="2025"/>
                    <a:pt x="4679" y="2025"/>
                  </a:cubicBezTo>
                  <a:cubicBezTo>
                    <a:pt x="4796" y="2029"/>
                    <a:pt x="4864" y="2357"/>
                    <a:pt x="4783" y="2546"/>
                  </a:cubicBezTo>
                  <a:cubicBezTo>
                    <a:pt x="4850" y="2636"/>
                    <a:pt x="4940" y="2704"/>
                    <a:pt x="5044" y="2740"/>
                  </a:cubicBezTo>
                  <a:cubicBezTo>
                    <a:pt x="5062" y="2785"/>
                    <a:pt x="5183" y="3100"/>
                    <a:pt x="5377" y="3239"/>
                  </a:cubicBezTo>
                  <a:lnTo>
                    <a:pt x="5381" y="3248"/>
                  </a:lnTo>
                  <a:cubicBezTo>
                    <a:pt x="5452" y="3206"/>
                    <a:pt x="5530" y="3183"/>
                    <a:pt x="5610" y="3183"/>
                  </a:cubicBezTo>
                  <a:cubicBezTo>
                    <a:pt x="5641" y="3183"/>
                    <a:pt x="5673" y="3187"/>
                    <a:pt x="5705" y="3194"/>
                  </a:cubicBezTo>
                  <a:lnTo>
                    <a:pt x="5710" y="3176"/>
                  </a:lnTo>
                  <a:cubicBezTo>
                    <a:pt x="5710" y="3176"/>
                    <a:pt x="5781" y="2101"/>
                    <a:pt x="5566" y="1584"/>
                  </a:cubicBezTo>
                  <a:cubicBezTo>
                    <a:pt x="5206" y="718"/>
                    <a:pt x="4475" y="674"/>
                    <a:pt x="4331" y="674"/>
                  </a:cubicBezTo>
                  <a:cubicBezTo>
                    <a:pt x="4315" y="674"/>
                    <a:pt x="4306" y="675"/>
                    <a:pt x="4306" y="675"/>
                  </a:cubicBezTo>
                  <a:cubicBezTo>
                    <a:pt x="4265" y="630"/>
                    <a:pt x="4225" y="585"/>
                    <a:pt x="4180" y="545"/>
                  </a:cubicBezTo>
                  <a:cubicBezTo>
                    <a:pt x="3961" y="349"/>
                    <a:pt x="3480" y="0"/>
                    <a:pt x="280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4"/>
            <p:cNvSpPr/>
            <p:nvPr/>
          </p:nvSpPr>
          <p:spPr>
            <a:xfrm>
              <a:off x="3279200" y="964750"/>
              <a:ext cx="7800" cy="13075"/>
            </a:xfrm>
            <a:custGeom>
              <a:rect b="b" l="l" r="r" t="t"/>
              <a:pathLst>
                <a:path extrusionOk="0" h="523" w="312">
                  <a:moveTo>
                    <a:pt x="122" y="1"/>
                  </a:moveTo>
                  <a:cubicBezTo>
                    <a:pt x="1" y="1"/>
                    <a:pt x="59" y="306"/>
                    <a:pt x="230" y="522"/>
                  </a:cubicBezTo>
                  <a:cubicBezTo>
                    <a:pt x="311" y="333"/>
                    <a:pt x="239" y="1"/>
                    <a:pt x="12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4"/>
            <p:cNvSpPr/>
            <p:nvPr/>
          </p:nvSpPr>
          <p:spPr>
            <a:xfrm>
              <a:off x="3201425" y="964000"/>
              <a:ext cx="11450" cy="11225"/>
            </a:xfrm>
            <a:custGeom>
              <a:rect b="b" l="l" r="r" t="t"/>
              <a:pathLst>
                <a:path extrusionOk="0" h="449" w="458">
                  <a:moveTo>
                    <a:pt x="255" y="0"/>
                  </a:moveTo>
                  <a:cubicBezTo>
                    <a:pt x="94" y="0"/>
                    <a:pt x="0" y="254"/>
                    <a:pt x="89" y="449"/>
                  </a:cubicBezTo>
                  <a:cubicBezTo>
                    <a:pt x="327" y="251"/>
                    <a:pt x="458" y="31"/>
                    <a:pt x="287" y="4"/>
                  </a:cubicBezTo>
                  <a:cubicBezTo>
                    <a:pt x="276" y="1"/>
                    <a:pt x="265" y="0"/>
                    <a:pt x="25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4"/>
            <p:cNvSpPr/>
            <p:nvPr/>
          </p:nvSpPr>
          <p:spPr>
            <a:xfrm>
              <a:off x="3228275" y="1050225"/>
              <a:ext cx="22400" cy="9025"/>
            </a:xfrm>
            <a:custGeom>
              <a:rect b="b" l="l" r="r" t="t"/>
              <a:pathLst>
                <a:path extrusionOk="0" h="361" w="896">
                  <a:moveTo>
                    <a:pt x="0" y="1"/>
                  </a:moveTo>
                  <a:lnTo>
                    <a:pt x="0" y="10"/>
                  </a:lnTo>
                  <a:cubicBezTo>
                    <a:pt x="67" y="216"/>
                    <a:pt x="261" y="356"/>
                    <a:pt x="481" y="360"/>
                  </a:cubicBezTo>
                  <a:cubicBezTo>
                    <a:pt x="484" y="360"/>
                    <a:pt x="486" y="360"/>
                    <a:pt x="488" y="360"/>
                  </a:cubicBezTo>
                  <a:cubicBezTo>
                    <a:pt x="789" y="360"/>
                    <a:pt x="882" y="50"/>
                    <a:pt x="895" y="1"/>
                  </a:cubicBezTo>
                  <a:lnTo>
                    <a:pt x="895" y="1"/>
                  </a:lnTo>
                  <a:cubicBezTo>
                    <a:pt x="814" y="14"/>
                    <a:pt x="733" y="23"/>
                    <a:pt x="652" y="27"/>
                  </a:cubicBezTo>
                  <a:cubicBezTo>
                    <a:pt x="594" y="31"/>
                    <a:pt x="536" y="33"/>
                    <a:pt x="478" y="33"/>
                  </a:cubicBezTo>
                  <a:cubicBezTo>
                    <a:pt x="319" y="33"/>
                    <a:pt x="158" y="20"/>
                    <a:pt x="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4"/>
            <p:cNvSpPr/>
            <p:nvPr/>
          </p:nvSpPr>
          <p:spPr>
            <a:xfrm>
              <a:off x="3231525" y="1054375"/>
              <a:ext cx="17350" cy="4875"/>
            </a:xfrm>
            <a:custGeom>
              <a:rect b="b" l="l" r="r" t="t"/>
              <a:pathLst>
                <a:path extrusionOk="0" h="195" w="694">
                  <a:moveTo>
                    <a:pt x="693" y="1"/>
                  </a:moveTo>
                  <a:lnTo>
                    <a:pt x="693" y="1"/>
                  </a:lnTo>
                  <a:cubicBezTo>
                    <a:pt x="522" y="38"/>
                    <a:pt x="351" y="57"/>
                    <a:pt x="178" y="57"/>
                  </a:cubicBezTo>
                  <a:cubicBezTo>
                    <a:pt x="119" y="57"/>
                    <a:pt x="60" y="55"/>
                    <a:pt x="0" y="50"/>
                  </a:cubicBezTo>
                  <a:lnTo>
                    <a:pt x="0" y="50"/>
                  </a:lnTo>
                  <a:cubicBezTo>
                    <a:pt x="95" y="140"/>
                    <a:pt x="221" y="194"/>
                    <a:pt x="351" y="194"/>
                  </a:cubicBezTo>
                  <a:cubicBezTo>
                    <a:pt x="491" y="194"/>
                    <a:pt x="621" y="122"/>
                    <a:pt x="693"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4"/>
            <p:cNvSpPr/>
            <p:nvPr/>
          </p:nvSpPr>
          <p:spPr>
            <a:xfrm>
              <a:off x="3269750" y="1203175"/>
              <a:ext cx="29175" cy="48250"/>
            </a:xfrm>
            <a:custGeom>
              <a:rect b="b" l="l" r="r" t="t"/>
              <a:pathLst>
                <a:path extrusionOk="0" h="1930" w="1167">
                  <a:moveTo>
                    <a:pt x="455" y="1"/>
                  </a:moveTo>
                  <a:cubicBezTo>
                    <a:pt x="365" y="194"/>
                    <a:pt x="199" y="347"/>
                    <a:pt x="1" y="419"/>
                  </a:cubicBezTo>
                  <a:lnTo>
                    <a:pt x="5" y="441"/>
                  </a:lnTo>
                  <a:lnTo>
                    <a:pt x="307" y="1881"/>
                  </a:lnTo>
                  <a:cubicBezTo>
                    <a:pt x="402" y="1917"/>
                    <a:pt x="507" y="1930"/>
                    <a:pt x="609" y="1930"/>
                  </a:cubicBezTo>
                  <a:cubicBezTo>
                    <a:pt x="865" y="1930"/>
                    <a:pt x="1099" y="1850"/>
                    <a:pt x="1099" y="1850"/>
                  </a:cubicBezTo>
                  <a:lnTo>
                    <a:pt x="1121" y="1850"/>
                  </a:lnTo>
                  <a:cubicBezTo>
                    <a:pt x="1166" y="1418"/>
                    <a:pt x="1166" y="531"/>
                    <a:pt x="1166" y="217"/>
                  </a:cubicBezTo>
                  <a:lnTo>
                    <a:pt x="1166" y="217"/>
                  </a:lnTo>
                  <a:cubicBezTo>
                    <a:pt x="1138" y="220"/>
                    <a:pt x="1110" y="221"/>
                    <a:pt x="1082" y="221"/>
                  </a:cubicBezTo>
                  <a:cubicBezTo>
                    <a:pt x="734" y="221"/>
                    <a:pt x="455" y="1"/>
                    <a:pt x="45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4"/>
            <p:cNvSpPr/>
            <p:nvPr/>
          </p:nvSpPr>
          <p:spPr>
            <a:xfrm>
              <a:off x="3208800" y="1201600"/>
              <a:ext cx="29050" cy="48075"/>
            </a:xfrm>
            <a:custGeom>
              <a:rect b="b" l="l" r="r" t="t"/>
              <a:pathLst>
                <a:path extrusionOk="0" h="1923" w="1162">
                  <a:moveTo>
                    <a:pt x="1" y="1"/>
                  </a:moveTo>
                  <a:lnTo>
                    <a:pt x="131" y="1845"/>
                  </a:lnTo>
                  <a:cubicBezTo>
                    <a:pt x="191" y="1904"/>
                    <a:pt x="310" y="1923"/>
                    <a:pt x="438" y="1923"/>
                  </a:cubicBezTo>
                  <a:cubicBezTo>
                    <a:pt x="673" y="1923"/>
                    <a:pt x="941" y="1859"/>
                    <a:pt x="941" y="1859"/>
                  </a:cubicBezTo>
                  <a:lnTo>
                    <a:pt x="963" y="1863"/>
                  </a:lnTo>
                  <a:cubicBezTo>
                    <a:pt x="1058" y="1395"/>
                    <a:pt x="1152" y="486"/>
                    <a:pt x="1161" y="383"/>
                  </a:cubicBezTo>
                  <a:lnTo>
                    <a:pt x="1161" y="383"/>
                  </a:lnTo>
                  <a:cubicBezTo>
                    <a:pt x="1040" y="419"/>
                    <a:pt x="918" y="437"/>
                    <a:pt x="793" y="437"/>
                  </a:cubicBezTo>
                  <a:cubicBezTo>
                    <a:pt x="783" y="437"/>
                    <a:pt x="774" y="437"/>
                    <a:pt x="764" y="437"/>
                  </a:cubicBezTo>
                  <a:cubicBezTo>
                    <a:pt x="354" y="437"/>
                    <a:pt x="102" y="150"/>
                    <a:pt x="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4"/>
            <p:cNvSpPr/>
            <p:nvPr/>
          </p:nvSpPr>
          <p:spPr>
            <a:xfrm>
              <a:off x="3270425" y="1211175"/>
              <a:ext cx="28500" cy="40150"/>
            </a:xfrm>
            <a:custGeom>
              <a:rect b="b" l="l" r="r" t="t"/>
              <a:pathLst>
                <a:path extrusionOk="0" h="1606" w="1140">
                  <a:moveTo>
                    <a:pt x="370" y="0"/>
                  </a:moveTo>
                  <a:cubicBezTo>
                    <a:pt x="244" y="76"/>
                    <a:pt x="104" y="144"/>
                    <a:pt x="1" y="220"/>
                  </a:cubicBezTo>
                  <a:lnTo>
                    <a:pt x="280" y="1557"/>
                  </a:lnTo>
                  <a:cubicBezTo>
                    <a:pt x="376" y="1593"/>
                    <a:pt x="482" y="1605"/>
                    <a:pt x="584" y="1605"/>
                  </a:cubicBezTo>
                  <a:cubicBezTo>
                    <a:pt x="840" y="1605"/>
                    <a:pt x="1072" y="1525"/>
                    <a:pt x="1072" y="1525"/>
                  </a:cubicBezTo>
                  <a:lnTo>
                    <a:pt x="1094" y="1525"/>
                  </a:lnTo>
                  <a:cubicBezTo>
                    <a:pt x="1135" y="1156"/>
                    <a:pt x="1139" y="445"/>
                    <a:pt x="1139" y="59"/>
                  </a:cubicBezTo>
                  <a:lnTo>
                    <a:pt x="1139" y="59"/>
                  </a:lnTo>
                  <a:cubicBezTo>
                    <a:pt x="1084" y="61"/>
                    <a:pt x="1029" y="63"/>
                    <a:pt x="974" y="63"/>
                  </a:cubicBezTo>
                  <a:cubicBezTo>
                    <a:pt x="770" y="63"/>
                    <a:pt x="569" y="43"/>
                    <a:pt x="37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4"/>
            <p:cNvSpPr/>
            <p:nvPr/>
          </p:nvSpPr>
          <p:spPr>
            <a:xfrm>
              <a:off x="3209475" y="1212400"/>
              <a:ext cx="28025" cy="37325"/>
            </a:xfrm>
            <a:custGeom>
              <a:rect b="b" l="l" r="r" t="t"/>
              <a:pathLst>
                <a:path extrusionOk="0" h="1493" w="1121">
                  <a:moveTo>
                    <a:pt x="1" y="1"/>
                  </a:moveTo>
                  <a:lnTo>
                    <a:pt x="104" y="1413"/>
                  </a:lnTo>
                  <a:cubicBezTo>
                    <a:pt x="163" y="1473"/>
                    <a:pt x="280" y="1493"/>
                    <a:pt x="408" y="1493"/>
                  </a:cubicBezTo>
                  <a:cubicBezTo>
                    <a:pt x="644" y="1493"/>
                    <a:pt x="914" y="1427"/>
                    <a:pt x="914" y="1427"/>
                  </a:cubicBezTo>
                  <a:lnTo>
                    <a:pt x="936" y="1431"/>
                  </a:lnTo>
                  <a:cubicBezTo>
                    <a:pt x="1013" y="1058"/>
                    <a:pt x="1085" y="396"/>
                    <a:pt x="1121" y="95"/>
                  </a:cubicBezTo>
                  <a:lnTo>
                    <a:pt x="1121" y="95"/>
                  </a:lnTo>
                  <a:cubicBezTo>
                    <a:pt x="996" y="140"/>
                    <a:pt x="862" y="160"/>
                    <a:pt x="726" y="160"/>
                  </a:cubicBezTo>
                  <a:cubicBezTo>
                    <a:pt x="471" y="160"/>
                    <a:pt x="212" y="92"/>
                    <a:pt x="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4"/>
            <p:cNvSpPr/>
            <p:nvPr/>
          </p:nvSpPr>
          <p:spPr>
            <a:xfrm>
              <a:off x="3269750" y="1203075"/>
              <a:ext cx="29175" cy="13625"/>
            </a:xfrm>
            <a:custGeom>
              <a:rect b="b" l="l" r="r" t="t"/>
              <a:pathLst>
                <a:path extrusionOk="0" h="545" w="1167">
                  <a:moveTo>
                    <a:pt x="460" y="0"/>
                  </a:moveTo>
                  <a:cubicBezTo>
                    <a:pt x="406" y="113"/>
                    <a:pt x="329" y="212"/>
                    <a:pt x="235" y="293"/>
                  </a:cubicBezTo>
                  <a:cubicBezTo>
                    <a:pt x="163" y="351"/>
                    <a:pt x="86" y="396"/>
                    <a:pt x="1" y="423"/>
                  </a:cubicBezTo>
                  <a:lnTo>
                    <a:pt x="10" y="445"/>
                  </a:lnTo>
                  <a:lnTo>
                    <a:pt x="28" y="544"/>
                  </a:lnTo>
                  <a:cubicBezTo>
                    <a:pt x="131" y="468"/>
                    <a:pt x="271" y="400"/>
                    <a:pt x="397" y="324"/>
                  </a:cubicBezTo>
                  <a:cubicBezTo>
                    <a:pt x="591" y="366"/>
                    <a:pt x="791" y="389"/>
                    <a:pt x="990" y="389"/>
                  </a:cubicBezTo>
                  <a:cubicBezTo>
                    <a:pt x="1049" y="389"/>
                    <a:pt x="1108" y="387"/>
                    <a:pt x="1166" y="383"/>
                  </a:cubicBezTo>
                  <a:cubicBezTo>
                    <a:pt x="1166" y="320"/>
                    <a:pt x="1166" y="266"/>
                    <a:pt x="1166" y="221"/>
                  </a:cubicBezTo>
                  <a:cubicBezTo>
                    <a:pt x="1140" y="223"/>
                    <a:pt x="1114" y="224"/>
                    <a:pt x="1088" y="224"/>
                  </a:cubicBezTo>
                  <a:cubicBezTo>
                    <a:pt x="939" y="224"/>
                    <a:pt x="792" y="191"/>
                    <a:pt x="658" y="122"/>
                  </a:cubicBezTo>
                  <a:cubicBezTo>
                    <a:pt x="586" y="90"/>
                    <a:pt x="518" y="50"/>
                    <a:pt x="46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4"/>
            <p:cNvSpPr/>
            <p:nvPr/>
          </p:nvSpPr>
          <p:spPr>
            <a:xfrm>
              <a:off x="3208800" y="1201600"/>
              <a:ext cx="29050" cy="14750"/>
            </a:xfrm>
            <a:custGeom>
              <a:rect b="b" l="l" r="r" t="t"/>
              <a:pathLst>
                <a:path extrusionOk="0" h="590" w="1162">
                  <a:moveTo>
                    <a:pt x="1" y="1"/>
                  </a:moveTo>
                  <a:lnTo>
                    <a:pt x="28" y="428"/>
                  </a:lnTo>
                  <a:cubicBezTo>
                    <a:pt x="237" y="522"/>
                    <a:pt x="497" y="589"/>
                    <a:pt x="754" y="589"/>
                  </a:cubicBezTo>
                  <a:cubicBezTo>
                    <a:pt x="889" y="589"/>
                    <a:pt x="1023" y="571"/>
                    <a:pt x="1148" y="527"/>
                  </a:cubicBezTo>
                  <a:cubicBezTo>
                    <a:pt x="1152" y="455"/>
                    <a:pt x="1157" y="406"/>
                    <a:pt x="1161" y="383"/>
                  </a:cubicBezTo>
                  <a:lnTo>
                    <a:pt x="1161" y="383"/>
                  </a:lnTo>
                  <a:cubicBezTo>
                    <a:pt x="1040" y="419"/>
                    <a:pt x="918" y="437"/>
                    <a:pt x="793" y="442"/>
                  </a:cubicBezTo>
                  <a:cubicBezTo>
                    <a:pt x="783" y="442"/>
                    <a:pt x="774" y="442"/>
                    <a:pt x="765" y="442"/>
                  </a:cubicBezTo>
                  <a:cubicBezTo>
                    <a:pt x="354" y="442"/>
                    <a:pt x="102" y="150"/>
                    <a:pt x="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4"/>
            <p:cNvSpPr/>
            <p:nvPr/>
          </p:nvSpPr>
          <p:spPr>
            <a:xfrm>
              <a:off x="3189125" y="1088925"/>
              <a:ext cx="56150" cy="60350"/>
            </a:xfrm>
            <a:custGeom>
              <a:rect b="b" l="l" r="r" t="t"/>
              <a:pathLst>
                <a:path extrusionOk="0" h="2414" w="2246">
                  <a:moveTo>
                    <a:pt x="0" y="0"/>
                  </a:moveTo>
                  <a:cubicBezTo>
                    <a:pt x="36" y="355"/>
                    <a:pt x="122" y="702"/>
                    <a:pt x="261" y="1035"/>
                  </a:cubicBezTo>
                  <a:cubicBezTo>
                    <a:pt x="369" y="1300"/>
                    <a:pt x="522" y="1543"/>
                    <a:pt x="711" y="1763"/>
                  </a:cubicBezTo>
                  <a:cubicBezTo>
                    <a:pt x="1124" y="2241"/>
                    <a:pt x="1545" y="2413"/>
                    <a:pt x="1911" y="2413"/>
                  </a:cubicBezTo>
                  <a:cubicBezTo>
                    <a:pt x="2001" y="2413"/>
                    <a:pt x="2087" y="2403"/>
                    <a:pt x="2169" y="2384"/>
                  </a:cubicBezTo>
                  <a:cubicBezTo>
                    <a:pt x="2070" y="2330"/>
                    <a:pt x="2218" y="2195"/>
                    <a:pt x="2245" y="2168"/>
                  </a:cubicBezTo>
                  <a:lnTo>
                    <a:pt x="2245" y="2168"/>
                  </a:lnTo>
                  <a:cubicBezTo>
                    <a:pt x="2213" y="2192"/>
                    <a:pt x="2016" y="2343"/>
                    <a:pt x="1930" y="2343"/>
                  </a:cubicBezTo>
                  <a:cubicBezTo>
                    <a:pt x="1919" y="2343"/>
                    <a:pt x="1910" y="2340"/>
                    <a:pt x="1903" y="2335"/>
                  </a:cubicBezTo>
                  <a:cubicBezTo>
                    <a:pt x="1849" y="2285"/>
                    <a:pt x="2142" y="1997"/>
                    <a:pt x="2142" y="1997"/>
                  </a:cubicBezTo>
                  <a:lnTo>
                    <a:pt x="2142" y="1997"/>
                  </a:lnTo>
                  <a:cubicBezTo>
                    <a:pt x="2142" y="1997"/>
                    <a:pt x="1882" y="2109"/>
                    <a:pt x="1768" y="2109"/>
                  </a:cubicBezTo>
                  <a:cubicBezTo>
                    <a:pt x="1738" y="2109"/>
                    <a:pt x="1718" y="2101"/>
                    <a:pt x="1714" y="2083"/>
                  </a:cubicBezTo>
                  <a:cubicBezTo>
                    <a:pt x="1701" y="2020"/>
                    <a:pt x="1867" y="1903"/>
                    <a:pt x="1971" y="1835"/>
                  </a:cubicBezTo>
                  <a:lnTo>
                    <a:pt x="1962" y="1826"/>
                  </a:lnTo>
                  <a:cubicBezTo>
                    <a:pt x="1962" y="1826"/>
                    <a:pt x="1782" y="1817"/>
                    <a:pt x="1710" y="1705"/>
                  </a:cubicBezTo>
                  <a:cubicBezTo>
                    <a:pt x="1710" y="1705"/>
                    <a:pt x="1746" y="1687"/>
                    <a:pt x="1786" y="1660"/>
                  </a:cubicBezTo>
                  <a:cubicBezTo>
                    <a:pt x="1849" y="1620"/>
                    <a:pt x="1926" y="1557"/>
                    <a:pt x="1885" y="1516"/>
                  </a:cubicBezTo>
                  <a:cubicBezTo>
                    <a:pt x="1867" y="1499"/>
                    <a:pt x="1840" y="1492"/>
                    <a:pt x="1810" y="1492"/>
                  </a:cubicBezTo>
                  <a:cubicBezTo>
                    <a:pt x="1715" y="1492"/>
                    <a:pt x="1588" y="1557"/>
                    <a:pt x="1588" y="1557"/>
                  </a:cubicBezTo>
                  <a:cubicBezTo>
                    <a:pt x="1588" y="1557"/>
                    <a:pt x="1161" y="1003"/>
                    <a:pt x="1013" y="103"/>
                  </a:cubicBezTo>
                  <a:lnTo>
                    <a:pt x="995" y="108"/>
                  </a:lnTo>
                  <a:cubicBezTo>
                    <a:pt x="860" y="207"/>
                    <a:pt x="724" y="242"/>
                    <a:pt x="597" y="242"/>
                  </a:cubicBezTo>
                  <a:cubicBezTo>
                    <a:pt x="266" y="242"/>
                    <a:pt x="1" y="0"/>
                    <a:pt x="0"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4"/>
            <p:cNvSpPr/>
            <p:nvPr/>
          </p:nvSpPr>
          <p:spPr>
            <a:xfrm>
              <a:off x="3231625" y="1085650"/>
              <a:ext cx="70675" cy="62975"/>
            </a:xfrm>
            <a:custGeom>
              <a:rect b="b" l="l" r="r" t="t"/>
              <a:pathLst>
                <a:path extrusionOk="0" h="2519" w="2827">
                  <a:moveTo>
                    <a:pt x="1521" y="1"/>
                  </a:moveTo>
                  <a:cubicBezTo>
                    <a:pt x="1274" y="833"/>
                    <a:pt x="644" y="1598"/>
                    <a:pt x="577" y="1665"/>
                  </a:cubicBezTo>
                  <a:cubicBezTo>
                    <a:pt x="527" y="1715"/>
                    <a:pt x="320" y="1715"/>
                    <a:pt x="181" y="1800"/>
                  </a:cubicBezTo>
                  <a:lnTo>
                    <a:pt x="82" y="1791"/>
                  </a:lnTo>
                  <a:cubicBezTo>
                    <a:pt x="41" y="1818"/>
                    <a:pt x="10" y="1836"/>
                    <a:pt x="10" y="1836"/>
                  </a:cubicBezTo>
                  <a:cubicBezTo>
                    <a:pt x="77" y="1948"/>
                    <a:pt x="262" y="1957"/>
                    <a:pt x="262" y="1957"/>
                  </a:cubicBezTo>
                  <a:lnTo>
                    <a:pt x="266" y="1966"/>
                  </a:lnTo>
                  <a:cubicBezTo>
                    <a:pt x="167" y="2034"/>
                    <a:pt x="1" y="2151"/>
                    <a:pt x="14" y="2214"/>
                  </a:cubicBezTo>
                  <a:cubicBezTo>
                    <a:pt x="18" y="2232"/>
                    <a:pt x="38" y="2240"/>
                    <a:pt x="68" y="2240"/>
                  </a:cubicBezTo>
                  <a:cubicBezTo>
                    <a:pt x="182" y="2240"/>
                    <a:pt x="442" y="2128"/>
                    <a:pt x="442" y="2128"/>
                  </a:cubicBezTo>
                  <a:lnTo>
                    <a:pt x="442" y="2128"/>
                  </a:lnTo>
                  <a:cubicBezTo>
                    <a:pt x="442" y="2128"/>
                    <a:pt x="149" y="2421"/>
                    <a:pt x="203" y="2466"/>
                  </a:cubicBezTo>
                  <a:cubicBezTo>
                    <a:pt x="209" y="2471"/>
                    <a:pt x="217" y="2473"/>
                    <a:pt x="227" y="2473"/>
                  </a:cubicBezTo>
                  <a:cubicBezTo>
                    <a:pt x="309" y="2473"/>
                    <a:pt x="513" y="2324"/>
                    <a:pt x="545" y="2304"/>
                  </a:cubicBezTo>
                  <a:lnTo>
                    <a:pt x="545" y="2304"/>
                  </a:lnTo>
                  <a:cubicBezTo>
                    <a:pt x="514" y="2326"/>
                    <a:pt x="370" y="2457"/>
                    <a:pt x="464" y="2515"/>
                  </a:cubicBezTo>
                  <a:cubicBezTo>
                    <a:pt x="469" y="2518"/>
                    <a:pt x="475" y="2519"/>
                    <a:pt x="484" y="2519"/>
                  </a:cubicBezTo>
                  <a:cubicBezTo>
                    <a:pt x="697" y="2519"/>
                    <a:pt x="2161" y="1857"/>
                    <a:pt x="2606" y="864"/>
                  </a:cubicBezTo>
                  <a:cubicBezTo>
                    <a:pt x="2651" y="761"/>
                    <a:pt x="2691" y="657"/>
                    <a:pt x="2727" y="554"/>
                  </a:cubicBezTo>
                  <a:cubicBezTo>
                    <a:pt x="2768" y="414"/>
                    <a:pt x="2804" y="270"/>
                    <a:pt x="2826" y="127"/>
                  </a:cubicBezTo>
                  <a:lnTo>
                    <a:pt x="2826" y="127"/>
                  </a:lnTo>
                  <a:cubicBezTo>
                    <a:pt x="2662" y="219"/>
                    <a:pt x="2494" y="252"/>
                    <a:pt x="2335" y="252"/>
                  </a:cubicBezTo>
                  <a:cubicBezTo>
                    <a:pt x="1904" y="252"/>
                    <a:pt x="1544" y="5"/>
                    <a:pt x="1544" y="5"/>
                  </a:cubicBezTo>
                  <a:lnTo>
                    <a:pt x="1521" y="1"/>
                  </a:ln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4"/>
            <p:cNvSpPr/>
            <p:nvPr/>
          </p:nvSpPr>
          <p:spPr>
            <a:xfrm>
              <a:off x="3230950" y="1133475"/>
              <a:ext cx="12300" cy="9175"/>
            </a:xfrm>
            <a:custGeom>
              <a:rect b="b" l="l" r="r" t="t"/>
              <a:pathLst>
                <a:path extrusionOk="0" h="367" w="492">
                  <a:moveTo>
                    <a:pt x="315" y="1"/>
                  </a:moveTo>
                  <a:cubicBezTo>
                    <a:pt x="309" y="1"/>
                    <a:pt x="303" y="3"/>
                    <a:pt x="298" y="8"/>
                  </a:cubicBezTo>
                  <a:cubicBezTo>
                    <a:pt x="298" y="8"/>
                    <a:pt x="262" y="40"/>
                    <a:pt x="199" y="89"/>
                  </a:cubicBezTo>
                  <a:cubicBezTo>
                    <a:pt x="163" y="112"/>
                    <a:pt x="122" y="139"/>
                    <a:pt x="86" y="175"/>
                  </a:cubicBezTo>
                  <a:cubicBezTo>
                    <a:pt x="64" y="193"/>
                    <a:pt x="41" y="211"/>
                    <a:pt x="28" y="233"/>
                  </a:cubicBezTo>
                  <a:cubicBezTo>
                    <a:pt x="14" y="247"/>
                    <a:pt x="5" y="265"/>
                    <a:pt x="1" y="287"/>
                  </a:cubicBezTo>
                  <a:cubicBezTo>
                    <a:pt x="1" y="292"/>
                    <a:pt x="1" y="301"/>
                    <a:pt x="1" y="305"/>
                  </a:cubicBezTo>
                  <a:cubicBezTo>
                    <a:pt x="1" y="314"/>
                    <a:pt x="5" y="323"/>
                    <a:pt x="10" y="332"/>
                  </a:cubicBezTo>
                  <a:cubicBezTo>
                    <a:pt x="19" y="341"/>
                    <a:pt x="32" y="355"/>
                    <a:pt x="46" y="359"/>
                  </a:cubicBezTo>
                  <a:cubicBezTo>
                    <a:pt x="64" y="365"/>
                    <a:pt x="83" y="367"/>
                    <a:pt x="102" y="367"/>
                  </a:cubicBezTo>
                  <a:cubicBezTo>
                    <a:pt x="116" y="367"/>
                    <a:pt x="130" y="366"/>
                    <a:pt x="145" y="364"/>
                  </a:cubicBezTo>
                  <a:cubicBezTo>
                    <a:pt x="172" y="359"/>
                    <a:pt x="199" y="355"/>
                    <a:pt x="226" y="346"/>
                  </a:cubicBezTo>
                  <a:cubicBezTo>
                    <a:pt x="271" y="332"/>
                    <a:pt x="316" y="319"/>
                    <a:pt x="356" y="301"/>
                  </a:cubicBezTo>
                  <a:cubicBezTo>
                    <a:pt x="397" y="283"/>
                    <a:pt x="437" y="260"/>
                    <a:pt x="478" y="238"/>
                  </a:cubicBezTo>
                  <a:cubicBezTo>
                    <a:pt x="487" y="229"/>
                    <a:pt x="491" y="220"/>
                    <a:pt x="491" y="211"/>
                  </a:cubicBezTo>
                  <a:cubicBezTo>
                    <a:pt x="488" y="200"/>
                    <a:pt x="478" y="192"/>
                    <a:pt x="467" y="192"/>
                  </a:cubicBezTo>
                  <a:cubicBezTo>
                    <a:pt x="465" y="192"/>
                    <a:pt x="462" y="192"/>
                    <a:pt x="460" y="193"/>
                  </a:cubicBezTo>
                  <a:cubicBezTo>
                    <a:pt x="460" y="193"/>
                    <a:pt x="410" y="202"/>
                    <a:pt x="334" y="224"/>
                  </a:cubicBezTo>
                  <a:cubicBezTo>
                    <a:pt x="293" y="233"/>
                    <a:pt x="253" y="251"/>
                    <a:pt x="203" y="260"/>
                  </a:cubicBezTo>
                  <a:cubicBezTo>
                    <a:pt x="181" y="265"/>
                    <a:pt x="158" y="274"/>
                    <a:pt x="131" y="278"/>
                  </a:cubicBezTo>
                  <a:cubicBezTo>
                    <a:pt x="115" y="282"/>
                    <a:pt x="99" y="283"/>
                    <a:pt x="82" y="283"/>
                  </a:cubicBezTo>
                  <a:lnTo>
                    <a:pt x="82" y="283"/>
                  </a:lnTo>
                  <a:cubicBezTo>
                    <a:pt x="84" y="281"/>
                    <a:pt x="85" y="280"/>
                    <a:pt x="86" y="278"/>
                  </a:cubicBezTo>
                  <a:cubicBezTo>
                    <a:pt x="100" y="260"/>
                    <a:pt x="118" y="242"/>
                    <a:pt x="131" y="224"/>
                  </a:cubicBezTo>
                  <a:lnTo>
                    <a:pt x="235" y="134"/>
                  </a:lnTo>
                  <a:cubicBezTo>
                    <a:pt x="271" y="103"/>
                    <a:pt x="302" y="71"/>
                    <a:pt x="334" y="40"/>
                  </a:cubicBezTo>
                  <a:cubicBezTo>
                    <a:pt x="347" y="23"/>
                    <a:pt x="333" y="1"/>
                    <a:pt x="31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4"/>
            <p:cNvSpPr/>
            <p:nvPr/>
          </p:nvSpPr>
          <p:spPr>
            <a:xfrm>
              <a:off x="3234775" y="1138325"/>
              <a:ext cx="11175" cy="9425"/>
            </a:xfrm>
            <a:custGeom>
              <a:rect b="b" l="l" r="r" t="t"/>
              <a:pathLst>
                <a:path extrusionOk="0" h="377" w="447">
                  <a:moveTo>
                    <a:pt x="317" y="0"/>
                  </a:moveTo>
                  <a:cubicBezTo>
                    <a:pt x="314" y="0"/>
                    <a:pt x="310" y="1"/>
                    <a:pt x="307" y="3"/>
                  </a:cubicBezTo>
                  <a:cubicBezTo>
                    <a:pt x="239" y="35"/>
                    <a:pt x="176" y="71"/>
                    <a:pt x="118" y="116"/>
                  </a:cubicBezTo>
                  <a:cubicBezTo>
                    <a:pt x="86" y="143"/>
                    <a:pt x="59" y="170"/>
                    <a:pt x="37" y="201"/>
                  </a:cubicBezTo>
                  <a:cubicBezTo>
                    <a:pt x="23" y="219"/>
                    <a:pt x="10" y="237"/>
                    <a:pt x="5" y="260"/>
                  </a:cubicBezTo>
                  <a:cubicBezTo>
                    <a:pt x="1" y="278"/>
                    <a:pt x="1" y="291"/>
                    <a:pt x="5" y="309"/>
                  </a:cubicBezTo>
                  <a:cubicBezTo>
                    <a:pt x="5" y="322"/>
                    <a:pt x="18" y="339"/>
                    <a:pt x="31" y="349"/>
                  </a:cubicBezTo>
                  <a:lnTo>
                    <a:pt x="31" y="349"/>
                  </a:lnTo>
                  <a:cubicBezTo>
                    <a:pt x="49" y="369"/>
                    <a:pt x="75" y="377"/>
                    <a:pt x="104" y="377"/>
                  </a:cubicBezTo>
                  <a:cubicBezTo>
                    <a:pt x="122" y="377"/>
                    <a:pt x="140" y="372"/>
                    <a:pt x="158" y="368"/>
                  </a:cubicBezTo>
                  <a:cubicBezTo>
                    <a:pt x="194" y="354"/>
                    <a:pt x="226" y="341"/>
                    <a:pt x="257" y="327"/>
                  </a:cubicBezTo>
                  <a:cubicBezTo>
                    <a:pt x="320" y="296"/>
                    <a:pt x="379" y="255"/>
                    <a:pt x="433" y="215"/>
                  </a:cubicBezTo>
                  <a:cubicBezTo>
                    <a:pt x="442" y="210"/>
                    <a:pt x="446" y="201"/>
                    <a:pt x="442" y="192"/>
                  </a:cubicBezTo>
                  <a:cubicBezTo>
                    <a:pt x="439" y="184"/>
                    <a:pt x="430" y="179"/>
                    <a:pt x="422" y="179"/>
                  </a:cubicBezTo>
                  <a:cubicBezTo>
                    <a:pt x="418" y="179"/>
                    <a:pt x="413" y="180"/>
                    <a:pt x="410" y="183"/>
                  </a:cubicBezTo>
                  <a:cubicBezTo>
                    <a:pt x="352" y="215"/>
                    <a:pt x="293" y="242"/>
                    <a:pt x="235" y="269"/>
                  </a:cubicBezTo>
                  <a:cubicBezTo>
                    <a:pt x="203" y="282"/>
                    <a:pt x="176" y="291"/>
                    <a:pt x="145" y="300"/>
                  </a:cubicBezTo>
                  <a:cubicBezTo>
                    <a:pt x="131" y="300"/>
                    <a:pt x="118" y="305"/>
                    <a:pt x="104" y="305"/>
                  </a:cubicBezTo>
                  <a:cubicBezTo>
                    <a:pt x="86" y="305"/>
                    <a:pt x="86" y="300"/>
                    <a:pt x="86" y="300"/>
                  </a:cubicBezTo>
                  <a:lnTo>
                    <a:pt x="82" y="296"/>
                  </a:lnTo>
                  <a:lnTo>
                    <a:pt x="82" y="287"/>
                  </a:lnTo>
                  <a:cubicBezTo>
                    <a:pt x="86" y="273"/>
                    <a:pt x="95" y="264"/>
                    <a:pt x="104" y="255"/>
                  </a:cubicBezTo>
                  <a:cubicBezTo>
                    <a:pt x="127" y="228"/>
                    <a:pt x="149" y="206"/>
                    <a:pt x="172" y="183"/>
                  </a:cubicBezTo>
                  <a:lnTo>
                    <a:pt x="329" y="44"/>
                  </a:lnTo>
                  <a:cubicBezTo>
                    <a:pt x="348" y="29"/>
                    <a:pt x="335" y="0"/>
                    <a:pt x="31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4"/>
            <p:cNvSpPr/>
            <p:nvPr/>
          </p:nvSpPr>
          <p:spPr>
            <a:xfrm>
              <a:off x="3241525" y="1142975"/>
              <a:ext cx="10950" cy="6800"/>
            </a:xfrm>
            <a:custGeom>
              <a:rect b="b" l="l" r="r" t="t"/>
              <a:pathLst>
                <a:path extrusionOk="0" h="272" w="438">
                  <a:moveTo>
                    <a:pt x="146" y="1"/>
                  </a:moveTo>
                  <a:cubicBezTo>
                    <a:pt x="144" y="1"/>
                    <a:pt x="142" y="1"/>
                    <a:pt x="140" y="2"/>
                  </a:cubicBezTo>
                  <a:cubicBezTo>
                    <a:pt x="109" y="20"/>
                    <a:pt x="82" y="42"/>
                    <a:pt x="55" y="65"/>
                  </a:cubicBezTo>
                  <a:cubicBezTo>
                    <a:pt x="41" y="78"/>
                    <a:pt x="32" y="92"/>
                    <a:pt x="23" y="110"/>
                  </a:cubicBezTo>
                  <a:cubicBezTo>
                    <a:pt x="5" y="128"/>
                    <a:pt x="1" y="150"/>
                    <a:pt x="1" y="177"/>
                  </a:cubicBezTo>
                  <a:cubicBezTo>
                    <a:pt x="1" y="195"/>
                    <a:pt x="5" y="209"/>
                    <a:pt x="14" y="227"/>
                  </a:cubicBezTo>
                  <a:cubicBezTo>
                    <a:pt x="19" y="231"/>
                    <a:pt x="23" y="240"/>
                    <a:pt x="32" y="245"/>
                  </a:cubicBezTo>
                  <a:lnTo>
                    <a:pt x="41" y="258"/>
                  </a:lnTo>
                  <a:cubicBezTo>
                    <a:pt x="59" y="267"/>
                    <a:pt x="77" y="272"/>
                    <a:pt x="100" y="272"/>
                  </a:cubicBezTo>
                  <a:cubicBezTo>
                    <a:pt x="109" y="267"/>
                    <a:pt x="122" y="267"/>
                    <a:pt x="136" y="267"/>
                  </a:cubicBezTo>
                  <a:cubicBezTo>
                    <a:pt x="212" y="249"/>
                    <a:pt x="284" y="222"/>
                    <a:pt x="352" y="186"/>
                  </a:cubicBezTo>
                  <a:cubicBezTo>
                    <a:pt x="379" y="168"/>
                    <a:pt x="410" y="150"/>
                    <a:pt x="437" y="128"/>
                  </a:cubicBezTo>
                  <a:cubicBezTo>
                    <a:pt x="437" y="123"/>
                    <a:pt x="437" y="119"/>
                    <a:pt x="433" y="114"/>
                  </a:cubicBezTo>
                  <a:cubicBezTo>
                    <a:pt x="433" y="108"/>
                    <a:pt x="428" y="104"/>
                    <a:pt x="422" y="104"/>
                  </a:cubicBezTo>
                  <a:cubicBezTo>
                    <a:pt x="420" y="104"/>
                    <a:pt x="417" y="104"/>
                    <a:pt x="415" y="105"/>
                  </a:cubicBezTo>
                  <a:cubicBezTo>
                    <a:pt x="415" y="105"/>
                    <a:pt x="374" y="110"/>
                    <a:pt x="316" y="128"/>
                  </a:cubicBezTo>
                  <a:cubicBezTo>
                    <a:pt x="289" y="137"/>
                    <a:pt x="257" y="146"/>
                    <a:pt x="221" y="155"/>
                  </a:cubicBezTo>
                  <a:cubicBezTo>
                    <a:pt x="185" y="164"/>
                    <a:pt x="149" y="173"/>
                    <a:pt x="113" y="182"/>
                  </a:cubicBezTo>
                  <a:cubicBezTo>
                    <a:pt x="104" y="184"/>
                    <a:pt x="94" y="184"/>
                    <a:pt x="88" y="184"/>
                  </a:cubicBezTo>
                  <a:cubicBezTo>
                    <a:pt x="82" y="184"/>
                    <a:pt x="80" y="184"/>
                    <a:pt x="86" y="186"/>
                  </a:cubicBezTo>
                  <a:lnTo>
                    <a:pt x="73" y="182"/>
                  </a:lnTo>
                  <a:cubicBezTo>
                    <a:pt x="73" y="177"/>
                    <a:pt x="73" y="177"/>
                    <a:pt x="73" y="173"/>
                  </a:cubicBezTo>
                  <a:cubicBezTo>
                    <a:pt x="73" y="146"/>
                    <a:pt x="82" y="123"/>
                    <a:pt x="100" y="101"/>
                  </a:cubicBezTo>
                  <a:cubicBezTo>
                    <a:pt x="118" y="74"/>
                    <a:pt x="136" y="47"/>
                    <a:pt x="154" y="20"/>
                  </a:cubicBezTo>
                  <a:cubicBezTo>
                    <a:pt x="162" y="12"/>
                    <a:pt x="156" y="1"/>
                    <a:pt x="1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4"/>
            <p:cNvSpPr/>
            <p:nvPr/>
          </p:nvSpPr>
          <p:spPr>
            <a:xfrm>
              <a:off x="3232425" y="1126825"/>
              <a:ext cx="13750" cy="5525"/>
            </a:xfrm>
            <a:custGeom>
              <a:rect b="b" l="l" r="r" t="t"/>
              <a:pathLst>
                <a:path extrusionOk="0" h="221" w="550">
                  <a:moveTo>
                    <a:pt x="437" y="0"/>
                  </a:moveTo>
                  <a:cubicBezTo>
                    <a:pt x="369" y="0"/>
                    <a:pt x="306" y="14"/>
                    <a:pt x="243" y="32"/>
                  </a:cubicBezTo>
                  <a:cubicBezTo>
                    <a:pt x="212" y="41"/>
                    <a:pt x="180" y="54"/>
                    <a:pt x="149" y="68"/>
                  </a:cubicBezTo>
                  <a:cubicBezTo>
                    <a:pt x="117" y="86"/>
                    <a:pt x="90" y="99"/>
                    <a:pt x="68" y="122"/>
                  </a:cubicBezTo>
                  <a:cubicBezTo>
                    <a:pt x="45" y="140"/>
                    <a:pt x="27" y="158"/>
                    <a:pt x="9" y="180"/>
                  </a:cubicBezTo>
                  <a:cubicBezTo>
                    <a:pt x="5" y="189"/>
                    <a:pt x="0" y="198"/>
                    <a:pt x="5" y="207"/>
                  </a:cubicBezTo>
                  <a:cubicBezTo>
                    <a:pt x="8" y="216"/>
                    <a:pt x="15" y="221"/>
                    <a:pt x="23" y="221"/>
                  </a:cubicBezTo>
                  <a:cubicBezTo>
                    <a:pt x="27" y="221"/>
                    <a:pt x="32" y="219"/>
                    <a:pt x="36" y="216"/>
                  </a:cubicBezTo>
                  <a:cubicBezTo>
                    <a:pt x="36" y="216"/>
                    <a:pt x="68" y="202"/>
                    <a:pt x="108" y="176"/>
                  </a:cubicBezTo>
                  <a:cubicBezTo>
                    <a:pt x="131" y="162"/>
                    <a:pt x="153" y="153"/>
                    <a:pt x="180" y="144"/>
                  </a:cubicBezTo>
                  <a:cubicBezTo>
                    <a:pt x="207" y="135"/>
                    <a:pt x="239" y="122"/>
                    <a:pt x="270" y="113"/>
                  </a:cubicBezTo>
                  <a:cubicBezTo>
                    <a:pt x="329" y="90"/>
                    <a:pt x="396" y="81"/>
                    <a:pt x="441" y="68"/>
                  </a:cubicBezTo>
                  <a:lnTo>
                    <a:pt x="522" y="54"/>
                  </a:lnTo>
                  <a:cubicBezTo>
                    <a:pt x="549" y="50"/>
                    <a:pt x="549" y="9"/>
                    <a:pt x="522" y="5"/>
                  </a:cubicBezTo>
                  <a:cubicBezTo>
                    <a:pt x="495" y="0"/>
                    <a:pt x="464" y="0"/>
                    <a:pt x="4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4"/>
            <p:cNvSpPr/>
            <p:nvPr/>
          </p:nvSpPr>
          <p:spPr>
            <a:xfrm>
              <a:off x="3188225" y="1074725"/>
              <a:ext cx="27575" cy="21000"/>
            </a:xfrm>
            <a:custGeom>
              <a:rect b="b" l="l" r="r" t="t"/>
              <a:pathLst>
                <a:path extrusionOk="0" h="840" w="1103">
                  <a:moveTo>
                    <a:pt x="993" y="0"/>
                  </a:moveTo>
                  <a:cubicBezTo>
                    <a:pt x="979" y="0"/>
                    <a:pt x="965" y="8"/>
                    <a:pt x="963" y="24"/>
                  </a:cubicBezTo>
                  <a:cubicBezTo>
                    <a:pt x="959" y="82"/>
                    <a:pt x="959" y="132"/>
                    <a:pt x="954" y="186"/>
                  </a:cubicBezTo>
                  <a:cubicBezTo>
                    <a:pt x="950" y="240"/>
                    <a:pt x="950" y="294"/>
                    <a:pt x="954" y="352"/>
                  </a:cubicBezTo>
                  <a:cubicBezTo>
                    <a:pt x="959" y="406"/>
                    <a:pt x="959" y="456"/>
                    <a:pt x="963" y="514"/>
                  </a:cubicBezTo>
                  <a:lnTo>
                    <a:pt x="980" y="635"/>
                  </a:lnTo>
                  <a:lnTo>
                    <a:pt x="980" y="635"/>
                  </a:lnTo>
                  <a:cubicBezTo>
                    <a:pt x="953" y="648"/>
                    <a:pt x="924" y="657"/>
                    <a:pt x="896" y="667"/>
                  </a:cubicBezTo>
                  <a:cubicBezTo>
                    <a:pt x="855" y="680"/>
                    <a:pt x="815" y="694"/>
                    <a:pt x="774" y="703"/>
                  </a:cubicBezTo>
                  <a:cubicBezTo>
                    <a:pt x="703" y="722"/>
                    <a:pt x="632" y="731"/>
                    <a:pt x="561" y="731"/>
                  </a:cubicBezTo>
                  <a:cubicBezTo>
                    <a:pt x="546" y="731"/>
                    <a:pt x="532" y="731"/>
                    <a:pt x="518" y="730"/>
                  </a:cubicBezTo>
                  <a:cubicBezTo>
                    <a:pt x="347" y="721"/>
                    <a:pt x="185" y="658"/>
                    <a:pt x="54" y="546"/>
                  </a:cubicBezTo>
                  <a:cubicBezTo>
                    <a:pt x="48" y="539"/>
                    <a:pt x="40" y="535"/>
                    <a:pt x="33" y="535"/>
                  </a:cubicBezTo>
                  <a:cubicBezTo>
                    <a:pt x="25" y="535"/>
                    <a:pt x="19" y="539"/>
                    <a:pt x="14" y="546"/>
                  </a:cubicBezTo>
                  <a:cubicBezTo>
                    <a:pt x="1" y="555"/>
                    <a:pt x="1" y="577"/>
                    <a:pt x="14" y="586"/>
                  </a:cubicBezTo>
                  <a:cubicBezTo>
                    <a:pt x="77" y="658"/>
                    <a:pt x="153" y="716"/>
                    <a:pt x="239" y="761"/>
                  </a:cubicBezTo>
                  <a:cubicBezTo>
                    <a:pt x="324" y="802"/>
                    <a:pt x="419" y="829"/>
                    <a:pt x="518" y="838"/>
                  </a:cubicBezTo>
                  <a:cubicBezTo>
                    <a:pt x="538" y="839"/>
                    <a:pt x="558" y="840"/>
                    <a:pt x="578" y="840"/>
                  </a:cubicBezTo>
                  <a:cubicBezTo>
                    <a:pt x="699" y="840"/>
                    <a:pt x="821" y="817"/>
                    <a:pt x="941" y="775"/>
                  </a:cubicBezTo>
                  <a:cubicBezTo>
                    <a:pt x="986" y="761"/>
                    <a:pt x="1031" y="739"/>
                    <a:pt x="1071" y="716"/>
                  </a:cubicBezTo>
                  <a:cubicBezTo>
                    <a:pt x="1089" y="707"/>
                    <a:pt x="1103" y="685"/>
                    <a:pt x="1098" y="662"/>
                  </a:cubicBezTo>
                  <a:cubicBezTo>
                    <a:pt x="1080" y="559"/>
                    <a:pt x="1067" y="451"/>
                    <a:pt x="1053" y="348"/>
                  </a:cubicBezTo>
                  <a:lnTo>
                    <a:pt x="1040" y="190"/>
                  </a:lnTo>
                  <a:cubicBezTo>
                    <a:pt x="1035" y="136"/>
                    <a:pt x="1031" y="87"/>
                    <a:pt x="1026" y="28"/>
                  </a:cubicBezTo>
                  <a:lnTo>
                    <a:pt x="1026" y="24"/>
                  </a:lnTo>
                  <a:cubicBezTo>
                    <a:pt x="1022" y="8"/>
                    <a:pt x="1007" y="0"/>
                    <a:pt x="99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4"/>
            <p:cNvSpPr/>
            <p:nvPr/>
          </p:nvSpPr>
          <p:spPr>
            <a:xfrm>
              <a:off x="3227900" y="1125250"/>
              <a:ext cx="10850" cy="9950"/>
            </a:xfrm>
            <a:custGeom>
              <a:rect b="b" l="l" r="r" t="t"/>
              <a:pathLst>
                <a:path extrusionOk="0" h="398" w="434">
                  <a:moveTo>
                    <a:pt x="244" y="0"/>
                  </a:moveTo>
                  <a:cubicBezTo>
                    <a:pt x="217" y="0"/>
                    <a:pt x="190" y="9"/>
                    <a:pt x="163" y="14"/>
                  </a:cubicBezTo>
                  <a:cubicBezTo>
                    <a:pt x="114" y="32"/>
                    <a:pt x="69" y="54"/>
                    <a:pt x="24" y="81"/>
                  </a:cubicBezTo>
                  <a:cubicBezTo>
                    <a:pt x="1" y="93"/>
                    <a:pt x="11" y="124"/>
                    <a:pt x="31" y="124"/>
                  </a:cubicBezTo>
                  <a:cubicBezTo>
                    <a:pt x="35" y="124"/>
                    <a:pt x="38" y="123"/>
                    <a:pt x="42" y="122"/>
                  </a:cubicBezTo>
                  <a:cubicBezTo>
                    <a:pt x="87" y="108"/>
                    <a:pt x="132" y="95"/>
                    <a:pt x="181" y="86"/>
                  </a:cubicBezTo>
                  <a:cubicBezTo>
                    <a:pt x="204" y="81"/>
                    <a:pt x="226" y="77"/>
                    <a:pt x="249" y="77"/>
                  </a:cubicBezTo>
                  <a:cubicBezTo>
                    <a:pt x="258" y="77"/>
                    <a:pt x="267" y="81"/>
                    <a:pt x="276" y="81"/>
                  </a:cubicBezTo>
                  <a:cubicBezTo>
                    <a:pt x="285" y="81"/>
                    <a:pt x="289" y="86"/>
                    <a:pt x="294" y="86"/>
                  </a:cubicBezTo>
                  <a:cubicBezTo>
                    <a:pt x="297" y="88"/>
                    <a:pt x="299" y="89"/>
                    <a:pt x="301" y="90"/>
                  </a:cubicBezTo>
                  <a:lnTo>
                    <a:pt x="301" y="90"/>
                  </a:lnTo>
                  <a:cubicBezTo>
                    <a:pt x="300" y="92"/>
                    <a:pt x="300" y="93"/>
                    <a:pt x="298" y="95"/>
                  </a:cubicBezTo>
                  <a:cubicBezTo>
                    <a:pt x="285" y="113"/>
                    <a:pt x="271" y="126"/>
                    <a:pt x="253" y="135"/>
                  </a:cubicBezTo>
                  <a:lnTo>
                    <a:pt x="226" y="158"/>
                  </a:lnTo>
                  <a:cubicBezTo>
                    <a:pt x="217" y="167"/>
                    <a:pt x="208" y="171"/>
                    <a:pt x="199" y="180"/>
                  </a:cubicBezTo>
                  <a:lnTo>
                    <a:pt x="136" y="216"/>
                  </a:lnTo>
                  <a:lnTo>
                    <a:pt x="132" y="221"/>
                  </a:lnTo>
                  <a:lnTo>
                    <a:pt x="127" y="225"/>
                  </a:lnTo>
                  <a:cubicBezTo>
                    <a:pt x="109" y="239"/>
                    <a:pt x="109" y="261"/>
                    <a:pt x="123" y="274"/>
                  </a:cubicBezTo>
                  <a:lnTo>
                    <a:pt x="150" y="310"/>
                  </a:lnTo>
                  <a:cubicBezTo>
                    <a:pt x="159" y="319"/>
                    <a:pt x="172" y="328"/>
                    <a:pt x="186" y="337"/>
                  </a:cubicBezTo>
                  <a:cubicBezTo>
                    <a:pt x="204" y="351"/>
                    <a:pt x="231" y="364"/>
                    <a:pt x="258" y="373"/>
                  </a:cubicBezTo>
                  <a:cubicBezTo>
                    <a:pt x="295" y="388"/>
                    <a:pt x="339" y="397"/>
                    <a:pt x="381" y="397"/>
                  </a:cubicBezTo>
                  <a:cubicBezTo>
                    <a:pt x="389" y="397"/>
                    <a:pt x="398" y="397"/>
                    <a:pt x="406" y="396"/>
                  </a:cubicBezTo>
                  <a:cubicBezTo>
                    <a:pt x="420" y="396"/>
                    <a:pt x="429" y="391"/>
                    <a:pt x="429" y="378"/>
                  </a:cubicBezTo>
                  <a:cubicBezTo>
                    <a:pt x="433" y="364"/>
                    <a:pt x="424" y="355"/>
                    <a:pt x="411" y="351"/>
                  </a:cubicBezTo>
                  <a:cubicBezTo>
                    <a:pt x="370" y="342"/>
                    <a:pt x="325" y="328"/>
                    <a:pt x="285" y="310"/>
                  </a:cubicBezTo>
                  <a:cubicBezTo>
                    <a:pt x="267" y="297"/>
                    <a:pt x="249" y="288"/>
                    <a:pt x="231" y="274"/>
                  </a:cubicBezTo>
                  <a:cubicBezTo>
                    <a:pt x="226" y="270"/>
                    <a:pt x="223" y="266"/>
                    <a:pt x="219" y="263"/>
                  </a:cubicBezTo>
                  <a:lnTo>
                    <a:pt x="219" y="263"/>
                  </a:lnTo>
                  <a:lnTo>
                    <a:pt x="244" y="248"/>
                  </a:lnTo>
                  <a:cubicBezTo>
                    <a:pt x="258" y="243"/>
                    <a:pt x="267" y="234"/>
                    <a:pt x="280" y="225"/>
                  </a:cubicBezTo>
                  <a:lnTo>
                    <a:pt x="312" y="203"/>
                  </a:lnTo>
                  <a:cubicBezTo>
                    <a:pt x="334" y="185"/>
                    <a:pt x="352" y="162"/>
                    <a:pt x="370" y="135"/>
                  </a:cubicBezTo>
                  <a:cubicBezTo>
                    <a:pt x="384" y="117"/>
                    <a:pt x="388" y="95"/>
                    <a:pt x="384" y="72"/>
                  </a:cubicBezTo>
                  <a:cubicBezTo>
                    <a:pt x="379" y="59"/>
                    <a:pt x="375" y="45"/>
                    <a:pt x="366" y="36"/>
                  </a:cubicBezTo>
                  <a:cubicBezTo>
                    <a:pt x="357" y="27"/>
                    <a:pt x="352" y="23"/>
                    <a:pt x="343" y="18"/>
                  </a:cubicBezTo>
                  <a:cubicBezTo>
                    <a:pt x="330" y="9"/>
                    <a:pt x="312" y="5"/>
                    <a:pt x="29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4"/>
            <p:cNvSpPr/>
            <p:nvPr/>
          </p:nvSpPr>
          <p:spPr>
            <a:xfrm>
              <a:off x="3199025" y="986400"/>
              <a:ext cx="13175" cy="11225"/>
            </a:xfrm>
            <a:custGeom>
              <a:rect b="b" l="l" r="r" t="t"/>
              <a:pathLst>
                <a:path extrusionOk="0" h="449" w="527">
                  <a:moveTo>
                    <a:pt x="302" y="1"/>
                  </a:moveTo>
                  <a:cubicBezTo>
                    <a:pt x="247" y="1"/>
                    <a:pt x="191" y="21"/>
                    <a:pt x="144" y="66"/>
                  </a:cubicBezTo>
                  <a:cubicBezTo>
                    <a:pt x="0" y="201"/>
                    <a:pt x="95" y="444"/>
                    <a:pt x="297" y="448"/>
                  </a:cubicBezTo>
                  <a:cubicBezTo>
                    <a:pt x="300" y="448"/>
                    <a:pt x="303" y="448"/>
                    <a:pt x="305" y="448"/>
                  </a:cubicBezTo>
                  <a:cubicBezTo>
                    <a:pt x="428" y="448"/>
                    <a:pt x="527" y="347"/>
                    <a:pt x="527" y="223"/>
                  </a:cubicBezTo>
                  <a:cubicBezTo>
                    <a:pt x="527" y="89"/>
                    <a:pt x="417" y="1"/>
                    <a:pt x="30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4"/>
            <p:cNvSpPr/>
            <p:nvPr/>
          </p:nvSpPr>
          <p:spPr>
            <a:xfrm>
              <a:off x="3202050" y="983050"/>
              <a:ext cx="3975" cy="6125"/>
            </a:xfrm>
            <a:custGeom>
              <a:rect b="b" l="l" r="r" t="t"/>
              <a:pathLst>
                <a:path extrusionOk="0" h="245" w="159">
                  <a:moveTo>
                    <a:pt x="25" y="1"/>
                  </a:moveTo>
                  <a:cubicBezTo>
                    <a:pt x="14" y="1"/>
                    <a:pt x="5" y="9"/>
                    <a:pt x="5" y="20"/>
                  </a:cubicBezTo>
                  <a:cubicBezTo>
                    <a:pt x="1" y="33"/>
                    <a:pt x="1" y="47"/>
                    <a:pt x="5" y="65"/>
                  </a:cubicBezTo>
                  <a:cubicBezTo>
                    <a:pt x="10" y="128"/>
                    <a:pt x="41" y="186"/>
                    <a:pt x="95" y="222"/>
                  </a:cubicBezTo>
                  <a:cubicBezTo>
                    <a:pt x="109" y="231"/>
                    <a:pt x="122" y="236"/>
                    <a:pt x="136" y="240"/>
                  </a:cubicBezTo>
                  <a:lnTo>
                    <a:pt x="136" y="245"/>
                  </a:lnTo>
                  <a:cubicBezTo>
                    <a:pt x="149" y="245"/>
                    <a:pt x="158" y="240"/>
                    <a:pt x="158" y="227"/>
                  </a:cubicBezTo>
                  <a:lnTo>
                    <a:pt x="158" y="209"/>
                  </a:lnTo>
                  <a:cubicBezTo>
                    <a:pt x="158" y="204"/>
                    <a:pt x="131" y="155"/>
                    <a:pt x="104" y="110"/>
                  </a:cubicBezTo>
                  <a:cubicBezTo>
                    <a:pt x="95" y="101"/>
                    <a:pt x="91" y="87"/>
                    <a:pt x="82" y="78"/>
                  </a:cubicBezTo>
                  <a:cubicBezTo>
                    <a:pt x="82" y="65"/>
                    <a:pt x="68" y="56"/>
                    <a:pt x="68" y="47"/>
                  </a:cubicBezTo>
                  <a:cubicBezTo>
                    <a:pt x="64" y="33"/>
                    <a:pt x="55" y="24"/>
                    <a:pt x="50" y="15"/>
                  </a:cubicBezTo>
                  <a:lnTo>
                    <a:pt x="46" y="11"/>
                  </a:lnTo>
                  <a:cubicBezTo>
                    <a:pt x="41" y="2"/>
                    <a:pt x="37" y="2"/>
                    <a:pt x="32" y="2"/>
                  </a:cubicBezTo>
                  <a:cubicBezTo>
                    <a:pt x="30" y="1"/>
                    <a:pt x="28" y="1"/>
                    <a:pt x="2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4"/>
            <p:cNvSpPr/>
            <p:nvPr/>
          </p:nvSpPr>
          <p:spPr>
            <a:xfrm>
              <a:off x="3198125" y="985675"/>
              <a:ext cx="6550" cy="4850"/>
            </a:xfrm>
            <a:custGeom>
              <a:rect b="b" l="l" r="r" t="t"/>
              <a:pathLst>
                <a:path extrusionOk="0" h="194" w="262">
                  <a:moveTo>
                    <a:pt x="27" y="0"/>
                  </a:moveTo>
                  <a:cubicBezTo>
                    <a:pt x="9" y="0"/>
                    <a:pt x="0" y="14"/>
                    <a:pt x="5" y="27"/>
                  </a:cubicBezTo>
                  <a:cubicBezTo>
                    <a:pt x="5" y="45"/>
                    <a:pt x="14" y="59"/>
                    <a:pt x="18" y="72"/>
                  </a:cubicBezTo>
                  <a:cubicBezTo>
                    <a:pt x="36" y="104"/>
                    <a:pt x="59" y="131"/>
                    <a:pt x="86" y="153"/>
                  </a:cubicBezTo>
                  <a:cubicBezTo>
                    <a:pt x="117" y="176"/>
                    <a:pt x="153" y="189"/>
                    <a:pt x="189" y="194"/>
                  </a:cubicBezTo>
                  <a:lnTo>
                    <a:pt x="239" y="194"/>
                  </a:lnTo>
                  <a:cubicBezTo>
                    <a:pt x="243" y="189"/>
                    <a:pt x="252" y="189"/>
                    <a:pt x="252" y="180"/>
                  </a:cubicBezTo>
                  <a:cubicBezTo>
                    <a:pt x="261" y="171"/>
                    <a:pt x="257" y="158"/>
                    <a:pt x="248" y="149"/>
                  </a:cubicBezTo>
                  <a:lnTo>
                    <a:pt x="243" y="144"/>
                  </a:lnTo>
                  <a:cubicBezTo>
                    <a:pt x="230" y="140"/>
                    <a:pt x="221" y="131"/>
                    <a:pt x="207" y="126"/>
                  </a:cubicBezTo>
                  <a:cubicBezTo>
                    <a:pt x="198" y="126"/>
                    <a:pt x="185" y="113"/>
                    <a:pt x="176" y="108"/>
                  </a:cubicBezTo>
                  <a:cubicBezTo>
                    <a:pt x="162" y="104"/>
                    <a:pt x="149" y="95"/>
                    <a:pt x="140" y="86"/>
                  </a:cubicBezTo>
                  <a:cubicBezTo>
                    <a:pt x="117" y="68"/>
                    <a:pt x="95" y="50"/>
                    <a:pt x="77" y="32"/>
                  </a:cubicBezTo>
                  <a:lnTo>
                    <a:pt x="45" y="9"/>
                  </a:lnTo>
                  <a:cubicBezTo>
                    <a:pt x="41" y="0"/>
                    <a:pt x="32" y="0"/>
                    <a:pt x="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4"/>
            <p:cNvSpPr/>
            <p:nvPr/>
          </p:nvSpPr>
          <p:spPr>
            <a:xfrm>
              <a:off x="3196650" y="989950"/>
              <a:ext cx="7225" cy="3275"/>
            </a:xfrm>
            <a:custGeom>
              <a:rect b="b" l="l" r="r" t="t"/>
              <a:pathLst>
                <a:path extrusionOk="0" h="131" w="289">
                  <a:moveTo>
                    <a:pt x="32" y="0"/>
                  </a:moveTo>
                  <a:cubicBezTo>
                    <a:pt x="28" y="0"/>
                    <a:pt x="23" y="0"/>
                    <a:pt x="19" y="5"/>
                  </a:cubicBezTo>
                  <a:cubicBezTo>
                    <a:pt x="5" y="9"/>
                    <a:pt x="1" y="27"/>
                    <a:pt x="10" y="36"/>
                  </a:cubicBezTo>
                  <a:lnTo>
                    <a:pt x="10" y="41"/>
                  </a:lnTo>
                  <a:cubicBezTo>
                    <a:pt x="19" y="54"/>
                    <a:pt x="28" y="63"/>
                    <a:pt x="41" y="72"/>
                  </a:cubicBezTo>
                  <a:cubicBezTo>
                    <a:pt x="64" y="90"/>
                    <a:pt x="95" y="108"/>
                    <a:pt x="127" y="117"/>
                  </a:cubicBezTo>
                  <a:cubicBezTo>
                    <a:pt x="140" y="122"/>
                    <a:pt x="158" y="126"/>
                    <a:pt x="176" y="131"/>
                  </a:cubicBezTo>
                  <a:lnTo>
                    <a:pt x="221" y="131"/>
                  </a:lnTo>
                  <a:cubicBezTo>
                    <a:pt x="235" y="131"/>
                    <a:pt x="253" y="126"/>
                    <a:pt x="266" y="122"/>
                  </a:cubicBezTo>
                  <a:cubicBezTo>
                    <a:pt x="271" y="122"/>
                    <a:pt x="275" y="117"/>
                    <a:pt x="280" y="113"/>
                  </a:cubicBezTo>
                  <a:cubicBezTo>
                    <a:pt x="289" y="104"/>
                    <a:pt x="284" y="86"/>
                    <a:pt x="271" y="81"/>
                  </a:cubicBezTo>
                  <a:lnTo>
                    <a:pt x="266" y="77"/>
                  </a:lnTo>
                  <a:cubicBezTo>
                    <a:pt x="253" y="72"/>
                    <a:pt x="244" y="63"/>
                    <a:pt x="230" y="59"/>
                  </a:cubicBezTo>
                  <a:cubicBezTo>
                    <a:pt x="221" y="59"/>
                    <a:pt x="208" y="50"/>
                    <a:pt x="194" y="50"/>
                  </a:cubicBezTo>
                  <a:cubicBezTo>
                    <a:pt x="181" y="45"/>
                    <a:pt x="167" y="41"/>
                    <a:pt x="154" y="32"/>
                  </a:cubicBezTo>
                  <a:cubicBezTo>
                    <a:pt x="122" y="27"/>
                    <a:pt x="95" y="14"/>
                    <a:pt x="73" y="9"/>
                  </a:cubicBezTo>
                  <a:cubicBezTo>
                    <a:pt x="50" y="5"/>
                    <a:pt x="32" y="0"/>
                    <a:pt x="3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4"/>
            <p:cNvSpPr/>
            <p:nvPr/>
          </p:nvSpPr>
          <p:spPr>
            <a:xfrm>
              <a:off x="3249400" y="986650"/>
              <a:ext cx="13300" cy="11300"/>
            </a:xfrm>
            <a:custGeom>
              <a:rect b="b" l="l" r="r" t="t"/>
              <a:pathLst>
                <a:path extrusionOk="0" h="452" w="532">
                  <a:moveTo>
                    <a:pt x="233" y="1"/>
                  </a:moveTo>
                  <a:cubicBezTo>
                    <a:pt x="119" y="1"/>
                    <a:pt x="8" y="89"/>
                    <a:pt x="5" y="222"/>
                  </a:cubicBezTo>
                  <a:cubicBezTo>
                    <a:pt x="1" y="348"/>
                    <a:pt x="104" y="452"/>
                    <a:pt x="230" y="452"/>
                  </a:cubicBezTo>
                  <a:cubicBezTo>
                    <a:pt x="428" y="452"/>
                    <a:pt x="532" y="213"/>
                    <a:pt x="392" y="69"/>
                  </a:cubicBezTo>
                  <a:cubicBezTo>
                    <a:pt x="346" y="22"/>
                    <a:pt x="289" y="1"/>
                    <a:pt x="23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4"/>
            <p:cNvSpPr/>
            <p:nvPr/>
          </p:nvSpPr>
          <p:spPr>
            <a:xfrm>
              <a:off x="3255825" y="983425"/>
              <a:ext cx="4075" cy="6100"/>
            </a:xfrm>
            <a:custGeom>
              <a:rect b="b" l="l" r="r" t="t"/>
              <a:pathLst>
                <a:path extrusionOk="0" h="244" w="163">
                  <a:moveTo>
                    <a:pt x="131" y="0"/>
                  </a:moveTo>
                  <a:cubicBezTo>
                    <a:pt x="126" y="5"/>
                    <a:pt x="122" y="5"/>
                    <a:pt x="117" y="9"/>
                  </a:cubicBezTo>
                  <a:lnTo>
                    <a:pt x="117" y="14"/>
                  </a:lnTo>
                  <a:cubicBezTo>
                    <a:pt x="108" y="27"/>
                    <a:pt x="104" y="36"/>
                    <a:pt x="99" y="45"/>
                  </a:cubicBezTo>
                  <a:cubicBezTo>
                    <a:pt x="99" y="59"/>
                    <a:pt x="86" y="68"/>
                    <a:pt x="81" y="77"/>
                  </a:cubicBezTo>
                  <a:cubicBezTo>
                    <a:pt x="72" y="90"/>
                    <a:pt x="68" y="99"/>
                    <a:pt x="59" y="108"/>
                  </a:cubicBezTo>
                  <a:cubicBezTo>
                    <a:pt x="32" y="158"/>
                    <a:pt x="0" y="203"/>
                    <a:pt x="0" y="207"/>
                  </a:cubicBezTo>
                  <a:lnTo>
                    <a:pt x="0" y="225"/>
                  </a:lnTo>
                  <a:cubicBezTo>
                    <a:pt x="0" y="239"/>
                    <a:pt x="9" y="243"/>
                    <a:pt x="23" y="243"/>
                  </a:cubicBezTo>
                  <a:cubicBezTo>
                    <a:pt x="36" y="239"/>
                    <a:pt x="50" y="234"/>
                    <a:pt x="63" y="225"/>
                  </a:cubicBezTo>
                  <a:cubicBezTo>
                    <a:pt x="90" y="207"/>
                    <a:pt x="113" y="185"/>
                    <a:pt x="131" y="158"/>
                  </a:cubicBezTo>
                  <a:cubicBezTo>
                    <a:pt x="144" y="131"/>
                    <a:pt x="158" y="99"/>
                    <a:pt x="162" y="68"/>
                  </a:cubicBezTo>
                  <a:cubicBezTo>
                    <a:pt x="162" y="54"/>
                    <a:pt x="162" y="36"/>
                    <a:pt x="162" y="23"/>
                  </a:cubicBezTo>
                  <a:cubicBezTo>
                    <a:pt x="158" y="9"/>
                    <a:pt x="144" y="0"/>
                    <a:pt x="13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4"/>
            <p:cNvSpPr/>
            <p:nvPr/>
          </p:nvSpPr>
          <p:spPr>
            <a:xfrm>
              <a:off x="3257050" y="986350"/>
              <a:ext cx="6675" cy="4750"/>
            </a:xfrm>
            <a:custGeom>
              <a:rect b="b" l="l" r="r" t="t"/>
              <a:pathLst>
                <a:path extrusionOk="0" h="190" w="267">
                  <a:moveTo>
                    <a:pt x="244" y="0"/>
                  </a:moveTo>
                  <a:cubicBezTo>
                    <a:pt x="239" y="0"/>
                    <a:pt x="230" y="0"/>
                    <a:pt x="226" y="5"/>
                  </a:cubicBezTo>
                  <a:cubicBezTo>
                    <a:pt x="226" y="5"/>
                    <a:pt x="212" y="18"/>
                    <a:pt x="194" y="32"/>
                  </a:cubicBezTo>
                  <a:cubicBezTo>
                    <a:pt x="176" y="45"/>
                    <a:pt x="154" y="63"/>
                    <a:pt x="127" y="81"/>
                  </a:cubicBezTo>
                  <a:cubicBezTo>
                    <a:pt x="118" y="90"/>
                    <a:pt x="104" y="95"/>
                    <a:pt x="91" y="104"/>
                  </a:cubicBezTo>
                  <a:cubicBezTo>
                    <a:pt x="77" y="108"/>
                    <a:pt x="68" y="117"/>
                    <a:pt x="59" y="122"/>
                  </a:cubicBezTo>
                  <a:cubicBezTo>
                    <a:pt x="46" y="126"/>
                    <a:pt x="32" y="131"/>
                    <a:pt x="23" y="135"/>
                  </a:cubicBezTo>
                  <a:lnTo>
                    <a:pt x="19" y="140"/>
                  </a:lnTo>
                  <a:cubicBezTo>
                    <a:pt x="5" y="149"/>
                    <a:pt x="1" y="162"/>
                    <a:pt x="10" y="171"/>
                  </a:cubicBezTo>
                  <a:cubicBezTo>
                    <a:pt x="14" y="176"/>
                    <a:pt x="19" y="180"/>
                    <a:pt x="23" y="185"/>
                  </a:cubicBezTo>
                  <a:cubicBezTo>
                    <a:pt x="41" y="185"/>
                    <a:pt x="59" y="189"/>
                    <a:pt x="73" y="189"/>
                  </a:cubicBezTo>
                  <a:cubicBezTo>
                    <a:pt x="109" y="185"/>
                    <a:pt x="145" y="171"/>
                    <a:pt x="176" y="153"/>
                  </a:cubicBezTo>
                  <a:cubicBezTo>
                    <a:pt x="203" y="131"/>
                    <a:pt x="230" y="104"/>
                    <a:pt x="248" y="77"/>
                  </a:cubicBezTo>
                  <a:cubicBezTo>
                    <a:pt x="257" y="63"/>
                    <a:pt x="262" y="45"/>
                    <a:pt x="266" y="32"/>
                  </a:cubicBezTo>
                  <a:cubicBezTo>
                    <a:pt x="266" y="18"/>
                    <a:pt x="257" y="5"/>
                    <a:pt x="24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4"/>
            <p:cNvSpPr/>
            <p:nvPr/>
          </p:nvSpPr>
          <p:spPr>
            <a:xfrm>
              <a:off x="3257850" y="990625"/>
              <a:ext cx="7225" cy="3050"/>
            </a:xfrm>
            <a:custGeom>
              <a:rect b="b" l="l" r="r" t="t"/>
              <a:pathLst>
                <a:path extrusionOk="0" h="122" w="289">
                  <a:moveTo>
                    <a:pt x="257" y="0"/>
                  </a:moveTo>
                  <a:lnTo>
                    <a:pt x="216" y="9"/>
                  </a:lnTo>
                  <a:cubicBezTo>
                    <a:pt x="194" y="14"/>
                    <a:pt x="167" y="23"/>
                    <a:pt x="135" y="32"/>
                  </a:cubicBezTo>
                  <a:cubicBezTo>
                    <a:pt x="122" y="36"/>
                    <a:pt x="108" y="41"/>
                    <a:pt x="95" y="45"/>
                  </a:cubicBezTo>
                  <a:cubicBezTo>
                    <a:pt x="81" y="45"/>
                    <a:pt x="72" y="50"/>
                    <a:pt x="59" y="54"/>
                  </a:cubicBezTo>
                  <a:cubicBezTo>
                    <a:pt x="45" y="59"/>
                    <a:pt x="36" y="63"/>
                    <a:pt x="23" y="68"/>
                  </a:cubicBezTo>
                  <a:lnTo>
                    <a:pt x="18" y="72"/>
                  </a:lnTo>
                  <a:cubicBezTo>
                    <a:pt x="0" y="81"/>
                    <a:pt x="0" y="108"/>
                    <a:pt x="23" y="117"/>
                  </a:cubicBezTo>
                  <a:cubicBezTo>
                    <a:pt x="36" y="122"/>
                    <a:pt x="50" y="122"/>
                    <a:pt x="63" y="122"/>
                  </a:cubicBezTo>
                  <a:lnTo>
                    <a:pt x="113" y="122"/>
                  </a:lnTo>
                  <a:cubicBezTo>
                    <a:pt x="126" y="122"/>
                    <a:pt x="144" y="117"/>
                    <a:pt x="162" y="113"/>
                  </a:cubicBezTo>
                  <a:cubicBezTo>
                    <a:pt x="194" y="104"/>
                    <a:pt x="221" y="90"/>
                    <a:pt x="248" y="68"/>
                  </a:cubicBezTo>
                  <a:cubicBezTo>
                    <a:pt x="261" y="63"/>
                    <a:pt x="270" y="54"/>
                    <a:pt x="279" y="41"/>
                  </a:cubicBezTo>
                  <a:lnTo>
                    <a:pt x="279" y="36"/>
                  </a:lnTo>
                  <a:cubicBezTo>
                    <a:pt x="288" y="27"/>
                    <a:pt x="284" y="9"/>
                    <a:pt x="275" y="5"/>
                  </a:cubicBezTo>
                  <a:cubicBezTo>
                    <a:pt x="270" y="0"/>
                    <a:pt x="261" y="0"/>
                    <a:pt x="25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4"/>
            <p:cNvSpPr/>
            <p:nvPr/>
          </p:nvSpPr>
          <p:spPr>
            <a:xfrm>
              <a:off x="3212975" y="999125"/>
              <a:ext cx="30375" cy="13325"/>
            </a:xfrm>
            <a:custGeom>
              <a:rect b="b" l="l" r="r" t="t"/>
              <a:pathLst>
                <a:path extrusionOk="0" h="533" w="1215">
                  <a:moveTo>
                    <a:pt x="1181" y="1"/>
                  </a:moveTo>
                  <a:cubicBezTo>
                    <a:pt x="1169" y="1"/>
                    <a:pt x="1156" y="10"/>
                    <a:pt x="1152" y="25"/>
                  </a:cubicBezTo>
                  <a:cubicBezTo>
                    <a:pt x="1147" y="43"/>
                    <a:pt x="1138" y="61"/>
                    <a:pt x="1134" y="79"/>
                  </a:cubicBezTo>
                  <a:cubicBezTo>
                    <a:pt x="1111" y="133"/>
                    <a:pt x="1084" y="182"/>
                    <a:pt x="1053" y="227"/>
                  </a:cubicBezTo>
                  <a:cubicBezTo>
                    <a:pt x="1008" y="286"/>
                    <a:pt x="949" y="335"/>
                    <a:pt x="877" y="371"/>
                  </a:cubicBezTo>
                  <a:cubicBezTo>
                    <a:pt x="841" y="385"/>
                    <a:pt x="801" y="398"/>
                    <a:pt x="760" y="407"/>
                  </a:cubicBezTo>
                  <a:lnTo>
                    <a:pt x="697" y="416"/>
                  </a:lnTo>
                  <a:lnTo>
                    <a:pt x="626" y="416"/>
                  </a:lnTo>
                  <a:cubicBezTo>
                    <a:pt x="581" y="412"/>
                    <a:pt x="536" y="407"/>
                    <a:pt x="491" y="398"/>
                  </a:cubicBezTo>
                  <a:cubicBezTo>
                    <a:pt x="450" y="394"/>
                    <a:pt x="405" y="380"/>
                    <a:pt x="369" y="362"/>
                  </a:cubicBezTo>
                  <a:cubicBezTo>
                    <a:pt x="347" y="353"/>
                    <a:pt x="329" y="344"/>
                    <a:pt x="311" y="335"/>
                  </a:cubicBezTo>
                  <a:cubicBezTo>
                    <a:pt x="293" y="326"/>
                    <a:pt x="279" y="313"/>
                    <a:pt x="261" y="304"/>
                  </a:cubicBezTo>
                  <a:cubicBezTo>
                    <a:pt x="230" y="281"/>
                    <a:pt x="203" y="259"/>
                    <a:pt x="180" y="232"/>
                  </a:cubicBezTo>
                  <a:cubicBezTo>
                    <a:pt x="144" y="191"/>
                    <a:pt x="113" y="142"/>
                    <a:pt x="86" y="97"/>
                  </a:cubicBezTo>
                  <a:cubicBezTo>
                    <a:pt x="77" y="74"/>
                    <a:pt x="68" y="56"/>
                    <a:pt x="63" y="38"/>
                  </a:cubicBezTo>
                  <a:lnTo>
                    <a:pt x="63" y="34"/>
                  </a:lnTo>
                  <a:cubicBezTo>
                    <a:pt x="59" y="23"/>
                    <a:pt x="47" y="14"/>
                    <a:pt x="35" y="14"/>
                  </a:cubicBezTo>
                  <a:cubicBezTo>
                    <a:pt x="32" y="14"/>
                    <a:pt x="30" y="15"/>
                    <a:pt x="27" y="16"/>
                  </a:cubicBezTo>
                  <a:cubicBezTo>
                    <a:pt x="9" y="20"/>
                    <a:pt x="0" y="34"/>
                    <a:pt x="5" y="52"/>
                  </a:cubicBezTo>
                  <a:cubicBezTo>
                    <a:pt x="5" y="52"/>
                    <a:pt x="5" y="56"/>
                    <a:pt x="5" y="70"/>
                  </a:cubicBezTo>
                  <a:cubicBezTo>
                    <a:pt x="9" y="88"/>
                    <a:pt x="14" y="106"/>
                    <a:pt x="18" y="124"/>
                  </a:cubicBezTo>
                  <a:cubicBezTo>
                    <a:pt x="41" y="182"/>
                    <a:pt x="72" y="241"/>
                    <a:pt x="108" y="290"/>
                  </a:cubicBezTo>
                  <a:cubicBezTo>
                    <a:pt x="135" y="326"/>
                    <a:pt x="167" y="358"/>
                    <a:pt x="198" y="385"/>
                  </a:cubicBezTo>
                  <a:cubicBezTo>
                    <a:pt x="234" y="416"/>
                    <a:pt x="279" y="443"/>
                    <a:pt x="320" y="461"/>
                  </a:cubicBezTo>
                  <a:cubicBezTo>
                    <a:pt x="342" y="474"/>
                    <a:pt x="369" y="483"/>
                    <a:pt x="392" y="488"/>
                  </a:cubicBezTo>
                  <a:cubicBezTo>
                    <a:pt x="419" y="501"/>
                    <a:pt x="441" y="506"/>
                    <a:pt x="468" y="510"/>
                  </a:cubicBezTo>
                  <a:cubicBezTo>
                    <a:pt x="518" y="524"/>
                    <a:pt x="572" y="533"/>
                    <a:pt x="626" y="533"/>
                  </a:cubicBezTo>
                  <a:lnTo>
                    <a:pt x="697" y="533"/>
                  </a:lnTo>
                  <a:cubicBezTo>
                    <a:pt x="724" y="528"/>
                    <a:pt x="756" y="524"/>
                    <a:pt x="783" y="519"/>
                  </a:cubicBezTo>
                  <a:cubicBezTo>
                    <a:pt x="832" y="510"/>
                    <a:pt x="882" y="492"/>
                    <a:pt x="931" y="470"/>
                  </a:cubicBezTo>
                  <a:cubicBezTo>
                    <a:pt x="972" y="443"/>
                    <a:pt x="1012" y="416"/>
                    <a:pt x="1048" y="380"/>
                  </a:cubicBezTo>
                  <a:cubicBezTo>
                    <a:pt x="1125" y="304"/>
                    <a:pt x="1174" y="209"/>
                    <a:pt x="1201" y="106"/>
                  </a:cubicBezTo>
                  <a:cubicBezTo>
                    <a:pt x="1206" y="79"/>
                    <a:pt x="1210" y="56"/>
                    <a:pt x="1215" y="34"/>
                  </a:cubicBezTo>
                  <a:cubicBezTo>
                    <a:pt x="1215" y="16"/>
                    <a:pt x="1201" y="2"/>
                    <a:pt x="1188" y="2"/>
                  </a:cubicBezTo>
                  <a:cubicBezTo>
                    <a:pt x="1186" y="1"/>
                    <a:pt x="1183" y="1"/>
                    <a:pt x="118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4"/>
            <p:cNvSpPr/>
            <p:nvPr/>
          </p:nvSpPr>
          <p:spPr>
            <a:xfrm>
              <a:off x="3231075" y="993400"/>
              <a:ext cx="4525" cy="3525"/>
            </a:xfrm>
            <a:custGeom>
              <a:rect b="b" l="l" r="r" t="t"/>
              <a:pathLst>
                <a:path extrusionOk="0" h="141" w="181">
                  <a:moveTo>
                    <a:pt x="152" y="1"/>
                  </a:moveTo>
                  <a:cubicBezTo>
                    <a:pt x="139" y="1"/>
                    <a:pt x="121" y="8"/>
                    <a:pt x="95" y="29"/>
                  </a:cubicBezTo>
                  <a:cubicBezTo>
                    <a:pt x="45" y="69"/>
                    <a:pt x="0" y="119"/>
                    <a:pt x="18" y="137"/>
                  </a:cubicBezTo>
                  <a:cubicBezTo>
                    <a:pt x="21" y="139"/>
                    <a:pt x="25" y="141"/>
                    <a:pt x="30" y="141"/>
                  </a:cubicBezTo>
                  <a:cubicBezTo>
                    <a:pt x="51" y="141"/>
                    <a:pt x="91" y="120"/>
                    <a:pt x="131" y="87"/>
                  </a:cubicBezTo>
                  <a:cubicBezTo>
                    <a:pt x="180" y="47"/>
                    <a:pt x="176" y="20"/>
                    <a:pt x="171" y="11"/>
                  </a:cubicBezTo>
                  <a:cubicBezTo>
                    <a:pt x="168" y="5"/>
                    <a:pt x="161" y="1"/>
                    <a:pt x="15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4"/>
            <p:cNvSpPr/>
            <p:nvPr/>
          </p:nvSpPr>
          <p:spPr>
            <a:xfrm>
              <a:off x="3217575" y="984750"/>
              <a:ext cx="10600" cy="13200"/>
            </a:xfrm>
            <a:custGeom>
              <a:rect b="b" l="l" r="r" t="t"/>
              <a:pathLst>
                <a:path extrusionOk="0" h="528" w="424">
                  <a:moveTo>
                    <a:pt x="123" y="0"/>
                  </a:moveTo>
                  <a:cubicBezTo>
                    <a:pt x="117" y="0"/>
                    <a:pt x="110" y="2"/>
                    <a:pt x="104" y="6"/>
                  </a:cubicBezTo>
                  <a:cubicBezTo>
                    <a:pt x="95" y="15"/>
                    <a:pt x="91" y="19"/>
                    <a:pt x="82" y="28"/>
                  </a:cubicBezTo>
                  <a:cubicBezTo>
                    <a:pt x="64" y="51"/>
                    <a:pt x="46" y="78"/>
                    <a:pt x="32" y="105"/>
                  </a:cubicBezTo>
                  <a:cubicBezTo>
                    <a:pt x="23" y="123"/>
                    <a:pt x="19" y="141"/>
                    <a:pt x="10" y="159"/>
                  </a:cubicBezTo>
                  <a:cubicBezTo>
                    <a:pt x="5" y="181"/>
                    <a:pt x="1" y="204"/>
                    <a:pt x="1" y="231"/>
                  </a:cubicBezTo>
                  <a:cubicBezTo>
                    <a:pt x="1" y="258"/>
                    <a:pt x="5" y="285"/>
                    <a:pt x="14" y="307"/>
                  </a:cubicBezTo>
                  <a:cubicBezTo>
                    <a:pt x="19" y="334"/>
                    <a:pt x="32" y="361"/>
                    <a:pt x="50" y="384"/>
                  </a:cubicBezTo>
                  <a:lnTo>
                    <a:pt x="64" y="397"/>
                  </a:lnTo>
                  <a:lnTo>
                    <a:pt x="64" y="402"/>
                  </a:lnTo>
                  <a:lnTo>
                    <a:pt x="68" y="406"/>
                  </a:lnTo>
                  <a:lnTo>
                    <a:pt x="73" y="411"/>
                  </a:lnTo>
                  <a:lnTo>
                    <a:pt x="95" y="433"/>
                  </a:lnTo>
                  <a:cubicBezTo>
                    <a:pt x="113" y="451"/>
                    <a:pt x="131" y="465"/>
                    <a:pt x="154" y="478"/>
                  </a:cubicBezTo>
                  <a:cubicBezTo>
                    <a:pt x="190" y="501"/>
                    <a:pt x="230" y="514"/>
                    <a:pt x="271" y="523"/>
                  </a:cubicBezTo>
                  <a:cubicBezTo>
                    <a:pt x="302" y="528"/>
                    <a:pt x="329" y="528"/>
                    <a:pt x="361" y="528"/>
                  </a:cubicBezTo>
                  <a:cubicBezTo>
                    <a:pt x="374" y="528"/>
                    <a:pt x="383" y="523"/>
                    <a:pt x="397" y="523"/>
                  </a:cubicBezTo>
                  <a:cubicBezTo>
                    <a:pt x="415" y="519"/>
                    <a:pt x="424" y="501"/>
                    <a:pt x="424" y="487"/>
                  </a:cubicBezTo>
                  <a:cubicBezTo>
                    <a:pt x="420" y="472"/>
                    <a:pt x="409" y="459"/>
                    <a:pt x="394" y="459"/>
                  </a:cubicBezTo>
                  <a:cubicBezTo>
                    <a:pt x="392" y="459"/>
                    <a:pt x="390" y="460"/>
                    <a:pt x="388" y="460"/>
                  </a:cubicBezTo>
                  <a:cubicBezTo>
                    <a:pt x="356" y="456"/>
                    <a:pt x="325" y="447"/>
                    <a:pt x="298" y="433"/>
                  </a:cubicBezTo>
                  <a:cubicBezTo>
                    <a:pt x="266" y="424"/>
                    <a:pt x="239" y="406"/>
                    <a:pt x="217" y="388"/>
                  </a:cubicBezTo>
                  <a:cubicBezTo>
                    <a:pt x="199" y="379"/>
                    <a:pt x="185" y="366"/>
                    <a:pt x="172" y="352"/>
                  </a:cubicBezTo>
                  <a:lnTo>
                    <a:pt x="149" y="330"/>
                  </a:lnTo>
                  <a:lnTo>
                    <a:pt x="145" y="325"/>
                  </a:lnTo>
                  <a:lnTo>
                    <a:pt x="140" y="312"/>
                  </a:lnTo>
                  <a:cubicBezTo>
                    <a:pt x="131" y="298"/>
                    <a:pt x="113" y="289"/>
                    <a:pt x="113" y="271"/>
                  </a:cubicBezTo>
                  <a:cubicBezTo>
                    <a:pt x="109" y="258"/>
                    <a:pt x="104" y="244"/>
                    <a:pt x="104" y="226"/>
                  </a:cubicBezTo>
                  <a:cubicBezTo>
                    <a:pt x="104" y="195"/>
                    <a:pt x="104" y="168"/>
                    <a:pt x="113" y="136"/>
                  </a:cubicBezTo>
                  <a:cubicBezTo>
                    <a:pt x="122" y="114"/>
                    <a:pt x="127" y="91"/>
                    <a:pt x="136" y="69"/>
                  </a:cubicBezTo>
                  <a:cubicBezTo>
                    <a:pt x="145" y="55"/>
                    <a:pt x="149" y="42"/>
                    <a:pt x="149" y="42"/>
                  </a:cubicBezTo>
                  <a:lnTo>
                    <a:pt x="154" y="46"/>
                  </a:lnTo>
                  <a:cubicBezTo>
                    <a:pt x="164" y="22"/>
                    <a:pt x="145" y="0"/>
                    <a:pt x="12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4"/>
            <p:cNvSpPr/>
            <p:nvPr/>
          </p:nvSpPr>
          <p:spPr>
            <a:xfrm>
              <a:off x="3183625" y="1000725"/>
              <a:ext cx="29175" cy="24900"/>
            </a:xfrm>
            <a:custGeom>
              <a:rect b="b" l="l" r="r" t="t"/>
              <a:pathLst>
                <a:path extrusionOk="0" h="996" w="1167">
                  <a:moveTo>
                    <a:pt x="662" y="1"/>
                  </a:moveTo>
                  <a:cubicBezTo>
                    <a:pt x="542" y="1"/>
                    <a:pt x="420" y="44"/>
                    <a:pt x="319" y="141"/>
                  </a:cubicBezTo>
                  <a:cubicBezTo>
                    <a:pt x="0" y="446"/>
                    <a:pt x="211" y="986"/>
                    <a:pt x="657" y="995"/>
                  </a:cubicBezTo>
                  <a:cubicBezTo>
                    <a:pt x="660" y="995"/>
                    <a:pt x="662" y="995"/>
                    <a:pt x="665" y="995"/>
                  </a:cubicBezTo>
                  <a:cubicBezTo>
                    <a:pt x="936" y="995"/>
                    <a:pt x="1156" y="777"/>
                    <a:pt x="1161" y="505"/>
                  </a:cubicBezTo>
                  <a:cubicBezTo>
                    <a:pt x="1167" y="203"/>
                    <a:pt x="920" y="1"/>
                    <a:pt x="662"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4"/>
            <p:cNvSpPr/>
            <p:nvPr/>
          </p:nvSpPr>
          <p:spPr>
            <a:xfrm>
              <a:off x="3245475" y="1001625"/>
              <a:ext cx="29200" cy="24900"/>
            </a:xfrm>
            <a:custGeom>
              <a:rect b="b" l="l" r="r" t="t"/>
              <a:pathLst>
                <a:path extrusionOk="0" h="996" w="1168">
                  <a:moveTo>
                    <a:pt x="661" y="1"/>
                  </a:moveTo>
                  <a:cubicBezTo>
                    <a:pt x="542" y="1"/>
                    <a:pt x="420" y="44"/>
                    <a:pt x="320" y="141"/>
                  </a:cubicBezTo>
                  <a:cubicBezTo>
                    <a:pt x="0" y="446"/>
                    <a:pt x="212" y="986"/>
                    <a:pt x="653" y="995"/>
                  </a:cubicBezTo>
                  <a:cubicBezTo>
                    <a:pt x="655" y="995"/>
                    <a:pt x="658" y="995"/>
                    <a:pt x="661" y="995"/>
                  </a:cubicBezTo>
                  <a:cubicBezTo>
                    <a:pt x="932" y="995"/>
                    <a:pt x="1156" y="781"/>
                    <a:pt x="1161" y="509"/>
                  </a:cubicBezTo>
                  <a:cubicBezTo>
                    <a:pt x="1167" y="205"/>
                    <a:pt x="920" y="1"/>
                    <a:pt x="661"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4"/>
            <p:cNvSpPr/>
            <p:nvPr/>
          </p:nvSpPr>
          <p:spPr>
            <a:xfrm>
              <a:off x="3296875" y="1000125"/>
              <a:ext cx="11825" cy="8200"/>
            </a:xfrm>
            <a:custGeom>
              <a:rect b="b" l="l" r="r" t="t"/>
              <a:pathLst>
                <a:path extrusionOk="0" h="328" w="473">
                  <a:moveTo>
                    <a:pt x="305" y="1"/>
                  </a:moveTo>
                  <a:cubicBezTo>
                    <a:pt x="291" y="1"/>
                    <a:pt x="278" y="4"/>
                    <a:pt x="266" y="7"/>
                  </a:cubicBezTo>
                  <a:cubicBezTo>
                    <a:pt x="230" y="16"/>
                    <a:pt x="194" y="34"/>
                    <a:pt x="162" y="52"/>
                  </a:cubicBezTo>
                  <a:cubicBezTo>
                    <a:pt x="108" y="93"/>
                    <a:pt x="63" y="147"/>
                    <a:pt x="32" y="205"/>
                  </a:cubicBezTo>
                  <a:cubicBezTo>
                    <a:pt x="18" y="232"/>
                    <a:pt x="9" y="259"/>
                    <a:pt x="0" y="291"/>
                  </a:cubicBezTo>
                  <a:cubicBezTo>
                    <a:pt x="0" y="300"/>
                    <a:pt x="0" y="313"/>
                    <a:pt x="9" y="318"/>
                  </a:cubicBezTo>
                  <a:cubicBezTo>
                    <a:pt x="16" y="324"/>
                    <a:pt x="25" y="328"/>
                    <a:pt x="33" y="328"/>
                  </a:cubicBezTo>
                  <a:cubicBezTo>
                    <a:pt x="42" y="328"/>
                    <a:pt x="50" y="324"/>
                    <a:pt x="54" y="318"/>
                  </a:cubicBezTo>
                  <a:lnTo>
                    <a:pt x="108" y="259"/>
                  </a:lnTo>
                  <a:cubicBezTo>
                    <a:pt x="144" y="219"/>
                    <a:pt x="185" y="183"/>
                    <a:pt x="225" y="151"/>
                  </a:cubicBezTo>
                  <a:cubicBezTo>
                    <a:pt x="248" y="133"/>
                    <a:pt x="270" y="124"/>
                    <a:pt x="293" y="115"/>
                  </a:cubicBezTo>
                  <a:cubicBezTo>
                    <a:pt x="306" y="111"/>
                    <a:pt x="315" y="106"/>
                    <a:pt x="329" y="106"/>
                  </a:cubicBezTo>
                  <a:cubicBezTo>
                    <a:pt x="338" y="102"/>
                    <a:pt x="347" y="102"/>
                    <a:pt x="356" y="102"/>
                  </a:cubicBezTo>
                  <a:cubicBezTo>
                    <a:pt x="374" y="102"/>
                    <a:pt x="392" y="102"/>
                    <a:pt x="410" y="106"/>
                  </a:cubicBezTo>
                  <a:lnTo>
                    <a:pt x="437" y="106"/>
                  </a:lnTo>
                  <a:cubicBezTo>
                    <a:pt x="446" y="106"/>
                    <a:pt x="459" y="102"/>
                    <a:pt x="464" y="93"/>
                  </a:cubicBezTo>
                  <a:cubicBezTo>
                    <a:pt x="473" y="79"/>
                    <a:pt x="473" y="61"/>
                    <a:pt x="459" y="48"/>
                  </a:cubicBezTo>
                  <a:lnTo>
                    <a:pt x="437" y="34"/>
                  </a:lnTo>
                  <a:cubicBezTo>
                    <a:pt x="414" y="21"/>
                    <a:pt x="396" y="12"/>
                    <a:pt x="369" y="7"/>
                  </a:cubicBezTo>
                  <a:cubicBezTo>
                    <a:pt x="356" y="3"/>
                    <a:pt x="338" y="3"/>
                    <a:pt x="324" y="3"/>
                  </a:cubicBezTo>
                  <a:cubicBezTo>
                    <a:pt x="317" y="1"/>
                    <a:pt x="311" y="1"/>
                    <a:pt x="30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4"/>
            <p:cNvSpPr/>
            <p:nvPr/>
          </p:nvSpPr>
          <p:spPr>
            <a:xfrm>
              <a:off x="3251100" y="967775"/>
              <a:ext cx="14875" cy="8125"/>
            </a:xfrm>
            <a:custGeom>
              <a:rect b="b" l="l" r="r" t="t"/>
              <a:pathLst>
                <a:path extrusionOk="0" h="325" w="595">
                  <a:moveTo>
                    <a:pt x="230" y="0"/>
                  </a:moveTo>
                  <a:cubicBezTo>
                    <a:pt x="184" y="0"/>
                    <a:pt x="144" y="12"/>
                    <a:pt x="117" y="37"/>
                  </a:cubicBezTo>
                  <a:cubicBezTo>
                    <a:pt x="0" y="140"/>
                    <a:pt x="221" y="221"/>
                    <a:pt x="293" y="248"/>
                  </a:cubicBezTo>
                  <a:cubicBezTo>
                    <a:pt x="373" y="276"/>
                    <a:pt x="469" y="325"/>
                    <a:pt x="531" y="325"/>
                  </a:cubicBezTo>
                  <a:cubicBezTo>
                    <a:pt x="569" y="325"/>
                    <a:pt x="594" y="306"/>
                    <a:pt x="594" y="253"/>
                  </a:cubicBezTo>
                  <a:cubicBezTo>
                    <a:pt x="594" y="119"/>
                    <a:pt x="381" y="0"/>
                    <a:pt x="23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4"/>
            <p:cNvSpPr/>
            <p:nvPr/>
          </p:nvSpPr>
          <p:spPr>
            <a:xfrm>
              <a:off x="3272050" y="930225"/>
              <a:ext cx="37425" cy="64225"/>
            </a:xfrm>
            <a:custGeom>
              <a:rect b="b" l="l" r="r" t="t"/>
              <a:pathLst>
                <a:path extrusionOk="0" h="2569" w="1497">
                  <a:moveTo>
                    <a:pt x="30" y="0"/>
                  </a:moveTo>
                  <a:lnTo>
                    <a:pt x="35" y="5"/>
                  </a:lnTo>
                  <a:cubicBezTo>
                    <a:pt x="34" y="5"/>
                    <a:pt x="33" y="5"/>
                    <a:pt x="32" y="5"/>
                  </a:cubicBezTo>
                  <a:cubicBezTo>
                    <a:pt x="0" y="5"/>
                    <a:pt x="0" y="68"/>
                    <a:pt x="32" y="68"/>
                  </a:cubicBezTo>
                  <a:cubicBezTo>
                    <a:pt x="33" y="68"/>
                    <a:pt x="34" y="68"/>
                    <a:pt x="35" y="68"/>
                  </a:cubicBezTo>
                  <a:cubicBezTo>
                    <a:pt x="80" y="68"/>
                    <a:pt x="125" y="72"/>
                    <a:pt x="170" y="81"/>
                  </a:cubicBezTo>
                  <a:cubicBezTo>
                    <a:pt x="219" y="86"/>
                    <a:pt x="269" y="99"/>
                    <a:pt x="323" y="113"/>
                  </a:cubicBezTo>
                  <a:cubicBezTo>
                    <a:pt x="386" y="131"/>
                    <a:pt x="449" y="153"/>
                    <a:pt x="512" y="180"/>
                  </a:cubicBezTo>
                  <a:cubicBezTo>
                    <a:pt x="665" y="252"/>
                    <a:pt x="800" y="347"/>
                    <a:pt x="917" y="468"/>
                  </a:cubicBezTo>
                  <a:cubicBezTo>
                    <a:pt x="984" y="536"/>
                    <a:pt x="1043" y="612"/>
                    <a:pt x="1092" y="693"/>
                  </a:cubicBezTo>
                  <a:cubicBezTo>
                    <a:pt x="1115" y="734"/>
                    <a:pt x="1142" y="774"/>
                    <a:pt x="1169" y="819"/>
                  </a:cubicBezTo>
                  <a:lnTo>
                    <a:pt x="1232" y="950"/>
                  </a:lnTo>
                  <a:cubicBezTo>
                    <a:pt x="1245" y="986"/>
                    <a:pt x="1263" y="1044"/>
                    <a:pt x="1277" y="1089"/>
                  </a:cubicBezTo>
                  <a:cubicBezTo>
                    <a:pt x="1295" y="1139"/>
                    <a:pt x="1308" y="1184"/>
                    <a:pt x="1317" y="1233"/>
                  </a:cubicBezTo>
                  <a:cubicBezTo>
                    <a:pt x="1335" y="1328"/>
                    <a:pt x="1349" y="1422"/>
                    <a:pt x="1362" y="1517"/>
                  </a:cubicBezTo>
                  <a:cubicBezTo>
                    <a:pt x="1371" y="1606"/>
                    <a:pt x="1380" y="1696"/>
                    <a:pt x="1389" y="1786"/>
                  </a:cubicBezTo>
                  <a:cubicBezTo>
                    <a:pt x="1394" y="1872"/>
                    <a:pt x="1403" y="1953"/>
                    <a:pt x="1403" y="2029"/>
                  </a:cubicBezTo>
                  <a:cubicBezTo>
                    <a:pt x="1412" y="2331"/>
                    <a:pt x="1407" y="2538"/>
                    <a:pt x="1407" y="2538"/>
                  </a:cubicBezTo>
                  <a:cubicBezTo>
                    <a:pt x="1407" y="2558"/>
                    <a:pt x="1423" y="2568"/>
                    <a:pt x="1439" y="2568"/>
                  </a:cubicBezTo>
                  <a:cubicBezTo>
                    <a:pt x="1454" y="2568"/>
                    <a:pt x="1470" y="2558"/>
                    <a:pt x="1470" y="2538"/>
                  </a:cubicBezTo>
                  <a:cubicBezTo>
                    <a:pt x="1470" y="2538"/>
                    <a:pt x="1475" y="2484"/>
                    <a:pt x="1479" y="2394"/>
                  </a:cubicBezTo>
                  <a:cubicBezTo>
                    <a:pt x="1484" y="2304"/>
                    <a:pt x="1492" y="2178"/>
                    <a:pt x="1492" y="2025"/>
                  </a:cubicBezTo>
                  <a:cubicBezTo>
                    <a:pt x="1497" y="1944"/>
                    <a:pt x="1492" y="1863"/>
                    <a:pt x="1488" y="1777"/>
                  </a:cubicBezTo>
                  <a:cubicBezTo>
                    <a:pt x="1488" y="1687"/>
                    <a:pt x="1479" y="1593"/>
                    <a:pt x="1470" y="1499"/>
                  </a:cubicBezTo>
                  <a:cubicBezTo>
                    <a:pt x="1461" y="1400"/>
                    <a:pt x="1443" y="1296"/>
                    <a:pt x="1425" y="1197"/>
                  </a:cubicBezTo>
                  <a:cubicBezTo>
                    <a:pt x="1416" y="1148"/>
                    <a:pt x="1403" y="1098"/>
                    <a:pt x="1385" y="1049"/>
                  </a:cubicBezTo>
                  <a:cubicBezTo>
                    <a:pt x="1371" y="999"/>
                    <a:pt x="1362" y="959"/>
                    <a:pt x="1335" y="900"/>
                  </a:cubicBezTo>
                  <a:lnTo>
                    <a:pt x="1268" y="761"/>
                  </a:lnTo>
                  <a:cubicBezTo>
                    <a:pt x="1245" y="711"/>
                    <a:pt x="1214" y="671"/>
                    <a:pt x="1187" y="626"/>
                  </a:cubicBezTo>
                  <a:cubicBezTo>
                    <a:pt x="1133" y="540"/>
                    <a:pt x="1070" y="459"/>
                    <a:pt x="998" y="387"/>
                  </a:cubicBezTo>
                  <a:cubicBezTo>
                    <a:pt x="867" y="261"/>
                    <a:pt x="714" y="158"/>
                    <a:pt x="548" y="90"/>
                  </a:cubicBezTo>
                  <a:cubicBezTo>
                    <a:pt x="480" y="63"/>
                    <a:pt x="408" y="45"/>
                    <a:pt x="341" y="32"/>
                  </a:cubicBezTo>
                  <a:cubicBezTo>
                    <a:pt x="287" y="18"/>
                    <a:pt x="233" y="9"/>
                    <a:pt x="179" y="5"/>
                  </a:cubicBezTo>
                  <a:cubicBezTo>
                    <a:pt x="129" y="0"/>
                    <a:pt x="93" y="0"/>
                    <a:pt x="7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4"/>
            <p:cNvSpPr/>
            <p:nvPr/>
          </p:nvSpPr>
          <p:spPr>
            <a:xfrm>
              <a:off x="3176725" y="929800"/>
              <a:ext cx="78325" cy="54275"/>
            </a:xfrm>
            <a:custGeom>
              <a:rect b="b" l="l" r="r" t="t"/>
              <a:pathLst>
                <a:path extrusionOk="0" h="2171" w="3133">
                  <a:moveTo>
                    <a:pt x="1261" y="1426"/>
                  </a:moveTo>
                  <a:lnTo>
                    <a:pt x="1288" y="1435"/>
                  </a:lnTo>
                  <a:cubicBezTo>
                    <a:pt x="1290" y="1437"/>
                    <a:pt x="1292" y="1437"/>
                    <a:pt x="1292" y="1437"/>
                  </a:cubicBezTo>
                  <a:cubicBezTo>
                    <a:pt x="1293" y="1437"/>
                    <a:pt x="1293" y="1437"/>
                    <a:pt x="1293" y="1439"/>
                  </a:cubicBezTo>
                  <a:cubicBezTo>
                    <a:pt x="1297" y="1439"/>
                    <a:pt x="1297" y="1439"/>
                    <a:pt x="1297" y="1453"/>
                  </a:cubicBezTo>
                  <a:cubicBezTo>
                    <a:pt x="1297" y="1480"/>
                    <a:pt x="1284" y="1507"/>
                    <a:pt x="1270" y="1534"/>
                  </a:cubicBezTo>
                  <a:cubicBezTo>
                    <a:pt x="1234" y="1592"/>
                    <a:pt x="1189" y="1646"/>
                    <a:pt x="1140" y="1695"/>
                  </a:cubicBezTo>
                  <a:cubicBezTo>
                    <a:pt x="1130" y="1706"/>
                    <a:pt x="1120" y="1715"/>
                    <a:pt x="1109" y="1725"/>
                  </a:cubicBezTo>
                  <a:lnTo>
                    <a:pt x="1109" y="1725"/>
                  </a:lnTo>
                  <a:cubicBezTo>
                    <a:pt x="1109" y="1723"/>
                    <a:pt x="1109" y="1720"/>
                    <a:pt x="1108" y="1718"/>
                  </a:cubicBezTo>
                  <a:cubicBezTo>
                    <a:pt x="1095" y="1650"/>
                    <a:pt x="1104" y="1579"/>
                    <a:pt x="1135" y="1511"/>
                  </a:cubicBezTo>
                  <a:cubicBezTo>
                    <a:pt x="1153" y="1462"/>
                    <a:pt x="1203" y="1426"/>
                    <a:pt x="1261" y="1426"/>
                  </a:cubicBezTo>
                  <a:close/>
                  <a:moveTo>
                    <a:pt x="3098" y="0"/>
                  </a:moveTo>
                  <a:cubicBezTo>
                    <a:pt x="3087" y="0"/>
                    <a:pt x="3076" y="8"/>
                    <a:pt x="3070" y="17"/>
                  </a:cubicBezTo>
                  <a:cubicBezTo>
                    <a:pt x="3070" y="17"/>
                    <a:pt x="2926" y="323"/>
                    <a:pt x="2665" y="755"/>
                  </a:cubicBezTo>
                  <a:cubicBezTo>
                    <a:pt x="2516" y="1003"/>
                    <a:pt x="2354" y="1237"/>
                    <a:pt x="2174" y="1457"/>
                  </a:cubicBezTo>
                  <a:cubicBezTo>
                    <a:pt x="2071" y="1583"/>
                    <a:pt x="1959" y="1695"/>
                    <a:pt x="1837" y="1794"/>
                  </a:cubicBezTo>
                  <a:cubicBezTo>
                    <a:pt x="1774" y="1844"/>
                    <a:pt x="1707" y="1884"/>
                    <a:pt x="1635" y="1920"/>
                  </a:cubicBezTo>
                  <a:cubicBezTo>
                    <a:pt x="1563" y="1947"/>
                    <a:pt x="1491" y="1965"/>
                    <a:pt x="1414" y="1965"/>
                  </a:cubicBezTo>
                  <a:lnTo>
                    <a:pt x="1365" y="1961"/>
                  </a:lnTo>
                  <a:lnTo>
                    <a:pt x="1302" y="1943"/>
                  </a:lnTo>
                  <a:cubicBezTo>
                    <a:pt x="1270" y="1934"/>
                    <a:pt x="1239" y="1916"/>
                    <a:pt x="1212" y="1893"/>
                  </a:cubicBezTo>
                  <a:cubicBezTo>
                    <a:pt x="1185" y="1873"/>
                    <a:pt x="1163" y="1850"/>
                    <a:pt x="1147" y="1824"/>
                  </a:cubicBezTo>
                  <a:lnTo>
                    <a:pt x="1147" y="1824"/>
                  </a:lnTo>
                  <a:cubicBezTo>
                    <a:pt x="1169" y="1804"/>
                    <a:pt x="1191" y="1784"/>
                    <a:pt x="1212" y="1763"/>
                  </a:cubicBezTo>
                  <a:cubicBezTo>
                    <a:pt x="1270" y="1709"/>
                    <a:pt x="1320" y="1650"/>
                    <a:pt x="1365" y="1583"/>
                  </a:cubicBezTo>
                  <a:cubicBezTo>
                    <a:pt x="1392" y="1543"/>
                    <a:pt x="1405" y="1493"/>
                    <a:pt x="1410" y="1444"/>
                  </a:cubicBezTo>
                  <a:cubicBezTo>
                    <a:pt x="1410" y="1412"/>
                    <a:pt x="1392" y="1376"/>
                    <a:pt x="1369" y="1354"/>
                  </a:cubicBezTo>
                  <a:cubicBezTo>
                    <a:pt x="1356" y="1345"/>
                    <a:pt x="1338" y="1336"/>
                    <a:pt x="1324" y="1327"/>
                  </a:cubicBezTo>
                  <a:lnTo>
                    <a:pt x="1293" y="1318"/>
                  </a:lnTo>
                  <a:cubicBezTo>
                    <a:pt x="1280" y="1315"/>
                    <a:pt x="1267" y="1314"/>
                    <a:pt x="1254" y="1314"/>
                  </a:cubicBezTo>
                  <a:cubicBezTo>
                    <a:pt x="1161" y="1314"/>
                    <a:pt x="1076" y="1371"/>
                    <a:pt x="1036" y="1462"/>
                  </a:cubicBezTo>
                  <a:cubicBezTo>
                    <a:pt x="991" y="1543"/>
                    <a:pt x="978" y="1641"/>
                    <a:pt x="996" y="1736"/>
                  </a:cubicBezTo>
                  <a:cubicBezTo>
                    <a:pt x="1000" y="1760"/>
                    <a:pt x="1007" y="1784"/>
                    <a:pt x="1016" y="1807"/>
                  </a:cubicBezTo>
                  <a:lnTo>
                    <a:pt x="1016" y="1807"/>
                  </a:lnTo>
                  <a:cubicBezTo>
                    <a:pt x="957" y="1856"/>
                    <a:pt x="895" y="1899"/>
                    <a:pt x="829" y="1938"/>
                  </a:cubicBezTo>
                  <a:cubicBezTo>
                    <a:pt x="642" y="2048"/>
                    <a:pt x="465" y="2099"/>
                    <a:pt x="330" y="2099"/>
                  </a:cubicBezTo>
                  <a:cubicBezTo>
                    <a:pt x="310" y="2099"/>
                    <a:pt x="290" y="2098"/>
                    <a:pt x="272" y="2096"/>
                  </a:cubicBezTo>
                  <a:cubicBezTo>
                    <a:pt x="218" y="2091"/>
                    <a:pt x="168" y="2073"/>
                    <a:pt x="119" y="2051"/>
                  </a:cubicBezTo>
                  <a:cubicBezTo>
                    <a:pt x="101" y="2042"/>
                    <a:pt x="87" y="2033"/>
                    <a:pt x="69" y="2019"/>
                  </a:cubicBezTo>
                  <a:cubicBezTo>
                    <a:pt x="63" y="2014"/>
                    <a:pt x="57" y="2012"/>
                    <a:pt x="51" y="2012"/>
                  </a:cubicBezTo>
                  <a:cubicBezTo>
                    <a:pt x="24" y="2012"/>
                    <a:pt x="1" y="2055"/>
                    <a:pt x="38" y="2073"/>
                  </a:cubicBezTo>
                  <a:cubicBezTo>
                    <a:pt x="51" y="2087"/>
                    <a:pt x="74" y="2096"/>
                    <a:pt x="92" y="2105"/>
                  </a:cubicBezTo>
                  <a:cubicBezTo>
                    <a:pt x="146" y="2136"/>
                    <a:pt x="204" y="2154"/>
                    <a:pt x="267" y="2163"/>
                  </a:cubicBezTo>
                  <a:cubicBezTo>
                    <a:pt x="295" y="2168"/>
                    <a:pt x="326" y="2171"/>
                    <a:pt x="359" y="2171"/>
                  </a:cubicBezTo>
                  <a:cubicBezTo>
                    <a:pt x="504" y="2171"/>
                    <a:pt x="691" y="2121"/>
                    <a:pt x="874" y="2015"/>
                  </a:cubicBezTo>
                  <a:cubicBezTo>
                    <a:pt x="938" y="1979"/>
                    <a:pt x="1001" y="1939"/>
                    <a:pt x="1060" y="1894"/>
                  </a:cubicBezTo>
                  <a:lnTo>
                    <a:pt x="1060" y="1894"/>
                  </a:lnTo>
                  <a:cubicBezTo>
                    <a:pt x="1082" y="1928"/>
                    <a:pt x="1109" y="1958"/>
                    <a:pt x="1140" y="1983"/>
                  </a:cubicBezTo>
                  <a:cubicBezTo>
                    <a:pt x="1180" y="2010"/>
                    <a:pt x="1225" y="2037"/>
                    <a:pt x="1270" y="2051"/>
                  </a:cubicBezTo>
                  <a:lnTo>
                    <a:pt x="1333" y="2069"/>
                  </a:lnTo>
                  <a:cubicBezTo>
                    <a:pt x="1356" y="2073"/>
                    <a:pt x="1383" y="2078"/>
                    <a:pt x="1410" y="2078"/>
                  </a:cubicBezTo>
                  <a:cubicBezTo>
                    <a:pt x="1504" y="2078"/>
                    <a:pt x="1594" y="2060"/>
                    <a:pt x="1680" y="2024"/>
                  </a:cubicBezTo>
                  <a:cubicBezTo>
                    <a:pt x="1761" y="1983"/>
                    <a:pt x="1837" y="1938"/>
                    <a:pt x="1905" y="1884"/>
                  </a:cubicBezTo>
                  <a:cubicBezTo>
                    <a:pt x="2035" y="1776"/>
                    <a:pt x="2152" y="1659"/>
                    <a:pt x="2260" y="1529"/>
                  </a:cubicBezTo>
                  <a:cubicBezTo>
                    <a:pt x="2440" y="1300"/>
                    <a:pt x="2602" y="1057"/>
                    <a:pt x="2746" y="805"/>
                  </a:cubicBezTo>
                  <a:cubicBezTo>
                    <a:pt x="2872" y="580"/>
                    <a:pt x="2966" y="391"/>
                    <a:pt x="3029" y="256"/>
                  </a:cubicBezTo>
                  <a:cubicBezTo>
                    <a:pt x="3092" y="121"/>
                    <a:pt x="3124" y="44"/>
                    <a:pt x="3124" y="44"/>
                  </a:cubicBezTo>
                  <a:cubicBezTo>
                    <a:pt x="3133" y="26"/>
                    <a:pt x="3124" y="13"/>
                    <a:pt x="3110" y="4"/>
                  </a:cubicBezTo>
                  <a:cubicBezTo>
                    <a:pt x="3106" y="1"/>
                    <a:pt x="3102" y="0"/>
                    <a:pt x="309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4"/>
            <p:cNvSpPr/>
            <p:nvPr/>
          </p:nvSpPr>
          <p:spPr>
            <a:xfrm>
              <a:off x="3253900" y="928200"/>
              <a:ext cx="43450" cy="55650"/>
            </a:xfrm>
            <a:custGeom>
              <a:rect b="b" l="l" r="r" t="t"/>
              <a:pathLst>
                <a:path extrusionOk="0" h="2226" w="1738">
                  <a:moveTo>
                    <a:pt x="1133" y="1515"/>
                  </a:moveTo>
                  <a:cubicBezTo>
                    <a:pt x="1140" y="1515"/>
                    <a:pt x="1143" y="1520"/>
                    <a:pt x="1157" y="1530"/>
                  </a:cubicBezTo>
                  <a:cubicBezTo>
                    <a:pt x="1184" y="1575"/>
                    <a:pt x="1206" y="1625"/>
                    <a:pt x="1211" y="1678"/>
                  </a:cubicBezTo>
                  <a:cubicBezTo>
                    <a:pt x="1220" y="1734"/>
                    <a:pt x="1221" y="1798"/>
                    <a:pt x="1213" y="1857"/>
                  </a:cubicBezTo>
                  <a:lnTo>
                    <a:pt x="1213" y="1857"/>
                  </a:lnTo>
                  <a:cubicBezTo>
                    <a:pt x="1209" y="1850"/>
                    <a:pt x="1205" y="1843"/>
                    <a:pt x="1202" y="1836"/>
                  </a:cubicBezTo>
                  <a:cubicBezTo>
                    <a:pt x="1148" y="1746"/>
                    <a:pt x="1121" y="1647"/>
                    <a:pt x="1121" y="1544"/>
                  </a:cubicBezTo>
                  <a:cubicBezTo>
                    <a:pt x="1121" y="1535"/>
                    <a:pt x="1121" y="1526"/>
                    <a:pt x="1125" y="1517"/>
                  </a:cubicBezTo>
                  <a:cubicBezTo>
                    <a:pt x="1127" y="1517"/>
                    <a:pt x="1131" y="1516"/>
                    <a:pt x="1132" y="1515"/>
                  </a:cubicBezTo>
                  <a:lnTo>
                    <a:pt x="1132" y="1515"/>
                  </a:lnTo>
                  <a:cubicBezTo>
                    <a:pt x="1132" y="1515"/>
                    <a:pt x="1133" y="1515"/>
                    <a:pt x="1133" y="1515"/>
                  </a:cubicBezTo>
                  <a:close/>
                  <a:moveTo>
                    <a:pt x="37" y="1"/>
                  </a:moveTo>
                  <a:cubicBezTo>
                    <a:pt x="19" y="1"/>
                    <a:pt x="5" y="14"/>
                    <a:pt x="5" y="32"/>
                  </a:cubicBezTo>
                  <a:cubicBezTo>
                    <a:pt x="5" y="32"/>
                    <a:pt x="1" y="99"/>
                    <a:pt x="10" y="221"/>
                  </a:cubicBezTo>
                  <a:cubicBezTo>
                    <a:pt x="10" y="284"/>
                    <a:pt x="14" y="356"/>
                    <a:pt x="23" y="441"/>
                  </a:cubicBezTo>
                  <a:cubicBezTo>
                    <a:pt x="32" y="527"/>
                    <a:pt x="46" y="621"/>
                    <a:pt x="64" y="720"/>
                  </a:cubicBezTo>
                  <a:cubicBezTo>
                    <a:pt x="73" y="774"/>
                    <a:pt x="86" y="828"/>
                    <a:pt x="100" y="882"/>
                  </a:cubicBezTo>
                  <a:cubicBezTo>
                    <a:pt x="109" y="941"/>
                    <a:pt x="127" y="995"/>
                    <a:pt x="140" y="1053"/>
                  </a:cubicBezTo>
                  <a:cubicBezTo>
                    <a:pt x="176" y="1175"/>
                    <a:pt x="221" y="1292"/>
                    <a:pt x="271" y="1409"/>
                  </a:cubicBezTo>
                  <a:cubicBezTo>
                    <a:pt x="329" y="1530"/>
                    <a:pt x="401" y="1651"/>
                    <a:pt x="482" y="1759"/>
                  </a:cubicBezTo>
                  <a:cubicBezTo>
                    <a:pt x="527" y="1813"/>
                    <a:pt x="572" y="1867"/>
                    <a:pt x="621" y="1921"/>
                  </a:cubicBezTo>
                  <a:lnTo>
                    <a:pt x="702" y="1993"/>
                  </a:lnTo>
                  <a:lnTo>
                    <a:pt x="743" y="2029"/>
                  </a:lnTo>
                  <a:lnTo>
                    <a:pt x="788" y="2056"/>
                  </a:lnTo>
                  <a:cubicBezTo>
                    <a:pt x="846" y="2101"/>
                    <a:pt x="918" y="2137"/>
                    <a:pt x="995" y="2155"/>
                  </a:cubicBezTo>
                  <a:cubicBezTo>
                    <a:pt x="1015" y="2161"/>
                    <a:pt x="1036" y="2163"/>
                    <a:pt x="1056" y="2163"/>
                  </a:cubicBezTo>
                  <a:cubicBezTo>
                    <a:pt x="1123" y="2163"/>
                    <a:pt x="1189" y="2136"/>
                    <a:pt x="1233" y="2088"/>
                  </a:cubicBezTo>
                  <a:cubicBezTo>
                    <a:pt x="1240" y="2080"/>
                    <a:pt x="1246" y="2071"/>
                    <a:pt x="1251" y="2063"/>
                  </a:cubicBezTo>
                  <a:lnTo>
                    <a:pt x="1251" y="2063"/>
                  </a:lnTo>
                  <a:cubicBezTo>
                    <a:pt x="1267" y="2080"/>
                    <a:pt x="1284" y="2096"/>
                    <a:pt x="1301" y="2110"/>
                  </a:cubicBezTo>
                  <a:cubicBezTo>
                    <a:pt x="1364" y="2164"/>
                    <a:pt x="1431" y="2200"/>
                    <a:pt x="1508" y="2218"/>
                  </a:cubicBezTo>
                  <a:cubicBezTo>
                    <a:pt x="1535" y="2223"/>
                    <a:pt x="1561" y="2225"/>
                    <a:pt x="1586" y="2225"/>
                  </a:cubicBezTo>
                  <a:cubicBezTo>
                    <a:pt x="1611" y="2225"/>
                    <a:pt x="1636" y="2223"/>
                    <a:pt x="1661" y="2218"/>
                  </a:cubicBezTo>
                  <a:lnTo>
                    <a:pt x="1715" y="2205"/>
                  </a:lnTo>
                  <a:cubicBezTo>
                    <a:pt x="1737" y="2187"/>
                    <a:pt x="1728" y="2146"/>
                    <a:pt x="1697" y="2146"/>
                  </a:cubicBezTo>
                  <a:cubicBezTo>
                    <a:pt x="1670" y="2155"/>
                    <a:pt x="1642" y="2160"/>
                    <a:pt x="1613" y="2160"/>
                  </a:cubicBezTo>
                  <a:cubicBezTo>
                    <a:pt x="1584" y="2160"/>
                    <a:pt x="1555" y="2155"/>
                    <a:pt x="1526" y="2146"/>
                  </a:cubicBezTo>
                  <a:cubicBezTo>
                    <a:pt x="1463" y="2128"/>
                    <a:pt x="1404" y="2097"/>
                    <a:pt x="1359" y="2047"/>
                  </a:cubicBezTo>
                  <a:cubicBezTo>
                    <a:pt x="1337" y="2026"/>
                    <a:pt x="1315" y="2004"/>
                    <a:pt x="1295" y="1979"/>
                  </a:cubicBezTo>
                  <a:lnTo>
                    <a:pt x="1295" y="1979"/>
                  </a:lnTo>
                  <a:cubicBezTo>
                    <a:pt x="1308" y="1945"/>
                    <a:pt x="1317" y="1908"/>
                    <a:pt x="1319" y="1872"/>
                  </a:cubicBezTo>
                  <a:cubicBezTo>
                    <a:pt x="1328" y="1800"/>
                    <a:pt x="1328" y="1728"/>
                    <a:pt x="1314" y="1656"/>
                  </a:cubicBezTo>
                  <a:cubicBezTo>
                    <a:pt x="1301" y="1584"/>
                    <a:pt x="1274" y="1517"/>
                    <a:pt x="1229" y="1458"/>
                  </a:cubicBezTo>
                  <a:cubicBezTo>
                    <a:pt x="1211" y="1440"/>
                    <a:pt x="1193" y="1427"/>
                    <a:pt x="1170" y="1418"/>
                  </a:cubicBezTo>
                  <a:cubicBezTo>
                    <a:pt x="1157" y="1413"/>
                    <a:pt x="1143" y="1411"/>
                    <a:pt x="1130" y="1411"/>
                  </a:cubicBezTo>
                  <a:cubicBezTo>
                    <a:pt x="1117" y="1411"/>
                    <a:pt x="1105" y="1413"/>
                    <a:pt x="1094" y="1418"/>
                  </a:cubicBezTo>
                  <a:cubicBezTo>
                    <a:pt x="1062" y="1427"/>
                    <a:pt x="1040" y="1449"/>
                    <a:pt x="1031" y="1476"/>
                  </a:cubicBezTo>
                  <a:cubicBezTo>
                    <a:pt x="1022" y="1499"/>
                    <a:pt x="1017" y="1517"/>
                    <a:pt x="1017" y="1539"/>
                  </a:cubicBezTo>
                  <a:cubicBezTo>
                    <a:pt x="1017" y="1660"/>
                    <a:pt x="1053" y="1777"/>
                    <a:pt x="1116" y="1881"/>
                  </a:cubicBezTo>
                  <a:cubicBezTo>
                    <a:pt x="1135" y="1914"/>
                    <a:pt x="1156" y="1945"/>
                    <a:pt x="1179" y="1976"/>
                  </a:cubicBezTo>
                  <a:lnTo>
                    <a:pt x="1179" y="1976"/>
                  </a:lnTo>
                  <a:cubicBezTo>
                    <a:pt x="1172" y="1989"/>
                    <a:pt x="1165" y="2001"/>
                    <a:pt x="1157" y="2011"/>
                  </a:cubicBezTo>
                  <a:cubicBezTo>
                    <a:pt x="1134" y="2039"/>
                    <a:pt x="1103" y="2050"/>
                    <a:pt x="1067" y="2050"/>
                  </a:cubicBezTo>
                  <a:cubicBezTo>
                    <a:pt x="1002" y="2050"/>
                    <a:pt x="924" y="2013"/>
                    <a:pt x="860" y="1966"/>
                  </a:cubicBezTo>
                  <a:lnTo>
                    <a:pt x="815" y="1935"/>
                  </a:lnTo>
                  <a:lnTo>
                    <a:pt x="779" y="1903"/>
                  </a:lnTo>
                  <a:lnTo>
                    <a:pt x="707" y="1840"/>
                  </a:lnTo>
                  <a:cubicBezTo>
                    <a:pt x="662" y="1795"/>
                    <a:pt x="617" y="1741"/>
                    <a:pt x="577" y="1692"/>
                  </a:cubicBezTo>
                  <a:cubicBezTo>
                    <a:pt x="464" y="1539"/>
                    <a:pt x="370" y="1373"/>
                    <a:pt x="307" y="1193"/>
                  </a:cubicBezTo>
                  <a:cubicBezTo>
                    <a:pt x="280" y="1139"/>
                    <a:pt x="262" y="1080"/>
                    <a:pt x="244" y="1026"/>
                  </a:cubicBezTo>
                  <a:cubicBezTo>
                    <a:pt x="226" y="968"/>
                    <a:pt x="212" y="914"/>
                    <a:pt x="199" y="860"/>
                  </a:cubicBezTo>
                  <a:cubicBezTo>
                    <a:pt x="181" y="810"/>
                    <a:pt x="172" y="756"/>
                    <a:pt x="163" y="707"/>
                  </a:cubicBezTo>
                  <a:cubicBezTo>
                    <a:pt x="140" y="608"/>
                    <a:pt x="122" y="513"/>
                    <a:pt x="109" y="432"/>
                  </a:cubicBezTo>
                  <a:cubicBezTo>
                    <a:pt x="100" y="351"/>
                    <a:pt x="91" y="279"/>
                    <a:pt x="82" y="216"/>
                  </a:cubicBezTo>
                  <a:cubicBezTo>
                    <a:pt x="73" y="99"/>
                    <a:pt x="73" y="32"/>
                    <a:pt x="73" y="32"/>
                  </a:cubicBezTo>
                  <a:cubicBezTo>
                    <a:pt x="68" y="14"/>
                    <a:pt x="55" y="1"/>
                    <a:pt x="3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4"/>
            <p:cNvSpPr/>
            <p:nvPr/>
          </p:nvSpPr>
          <p:spPr>
            <a:xfrm>
              <a:off x="3260100" y="902600"/>
              <a:ext cx="17225" cy="28775"/>
            </a:xfrm>
            <a:custGeom>
              <a:rect b="b" l="l" r="r" t="t"/>
              <a:pathLst>
                <a:path extrusionOk="0" h="1151" w="689">
                  <a:moveTo>
                    <a:pt x="329" y="228"/>
                  </a:moveTo>
                  <a:cubicBezTo>
                    <a:pt x="338" y="228"/>
                    <a:pt x="355" y="228"/>
                    <a:pt x="387" y="264"/>
                  </a:cubicBezTo>
                  <a:cubicBezTo>
                    <a:pt x="414" y="314"/>
                    <a:pt x="436" y="363"/>
                    <a:pt x="450" y="417"/>
                  </a:cubicBezTo>
                  <a:cubicBezTo>
                    <a:pt x="477" y="530"/>
                    <a:pt x="490" y="642"/>
                    <a:pt x="490" y="755"/>
                  </a:cubicBezTo>
                  <a:cubicBezTo>
                    <a:pt x="490" y="822"/>
                    <a:pt x="486" y="894"/>
                    <a:pt x="472" y="962"/>
                  </a:cubicBezTo>
                  <a:cubicBezTo>
                    <a:pt x="441" y="908"/>
                    <a:pt x="405" y="831"/>
                    <a:pt x="360" y="741"/>
                  </a:cubicBezTo>
                  <a:cubicBezTo>
                    <a:pt x="311" y="642"/>
                    <a:pt x="270" y="534"/>
                    <a:pt x="248" y="426"/>
                  </a:cubicBezTo>
                  <a:cubicBezTo>
                    <a:pt x="234" y="381"/>
                    <a:pt x="234" y="332"/>
                    <a:pt x="248" y="287"/>
                  </a:cubicBezTo>
                  <a:cubicBezTo>
                    <a:pt x="257" y="260"/>
                    <a:pt x="275" y="242"/>
                    <a:pt x="329" y="228"/>
                  </a:cubicBezTo>
                  <a:close/>
                  <a:moveTo>
                    <a:pt x="331" y="1"/>
                  </a:moveTo>
                  <a:cubicBezTo>
                    <a:pt x="309" y="1"/>
                    <a:pt x="287" y="3"/>
                    <a:pt x="266" y="8"/>
                  </a:cubicBezTo>
                  <a:cubicBezTo>
                    <a:pt x="248" y="12"/>
                    <a:pt x="248" y="17"/>
                    <a:pt x="234" y="17"/>
                  </a:cubicBezTo>
                  <a:lnTo>
                    <a:pt x="221" y="21"/>
                  </a:lnTo>
                  <a:lnTo>
                    <a:pt x="212" y="26"/>
                  </a:lnTo>
                  <a:lnTo>
                    <a:pt x="198" y="26"/>
                  </a:lnTo>
                  <a:cubicBezTo>
                    <a:pt x="171" y="39"/>
                    <a:pt x="149" y="53"/>
                    <a:pt x="126" y="71"/>
                  </a:cubicBezTo>
                  <a:cubicBezTo>
                    <a:pt x="81" y="102"/>
                    <a:pt x="45" y="152"/>
                    <a:pt x="27" y="206"/>
                  </a:cubicBezTo>
                  <a:cubicBezTo>
                    <a:pt x="0" y="291"/>
                    <a:pt x="0" y="386"/>
                    <a:pt x="27" y="476"/>
                  </a:cubicBezTo>
                  <a:cubicBezTo>
                    <a:pt x="63" y="602"/>
                    <a:pt x="122" y="723"/>
                    <a:pt x="194" y="836"/>
                  </a:cubicBezTo>
                  <a:cubicBezTo>
                    <a:pt x="243" y="908"/>
                    <a:pt x="297" y="980"/>
                    <a:pt x="355" y="1051"/>
                  </a:cubicBezTo>
                  <a:cubicBezTo>
                    <a:pt x="396" y="1101"/>
                    <a:pt x="423" y="1123"/>
                    <a:pt x="423" y="1123"/>
                  </a:cubicBezTo>
                  <a:lnTo>
                    <a:pt x="481" y="1150"/>
                  </a:lnTo>
                  <a:cubicBezTo>
                    <a:pt x="499" y="1146"/>
                    <a:pt x="517" y="1137"/>
                    <a:pt x="531" y="1128"/>
                  </a:cubicBezTo>
                  <a:cubicBezTo>
                    <a:pt x="562" y="1105"/>
                    <a:pt x="585" y="1078"/>
                    <a:pt x="598" y="1047"/>
                  </a:cubicBezTo>
                  <a:cubicBezTo>
                    <a:pt x="639" y="957"/>
                    <a:pt x="661" y="863"/>
                    <a:pt x="670" y="768"/>
                  </a:cubicBezTo>
                  <a:cubicBezTo>
                    <a:pt x="688" y="638"/>
                    <a:pt x="684" y="503"/>
                    <a:pt x="661" y="377"/>
                  </a:cubicBezTo>
                  <a:cubicBezTo>
                    <a:pt x="643" y="291"/>
                    <a:pt x="616" y="215"/>
                    <a:pt x="571" y="143"/>
                  </a:cubicBezTo>
                  <a:cubicBezTo>
                    <a:pt x="540" y="93"/>
                    <a:pt x="499" y="57"/>
                    <a:pt x="450" y="30"/>
                  </a:cubicBezTo>
                  <a:cubicBezTo>
                    <a:pt x="412" y="10"/>
                    <a:pt x="371" y="1"/>
                    <a:pt x="3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4"/>
            <p:cNvSpPr/>
            <p:nvPr/>
          </p:nvSpPr>
          <p:spPr>
            <a:xfrm>
              <a:off x="3272000" y="911025"/>
              <a:ext cx="25675" cy="21475"/>
            </a:xfrm>
            <a:custGeom>
              <a:rect b="b" l="l" r="r" t="t"/>
              <a:pathLst>
                <a:path extrusionOk="0" h="859" w="1027">
                  <a:moveTo>
                    <a:pt x="714" y="230"/>
                  </a:moveTo>
                  <a:cubicBezTo>
                    <a:pt x="739" y="230"/>
                    <a:pt x="745" y="239"/>
                    <a:pt x="752" y="242"/>
                  </a:cubicBezTo>
                  <a:cubicBezTo>
                    <a:pt x="779" y="269"/>
                    <a:pt x="788" y="305"/>
                    <a:pt x="779" y="341"/>
                  </a:cubicBezTo>
                  <a:cubicBezTo>
                    <a:pt x="761" y="382"/>
                    <a:pt x="730" y="418"/>
                    <a:pt x="689" y="449"/>
                  </a:cubicBezTo>
                  <a:cubicBezTo>
                    <a:pt x="599" y="512"/>
                    <a:pt x="500" y="566"/>
                    <a:pt x="397" y="611"/>
                  </a:cubicBezTo>
                  <a:cubicBezTo>
                    <a:pt x="302" y="652"/>
                    <a:pt x="221" y="683"/>
                    <a:pt x="167" y="701"/>
                  </a:cubicBezTo>
                  <a:cubicBezTo>
                    <a:pt x="199" y="643"/>
                    <a:pt x="239" y="584"/>
                    <a:pt x="289" y="535"/>
                  </a:cubicBezTo>
                  <a:cubicBezTo>
                    <a:pt x="361" y="449"/>
                    <a:pt x="446" y="373"/>
                    <a:pt x="541" y="305"/>
                  </a:cubicBezTo>
                  <a:cubicBezTo>
                    <a:pt x="581" y="274"/>
                    <a:pt x="631" y="251"/>
                    <a:pt x="685" y="233"/>
                  </a:cubicBezTo>
                  <a:cubicBezTo>
                    <a:pt x="697" y="231"/>
                    <a:pt x="706" y="230"/>
                    <a:pt x="714" y="230"/>
                  </a:cubicBezTo>
                  <a:close/>
                  <a:moveTo>
                    <a:pt x="725" y="0"/>
                  </a:moveTo>
                  <a:cubicBezTo>
                    <a:pt x="694" y="0"/>
                    <a:pt x="662" y="5"/>
                    <a:pt x="631" y="13"/>
                  </a:cubicBezTo>
                  <a:cubicBezTo>
                    <a:pt x="550" y="40"/>
                    <a:pt x="473" y="80"/>
                    <a:pt x="410" y="134"/>
                  </a:cubicBezTo>
                  <a:cubicBezTo>
                    <a:pt x="307" y="215"/>
                    <a:pt x="217" y="314"/>
                    <a:pt x="140" y="422"/>
                  </a:cubicBezTo>
                  <a:cubicBezTo>
                    <a:pt x="86" y="499"/>
                    <a:pt x="41" y="589"/>
                    <a:pt x="14" y="679"/>
                  </a:cubicBezTo>
                  <a:cubicBezTo>
                    <a:pt x="5" y="714"/>
                    <a:pt x="1" y="750"/>
                    <a:pt x="10" y="786"/>
                  </a:cubicBezTo>
                  <a:cubicBezTo>
                    <a:pt x="14" y="804"/>
                    <a:pt x="23" y="818"/>
                    <a:pt x="32" y="836"/>
                  </a:cubicBezTo>
                  <a:lnTo>
                    <a:pt x="95" y="858"/>
                  </a:lnTo>
                  <a:cubicBezTo>
                    <a:pt x="95" y="858"/>
                    <a:pt x="131" y="854"/>
                    <a:pt x="194" y="845"/>
                  </a:cubicBezTo>
                  <a:cubicBezTo>
                    <a:pt x="284" y="831"/>
                    <a:pt x="374" y="813"/>
                    <a:pt x="460" y="791"/>
                  </a:cubicBezTo>
                  <a:cubicBezTo>
                    <a:pt x="590" y="755"/>
                    <a:pt x="712" y="701"/>
                    <a:pt x="824" y="625"/>
                  </a:cubicBezTo>
                  <a:cubicBezTo>
                    <a:pt x="901" y="575"/>
                    <a:pt x="959" y="503"/>
                    <a:pt x="995" y="422"/>
                  </a:cubicBezTo>
                  <a:cubicBezTo>
                    <a:pt x="1027" y="341"/>
                    <a:pt x="1022" y="251"/>
                    <a:pt x="982" y="175"/>
                  </a:cubicBezTo>
                  <a:lnTo>
                    <a:pt x="977" y="166"/>
                  </a:lnTo>
                  <a:lnTo>
                    <a:pt x="977" y="161"/>
                  </a:lnTo>
                  <a:lnTo>
                    <a:pt x="973" y="152"/>
                  </a:lnTo>
                  <a:lnTo>
                    <a:pt x="964" y="139"/>
                  </a:lnTo>
                  <a:cubicBezTo>
                    <a:pt x="959" y="130"/>
                    <a:pt x="959" y="130"/>
                    <a:pt x="950" y="116"/>
                  </a:cubicBezTo>
                  <a:cubicBezTo>
                    <a:pt x="910" y="62"/>
                    <a:pt x="856" y="26"/>
                    <a:pt x="793" y="8"/>
                  </a:cubicBezTo>
                  <a:cubicBezTo>
                    <a:pt x="770" y="3"/>
                    <a:pt x="747" y="0"/>
                    <a:pt x="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4"/>
            <p:cNvSpPr/>
            <p:nvPr/>
          </p:nvSpPr>
          <p:spPr>
            <a:xfrm>
              <a:off x="3268525" y="1039425"/>
              <a:ext cx="36250" cy="54225"/>
            </a:xfrm>
            <a:custGeom>
              <a:rect b="b" l="l" r="r" t="t"/>
              <a:pathLst>
                <a:path extrusionOk="0" h="2169" w="1450">
                  <a:moveTo>
                    <a:pt x="580" y="0"/>
                  </a:moveTo>
                  <a:cubicBezTo>
                    <a:pt x="545" y="0"/>
                    <a:pt x="509" y="3"/>
                    <a:pt x="473" y="10"/>
                  </a:cubicBezTo>
                  <a:cubicBezTo>
                    <a:pt x="414" y="14"/>
                    <a:pt x="356" y="32"/>
                    <a:pt x="302" y="50"/>
                  </a:cubicBezTo>
                  <a:cubicBezTo>
                    <a:pt x="243" y="73"/>
                    <a:pt x="189" y="100"/>
                    <a:pt x="140" y="131"/>
                  </a:cubicBezTo>
                  <a:cubicBezTo>
                    <a:pt x="109" y="150"/>
                    <a:pt x="128" y="189"/>
                    <a:pt x="156" y="189"/>
                  </a:cubicBezTo>
                  <a:cubicBezTo>
                    <a:pt x="161" y="189"/>
                    <a:pt x="166" y="188"/>
                    <a:pt x="171" y="185"/>
                  </a:cubicBezTo>
                  <a:lnTo>
                    <a:pt x="176" y="185"/>
                  </a:lnTo>
                  <a:cubicBezTo>
                    <a:pt x="221" y="158"/>
                    <a:pt x="275" y="136"/>
                    <a:pt x="324" y="122"/>
                  </a:cubicBezTo>
                  <a:cubicBezTo>
                    <a:pt x="378" y="104"/>
                    <a:pt x="432" y="91"/>
                    <a:pt x="486" y="86"/>
                  </a:cubicBezTo>
                  <a:cubicBezTo>
                    <a:pt x="504" y="85"/>
                    <a:pt x="521" y="84"/>
                    <a:pt x="538" y="84"/>
                  </a:cubicBezTo>
                  <a:cubicBezTo>
                    <a:pt x="626" y="84"/>
                    <a:pt x="714" y="103"/>
                    <a:pt x="797" y="140"/>
                  </a:cubicBezTo>
                  <a:cubicBezTo>
                    <a:pt x="819" y="149"/>
                    <a:pt x="842" y="163"/>
                    <a:pt x="864" y="181"/>
                  </a:cubicBezTo>
                  <a:cubicBezTo>
                    <a:pt x="887" y="194"/>
                    <a:pt x="909" y="212"/>
                    <a:pt x="927" y="230"/>
                  </a:cubicBezTo>
                  <a:cubicBezTo>
                    <a:pt x="968" y="262"/>
                    <a:pt x="1004" y="302"/>
                    <a:pt x="1035" y="347"/>
                  </a:cubicBezTo>
                  <a:cubicBezTo>
                    <a:pt x="1067" y="392"/>
                    <a:pt x="1094" y="437"/>
                    <a:pt x="1121" y="486"/>
                  </a:cubicBezTo>
                  <a:cubicBezTo>
                    <a:pt x="1143" y="536"/>
                    <a:pt x="1166" y="585"/>
                    <a:pt x="1184" y="639"/>
                  </a:cubicBezTo>
                  <a:cubicBezTo>
                    <a:pt x="1265" y="851"/>
                    <a:pt x="1310" y="1071"/>
                    <a:pt x="1323" y="1292"/>
                  </a:cubicBezTo>
                  <a:cubicBezTo>
                    <a:pt x="1332" y="1404"/>
                    <a:pt x="1332" y="1517"/>
                    <a:pt x="1328" y="1629"/>
                  </a:cubicBezTo>
                  <a:cubicBezTo>
                    <a:pt x="1323" y="1734"/>
                    <a:pt x="1315" y="1838"/>
                    <a:pt x="1300" y="1942"/>
                  </a:cubicBezTo>
                  <a:lnTo>
                    <a:pt x="1300" y="1942"/>
                  </a:lnTo>
                  <a:cubicBezTo>
                    <a:pt x="1215" y="1995"/>
                    <a:pt x="1122" y="2031"/>
                    <a:pt x="1022" y="2052"/>
                  </a:cubicBezTo>
                  <a:cubicBezTo>
                    <a:pt x="964" y="2062"/>
                    <a:pt x="905" y="2066"/>
                    <a:pt x="846" y="2066"/>
                  </a:cubicBezTo>
                  <a:cubicBezTo>
                    <a:pt x="794" y="2066"/>
                    <a:pt x="743" y="2063"/>
                    <a:pt x="693" y="2057"/>
                  </a:cubicBezTo>
                  <a:cubicBezTo>
                    <a:pt x="585" y="2039"/>
                    <a:pt x="477" y="2007"/>
                    <a:pt x="374" y="1967"/>
                  </a:cubicBezTo>
                  <a:cubicBezTo>
                    <a:pt x="276" y="1930"/>
                    <a:pt x="185" y="1882"/>
                    <a:pt x="99" y="1830"/>
                  </a:cubicBezTo>
                  <a:lnTo>
                    <a:pt x="99" y="1830"/>
                  </a:lnTo>
                  <a:lnTo>
                    <a:pt x="126" y="1715"/>
                  </a:lnTo>
                  <a:lnTo>
                    <a:pt x="153" y="1562"/>
                  </a:lnTo>
                  <a:lnTo>
                    <a:pt x="171" y="1409"/>
                  </a:lnTo>
                  <a:lnTo>
                    <a:pt x="176" y="1256"/>
                  </a:lnTo>
                  <a:cubicBezTo>
                    <a:pt x="180" y="1238"/>
                    <a:pt x="167" y="1220"/>
                    <a:pt x="149" y="1215"/>
                  </a:cubicBezTo>
                  <a:cubicBezTo>
                    <a:pt x="131" y="1215"/>
                    <a:pt x="117" y="1229"/>
                    <a:pt x="117" y="1247"/>
                  </a:cubicBezTo>
                  <a:lnTo>
                    <a:pt x="104" y="1395"/>
                  </a:lnTo>
                  <a:lnTo>
                    <a:pt x="81" y="1544"/>
                  </a:lnTo>
                  <a:lnTo>
                    <a:pt x="45" y="1688"/>
                  </a:lnTo>
                  <a:lnTo>
                    <a:pt x="5" y="1832"/>
                  </a:lnTo>
                  <a:cubicBezTo>
                    <a:pt x="1" y="1850"/>
                    <a:pt x="5" y="1868"/>
                    <a:pt x="23" y="1881"/>
                  </a:cubicBezTo>
                  <a:cubicBezTo>
                    <a:pt x="117" y="1949"/>
                    <a:pt x="225" y="2003"/>
                    <a:pt x="333" y="2052"/>
                  </a:cubicBezTo>
                  <a:cubicBezTo>
                    <a:pt x="446" y="2097"/>
                    <a:pt x="558" y="2133"/>
                    <a:pt x="680" y="2155"/>
                  </a:cubicBezTo>
                  <a:cubicBezTo>
                    <a:pt x="738" y="2164"/>
                    <a:pt x="799" y="2169"/>
                    <a:pt x="860" y="2169"/>
                  </a:cubicBezTo>
                  <a:cubicBezTo>
                    <a:pt x="920" y="2169"/>
                    <a:pt x="981" y="2164"/>
                    <a:pt x="1040" y="2155"/>
                  </a:cubicBezTo>
                  <a:cubicBezTo>
                    <a:pt x="1166" y="2133"/>
                    <a:pt x="1278" y="2088"/>
                    <a:pt x="1382" y="2016"/>
                  </a:cubicBezTo>
                  <a:cubicBezTo>
                    <a:pt x="1395" y="2007"/>
                    <a:pt x="1404" y="1994"/>
                    <a:pt x="1409" y="1980"/>
                  </a:cubicBezTo>
                  <a:cubicBezTo>
                    <a:pt x="1427" y="1863"/>
                    <a:pt x="1440" y="1746"/>
                    <a:pt x="1445" y="1634"/>
                  </a:cubicBezTo>
                  <a:cubicBezTo>
                    <a:pt x="1449" y="1517"/>
                    <a:pt x="1445" y="1400"/>
                    <a:pt x="1436" y="1283"/>
                  </a:cubicBezTo>
                  <a:cubicBezTo>
                    <a:pt x="1422" y="1049"/>
                    <a:pt x="1368" y="815"/>
                    <a:pt x="1287" y="599"/>
                  </a:cubicBezTo>
                  <a:cubicBezTo>
                    <a:pt x="1265" y="540"/>
                    <a:pt x="1238" y="486"/>
                    <a:pt x="1211" y="437"/>
                  </a:cubicBezTo>
                  <a:cubicBezTo>
                    <a:pt x="1184" y="383"/>
                    <a:pt x="1152" y="334"/>
                    <a:pt x="1116" y="284"/>
                  </a:cubicBezTo>
                  <a:cubicBezTo>
                    <a:pt x="1080" y="235"/>
                    <a:pt x="1035" y="190"/>
                    <a:pt x="990" y="154"/>
                  </a:cubicBezTo>
                  <a:cubicBezTo>
                    <a:pt x="941" y="113"/>
                    <a:pt x="891" y="82"/>
                    <a:pt x="833" y="55"/>
                  </a:cubicBezTo>
                  <a:cubicBezTo>
                    <a:pt x="753" y="19"/>
                    <a:pt x="668" y="0"/>
                    <a:pt x="580"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4"/>
            <p:cNvSpPr/>
            <p:nvPr/>
          </p:nvSpPr>
          <p:spPr>
            <a:xfrm>
              <a:off x="3235800" y="923375"/>
              <a:ext cx="925" cy="350"/>
            </a:xfrm>
            <a:custGeom>
              <a:rect b="b" l="l" r="r" t="t"/>
              <a:pathLst>
                <a:path extrusionOk="0" h="14" w="37">
                  <a:moveTo>
                    <a:pt x="9" y="0"/>
                  </a:moveTo>
                  <a:cubicBezTo>
                    <a:pt x="0" y="0"/>
                    <a:pt x="0" y="14"/>
                    <a:pt x="9" y="14"/>
                  </a:cubicBezTo>
                  <a:lnTo>
                    <a:pt x="27" y="14"/>
                  </a:lnTo>
                  <a:cubicBezTo>
                    <a:pt x="36" y="14"/>
                    <a:pt x="36" y="0"/>
                    <a:pt x="2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4"/>
            <p:cNvSpPr/>
            <p:nvPr/>
          </p:nvSpPr>
          <p:spPr>
            <a:xfrm>
              <a:off x="3301150" y="933700"/>
              <a:ext cx="28200" cy="127775"/>
            </a:xfrm>
            <a:custGeom>
              <a:rect b="b" l="l" r="r" t="t"/>
              <a:pathLst>
                <a:path extrusionOk="0" h="5111" w="1128">
                  <a:moveTo>
                    <a:pt x="5" y="1"/>
                  </a:moveTo>
                  <a:cubicBezTo>
                    <a:pt x="5" y="1"/>
                    <a:pt x="0" y="1"/>
                    <a:pt x="0" y="5"/>
                  </a:cubicBezTo>
                  <a:cubicBezTo>
                    <a:pt x="697" y="725"/>
                    <a:pt x="877" y="1823"/>
                    <a:pt x="706" y="2772"/>
                  </a:cubicBezTo>
                  <a:cubicBezTo>
                    <a:pt x="553" y="3631"/>
                    <a:pt x="567" y="4360"/>
                    <a:pt x="1071" y="5098"/>
                  </a:cubicBezTo>
                  <a:cubicBezTo>
                    <a:pt x="1077" y="5106"/>
                    <a:pt x="1085" y="5110"/>
                    <a:pt x="1093" y="5110"/>
                  </a:cubicBezTo>
                  <a:cubicBezTo>
                    <a:pt x="1111" y="5110"/>
                    <a:pt x="1128" y="5094"/>
                    <a:pt x="1116" y="5075"/>
                  </a:cubicBezTo>
                  <a:cubicBezTo>
                    <a:pt x="832" y="4504"/>
                    <a:pt x="706" y="3991"/>
                    <a:pt x="742" y="3361"/>
                  </a:cubicBezTo>
                  <a:cubicBezTo>
                    <a:pt x="765" y="2903"/>
                    <a:pt x="877" y="2480"/>
                    <a:pt x="864" y="2012"/>
                  </a:cubicBezTo>
                  <a:cubicBezTo>
                    <a:pt x="832" y="1207"/>
                    <a:pt x="630" y="541"/>
                    <a:pt x="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4"/>
            <p:cNvSpPr/>
            <p:nvPr/>
          </p:nvSpPr>
          <p:spPr>
            <a:xfrm>
              <a:off x="3301700" y="924275"/>
              <a:ext cx="10975" cy="3200"/>
            </a:xfrm>
            <a:custGeom>
              <a:rect b="b" l="l" r="r" t="t"/>
              <a:pathLst>
                <a:path extrusionOk="0" h="128" w="439">
                  <a:moveTo>
                    <a:pt x="165" y="0"/>
                  </a:moveTo>
                  <a:cubicBezTo>
                    <a:pt x="117" y="0"/>
                    <a:pt x="67" y="6"/>
                    <a:pt x="19" y="14"/>
                  </a:cubicBezTo>
                  <a:cubicBezTo>
                    <a:pt x="1" y="23"/>
                    <a:pt x="5" y="41"/>
                    <a:pt x="19" y="45"/>
                  </a:cubicBezTo>
                  <a:cubicBezTo>
                    <a:pt x="27" y="45"/>
                    <a:pt x="36" y="45"/>
                    <a:pt x="44" y="45"/>
                  </a:cubicBezTo>
                  <a:cubicBezTo>
                    <a:pt x="170" y="45"/>
                    <a:pt x="292" y="75"/>
                    <a:pt x="405" y="126"/>
                  </a:cubicBezTo>
                  <a:cubicBezTo>
                    <a:pt x="408" y="127"/>
                    <a:pt x="410" y="128"/>
                    <a:pt x="413" y="128"/>
                  </a:cubicBezTo>
                  <a:cubicBezTo>
                    <a:pt x="428" y="128"/>
                    <a:pt x="439" y="106"/>
                    <a:pt x="423" y="90"/>
                  </a:cubicBezTo>
                  <a:cubicBezTo>
                    <a:pt x="349" y="22"/>
                    <a:pt x="259" y="0"/>
                    <a:pt x="16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4"/>
            <p:cNvSpPr/>
            <p:nvPr/>
          </p:nvSpPr>
          <p:spPr>
            <a:xfrm>
              <a:off x="3315475" y="930050"/>
              <a:ext cx="23375" cy="79050"/>
            </a:xfrm>
            <a:custGeom>
              <a:rect b="b" l="l" r="r" t="t"/>
              <a:pathLst>
                <a:path extrusionOk="0" h="3162" w="935">
                  <a:moveTo>
                    <a:pt x="14" y="0"/>
                  </a:moveTo>
                  <a:cubicBezTo>
                    <a:pt x="7" y="0"/>
                    <a:pt x="0" y="11"/>
                    <a:pt x="7" y="21"/>
                  </a:cubicBezTo>
                  <a:cubicBezTo>
                    <a:pt x="745" y="939"/>
                    <a:pt x="538" y="2050"/>
                    <a:pt x="565" y="3148"/>
                  </a:cubicBezTo>
                  <a:cubicBezTo>
                    <a:pt x="565" y="3157"/>
                    <a:pt x="571" y="3161"/>
                    <a:pt x="577" y="3161"/>
                  </a:cubicBezTo>
                  <a:cubicBezTo>
                    <a:pt x="583" y="3161"/>
                    <a:pt x="590" y="3157"/>
                    <a:pt x="592" y="3148"/>
                  </a:cubicBezTo>
                  <a:cubicBezTo>
                    <a:pt x="619" y="1978"/>
                    <a:pt x="934" y="934"/>
                    <a:pt x="21" y="3"/>
                  </a:cubicBezTo>
                  <a:cubicBezTo>
                    <a:pt x="19" y="1"/>
                    <a:pt x="17" y="0"/>
                    <a:pt x="1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4"/>
            <p:cNvSpPr/>
            <p:nvPr/>
          </p:nvSpPr>
          <p:spPr>
            <a:xfrm>
              <a:off x="3326900" y="1014225"/>
              <a:ext cx="14175" cy="48225"/>
            </a:xfrm>
            <a:custGeom>
              <a:rect b="b" l="l" r="r" t="t"/>
              <a:pathLst>
                <a:path extrusionOk="0" h="1929" w="567">
                  <a:moveTo>
                    <a:pt x="219" y="1"/>
                  </a:moveTo>
                  <a:cubicBezTo>
                    <a:pt x="213" y="1"/>
                    <a:pt x="207" y="5"/>
                    <a:pt x="207" y="14"/>
                  </a:cubicBezTo>
                  <a:cubicBezTo>
                    <a:pt x="189" y="563"/>
                    <a:pt x="0" y="1521"/>
                    <a:pt x="513" y="1922"/>
                  </a:cubicBezTo>
                  <a:cubicBezTo>
                    <a:pt x="518" y="1927"/>
                    <a:pt x="524" y="1929"/>
                    <a:pt x="529" y="1929"/>
                  </a:cubicBezTo>
                  <a:cubicBezTo>
                    <a:pt x="549" y="1929"/>
                    <a:pt x="567" y="1902"/>
                    <a:pt x="549" y="1881"/>
                  </a:cubicBezTo>
                  <a:cubicBezTo>
                    <a:pt x="122" y="1400"/>
                    <a:pt x="284" y="613"/>
                    <a:pt x="234" y="14"/>
                  </a:cubicBezTo>
                  <a:cubicBezTo>
                    <a:pt x="232" y="5"/>
                    <a:pt x="225" y="1"/>
                    <a:pt x="2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4"/>
            <p:cNvSpPr/>
            <p:nvPr/>
          </p:nvSpPr>
          <p:spPr>
            <a:xfrm>
              <a:off x="3300925" y="910675"/>
              <a:ext cx="40300" cy="65525"/>
            </a:xfrm>
            <a:custGeom>
              <a:rect b="b" l="l" r="r" t="t"/>
              <a:pathLst>
                <a:path extrusionOk="0" h="2621" w="1612">
                  <a:moveTo>
                    <a:pt x="211" y="0"/>
                  </a:moveTo>
                  <a:cubicBezTo>
                    <a:pt x="146" y="0"/>
                    <a:pt x="79" y="6"/>
                    <a:pt x="9" y="18"/>
                  </a:cubicBezTo>
                  <a:cubicBezTo>
                    <a:pt x="0" y="22"/>
                    <a:pt x="0" y="36"/>
                    <a:pt x="9" y="36"/>
                  </a:cubicBezTo>
                  <a:cubicBezTo>
                    <a:pt x="679" y="166"/>
                    <a:pt x="1053" y="427"/>
                    <a:pt x="1291" y="1093"/>
                  </a:cubicBezTo>
                  <a:cubicBezTo>
                    <a:pt x="1462" y="1574"/>
                    <a:pt x="1467" y="2096"/>
                    <a:pt x="1507" y="2600"/>
                  </a:cubicBezTo>
                  <a:cubicBezTo>
                    <a:pt x="1509" y="2613"/>
                    <a:pt x="1521" y="2620"/>
                    <a:pt x="1531" y="2620"/>
                  </a:cubicBezTo>
                  <a:cubicBezTo>
                    <a:pt x="1542" y="2620"/>
                    <a:pt x="1552" y="2613"/>
                    <a:pt x="1552" y="2600"/>
                  </a:cubicBezTo>
                  <a:cubicBezTo>
                    <a:pt x="1612" y="1749"/>
                    <a:pt x="1337" y="0"/>
                    <a:pt x="21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4"/>
            <p:cNvSpPr/>
            <p:nvPr/>
          </p:nvSpPr>
          <p:spPr>
            <a:xfrm>
              <a:off x="3262225" y="932925"/>
              <a:ext cx="11425" cy="33975"/>
            </a:xfrm>
            <a:custGeom>
              <a:rect b="b" l="l" r="r" t="t"/>
              <a:pathLst>
                <a:path extrusionOk="0" h="1359" w="457">
                  <a:moveTo>
                    <a:pt x="158" y="0"/>
                  </a:moveTo>
                  <a:cubicBezTo>
                    <a:pt x="150" y="0"/>
                    <a:pt x="142" y="5"/>
                    <a:pt x="140" y="14"/>
                  </a:cubicBezTo>
                  <a:cubicBezTo>
                    <a:pt x="113" y="441"/>
                    <a:pt x="1" y="1071"/>
                    <a:pt x="423" y="1355"/>
                  </a:cubicBezTo>
                  <a:cubicBezTo>
                    <a:pt x="427" y="1357"/>
                    <a:pt x="430" y="1358"/>
                    <a:pt x="433" y="1358"/>
                  </a:cubicBezTo>
                  <a:cubicBezTo>
                    <a:pt x="447" y="1358"/>
                    <a:pt x="457" y="1338"/>
                    <a:pt x="446" y="1323"/>
                  </a:cubicBezTo>
                  <a:cubicBezTo>
                    <a:pt x="127" y="959"/>
                    <a:pt x="194" y="468"/>
                    <a:pt x="176" y="14"/>
                  </a:cubicBezTo>
                  <a:cubicBezTo>
                    <a:pt x="174" y="5"/>
                    <a:pt x="166" y="0"/>
                    <a:pt x="15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4"/>
            <p:cNvSpPr/>
            <p:nvPr/>
          </p:nvSpPr>
          <p:spPr>
            <a:xfrm>
              <a:off x="3272800" y="937100"/>
              <a:ext cx="5525" cy="18800"/>
            </a:xfrm>
            <a:custGeom>
              <a:rect b="b" l="l" r="r" t="t"/>
              <a:pathLst>
                <a:path extrusionOk="0" h="752" w="221">
                  <a:moveTo>
                    <a:pt x="51" y="0"/>
                  </a:moveTo>
                  <a:cubicBezTo>
                    <a:pt x="39" y="0"/>
                    <a:pt x="25" y="8"/>
                    <a:pt x="23" y="22"/>
                  </a:cubicBezTo>
                  <a:cubicBezTo>
                    <a:pt x="0" y="261"/>
                    <a:pt x="9" y="540"/>
                    <a:pt x="158" y="738"/>
                  </a:cubicBezTo>
                  <a:cubicBezTo>
                    <a:pt x="164" y="747"/>
                    <a:pt x="175" y="752"/>
                    <a:pt x="185" y="752"/>
                  </a:cubicBezTo>
                  <a:cubicBezTo>
                    <a:pt x="204" y="752"/>
                    <a:pt x="220" y="738"/>
                    <a:pt x="212" y="715"/>
                  </a:cubicBezTo>
                  <a:cubicBezTo>
                    <a:pt x="140" y="481"/>
                    <a:pt x="63" y="274"/>
                    <a:pt x="72" y="22"/>
                  </a:cubicBezTo>
                  <a:cubicBezTo>
                    <a:pt x="72" y="7"/>
                    <a:pt x="62" y="0"/>
                    <a:pt x="5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4"/>
            <p:cNvSpPr/>
            <p:nvPr/>
          </p:nvSpPr>
          <p:spPr>
            <a:xfrm>
              <a:off x="3283275" y="939750"/>
              <a:ext cx="19700" cy="38500"/>
            </a:xfrm>
            <a:custGeom>
              <a:rect b="b" l="l" r="r" t="t"/>
              <a:pathLst>
                <a:path extrusionOk="0" h="1540" w="788">
                  <a:moveTo>
                    <a:pt x="18" y="1"/>
                  </a:moveTo>
                  <a:cubicBezTo>
                    <a:pt x="10" y="1"/>
                    <a:pt x="0" y="12"/>
                    <a:pt x="4" y="20"/>
                  </a:cubicBezTo>
                  <a:cubicBezTo>
                    <a:pt x="130" y="213"/>
                    <a:pt x="274" y="380"/>
                    <a:pt x="378" y="582"/>
                  </a:cubicBezTo>
                  <a:cubicBezTo>
                    <a:pt x="531" y="884"/>
                    <a:pt x="513" y="1172"/>
                    <a:pt x="477" y="1491"/>
                  </a:cubicBezTo>
                  <a:cubicBezTo>
                    <a:pt x="474" y="1520"/>
                    <a:pt x="502" y="1539"/>
                    <a:pt x="527" y="1539"/>
                  </a:cubicBezTo>
                  <a:cubicBezTo>
                    <a:pt x="542" y="1539"/>
                    <a:pt x="556" y="1533"/>
                    <a:pt x="562" y="1518"/>
                  </a:cubicBezTo>
                  <a:cubicBezTo>
                    <a:pt x="787" y="1055"/>
                    <a:pt x="432" y="263"/>
                    <a:pt x="22" y="2"/>
                  </a:cubicBezTo>
                  <a:cubicBezTo>
                    <a:pt x="21" y="1"/>
                    <a:pt x="20" y="1"/>
                    <a:pt x="18"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4"/>
            <p:cNvSpPr/>
            <p:nvPr/>
          </p:nvSpPr>
          <p:spPr>
            <a:xfrm>
              <a:off x="3214325" y="925500"/>
              <a:ext cx="37875" cy="47600"/>
            </a:xfrm>
            <a:custGeom>
              <a:rect b="b" l="l" r="r" t="t"/>
              <a:pathLst>
                <a:path extrusionOk="0" h="1904" w="1515">
                  <a:moveTo>
                    <a:pt x="1489" y="0"/>
                  </a:moveTo>
                  <a:cubicBezTo>
                    <a:pt x="1486" y="0"/>
                    <a:pt x="1482" y="2"/>
                    <a:pt x="1480" y="5"/>
                  </a:cubicBezTo>
                  <a:cubicBezTo>
                    <a:pt x="1233" y="279"/>
                    <a:pt x="1143" y="639"/>
                    <a:pt x="949" y="950"/>
                  </a:cubicBezTo>
                  <a:cubicBezTo>
                    <a:pt x="742" y="1287"/>
                    <a:pt x="468" y="1759"/>
                    <a:pt x="41" y="1836"/>
                  </a:cubicBezTo>
                  <a:cubicBezTo>
                    <a:pt x="0" y="1840"/>
                    <a:pt x="14" y="1903"/>
                    <a:pt x="54" y="1903"/>
                  </a:cubicBezTo>
                  <a:cubicBezTo>
                    <a:pt x="365" y="1899"/>
                    <a:pt x="621" y="1625"/>
                    <a:pt x="796" y="1395"/>
                  </a:cubicBezTo>
                  <a:cubicBezTo>
                    <a:pt x="918" y="1233"/>
                    <a:pt x="1030" y="1062"/>
                    <a:pt x="1143" y="887"/>
                  </a:cubicBezTo>
                  <a:cubicBezTo>
                    <a:pt x="1309" y="626"/>
                    <a:pt x="1323" y="288"/>
                    <a:pt x="1507" y="28"/>
                  </a:cubicBezTo>
                  <a:cubicBezTo>
                    <a:pt x="1514" y="14"/>
                    <a:pt x="1500" y="0"/>
                    <a:pt x="148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4"/>
            <p:cNvSpPr/>
            <p:nvPr/>
          </p:nvSpPr>
          <p:spPr>
            <a:xfrm>
              <a:off x="3216825" y="923250"/>
              <a:ext cx="28325" cy="35200"/>
            </a:xfrm>
            <a:custGeom>
              <a:rect b="b" l="l" r="r" t="t"/>
              <a:pathLst>
                <a:path extrusionOk="0" h="1408" w="1133">
                  <a:moveTo>
                    <a:pt x="1119" y="1"/>
                  </a:moveTo>
                  <a:cubicBezTo>
                    <a:pt x="485" y="28"/>
                    <a:pt x="373" y="968"/>
                    <a:pt x="22" y="1350"/>
                  </a:cubicBezTo>
                  <a:cubicBezTo>
                    <a:pt x="0" y="1375"/>
                    <a:pt x="24" y="1408"/>
                    <a:pt x="50" y="1408"/>
                  </a:cubicBezTo>
                  <a:cubicBezTo>
                    <a:pt x="57" y="1408"/>
                    <a:pt x="64" y="1405"/>
                    <a:pt x="71" y="1400"/>
                  </a:cubicBezTo>
                  <a:cubicBezTo>
                    <a:pt x="269" y="1229"/>
                    <a:pt x="377" y="981"/>
                    <a:pt x="489" y="756"/>
                  </a:cubicBezTo>
                  <a:cubicBezTo>
                    <a:pt x="624" y="500"/>
                    <a:pt x="795" y="73"/>
                    <a:pt x="1119" y="23"/>
                  </a:cubicBezTo>
                  <a:cubicBezTo>
                    <a:pt x="1133" y="19"/>
                    <a:pt x="1128" y="1"/>
                    <a:pt x="11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4"/>
            <p:cNvSpPr/>
            <p:nvPr/>
          </p:nvSpPr>
          <p:spPr>
            <a:xfrm>
              <a:off x="3178100" y="917625"/>
              <a:ext cx="74400" cy="57325"/>
            </a:xfrm>
            <a:custGeom>
              <a:rect b="b" l="l" r="r" t="t"/>
              <a:pathLst>
                <a:path extrusionOk="0" h="2293" w="2976">
                  <a:moveTo>
                    <a:pt x="2383" y="0"/>
                  </a:moveTo>
                  <a:cubicBezTo>
                    <a:pt x="1888" y="0"/>
                    <a:pt x="1377" y="289"/>
                    <a:pt x="1013" y="594"/>
                  </a:cubicBezTo>
                  <a:cubicBezTo>
                    <a:pt x="599" y="941"/>
                    <a:pt x="1" y="1683"/>
                    <a:pt x="127" y="2281"/>
                  </a:cubicBezTo>
                  <a:cubicBezTo>
                    <a:pt x="127" y="2289"/>
                    <a:pt x="133" y="2292"/>
                    <a:pt x="140" y="2292"/>
                  </a:cubicBezTo>
                  <a:cubicBezTo>
                    <a:pt x="146" y="2292"/>
                    <a:pt x="152" y="2290"/>
                    <a:pt x="154" y="2286"/>
                  </a:cubicBezTo>
                  <a:lnTo>
                    <a:pt x="167" y="2272"/>
                  </a:lnTo>
                  <a:cubicBezTo>
                    <a:pt x="174" y="2262"/>
                    <a:pt x="165" y="2252"/>
                    <a:pt x="154" y="2252"/>
                  </a:cubicBezTo>
                  <a:cubicBezTo>
                    <a:pt x="151" y="2252"/>
                    <a:pt x="148" y="2252"/>
                    <a:pt x="145" y="2254"/>
                  </a:cubicBezTo>
                  <a:cubicBezTo>
                    <a:pt x="221" y="2196"/>
                    <a:pt x="235" y="1926"/>
                    <a:pt x="257" y="1836"/>
                  </a:cubicBezTo>
                  <a:cubicBezTo>
                    <a:pt x="347" y="1494"/>
                    <a:pt x="608" y="1166"/>
                    <a:pt x="833" y="905"/>
                  </a:cubicBezTo>
                  <a:cubicBezTo>
                    <a:pt x="1167" y="512"/>
                    <a:pt x="1815" y="92"/>
                    <a:pt x="2406" y="92"/>
                  </a:cubicBezTo>
                  <a:cubicBezTo>
                    <a:pt x="2579" y="92"/>
                    <a:pt x="2748" y="128"/>
                    <a:pt x="2902" y="212"/>
                  </a:cubicBezTo>
                  <a:cubicBezTo>
                    <a:pt x="2909" y="216"/>
                    <a:pt x="2917" y="218"/>
                    <a:pt x="2923" y="218"/>
                  </a:cubicBezTo>
                  <a:cubicBezTo>
                    <a:pt x="2957" y="218"/>
                    <a:pt x="2976" y="167"/>
                    <a:pt x="2938" y="145"/>
                  </a:cubicBezTo>
                  <a:cubicBezTo>
                    <a:pt x="2762" y="43"/>
                    <a:pt x="2574" y="0"/>
                    <a:pt x="2383"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4"/>
            <p:cNvSpPr/>
            <p:nvPr/>
          </p:nvSpPr>
          <p:spPr>
            <a:xfrm>
              <a:off x="3187900" y="926025"/>
              <a:ext cx="37975" cy="49550"/>
            </a:xfrm>
            <a:custGeom>
              <a:rect b="b" l="l" r="r" t="t"/>
              <a:pathLst>
                <a:path extrusionOk="0" h="1982" w="1519">
                  <a:moveTo>
                    <a:pt x="1492" y="0"/>
                  </a:moveTo>
                  <a:cubicBezTo>
                    <a:pt x="1490" y="0"/>
                    <a:pt x="1487" y="1"/>
                    <a:pt x="1485" y="2"/>
                  </a:cubicBezTo>
                  <a:cubicBezTo>
                    <a:pt x="1098" y="204"/>
                    <a:pt x="769" y="555"/>
                    <a:pt x="504" y="902"/>
                  </a:cubicBezTo>
                  <a:cubicBezTo>
                    <a:pt x="279" y="1199"/>
                    <a:pt x="0" y="1572"/>
                    <a:pt x="58" y="1968"/>
                  </a:cubicBezTo>
                  <a:cubicBezTo>
                    <a:pt x="58" y="1977"/>
                    <a:pt x="64" y="1981"/>
                    <a:pt x="70" y="1981"/>
                  </a:cubicBezTo>
                  <a:cubicBezTo>
                    <a:pt x="79" y="1981"/>
                    <a:pt x="90" y="1974"/>
                    <a:pt x="90" y="1963"/>
                  </a:cubicBezTo>
                  <a:cubicBezTo>
                    <a:pt x="193" y="1181"/>
                    <a:pt x="895" y="474"/>
                    <a:pt x="1507" y="34"/>
                  </a:cubicBezTo>
                  <a:cubicBezTo>
                    <a:pt x="1519" y="22"/>
                    <a:pt x="1507" y="0"/>
                    <a:pt x="149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24"/>
          <p:cNvSpPr txBox="1"/>
          <p:nvPr>
            <p:ph type="title"/>
          </p:nvPr>
        </p:nvSpPr>
        <p:spPr>
          <a:xfrm>
            <a:off x="620714" y="430112"/>
            <a:ext cx="26157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PATIENT MEDICAL HISTORY</a:t>
            </a:r>
            <a:endParaRPr/>
          </a:p>
        </p:txBody>
      </p:sp>
      <p:sp>
        <p:nvSpPr>
          <p:cNvPr id="954" name="Google Shape;954;p24"/>
          <p:cNvSpPr txBox="1"/>
          <p:nvPr/>
        </p:nvSpPr>
        <p:spPr>
          <a:xfrm>
            <a:off x="3609030" y="1178725"/>
            <a:ext cx="642300" cy="43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Clr>
                <a:schemeClr val="dk1"/>
              </a:buClr>
              <a:buSzPts val="1100"/>
              <a:buFont typeface="Arial"/>
              <a:buNone/>
            </a:pPr>
            <a:r>
              <a:rPr lang="es">
                <a:solidFill>
                  <a:schemeClr val="accent1"/>
                </a:solidFill>
                <a:latin typeface="Lexend Deca"/>
                <a:ea typeface="Lexend Deca"/>
                <a:cs typeface="Lexend Deca"/>
                <a:sym typeface="Lexend Deca"/>
              </a:rPr>
              <a:t>23%</a:t>
            </a:r>
            <a:endParaRPr>
              <a:solidFill>
                <a:schemeClr val="accent1"/>
              </a:solidFill>
              <a:latin typeface="Lexend Deca"/>
              <a:ea typeface="Lexend Deca"/>
              <a:cs typeface="Lexend Deca"/>
              <a:sym typeface="Lexend Deca"/>
            </a:endParaRPr>
          </a:p>
        </p:txBody>
      </p:sp>
      <p:sp>
        <p:nvSpPr>
          <p:cNvPr id="955" name="Google Shape;955;p24"/>
          <p:cNvSpPr txBox="1"/>
          <p:nvPr/>
        </p:nvSpPr>
        <p:spPr>
          <a:xfrm>
            <a:off x="4487430" y="1178725"/>
            <a:ext cx="642300" cy="43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s">
                <a:solidFill>
                  <a:schemeClr val="accent1"/>
                </a:solidFill>
                <a:latin typeface="Lexend Deca"/>
                <a:ea typeface="Lexend Deca"/>
                <a:cs typeface="Lexend Deca"/>
                <a:sym typeface="Lexend Deca"/>
              </a:rPr>
              <a:t>45</a:t>
            </a:r>
            <a:r>
              <a:rPr lang="es">
                <a:solidFill>
                  <a:schemeClr val="accent1"/>
                </a:solidFill>
                <a:latin typeface="Lexend Deca"/>
                <a:ea typeface="Lexend Deca"/>
                <a:cs typeface="Lexend Deca"/>
                <a:sym typeface="Lexend Deca"/>
              </a:rPr>
              <a:t>%</a:t>
            </a:r>
            <a:endParaRPr>
              <a:solidFill>
                <a:schemeClr val="accent1"/>
              </a:solidFill>
              <a:latin typeface="Lexend Deca"/>
              <a:ea typeface="Lexend Deca"/>
              <a:cs typeface="Lexend Deca"/>
              <a:sym typeface="Lexend Deca"/>
            </a:endParaRPr>
          </a:p>
          <a:p>
            <a:pPr indent="0" lvl="0" marL="0" rtl="0" algn="ctr">
              <a:spcBef>
                <a:spcPts val="1600"/>
              </a:spcBef>
              <a:spcAft>
                <a:spcPts val="0"/>
              </a:spcAft>
              <a:buNone/>
            </a:pPr>
            <a:r>
              <a:t/>
            </a:r>
            <a:endParaRPr>
              <a:solidFill>
                <a:schemeClr val="accent1"/>
              </a:solidFill>
              <a:latin typeface="Lexend Deca"/>
              <a:ea typeface="Lexend Deca"/>
              <a:cs typeface="Lexend Deca"/>
              <a:sym typeface="Lexend Deca"/>
            </a:endParaRPr>
          </a:p>
        </p:txBody>
      </p:sp>
      <p:sp>
        <p:nvSpPr>
          <p:cNvPr id="956" name="Google Shape;956;p24"/>
          <p:cNvSpPr txBox="1"/>
          <p:nvPr/>
        </p:nvSpPr>
        <p:spPr>
          <a:xfrm>
            <a:off x="5365830" y="1178725"/>
            <a:ext cx="642300" cy="43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s">
                <a:solidFill>
                  <a:schemeClr val="lt1"/>
                </a:solidFill>
                <a:latin typeface="Lexend Deca"/>
                <a:ea typeface="Lexend Deca"/>
                <a:cs typeface="Lexend Deca"/>
                <a:sym typeface="Lexend Deca"/>
              </a:rPr>
              <a:t>6</a:t>
            </a:r>
            <a:r>
              <a:rPr lang="es">
                <a:solidFill>
                  <a:schemeClr val="lt1"/>
                </a:solidFill>
                <a:latin typeface="Lexend Deca"/>
                <a:ea typeface="Lexend Deca"/>
                <a:cs typeface="Lexend Deca"/>
                <a:sym typeface="Lexend Deca"/>
              </a:rPr>
              <a:t>3%</a:t>
            </a:r>
            <a:endParaRPr>
              <a:solidFill>
                <a:schemeClr val="lt1"/>
              </a:solidFill>
              <a:latin typeface="Lexend Deca"/>
              <a:ea typeface="Lexend Deca"/>
              <a:cs typeface="Lexend Deca"/>
              <a:sym typeface="Lexend Deca"/>
            </a:endParaRPr>
          </a:p>
          <a:p>
            <a:pPr indent="0" lvl="0" marL="0" rtl="0" algn="ctr">
              <a:spcBef>
                <a:spcPts val="1600"/>
              </a:spcBef>
              <a:spcAft>
                <a:spcPts val="0"/>
              </a:spcAft>
              <a:buNone/>
            </a:pPr>
            <a:r>
              <a:t/>
            </a:r>
            <a:endParaRPr>
              <a:solidFill>
                <a:schemeClr val="lt1"/>
              </a:solidFill>
              <a:latin typeface="Lexend Deca"/>
              <a:ea typeface="Lexend Deca"/>
              <a:cs typeface="Lexend Deca"/>
              <a:sym typeface="Lexend Deca"/>
            </a:endParaRPr>
          </a:p>
        </p:txBody>
      </p:sp>
      <p:sp>
        <p:nvSpPr>
          <p:cNvPr id="957" name="Google Shape;957;p24"/>
          <p:cNvSpPr txBox="1"/>
          <p:nvPr/>
        </p:nvSpPr>
        <p:spPr>
          <a:xfrm>
            <a:off x="7122630" y="1178725"/>
            <a:ext cx="642300" cy="43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s">
                <a:solidFill>
                  <a:schemeClr val="lt1"/>
                </a:solidFill>
                <a:latin typeface="Lexend Deca"/>
                <a:ea typeface="Lexend Deca"/>
                <a:cs typeface="Lexend Deca"/>
                <a:sym typeface="Lexend Deca"/>
              </a:rPr>
              <a:t>77</a:t>
            </a:r>
            <a:r>
              <a:rPr lang="es">
                <a:solidFill>
                  <a:schemeClr val="lt1"/>
                </a:solidFill>
                <a:latin typeface="Lexend Deca"/>
                <a:ea typeface="Lexend Deca"/>
                <a:cs typeface="Lexend Deca"/>
                <a:sym typeface="Lexend Deca"/>
              </a:rPr>
              <a:t>%</a:t>
            </a:r>
            <a:endParaRPr>
              <a:solidFill>
                <a:schemeClr val="lt1"/>
              </a:solidFill>
              <a:latin typeface="Lexend Deca"/>
              <a:ea typeface="Lexend Deca"/>
              <a:cs typeface="Lexend Deca"/>
              <a:sym typeface="Lexend Deca"/>
            </a:endParaRPr>
          </a:p>
          <a:p>
            <a:pPr indent="0" lvl="0" marL="0" rtl="0" algn="ctr">
              <a:spcBef>
                <a:spcPts val="1600"/>
              </a:spcBef>
              <a:spcAft>
                <a:spcPts val="0"/>
              </a:spcAft>
              <a:buNone/>
            </a:pPr>
            <a:r>
              <a:t/>
            </a:r>
            <a:endParaRPr>
              <a:solidFill>
                <a:schemeClr val="lt1"/>
              </a:solidFill>
              <a:latin typeface="Lexend Deca"/>
              <a:ea typeface="Lexend Deca"/>
              <a:cs typeface="Lexend Deca"/>
              <a:sym typeface="Lexend Deca"/>
            </a:endParaRPr>
          </a:p>
        </p:txBody>
      </p:sp>
      <p:sp>
        <p:nvSpPr>
          <p:cNvPr id="958" name="Google Shape;958;p24"/>
          <p:cNvSpPr txBox="1"/>
          <p:nvPr/>
        </p:nvSpPr>
        <p:spPr>
          <a:xfrm>
            <a:off x="872395" y="2105166"/>
            <a:ext cx="1176000" cy="43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dk1"/>
              </a:buClr>
              <a:buSzPts val="1100"/>
              <a:buFont typeface="Arial"/>
              <a:buNone/>
            </a:pPr>
            <a:r>
              <a:rPr lang="es" sz="1200">
                <a:solidFill>
                  <a:schemeClr val="accent1"/>
                </a:solidFill>
                <a:latin typeface="Lexend Deca"/>
                <a:ea typeface="Lexend Deca"/>
                <a:cs typeface="Lexend Deca"/>
                <a:sym typeface="Lexend Deca"/>
              </a:rPr>
              <a:t>VENUS</a:t>
            </a:r>
            <a:endParaRPr sz="1200">
              <a:solidFill>
                <a:schemeClr val="accent1"/>
              </a:solidFill>
              <a:latin typeface="Lexend Deca"/>
              <a:ea typeface="Lexend Deca"/>
              <a:cs typeface="Lexend Deca"/>
              <a:sym typeface="Lexend Deca"/>
            </a:endParaRPr>
          </a:p>
        </p:txBody>
      </p:sp>
      <p:sp>
        <p:nvSpPr>
          <p:cNvPr id="959" name="Google Shape;959;p24"/>
          <p:cNvSpPr txBox="1"/>
          <p:nvPr/>
        </p:nvSpPr>
        <p:spPr>
          <a:xfrm>
            <a:off x="872395" y="2385366"/>
            <a:ext cx="1176000" cy="432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Clr>
                <a:schemeClr val="dk1"/>
              </a:buClr>
              <a:buSzPts val="1100"/>
              <a:buFont typeface="Arial"/>
              <a:buNone/>
            </a:pPr>
            <a:r>
              <a:rPr lang="es" sz="1200">
                <a:solidFill>
                  <a:schemeClr val="lt1"/>
                </a:solidFill>
                <a:latin typeface="Lexend Deca"/>
                <a:ea typeface="Lexend Deca"/>
                <a:cs typeface="Lexend Deca"/>
                <a:sym typeface="Lexend Deca"/>
              </a:rPr>
              <a:t>MERCURY</a:t>
            </a:r>
            <a:endParaRPr sz="1200">
              <a:solidFill>
                <a:schemeClr val="lt1"/>
              </a:solidFill>
              <a:latin typeface="Lexend Deca"/>
              <a:ea typeface="Lexend Deca"/>
              <a:cs typeface="Lexend Deca"/>
              <a:sym typeface="Lexend Deca"/>
            </a:endParaRPr>
          </a:p>
        </p:txBody>
      </p:sp>
      <p:sp>
        <p:nvSpPr>
          <p:cNvPr id="960" name="Google Shape;960;p24"/>
          <p:cNvSpPr/>
          <p:nvPr/>
        </p:nvSpPr>
        <p:spPr>
          <a:xfrm>
            <a:off x="704250" y="2214091"/>
            <a:ext cx="118500" cy="118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4"/>
          <p:cNvSpPr/>
          <p:nvPr/>
        </p:nvSpPr>
        <p:spPr>
          <a:xfrm>
            <a:off x="704250" y="2500341"/>
            <a:ext cx="118500" cy="1185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2" name="Google Shape;962;p24"/>
          <p:cNvCxnSpPr/>
          <p:nvPr/>
        </p:nvCxnSpPr>
        <p:spPr>
          <a:xfrm rot="10800000">
            <a:off x="720000" y="1062125"/>
            <a:ext cx="0" cy="9786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grpSp>
        <p:nvGrpSpPr>
          <p:cNvPr id="967" name="Google Shape;967;p25"/>
          <p:cNvGrpSpPr/>
          <p:nvPr/>
        </p:nvGrpSpPr>
        <p:grpSpPr>
          <a:xfrm>
            <a:off x="6368149" y="2629724"/>
            <a:ext cx="1025015" cy="999538"/>
            <a:chOff x="2649525" y="1643350"/>
            <a:chExt cx="301750" cy="294250"/>
          </a:xfrm>
        </p:grpSpPr>
        <p:sp>
          <p:nvSpPr>
            <p:cNvPr id="968" name="Google Shape;968;p25"/>
            <p:cNvSpPr/>
            <p:nvPr/>
          </p:nvSpPr>
          <p:spPr>
            <a:xfrm>
              <a:off x="2649525" y="1647275"/>
              <a:ext cx="301750" cy="290325"/>
            </a:xfrm>
            <a:custGeom>
              <a:rect b="b" l="l" r="r" t="t"/>
              <a:pathLst>
                <a:path extrusionOk="0" h="11613" w="12070">
                  <a:moveTo>
                    <a:pt x="6262" y="227"/>
                  </a:moveTo>
                  <a:cubicBezTo>
                    <a:pt x="9344" y="227"/>
                    <a:pt x="11841" y="2723"/>
                    <a:pt x="11845" y="5805"/>
                  </a:cubicBezTo>
                  <a:cubicBezTo>
                    <a:pt x="11845" y="8063"/>
                    <a:pt x="10482" y="10097"/>
                    <a:pt x="8399" y="10960"/>
                  </a:cubicBezTo>
                  <a:cubicBezTo>
                    <a:pt x="7708" y="11246"/>
                    <a:pt x="6983" y="11385"/>
                    <a:pt x="6264" y="11385"/>
                  </a:cubicBezTo>
                  <a:cubicBezTo>
                    <a:pt x="4811" y="11385"/>
                    <a:pt x="3385" y="10818"/>
                    <a:pt x="2317" y="9750"/>
                  </a:cubicBezTo>
                  <a:cubicBezTo>
                    <a:pt x="720" y="8153"/>
                    <a:pt x="243" y="5755"/>
                    <a:pt x="1107" y="3668"/>
                  </a:cubicBezTo>
                  <a:cubicBezTo>
                    <a:pt x="1971" y="1585"/>
                    <a:pt x="4004" y="227"/>
                    <a:pt x="6262" y="227"/>
                  </a:cubicBezTo>
                  <a:close/>
                  <a:moveTo>
                    <a:pt x="6267" y="0"/>
                  </a:moveTo>
                  <a:cubicBezTo>
                    <a:pt x="4756" y="0"/>
                    <a:pt x="3270" y="591"/>
                    <a:pt x="2160" y="1702"/>
                  </a:cubicBezTo>
                  <a:cubicBezTo>
                    <a:pt x="500" y="3362"/>
                    <a:pt x="0" y="5859"/>
                    <a:pt x="900" y="8027"/>
                  </a:cubicBezTo>
                  <a:cubicBezTo>
                    <a:pt x="1800" y="10196"/>
                    <a:pt x="3914" y="11613"/>
                    <a:pt x="6262" y="11613"/>
                  </a:cubicBezTo>
                  <a:cubicBezTo>
                    <a:pt x="9470" y="11608"/>
                    <a:pt x="12065" y="9012"/>
                    <a:pt x="12070" y="5805"/>
                  </a:cubicBezTo>
                  <a:cubicBezTo>
                    <a:pt x="12070" y="3457"/>
                    <a:pt x="10653" y="1342"/>
                    <a:pt x="8485" y="443"/>
                  </a:cubicBezTo>
                  <a:cubicBezTo>
                    <a:pt x="7767" y="145"/>
                    <a:pt x="7014" y="0"/>
                    <a:pt x="626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5"/>
            <p:cNvSpPr/>
            <p:nvPr/>
          </p:nvSpPr>
          <p:spPr>
            <a:xfrm>
              <a:off x="2811125" y="1701475"/>
              <a:ext cx="85950" cy="185725"/>
            </a:xfrm>
            <a:custGeom>
              <a:rect b="b" l="l" r="r" t="t"/>
              <a:pathLst>
                <a:path extrusionOk="0" h="7429" w="3438">
                  <a:moveTo>
                    <a:pt x="1961" y="1"/>
                  </a:moveTo>
                  <a:cubicBezTo>
                    <a:pt x="1839" y="1"/>
                    <a:pt x="1661" y="326"/>
                    <a:pt x="1661" y="326"/>
                  </a:cubicBezTo>
                  <a:lnTo>
                    <a:pt x="1638" y="326"/>
                  </a:lnTo>
                  <a:cubicBezTo>
                    <a:pt x="1625" y="182"/>
                    <a:pt x="1602" y="87"/>
                    <a:pt x="1566" y="78"/>
                  </a:cubicBezTo>
                  <a:cubicBezTo>
                    <a:pt x="1562" y="77"/>
                    <a:pt x="1558" y="77"/>
                    <a:pt x="1554" y="77"/>
                  </a:cubicBezTo>
                  <a:cubicBezTo>
                    <a:pt x="1330" y="77"/>
                    <a:pt x="1153" y="1615"/>
                    <a:pt x="1161" y="2022"/>
                  </a:cubicBezTo>
                  <a:cubicBezTo>
                    <a:pt x="1161" y="2098"/>
                    <a:pt x="1166" y="2175"/>
                    <a:pt x="1170" y="2256"/>
                  </a:cubicBezTo>
                  <a:cubicBezTo>
                    <a:pt x="1170" y="2296"/>
                    <a:pt x="1175" y="2337"/>
                    <a:pt x="1175" y="2377"/>
                  </a:cubicBezTo>
                  <a:cubicBezTo>
                    <a:pt x="1256" y="3673"/>
                    <a:pt x="1458" y="5076"/>
                    <a:pt x="1377" y="5234"/>
                  </a:cubicBezTo>
                  <a:cubicBezTo>
                    <a:pt x="1372" y="5245"/>
                    <a:pt x="1364" y="5250"/>
                    <a:pt x="1354" y="5250"/>
                  </a:cubicBezTo>
                  <a:cubicBezTo>
                    <a:pt x="1286" y="5250"/>
                    <a:pt x="1111" y="5035"/>
                    <a:pt x="815" y="4798"/>
                  </a:cubicBezTo>
                  <a:cubicBezTo>
                    <a:pt x="815" y="5004"/>
                    <a:pt x="765" y="6219"/>
                    <a:pt x="10" y="6696"/>
                  </a:cubicBezTo>
                  <a:lnTo>
                    <a:pt x="1" y="6705"/>
                  </a:lnTo>
                  <a:cubicBezTo>
                    <a:pt x="535" y="7027"/>
                    <a:pt x="1332" y="7429"/>
                    <a:pt x="1989" y="7429"/>
                  </a:cubicBezTo>
                  <a:cubicBezTo>
                    <a:pt x="2278" y="7429"/>
                    <a:pt x="2540" y="7351"/>
                    <a:pt x="2740" y="7155"/>
                  </a:cubicBezTo>
                  <a:cubicBezTo>
                    <a:pt x="3438" y="6471"/>
                    <a:pt x="2376" y="2251"/>
                    <a:pt x="2335" y="1981"/>
                  </a:cubicBezTo>
                  <a:cubicBezTo>
                    <a:pt x="2295" y="1716"/>
                    <a:pt x="2430" y="497"/>
                    <a:pt x="2326" y="249"/>
                  </a:cubicBezTo>
                  <a:cubicBezTo>
                    <a:pt x="2309" y="209"/>
                    <a:pt x="2287" y="193"/>
                    <a:pt x="2262" y="193"/>
                  </a:cubicBezTo>
                  <a:cubicBezTo>
                    <a:pt x="2179" y="193"/>
                    <a:pt x="2075" y="375"/>
                    <a:pt x="2075" y="375"/>
                  </a:cubicBezTo>
                  <a:lnTo>
                    <a:pt x="2070" y="375"/>
                  </a:lnTo>
                  <a:cubicBezTo>
                    <a:pt x="2075" y="204"/>
                    <a:pt x="2061" y="69"/>
                    <a:pt x="2007" y="20"/>
                  </a:cubicBezTo>
                  <a:cubicBezTo>
                    <a:pt x="1993" y="7"/>
                    <a:pt x="1978" y="1"/>
                    <a:pt x="1961"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5"/>
            <p:cNvSpPr/>
            <p:nvPr/>
          </p:nvSpPr>
          <p:spPr>
            <a:xfrm>
              <a:off x="2717450" y="1658325"/>
              <a:ext cx="132950" cy="160650"/>
            </a:xfrm>
            <a:custGeom>
              <a:rect b="b" l="l" r="r" t="t"/>
              <a:pathLst>
                <a:path extrusionOk="0" h="6426" w="5318">
                  <a:moveTo>
                    <a:pt x="4445" y="1"/>
                  </a:moveTo>
                  <a:cubicBezTo>
                    <a:pt x="4292" y="549"/>
                    <a:pt x="2337" y="1495"/>
                    <a:pt x="1378" y="1495"/>
                  </a:cubicBezTo>
                  <a:cubicBezTo>
                    <a:pt x="1125" y="1495"/>
                    <a:pt x="941" y="1429"/>
                    <a:pt x="878" y="1274"/>
                  </a:cubicBezTo>
                  <a:cubicBezTo>
                    <a:pt x="855" y="1215"/>
                    <a:pt x="846" y="1148"/>
                    <a:pt x="851" y="1085"/>
                  </a:cubicBezTo>
                  <a:lnTo>
                    <a:pt x="851" y="1085"/>
                  </a:lnTo>
                  <a:cubicBezTo>
                    <a:pt x="725" y="1116"/>
                    <a:pt x="594" y="1134"/>
                    <a:pt x="464" y="1134"/>
                  </a:cubicBezTo>
                  <a:lnTo>
                    <a:pt x="464" y="1193"/>
                  </a:lnTo>
                  <a:cubicBezTo>
                    <a:pt x="464" y="1193"/>
                    <a:pt x="338" y="2637"/>
                    <a:pt x="324" y="2988"/>
                  </a:cubicBezTo>
                  <a:cubicBezTo>
                    <a:pt x="324" y="3024"/>
                    <a:pt x="275" y="3100"/>
                    <a:pt x="243" y="3213"/>
                  </a:cubicBezTo>
                  <a:cubicBezTo>
                    <a:pt x="122" y="3622"/>
                    <a:pt x="0" y="4481"/>
                    <a:pt x="630" y="4976"/>
                  </a:cubicBezTo>
                  <a:cubicBezTo>
                    <a:pt x="819" y="5124"/>
                    <a:pt x="1031" y="5237"/>
                    <a:pt x="1260" y="5318"/>
                  </a:cubicBezTo>
                  <a:lnTo>
                    <a:pt x="1210" y="5934"/>
                  </a:lnTo>
                  <a:lnTo>
                    <a:pt x="1206" y="5988"/>
                  </a:lnTo>
                  <a:cubicBezTo>
                    <a:pt x="1206" y="5988"/>
                    <a:pt x="1435" y="6245"/>
                    <a:pt x="2011" y="6389"/>
                  </a:cubicBezTo>
                  <a:cubicBezTo>
                    <a:pt x="2114" y="6415"/>
                    <a:pt x="2216" y="6426"/>
                    <a:pt x="2315" y="6426"/>
                  </a:cubicBezTo>
                  <a:cubicBezTo>
                    <a:pt x="2777" y="6426"/>
                    <a:pt x="3167" y="6191"/>
                    <a:pt x="3167" y="6191"/>
                  </a:cubicBezTo>
                  <a:lnTo>
                    <a:pt x="3167" y="5466"/>
                  </a:lnTo>
                  <a:lnTo>
                    <a:pt x="3167" y="5444"/>
                  </a:lnTo>
                  <a:cubicBezTo>
                    <a:pt x="3329" y="5408"/>
                    <a:pt x="3491" y="5354"/>
                    <a:pt x="3644" y="5277"/>
                  </a:cubicBezTo>
                  <a:cubicBezTo>
                    <a:pt x="4274" y="4962"/>
                    <a:pt x="4643" y="4396"/>
                    <a:pt x="4746" y="4225"/>
                  </a:cubicBezTo>
                  <a:cubicBezTo>
                    <a:pt x="4746" y="4225"/>
                    <a:pt x="5318" y="2389"/>
                    <a:pt x="4859" y="1759"/>
                  </a:cubicBezTo>
                  <a:cubicBezTo>
                    <a:pt x="4661" y="1220"/>
                    <a:pt x="4445" y="1"/>
                    <a:pt x="4445"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5"/>
            <p:cNvSpPr/>
            <p:nvPr/>
          </p:nvSpPr>
          <p:spPr>
            <a:xfrm>
              <a:off x="2738700" y="1659150"/>
              <a:ext cx="41175" cy="26300"/>
            </a:xfrm>
            <a:custGeom>
              <a:rect b="b" l="l" r="r" t="t"/>
              <a:pathLst>
                <a:path extrusionOk="0" h="1052" w="1647">
                  <a:moveTo>
                    <a:pt x="1489" y="1"/>
                  </a:moveTo>
                  <a:cubicBezTo>
                    <a:pt x="1114" y="1"/>
                    <a:pt x="46" y="519"/>
                    <a:pt x="1" y="1052"/>
                  </a:cubicBezTo>
                  <a:cubicBezTo>
                    <a:pt x="657" y="899"/>
                    <a:pt x="1458" y="440"/>
                    <a:pt x="1602" y="138"/>
                  </a:cubicBezTo>
                  <a:cubicBezTo>
                    <a:pt x="1647" y="43"/>
                    <a:pt x="1596" y="1"/>
                    <a:pt x="148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5"/>
            <p:cNvSpPr/>
            <p:nvPr/>
          </p:nvSpPr>
          <p:spPr>
            <a:xfrm>
              <a:off x="2839800" y="1701250"/>
              <a:ext cx="13650" cy="143575"/>
            </a:xfrm>
            <a:custGeom>
              <a:rect b="b" l="l" r="r" t="t"/>
              <a:pathLst>
                <a:path extrusionOk="0" h="5743" w="546">
                  <a:moveTo>
                    <a:pt x="422" y="0"/>
                  </a:moveTo>
                  <a:cubicBezTo>
                    <a:pt x="418" y="0"/>
                    <a:pt x="414" y="1"/>
                    <a:pt x="410" y="2"/>
                  </a:cubicBezTo>
                  <a:cubicBezTo>
                    <a:pt x="388" y="6"/>
                    <a:pt x="370" y="15"/>
                    <a:pt x="352" y="33"/>
                  </a:cubicBezTo>
                  <a:cubicBezTo>
                    <a:pt x="307" y="96"/>
                    <a:pt x="271" y="164"/>
                    <a:pt x="248" y="240"/>
                  </a:cubicBezTo>
                  <a:cubicBezTo>
                    <a:pt x="226" y="308"/>
                    <a:pt x="208" y="380"/>
                    <a:pt x="190" y="452"/>
                  </a:cubicBezTo>
                  <a:cubicBezTo>
                    <a:pt x="122" y="740"/>
                    <a:pt x="77" y="1032"/>
                    <a:pt x="46" y="1329"/>
                  </a:cubicBezTo>
                  <a:cubicBezTo>
                    <a:pt x="28" y="1473"/>
                    <a:pt x="14" y="1621"/>
                    <a:pt x="10" y="1770"/>
                  </a:cubicBezTo>
                  <a:cubicBezTo>
                    <a:pt x="1" y="1842"/>
                    <a:pt x="1" y="1918"/>
                    <a:pt x="5" y="1995"/>
                  </a:cubicBezTo>
                  <a:lnTo>
                    <a:pt x="19" y="2215"/>
                  </a:lnTo>
                  <a:cubicBezTo>
                    <a:pt x="55" y="2800"/>
                    <a:pt x="91" y="3389"/>
                    <a:pt x="136" y="3979"/>
                  </a:cubicBezTo>
                  <a:cubicBezTo>
                    <a:pt x="158" y="4271"/>
                    <a:pt x="176" y="4564"/>
                    <a:pt x="208" y="4856"/>
                  </a:cubicBezTo>
                  <a:cubicBezTo>
                    <a:pt x="235" y="5148"/>
                    <a:pt x="257" y="5445"/>
                    <a:pt x="311" y="5733"/>
                  </a:cubicBezTo>
                  <a:cubicBezTo>
                    <a:pt x="311" y="5738"/>
                    <a:pt x="311" y="5742"/>
                    <a:pt x="316" y="5742"/>
                  </a:cubicBezTo>
                  <a:cubicBezTo>
                    <a:pt x="320" y="5738"/>
                    <a:pt x="325" y="5738"/>
                    <a:pt x="325" y="5733"/>
                  </a:cubicBezTo>
                  <a:cubicBezTo>
                    <a:pt x="280" y="5441"/>
                    <a:pt x="262" y="5148"/>
                    <a:pt x="239" y="4856"/>
                  </a:cubicBezTo>
                  <a:cubicBezTo>
                    <a:pt x="217" y="4559"/>
                    <a:pt x="199" y="4267"/>
                    <a:pt x="181" y="3974"/>
                  </a:cubicBezTo>
                  <a:cubicBezTo>
                    <a:pt x="140" y="3385"/>
                    <a:pt x="104" y="2800"/>
                    <a:pt x="73" y="2211"/>
                  </a:cubicBezTo>
                  <a:lnTo>
                    <a:pt x="59" y="1990"/>
                  </a:lnTo>
                  <a:cubicBezTo>
                    <a:pt x="55" y="1918"/>
                    <a:pt x="55" y="1846"/>
                    <a:pt x="59" y="1774"/>
                  </a:cubicBezTo>
                  <a:cubicBezTo>
                    <a:pt x="68" y="1626"/>
                    <a:pt x="82" y="1482"/>
                    <a:pt x="95" y="1334"/>
                  </a:cubicBezTo>
                  <a:cubicBezTo>
                    <a:pt x="127" y="1041"/>
                    <a:pt x="172" y="753"/>
                    <a:pt x="235" y="465"/>
                  </a:cubicBezTo>
                  <a:cubicBezTo>
                    <a:pt x="248" y="393"/>
                    <a:pt x="266" y="326"/>
                    <a:pt x="289" y="254"/>
                  </a:cubicBezTo>
                  <a:cubicBezTo>
                    <a:pt x="307" y="186"/>
                    <a:pt x="338" y="123"/>
                    <a:pt x="383" y="65"/>
                  </a:cubicBezTo>
                  <a:cubicBezTo>
                    <a:pt x="388" y="56"/>
                    <a:pt x="401" y="47"/>
                    <a:pt x="415" y="42"/>
                  </a:cubicBezTo>
                  <a:lnTo>
                    <a:pt x="428" y="42"/>
                  </a:lnTo>
                  <a:cubicBezTo>
                    <a:pt x="433" y="47"/>
                    <a:pt x="433" y="51"/>
                    <a:pt x="437" y="56"/>
                  </a:cubicBezTo>
                  <a:cubicBezTo>
                    <a:pt x="451" y="87"/>
                    <a:pt x="460" y="123"/>
                    <a:pt x="464" y="155"/>
                  </a:cubicBezTo>
                  <a:cubicBezTo>
                    <a:pt x="478" y="227"/>
                    <a:pt x="487" y="299"/>
                    <a:pt x="491" y="375"/>
                  </a:cubicBezTo>
                  <a:cubicBezTo>
                    <a:pt x="514" y="668"/>
                    <a:pt x="509" y="960"/>
                    <a:pt x="478" y="1253"/>
                  </a:cubicBezTo>
                  <a:cubicBezTo>
                    <a:pt x="478" y="1257"/>
                    <a:pt x="482" y="1262"/>
                    <a:pt x="487" y="1262"/>
                  </a:cubicBezTo>
                  <a:cubicBezTo>
                    <a:pt x="491" y="1262"/>
                    <a:pt x="496" y="1262"/>
                    <a:pt x="500" y="1257"/>
                  </a:cubicBezTo>
                  <a:cubicBezTo>
                    <a:pt x="536" y="960"/>
                    <a:pt x="545" y="668"/>
                    <a:pt x="532" y="371"/>
                  </a:cubicBezTo>
                  <a:cubicBezTo>
                    <a:pt x="527" y="294"/>
                    <a:pt x="518" y="222"/>
                    <a:pt x="509" y="150"/>
                  </a:cubicBezTo>
                  <a:cubicBezTo>
                    <a:pt x="500" y="110"/>
                    <a:pt x="491" y="74"/>
                    <a:pt x="473" y="38"/>
                  </a:cubicBezTo>
                  <a:cubicBezTo>
                    <a:pt x="469" y="24"/>
                    <a:pt x="460" y="15"/>
                    <a:pt x="451" y="6"/>
                  </a:cubicBezTo>
                  <a:cubicBezTo>
                    <a:pt x="441" y="3"/>
                    <a:pt x="432" y="0"/>
                    <a:pt x="42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5"/>
            <p:cNvSpPr/>
            <p:nvPr/>
          </p:nvSpPr>
          <p:spPr>
            <a:xfrm>
              <a:off x="2853300" y="1700800"/>
              <a:ext cx="11175" cy="35150"/>
            </a:xfrm>
            <a:custGeom>
              <a:rect b="b" l="l" r="r" t="t"/>
              <a:pathLst>
                <a:path extrusionOk="0" h="1406" w="447">
                  <a:moveTo>
                    <a:pt x="312" y="0"/>
                  </a:moveTo>
                  <a:cubicBezTo>
                    <a:pt x="293" y="0"/>
                    <a:pt x="274" y="5"/>
                    <a:pt x="257" y="15"/>
                  </a:cubicBezTo>
                  <a:cubicBezTo>
                    <a:pt x="239" y="29"/>
                    <a:pt x="221" y="38"/>
                    <a:pt x="208" y="56"/>
                  </a:cubicBezTo>
                  <a:cubicBezTo>
                    <a:pt x="176" y="83"/>
                    <a:pt x="149" y="110"/>
                    <a:pt x="127" y="146"/>
                  </a:cubicBezTo>
                  <a:cubicBezTo>
                    <a:pt x="77" y="209"/>
                    <a:pt x="37" y="276"/>
                    <a:pt x="5" y="348"/>
                  </a:cubicBezTo>
                  <a:cubicBezTo>
                    <a:pt x="1" y="353"/>
                    <a:pt x="1" y="353"/>
                    <a:pt x="5" y="357"/>
                  </a:cubicBezTo>
                  <a:cubicBezTo>
                    <a:pt x="6" y="359"/>
                    <a:pt x="8" y="359"/>
                    <a:pt x="9" y="359"/>
                  </a:cubicBezTo>
                  <a:cubicBezTo>
                    <a:pt x="12" y="359"/>
                    <a:pt x="15" y="356"/>
                    <a:pt x="19" y="353"/>
                  </a:cubicBezTo>
                  <a:cubicBezTo>
                    <a:pt x="59" y="290"/>
                    <a:pt x="104" y="227"/>
                    <a:pt x="154" y="168"/>
                  </a:cubicBezTo>
                  <a:cubicBezTo>
                    <a:pt x="176" y="137"/>
                    <a:pt x="203" y="110"/>
                    <a:pt x="235" y="83"/>
                  </a:cubicBezTo>
                  <a:cubicBezTo>
                    <a:pt x="259" y="63"/>
                    <a:pt x="287" y="46"/>
                    <a:pt x="311" y="46"/>
                  </a:cubicBezTo>
                  <a:cubicBezTo>
                    <a:pt x="314" y="46"/>
                    <a:pt x="317" y="47"/>
                    <a:pt x="320" y="47"/>
                  </a:cubicBezTo>
                  <a:cubicBezTo>
                    <a:pt x="343" y="51"/>
                    <a:pt x="361" y="83"/>
                    <a:pt x="370" y="119"/>
                  </a:cubicBezTo>
                  <a:cubicBezTo>
                    <a:pt x="379" y="155"/>
                    <a:pt x="388" y="191"/>
                    <a:pt x="388" y="231"/>
                  </a:cubicBezTo>
                  <a:cubicBezTo>
                    <a:pt x="392" y="308"/>
                    <a:pt x="392" y="384"/>
                    <a:pt x="388" y="461"/>
                  </a:cubicBezTo>
                  <a:cubicBezTo>
                    <a:pt x="383" y="618"/>
                    <a:pt x="370" y="776"/>
                    <a:pt x="365" y="929"/>
                  </a:cubicBezTo>
                  <a:cubicBezTo>
                    <a:pt x="356" y="1086"/>
                    <a:pt x="365" y="1244"/>
                    <a:pt x="388" y="1401"/>
                  </a:cubicBezTo>
                  <a:cubicBezTo>
                    <a:pt x="388" y="1406"/>
                    <a:pt x="392" y="1406"/>
                    <a:pt x="397" y="1406"/>
                  </a:cubicBezTo>
                  <a:cubicBezTo>
                    <a:pt x="401" y="1406"/>
                    <a:pt x="401" y="1406"/>
                    <a:pt x="401" y="1401"/>
                  </a:cubicBezTo>
                  <a:cubicBezTo>
                    <a:pt x="397" y="1244"/>
                    <a:pt x="397" y="1086"/>
                    <a:pt x="410" y="933"/>
                  </a:cubicBezTo>
                  <a:cubicBezTo>
                    <a:pt x="424" y="776"/>
                    <a:pt x="433" y="623"/>
                    <a:pt x="442" y="465"/>
                  </a:cubicBezTo>
                  <a:cubicBezTo>
                    <a:pt x="446" y="384"/>
                    <a:pt x="446" y="303"/>
                    <a:pt x="442" y="227"/>
                  </a:cubicBezTo>
                  <a:cubicBezTo>
                    <a:pt x="442" y="186"/>
                    <a:pt x="433" y="146"/>
                    <a:pt x="424" y="105"/>
                  </a:cubicBezTo>
                  <a:cubicBezTo>
                    <a:pt x="415" y="83"/>
                    <a:pt x="406" y="65"/>
                    <a:pt x="392" y="47"/>
                  </a:cubicBezTo>
                  <a:cubicBezTo>
                    <a:pt x="379" y="24"/>
                    <a:pt x="356" y="6"/>
                    <a:pt x="329" y="2"/>
                  </a:cubicBezTo>
                  <a:cubicBezTo>
                    <a:pt x="323" y="1"/>
                    <a:pt x="318" y="0"/>
                    <a:pt x="31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5"/>
            <p:cNvSpPr/>
            <p:nvPr/>
          </p:nvSpPr>
          <p:spPr>
            <a:xfrm>
              <a:off x="2863550" y="1705450"/>
              <a:ext cx="8225" cy="45450"/>
            </a:xfrm>
            <a:custGeom>
              <a:rect b="b" l="l" r="r" t="t"/>
              <a:pathLst>
                <a:path extrusionOk="0" h="1818" w="329">
                  <a:moveTo>
                    <a:pt x="184" y="0"/>
                  </a:moveTo>
                  <a:cubicBezTo>
                    <a:pt x="140" y="18"/>
                    <a:pt x="99" y="45"/>
                    <a:pt x="72" y="86"/>
                  </a:cubicBezTo>
                  <a:cubicBezTo>
                    <a:pt x="45" y="122"/>
                    <a:pt x="23" y="158"/>
                    <a:pt x="0" y="198"/>
                  </a:cubicBezTo>
                  <a:lnTo>
                    <a:pt x="5" y="198"/>
                  </a:lnTo>
                  <a:cubicBezTo>
                    <a:pt x="1" y="205"/>
                    <a:pt x="7" y="211"/>
                    <a:pt x="12" y="211"/>
                  </a:cubicBezTo>
                  <a:cubicBezTo>
                    <a:pt x="15" y="211"/>
                    <a:pt x="17" y="210"/>
                    <a:pt x="18" y="207"/>
                  </a:cubicBezTo>
                  <a:cubicBezTo>
                    <a:pt x="45" y="171"/>
                    <a:pt x="68" y="135"/>
                    <a:pt x="99" y="104"/>
                  </a:cubicBezTo>
                  <a:cubicBezTo>
                    <a:pt x="122" y="72"/>
                    <a:pt x="153" y="50"/>
                    <a:pt x="193" y="41"/>
                  </a:cubicBezTo>
                  <a:cubicBezTo>
                    <a:pt x="195" y="41"/>
                    <a:pt x="197" y="41"/>
                    <a:pt x="198" y="41"/>
                  </a:cubicBezTo>
                  <a:cubicBezTo>
                    <a:pt x="223" y="41"/>
                    <a:pt x="243" y="75"/>
                    <a:pt x="247" y="117"/>
                  </a:cubicBezTo>
                  <a:cubicBezTo>
                    <a:pt x="256" y="135"/>
                    <a:pt x="256" y="158"/>
                    <a:pt x="261" y="176"/>
                  </a:cubicBezTo>
                  <a:cubicBezTo>
                    <a:pt x="265" y="198"/>
                    <a:pt x="265" y="221"/>
                    <a:pt x="265" y="239"/>
                  </a:cubicBezTo>
                  <a:cubicBezTo>
                    <a:pt x="274" y="414"/>
                    <a:pt x="274" y="590"/>
                    <a:pt x="265" y="761"/>
                  </a:cubicBezTo>
                  <a:lnTo>
                    <a:pt x="252" y="1287"/>
                  </a:lnTo>
                  <a:cubicBezTo>
                    <a:pt x="243" y="1458"/>
                    <a:pt x="243" y="1638"/>
                    <a:pt x="261" y="1809"/>
                  </a:cubicBezTo>
                  <a:cubicBezTo>
                    <a:pt x="261" y="1813"/>
                    <a:pt x="265" y="1818"/>
                    <a:pt x="270" y="1818"/>
                  </a:cubicBezTo>
                  <a:cubicBezTo>
                    <a:pt x="274" y="1818"/>
                    <a:pt x="274" y="1813"/>
                    <a:pt x="274" y="1809"/>
                  </a:cubicBezTo>
                  <a:cubicBezTo>
                    <a:pt x="270" y="1723"/>
                    <a:pt x="274" y="1633"/>
                    <a:pt x="279" y="1548"/>
                  </a:cubicBezTo>
                  <a:lnTo>
                    <a:pt x="297" y="1287"/>
                  </a:lnTo>
                  <a:cubicBezTo>
                    <a:pt x="306" y="1112"/>
                    <a:pt x="315" y="941"/>
                    <a:pt x="324" y="765"/>
                  </a:cubicBezTo>
                  <a:cubicBezTo>
                    <a:pt x="328" y="590"/>
                    <a:pt x="328" y="410"/>
                    <a:pt x="315" y="234"/>
                  </a:cubicBezTo>
                  <a:cubicBezTo>
                    <a:pt x="310" y="216"/>
                    <a:pt x="310" y="194"/>
                    <a:pt x="306" y="171"/>
                  </a:cubicBezTo>
                  <a:cubicBezTo>
                    <a:pt x="301" y="149"/>
                    <a:pt x="297" y="126"/>
                    <a:pt x="288" y="104"/>
                  </a:cubicBezTo>
                  <a:lnTo>
                    <a:pt x="279" y="72"/>
                  </a:lnTo>
                  <a:lnTo>
                    <a:pt x="261" y="36"/>
                  </a:lnTo>
                  <a:cubicBezTo>
                    <a:pt x="243" y="14"/>
                    <a:pt x="216" y="0"/>
                    <a:pt x="18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5"/>
            <p:cNvSpPr/>
            <p:nvPr/>
          </p:nvSpPr>
          <p:spPr>
            <a:xfrm>
              <a:off x="2738025" y="1658200"/>
              <a:ext cx="90925" cy="38175"/>
            </a:xfrm>
            <a:custGeom>
              <a:rect b="b" l="l" r="r" t="t"/>
              <a:pathLst>
                <a:path extrusionOk="0" h="1527" w="3637">
                  <a:moveTo>
                    <a:pt x="3615" y="0"/>
                  </a:moveTo>
                  <a:cubicBezTo>
                    <a:pt x="3609" y="0"/>
                    <a:pt x="3604" y="3"/>
                    <a:pt x="3604" y="10"/>
                  </a:cubicBezTo>
                  <a:cubicBezTo>
                    <a:pt x="3573" y="91"/>
                    <a:pt x="3528" y="163"/>
                    <a:pt x="3465" y="226"/>
                  </a:cubicBezTo>
                  <a:cubicBezTo>
                    <a:pt x="3402" y="289"/>
                    <a:pt x="3339" y="347"/>
                    <a:pt x="3267" y="401"/>
                  </a:cubicBezTo>
                  <a:cubicBezTo>
                    <a:pt x="3127" y="514"/>
                    <a:pt x="2983" y="613"/>
                    <a:pt x="2826" y="703"/>
                  </a:cubicBezTo>
                  <a:cubicBezTo>
                    <a:pt x="2520" y="878"/>
                    <a:pt x="2200" y="1031"/>
                    <a:pt x="1868" y="1162"/>
                  </a:cubicBezTo>
                  <a:cubicBezTo>
                    <a:pt x="1539" y="1297"/>
                    <a:pt x="1197" y="1396"/>
                    <a:pt x="846" y="1454"/>
                  </a:cubicBezTo>
                  <a:cubicBezTo>
                    <a:pt x="759" y="1470"/>
                    <a:pt x="671" y="1478"/>
                    <a:pt x="584" y="1478"/>
                  </a:cubicBezTo>
                  <a:cubicBezTo>
                    <a:pt x="497" y="1478"/>
                    <a:pt x="410" y="1470"/>
                    <a:pt x="325" y="1454"/>
                  </a:cubicBezTo>
                  <a:cubicBezTo>
                    <a:pt x="239" y="1441"/>
                    <a:pt x="163" y="1396"/>
                    <a:pt x="104" y="1333"/>
                  </a:cubicBezTo>
                  <a:cubicBezTo>
                    <a:pt x="55" y="1265"/>
                    <a:pt x="32" y="1180"/>
                    <a:pt x="41" y="1094"/>
                  </a:cubicBezTo>
                  <a:cubicBezTo>
                    <a:pt x="41" y="1085"/>
                    <a:pt x="37" y="1081"/>
                    <a:pt x="28" y="1081"/>
                  </a:cubicBezTo>
                  <a:cubicBezTo>
                    <a:pt x="26" y="1080"/>
                    <a:pt x="24" y="1079"/>
                    <a:pt x="23" y="1079"/>
                  </a:cubicBezTo>
                  <a:cubicBezTo>
                    <a:pt x="17" y="1079"/>
                    <a:pt x="13" y="1086"/>
                    <a:pt x="10" y="1090"/>
                  </a:cubicBezTo>
                  <a:cubicBezTo>
                    <a:pt x="1" y="1184"/>
                    <a:pt x="23" y="1279"/>
                    <a:pt x="77" y="1360"/>
                  </a:cubicBezTo>
                  <a:cubicBezTo>
                    <a:pt x="136" y="1432"/>
                    <a:pt x="221" y="1481"/>
                    <a:pt x="311" y="1499"/>
                  </a:cubicBezTo>
                  <a:cubicBezTo>
                    <a:pt x="404" y="1518"/>
                    <a:pt x="498" y="1527"/>
                    <a:pt x="592" y="1527"/>
                  </a:cubicBezTo>
                  <a:cubicBezTo>
                    <a:pt x="679" y="1527"/>
                    <a:pt x="766" y="1519"/>
                    <a:pt x="851" y="1504"/>
                  </a:cubicBezTo>
                  <a:cubicBezTo>
                    <a:pt x="1206" y="1445"/>
                    <a:pt x="1553" y="1346"/>
                    <a:pt x="1886" y="1211"/>
                  </a:cubicBezTo>
                  <a:cubicBezTo>
                    <a:pt x="2218" y="1081"/>
                    <a:pt x="2542" y="923"/>
                    <a:pt x="2853" y="743"/>
                  </a:cubicBezTo>
                  <a:cubicBezTo>
                    <a:pt x="3006" y="649"/>
                    <a:pt x="3154" y="550"/>
                    <a:pt x="3294" y="437"/>
                  </a:cubicBezTo>
                  <a:cubicBezTo>
                    <a:pt x="3366" y="379"/>
                    <a:pt x="3429" y="316"/>
                    <a:pt x="3492" y="248"/>
                  </a:cubicBezTo>
                  <a:cubicBezTo>
                    <a:pt x="3555" y="185"/>
                    <a:pt x="3604" y="104"/>
                    <a:pt x="3631" y="19"/>
                  </a:cubicBezTo>
                  <a:cubicBezTo>
                    <a:pt x="3637" y="8"/>
                    <a:pt x="3625" y="0"/>
                    <a:pt x="3615"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5"/>
            <p:cNvSpPr/>
            <p:nvPr/>
          </p:nvSpPr>
          <p:spPr>
            <a:xfrm>
              <a:off x="2738375" y="1658450"/>
              <a:ext cx="41625" cy="27350"/>
            </a:xfrm>
            <a:custGeom>
              <a:rect b="b" l="l" r="r" t="t"/>
              <a:pathLst>
                <a:path extrusionOk="0" h="1094" w="1665">
                  <a:moveTo>
                    <a:pt x="1498" y="57"/>
                  </a:moveTo>
                  <a:cubicBezTo>
                    <a:pt x="1525" y="57"/>
                    <a:pt x="1552" y="62"/>
                    <a:pt x="1579" y="72"/>
                  </a:cubicBezTo>
                  <a:cubicBezTo>
                    <a:pt x="1593" y="81"/>
                    <a:pt x="1597" y="90"/>
                    <a:pt x="1602" y="103"/>
                  </a:cubicBezTo>
                  <a:cubicBezTo>
                    <a:pt x="1602" y="117"/>
                    <a:pt x="1597" y="135"/>
                    <a:pt x="1593" y="148"/>
                  </a:cubicBezTo>
                  <a:cubicBezTo>
                    <a:pt x="1575" y="184"/>
                    <a:pt x="1552" y="216"/>
                    <a:pt x="1530" y="247"/>
                  </a:cubicBezTo>
                  <a:cubicBezTo>
                    <a:pt x="1476" y="310"/>
                    <a:pt x="1417" y="369"/>
                    <a:pt x="1350" y="418"/>
                  </a:cubicBezTo>
                  <a:cubicBezTo>
                    <a:pt x="1219" y="522"/>
                    <a:pt x="1080" y="612"/>
                    <a:pt x="936" y="693"/>
                  </a:cubicBezTo>
                  <a:cubicBezTo>
                    <a:pt x="787" y="774"/>
                    <a:pt x="639" y="846"/>
                    <a:pt x="486" y="909"/>
                  </a:cubicBezTo>
                  <a:cubicBezTo>
                    <a:pt x="409" y="940"/>
                    <a:pt x="329" y="967"/>
                    <a:pt x="252" y="994"/>
                  </a:cubicBezTo>
                  <a:lnTo>
                    <a:pt x="131" y="1035"/>
                  </a:lnTo>
                  <a:cubicBezTo>
                    <a:pt x="95" y="1044"/>
                    <a:pt x="59" y="1057"/>
                    <a:pt x="23" y="1071"/>
                  </a:cubicBezTo>
                  <a:cubicBezTo>
                    <a:pt x="27" y="1062"/>
                    <a:pt x="32" y="1057"/>
                    <a:pt x="27" y="1057"/>
                  </a:cubicBezTo>
                  <a:lnTo>
                    <a:pt x="36" y="1026"/>
                  </a:lnTo>
                  <a:cubicBezTo>
                    <a:pt x="41" y="1008"/>
                    <a:pt x="45" y="985"/>
                    <a:pt x="54" y="967"/>
                  </a:cubicBezTo>
                  <a:cubicBezTo>
                    <a:pt x="68" y="931"/>
                    <a:pt x="86" y="891"/>
                    <a:pt x="108" y="855"/>
                  </a:cubicBezTo>
                  <a:cubicBezTo>
                    <a:pt x="153" y="787"/>
                    <a:pt x="207" y="724"/>
                    <a:pt x="266" y="666"/>
                  </a:cubicBezTo>
                  <a:cubicBezTo>
                    <a:pt x="387" y="549"/>
                    <a:pt x="517" y="450"/>
                    <a:pt x="661" y="364"/>
                  </a:cubicBezTo>
                  <a:cubicBezTo>
                    <a:pt x="805" y="279"/>
                    <a:pt x="958" y="207"/>
                    <a:pt x="1111" y="148"/>
                  </a:cubicBezTo>
                  <a:cubicBezTo>
                    <a:pt x="1192" y="121"/>
                    <a:pt x="1269" y="94"/>
                    <a:pt x="1350" y="76"/>
                  </a:cubicBezTo>
                  <a:cubicBezTo>
                    <a:pt x="1390" y="67"/>
                    <a:pt x="1431" y="63"/>
                    <a:pt x="1471" y="58"/>
                  </a:cubicBezTo>
                  <a:cubicBezTo>
                    <a:pt x="1480" y="57"/>
                    <a:pt x="1489" y="57"/>
                    <a:pt x="1498" y="57"/>
                  </a:cubicBezTo>
                  <a:close/>
                  <a:moveTo>
                    <a:pt x="1510" y="1"/>
                  </a:moveTo>
                  <a:cubicBezTo>
                    <a:pt x="1497" y="1"/>
                    <a:pt x="1484" y="2"/>
                    <a:pt x="1471" y="5"/>
                  </a:cubicBezTo>
                  <a:cubicBezTo>
                    <a:pt x="1431" y="5"/>
                    <a:pt x="1386" y="14"/>
                    <a:pt x="1345" y="23"/>
                  </a:cubicBezTo>
                  <a:cubicBezTo>
                    <a:pt x="1260" y="41"/>
                    <a:pt x="1179" y="67"/>
                    <a:pt x="1098" y="99"/>
                  </a:cubicBezTo>
                  <a:cubicBezTo>
                    <a:pt x="940" y="157"/>
                    <a:pt x="787" y="234"/>
                    <a:pt x="643" y="324"/>
                  </a:cubicBezTo>
                  <a:cubicBezTo>
                    <a:pt x="495" y="409"/>
                    <a:pt x="360" y="513"/>
                    <a:pt x="243" y="634"/>
                  </a:cubicBezTo>
                  <a:cubicBezTo>
                    <a:pt x="180" y="693"/>
                    <a:pt x="126" y="760"/>
                    <a:pt x="86" y="837"/>
                  </a:cubicBezTo>
                  <a:cubicBezTo>
                    <a:pt x="63" y="873"/>
                    <a:pt x="41" y="913"/>
                    <a:pt x="27" y="954"/>
                  </a:cubicBezTo>
                  <a:cubicBezTo>
                    <a:pt x="18" y="972"/>
                    <a:pt x="14" y="994"/>
                    <a:pt x="9" y="1017"/>
                  </a:cubicBezTo>
                  <a:lnTo>
                    <a:pt x="5" y="1048"/>
                  </a:lnTo>
                  <a:cubicBezTo>
                    <a:pt x="0" y="1062"/>
                    <a:pt x="0" y="1075"/>
                    <a:pt x="5" y="1093"/>
                  </a:cubicBezTo>
                  <a:cubicBezTo>
                    <a:pt x="45" y="1084"/>
                    <a:pt x="95" y="1075"/>
                    <a:pt x="140" y="1066"/>
                  </a:cubicBezTo>
                  <a:lnTo>
                    <a:pt x="266" y="1030"/>
                  </a:lnTo>
                  <a:cubicBezTo>
                    <a:pt x="342" y="1003"/>
                    <a:pt x="423" y="976"/>
                    <a:pt x="504" y="949"/>
                  </a:cubicBezTo>
                  <a:cubicBezTo>
                    <a:pt x="661" y="886"/>
                    <a:pt x="814" y="814"/>
                    <a:pt x="963" y="733"/>
                  </a:cubicBezTo>
                  <a:cubicBezTo>
                    <a:pt x="1111" y="652"/>
                    <a:pt x="1255" y="562"/>
                    <a:pt x="1390" y="459"/>
                  </a:cubicBezTo>
                  <a:cubicBezTo>
                    <a:pt x="1458" y="405"/>
                    <a:pt x="1521" y="346"/>
                    <a:pt x="1575" y="279"/>
                  </a:cubicBezTo>
                  <a:cubicBezTo>
                    <a:pt x="1602" y="247"/>
                    <a:pt x="1629" y="207"/>
                    <a:pt x="1647" y="166"/>
                  </a:cubicBezTo>
                  <a:cubicBezTo>
                    <a:pt x="1660" y="144"/>
                    <a:pt x="1665" y="117"/>
                    <a:pt x="1660" y="90"/>
                  </a:cubicBezTo>
                  <a:cubicBezTo>
                    <a:pt x="1656" y="63"/>
                    <a:pt x="1638" y="36"/>
                    <a:pt x="1611" y="23"/>
                  </a:cubicBezTo>
                  <a:cubicBezTo>
                    <a:pt x="1578" y="9"/>
                    <a:pt x="1545" y="1"/>
                    <a:pt x="151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5"/>
            <p:cNvSpPr/>
            <p:nvPr/>
          </p:nvSpPr>
          <p:spPr>
            <a:xfrm>
              <a:off x="2799875" y="1688975"/>
              <a:ext cx="21525" cy="16725"/>
            </a:xfrm>
            <a:custGeom>
              <a:rect b="b" l="l" r="r" t="t"/>
              <a:pathLst>
                <a:path extrusionOk="0" h="669" w="861">
                  <a:moveTo>
                    <a:pt x="173" y="1"/>
                  </a:moveTo>
                  <a:cubicBezTo>
                    <a:pt x="89" y="1"/>
                    <a:pt x="32" y="33"/>
                    <a:pt x="23" y="97"/>
                  </a:cubicBezTo>
                  <a:cubicBezTo>
                    <a:pt x="1" y="273"/>
                    <a:pt x="203" y="331"/>
                    <a:pt x="401" y="457"/>
                  </a:cubicBezTo>
                  <a:cubicBezTo>
                    <a:pt x="540" y="544"/>
                    <a:pt x="634" y="669"/>
                    <a:pt x="717" y="669"/>
                  </a:cubicBezTo>
                  <a:cubicBezTo>
                    <a:pt x="741" y="669"/>
                    <a:pt x="765" y="658"/>
                    <a:pt x="788" y="632"/>
                  </a:cubicBezTo>
                  <a:cubicBezTo>
                    <a:pt x="860" y="551"/>
                    <a:pt x="788" y="286"/>
                    <a:pt x="532" y="124"/>
                  </a:cubicBezTo>
                  <a:cubicBezTo>
                    <a:pt x="397" y="41"/>
                    <a:pt x="268" y="1"/>
                    <a:pt x="17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5"/>
            <p:cNvSpPr/>
            <p:nvPr/>
          </p:nvSpPr>
          <p:spPr>
            <a:xfrm>
              <a:off x="2739150" y="1712300"/>
              <a:ext cx="16000" cy="12175"/>
            </a:xfrm>
            <a:custGeom>
              <a:rect b="b" l="l" r="r" t="t"/>
              <a:pathLst>
                <a:path extrusionOk="0" h="487" w="640">
                  <a:moveTo>
                    <a:pt x="46" y="1"/>
                  </a:moveTo>
                  <a:cubicBezTo>
                    <a:pt x="32" y="1"/>
                    <a:pt x="23" y="5"/>
                    <a:pt x="23" y="14"/>
                  </a:cubicBezTo>
                  <a:cubicBezTo>
                    <a:pt x="1" y="109"/>
                    <a:pt x="10" y="203"/>
                    <a:pt x="37" y="293"/>
                  </a:cubicBezTo>
                  <a:cubicBezTo>
                    <a:pt x="55" y="343"/>
                    <a:pt x="82" y="383"/>
                    <a:pt x="122" y="419"/>
                  </a:cubicBezTo>
                  <a:cubicBezTo>
                    <a:pt x="158" y="451"/>
                    <a:pt x="203" y="473"/>
                    <a:pt x="257" y="482"/>
                  </a:cubicBezTo>
                  <a:cubicBezTo>
                    <a:pt x="273" y="485"/>
                    <a:pt x="289" y="487"/>
                    <a:pt x="305" y="487"/>
                  </a:cubicBezTo>
                  <a:cubicBezTo>
                    <a:pt x="340" y="487"/>
                    <a:pt x="375" y="480"/>
                    <a:pt x="405" y="464"/>
                  </a:cubicBezTo>
                  <a:cubicBezTo>
                    <a:pt x="450" y="442"/>
                    <a:pt x="491" y="406"/>
                    <a:pt x="518" y="370"/>
                  </a:cubicBezTo>
                  <a:cubicBezTo>
                    <a:pt x="576" y="293"/>
                    <a:pt x="617" y="208"/>
                    <a:pt x="639" y="118"/>
                  </a:cubicBezTo>
                  <a:cubicBezTo>
                    <a:pt x="639" y="109"/>
                    <a:pt x="635" y="100"/>
                    <a:pt x="626" y="95"/>
                  </a:cubicBezTo>
                  <a:cubicBezTo>
                    <a:pt x="623" y="94"/>
                    <a:pt x="621" y="94"/>
                    <a:pt x="618" y="94"/>
                  </a:cubicBezTo>
                  <a:cubicBezTo>
                    <a:pt x="610" y="94"/>
                    <a:pt x="602" y="98"/>
                    <a:pt x="599" y="104"/>
                  </a:cubicBezTo>
                  <a:cubicBezTo>
                    <a:pt x="567" y="185"/>
                    <a:pt x="527" y="257"/>
                    <a:pt x="468" y="325"/>
                  </a:cubicBezTo>
                  <a:cubicBezTo>
                    <a:pt x="446" y="356"/>
                    <a:pt x="414" y="379"/>
                    <a:pt x="378" y="397"/>
                  </a:cubicBezTo>
                  <a:cubicBezTo>
                    <a:pt x="354" y="409"/>
                    <a:pt x="331" y="415"/>
                    <a:pt x="307" y="415"/>
                  </a:cubicBezTo>
                  <a:cubicBezTo>
                    <a:pt x="295" y="415"/>
                    <a:pt x="283" y="413"/>
                    <a:pt x="271" y="410"/>
                  </a:cubicBezTo>
                  <a:cubicBezTo>
                    <a:pt x="230" y="406"/>
                    <a:pt x="194" y="388"/>
                    <a:pt x="167" y="365"/>
                  </a:cubicBezTo>
                  <a:cubicBezTo>
                    <a:pt x="136" y="338"/>
                    <a:pt x="113" y="307"/>
                    <a:pt x="100" y="271"/>
                  </a:cubicBezTo>
                  <a:cubicBezTo>
                    <a:pt x="68" y="190"/>
                    <a:pt x="55" y="104"/>
                    <a:pt x="59" y="23"/>
                  </a:cubicBezTo>
                  <a:lnTo>
                    <a:pt x="59" y="19"/>
                  </a:lnTo>
                  <a:cubicBezTo>
                    <a:pt x="59" y="10"/>
                    <a:pt x="55" y="1"/>
                    <a:pt x="4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5"/>
            <p:cNvSpPr/>
            <p:nvPr/>
          </p:nvSpPr>
          <p:spPr>
            <a:xfrm>
              <a:off x="2793475" y="1717375"/>
              <a:ext cx="16000" cy="12150"/>
            </a:xfrm>
            <a:custGeom>
              <a:rect b="b" l="l" r="r" t="t"/>
              <a:pathLst>
                <a:path extrusionOk="0" h="486" w="640">
                  <a:moveTo>
                    <a:pt x="41" y="1"/>
                  </a:moveTo>
                  <a:cubicBezTo>
                    <a:pt x="33" y="1"/>
                    <a:pt x="25" y="5"/>
                    <a:pt x="23" y="14"/>
                  </a:cubicBezTo>
                  <a:cubicBezTo>
                    <a:pt x="0" y="108"/>
                    <a:pt x="9" y="203"/>
                    <a:pt x="36" y="293"/>
                  </a:cubicBezTo>
                  <a:cubicBezTo>
                    <a:pt x="54" y="342"/>
                    <a:pt x="81" y="383"/>
                    <a:pt x="122" y="414"/>
                  </a:cubicBezTo>
                  <a:cubicBezTo>
                    <a:pt x="158" y="450"/>
                    <a:pt x="207" y="473"/>
                    <a:pt x="257" y="482"/>
                  </a:cubicBezTo>
                  <a:cubicBezTo>
                    <a:pt x="273" y="484"/>
                    <a:pt x="289" y="486"/>
                    <a:pt x="305" y="486"/>
                  </a:cubicBezTo>
                  <a:cubicBezTo>
                    <a:pt x="340" y="486"/>
                    <a:pt x="376" y="479"/>
                    <a:pt x="410" y="464"/>
                  </a:cubicBezTo>
                  <a:cubicBezTo>
                    <a:pt x="450" y="437"/>
                    <a:pt x="491" y="405"/>
                    <a:pt x="522" y="369"/>
                  </a:cubicBezTo>
                  <a:cubicBezTo>
                    <a:pt x="576" y="293"/>
                    <a:pt x="617" y="207"/>
                    <a:pt x="639" y="117"/>
                  </a:cubicBezTo>
                  <a:cubicBezTo>
                    <a:pt x="639" y="108"/>
                    <a:pt x="635" y="99"/>
                    <a:pt x="626" y="95"/>
                  </a:cubicBezTo>
                  <a:cubicBezTo>
                    <a:pt x="623" y="94"/>
                    <a:pt x="621" y="93"/>
                    <a:pt x="618" y="93"/>
                  </a:cubicBezTo>
                  <a:cubicBezTo>
                    <a:pt x="610" y="93"/>
                    <a:pt x="603" y="97"/>
                    <a:pt x="603" y="104"/>
                  </a:cubicBezTo>
                  <a:cubicBezTo>
                    <a:pt x="572" y="185"/>
                    <a:pt x="527" y="257"/>
                    <a:pt x="473" y="324"/>
                  </a:cubicBezTo>
                  <a:cubicBezTo>
                    <a:pt x="446" y="356"/>
                    <a:pt x="414" y="378"/>
                    <a:pt x="378" y="396"/>
                  </a:cubicBezTo>
                  <a:cubicBezTo>
                    <a:pt x="354" y="408"/>
                    <a:pt x="330" y="414"/>
                    <a:pt x="306" y="414"/>
                  </a:cubicBezTo>
                  <a:cubicBezTo>
                    <a:pt x="294" y="414"/>
                    <a:pt x="282" y="413"/>
                    <a:pt x="270" y="410"/>
                  </a:cubicBezTo>
                  <a:cubicBezTo>
                    <a:pt x="230" y="405"/>
                    <a:pt x="194" y="387"/>
                    <a:pt x="167" y="365"/>
                  </a:cubicBezTo>
                  <a:cubicBezTo>
                    <a:pt x="135" y="338"/>
                    <a:pt x="113" y="306"/>
                    <a:pt x="99" y="270"/>
                  </a:cubicBezTo>
                  <a:cubicBezTo>
                    <a:pt x="68" y="189"/>
                    <a:pt x="54" y="104"/>
                    <a:pt x="59" y="18"/>
                  </a:cubicBezTo>
                  <a:cubicBezTo>
                    <a:pt x="59" y="6"/>
                    <a:pt x="50" y="1"/>
                    <a:pt x="4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5"/>
            <p:cNvSpPr/>
            <p:nvPr/>
          </p:nvSpPr>
          <p:spPr>
            <a:xfrm>
              <a:off x="2759950" y="1706200"/>
              <a:ext cx="22525" cy="31850"/>
            </a:xfrm>
            <a:custGeom>
              <a:rect b="b" l="l" r="r" t="t"/>
              <a:pathLst>
                <a:path extrusionOk="0" h="1274" w="901">
                  <a:moveTo>
                    <a:pt x="591" y="0"/>
                  </a:moveTo>
                  <a:cubicBezTo>
                    <a:pt x="442" y="0"/>
                    <a:pt x="215" y="658"/>
                    <a:pt x="154" y="780"/>
                  </a:cubicBezTo>
                  <a:cubicBezTo>
                    <a:pt x="104" y="875"/>
                    <a:pt x="1" y="1005"/>
                    <a:pt x="176" y="1158"/>
                  </a:cubicBezTo>
                  <a:cubicBezTo>
                    <a:pt x="262" y="1233"/>
                    <a:pt x="384" y="1273"/>
                    <a:pt x="502" y="1273"/>
                  </a:cubicBezTo>
                  <a:cubicBezTo>
                    <a:pt x="626" y="1273"/>
                    <a:pt x="746" y="1230"/>
                    <a:pt x="820" y="1136"/>
                  </a:cubicBezTo>
                  <a:cubicBezTo>
                    <a:pt x="901" y="1041"/>
                    <a:pt x="766" y="42"/>
                    <a:pt x="604" y="2"/>
                  </a:cubicBezTo>
                  <a:cubicBezTo>
                    <a:pt x="599" y="1"/>
                    <a:pt x="595" y="0"/>
                    <a:pt x="59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5"/>
            <p:cNvSpPr/>
            <p:nvPr/>
          </p:nvSpPr>
          <p:spPr>
            <a:xfrm>
              <a:off x="2761425" y="1706900"/>
              <a:ext cx="11600" cy="30975"/>
            </a:xfrm>
            <a:custGeom>
              <a:rect b="b" l="l" r="r" t="t"/>
              <a:pathLst>
                <a:path extrusionOk="0" h="1239" w="464">
                  <a:moveTo>
                    <a:pt x="455" y="1"/>
                  </a:moveTo>
                  <a:cubicBezTo>
                    <a:pt x="450" y="1"/>
                    <a:pt x="446" y="1"/>
                    <a:pt x="446" y="5"/>
                  </a:cubicBezTo>
                  <a:cubicBezTo>
                    <a:pt x="446" y="5"/>
                    <a:pt x="392" y="77"/>
                    <a:pt x="324" y="194"/>
                  </a:cubicBezTo>
                  <a:cubicBezTo>
                    <a:pt x="239" y="334"/>
                    <a:pt x="162" y="482"/>
                    <a:pt x="99" y="631"/>
                  </a:cubicBezTo>
                  <a:cubicBezTo>
                    <a:pt x="59" y="712"/>
                    <a:pt x="32" y="797"/>
                    <a:pt x="14" y="887"/>
                  </a:cubicBezTo>
                  <a:cubicBezTo>
                    <a:pt x="0" y="932"/>
                    <a:pt x="0" y="977"/>
                    <a:pt x="14" y="1022"/>
                  </a:cubicBezTo>
                  <a:lnTo>
                    <a:pt x="14" y="1027"/>
                  </a:lnTo>
                  <a:lnTo>
                    <a:pt x="14" y="1031"/>
                  </a:lnTo>
                  <a:lnTo>
                    <a:pt x="14" y="1036"/>
                  </a:lnTo>
                  <a:lnTo>
                    <a:pt x="23" y="1049"/>
                  </a:lnTo>
                  <a:lnTo>
                    <a:pt x="36" y="1072"/>
                  </a:lnTo>
                  <a:cubicBezTo>
                    <a:pt x="50" y="1090"/>
                    <a:pt x="59" y="1103"/>
                    <a:pt x="72" y="1117"/>
                  </a:cubicBezTo>
                  <a:cubicBezTo>
                    <a:pt x="81" y="1130"/>
                    <a:pt x="95" y="1144"/>
                    <a:pt x="108" y="1153"/>
                  </a:cubicBezTo>
                  <a:cubicBezTo>
                    <a:pt x="122" y="1162"/>
                    <a:pt x="131" y="1171"/>
                    <a:pt x="144" y="1180"/>
                  </a:cubicBezTo>
                  <a:cubicBezTo>
                    <a:pt x="167" y="1193"/>
                    <a:pt x="189" y="1207"/>
                    <a:pt x="212" y="1216"/>
                  </a:cubicBezTo>
                  <a:cubicBezTo>
                    <a:pt x="230" y="1225"/>
                    <a:pt x="248" y="1234"/>
                    <a:pt x="270" y="1238"/>
                  </a:cubicBezTo>
                  <a:cubicBezTo>
                    <a:pt x="279" y="1238"/>
                    <a:pt x="284" y="1234"/>
                    <a:pt x="284" y="1229"/>
                  </a:cubicBezTo>
                  <a:cubicBezTo>
                    <a:pt x="284" y="1220"/>
                    <a:pt x="284" y="1216"/>
                    <a:pt x="279" y="1216"/>
                  </a:cubicBezTo>
                  <a:cubicBezTo>
                    <a:pt x="261" y="1207"/>
                    <a:pt x="243" y="1198"/>
                    <a:pt x="225" y="1189"/>
                  </a:cubicBezTo>
                  <a:cubicBezTo>
                    <a:pt x="207" y="1175"/>
                    <a:pt x="189" y="1162"/>
                    <a:pt x="171" y="1148"/>
                  </a:cubicBezTo>
                  <a:cubicBezTo>
                    <a:pt x="158" y="1139"/>
                    <a:pt x="149" y="1126"/>
                    <a:pt x="140" y="1117"/>
                  </a:cubicBezTo>
                  <a:cubicBezTo>
                    <a:pt x="131" y="1108"/>
                    <a:pt x="122" y="1094"/>
                    <a:pt x="113" y="1085"/>
                  </a:cubicBezTo>
                  <a:cubicBezTo>
                    <a:pt x="99" y="1072"/>
                    <a:pt x="90" y="1058"/>
                    <a:pt x="86" y="1045"/>
                  </a:cubicBezTo>
                  <a:lnTo>
                    <a:pt x="72" y="1022"/>
                  </a:lnTo>
                  <a:lnTo>
                    <a:pt x="63" y="1009"/>
                  </a:lnTo>
                  <a:lnTo>
                    <a:pt x="63" y="1000"/>
                  </a:lnTo>
                  <a:cubicBezTo>
                    <a:pt x="59" y="964"/>
                    <a:pt x="59" y="932"/>
                    <a:pt x="72" y="896"/>
                  </a:cubicBezTo>
                  <a:cubicBezTo>
                    <a:pt x="95" y="815"/>
                    <a:pt x="122" y="734"/>
                    <a:pt x="158" y="658"/>
                  </a:cubicBezTo>
                  <a:cubicBezTo>
                    <a:pt x="230" y="496"/>
                    <a:pt x="306" y="338"/>
                    <a:pt x="365" y="217"/>
                  </a:cubicBezTo>
                  <a:lnTo>
                    <a:pt x="459" y="14"/>
                  </a:lnTo>
                  <a:cubicBezTo>
                    <a:pt x="464" y="10"/>
                    <a:pt x="459" y="1"/>
                    <a:pt x="45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5"/>
            <p:cNvSpPr/>
            <p:nvPr/>
          </p:nvSpPr>
          <p:spPr>
            <a:xfrm>
              <a:off x="2777525" y="1733275"/>
              <a:ext cx="4200" cy="2950"/>
            </a:xfrm>
            <a:custGeom>
              <a:rect b="b" l="l" r="r" t="t"/>
              <a:pathLst>
                <a:path extrusionOk="0" h="118" w="168">
                  <a:moveTo>
                    <a:pt x="120" y="0"/>
                  </a:moveTo>
                  <a:cubicBezTo>
                    <a:pt x="82" y="0"/>
                    <a:pt x="1" y="80"/>
                    <a:pt x="9" y="107"/>
                  </a:cubicBezTo>
                  <a:cubicBezTo>
                    <a:pt x="11" y="114"/>
                    <a:pt x="19" y="117"/>
                    <a:pt x="29" y="117"/>
                  </a:cubicBezTo>
                  <a:cubicBezTo>
                    <a:pt x="73" y="117"/>
                    <a:pt x="167" y="55"/>
                    <a:pt x="135" y="8"/>
                  </a:cubicBezTo>
                  <a:cubicBezTo>
                    <a:pt x="131" y="2"/>
                    <a:pt x="126" y="0"/>
                    <a:pt x="12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5"/>
            <p:cNvSpPr/>
            <p:nvPr/>
          </p:nvSpPr>
          <p:spPr>
            <a:xfrm>
              <a:off x="2769525" y="1752575"/>
              <a:ext cx="28475" cy="10125"/>
            </a:xfrm>
            <a:custGeom>
              <a:rect b="b" l="l" r="r" t="t"/>
              <a:pathLst>
                <a:path extrusionOk="0" h="405" w="1139">
                  <a:moveTo>
                    <a:pt x="723" y="1"/>
                  </a:moveTo>
                  <a:cubicBezTo>
                    <a:pt x="683" y="1"/>
                    <a:pt x="643" y="4"/>
                    <a:pt x="603" y="9"/>
                  </a:cubicBezTo>
                  <a:cubicBezTo>
                    <a:pt x="387" y="32"/>
                    <a:pt x="180" y="108"/>
                    <a:pt x="0" y="239"/>
                  </a:cubicBezTo>
                  <a:cubicBezTo>
                    <a:pt x="141" y="346"/>
                    <a:pt x="315" y="405"/>
                    <a:pt x="492" y="405"/>
                  </a:cubicBezTo>
                  <a:cubicBezTo>
                    <a:pt x="530" y="405"/>
                    <a:pt x="569" y="402"/>
                    <a:pt x="608" y="396"/>
                  </a:cubicBezTo>
                  <a:cubicBezTo>
                    <a:pt x="814" y="378"/>
                    <a:pt x="1008" y="275"/>
                    <a:pt x="1138" y="113"/>
                  </a:cubicBezTo>
                  <a:cubicBezTo>
                    <a:pt x="1011" y="39"/>
                    <a:pt x="868" y="1"/>
                    <a:pt x="723"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5"/>
            <p:cNvSpPr/>
            <p:nvPr/>
          </p:nvSpPr>
          <p:spPr>
            <a:xfrm>
              <a:off x="2758150" y="1755375"/>
              <a:ext cx="49975" cy="25975"/>
            </a:xfrm>
            <a:custGeom>
              <a:rect b="b" l="l" r="r" t="t"/>
              <a:pathLst>
                <a:path extrusionOk="0" h="1039" w="1999">
                  <a:moveTo>
                    <a:pt x="1593" y="1"/>
                  </a:moveTo>
                  <a:cubicBezTo>
                    <a:pt x="1463" y="163"/>
                    <a:pt x="1269" y="262"/>
                    <a:pt x="1063" y="284"/>
                  </a:cubicBezTo>
                  <a:cubicBezTo>
                    <a:pt x="1027" y="289"/>
                    <a:pt x="991" y="291"/>
                    <a:pt x="955" y="291"/>
                  </a:cubicBezTo>
                  <a:cubicBezTo>
                    <a:pt x="776" y="291"/>
                    <a:pt x="601" y="235"/>
                    <a:pt x="455" y="122"/>
                  </a:cubicBezTo>
                  <a:cubicBezTo>
                    <a:pt x="91" y="397"/>
                    <a:pt x="1" y="824"/>
                    <a:pt x="158" y="959"/>
                  </a:cubicBezTo>
                  <a:cubicBezTo>
                    <a:pt x="223" y="1016"/>
                    <a:pt x="285" y="1039"/>
                    <a:pt x="345" y="1039"/>
                  </a:cubicBezTo>
                  <a:cubicBezTo>
                    <a:pt x="586" y="1039"/>
                    <a:pt x="804" y="674"/>
                    <a:pt x="1117" y="631"/>
                  </a:cubicBezTo>
                  <a:cubicBezTo>
                    <a:pt x="1188" y="620"/>
                    <a:pt x="1251" y="616"/>
                    <a:pt x="1307" y="616"/>
                  </a:cubicBezTo>
                  <a:cubicBezTo>
                    <a:pt x="1555" y="616"/>
                    <a:pt x="1667" y="697"/>
                    <a:pt x="1771" y="697"/>
                  </a:cubicBezTo>
                  <a:cubicBezTo>
                    <a:pt x="1821" y="697"/>
                    <a:pt x="1870" y="678"/>
                    <a:pt x="1931" y="622"/>
                  </a:cubicBezTo>
                  <a:cubicBezTo>
                    <a:pt x="1998" y="559"/>
                    <a:pt x="1904" y="190"/>
                    <a:pt x="1593"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5"/>
            <p:cNvSpPr/>
            <p:nvPr/>
          </p:nvSpPr>
          <p:spPr>
            <a:xfrm>
              <a:off x="2717100" y="1650150"/>
              <a:ext cx="140950" cy="68025"/>
            </a:xfrm>
            <a:custGeom>
              <a:rect b="b" l="l" r="r" t="t"/>
              <a:pathLst>
                <a:path extrusionOk="0" h="2721" w="5638">
                  <a:moveTo>
                    <a:pt x="1" y="1245"/>
                  </a:moveTo>
                  <a:lnTo>
                    <a:pt x="1" y="1250"/>
                  </a:lnTo>
                  <a:cubicBezTo>
                    <a:pt x="1" y="1249"/>
                    <a:pt x="2" y="1249"/>
                    <a:pt x="2" y="1249"/>
                  </a:cubicBezTo>
                  <a:lnTo>
                    <a:pt x="2" y="1249"/>
                  </a:lnTo>
                  <a:cubicBezTo>
                    <a:pt x="2" y="1248"/>
                    <a:pt x="1" y="1246"/>
                    <a:pt x="1" y="1245"/>
                  </a:cubicBezTo>
                  <a:close/>
                  <a:moveTo>
                    <a:pt x="2348" y="365"/>
                  </a:moveTo>
                  <a:cubicBezTo>
                    <a:pt x="2456" y="365"/>
                    <a:pt x="2507" y="407"/>
                    <a:pt x="2462" y="503"/>
                  </a:cubicBezTo>
                  <a:cubicBezTo>
                    <a:pt x="2322" y="804"/>
                    <a:pt x="1517" y="1263"/>
                    <a:pt x="860" y="1416"/>
                  </a:cubicBezTo>
                  <a:cubicBezTo>
                    <a:pt x="909" y="881"/>
                    <a:pt x="1973" y="365"/>
                    <a:pt x="2348" y="365"/>
                  </a:cubicBezTo>
                  <a:close/>
                  <a:moveTo>
                    <a:pt x="3564" y="0"/>
                  </a:moveTo>
                  <a:cubicBezTo>
                    <a:pt x="2285" y="0"/>
                    <a:pt x="1026" y="430"/>
                    <a:pt x="2" y="1249"/>
                  </a:cubicBezTo>
                  <a:lnTo>
                    <a:pt x="2" y="1249"/>
                  </a:lnTo>
                  <a:cubicBezTo>
                    <a:pt x="11" y="1270"/>
                    <a:pt x="20" y="1287"/>
                    <a:pt x="32" y="1304"/>
                  </a:cubicBezTo>
                  <a:cubicBezTo>
                    <a:pt x="73" y="1358"/>
                    <a:pt x="127" y="1398"/>
                    <a:pt x="190" y="1421"/>
                  </a:cubicBezTo>
                  <a:cubicBezTo>
                    <a:pt x="271" y="1449"/>
                    <a:pt x="359" y="1466"/>
                    <a:pt x="444" y="1466"/>
                  </a:cubicBezTo>
                  <a:cubicBezTo>
                    <a:pt x="454" y="1466"/>
                    <a:pt x="464" y="1466"/>
                    <a:pt x="473" y="1466"/>
                  </a:cubicBezTo>
                  <a:cubicBezTo>
                    <a:pt x="604" y="1466"/>
                    <a:pt x="734" y="1448"/>
                    <a:pt x="860" y="1416"/>
                  </a:cubicBezTo>
                  <a:lnTo>
                    <a:pt x="860" y="1416"/>
                  </a:lnTo>
                  <a:cubicBezTo>
                    <a:pt x="856" y="1479"/>
                    <a:pt x="865" y="1547"/>
                    <a:pt x="887" y="1605"/>
                  </a:cubicBezTo>
                  <a:cubicBezTo>
                    <a:pt x="951" y="1761"/>
                    <a:pt x="1134" y="1826"/>
                    <a:pt x="1387" y="1826"/>
                  </a:cubicBezTo>
                  <a:cubicBezTo>
                    <a:pt x="2346" y="1826"/>
                    <a:pt x="4297" y="881"/>
                    <a:pt x="4450" y="337"/>
                  </a:cubicBezTo>
                  <a:cubicBezTo>
                    <a:pt x="4450" y="337"/>
                    <a:pt x="4729" y="2275"/>
                    <a:pt x="5044" y="2721"/>
                  </a:cubicBezTo>
                  <a:cubicBezTo>
                    <a:pt x="5071" y="2685"/>
                    <a:pt x="5638" y="804"/>
                    <a:pt x="5530" y="530"/>
                  </a:cubicBezTo>
                  <a:cubicBezTo>
                    <a:pt x="5436" y="301"/>
                    <a:pt x="5210" y="282"/>
                    <a:pt x="5138" y="282"/>
                  </a:cubicBezTo>
                  <a:cubicBezTo>
                    <a:pt x="5124" y="282"/>
                    <a:pt x="5116" y="283"/>
                    <a:pt x="5116" y="283"/>
                  </a:cubicBezTo>
                  <a:lnTo>
                    <a:pt x="5116" y="215"/>
                  </a:lnTo>
                  <a:cubicBezTo>
                    <a:pt x="4604" y="71"/>
                    <a:pt x="4082" y="0"/>
                    <a:pt x="356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5"/>
            <p:cNvSpPr/>
            <p:nvPr/>
          </p:nvSpPr>
          <p:spPr>
            <a:xfrm>
              <a:off x="2669875" y="1787825"/>
              <a:ext cx="167825" cy="144375"/>
            </a:xfrm>
            <a:custGeom>
              <a:rect b="b" l="l" r="r" t="t"/>
              <a:pathLst>
                <a:path extrusionOk="0" h="5775" w="6713">
                  <a:moveTo>
                    <a:pt x="1859" y="1"/>
                  </a:moveTo>
                  <a:cubicBezTo>
                    <a:pt x="1772" y="1"/>
                    <a:pt x="1680" y="10"/>
                    <a:pt x="1584" y="30"/>
                  </a:cubicBezTo>
                  <a:cubicBezTo>
                    <a:pt x="1044" y="142"/>
                    <a:pt x="585" y="390"/>
                    <a:pt x="261" y="570"/>
                  </a:cubicBezTo>
                  <a:lnTo>
                    <a:pt x="270" y="588"/>
                  </a:lnTo>
                  <a:cubicBezTo>
                    <a:pt x="270" y="588"/>
                    <a:pt x="0" y="1658"/>
                    <a:pt x="522" y="2536"/>
                  </a:cubicBezTo>
                  <a:lnTo>
                    <a:pt x="531" y="2554"/>
                  </a:lnTo>
                  <a:cubicBezTo>
                    <a:pt x="806" y="2441"/>
                    <a:pt x="1008" y="2329"/>
                    <a:pt x="1008" y="2329"/>
                  </a:cubicBezTo>
                  <a:lnTo>
                    <a:pt x="1017" y="2333"/>
                  </a:lnTo>
                  <a:cubicBezTo>
                    <a:pt x="909" y="2617"/>
                    <a:pt x="792" y="2923"/>
                    <a:pt x="671" y="3233"/>
                  </a:cubicBezTo>
                  <a:cubicBezTo>
                    <a:pt x="1701" y="4812"/>
                    <a:pt x="3455" y="5770"/>
                    <a:pt x="5340" y="5775"/>
                  </a:cubicBezTo>
                  <a:cubicBezTo>
                    <a:pt x="5345" y="4888"/>
                    <a:pt x="5322" y="3795"/>
                    <a:pt x="5304" y="3084"/>
                  </a:cubicBezTo>
                  <a:lnTo>
                    <a:pt x="5304" y="3084"/>
                  </a:lnTo>
                  <a:cubicBezTo>
                    <a:pt x="5340" y="3111"/>
                    <a:pt x="5565" y="3278"/>
                    <a:pt x="5885" y="3471"/>
                  </a:cubicBezTo>
                  <a:lnTo>
                    <a:pt x="5889" y="3462"/>
                  </a:lnTo>
                  <a:cubicBezTo>
                    <a:pt x="6631" y="2995"/>
                    <a:pt x="6712" y="1726"/>
                    <a:pt x="6712" y="1523"/>
                  </a:cubicBezTo>
                  <a:cubicBezTo>
                    <a:pt x="6343" y="1231"/>
                    <a:pt x="5885" y="898"/>
                    <a:pt x="5619" y="844"/>
                  </a:cubicBezTo>
                  <a:cubicBezTo>
                    <a:pt x="5558" y="832"/>
                    <a:pt x="5501" y="827"/>
                    <a:pt x="5448" y="827"/>
                  </a:cubicBezTo>
                  <a:cubicBezTo>
                    <a:pt x="5149" y="827"/>
                    <a:pt x="4989" y="993"/>
                    <a:pt x="4989" y="993"/>
                  </a:cubicBezTo>
                  <a:cubicBezTo>
                    <a:pt x="4989" y="993"/>
                    <a:pt x="4666" y="1153"/>
                    <a:pt x="4253" y="1153"/>
                  </a:cubicBezTo>
                  <a:cubicBezTo>
                    <a:pt x="4139" y="1153"/>
                    <a:pt x="4019" y="1141"/>
                    <a:pt x="3896" y="1110"/>
                  </a:cubicBezTo>
                  <a:cubicBezTo>
                    <a:pt x="3329" y="966"/>
                    <a:pt x="3060" y="795"/>
                    <a:pt x="3060" y="795"/>
                  </a:cubicBezTo>
                  <a:lnTo>
                    <a:pt x="3064" y="745"/>
                  </a:lnTo>
                  <a:cubicBezTo>
                    <a:pt x="3064" y="745"/>
                    <a:pt x="2648" y="1"/>
                    <a:pt x="1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5"/>
            <p:cNvSpPr/>
            <p:nvPr/>
          </p:nvSpPr>
          <p:spPr>
            <a:xfrm>
              <a:off x="2864000" y="1643350"/>
              <a:ext cx="61075" cy="48625"/>
            </a:xfrm>
            <a:custGeom>
              <a:rect b="b" l="l" r="r" t="t"/>
              <a:pathLst>
                <a:path extrusionOk="0" h="1945" w="2443">
                  <a:moveTo>
                    <a:pt x="2426" y="0"/>
                  </a:moveTo>
                  <a:cubicBezTo>
                    <a:pt x="2402" y="0"/>
                    <a:pt x="2271" y="124"/>
                    <a:pt x="2069" y="330"/>
                  </a:cubicBezTo>
                  <a:cubicBezTo>
                    <a:pt x="1966" y="438"/>
                    <a:pt x="1844" y="568"/>
                    <a:pt x="1710" y="716"/>
                  </a:cubicBezTo>
                  <a:cubicBezTo>
                    <a:pt x="1579" y="856"/>
                    <a:pt x="1440" y="1013"/>
                    <a:pt x="1291" y="1180"/>
                  </a:cubicBezTo>
                  <a:cubicBezTo>
                    <a:pt x="1282" y="1175"/>
                    <a:pt x="1278" y="1175"/>
                    <a:pt x="1273" y="1171"/>
                  </a:cubicBezTo>
                  <a:lnTo>
                    <a:pt x="1206" y="1135"/>
                  </a:lnTo>
                  <a:lnTo>
                    <a:pt x="1066" y="1067"/>
                  </a:lnTo>
                  <a:lnTo>
                    <a:pt x="706" y="892"/>
                  </a:lnTo>
                  <a:lnTo>
                    <a:pt x="540" y="806"/>
                  </a:lnTo>
                  <a:cubicBezTo>
                    <a:pt x="513" y="793"/>
                    <a:pt x="486" y="784"/>
                    <a:pt x="450" y="766"/>
                  </a:cubicBezTo>
                  <a:cubicBezTo>
                    <a:pt x="420" y="755"/>
                    <a:pt x="385" y="747"/>
                    <a:pt x="350" y="747"/>
                  </a:cubicBezTo>
                  <a:cubicBezTo>
                    <a:pt x="343" y="747"/>
                    <a:pt x="336" y="747"/>
                    <a:pt x="328" y="748"/>
                  </a:cubicBezTo>
                  <a:cubicBezTo>
                    <a:pt x="283" y="757"/>
                    <a:pt x="243" y="775"/>
                    <a:pt x="211" y="811"/>
                  </a:cubicBezTo>
                  <a:cubicBezTo>
                    <a:pt x="189" y="838"/>
                    <a:pt x="171" y="869"/>
                    <a:pt x="157" y="901"/>
                  </a:cubicBezTo>
                  <a:cubicBezTo>
                    <a:pt x="135" y="955"/>
                    <a:pt x="122" y="1013"/>
                    <a:pt x="113" y="1072"/>
                  </a:cubicBezTo>
                  <a:lnTo>
                    <a:pt x="72" y="1364"/>
                  </a:lnTo>
                  <a:cubicBezTo>
                    <a:pt x="23" y="1720"/>
                    <a:pt x="0" y="1940"/>
                    <a:pt x="23" y="1945"/>
                  </a:cubicBezTo>
                  <a:cubicBezTo>
                    <a:pt x="23" y="1945"/>
                    <a:pt x="23" y="1945"/>
                    <a:pt x="23" y="1945"/>
                  </a:cubicBezTo>
                  <a:cubicBezTo>
                    <a:pt x="42" y="1945"/>
                    <a:pt x="100" y="1730"/>
                    <a:pt x="175" y="1382"/>
                  </a:cubicBezTo>
                  <a:cubicBezTo>
                    <a:pt x="193" y="1297"/>
                    <a:pt x="211" y="1198"/>
                    <a:pt x="234" y="1094"/>
                  </a:cubicBezTo>
                  <a:cubicBezTo>
                    <a:pt x="243" y="1045"/>
                    <a:pt x="256" y="1000"/>
                    <a:pt x="274" y="955"/>
                  </a:cubicBezTo>
                  <a:cubicBezTo>
                    <a:pt x="283" y="932"/>
                    <a:pt x="297" y="919"/>
                    <a:pt x="310" y="901"/>
                  </a:cubicBezTo>
                  <a:cubicBezTo>
                    <a:pt x="319" y="892"/>
                    <a:pt x="333" y="887"/>
                    <a:pt x="346" y="883"/>
                  </a:cubicBezTo>
                  <a:cubicBezTo>
                    <a:pt x="364" y="883"/>
                    <a:pt x="382" y="887"/>
                    <a:pt x="400" y="896"/>
                  </a:cubicBezTo>
                  <a:cubicBezTo>
                    <a:pt x="423" y="905"/>
                    <a:pt x="450" y="923"/>
                    <a:pt x="477" y="937"/>
                  </a:cubicBezTo>
                  <a:lnTo>
                    <a:pt x="648" y="1022"/>
                  </a:lnTo>
                  <a:lnTo>
                    <a:pt x="1003" y="1202"/>
                  </a:lnTo>
                  <a:lnTo>
                    <a:pt x="1143" y="1270"/>
                  </a:lnTo>
                  <a:lnTo>
                    <a:pt x="1210" y="1301"/>
                  </a:lnTo>
                  <a:cubicBezTo>
                    <a:pt x="1228" y="1310"/>
                    <a:pt x="1246" y="1319"/>
                    <a:pt x="1260" y="1324"/>
                  </a:cubicBezTo>
                  <a:cubicBezTo>
                    <a:pt x="1273" y="1326"/>
                    <a:pt x="1286" y="1327"/>
                    <a:pt x="1298" y="1327"/>
                  </a:cubicBezTo>
                  <a:cubicBezTo>
                    <a:pt x="1310" y="1327"/>
                    <a:pt x="1323" y="1326"/>
                    <a:pt x="1336" y="1324"/>
                  </a:cubicBezTo>
                  <a:cubicBezTo>
                    <a:pt x="1350" y="1319"/>
                    <a:pt x="1363" y="1310"/>
                    <a:pt x="1377" y="1301"/>
                  </a:cubicBezTo>
                  <a:cubicBezTo>
                    <a:pt x="1386" y="1297"/>
                    <a:pt x="1395" y="1288"/>
                    <a:pt x="1404" y="1279"/>
                  </a:cubicBezTo>
                  <a:cubicBezTo>
                    <a:pt x="1417" y="1265"/>
                    <a:pt x="1426" y="1252"/>
                    <a:pt x="1435" y="1243"/>
                  </a:cubicBezTo>
                  <a:lnTo>
                    <a:pt x="1494" y="1175"/>
                  </a:lnTo>
                  <a:lnTo>
                    <a:pt x="1606" y="1049"/>
                  </a:lnTo>
                  <a:cubicBezTo>
                    <a:pt x="1674" y="964"/>
                    <a:pt x="1746" y="883"/>
                    <a:pt x="1808" y="806"/>
                  </a:cubicBezTo>
                  <a:cubicBezTo>
                    <a:pt x="1939" y="649"/>
                    <a:pt x="2051" y="514"/>
                    <a:pt x="2146" y="397"/>
                  </a:cubicBezTo>
                  <a:cubicBezTo>
                    <a:pt x="2335" y="163"/>
                    <a:pt x="2443" y="15"/>
                    <a:pt x="2429" y="1"/>
                  </a:cubicBezTo>
                  <a:cubicBezTo>
                    <a:pt x="2429" y="1"/>
                    <a:pt x="2428" y="0"/>
                    <a:pt x="2426"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5"/>
            <p:cNvSpPr/>
            <p:nvPr/>
          </p:nvSpPr>
          <p:spPr>
            <a:xfrm>
              <a:off x="2875575" y="1659650"/>
              <a:ext cx="74350" cy="39975"/>
            </a:xfrm>
            <a:custGeom>
              <a:rect b="b" l="l" r="r" t="t"/>
              <a:pathLst>
                <a:path extrusionOk="0" h="1599" w="2974">
                  <a:moveTo>
                    <a:pt x="2943" y="0"/>
                  </a:moveTo>
                  <a:cubicBezTo>
                    <a:pt x="2884" y="0"/>
                    <a:pt x="2224" y="552"/>
                    <a:pt x="1444" y="1252"/>
                  </a:cubicBezTo>
                  <a:cubicBezTo>
                    <a:pt x="1404" y="1293"/>
                    <a:pt x="1354" y="1329"/>
                    <a:pt x="1305" y="1351"/>
                  </a:cubicBezTo>
                  <a:cubicBezTo>
                    <a:pt x="1287" y="1360"/>
                    <a:pt x="1265" y="1360"/>
                    <a:pt x="1247" y="1360"/>
                  </a:cubicBezTo>
                  <a:cubicBezTo>
                    <a:pt x="1224" y="1351"/>
                    <a:pt x="1206" y="1342"/>
                    <a:pt x="1184" y="1329"/>
                  </a:cubicBezTo>
                  <a:lnTo>
                    <a:pt x="1107" y="1279"/>
                  </a:lnTo>
                  <a:cubicBezTo>
                    <a:pt x="1080" y="1261"/>
                    <a:pt x="1053" y="1243"/>
                    <a:pt x="1022" y="1230"/>
                  </a:cubicBezTo>
                  <a:cubicBezTo>
                    <a:pt x="968" y="1198"/>
                    <a:pt x="909" y="1167"/>
                    <a:pt x="855" y="1144"/>
                  </a:cubicBezTo>
                  <a:cubicBezTo>
                    <a:pt x="752" y="1095"/>
                    <a:pt x="644" y="1059"/>
                    <a:pt x="531" y="1032"/>
                  </a:cubicBezTo>
                  <a:cubicBezTo>
                    <a:pt x="477" y="1018"/>
                    <a:pt x="428" y="1005"/>
                    <a:pt x="378" y="1000"/>
                  </a:cubicBezTo>
                  <a:cubicBezTo>
                    <a:pt x="351" y="991"/>
                    <a:pt x="324" y="991"/>
                    <a:pt x="297" y="991"/>
                  </a:cubicBezTo>
                  <a:cubicBezTo>
                    <a:pt x="257" y="991"/>
                    <a:pt x="221" y="1009"/>
                    <a:pt x="198" y="1041"/>
                  </a:cubicBezTo>
                  <a:cubicBezTo>
                    <a:pt x="180" y="1059"/>
                    <a:pt x="171" y="1081"/>
                    <a:pt x="158" y="1108"/>
                  </a:cubicBezTo>
                  <a:lnTo>
                    <a:pt x="135" y="1162"/>
                  </a:lnTo>
                  <a:cubicBezTo>
                    <a:pt x="117" y="1198"/>
                    <a:pt x="104" y="1234"/>
                    <a:pt x="90" y="1270"/>
                  </a:cubicBezTo>
                  <a:cubicBezTo>
                    <a:pt x="68" y="1333"/>
                    <a:pt x="50" y="1392"/>
                    <a:pt x="36" y="1441"/>
                  </a:cubicBezTo>
                  <a:cubicBezTo>
                    <a:pt x="9" y="1540"/>
                    <a:pt x="0" y="1594"/>
                    <a:pt x="9" y="1599"/>
                  </a:cubicBezTo>
                  <a:cubicBezTo>
                    <a:pt x="23" y="1599"/>
                    <a:pt x="45" y="1554"/>
                    <a:pt x="90" y="1464"/>
                  </a:cubicBezTo>
                  <a:cubicBezTo>
                    <a:pt x="113" y="1419"/>
                    <a:pt x="140" y="1365"/>
                    <a:pt x="171" y="1302"/>
                  </a:cubicBezTo>
                  <a:lnTo>
                    <a:pt x="221" y="1203"/>
                  </a:lnTo>
                  <a:lnTo>
                    <a:pt x="252" y="1149"/>
                  </a:lnTo>
                  <a:cubicBezTo>
                    <a:pt x="257" y="1135"/>
                    <a:pt x="266" y="1122"/>
                    <a:pt x="279" y="1108"/>
                  </a:cubicBezTo>
                  <a:cubicBezTo>
                    <a:pt x="288" y="1099"/>
                    <a:pt x="288" y="1099"/>
                    <a:pt x="302" y="1099"/>
                  </a:cubicBezTo>
                  <a:cubicBezTo>
                    <a:pt x="320" y="1099"/>
                    <a:pt x="338" y="1104"/>
                    <a:pt x="356" y="1108"/>
                  </a:cubicBezTo>
                  <a:cubicBezTo>
                    <a:pt x="405" y="1122"/>
                    <a:pt x="450" y="1135"/>
                    <a:pt x="500" y="1149"/>
                  </a:cubicBezTo>
                  <a:cubicBezTo>
                    <a:pt x="603" y="1180"/>
                    <a:pt x="702" y="1221"/>
                    <a:pt x="797" y="1266"/>
                  </a:cubicBezTo>
                  <a:cubicBezTo>
                    <a:pt x="851" y="1293"/>
                    <a:pt x="900" y="1320"/>
                    <a:pt x="950" y="1351"/>
                  </a:cubicBezTo>
                  <a:cubicBezTo>
                    <a:pt x="977" y="1365"/>
                    <a:pt x="999" y="1383"/>
                    <a:pt x="1026" y="1396"/>
                  </a:cubicBezTo>
                  <a:lnTo>
                    <a:pt x="1103" y="1455"/>
                  </a:lnTo>
                  <a:cubicBezTo>
                    <a:pt x="1139" y="1477"/>
                    <a:pt x="1175" y="1495"/>
                    <a:pt x="1215" y="1504"/>
                  </a:cubicBezTo>
                  <a:cubicBezTo>
                    <a:pt x="1233" y="1507"/>
                    <a:pt x="1250" y="1509"/>
                    <a:pt x="1266" y="1509"/>
                  </a:cubicBezTo>
                  <a:cubicBezTo>
                    <a:pt x="1296" y="1509"/>
                    <a:pt x="1325" y="1504"/>
                    <a:pt x="1354" y="1495"/>
                  </a:cubicBezTo>
                  <a:cubicBezTo>
                    <a:pt x="1422" y="1464"/>
                    <a:pt x="1485" y="1419"/>
                    <a:pt x="1539" y="1365"/>
                  </a:cubicBezTo>
                  <a:cubicBezTo>
                    <a:pt x="2344" y="645"/>
                    <a:pt x="2974" y="33"/>
                    <a:pt x="2947" y="2"/>
                  </a:cubicBezTo>
                  <a:cubicBezTo>
                    <a:pt x="2946" y="1"/>
                    <a:pt x="2945" y="0"/>
                    <a:pt x="2943"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 name="Google Shape;989;p25"/>
          <p:cNvGrpSpPr/>
          <p:nvPr/>
        </p:nvGrpSpPr>
        <p:grpSpPr>
          <a:xfrm>
            <a:off x="6399825" y="785586"/>
            <a:ext cx="961662" cy="944083"/>
            <a:chOff x="3035825" y="1633800"/>
            <a:chExt cx="283100" cy="277925"/>
          </a:xfrm>
        </p:grpSpPr>
        <p:sp>
          <p:nvSpPr>
            <p:cNvPr id="990" name="Google Shape;990;p25"/>
            <p:cNvSpPr/>
            <p:nvPr/>
          </p:nvSpPr>
          <p:spPr>
            <a:xfrm>
              <a:off x="3035825" y="1633800"/>
              <a:ext cx="274100" cy="277925"/>
            </a:xfrm>
            <a:custGeom>
              <a:rect b="b" l="l" r="r" t="t"/>
              <a:pathLst>
                <a:path extrusionOk="0" fill="none" h="11117" w="10964">
                  <a:moveTo>
                    <a:pt x="10964" y="5561"/>
                  </a:moveTo>
                  <a:cubicBezTo>
                    <a:pt x="10964" y="8629"/>
                    <a:pt x="8512" y="11117"/>
                    <a:pt x="5480" y="11117"/>
                  </a:cubicBezTo>
                  <a:cubicBezTo>
                    <a:pt x="2453" y="11117"/>
                    <a:pt x="1" y="8629"/>
                    <a:pt x="1" y="5561"/>
                  </a:cubicBezTo>
                  <a:cubicBezTo>
                    <a:pt x="1" y="2489"/>
                    <a:pt x="2453" y="1"/>
                    <a:pt x="5480" y="1"/>
                  </a:cubicBezTo>
                  <a:cubicBezTo>
                    <a:pt x="8512" y="1"/>
                    <a:pt x="10964" y="2489"/>
                    <a:pt x="10964" y="5561"/>
                  </a:cubicBezTo>
                  <a:close/>
                </a:path>
              </a:pathLst>
            </a:custGeom>
            <a:solidFill>
              <a:schemeClr val="accent1"/>
            </a:solidFill>
            <a:ln cap="flat" cmpd="sng" w="19050">
              <a:solidFill>
                <a:srgbClr val="5777B2"/>
              </a:solidFill>
              <a:prstDash val="solid"/>
              <a:miter lim="449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5"/>
            <p:cNvSpPr/>
            <p:nvPr/>
          </p:nvSpPr>
          <p:spPr>
            <a:xfrm>
              <a:off x="3161000" y="1713950"/>
              <a:ext cx="16125" cy="27275"/>
            </a:xfrm>
            <a:custGeom>
              <a:rect b="b" l="l" r="r" t="t"/>
              <a:pathLst>
                <a:path extrusionOk="0" h="1091" w="645">
                  <a:moveTo>
                    <a:pt x="417" y="1"/>
                  </a:moveTo>
                  <a:cubicBezTo>
                    <a:pt x="403" y="1"/>
                    <a:pt x="389" y="4"/>
                    <a:pt x="374" y="11"/>
                  </a:cubicBezTo>
                  <a:cubicBezTo>
                    <a:pt x="271" y="65"/>
                    <a:pt x="262" y="200"/>
                    <a:pt x="262" y="254"/>
                  </a:cubicBezTo>
                  <a:cubicBezTo>
                    <a:pt x="266" y="254"/>
                    <a:pt x="275" y="259"/>
                    <a:pt x="280" y="263"/>
                  </a:cubicBezTo>
                  <a:cubicBezTo>
                    <a:pt x="469" y="371"/>
                    <a:pt x="46" y="1019"/>
                    <a:pt x="1" y="1091"/>
                  </a:cubicBezTo>
                  <a:cubicBezTo>
                    <a:pt x="50" y="1019"/>
                    <a:pt x="410" y="538"/>
                    <a:pt x="644" y="412"/>
                  </a:cubicBezTo>
                  <a:lnTo>
                    <a:pt x="644" y="407"/>
                  </a:lnTo>
                  <a:lnTo>
                    <a:pt x="640" y="385"/>
                  </a:lnTo>
                  <a:cubicBezTo>
                    <a:pt x="623" y="307"/>
                    <a:pt x="548" y="1"/>
                    <a:pt x="417" y="1"/>
                  </a:cubicBezTo>
                  <a:close/>
                </a:path>
              </a:pathLst>
            </a:custGeom>
            <a:solidFill>
              <a:srgbClr val="EFC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5"/>
            <p:cNvSpPr/>
            <p:nvPr/>
          </p:nvSpPr>
          <p:spPr>
            <a:xfrm>
              <a:off x="3108375" y="1726250"/>
              <a:ext cx="37375" cy="45025"/>
            </a:xfrm>
            <a:custGeom>
              <a:rect b="b" l="l" r="r" t="t"/>
              <a:pathLst>
                <a:path extrusionOk="0" h="1801" w="1495">
                  <a:moveTo>
                    <a:pt x="885" y="0"/>
                  </a:moveTo>
                  <a:cubicBezTo>
                    <a:pt x="647" y="0"/>
                    <a:pt x="103" y="710"/>
                    <a:pt x="41" y="1071"/>
                  </a:cubicBezTo>
                  <a:cubicBezTo>
                    <a:pt x="1" y="1296"/>
                    <a:pt x="72" y="1683"/>
                    <a:pt x="95" y="1800"/>
                  </a:cubicBezTo>
                  <a:cubicBezTo>
                    <a:pt x="536" y="1341"/>
                    <a:pt x="950" y="851"/>
                    <a:pt x="1013" y="797"/>
                  </a:cubicBezTo>
                  <a:cubicBezTo>
                    <a:pt x="1098" y="653"/>
                    <a:pt x="1206" y="518"/>
                    <a:pt x="1328" y="397"/>
                  </a:cubicBezTo>
                  <a:cubicBezTo>
                    <a:pt x="1391" y="325"/>
                    <a:pt x="1445" y="271"/>
                    <a:pt x="1494" y="226"/>
                  </a:cubicBezTo>
                  <a:lnTo>
                    <a:pt x="1485" y="212"/>
                  </a:lnTo>
                  <a:cubicBezTo>
                    <a:pt x="1305" y="95"/>
                    <a:pt x="1103" y="23"/>
                    <a:pt x="891" y="1"/>
                  </a:cubicBezTo>
                  <a:cubicBezTo>
                    <a:pt x="889" y="1"/>
                    <a:pt x="887" y="0"/>
                    <a:pt x="885"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5"/>
            <p:cNvSpPr/>
            <p:nvPr/>
          </p:nvSpPr>
          <p:spPr>
            <a:xfrm>
              <a:off x="3200475" y="1727375"/>
              <a:ext cx="38600" cy="36475"/>
            </a:xfrm>
            <a:custGeom>
              <a:rect b="b" l="l" r="r" t="t"/>
              <a:pathLst>
                <a:path extrusionOk="0" h="1459" w="1544">
                  <a:moveTo>
                    <a:pt x="761" y="1"/>
                  </a:moveTo>
                  <a:cubicBezTo>
                    <a:pt x="572" y="1"/>
                    <a:pt x="23" y="86"/>
                    <a:pt x="23" y="86"/>
                  </a:cubicBezTo>
                  <a:lnTo>
                    <a:pt x="1" y="95"/>
                  </a:lnTo>
                  <a:cubicBezTo>
                    <a:pt x="50" y="176"/>
                    <a:pt x="91" y="262"/>
                    <a:pt x="127" y="352"/>
                  </a:cubicBezTo>
                  <a:cubicBezTo>
                    <a:pt x="127" y="352"/>
                    <a:pt x="775" y="900"/>
                    <a:pt x="1530" y="1458"/>
                  </a:cubicBezTo>
                  <a:lnTo>
                    <a:pt x="1544" y="1440"/>
                  </a:lnTo>
                  <a:cubicBezTo>
                    <a:pt x="1544" y="1440"/>
                    <a:pt x="1031" y="176"/>
                    <a:pt x="802" y="19"/>
                  </a:cubicBezTo>
                  <a:cubicBezTo>
                    <a:pt x="793" y="10"/>
                    <a:pt x="779" y="1"/>
                    <a:pt x="761"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5"/>
            <p:cNvSpPr/>
            <p:nvPr/>
          </p:nvSpPr>
          <p:spPr>
            <a:xfrm>
              <a:off x="3042575" y="1676325"/>
              <a:ext cx="146000" cy="171225"/>
            </a:xfrm>
            <a:custGeom>
              <a:rect b="b" l="l" r="r" t="t"/>
              <a:pathLst>
                <a:path extrusionOk="0" h="6849" w="5840">
                  <a:moveTo>
                    <a:pt x="3753" y="0"/>
                  </a:moveTo>
                  <a:cubicBezTo>
                    <a:pt x="3118" y="117"/>
                    <a:pt x="2336" y="396"/>
                    <a:pt x="1868" y="1026"/>
                  </a:cubicBezTo>
                  <a:cubicBezTo>
                    <a:pt x="874" y="2367"/>
                    <a:pt x="1" y="6397"/>
                    <a:pt x="1395" y="6811"/>
                  </a:cubicBezTo>
                  <a:cubicBezTo>
                    <a:pt x="1482" y="6837"/>
                    <a:pt x="1571" y="6849"/>
                    <a:pt x="1664" y="6849"/>
                  </a:cubicBezTo>
                  <a:cubicBezTo>
                    <a:pt x="2076" y="6849"/>
                    <a:pt x="2539" y="6610"/>
                    <a:pt x="2983" y="6271"/>
                  </a:cubicBezTo>
                  <a:cubicBezTo>
                    <a:pt x="4050" y="5466"/>
                    <a:pt x="5030" y="4103"/>
                    <a:pt x="5030" y="4103"/>
                  </a:cubicBezTo>
                  <a:cubicBezTo>
                    <a:pt x="5120" y="4004"/>
                    <a:pt x="5197" y="3896"/>
                    <a:pt x="5255" y="3784"/>
                  </a:cubicBezTo>
                  <a:cubicBezTo>
                    <a:pt x="5507" y="3361"/>
                    <a:pt x="5840" y="2654"/>
                    <a:pt x="5701" y="2524"/>
                  </a:cubicBezTo>
                  <a:cubicBezTo>
                    <a:pt x="5686" y="2510"/>
                    <a:pt x="5667" y="2504"/>
                    <a:pt x="5646" y="2504"/>
                  </a:cubicBezTo>
                  <a:cubicBezTo>
                    <a:pt x="5486" y="2504"/>
                    <a:pt x="5180" y="2871"/>
                    <a:pt x="5152" y="2906"/>
                  </a:cubicBezTo>
                  <a:cubicBezTo>
                    <a:pt x="5179" y="2861"/>
                    <a:pt x="5687" y="2079"/>
                    <a:pt x="5539" y="1912"/>
                  </a:cubicBezTo>
                  <a:cubicBezTo>
                    <a:pt x="5522" y="1891"/>
                    <a:pt x="5501" y="1882"/>
                    <a:pt x="5476" y="1882"/>
                  </a:cubicBezTo>
                  <a:cubicBezTo>
                    <a:pt x="5448" y="1882"/>
                    <a:pt x="5415" y="1893"/>
                    <a:pt x="5377" y="1912"/>
                  </a:cubicBezTo>
                  <a:cubicBezTo>
                    <a:pt x="5143" y="2038"/>
                    <a:pt x="4783" y="2524"/>
                    <a:pt x="4733" y="2591"/>
                  </a:cubicBezTo>
                  <a:cubicBezTo>
                    <a:pt x="4778" y="2520"/>
                    <a:pt x="5201" y="1872"/>
                    <a:pt x="5012" y="1764"/>
                  </a:cubicBezTo>
                  <a:cubicBezTo>
                    <a:pt x="5008" y="1759"/>
                    <a:pt x="4999" y="1755"/>
                    <a:pt x="4994" y="1755"/>
                  </a:cubicBezTo>
                  <a:cubicBezTo>
                    <a:pt x="4987" y="1753"/>
                    <a:pt x="4980" y="1752"/>
                    <a:pt x="4973" y="1752"/>
                  </a:cubicBezTo>
                  <a:cubicBezTo>
                    <a:pt x="4883" y="1752"/>
                    <a:pt x="4756" y="1873"/>
                    <a:pt x="4598" y="2052"/>
                  </a:cubicBezTo>
                  <a:lnTo>
                    <a:pt x="4423" y="2056"/>
                  </a:lnTo>
                  <a:cubicBezTo>
                    <a:pt x="4369" y="2056"/>
                    <a:pt x="4279" y="2088"/>
                    <a:pt x="4126" y="2223"/>
                  </a:cubicBezTo>
                  <a:cubicBezTo>
                    <a:pt x="4077" y="2268"/>
                    <a:pt x="4023" y="2322"/>
                    <a:pt x="3960" y="2394"/>
                  </a:cubicBezTo>
                  <a:cubicBezTo>
                    <a:pt x="3838" y="2515"/>
                    <a:pt x="3730" y="2645"/>
                    <a:pt x="3640" y="2794"/>
                  </a:cubicBezTo>
                  <a:cubicBezTo>
                    <a:pt x="3577" y="2843"/>
                    <a:pt x="3168" y="3338"/>
                    <a:pt x="2727" y="3793"/>
                  </a:cubicBezTo>
                  <a:cubicBezTo>
                    <a:pt x="2704" y="3680"/>
                    <a:pt x="2633" y="3293"/>
                    <a:pt x="2664" y="3064"/>
                  </a:cubicBezTo>
                  <a:cubicBezTo>
                    <a:pt x="2731" y="2703"/>
                    <a:pt x="3275" y="1997"/>
                    <a:pt x="3512" y="1997"/>
                  </a:cubicBezTo>
                  <a:cubicBezTo>
                    <a:pt x="3514" y="1997"/>
                    <a:pt x="3517" y="1998"/>
                    <a:pt x="3519" y="1998"/>
                  </a:cubicBezTo>
                  <a:cubicBezTo>
                    <a:pt x="3582" y="747"/>
                    <a:pt x="3753" y="9"/>
                    <a:pt x="3753" y="9"/>
                  </a:cubicBezTo>
                  <a:lnTo>
                    <a:pt x="3753"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5"/>
            <p:cNvSpPr/>
            <p:nvPr/>
          </p:nvSpPr>
          <p:spPr>
            <a:xfrm>
              <a:off x="3171475" y="1675300"/>
              <a:ext cx="147450" cy="166625"/>
            </a:xfrm>
            <a:custGeom>
              <a:rect b="b" l="l" r="r" t="t"/>
              <a:pathLst>
                <a:path extrusionOk="0" h="6665" w="5898">
                  <a:moveTo>
                    <a:pt x="2227" y="1"/>
                  </a:moveTo>
                  <a:lnTo>
                    <a:pt x="2223" y="28"/>
                  </a:lnTo>
                  <a:cubicBezTo>
                    <a:pt x="2223" y="28"/>
                    <a:pt x="2011" y="1125"/>
                    <a:pt x="1966" y="2097"/>
                  </a:cubicBezTo>
                  <a:cubicBezTo>
                    <a:pt x="2196" y="2255"/>
                    <a:pt x="2708" y="3519"/>
                    <a:pt x="2708" y="3519"/>
                  </a:cubicBezTo>
                  <a:lnTo>
                    <a:pt x="2695" y="3541"/>
                  </a:lnTo>
                  <a:cubicBezTo>
                    <a:pt x="1935" y="2983"/>
                    <a:pt x="1291" y="2430"/>
                    <a:pt x="1291" y="2430"/>
                  </a:cubicBezTo>
                  <a:cubicBezTo>
                    <a:pt x="1251" y="2345"/>
                    <a:pt x="1210" y="2259"/>
                    <a:pt x="1165" y="2178"/>
                  </a:cubicBezTo>
                  <a:cubicBezTo>
                    <a:pt x="1080" y="2030"/>
                    <a:pt x="958" y="1859"/>
                    <a:pt x="837" y="1827"/>
                  </a:cubicBezTo>
                  <a:cubicBezTo>
                    <a:pt x="822" y="1824"/>
                    <a:pt x="809" y="1822"/>
                    <a:pt x="798" y="1822"/>
                  </a:cubicBezTo>
                  <a:cubicBezTo>
                    <a:pt x="674" y="1822"/>
                    <a:pt x="715" y="2003"/>
                    <a:pt x="715" y="2003"/>
                  </a:cubicBezTo>
                  <a:lnTo>
                    <a:pt x="702" y="2007"/>
                  </a:lnTo>
                  <a:cubicBezTo>
                    <a:pt x="644" y="1895"/>
                    <a:pt x="572" y="1755"/>
                    <a:pt x="486" y="1589"/>
                  </a:cubicBezTo>
                  <a:cubicBezTo>
                    <a:pt x="446" y="1510"/>
                    <a:pt x="387" y="1467"/>
                    <a:pt x="332" y="1467"/>
                  </a:cubicBezTo>
                  <a:cubicBezTo>
                    <a:pt x="234" y="1467"/>
                    <a:pt x="151" y="1607"/>
                    <a:pt x="221" y="1931"/>
                  </a:cubicBezTo>
                  <a:lnTo>
                    <a:pt x="225" y="1949"/>
                  </a:lnTo>
                  <a:lnTo>
                    <a:pt x="225" y="1958"/>
                  </a:lnTo>
                  <a:cubicBezTo>
                    <a:pt x="261" y="1939"/>
                    <a:pt x="294" y="1927"/>
                    <a:pt x="322" y="1927"/>
                  </a:cubicBezTo>
                  <a:cubicBezTo>
                    <a:pt x="348" y="1927"/>
                    <a:pt x="370" y="1936"/>
                    <a:pt x="387" y="1958"/>
                  </a:cubicBezTo>
                  <a:cubicBezTo>
                    <a:pt x="536" y="2124"/>
                    <a:pt x="27" y="2907"/>
                    <a:pt x="0" y="2952"/>
                  </a:cubicBezTo>
                  <a:cubicBezTo>
                    <a:pt x="28" y="2912"/>
                    <a:pt x="335" y="2550"/>
                    <a:pt x="496" y="2550"/>
                  </a:cubicBezTo>
                  <a:cubicBezTo>
                    <a:pt x="516" y="2550"/>
                    <a:pt x="534" y="2556"/>
                    <a:pt x="549" y="2570"/>
                  </a:cubicBezTo>
                  <a:cubicBezTo>
                    <a:pt x="693" y="2704"/>
                    <a:pt x="360" y="3406"/>
                    <a:pt x="108" y="3829"/>
                  </a:cubicBezTo>
                  <a:lnTo>
                    <a:pt x="140" y="3829"/>
                  </a:lnTo>
                  <a:cubicBezTo>
                    <a:pt x="140" y="3829"/>
                    <a:pt x="1336" y="5264"/>
                    <a:pt x="2564" y="6092"/>
                  </a:cubicBezTo>
                  <a:cubicBezTo>
                    <a:pt x="3065" y="6429"/>
                    <a:pt x="3569" y="6664"/>
                    <a:pt x="3999" y="6664"/>
                  </a:cubicBezTo>
                  <a:cubicBezTo>
                    <a:pt x="4195" y="6664"/>
                    <a:pt x="4376" y="6615"/>
                    <a:pt x="4535" y="6506"/>
                  </a:cubicBezTo>
                  <a:cubicBezTo>
                    <a:pt x="5898" y="5552"/>
                    <a:pt x="4895" y="2331"/>
                    <a:pt x="4125" y="1067"/>
                  </a:cubicBezTo>
                  <a:cubicBezTo>
                    <a:pt x="3716" y="388"/>
                    <a:pt x="2875" y="113"/>
                    <a:pt x="2227"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5"/>
            <p:cNvSpPr/>
            <p:nvPr/>
          </p:nvSpPr>
          <p:spPr>
            <a:xfrm>
              <a:off x="3130650" y="1643375"/>
              <a:ext cx="96525" cy="88650"/>
            </a:xfrm>
            <a:custGeom>
              <a:rect b="b" l="l" r="r" t="t"/>
              <a:pathLst>
                <a:path extrusionOk="0" h="3546" w="3861">
                  <a:moveTo>
                    <a:pt x="1853" y="3206"/>
                  </a:moveTo>
                  <a:lnTo>
                    <a:pt x="1853" y="3206"/>
                  </a:lnTo>
                  <a:cubicBezTo>
                    <a:pt x="1853" y="3207"/>
                    <a:pt x="1854" y="3207"/>
                    <a:pt x="1854" y="3208"/>
                  </a:cubicBezTo>
                  <a:cubicBezTo>
                    <a:pt x="1854" y="3207"/>
                    <a:pt x="1853" y="3207"/>
                    <a:pt x="1853" y="3206"/>
                  </a:cubicBezTo>
                  <a:close/>
                  <a:moveTo>
                    <a:pt x="3104" y="0"/>
                  </a:moveTo>
                  <a:cubicBezTo>
                    <a:pt x="2677" y="140"/>
                    <a:pt x="2229" y="207"/>
                    <a:pt x="1780" y="207"/>
                  </a:cubicBezTo>
                  <a:cubicBezTo>
                    <a:pt x="1766" y="207"/>
                    <a:pt x="1751" y="207"/>
                    <a:pt x="1737" y="207"/>
                  </a:cubicBezTo>
                  <a:cubicBezTo>
                    <a:pt x="1557" y="207"/>
                    <a:pt x="1390" y="203"/>
                    <a:pt x="1233" y="194"/>
                  </a:cubicBezTo>
                  <a:lnTo>
                    <a:pt x="1233" y="1237"/>
                  </a:lnTo>
                  <a:cubicBezTo>
                    <a:pt x="1209" y="1237"/>
                    <a:pt x="1185" y="1237"/>
                    <a:pt x="1161" y="1237"/>
                  </a:cubicBezTo>
                  <a:cubicBezTo>
                    <a:pt x="848" y="1237"/>
                    <a:pt x="539" y="1264"/>
                    <a:pt x="234" y="1323"/>
                  </a:cubicBezTo>
                  <a:lnTo>
                    <a:pt x="234" y="1332"/>
                  </a:lnTo>
                  <a:cubicBezTo>
                    <a:pt x="234" y="1332"/>
                    <a:pt x="68" y="2074"/>
                    <a:pt x="0" y="3320"/>
                  </a:cubicBezTo>
                  <a:cubicBezTo>
                    <a:pt x="212" y="3343"/>
                    <a:pt x="419" y="3415"/>
                    <a:pt x="594" y="3532"/>
                  </a:cubicBezTo>
                  <a:lnTo>
                    <a:pt x="608" y="3545"/>
                  </a:lnTo>
                  <a:cubicBezTo>
                    <a:pt x="760" y="3410"/>
                    <a:pt x="850" y="3379"/>
                    <a:pt x="904" y="3379"/>
                  </a:cubicBezTo>
                  <a:lnTo>
                    <a:pt x="1075" y="3374"/>
                  </a:lnTo>
                  <a:cubicBezTo>
                    <a:pt x="1237" y="3196"/>
                    <a:pt x="1365" y="3075"/>
                    <a:pt x="1454" y="3075"/>
                  </a:cubicBezTo>
                  <a:cubicBezTo>
                    <a:pt x="1462" y="3075"/>
                    <a:pt x="1469" y="3076"/>
                    <a:pt x="1476" y="3077"/>
                  </a:cubicBezTo>
                  <a:cubicBezTo>
                    <a:pt x="1476" y="3023"/>
                    <a:pt x="1485" y="2888"/>
                    <a:pt x="1588" y="2834"/>
                  </a:cubicBezTo>
                  <a:cubicBezTo>
                    <a:pt x="1603" y="2826"/>
                    <a:pt x="1618" y="2823"/>
                    <a:pt x="1631" y="2823"/>
                  </a:cubicBezTo>
                  <a:cubicBezTo>
                    <a:pt x="1758" y="2823"/>
                    <a:pt x="1836" y="3126"/>
                    <a:pt x="1853" y="3206"/>
                  </a:cubicBezTo>
                  <a:lnTo>
                    <a:pt x="1853" y="3206"/>
                  </a:lnTo>
                  <a:cubicBezTo>
                    <a:pt x="1785" y="2881"/>
                    <a:pt x="1867" y="2741"/>
                    <a:pt x="1964" y="2741"/>
                  </a:cubicBezTo>
                  <a:cubicBezTo>
                    <a:pt x="2019" y="2741"/>
                    <a:pt x="2079" y="2785"/>
                    <a:pt x="2119" y="2866"/>
                  </a:cubicBezTo>
                  <a:cubicBezTo>
                    <a:pt x="2200" y="3032"/>
                    <a:pt x="2277" y="3172"/>
                    <a:pt x="2335" y="3284"/>
                  </a:cubicBezTo>
                  <a:lnTo>
                    <a:pt x="2344" y="3280"/>
                  </a:lnTo>
                  <a:cubicBezTo>
                    <a:pt x="2344" y="3280"/>
                    <a:pt x="2307" y="3098"/>
                    <a:pt x="2424" y="3098"/>
                  </a:cubicBezTo>
                  <a:cubicBezTo>
                    <a:pt x="2436" y="3098"/>
                    <a:pt x="2450" y="3100"/>
                    <a:pt x="2465" y="3104"/>
                  </a:cubicBezTo>
                  <a:cubicBezTo>
                    <a:pt x="2591" y="3136"/>
                    <a:pt x="2713" y="3302"/>
                    <a:pt x="2798" y="3455"/>
                  </a:cubicBezTo>
                  <a:lnTo>
                    <a:pt x="2816" y="3442"/>
                  </a:lnTo>
                  <a:cubicBezTo>
                    <a:pt x="2816" y="3442"/>
                    <a:pt x="3365" y="3361"/>
                    <a:pt x="3559" y="3361"/>
                  </a:cubicBezTo>
                  <a:cubicBezTo>
                    <a:pt x="3572" y="3361"/>
                    <a:pt x="3586" y="3365"/>
                    <a:pt x="3599" y="3374"/>
                  </a:cubicBezTo>
                  <a:cubicBezTo>
                    <a:pt x="3640" y="2402"/>
                    <a:pt x="3851" y="1305"/>
                    <a:pt x="3851" y="1305"/>
                  </a:cubicBezTo>
                  <a:lnTo>
                    <a:pt x="3860" y="1278"/>
                  </a:lnTo>
                  <a:cubicBezTo>
                    <a:pt x="3577" y="1224"/>
                    <a:pt x="3293" y="1201"/>
                    <a:pt x="3005" y="1201"/>
                  </a:cubicBezTo>
                  <a:lnTo>
                    <a:pt x="3019" y="1035"/>
                  </a:lnTo>
                  <a:lnTo>
                    <a:pt x="3104"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5"/>
            <p:cNvSpPr/>
            <p:nvPr/>
          </p:nvSpPr>
          <p:spPr>
            <a:xfrm>
              <a:off x="3130650" y="1651250"/>
              <a:ext cx="96400" cy="80775"/>
            </a:xfrm>
            <a:custGeom>
              <a:rect b="b" l="l" r="r" t="t"/>
              <a:pathLst>
                <a:path extrusionOk="0" h="3231" w="3856">
                  <a:moveTo>
                    <a:pt x="1851" y="2887"/>
                  </a:moveTo>
                  <a:cubicBezTo>
                    <a:pt x="1852" y="2890"/>
                    <a:pt x="1853" y="2894"/>
                    <a:pt x="1854" y="2897"/>
                  </a:cubicBezTo>
                  <a:cubicBezTo>
                    <a:pt x="1853" y="2894"/>
                    <a:pt x="1852" y="2891"/>
                    <a:pt x="1851" y="2887"/>
                  </a:cubicBezTo>
                  <a:close/>
                  <a:moveTo>
                    <a:pt x="3077" y="0"/>
                  </a:moveTo>
                  <a:lnTo>
                    <a:pt x="3077" y="0"/>
                  </a:lnTo>
                  <a:cubicBezTo>
                    <a:pt x="2596" y="221"/>
                    <a:pt x="2115" y="292"/>
                    <a:pt x="1621" y="292"/>
                  </a:cubicBezTo>
                  <a:cubicBezTo>
                    <a:pt x="1491" y="292"/>
                    <a:pt x="1360" y="287"/>
                    <a:pt x="1228" y="279"/>
                  </a:cubicBezTo>
                  <a:lnTo>
                    <a:pt x="1228" y="922"/>
                  </a:lnTo>
                  <a:cubicBezTo>
                    <a:pt x="1205" y="922"/>
                    <a:pt x="1181" y="922"/>
                    <a:pt x="1157" y="922"/>
                  </a:cubicBezTo>
                  <a:cubicBezTo>
                    <a:pt x="848" y="922"/>
                    <a:pt x="539" y="949"/>
                    <a:pt x="234" y="1008"/>
                  </a:cubicBezTo>
                  <a:lnTo>
                    <a:pt x="234" y="1017"/>
                  </a:lnTo>
                  <a:cubicBezTo>
                    <a:pt x="234" y="1017"/>
                    <a:pt x="63" y="1759"/>
                    <a:pt x="0" y="3005"/>
                  </a:cubicBezTo>
                  <a:cubicBezTo>
                    <a:pt x="212" y="3028"/>
                    <a:pt x="414" y="3100"/>
                    <a:pt x="590" y="3217"/>
                  </a:cubicBezTo>
                  <a:lnTo>
                    <a:pt x="603" y="3230"/>
                  </a:lnTo>
                  <a:cubicBezTo>
                    <a:pt x="756" y="3095"/>
                    <a:pt x="846" y="3059"/>
                    <a:pt x="900" y="3059"/>
                  </a:cubicBezTo>
                  <a:lnTo>
                    <a:pt x="1075" y="3059"/>
                  </a:lnTo>
                  <a:cubicBezTo>
                    <a:pt x="1231" y="2883"/>
                    <a:pt x="1357" y="2759"/>
                    <a:pt x="1446" y="2759"/>
                  </a:cubicBezTo>
                  <a:cubicBezTo>
                    <a:pt x="1455" y="2759"/>
                    <a:pt x="1463" y="2760"/>
                    <a:pt x="1471" y="2762"/>
                  </a:cubicBezTo>
                  <a:cubicBezTo>
                    <a:pt x="1471" y="2708"/>
                    <a:pt x="1480" y="2573"/>
                    <a:pt x="1584" y="2519"/>
                  </a:cubicBezTo>
                  <a:cubicBezTo>
                    <a:pt x="1598" y="2512"/>
                    <a:pt x="1612" y="2509"/>
                    <a:pt x="1626" y="2509"/>
                  </a:cubicBezTo>
                  <a:cubicBezTo>
                    <a:pt x="1753" y="2509"/>
                    <a:pt x="1831" y="2795"/>
                    <a:pt x="1851" y="2887"/>
                  </a:cubicBezTo>
                  <a:lnTo>
                    <a:pt x="1851" y="2887"/>
                  </a:lnTo>
                  <a:cubicBezTo>
                    <a:pt x="1783" y="2567"/>
                    <a:pt x="1865" y="2431"/>
                    <a:pt x="1961" y="2431"/>
                  </a:cubicBezTo>
                  <a:cubicBezTo>
                    <a:pt x="2015" y="2431"/>
                    <a:pt x="2074" y="2474"/>
                    <a:pt x="2115" y="2551"/>
                  </a:cubicBezTo>
                  <a:cubicBezTo>
                    <a:pt x="2200" y="2717"/>
                    <a:pt x="2272" y="2857"/>
                    <a:pt x="2335" y="2969"/>
                  </a:cubicBezTo>
                  <a:lnTo>
                    <a:pt x="2344" y="2965"/>
                  </a:lnTo>
                  <a:cubicBezTo>
                    <a:pt x="2344" y="2965"/>
                    <a:pt x="2303" y="2784"/>
                    <a:pt x="2426" y="2784"/>
                  </a:cubicBezTo>
                  <a:cubicBezTo>
                    <a:pt x="2438" y="2784"/>
                    <a:pt x="2451" y="2786"/>
                    <a:pt x="2465" y="2789"/>
                  </a:cubicBezTo>
                  <a:cubicBezTo>
                    <a:pt x="2587" y="2821"/>
                    <a:pt x="2708" y="2992"/>
                    <a:pt x="2794" y="3140"/>
                  </a:cubicBezTo>
                  <a:lnTo>
                    <a:pt x="2816" y="3131"/>
                  </a:lnTo>
                  <a:cubicBezTo>
                    <a:pt x="2816" y="3131"/>
                    <a:pt x="3365" y="3046"/>
                    <a:pt x="3554" y="3046"/>
                  </a:cubicBezTo>
                  <a:cubicBezTo>
                    <a:pt x="3568" y="3046"/>
                    <a:pt x="3586" y="3050"/>
                    <a:pt x="3595" y="3064"/>
                  </a:cubicBezTo>
                  <a:cubicBezTo>
                    <a:pt x="3640" y="2092"/>
                    <a:pt x="3851" y="994"/>
                    <a:pt x="3851" y="994"/>
                  </a:cubicBezTo>
                  <a:lnTo>
                    <a:pt x="3856" y="963"/>
                  </a:lnTo>
                  <a:cubicBezTo>
                    <a:pt x="3577" y="913"/>
                    <a:pt x="3293" y="891"/>
                    <a:pt x="3005" y="891"/>
                  </a:cubicBezTo>
                  <a:lnTo>
                    <a:pt x="3019" y="724"/>
                  </a:lnTo>
                  <a:lnTo>
                    <a:pt x="3077" y="0"/>
                  </a:ln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5"/>
            <p:cNvSpPr/>
            <p:nvPr/>
          </p:nvSpPr>
          <p:spPr>
            <a:xfrm>
              <a:off x="3146050" y="1718500"/>
              <a:ext cx="25000" cy="23800"/>
            </a:xfrm>
            <a:custGeom>
              <a:rect b="b" l="l" r="r" t="t"/>
              <a:pathLst>
                <a:path extrusionOk="0" h="952" w="1000">
                  <a:moveTo>
                    <a:pt x="815" y="0"/>
                  </a:moveTo>
                  <a:cubicBezTo>
                    <a:pt x="797" y="5"/>
                    <a:pt x="783" y="9"/>
                    <a:pt x="765" y="14"/>
                  </a:cubicBezTo>
                  <a:cubicBezTo>
                    <a:pt x="738" y="23"/>
                    <a:pt x="711" y="41"/>
                    <a:pt x="689" y="54"/>
                  </a:cubicBezTo>
                  <a:cubicBezTo>
                    <a:pt x="644" y="86"/>
                    <a:pt x="603" y="122"/>
                    <a:pt x="567" y="158"/>
                  </a:cubicBezTo>
                  <a:cubicBezTo>
                    <a:pt x="500" y="225"/>
                    <a:pt x="432" y="297"/>
                    <a:pt x="369" y="374"/>
                  </a:cubicBezTo>
                  <a:cubicBezTo>
                    <a:pt x="252" y="522"/>
                    <a:pt x="126" y="675"/>
                    <a:pt x="14" y="828"/>
                  </a:cubicBezTo>
                  <a:cubicBezTo>
                    <a:pt x="0" y="856"/>
                    <a:pt x="21" y="886"/>
                    <a:pt x="48" y="886"/>
                  </a:cubicBezTo>
                  <a:cubicBezTo>
                    <a:pt x="56" y="886"/>
                    <a:pt x="64" y="884"/>
                    <a:pt x="73" y="878"/>
                  </a:cubicBezTo>
                  <a:cubicBezTo>
                    <a:pt x="207" y="743"/>
                    <a:pt x="338" y="603"/>
                    <a:pt x="468" y="464"/>
                  </a:cubicBezTo>
                  <a:cubicBezTo>
                    <a:pt x="536" y="392"/>
                    <a:pt x="599" y="324"/>
                    <a:pt x="666" y="261"/>
                  </a:cubicBezTo>
                  <a:cubicBezTo>
                    <a:pt x="698" y="230"/>
                    <a:pt x="729" y="203"/>
                    <a:pt x="765" y="176"/>
                  </a:cubicBezTo>
                  <a:cubicBezTo>
                    <a:pt x="783" y="167"/>
                    <a:pt x="797" y="158"/>
                    <a:pt x="815" y="149"/>
                  </a:cubicBezTo>
                  <a:lnTo>
                    <a:pt x="833" y="144"/>
                  </a:lnTo>
                  <a:lnTo>
                    <a:pt x="842" y="144"/>
                  </a:lnTo>
                  <a:cubicBezTo>
                    <a:pt x="842" y="144"/>
                    <a:pt x="844" y="142"/>
                    <a:pt x="845" y="142"/>
                  </a:cubicBezTo>
                  <a:cubicBezTo>
                    <a:pt x="846" y="142"/>
                    <a:pt x="846" y="143"/>
                    <a:pt x="846" y="144"/>
                  </a:cubicBezTo>
                  <a:cubicBezTo>
                    <a:pt x="846" y="153"/>
                    <a:pt x="855" y="153"/>
                    <a:pt x="855" y="171"/>
                  </a:cubicBezTo>
                  <a:cubicBezTo>
                    <a:pt x="855" y="185"/>
                    <a:pt x="855" y="198"/>
                    <a:pt x="855" y="212"/>
                  </a:cubicBezTo>
                  <a:cubicBezTo>
                    <a:pt x="855" y="230"/>
                    <a:pt x="851" y="243"/>
                    <a:pt x="846" y="261"/>
                  </a:cubicBezTo>
                  <a:cubicBezTo>
                    <a:pt x="828" y="333"/>
                    <a:pt x="801" y="401"/>
                    <a:pt x="774" y="468"/>
                  </a:cubicBezTo>
                  <a:cubicBezTo>
                    <a:pt x="711" y="612"/>
                    <a:pt x="639" y="747"/>
                    <a:pt x="567" y="887"/>
                  </a:cubicBezTo>
                  <a:lnTo>
                    <a:pt x="563" y="896"/>
                  </a:lnTo>
                  <a:lnTo>
                    <a:pt x="567" y="891"/>
                  </a:lnTo>
                  <a:lnTo>
                    <a:pt x="567" y="891"/>
                  </a:lnTo>
                  <a:cubicBezTo>
                    <a:pt x="547" y="921"/>
                    <a:pt x="572" y="952"/>
                    <a:pt x="600" y="952"/>
                  </a:cubicBezTo>
                  <a:cubicBezTo>
                    <a:pt x="609" y="952"/>
                    <a:pt x="618" y="948"/>
                    <a:pt x="626" y="940"/>
                  </a:cubicBezTo>
                  <a:lnTo>
                    <a:pt x="626" y="936"/>
                  </a:lnTo>
                  <a:lnTo>
                    <a:pt x="635" y="927"/>
                  </a:lnTo>
                  <a:cubicBezTo>
                    <a:pt x="734" y="801"/>
                    <a:pt x="819" y="666"/>
                    <a:pt x="891" y="522"/>
                  </a:cubicBezTo>
                  <a:cubicBezTo>
                    <a:pt x="932" y="450"/>
                    <a:pt x="963" y="374"/>
                    <a:pt x="986" y="293"/>
                  </a:cubicBezTo>
                  <a:cubicBezTo>
                    <a:pt x="990" y="270"/>
                    <a:pt x="995" y="248"/>
                    <a:pt x="995" y="225"/>
                  </a:cubicBezTo>
                  <a:cubicBezTo>
                    <a:pt x="999" y="198"/>
                    <a:pt x="999" y="176"/>
                    <a:pt x="995" y="149"/>
                  </a:cubicBezTo>
                  <a:cubicBezTo>
                    <a:pt x="995" y="117"/>
                    <a:pt x="981" y="90"/>
                    <a:pt x="968" y="63"/>
                  </a:cubicBezTo>
                  <a:cubicBezTo>
                    <a:pt x="954" y="50"/>
                    <a:pt x="941" y="36"/>
                    <a:pt x="927" y="23"/>
                  </a:cubicBezTo>
                  <a:lnTo>
                    <a:pt x="918" y="18"/>
                  </a:lnTo>
                  <a:lnTo>
                    <a:pt x="905" y="9"/>
                  </a:lnTo>
                  <a:lnTo>
                    <a:pt x="891" y="5"/>
                  </a:lnTo>
                  <a:lnTo>
                    <a:pt x="878" y="5"/>
                  </a:lnTo>
                  <a:cubicBezTo>
                    <a:pt x="860" y="0"/>
                    <a:pt x="837" y="0"/>
                    <a:pt x="815"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5"/>
            <p:cNvSpPr/>
            <p:nvPr/>
          </p:nvSpPr>
          <p:spPr>
            <a:xfrm>
              <a:off x="3160000" y="1721750"/>
              <a:ext cx="23875" cy="28325"/>
            </a:xfrm>
            <a:custGeom>
              <a:rect b="b" l="l" r="r" t="t"/>
              <a:pathLst>
                <a:path extrusionOk="0" h="1133" w="955">
                  <a:moveTo>
                    <a:pt x="774" y="1"/>
                  </a:moveTo>
                  <a:cubicBezTo>
                    <a:pt x="743" y="1"/>
                    <a:pt x="711" y="10"/>
                    <a:pt x="680" y="23"/>
                  </a:cubicBezTo>
                  <a:cubicBezTo>
                    <a:pt x="666" y="32"/>
                    <a:pt x="653" y="41"/>
                    <a:pt x="639" y="46"/>
                  </a:cubicBezTo>
                  <a:lnTo>
                    <a:pt x="612" y="68"/>
                  </a:lnTo>
                  <a:lnTo>
                    <a:pt x="558" y="104"/>
                  </a:lnTo>
                  <a:lnTo>
                    <a:pt x="446" y="208"/>
                  </a:lnTo>
                  <a:lnTo>
                    <a:pt x="347" y="311"/>
                  </a:lnTo>
                  <a:cubicBezTo>
                    <a:pt x="221" y="451"/>
                    <a:pt x="108" y="604"/>
                    <a:pt x="9" y="761"/>
                  </a:cubicBezTo>
                  <a:cubicBezTo>
                    <a:pt x="0" y="774"/>
                    <a:pt x="0" y="797"/>
                    <a:pt x="18" y="810"/>
                  </a:cubicBezTo>
                  <a:cubicBezTo>
                    <a:pt x="25" y="817"/>
                    <a:pt x="34" y="820"/>
                    <a:pt x="43" y="820"/>
                  </a:cubicBezTo>
                  <a:cubicBezTo>
                    <a:pt x="54" y="820"/>
                    <a:pt x="65" y="816"/>
                    <a:pt x="72" y="806"/>
                  </a:cubicBezTo>
                  <a:cubicBezTo>
                    <a:pt x="194" y="667"/>
                    <a:pt x="315" y="527"/>
                    <a:pt x="441" y="401"/>
                  </a:cubicBezTo>
                  <a:lnTo>
                    <a:pt x="540" y="307"/>
                  </a:lnTo>
                  <a:lnTo>
                    <a:pt x="635" y="226"/>
                  </a:lnTo>
                  <a:lnTo>
                    <a:pt x="689" y="185"/>
                  </a:lnTo>
                  <a:lnTo>
                    <a:pt x="720" y="167"/>
                  </a:lnTo>
                  <a:cubicBezTo>
                    <a:pt x="725" y="163"/>
                    <a:pt x="734" y="158"/>
                    <a:pt x="743" y="158"/>
                  </a:cubicBezTo>
                  <a:cubicBezTo>
                    <a:pt x="752" y="149"/>
                    <a:pt x="765" y="149"/>
                    <a:pt x="783" y="145"/>
                  </a:cubicBezTo>
                  <a:lnTo>
                    <a:pt x="788" y="145"/>
                  </a:lnTo>
                  <a:cubicBezTo>
                    <a:pt x="797" y="167"/>
                    <a:pt x="801" y="194"/>
                    <a:pt x="797" y="217"/>
                  </a:cubicBezTo>
                  <a:cubicBezTo>
                    <a:pt x="792" y="257"/>
                    <a:pt x="783" y="298"/>
                    <a:pt x="770" y="334"/>
                  </a:cubicBezTo>
                  <a:cubicBezTo>
                    <a:pt x="743" y="419"/>
                    <a:pt x="711" y="505"/>
                    <a:pt x="671" y="581"/>
                  </a:cubicBezTo>
                  <a:cubicBezTo>
                    <a:pt x="599" y="748"/>
                    <a:pt x="509" y="909"/>
                    <a:pt x="423" y="1071"/>
                  </a:cubicBezTo>
                  <a:lnTo>
                    <a:pt x="428" y="1067"/>
                  </a:lnTo>
                  <a:lnTo>
                    <a:pt x="432" y="1062"/>
                  </a:lnTo>
                  <a:lnTo>
                    <a:pt x="432" y="1062"/>
                  </a:lnTo>
                  <a:cubicBezTo>
                    <a:pt x="401" y="1094"/>
                    <a:pt x="429" y="1133"/>
                    <a:pt x="459" y="1133"/>
                  </a:cubicBezTo>
                  <a:cubicBezTo>
                    <a:pt x="468" y="1133"/>
                    <a:pt x="478" y="1129"/>
                    <a:pt x="486" y="1121"/>
                  </a:cubicBezTo>
                  <a:lnTo>
                    <a:pt x="491" y="1116"/>
                  </a:lnTo>
                  <a:cubicBezTo>
                    <a:pt x="603" y="968"/>
                    <a:pt x="707" y="810"/>
                    <a:pt x="792" y="644"/>
                  </a:cubicBezTo>
                  <a:cubicBezTo>
                    <a:pt x="837" y="559"/>
                    <a:pt x="878" y="469"/>
                    <a:pt x="909" y="379"/>
                  </a:cubicBezTo>
                  <a:cubicBezTo>
                    <a:pt x="927" y="334"/>
                    <a:pt x="936" y="280"/>
                    <a:pt x="945" y="230"/>
                  </a:cubicBezTo>
                  <a:cubicBezTo>
                    <a:pt x="954" y="163"/>
                    <a:pt x="936" y="91"/>
                    <a:pt x="891" y="41"/>
                  </a:cubicBezTo>
                  <a:cubicBezTo>
                    <a:pt x="873" y="28"/>
                    <a:pt x="855" y="14"/>
                    <a:pt x="833" y="5"/>
                  </a:cubicBezTo>
                  <a:cubicBezTo>
                    <a:pt x="815" y="1"/>
                    <a:pt x="792" y="1"/>
                    <a:pt x="774"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5"/>
            <p:cNvSpPr/>
            <p:nvPr/>
          </p:nvSpPr>
          <p:spPr>
            <a:xfrm>
              <a:off x="3170450" y="1737200"/>
              <a:ext cx="18125" cy="38225"/>
            </a:xfrm>
            <a:custGeom>
              <a:rect b="b" l="l" r="r" t="t"/>
              <a:pathLst>
                <a:path extrusionOk="0" h="1529" w="725">
                  <a:moveTo>
                    <a:pt x="540" y="1"/>
                  </a:moveTo>
                  <a:cubicBezTo>
                    <a:pt x="528" y="1"/>
                    <a:pt x="516" y="2"/>
                    <a:pt x="505" y="4"/>
                  </a:cubicBezTo>
                  <a:cubicBezTo>
                    <a:pt x="464" y="13"/>
                    <a:pt x="428" y="26"/>
                    <a:pt x="392" y="49"/>
                  </a:cubicBezTo>
                  <a:cubicBezTo>
                    <a:pt x="338" y="85"/>
                    <a:pt x="289" y="125"/>
                    <a:pt x="248" y="165"/>
                  </a:cubicBezTo>
                  <a:cubicBezTo>
                    <a:pt x="181" y="228"/>
                    <a:pt x="122" y="296"/>
                    <a:pt x="68" y="368"/>
                  </a:cubicBezTo>
                  <a:cubicBezTo>
                    <a:pt x="32" y="417"/>
                    <a:pt x="14" y="449"/>
                    <a:pt x="14" y="449"/>
                  </a:cubicBezTo>
                  <a:cubicBezTo>
                    <a:pt x="1" y="462"/>
                    <a:pt x="5" y="485"/>
                    <a:pt x="19" y="498"/>
                  </a:cubicBezTo>
                  <a:cubicBezTo>
                    <a:pt x="25" y="505"/>
                    <a:pt x="36" y="509"/>
                    <a:pt x="46" y="509"/>
                  </a:cubicBezTo>
                  <a:cubicBezTo>
                    <a:pt x="56" y="509"/>
                    <a:pt x="66" y="505"/>
                    <a:pt x="73" y="498"/>
                  </a:cubicBezTo>
                  <a:lnTo>
                    <a:pt x="145" y="431"/>
                  </a:lnTo>
                  <a:cubicBezTo>
                    <a:pt x="190" y="386"/>
                    <a:pt x="253" y="327"/>
                    <a:pt x="334" y="260"/>
                  </a:cubicBezTo>
                  <a:cubicBezTo>
                    <a:pt x="374" y="228"/>
                    <a:pt x="419" y="197"/>
                    <a:pt x="464" y="170"/>
                  </a:cubicBezTo>
                  <a:cubicBezTo>
                    <a:pt x="487" y="156"/>
                    <a:pt x="509" y="152"/>
                    <a:pt x="532" y="148"/>
                  </a:cubicBezTo>
                  <a:cubicBezTo>
                    <a:pt x="545" y="148"/>
                    <a:pt x="541" y="148"/>
                    <a:pt x="545" y="152"/>
                  </a:cubicBezTo>
                  <a:cubicBezTo>
                    <a:pt x="568" y="197"/>
                    <a:pt x="568" y="246"/>
                    <a:pt x="554" y="296"/>
                  </a:cubicBezTo>
                  <a:cubicBezTo>
                    <a:pt x="541" y="363"/>
                    <a:pt x="523" y="426"/>
                    <a:pt x="500" y="489"/>
                  </a:cubicBezTo>
                  <a:cubicBezTo>
                    <a:pt x="455" y="620"/>
                    <a:pt x="397" y="750"/>
                    <a:pt x="343" y="872"/>
                  </a:cubicBezTo>
                  <a:cubicBezTo>
                    <a:pt x="284" y="993"/>
                    <a:pt x="235" y="1106"/>
                    <a:pt x="190" y="1205"/>
                  </a:cubicBezTo>
                  <a:cubicBezTo>
                    <a:pt x="140" y="1304"/>
                    <a:pt x="104" y="1385"/>
                    <a:pt x="77" y="1439"/>
                  </a:cubicBezTo>
                  <a:lnTo>
                    <a:pt x="37" y="1529"/>
                  </a:lnTo>
                  <a:lnTo>
                    <a:pt x="37" y="1529"/>
                  </a:lnTo>
                  <a:lnTo>
                    <a:pt x="100" y="1452"/>
                  </a:lnTo>
                  <a:cubicBezTo>
                    <a:pt x="154" y="1385"/>
                    <a:pt x="208" y="1313"/>
                    <a:pt x="253" y="1241"/>
                  </a:cubicBezTo>
                  <a:cubicBezTo>
                    <a:pt x="406" y="1020"/>
                    <a:pt x="536" y="786"/>
                    <a:pt x="640" y="539"/>
                  </a:cubicBezTo>
                  <a:cubicBezTo>
                    <a:pt x="667" y="467"/>
                    <a:pt x="689" y="395"/>
                    <a:pt x="703" y="323"/>
                  </a:cubicBezTo>
                  <a:cubicBezTo>
                    <a:pt x="725" y="233"/>
                    <a:pt x="712" y="139"/>
                    <a:pt x="662" y="62"/>
                  </a:cubicBezTo>
                  <a:cubicBezTo>
                    <a:pt x="653" y="49"/>
                    <a:pt x="644" y="40"/>
                    <a:pt x="631" y="31"/>
                  </a:cubicBezTo>
                  <a:lnTo>
                    <a:pt x="617" y="22"/>
                  </a:lnTo>
                  <a:cubicBezTo>
                    <a:pt x="608" y="17"/>
                    <a:pt x="599" y="13"/>
                    <a:pt x="590" y="8"/>
                  </a:cubicBezTo>
                  <a:cubicBezTo>
                    <a:pt x="574" y="3"/>
                    <a:pt x="557" y="1"/>
                    <a:pt x="540"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5"/>
            <p:cNvSpPr/>
            <p:nvPr/>
          </p:nvSpPr>
          <p:spPr>
            <a:xfrm>
              <a:off x="3091525" y="1726475"/>
              <a:ext cx="64900" cy="63550"/>
            </a:xfrm>
            <a:custGeom>
              <a:rect b="b" l="l" r="r" t="t"/>
              <a:pathLst>
                <a:path extrusionOk="0" h="2542" w="2596">
                  <a:moveTo>
                    <a:pt x="2447" y="1"/>
                  </a:moveTo>
                  <a:cubicBezTo>
                    <a:pt x="2429" y="1"/>
                    <a:pt x="2415" y="5"/>
                    <a:pt x="2402" y="5"/>
                  </a:cubicBezTo>
                  <a:cubicBezTo>
                    <a:pt x="2339" y="23"/>
                    <a:pt x="2276" y="55"/>
                    <a:pt x="2222" y="91"/>
                  </a:cubicBezTo>
                  <a:cubicBezTo>
                    <a:pt x="2159" y="136"/>
                    <a:pt x="2096" y="185"/>
                    <a:pt x="2042" y="244"/>
                  </a:cubicBezTo>
                  <a:cubicBezTo>
                    <a:pt x="1975" y="307"/>
                    <a:pt x="1907" y="374"/>
                    <a:pt x="1853" y="446"/>
                  </a:cubicBezTo>
                  <a:lnTo>
                    <a:pt x="1664" y="684"/>
                  </a:lnTo>
                  <a:lnTo>
                    <a:pt x="1255" y="1197"/>
                  </a:lnTo>
                  <a:cubicBezTo>
                    <a:pt x="976" y="1548"/>
                    <a:pt x="688" y="1886"/>
                    <a:pt x="454" y="2124"/>
                  </a:cubicBezTo>
                  <a:cubicBezTo>
                    <a:pt x="364" y="2218"/>
                    <a:pt x="265" y="2304"/>
                    <a:pt x="157" y="2389"/>
                  </a:cubicBezTo>
                  <a:cubicBezTo>
                    <a:pt x="121" y="2416"/>
                    <a:pt x="81" y="2443"/>
                    <a:pt x="36" y="2470"/>
                  </a:cubicBezTo>
                  <a:cubicBezTo>
                    <a:pt x="0" y="2490"/>
                    <a:pt x="20" y="2541"/>
                    <a:pt x="56" y="2541"/>
                  </a:cubicBezTo>
                  <a:cubicBezTo>
                    <a:pt x="61" y="2541"/>
                    <a:pt x="66" y="2540"/>
                    <a:pt x="72" y="2538"/>
                  </a:cubicBezTo>
                  <a:cubicBezTo>
                    <a:pt x="117" y="2515"/>
                    <a:pt x="162" y="2488"/>
                    <a:pt x="207" y="2457"/>
                  </a:cubicBezTo>
                  <a:cubicBezTo>
                    <a:pt x="319" y="2376"/>
                    <a:pt x="427" y="2290"/>
                    <a:pt x="526" y="2196"/>
                  </a:cubicBezTo>
                  <a:cubicBezTo>
                    <a:pt x="818" y="1908"/>
                    <a:pt x="1097" y="1602"/>
                    <a:pt x="1358" y="1283"/>
                  </a:cubicBezTo>
                  <a:cubicBezTo>
                    <a:pt x="1502" y="1107"/>
                    <a:pt x="1637" y="936"/>
                    <a:pt x="1772" y="770"/>
                  </a:cubicBezTo>
                  <a:lnTo>
                    <a:pt x="1961" y="541"/>
                  </a:lnTo>
                  <a:cubicBezTo>
                    <a:pt x="1993" y="500"/>
                    <a:pt x="2024" y="460"/>
                    <a:pt x="2051" y="437"/>
                  </a:cubicBezTo>
                  <a:cubicBezTo>
                    <a:pt x="2074" y="410"/>
                    <a:pt x="2114" y="379"/>
                    <a:pt x="2141" y="347"/>
                  </a:cubicBezTo>
                  <a:lnTo>
                    <a:pt x="2222" y="266"/>
                  </a:lnTo>
                  <a:lnTo>
                    <a:pt x="2298" y="199"/>
                  </a:lnTo>
                  <a:cubicBezTo>
                    <a:pt x="2339" y="163"/>
                    <a:pt x="2384" y="136"/>
                    <a:pt x="2429" y="109"/>
                  </a:cubicBezTo>
                  <a:lnTo>
                    <a:pt x="2451" y="100"/>
                  </a:lnTo>
                  <a:lnTo>
                    <a:pt x="2469" y="100"/>
                  </a:lnTo>
                  <a:cubicBezTo>
                    <a:pt x="2483" y="100"/>
                    <a:pt x="2492" y="104"/>
                    <a:pt x="2501" y="109"/>
                  </a:cubicBezTo>
                  <a:cubicBezTo>
                    <a:pt x="2510" y="113"/>
                    <a:pt x="2519" y="118"/>
                    <a:pt x="2528" y="127"/>
                  </a:cubicBezTo>
                  <a:cubicBezTo>
                    <a:pt x="2533" y="130"/>
                    <a:pt x="2539" y="131"/>
                    <a:pt x="2545" y="131"/>
                  </a:cubicBezTo>
                  <a:cubicBezTo>
                    <a:pt x="2556" y="131"/>
                    <a:pt x="2569" y="126"/>
                    <a:pt x="2577" y="118"/>
                  </a:cubicBezTo>
                  <a:cubicBezTo>
                    <a:pt x="2595" y="109"/>
                    <a:pt x="2595" y="82"/>
                    <a:pt x="2582" y="64"/>
                  </a:cubicBezTo>
                  <a:cubicBezTo>
                    <a:pt x="2573" y="50"/>
                    <a:pt x="2559" y="41"/>
                    <a:pt x="2546" y="28"/>
                  </a:cubicBezTo>
                  <a:cubicBezTo>
                    <a:pt x="2528" y="14"/>
                    <a:pt x="2510" y="5"/>
                    <a:pt x="248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5"/>
            <p:cNvSpPr/>
            <p:nvPr/>
          </p:nvSpPr>
          <p:spPr>
            <a:xfrm>
              <a:off x="3188000" y="1719600"/>
              <a:ext cx="93025" cy="70825"/>
            </a:xfrm>
            <a:custGeom>
              <a:rect b="b" l="l" r="r" t="t"/>
              <a:pathLst>
                <a:path extrusionOk="0" h="2833" w="3721">
                  <a:moveTo>
                    <a:pt x="137" y="1"/>
                  </a:moveTo>
                  <a:cubicBezTo>
                    <a:pt x="119" y="1"/>
                    <a:pt x="101" y="5"/>
                    <a:pt x="81" y="10"/>
                  </a:cubicBezTo>
                  <a:cubicBezTo>
                    <a:pt x="50" y="24"/>
                    <a:pt x="28" y="51"/>
                    <a:pt x="14" y="82"/>
                  </a:cubicBezTo>
                  <a:cubicBezTo>
                    <a:pt x="1" y="132"/>
                    <a:pt x="1" y="186"/>
                    <a:pt x="14" y="235"/>
                  </a:cubicBezTo>
                  <a:cubicBezTo>
                    <a:pt x="20" y="254"/>
                    <a:pt x="35" y="263"/>
                    <a:pt x="51" y="263"/>
                  </a:cubicBezTo>
                  <a:cubicBezTo>
                    <a:pt x="72" y="263"/>
                    <a:pt x="93" y="247"/>
                    <a:pt x="90" y="222"/>
                  </a:cubicBezTo>
                  <a:cubicBezTo>
                    <a:pt x="86" y="186"/>
                    <a:pt x="86" y="150"/>
                    <a:pt x="99" y="114"/>
                  </a:cubicBezTo>
                  <a:cubicBezTo>
                    <a:pt x="99" y="105"/>
                    <a:pt x="108" y="100"/>
                    <a:pt x="117" y="96"/>
                  </a:cubicBezTo>
                  <a:cubicBezTo>
                    <a:pt x="124" y="93"/>
                    <a:pt x="131" y="92"/>
                    <a:pt x="138" y="92"/>
                  </a:cubicBezTo>
                  <a:cubicBezTo>
                    <a:pt x="144" y="92"/>
                    <a:pt x="151" y="93"/>
                    <a:pt x="158" y="96"/>
                  </a:cubicBezTo>
                  <a:cubicBezTo>
                    <a:pt x="194" y="105"/>
                    <a:pt x="221" y="127"/>
                    <a:pt x="248" y="150"/>
                  </a:cubicBezTo>
                  <a:cubicBezTo>
                    <a:pt x="279" y="177"/>
                    <a:pt x="306" y="208"/>
                    <a:pt x="329" y="240"/>
                  </a:cubicBezTo>
                  <a:cubicBezTo>
                    <a:pt x="356" y="271"/>
                    <a:pt x="378" y="307"/>
                    <a:pt x="401" y="343"/>
                  </a:cubicBezTo>
                  <a:lnTo>
                    <a:pt x="432" y="397"/>
                  </a:lnTo>
                  <a:cubicBezTo>
                    <a:pt x="446" y="415"/>
                    <a:pt x="455" y="433"/>
                    <a:pt x="464" y="456"/>
                  </a:cubicBezTo>
                  <a:lnTo>
                    <a:pt x="572" y="685"/>
                  </a:lnTo>
                  <a:lnTo>
                    <a:pt x="572" y="690"/>
                  </a:lnTo>
                  <a:cubicBezTo>
                    <a:pt x="576" y="694"/>
                    <a:pt x="581" y="703"/>
                    <a:pt x="585" y="708"/>
                  </a:cubicBezTo>
                  <a:lnTo>
                    <a:pt x="945" y="1013"/>
                  </a:lnTo>
                  <a:cubicBezTo>
                    <a:pt x="1067" y="1112"/>
                    <a:pt x="1188" y="1207"/>
                    <a:pt x="1310" y="1301"/>
                  </a:cubicBezTo>
                  <a:lnTo>
                    <a:pt x="1678" y="1589"/>
                  </a:lnTo>
                  <a:lnTo>
                    <a:pt x="1863" y="1733"/>
                  </a:lnTo>
                  <a:cubicBezTo>
                    <a:pt x="1926" y="1778"/>
                    <a:pt x="1989" y="1828"/>
                    <a:pt x="2052" y="1873"/>
                  </a:cubicBezTo>
                  <a:lnTo>
                    <a:pt x="2434" y="2143"/>
                  </a:lnTo>
                  <a:lnTo>
                    <a:pt x="2830" y="2395"/>
                  </a:lnTo>
                  <a:cubicBezTo>
                    <a:pt x="2965" y="2476"/>
                    <a:pt x="3100" y="2556"/>
                    <a:pt x="3239" y="2633"/>
                  </a:cubicBezTo>
                  <a:cubicBezTo>
                    <a:pt x="3307" y="2673"/>
                    <a:pt x="3379" y="2700"/>
                    <a:pt x="3451" y="2732"/>
                  </a:cubicBezTo>
                  <a:lnTo>
                    <a:pt x="3662" y="2831"/>
                  </a:lnTo>
                  <a:cubicBezTo>
                    <a:pt x="3665" y="2832"/>
                    <a:pt x="3668" y="2832"/>
                    <a:pt x="3672" y="2832"/>
                  </a:cubicBezTo>
                  <a:cubicBezTo>
                    <a:pt x="3687" y="2832"/>
                    <a:pt x="3704" y="2823"/>
                    <a:pt x="3712" y="2804"/>
                  </a:cubicBezTo>
                  <a:cubicBezTo>
                    <a:pt x="3721" y="2786"/>
                    <a:pt x="3712" y="2759"/>
                    <a:pt x="3694" y="2750"/>
                  </a:cubicBezTo>
                  <a:lnTo>
                    <a:pt x="3487" y="2637"/>
                  </a:lnTo>
                  <a:cubicBezTo>
                    <a:pt x="3419" y="2601"/>
                    <a:pt x="3347" y="2570"/>
                    <a:pt x="3284" y="2525"/>
                  </a:cubicBezTo>
                  <a:cubicBezTo>
                    <a:pt x="3154" y="2444"/>
                    <a:pt x="3024" y="2363"/>
                    <a:pt x="2893" y="2282"/>
                  </a:cubicBezTo>
                  <a:lnTo>
                    <a:pt x="2511" y="2017"/>
                  </a:lnTo>
                  <a:lnTo>
                    <a:pt x="2137" y="1747"/>
                  </a:lnTo>
                  <a:cubicBezTo>
                    <a:pt x="2074" y="1702"/>
                    <a:pt x="2016" y="1652"/>
                    <a:pt x="1953" y="1603"/>
                  </a:cubicBezTo>
                  <a:lnTo>
                    <a:pt x="1768" y="1463"/>
                  </a:lnTo>
                  <a:lnTo>
                    <a:pt x="1395" y="1180"/>
                  </a:lnTo>
                  <a:cubicBezTo>
                    <a:pt x="1274" y="1085"/>
                    <a:pt x="1148" y="991"/>
                    <a:pt x="1031" y="896"/>
                  </a:cubicBezTo>
                  <a:lnTo>
                    <a:pt x="677" y="613"/>
                  </a:lnTo>
                  <a:lnTo>
                    <a:pt x="677" y="613"/>
                  </a:lnTo>
                  <a:lnTo>
                    <a:pt x="563" y="388"/>
                  </a:lnTo>
                  <a:cubicBezTo>
                    <a:pt x="554" y="370"/>
                    <a:pt x="540" y="352"/>
                    <a:pt x="531" y="334"/>
                  </a:cubicBezTo>
                  <a:lnTo>
                    <a:pt x="491" y="276"/>
                  </a:lnTo>
                  <a:cubicBezTo>
                    <a:pt x="468" y="240"/>
                    <a:pt x="441" y="204"/>
                    <a:pt x="410" y="168"/>
                  </a:cubicBezTo>
                  <a:cubicBezTo>
                    <a:pt x="378" y="132"/>
                    <a:pt x="347" y="100"/>
                    <a:pt x="311" y="69"/>
                  </a:cubicBezTo>
                  <a:cubicBezTo>
                    <a:pt x="270" y="37"/>
                    <a:pt x="221" y="15"/>
                    <a:pt x="171" y="6"/>
                  </a:cubicBezTo>
                  <a:cubicBezTo>
                    <a:pt x="159" y="2"/>
                    <a:pt x="148" y="1"/>
                    <a:pt x="13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5"/>
            <p:cNvSpPr/>
            <p:nvPr/>
          </p:nvSpPr>
          <p:spPr>
            <a:xfrm>
              <a:off x="3166300" y="1712300"/>
              <a:ext cx="11775" cy="12600"/>
            </a:xfrm>
            <a:custGeom>
              <a:rect b="b" l="l" r="r" t="t"/>
              <a:pathLst>
                <a:path extrusionOk="0" h="504" w="471">
                  <a:moveTo>
                    <a:pt x="211" y="0"/>
                  </a:moveTo>
                  <a:cubicBezTo>
                    <a:pt x="205" y="0"/>
                    <a:pt x="199" y="0"/>
                    <a:pt x="194" y="1"/>
                  </a:cubicBezTo>
                  <a:cubicBezTo>
                    <a:pt x="153" y="5"/>
                    <a:pt x="122" y="19"/>
                    <a:pt x="90" y="46"/>
                  </a:cubicBezTo>
                  <a:cubicBezTo>
                    <a:pt x="68" y="68"/>
                    <a:pt x="45" y="95"/>
                    <a:pt x="32" y="127"/>
                  </a:cubicBezTo>
                  <a:cubicBezTo>
                    <a:pt x="18" y="149"/>
                    <a:pt x="14" y="172"/>
                    <a:pt x="9" y="199"/>
                  </a:cubicBezTo>
                  <a:cubicBezTo>
                    <a:pt x="0" y="235"/>
                    <a:pt x="0" y="271"/>
                    <a:pt x="5" y="307"/>
                  </a:cubicBezTo>
                  <a:cubicBezTo>
                    <a:pt x="5" y="320"/>
                    <a:pt x="9" y="329"/>
                    <a:pt x="9" y="343"/>
                  </a:cubicBezTo>
                  <a:lnTo>
                    <a:pt x="9" y="347"/>
                  </a:lnTo>
                  <a:cubicBezTo>
                    <a:pt x="14" y="361"/>
                    <a:pt x="27" y="370"/>
                    <a:pt x="41" y="374"/>
                  </a:cubicBezTo>
                  <a:cubicBezTo>
                    <a:pt x="44" y="375"/>
                    <a:pt x="47" y="375"/>
                    <a:pt x="49" y="375"/>
                  </a:cubicBezTo>
                  <a:cubicBezTo>
                    <a:pt x="68" y="375"/>
                    <a:pt x="82" y="362"/>
                    <a:pt x="86" y="343"/>
                  </a:cubicBezTo>
                  <a:cubicBezTo>
                    <a:pt x="86" y="343"/>
                    <a:pt x="90" y="329"/>
                    <a:pt x="95" y="307"/>
                  </a:cubicBezTo>
                  <a:cubicBezTo>
                    <a:pt x="99" y="280"/>
                    <a:pt x="108" y="257"/>
                    <a:pt x="117" y="230"/>
                  </a:cubicBezTo>
                  <a:cubicBezTo>
                    <a:pt x="126" y="212"/>
                    <a:pt x="131" y="199"/>
                    <a:pt x="140" y="185"/>
                  </a:cubicBezTo>
                  <a:cubicBezTo>
                    <a:pt x="153" y="172"/>
                    <a:pt x="158" y="167"/>
                    <a:pt x="167" y="158"/>
                  </a:cubicBezTo>
                  <a:cubicBezTo>
                    <a:pt x="194" y="140"/>
                    <a:pt x="198" y="145"/>
                    <a:pt x="203" y="140"/>
                  </a:cubicBezTo>
                  <a:cubicBezTo>
                    <a:pt x="207" y="140"/>
                    <a:pt x="212" y="145"/>
                    <a:pt x="221" y="154"/>
                  </a:cubicBezTo>
                  <a:cubicBezTo>
                    <a:pt x="252" y="181"/>
                    <a:pt x="275" y="212"/>
                    <a:pt x="293" y="248"/>
                  </a:cubicBezTo>
                  <a:cubicBezTo>
                    <a:pt x="311" y="289"/>
                    <a:pt x="329" y="329"/>
                    <a:pt x="342" y="361"/>
                  </a:cubicBezTo>
                  <a:cubicBezTo>
                    <a:pt x="360" y="397"/>
                    <a:pt x="369" y="428"/>
                    <a:pt x="378" y="446"/>
                  </a:cubicBezTo>
                  <a:cubicBezTo>
                    <a:pt x="383" y="455"/>
                    <a:pt x="387" y="464"/>
                    <a:pt x="392" y="473"/>
                  </a:cubicBezTo>
                  <a:lnTo>
                    <a:pt x="396" y="482"/>
                  </a:lnTo>
                  <a:cubicBezTo>
                    <a:pt x="403" y="497"/>
                    <a:pt x="417" y="503"/>
                    <a:pt x="431" y="503"/>
                  </a:cubicBezTo>
                  <a:cubicBezTo>
                    <a:pt x="451" y="503"/>
                    <a:pt x="471" y="489"/>
                    <a:pt x="468" y="464"/>
                  </a:cubicBezTo>
                  <a:lnTo>
                    <a:pt x="468" y="428"/>
                  </a:lnTo>
                  <a:cubicBezTo>
                    <a:pt x="468" y="397"/>
                    <a:pt x="464" y="361"/>
                    <a:pt x="459" y="329"/>
                  </a:cubicBezTo>
                  <a:cubicBezTo>
                    <a:pt x="450" y="284"/>
                    <a:pt x="437" y="235"/>
                    <a:pt x="419" y="194"/>
                  </a:cubicBezTo>
                  <a:cubicBezTo>
                    <a:pt x="396" y="136"/>
                    <a:pt x="360" y="82"/>
                    <a:pt x="315" y="37"/>
                  </a:cubicBezTo>
                  <a:cubicBezTo>
                    <a:pt x="284" y="13"/>
                    <a:pt x="249" y="0"/>
                    <a:pt x="21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5"/>
            <p:cNvSpPr/>
            <p:nvPr/>
          </p:nvSpPr>
          <p:spPr>
            <a:xfrm>
              <a:off x="3174950" y="1710225"/>
              <a:ext cx="19975" cy="24300"/>
            </a:xfrm>
            <a:custGeom>
              <a:rect b="b" l="l" r="r" t="t"/>
              <a:pathLst>
                <a:path extrusionOk="0" h="972" w="799">
                  <a:moveTo>
                    <a:pt x="198" y="1"/>
                  </a:moveTo>
                  <a:cubicBezTo>
                    <a:pt x="180" y="1"/>
                    <a:pt x="162" y="3"/>
                    <a:pt x="145" y="7"/>
                  </a:cubicBezTo>
                  <a:cubicBezTo>
                    <a:pt x="82" y="30"/>
                    <a:pt x="37" y="84"/>
                    <a:pt x="19" y="147"/>
                  </a:cubicBezTo>
                  <a:cubicBezTo>
                    <a:pt x="5" y="192"/>
                    <a:pt x="1" y="237"/>
                    <a:pt x="1" y="286"/>
                  </a:cubicBezTo>
                  <a:cubicBezTo>
                    <a:pt x="1" y="349"/>
                    <a:pt x="10" y="412"/>
                    <a:pt x="28" y="475"/>
                  </a:cubicBezTo>
                  <a:lnTo>
                    <a:pt x="46" y="543"/>
                  </a:lnTo>
                  <a:cubicBezTo>
                    <a:pt x="50" y="564"/>
                    <a:pt x="66" y="574"/>
                    <a:pt x="83" y="574"/>
                  </a:cubicBezTo>
                  <a:cubicBezTo>
                    <a:pt x="105" y="574"/>
                    <a:pt x="127" y="557"/>
                    <a:pt x="122" y="529"/>
                  </a:cubicBezTo>
                  <a:cubicBezTo>
                    <a:pt x="122" y="529"/>
                    <a:pt x="122" y="507"/>
                    <a:pt x="118" y="462"/>
                  </a:cubicBezTo>
                  <a:cubicBezTo>
                    <a:pt x="113" y="444"/>
                    <a:pt x="113" y="417"/>
                    <a:pt x="113" y="390"/>
                  </a:cubicBezTo>
                  <a:cubicBezTo>
                    <a:pt x="113" y="358"/>
                    <a:pt x="118" y="327"/>
                    <a:pt x="118" y="295"/>
                  </a:cubicBezTo>
                  <a:cubicBezTo>
                    <a:pt x="118" y="259"/>
                    <a:pt x="127" y="228"/>
                    <a:pt x="140" y="196"/>
                  </a:cubicBezTo>
                  <a:cubicBezTo>
                    <a:pt x="154" y="165"/>
                    <a:pt x="176" y="147"/>
                    <a:pt x="185" y="142"/>
                  </a:cubicBezTo>
                  <a:cubicBezTo>
                    <a:pt x="187" y="141"/>
                    <a:pt x="190" y="141"/>
                    <a:pt x="193" y="141"/>
                  </a:cubicBezTo>
                  <a:cubicBezTo>
                    <a:pt x="204" y="141"/>
                    <a:pt x="222" y="148"/>
                    <a:pt x="244" y="169"/>
                  </a:cubicBezTo>
                  <a:cubicBezTo>
                    <a:pt x="253" y="183"/>
                    <a:pt x="266" y="196"/>
                    <a:pt x="275" y="214"/>
                  </a:cubicBezTo>
                  <a:lnTo>
                    <a:pt x="284" y="228"/>
                  </a:lnTo>
                  <a:cubicBezTo>
                    <a:pt x="280" y="228"/>
                    <a:pt x="289" y="237"/>
                    <a:pt x="289" y="241"/>
                  </a:cubicBezTo>
                  <a:lnTo>
                    <a:pt x="307" y="277"/>
                  </a:lnTo>
                  <a:lnTo>
                    <a:pt x="442" y="534"/>
                  </a:lnTo>
                  <a:cubicBezTo>
                    <a:pt x="464" y="574"/>
                    <a:pt x="487" y="615"/>
                    <a:pt x="509" y="651"/>
                  </a:cubicBezTo>
                  <a:cubicBezTo>
                    <a:pt x="536" y="687"/>
                    <a:pt x="554" y="723"/>
                    <a:pt x="576" y="754"/>
                  </a:cubicBezTo>
                  <a:cubicBezTo>
                    <a:pt x="657" y="880"/>
                    <a:pt x="716" y="961"/>
                    <a:pt x="716" y="961"/>
                  </a:cubicBezTo>
                  <a:lnTo>
                    <a:pt x="716" y="952"/>
                  </a:lnTo>
                  <a:cubicBezTo>
                    <a:pt x="724" y="966"/>
                    <a:pt x="736" y="972"/>
                    <a:pt x="748" y="972"/>
                  </a:cubicBezTo>
                  <a:cubicBezTo>
                    <a:pt x="774" y="972"/>
                    <a:pt x="799" y="944"/>
                    <a:pt x="783" y="916"/>
                  </a:cubicBezTo>
                  <a:cubicBezTo>
                    <a:pt x="783" y="916"/>
                    <a:pt x="747" y="822"/>
                    <a:pt x="680" y="691"/>
                  </a:cubicBezTo>
                  <a:cubicBezTo>
                    <a:pt x="648" y="624"/>
                    <a:pt x="608" y="547"/>
                    <a:pt x="567" y="466"/>
                  </a:cubicBezTo>
                  <a:cubicBezTo>
                    <a:pt x="527" y="381"/>
                    <a:pt x="482" y="295"/>
                    <a:pt x="437" y="205"/>
                  </a:cubicBezTo>
                  <a:lnTo>
                    <a:pt x="419" y="174"/>
                  </a:lnTo>
                  <a:lnTo>
                    <a:pt x="410" y="151"/>
                  </a:lnTo>
                  <a:lnTo>
                    <a:pt x="397" y="138"/>
                  </a:lnTo>
                  <a:cubicBezTo>
                    <a:pt x="383" y="111"/>
                    <a:pt x="365" y="84"/>
                    <a:pt x="343" y="66"/>
                  </a:cubicBezTo>
                  <a:cubicBezTo>
                    <a:pt x="305" y="22"/>
                    <a:pt x="253" y="1"/>
                    <a:pt x="198"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5"/>
            <p:cNvSpPr/>
            <p:nvPr/>
          </p:nvSpPr>
          <p:spPr>
            <a:xfrm>
              <a:off x="3219050" y="1675075"/>
              <a:ext cx="8925" cy="55800"/>
            </a:xfrm>
            <a:custGeom>
              <a:rect b="b" l="l" r="r" t="t"/>
              <a:pathLst>
                <a:path extrusionOk="0" h="2232" w="357">
                  <a:moveTo>
                    <a:pt x="312" y="0"/>
                  </a:moveTo>
                  <a:cubicBezTo>
                    <a:pt x="296" y="0"/>
                    <a:pt x="280" y="9"/>
                    <a:pt x="275" y="28"/>
                  </a:cubicBezTo>
                  <a:cubicBezTo>
                    <a:pt x="275" y="28"/>
                    <a:pt x="239" y="163"/>
                    <a:pt x="198" y="361"/>
                  </a:cubicBezTo>
                  <a:cubicBezTo>
                    <a:pt x="176" y="464"/>
                    <a:pt x="149" y="577"/>
                    <a:pt x="131" y="707"/>
                  </a:cubicBezTo>
                  <a:cubicBezTo>
                    <a:pt x="113" y="833"/>
                    <a:pt x="90" y="968"/>
                    <a:pt x="72" y="1103"/>
                  </a:cubicBezTo>
                  <a:cubicBezTo>
                    <a:pt x="59" y="1238"/>
                    <a:pt x="36" y="1373"/>
                    <a:pt x="27" y="1499"/>
                  </a:cubicBezTo>
                  <a:cubicBezTo>
                    <a:pt x="18" y="1625"/>
                    <a:pt x="14" y="1751"/>
                    <a:pt x="9" y="1850"/>
                  </a:cubicBezTo>
                  <a:cubicBezTo>
                    <a:pt x="0" y="2057"/>
                    <a:pt x="0" y="2192"/>
                    <a:pt x="0" y="2192"/>
                  </a:cubicBezTo>
                  <a:cubicBezTo>
                    <a:pt x="0" y="2218"/>
                    <a:pt x="19" y="2231"/>
                    <a:pt x="37" y="2231"/>
                  </a:cubicBezTo>
                  <a:cubicBezTo>
                    <a:pt x="55" y="2231"/>
                    <a:pt x="72" y="2220"/>
                    <a:pt x="77" y="2196"/>
                  </a:cubicBezTo>
                  <a:cubicBezTo>
                    <a:pt x="77" y="2196"/>
                    <a:pt x="99" y="2061"/>
                    <a:pt x="126" y="1859"/>
                  </a:cubicBezTo>
                  <a:cubicBezTo>
                    <a:pt x="135" y="1760"/>
                    <a:pt x="149" y="1643"/>
                    <a:pt x="162" y="1517"/>
                  </a:cubicBezTo>
                  <a:cubicBezTo>
                    <a:pt x="176" y="1391"/>
                    <a:pt x="203" y="1256"/>
                    <a:pt x="221" y="1121"/>
                  </a:cubicBezTo>
                  <a:cubicBezTo>
                    <a:pt x="239" y="991"/>
                    <a:pt x="248" y="856"/>
                    <a:pt x="270" y="730"/>
                  </a:cubicBezTo>
                  <a:cubicBezTo>
                    <a:pt x="288" y="604"/>
                    <a:pt x="302" y="487"/>
                    <a:pt x="315" y="388"/>
                  </a:cubicBezTo>
                  <a:cubicBezTo>
                    <a:pt x="338" y="185"/>
                    <a:pt x="356" y="50"/>
                    <a:pt x="356" y="50"/>
                  </a:cubicBezTo>
                  <a:lnTo>
                    <a:pt x="351" y="46"/>
                  </a:lnTo>
                  <a:cubicBezTo>
                    <a:pt x="356" y="17"/>
                    <a:pt x="334" y="0"/>
                    <a:pt x="312"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5"/>
            <p:cNvSpPr/>
            <p:nvPr/>
          </p:nvSpPr>
          <p:spPr>
            <a:xfrm>
              <a:off x="3129525" y="1675675"/>
              <a:ext cx="8000" cy="53425"/>
            </a:xfrm>
            <a:custGeom>
              <a:rect b="b" l="l" r="r" t="t"/>
              <a:pathLst>
                <a:path extrusionOk="0" h="2137" w="320">
                  <a:moveTo>
                    <a:pt x="276" y="1"/>
                  </a:moveTo>
                  <a:cubicBezTo>
                    <a:pt x="261" y="1"/>
                    <a:pt x="247" y="12"/>
                    <a:pt x="243" y="26"/>
                  </a:cubicBezTo>
                  <a:cubicBezTo>
                    <a:pt x="243" y="26"/>
                    <a:pt x="203" y="152"/>
                    <a:pt x="167" y="346"/>
                  </a:cubicBezTo>
                  <a:cubicBezTo>
                    <a:pt x="149" y="440"/>
                    <a:pt x="122" y="553"/>
                    <a:pt x="104" y="674"/>
                  </a:cubicBezTo>
                  <a:cubicBezTo>
                    <a:pt x="90" y="796"/>
                    <a:pt x="72" y="926"/>
                    <a:pt x="54" y="1056"/>
                  </a:cubicBezTo>
                  <a:cubicBezTo>
                    <a:pt x="36" y="1187"/>
                    <a:pt x="27" y="1317"/>
                    <a:pt x="23" y="1439"/>
                  </a:cubicBezTo>
                  <a:cubicBezTo>
                    <a:pt x="14" y="1560"/>
                    <a:pt x="9" y="1673"/>
                    <a:pt x="5" y="1772"/>
                  </a:cubicBezTo>
                  <a:cubicBezTo>
                    <a:pt x="0" y="1970"/>
                    <a:pt x="0" y="2100"/>
                    <a:pt x="0" y="2100"/>
                  </a:cubicBezTo>
                  <a:cubicBezTo>
                    <a:pt x="0" y="2124"/>
                    <a:pt x="19" y="2136"/>
                    <a:pt x="38" y="2136"/>
                  </a:cubicBezTo>
                  <a:cubicBezTo>
                    <a:pt x="55" y="2136"/>
                    <a:pt x="72" y="2126"/>
                    <a:pt x="77" y="2105"/>
                  </a:cubicBezTo>
                  <a:cubicBezTo>
                    <a:pt x="77" y="2105"/>
                    <a:pt x="99" y="1974"/>
                    <a:pt x="122" y="1781"/>
                  </a:cubicBezTo>
                  <a:cubicBezTo>
                    <a:pt x="131" y="1686"/>
                    <a:pt x="149" y="1574"/>
                    <a:pt x="158" y="1452"/>
                  </a:cubicBezTo>
                  <a:cubicBezTo>
                    <a:pt x="167" y="1331"/>
                    <a:pt x="180" y="1205"/>
                    <a:pt x="198" y="1074"/>
                  </a:cubicBezTo>
                  <a:cubicBezTo>
                    <a:pt x="261" y="562"/>
                    <a:pt x="320" y="44"/>
                    <a:pt x="320" y="44"/>
                  </a:cubicBezTo>
                  <a:cubicBezTo>
                    <a:pt x="320" y="26"/>
                    <a:pt x="306" y="8"/>
                    <a:pt x="288" y="4"/>
                  </a:cubicBezTo>
                  <a:cubicBezTo>
                    <a:pt x="284" y="2"/>
                    <a:pt x="280" y="1"/>
                    <a:pt x="276"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5"/>
            <p:cNvSpPr/>
            <p:nvPr/>
          </p:nvSpPr>
          <p:spPr>
            <a:xfrm>
              <a:off x="3127500" y="1633800"/>
              <a:ext cx="87750" cy="14775"/>
            </a:xfrm>
            <a:custGeom>
              <a:rect b="b" l="l" r="r" t="t"/>
              <a:pathLst>
                <a:path extrusionOk="0" h="591" w="3510">
                  <a:moveTo>
                    <a:pt x="1818" y="1"/>
                  </a:moveTo>
                  <a:cubicBezTo>
                    <a:pt x="1197" y="1"/>
                    <a:pt x="581" y="109"/>
                    <a:pt x="0" y="316"/>
                  </a:cubicBezTo>
                  <a:cubicBezTo>
                    <a:pt x="342" y="446"/>
                    <a:pt x="788" y="541"/>
                    <a:pt x="1354" y="577"/>
                  </a:cubicBezTo>
                  <a:cubicBezTo>
                    <a:pt x="1512" y="586"/>
                    <a:pt x="1683" y="590"/>
                    <a:pt x="1863" y="590"/>
                  </a:cubicBezTo>
                  <a:cubicBezTo>
                    <a:pt x="1889" y="591"/>
                    <a:pt x="1914" y="591"/>
                    <a:pt x="1940" y="591"/>
                  </a:cubicBezTo>
                  <a:cubicBezTo>
                    <a:pt x="2377" y="591"/>
                    <a:pt x="2809" y="519"/>
                    <a:pt x="3226" y="383"/>
                  </a:cubicBezTo>
                  <a:cubicBezTo>
                    <a:pt x="3325" y="352"/>
                    <a:pt x="3419" y="311"/>
                    <a:pt x="3509" y="271"/>
                  </a:cubicBezTo>
                  <a:cubicBezTo>
                    <a:pt x="2960" y="91"/>
                    <a:pt x="2389" y="1"/>
                    <a:pt x="1818"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5"/>
            <p:cNvSpPr/>
            <p:nvPr/>
          </p:nvSpPr>
          <p:spPr>
            <a:xfrm>
              <a:off x="3084200" y="1640775"/>
              <a:ext cx="77175" cy="26500"/>
            </a:xfrm>
            <a:custGeom>
              <a:rect b="b" l="l" r="r" t="t"/>
              <a:pathLst>
                <a:path extrusionOk="0" h="1060" w="3087">
                  <a:moveTo>
                    <a:pt x="1647" y="1"/>
                  </a:moveTo>
                  <a:cubicBezTo>
                    <a:pt x="1044" y="226"/>
                    <a:pt x="486" y="559"/>
                    <a:pt x="0" y="977"/>
                  </a:cubicBezTo>
                  <a:cubicBezTo>
                    <a:pt x="168" y="993"/>
                    <a:pt x="329" y="1003"/>
                    <a:pt x="454" y="1003"/>
                  </a:cubicBezTo>
                  <a:cubicBezTo>
                    <a:pt x="534" y="1003"/>
                    <a:pt x="600" y="999"/>
                    <a:pt x="644" y="990"/>
                  </a:cubicBezTo>
                  <a:cubicBezTo>
                    <a:pt x="959" y="927"/>
                    <a:pt x="1057" y="595"/>
                    <a:pt x="1057" y="595"/>
                  </a:cubicBezTo>
                  <a:lnTo>
                    <a:pt x="1278" y="990"/>
                  </a:lnTo>
                  <a:cubicBezTo>
                    <a:pt x="1278" y="990"/>
                    <a:pt x="2127" y="1060"/>
                    <a:pt x="2741" y="1060"/>
                  </a:cubicBezTo>
                  <a:cubicBezTo>
                    <a:pt x="2843" y="1060"/>
                    <a:pt x="2939" y="1058"/>
                    <a:pt x="3023" y="1053"/>
                  </a:cubicBezTo>
                  <a:lnTo>
                    <a:pt x="3086" y="1053"/>
                  </a:lnTo>
                  <a:lnTo>
                    <a:pt x="3086" y="298"/>
                  </a:lnTo>
                  <a:cubicBezTo>
                    <a:pt x="2470" y="257"/>
                    <a:pt x="2002" y="149"/>
                    <a:pt x="164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5"/>
            <p:cNvSpPr/>
            <p:nvPr/>
          </p:nvSpPr>
          <p:spPr>
            <a:xfrm>
              <a:off x="3206100" y="1639775"/>
              <a:ext cx="54575" cy="30600"/>
            </a:xfrm>
            <a:custGeom>
              <a:rect b="b" l="l" r="r" t="t"/>
              <a:pathLst>
                <a:path extrusionOk="0" h="1224" w="2183">
                  <a:moveTo>
                    <a:pt x="446" y="0"/>
                  </a:moveTo>
                  <a:cubicBezTo>
                    <a:pt x="329" y="54"/>
                    <a:pt x="208" y="104"/>
                    <a:pt x="86" y="144"/>
                  </a:cubicBezTo>
                  <a:lnTo>
                    <a:pt x="1" y="1183"/>
                  </a:lnTo>
                  <a:lnTo>
                    <a:pt x="50" y="1188"/>
                  </a:lnTo>
                  <a:cubicBezTo>
                    <a:pt x="306" y="1213"/>
                    <a:pt x="535" y="1223"/>
                    <a:pt x="742" y="1223"/>
                  </a:cubicBezTo>
                  <a:cubicBezTo>
                    <a:pt x="1471" y="1223"/>
                    <a:pt x="1913" y="1092"/>
                    <a:pt x="2183" y="990"/>
                  </a:cubicBezTo>
                  <a:cubicBezTo>
                    <a:pt x="1670" y="554"/>
                    <a:pt x="1080" y="221"/>
                    <a:pt x="446"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5"/>
            <p:cNvSpPr/>
            <p:nvPr/>
          </p:nvSpPr>
          <p:spPr>
            <a:xfrm>
              <a:off x="3098475" y="1771025"/>
              <a:ext cx="162325" cy="139100"/>
            </a:xfrm>
            <a:custGeom>
              <a:rect b="b" l="l" r="r" t="t"/>
              <a:pathLst>
                <a:path extrusionOk="0" h="5564" w="6493">
                  <a:moveTo>
                    <a:pt x="3024" y="0"/>
                  </a:moveTo>
                  <a:cubicBezTo>
                    <a:pt x="2965" y="117"/>
                    <a:pt x="2889" y="221"/>
                    <a:pt x="2799" y="320"/>
                  </a:cubicBezTo>
                  <a:cubicBezTo>
                    <a:pt x="2799" y="320"/>
                    <a:pt x="1818" y="1683"/>
                    <a:pt x="752" y="2488"/>
                  </a:cubicBezTo>
                  <a:lnTo>
                    <a:pt x="815" y="3280"/>
                  </a:lnTo>
                  <a:cubicBezTo>
                    <a:pt x="513" y="3729"/>
                    <a:pt x="244" y="4193"/>
                    <a:pt x="1" y="4674"/>
                  </a:cubicBezTo>
                  <a:cubicBezTo>
                    <a:pt x="909" y="5270"/>
                    <a:pt x="1945" y="5564"/>
                    <a:pt x="2976" y="5564"/>
                  </a:cubicBezTo>
                  <a:cubicBezTo>
                    <a:pt x="4234" y="5564"/>
                    <a:pt x="5486" y="5127"/>
                    <a:pt x="6492" y="4269"/>
                  </a:cubicBezTo>
                  <a:cubicBezTo>
                    <a:pt x="5961" y="3361"/>
                    <a:pt x="5516" y="2740"/>
                    <a:pt x="5516" y="2740"/>
                  </a:cubicBezTo>
                  <a:lnTo>
                    <a:pt x="5484" y="2263"/>
                  </a:lnTo>
                  <a:cubicBezTo>
                    <a:pt x="4252" y="1435"/>
                    <a:pt x="3055" y="0"/>
                    <a:pt x="3055" y="0"/>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5"/>
            <p:cNvSpPr/>
            <p:nvPr/>
          </p:nvSpPr>
          <p:spPr>
            <a:xfrm>
              <a:off x="3096900" y="1675050"/>
              <a:ext cx="26350" cy="43250"/>
            </a:xfrm>
            <a:custGeom>
              <a:rect b="b" l="l" r="r" t="t"/>
              <a:pathLst>
                <a:path extrusionOk="0" h="1730" w="1054">
                  <a:moveTo>
                    <a:pt x="40" y="1"/>
                  </a:moveTo>
                  <a:cubicBezTo>
                    <a:pt x="39" y="1"/>
                    <a:pt x="38" y="1"/>
                    <a:pt x="37" y="2"/>
                  </a:cubicBezTo>
                  <a:cubicBezTo>
                    <a:pt x="1" y="24"/>
                    <a:pt x="190" y="425"/>
                    <a:pt x="464" y="902"/>
                  </a:cubicBezTo>
                  <a:cubicBezTo>
                    <a:pt x="728" y="1367"/>
                    <a:pt x="970" y="1730"/>
                    <a:pt x="1014" y="1730"/>
                  </a:cubicBezTo>
                  <a:cubicBezTo>
                    <a:pt x="1016" y="1730"/>
                    <a:pt x="1016" y="1730"/>
                    <a:pt x="1017" y="1729"/>
                  </a:cubicBezTo>
                  <a:cubicBezTo>
                    <a:pt x="1053" y="1707"/>
                    <a:pt x="864" y="1302"/>
                    <a:pt x="590" y="830"/>
                  </a:cubicBezTo>
                  <a:cubicBezTo>
                    <a:pt x="328" y="366"/>
                    <a:pt x="87" y="1"/>
                    <a:pt x="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5"/>
            <p:cNvSpPr/>
            <p:nvPr/>
          </p:nvSpPr>
          <p:spPr>
            <a:xfrm>
              <a:off x="3050125" y="1670200"/>
              <a:ext cx="59850" cy="47125"/>
            </a:xfrm>
            <a:custGeom>
              <a:rect b="b" l="l" r="r" t="t"/>
              <a:pathLst>
                <a:path extrusionOk="0" h="1885" w="2394">
                  <a:moveTo>
                    <a:pt x="32" y="1"/>
                  </a:moveTo>
                  <a:cubicBezTo>
                    <a:pt x="30" y="1"/>
                    <a:pt x="28" y="1"/>
                    <a:pt x="27" y="2"/>
                  </a:cubicBezTo>
                  <a:cubicBezTo>
                    <a:pt x="0" y="34"/>
                    <a:pt x="518" y="470"/>
                    <a:pt x="1161" y="988"/>
                  </a:cubicBezTo>
                  <a:cubicBezTo>
                    <a:pt x="1785" y="1486"/>
                    <a:pt x="2305" y="1884"/>
                    <a:pt x="2366" y="1884"/>
                  </a:cubicBezTo>
                  <a:cubicBezTo>
                    <a:pt x="2368" y="1884"/>
                    <a:pt x="2370" y="1884"/>
                    <a:pt x="2371" y="1883"/>
                  </a:cubicBezTo>
                  <a:cubicBezTo>
                    <a:pt x="2393" y="1851"/>
                    <a:pt x="1903" y="1392"/>
                    <a:pt x="1255" y="875"/>
                  </a:cubicBezTo>
                  <a:cubicBezTo>
                    <a:pt x="633" y="373"/>
                    <a:pt x="93" y="1"/>
                    <a:pt x="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25"/>
          <p:cNvGrpSpPr/>
          <p:nvPr/>
        </p:nvGrpSpPr>
        <p:grpSpPr>
          <a:xfrm>
            <a:off x="3833174" y="2652758"/>
            <a:ext cx="1025015" cy="986035"/>
            <a:chOff x="3345350" y="1627650"/>
            <a:chExt cx="301750" cy="290275"/>
          </a:xfrm>
        </p:grpSpPr>
        <p:sp>
          <p:nvSpPr>
            <p:cNvPr id="1014" name="Google Shape;1014;p25"/>
            <p:cNvSpPr/>
            <p:nvPr/>
          </p:nvSpPr>
          <p:spPr>
            <a:xfrm>
              <a:off x="3345350" y="1627650"/>
              <a:ext cx="301750" cy="290275"/>
            </a:xfrm>
            <a:custGeom>
              <a:rect b="b" l="l" r="r" t="t"/>
              <a:pathLst>
                <a:path extrusionOk="0" h="11611" w="12070">
                  <a:moveTo>
                    <a:pt x="6262" y="224"/>
                  </a:moveTo>
                  <a:cubicBezTo>
                    <a:pt x="9344" y="229"/>
                    <a:pt x="11840" y="2726"/>
                    <a:pt x="11845" y="5807"/>
                  </a:cubicBezTo>
                  <a:cubicBezTo>
                    <a:pt x="11845" y="8061"/>
                    <a:pt x="10486" y="10099"/>
                    <a:pt x="8399" y="10963"/>
                  </a:cubicBezTo>
                  <a:cubicBezTo>
                    <a:pt x="7709" y="11248"/>
                    <a:pt x="6985" y="11387"/>
                    <a:pt x="6267" y="11387"/>
                  </a:cubicBezTo>
                  <a:cubicBezTo>
                    <a:pt x="4814" y="11387"/>
                    <a:pt x="3386" y="10818"/>
                    <a:pt x="2317" y="9752"/>
                  </a:cubicBezTo>
                  <a:cubicBezTo>
                    <a:pt x="720" y="8155"/>
                    <a:pt x="243" y="5753"/>
                    <a:pt x="1107" y="3670"/>
                  </a:cubicBezTo>
                  <a:cubicBezTo>
                    <a:pt x="1970" y="1583"/>
                    <a:pt x="4008" y="224"/>
                    <a:pt x="6262" y="224"/>
                  </a:cubicBezTo>
                  <a:close/>
                  <a:moveTo>
                    <a:pt x="6267" y="0"/>
                  </a:moveTo>
                  <a:cubicBezTo>
                    <a:pt x="4756" y="0"/>
                    <a:pt x="3270" y="589"/>
                    <a:pt x="2159" y="1700"/>
                  </a:cubicBezTo>
                  <a:cubicBezTo>
                    <a:pt x="499" y="3360"/>
                    <a:pt x="0" y="5857"/>
                    <a:pt x="900" y="8025"/>
                  </a:cubicBezTo>
                  <a:cubicBezTo>
                    <a:pt x="1799" y="10198"/>
                    <a:pt x="3914" y="11610"/>
                    <a:pt x="6262" y="11610"/>
                  </a:cubicBezTo>
                  <a:cubicBezTo>
                    <a:pt x="9470" y="11606"/>
                    <a:pt x="12065" y="9010"/>
                    <a:pt x="12070" y="5807"/>
                  </a:cubicBezTo>
                  <a:cubicBezTo>
                    <a:pt x="12070" y="3459"/>
                    <a:pt x="10653" y="1340"/>
                    <a:pt x="8484" y="440"/>
                  </a:cubicBezTo>
                  <a:cubicBezTo>
                    <a:pt x="7767" y="144"/>
                    <a:pt x="7014" y="0"/>
                    <a:pt x="626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5"/>
            <p:cNvSpPr/>
            <p:nvPr/>
          </p:nvSpPr>
          <p:spPr>
            <a:xfrm>
              <a:off x="3466475" y="1630425"/>
              <a:ext cx="75025" cy="36525"/>
            </a:xfrm>
            <a:custGeom>
              <a:rect b="b" l="l" r="r" t="t"/>
              <a:pathLst>
                <a:path extrusionOk="0" h="1461" w="3001">
                  <a:moveTo>
                    <a:pt x="1417" y="1"/>
                  </a:moveTo>
                  <a:cubicBezTo>
                    <a:pt x="940" y="1"/>
                    <a:pt x="463" y="59"/>
                    <a:pt x="0" y="181"/>
                  </a:cubicBezTo>
                  <a:cubicBezTo>
                    <a:pt x="328" y="352"/>
                    <a:pt x="688" y="469"/>
                    <a:pt x="1057" y="523"/>
                  </a:cubicBezTo>
                  <a:lnTo>
                    <a:pt x="927" y="1045"/>
                  </a:lnTo>
                  <a:cubicBezTo>
                    <a:pt x="927" y="1045"/>
                    <a:pt x="1199" y="1461"/>
                    <a:pt x="1933" y="1461"/>
                  </a:cubicBezTo>
                  <a:cubicBezTo>
                    <a:pt x="1965" y="1461"/>
                    <a:pt x="1999" y="1460"/>
                    <a:pt x="2033" y="1458"/>
                  </a:cubicBezTo>
                  <a:cubicBezTo>
                    <a:pt x="2807" y="1422"/>
                    <a:pt x="2987" y="955"/>
                    <a:pt x="3001" y="928"/>
                  </a:cubicBezTo>
                  <a:lnTo>
                    <a:pt x="2996" y="919"/>
                  </a:lnTo>
                  <a:cubicBezTo>
                    <a:pt x="2960" y="937"/>
                    <a:pt x="2942" y="946"/>
                    <a:pt x="2942" y="946"/>
                  </a:cubicBezTo>
                  <a:lnTo>
                    <a:pt x="2987" y="221"/>
                  </a:lnTo>
                  <a:cubicBezTo>
                    <a:pt x="2479" y="73"/>
                    <a:pt x="1948" y="1"/>
                    <a:pt x="1417" y="1"/>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5"/>
            <p:cNvSpPr/>
            <p:nvPr/>
          </p:nvSpPr>
          <p:spPr>
            <a:xfrm>
              <a:off x="3360525" y="1668900"/>
              <a:ext cx="82800" cy="113850"/>
            </a:xfrm>
            <a:custGeom>
              <a:rect b="b" l="l" r="r" t="t"/>
              <a:pathLst>
                <a:path extrusionOk="0" h="4554" w="3312">
                  <a:moveTo>
                    <a:pt x="1764" y="0"/>
                  </a:moveTo>
                  <a:cubicBezTo>
                    <a:pt x="774" y="923"/>
                    <a:pt x="149" y="2169"/>
                    <a:pt x="0" y="3514"/>
                  </a:cubicBezTo>
                  <a:cubicBezTo>
                    <a:pt x="113" y="3887"/>
                    <a:pt x="279" y="4180"/>
                    <a:pt x="513" y="4351"/>
                  </a:cubicBezTo>
                  <a:cubicBezTo>
                    <a:pt x="710" y="4496"/>
                    <a:pt x="945" y="4553"/>
                    <a:pt x="1192" y="4553"/>
                  </a:cubicBezTo>
                  <a:cubicBezTo>
                    <a:pt x="2072" y="4553"/>
                    <a:pt x="3104" y="3829"/>
                    <a:pt x="3104" y="3829"/>
                  </a:cubicBezTo>
                  <a:lnTo>
                    <a:pt x="3109" y="3829"/>
                  </a:lnTo>
                  <a:cubicBezTo>
                    <a:pt x="3176" y="3568"/>
                    <a:pt x="3248" y="3320"/>
                    <a:pt x="3311" y="3086"/>
                  </a:cubicBezTo>
                  <a:cubicBezTo>
                    <a:pt x="2299" y="2569"/>
                    <a:pt x="2142" y="1566"/>
                    <a:pt x="2119" y="1350"/>
                  </a:cubicBezTo>
                  <a:cubicBezTo>
                    <a:pt x="2002" y="1525"/>
                    <a:pt x="1912" y="1669"/>
                    <a:pt x="1867" y="1746"/>
                  </a:cubicBezTo>
                  <a:cubicBezTo>
                    <a:pt x="1800" y="1166"/>
                    <a:pt x="1764" y="585"/>
                    <a:pt x="1764"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5"/>
            <p:cNvSpPr/>
            <p:nvPr/>
          </p:nvSpPr>
          <p:spPr>
            <a:xfrm>
              <a:off x="3413500" y="1643975"/>
              <a:ext cx="204250" cy="251700"/>
            </a:xfrm>
            <a:custGeom>
              <a:rect b="b" l="l" r="r" t="t"/>
              <a:pathLst>
                <a:path extrusionOk="0" h="10068" w="8170">
                  <a:moveTo>
                    <a:pt x="6489" y="1"/>
                  </a:moveTo>
                  <a:cubicBezTo>
                    <a:pt x="5899" y="1"/>
                    <a:pt x="5294" y="284"/>
                    <a:pt x="5115" y="377"/>
                  </a:cubicBezTo>
                  <a:lnTo>
                    <a:pt x="5120" y="386"/>
                  </a:lnTo>
                  <a:cubicBezTo>
                    <a:pt x="5106" y="413"/>
                    <a:pt x="4926" y="880"/>
                    <a:pt x="4152" y="916"/>
                  </a:cubicBezTo>
                  <a:cubicBezTo>
                    <a:pt x="4118" y="918"/>
                    <a:pt x="4084" y="919"/>
                    <a:pt x="4052" y="919"/>
                  </a:cubicBezTo>
                  <a:cubicBezTo>
                    <a:pt x="3318" y="919"/>
                    <a:pt x="3046" y="503"/>
                    <a:pt x="3046" y="503"/>
                  </a:cubicBezTo>
                  <a:cubicBezTo>
                    <a:pt x="3046" y="503"/>
                    <a:pt x="2668" y="394"/>
                    <a:pt x="2245" y="394"/>
                  </a:cubicBezTo>
                  <a:cubicBezTo>
                    <a:pt x="1989" y="394"/>
                    <a:pt x="1715" y="434"/>
                    <a:pt x="1498" y="561"/>
                  </a:cubicBezTo>
                  <a:cubicBezTo>
                    <a:pt x="1035" y="835"/>
                    <a:pt x="374" y="1771"/>
                    <a:pt x="0" y="2347"/>
                  </a:cubicBezTo>
                  <a:cubicBezTo>
                    <a:pt x="23" y="2563"/>
                    <a:pt x="180" y="3571"/>
                    <a:pt x="1192" y="4083"/>
                  </a:cubicBezTo>
                  <a:cubicBezTo>
                    <a:pt x="1129" y="4317"/>
                    <a:pt x="1057" y="4565"/>
                    <a:pt x="990" y="4826"/>
                  </a:cubicBezTo>
                  <a:cubicBezTo>
                    <a:pt x="621" y="6202"/>
                    <a:pt x="243" y="7853"/>
                    <a:pt x="216" y="8951"/>
                  </a:cubicBezTo>
                  <a:cubicBezTo>
                    <a:pt x="212" y="8996"/>
                    <a:pt x="257" y="9050"/>
                    <a:pt x="333" y="9108"/>
                  </a:cubicBezTo>
                  <a:cubicBezTo>
                    <a:pt x="796" y="9455"/>
                    <a:pt x="2542" y="9981"/>
                    <a:pt x="4130" y="10058"/>
                  </a:cubicBezTo>
                  <a:cubicBezTo>
                    <a:pt x="4264" y="10064"/>
                    <a:pt x="4395" y="10067"/>
                    <a:pt x="4523" y="10067"/>
                  </a:cubicBezTo>
                  <a:cubicBezTo>
                    <a:pt x="5996" y="10067"/>
                    <a:pt x="7108" y="9667"/>
                    <a:pt x="7216" y="9464"/>
                  </a:cubicBezTo>
                  <a:cubicBezTo>
                    <a:pt x="7337" y="9248"/>
                    <a:pt x="7216" y="7646"/>
                    <a:pt x="7216" y="7646"/>
                  </a:cubicBezTo>
                  <a:cubicBezTo>
                    <a:pt x="6516" y="8004"/>
                    <a:pt x="5759" y="8139"/>
                    <a:pt x="5022" y="8139"/>
                  </a:cubicBezTo>
                  <a:cubicBezTo>
                    <a:pt x="2952" y="8139"/>
                    <a:pt x="1049" y="7072"/>
                    <a:pt x="1062" y="6886"/>
                  </a:cubicBezTo>
                  <a:cubicBezTo>
                    <a:pt x="1065" y="6834"/>
                    <a:pt x="1116" y="6815"/>
                    <a:pt x="1190" y="6815"/>
                  </a:cubicBezTo>
                  <a:cubicBezTo>
                    <a:pt x="1399" y="6815"/>
                    <a:pt x="1794" y="6970"/>
                    <a:pt x="1840" y="6990"/>
                  </a:cubicBezTo>
                  <a:cubicBezTo>
                    <a:pt x="1584" y="6828"/>
                    <a:pt x="1008" y="6337"/>
                    <a:pt x="1125" y="6198"/>
                  </a:cubicBezTo>
                  <a:cubicBezTo>
                    <a:pt x="1137" y="6183"/>
                    <a:pt x="1159" y="6176"/>
                    <a:pt x="1186" y="6176"/>
                  </a:cubicBezTo>
                  <a:cubicBezTo>
                    <a:pt x="1415" y="6176"/>
                    <a:pt x="2088" y="6634"/>
                    <a:pt x="2088" y="6634"/>
                  </a:cubicBezTo>
                  <a:cubicBezTo>
                    <a:pt x="1863" y="6382"/>
                    <a:pt x="1395" y="6027"/>
                    <a:pt x="1660" y="5860"/>
                  </a:cubicBezTo>
                  <a:cubicBezTo>
                    <a:pt x="1671" y="5854"/>
                    <a:pt x="1685" y="5851"/>
                    <a:pt x="1701" y="5851"/>
                  </a:cubicBezTo>
                  <a:cubicBezTo>
                    <a:pt x="1900" y="5851"/>
                    <a:pt x="2470" y="6306"/>
                    <a:pt x="2470" y="6306"/>
                  </a:cubicBezTo>
                  <a:lnTo>
                    <a:pt x="2443" y="5743"/>
                  </a:lnTo>
                  <a:lnTo>
                    <a:pt x="2443" y="5743"/>
                  </a:lnTo>
                  <a:cubicBezTo>
                    <a:pt x="2767" y="5806"/>
                    <a:pt x="2830" y="6225"/>
                    <a:pt x="2830" y="6225"/>
                  </a:cubicBezTo>
                  <a:cubicBezTo>
                    <a:pt x="2830" y="6225"/>
                    <a:pt x="5439" y="6220"/>
                    <a:pt x="5794" y="5784"/>
                  </a:cubicBezTo>
                  <a:cubicBezTo>
                    <a:pt x="5889" y="5671"/>
                    <a:pt x="5853" y="5100"/>
                    <a:pt x="5790" y="4520"/>
                  </a:cubicBezTo>
                  <a:lnTo>
                    <a:pt x="5790" y="4520"/>
                  </a:lnTo>
                  <a:cubicBezTo>
                    <a:pt x="5870" y="4523"/>
                    <a:pt x="5948" y="4524"/>
                    <a:pt x="6024" y="4524"/>
                  </a:cubicBezTo>
                  <a:cubicBezTo>
                    <a:pt x="6944" y="4524"/>
                    <a:pt x="7544" y="4332"/>
                    <a:pt x="7868" y="4187"/>
                  </a:cubicBezTo>
                  <a:cubicBezTo>
                    <a:pt x="7976" y="4142"/>
                    <a:pt x="8075" y="4088"/>
                    <a:pt x="8170" y="4025"/>
                  </a:cubicBezTo>
                  <a:cubicBezTo>
                    <a:pt x="8170" y="4025"/>
                    <a:pt x="8048" y="817"/>
                    <a:pt x="7247" y="224"/>
                  </a:cubicBezTo>
                  <a:cubicBezTo>
                    <a:pt x="7026" y="60"/>
                    <a:pt x="6759" y="1"/>
                    <a:pt x="648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5"/>
            <p:cNvSpPr/>
            <p:nvPr/>
          </p:nvSpPr>
          <p:spPr>
            <a:xfrm>
              <a:off x="3418450" y="1702175"/>
              <a:ext cx="38375" cy="165925"/>
            </a:xfrm>
            <a:custGeom>
              <a:rect b="b" l="l" r="r" t="t"/>
              <a:pathLst>
                <a:path extrusionOk="0" h="6637" w="1535">
                  <a:moveTo>
                    <a:pt x="1525" y="1"/>
                  </a:moveTo>
                  <a:cubicBezTo>
                    <a:pt x="1516" y="1"/>
                    <a:pt x="1507" y="5"/>
                    <a:pt x="1503" y="10"/>
                  </a:cubicBezTo>
                  <a:cubicBezTo>
                    <a:pt x="1413" y="280"/>
                    <a:pt x="1327" y="550"/>
                    <a:pt x="1246" y="820"/>
                  </a:cubicBezTo>
                  <a:cubicBezTo>
                    <a:pt x="1161" y="1090"/>
                    <a:pt x="1080" y="1360"/>
                    <a:pt x="1003" y="1634"/>
                  </a:cubicBezTo>
                  <a:cubicBezTo>
                    <a:pt x="850" y="2178"/>
                    <a:pt x="697" y="2723"/>
                    <a:pt x="562" y="3271"/>
                  </a:cubicBezTo>
                  <a:cubicBezTo>
                    <a:pt x="423" y="3825"/>
                    <a:pt x="302" y="4378"/>
                    <a:pt x="198" y="4931"/>
                  </a:cubicBezTo>
                  <a:cubicBezTo>
                    <a:pt x="90" y="5489"/>
                    <a:pt x="23" y="6056"/>
                    <a:pt x="0" y="6618"/>
                  </a:cubicBezTo>
                  <a:cubicBezTo>
                    <a:pt x="0" y="6627"/>
                    <a:pt x="5" y="6636"/>
                    <a:pt x="14" y="6636"/>
                  </a:cubicBezTo>
                  <a:cubicBezTo>
                    <a:pt x="23" y="6636"/>
                    <a:pt x="32" y="6632"/>
                    <a:pt x="32" y="6623"/>
                  </a:cubicBezTo>
                  <a:cubicBezTo>
                    <a:pt x="41" y="6340"/>
                    <a:pt x="68" y="6056"/>
                    <a:pt x="108" y="5777"/>
                  </a:cubicBezTo>
                  <a:cubicBezTo>
                    <a:pt x="149" y="5498"/>
                    <a:pt x="194" y="5219"/>
                    <a:pt x="248" y="4940"/>
                  </a:cubicBezTo>
                  <a:cubicBezTo>
                    <a:pt x="351" y="4387"/>
                    <a:pt x="477" y="3834"/>
                    <a:pt x="616" y="3285"/>
                  </a:cubicBezTo>
                  <a:cubicBezTo>
                    <a:pt x="684" y="3011"/>
                    <a:pt x="751" y="2736"/>
                    <a:pt x="828" y="2466"/>
                  </a:cubicBezTo>
                  <a:lnTo>
                    <a:pt x="1053" y="1647"/>
                  </a:lnTo>
                  <a:cubicBezTo>
                    <a:pt x="1129" y="1373"/>
                    <a:pt x="1210" y="1103"/>
                    <a:pt x="1287" y="833"/>
                  </a:cubicBezTo>
                  <a:cubicBezTo>
                    <a:pt x="1368" y="559"/>
                    <a:pt x="1449" y="289"/>
                    <a:pt x="1534" y="19"/>
                  </a:cubicBezTo>
                  <a:cubicBezTo>
                    <a:pt x="1534" y="10"/>
                    <a:pt x="1530" y="5"/>
                    <a:pt x="1525"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5"/>
            <p:cNvSpPr/>
            <p:nvPr/>
          </p:nvSpPr>
          <p:spPr>
            <a:xfrm>
              <a:off x="3438675" y="1748750"/>
              <a:ext cx="175375" cy="98725"/>
            </a:xfrm>
            <a:custGeom>
              <a:rect b="b" l="l" r="r" t="t"/>
              <a:pathLst>
                <a:path extrusionOk="0" h="3949" w="7015">
                  <a:moveTo>
                    <a:pt x="6861" y="0"/>
                  </a:moveTo>
                  <a:lnTo>
                    <a:pt x="6861" y="0"/>
                  </a:lnTo>
                  <a:cubicBezTo>
                    <a:pt x="6534" y="143"/>
                    <a:pt x="5925" y="336"/>
                    <a:pt x="4991" y="336"/>
                  </a:cubicBezTo>
                  <a:cubicBezTo>
                    <a:pt x="4924" y="336"/>
                    <a:pt x="4854" y="335"/>
                    <a:pt x="4783" y="333"/>
                  </a:cubicBezTo>
                  <a:lnTo>
                    <a:pt x="4783" y="333"/>
                  </a:lnTo>
                  <a:cubicBezTo>
                    <a:pt x="4841" y="909"/>
                    <a:pt x="4877" y="1485"/>
                    <a:pt x="4787" y="1597"/>
                  </a:cubicBezTo>
                  <a:cubicBezTo>
                    <a:pt x="4432" y="2029"/>
                    <a:pt x="1818" y="2038"/>
                    <a:pt x="1818" y="2038"/>
                  </a:cubicBezTo>
                  <a:cubicBezTo>
                    <a:pt x="1818" y="2038"/>
                    <a:pt x="1742" y="1624"/>
                    <a:pt x="1418" y="1561"/>
                  </a:cubicBezTo>
                  <a:lnTo>
                    <a:pt x="1418" y="1561"/>
                  </a:lnTo>
                  <a:lnTo>
                    <a:pt x="1463" y="2119"/>
                  </a:lnTo>
                  <a:cubicBezTo>
                    <a:pt x="1463" y="2119"/>
                    <a:pt x="896" y="1664"/>
                    <a:pt x="696" y="1664"/>
                  </a:cubicBezTo>
                  <a:cubicBezTo>
                    <a:pt x="679" y="1664"/>
                    <a:pt x="664" y="1667"/>
                    <a:pt x="653" y="1674"/>
                  </a:cubicBezTo>
                  <a:cubicBezTo>
                    <a:pt x="383" y="1840"/>
                    <a:pt x="851" y="2196"/>
                    <a:pt x="1076" y="2448"/>
                  </a:cubicBezTo>
                  <a:cubicBezTo>
                    <a:pt x="1076" y="2448"/>
                    <a:pt x="403" y="1991"/>
                    <a:pt x="177" y="1991"/>
                  </a:cubicBezTo>
                  <a:cubicBezTo>
                    <a:pt x="151" y="1991"/>
                    <a:pt x="130" y="1997"/>
                    <a:pt x="118" y="2011"/>
                  </a:cubicBezTo>
                  <a:cubicBezTo>
                    <a:pt x="1" y="2146"/>
                    <a:pt x="577" y="2637"/>
                    <a:pt x="833" y="2799"/>
                  </a:cubicBezTo>
                  <a:cubicBezTo>
                    <a:pt x="787" y="2779"/>
                    <a:pt x="395" y="2628"/>
                    <a:pt x="184" y="2628"/>
                  </a:cubicBezTo>
                  <a:cubicBezTo>
                    <a:pt x="108" y="2628"/>
                    <a:pt x="55" y="2647"/>
                    <a:pt x="50" y="2700"/>
                  </a:cubicBezTo>
                  <a:cubicBezTo>
                    <a:pt x="37" y="2882"/>
                    <a:pt x="1940" y="3948"/>
                    <a:pt x="4012" y="3948"/>
                  </a:cubicBezTo>
                  <a:cubicBezTo>
                    <a:pt x="4749" y="3948"/>
                    <a:pt x="5508" y="3813"/>
                    <a:pt x="6209" y="3455"/>
                  </a:cubicBezTo>
                  <a:cubicBezTo>
                    <a:pt x="7014" y="3041"/>
                    <a:pt x="6870" y="144"/>
                    <a:pt x="6861" y="0"/>
                  </a:cubicBezTo>
                  <a:close/>
                </a:path>
              </a:pathLst>
            </a:custGeom>
            <a:solidFill>
              <a:srgbClr val="8C5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5"/>
            <p:cNvSpPr/>
            <p:nvPr/>
          </p:nvSpPr>
          <p:spPr>
            <a:xfrm>
              <a:off x="3439350" y="1813650"/>
              <a:ext cx="29375" cy="19475"/>
            </a:xfrm>
            <a:custGeom>
              <a:rect b="b" l="l" r="r" t="t"/>
              <a:pathLst>
                <a:path extrusionOk="0" h="779" w="1175">
                  <a:moveTo>
                    <a:pt x="149" y="0"/>
                  </a:moveTo>
                  <a:cubicBezTo>
                    <a:pt x="127" y="0"/>
                    <a:pt x="100" y="0"/>
                    <a:pt x="77" y="9"/>
                  </a:cubicBezTo>
                  <a:cubicBezTo>
                    <a:pt x="46" y="14"/>
                    <a:pt x="23" y="36"/>
                    <a:pt x="10" y="63"/>
                  </a:cubicBezTo>
                  <a:cubicBezTo>
                    <a:pt x="5" y="72"/>
                    <a:pt x="1" y="81"/>
                    <a:pt x="1" y="86"/>
                  </a:cubicBezTo>
                  <a:cubicBezTo>
                    <a:pt x="1" y="95"/>
                    <a:pt x="1" y="104"/>
                    <a:pt x="1" y="117"/>
                  </a:cubicBezTo>
                  <a:cubicBezTo>
                    <a:pt x="5" y="131"/>
                    <a:pt x="14" y="144"/>
                    <a:pt x="19" y="153"/>
                  </a:cubicBezTo>
                  <a:cubicBezTo>
                    <a:pt x="37" y="176"/>
                    <a:pt x="50" y="194"/>
                    <a:pt x="68" y="212"/>
                  </a:cubicBezTo>
                  <a:cubicBezTo>
                    <a:pt x="104" y="243"/>
                    <a:pt x="140" y="270"/>
                    <a:pt x="181" y="297"/>
                  </a:cubicBezTo>
                  <a:cubicBezTo>
                    <a:pt x="334" y="400"/>
                    <a:pt x="491" y="490"/>
                    <a:pt x="658" y="567"/>
                  </a:cubicBezTo>
                  <a:cubicBezTo>
                    <a:pt x="824" y="648"/>
                    <a:pt x="991" y="715"/>
                    <a:pt x="1162" y="778"/>
                  </a:cubicBezTo>
                  <a:cubicBezTo>
                    <a:pt x="1166" y="778"/>
                    <a:pt x="1171" y="778"/>
                    <a:pt x="1171" y="774"/>
                  </a:cubicBezTo>
                  <a:cubicBezTo>
                    <a:pt x="1175" y="769"/>
                    <a:pt x="1171" y="765"/>
                    <a:pt x="1171" y="765"/>
                  </a:cubicBezTo>
                  <a:cubicBezTo>
                    <a:pt x="1004" y="688"/>
                    <a:pt x="838" y="612"/>
                    <a:pt x="680" y="526"/>
                  </a:cubicBezTo>
                  <a:cubicBezTo>
                    <a:pt x="518" y="445"/>
                    <a:pt x="361" y="355"/>
                    <a:pt x="212" y="252"/>
                  </a:cubicBezTo>
                  <a:cubicBezTo>
                    <a:pt x="176" y="225"/>
                    <a:pt x="140" y="198"/>
                    <a:pt x="109" y="171"/>
                  </a:cubicBezTo>
                  <a:cubicBezTo>
                    <a:pt x="82" y="144"/>
                    <a:pt x="50" y="113"/>
                    <a:pt x="59" y="90"/>
                  </a:cubicBezTo>
                  <a:cubicBezTo>
                    <a:pt x="68" y="63"/>
                    <a:pt x="113" y="54"/>
                    <a:pt x="154" y="54"/>
                  </a:cubicBezTo>
                  <a:cubicBezTo>
                    <a:pt x="199" y="54"/>
                    <a:pt x="239" y="59"/>
                    <a:pt x="284" y="68"/>
                  </a:cubicBezTo>
                  <a:cubicBezTo>
                    <a:pt x="374" y="81"/>
                    <a:pt x="460" y="104"/>
                    <a:pt x="545" y="131"/>
                  </a:cubicBezTo>
                  <a:cubicBezTo>
                    <a:pt x="635" y="153"/>
                    <a:pt x="721" y="185"/>
                    <a:pt x="806" y="212"/>
                  </a:cubicBezTo>
                  <a:lnTo>
                    <a:pt x="820" y="198"/>
                  </a:lnTo>
                  <a:cubicBezTo>
                    <a:pt x="820" y="198"/>
                    <a:pt x="820" y="194"/>
                    <a:pt x="820" y="194"/>
                  </a:cubicBezTo>
                  <a:lnTo>
                    <a:pt x="811" y="189"/>
                  </a:lnTo>
                  <a:cubicBezTo>
                    <a:pt x="644" y="113"/>
                    <a:pt x="469" y="54"/>
                    <a:pt x="293" y="18"/>
                  </a:cubicBezTo>
                  <a:cubicBezTo>
                    <a:pt x="244" y="5"/>
                    <a:pt x="199" y="0"/>
                    <a:pt x="149" y="0"/>
                  </a:cubicBezTo>
                  <a:close/>
                </a:path>
              </a:pathLst>
            </a:custGeom>
            <a:solidFill>
              <a:srgbClr val="693E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5"/>
            <p:cNvSpPr/>
            <p:nvPr/>
          </p:nvSpPr>
          <p:spPr>
            <a:xfrm>
              <a:off x="3440375" y="1797775"/>
              <a:ext cx="25450" cy="21150"/>
            </a:xfrm>
            <a:custGeom>
              <a:rect b="b" l="l" r="r" t="t"/>
              <a:pathLst>
                <a:path extrusionOk="0" h="846" w="1018">
                  <a:moveTo>
                    <a:pt x="95" y="1"/>
                  </a:moveTo>
                  <a:lnTo>
                    <a:pt x="72" y="5"/>
                  </a:lnTo>
                  <a:cubicBezTo>
                    <a:pt x="63" y="5"/>
                    <a:pt x="54" y="10"/>
                    <a:pt x="50" y="14"/>
                  </a:cubicBezTo>
                  <a:cubicBezTo>
                    <a:pt x="36" y="23"/>
                    <a:pt x="23" y="37"/>
                    <a:pt x="14" y="50"/>
                  </a:cubicBezTo>
                  <a:cubicBezTo>
                    <a:pt x="0" y="77"/>
                    <a:pt x="0" y="109"/>
                    <a:pt x="9" y="136"/>
                  </a:cubicBezTo>
                  <a:cubicBezTo>
                    <a:pt x="18" y="163"/>
                    <a:pt x="27" y="185"/>
                    <a:pt x="41" y="208"/>
                  </a:cubicBezTo>
                  <a:cubicBezTo>
                    <a:pt x="63" y="244"/>
                    <a:pt x="95" y="284"/>
                    <a:pt x="122" y="320"/>
                  </a:cubicBezTo>
                  <a:cubicBezTo>
                    <a:pt x="185" y="388"/>
                    <a:pt x="248" y="455"/>
                    <a:pt x="320" y="514"/>
                  </a:cubicBezTo>
                  <a:cubicBezTo>
                    <a:pt x="455" y="640"/>
                    <a:pt x="603" y="748"/>
                    <a:pt x="761" y="842"/>
                  </a:cubicBezTo>
                  <a:cubicBezTo>
                    <a:pt x="763" y="844"/>
                    <a:pt x="765" y="845"/>
                    <a:pt x="767" y="845"/>
                  </a:cubicBezTo>
                  <a:cubicBezTo>
                    <a:pt x="769" y="845"/>
                    <a:pt x="770" y="844"/>
                    <a:pt x="770" y="842"/>
                  </a:cubicBezTo>
                  <a:cubicBezTo>
                    <a:pt x="774" y="838"/>
                    <a:pt x="774" y="838"/>
                    <a:pt x="770" y="833"/>
                  </a:cubicBezTo>
                  <a:cubicBezTo>
                    <a:pt x="698" y="779"/>
                    <a:pt x="626" y="721"/>
                    <a:pt x="554" y="662"/>
                  </a:cubicBezTo>
                  <a:cubicBezTo>
                    <a:pt x="486" y="608"/>
                    <a:pt x="419" y="545"/>
                    <a:pt x="351" y="482"/>
                  </a:cubicBezTo>
                  <a:cubicBezTo>
                    <a:pt x="284" y="419"/>
                    <a:pt x="225" y="356"/>
                    <a:pt x="167" y="284"/>
                  </a:cubicBezTo>
                  <a:cubicBezTo>
                    <a:pt x="135" y="253"/>
                    <a:pt x="113" y="217"/>
                    <a:pt x="90" y="176"/>
                  </a:cubicBezTo>
                  <a:cubicBezTo>
                    <a:pt x="68" y="140"/>
                    <a:pt x="59" y="95"/>
                    <a:pt x="68" y="73"/>
                  </a:cubicBezTo>
                  <a:cubicBezTo>
                    <a:pt x="71" y="59"/>
                    <a:pt x="89" y="54"/>
                    <a:pt x="112" y="54"/>
                  </a:cubicBezTo>
                  <a:cubicBezTo>
                    <a:pt x="127" y="54"/>
                    <a:pt x="145" y="56"/>
                    <a:pt x="162" y="59"/>
                  </a:cubicBezTo>
                  <a:cubicBezTo>
                    <a:pt x="203" y="68"/>
                    <a:pt x="243" y="82"/>
                    <a:pt x="284" y="100"/>
                  </a:cubicBezTo>
                  <a:cubicBezTo>
                    <a:pt x="369" y="131"/>
                    <a:pt x="450" y="176"/>
                    <a:pt x="531" y="217"/>
                  </a:cubicBezTo>
                  <a:cubicBezTo>
                    <a:pt x="693" y="302"/>
                    <a:pt x="846" y="397"/>
                    <a:pt x="1004" y="491"/>
                  </a:cubicBezTo>
                  <a:lnTo>
                    <a:pt x="1013" y="491"/>
                  </a:lnTo>
                  <a:cubicBezTo>
                    <a:pt x="1017" y="487"/>
                    <a:pt x="1017" y="482"/>
                    <a:pt x="1013" y="478"/>
                  </a:cubicBezTo>
                  <a:cubicBezTo>
                    <a:pt x="864" y="370"/>
                    <a:pt x="711" y="266"/>
                    <a:pt x="554" y="176"/>
                  </a:cubicBezTo>
                  <a:cubicBezTo>
                    <a:pt x="473" y="131"/>
                    <a:pt x="387" y="91"/>
                    <a:pt x="302" y="55"/>
                  </a:cubicBezTo>
                  <a:cubicBezTo>
                    <a:pt x="261" y="32"/>
                    <a:pt x="216" y="19"/>
                    <a:pt x="167" y="10"/>
                  </a:cubicBezTo>
                  <a:cubicBezTo>
                    <a:pt x="144" y="1"/>
                    <a:pt x="117" y="1"/>
                    <a:pt x="95" y="1"/>
                  </a:cubicBezTo>
                  <a:close/>
                </a:path>
              </a:pathLst>
            </a:custGeom>
            <a:solidFill>
              <a:srgbClr val="693E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5"/>
            <p:cNvSpPr/>
            <p:nvPr/>
          </p:nvSpPr>
          <p:spPr>
            <a:xfrm>
              <a:off x="3452850" y="1789750"/>
              <a:ext cx="22625" cy="20325"/>
            </a:xfrm>
            <a:custGeom>
              <a:rect b="b" l="l" r="r" t="t"/>
              <a:pathLst>
                <a:path extrusionOk="0" h="813" w="905">
                  <a:moveTo>
                    <a:pt x="119" y="1"/>
                  </a:moveTo>
                  <a:cubicBezTo>
                    <a:pt x="101" y="1"/>
                    <a:pt x="85" y="5"/>
                    <a:pt x="68" y="11"/>
                  </a:cubicBezTo>
                  <a:cubicBezTo>
                    <a:pt x="41" y="25"/>
                    <a:pt x="23" y="43"/>
                    <a:pt x="14" y="70"/>
                  </a:cubicBezTo>
                  <a:cubicBezTo>
                    <a:pt x="5" y="92"/>
                    <a:pt x="1" y="115"/>
                    <a:pt x="5" y="142"/>
                  </a:cubicBezTo>
                  <a:cubicBezTo>
                    <a:pt x="14" y="182"/>
                    <a:pt x="28" y="223"/>
                    <a:pt x="50" y="259"/>
                  </a:cubicBezTo>
                  <a:cubicBezTo>
                    <a:pt x="86" y="331"/>
                    <a:pt x="136" y="398"/>
                    <a:pt x="185" y="461"/>
                  </a:cubicBezTo>
                  <a:cubicBezTo>
                    <a:pt x="284" y="583"/>
                    <a:pt x="392" y="700"/>
                    <a:pt x="505" y="812"/>
                  </a:cubicBezTo>
                  <a:lnTo>
                    <a:pt x="514" y="812"/>
                  </a:lnTo>
                  <a:cubicBezTo>
                    <a:pt x="518" y="808"/>
                    <a:pt x="518" y="803"/>
                    <a:pt x="514" y="799"/>
                  </a:cubicBezTo>
                  <a:cubicBezTo>
                    <a:pt x="415" y="677"/>
                    <a:pt x="316" y="556"/>
                    <a:pt x="221" y="430"/>
                  </a:cubicBezTo>
                  <a:cubicBezTo>
                    <a:pt x="172" y="371"/>
                    <a:pt x="131" y="304"/>
                    <a:pt x="95" y="236"/>
                  </a:cubicBezTo>
                  <a:cubicBezTo>
                    <a:pt x="77" y="205"/>
                    <a:pt x="64" y="169"/>
                    <a:pt x="59" y="133"/>
                  </a:cubicBezTo>
                  <a:cubicBezTo>
                    <a:pt x="50" y="106"/>
                    <a:pt x="64" y="74"/>
                    <a:pt x="91" y="61"/>
                  </a:cubicBezTo>
                  <a:cubicBezTo>
                    <a:pt x="102" y="58"/>
                    <a:pt x="114" y="56"/>
                    <a:pt x="125" y="56"/>
                  </a:cubicBezTo>
                  <a:cubicBezTo>
                    <a:pt x="147" y="56"/>
                    <a:pt x="168" y="61"/>
                    <a:pt x="185" y="70"/>
                  </a:cubicBezTo>
                  <a:cubicBezTo>
                    <a:pt x="221" y="79"/>
                    <a:pt x="257" y="92"/>
                    <a:pt x="293" y="110"/>
                  </a:cubicBezTo>
                  <a:cubicBezTo>
                    <a:pt x="361" y="142"/>
                    <a:pt x="428" y="182"/>
                    <a:pt x="496" y="223"/>
                  </a:cubicBezTo>
                  <a:cubicBezTo>
                    <a:pt x="631" y="304"/>
                    <a:pt x="761" y="394"/>
                    <a:pt x="891" y="484"/>
                  </a:cubicBezTo>
                  <a:cubicBezTo>
                    <a:pt x="891" y="486"/>
                    <a:pt x="893" y="487"/>
                    <a:pt x="894" y="487"/>
                  </a:cubicBezTo>
                  <a:cubicBezTo>
                    <a:pt x="896" y="487"/>
                    <a:pt x="898" y="486"/>
                    <a:pt x="900" y="484"/>
                  </a:cubicBezTo>
                  <a:cubicBezTo>
                    <a:pt x="905" y="484"/>
                    <a:pt x="905" y="475"/>
                    <a:pt x="900" y="470"/>
                  </a:cubicBezTo>
                  <a:cubicBezTo>
                    <a:pt x="779" y="367"/>
                    <a:pt x="653" y="272"/>
                    <a:pt x="523" y="187"/>
                  </a:cubicBezTo>
                  <a:cubicBezTo>
                    <a:pt x="455" y="142"/>
                    <a:pt x="388" y="101"/>
                    <a:pt x="316" y="65"/>
                  </a:cubicBezTo>
                  <a:cubicBezTo>
                    <a:pt x="280" y="43"/>
                    <a:pt x="244" y="29"/>
                    <a:pt x="203" y="16"/>
                  </a:cubicBezTo>
                  <a:cubicBezTo>
                    <a:pt x="181" y="11"/>
                    <a:pt x="163" y="2"/>
                    <a:pt x="140" y="2"/>
                  </a:cubicBezTo>
                  <a:cubicBezTo>
                    <a:pt x="133" y="1"/>
                    <a:pt x="126" y="1"/>
                    <a:pt x="119" y="1"/>
                  </a:cubicBezTo>
                  <a:close/>
                </a:path>
              </a:pathLst>
            </a:custGeom>
            <a:solidFill>
              <a:srgbClr val="693E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5"/>
            <p:cNvSpPr/>
            <p:nvPr/>
          </p:nvSpPr>
          <p:spPr>
            <a:xfrm>
              <a:off x="3552725" y="1706450"/>
              <a:ext cx="5875" cy="50975"/>
            </a:xfrm>
            <a:custGeom>
              <a:rect b="b" l="l" r="r" t="t"/>
              <a:pathLst>
                <a:path extrusionOk="0" h="2039" w="235">
                  <a:moveTo>
                    <a:pt x="16" y="1"/>
                  </a:moveTo>
                  <a:cubicBezTo>
                    <a:pt x="8" y="1"/>
                    <a:pt x="0" y="5"/>
                    <a:pt x="0" y="14"/>
                  </a:cubicBezTo>
                  <a:cubicBezTo>
                    <a:pt x="14" y="185"/>
                    <a:pt x="27" y="352"/>
                    <a:pt x="41" y="523"/>
                  </a:cubicBezTo>
                  <a:lnTo>
                    <a:pt x="90" y="1022"/>
                  </a:lnTo>
                  <a:lnTo>
                    <a:pt x="144" y="1526"/>
                  </a:lnTo>
                  <a:cubicBezTo>
                    <a:pt x="162" y="1692"/>
                    <a:pt x="185" y="1859"/>
                    <a:pt x="207" y="2025"/>
                  </a:cubicBezTo>
                  <a:cubicBezTo>
                    <a:pt x="207" y="2034"/>
                    <a:pt x="212" y="2039"/>
                    <a:pt x="221" y="2039"/>
                  </a:cubicBezTo>
                  <a:cubicBezTo>
                    <a:pt x="230" y="2039"/>
                    <a:pt x="234" y="2030"/>
                    <a:pt x="234" y="2025"/>
                  </a:cubicBezTo>
                  <a:cubicBezTo>
                    <a:pt x="225" y="1854"/>
                    <a:pt x="212" y="1683"/>
                    <a:pt x="194" y="1517"/>
                  </a:cubicBezTo>
                  <a:lnTo>
                    <a:pt x="149" y="1013"/>
                  </a:lnTo>
                  <a:lnTo>
                    <a:pt x="90" y="514"/>
                  </a:lnTo>
                  <a:cubicBezTo>
                    <a:pt x="72" y="347"/>
                    <a:pt x="50" y="181"/>
                    <a:pt x="32" y="14"/>
                  </a:cubicBezTo>
                  <a:cubicBezTo>
                    <a:pt x="32" y="5"/>
                    <a:pt x="24" y="1"/>
                    <a:pt x="16"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5"/>
            <p:cNvSpPr/>
            <p:nvPr/>
          </p:nvSpPr>
          <p:spPr>
            <a:xfrm>
              <a:off x="3421375" y="1871675"/>
              <a:ext cx="172525" cy="43450"/>
            </a:xfrm>
            <a:custGeom>
              <a:rect b="b" l="l" r="r" t="t"/>
              <a:pathLst>
                <a:path extrusionOk="0" h="1738" w="6901">
                  <a:moveTo>
                    <a:pt x="18" y="0"/>
                  </a:moveTo>
                  <a:cubicBezTo>
                    <a:pt x="18" y="50"/>
                    <a:pt x="9" y="315"/>
                    <a:pt x="0" y="738"/>
                  </a:cubicBezTo>
                  <a:cubicBezTo>
                    <a:pt x="975" y="1407"/>
                    <a:pt x="2100" y="1737"/>
                    <a:pt x="3221" y="1737"/>
                  </a:cubicBezTo>
                  <a:cubicBezTo>
                    <a:pt x="4536" y="1737"/>
                    <a:pt x="5845" y="1283"/>
                    <a:pt x="6901" y="387"/>
                  </a:cubicBezTo>
                  <a:lnTo>
                    <a:pt x="6901" y="356"/>
                  </a:lnTo>
                  <a:cubicBezTo>
                    <a:pt x="6793" y="559"/>
                    <a:pt x="5681" y="959"/>
                    <a:pt x="4208" y="959"/>
                  </a:cubicBezTo>
                  <a:cubicBezTo>
                    <a:pt x="4080" y="959"/>
                    <a:pt x="3949" y="956"/>
                    <a:pt x="3815" y="950"/>
                  </a:cubicBezTo>
                  <a:cubicBezTo>
                    <a:pt x="2227" y="873"/>
                    <a:pt x="481" y="347"/>
                    <a:pt x="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5"/>
            <p:cNvSpPr/>
            <p:nvPr/>
          </p:nvSpPr>
          <p:spPr>
            <a:xfrm>
              <a:off x="3449375" y="1716900"/>
              <a:ext cx="26450" cy="48625"/>
            </a:xfrm>
            <a:custGeom>
              <a:rect b="b" l="l" r="r" t="t"/>
              <a:pathLst>
                <a:path extrusionOk="0" h="1945" w="1058">
                  <a:moveTo>
                    <a:pt x="10" y="1"/>
                  </a:moveTo>
                  <a:cubicBezTo>
                    <a:pt x="10" y="1"/>
                    <a:pt x="10" y="1"/>
                    <a:pt x="9" y="1"/>
                  </a:cubicBezTo>
                  <a:cubicBezTo>
                    <a:pt x="0" y="6"/>
                    <a:pt x="41" y="114"/>
                    <a:pt x="126" y="298"/>
                  </a:cubicBezTo>
                  <a:cubicBezTo>
                    <a:pt x="216" y="483"/>
                    <a:pt x="347" y="721"/>
                    <a:pt x="504" y="991"/>
                  </a:cubicBezTo>
                  <a:cubicBezTo>
                    <a:pt x="666" y="1256"/>
                    <a:pt x="832" y="1477"/>
                    <a:pt x="927" y="1648"/>
                  </a:cubicBezTo>
                  <a:cubicBezTo>
                    <a:pt x="1021" y="1823"/>
                    <a:pt x="1044" y="1945"/>
                    <a:pt x="1048" y="1945"/>
                  </a:cubicBezTo>
                  <a:cubicBezTo>
                    <a:pt x="1049" y="1945"/>
                    <a:pt x="1049" y="1945"/>
                    <a:pt x="1049" y="1945"/>
                  </a:cubicBezTo>
                  <a:cubicBezTo>
                    <a:pt x="1057" y="1945"/>
                    <a:pt x="1056" y="1811"/>
                    <a:pt x="972" y="1625"/>
                  </a:cubicBezTo>
                  <a:cubicBezTo>
                    <a:pt x="891" y="1441"/>
                    <a:pt x="729" y="1211"/>
                    <a:pt x="572" y="951"/>
                  </a:cubicBezTo>
                  <a:cubicBezTo>
                    <a:pt x="410" y="694"/>
                    <a:pt x="275" y="451"/>
                    <a:pt x="176" y="276"/>
                  </a:cubicBezTo>
                  <a:cubicBezTo>
                    <a:pt x="80" y="111"/>
                    <a:pt x="23" y="1"/>
                    <a:pt x="1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5"/>
            <p:cNvSpPr/>
            <p:nvPr/>
          </p:nvSpPr>
          <p:spPr>
            <a:xfrm>
              <a:off x="3474675" y="1688700"/>
              <a:ext cx="11500" cy="55800"/>
            </a:xfrm>
            <a:custGeom>
              <a:rect b="b" l="l" r="r" t="t"/>
              <a:pathLst>
                <a:path extrusionOk="0" h="2232" w="460">
                  <a:moveTo>
                    <a:pt x="23" y="0"/>
                  </a:moveTo>
                  <a:cubicBezTo>
                    <a:pt x="14" y="0"/>
                    <a:pt x="0" y="126"/>
                    <a:pt x="5" y="338"/>
                  </a:cubicBezTo>
                  <a:cubicBezTo>
                    <a:pt x="9" y="612"/>
                    <a:pt x="45" y="882"/>
                    <a:pt x="113" y="1143"/>
                  </a:cubicBezTo>
                  <a:cubicBezTo>
                    <a:pt x="185" y="1453"/>
                    <a:pt x="297" y="1714"/>
                    <a:pt x="360" y="1912"/>
                  </a:cubicBezTo>
                  <a:cubicBezTo>
                    <a:pt x="423" y="2105"/>
                    <a:pt x="437" y="2231"/>
                    <a:pt x="446" y="2231"/>
                  </a:cubicBezTo>
                  <a:cubicBezTo>
                    <a:pt x="455" y="2231"/>
                    <a:pt x="459" y="2101"/>
                    <a:pt x="410" y="1894"/>
                  </a:cubicBezTo>
                  <a:cubicBezTo>
                    <a:pt x="365" y="1692"/>
                    <a:pt x="257" y="1426"/>
                    <a:pt x="185" y="1125"/>
                  </a:cubicBezTo>
                  <a:cubicBezTo>
                    <a:pt x="32" y="513"/>
                    <a:pt x="45" y="0"/>
                    <a:pt x="23"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5"/>
            <p:cNvSpPr/>
            <p:nvPr/>
          </p:nvSpPr>
          <p:spPr>
            <a:xfrm>
              <a:off x="3497950" y="1705450"/>
              <a:ext cx="10500" cy="60975"/>
            </a:xfrm>
            <a:custGeom>
              <a:rect b="b" l="l" r="r" t="t"/>
              <a:pathLst>
                <a:path extrusionOk="0" h="2439" w="420">
                  <a:moveTo>
                    <a:pt x="410" y="0"/>
                  </a:moveTo>
                  <a:cubicBezTo>
                    <a:pt x="401" y="0"/>
                    <a:pt x="343" y="126"/>
                    <a:pt x="275" y="342"/>
                  </a:cubicBezTo>
                  <a:cubicBezTo>
                    <a:pt x="95" y="900"/>
                    <a:pt x="5" y="1485"/>
                    <a:pt x="1" y="2074"/>
                  </a:cubicBezTo>
                  <a:cubicBezTo>
                    <a:pt x="5" y="2299"/>
                    <a:pt x="19" y="2439"/>
                    <a:pt x="28" y="2439"/>
                  </a:cubicBezTo>
                  <a:cubicBezTo>
                    <a:pt x="41" y="2439"/>
                    <a:pt x="41" y="2299"/>
                    <a:pt x="55" y="2074"/>
                  </a:cubicBezTo>
                  <a:cubicBezTo>
                    <a:pt x="68" y="1854"/>
                    <a:pt x="91" y="1543"/>
                    <a:pt x="145" y="1211"/>
                  </a:cubicBezTo>
                  <a:cubicBezTo>
                    <a:pt x="199" y="873"/>
                    <a:pt x="266" y="572"/>
                    <a:pt x="325" y="356"/>
                  </a:cubicBezTo>
                  <a:cubicBezTo>
                    <a:pt x="379" y="140"/>
                    <a:pt x="419" y="5"/>
                    <a:pt x="410"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 name="Google Shape;1028;p25"/>
          <p:cNvGrpSpPr/>
          <p:nvPr/>
        </p:nvGrpSpPr>
        <p:grpSpPr>
          <a:xfrm>
            <a:off x="3836001" y="738065"/>
            <a:ext cx="1019372" cy="1010420"/>
            <a:chOff x="3290800" y="1306175"/>
            <a:chExt cx="301750" cy="299100"/>
          </a:xfrm>
        </p:grpSpPr>
        <p:sp>
          <p:nvSpPr>
            <p:cNvPr id="1029" name="Google Shape;1029;p25"/>
            <p:cNvSpPr/>
            <p:nvPr/>
          </p:nvSpPr>
          <p:spPr>
            <a:xfrm>
              <a:off x="3290800" y="1314975"/>
              <a:ext cx="301750" cy="290300"/>
            </a:xfrm>
            <a:custGeom>
              <a:rect b="b" l="l" r="r" t="t"/>
              <a:pathLst>
                <a:path extrusionOk="0" h="11612" w="12070">
                  <a:moveTo>
                    <a:pt x="6262" y="225"/>
                  </a:moveTo>
                  <a:cubicBezTo>
                    <a:pt x="9344" y="230"/>
                    <a:pt x="11841" y="2726"/>
                    <a:pt x="11845" y="5808"/>
                  </a:cubicBezTo>
                  <a:cubicBezTo>
                    <a:pt x="11845" y="8062"/>
                    <a:pt x="10486" y="10100"/>
                    <a:pt x="8399" y="10963"/>
                  </a:cubicBezTo>
                  <a:cubicBezTo>
                    <a:pt x="7709" y="11249"/>
                    <a:pt x="6985" y="11388"/>
                    <a:pt x="6266" y="11388"/>
                  </a:cubicBezTo>
                  <a:cubicBezTo>
                    <a:pt x="4813" y="11388"/>
                    <a:pt x="3385" y="10821"/>
                    <a:pt x="2317" y="9753"/>
                  </a:cubicBezTo>
                  <a:cubicBezTo>
                    <a:pt x="720" y="8156"/>
                    <a:pt x="243" y="5754"/>
                    <a:pt x="1107" y="3671"/>
                  </a:cubicBezTo>
                  <a:cubicBezTo>
                    <a:pt x="1971" y="1584"/>
                    <a:pt x="4008" y="225"/>
                    <a:pt x="6262" y="225"/>
                  </a:cubicBezTo>
                  <a:close/>
                  <a:moveTo>
                    <a:pt x="6267" y="1"/>
                  </a:moveTo>
                  <a:cubicBezTo>
                    <a:pt x="4756" y="1"/>
                    <a:pt x="3270" y="590"/>
                    <a:pt x="2160" y="1701"/>
                  </a:cubicBezTo>
                  <a:cubicBezTo>
                    <a:pt x="500" y="3361"/>
                    <a:pt x="0" y="5857"/>
                    <a:pt x="900" y="8026"/>
                  </a:cubicBezTo>
                  <a:cubicBezTo>
                    <a:pt x="1800" y="10199"/>
                    <a:pt x="3914" y="11611"/>
                    <a:pt x="6262" y="11611"/>
                  </a:cubicBezTo>
                  <a:cubicBezTo>
                    <a:pt x="9470" y="11607"/>
                    <a:pt x="12065" y="9011"/>
                    <a:pt x="12070" y="5808"/>
                  </a:cubicBezTo>
                  <a:cubicBezTo>
                    <a:pt x="12070" y="3460"/>
                    <a:pt x="10653" y="1341"/>
                    <a:pt x="8485" y="441"/>
                  </a:cubicBezTo>
                  <a:cubicBezTo>
                    <a:pt x="7767" y="145"/>
                    <a:pt x="7014" y="1"/>
                    <a:pt x="626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5"/>
            <p:cNvSpPr/>
            <p:nvPr/>
          </p:nvSpPr>
          <p:spPr>
            <a:xfrm>
              <a:off x="3427225" y="1339725"/>
              <a:ext cx="55225" cy="35325"/>
            </a:xfrm>
            <a:custGeom>
              <a:rect b="b" l="l" r="r" t="t"/>
              <a:pathLst>
                <a:path extrusionOk="0" h="1413" w="2209">
                  <a:moveTo>
                    <a:pt x="1469" y="0"/>
                  </a:moveTo>
                  <a:cubicBezTo>
                    <a:pt x="1249" y="0"/>
                    <a:pt x="990" y="54"/>
                    <a:pt x="693" y="202"/>
                  </a:cubicBezTo>
                  <a:cubicBezTo>
                    <a:pt x="193" y="454"/>
                    <a:pt x="27" y="886"/>
                    <a:pt x="0" y="1413"/>
                  </a:cubicBezTo>
                  <a:cubicBezTo>
                    <a:pt x="51" y="1271"/>
                    <a:pt x="470" y="158"/>
                    <a:pt x="1638" y="158"/>
                  </a:cubicBezTo>
                  <a:cubicBezTo>
                    <a:pt x="1812" y="158"/>
                    <a:pt x="2001" y="183"/>
                    <a:pt x="2209" y="238"/>
                  </a:cubicBezTo>
                  <a:cubicBezTo>
                    <a:pt x="2066" y="134"/>
                    <a:pt x="1816" y="0"/>
                    <a:pt x="1469"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5"/>
            <p:cNvSpPr/>
            <p:nvPr/>
          </p:nvSpPr>
          <p:spPr>
            <a:xfrm>
              <a:off x="3332850" y="1306175"/>
              <a:ext cx="238350" cy="252775"/>
            </a:xfrm>
            <a:custGeom>
              <a:rect b="b" l="l" r="r" t="t"/>
              <a:pathLst>
                <a:path extrusionOk="0" h="10111" w="9534">
                  <a:moveTo>
                    <a:pt x="5061" y="0"/>
                  </a:moveTo>
                  <a:cubicBezTo>
                    <a:pt x="4972" y="0"/>
                    <a:pt x="4877" y="8"/>
                    <a:pt x="4778" y="24"/>
                  </a:cubicBezTo>
                  <a:cubicBezTo>
                    <a:pt x="3914" y="168"/>
                    <a:pt x="3235" y="1095"/>
                    <a:pt x="2812" y="1792"/>
                  </a:cubicBezTo>
                  <a:cubicBezTo>
                    <a:pt x="2569" y="2183"/>
                    <a:pt x="2358" y="2606"/>
                    <a:pt x="2241" y="3056"/>
                  </a:cubicBezTo>
                  <a:cubicBezTo>
                    <a:pt x="2097" y="3591"/>
                    <a:pt x="1962" y="3848"/>
                    <a:pt x="1341" y="3884"/>
                  </a:cubicBezTo>
                  <a:cubicBezTo>
                    <a:pt x="1022" y="3902"/>
                    <a:pt x="649" y="3929"/>
                    <a:pt x="478" y="4199"/>
                  </a:cubicBezTo>
                  <a:cubicBezTo>
                    <a:pt x="352" y="4392"/>
                    <a:pt x="388" y="4666"/>
                    <a:pt x="523" y="4851"/>
                  </a:cubicBezTo>
                  <a:cubicBezTo>
                    <a:pt x="658" y="5035"/>
                    <a:pt x="878" y="5148"/>
                    <a:pt x="1103" y="5202"/>
                  </a:cubicBezTo>
                  <a:cubicBezTo>
                    <a:pt x="819" y="5332"/>
                    <a:pt x="554" y="5503"/>
                    <a:pt x="316" y="5710"/>
                  </a:cubicBezTo>
                  <a:cubicBezTo>
                    <a:pt x="158" y="5845"/>
                    <a:pt x="1" y="6029"/>
                    <a:pt x="28" y="6241"/>
                  </a:cubicBezTo>
                  <a:cubicBezTo>
                    <a:pt x="73" y="6587"/>
                    <a:pt x="406" y="6524"/>
                    <a:pt x="622" y="6664"/>
                  </a:cubicBezTo>
                  <a:cubicBezTo>
                    <a:pt x="788" y="6772"/>
                    <a:pt x="770" y="6686"/>
                    <a:pt x="711" y="6929"/>
                  </a:cubicBezTo>
                  <a:cubicBezTo>
                    <a:pt x="680" y="7060"/>
                    <a:pt x="590" y="7186"/>
                    <a:pt x="536" y="7312"/>
                  </a:cubicBezTo>
                  <a:cubicBezTo>
                    <a:pt x="320" y="7811"/>
                    <a:pt x="554" y="8306"/>
                    <a:pt x="1035" y="8544"/>
                  </a:cubicBezTo>
                  <a:cubicBezTo>
                    <a:pt x="1258" y="8654"/>
                    <a:pt x="1505" y="8695"/>
                    <a:pt x="1755" y="8695"/>
                  </a:cubicBezTo>
                  <a:cubicBezTo>
                    <a:pt x="1885" y="8695"/>
                    <a:pt x="2015" y="8684"/>
                    <a:pt x="2142" y="8666"/>
                  </a:cubicBezTo>
                  <a:cubicBezTo>
                    <a:pt x="2181" y="8660"/>
                    <a:pt x="2222" y="8655"/>
                    <a:pt x="2262" y="8655"/>
                  </a:cubicBezTo>
                  <a:cubicBezTo>
                    <a:pt x="2320" y="8655"/>
                    <a:pt x="2375" y="8666"/>
                    <a:pt x="2412" y="8706"/>
                  </a:cubicBezTo>
                  <a:cubicBezTo>
                    <a:pt x="2448" y="8751"/>
                    <a:pt x="2466" y="8801"/>
                    <a:pt x="2475" y="8859"/>
                  </a:cubicBezTo>
                  <a:cubicBezTo>
                    <a:pt x="2641" y="9597"/>
                    <a:pt x="3289" y="9871"/>
                    <a:pt x="3946" y="10060"/>
                  </a:cubicBezTo>
                  <a:cubicBezTo>
                    <a:pt x="4069" y="10095"/>
                    <a:pt x="4172" y="10111"/>
                    <a:pt x="4259" y="10111"/>
                  </a:cubicBezTo>
                  <a:cubicBezTo>
                    <a:pt x="4925" y="10111"/>
                    <a:pt x="4625" y="9177"/>
                    <a:pt x="4585" y="8652"/>
                  </a:cubicBezTo>
                  <a:cubicBezTo>
                    <a:pt x="4544" y="8099"/>
                    <a:pt x="4540" y="7537"/>
                    <a:pt x="4585" y="6979"/>
                  </a:cubicBezTo>
                  <a:cubicBezTo>
                    <a:pt x="4463" y="6844"/>
                    <a:pt x="4373" y="6686"/>
                    <a:pt x="4306" y="6520"/>
                  </a:cubicBezTo>
                  <a:cubicBezTo>
                    <a:pt x="4229" y="6358"/>
                    <a:pt x="3995" y="5935"/>
                    <a:pt x="3910" y="5782"/>
                  </a:cubicBezTo>
                  <a:cubicBezTo>
                    <a:pt x="3964" y="5436"/>
                    <a:pt x="3977" y="5085"/>
                    <a:pt x="3946" y="4734"/>
                  </a:cubicBezTo>
                  <a:cubicBezTo>
                    <a:pt x="3887" y="4037"/>
                    <a:pt x="3748" y="3344"/>
                    <a:pt x="3775" y="2764"/>
                  </a:cubicBezTo>
                  <a:cubicBezTo>
                    <a:pt x="3775" y="2759"/>
                    <a:pt x="3775" y="2755"/>
                    <a:pt x="3775" y="2755"/>
                  </a:cubicBezTo>
                  <a:cubicBezTo>
                    <a:pt x="3802" y="2228"/>
                    <a:pt x="3968" y="1801"/>
                    <a:pt x="4468" y="1549"/>
                  </a:cubicBezTo>
                  <a:cubicBezTo>
                    <a:pt x="4765" y="1398"/>
                    <a:pt x="5026" y="1343"/>
                    <a:pt x="5248" y="1343"/>
                  </a:cubicBezTo>
                  <a:cubicBezTo>
                    <a:pt x="5594" y="1343"/>
                    <a:pt x="5846" y="1476"/>
                    <a:pt x="5988" y="1580"/>
                  </a:cubicBezTo>
                  <a:cubicBezTo>
                    <a:pt x="6033" y="1612"/>
                    <a:pt x="6078" y="1652"/>
                    <a:pt x="6123" y="1697"/>
                  </a:cubicBezTo>
                  <a:cubicBezTo>
                    <a:pt x="6123" y="1697"/>
                    <a:pt x="6443" y="2840"/>
                    <a:pt x="7378" y="3317"/>
                  </a:cubicBezTo>
                  <a:lnTo>
                    <a:pt x="7432" y="3321"/>
                  </a:lnTo>
                  <a:cubicBezTo>
                    <a:pt x="7450" y="3191"/>
                    <a:pt x="7509" y="3006"/>
                    <a:pt x="7684" y="2925"/>
                  </a:cubicBezTo>
                  <a:cubicBezTo>
                    <a:pt x="7759" y="2893"/>
                    <a:pt x="7829" y="2879"/>
                    <a:pt x="7894" y="2879"/>
                  </a:cubicBezTo>
                  <a:cubicBezTo>
                    <a:pt x="8178" y="2879"/>
                    <a:pt x="8373" y="3146"/>
                    <a:pt x="8436" y="3380"/>
                  </a:cubicBezTo>
                  <a:cubicBezTo>
                    <a:pt x="8508" y="3672"/>
                    <a:pt x="8404" y="4284"/>
                    <a:pt x="8008" y="4468"/>
                  </a:cubicBezTo>
                  <a:cubicBezTo>
                    <a:pt x="8008" y="4468"/>
                    <a:pt x="8107" y="5076"/>
                    <a:pt x="8004" y="5566"/>
                  </a:cubicBezTo>
                  <a:cubicBezTo>
                    <a:pt x="8301" y="5287"/>
                    <a:pt x="8679" y="5112"/>
                    <a:pt x="9083" y="5062"/>
                  </a:cubicBezTo>
                  <a:lnTo>
                    <a:pt x="9079" y="5013"/>
                  </a:lnTo>
                  <a:cubicBezTo>
                    <a:pt x="9533" y="2737"/>
                    <a:pt x="8845" y="1477"/>
                    <a:pt x="8197" y="906"/>
                  </a:cubicBezTo>
                  <a:cubicBezTo>
                    <a:pt x="7976" y="712"/>
                    <a:pt x="7705" y="648"/>
                    <a:pt x="7442" y="648"/>
                  </a:cubicBezTo>
                  <a:cubicBezTo>
                    <a:pt x="6930" y="648"/>
                    <a:pt x="6452" y="892"/>
                    <a:pt x="6452" y="892"/>
                  </a:cubicBezTo>
                  <a:cubicBezTo>
                    <a:pt x="6452" y="892"/>
                    <a:pt x="6044" y="0"/>
                    <a:pt x="506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5"/>
            <p:cNvSpPr/>
            <p:nvPr/>
          </p:nvSpPr>
          <p:spPr>
            <a:xfrm>
              <a:off x="3514475" y="1432450"/>
              <a:ext cx="72575" cy="96125"/>
            </a:xfrm>
            <a:custGeom>
              <a:rect b="b" l="l" r="r" t="t"/>
              <a:pathLst>
                <a:path extrusionOk="0" h="3845" w="2903">
                  <a:moveTo>
                    <a:pt x="2021" y="0"/>
                  </a:moveTo>
                  <a:cubicBezTo>
                    <a:pt x="1953" y="0"/>
                    <a:pt x="1886" y="4"/>
                    <a:pt x="1818" y="11"/>
                  </a:cubicBezTo>
                  <a:cubicBezTo>
                    <a:pt x="1414" y="61"/>
                    <a:pt x="1031" y="236"/>
                    <a:pt x="734" y="515"/>
                  </a:cubicBezTo>
                  <a:cubicBezTo>
                    <a:pt x="725" y="569"/>
                    <a:pt x="712" y="619"/>
                    <a:pt x="694" y="673"/>
                  </a:cubicBezTo>
                  <a:cubicBezTo>
                    <a:pt x="667" y="758"/>
                    <a:pt x="631" y="839"/>
                    <a:pt x="586" y="920"/>
                  </a:cubicBezTo>
                  <a:cubicBezTo>
                    <a:pt x="617" y="1068"/>
                    <a:pt x="775" y="1991"/>
                    <a:pt x="1" y="2342"/>
                  </a:cubicBezTo>
                  <a:cubicBezTo>
                    <a:pt x="280" y="2868"/>
                    <a:pt x="613" y="3439"/>
                    <a:pt x="842" y="3844"/>
                  </a:cubicBezTo>
                  <a:cubicBezTo>
                    <a:pt x="842" y="3844"/>
                    <a:pt x="923" y="3408"/>
                    <a:pt x="1000" y="2841"/>
                  </a:cubicBezTo>
                  <a:lnTo>
                    <a:pt x="1040" y="2845"/>
                  </a:lnTo>
                  <a:cubicBezTo>
                    <a:pt x="1040" y="2845"/>
                    <a:pt x="1046" y="2845"/>
                    <a:pt x="1058" y="2845"/>
                  </a:cubicBezTo>
                  <a:cubicBezTo>
                    <a:pt x="1165" y="2845"/>
                    <a:pt x="1733" y="2871"/>
                    <a:pt x="2421" y="3381"/>
                  </a:cubicBezTo>
                  <a:cubicBezTo>
                    <a:pt x="2741" y="2665"/>
                    <a:pt x="2903" y="1892"/>
                    <a:pt x="2903" y="1109"/>
                  </a:cubicBezTo>
                  <a:cubicBezTo>
                    <a:pt x="2903" y="794"/>
                    <a:pt x="2876" y="479"/>
                    <a:pt x="2822" y="169"/>
                  </a:cubicBezTo>
                  <a:cubicBezTo>
                    <a:pt x="2732" y="137"/>
                    <a:pt x="2642" y="106"/>
                    <a:pt x="2556" y="79"/>
                  </a:cubicBezTo>
                  <a:cubicBezTo>
                    <a:pt x="2379" y="26"/>
                    <a:pt x="2200" y="0"/>
                    <a:pt x="2021"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5"/>
            <p:cNvSpPr/>
            <p:nvPr/>
          </p:nvSpPr>
          <p:spPr>
            <a:xfrm>
              <a:off x="3426550" y="1343675"/>
              <a:ext cx="118900" cy="147325"/>
            </a:xfrm>
            <a:custGeom>
              <a:rect b="b" l="l" r="r" t="t"/>
              <a:pathLst>
                <a:path extrusionOk="0" h="5893" w="4756">
                  <a:moveTo>
                    <a:pt x="1664" y="0"/>
                  </a:moveTo>
                  <a:cubicBezTo>
                    <a:pt x="494" y="0"/>
                    <a:pt x="78" y="1113"/>
                    <a:pt x="27" y="1255"/>
                  </a:cubicBezTo>
                  <a:cubicBezTo>
                    <a:pt x="27" y="1255"/>
                    <a:pt x="27" y="1259"/>
                    <a:pt x="27" y="1264"/>
                  </a:cubicBezTo>
                  <a:cubicBezTo>
                    <a:pt x="0" y="1844"/>
                    <a:pt x="139" y="2537"/>
                    <a:pt x="198" y="3234"/>
                  </a:cubicBezTo>
                  <a:cubicBezTo>
                    <a:pt x="229" y="3585"/>
                    <a:pt x="220" y="3936"/>
                    <a:pt x="162" y="4282"/>
                  </a:cubicBezTo>
                  <a:cubicBezTo>
                    <a:pt x="252" y="4435"/>
                    <a:pt x="486" y="4858"/>
                    <a:pt x="558" y="5020"/>
                  </a:cubicBezTo>
                  <a:cubicBezTo>
                    <a:pt x="625" y="5186"/>
                    <a:pt x="720" y="5344"/>
                    <a:pt x="837" y="5479"/>
                  </a:cubicBezTo>
                  <a:cubicBezTo>
                    <a:pt x="859" y="5227"/>
                    <a:pt x="886" y="5060"/>
                    <a:pt x="913" y="5033"/>
                  </a:cubicBezTo>
                  <a:cubicBezTo>
                    <a:pt x="933" y="5014"/>
                    <a:pt x="952" y="5006"/>
                    <a:pt x="970" y="5006"/>
                  </a:cubicBezTo>
                  <a:cubicBezTo>
                    <a:pt x="1087" y="5006"/>
                    <a:pt x="1138" y="5389"/>
                    <a:pt x="1138" y="5389"/>
                  </a:cubicBezTo>
                  <a:cubicBezTo>
                    <a:pt x="1138" y="5389"/>
                    <a:pt x="1188" y="4624"/>
                    <a:pt x="1377" y="4498"/>
                  </a:cubicBezTo>
                  <a:cubicBezTo>
                    <a:pt x="1389" y="4489"/>
                    <a:pt x="1401" y="4485"/>
                    <a:pt x="1412" y="4485"/>
                  </a:cubicBezTo>
                  <a:cubicBezTo>
                    <a:pt x="1494" y="4485"/>
                    <a:pt x="1527" y="4723"/>
                    <a:pt x="1539" y="4930"/>
                  </a:cubicBezTo>
                  <a:lnTo>
                    <a:pt x="1701" y="4930"/>
                  </a:lnTo>
                  <a:cubicBezTo>
                    <a:pt x="1701" y="4916"/>
                    <a:pt x="1701" y="4898"/>
                    <a:pt x="1705" y="4885"/>
                  </a:cubicBezTo>
                  <a:cubicBezTo>
                    <a:pt x="1723" y="4852"/>
                    <a:pt x="1744" y="4839"/>
                    <a:pt x="1767" y="4839"/>
                  </a:cubicBezTo>
                  <a:cubicBezTo>
                    <a:pt x="1871" y="4839"/>
                    <a:pt x="2010" y="5118"/>
                    <a:pt x="2029" y="5155"/>
                  </a:cubicBezTo>
                  <a:cubicBezTo>
                    <a:pt x="2015" y="5092"/>
                    <a:pt x="1849" y="4404"/>
                    <a:pt x="1988" y="4233"/>
                  </a:cubicBezTo>
                  <a:cubicBezTo>
                    <a:pt x="2002" y="4216"/>
                    <a:pt x="2016" y="4209"/>
                    <a:pt x="2030" y="4209"/>
                  </a:cubicBezTo>
                  <a:cubicBezTo>
                    <a:pt x="2150" y="4209"/>
                    <a:pt x="2310" y="4702"/>
                    <a:pt x="2362" y="4858"/>
                  </a:cubicBezTo>
                  <a:lnTo>
                    <a:pt x="2596" y="4853"/>
                  </a:lnTo>
                  <a:lnTo>
                    <a:pt x="2825" y="4844"/>
                  </a:lnTo>
                  <a:cubicBezTo>
                    <a:pt x="2825" y="4844"/>
                    <a:pt x="2891" y="4577"/>
                    <a:pt x="3007" y="4577"/>
                  </a:cubicBezTo>
                  <a:cubicBezTo>
                    <a:pt x="3012" y="4577"/>
                    <a:pt x="3018" y="4578"/>
                    <a:pt x="3023" y="4579"/>
                  </a:cubicBezTo>
                  <a:cubicBezTo>
                    <a:pt x="3167" y="4606"/>
                    <a:pt x="3167" y="5186"/>
                    <a:pt x="3203" y="5267"/>
                  </a:cubicBezTo>
                  <a:cubicBezTo>
                    <a:pt x="3293" y="5456"/>
                    <a:pt x="3401" y="5668"/>
                    <a:pt x="3518" y="5893"/>
                  </a:cubicBezTo>
                  <a:cubicBezTo>
                    <a:pt x="4292" y="5542"/>
                    <a:pt x="4134" y="4619"/>
                    <a:pt x="4103" y="4471"/>
                  </a:cubicBezTo>
                  <a:cubicBezTo>
                    <a:pt x="4148" y="4390"/>
                    <a:pt x="4184" y="4309"/>
                    <a:pt x="4211" y="4224"/>
                  </a:cubicBezTo>
                  <a:cubicBezTo>
                    <a:pt x="4229" y="4170"/>
                    <a:pt x="4242" y="4120"/>
                    <a:pt x="4251" y="4066"/>
                  </a:cubicBezTo>
                  <a:cubicBezTo>
                    <a:pt x="4355" y="3576"/>
                    <a:pt x="4260" y="2964"/>
                    <a:pt x="4260" y="2964"/>
                  </a:cubicBezTo>
                  <a:cubicBezTo>
                    <a:pt x="4652" y="2780"/>
                    <a:pt x="4755" y="2172"/>
                    <a:pt x="4683" y="1880"/>
                  </a:cubicBezTo>
                  <a:cubicBezTo>
                    <a:pt x="4625" y="1643"/>
                    <a:pt x="4427" y="1379"/>
                    <a:pt x="4146" y="1379"/>
                  </a:cubicBezTo>
                  <a:cubicBezTo>
                    <a:pt x="4080" y="1379"/>
                    <a:pt x="4010" y="1393"/>
                    <a:pt x="3936" y="1425"/>
                  </a:cubicBezTo>
                  <a:cubicBezTo>
                    <a:pt x="3756" y="1502"/>
                    <a:pt x="3702" y="1686"/>
                    <a:pt x="3684" y="1821"/>
                  </a:cubicBezTo>
                  <a:lnTo>
                    <a:pt x="3626" y="1817"/>
                  </a:lnTo>
                  <a:cubicBezTo>
                    <a:pt x="2690" y="1340"/>
                    <a:pt x="2371" y="193"/>
                    <a:pt x="2371" y="193"/>
                  </a:cubicBezTo>
                  <a:cubicBezTo>
                    <a:pt x="2330" y="152"/>
                    <a:pt x="2285" y="112"/>
                    <a:pt x="2236" y="80"/>
                  </a:cubicBezTo>
                  <a:cubicBezTo>
                    <a:pt x="2028" y="25"/>
                    <a:pt x="1838" y="0"/>
                    <a:pt x="166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5"/>
            <p:cNvSpPr/>
            <p:nvPr/>
          </p:nvSpPr>
          <p:spPr>
            <a:xfrm>
              <a:off x="3530450" y="1442050"/>
              <a:ext cx="2950" cy="10600"/>
            </a:xfrm>
            <a:custGeom>
              <a:rect b="b" l="l" r="r" t="t"/>
              <a:pathLst>
                <a:path extrusionOk="0" h="424" w="118">
                  <a:moveTo>
                    <a:pt x="118" y="1"/>
                  </a:moveTo>
                  <a:lnTo>
                    <a:pt x="118" y="1"/>
                  </a:lnTo>
                  <a:cubicBezTo>
                    <a:pt x="73" y="136"/>
                    <a:pt x="41" y="280"/>
                    <a:pt x="1" y="424"/>
                  </a:cubicBezTo>
                  <a:cubicBezTo>
                    <a:pt x="19" y="379"/>
                    <a:pt x="37" y="334"/>
                    <a:pt x="55" y="289"/>
                  </a:cubicBezTo>
                  <a:cubicBezTo>
                    <a:pt x="73" y="235"/>
                    <a:pt x="86" y="185"/>
                    <a:pt x="95" y="131"/>
                  </a:cubicBezTo>
                  <a:cubicBezTo>
                    <a:pt x="104" y="86"/>
                    <a:pt x="109" y="46"/>
                    <a:pt x="118"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5"/>
            <p:cNvSpPr/>
            <p:nvPr/>
          </p:nvSpPr>
          <p:spPr>
            <a:xfrm>
              <a:off x="3426550" y="1343675"/>
              <a:ext cx="118900" cy="136975"/>
            </a:xfrm>
            <a:custGeom>
              <a:rect b="b" l="l" r="r" t="t"/>
              <a:pathLst>
                <a:path extrusionOk="0" h="5479" w="4756">
                  <a:moveTo>
                    <a:pt x="1664" y="0"/>
                  </a:moveTo>
                  <a:cubicBezTo>
                    <a:pt x="493" y="0"/>
                    <a:pt x="74" y="1113"/>
                    <a:pt x="27" y="1255"/>
                  </a:cubicBezTo>
                  <a:cubicBezTo>
                    <a:pt x="27" y="1255"/>
                    <a:pt x="27" y="1259"/>
                    <a:pt x="27" y="1264"/>
                  </a:cubicBezTo>
                  <a:cubicBezTo>
                    <a:pt x="0" y="1844"/>
                    <a:pt x="139" y="2537"/>
                    <a:pt x="198" y="3234"/>
                  </a:cubicBezTo>
                  <a:cubicBezTo>
                    <a:pt x="229" y="3585"/>
                    <a:pt x="216" y="3936"/>
                    <a:pt x="162" y="4282"/>
                  </a:cubicBezTo>
                  <a:cubicBezTo>
                    <a:pt x="247" y="4435"/>
                    <a:pt x="481" y="4858"/>
                    <a:pt x="558" y="5020"/>
                  </a:cubicBezTo>
                  <a:cubicBezTo>
                    <a:pt x="625" y="5186"/>
                    <a:pt x="715" y="5344"/>
                    <a:pt x="837" y="5479"/>
                  </a:cubicBezTo>
                  <a:cubicBezTo>
                    <a:pt x="855" y="5227"/>
                    <a:pt x="886" y="5060"/>
                    <a:pt x="913" y="5033"/>
                  </a:cubicBezTo>
                  <a:cubicBezTo>
                    <a:pt x="934" y="5013"/>
                    <a:pt x="953" y="5005"/>
                    <a:pt x="970" y="5005"/>
                  </a:cubicBezTo>
                  <a:cubicBezTo>
                    <a:pt x="1087" y="5005"/>
                    <a:pt x="1138" y="5389"/>
                    <a:pt x="1138" y="5389"/>
                  </a:cubicBezTo>
                  <a:cubicBezTo>
                    <a:pt x="1138" y="5389"/>
                    <a:pt x="1188" y="4624"/>
                    <a:pt x="1377" y="4498"/>
                  </a:cubicBezTo>
                  <a:cubicBezTo>
                    <a:pt x="1389" y="4490"/>
                    <a:pt x="1401" y="4486"/>
                    <a:pt x="1412" y="4486"/>
                  </a:cubicBezTo>
                  <a:cubicBezTo>
                    <a:pt x="1497" y="4486"/>
                    <a:pt x="1527" y="4722"/>
                    <a:pt x="1539" y="4930"/>
                  </a:cubicBezTo>
                  <a:lnTo>
                    <a:pt x="1701" y="4930"/>
                  </a:lnTo>
                  <a:cubicBezTo>
                    <a:pt x="1701" y="4916"/>
                    <a:pt x="1701" y="4898"/>
                    <a:pt x="1705" y="4885"/>
                  </a:cubicBezTo>
                  <a:cubicBezTo>
                    <a:pt x="1723" y="4852"/>
                    <a:pt x="1744" y="4839"/>
                    <a:pt x="1767" y="4839"/>
                  </a:cubicBezTo>
                  <a:cubicBezTo>
                    <a:pt x="1871" y="4839"/>
                    <a:pt x="2010" y="5117"/>
                    <a:pt x="2029" y="5150"/>
                  </a:cubicBezTo>
                  <a:cubicBezTo>
                    <a:pt x="2015" y="5092"/>
                    <a:pt x="1849" y="4404"/>
                    <a:pt x="1988" y="4233"/>
                  </a:cubicBezTo>
                  <a:cubicBezTo>
                    <a:pt x="2002" y="4216"/>
                    <a:pt x="2016" y="4209"/>
                    <a:pt x="2030" y="4209"/>
                  </a:cubicBezTo>
                  <a:cubicBezTo>
                    <a:pt x="2151" y="4209"/>
                    <a:pt x="2314" y="4702"/>
                    <a:pt x="2362" y="4858"/>
                  </a:cubicBezTo>
                  <a:lnTo>
                    <a:pt x="2596" y="4853"/>
                  </a:lnTo>
                  <a:lnTo>
                    <a:pt x="2825" y="4844"/>
                  </a:lnTo>
                  <a:cubicBezTo>
                    <a:pt x="2825" y="4844"/>
                    <a:pt x="2891" y="4573"/>
                    <a:pt x="3007" y="4573"/>
                  </a:cubicBezTo>
                  <a:cubicBezTo>
                    <a:pt x="3012" y="4573"/>
                    <a:pt x="3018" y="4573"/>
                    <a:pt x="3023" y="4574"/>
                  </a:cubicBezTo>
                  <a:cubicBezTo>
                    <a:pt x="3167" y="4606"/>
                    <a:pt x="3167" y="5186"/>
                    <a:pt x="3203" y="5267"/>
                  </a:cubicBezTo>
                  <a:cubicBezTo>
                    <a:pt x="3226" y="5312"/>
                    <a:pt x="3253" y="5362"/>
                    <a:pt x="3275" y="5411"/>
                  </a:cubicBezTo>
                  <a:cubicBezTo>
                    <a:pt x="3806" y="5254"/>
                    <a:pt x="3995" y="4898"/>
                    <a:pt x="4112" y="4516"/>
                  </a:cubicBezTo>
                  <a:cubicBezTo>
                    <a:pt x="4107" y="4498"/>
                    <a:pt x="4103" y="4480"/>
                    <a:pt x="4103" y="4467"/>
                  </a:cubicBezTo>
                  <a:cubicBezTo>
                    <a:pt x="4121" y="4435"/>
                    <a:pt x="4139" y="4395"/>
                    <a:pt x="4157" y="4359"/>
                  </a:cubicBezTo>
                  <a:cubicBezTo>
                    <a:pt x="4197" y="4215"/>
                    <a:pt x="4233" y="4071"/>
                    <a:pt x="4274" y="3936"/>
                  </a:cubicBezTo>
                  <a:cubicBezTo>
                    <a:pt x="4310" y="3612"/>
                    <a:pt x="4305" y="3288"/>
                    <a:pt x="4260" y="2964"/>
                  </a:cubicBezTo>
                  <a:cubicBezTo>
                    <a:pt x="4652" y="2784"/>
                    <a:pt x="4755" y="2172"/>
                    <a:pt x="4683" y="1880"/>
                  </a:cubicBezTo>
                  <a:cubicBezTo>
                    <a:pt x="4621" y="1643"/>
                    <a:pt x="4426" y="1379"/>
                    <a:pt x="4145" y="1379"/>
                  </a:cubicBezTo>
                  <a:cubicBezTo>
                    <a:pt x="4080" y="1379"/>
                    <a:pt x="4010" y="1393"/>
                    <a:pt x="3936" y="1425"/>
                  </a:cubicBezTo>
                  <a:cubicBezTo>
                    <a:pt x="3756" y="1502"/>
                    <a:pt x="3698" y="1686"/>
                    <a:pt x="3684" y="1821"/>
                  </a:cubicBezTo>
                  <a:lnTo>
                    <a:pt x="3626" y="1817"/>
                  </a:lnTo>
                  <a:cubicBezTo>
                    <a:pt x="2690" y="1340"/>
                    <a:pt x="2371" y="193"/>
                    <a:pt x="2371" y="193"/>
                  </a:cubicBezTo>
                  <a:cubicBezTo>
                    <a:pt x="2330" y="152"/>
                    <a:pt x="2285" y="112"/>
                    <a:pt x="2236" y="80"/>
                  </a:cubicBezTo>
                  <a:cubicBezTo>
                    <a:pt x="2028" y="25"/>
                    <a:pt x="1838" y="0"/>
                    <a:pt x="1664"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5"/>
            <p:cNvSpPr/>
            <p:nvPr/>
          </p:nvSpPr>
          <p:spPr>
            <a:xfrm>
              <a:off x="3469050" y="1447175"/>
              <a:ext cx="105975" cy="130975"/>
            </a:xfrm>
            <a:custGeom>
              <a:rect b="b" l="l" r="r" t="t"/>
              <a:pathLst>
                <a:path extrusionOk="0" h="5239" w="4239">
                  <a:moveTo>
                    <a:pt x="845" y="0"/>
                  </a:moveTo>
                  <a:cubicBezTo>
                    <a:pt x="839" y="0"/>
                    <a:pt x="834" y="1"/>
                    <a:pt x="828" y="3"/>
                  </a:cubicBezTo>
                  <a:cubicBezTo>
                    <a:pt x="653" y="48"/>
                    <a:pt x="657" y="718"/>
                    <a:pt x="657" y="718"/>
                  </a:cubicBezTo>
                  <a:cubicBezTo>
                    <a:pt x="609" y="562"/>
                    <a:pt x="450" y="69"/>
                    <a:pt x="330" y="69"/>
                  </a:cubicBezTo>
                  <a:cubicBezTo>
                    <a:pt x="316" y="69"/>
                    <a:pt x="302" y="76"/>
                    <a:pt x="288" y="93"/>
                  </a:cubicBezTo>
                  <a:cubicBezTo>
                    <a:pt x="149" y="264"/>
                    <a:pt x="315" y="952"/>
                    <a:pt x="329" y="1010"/>
                  </a:cubicBezTo>
                  <a:cubicBezTo>
                    <a:pt x="310" y="977"/>
                    <a:pt x="171" y="699"/>
                    <a:pt x="67" y="699"/>
                  </a:cubicBezTo>
                  <a:cubicBezTo>
                    <a:pt x="44" y="699"/>
                    <a:pt x="23" y="712"/>
                    <a:pt x="5" y="745"/>
                  </a:cubicBezTo>
                  <a:cubicBezTo>
                    <a:pt x="1" y="758"/>
                    <a:pt x="1" y="776"/>
                    <a:pt x="1" y="790"/>
                  </a:cubicBezTo>
                  <a:cubicBezTo>
                    <a:pt x="1" y="1235"/>
                    <a:pt x="891" y="4452"/>
                    <a:pt x="2142" y="5239"/>
                  </a:cubicBezTo>
                  <a:cubicBezTo>
                    <a:pt x="3064" y="4645"/>
                    <a:pt x="3793" y="3795"/>
                    <a:pt x="4238" y="2792"/>
                  </a:cubicBezTo>
                  <a:cubicBezTo>
                    <a:pt x="3550" y="2282"/>
                    <a:pt x="2982" y="2256"/>
                    <a:pt x="2875" y="2256"/>
                  </a:cubicBezTo>
                  <a:cubicBezTo>
                    <a:pt x="2863" y="2256"/>
                    <a:pt x="2857" y="2256"/>
                    <a:pt x="2857" y="2256"/>
                  </a:cubicBezTo>
                  <a:lnTo>
                    <a:pt x="2812" y="2252"/>
                  </a:lnTo>
                  <a:cubicBezTo>
                    <a:pt x="2740" y="2819"/>
                    <a:pt x="2659" y="3255"/>
                    <a:pt x="2659" y="3255"/>
                  </a:cubicBezTo>
                  <a:cubicBezTo>
                    <a:pt x="2430" y="2850"/>
                    <a:pt x="2097" y="2274"/>
                    <a:pt x="1818" y="1753"/>
                  </a:cubicBezTo>
                  <a:cubicBezTo>
                    <a:pt x="1701" y="1528"/>
                    <a:pt x="1593" y="1316"/>
                    <a:pt x="1503" y="1127"/>
                  </a:cubicBezTo>
                  <a:cubicBezTo>
                    <a:pt x="1467" y="1046"/>
                    <a:pt x="1463" y="466"/>
                    <a:pt x="1319" y="434"/>
                  </a:cubicBezTo>
                  <a:cubicBezTo>
                    <a:pt x="1313" y="433"/>
                    <a:pt x="1308" y="433"/>
                    <a:pt x="1303" y="433"/>
                  </a:cubicBezTo>
                  <a:cubicBezTo>
                    <a:pt x="1191" y="433"/>
                    <a:pt x="1125" y="704"/>
                    <a:pt x="1125" y="704"/>
                  </a:cubicBezTo>
                  <a:cubicBezTo>
                    <a:pt x="1125" y="704"/>
                    <a:pt x="1011" y="0"/>
                    <a:pt x="845"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5"/>
            <p:cNvSpPr/>
            <p:nvPr/>
          </p:nvSpPr>
          <p:spPr>
            <a:xfrm>
              <a:off x="3446100" y="1455775"/>
              <a:ext cx="76625" cy="141050"/>
            </a:xfrm>
            <a:custGeom>
              <a:rect b="b" l="l" r="r" t="t"/>
              <a:pathLst>
                <a:path extrusionOk="0" h="5642" w="3065">
                  <a:moveTo>
                    <a:pt x="630" y="1"/>
                  </a:moveTo>
                  <a:cubicBezTo>
                    <a:pt x="619" y="1"/>
                    <a:pt x="607" y="5"/>
                    <a:pt x="595" y="14"/>
                  </a:cubicBezTo>
                  <a:cubicBezTo>
                    <a:pt x="406" y="140"/>
                    <a:pt x="356" y="905"/>
                    <a:pt x="356" y="905"/>
                  </a:cubicBezTo>
                  <a:cubicBezTo>
                    <a:pt x="356" y="905"/>
                    <a:pt x="305" y="522"/>
                    <a:pt x="188" y="522"/>
                  </a:cubicBezTo>
                  <a:cubicBezTo>
                    <a:pt x="170" y="522"/>
                    <a:pt x="151" y="530"/>
                    <a:pt x="131" y="549"/>
                  </a:cubicBezTo>
                  <a:cubicBezTo>
                    <a:pt x="104" y="576"/>
                    <a:pt x="77" y="743"/>
                    <a:pt x="55" y="995"/>
                  </a:cubicBezTo>
                  <a:cubicBezTo>
                    <a:pt x="1" y="1616"/>
                    <a:pt x="1" y="2763"/>
                    <a:pt x="199" y="3766"/>
                  </a:cubicBezTo>
                  <a:cubicBezTo>
                    <a:pt x="365" y="4616"/>
                    <a:pt x="671" y="5363"/>
                    <a:pt x="1202" y="5601"/>
                  </a:cubicBezTo>
                  <a:cubicBezTo>
                    <a:pt x="1233" y="5615"/>
                    <a:pt x="1269" y="5628"/>
                    <a:pt x="1305" y="5642"/>
                  </a:cubicBezTo>
                  <a:cubicBezTo>
                    <a:pt x="1931" y="5498"/>
                    <a:pt x="2525" y="5241"/>
                    <a:pt x="3064" y="4895"/>
                  </a:cubicBezTo>
                  <a:cubicBezTo>
                    <a:pt x="1809" y="4108"/>
                    <a:pt x="919" y="891"/>
                    <a:pt x="919" y="446"/>
                  </a:cubicBezTo>
                  <a:lnTo>
                    <a:pt x="757" y="446"/>
                  </a:lnTo>
                  <a:cubicBezTo>
                    <a:pt x="745" y="239"/>
                    <a:pt x="712" y="1"/>
                    <a:pt x="630" y="1"/>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5"/>
            <p:cNvSpPr/>
            <p:nvPr/>
          </p:nvSpPr>
          <p:spPr>
            <a:xfrm>
              <a:off x="3541025" y="1468575"/>
              <a:ext cx="6325" cy="38700"/>
            </a:xfrm>
            <a:custGeom>
              <a:rect b="b" l="l" r="r" t="t"/>
              <a:pathLst>
                <a:path extrusionOk="0" h="1548" w="253">
                  <a:moveTo>
                    <a:pt x="181" y="1"/>
                  </a:moveTo>
                  <a:cubicBezTo>
                    <a:pt x="157" y="1"/>
                    <a:pt x="135" y="18"/>
                    <a:pt x="131" y="42"/>
                  </a:cubicBezTo>
                  <a:cubicBezTo>
                    <a:pt x="131" y="42"/>
                    <a:pt x="118" y="132"/>
                    <a:pt x="95" y="267"/>
                  </a:cubicBezTo>
                  <a:cubicBezTo>
                    <a:pt x="91" y="334"/>
                    <a:pt x="77" y="415"/>
                    <a:pt x="68" y="501"/>
                  </a:cubicBezTo>
                  <a:cubicBezTo>
                    <a:pt x="59" y="586"/>
                    <a:pt x="46" y="676"/>
                    <a:pt x="37" y="766"/>
                  </a:cubicBezTo>
                  <a:cubicBezTo>
                    <a:pt x="19" y="946"/>
                    <a:pt x="5" y="1131"/>
                    <a:pt x="5" y="1270"/>
                  </a:cubicBezTo>
                  <a:cubicBezTo>
                    <a:pt x="1" y="1405"/>
                    <a:pt x="5" y="1499"/>
                    <a:pt x="5" y="1499"/>
                  </a:cubicBezTo>
                  <a:cubicBezTo>
                    <a:pt x="5" y="1517"/>
                    <a:pt x="19" y="1540"/>
                    <a:pt x="37" y="1544"/>
                  </a:cubicBezTo>
                  <a:cubicBezTo>
                    <a:pt x="42" y="1546"/>
                    <a:pt x="48" y="1547"/>
                    <a:pt x="54" y="1547"/>
                  </a:cubicBezTo>
                  <a:cubicBezTo>
                    <a:pt x="76" y="1547"/>
                    <a:pt x="96" y="1534"/>
                    <a:pt x="100" y="1513"/>
                  </a:cubicBezTo>
                  <a:cubicBezTo>
                    <a:pt x="100" y="1513"/>
                    <a:pt x="131" y="1423"/>
                    <a:pt x="158" y="1288"/>
                  </a:cubicBezTo>
                  <a:cubicBezTo>
                    <a:pt x="194" y="1122"/>
                    <a:pt x="217" y="951"/>
                    <a:pt x="230" y="784"/>
                  </a:cubicBezTo>
                  <a:cubicBezTo>
                    <a:pt x="248" y="613"/>
                    <a:pt x="253" y="447"/>
                    <a:pt x="248" y="276"/>
                  </a:cubicBezTo>
                  <a:cubicBezTo>
                    <a:pt x="244" y="136"/>
                    <a:pt x="235" y="46"/>
                    <a:pt x="235" y="46"/>
                  </a:cubicBezTo>
                  <a:cubicBezTo>
                    <a:pt x="230" y="24"/>
                    <a:pt x="212" y="6"/>
                    <a:pt x="190" y="1"/>
                  </a:cubicBezTo>
                  <a:cubicBezTo>
                    <a:pt x="187" y="1"/>
                    <a:pt x="184" y="1"/>
                    <a:pt x="181" y="1"/>
                  </a:cubicBezTo>
                  <a:close/>
                </a:path>
              </a:pathLst>
            </a:custGeom>
            <a:solidFill>
              <a:srgbClr val="8F9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5"/>
            <p:cNvSpPr/>
            <p:nvPr/>
          </p:nvSpPr>
          <p:spPr>
            <a:xfrm>
              <a:off x="3445875" y="1456575"/>
              <a:ext cx="31975" cy="141825"/>
            </a:xfrm>
            <a:custGeom>
              <a:rect b="b" l="l" r="r" t="t"/>
              <a:pathLst>
                <a:path extrusionOk="0" h="5673" w="1279">
                  <a:moveTo>
                    <a:pt x="253" y="657"/>
                  </a:moveTo>
                  <a:lnTo>
                    <a:pt x="253" y="657"/>
                  </a:lnTo>
                  <a:cubicBezTo>
                    <a:pt x="253" y="657"/>
                    <a:pt x="254" y="658"/>
                    <a:pt x="254" y="659"/>
                  </a:cubicBezTo>
                  <a:lnTo>
                    <a:pt x="254" y="659"/>
                  </a:lnTo>
                  <a:cubicBezTo>
                    <a:pt x="252" y="658"/>
                    <a:pt x="251" y="657"/>
                    <a:pt x="253" y="657"/>
                  </a:cubicBezTo>
                  <a:close/>
                  <a:moveTo>
                    <a:pt x="266" y="657"/>
                  </a:moveTo>
                  <a:cubicBezTo>
                    <a:pt x="266" y="658"/>
                    <a:pt x="266" y="658"/>
                    <a:pt x="266" y="659"/>
                  </a:cubicBezTo>
                  <a:lnTo>
                    <a:pt x="266" y="659"/>
                  </a:lnTo>
                  <a:cubicBezTo>
                    <a:pt x="266" y="658"/>
                    <a:pt x="266" y="657"/>
                    <a:pt x="266" y="657"/>
                  </a:cubicBezTo>
                  <a:close/>
                  <a:moveTo>
                    <a:pt x="261" y="667"/>
                  </a:moveTo>
                  <a:lnTo>
                    <a:pt x="261" y="667"/>
                  </a:lnTo>
                  <a:cubicBezTo>
                    <a:pt x="261" y="667"/>
                    <a:pt x="261" y="667"/>
                    <a:pt x="261" y="667"/>
                  </a:cubicBezTo>
                  <a:lnTo>
                    <a:pt x="261" y="667"/>
                  </a:lnTo>
                  <a:cubicBezTo>
                    <a:pt x="261" y="667"/>
                    <a:pt x="260" y="667"/>
                    <a:pt x="260" y="667"/>
                  </a:cubicBezTo>
                  <a:cubicBezTo>
                    <a:pt x="260" y="667"/>
                    <a:pt x="260" y="667"/>
                    <a:pt x="261" y="667"/>
                  </a:cubicBezTo>
                  <a:close/>
                  <a:moveTo>
                    <a:pt x="704" y="1"/>
                  </a:moveTo>
                  <a:cubicBezTo>
                    <a:pt x="686" y="1"/>
                    <a:pt x="668" y="5"/>
                    <a:pt x="653" y="13"/>
                  </a:cubicBezTo>
                  <a:lnTo>
                    <a:pt x="640" y="18"/>
                  </a:lnTo>
                  <a:lnTo>
                    <a:pt x="631" y="27"/>
                  </a:lnTo>
                  <a:lnTo>
                    <a:pt x="617" y="36"/>
                  </a:lnTo>
                  <a:cubicBezTo>
                    <a:pt x="608" y="45"/>
                    <a:pt x="604" y="49"/>
                    <a:pt x="595" y="58"/>
                  </a:cubicBezTo>
                  <a:cubicBezTo>
                    <a:pt x="568" y="94"/>
                    <a:pt x="541" y="130"/>
                    <a:pt x="523" y="175"/>
                  </a:cubicBezTo>
                  <a:cubicBezTo>
                    <a:pt x="505" y="211"/>
                    <a:pt x="491" y="247"/>
                    <a:pt x="478" y="288"/>
                  </a:cubicBezTo>
                  <a:cubicBezTo>
                    <a:pt x="455" y="360"/>
                    <a:pt x="437" y="436"/>
                    <a:pt x="424" y="513"/>
                  </a:cubicBezTo>
                  <a:cubicBezTo>
                    <a:pt x="417" y="543"/>
                    <a:pt x="411" y="573"/>
                    <a:pt x="406" y="604"/>
                  </a:cubicBezTo>
                  <a:lnTo>
                    <a:pt x="406" y="604"/>
                  </a:lnTo>
                  <a:cubicBezTo>
                    <a:pt x="388" y="577"/>
                    <a:pt x="367" y="553"/>
                    <a:pt x="343" y="531"/>
                  </a:cubicBezTo>
                  <a:cubicBezTo>
                    <a:pt x="319" y="512"/>
                    <a:pt x="291" y="503"/>
                    <a:pt x="263" y="503"/>
                  </a:cubicBezTo>
                  <a:cubicBezTo>
                    <a:pt x="242" y="503"/>
                    <a:pt x="222" y="508"/>
                    <a:pt x="203" y="517"/>
                  </a:cubicBezTo>
                  <a:cubicBezTo>
                    <a:pt x="163" y="531"/>
                    <a:pt x="131" y="562"/>
                    <a:pt x="113" y="603"/>
                  </a:cubicBezTo>
                  <a:cubicBezTo>
                    <a:pt x="86" y="697"/>
                    <a:pt x="68" y="792"/>
                    <a:pt x="59" y="891"/>
                  </a:cubicBezTo>
                  <a:cubicBezTo>
                    <a:pt x="46" y="981"/>
                    <a:pt x="41" y="1071"/>
                    <a:pt x="32" y="1161"/>
                  </a:cubicBezTo>
                  <a:cubicBezTo>
                    <a:pt x="5" y="1525"/>
                    <a:pt x="1" y="1885"/>
                    <a:pt x="14" y="2249"/>
                  </a:cubicBezTo>
                  <a:cubicBezTo>
                    <a:pt x="23" y="2609"/>
                    <a:pt x="46" y="2974"/>
                    <a:pt x="91" y="3333"/>
                  </a:cubicBezTo>
                  <a:cubicBezTo>
                    <a:pt x="131" y="3698"/>
                    <a:pt x="199" y="4058"/>
                    <a:pt x="302" y="4409"/>
                  </a:cubicBezTo>
                  <a:cubicBezTo>
                    <a:pt x="401" y="4760"/>
                    <a:pt x="541" y="5106"/>
                    <a:pt x="766" y="5412"/>
                  </a:cubicBezTo>
                  <a:cubicBezTo>
                    <a:pt x="878" y="5560"/>
                    <a:pt x="972" y="5650"/>
                    <a:pt x="1044" y="5673"/>
                  </a:cubicBezTo>
                  <a:lnTo>
                    <a:pt x="1278" y="5628"/>
                  </a:lnTo>
                  <a:cubicBezTo>
                    <a:pt x="1166" y="5601"/>
                    <a:pt x="1008" y="5439"/>
                    <a:pt x="910" y="5299"/>
                  </a:cubicBezTo>
                  <a:cubicBezTo>
                    <a:pt x="707" y="5029"/>
                    <a:pt x="577" y="4692"/>
                    <a:pt x="482" y="4355"/>
                  </a:cubicBezTo>
                  <a:cubicBezTo>
                    <a:pt x="388" y="4008"/>
                    <a:pt x="320" y="3662"/>
                    <a:pt x="280" y="3311"/>
                  </a:cubicBezTo>
                  <a:cubicBezTo>
                    <a:pt x="235" y="2956"/>
                    <a:pt x="208" y="2596"/>
                    <a:pt x="194" y="2240"/>
                  </a:cubicBezTo>
                  <a:cubicBezTo>
                    <a:pt x="181" y="1885"/>
                    <a:pt x="185" y="1525"/>
                    <a:pt x="203" y="1174"/>
                  </a:cubicBezTo>
                  <a:cubicBezTo>
                    <a:pt x="208" y="1084"/>
                    <a:pt x="212" y="994"/>
                    <a:pt x="221" y="909"/>
                  </a:cubicBezTo>
                  <a:cubicBezTo>
                    <a:pt x="226" y="824"/>
                    <a:pt x="243" y="744"/>
                    <a:pt x="261" y="668"/>
                  </a:cubicBezTo>
                  <a:lnTo>
                    <a:pt x="261" y="668"/>
                  </a:lnTo>
                  <a:cubicBezTo>
                    <a:pt x="276" y="688"/>
                    <a:pt x="290" y="711"/>
                    <a:pt x="298" y="733"/>
                  </a:cubicBezTo>
                  <a:cubicBezTo>
                    <a:pt x="325" y="814"/>
                    <a:pt x="347" y="895"/>
                    <a:pt x="361" y="981"/>
                  </a:cubicBezTo>
                  <a:cubicBezTo>
                    <a:pt x="369" y="1021"/>
                    <a:pt x="401" y="1040"/>
                    <a:pt x="433" y="1040"/>
                  </a:cubicBezTo>
                  <a:cubicBezTo>
                    <a:pt x="469" y="1040"/>
                    <a:pt x="504" y="1017"/>
                    <a:pt x="509" y="972"/>
                  </a:cubicBezTo>
                  <a:cubicBezTo>
                    <a:pt x="518" y="828"/>
                    <a:pt x="532" y="679"/>
                    <a:pt x="559" y="531"/>
                  </a:cubicBezTo>
                  <a:cubicBezTo>
                    <a:pt x="568" y="463"/>
                    <a:pt x="586" y="391"/>
                    <a:pt x="604" y="319"/>
                  </a:cubicBezTo>
                  <a:cubicBezTo>
                    <a:pt x="613" y="283"/>
                    <a:pt x="626" y="252"/>
                    <a:pt x="635" y="220"/>
                  </a:cubicBezTo>
                  <a:cubicBezTo>
                    <a:pt x="649" y="193"/>
                    <a:pt x="662" y="166"/>
                    <a:pt x="680" y="139"/>
                  </a:cubicBezTo>
                  <a:cubicBezTo>
                    <a:pt x="694" y="124"/>
                    <a:pt x="702" y="116"/>
                    <a:pt x="706" y="112"/>
                  </a:cubicBezTo>
                  <a:lnTo>
                    <a:pt x="706" y="112"/>
                  </a:lnTo>
                  <a:cubicBezTo>
                    <a:pt x="722" y="129"/>
                    <a:pt x="730" y="150"/>
                    <a:pt x="739" y="171"/>
                  </a:cubicBezTo>
                  <a:cubicBezTo>
                    <a:pt x="757" y="243"/>
                    <a:pt x="770" y="310"/>
                    <a:pt x="779" y="382"/>
                  </a:cubicBezTo>
                  <a:lnTo>
                    <a:pt x="793" y="495"/>
                  </a:lnTo>
                  <a:lnTo>
                    <a:pt x="797" y="607"/>
                  </a:lnTo>
                  <a:lnTo>
                    <a:pt x="806" y="832"/>
                  </a:lnTo>
                  <a:cubicBezTo>
                    <a:pt x="806" y="855"/>
                    <a:pt x="824" y="873"/>
                    <a:pt x="842" y="873"/>
                  </a:cubicBezTo>
                  <a:cubicBezTo>
                    <a:pt x="865" y="873"/>
                    <a:pt x="883" y="855"/>
                    <a:pt x="887" y="832"/>
                  </a:cubicBezTo>
                  <a:lnTo>
                    <a:pt x="887" y="490"/>
                  </a:lnTo>
                  <a:lnTo>
                    <a:pt x="878" y="378"/>
                  </a:lnTo>
                  <a:cubicBezTo>
                    <a:pt x="874" y="297"/>
                    <a:pt x="860" y="220"/>
                    <a:pt x="842" y="144"/>
                  </a:cubicBezTo>
                  <a:cubicBezTo>
                    <a:pt x="833" y="94"/>
                    <a:pt x="802" y="49"/>
                    <a:pt x="766" y="18"/>
                  </a:cubicBezTo>
                  <a:cubicBezTo>
                    <a:pt x="747" y="6"/>
                    <a:pt x="725" y="1"/>
                    <a:pt x="70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5"/>
            <p:cNvSpPr/>
            <p:nvPr/>
          </p:nvSpPr>
          <p:spPr>
            <a:xfrm>
              <a:off x="3423725" y="1338750"/>
              <a:ext cx="64950" cy="145325"/>
            </a:xfrm>
            <a:custGeom>
              <a:rect b="b" l="l" r="r" t="t"/>
              <a:pathLst>
                <a:path extrusionOk="0" h="5813" w="2598">
                  <a:moveTo>
                    <a:pt x="1637" y="0"/>
                  </a:moveTo>
                  <a:cubicBezTo>
                    <a:pt x="1577" y="0"/>
                    <a:pt x="1518" y="4"/>
                    <a:pt x="1458" y="12"/>
                  </a:cubicBezTo>
                  <a:cubicBezTo>
                    <a:pt x="1260" y="39"/>
                    <a:pt x="1067" y="102"/>
                    <a:pt x="887" y="187"/>
                  </a:cubicBezTo>
                  <a:cubicBezTo>
                    <a:pt x="675" y="286"/>
                    <a:pt x="495" y="430"/>
                    <a:pt x="351" y="615"/>
                  </a:cubicBezTo>
                  <a:cubicBezTo>
                    <a:pt x="212" y="817"/>
                    <a:pt x="127" y="1051"/>
                    <a:pt x="95" y="1294"/>
                  </a:cubicBezTo>
                  <a:cubicBezTo>
                    <a:pt x="64" y="1537"/>
                    <a:pt x="64" y="1784"/>
                    <a:pt x="82" y="2027"/>
                  </a:cubicBezTo>
                  <a:cubicBezTo>
                    <a:pt x="127" y="2513"/>
                    <a:pt x="212" y="2981"/>
                    <a:pt x="252" y="3426"/>
                  </a:cubicBezTo>
                  <a:cubicBezTo>
                    <a:pt x="297" y="3827"/>
                    <a:pt x="306" y="4236"/>
                    <a:pt x="275" y="4637"/>
                  </a:cubicBezTo>
                  <a:cubicBezTo>
                    <a:pt x="252" y="4924"/>
                    <a:pt x="199" y="5208"/>
                    <a:pt x="113" y="5482"/>
                  </a:cubicBezTo>
                  <a:cubicBezTo>
                    <a:pt x="82" y="5581"/>
                    <a:pt x="50" y="5658"/>
                    <a:pt x="32" y="5712"/>
                  </a:cubicBezTo>
                  <a:cubicBezTo>
                    <a:pt x="14" y="5761"/>
                    <a:pt x="1" y="5793"/>
                    <a:pt x="1" y="5793"/>
                  </a:cubicBezTo>
                  <a:cubicBezTo>
                    <a:pt x="1" y="5797"/>
                    <a:pt x="5" y="5806"/>
                    <a:pt x="10" y="5811"/>
                  </a:cubicBezTo>
                  <a:cubicBezTo>
                    <a:pt x="12" y="5812"/>
                    <a:pt x="15" y="5813"/>
                    <a:pt x="17" y="5813"/>
                  </a:cubicBezTo>
                  <a:cubicBezTo>
                    <a:pt x="23" y="5813"/>
                    <a:pt x="29" y="5809"/>
                    <a:pt x="32" y="5806"/>
                  </a:cubicBezTo>
                  <a:cubicBezTo>
                    <a:pt x="32" y="5806"/>
                    <a:pt x="46" y="5779"/>
                    <a:pt x="73" y="5725"/>
                  </a:cubicBezTo>
                  <a:cubicBezTo>
                    <a:pt x="109" y="5653"/>
                    <a:pt x="145" y="5577"/>
                    <a:pt x="172" y="5500"/>
                  </a:cubicBezTo>
                  <a:cubicBezTo>
                    <a:pt x="284" y="5230"/>
                    <a:pt x="360" y="4942"/>
                    <a:pt x="396" y="4655"/>
                  </a:cubicBezTo>
                  <a:cubicBezTo>
                    <a:pt x="450" y="4241"/>
                    <a:pt x="459" y="3827"/>
                    <a:pt x="423" y="3413"/>
                  </a:cubicBezTo>
                  <a:cubicBezTo>
                    <a:pt x="387" y="2959"/>
                    <a:pt x="311" y="2486"/>
                    <a:pt x="279" y="2014"/>
                  </a:cubicBezTo>
                  <a:cubicBezTo>
                    <a:pt x="257" y="1780"/>
                    <a:pt x="257" y="1550"/>
                    <a:pt x="279" y="1317"/>
                  </a:cubicBezTo>
                  <a:cubicBezTo>
                    <a:pt x="311" y="889"/>
                    <a:pt x="567" y="511"/>
                    <a:pt x="954" y="322"/>
                  </a:cubicBezTo>
                  <a:cubicBezTo>
                    <a:pt x="1116" y="232"/>
                    <a:pt x="1296" y="169"/>
                    <a:pt x="1476" y="138"/>
                  </a:cubicBezTo>
                  <a:cubicBezTo>
                    <a:pt x="1557" y="122"/>
                    <a:pt x="1638" y="115"/>
                    <a:pt x="1719" y="115"/>
                  </a:cubicBezTo>
                  <a:cubicBezTo>
                    <a:pt x="1917" y="115"/>
                    <a:pt x="2111" y="161"/>
                    <a:pt x="2290" y="250"/>
                  </a:cubicBezTo>
                  <a:cubicBezTo>
                    <a:pt x="2389" y="295"/>
                    <a:pt x="2479" y="354"/>
                    <a:pt x="2556" y="430"/>
                  </a:cubicBezTo>
                  <a:cubicBezTo>
                    <a:pt x="2560" y="435"/>
                    <a:pt x="2566" y="437"/>
                    <a:pt x="2571" y="437"/>
                  </a:cubicBezTo>
                  <a:cubicBezTo>
                    <a:pt x="2585" y="437"/>
                    <a:pt x="2597" y="421"/>
                    <a:pt x="2587" y="408"/>
                  </a:cubicBezTo>
                  <a:cubicBezTo>
                    <a:pt x="2511" y="322"/>
                    <a:pt x="2425" y="250"/>
                    <a:pt x="2326" y="192"/>
                  </a:cubicBezTo>
                  <a:cubicBezTo>
                    <a:pt x="2214" y="124"/>
                    <a:pt x="2092" y="75"/>
                    <a:pt x="1966" y="43"/>
                  </a:cubicBezTo>
                  <a:cubicBezTo>
                    <a:pt x="1858" y="14"/>
                    <a:pt x="1748" y="0"/>
                    <a:pt x="163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5"/>
            <p:cNvSpPr/>
            <p:nvPr/>
          </p:nvSpPr>
          <p:spPr>
            <a:xfrm>
              <a:off x="3528425" y="1385375"/>
              <a:ext cx="10725" cy="12850"/>
            </a:xfrm>
            <a:custGeom>
              <a:rect b="b" l="l" r="r" t="t"/>
              <a:pathLst>
                <a:path extrusionOk="0" h="514" w="429">
                  <a:moveTo>
                    <a:pt x="289" y="0"/>
                  </a:moveTo>
                  <a:cubicBezTo>
                    <a:pt x="244" y="0"/>
                    <a:pt x="203" y="9"/>
                    <a:pt x="163" y="27"/>
                  </a:cubicBezTo>
                  <a:cubicBezTo>
                    <a:pt x="140" y="36"/>
                    <a:pt x="118" y="50"/>
                    <a:pt x="95" y="68"/>
                  </a:cubicBezTo>
                  <a:cubicBezTo>
                    <a:pt x="73" y="90"/>
                    <a:pt x="55" y="113"/>
                    <a:pt x="41" y="140"/>
                  </a:cubicBezTo>
                  <a:lnTo>
                    <a:pt x="14" y="194"/>
                  </a:lnTo>
                  <a:cubicBezTo>
                    <a:pt x="10" y="221"/>
                    <a:pt x="5" y="248"/>
                    <a:pt x="1" y="275"/>
                  </a:cubicBezTo>
                  <a:cubicBezTo>
                    <a:pt x="1" y="320"/>
                    <a:pt x="10" y="365"/>
                    <a:pt x="28" y="405"/>
                  </a:cubicBezTo>
                  <a:cubicBezTo>
                    <a:pt x="46" y="441"/>
                    <a:pt x="73" y="477"/>
                    <a:pt x="109" y="500"/>
                  </a:cubicBezTo>
                  <a:cubicBezTo>
                    <a:pt x="117" y="508"/>
                    <a:pt x="128" y="513"/>
                    <a:pt x="139" y="513"/>
                  </a:cubicBezTo>
                  <a:cubicBezTo>
                    <a:pt x="145" y="513"/>
                    <a:pt x="152" y="512"/>
                    <a:pt x="158" y="509"/>
                  </a:cubicBezTo>
                  <a:cubicBezTo>
                    <a:pt x="167" y="500"/>
                    <a:pt x="172" y="482"/>
                    <a:pt x="167" y="468"/>
                  </a:cubicBezTo>
                  <a:lnTo>
                    <a:pt x="163" y="446"/>
                  </a:lnTo>
                  <a:lnTo>
                    <a:pt x="154" y="428"/>
                  </a:lnTo>
                  <a:cubicBezTo>
                    <a:pt x="145" y="405"/>
                    <a:pt x="140" y="387"/>
                    <a:pt x="136" y="369"/>
                  </a:cubicBezTo>
                  <a:cubicBezTo>
                    <a:pt x="136" y="360"/>
                    <a:pt x="136" y="347"/>
                    <a:pt x="131" y="333"/>
                  </a:cubicBezTo>
                  <a:cubicBezTo>
                    <a:pt x="127" y="320"/>
                    <a:pt x="131" y="306"/>
                    <a:pt x="136" y="293"/>
                  </a:cubicBezTo>
                  <a:cubicBezTo>
                    <a:pt x="140" y="279"/>
                    <a:pt x="140" y="266"/>
                    <a:pt x="145" y="252"/>
                  </a:cubicBezTo>
                  <a:lnTo>
                    <a:pt x="172" y="198"/>
                  </a:lnTo>
                  <a:cubicBezTo>
                    <a:pt x="172" y="189"/>
                    <a:pt x="185" y="180"/>
                    <a:pt x="190" y="171"/>
                  </a:cubicBezTo>
                  <a:cubicBezTo>
                    <a:pt x="199" y="162"/>
                    <a:pt x="212" y="153"/>
                    <a:pt x="221" y="144"/>
                  </a:cubicBezTo>
                  <a:cubicBezTo>
                    <a:pt x="235" y="140"/>
                    <a:pt x="248" y="131"/>
                    <a:pt x="262" y="126"/>
                  </a:cubicBezTo>
                  <a:cubicBezTo>
                    <a:pt x="275" y="122"/>
                    <a:pt x="289" y="117"/>
                    <a:pt x="302" y="117"/>
                  </a:cubicBezTo>
                  <a:cubicBezTo>
                    <a:pt x="329" y="108"/>
                    <a:pt x="352" y="104"/>
                    <a:pt x="365" y="99"/>
                  </a:cubicBezTo>
                  <a:lnTo>
                    <a:pt x="392" y="95"/>
                  </a:lnTo>
                  <a:cubicBezTo>
                    <a:pt x="415" y="95"/>
                    <a:pt x="428" y="72"/>
                    <a:pt x="428" y="54"/>
                  </a:cubicBezTo>
                  <a:cubicBezTo>
                    <a:pt x="424" y="41"/>
                    <a:pt x="415" y="27"/>
                    <a:pt x="406" y="23"/>
                  </a:cubicBezTo>
                  <a:lnTo>
                    <a:pt x="401" y="23"/>
                  </a:lnTo>
                  <a:cubicBezTo>
                    <a:pt x="392" y="18"/>
                    <a:pt x="383" y="14"/>
                    <a:pt x="374" y="14"/>
                  </a:cubicBezTo>
                  <a:cubicBezTo>
                    <a:pt x="343" y="5"/>
                    <a:pt x="316" y="0"/>
                    <a:pt x="289"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5"/>
            <p:cNvSpPr/>
            <p:nvPr/>
          </p:nvSpPr>
          <p:spPr>
            <a:xfrm>
              <a:off x="3491775" y="1536525"/>
              <a:ext cx="7100" cy="27500"/>
            </a:xfrm>
            <a:custGeom>
              <a:rect b="b" l="l" r="r" t="t"/>
              <a:pathLst>
                <a:path extrusionOk="0" h="1100" w="284">
                  <a:moveTo>
                    <a:pt x="32" y="1"/>
                  </a:moveTo>
                  <a:cubicBezTo>
                    <a:pt x="18" y="1"/>
                    <a:pt x="5" y="10"/>
                    <a:pt x="5" y="28"/>
                  </a:cubicBezTo>
                  <a:cubicBezTo>
                    <a:pt x="0" y="81"/>
                    <a:pt x="0" y="140"/>
                    <a:pt x="5" y="194"/>
                  </a:cubicBezTo>
                  <a:cubicBezTo>
                    <a:pt x="5" y="252"/>
                    <a:pt x="9" y="311"/>
                    <a:pt x="18" y="369"/>
                  </a:cubicBezTo>
                  <a:cubicBezTo>
                    <a:pt x="27" y="432"/>
                    <a:pt x="32" y="500"/>
                    <a:pt x="50" y="563"/>
                  </a:cubicBezTo>
                  <a:cubicBezTo>
                    <a:pt x="72" y="689"/>
                    <a:pt x="104" y="810"/>
                    <a:pt x="149" y="927"/>
                  </a:cubicBezTo>
                  <a:cubicBezTo>
                    <a:pt x="162" y="963"/>
                    <a:pt x="180" y="1004"/>
                    <a:pt x="203" y="1040"/>
                  </a:cubicBezTo>
                  <a:lnTo>
                    <a:pt x="225" y="1080"/>
                  </a:lnTo>
                  <a:cubicBezTo>
                    <a:pt x="233" y="1091"/>
                    <a:pt x="240" y="1099"/>
                    <a:pt x="252" y="1099"/>
                  </a:cubicBezTo>
                  <a:cubicBezTo>
                    <a:pt x="255" y="1099"/>
                    <a:pt x="258" y="1099"/>
                    <a:pt x="261" y="1098"/>
                  </a:cubicBezTo>
                  <a:cubicBezTo>
                    <a:pt x="275" y="1094"/>
                    <a:pt x="284" y="1080"/>
                    <a:pt x="284" y="1062"/>
                  </a:cubicBezTo>
                  <a:cubicBezTo>
                    <a:pt x="284" y="1062"/>
                    <a:pt x="270" y="999"/>
                    <a:pt x="252" y="900"/>
                  </a:cubicBezTo>
                  <a:cubicBezTo>
                    <a:pt x="234" y="801"/>
                    <a:pt x="212" y="671"/>
                    <a:pt x="189" y="540"/>
                  </a:cubicBezTo>
                  <a:cubicBezTo>
                    <a:pt x="180" y="477"/>
                    <a:pt x="162" y="414"/>
                    <a:pt x="149" y="351"/>
                  </a:cubicBezTo>
                  <a:cubicBezTo>
                    <a:pt x="140" y="288"/>
                    <a:pt x="122" y="230"/>
                    <a:pt x="108" y="180"/>
                  </a:cubicBezTo>
                  <a:cubicBezTo>
                    <a:pt x="81" y="86"/>
                    <a:pt x="59" y="19"/>
                    <a:pt x="59" y="19"/>
                  </a:cubicBezTo>
                  <a:cubicBezTo>
                    <a:pt x="54" y="10"/>
                    <a:pt x="45" y="1"/>
                    <a:pt x="3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5"/>
            <p:cNvSpPr/>
            <p:nvPr/>
          </p:nvSpPr>
          <p:spPr>
            <a:xfrm>
              <a:off x="3465900" y="1458550"/>
              <a:ext cx="9475" cy="19375"/>
            </a:xfrm>
            <a:custGeom>
              <a:rect b="b" l="l" r="r" t="t"/>
              <a:pathLst>
                <a:path extrusionOk="0" h="775" w="379">
                  <a:moveTo>
                    <a:pt x="297" y="0"/>
                  </a:moveTo>
                  <a:cubicBezTo>
                    <a:pt x="282" y="0"/>
                    <a:pt x="270" y="3"/>
                    <a:pt x="257" y="6"/>
                  </a:cubicBezTo>
                  <a:cubicBezTo>
                    <a:pt x="234" y="11"/>
                    <a:pt x="212" y="24"/>
                    <a:pt x="189" y="38"/>
                  </a:cubicBezTo>
                  <a:cubicBezTo>
                    <a:pt x="149" y="74"/>
                    <a:pt x="113" y="114"/>
                    <a:pt x="91" y="164"/>
                  </a:cubicBezTo>
                  <a:cubicBezTo>
                    <a:pt x="68" y="213"/>
                    <a:pt x="50" y="263"/>
                    <a:pt x="32" y="317"/>
                  </a:cubicBezTo>
                  <a:cubicBezTo>
                    <a:pt x="23" y="371"/>
                    <a:pt x="10" y="425"/>
                    <a:pt x="5" y="479"/>
                  </a:cubicBezTo>
                  <a:cubicBezTo>
                    <a:pt x="1" y="524"/>
                    <a:pt x="1" y="569"/>
                    <a:pt x="1" y="618"/>
                  </a:cubicBezTo>
                  <a:cubicBezTo>
                    <a:pt x="1" y="663"/>
                    <a:pt x="5" y="708"/>
                    <a:pt x="14" y="753"/>
                  </a:cubicBezTo>
                  <a:cubicBezTo>
                    <a:pt x="19" y="762"/>
                    <a:pt x="28" y="771"/>
                    <a:pt x="37" y="771"/>
                  </a:cubicBezTo>
                  <a:cubicBezTo>
                    <a:pt x="40" y="774"/>
                    <a:pt x="44" y="775"/>
                    <a:pt x="48" y="775"/>
                  </a:cubicBezTo>
                  <a:cubicBezTo>
                    <a:pt x="59" y="775"/>
                    <a:pt x="69" y="766"/>
                    <a:pt x="73" y="753"/>
                  </a:cubicBezTo>
                  <a:cubicBezTo>
                    <a:pt x="73" y="753"/>
                    <a:pt x="91" y="704"/>
                    <a:pt x="109" y="627"/>
                  </a:cubicBezTo>
                  <a:cubicBezTo>
                    <a:pt x="118" y="591"/>
                    <a:pt x="131" y="546"/>
                    <a:pt x="140" y="501"/>
                  </a:cubicBezTo>
                  <a:cubicBezTo>
                    <a:pt x="149" y="452"/>
                    <a:pt x="162" y="402"/>
                    <a:pt x="176" y="353"/>
                  </a:cubicBezTo>
                  <a:cubicBezTo>
                    <a:pt x="185" y="308"/>
                    <a:pt x="198" y="263"/>
                    <a:pt x="216" y="218"/>
                  </a:cubicBezTo>
                  <a:cubicBezTo>
                    <a:pt x="225" y="182"/>
                    <a:pt x="243" y="150"/>
                    <a:pt x="266" y="119"/>
                  </a:cubicBezTo>
                  <a:cubicBezTo>
                    <a:pt x="275" y="110"/>
                    <a:pt x="284" y="96"/>
                    <a:pt x="288" y="92"/>
                  </a:cubicBezTo>
                  <a:cubicBezTo>
                    <a:pt x="297" y="87"/>
                    <a:pt x="297" y="78"/>
                    <a:pt x="315" y="78"/>
                  </a:cubicBezTo>
                  <a:lnTo>
                    <a:pt x="351" y="74"/>
                  </a:lnTo>
                  <a:cubicBezTo>
                    <a:pt x="360" y="69"/>
                    <a:pt x="369" y="60"/>
                    <a:pt x="374" y="47"/>
                  </a:cubicBezTo>
                  <a:cubicBezTo>
                    <a:pt x="378" y="33"/>
                    <a:pt x="365" y="15"/>
                    <a:pt x="351" y="11"/>
                  </a:cubicBezTo>
                  <a:lnTo>
                    <a:pt x="315" y="2"/>
                  </a:lnTo>
                  <a:cubicBezTo>
                    <a:pt x="309" y="1"/>
                    <a:pt x="303" y="0"/>
                    <a:pt x="297"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5"/>
            <p:cNvSpPr/>
            <p:nvPr/>
          </p:nvSpPr>
          <p:spPr>
            <a:xfrm>
              <a:off x="3462750" y="1423750"/>
              <a:ext cx="17125" cy="23475"/>
            </a:xfrm>
            <a:custGeom>
              <a:rect b="b" l="l" r="r" t="t"/>
              <a:pathLst>
                <a:path extrusionOk="0" h="939" w="685">
                  <a:moveTo>
                    <a:pt x="125" y="1"/>
                  </a:moveTo>
                  <a:cubicBezTo>
                    <a:pt x="105" y="1"/>
                    <a:pt x="87" y="9"/>
                    <a:pt x="73" y="26"/>
                  </a:cubicBezTo>
                  <a:cubicBezTo>
                    <a:pt x="73" y="26"/>
                    <a:pt x="1" y="661"/>
                    <a:pt x="77" y="805"/>
                  </a:cubicBezTo>
                  <a:cubicBezTo>
                    <a:pt x="139" y="914"/>
                    <a:pt x="261" y="938"/>
                    <a:pt x="358" y="938"/>
                  </a:cubicBezTo>
                  <a:cubicBezTo>
                    <a:pt x="437" y="938"/>
                    <a:pt x="500" y="922"/>
                    <a:pt x="500" y="922"/>
                  </a:cubicBezTo>
                  <a:cubicBezTo>
                    <a:pt x="500" y="922"/>
                    <a:pt x="684" y="863"/>
                    <a:pt x="680" y="728"/>
                  </a:cubicBezTo>
                  <a:cubicBezTo>
                    <a:pt x="676" y="607"/>
                    <a:pt x="302" y="1"/>
                    <a:pt x="125" y="1"/>
                  </a:cubicBezTo>
                  <a:close/>
                </a:path>
              </a:pathLst>
            </a:custGeom>
            <a:solidFill>
              <a:srgbClr val="FF9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5"/>
            <p:cNvSpPr/>
            <p:nvPr/>
          </p:nvSpPr>
          <p:spPr>
            <a:xfrm>
              <a:off x="3461750" y="1423600"/>
              <a:ext cx="14625" cy="25225"/>
            </a:xfrm>
            <a:custGeom>
              <a:rect b="b" l="l" r="r" t="t"/>
              <a:pathLst>
                <a:path extrusionOk="0" h="1009" w="585">
                  <a:moveTo>
                    <a:pt x="117" y="0"/>
                  </a:moveTo>
                  <a:cubicBezTo>
                    <a:pt x="97" y="0"/>
                    <a:pt x="76" y="13"/>
                    <a:pt x="72" y="32"/>
                  </a:cubicBezTo>
                  <a:cubicBezTo>
                    <a:pt x="54" y="95"/>
                    <a:pt x="41" y="163"/>
                    <a:pt x="27" y="226"/>
                  </a:cubicBezTo>
                  <a:cubicBezTo>
                    <a:pt x="18" y="293"/>
                    <a:pt x="9" y="361"/>
                    <a:pt x="5" y="428"/>
                  </a:cubicBezTo>
                  <a:cubicBezTo>
                    <a:pt x="0" y="469"/>
                    <a:pt x="0" y="505"/>
                    <a:pt x="0" y="545"/>
                  </a:cubicBezTo>
                  <a:cubicBezTo>
                    <a:pt x="0" y="586"/>
                    <a:pt x="0" y="631"/>
                    <a:pt x="0" y="671"/>
                  </a:cubicBezTo>
                  <a:cubicBezTo>
                    <a:pt x="5" y="716"/>
                    <a:pt x="14" y="761"/>
                    <a:pt x="27" y="806"/>
                  </a:cubicBezTo>
                  <a:lnTo>
                    <a:pt x="41" y="842"/>
                  </a:lnTo>
                  <a:lnTo>
                    <a:pt x="45" y="851"/>
                  </a:lnTo>
                  <a:lnTo>
                    <a:pt x="54" y="860"/>
                  </a:lnTo>
                  <a:lnTo>
                    <a:pt x="54" y="865"/>
                  </a:lnTo>
                  <a:lnTo>
                    <a:pt x="63" y="874"/>
                  </a:lnTo>
                  <a:lnTo>
                    <a:pt x="99" y="919"/>
                  </a:lnTo>
                  <a:cubicBezTo>
                    <a:pt x="135" y="950"/>
                    <a:pt x="180" y="977"/>
                    <a:pt x="225" y="991"/>
                  </a:cubicBezTo>
                  <a:cubicBezTo>
                    <a:pt x="267" y="1003"/>
                    <a:pt x="313" y="1009"/>
                    <a:pt x="358" y="1009"/>
                  </a:cubicBezTo>
                  <a:cubicBezTo>
                    <a:pt x="380" y="1009"/>
                    <a:pt x="402" y="1007"/>
                    <a:pt x="423" y="1004"/>
                  </a:cubicBezTo>
                  <a:cubicBezTo>
                    <a:pt x="450" y="1000"/>
                    <a:pt x="472" y="995"/>
                    <a:pt x="490" y="991"/>
                  </a:cubicBezTo>
                  <a:cubicBezTo>
                    <a:pt x="508" y="986"/>
                    <a:pt x="531" y="977"/>
                    <a:pt x="549" y="973"/>
                  </a:cubicBezTo>
                  <a:cubicBezTo>
                    <a:pt x="571" y="964"/>
                    <a:pt x="585" y="941"/>
                    <a:pt x="580" y="914"/>
                  </a:cubicBezTo>
                  <a:cubicBezTo>
                    <a:pt x="573" y="895"/>
                    <a:pt x="555" y="882"/>
                    <a:pt x="532" y="882"/>
                  </a:cubicBezTo>
                  <a:cubicBezTo>
                    <a:pt x="529" y="882"/>
                    <a:pt x="525" y="882"/>
                    <a:pt x="522" y="883"/>
                  </a:cubicBezTo>
                  <a:cubicBezTo>
                    <a:pt x="506" y="884"/>
                    <a:pt x="491" y="884"/>
                    <a:pt x="475" y="884"/>
                  </a:cubicBezTo>
                  <a:cubicBezTo>
                    <a:pt x="432" y="884"/>
                    <a:pt x="389" y="880"/>
                    <a:pt x="346" y="874"/>
                  </a:cubicBezTo>
                  <a:cubicBezTo>
                    <a:pt x="320" y="869"/>
                    <a:pt x="297" y="865"/>
                    <a:pt x="275" y="851"/>
                  </a:cubicBezTo>
                  <a:cubicBezTo>
                    <a:pt x="261" y="851"/>
                    <a:pt x="252" y="842"/>
                    <a:pt x="243" y="833"/>
                  </a:cubicBezTo>
                  <a:cubicBezTo>
                    <a:pt x="239" y="829"/>
                    <a:pt x="230" y="829"/>
                    <a:pt x="221" y="820"/>
                  </a:cubicBezTo>
                  <a:lnTo>
                    <a:pt x="185" y="775"/>
                  </a:lnTo>
                  <a:lnTo>
                    <a:pt x="185" y="770"/>
                  </a:lnTo>
                  <a:lnTo>
                    <a:pt x="180" y="748"/>
                  </a:lnTo>
                  <a:cubicBezTo>
                    <a:pt x="171" y="721"/>
                    <a:pt x="167" y="685"/>
                    <a:pt x="167" y="653"/>
                  </a:cubicBezTo>
                  <a:cubicBezTo>
                    <a:pt x="162" y="617"/>
                    <a:pt x="162" y="581"/>
                    <a:pt x="162" y="541"/>
                  </a:cubicBezTo>
                  <a:lnTo>
                    <a:pt x="162" y="428"/>
                  </a:lnTo>
                  <a:lnTo>
                    <a:pt x="162" y="230"/>
                  </a:lnTo>
                  <a:cubicBezTo>
                    <a:pt x="162" y="118"/>
                    <a:pt x="158" y="37"/>
                    <a:pt x="158" y="37"/>
                  </a:cubicBezTo>
                  <a:cubicBezTo>
                    <a:pt x="153" y="23"/>
                    <a:pt x="144" y="10"/>
                    <a:pt x="126" y="1"/>
                  </a:cubicBezTo>
                  <a:cubicBezTo>
                    <a:pt x="123" y="0"/>
                    <a:pt x="120" y="0"/>
                    <a:pt x="117" y="0"/>
                  </a:cubicBezTo>
                  <a:close/>
                </a:path>
              </a:pathLst>
            </a:custGeom>
            <a:solidFill>
              <a:srgbClr val="F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5"/>
            <p:cNvSpPr/>
            <p:nvPr/>
          </p:nvSpPr>
          <p:spPr>
            <a:xfrm>
              <a:off x="3468950" y="1388975"/>
              <a:ext cx="23400" cy="11225"/>
            </a:xfrm>
            <a:custGeom>
              <a:rect b="b" l="l" r="r" t="t"/>
              <a:pathLst>
                <a:path extrusionOk="0" h="449" w="936">
                  <a:moveTo>
                    <a:pt x="510" y="0"/>
                  </a:moveTo>
                  <a:cubicBezTo>
                    <a:pt x="483" y="0"/>
                    <a:pt x="456" y="2"/>
                    <a:pt x="427" y="5"/>
                  </a:cubicBezTo>
                  <a:cubicBezTo>
                    <a:pt x="130" y="32"/>
                    <a:pt x="0" y="252"/>
                    <a:pt x="40" y="365"/>
                  </a:cubicBezTo>
                  <a:cubicBezTo>
                    <a:pt x="63" y="427"/>
                    <a:pt x="96" y="449"/>
                    <a:pt x="140" y="449"/>
                  </a:cubicBezTo>
                  <a:cubicBezTo>
                    <a:pt x="230" y="449"/>
                    <a:pt x="363" y="355"/>
                    <a:pt x="526" y="315"/>
                  </a:cubicBezTo>
                  <a:cubicBezTo>
                    <a:pt x="774" y="257"/>
                    <a:pt x="936" y="302"/>
                    <a:pt x="936" y="207"/>
                  </a:cubicBezTo>
                  <a:cubicBezTo>
                    <a:pt x="936" y="126"/>
                    <a:pt x="763" y="0"/>
                    <a:pt x="510"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5"/>
            <p:cNvSpPr/>
            <p:nvPr/>
          </p:nvSpPr>
          <p:spPr>
            <a:xfrm>
              <a:off x="3428450" y="1411875"/>
              <a:ext cx="18575" cy="20950"/>
            </a:xfrm>
            <a:custGeom>
              <a:rect b="b" l="l" r="r" t="t"/>
              <a:pathLst>
                <a:path extrusionOk="0" h="838" w="743">
                  <a:moveTo>
                    <a:pt x="484" y="1"/>
                  </a:moveTo>
                  <a:cubicBezTo>
                    <a:pt x="369" y="1"/>
                    <a:pt x="209" y="85"/>
                    <a:pt x="122" y="290"/>
                  </a:cubicBezTo>
                  <a:cubicBezTo>
                    <a:pt x="1" y="564"/>
                    <a:pt x="77" y="803"/>
                    <a:pt x="162" y="834"/>
                  </a:cubicBezTo>
                  <a:cubicBezTo>
                    <a:pt x="169" y="836"/>
                    <a:pt x="175" y="837"/>
                    <a:pt x="181" y="837"/>
                  </a:cubicBezTo>
                  <a:cubicBezTo>
                    <a:pt x="254" y="837"/>
                    <a:pt x="266" y="679"/>
                    <a:pt x="387" y="479"/>
                  </a:cubicBezTo>
                  <a:cubicBezTo>
                    <a:pt x="513" y="263"/>
                    <a:pt x="743" y="151"/>
                    <a:pt x="581" y="29"/>
                  </a:cubicBezTo>
                  <a:cubicBezTo>
                    <a:pt x="557" y="11"/>
                    <a:pt x="523" y="1"/>
                    <a:pt x="484"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5"/>
            <p:cNvSpPr/>
            <p:nvPr/>
          </p:nvSpPr>
          <p:spPr>
            <a:xfrm>
              <a:off x="3479500" y="1403850"/>
              <a:ext cx="21075" cy="22875"/>
            </a:xfrm>
            <a:custGeom>
              <a:rect b="b" l="l" r="r" t="t"/>
              <a:pathLst>
                <a:path extrusionOk="0" h="915" w="843">
                  <a:moveTo>
                    <a:pt x="502" y="1"/>
                  </a:moveTo>
                  <a:cubicBezTo>
                    <a:pt x="495" y="1"/>
                    <a:pt x="488" y="2"/>
                    <a:pt x="482" y="4"/>
                  </a:cubicBezTo>
                  <a:cubicBezTo>
                    <a:pt x="455" y="22"/>
                    <a:pt x="455" y="53"/>
                    <a:pt x="473" y="76"/>
                  </a:cubicBezTo>
                  <a:lnTo>
                    <a:pt x="509" y="125"/>
                  </a:lnTo>
                  <a:cubicBezTo>
                    <a:pt x="536" y="166"/>
                    <a:pt x="568" y="211"/>
                    <a:pt x="590" y="260"/>
                  </a:cubicBezTo>
                  <a:cubicBezTo>
                    <a:pt x="622" y="314"/>
                    <a:pt x="640" y="377"/>
                    <a:pt x="653" y="445"/>
                  </a:cubicBezTo>
                  <a:cubicBezTo>
                    <a:pt x="653" y="476"/>
                    <a:pt x="653" y="507"/>
                    <a:pt x="649" y="539"/>
                  </a:cubicBezTo>
                  <a:cubicBezTo>
                    <a:pt x="640" y="566"/>
                    <a:pt x="626" y="597"/>
                    <a:pt x="613" y="624"/>
                  </a:cubicBezTo>
                  <a:cubicBezTo>
                    <a:pt x="604" y="638"/>
                    <a:pt x="595" y="651"/>
                    <a:pt x="586" y="660"/>
                  </a:cubicBezTo>
                  <a:cubicBezTo>
                    <a:pt x="572" y="674"/>
                    <a:pt x="563" y="683"/>
                    <a:pt x="550" y="692"/>
                  </a:cubicBezTo>
                  <a:cubicBezTo>
                    <a:pt x="527" y="710"/>
                    <a:pt x="500" y="723"/>
                    <a:pt x="469" y="728"/>
                  </a:cubicBezTo>
                  <a:cubicBezTo>
                    <a:pt x="432" y="736"/>
                    <a:pt x="396" y="741"/>
                    <a:pt x="359" y="741"/>
                  </a:cubicBezTo>
                  <a:cubicBezTo>
                    <a:pt x="333" y="741"/>
                    <a:pt x="306" y="738"/>
                    <a:pt x="280" y="732"/>
                  </a:cubicBezTo>
                  <a:cubicBezTo>
                    <a:pt x="230" y="728"/>
                    <a:pt x="181" y="714"/>
                    <a:pt x="131" y="701"/>
                  </a:cubicBezTo>
                  <a:lnTo>
                    <a:pt x="73" y="683"/>
                  </a:lnTo>
                  <a:lnTo>
                    <a:pt x="68" y="683"/>
                  </a:lnTo>
                  <a:cubicBezTo>
                    <a:pt x="63" y="682"/>
                    <a:pt x="58" y="681"/>
                    <a:pt x="53" y="681"/>
                  </a:cubicBezTo>
                  <a:cubicBezTo>
                    <a:pt x="36" y="681"/>
                    <a:pt x="20" y="688"/>
                    <a:pt x="10" y="705"/>
                  </a:cubicBezTo>
                  <a:cubicBezTo>
                    <a:pt x="1" y="732"/>
                    <a:pt x="10" y="764"/>
                    <a:pt x="37" y="777"/>
                  </a:cubicBezTo>
                  <a:lnTo>
                    <a:pt x="50" y="786"/>
                  </a:lnTo>
                  <a:cubicBezTo>
                    <a:pt x="64" y="795"/>
                    <a:pt x="77" y="804"/>
                    <a:pt x="100" y="813"/>
                  </a:cubicBezTo>
                  <a:cubicBezTo>
                    <a:pt x="149" y="845"/>
                    <a:pt x="208" y="867"/>
                    <a:pt x="266" y="885"/>
                  </a:cubicBezTo>
                  <a:cubicBezTo>
                    <a:pt x="325" y="904"/>
                    <a:pt x="386" y="914"/>
                    <a:pt x="448" y="914"/>
                  </a:cubicBezTo>
                  <a:cubicBezTo>
                    <a:pt x="476" y="914"/>
                    <a:pt x="504" y="912"/>
                    <a:pt x="532" y="908"/>
                  </a:cubicBezTo>
                  <a:cubicBezTo>
                    <a:pt x="581" y="899"/>
                    <a:pt x="631" y="881"/>
                    <a:pt x="676" y="854"/>
                  </a:cubicBezTo>
                  <a:cubicBezTo>
                    <a:pt x="694" y="840"/>
                    <a:pt x="712" y="827"/>
                    <a:pt x="730" y="804"/>
                  </a:cubicBezTo>
                  <a:cubicBezTo>
                    <a:pt x="748" y="791"/>
                    <a:pt x="761" y="773"/>
                    <a:pt x="775" y="750"/>
                  </a:cubicBezTo>
                  <a:cubicBezTo>
                    <a:pt x="806" y="705"/>
                    <a:pt x="824" y="660"/>
                    <a:pt x="833" y="606"/>
                  </a:cubicBezTo>
                  <a:cubicBezTo>
                    <a:pt x="842" y="557"/>
                    <a:pt x="842" y="503"/>
                    <a:pt x="833" y="449"/>
                  </a:cubicBezTo>
                  <a:cubicBezTo>
                    <a:pt x="815" y="359"/>
                    <a:pt x="775" y="274"/>
                    <a:pt x="716" y="197"/>
                  </a:cubicBezTo>
                  <a:cubicBezTo>
                    <a:pt x="680" y="143"/>
                    <a:pt x="635" y="98"/>
                    <a:pt x="590" y="58"/>
                  </a:cubicBezTo>
                  <a:cubicBezTo>
                    <a:pt x="572" y="40"/>
                    <a:pt x="550" y="22"/>
                    <a:pt x="532" y="8"/>
                  </a:cubicBezTo>
                  <a:cubicBezTo>
                    <a:pt x="524" y="3"/>
                    <a:pt x="513" y="1"/>
                    <a:pt x="502"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5"/>
            <p:cNvSpPr/>
            <p:nvPr/>
          </p:nvSpPr>
          <p:spPr>
            <a:xfrm>
              <a:off x="3496550" y="1408225"/>
              <a:ext cx="8975" cy="4150"/>
            </a:xfrm>
            <a:custGeom>
              <a:rect b="b" l="l" r="r" t="t"/>
              <a:pathLst>
                <a:path extrusionOk="0" h="166" w="359">
                  <a:moveTo>
                    <a:pt x="219" y="1"/>
                  </a:moveTo>
                  <a:cubicBezTo>
                    <a:pt x="197" y="1"/>
                    <a:pt x="176" y="2"/>
                    <a:pt x="160" y="4"/>
                  </a:cubicBezTo>
                  <a:cubicBezTo>
                    <a:pt x="106" y="4"/>
                    <a:pt x="57" y="27"/>
                    <a:pt x="16" y="63"/>
                  </a:cubicBezTo>
                  <a:cubicBezTo>
                    <a:pt x="0" y="102"/>
                    <a:pt x="43" y="166"/>
                    <a:pt x="72" y="166"/>
                  </a:cubicBezTo>
                  <a:cubicBezTo>
                    <a:pt x="76" y="166"/>
                    <a:pt x="80" y="164"/>
                    <a:pt x="84" y="162"/>
                  </a:cubicBezTo>
                  <a:cubicBezTo>
                    <a:pt x="115" y="135"/>
                    <a:pt x="156" y="112"/>
                    <a:pt x="196" y="94"/>
                  </a:cubicBezTo>
                  <a:cubicBezTo>
                    <a:pt x="277" y="54"/>
                    <a:pt x="358" y="54"/>
                    <a:pt x="358" y="27"/>
                  </a:cubicBezTo>
                  <a:cubicBezTo>
                    <a:pt x="355" y="10"/>
                    <a:pt x="282" y="1"/>
                    <a:pt x="21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5"/>
            <p:cNvSpPr/>
            <p:nvPr/>
          </p:nvSpPr>
          <p:spPr>
            <a:xfrm>
              <a:off x="3493400" y="1403825"/>
              <a:ext cx="8750" cy="4775"/>
            </a:xfrm>
            <a:custGeom>
              <a:rect b="b" l="l" r="r" t="t"/>
              <a:pathLst>
                <a:path extrusionOk="0" h="191" w="350">
                  <a:moveTo>
                    <a:pt x="281" y="0"/>
                  </a:moveTo>
                  <a:cubicBezTo>
                    <a:pt x="236" y="0"/>
                    <a:pt x="178" y="8"/>
                    <a:pt x="147" y="18"/>
                  </a:cubicBezTo>
                  <a:cubicBezTo>
                    <a:pt x="93" y="27"/>
                    <a:pt x="43" y="54"/>
                    <a:pt x="12" y="99"/>
                  </a:cubicBezTo>
                  <a:cubicBezTo>
                    <a:pt x="0" y="133"/>
                    <a:pt x="50" y="190"/>
                    <a:pt x="80" y="190"/>
                  </a:cubicBezTo>
                  <a:cubicBezTo>
                    <a:pt x="85" y="190"/>
                    <a:pt x="89" y="189"/>
                    <a:pt x="93" y="185"/>
                  </a:cubicBezTo>
                  <a:cubicBezTo>
                    <a:pt x="120" y="153"/>
                    <a:pt x="151" y="122"/>
                    <a:pt x="187" y="99"/>
                  </a:cubicBezTo>
                  <a:cubicBezTo>
                    <a:pt x="268" y="50"/>
                    <a:pt x="349" y="36"/>
                    <a:pt x="340" y="14"/>
                  </a:cubicBezTo>
                  <a:cubicBezTo>
                    <a:pt x="338" y="4"/>
                    <a:pt x="313" y="0"/>
                    <a:pt x="281"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5"/>
            <p:cNvSpPr/>
            <p:nvPr/>
          </p:nvSpPr>
          <p:spPr>
            <a:xfrm>
              <a:off x="3440250" y="1435000"/>
              <a:ext cx="15550" cy="17750"/>
            </a:xfrm>
            <a:custGeom>
              <a:rect b="b" l="l" r="r" t="t"/>
              <a:pathLst>
                <a:path extrusionOk="0" h="710" w="622">
                  <a:moveTo>
                    <a:pt x="332" y="0"/>
                  </a:moveTo>
                  <a:cubicBezTo>
                    <a:pt x="320" y="0"/>
                    <a:pt x="308" y="6"/>
                    <a:pt x="302" y="17"/>
                  </a:cubicBezTo>
                  <a:cubicBezTo>
                    <a:pt x="293" y="35"/>
                    <a:pt x="298" y="53"/>
                    <a:pt x="311" y="62"/>
                  </a:cubicBezTo>
                  <a:lnTo>
                    <a:pt x="311" y="67"/>
                  </a:lnTo>
                  <a:lnTo>
                    <a:pt x="343" y="98"/>
                  </a:lnTo>
                  <a:cubicBezTo>
                    <a:pt x="365" y="130"/>
                    <a:pt x="392" y="161"/>
                    <a:pt x="415" y="193"/>
                  </a:cubicBezTo>
                  <a:cubicBezTo>
                    <a:pt x="442" y="233"/>
                    <a:pt x="460" y="278"/>
                    <a:pt x="473" y="328"/>
                  </a:cubicBezTo>
                  <a:cubicBezTo>
                    <a:pt x="482" y="350"/>
                    <a:pt x="482" y="373"/>
                    <a:pt x="478" y="395"/>
                  </a:cubicBezTo>
                  <a:cubicBezTo>
                    <a:pt x="478" y="409"/>
                    <a:pt x="478" y="418"/>
                    <a:pt x="473" y="431"/>
                  </a:cubicBezTo>
                  <a:cubicBezTo>
                    <a:pt x="469" y="440"/>
                    <a:pt x="464" y="454"/>
                    <a:pt x="460" y="463"/>
                  </a:cubicBezTo>
                  <a:cubicBezTo>
                    <a:pt x="451" y="485"/>
                    <a:pt x="437" y="503"/>
                    <a:pt x="419" y="521"/>
                  </a:cubicBezTo>
                  <a:cubicBezTo>
                    <a:pt x="401" y="535"/>
                    <a:pt x="383" y="548"/>
                    <a:pt x="365" y="557"/>
                  </a:cubicBezTo>
                  <a:cubicBezTo>
                    <a:pt x="320" y="575"/>
                    <a:pt x="275" y="584"/>
                    <a:pt x="230" y="584"/>
                  </a:cubicBezTo>
                  <a:cubicBezTo>
                    <a:pt x="194" y="584"/>
                    <a:pt x="158" y="584"/>
                    <a:pt x="122" y="580"/>
                  </a:cubicBezTo>
                  <a:cubicBezTo>
                    <a:pt x="95" y="575"/>
                    <a:pt x="68" y="566"/>
                    <a:pt x="41" y="557"/>
                  </a:cubicBezTo>
                  <a:cubicBezTo>
                    <a:pt x="39" y="557"/>
                    <a:pt x="37" y="556"/>
                    <a:pt x="34" y="556"/>
                  </a:cubicBezTo>
                  <a:cubicBezTo>
                    <a:pt x="18" y="556"/>
                    <a:pt x="1" y="569"/>
                    <a:pt x="1" y="589"/>
                  </a:cubicBezTo>
                  <a:cubicBezTo>
                    <a:pt x="1" y="602"/>
                    <a:pt x="10" y="616"/>
                    <a:pt x="23" y="625"/>
                  </a:cubicBezTo>
                  <a:cubicBezTo>
                    <a:pt x="37" y="634"/>
                    <a:pt x="55" y="643"/>
                    <a:pt x="68" y="647"/>
                  </a:cubicBezTo>
                  <a:cubicBezTo>
                    <a:pt x="122" y="670"/>
                    <a:pt x="181" y="692"/>
                    <a:pt x="239" y="706"/>
                  </a:cubicBezTo>
                  <a:cubicBezTo>
                    <a:pt x="259" y="708"/>
                    <a:pt x="280" y="710"/>
                    <a:pt x="300" y="710"/>
                  </a:cubicBezTo>
                  <a:cubicBezTo>
                    <a:pt x="344" y="710"/>
                    <a:pt x="388" y="703"/>
                    <a:pt x="428" y="688"/>
                  </a:cubicBezTo>
                  <a:cubicBezTo>
                    <a:pt x="464" y="679"/>
                    <a:pt x="496" y="656"/>
                    <a:pt x="523" y="634"/>
                  </a:cubicBezTo>
                  <a:cubicBezTo>
                    <a:pt x="554" y="607"/>
                    <a:pt x="577" y="575"/>
                    <a:pt x="590" y="539"/>
                  </a:cubicBezTo>
                  <a:cubicBezTo>
                    <a:pt x="599" y="521"/>
                    <a:pt x="608" y="503"/>
                    <a:pt x="613" y="485"/>
                  </a:cubicBezTo>
                  <a:cubicBezTo>
                    <a:pt x="617" y="463"/>
                    <a:pt x="622" y="445"/>
                    <a:pt x="622" y="422"/>
                  </a:cubicBezTo>
                  <a:cubicBezTo>
                    <a:pt x="622" y="382"/>
                    <a:pt x="617" y="341"/>
                    <a:pt x="604" y="305"/>
                  </a:cubicBezTo>
                  <a:cubicBezTo>
                    <a:pt x="581" y="238"/>
                    <a:pt x="545" y="179"/>
                    <a:pt x="500" y="130"/>
                  </a:cubicBezTo>
                  <a:cubicBezTo>
                    <a:pt x="469" y="94"/>
                    <a:pt x="433" y="67"/>
                    <a:pt x="397" y="40"/>
                  </a:cubicBezTo>
                  <a:cubicBezTo>
                    <a:pt x="383" y="26"/>
                    <a:pt x="374" y="22"/>
                    <a:pt x="365" y="17"/>
                  </a:cubicBezTo>
                  <a:lnTo>
                    <a:pt x="356" y="8"/>
                  </a:lnTo>
                  <a:cubicBezTo>
                    <a:pt x="349" y="3"/>
                    <a:pt x="341" y="0"/>
                    <a:pt x="332"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5"/>
            <p:cNvSpPr/>
            <p:nvPr/>
          </p:nvSpPr>
          <p:spPr>
            <a:xfrm>
              <a:off x="3446325" y="1451375"/>
              <a:ext cx="3075" cy="6700"/>
            </a:xfrm>
            <a:custGeom>
              <a:rect b="b" l="l" r="r" t="t"/>
              <a:pathLst>
                <a:path extrusionOk="0" h="268" w="123">
                  <a:moveTo>
                    <a:pt x="50" y="1"/>
                  </a:moveTo>
                  <a:cubicBezTo>
                    <a:pt x="33" y="1"/>
                    <a:pt x="17" y="6"/>
                    <a:pt x="10" y="19"/>
                  </a:cubicBezTo>
                  <a:cubicBezTo>
                    <a:pt x="1" y="60"/>
                    <a:pt x="5" y="105"/>
                    <a:pt x="23" y="141"/>
                  </a:cubicBezTo>
                  <a:cubicBezTo>
                    <a:pt x="40" y="183"/>
                    <a:pt x="86" y="267"/>
                    <a:pt x="102" y="267"/>
                  </a:cubicBezTo>
                  <a:cubicBezTo>
                    <a:pt x="103" y="267"/>
                    <a:pt x="104" y="267"/>
                    <a:pt x="104" y="266"/>
                  </a:cubicBezTo>
                  <a:cubicBezTo>
                    <a:pt x="122" y="257"/>
                    <a:pt x="95" y="204"/>
                    <a:pt x="91" y="127"/>
                  </a:cubicBezTo>
                  <a:cubicBezTo>
                    <a:pt x="86" y="96"/>
                    <a:pt x="86" y="60"/>
                    <a:pt x="95" y="28"/>
                  </a:cubicBezTo>
                  <a:cubicBezTo>
                    <a:pt x="98" y="12"/>
                    <a:pt x="74" y="1"/>
                    <a:pt x="50"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5"/>
            <p:cNvSpPr/>
            <p:nvPr/>
          </p:nvSpPr>
          <p:spPr>
            <a:xfrm>
              <a:off x="3442950" y="1450525"/>
              <a:ext cx="2550" cy="6850"/>
            </a:xfrm>
            <a:custGeom>
              <a:rect b="b" l="l" r="r" t="t"/>
              <a:pathLst>
                <a:path extrusionOk="0" h="274" w="102">
                  <a:moveTo>
                    <a:pt x="48" y="0"/>
                  </a:moveTo>
                  <a:cubicBezTo>
                    <a:pt x="35" y="0"/>
                    <a:pt x="23" y="4"/>
                    <a:pt x="14" y="13"/>
                  </a:cubicBezTo>
                  <a:cubicBezTo>
                    <a:pt x="1" y="49"/>
                    <a:pt x="1" y="94"/>
                    <a:pt x="10" y="134"/>
                  </a:cubicBezTo>
                  <a:cubicBezTo>
                    <a:pt x="23" y="178"/>
                    <a:pt x="58" y="274"/>
                    <a:pt x="76" y="274"/>
                  </a:cubicBezTo>
                  <a:cubicBezTo>
                    <a:pt x="77" y="274"/>
                    <a:pt x="77" y="274"/>
                    <a:pt x="77" y="273"/>
                  </a:cubicBezTo>
                  <a:cubicBezTo>
                    <a:pt x="95" y="269"/>
                    <a:pt x="73" y="206"/>
                    <a:pt x="77" y="134"/>
                  </a:cubicBezTo>
                  <a:cubicBezTo>
                    <a:pt x="77" y="98"/>
                    <a:pt x="86" y="67"/>
                    <a:pt x="95" y="35"/>
                  </a:cubicBezTo>
                  <a:cubicBezTo>
                    <a:pt x="101" y="17"/>
                    <a:pt x="74" y="0"/>
                    <a:pt x="48"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5"/>
            <p:cNvSpPr/>
            <p:nvPr/>
          </p:nvSpPr>
          <p:spPr>
            <a:xfrm>
              <a:off x="3498525" y="1458575"/>
              <a:ext cx="46475" cy="83350"/>
            </a:xfrm>
            <a:custGeom>
              <a:rect b="b" l="l" r="r" t="t"/>
              <a:pathLst>
                <a:path extrusionOk="0" h="3334" w="1859">
                  <a:moveTo>
                    <a:pt x="221" y="1"/>
                  </a:moveTo>
                  <a:cubicBezTo>
                    <a:pt x="203" y="1"/>
                    <a:pt x="185" y="10"/>
                    <a:pt x="167" y="14"/>
                  </a:cubicBezTo>
                  <a:cubicBezTo>
                    <a:pt x="144" y="28"/>
                    <a:pt x="126" y="41"/>
                    <a:pt x="113" y="64"/>
                  </a:cubicBezTo>
                  <a:cubicBezTo>
                    <a:pt x="90" y="91"/>
                    <a:pt x="68" y="118"/>
                    <a:pt x="54" y="154"/>
                  </a:cubicBezTo>
                  <a:cubicBezTo>
                    <a:pt x="36" y="194"/>
                    <a:pt x="23" y="235"/>
                    <a:pt x="14" y="280"/>
                  </a:cubicBezTo>
                  <a:lnTo>
                    <a:pt x="5" y="325"/>
                  </a:lnTo>
                  <a:cubicBezTo>
                    <a:pt x="0" y="343"/>
                    <a:pt x="14" y="361"/>
                    <a:pt x="27" y="370"/>
                  </a:cubicBezTo>
                  <a:cubicBezTo>
                    <a:pt x="31" y="371"/>
                    <a:pt x="35" y="371"/>
                    <a:pt x="38" y="371"/>
                  </a:cubicBezTo>
                  <a:cubicBezTo>
                    <a:pt x="56" y="371"/>
                    <a:pt x="69" y="362"/>
                    <a:pt x="77" y="347"/>
                  </a:cubicBezTo>
                  <a:lnTo>
                    <a:pt x="77" y="343"/>
                  </a:lnTo>
                  <a:cubicBezTo>
                    <a:pt x="77" y="343"/>
                    <a:pt x="81" y="329"/>
                    <a:pt x="90" y="302"/>
                  </a:cubicBezTo>
                  <a:cubicBezTo>
                    <a:pt x="104" y="266"/>
                    <a:pt x="122" y="230"/>
                    <a:pt x="144" y="199"/>
                  </a:cubicBezTo>
                  <a:cubicBezTo>
                    <a:pt x="159" y="160"/>
                    <a:pt x="201" y="119"/>
                    <a:pt x="219" y="119"/>
                  </a:cubicBezTo>
                  <a:cubicBezTo>
                    <a:pt x="222" y="119"/>
                    <a:pt x="224" y="120"/>
                    <a:pt x="225" y="122"/>
                  </a:cubicBezTo>
                  <a:cubicBezTo>
                    <a:pt x="239" y="140"/>
                    <a:pt x="248" y="158"/>
                    <a:pt x="252" y="181"/>
                  </a:cubicBezTo>
                  <a:cubicBezTo>
                    <a:pt x="266" y="217"/>
                    <a:pt x="275" y="257"/>
                    <a:pt x="284" y="298"/>
                  </a:cubicBezTo>
                  <a:cubicBezTo>
                    <a:pt x="297" y="383"/>
                    <a:pt x="306" y="482"/>
                    <a:pt x="311" y="590"/>
                  </a:cubicBezTo>
                  <a:cubicBezTo>
                    <a:pt x="315" y="653"/>
                    <a:pt x="324" y="712"/>
                    <a:pt x="338" y="775"/>
                  </a:cubicBezTo>
                  <a:cubicBezTo>
                    <a:pt x="365" y="847"/>
                    <a:pt x="387" y="887"/>
                    <a:pt x="414" y="941"/>
                  </a:cubicBezTo>
                  <a:cubicBezTo>
                    <a:pt x="463" y="1049"/>
                    <a:pt x="513" y="1153"/>
                    <a:pt x="571" y="1265"/>
                  </a:cubicBezTo>
                  <a:lnTo>
                    <a:pt x="652" y="1436"/>
                  </a:lnTo>
                  <a:cubicBezTo>
                    <a:pt x="684" y="1499"/>
                    <a:pt x="711" y="1548"/>
                    <a:pt x="747" y="1602"/>
                  </a:cubicBezTo>
                  <a:cubicBezTo>
                    <a:pt x="990" y="2039"/>
                    <a:pt x="1242" y="2471"/>
                    <a:pt x="1440" y="2790"/>
                  </a:cubicBezTo>
                  <a:cubicBezTo>
                    <a:pt x="1633" y="3110"/>
                    <a:pt x="1773" y="3316"/>
                    <a:pt x="1773" y="3316"/>
                  </a:cubicBezTo>
                  <a:cubicBezTo>
                    <a:pt x="1781" y="3327"/>
                    <a:pt x="1794" y="3333"/>
                    <a:pt x="1807" y="3333"/>
                  </a:cubicBezTo>
                  <a:cubicBezTo>
                    <a:pt x="1815" y="3333"/>
                    <a:pt x="1824" y="3331"/>
                    <a:pt x="1831" y="3325"/>
                  </a:cubicBezTo>
                  <a:cubicBezTo>
                    <a:pt x="1849" y="3316"/>
                    <a:pt x="1858" y="3289"/>
                    <a:pt x="1849" y="3267"/>
                  </a:cubicBezTo>
                  <a:cubicBezTo>
                    <a:pt x="1849" y="3267"/>
                    <a:pt x="1737" y="3042"/>
                    <a:pt x="1566" y="2709"/>
                  </a:cubicBezTo>
                  <a:cubicBezTo>
                    <a:pt x="1399" y="2376"/>
                    <a:pt x="1161" y="1940"/>
                    <a:pt x="918" y="1504"/>
                  </a:cubicBezTo>
                  <a:lnTo>
                    <a:pt x="828" y="1342"/>
                  </a:lnTo>
                  <a:lnTo>
                    <a:pt x="742" y="1175"/>
                  </a:lnTo>
                  <a:lnTo>
                    <a:pt x="580" y="856"/>
                  </a:lnTo>
                  <a:cubicBezTo>
                    <a:pt x="553" y="811"/>
                    <a:pt x="513" y="739"/>
                    <a:pt x="504" y="712"/>
                  </a:cubicBezTo>
                  <a:cubicBezTo>
                    <a:pt x="499" y="685"/>
                    <a:pt x="486" y="617"/>
                    <a:pt x="481" y="568"/>
                  </a:cubicBezTo>
                  <a:cubicBezTo>
                    <a:pt x="463" y="464"/>
                    <a:pt x="450" y="361"/>
                    <a:pt x="423" y="266"/>
                  </a:cubicBezTo>
                  <a:cubicBezTo>
                    <a:pt x="414" y="217"/>
                    <a:pt x="401" y="172"/>
                    <a:pt x="378" y="127"/>
                  </a:cubicBezTo>
                  <a:cubicBezTo>
                    <a:pt x="360" y="68"/>
                    <a:pt x="315" y="23"/>
                    <a:pt x="261"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5"/>
            <p:cNvSpPr/>
            <p:nvPr/>
          </p:nvSpPr>
          <p:spPr>
            <a:xfrm>
              <a:off x="3469675" y="1465750"/>
              <a:ext cx="54275" cy="115100"/>
            </a:xfrm>
            <a:custGeom>
              <a:rect b="b" l="l" r="r" t="t"/>
              <a:pathLst>
                <a:path extrusionOk="0" h="4604" w="2171">
                  <a:moveTo>
                    <a:pt x="114" y="0"/>
                  </a:moveTo>
                  <a:cubicBezTo>
                    <a:pt x="102" y="0"/>
                    <a:pt x="90" y="2"/>
                    <a:pt x="79" y="6"/>
                  </a:cubicBezTo>
                  <a:cubicBezTo>
                    <a:pt x="56" y="11"/>
                    <a:pt x="38" y="24"/>
                    <a:pt x="25" y="38"/>
                  </a:cubicBezTo>
                  <a:lnTo>
                    <a:pt x="11" y="60"/>
                  </a:lnTo>
                  <a:lnTo>
                    <a:pt x="7" y="65"/>
                  </a:lnTo>
                  <a:cubicBezTo>
                    <a:pt x="7" y="65"/>
                    <a:pt x="0" y="85"/>
                    <a:pt x="1" y="85"/>
                  </a:cubicBezTo>
                  <a:cubicBezTo>
                    <a:pt x="1" y="85"/>
                    <a:pt x="2" y="84"/>
                    <a:pt x="3" y="83"/>
                  </a:cubicBezTo>
                  <a:lnTo>
                    <a:pt x="3" y="92"/>
                  </a:lnTo>
                  <a:lnTo>
                    <a:pt x="3" y="110"/>
                  </a:lnTo>
                  <a:lnTo>
                    <a:pt x="3" y="119"/>
                  </a:lnTo>
                  <a:lnTo>
                    <a:pt x="3" y="123"/>
                  </a:lnTo>
                  <a:lnTo>
                    <a:pt x="3" y="141"/>
                  </a:lnTo>
                  <a:lnTo>
                    <a:pt x="3" y="177"/>
                  </a:lnTo>
                  <a:cubicBezTo>
                    <a:pt x="20" y="380"/>
                    <a:pt x="56" y="578"/>
                    <a:pt x="106" y="771"/>
                  </a:cubicBezTo>
                  <a:cubicBezTo>
                    <a:pt x="196" y="1158"/>
                    <a:pt x="313" y="1536"/>
                    <a:pt x="443" y="1909"/>
                  </a:cubicBezTo>
                  <a:cubicBezTo>
                    <a:pt x="569" y="2287"/>
                    <a:pt x="722" y="2656"/>
                    <a:pt x="893" y="3011"/>
                  </a:cubicBezTo>
                  <a:cubicBezTo>
                    <a:pt x="1060" y="3376"/>
                    <a:pt x="1258" y="3722"/>
                    <a:pt x="1492" y="4051"/>
                  </a:cubicBezTo>
                  <a:cubicBezTo>
                    <a:pt x="1608" y="4213"/>
                    <a:pt x="1739" y="4370"/>
                    <a:pt x="1892" y="4505"/>
                  </a:cubicBezTo>
                  <a:cubicBezTo>
                    <a:pt x="1968" y="4577"/>
                    <a:pt x="1914" y="4545"/>
                    <a:pt x="2004" y="4604"/>
                  </a:cubicBezTo>
                  <a:lnTo>
                    <a:pt x="2171" y="4496"/>
                  </a:lnTo>
                  <a:cubicBezTo>
                    <a:pt x="2067" y="4433"/>
                    <a:pt x="2103" y="4447"/>
                    <a:pt x="2009" y="4361"/>
                  </a:cubicBezTo>
                  <a:cubicBezTo>
                    <a:pt x="1869" y="4231"/>
                    <a:pt x="1748" y="4087"/>
                    <a:pt x="1635" y="3929"/>
                  </a:cubicBezTo>
                  <a:cubicBezTo>
                    <a:pt x="1181" y="3304"/>
                    <a:pt x="871" y="2580"/>
                    <a:pt x="587" y="1851"/>
                  </a:cubicBezTo>
                  <a:cubicBezTo>
                    <a:pt x="452" y="1482"/>
                    <a:pt x="331" y="1109"/>
                    <a:pt x="227" y="735"/>
                  </a:cubicBezTo>
                  <a:cubicBezTo>
                    <a:pt x="169" y="551"/>
                    <a:pt x="128" y="362"/>
                    <a:pt x="97" y="173"/>
                  </a:cubicBezTo>
                  <a:cubicBezTo>
                    <a:pt x="92" y="110"/>
                    <a:pt x="101" y="105"/>
                    <a:pt x="110" y="96"/>
                  </a:cubicBezTo>
                  <a:cubicBezTo>
                    <a:pt x="110" y="95"/>
                    <a:pt x="111" y="94"/>
                    <a:pt x="113" y="94"/>
                  </a:cubicBezTo>
                  <a:cubicBezTo>
                    <a:pt x="123" y="94"/>
                    <a:pt x="159" y="115"/>
                    <a:pt x="182" y="146"/>
                  </a:cubicBezTo>
                  <a:cubicBezTo>
                    <a:pt x="241" y="218"/>
                    <a:pt x="295" y="294"/>
                    <a:pt x="340" y="380"/>
                  </a:cubicBezTo>
                  <a:lnTo>
                    <a:pt x="340" y="384"/>
                  </a:lnTo>
                  <a:lnTo>
                    <a:pt x="340" y="389"/>
                  </a:lnTo>
                  <a:cubicBezTo>
                    <a:pt x="349" y="402"/>
                    <a:pt x="361" y="407"/>
                    <a:pt x="373" y="407"/>
                  </a:cubicBezTo>
                  <a:cubicBezTo>
                    <a:pt x="397" y="407"/>
                    <a:pt x="421" y="383"/>
                    <a:pt x="412" y="353"/>
                  </a:cubicBezTo>
                  <a:lnTo>
                    <a:pt x="412" y="348"/>
                  </a:lnTo>
                  <a:lnTo>
                    <a:pt x="412" y="344"/>
                  </a:lnTo>
                  <a:cubicBezTo>
                    <a:pt x="367" y="254"/>
                    <a:pt x="313" y="164"/>
                    <a:pt x="250" y="83"/>
                  </a:cubicBezTo>
                  <a:cubicBezTo>
                    <a:pt x="232" y="65"/>
                    <a:pt x="214" y="42"/>
                    <a:pt x="191" y="29"/>
                  </a:cubicBezTo>
                  <a:cubicBezTo>
                    <a:pt x="170" y="10"/>
                    <a:pt x="142" y="0"/>
                    <a:pt x="114" y="0"/>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5"/>
            <p:cNvSpPr/>
            <p:nvPr/>
          </p:nvSpPr>
          <p:spPr>
            <a:xfrm>
              <a:off x="3475125" y="1449250"/>
              <a:ext cx="13750" cy="26225"/>
            </a:xfrm>
            <a:custGeom>
              <a:rect b="b" l="l" r="r" t="t"/>
              <a:pathLst>
                <a:path extrusionOk="0" h="1049" w="550">
                  <a:moveTo>
                    <a:pt x="185" y="136"/>
                  </a:moveTo>
                  <a:cubicBezTo>
                    <a:pt x="183" y="139"/>
                    <a:pt x="183" y="140"/>
                    <a:pt x="183" y="140"/>
                  </a:cubicBezTo>
                  <a:cubicBezTo>
                    <a:pt x="183" y="140"/>
                    <a:pt x="183" y="140"/>
                    <a:pt x="183" y="140"/>
                  </a:cubicBezTo>
                  <a:lnTo>
                    <a:pt x="183" y="140"/>
                  </a:lnTo>
                  <a:cubicBezTo>
                    <a:pt x="183" y="138"/>
                    <a:pt x="184" y="137"/>
                    <a:pt x="185" y="136"/>
                  </a:cubicBezTo>
                  <a:close/>
                  <a:moveTo>
                    <a:pt x="189" y="1"/>
                  </a:moveTo>
                  <a:cubicBezTo>
                    <a:pt x="171" y="1"/>
                    <a:pt x="153" y="1"/>
                    <a:pt x="135" y="10"/>
                  </a:cubicBezTo>
                  <a:cubicBezTo>
                    <a:pt x="108" y="19"/>
                    <a:pt x="81" y="37"/>
                    <a:pt x="63" y="64"/>
                  </a:cubicBezTo>
                  <a:cubicBezTo>
                    <a:pt x="59" y="77"/>
                    <a:pt x="50" y="86"/>
                    <a:pt x="41" y="100"/>
                  </a:cubicBezTo>
                  <a:cubicBezTo>
                    <a:pt x="14" y="163"/>
                    <a:pt x="0" y="230"/>
                    <a:pt x="0" y="297"/>
                  </a:cubicBezTo>
                  <a:cubicBezTo>
                    <a:pt x="0" y="356"/>
                    <a:pt x="5" y="410"/>
                    <a:pt x="9" y="468"/>
                  </a:cubicBezTo>
                  <a:cubicBezTo>
                    <a:pt x="18" y="567"/>
                    <a:pt x="36" y="662"/>
                    <a:pt x="59" y="756"/>
                  </a:cubicBezTo>
                  <a:cubicBezTo>
                    <a:pt x="81" y="851"/>
                    <a:pt x="108" y="941"/>
                    <a:pt x="140" y="1031"/>
                  </a:cubicBezTo>
                  <a:cubicBezTo>
                    <a:pt x="149" y="1044"/>
                    <a:pt x="158" y="1049"/>
                    <a:pt x="171" y="1049"/>
                  </a:cubicBezTo>
                  <a:cubicBezTo>
                    <a:pt x="185" y="1049"/>
                    <a:pt x="198" y="1035"/>
                    <a:pt x="194" y="1017"/>
                  </a:cubicBezTo>
                  <a:cubicBezTo>
                    <a:pt x="194" y="1017"/>
                    <a:pt x="185" y="905"/>
                    <a:pt x="167" y="738"/>
                  </a:cubicBezTo>
                  <a:cubicBezTo>
                    <a:pt x="158" y="653"/>
                    <a:pt x="149" y="558"/>
                    <a:pt x="144" y="455"/>
                  </a:cubicBezTo>
                  <a:lnTo>
                    <a:pt x="144" y="302"/>
                  </a:lnTo>
                  <a:cubicBezTo>
                    <a:pt x="149" y="257"/>
                    <a:pt x="153" y="212"/>
                    <a:pt x="167" y="172"/>
                  </a:cubicBezTo>
                  <a:cubicBezTo>
                    <a:pt x="170" y="163"/>
                    <a:pt x="174" y="155"/>
                    <a:pt x="178" y="147"/>
                  </a:cubicBezTo>
                  <a:lnTo>
                    <a:pt x="178" y="147"/>
                  </a:lnTo>
                  <a:cubicBezTo>
                    <a:pt x="179" y="148"/>
                    <a:pt x="180" y="148"/>
                    <a:pt x="180" y="149"/>
                  </a:cubicBezTo>
                  <a:cubicBezTo>
                    <a:pt x="212" y="185"/>
                    <a:pt x="234" y="226"/>
                    <a:pt x="257" y="266"/>
                  </a:cubicBezTo>
                  <a:cubicBezTo>
                    <a:pt x="302" y="351"/>
                    <a:pt x="342" y="437"/>
                    <a:pt x="378" y="522"/>
                  </a:cubicBezTo>
                  <a:lnTo>
                    <a:pt x="486" y="779"/>
                  </a:lnTo>
                  <a:cubicBezTo>
                    <a:pt x="491" y="797"/>
                    <a:pt x="509" y="806"/>
                    <a:pt x="522" y="806"/>
                  </a:cubicBezTo>
                  <a:cubicBezTo>
                    <a:pt x="540" y="801"/>
                    <a:pt x="549" y="788"/>
                    <a:pt x="549" y="770"/>
                  </a:cubicBezTo>
                  <a:cubicBezTo>
                    <a:pt x="531" y="675"/>
                    <a:pt x="509" y="581"/>
                    <a:pt x="482" y="491"/>
                  </a:cubicBezTo>
                  <a:cubicBezTo>
                    <a:pt x="455" y="396"/>
                    <a:pt x="419" y="302"/>
                    <a:pt x="378" y="212"/>
                  </a:cubicBezTo>
                  <a:cubicBezTo>
                    <a:pt x="356" y="154"/>
                    <a:pt x="320" y="104"/>
                    <a:pt x="279" y="55"/>
                  </a:cubicBezTo>
                  <a:cubicBezTo>
                    <a:pt x="266" y="41"/>
                    <a:pt x="248" y="28"/>
                    <a:pt x="230" y="19"/>
                  </a:cubicBezTo>
                  <a:cubicBezTo>
                    <a:pt x="216" y="10"/>
                    <a:pt x="203" y="5"/>
                    <a:pt x="189"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5"/>
            <p:cNvSpPr/>
            <p:nvPr/>
          </p:nvSpPr>
          <p:spPr>
            <a:xfrm>
              <a:off x="3486150" y="1447525"/>
              <a:ext cx="14200" cy="20300"/>
            </a:xfrm>
            <a:custGeom>
              <a:rect b="b" l="l" r="r" t="t"/>
              <a:pathLst>
                <a:path extrusionOk="0" h="812" w="568">
                  <a:moveTo>
                    <a:pt x="197" y="1"/>
                  </a:moveTo>
                  <a:cubicBezTo>
                    <a:pt x="193" y="1"/>
                    <a:pt x="189" y="1"/>
                    <a:pt x="185" y="2"/>
                  </a:cubicBezTo>
                  <a:lnTo>
                    <a:pt x="144" y="2"/>
                  </a:lnTo>
                  <a:lnTo>
                    <a:pt x="122" y="7"/>
                  </a:lnTo>
                  <a:lnTo>
                    <a:pt x="117" y="11"/>
                  </a:lnTo>
                  <a:cubicBezTo>
                    <a:pt x="95" y="20"/>
                    <a:pt x="77" y="38"/>
                    <a:pt x="68" y="56"/>
                  </a:cubicBezTo>
                  <a:cubicBezTo>
                    <a:pt x="54" y="70"/>
                    <a:pt x="45" y="88"/>
                    <a:pt x="41" y="106"/>
                  </a:cubicBezTo>
                  <a:cubicBezTo>
                    <a:pt x="23" y="155"/>
                    <a:pt x="9" y="209"/>
                    <a:pt x="9" y="263"/>
                  </a:cubicBezTo>
                  <a:cubicBezTo>
                    <a:pt x="0" y="353"/>
                    <a:pt x="5" y="438"/>
                    <a:pt x="14" y="524"/>
                  </a:cubicBezTo>
                  <a:cubicBezTo>
                    <a:pt x="23" y="609"/>
                    <a:pt x="36" y="690"/>
                    <a:pt x="54" y="776"/>
                  </a:cubicBezTo>
                  <a:cubicBezTo>
                    <a:pt x="59" y="785"/>
                    <a:pt x="68" y="794"/>
                    <a:pt x="81" y="794"/>
                  </a:cubicBezTo>
                  <a:cubicBezTo>
                    <a:pt x="95" y="794"/>
                    <a:pt x="108" y="785"/>
                    <a:pt x="108" y="767"/>
                  </a:cubicBezTo>
                  <a:cubicBezTo>
                    <a:pt x="108" y="767"/>
                    <a:pt x="113" y="672"/>
                    <a:pt x="122" y="524"/>
                  </a:cubicBezTo>
                  <a:cubicBezTo>
                    <a:pt x="126" y="447"/>
                    <a:pt x="135" y="366"/>
                    <a:pt x="144" y="281"/>
                  </a:cubicBezTo>
                  <a:cubicBezTo>
                    <a:pt x="144" y="236"/>
                    <a:pt x="153" y="196"/>
                    <a:pt x="171" y="160"/>
                  </a:cubicBezTo>
                  <a:cubicBezTo>
                    <a:pt x="171" y="156"/>
                    <a:pt x="178" y="145"/>
                    <a:pt x="177" y="145"/>
                  </a:cubicBezTo>
                  <a:lnTo>
                    <a:pt x="177" y="145"/>
                  </a:lnTo>
                  <a:cubicBezTo>
                    <a:pt x="177" y="145"/>
                    <a:pt x="176" y="145"/>
                    <a:pt x="176" y="146"/>
                  </a:cubicBezTo>
                  <a:cubicBezTo>
                    <a:pt x="174" y="147"/>
                    <a:pt x="173" y="148"/>
                    <a:pt x="171" y="148"/>
                  </a:cubicBezTo>
                  <a:cubicBezTo>
                    <a:pt x="168" y="148"/>
                    <a:pt x="168" y="145"/>
                    <a:pt x="178" y="142"/>
                  </a:cubicBezTo>
                  <a:lnTo>
                    <a:pt x="178" y="142"/>
                  </a:lnTo>
                  <a:cubicBezTo>
                    <a:pt x="180" y="143"/>
                    <a:pt x="183" y="144"/>
                    <a:pt x="185" y="146"/>
                  </a:cubicBezTo>
                  <a:cubicBezTo>
                    <a:pt x="216" y="164"/>
                    <a:pt x="239" y="187"/>
                    <a:pt x="257" y="218"/>
                  </a:cubicBezTo>
                  <a:cubicBezTo>
                    <a:pt x="284" y="254"/>
                    <a:pt x="302" y="295"/>
                    <a:pt x="320" y="335"/>
                  </a:cubicBezTo>
                  <a:cubicBezTo>
                    <a:pt x="356" y="407"/>
                    <a:pt x="392" y="483"/>
                    <a:pt x="419" y="560"/>
                  </a:cubicBezTo>
                  <a:lnTo>
                    <a:pt x="504" y="789"/>
                  </a:lnTo>
                  <a:cubicBezTo>
                    <a:pt x="509" y="803"/>
                    <a:pt x="522" y="812"/>
                    <a:pt x="536" y="812"/>
                  </a:cubicBezTo>
                  <a:cubicBezTo>
                    <a:pt x="554" y="812"/>
                    <a:pt x="567" y="798"/>
                    <a:pt x="567" y="780"/>
                  </a:cubicBezTo>
                  <a:cubicBezTo>
                    <a:pt x="558" y="695"/>
                    <a:pt x="545" y="614"/>
                    <a:pt x="522" y="533"/>
                  </a:cubicBezTo>
                  <a:cubicBezTo>
                    <a:pt x="504" y="447"/>
                    <a:pt x="477" y="362"/>
                    <a:pt x="446" y="281"/>
                  </a:cubicBezTo>
                  <a:cubicBezTo>
                    <a:pt x="428" y="236"/>
                    <a:pt x="405" y="191"/>
                    <a:pt x="378" y="146"/>
                  </a:cubicBezTo>
                  <a:cubicBezTo>
                    <a:pt x="347" y="92"/>
                    <a:pt x="302" y="47"/>
                    <a:pt x="243" y="16"/>
                  </a:cubicBezTo>
                  <a:cubicBezTo>
                    <a:pt x="229" y="8"/>
                    <a:pt x="214" y="1"/>
                    <a:pt x="197" y="1"/>
                  </a:cubicBezTo>
                  <a:close/>
                </a:path>
              </a:pathLst>
            </a:custGeom>
            <a:solidFill>
              <a:srgbClr val="4A1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5"/>
            <p:cNvSpPr/>
            <p:nvPr/>
          </p:nvSpPr>
          <p:spPr>
            <a:xfrm>
              <a:off x="3360400" y="1450325"/>
              <a:ext cx="88775" cy="15375"/>
            </a:xfrm>
            <a:custGeom>
              <a:rect b="b" l="l" r="r" t="t"/>
              <a:pathLst>
                <a:path extrusionOk="0" h="615" w="3551">
                  <a:moveTo>
                    <a:pt x="18" y="0"/>
                  </a:moveTo>
                  <a:cubicBezTo>
                    <a:pt x="13" y="0"/>
                    <a:pt x="11" y="1"/>
                    <a:pt x="10" y="3"/>
                  </a:cubicBezTo>
                  <a:cubicBezTo>
                    <a:pt x="1" y="21"/>
                    <a:pt x="203" y="138"/>
                    <a:pt x="550" y="290"/>
                  </a:cubicBezTo>
                  <a:cubicBezTo>
                    <a:pt x="721" y="371"/>
                    <a:pt x="932" y="457"/>
                    <a:pt x="1166" y="538"/>
                  </a:cubicBezTo>
                  <a:lnTo>
                    <a:pt x="1287" y="583"/>
                  </a:lnTo>
                  <a:lnTo>
                    <a:pt x="1377" y="614"/>
                  </a:lnTo>
                  <a:lnTo>
                    <a:pt x="1386" y="614"/>
                  </a:lnTo>
                  <a:lnTo>
                    <a:pt x="1386" y="605"/>
                  </a:lnTo>
                  <a:lnTo>
                    <a:pt x="1386" y="578"/>
                  </a:lnTo>
                  <a:lnTo>
                    <a:pt x="1395" y="533"/>
                  </a:lnTo>
                  <a:cubicBezTo>
                    <a:pt x="1404" y="457"/>
                    <a:pt x="1418" y="376"/>
                    <a:pt x="1427" y="290"/>
                  </a:cubicBezTo>
                  <a:lnTo>
                    <a:pt x="1431" y="268"/>
                  </a:lnTo>
                  <a:cubicBezTo>
                    <a:pt x="1431" y="263"/>
                    <a:pt x="1431" y="259"/>
                    <a:pt x="1431" y="254"/>
                  </a:cubicBezTo>
                  <a:lnTo>
                    <a:pt x="1472" y="259"/>
                  </a:lnTo>
                  <a:lnTo>
                    <a:pt x="1683" y="295"/>
                  </a:lnTo>
                  <a:cubicBezTo>
                    <a:pt x="2452" y="426"/>
                    <a:pt x="3125" y="525"/>
                    <a:pt x="3476" y="559"/>
                  </a:cubicBezTo>
                  <a:lnTo>
                    <a:pt x="3476" y="559"/>
                  </a:lnTo>
                  <a:cubicBezTo>
                    <a:pt x="3497" y="562"/>
                    <a:pt x="3520" y="566"/>
                    <a:pt x="3546" y="569"/>
                  </a:cubicBezTo>
                  <a:lnTo>
                    <a:pt x="3550" y="506"/>
                  </a:lnTo>
                  <a:cubicBezTo>
                    <a:pt x="3550" y="506"/>
                    <a:pt x="3550" y="506"/>
                    <a:pt x="3550" y="506"/>
                  </a:cubicBezTo>
                  <a:lnTo>
                    <a:pt x="3550" y="506"/>
                  </a:lnTo>
                  <a:lnTo>
                    <a:pt x="3550" y="502"/>
                  </a:lnTo>
                  <a:lnTo>
                    <a:pt x="3550" y="502"/>
                  </a:lnTo>
                  <a:cubicBezTo>
                    <a:pt x="3545" y="502"/>
                    <a:pt x="3540" y="502"/>
                    <a:pt x="3535" y="502"/>
                  </a:cubicBezTo>
                  <a:lnTo>
                    <a:pt x="3535" y="502"/>
                  </a:lnTo>
                  <a:cubicBezTo>
                    <a:pt x="3208" y="421"/>
                    <a:pt x="2511" y="288"/>
                    <a:pt x="1706" y="151"/>
                  </a:cubicBezTo>
                  <a:lnTo>
                    <a:pt x="1494" y="115"/>
                  </a:lnTo>
                  <a:lnTo>
                    <a:pt x="1472" y="115"/>
                  </a:lnTo>
                  <a:cubicBezTo>
                    <a:pt x="1463" y="111"/>
                    <a:pt x="1454" y="106"/>
                    <a:pt x="1436" y="106"/>
                  </a:cubicBezTo>
                  <a:cubicBezTo>
                    <a:pt x="1430" y="105"/>
                    <a:pt x="1424" y="105"/>
                    <a:pt x="1418" y="105"/>
                  </a:cubicBezTo>
                  <a:cubicBezTo>
                    <a:pt x="1354" y="105"/>
                    <a:pt x="1300" y="148"/>
                    <a:pt x="1287" y="214"/>
                  </a:cubicBezTo>
                  <a:cubicBezTo>
                    <a:pt x="1287" y="223"/>
                    <a:pt x="1283" y="237"/>
                    <a:pt x="1283" y="250"/>
                  </a:cubicBezTo>
                  <a:lnTo>
                    <a:pt x="1278" y="277"/>
                  </a:lnTo>
                  <a:cubicBezTo>
                    <a:pt x="1274" y="308"/>
                    <a:pt x="1269" y="340"/>
                    <a:pt x="1265" y="376"/>
                  </a:cubicBezTo>
                  <a:lnTo>
                    <a:pt x="1260" y="425"/>
                  </a:lnTo>
                  <a:lnTo>
                    <a:pt x="1260" y="430"/>
                  </a:lnTo>
                  <a:lnTo>
                    <a:pt x="1251" y="425"/>
                  </a:lnTo>
                  <a:lnTo>
                    <a:pt x="1206" y="412"/>
                  </a:lnTo>
                  <a:cubicBezTo>
                    <a:pt x="973" y="335"/>
                    <a:pt x="761" y="259"/>
                    <a:pt x="586" y="196"/>
                  </a:cubicBezTo>
                  <a:cubicBezTo>
                    <a:pt x="267" y="78"/>
                    <a:pt x="60" y="0"/>
                    <a:pt x="1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5"/>
            <p:cNvSpPr/>
            <p:nvPr/>
          </p:nvSpPr>
          <p:spPr>
            <a:xfrm>
              <a:off x="3359725" y="1468825"/>
              <a:ext cx="85725" cy="14300"/>
            </a:xfrm>
            <a:custGeom>
              <a:rect b="b" l="l" r="r" t="t"/>
              <a:pathLst>
                <a:path extrusionOk="0" h="572" w="3429">
                  <a:moveTo>
                    <a:pt x="1485" y="0"/>
                  </a:moveTo>
                  <a:cubicBezTo>
                    <a:pt x="1490" y="5"/>
                    <a:pt x="1494" y="9"/>
                    <a:pt x="1499" y="18"/>
                  </a:cubicBezTo>
                  <a:lnTo>
                    <a:pt x="1607" y="153"/>
                  </a:lnTo>
                  <a:lnTo>
                    <a:pt x="1755" y="338"/>
                  </a:lnTo>
                  <a:lnTo>
                    <a:pt x="1755" y="338"/>
                  </a:lnTo>
                  <a:lnTo>
                    <a:pt x="1562" y="302"/>
                  </a:lnTo>
                  <a:lnTo>
                    <a:pt x="1193" y="230"/>
                  </a:lnTo>
                  <a:cubicBezTo>
                    <a:pt x="959" y="185"/>
                    <a:pt x="752" y="144"/>
                    <a:pt x="577" y="117"/>
                  </a:cubicBezTo>
                  <a:cubicBezTo>
                    <a:pt x="297" y="67"/>
                    <a:pt x="101" y="40"/>
                    <a:pt x="32" y="40"/>
                  </a:cubicBezTo>
                  <a:cubicBezTo>
                    <a:pt x="15" y="40"/>
                    <a:pt x="5" y="42"/>
                    <a:pt x="5" y="45"/>
                  </a:cubicBezTo>
                  <a:cubicBezTo>
                    <a:pt x="1" y="68"/>
                    <a:pt x="208" y="126"/>
                    <a:pt x="554" y="216"/>
                  </a:cubicBezTo>
                  <a:cubicBezTo>
                    <a:pt x="730" y="257"/>
                    <a:pt x="937" y="306"/>
                    <a:pt x="1166" y="360"/>
                  </a:cubicBezTo>
                  <a:lnTo>
                    <a:pt x="1530" y="441"/>
                  </a:lnTo>
                  <a:lnTo>
                    <a:pt x="2129" y="572"/>
                  </a:lnTo>
                  <a:lnTo>
                    <a:pt x="1904" y="288"/>
                  </a:lnTo>
                  <a:lnTo>
                    <a:pt x="1832" y="198"/>
                  </a:lnTo>
                  <a:lnTo>
                    <a:pt x="1850" y="198"/>
                  </a:lnTo>
                  <a:lnTo>
                    <a:pt x="1895" y="203"/>
                  </a:lnTo>
                  <a:lnTo>
                    <a:pt x="2057" y="221"/>
                  </a:lnTo>
                  <a:cubicBezTo>
                    <a:pt x="2273" y="239"/>
                    <a:pt x="2475" y="252"/>
                    <a:pt x="2655" y="252"/>
                  </a:cubicBezTo>
                  <a:cubicBezTo>
                    <a:pt x="2719" y="255"/>
                    <a:pt x="2784" y="256"/>
                    <a:pt x="2848" y="256"/>
                  </a:cubicBezTo>
                  <a:cubicBezTo>
                    <a:pt x="3042" y="256"/>
                    <a:pt x="3236" y="246"/>
                    <a:pt x="3429" y="225"/>
                  </a:cubicBezTo>
                  <a:lnTo>
                    <a:pt x="3429" y="216"/>
                  </a:lnTo>
                  <a:lnTo>
                    <a:pt x="3429" y="171"/>
                  </a:lnTo>
                  <a:cubicBezTo>
                    <a:pt x="3285" y="158"/>
                    <a:pt x="3015" y="153"/>
                    <a:pt x="2660" y="126"/>
                  </a:cubicBezTo>
                  <a:cubicBezTo>
                    <a:pt x="2480" y="113"/>
                    <a:pt x="2282" y="99"/>
                    <a:pt x="2070" y="72"/>
                  </a:cubicBezTo>
                  <a:lnTo>
                    <a:pt x="1908" y="54"/>
                  </a:lnTo>
                  <a:lnTo>
                    <a:pt x="1634" y="18"/>
                  </a:lnTo>
                  <a:lnTo>
                    <a:pt x="1548" y="5"/>
                  </a:lnTo>
                  <a:lnTo>
                    <a:pt x="1508" y="0"/>
                  </a:ln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 name="Google Shape;1060;p25"/>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REVIEW OF SYSTEMS</a:t>
            </a:r>
            <a:endParaRPr/>
          </a:p>
        </p:txBody>
      </p:sp>
      <p:sp>
        <p:nvSpPr>
          <p:cNvPr id="1061" name="Google Shape;1061;p25"/>
          <p:cNvSpPr txBox="1"/>
          <p:nvPr>
            <p:ph idx="7" type="ctrTitle"/>
          </p:nvPr>
        </p:nvSpPr>
        <p:spPr>
          <a:xfrm>
            <a:off x="3419119" y="3350389"/>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JUPITER</a:t>
            </a:r>
            <a:endParaRPr/>
          </a:p>
        </p:txBody>
      </p:sp>
      <p:sp>
        <p:nvSpPr>
          <p:cNvPr id="1062" name="Google Shape;1062;p25"/>
          <p:cNvSpPr txBox="1"/>
          <p:nvPr>
            <p:ph idx="8" type="subTitle"/>
          </p:nvPr>
        </p:nvSpPr>
        <p:spPr>
          <a:xfrm>
            <a:off x="3419125" y="3862449"/>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a:t>
            </a:r>
            <a:endParaRPr/>
          </a:p>
        </p:txBody>
      </p:sp>
      <p:sp>
        <p:nvSpPr>
          <p:cNvPr id="1063" name="Google Shape;1063;p25"/>
          <p:cNvSpPr txBox="1"/>
          <p:nvPr>
            <p:ph idx="5" type="ctrTitle"/>
          </p:nvPr>
        </p:nvSpPr>
        <p:spPr>
          <a:xfrm>
            <a:off x="5920781" y="3350389"/>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1064" name="Google Shape;1064;p25"/>
          <p:cNvSpPr txBox="1"/>
          <p:nvPr>
            <p:ph idx="6" type="subTitle"/>
          </p:nvPr>
        </p:nvSpPr>
        <p:spPr>
          <a:xfrm>
            <a:off x="5920780" y="3862449"/>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Saturn is the ringed one. It’s a gas giant, composed mostly of hydrogen and helium</a:t>
            </a:r>
            <a:endParaRPr/>
          </a:p>
        </p:txBody>
      </p:sp>
      <p:sp>
        <p:nvSpPr>
          <p:cNvPr id="1065" name="Google Shape;1065;p25"/>
          <p:cNvSpPr txBox="1"/>
          <p:nvPr>
            <p:ph idx="3" type="ctrTitle"/>
          </p:nvPr>
        </p:nvSpPr>
        <p:spPr>
          <a:xfrm>
            <a:off x="5920781" y="1448989"/>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1066" name="Google Shape;1066;p25"/>
          <p:cNvSpPr txBox="1"/>
          <p:nvPr>
            <p:ph idx="4" type="subTitle"/>
          </p:nvPr>
        </p:nvSpPr>
        <p:spPr>
          <a:xfrm>
            <a:off x="5920775" y="1913984"/>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Venus has a beautiful name and is the second planet from the Sun. It’s terribly hot</a:t>
            </a:r>
            <a:endParaRPr/>
          </a:p>
          <a:p>
            <a:pPr indent="0" lvl="0" marL="0" rtl="0" algn="ctr">
              <a:spcBef>
                <a:spcPts val="0"/>
              </a:spcBef>
              <a:spcAft>
                <a:spcPts val="0"/>
              </a:spcAft>
              <a:buNone/>
            </a:pPr>
            <a:r>
              <a:t/>
            </a:r>
            <a:endParaRPr/>
          </a:p>
        </p:txBody>
      </p:sp>
      <p:cxnSp>
        <p:nvCxnSpPr>
          <p:cNvPr id="1067" name="Google Shape;1067;p25"/>
          <p:cNvCxnSpPr/>
          <p:nvPr/>
        </p:nvCxnSpPr>
        <p:spPr>
          <a:xfrm rot="10800000">
            <a:off x="720000" y="1062125"/>
            <a:ext cx="0" cy="978600"/>
          </a:xfrm>
          <a:prstGeom prst="straightConnector1">
            <a:avLst/>
          </a:prstGeom>
          <a:noFill/>
          <a:ln cap="flat" cmpd="sng" w="19050">
            <a:solidFill>
              <a:schemeClr val="lt1"/>
            </a:solidFill>
            <a:prstDash val="solid"/>
            <a:round/>
            <a:headEnd len="med" w="med" type="oval"/>
            <a:tailEnd len="med" w="med" type="oval"/>
          </a:ln>
        </p:spPr>
      </p:cxnSp>
      <p:sp>
        <p:nvSpPr>
          <p:cNvPr id="1068" name="Google Shape;1068;p25"/>
          <p:cNvSpPr txBox="1"/>
          <p:nvPr>
            <p:ph idx="2" type="ctrTitle"/>
          </p:nvPr>
        </p:nvSpPr>
        <p:spPr>
          <a:xfrm>
            <a:off x="3419106" y="1448989"/>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069" name="Google Shape;1069;p25"/>
          <p:cNvSpPr txBox="1"/>
          <p:nvPr>
            <p:ph idx="1" type="subTitle"/>
          </p:nvPr>
        </p:nvSpPr>
        <p:spPr>
          <a:xfrm>
            <a:off x="3419100" y="1913984"/>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Despite being red, Mars is a cold place. The planet is full of iron oxide dust</a:t>
            </a:r>
            <a:endParaRPr/>
          </a:p>
          <a:p>
            <a:pPr indent="0" lvl="0" marL="0" rtl="0" algn="ctr">
              <a:spcBef>
                <a:spcPts val="0"/>
              </a:spcBef>
              <a:spcAft>
                <a:spcPts val="0"/>
              </a:spcAft>
              <a:buNone/>
            </a:pPr>
            <a:r>
              <a:t/>
            </a:r>
            <a:endParaRPr/>
          </a:p>
        </p:txBody>
      </p:sp>
      <p:sp>
        <p:nvSpPr>
          <p:cNvPr id="1070" name="Google Shape;1070;p25"/>
          <p:cNvSpPr txBox="1"/>
          <p:nvPr>
            <p:ph idx="9" type="ctrTitle"/>
          </p:nvPr>
        </p:nvSpPr>
        <p:spPr>
          <a:xfrm>
            <a:off x="624049" y="2077232"/>
            <a:ext cx="18813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Assistant Light"/>
                <a:ea typeface="Assistant Light"/>
                <a:cs typeface="Assistant Light"/>
                <a:sym typeface="Assistant Light"/>
              </a:rPr>
              <a:t>Mercury is the closest planet to the Sun, but does its name have anything to do with the liquid metal?</a:t>
            </a:r>
            <a:endParaRPr>
              <a:latin typeface="Assistant Light"/>
              <a:ea typeface="Assistant Light"/>
              <a:cs typeface="Assistant Light"/>
              <a:sym typeface="Assistant Light"/>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4" name="Shape 1074"/>
        <p:cNvGrpSpPr/>
        <p:nvPr/>
      </p:nvGrpSpPr>
      <p:grpSpPr>
        <a:xfrm>
          <a:off x="0" y="0"/>
          <a:ext cx="0" cy="0"/>
          <a:chOff x="0" y="0"/>
          <a:chExt cx="0" cy="0"/>
        </a:xfrm>
      </p:grpSpPr>
      <p:sp>
        <p:nvSpPr>
          <p:cNvPr id="1075" name="Google Shape;1075;p26"/>
          <p:cNvSpPr/>
          <p:nvPr/>
        </p:nvSpPr>
        <p:spPr>
          <a:xfrm>
            <a:off x="1039125" y="1879125"/>
            <a:ext cx="1242900" cy="12429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6"/>
          <p:cNvSpPr txBox="1"/>
          <p:nvPr>
            <p:ph type="title"/>
          </p:nvPr>
        </p:nvSpPr>
        <p:spPr>
          <a:xfrm>
            <a:off x="620725" y="430100"/>
            <a:ext cx="17700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REVIEW OF SYSTEMS</a:t>
            </a:r>
            <a:endParaRPr/>
          </a:p>
        </p:txBody>
      </p:sp>
      <p:sp>
        <p:nvSpPr>
          <p:cNvPr id="1077" name="Google Shape;1077;p26"/>
          <p:cNvSpPr txBox="1"/>
          <p:nvPr>
            <p:ph idx="2" type="ctrTitle"/>
          </p:nvPr>
        </p:nvSpPr>
        <p:spPr>
          <a:xfrm>
            <a:off x="720006" y="2977764"/>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STEP 1</a:t>
            </a:r>
            <a:endParaRPr/>
          </a:p>
        </p:txBody>
      </p:sp>
      <p:sp>
        <p:nvSpPr>
          <p:cNvPr id="1078" name="Google Shape;1078;p26"/>
          <p:cNvSpPr txBox="1"/>
          <p:nvPr>
            <p:ph idx="1" type="subTitle"/>
          </p:nvPr>
        </p:nvSpPr>
        <p:spPr>
          <a:xfrm>
            <a:off x="720000" y="3489824"/>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If you want to replace the images, please follow these instructions</a:t>
            </a:r>
            <a:endParaRPr/>
          </a:p>
          <a:p>
            <a:pPr indent="0" lvl="0" marL="0" rtl="0" algn="ctr">
              <a:spcBef>
                <a:spcPts val="0"/>
              </a:spcBef>
              <a:spcAft>
                <a:spcPts val="0"/>
              </a:spcAft>
              <a:buNone/>
            </a:pPr>
            <a:r>
              <a:t/>
            </a:r>
            <a:endParaRPr/>
          </a:p>
        </p:txBody>
      </p:sp>
      <p:sp>
        <p:nvSpPr>
          <p:cNvPr id="1079" name="Google Shape;1079;p26"/>
          <p:cNvSpPr txBox="1"/>
          <p:nvPr>
            <p:ph idx="3" type="ctrTitle"/>
          </p:nvPr>
        </p:nvSpPr>
        <p:spPr>
          <a:xfrm>
            <a:off x="4598306" y="2977764"/>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STEP 3</a:t>
            </a:r>
            <a:endParaRPr/>
          </a:p>
        </p:txBody>
      </p:sp>
      <p:sp>
        <p:nvSpPr>
          <p:cNvPr id="1080" name="Google Shape;1080;p26"/>
          <p:cNvSpPr txBox="1"/>
          <p:nvPr>
            <p:ph idx="4" type="subTitle"/>
          </p:nvPr>
        </p:nvSpPr>
        <p:spPr>
          <a:xfrm>
            <a:off x="4598300" y="3489824"/>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Then choose Upload from computer, find the new image and click Open</a:t>
            </a:r>
            <a:endParaRPr/>
          </a:p>
        </p:txBody>
      </p:sp>
      <p:sp>
        <p:nvSpPr>
          <p:cNvPr id="1081" name="Google Shape;1081;p26"/>
          <p:cNvSpPr txBox="1"/>
          <p:nvPr>
            <p:ph idx="5" type="ctrTitle"/>
          </p:nvPr>
        </p:nvSpPr>
        <p:spPr>
          <a:xfrm>
            <a:off x="6537509" y="2311374"/>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STEP 4</a:t>
            </a:r>
            <a:endParaRPr/>
          </a:p>
        </p:txBody>
      </p:sp>
      <p:sp>
        <p:nvSpPr>
          <p:cNvPr id="1082" name="Google Shape;1082;p26"/>
          <p:cNvSpPr txBox="1"/>
          <p:nvPr>
            <p:ph idx="6" type="subTitle"/>
          </p:nvPr>
        </p:nvSpPr>
        <p:spPr>
          <a:xfrm>
            <a:off x="6537508" y="2823433"/>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You can then modify the cropping if you double-click the image</a:t>
            </a:r>
            <a:endParaRPr/>
          </a:p>
          <a:p>
            <a:pPr indent="0" lvl="0" marL="0" rtl="0" algn="ctr">
              <a:spcBef>
                <a:spcPts val="0"/>
              </a:spcBef>
              <a:spcAft>
                <a:spcPts val="0"/>
              </a:spcAft>
              <a:buClr>
                <a:schemeClr val="dk1"/>
              </a:buClr>
              <a:buSzPts val="1100"/>
              <a:buFont typeface="Arial"/>
              <a:buNone/>
            </a:pPr>
            <a:r>
              <a:t/>
            </a:r>
            <a:endParaRPr/>
          </a:p>
          <a:p>
            <a:pPr indent="0" lvl="0" marL="0" rtl="0" algn="ctr">
              <a:spcBef>
                <a:spcPts val="0"/>
              </a:spcBef>
              <a:spcAft>
                <a:spcPts val="0"/>
              </a:spcAft>
              <a:buNone/>
            </a:pPr>
            <a:r>
              <a:t/>
            </a:r>
            <a:endParaRPr/>
          </a:p>
        </p:txBody>
      </p:sp>
      <p:sp>
        <p:nvSpPr>
          <p:cNvPr id="1083" name="Google Shape;1083;p26"/>
          <p:cNvSpPr txBox="1"/>
          <p:nvPr>
            <p:ph idx="7" type="ctrTitle"/>
          </p:nvPr>
        </p:nvSpPr>
        <p:spPr>
          <a:xfrm>
            <a:off x="2659144" y="2311374"/>
            <a:ext cx="18813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STEP 2</a:t>
            </a:r>
            <a:endParaRPr/>
          </a:p>
        </p:txBody>
      </p:sp>
      <p:sp>
        <p:nvSpPr>
          <p:cNvPr id="1084" name="Google Shape;1084;p26"/>
          <p:cNvSpPr txBox="1"/>
          <p:nvPr>
            <p:ph idx="8" type="subTitle"/>
          </p:nvPr>
        </p:nvSpPr>
        <p:spPr>
          <a:xfrm>
            <a:off x="2659150" y="2823433"/>
            <a:ext cx="1881300" cy="79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Right-click the image you want to change and choose Replace image </a:t>
            </a:r>
            <a:endParaRPr/>
          </a:p>
        </p:txBody>
      </p:sp>
      <p:pic>
        <p:nvPicPr>
          <p:cNvPr id="1085" name="Google Shape;1085;p26"/>
          <p:cNvPicPr preferRelativeResize="0"/>
          <p:nvPr/>
        </p:nvPicPr>
        <p:blipFill rotWithShape="1">
          <a:blip r:embed="rId3">
            <a:alphaModFix/>
          </a:blip>
          <a:srcRect b="27912" l="53370" r="15617" t="25567"/>
          <a:stretch/>
        </p:blipFill>
        <p:spPr>
          <a:xfrm>
            <a:off x="1100908" y="1940908"/>
            <a:ext cx="1119300" cy="1119300"/>
          </a:xfrm>
          <a:prstGeom prst="ellipse">
            <a:avLst/>
          </a:prstGeom>
          <a:noFill/>
          <a:ln>
            <a:noFill/>
          </a:ln>
        </p:spPr>
      </p:pic>
      <p:sp>
        <p:nvSpPr>
          <p:cNvPr id="1086" name="Google Shape;1086;p26"/>
          <p:cNvSpPr/>
          <p:nvPr/>
        </p:nvSpPr>
        <p:spPr>
          <a:xfrm>
            <a:off x="4917519" y="1879125"/>
            <a:ext cx="1242900" cy="12429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87" name="Google Shape;1087;p26"/>
          <p:cNvPicPr preferRelativeResize="0"/>
          <p:nvPr/>
        </p:nvPicPr>
        <p:blipFill rotWithShape="1">
          <a:blip r:embed="rId4">
            <a:alphaModFix/>
          </a:blip>
          <a:srcRect b="11707" l="53581" r="17628" t="45107"/>
          <a:stretch/>
        </p:blipFill>
        <p:spPr>
          <a:xfrm>
            <a:off x="4979302" y="1940933"/>
            <a:ext cx="1119300" cy="1119300"/>
          </a:xfrm>
          <a:prstGeom prst="ellipse">
            <a:avLst/>
          </a:prstGeom>
          <a:noFill/>
          <a:ln>
            <a:noFill/>
          </a:ln>
        </p:spPr>
      </p:pic>
      <p:sp>
        <p:nvSpPr>
          <p:cNvPr id="1088" name="Google Shape;1088;p26"/>
          <p:cNvSpPr/>
          <p:nvPr/>
        </p:nvSpPr>
        <p:spPr>
          <a:xfrm>
            <a:off x="2978322" y="1203425"/>
            <a:ext cx="1242900" cy="12429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89" name="Google Shape;1089;p26"/>
          <p:cNvPicPr preferRelativeResize="0"/>
          <p:nvPr/>
        </p:nvPicPr>
        <p:blipFill rotWithShape="1">
          <a:blip r:embed="rId5">
            <a:alphaModFix/>
          </a:blip>
          <a:srcRect b="43039" l="43857" r="27030" t="13292"/>
          <a:stretch/>
        </p:blipFill>
        <p:spPr>
          <a:xfrm>
            <a:off x="3040105" y="1265208"/>
            <a:ext cx="1119300" cy="1119300"/>
          </a:xfrm>
          <a:prstGeom prst="ellipse">
            <a:avLst/>
          </a:prstGeom>
          <a:noFill/>
          <a:ln>
            <a:noFill/>
          </a:ln>
        </p:spPr>
      </p:pic>
      <p:sp>
        <p:nvSpPr>
          <p:cNvPr id="1090" name="Google Shape;1090;p26"/>
          <p:cNvSpPr/>
          <p:nvPr/>
        </p:nvSpPr>
        <p:spPr>
          <a:xfrm>
            <a:off x="6856715" y="1203425"/>
            <a:ext cx="1242900" cy="1242900"/>
          </a:xfrm>
          <a:prstGeom prst="ellipse">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1" name="Google Shape;1091;p26"/>
          <p:cNvPicPr preferRelativeResize="0"/>
          <p:nvPr/>
        </p:nvPicPr>
        <p:blipFill rotWithShape="1">
          <a:blip r:embed="rId6">
            <a:alphaModFix/>
          </a:blip>
          <a:srcRect b="59456" l="45100" r="28544" t="1012"/>
          <a:stretch/>
        </p:blipFill>
        <p:spPr>
          <a:xfrm>
            <a:off x="6918499" y="1265208"/>
            <a:ext cx="1119300" cy="1119300"/>
          </a:xfrm>
          <a:prstGeom prst="ellipse">
            <a:avLst/>
          </a:prstGeom>
          <a:noFill/>
          <a:ln>
            <a:noFill/>
          </a:ln>
        </p:spPr>
      </p:pic>
      <p:cxnSp>
        <p:nvCxnSpPr>
          <p:cNvPr id="1092" name="Google Shape;1092;p26"/>
          <p:cNvCxnSpPr>
            <a:endCxn id="1078" idx="2"/>
          </p:cNvCxnSpPr>
          <p:nvPr/>
        </p:nvCxnSpPr>
        <p:spPr>
          <a:xfrm rot="10800000">
            <a:off x="1660650" y="4280624"/>
            <a:ext cx="0" cy="1092300"/>
          </a:xfrm>
          <a:prstGeom prst="straightConnector1">
            <a:avLst/>
          </a:prstGeom>
          <a:noFill/>
          <a:ln cap="flat" cmpd="sng" w="19050">
            <a:solidFill>
              <a:schemeClr val="lt1"/>
            </a:solidFill>
            <a:prstDash val="solid"/>
            <a:round/>
            <a:headEnd len="med" w="med" type="oval"/>
            <a:tailEnd len="med" w="med" type="oval"/>
          </a:ln>
        </p:spPr>
      </p:cxnSp>
      <p:cxnSp>
        <p:nvCxnSpPr>
          <p:cNvPr id="1093" name="Google Shape;1093;p26"/>
          <p:cNvCxnSpPr>
            <a:endCxn id="1080" idx="2"/>
          </p:cNvCxnSpPr>
          <p:nvPr/>
        </p:nvCxnSpPr>
        <p:spPr>
          <a:xfrm rot="10800000">
            <a:off x="5538950" y="4280624"/>
            <a:ext cx="0" cy="1062600"/>
          </a:xfrm>
          <a:prstGeom prst="straightConnector1">
            <a:avLst/>
          </a:prstGeom>
          <a:noFill/>
          <a:ln cap="flat" cmpd="sng" w="19050">
            <a:solidFill>
              <a:schemeClr val="lt1"/>
            </a:solidFill>
            <a:prstDash val="solid"/>
            <a:round/>
            <a:headEnd len="med" w="med" type="oval"/>
            <a:tailEnd len="med" w="med" type="oval"/>
          </a:ln>
        </p:spPr>
      </p:cxnSp>
      <p:cxnSp>
        <p:nvCxnSpPr>
          <p:cNvPr id="1094" name="Google Shape;1094;p26"/>
          <p:cNvCxnSpPr/>
          <p:nvPr/>
        </p:nvCxnSpPr>
        <p:spPr>
          <a:xfrm rot="10800000">
            <a:off x="3599800" y="3601294"/>
            <a:ext cx="0" cy="1700700"/>
          </a:xfrm>
          <a:prstGeom prst="straightConnector1">
            <a:avLst/>
          </a:prstGeom>
          <a:noFill/>
          <a:ln cap="flat" cmpd="sng" w="19050">
            <a:solidFill>
              <a:schemeClr val="lt1"/>
            </a:solidFill>
            <a:prstDash val="solid"/>
            <a:round/>
            <a:headEnd len="med" w="med" type="oval"/>
            <a:tailEnd len="med" w="med" type="oval"/>
          </a:ln>
        </p:spPr>
      </p:cxnSp>
      <p:cxnSp>
        <p:nvCxnSpPr>
          <p:cNvPr id="1095" name="Google Shape;1095;p26"/>
          <p:cNvCxnSpPr/>
          <p:nvPr/>
        </p:nvCxnSpPr>
        <p:spPr>
          <a:xfrm rot="10800000">
            <a:off x="7478153" y="3594824"/>
            <a:ext cx="0" cy="1700700"/>
          </a:xfrm>
          <a:prstGeom prst="straightConnector1">
            <a:avLst/>
          </a:prstGeom>
          <a:noFill/>
          <a:ln cap="flat" cmpd="sng" w="19050">
            <a:solidFill>
              <a:schemeClr val="lt1"/>
            </a:solidFill>
            <a:prstDash val="solid"/>
            <a:round/>
            <a:headEnd len="med" w="med" type="oval"/>
            <a:tailEnd len="med" w="med" type="oval"/>
          </a:ln>
        </p:spPr>
      </p:cxn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 name="Shape 1099"/>
        <p:cNvGrpSpPr/>
        <p:nvPr/>
      </p:nvGrpSpPr>
      <p:grpSpPr>
        <a:xfrm>
          <a:off x="0" y="0"/>
          <a:ext cx="0" cy="0"/>
          <a:chOff x="0" y="0"/>
          <a:chExt cx="0" cy="0"/>
        </a:xfrm>
      </p:grpSpPr>
      <p:sp>
        <p:nvSpPr>
          <p:cNvPr id="1100" name="Google Shape;1100;p27"/>
          <p:cNvSpPr txBox="1"/>
          <p:nvPr>
            <p:ph type="title"/>
          </p:nvPr>
        </p:nvSpPr>
        <p:spPr>
          <a:xfrm>
            <a:off x="620724" y="430100"/>
            <a:ext cx="2310600" cy="87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PHYSICAL EXAMINATION</a:t>
            </a:r>
            <a:endParaRPr/>
          </a:p>
        </p:txBody>
      </p:sp>
      <p:cxnSp>
        <p:nvCxnSpPr>
          <p:cNvPr id="1101" name="Google Shape;1101;p27"/>
          <p:cNvCxnSpPr/>
          <p:nvPr/>
        </p:nvCxnSpPr>
        <p:spPr>
          <a:xfrm>
            <a:off x="2724150" y="1684971"/>
            <a:ext cx="3695700" cy="0"/>
          </a:xfrm>
          <a:prstGeom prst="straightConnector1">
            <a:avLst/>
          </a:prstGeom>
          <a:noFill/>
          <a:ln cap="flat" cmpd="sng" w="19050">
            <a:solidFill>
              <a:schemeClr val="accent1"/>
            </a:solidFill>
            <a:prstDash val="solid"/>
            <a:round/>
            <a:headEnd len="med" w="med" type="oval"/>
            <a:tailEnd len="med" w="med" type="oval"/>
          </a:ln>
        </p:spPr>
      </p:cxnSp>
      <p:sp>
        <p:nvSpPr>
          <p:cNvPr id="1102" name="Google Shape;1102;p27"/>
          <p:cNvSpPr txBox="1"/>
          <p:nvPr>
            <p:ph idx="2" type="ctrTitle"/>
          </p:nvPr>
        </p:nvSpPr>
        <p:spPr>
          <a:xfrm>
            <a:off x="41271" y="1307000"/>
            <a:ext cx="2615700" cy="6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SATURN</a:t>
            </a:r>
            <a:endParaRPr/>
          </a:p>
        </p:txBody>
      </p:sp>
      <p:sp>
        <p:nvSpPr>
          <p:cNvPr id="1103" name="Google Shape;1103;p27"/>
          <p:cNvSpPr txBox="1"/>
          <p:nvPr>
            <p:ph idx="1" type="subTitle"/>
          </p:nvPr>
        </p:nvSpPr>
        <p:spPr>
          <a:xfrm>
            <a:off x="775671" y="1613975"/>
            <a:ext cx="18813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000"/>
              <a:t>This is the ringed one. It’s a gas giant, composed mostly of hydrogen and helium</a:t>
            </a:r>
            <a:endParaRPr sz="1000"/>
          </a:p>
        </p:txBody>
      </p:sp>
      <p:sp>
        <p:nvSpPr>
          <p:cNvPr id="1104" name="Google Shape;1104;p27"/>
          <p:cNvSpPr txBox="1"/>
          <p:nvPr>
            <p:ph idx="4" type="subTitle"/>
          </p:nvPr>
        </p:nvSpPr>
        <p:spPr>
          <a:xfrm>
            <a:off x="775671" y="2756602"/>
            <a:ext cx="18813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sz="1000"/>
              <a:t>Jupiter is a gas giant and the biggest planet in our Solar System</a:t>
            </a:r>
            <a:endParaRPr sz="1000"/>
          </a:p>
        </p:txBody>
      </p:sp>
      <p:sp>
        <p:nvSpPr>
          <p:cNvPr id="1105" name="Google Shape;1105;p27"/>
          <p:cNvSpPr txBox="1"/>
          <p:nvPr>
            <p:ph idx="3" type="ctrTitle"/>
          </p:nvPr>
        </p:nvSpPr>
        <p:spPr>
          <a:xfrm>
            <a:off x="41271" y="2423284"/>
            <a:ext cx="2615700" cy="6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JUPITER</a:t>
            </a:r>
            <a:endParaRPr/>
          </a:p>
        </p:txBody>
      </p:sp>
      <p:sp>
        <p:nvSpPr>
          <p:cNvPr id="1106" name="Google Shape;1106;p27"/>
          <p:cNvSpPr txBox="1"/>
          <p:nvPr>
            <p:ph idx="5" type="ctrTitle"/>
          </p:nvPr>
        </p:nvSpPr>
        <p:spPr>
          <a:xfrm>
            <a:off x="41271" y="3572496"/>
            <a:ext cx="2615700" cy="644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s"/>
              <a:t>MARS</a:t>
            </a:r>
            <a:endParaRPr/>
          </a:p>
        </p:txBody>
      </p:sp>
      <p:sp>
        <p:nvSpPr>
          <p:cNvPr id="1107" name="Google Shape;1107;p27"/>
          <p:cNvSpPr txBox="1"/>
          <p:nvPr>
            <p:ph idx="6" type="subTitle"/>
          </p:nvPr>
        </p:nvSpPr>
        <p:spPr>
          <a:xfrm>
            <a:off x="775671" y="3905814"/>
            <a:ext cx="1881300" cy="64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a:t>Despite being red, Mars is a cold place. The planet is full of iron oxide dust</a:t>
            </a:r>
            <a:endParaRPr/>
          </a:p>
          <a:p>
            <a:pPr indent="0" lvl="0" marL="0" rtl="0" algn="r">
              <a:spcBef>
                <a:spcPts val="0"/>
              </a:spcBef>
              <a:spcAft>
                <a:spcPts val="0"/>
              </a:spcAft>
              <a:buNone/>
            </a:pPr>
            <a:r>
              <a:t/>
            </a:r>
            <a:endParaRPr/>
          </a:p>
        </p:txBody>
      </p:sp>
      <p:sp>
        <p:nvSpPr>
          <p:cNvPr id="1108" name="Google Shape;1108;p27"/>
          <p:cNvSpPr txBox="1"/>
          <p:nvPr>
            <p:ph idx="7" type="ctrTitle"/>
          </p:nvPr>
        </p:nvSpPr>
        <p:spPr>
          <a:xfrm>
            <a:off x="6485818" y="1340618"/>
            <a:ext cx="2615700" cy="64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NEPTUNE</a:t>
            </a:r>
            <a:endParaRPr/>
          </a:p>
          <a:p>
            <a:pPr indent="0" lvl="0" marL="0" rtl="0" algn="l">
              <a:spcBef>
                <a:spcPts val="0"/>
              </a:spcBef>
              <a:spcAft>
                <a:spcPts val="0"/>
              </a:spcAft>
              <a:buNone/>
            </a:pPr>
            <a:r>
              <a:t/>
            </a:r>
            <a:endParaRPr/>
          </a:p>
        </p:txBody>
      </p:sp>
      <p:sp>
        <p:nvSpPr>
          <p:cNvPr id="1109" name="Google Shape;1109;p27"/>
          <p:cNvSpPr txBox="1"/>
          <p:nvPr>
            <p:ph idx="8" type="subTitle"/>
          </p:nvPr>
        </p:nvSpPr>
        <p:spPr>
          <a:xfrm>
            <a:off x="6485818" y="1613975"/>
            <a:ext cx="18813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Neptune is the fourth-largest planet in our Solar System and the farthest from the Sun</a:t>
            </a:r>
            <a:endParaRPr/>
          </a:p>
          <a:p>
            <a:pPr indent="0" lvl="0" marL="0" rtl="0" algn="l">
              <a:spcBef>
                <a:spcPts val="0"/>
              </a:spcBef>
              <a:spcAft>
                <a:spcPts val="0"/>
              </a:spcAft>
              <a:buNone/>
            </a:pPr>
            <a:r>
              <a:t/>
            </a:r>
            <a:endParaRPr/>
          </a:p>
        </p:txBody>
      </p:sp>
      <p:sp>
        <p:nvSpPr>
          <p:cNvPr id="1110" name="Google Shape;1110;p27"/>
          <p:cNvSpPr txBox="1"/>
          <p:nvPr>
            <p:ph idx="9" type="ctrTitle"/>
          </p:nvPr>
        </p:nvSpPr>
        <p:spPr>
          <a:xfrm>
            <a:off x="6485818" y="2456213"/>
            <a:ext cx="2615700" cy="64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MERCURY</a:t>
            </a:r>
            <a:endParaRPr/>
          </a:p>
          <a:p>
            <a:pPr indent="0" lvl="0" marL="0" rtl="0" algn="l">
              <a:spcBef>
                <a:spcPts val="0"/>
              </a:spcBef>
              <a:spcAft>
                <a:spcPts val="0"/>
              </a:spcAft>
              <a:buNone/>
            </a:pPr>
            <a:r>
              <a:t/>
            </a:r>
            <a:endParaRPr/>
          </a:p>
        </p:txBody>
      </p:sp>
      <p:sp>
        <p:nvSpPr>
          <p:cNvPr id="1111" name="Google Shape;1111;p27"/>
          <p:cNvSpPr txBox="1"/>
          <p:nvPr>
            <p:ph idx="13" type="subTitle"/>
          </p:nvPr>
        </p:nvSpPr>
        <p:spPr>
          <a:xfrm>
            <a:off x="6485818" y="2763188"/>
            <a:ext cx="18813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Mercury is the closest planet to the Sun and the smallest one in our Solar System</a:t>
            </a:r>
            <a:endParaRPr/>
          </a:p>
          <a:p>
            <a:pPr indent="0" lvl="0" marL="0" rtl="0" algn="l">
              <a:spcBef>
                <a:spcPts val="0"/>
              </a:spcBef>
              <a:spcAft>
                <a:spcPts val="0"/>
              </a:spcAft>
              <a:buNone/>
            </a:pPr>
            <a:r>
              <a:t/>
            </a:r>
            <a:endParaRPr/>
          </a:p>
        </p:txBody>
      </p:sp>
      <p:sp>
        <p:nvSpPr>
          <p:cNvPr id="1112" name="Google Shape;1112;p27"/>
          <p:cNvSpPr txBox="1"/>
          <p:nvPr>
            <p:ph idx="14" type="ctrTitle"/>
          </p:nvPr>
        </p:nvSpPr>
        <p:spPr>
          <a:xfrm>
            <a:off x="6485818" y="3605425"/>
            <a:ext cx="2615700" cy="64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VENUS</a:t>
            </a:r>
            <a:endParaRPr/>
          </a:p>
          <a:p>
            <a:pPr indent="0" lvl="0" marL="0" rtl="0" algn="l">
              <a:spcBef>
                <a:spcPts val="0"/>
              </a:spcBef>
              <a:spcAft>
                <a:spcPts val="0"/>
              </a:spcAft>
              <a:buNone/>
            </a:pPr>
            <a:r>
              <a:t/>
            </a:r>
            <a:endParaRPr/>
          </a:p>
        </p:txBody>
      </p:sp>
      <p:sp>
        <p:nvSpPr>
          <p:cNvPr id="1113" name="Google Shape;1113;p27"/>
          <p:cNvSpPr txBox="1"/>
          <p:nvPr>
            <p:ph idx="15" type="subTitle"/>
          </p:nvPr>
        </p:nvSpPr>
        <p:spPr>
          <a:xfrm>
            <a:off x="6485818" y="3912400"/>
            <a:ext cx="1881300" cy="64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Venus has a beautiful name and is the second planet from the Sun. It’s terribly hot</a:t>
            </a:r>
            <a:endParaRPr/>
          </a:p>
          <a:p>
            <a:pPr indent="0" lvl="0" marL="0" rtl="0" algn="l">
              <a:spcBef>
                <a:spcPts val="0"/>
              </a:spcBef>
              <a:spcAft>
                <a:spcPts val="0"/>
              </a:spcAft>
              <a:buNone/>
            </a:pPr>
            <a:r>
              <a:t/>
            </a:r>
            <a:endParaRPr/>
          </a:p>
        </p:txBody>
      </p:sp>
      <p:cxnSp>
        <p:nvCxnSpPr>
          <p:cNvPr id="1114" name="Google Shape;1114;p27"/>
          <p:cNvCxnSpPr/>
          <p:nvPr/>
        </p:nvCxnSpPr>
        <p:spPr>
          <a:xfrm>
            <a:off x="2724150" y="2795838"/>
            <a:ext cx="3695700" cy="0"/>
          </a:xfrm>
          <a:prstGeom prst="straightConnector1">
            <a:avLst/>
          </a:prstGeom>
          <a:noFill/>
          <a:ln cap="flat" cmpd="sng" w="19050">
            <a:solidFill>
              <a:schemeClr val="accent1"/>
            </a:solidFill>
            <a:prstDash val="solid"/>
            <a:round/>
            <a:headEnd len="med" w="med" type="oval"/>
            <a:tailEnd len="med" w="med" type="oval"/>
          </a:ln>
        </p:spPr>
      </p:cxnSp>
      <p:cxnSp>
        <p:nvCxnSpPr>
          <p:cNvPr id="1115" name="Google Shape;1115;p27"/>
          <p:cNvCxnSpPr/>
          <p:nvPr/>
        </p:nvCxnSpPr>
        <p:spPr>
          <a:xfrm>
            <a:off x="2724150" y="3949877"/>
            <a:ext cx="3695700" cy="0"/>
          </a:xfrm>
          <a:prstGeom prst="straightConnector1">
            <a:avLst/>
          </a:prstGeom>
          <a:noFill/>
          <a:ln cap="flat" cmpd="sng" w="19050">
            <a:solidFill>
              <a:schemeClr val="accent1"/>
            </a:solidFill>
            <a:prstDash val="solid"/>
            <a:round/>
            <a:headEnd len="med" w="med" type="oval"/>
            <a:tailEnd len="med" w="med" type="oval"/>
          </a:ln>
        </p:spPr>
      </p:cxnSp>
      <p:sp>
        <p:nvSpPr>
          <p:cNvPr id="1116" name="Google Shape;1116;p27"/>
          <p:cNvSpPr/>
          <p:nvPr/>
        </p:nvSpPr>
        <p:spPr>
          <a:xfrm>
            <a:off x="3040600" y="1445046"/>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7"/>
          <p:cNvSpPr/>
          <p:nvPr/>
        </p:nvSpPr>
        <p:spPr>
          <a:xfrm>
            <a:off x="3040600" y="2576990"/>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7"/>
          <p:cNvSpPr/>
          <p:nvPr/>
        </p:nvSpPr>
        <p:spPr>
          <a:xfrm>
            <a:off x="3040600" y="3726215"/>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7"/>
          <p:cNvSpPr/>
          <p:nvPr/>
        </p:nvSpPr>
        <p:spPr>
          <a:xfrm>
            <a:off x="5630306" y="1445046"/>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7"/>
          <p:cNvSpPr/>
          <p:nvPr/>
        </p:nvSpPr>
        <p:spPr>
          <a:xfrm>
            <a:off x="5630306" y="2576990"/>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7"/>
          <p:cNvSpPr/>
          <p:nvPr/>
        </p:nvSpPr>
        <p:spPr>
          <a:xfrm>
            <a:off x="5630306" y="3726215"/>
            <a:ext cx="469200" cy="469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 name="Google Shape;1122;p27"/>
          <p:cNvGrpSpPr/>
          <p:nvPr/>
        </p:nvGrpSpPr>
        <p:grpSpPr>
          <a:xfrm>
            <a:off x="3914895" y="585918"/>
            <a:ext cx="1310299" cy="4193745"/>
            <a:chOff x="3690050" y="1812175"/>
            <a:chExt cx="315925" cy="1011150"/>
          </a:xfrm>
        </p:grpSpPr>
        <p:sp>
          <p:nvSpPr>
            <p:cNvPr id="1123" name="Google Shape;1123;p27"/>
            <p:cNvSpPr/>
            <p:nvPr/>
          </p:nvSpPr>
          <p:spPr>
            <a:xfrm>
              <a:off x="3690050" y="1812175"/>
              <a:ext cx="315925" cy="1011150"/>
            </a:xfrm>
            <a:custGeom>
              <a:rect b="b" l="l" r="r" t="t"/>
              <a:pathLst>
                <a:path extrusionOk="0" h="40446" w="12637">
                  <a:moveTo>
                    <a:pt x="6285" y="1"/>
                  </a:moveTo>
                  <a:cubicBezTo>
                    <a:pt x="4278" y="1"/>
                    <a:pt x="2492" y="1710"/>
                    <a:pt x="2277" y="3703"/>
                  </a:cubicBezTo>
                  <a:cubicBezTo>
                    <a:pt x="2254" y="3919"/>
                    <a:pt x="2236" y="4135"/>
                    <a:pt x="2227" y="4355"/>
                  </a:cubicBezTo>
                  <a:cubicBezTo>
                    <a:pt x="2136" y="4305"/>
                    <a:pt x="2029" y="4267"/>
                    <a:pt x="1915" y="4267"/>
                  </a:cubicBezTo>
                  <a:cubicBezTo>
                    <a:pt x="1753" y="4267"/>
                    <a:pt x="1577" y="4345"/>
                    <a:pt x="1413" y="4580"/>
                  </a:cubicBezTo>
                  <a:cubicBezTo>
                    <a:pt x="1038" y="5121"/>
                    <a:pt x="1330" y="6108"/>
                    <a:pt x="2026" y="6108"/>
                  </a:cubicBezTo>
                  <a:cubicBezTo>
                    <a:pt x="2099" y="6108"/>
                    <a:pt x="2177" y="6097"/>
                    <a:pt x="2259" y="6074"/>
                  </a:cubicBezTo>
                  <a:cubicBezTo>
                    <a:pt x="2403" y="7914"/>
                    <a:pt x="2947" y="9358"/>
                    <a:pt x="4373" y="9902"/>
                  </a:cubicBezTo>
                  <a:cubicBezTo>
                    <a:pt x="4553" y="9974"/>
                    <a:pt x="4742" y="10024"/>
                    <a:pt x="4935" y="10051"/>
                  </a:cubicBezTo>
                  <a:cubicBezTo>
                    <a:pt x="5183" y="10082"/>
                    <a:pt x="5367" y="10293"/>
                    <a:pt x="5372" y="10541"/>
                  </a:cubicBezTo>
                  <a:lnTo>
                    <a:pt x="5372" y="10572"/>
                  </a:lnTo>
                  <a:cubicBezTo>
                    <a:pt x="5372" y="10847"/>
                    <a:pt x="5147" y="11072"/>
                    <a:pt x="4872" y="11072"/>
                  </a:cubicBezTo>
                  <a:lnTo>
                    <a:pt x="4229" y="11072"/>
                  </a:lnTo>
                  <a:cubicBezTo>
                    <a:pt x="4107" y="11072"/>
                    <a:pt x="3658" y="11121"/>
                    <a:pt x="3554" y="11157"/>
                  </a:cubicBezTo>
                  <a:cubicBezTo>
                    <a:pt x="2429" y="11571"/>
                    <a:pt x="1476" y="12547"/>
                    <a:pt x="922" y="13834"/>
                  </a:cubicBezTo>
                  <a:cubicBezTo>
                    <a:pt x="446" y="14950"/>
                    <a:pt x="315" y="16137"/>
                    <a:pt x="225" y="17158"/>
                  </a:cubicBezTo>
                  <a:cubicBezTo>
                    <a:pt x="0" y="19840"/>
                    <a:pt x="23" y="22539"/>
                    <a:pt x="297" y="25215"/>
                  </a:cubicBezTo>
                  <a:cubicBezTo>
                    <a:pt x="342" y="25674"/>
                    <a:pt x="729" y="26025"/>
                    <a:pt x="1192" y="26025"/>
                  </a:cubicBezTo>
                  <a:cubicBezTo>
                    <a:pt x="1198" y="26025"/>
                    <a:pt x="1203" y="26025"/>
                    <a:pt x="1208" y="26025"/>
                  </a:cubicBezTo>
                  <a:cubicBezTo>
                    <a:pt x="1418" y="26025"/>
                    <a:pt x="1623" y="25936"/>
                    <a:pt x="1768" y="25778"/>
                  </a:cubicBezTo>
                  <a:cubicBezTo>
                    <a:pt x="1998" y="25535"/>
                    <a:pt x="2106" y="25202"/>
                    <a:pt x="2070" y="24869"/>
                  </a:cubicBezTo>
                  <a:cubicBezTo>
                    <a:pt x="1822" y="22359"/>
                    <a:pt x="1809" y="19826"/>
                    <a:pt x="2020" y="17311"/>
                  </a:cubicBezTo>
                  <a:cubicBezTo>
                    <a:pt x="2070" y="16695"/>
                    <a:pt x="2142" y="16020"/>
                    <a:pt x="2304" y="15372"/>
                  </a:cubicBezTo>
                  <a:lnTo>
                    <a:pt x="2304" y="38315"/>
                  </a:lnTo>
                  <a:cubicBezTo>
                    <a:pt x="1899" y="38815"/>
                    <a:pt x="1584" y="39382"/>
                    <a:pt x="2007" y="40137"/>
                  </a:cubicBezTo>
                  <a:cubicBezTo>
                    <a:pt x="2126" y="40352"/>
                    <a:pt x="2334" y="40445"/>
                    <a:pt x="2587" y="40445"/>
                  </a:cubicBezTo>
                  <a:cubicBezTo>
                    <a:pt x="3491" y="40445"/>
                    <a:pt x="4975" y="39261"/>
                    <a:pt x="5102" y="38176"/>
                  </a:cubicBezTo>
                  <a:cubicBezTo>
                    <a:pt x="5111" y="38117"/>
                    <a:pt x="5111" y="38059"/>
                    <a:pt x="5111" y="38000"/>
                  </a:cubicBezTo>
                  <a:lnTo>
                    <a:pt x="5111" y="37969"/>
                  </a:lnTo>
                  <a:lnTo>
                    <a:pt x="5111" y="26605"/>
                  </a:lnTo>
                  <a:cubicBezTo>
                    <a:pt x="5111" y="25985"/>
                    <a:pt x="5574" y="25454"/>
                    <a:pt x="6190" y="25413"/>
                  </a:cubicBezTo>
                  <a:cubicBezTo>
                    <a:pt x="6217" y="25412"/>
                    <a:pt x="6243" y="25411"/>
                    <a:pt x="6270" y="25411"/>
                  </a:cubicBezTo>
                  <a:cubicBezTo>
                    <a:pt x="6901" y="25411"/>
                    <a:pt x="7423" y="25921"/>
                    <a:pt x="7423" y="26565"/>
                  </a:cubicBezTo>
                  <a:lnTo>
                    <a:pt x="7423" y="37969"/>
                  </a:lnTo>
                  <a:lnTo>
                    <a:pt x="7423" y="38000"/>
                  </a:lnTo>
                  <a:cubicBezTo>
                    <a:pt x="7418" y="38059"/>
                    <a:pt x="7423" y="38117"/>
                    <a:pt x="7432" y="38171"/>
                  </a:cubicBezTo>
                  <a:cubicBezTo>
                    <a:pt x="7558" y="39257"/>
                    <a:pt x="9044" y="40445"/>
                    <a:pt x="9948" y="40445"/>
                  </a:cubicBezTo>
                  <a:cubicBezTo>
                    <a:pt x="10201" y="40445"/>
                    <a:pt x="10408" y="40352"/>
                    <a:pt x="10527" y="40137"/>
                  </a:cubicBezTo>
                  <a:cubicBezTo>
                    <a:pt x="10950" y="39377"/>
                    <a:pt x="10635" y="38810"/>
                    <a:pt x="10226" y="38311"/>
                  </a:cubicBezTo>
                  <a:lnTo>
                    <a:pt x="10226" y="15004"/>
                  </a:lnTo>
                  <a:cubicBezTo>
                    <a:pt x="10468" y="15759"/>
                    <a:pt x="10554" y="16578"/>
                    <a:pt x="10617" y="17311"/>
                  </a:cubicBezTo>
                  <a:cubicBezTo>
                    <a:pt x="10833" y="19867"/>
                    <a:pt x="10810" y="22440"/>
                    <a:pt x="10554" y="24995"/>
                  </a:cubicBezTo>
                  <a:cubicBezTo>
                    <a:pt x="10509" y="25386"/>
                    <a:pt x="10720" y="25769"/>
                    <a:pt x="11076" y="25944"/>
                  </a:cubicBezTo>
                  <a:cubicBezTo>
                    <a:pt x="11193" y="25998"/>
                    <a:pt x="11319" y="26025"/>
                    <a:pt x="11445" y="26025"/>
                  </a:cubicBezTo>
                  <a:cubicBezTo>
                    <a:pt x="11908" y="26025"/>
                    <a:pt x="12295" y="25674"/>
                    <a:pt x="12340" y="25215"/>
                  </a:cubicBezTo>
                  <a:cubicBezTo>
                    <a:pt x="12614" y="22539"/>
                    <a:pt x="12637" y="19840"/>
                    <a:pt x="12412" y="17158"/>
                  </a:cubicBezTo>
                  <a:cubicBezTo>
                    <a:pt x="12326" y="16137"/>
                    <a:pt x="12191" y="14950"/>
                    <a:pt x="11715" y="13834"/>
                  </a:cubicBezTo>
                  <a:cubicBezTo>
                    <a:pt x="11166" y="12547"/>
                    <a:pt x="10203" y="11571"/>
                    <a:pt x="9083" y="11162"/>
                  </a:cubicBezTo>
                  <a:cubicBezTo>
                    <a:pt x="8952" y="11112"/>
                    <a:pt x="8435" y="11072"/>
                    <a:pt x="8300" y="11072"/>
                  </a:cubicBezTo>
                  <a:lnTo>
                    <a:pt x="7661" y="11072"/>
                  </a:lnTo>
                  <a:cubicBezTo>
                    <a:pt x="7387" y="11072"/>
                    <a:pt x="7167" y="10847"/>
                    <a:pt x="7167" y="10572"/>
                  </a:cubicBezTo>
                  <a:lnTo>
                    <a:pt x="7167" y="10550"/>
                  </a:lnTo>
                  <a:cubicBezTo>
                    <a:pt x="7162" y="10302"/>
                    <a:pt x="7346" y="10091"/>
                    <a:pt x="7589" y="10060"/>
                  </a:cubicBezTo>
                  <a:cubicBezTo>
                    <a:pt x="7801" y="10033"/>
                    <a:pt x="8008" y="9979"/>
                    <a:pt x="8210" y="9907"/>
                  </a:cubicBezTo>
                  <a:cubicBezTo>
                    <a:pt x="9632" y="9358"/>
                    <a:pt x="10176" y="7918"/>
                    <a:pt x="10325" y="6087"/>
                  </a:cubicBezTo>
                  <a:cubicBezTo>
                    <a:pt x="10388" y="6102"/>
                    <a:pt x="10449" y="6109"/>
                    <a:pt x="10507" y="6109"/>
                  </a:cubicBezTo>
                  <a:cubicBezTo>
                    <a:pt x="11201" y="6109"/>
                    <a:pt x="11494" y="5124"/>
                    <a:pt x="11116" y="4580"/>
                  </a:cubicBezTo>
                  <a:cubicBezTo>
                    <a:pt x="10955" y="4345"/>
                    <a:pt x="10780" y="4267"/>
                    <a:pt x="10618" y="4267"/>
                  </a:cubicBezTo>
                  <a:cubicBezTo>
                    <a:pt x="10522" y="4267"/>
                    <a:pt x="10432" y="4294"/>
                    <a:pt x="10352" y="4333"/>
                  </a:cubicBezTo>
                  <a:cubicBezTo>
                    <a:pt x="10338" y="4022"/>
                    <a:pt x="10311" y="3716"/>
                    <a:pt x="10271" y="3429"/>
                  </a:cubicBezTo>
                  <a:cubicBezTo>
                    <a:pt x="9992" y="1454"/>
                    <a:pt x="8278" y="1"/>
                    <a:pt x="6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7"/>
            <p:cNvSpPr/>
            <p:nvPr/>
          </p:nvSpPr>
          <p:spPr>
            <a:xfrm>
              <a:off x="3772150" y="2271150"/>
              <a:ext cx="149675" cy="98175"/>
            </a:xfrm>
            <a:custGeom>
              <a:rect b="b" l="l" r="r" t="t"/>
              <a:pathLst>
                <a:path extrusionOk="0" h="3927" w="5987">
                  <a:moveTo>
                    <a:pt x="4728" y="0"/>
                  </a:moveTo>
                  <a:cubicBezTo>
                    <a:pt x="4494" y="0"/>
                    <a:pt x="4274" y="122"/>
                    <a:pt x="4152" y="324"/>
                  </a:cubicBezTo>
                  <a:cubicBezTo>
                    <a:pt x="3869" y="788"/>
                    <a:pt x="3194" y="1593"/>
                    <a:pt x="1867" y="1593"/>
                  </a:cubicBezTo>
                  <a:cubicBezTo>
                    <a:pt x="0" y="1593"/>
                    <a:pt x="410" y="3163"/>
                    <a:pt x="1314" y="3640"/>
                  </a:cubicBezTo>
                  <a:cubicBezTo>
                    <a:pt x="1535" y="3756"/>
                    <a:pt x="2196" y="3926"/>
                    <a:pt x="2930" y="3926"/>
                  </a:cubicBezTo>
                  <a:cubicBezTo>
                    <a:pt x="4326" y="3926"/>
                    <a:pt x="5987" y="3310"/>
                    <a:pt x="5394" y="536"/>
                  </a:cubicBezTo>
                  <a:cubicBezTo>
                    <a:pt x="5327" y="225"/>
                    <a:pt x="5048" y="0"/>
                    <a:pt x="472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7"/>
            <p:cNvSpPr/>
            <p:nvPr/>
          </p:nvSpPr>
          <p:spPr>
            <a:xfrm>
              <a:off x="3799125" y="2329825"/>
              <a:ext cx="97425" cy="24475"/>
            </a:xfrm>
            <a:custGeom>
              <a:rect b="b" l="l" r="r" t="t"/>
              <a:pathLst>
                <a:path extrusionOk="0" h="979" w="3897">
                  <a:moveTo>
                    <a:pt x="2701" y="0"/>
                  </a:moveTo>
                  <a:cubicBezTo>
                    <a:pt x="2563" y="0"/>
                    <a:pt x="2454" y="152"/>
                    <a:pt x="2385" y="290"/>
                  </a:cubicBezTo>
                  <a:cubicBezTo>
                    <a:pt x="2310" y="428"/>
                    <a:pt x="2199" y="589"/>
                    <a:pt x="2058" y="589"/>
                  </a:cubicBezTo>
                  <a:cubicBezTo>
                    <a:pt x="2047" y="589"/>
                    <a:pt x="2036" y="588"/>
                    <a:pt x="2025" y="587"/>
                  </a:cubicBezTo>
                  <a:cubicBezTo>
                    <a:pt x="1870" y="564"/>
                    <a:pt x="1775" y="362"/>
                    <a:pt x="1617" y="362"/>
                  </a:cubicBezTo>
                  <a:cubicBezTo>
                    <a:pt x="1615" y="362"/>
                    <a:pt x="1613" y="362"/>
                    <a:pt x="1611" y="362"/>
                  </a:cubicBezTo>
                  <a:cubicBezTo>
                    <a:pt x="1472" y="366"/>
                    <a:pt x="1395" y="542"/>
                    <a:pt x="1261" y="591"/>
                  </a:cubicBezTo>
                  <a:cubicBezTo>
                    <a:pt x="1234" y="601"/>
                    <a:pt x="1208" y="605"/>
                    <a:pt x="1182" y="605"/>
                  </a:cubicBezTo>
                  <a:cubicBezTo>
                    <a:pt x="1023" y="605"/>
                    <a:pt x="875" y="447"/>
                    <a:pt x="721" y="366"/>
                  </a:cubicBezTo>
                  <a:cubicBezTo>
                    <a:pt x="662" y="337"/>
                    <a:pt x="587" y="323"/>
                    <a:pt x="508" y="323"/>
                  </a:cubicBezTo>
                  <a:cubicBezTo>
                    <a:pt x="279" y="323"/>
                    <a:pt x="15" y="444"/>
                    <a:pt x="5" y="681"/>
                  </a:cubicBezTo>
                  <a:cubicBezTo>
                    <a:pt x="1" y="822"/>
                    <a:pt x="34" y="870"/>
                    <a:pt x="86" y="870"/>
                  </a:cubicBezTo>
                  <a:cubicBezTo>
                    <a:pt x="185" y="870"/>
                    <a:pt x="350" y="701"/>
                    <a:pt x="455" y="663"/>
                  </a:cubicBezTo>
                  <a:cubicBezTo>
                    <a:pt x="484" y="653"/>
                    <a:pt x="512" y="649"/>
                    <a:pt x="540" y="649"/>
                  </a:cubicBezTo>
                  <a:cubicBezTo>
                    <a:pt x="778" y="649"/>
                    <a:pt x="990" y="978"/>
                    <a:pt x="1236" y="978"/>
                  </a:cubicBezTo>
                  <a:cubicBezTo>
                    <a:pt x="1259" y="978"/>
                    <a:pt x="1282" y="975"/>
                    <a:pt x="1305" y="969"/>
                  </a:cubicBezTo>
                  <a:cubicBezTo>
                    <a:pt x="1440" y="933"/>
                    <a:pt x="1535" y="789"/>
                    <a:pt x="1674" y="780"/>
                  </a:cubicBezTo>
                  <a:cubicBezTo>
                    <a:pt x="1680" y="780"/>
                    <a:pt x="1685" y="779"/>
                    <a:pt x="1690" y="779"/>
                  </a:cubicBezTo>
                  <a:cubicBezTo>
                    <a:pt x="1849" y="779"/>
                    <a:pt x="1977" y="969"/>
                    <a:pt x="2138" y="969"/>
                  </a:cubicBezTo>
                  <a:cubicBezTo>
                    <a:pt x="2139" y="969"/>
                    <a:pt x="2140" y="969"/>
                    <a:pt x="2142" y="969"/>
                  </a:cubicBezTo>
                  <a:cubicBezTo>
                    <a:pt x="2404" y="969"/>
                    <a:pt x="2503" y="528"/>
                    <a:pt x="2768" y="524"/>
                  </a:cubicBezTo>
                  <a:cubicBezTo>
                    <a:pt x="2771" y="523"/>
                    <a:pt x="2774" y="523"/>
                    <a:pt x="2778" y="523"/>
                  </a:cubicBezTo>
                  <a:cubicBezTo>
                    <a:pt x="2868" y="523"/>
                    <a:pt x="2946" y="579"/>
                    <a:pt x="3028" y="618"/>
                  </a:cubicBezTo>
                  <a:cubicBezTo>
                    <a:pt x="3109" y="649"/>
                    <a:pt x="3192" y="664"/>
                    <a:pt x="3274" y="664"/>
                  </a:cubicBezTo>
                  <a:cubicBezTo>
                    <a:pt x="3477" y="664"/>
                    <a:pt x="3674" y="572"/>
                    <a:pt x="3802" y="402"/>
                  </a:cubicBezTo>
                  <a:cubicBezTo>
                    <a:pt x="3897" y="357"/>
                    <a:pt x="3834" y="195"/>
                    <a:pt x="3735" y="177"/>
                  </a:cubicBezTo>
                  <a:cubicBezTo>
                    <a:pt x="3721" y="174"/>
                    <a:pt x="3708" y="173"/>
                    <a:pt x="3695" y="173"/>
                  </a:cubicBezTo>
                  <a:cubicBezTo>
                    <a:pt x="3609" y="173"/>
                    <a:pt x="3525" y="230"/>
                    <a:pt x="3451" y="281"/>
                  </a:cubicBezTo>
                  <a:cubicBezTo>
                    <a:pt x="3378" y="335"/>
                    <a:pt x="3298" y="389"/>
                    <a:pt x="3211" y="389"/>
                  </a:cubicBezTo>
                  <a:cubicBezTo>
                    <a:pt x="3197" y="389"/>
                    <a:pt x="3183" y="387"/>
                    <a:pt x="3168" y="384"/>
                  </a:cubicBezTo>
                  <a:cubicBezTo>
                    <a:pt x="2979" y="344"/>
                    <a:pt x="2938" y="51"/>
                    <a:pt x="2750" y="6"/>
                  </a:cubicBezTo>
                  <a:cubicBezTo>
                    <a:pt x="2733" y="2"/>
                    <a:pt x="2717" y="0"/>
                    <a:pt x="270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7"/>
            <p:cNvSpPr/>
            <p:nvPr/>
          </p:nvSpPr>
          <p:spPr>
            <a:xfrm>
              <a:off x="3814100" y="2324625"/>
              <a:ext cx="39250" cy="11725"/>
            </a:xfrm>
            <a:custGeom>
              <a:rect b="b" l="l" r="r" t="t"/>
              <a:pathLst>
                <a:path extrusionOk="0" h="469" w="1570">
                  <a:moveTo>
                    <a:pt x="936" y="1"/>
                  </a:moveTo>
                  <a:cubicBezTo>
                    <a:pt x="927" y="1"/>
                    <a:pt x="918" y="1"/>
                    <a:pt x="909" y="3"/>
                  </a:cubicBezTo>
                  <a:cubicBezTo>
                    <a:pt x="778" y="25"/>
                    <a:pt x="711" y="192"/>
                    <a:pt x="585" y="219"/>
                  </a:cubicBezTo>
                  <a:cubicBezTo>
                    <a:pt x="571" y="222"/>
                    <a:pt x="557" y="223"/>
                    <a:pt x="544" y="223"/>
                  </a:cubicBezTo>
                  <a:cubicBezTo>
                    <a:pt x="408" y="223"/>
                    <a:pt x="285" y="82"/>
                    <a:pt x="148" y="82"/>
                  </a:cubicBezTo>
                  <a:cubicBezTo>
                    <a:pt x="139" y="82"/>
                    <a:pt x="131" y="83"/>
                    <a:pt x="122" y="84"/>
                  </a:cubicBezTo>
                  <a:cubicBezTo>
                    <a:pt x="72" y="93"/>
                    <a:pt x="32" y="124"/>
                    <a:pt x="18" y="169"/>
                  </a:cubicBezTo>
                  <a:cubicBezTo>
                    <a:pt x="0" y="241"/>
                    <a:pt x="40" y="251"/>
                    <a:pt x="84" y="251"/>
                  </a:cubicBezTo>
                  <a:cubicBezTo>
                    <a:pt x="100" y="251"/>
                    <a:pt x="117" y="250"/>
                    <a:pt x="132" y="250"/>
                  </a:cubicBezTo>
                  <a:cubicBezTo>
                    <a:pt x="136" y="250"/>
                    <a:pt x="140" y="250"/>
                    <a:pt x="144" y="250"/>
                  </a:cubicBezTo>
                  <a:cubicBezTo>
                    <a:pt x="225" y="264"/>
                    <a:pt x="302" y="300"/>
                    <a:pt x="360" y="358"/>
                  </a:cubicBezTo>
                  <a:cubicBezTo>
                    <a:pt x="425" y="412"/>
                    <a:pt x="507" y="469"/>
                    <a:pt x="585" y="469"/>
                  </a:cubicBezTo>
                  <a:cubicBezTo>
                    <a:pt x="605" y="469"/>
                    <a:pt x="625" y="465"/>
                    <a:pt x="644" y="457"/>
                  </a:cubicBezTo>
                  <a:cubicBezTo>
                    <a:pt x="697" y="430"/>
                    <a:pt x="729" y="372"/>
                    <a:pt x="769" y="331"/>
                  </a:cubicBezTo>
                  <a:cubicBezTo>
                    <a:pt x="828" y="273"/>
                    <a:pt x="904" y="243"/>
                    <a:pt x="982" y="243"/>
                  </a:cubicBezTo>
                  <a:cubicBezTo>
                    <a:pt x="1024" y="243"/>
                    <a:pt x="1066" y="251"/>
                    <a:pt x="1107" y="268"/>
                  </a:cubicBezTo>
                  <a:cubicBezTo>
                    <a:pt x="1188" y="304"/>
                    <a:pt x="1251" y="381"/>
                    <a:pt x="1341" y="390"/>
                  </a:cubicBezTo>
                  <a:cubicBezTo>
                    <a:pt x="1350" y="391"/>
                    <a:pt x="1359" y="392"/>
                    <a:pt x="1368" y="392"/>
                  </a:cubicBezTo>
                  <a:cubicBezTo>
                    <a:pt x="1478" y="392"/>
                    <a:pt x="1570" y="295"/>
                    <a:pt x="1566" y="183"/>
                  </a:cubicBezTo>
                  <a:cubicBezTo>
                    <a:pt x="1558" y="136"/>
                    <a:pt x="1520" y="89"/>
                    <a:pt x="1480" y="89"/>
                  </a:cubicBezTo>
                  <a:cubicBezTo>
                    <a:pt x="1474" y="89"/>
                    <a:pt x="1468" y="90"/>
                    <a:pt x="1462" y="93"/>
                  </a:cubicBezTo>
                  <a:cubicBezTo>
                    <a:pt x="1449" y="102"/>
                    <a:pt x="1435" y="111"/>
                    <a:pt x="1422" y="124"/>
                  </a:cubicBezTo>
                  <a:cubicBezTo>
                    <a:pt x="1395" y="144"/>
                    <a:pt x="1364" y="153"/>
                    <a:pt x="1331" y="153"/>
                  </a:cubicBezTo>
                  <a:cubicBezTo>
                    <a:pt x="1274" y="153"/>
                    <a:pt x="1214" y="128"/>
                    <a:pt x="1165" y="97"/>
                  </a:cubicBezTo>
                  <a:cubicBezTo>
                    <a:pt x="1092" y="53"/>
                    <a:pt x="1016" y="1"/>
                    <a:pt x="93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7"/>
            <p:cNvSpPr/>
            <p:nvPr/>
          </p:nvSpPr>
          <p:spPr>
            <a:xfrm>
              <a:off x="3864475" y="2349075"/>
              <a:ext cx="21950" cy="9000"/>
            </a:xfrm>
            <a:custGeom>
              <a:rect b="b" l="l" r="r" t="t"/>
              <a:pathLst>
                <a:path extrusionOk="0" h="360" w="878">
                  <a:moveTo>
                    <a:pt x="777" y="1"/>
                  </a:moveTo>
                  <a:cubicBezTo>
                    <a:pt x="767" y="1"/>
                    <a:pt x="757" y="2"/>
                    <a:pt x="747" y="6"/>
                  </a:cubicBezTo>
                  <a:cubicBezTo>
                    <a:pt x="627" y="31"/>
                    <a:pt x="536" y="159"/>
                    <a:pt x="414" y="159"/>
                  </a:cubicBezTo>
                  <a:cubicBezTo>
                    <a:pt x="408" y="159"/>
                    <a:pt x="402" y="159"/>
                    <a:pt x="396" y="158"/>
                  </a:cubicBezTo>
                  <a:cubicBezTo>
                    <a:pt x="319" y="152"/>
                    <a:pt x="244" y="92"/>
                    <a:pt x="166" y="92"/>
                  </a:cubicBezTo>
                  <a:cubicBezTo>
                    <a:pt x="135" y="92"/>
                    <a:pt x="104" y="102"/>
                    <a:pt x="73" y="127"/>
                  </a:cubicBezTo>
                  <a:cubicBezTo>
                    <a:pt x="23" y="172"/>
                    <a:pt x="1" y="244"/>
                    <a:pt x="19" y="311"/>
                  </a:cubicBezTo>
                  <a:cubicBezTo>
                    <a:pt x="33" y="347"/>
                    <a:pt x="44" y="359"/>
                    <a:pt x="56" y="359"/>
                  </a:cubicBezTo>
                  <a:cubicBezTo>
                    <a:pt x="76" y="359"/>
                    <a:pt x="97" y="329"/>
                    <a:pt x="136" y="307"/>
                  </a:cubicBezTo>
                  <a:cubicBezTo>
                    <a:pt x="174" y="284"/>
                    <a:pt x="211" y="277"/>
                    <a:pt x="247" y="277"/>
                  </a:cubicBezTo>
                  <a:cubicBezTo>
                    <a:pt x="311" y="277"/>
                    <a:pt x="375" y="301"/>
                    <a:pt x="450" y="307"/>
                  </a:cubicBezTo>
                  <a:cubicBezTo>
                    <a:pt x="458" y="307"/>
                    <a:pt x="465" y="308"/>
                    <a:pt x="472" y="308"/>
                  </a:cubicBezTo>
                  <a:cubicBezTo>
                    <a:pt x="594" y="308"/>
                    <a:pt x="708" y="236"/>
                    <a:pt x="810" y="167"/>
                  </a:cubicBezTo>
                  <a:cubicBezTo>
                    <a:pt x="842" y="145"/>
                    <a:pt x="878" y="118"/>
                    <a:pt x="878" y="77"/>
                  </a:cubicBezTo>
                  <a:cubicBezTo>
                    <a:pt x="878" y="50"/>
                    <a:pt x="860" y="24"/>
                    <a:pt x="833" y="15"/>
                  </a:cubicBezTo>
                  <a:cubicBezTo>
                    <a:pt x="815" y="6"/>
                    <a:pt x="796" y="1"/>
                    <a:pt x="77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7"/>
            <p:cNvSpPr/>
            <p:nvPr/>
          </p:nvSpPr>
          <p:spPr>
            <a:xfrm>
              <a:off x="3769325" y="2259900"/>
              <a:ext cx="123400" cy="43325"/>
            </a:xfrm>
            <a:custGeom>
              <a:rect b="b" l="l" r="r" t="t"/>
              <a:pathLst>
                <a:path extrusionOk="0" h="1733" w="4936">
                  <a:moveTo>
                    <a:pt x="2436" y="1"/>
                  </a:moveTo>
                  <a:cubicBezTo>
                    <a:pt x="1830" y="1"/>
                    <a:pt x="1184" y="68"/>
                    <a:pt x="676" y="387"/>
                  </a:cubicBezTo>
                  <a:cubicBezTo>
                    <a:pt x="473" y="509"/>
                    <a:pt x="311" y="689"/>
                    <a:pt x="203" y="896"/>
                  </a:cubicBezTo>
                  <a:cubicBezTo>
                    <a:pt x="122" y="1062"/>
                    <a:pt x="1" y="1332"/>
                    <a:pt x="59" y="1521"/>
                  </a:cubicBezTo>
                  <a:cubicBezTo>
                    <a:pt x="86" y="1616"/>
                    <a:pt x="158" y="1692"/>
                    <a:pt x="298" y="1719"/>
                  </a:cubicBezTo>
                  <a:cubicBezTo>
                    <a:pt x="340" y="1729"/>
                    <a:pt x="383" y="1733"/>
                    <a:pt x="426" y="1733"/>
                  </a:cubicBezTo>
                  <a:cubicBezTo>
                    <a:pt x="672" y="1733"/>
                    <a:pt x="926" y="1598"/>
                    <a:pt x="1148" y="1521"/>
                  </a:cubicBezTo>
                  <a:cubicBezTo>
                    <a:pt x="2331" y="1112"/>
                    <a:pt x="4936" y="100"/>
                    <a:pt x="2862" y="10"/>
                  </a:cubicBezTo>
                  <a:cubicBezTo>
                    <a:pt x="2724" y="4"/>
                    <a:pt x="2581" y="1"/>
                    <a:pt x="2436"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7"/>
            <p:cNvSpPr/>
            <p:nvPr/>
          </p:nvSpPr>
          <p:spPr>
            <a:xfrm>
              <a:off x="3786650" y="2367300"/>
              <a:ext cx="120475" cy="68525"/>
            </a:xfrm>
            <a:custGeom>
              <a:rect b="b" l="l" r="r" t="t"/>
              <a:pathLst>
                <a:path extrusionOk="0" h="2741" w="4819">
                  <a:moveTo>
                    <a:pt x="243" y="1"/>
                  </a:moveTo>
                  <a:cubicBezTo>
                    <a:pt x="109" y="1"/>
                    <a:pt x="1" y="109"/>
                    <a:pt x="1" y="244"/>
                  </a:cubicBezTo>
                  <a:cubicBezTo>
                    <a:pt x="1" y="482"/>
                    <a:pt x="122" y="793"/>
                    <a:pt x="716" y="914"/>
                  </a:cubicBezTo>
                  <a:cubicBezTo>
                    <a:pt x="1122" y="994"/>
                    <a:pt x="1533" y="1034"/>
                    <a:pt x="1943" y="1034"/>
                  </a:cubicBezTo>
                  <a:cubicBezTo>
                    <a:pt x="2530" y="1034"/>
                    <a:pt x="3116" y="952"/>
                    <a:pt x="3685" y="788"/>
                  </a:cubicBezTo>
                  <a:lnTo>
                    <a:pt x="3716" y="779"/>
                  </a:lnTo>
                  <a:cubicBezTo>
                    <a:pt x="3840" y="742"/>
                    <a:pt x="3982" y="701"/>
                    <a:pt x="4101" y="701"/>
                  </a:cubicBezTo>
                  <a:cubicBezTo>
                    <a:pt x="4167" y="701"/>
                    <a:pt x="4226" y="714"/>
                    <a:pt x="4270" y="748"/>
                  </a:cubicBezTo>
                  <a:cubicBezTo>
                    <a:pt x="4301" y="775"/>
                    <a:pt x="4319" y="815"/>
                    <a:pt x="4315" y="860"/>
                  </a:cubicBezTo>
                  <a:cubicBezTo>
                    <a:pt x="4301" y="954"/>
                    <a:pt x="4247" y="1040"/>
                    <a:pt x="4166" y="1089"/>
                  </a:cubicBezTo>
                  <a:cubicBezTo>
                    <a:pt x="4000" y="1193"/>
                    <a:pt x="3761" y="1197"/>
                    <a:pt x="3550" y="1202"/>
                  </a:cubicBezTo>
                  <a:lnTo>
                    <a:pt x="945" y="1251"/>
                  </a:lnTo>
                  <a:cubicBezTo>
                    <a:pt x="851" y="1251"/>
                    <a:pt x="527" y="1274"/>
                    <a:pt x="338" y="1490"/>
                  </a:cubicBezTo>
                  <a:cubicBezTo>
                    <a:pt x="243" y="1593"/>
                    <a:pt x="198" y="1737"/>
                    <a:pt x="216" y="1877"/>
                  </a:cubicBezTo>
                  <a:cubicBezTo>
                    <a:pt x="230" y="2030"/>
                    <a:pt x="306" y="2169"/>
                    <a:pt x="428" y="2259"/>
                  </a:cubicBezTo>
                  <a:cubicBezTo>
                    <a:pt x="597" y="2391"/>
                    <a:pt x="842" y="2434"/>
                    <a:pt x="1113" y="2434"/>
                  </a:cubicBezTo>
                  <a:cubicBezTo>
                    <a:pt x="1397" y="2434"/>
                    <a:pt x="1708" y="2386"/>
                    <a:pt x="1984" y="2345"/>
                  </a:cubicBezTo>
                  <a:cubicBezTo>
                    <a:pt x="2128" y="2318"/>
                    <a:pt x="2272" y="2300"/>
                    <a:pt x="2416" y="2295"/>
                  </a:cubicBezTo>
                  <a:cubicBezTo>
                    <a:pt x="2497" y="2304"/>
                    <a:pt x="2578" y="2336"/>
                    <a:pt x="2650" y="2376"/>
                  </a:cubicBezTo>
                  <a:cubicBezTo>
                    <a:pt x="2560" y="2538"/>
                    <a:pt x="2677" y="2736"/>
                    <a:pt x="2862" y="2740"/>
                  </a:cubicBezTo>
                  <a:cubicBezTo>
                    <a:pt x="2934" y="2736"/>
                    <a:pt x="2997" y="2709"/>
                    <a:pt x="3042" y="2659"/>
                  </a:cubicBezTo>
                  <a:cubicBezTo>
                    <a:pt x="3163" y="2543"/>
                    <a:pt x="3199" y="2372"/>
                    <a:pt x="3145" y="2219"/>
                  </a:cubicBezTo>
                  <a:cubicBezTo>
                    <a:pt x="3033" y="1935"/>
                    <a:pt x="2619" y="1814"/>
                    <a:pt x="2452" y="1800"/>
                  </a:cubicBezTo>
                  <a:cubicBezTo>
                    <a:pt x="2443" y="1800"/>
                    <a:pt x="2434" y="1800"/>
                    <a:pt x="2424" y="1800"/>
                  </a:cubicBezTo>
                  <a:cubicBezTo>
                    <a:pt x="2300" y="1800"/>
                    <a:pt x="2129" y="1825"/>
                    <a:pt x="1912" y="1859"/>
                  </a:cubicBezTo>
                  <a:cubicBezTo>
                    <a:pt x="1694" y="1892"/>
                    <a:pt x="1358" y="1943"/>
                    <a:pt x="1093" y="1943"/>
                  </a:cubicBezTo>
                  <a:cubicBezTo>
                    <a:pt x="932" y="1943"/>
                    <a:pt x="797" y="1925"/>
                    <a:pt x="729" y="1872"/>
                  </a:cubicBezTo>
                  <a:cubicBezTo>
                    <a:pt x="716" y="1863"/>
                    <a:pt x="707" y="1854"/>
                    <a:pt x="702" y="1818"/>
                  </a:cubicBezTo>
                  <a:cubicBezTo>
                    <a:pt x="716" y="1791"/>
                    <a:pt x="824" y="1742"/>
                    <a:pt x="954" y="1742"/>
                  </a:cubicBezTo>
                  <a:lnTo>
                    <a:pt x="3559" y="1692"/>
                  </a:lnTo>
                  <a:cubicBezTo>
                    <a:pt x="3820" y="1688"/>
                    <a:pt x="4144" y="1683"/>
                    <a:pt x="4423" y="1508"/>
                  </a:cubicBezTo>
                  <a:cubicBezTo>
                    <a:pt x="4639" y="1373"/>
                    <a:pt x="4778" y="1143"/>
                    <a:pt x="4801" y="892"/>
                  </a:cubicBezTo>
                  <a:cubicBezTo>
                    <a:pt x="4819" y="689"/>
                    <a:pt x="4733" y="496"/>
                    <a:pt x="4576" y="370"/>
                  </a:cubicBezTo>
                  <a:cubicBezTo>
                    <a:pt x="4431" y="250"/>
                    <a:pt x="4266" y="211"/>
                    <a:pt x="4103" y="211"/>
                  </a:cubicBezTo>
                  <a:cubicBezTo>
                    <a:pt x="3911" y="211"/>
                    <a:pt x="3723" y="265"/>
                    <a:pt x="3577" y="307"/>
                  </a:cubicBezTo>
                  <a:lnTo>
                    <a:pt x="3550" y="316"/>
                  </a:lnTo>
                  <a:cubicBezTo>
                    <a:pt x="3027" y="469"/>
                    <a:pt x="2487" y="544"/>
                    <a:pt x="1947" y="544"/>
                  </a:cubicBezTo>
                  <a:cubicBezTo>
                    <a:pt x="1566" y="544"/>
                    <a:pt x="1186" y="507"/>
                    <a:pt x="810" y="433"/>
                  </a:cubicBezTo>
                  <a:cubicBezTo>
                    <a:pt x="594" y="388"/>
                    <a:pt x="486" y="329"/>
                    <a:pt x="486" y="244"/>
                  </a:cubicBezTo>
                  <a:cubicBezTo>
                    <a:pt x="491" y="109"/>
                    <a:pt x="378" y="1"/>
                    <a:pt x="24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7"/>
            <p:cNvSpPr/>
            <p:nvPr/>
          </p:nvSpPr>
          <p:spPr>
            <a:xfrm>
              <a:off x="3758750" y="2317625"/>
              <a:ext cx="27250" cy="42725"/>
            </a:xfrm>
            <a:custGeom>
              <a:rect b="b" l="l" r="r" t="t"/>
              <a:pathLst>
                <a:path extrusionOk="0" h="1709" w="1090">
                  <a:moveTo>
                    <a:pt x="518" y="1"/>
                  </a:moveTo>
                  <a:cubicBezTo>
                    <a:pt x="475" y="1"/>
                    <a:pt x="432" y="8"/>
                    <a:pt x="392" y="22"/>
                  </a:cubicBezTo>
                  <a:cubicBezTo>
                    <a:pt x="199" y="85"/>
                    <a:pt x="68" y="278"/>
                    <a:pt x="28" y="476"/>
                  </a:cubicBezTo>
                  <a:cubicBezTo>
                    <a:pt x="1" y="674"/>
                    <a:pt x="23" y="881"/>
                    <a:pt x="100" y="1070"/>
                  </a:cubicBezTo>
                  <a:cubicBezTo>
                    <a:pt x="203" y="1366"/>
                    <a:pt x="341" y="1708"/>
                    <a:pt x="623" y="1708"/>
                  </a:cubicBezTo>
                  <a:cubicBezTo>
                    <a:pt x="696" y="1708"/>
                    <a:pt x="779" y="1685"/>
                    <a:pt x="874" y="1632"/>
                  </a:cubicBezTo>
                  <a:cubicBezTo>
                    <a:pt x="995" y="1569"/>
                    <a:pt x="1090" y="1434"/>
                    <a:pt x="1067" y="1295"/>
                  </a:cubicBezTo>
                  <a:cubicBezTo>
                    <a:pt x="1045" y="1156"/>
                    <a:pt x="914" y="1057"/>
                    <a:pt x="869" y="922"/>
                  </a:cubicBezTo>
                  <a:cubicBezTo>
                    <a:pt x="797" y="706"/>
                    <a:pt x="959" y="463"/>
                    <a:pt x="892" y="247"/>
                  </a:cubicBezTo>
                  <a:cubicBezTo>
                    <a:pt x="842" y="94"/>
                    <a:pt x="678" y="1"/>
                    <a:pt x="518"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7"/>
            <p:cNvSpPr/>
            <p:nvPr/>
          </p:nvSpPr>
          <p:spPr>
            <a:xfrm>
              <a:off x="3909575" y="2311050"/>
              <a:ext cx="27250" cy="42600"/>
            </a:xfrm>
            <a:custGeom>
              <a:rect b="b" l="l" r="r" t="t"/>
              <a:pathLst>
                <a:path extrusionOk="0" h="1704" w="1090">
                  <a:moveTo>
                    <a:pt x="575" y="0"/>
                  </a:moveTo>
                  <a:cubicBezTo>
                    <a:pt x="415" y="0"/>
                    <a:pt x="253" y="90"/>
                    <a:pt x="203" y="240"/>
                  </a:cubicBezTo>
                  <a:cubicBezTo>
                    <a:pt x="131" y="460"/>
                    <a:pt x="293" y="703"/>
                    <a:pt x="221" y="915"/>
                  </a:cubicBezTo>
                  <a:cubicBezTo>
                    <a:pt x="176" y="1050"/>
                    <a:pt x="46" y="1149"/>
                    <a:pt x="23" y="1288"/>
                  </a:cubicBezTo>
                  <a:cubicBezTo>
                    <a:pt x="1" y="1428"/>
                    <a:pt x="95" y="1563"/>
                    <a:pt x="216" y="1625"/>
                  </a:cubicBezTo>
                  <a:cubicBezTo>
                    <a:pt x="312" y="1680"/>
                    <a:pt x="396" y="1704"/>
                    <a:pt x="470" y="1704"/>
                  </a:cubicBezTo>
                  <a:cubicBezTo>
                    <a:pt x="750" y="1704"/>
                    <a:pt x="887" y="1363"/>
                    <a:pt x="990" y="1068"/>
                  </a:cubicBezTo>
                  <a:cubicBezTo>
                    <a:pt x="1067" y="879"/>
                    <a:pt x="1089" y="676"/>
                    <a:pt x="1062" y="474"/>
                  </a:cubicBezTo>
                  <a:cubicBezTo>
                    <a:pt x="1022" y="276"/>
                    <a:pt x="891" y="87"/>
                    <a:pt x="698" y="19"/>
                  </a:cubicBezTo>
                  <a:cubicBezTo>
                    <a:pt x="658" y="6"/>
                    <a:pt x="617" y="0"/>
                    <a:pt x="57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7"/>
            <p:cNvSpPr/>
            <p:nvPr/>
          </p:nvSpPr>
          <p:spPr>
            <a:xfrm>
              <a:off x="3743025" y="2010450"/>
              <a:ext cx="209975" cy="238950"/>
            </a:xfrm>
            <a:custGeom>
              <a:rect b="b" l="l" r="r" t="t"/>
              <a:pathLst>
                <a:path extrusionOk="0" h="9558" w="8399">
                  <a:moveTo>
                    <a:pt x="3873" y="1"/>
                  </a:moveTo>
                  <a:cubicBezTo>
                    <a:pt x="3788" y="1"/>
                    <a:pt x="3720" y="68"/>
                    <a:pt x="3720" y="154"/>
                  </a:cubicBezTo>
                  <a:lnTo>
                    <a:pt x="3720" y="262"/>
                  </a:lnTo>
                  <a:cubicBezTo>
                    <a:pt x="3720" y="316"/>
                    <a:pt x="3752" y="365"/>
                    <a:pt x="3797" y="397"/>
                  </a:cubicBezTo>
                  <a:cubicBezTo>
                    <a:pt x="3914" y="464"/>
                    <a:pt x="3981" y="590"/>
                    <a:pt x="3981" y="725"/>
                  </a:cubicBezTo>
                  <a:lnTo>
                    <a:pt x="3981" y="5179"/>
                  </a:lnTo>
                  <a:cubicBezTo>
                    <a:pt x="3981" y="5246"/>
                    <a:pt x="3963" y="5314"/>
                    <a:pt x="3936" y="5377"/>
                  </a:cubicBezTo>
                  <a:cubicBezTo>
                    <a:pt x="3918" y="5413"/>
                    <a:pt x="3896" y="5444"/>
                    <a:pt x="3869" y="5471"/>
                  </a:cubicBezTo>
                  <a:cubicBezTo>
                    <a:pt x="3838" y="5503"/>
                    <a:pt x="3799" y="5518"/>
                    <a:pt x="3761" y="5518"/>
                  </a:cubicBezTo>
                  <a:cubicBezTo>
                    <a:pt x="3683" y="5518"/>
                    <a:pt x="3608" y="5457"/>
                    <a:pt x="3608" y="5363"/>
                  </a:cubicBezTo>
                  <a:lnTo>
                    <a:pt x="3608" y="4184"/>
                  </a:lnTo>
                  <a:cubicBezTo>
                    <a:pt x="3608" y="3826"/>
                    <a:pt x="3440" y="3669"/>
                    <a:pt x="3186" y="3669"/>
                  </a:cubicBezTo>
                  <a:cubicBezTo>
                    <a:pt x="2552" y="3669"/>
                    <a:pt x="1382" y="4644"/>
                    <a:pt x="958" y="5871"/>
                  </a:cubicBezTo>
                  <a:cubicBezTo>
                    <a:pt x="423" y="7419"/>
                    <a:pt x="0" y="9412"/>
                    <a:pt x="2542" y="9556"/>
                  </a:cubicBezTo>
                  <a:cubicBezTo>
                    <a:pt x="2559" y="9557"/>
                    <a:pt x="2576" y="9557"/>
                    <a:pt x="2593" y="9557"/>
                  </a:cubicBezTo>
                  <a:cubicBezTo>
                    <a:pt x="3097" y="9557"/>
                    <a:pt x="3519" y="9174"/>
                    <a:pt x="3563" y="8670"/>
                  </a:cubicBezTo>
                  <a:lnTo>
                    <a:pt x="3603" y="8161"/>
                  </a:lnTo>
                  <a:lnTo>
                    <a:pt x="3608" y="8080"/>
                  </a:lnTo>
                  <a:lnTo>
                    <a:pt x="3608" y="6186"/>
                  </a:lnTo>
                  <a:cubicBezTo>
                    <a:pt x="3608" y="6119"/>
                    <a:pt x="3653" y="6056"/>
                    <a:pt x="3716" y="6038"/>
                  </a:cubicBezTo>
                  <a:cubicBezTo>
                    <a:pt x="3855" y="6002"/>
                    <a:pt x="3986" y="5934"/>
                    <a:pt x="4103" y="5844"/>
                  </a:cubicBezTo>
                  <a:cubicBezTo>
                    <a:pt x="4130" y="5820"/>
                    <a:pt x="4164" y="5807"/>
                    <a:pt x="4198" y="5807"/>
                  </a:cubicBezTo>
                  <a:cubicBezTo>
                    <a:pt x="4232" y="5807"/>
                    <a:pt x="4267" y="5820"/>
                    <a:pt x="4296" y="5844"/>
                  </a:cubicBezTo>
                  <a:cubicBezTo>
                    <a:pt x="4409" y="5934"/>
                    <a:pt x="4539" y="6002"/>
                    <a:pt x="4683" y="6038"/>
                  </a:cubicBezTo>
                  <a:cubicBezTo>
                    <a:pt x="4746" y="6056"/>
                    <a:pt x="4791" y="6119"/>
                    <a:pt x="4791" y="6186"/>
                  </a:cubicBezTo>
                  <a:lnTo>
                    <a:pt x="4791" y="8085"/>
                  </a:lnTo>
                  <a:lnTo>
                    <a:pt x="4796" y="8166"/>
                  </a:lnTo>
                  <a:lnTo>
                    <a:pt x="4836" y="8670"/>
                  </a:lnTo>
                  <a:cubicBezTo>
                    <a:pt x="4879" y="9172"/>
                    <a:pt x="5298" y="9557"/>
                    <a:pt x="5795" y="9557"/>
                  </a:cubicBezTo>
                  <a:cubicBezTo>
                    <a:pt x="5814" y="9557"/>
                    <a:pt x="5833" y="9557"/>
                    <a:pt x="5853" y="9556"/>
                  </a:cubicBezTo>
                  <a:cubicBezTo>
                    <a:pt x="8399" y="9412"/>
                    <a:pt x="7976" y="7419"/>
                    <a:pt x="7441" y="5871"/>
                  </a:cubicBezTo>
                  <a:cubicBezTo>
                    <a:pt x="7017" y="4644"/>
                    <a:pt x="5847" y="3669"/>
                    <a:pt x="5213" y="3669"/>
                  </a:cubicBezTo>
                  <a:cubicBezTo>
                    <a:pt x="4959" y="3669"/>
                    <a:pt x="4791" y="3826"/>
                    <a:pt x="4791" y="4184"/>
                  </a:cubicBezTo>
                  <a:lnTo>
                    <a:pt x="4791" y="5363"/>
                  </a:lnTo>
                  <a:cubicBezTo>
                    <a:pt x="4791" y="5457"/>
                    <a:pt x="4716" y="5518"/>
                    <a:pt x="4637" y="5518"/>
                  </a:cubicBezTo>
                  <a:cubicBezTo>
                    <a:pt x="4598" y="5518"/>
                    <a:pt x="4558" y="5503"/>
                    <a:pt x="4526" y="5471"/>
                  </a:cubicBezTo>
                  <a:cubicBezTo>
                    <a:pt x="4499" y="5444"/>
                    <a:pt x="4481" y="5413"/>
                    <a:pt x="4463" y="5377"/>
                  </a:cubicBezTo>
                  <a:cubicBezTo>
                    <a:pt x="4436" y="5314"/>
                    <a:pt x="4418" y="5246"/>
                    <a:pt x="4413" y="5179"/>
                  </a:cubicBezTo>
                  <a:lnTo>
                    <a:pt x="4413" y="541"/>
                  </a:lnTo>
                  <a:cubicBezTo>
                    <a:pt x="4413" y="244"/>
                    <a:pt x="4170" y="1"/>
                    <a:pt x="3873"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7"/>
            <p:cNvSpPr/>
            <p:nvPr/>
          </p:nvSpPr>
          <p:spPr>
            <a:xfrm>
              <a:off x="3884050" y="2124950"/>
              <a:ext cx="15200" cy="15200"/>
            </a:xfrm>
            <a:custGeom>
              <a:rect b="b" l="l" r="r" t="t"/>
              <a:pathLst>
                <a:path extrusionOk="0" h="608" w="608">
                  <a:moveTo>
                    <a:pt x="306" y="0"/>
                  </a:moveTo>
                  <a:cubicBezTo>
                    <a:pt x="135" y="0"/>
                    <a:pt x="0" y="140"/>
                    <a:pt x="0" y="306"/>
                  </a:cubicBezTo>
                  <a:cubicBezTo>
                    <a:pt x="0" y="473"/>
                    <a:pt x="135" y="608"/>
                    <a:pt x="306" y="608"/>
                  </a:cubicBezTo>
                  <a:cubicBezTo>
                    <a:pt x="473" y="608"/>
                    <a:pt x="608" y="473"/>
                    <a:pt x="608" y="306"/>
                  </a:cubicBezTo>
                  <a:cubicBezTo>
                    <a:pt x="608" y="140"/>
                    <a:pt x="473" y="0"/>
                    <a:pt x="30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7"/>
            <p:cNvSpPr/>
            <p:nvPr/>
          </p:nvSpPr>
          <p:spPr>
            <a:xfrm>
              <a:off x="3879425" y="2145875"/>
              <a:ext cx="4650" cy="4625"/>
            </a:xfrm>
            <a:custGeom>
              <a:rect b="b" l="l" r="r" t="t"/>
              <a:pathLst>
                <a:path extrusionOk="0" h="185" w="186">
                  <a:moveTo>
                    <a:pt x="95" y="0"/>
                  </a:moveTo>
                  <a:cubicBezTo>
                    <a:pt x="41" y="0"/>
                    <a:pt x="1" y="41"/>
                    <a:pt x="1" y="90"/>
                  </a:cubicBezTo>
                  <a:cubicBezTo>
                    <a:pt x="1" y="139"/>
                    <a:pt x="41" y="184"/>
                    <a:pt x="95" y="184"/>
                  </a:cubicBezTo>
                  <a:cubicBezTo>
                    <a:pt x="145" y="184"/>
                    <a:pt x="185" y="139"/>
                    <a:pt x="185" y="90"/>
                  </a:cubicBezTo>
                  <a:cubicBezTo>
                    <a:pt x="185" y="41"/>
                    <a:pt x="145" y="0"/>
                    <a:pt x="9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7"/>
            <p:cNvSpPr/>
            <p:nvPr/>
          </p:nvSpPr>
          <p:spPr>
            <a:xfrm>
              <a:off x="3877850" y="2178025"/>
              <a:ext cx="27150" cy="23125"/>
            </a:xfrm>
            <a:custGeom>
              <a:rect b="b" l="l" r="r" t="t"/>
              <a:pathLst>
                <a:path extrusionOk="0" h="925" w="1086">
                  <a:moveTo>
                    <a:pt x="630" y="1"/>
                  </a:moveTo>
                  <a:cubicBezTo>
                    <a:pt x="627" y="1"/>
                    <a:pt x="624" y="1"/>
                    <a:pt x="622" y="1"/>
                  </a:cubicBezTo>
                  <a:cubicBezTo>
                    <a:pt x="208" y="1"/>
                    <a:pt x="1" y="495"/>
                    <a:pt x="293" y="788"/>
                  </a:cubicBezTo>
                  <a:cubicBezTo>
                    <a:pt x="388" y="882"/>
                    <a:pt x="504" y="925"/>
                    <a:pt x="618" y="925"/>
                  </a:cubicBezTo>
                  <a:cubicBezTo>
                    <a:pt x="856" y="925"/>
                    <a:pt x="1085" y="739"/>
                    <a:pt x="1085" y="459"/>
                  </a:cubicBezTo>
                  <a:cubicBezTo>
                    <a:pt x="1085" y="210"/>
                    <a:pt x="878" y="1"/>
                    <a:pt x="6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7"/>
            <p:cNvSpPr/>
            <p:nvPr/>
          </p:nvSpPr>
          <p:spPr>
            <a:xfrm>
              <a:off x="3918675" y="2187475"/>
              <a:ext cx="6325" cy="6425"/>
            </a:xfrm>
            <a:custGeom>
              <a:rect b="b" l="l" r="r" t="t"/>
              <a:pathLst>
                <a:path extrusionOk="0" h="257" w="253">
                  <a:moveTo>
                    <a:pt x="127" y="1"/>
                  </a:moveTo>
                  <a:cubicBezTo>
                    <a:pt x="59" y="1"/>
                    <a:pt x="1" y="59"/>
                    <a:pt x="1" y="131"/>
                  </a:cubicBezTo>
                  <a:cubicBezTo>
                    <a:pt x="1" y="198"/>
                    <a:pt x="59" y="257"/>
                    <a:pt x="127" y="257"/>
                  </a:cubicBezTo>
                  <a:cubicBezTo>
                    <a:pt x="199" y="257"/>
                    <a:pt x="253" y="198"/>
                    <a:pt x="253" y="131"/>
                  </a:cubicBezTo>
                  <a:cubicBezTo>
                    <a:pt x="253" y="59"/>
                    <a:pt x="199" y="1"/>
                    <a:pt x="1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7"/>
            <p:cNvSpPr/>
            <p:nvPr/>
          </p:nvSpPr>
          <p:spPr>
            <a:xfrm>
              <a:off x="3899225" y="2205475"/>
              <a:ext cx="25900" cy="25875"/>
            </a:xfrm>
            <a:custGeom>
              <a:rect b="b" l="l" r="r" t="t"/>
              <a:pathLst>
                <a:path extrusionOk="0" h="1035" w="1036">
                  <a:moveTo>
                    <a:pt x="518" y="0"/>
                  </a:moveTo>
                  <a:cubicBezTo>
                    <a:pt x="235" y="0"/>
                    <a:pt x="1" y="234"/>
                    <a:pt x="1" y="518"/>
                  </a:cubicBezTo>
                  <a:cubicBezTo>
                    <a:pt x="1" y="801"/>
                    <a:pt x="235" y="1035"/>
                    <a:pt x="518" y="1035"/>
                  </a:cubicBezTo>
                  <a:cubicBezTo>
                    <a:pt x="801" y="1035"/>
                    <a:pt x="1035" y="801"/>
                    <a:pt x="1035" y="518"/>
                  </a:cubicBezTo>
                  <a:cubicBezTo>
                    <a:pt x="1035" y="234"/>
                    <a:pt x="801" y="0"/>
                    <a:pt x="51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7"/>
            <p:cNvSpPr/>
            <p:nvPr/>
          </p:nvSpPr>
          <p:spPr>
            <a:xfrm>
              <a:off x="3876500" y="2218400"/>
              <a:ext cx="6100" cy="5150"/>
            </a:xfrm>
            <a:custGeom>
              <a:rect b="b" l="l" r="r" t="t"/>
              <a:pathLst>
                <a:path extrusionOk="0" h="206" w="244">
                  <a:moveTo>
                    <a:pt x="140" y="1"/>
                  </a:moveTo>
                  <a:cubicBezTo>
                    <a:pt x="50" y="1"/>
                    <a:pt x="1" y="109"/>
                    <a:pt x="68" y="176"/>
                  </a:cubicBezTo>
                  <a:cubicBezTo>
                    <a:pt x="89" y="196"/>
                    <a:pt x="114" y="205"/>
                    <a:pt x="138" y="205"/>
                  </a:cubicBezTo>
                  <a:cubicBezTo>
                    <a:pt x="190" y="205"/>
                    <a:pt x="241" y="165"/>
                    <a:pt x="244" y="104"/>
                  </a:cubicBezTo>
                  <a:cubicBezTo>
                    <a:pt x="244" y="46"/>
                    <a:pt x="194" y="1"/>
                    <a:pt x="1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7"/>
            <p:cNvSpPr/>
            <p:nvPr/>
          </p:nvSpPr>
          <p:spPr>
            <a:xfrm>
              <a:off x="3863925" y="2150475"/>
              <a:ext cx="7425" cy="7450"/>
            </a:xfrm>
            <a:custGeom>
              <a:rect b="b" l="l" r="r" t="t"/>
              <a:pathLst>
                <a:path extrusionOk="0" h="298" w="297">
                  <a:moveTo>
                    <a:pt x="149" y="0"/>
                  </a:moveTo>
                  <a:cubicBezTo>
                    <a:pt x="68" y="0"/>
                    <a:pt x="0" y="63"/>
                    <a:pt x="0" y="149"/>
                  </a:cubicBezTo>
                  <a:cubicBezTo>
                    <a:pt x="0" y="230"/>
                    <a:pt x="68" y="297"/>
                    <a:pt x="149" y="297"/>
                  </a:cubicBezTo>
                  <a:cubicBezTo>
                    <a:pt x="230" y="297"/>
                    <a:pt x="297" y="230"/>
                    <a:pt x="297" y="149"/>
                  </a:cubicBezTo>
                  <a:cubicBezTo>
                    <a:pt x="297" y="63"/>
                    <a:pt x="230" y="0"/>
                    <a:pt x="14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7"/>
            <p:cNvSpPr/>
            <p:nvPr/>
          </p:nvSpPr>
          <p:spPr>
            <a:xfrm>
              <a:off x="3845250" y="2098175"/>
              <a:ext cx="3175" cy="3175"/>
            </a:xfrm>
            <a:custGeom>
              <a:rect b="b" l="l" r="r" t="t"/>
              <a:pathLst>
                <a:path extrusionOk="0" h="127" w="127">
                  <a:moveTo>
                    <a:pt x="63" y="1"/>
                  </a:moveTo>
                  <a:cubicBezTo>
                    <a:pt x="27" y="1"/>
                    <a:pt x="0" y="28"/>
                    <a:pt x="0" y="64"/>
                  </a:cubicBezTo>
                  <a:cubicBezTo>
                    <a:pt x="0" y="100"/>
                    <a:pt x="27" y="127"/>
                    <a:pt x="63" y="127"/>
                  </a:cubicBezTo>
                  <a:cubicBezTo>
                    <a:pt x="99" y="127"/>
                    <a:pt x="126" y="100"/>
                    <a:pt x="126" y="64"/>
                  </a:cubicBezTo>
                  <a:cubicBezTo>
                    <a:pt x="126" y="28"/>
                    <a:pt x="99" y="1"/>
                    <a:pt x="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7"/>
            <p:cNvSpPr/>
            <p:nvPr/>
          </p:nvSpPr>
          <p:spPr>
            <a:xfrm>
              <a:off x="3843775" y="2144075"/>
              <a:ext cx="6450" cy="6425"/>
            </a:xfrm>
            <a:custGeom>
              <a:rect b="b" l="l" r="r" t="t"/>
              <a:pathLst>
                <a:path extrusionOk="0" h="257" w="258">
                  <a:moveTo>
                    <a:pt x="127" y="0"/>
                  </a:moveTo>
                  <a:cubicBezTo>
                    <a:pt x="59" y="0"/>
                    <a:pt x="1" y="59"/>
                    <a:pt x="1" y="126"/>
                  </a:cubicBezTo>
                  <a:cubicBezTo>
                    <a:pt x="1" y="198"/>
                    <a:pt x="59" y="256"/>
                    <a:pt x="127" y="256"/>
                  </a:cubicBezTo>
                  <a:cubicBezTo>
                    <a:pt x="199" y="256"/>
                    <a:pt x="257" y="198"/>
                    <a:pt x="257" y="126"/>
                  </a:cubicBezTo>
                  <a:cubicBezTo>
                    <a:pt x="257" y="59"/>
                    <a:pt x="199" y="0"/>
                    <a:pt x="12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7"/>
            <p:cNvSpPr/>
            <p:nvPr/>
          </p:nvSpPr>
          <p:spPr>
            <a:xfrm>
              <a:off x="3814550" y="2122575"/>
              <a:ext cx="6200" cy="5300"/>
            </a:xfrm>
            <a:custGeom>
              <a:rect b="b" l="l" r="r" t="t"/>
              <a:pathLst>
                <a:path extrusionOk="0" h="212" w="248">
                  <a:moveTo>
                    <a:pt x="140" y="1"/>
                  </a:moveTo>
                  <a:cubicBezTo>
                    <a:pt x="45" y="1"/>
                    <a:pt x="0" y="113"/>
                    <a:pt x="63" y="181"/>
                  </a:cubicBezTo>
                  <a:cubicBezTo>
                    <a:pt x="85" y="202"/>
                    <a:pt x="111" y="212"/>
                    <a:pt x="138" y="212"/>
                  </a:cubicBezTo>
                  <a:cubicBezTo>
                    <a:pt x="194" y="212"/>
                    <a:pt x="248" y="169"/>
                    <a:pt x="248" y="104"/>
                  </a:cubicBezTo>
                  <a:cubicBezTo>
                    <a:pt x="248" y="46"/>
                    <a:pt x="198" y="1"/>
                    <a:pt x="14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7"/>
            <p:cNvSpPr/>
            <p:nvPr/>
          </p:nvSpPr>
          <p:spPr>
            <a:xfrm>
              <a:off x="3789025" y="2125175"/>
              <a:ext cx="26325" cy="22475"/>
            </a:xfrm>
            <a:custGeom>
              <a:rect b="b" l="l" r="r" t="t"/>
              <a:pathLst>
                <a:path extrusionOk="0" h="899" w="1053">
                  <a:moveTo>
                    <a:pt x="603" y="0"/>
                  </a:moveTo>
                  <a:cubicBezTo>
                    <a:pt x="202" y="0"/>
                    <a:pt x="0" y="482"/>
                    <a:pt x="283" y="765"/>
                  </a:cubicBezTo>
                  <a:cubicBezTo>
                    <a:pt x="376" y="857"/>
                    <a:pt x="489" y="898"/>
                    <a:pt x="600" y="898"/>
                  </a:cubicBezTo>
                  <a:cubicBezTo>
                    <a:pt x="831" y="898"/>
                    <a:pt x="1053" y="720"/>
                    <a:pt x="1053" y="450"/>
                  </a:cubicBezTo>
                  <a:cubicBezTo>
                    <a:pt x="1053" y="198"/>
                    <a:pt x="850" y="0"/>
                    <a:pt x="60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7"/>
            <p:cNvSpPr/>
            <p:nvPr/>
          </p:nvSpPr>
          <p:spPr>
            <a:xfrm>
              <a:off x="3778775" y="2162425"/>
              <a:ext cx="7900" cy="6750"/>
            </a:xfrm>
            <a:custGeom>
              <a:rect b="b" l="l" r="r" t="t"/>
              <a:pathLst>
                <a:path extrusionOk="0" h="270" w="316">
                  <a:moveTo>
                    <a:pt x="137" y="0"/>
                  </a:moveTo>
                  <a:cubicBezTo>
                    <a:pt x="67" y="0"/>
                    <a:pt x="1" y="55"/>
                    <a:pt x="1" y="134"/>
                  </a:cubicBezTo>
                  <a:cubicBezTo>
                    <a:pt x="1" y="211"/>
                    <a:pt x="64" y="269"/>
                    <a:pt x="136" y="269"/>
                  </a:cubicBezTo>
                  <a:cubicBezTo>
                    <a:pt x="257" y="269"/>
                    <a:pt x="316" y="125"/>
                    <a:pt x="230" y="40"/>
                  </a:cubicBezTo>
                  <a:cubicBezTo>
                    <a:pt x="203" y="12"/>
                    <a:pt x="169" y="0"/>
                    <a:pt x="13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7"/>
            <p:cNvSpPr/>
            <p:nvPr/>
          </p:nvSpPr>
          <p:spPr>
            <a:xfrm>
              <a:off x="3809475" y="2157775"/>
              <a:ext cx="14550" cy="14550"/>
            </a:xfrm>
            <a:custGeom>
              <a:rect b="b" l="l" r="r" t="t"/>
              <a:pathLst>
                <a:path extrusionOk="0" h="582" w="582">
                  <a:moveTo>
                    <a:pt x="293" y="1"/>
                  </a:moveTo>
                  <a:cubicBezTo>
                    <a:pt x="131" y="1"/>
                    <a:pt x="1" y="131"/>
                    <a:pt x="1" y="293"/>
                  </a:cubicBezTo>
                  <a:cubicBezTo>
                    <a:pt x="1" y="451"/>
                    <a:pt x="131" y="581"/>
                    <a:pt x="293" y="581"/>
                  </a:cubicBezTo>
                  <a:cubicBezTo>
                    <a:pt x="451" y="581"/>
                    <a:pt x="581" y="451"/>
                    <a:pt x="581" y="293"/>
                  </a:cubicBezTo>
                  <a:cubicBezTo>
                    <a:pt x="581" y="131"/>
                    <a:pt x="451" y="1"/>
                    <a:pt x="29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7"/>
            <p:cNvSpPr/>
            <p:nvPr/>
          </p:nvSpPr>
          <p:spPr>
            <a:xfrm>
              <a:off x="3820650" y="2188975"/>
              <a:ext cx="5725" cy="4925"/>
            </a:xfrm>
            <a:custGeom>
              <a:rect b="b" l="l" r="r" t="t"/>
              <a:pathLst>
                <a:path extrusionOk="0" h="197" w="229">
                  <a:moveTo>
                    <a:pt x="99" y="1"/>
                  </a:moveTo>
                  <a:cubicBezTo>
                    <a:pt x="49" y="1"/>
                    <a:pt x="1" y="40"/>
                    <a:pt x="4" y="98"/>
                  </a:cubicBezTo>
                  <a:cubicBezTo>
                    <a:pt x="4" y="152"/>
                    <a:pt x="44" y="197"/>
                    <a:pt x="98" y="197"/>
                  </a:cubicBezTo>
                  <a:cubicBezTo>
                    <a:pt x="184" y="197"/>
                    <a:pt x="229" y="93"/>
                    <a:pt x="166" y="30"/>
                  </a:cubicBezTo>
                  <a:cubicBezTo>
                    <a:pt x="147" y="10"/>
                    <a:pt x="122" y="1"/>
                    <a:pt x="9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7"/>
            <p:cNvSpPr/>
            <p:nvPr/>
          </p:nvSpPr>
          <p:spPr>
            <a:xfrm>
              <a:off x="3792950" y="2198500"/>
              <a:ext cx="8800" cy="8800"/>
            </a:xfrm>
            <a:custGeom>
              <a:rect b="b" l="l" r="r" t="t"/>
              <a:pathLst>
                <a:path extrusionOk="0" h="352" w="352">
                  <a:moveTo>
                    <a:pt x="176" y="0"/>
                  </a:moveTo>
                  <a:cubicBezTo>
                    <a:pt x="77" y="0"/>
                    <a:pt x="0" y="77"/>
                    <a:pt x="0" y="176"/>
                  </a:cubicBezTo>
                  <a:cubicBezTo>
                    <a:pt x="0" y="275"/>
                    <a:pt x="77" y="351"/>
                    <a:pt x="176" y="351"/>
                  </a:cubicBezTo>
                  <a:cubicBezTo>
                    <a:pt x="275" y="351"/>
                    <a:pt x="351" y="275"/>
                    <a:pt x="351" y="176"/>
                  </a:cubicBezTo>
                  <a:cubicBezTo>
                    <a:pt x="351" y="77"/>
                    <a:pt x="275" y="0"/>
                    <a:pt x="1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7"/>
            <p:cNvSpPr/>
            <p:nvPr/>
          </p:nvSpPr>
          <p:spPr>
            <a:xfrm>
              <a:off x="3812750" y="2225825"/>
              <a:ext cx="4750" cy="4075"/>
            </a:xfrm>
            <a:custGeom>
              <a:rect b="b" l="l" r="r" t="t"/>
              <a:pathLst>
                <a:path extrusionOk="0" h="163" w="190">
                  <a:moveTo>
                    <a:pt x="82" y="0"/>
                  </a:moveTo>
                  <a:cubicBezTo>
                    <a:pt x="40" y="0"/>
                    <a:pt x="0" y="32"/>
                    <a:pt x="0" y="82"/>
                  </a:cubicBezTo>
                  <a:cubicBezTo>
                    <a:pt x="0" y="126"/>
                    <a:pt x="36" y="162"/>
                    <a:pt x="81" y="162"/>
                  </a:cubicBezTo>
                  <a:cubicBezTo>
                    <a:pt x="153" y="162"/>
                    <a:pt x="189" y="77"/>
                    <a:pt x="140" y="23"/>
                  </a:cubicBezTo>
                  <a:cubicBezTo>
                    <a:pt x="122" y="7"/>
                    <a:pt x="102" y="0"/>
                    <a:pt x="8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7"/>
            <p:cNvSpPr/>
            <p:nvPr/>
          </p:nvSpPr>
          <p:spPr>
            <a:xfrm>
              <a:off x="3782150" y="2224175"/>
              <a:ext cx="17800" cy="15275"/>
            </a:xfrm>
            <a:custGeom>
              <a:rect b="b" l="l" r="r" t="t"/>
              <a:pathLst>
                <a:path extrusionOk="0" h="611" w="712">
                  <a:moveTo>
                    <a:pt x="308" y="1"/>
                  </a:moveTo>
                  <a:cubicBezTo>
                    <a:pt x="152" y="1"/>
                    <a:pt x="1" y="122"/>
                    <a:pt x="1" y="305"/>
                  </a:cubicBezTo>
                  <a:cubicBezTo>
                    <a:pt x="1" y="476"/>
                    <a:pt x="136" y="611"/>
                    <a:pt x="307" y="611"/>
                  </a:cubicBezTo>
                  <a:cubicBezTo>
                    <a:pt x="576" y="611"/>
                    <a:pt x="711" y="282"/>
                    <a:pt x="518" y="89"/>
                  </a:cubicBezTo>
                  <a:cubicBezTo>
                    <a:pt x="457" y="28"/>
                    <a:pt x="382" y="1"/>
                    <a:pt x="30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7"/>
            <p:cNvSpPr/>
            <p:nvPr/>
          </p:nvSpPr>
          <p:spPr>
            <a:xfrm>
              <a:off x="3763250" y="2207275"/>
              <a:ext cx="3975" cy="3950"/>
            </a:xfrm>
            <a:custGeom>
              <a:rect b="b" l="l" r="r" t="t"/>
              <a:pathLst>
                <a:path extrusionOk="0" h="158" w="159">
                  <a:moveTo>
                    <a:pt x="77" y="0"/>
                  </a:moveTo>
                  <a:cubicBezTo>
                    <a:pt x="37" y="0"/>
                    <a:pt x="1" y="36"/>
                    <a:pt x="1" y="77"/>
                  </a:cubicBezTo>
                  <a:cubicBezTo>
                    <a:pt x="1" y="122"/>
                    <a:pt x="37" y="158"/>
                    <a:pt x="77" y="158"/>
                  </a:cubicBezTo>
                  <a:cubicBezTo>
                    <a:pt x="122" y="158"/>
                    <a:pt x="158" y="122"/>
                    <a:pt x="158" y="77"/>
                  </a:cubicBezTo>
                  <a:cubicBezTo>
                    <a:pt x="158" y="36"/>
                    <a:pt x="122" y="0"/>
                    <a:pt x="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7"/>
            <p:cNvSpPr/>
            <p:nvPr/>
          </p:nvSpPr>
          <p:spPr>
            <a:xfrm>
              <a:off x="3770450" y="2185000"/>
              <a:ext cx="5875" cy="5975"/>
            </a:xfrm>
            <a:custGeom>
              <a:rect b="b" l="l" r="r" t="t"/>
              <a:pathLst>
                <a:path extrusionOk="0" h="239" w="235">
                  <a:moveTo>
                    <a:pt x="118" y="1"/>
                  </a:moveTo>
                  <a:cubicBezTo>
                    <a:pt x="55" y="1"/>
                    <a:pt x="1" y="55"/>
                    <a:pt x="1" y="122"/>
                  </a:cubicBezTo>
                  <a:cubicBezTo>
                    <a:pt x="1" y="185"/>
                    <a:pt x="55" y="239"/>
                    <a:pt x="118" y="239"/>
                  </a:cubicBezTo>
                  <a:cubicBezTo>
                    <a:pt x="181" y="239"/>
                    <a:pt x="235" y="185"/>
                    <a:pt x="235" y="122"/>
                  </a:cubicBezTo>
                  <a:cubicBezTo>
                    <a:pt x="235" y="55"/>
                    <a:pt x="181" y="1"/>
                    <a:pt x="11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7"/>
            <p:cNvSpPr/>
            <p:nvPr/>
          </p:nvSpPr>
          <p:spPr>
            <a:xfrm>
              <a:off x="3906325" y="2150475"/>
              <a:ext cx="10575" cy="10600"/>
            </a:xfrm>
            <a:custGeom>
              <a:rect b="b" l="l" r="r" t="t"/>
              <a:pathLst>
                <a:path extrusionOk="0" h="424" w="423">
                  <a:moveTo>
                    <a:pt x="211" y="0"/>
                  </a:moveTo>
                  <a:cubicBezTo>
                    <a:pt x="95" y="0"/>
                    <a:pt x="0" y="95"/>
                    <a:pt x="0" y="212"/>
                  </a:cubicBezTo>
                  <a:cubicBezTo>
                    <a:pt x="0" y="329"/>
                    <a:pt x="95" y="423"/>
                    <a:pt x="211" y="423"/>
                  </a:cubicBezTo>
                  <a:cubicBezTo>
                    <a:pt x="328" y="423"/>
                    <a:pt x="423" y="329"/>
                    <a:pt x="423" y="212"/>
                  </a:cubicBezTo>
                  <a:cubicBezTo>
                    <a:pt x="423" y="95"/>
                    <a:pt x="328" y="0"/>
                    <a:pt x="21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7"/>
            <p:cNvSpPr/>
            <p:nvPr/>
          </p:nvSpPr>
          <p:spPr>
            <a:xfrm>
              <a:off x="3877300" y="2165775"/>
              <a:ext cx="6775" cy="6775"/>
            </a:xfrm>
            <a:custGeom>
              <a:rect b="b" l="l" r="r" t="t"/>
              <a:pathLst>
                <a:path extrusionOk="0" h="271" w="271">
                  <a:moveTo>
                    <a:pt x="135" y="0"/>
                  </a:moveTo>
                  <a:cubicBezTo>
                    <a:pt x="63" y="0"/>
                    <a:pt x="0" y="63"/>
                    <a:pt x="0" y="135"/>
                  </a:cubicBezTo>
                  <a:cubicBezTo>
                    <a:pt x="0" y="212"/>
                    <a:pt x="63" y="270"/>
                    <a:pt x="135" y="270"/>
                  </a:cubicBezTo>
                  <a:cubicBezTo>
                    <a:pt x="212" y="270"/>
                    <a:pt x="270" y="212"/>
                    <a:pt x="270" y="135"/>
                  </a:cubicBezTo>
                  <a:cubicBezTo>
                    <a:pt x="270" y="63"/>
                    <a:pt x="212" y="0"/>
                    <a:pt x="1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7"/>
            <p:cNvSpPr/>
            <p:nvPr/>
          </p:nvSpPr>
          <p:spPr>
            <a:xfrm>
              <a:off x="3871325" y="2110200"/>
              <a:ext cx="8125" cy="8125"/>
            </a:xfrm>
            <a:custGeom>
              <a:rect b="b" l="l" r="r" t="t"/>
              <a:pathLst>
                <a:path extrusionOk="0" h="325" w="325">
                  <a:moveTo>
                    <a:pt x="163" y="1"/>
                  </a:moveTo>
                  <a:cubicBezTo>
                    <a:pt x="73" y="1"/>
                    <a:pt x="1" y="73"/>
                    <a:pt x="1" y="163"/>
                  </a:cubicBezTo>
                  <a:cubicBezTo>
                    <a:pt x="1" y="253"/>
                    <a:pt x="73" y="325"/>
                    <a:pt x="163" y="325"/>
                  </a:cubicBezTo>
                  <a:cubicBezTo>
                    <a:pt x="253" y="325"/>
                    <a:pt x="325" y="253"/>
                    <a:pt x="325" y="163"/>
                  </a:cubicBezTo>
                  <a:cubicBezTo>
                    <a:pt x="325" y="73"/>
                    <a:pt x="253" y="1"/>
                    <a:pt x="1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7"/>
            <p:cNvSpPr/>
            <p:nvPr/>
          </p:nvSpPr>
          <p:spPr>
            <a:xfrm>
              <a:off x="3869450" y="2201075"/>
              <a:ext cx="13150" cy="11275"/>
            </a:xfrm>
            <a:custGeom>
              <a:rect b="b" l="l" r="r" t="t"/>
              <a:pathLst>
                <a:path extrusionOk="0" h="451" w="526">
                  <a:moveTo>
                    <a:pt x="295" y="1"/>
                  </a:moveTo>
                  <a:cubicBezTo>
                    <a:pt x="97" y="1"/>
                    <a:pt x="1" y="241"/>
                    <a:pt x="139" y="383"/>
                  </a:cubicBezTo>
                  <a:cubicBezTo>
                    <a:pt x="184" y="430"/>
                    <a:pt x="240" y="450"/>
                    <a:pt x="295" y="450"/>
                  </a:cubicBezTo>
                  <a:cubicBezTo>
                    <a:pt x="411" y="450"/>
                    <a:pt x="523" y="360"/>
                    <a:pt x="526" y="226"/>
                  </a:cubicBezTo>
                  <a:cubicBezTo>
                    <a:pt x="526" y="100"/>
                    <a:pt x="422" y="1"/>
                    <a:pt x="301" y="1"/>
                  </a:cubicBezTo>
                  <a:cubicBezTo>
                    <a:pt x="299" y="1"/>
                    <a:pt x="297" y="1"/>
                    <a:pt x="2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27"/>
            <p:cNvSpPr/>
            <p:nvPr/>
          </p:nvSpPr>
          <p:spPr>
            <a:xfrm>
              <a:off x="3756950" y="1830375"/>
              <a:ext cx="90575" cy="79425"/>
            </a:xfrm>
            <a:custGeom>
              <a:rect b="b" l="l" r="r" t="t"/>
              <a:pathLst>
                <a:path extrusionOk="0" h="3177" w="3623">
                  <a:moveTo>
                    <a:pt x="2655" y="0"/>
                  </a:moveTo>
                  <a:cubicBezTo>
                    <a:pt x="2488" y="0"/>
                    <a:pt x="2316" y="36"/>
                    <a:pt x="2156" y="87"/>
                  </a:cubicBezTo>
                  <a:cubicBezTo>
                    <a:pt x="1301" y="361"/>
                    <a:pt x="464" y="1122"/>
                    <a:pt x="244" y="2017"/>
                  </a:cubicBezTo>
                  <a:cubicBezTo>
                    <a:pt x="1" y="3006"/>
                    <a:pt x="1485" y="3146"/>
                    <a:pt x="2169" y="3173"/>
                  </a:cubicBezTo>
                  <a:cubicBezTo>
                    <a:pt x="2217" y="3175"/>
                    <a:pt x="2265" y="3177"/>
                    <a:pt x="2314" y="3177"/>
                  </a:cubicBezTo>
                  <a:cubicBezTo>
                    <a:pt x="2632" y="3177"/>
                    <a:pt x="2962" y="3119"/>
                    <a:pt x="3204" y="2912"/>
                  </a:cubicBezTo>
                  <a:cubicBezTo>
                    <a:pt x="3595" y="2584"/>
                    <a:pt x="3622" y="1999"/>
                    <a:pt x="3613" y="1486"/>
                  </a:cubicBezTo>
                  <a:cubicBezTo>
                    <a:pt x="3609" y="1225"/>
                    <a:pt x="3604" y="969"/>
                    <a:pt x="3537" y="721"/>
                  </a:cubicBezTo>
                  <a:cubicBezTo>
                    <a:pt x="3469" y="474"/>
                    <a:pt x="3325" y="235"/>
                    <a:pt x="3100" y="109"/>
                  </a:cubicBezTo>
                  <a:cubicBezTo>
                    <a:pt x="2964" y="31"/>
                    <a:pt x="2811" y="0"/>
                    <a:pt x="2655"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7"/>
            <p:cNvSpPr/>
            <p:nvPr/>
          </p:nvSpPr>
          <p:spPr>
            <a:xfrm>
              <a:off x="3848500" y="1830375"/>
              <a:ext cx="90575" cy="79425"/>
            </a:xfrm>
            <a:custGeom>
              <a:rect b="b" l="l" r="r" t="t"/>
              <a:pathLst>
                <a:path extrusionOk="0" h="3177" w="3623">
                  <a:moveTo>
                    <a:pt x="968" y="0"/>
                  </a:moveTo>
                  <a:cubicBezTo>
                    <a:pt x="812" y="0"/>
                    <a:pt x="659" y="31"/>
                    <a:pt x="523" y="109"/>
                  </a:cubicBezTo>
                  <a:cubicBezTo>
                    <a:pt x="298" y="235"/>
                    <a:pt x="154" y="474"/>
                    <a:pt x="86" y="721"/>
                  </a:cubicBezTo>
                  <a:cubicBezTo>
                    <a:pt x="14" y="969"/>
                    <a:pt x="14" y="1225"/>
                    <a:pt x="10" y="1486"/>
                  </a:cubicBezTo>
                  <a:cubicBezTo>
                    <a:pt x="1" y="1999"/>
                    <a:pt x="28" y="2584"/>
                    <a:pt x="419" y="2912"/>
                  </a:cubicBezTo>
                  <a:cubicBezTo>
                    <a:pt x="657" y="3119"/>
                    <a:pt x="986" y="3177"/>
                    <a:pt x="1307" y="3177"/>
                  </a:cubicBezTo>
                  <a:cubicBezTo>
                    <a:pt x="1356" y="3177"/>
                    <a:pt x="1405" y="3175"/>
                    <a:pt x="1454" y="3173"/>
                  </a:cubicBezTo>
                  <a:cubicBezTo>
                    <a:pt x="2138" y="3146"/>
                    <a:pt x="3622" y="3006"/>
                    <a:pt x="3379" y="2017"/>
                  </a:cubicBezTo>
                  <a:cubicBezTo>
                    <a:pt x="3159" y="1122"/>
                    <a:pt x="2322" y="361"/>
                    <a:pt x="1467" y="87"/>
                  </a:cubicBezTo>
                  <a:cubicBezTo>
                    <a:pt x="1307" y="36"/>
                    <a:pt x="1135" y="0"/>
                    <a:pt x="96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7"/>
            <p:cNvSpPr/>
            <p:nvPr/>
          </p:nvSpPr>
          <p:spPr>
            <a:xfrm>
              <a:off x="3870325" y="1842150"/>
              <a:ext cx="8450" cy="15375"/>
            </a:xfrm>
            <a:custGeom>
              <a:rect b="b" l="l" r="r" t="t"/>
              <a:pathLst>
                <a:path extrusionOk="0" h="615" w="338">
                  <a:moveTo>
                    <a:pt x="169" y="1"/>
                  </a:moveTo>
                  <a:cubicBezTo>
                    <a:pt x="132" y="1"/>
                    <a:pt x="95" y="21"/>
                    <a:pt x="77" y="61"/>
                  </a:cubicBezTo>
                  <a:lnTo>
                    <a:pt x="10" y="214"/>
                  </a:lnTo>
                  <a:cubicBezTo>
                    <a:pt x="1" y="228"/>
                    <a:pt x="1" y="241"/>
                    <a:pt x="1" y="255"/>
                  </a:cubicBezTo>
                  <a:lnTo>
                    <a:pt x="1" y="385"/>
                  </a:lnTo>
                  <a:cubicBezTo>
                    <a:pt x="1" y="403"/>
                    <a:pt x="5" y="421"/>
                    <a:pt x="10" y="435"/>
                  </a:cubicBezTo>
                  <a:lnTo>
                    <a:pt x="81" y="561"/>
                  </a:lnTo>
                  <a:cubicBezTo>
                    <a:pt x="99" y="597"/>
                    <a:pt x="134" y="615"/>
                    <a:pt x="169" y="615"/>
                  </a:cubicBezTo>
                  <a:cubicBezTo>
                    <a:pt x="204" y="615"/>
                    <a:pt x="239" y="597"/>
                    <a:pt x="257" y="561"/>
                  </a:cubicBezTo>
                  <a:lnTo>
                    <a:pt x="324" y="435"/>
                  </a:lnTo>
                  <a:cubicBezTo>
                    <a:pt x="333" y="421"/>
                    <a:pt x="338" y="403"/>
                    <a:pt x="338" y="385"/>
                  </a:cubicBezTo>
                  <a:lnTo>
                    <a:pt x="338" y="255"/>
                  </a:lnTo>
                  <a:cubicBezTo>
                    <a:pt x="338" y="241"/>
                    <a:pt x="333" y="228"/>
                    <a:pt x="329" y="214"/>
                  </a:cubicBezTo>
                  <a:lnTo>
                    <a:pt x="261" y="61"/>
                  </a:lnTo>
                  <a:cubicBezTo>
                    <a:pt x="243" y="21"/>
                    <a:pt x="206" y="1"/>
                    <a:pt x="1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7"/>
            <p:cNvSpPr/>
            <p:nvPr/>
          </p:nvSpPr>
          <p:spPr>
            <a:xfrm>
              <a:off x="3866850" y="1885500"/>
              <a:ext cx="15650" cy="9825"/>
            </a:xfrm>
            <a:custGeom>
              <a:rect b="b" l="l" r="r" t="t"/>
              <a:pathLst>
                <a:path extrusionOk="0" h="393" w="626">
                  <a:moveTo>
                    <a:pt x="265" y="1"/>
                  </a:moveTo>
                  <a:lnTo>
                    <a:pt x="122" y="10"/>
                  </a:lnTo>
                  <a:cubicBezTo>
                    <a:pt x="45" y="10"/>
                    <a:pt x="0" y="100"/>
                    <a:pt x="45" y="167"/>
                  </a:cubicBezTo>
                  <a:lnTo>
                    <a:pt x="126" y="284"/>
                  </a:lnTo>
                  <a:cubicBezTo>
                    <a:pt x="135" y="298"/>
                    <a:pt x="149" y="311"/>
                    <a:pt x="162" y="316"/>
                  </a:cubicBezTo>
                  <a:lnTo>
                    <a:pt x="279" y="374"/>
                  </a:lnTo>
                  <a:cubicBezTo>
                    <a:pt x="292" y="379"/>
                    <a:pt x="306" y="383"/>
                    <a:pt x="319" y="383"/>
                  </a:cubicBezTo>
                  <a:lnTo>
                    <a:pt x="490" y="392"/>
                  </a:lnTo>
                  <a:cubicBezTo>
                    <a:pt x="576" y="392"/>
                    <a:pt x="625" y="293"/>
                    <a:pt x="571" y="226"/>
                  </a:cubicBezTo>
                  <a:lnTo>
                    <a:pt x="468" y="95"/>
                  </a:lnTo>
                  <a:cubicBezTo>
                    <a:pt x="454" y="86"/>
                    <a:pt x="445" y="77"/>
                    <a:pt x="432" y="68"/>
                  </a:cubicBezTo>
                  <a:lnTo>
                    <a:pt x="315" y="14"/>
                  </a:lnTo>
                  <a:cubicBezTo>
                    <a:pt x="301" y="5"/>
                    <a:pt x="283" y="1"/>
                    <a:pt x="265"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27"/>
            <p:cNvSpPr/>
            <p:nvPr/>
          </p:nvSpPr>
          <p:spPr>
            <a:xfrm>
              <a:off x="3879875" y="1858050"/>
              <a:ext cx="6425" cy="8725"/>
            </a:xfrm>
            <a:custGeom>
              <a:rect b="b" l="l" r="r" t="t"/>
              <a:pathLst>
                <a:path extrusionOk="0" h="349" w="257">
                  <a:moveTo>
                    <a:pt x="189" y="0"/>
                  </a:moveTo>
                  <a:cubicBezTo>
                    <a:pt x="176" y="0"/>
                    <a:pt x="162" y="5"/>
                    <a:pt x="149" y="15"/>
                  </a:cubicBezTo>
                  <a:lnTo>
                    <a:pt x="68" y="78"/>
                  </a:lnTo>
                  <a:cubicBezTo>
                    <a:pt x="59" y="82"/>
                    <a:pt x="55" y="87"/>
                    <a:pt x="50" y="96"/>
                  </a:cubicBezTo>
                  <a:lnTo>
                    <a:pt x="10" y="168"/>
                  </a:lnTo>
                  <a:cubicBezTo>
                    <a:pt x="5" y="177"/>
                    <a:pt x="1" y="186"/>
                    <a:pt x="1" y="194"/>
                  </a:cubicBezTo>
                  <a:lnTo>
                    <a:pt x="1" y="284"/>
                  </a:lnTo>
                  <a:cubicBezTo>
                    <a:pt x="1" y="321"/>
                    <a:pt x="31" y="348"/>
                    <a:pt x="65" y="348"/>
                  </a:cubicBezTo>
                  <a:cubicBezTo>
                    <a:pt x="77" y="348"/>
                    <a:pt x="88" y="345"/>
                    <a:pt x="100" y="338"/>
                  </a:cubicBezTo>
                  <a:lnTo>
                    <a:pt x="172" y="289"/>
                  </a:lnTo>
                  <a:cubicBezTo>
                    <a:pt x="181" y="284"/>
                    <a:pt x="190" y="280"/>
                    <a:pt x="194" y="271"/>
                  </a:cubicBezTo>
                  <a:lnTo>
                    <a:pt x="235" y="199"/>
                  </a:lnTo>
                  <a:cubicBezTo>
                    <a:pt x="239" y="190"/>
                    <a:pt x="239" y="181"/>
                    <a:pt x="244" y="172"/>
                  </a:cubicBezTo>
                  <a:lnTo>
                    <a:pt x="253" y="69"/>
                  </a:lnTo>
                  <a:cubicBezTo>
                    <a:pt x="256" y="30"/>
                    <a:pt x="224" y="0"/>
                    <a:pt x="18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7"/>
            <p:cNvSpPr/>
            <p:nvPr/>
          </p:nvSpPr>
          <p:spPr>
            <a:xfrm>
              <a:off x="3910250" y="1865750"/>
              <a:ext cx="6400" cy="8775"/>
            </a:xfrm>
            <a:custGeom>
              <a:rect b="b" l="l" r="r" t="t"/>
              <a:pathLst>
                <a:path extrusionOk="0" h="351" w="256">
                  <a:moveTo>
                    <a:pt x="186" y="1"/>
                  </a:moveTo>
                  <a:cubicBezTo>
                    <a:pt x="173" y="1"/>
                    <a:pt x="161" y="4"/>
                    <a:pt x="149" y="12"/>
                  </a:cubicBezTo>
                  <a:lnTo>
                    <a:pt x="68" y="75"/>
                  </a:lnTo>
                  <a:cubicBezTo>
                    <a:pt x="59" y="80"/>
                    <a:pt x="54" y="84"/>
                    <a:pt x="50" y="93"/>
                  </a:cubicBezTo>
                  <a:lnTo>
                    <a:pt x="10" y="165"/>
                  </a:lnTo>
                  <a:cubicBezTo>
                    <a:pt x="5" y="174"/>
                    <a:pt x="1" y="183"/>
                    <a:pt x="1" y="197"/>
                  </a:cubicBezTo>
                  <a:lnTo>
                    <a:pt x="1" y="282"/>
                  </a:lnTo>
                  <a:cubicBezTo>
                    <a:pt x="1" y="323"/>
                    <a:pt x="31" y="351"/>
                    <a:pt x="65" y="351"/>
                  </a:cubicBezTo>
                  <a:cubicBezTo>
                    <a:pt x="76" y="351"/>
                    <a:pt x="88" y="348"/>
                    <a:pt x="99" y="341"/>
                  </a:cubicBezTo>
                  <a:lnTo>
                    <a:pt x="171" y="291"/>
                  </a:lnTo>
                  <a:cubicBezTo>
                    <a:pt x="180" y="287"/>
                    <a:pt x="189" y="278"/>
                    <a:pt x="194" y="269"/>
                  </a:cubicBezTo>
                  <a:lnTo>
                    <a:pt x="234" y="197"/>
                  </a:lnTo>
                  <a:cubicBezTo>
                    <a:pt x="239" y="192"/>
                    <a:pt x="239" y="183"/>
                    <a:pt x="243" y="174"/>
                  </a:cubicBezTo>
                  <a:lnTo>
                    <a:pt x="252" y="71"/>
                  </a:lnTo>
                  <a:cubicBezTo>
                    <a:pt x="256" y="31"/>
                    <a:pt x="222" y="1"/>
                    <a:pt x="186"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7"/>
            <p:cNvSpPr/>
            <p:nvPr/>
          </p:nvSpPr>
          <p:spPr>
            <a:xfrm>
              <a:off x="3889450" y="1890875"/>
              <a:ext cx="6375" cy="8825"/>
            </a:xfrm>
            <a:custGeom>
              <a:rect b="b" l="l" r="r" t="t"/>
              <a:pathLst>
                <a:path extrusionOk="0" h="353" w="255">
                  <a:moveTo>
                    <a:pt x="188" y="1"/>
                  </a:moveTo>
                  <a:cubicBezTo>
                    <a:pt x="175" y="1"/>
                    <a:pt x="161" y="5"/>
                    <a:pt x="149" y="15"/>
                  </a:cubicBezTo>
                  <a:lnTo>
                    <a:pt x="68" y="78"/>
                  </a:lnTo>
                  <a:cubicBezTo>
                    <a:pt x="59" y="83"/>
                    <a:pt x="54" y="87"/>
                    <a:pt x="50" y="96"/>
                  </a:cubicBezTo>
                  <a:lnTo>
                    <a:pt x="9" y="168"/>
                  </a:lnTo>
                  <a:cubicBezTo>
                    <a:pt x="5" y="177"/>
                    <a:pt x="0" y="186"/>
                    <a:pt x="0" y="195"/>
                  </a:cubicBezTo>
                  <a:lnTo>
                    <a:pt x="0" y="285"/>
                  </a:lnTo>
                  <a:cubicBezTo>
                    <a:pt x="0" y="323"/>
                    <a:pt x="32" y="353"/>
                    <a:pt x="65" y="353"/>
                  </a:cubicBezTo>
                  <a:cubicBezTo>
                    <a:pt x="75" y="353"/>
                    <a:pt x="85" y="350"/>
                    <a:pt x="95" y="344"/>
                  </a:cubicBezTo>
                  <a:lnTo>
                    <a:pt x="171" y="294"/>
                  </a:lnTo>
                  <a:cubicBezTo>
                    <a:pt x="180" y="290"/>
                    <a:pt x="189" y="281"/>
                    <a:pt x="194" y="272"/>
                  </a:cubicBezTo>
                  <a:lnTo>
                    <a:pt x="234" y="200"/>
                  </a:lnTo>
                  <a:cubicBezTo>
                    <a:pt x="239" y="195"/>
                    <a:pt x="239" y="186"/>
                    <a:pt x="239" y="177"/>
                  </a:cubicBezTo>
                  <a:lnTo>
                    <a:pt x="248" y="74"/>
                  </a:lnTo>
                  <a:cubicBezTo>
                    <a:pt x="254" y="31"/>
                    <a:pt x="223" y="1"/>
                    <a:pt x="188"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7"/>
            <p:cNvSpPr/>
            <p:nvPr/>
          </p:nvSpPr>
          <p:spPr>
            <a:xfrm>
              <a:off x="3861675" y="1863900"/>
              <a:ext cx="5875" cy="3625"/>
            </a:xfrm>
            <a:custGeom>
              <a:rect b="b" l="l" r="r" t="t"/>
              <a:pathLst>
                <a:path extrusionOk="0" h="145" w="235">
                  <a:moveTo>
                    <a:pt x="45" y="1"/>
                  </a:moveTo>
                  <a:cubicBezTo>
                    <a:pt x="18" y="1"/>
                    <a:pt x="0" y="37"/>
                    <a:pt x="18" y="59"/>
                  </a:cubicBezTo>
                  <a:lnTo>
                    <a:pt x="50" y="104"/>
                  </a:lnTo>
                  <a:cubicBezTo>
                    <a:pt x="50" y="109"/>
                    <a:pt x="54" y="113"/>
                    <a:pt x="63" y="118"/>
                  </a:cubicBezTo>
                  <a:lnTo>
                    <a:pt x="108" y="140"/>
                  </a:lnTo>
                  <a:cubicBezTo>
                    <a:pt x="113" y="140"/>
                    <a:pt x="117" y="145"/>
                    <a:pt x="122" y="145"/>
                  </a:cubicBezTo>
                  <a:lnTo>
                    <a:pt x="189" y="145"/>
                  </a:lnTo>
                  <a:cubicBezTo>
                    <a:pt x="216" y="145"/>
                    <a:pt x="234" y="113"/>
                    <a:pt x="221" y="86"/>
                  </a:cubicBezTo>
                  <a:lnTo>
                    <a:pt x="180" y="37"/>
                  </a:lnTo>
                  <a:cubicBezTo>
                    <a:pt x="176" y="32"/>
                    <a:pt x="171" y="28"/>
                    <a:pt x="167" y="28"/>
                  </a:cubicBezTo>
                  <a:lnTo>
                    <a:pt x="122" y="5"/>
                  </a:lnTo>
                  <a:cubicBezTo>
                    <a:pt x="117" y="1"/>
                    <a:pt x="108" y="1"/>
                    <a:pt x="10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7"/>
            <p:cNvSpPr/>
            <p:nvPr/>
          </p:nvSpPr>
          <p:spPr>
            <a:xfrm>
              <a:off x="3892600" y="1847950"/>
              <a:ext cx="5975" cy="3625"/>
            </a:xfrm>
            <a:custGeom>
              <a:rect b="b" l="l" r="r" t="t"/>
              <a:pathLst>
                <a:path extrusionOk="0" h="145" w="239">
                  <a:moveTo>
                    <a:pt x="50" y="0"/>
                  </a:moveTo>
                  <a:cubicBezTo>
                    <a:pt x="18" y="0"/>
                    <a:pt x="0" y="36"/>
                    <a:pt x="18" y="59"/>
                  </a:cubicBezTo>
                  <a:lnTo>
                    <a:pt x="50" y="108"/>
                  </a:lnTo>
                  <a:cubicBezTo>
                    <a:pt x="54" y="113"/>
                    <a:pt x="59" y="117"/>
                    <a:pt x="63" y="117"/>
                  </a:cubicBezTo>
                  <a:lnTo>
                    <a:pt x="108" y="140"/>
                  </a:lnTo>
                  <a:cubicBezTo>
                    <a:pt x="113" y="144"/>
                    <a:pt x="122" y="144"/>
                    <a:pt x="126" y="144"/>
                  </a:cubicBezTo>
                  <a:lnTo>
                    <a:pt x="189" y="144"/>
                  </a:lnTo>
                  <a:cubicBezTo>
                    <a:pt x="221" y="144"/>
                    <a:pt x="239" y="113"/>
                    <a:pt x="221" y="86"/>
                  </a:cubicBezTo>
                  <a:lnTo>
                    <a:pt x="180" y="36"/>
                  </a:lnTo>
                  <a:cubicBezTo>
                    <a:pt x="180" y="32"/>
                    <a:pt x="176" y="32"/>
                    <a:pt x="171" y="27"/>
                  </a:cubicBezTo>
                  <a:lnTo>
                    <a:pt x="126" y="5"/>
                  </a:lnTo>
                  <a:cubicBezTo>
                    <a:pt x="117" y="0"/>
                    <a:pt x="113" y="0"/>
                    <a:pt x="108"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7"/>
            <p:cNvSpPr/>
            <p:nvPr/>
          </p:nvSpPr>
          <p:spPr>
            <a:xfrm>
              <a:off x="3777425" y="2260125"/>
              <a:ext cx="43900" cy="24075"/>
            </a:xfrm>
            <a:custGeom>
              <a:rect b="b" l="l" r="r" t="t"/>
              <a:pathLst>
                <a:path extrusionOk="0" h="963" w="1756">
                  <a:moveTo>
                    <a:pt x="1742" y="1"/>
                  </a:moveTo>
                  <a:lnTo>
                    <a:pt x="1742" y="1"/>
                  </a:lnTo>
                  <a:cubicBezTo>
                    <a:pt x="1247" y="28"/>
                    <a:pt x="756" y="122"/>
                    <a:pt x="352" y="378"/>
                  </a:cubicBezTo>
                  <a:cubicBezTo>
                    <a:pt x="217" y="464"/>
                    <a:pt x="100" y="567"/>
                    <a:pt x="1" y="693"/>
                  </a:cubicBezTo>
                  <a:cubicBezTo>
                    <a:pt x="5" y="770"/>
                    <a:pt x="37" y="846"/>
                    <a:pt x="95" y="896"/>
                  </a:cubicBezTo>
                  <a:cubicBezTo>
                    <a:pt x="148" y="942"/>
                    <a:pt x="211" y="962"/>
                    <a:pt x="272" y="962"/>
                  </a:cubicBezTo>
                  <a:cubicBezTo>
                    <a:pt x="404" y="962"/>
                    <a:pt x="530" y="868"/>
                    <a:pt x="545" y="720"/>
                  </a:cubicBezTo>
                  <a:cubicBezTo>
                    <a:pt x="564" y="739"/>
                    <a:pt x="587" y="747"/>
                    <a:pt x="610" y="747"/>
                  </a:cubicBezTo>
                  <a:cubicBezTo>
                    <a:pt x="620" y="747"/>
                    <a:pt x="630" y="746"/>
                    <a:pt x="639" y="743"/>
                  </a:cubicBezTo>
                  <a:cubicBezTo>
                    <a:pt x="671" y="725"/>
                    <a:pt x="689" y="693"/>
                    <a:pt x="689" y="657"/>
                  </a:cubicBezTo>
                  <a:cubicBezTo>
                    <a:pt x="783" y="805"/>
                    <a:pt x="946" y="890"/>
                    <a:pt x="1114" y="890"/>
                  </a:cubicBezTo>
                  <a:cubicBezTo>
                    <a:pt x="1186" y="890"/>
                    <a:pt x="1259" y="874"/>
                    <a:pt x="1328" y="842"/>
                  </a:cubicBezTo>
                  <a:cubicBezTo>
                    <a:pt x="1557" y="738"/>
                    <a:pt x="1674" y="477"/>
                    <a:pt x="1602" y="235"/>
                  </a:cubicBezTo>
                  <a:cubicBezTo>
                    <a:pt x="1656" y="226"/>
                    <a:pt x="1701" y="194"/>
                    <a:pt x="1724" y="145"/>
                  </a:cubicBezTo>
                  <a:cubicBezTo>
                    <a:pt x="1751" y="100"/>
                    <a:pt x="1755" y="50"/>
                    <a:pt x="174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7"/>
            <p:cNvSpPr/>
            <p:nvPr/>
          </p:nvSpPr>
          <p:spPr>
            <a:xfrm>
              <a:off x="3795075" y="2285425"/>
              <a:ext cx="17475" cy="13425"/>
            </a:xfrm>
            <a:custGeom>
              <a:rect b="b" l="l" r="r" t="t"/>
              <a:pathLst>
                <a:path extrusionOk="0" h="537" w="699">
                  <a:moveTo>
                    <a:pt x="476" y="0"/>
                  </a:moveTo>
                  <a:cubicBezTo>
                    <a:pt x="455" y="0"/>
                    <a:pt x="435" y="4"/>
                    <a:pt x="415" y="10"/>
                  </a:cubicBezTo>
                  <a:cubicBezTo>
                    <a:pt x="352" y="28"/>
                    <a:pt x="311" y="91"/>
                    <a:pt x="316" y="158"/>
                  </a:cubicBezTo>
                  <a:cubicBezTo>
                    <a:pt x="324" y="223"/>
                    <a:pt x="382" y="267"/>
                    <a:pt x="446" y="267"/>
                  </a:cubicBezTo>
                  <a:cubicBezTo>
                    <a:pt x="449" y="267"/>
                    <a:pt x="452" y="266"/>
                    <a:pt x="455" y="266"/>
                  </a:cubicBezTo>
                  <a:lnTo>
                    <a:pt x="455" y="266"/>
                  </a:lnTo>
                  <a:lnTo>
                    <a:pt x="424" y="289"/>
                  </a:lnTo>
                  <a:cubicBezTo>
                    <a:pt x="399" y="259"/>
                    <a:pt x="365" y="244"/>
                    <a:pt x="331" y="244"/>
                  </a:cubicBezTo>
                  <a:cubicBezTo>
                    <a:pt x="283" y="244"/>
                    <a:pt x="237" y="272"/>
                    <a:pt x="221" y="325"/>
                  </a:cubicBezTo>
                  <a:cubicBezTo>
                    <a:pt x="197" y="303"/>
                    <a:pt x="169" y="293"/>
                    <a:pt x="141" y="293"/>
                  </a:cubicBezTo>
                  <a:cubicBezTo>
                    <a:pt x="112" y="293"/>
                    <a:pt x="83" y="304"/>
                    <a:pt x="59" y="325"/>
                  </a:cubicBezTo>
                  <a:cubicBezTo>
                    <a:pt x="14" y="370"/>
                    <a:pt x="1" y="437"/>
                    <a:pt x="14" y="496"/>
                  </a:cubicBezTo>
                  <a:cubicBezTo>
                    <a:pt x="19" y="509"/>
                    <a:pt x="23" y="523"/>
                    <a:pt x="28" y="536"/>
                  </a:cubicBezTo>
                  <a:cubicBezTo>
                    <a:pt x="59" y="523"/>
                    <a:pt x="86" y="509"/>
                    <a:pt x="118" y="500"/>
                  </a:cubicBezTo>
                  <a:cubicBezTo>
                    <a:pt x="289" y="442"/>
                    <a:pt x="487" y="370"/>
                    <a:pt x="698" y="289"/>
                  </a:cubicBezTo>
                  <a:lnTo>
                    <a:pt x="698" y="266"/>
                  </a:lnTo>
                  <a:cubicBezTo>
                    <a:pt x="694" y="190"/>
                    <a:pt x="667" y="118"/>
                    <a:pt x="617" y="64"/>
                  </a:cubicBezTo>
                  <a:cubicBezTo>
                    <a:pt x="582" y="22"/>
                    <a:pt x="529" y="0"/>
                    <a:pt x="4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27"/>
            <p:cNvSpPr/>
            <p:nvPr/>
          </p:nvSpPr>
          <p:spPr>
            <a:xfrm>
              <a:off x="3769775" y="2286100"/>
              <a:ext cx="23650" cy="17200"/>
            </a:xfrm>
            <a:custGeom>
              <a:rect b="b" l="l" r="r" t="t"/>
              <a:pathLst>
                <a:path extrusionOk="0" h="688" w="946">
                  <a:moveTo>
                    <a:pt x="118" y="1"/>
                  </a:moveTo>
                  <a:cubicBezTo>
                    <a:pt x="55" y="154"/>
                    <a:pt x="1" y="338"/>
                    <a:pt x="41" y="473"/>
                  </a:cubicBezTo>
                  <a:cubicBezTo>
                    <a:pt x="68" y="568"/>
                    <a:pt x="140" y="644"/>
                    <a:pt x="280" y="676"/>
                  </a:cubicBezTo>
                  <a:cubicBezTo>
                    <a:pt x="320" y="684"/>
                    <a:pt x="360" y="688"/>
                    <a:pt x="401" y="688"/>
                  </a:cubicBezTo>
                  <a:cubicBezTo>
                    <a:pt x="580" y="688"/>
                    <a:pt x="764" y="616"/>
                    <a:pt x="936" y="550"/>
                  </a:cubicBezTo>
                  <a:cubicBezTo>
                    <a:pt x="945" y="464"/>
                    <a:pt x="932" y="379"/>
                    <a:pt x="900" y="307"/>
                  </a:cubicBezTo>
                  <a:cubicBezTo>
                    <a:pt x="869" y="226"/>
                    <a:pt x="797" y="167"/>
                    <a:pt x="712" y="154"/>
                  </a:cubicBezTo>
                  <a:cubicBezTo>
                    <a:pt x="649" y="154"/>
                    <a:pt x="586" y="185"/>
                    <a:pt x="545" y="239"/>
                  </a:cubicBezTo>
                  <a:cubicBezTo>
                    <a:pt x="505" y="289"/>
                    <a:pt x="469" y="343"/>
                    <a:pt x="437" y="401"/>
                  </a:cubicBezTo>
                  <a:cubicBezTo>
                    <a:pt x="424" y="421"/>
                    <a:pt x="403" y="439"/>
                    <a:pt x="383" y="439"/>
                  </a:cubicBezTo>
                  <a:cubicBezTo>
                    <a:pt x="377" y="439"/>
                    <a:pt x="371" y="437"/>
                    <a:pt x="365" y="433"/>
                  </a:cubicBezTo>
                  <a:cubicBezTo>
                    <a:pt x="343" y="415"/>
                    <a:pt x="370" y="374"/>
                    <a:pt x="388" y="347"/>
                  </a:cubicBezTo>
                  <a:cubicBezTo>
                    <a:pt x="431" y="267"/>
                    <a:pt x="366" y="190"/>
                    <a:pt x="294" y="190"/>
                  </a:cubicBezTo>
                  <a:cubicBezTo>
                    <a:pt x="269" y="190"/>
                    <a:pt x="243" y="199"/>
                    <a:pt x="221" y="221"/>
                  </a:cubicBezTo>
                  <a:cubicBezTo>
                    <a:pt x="262" y="131"/>
                    <a:pt x="217" y="28"/>
                    <a:pt x="12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27"/>
          <p:cNvGrpSpPr/>
          <p:nvPr/>
        </p:nvGrpSpPr>
        <p:grpSpPr>
          <a:xfrm>
            <a:off x="3105682" y="1534022"/>
            <a:ext cx="345804" cy="261123"/>
            <a:chOff x="814200" y="2324225"/>
            <a:chExt cx="423675" cy="319925"/>
          </a:xfrm>
        </p:grpSpPr>
        <p:sp>
          <p:nvSpPr>
            <p:cNvPr id="1169" name="Google Shape;1169;p27"/>
            <p:cNvSpPr/>
            <p:nvPr/>
          </p:nvSpPr>
          <p:spPr>
            <a:xfrm>
              <a:off x="1131150" y="2417325"/>
              <a:ext cx="106725" cy="133900"/>
            </a:xfrm>
            <a:custGeom>
              <a:rect b="b" l="l" r="r" t="t"/>
              <a:pathLst>
                <a:path extrusionOk="0" h="5356" w="4269">
                  <a:moveTo>
                    <a:pt x="0" y="1"/>
                  </a:moveTo>
                  <a:lnTo>
                    <a:pt x="0" y="5356"/>
                  </a:lnTo>
                  <a:cubicBezTo>
                    <a:pt x="0" y="5356"/>
                    <a:pt x="1767" y="3746"/>
                    <a:pt x="3444" y="3746"/>
                  </a:cubicBezTo>
                  <a:cubicBezTo>
                    <a:pt x="3554" y="3746"/>
                    <a:pt x="3663" y="3753"/>
                    <a:pt x="3772" y="3767"/>
                  </a:cubicBezTo>
                  <a:cubicBezTo>
                    <a:pt x="3793" y="3770"/>
                    <a:pt x="3814" y="3772"/>
                    <a:pt x="3834" y="3772"/>
                  </a:cubicBezTo>
                  <a:cubicBezTo>
                    <a:pt x="4070" y="3772"/>
                    <a:pt x="4268" y="3582"/>
                    <a:pt x="4268" y="3336"/>
                  </a:cubicBezTo>
                  <a:lnTo>
                    <a:pt x="4268" y="2020"/>
                  </a:lnTo>
                  <a:cubicBezTo>
                    <a:pt x="4268" y="1775"/>
                    <a:pt x="4070" y="1584"/>
                    <a:pt x="3834" y="1584"/>
                  </a:cubicBezTo>
                  <a:cubicBezTo>
                    <a:pt x="3814" y="1584"/>
                    <a:pt x="3793" y="1586"/>
                    <a:pt x="3772" y="1589"/>
                  </a:cubicBezTo>
                  <a:cubicBezTo>
                    <a:pt x="3665" y="1603"/>
                    <a:pt x="3558" y="1610"/>
                    <a:pt x="3450" y="1610"/>
                  </a:cubicBezTo>
                  <a:cubicBezTo>
                    <a:pt x="1775" y="1610"/>
                    <a:pt x="0" y="1"/>
                    <a:pt x="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27"/>
            <p:cNvSpPr/>
            <p:nvPr/>
          </p:nvSpPr>
          <p:spPr>
            <a:xfrm>
              <a:off x="1131150" y="2417225"/>
              <a:ext cx="39025" cy="134000"/>
            </a:xfrm>
            <a:custGeom>
              <a:rect b="b" l="l" r="r" t="t"/>
              <a:pathLst>
                <a:path extrusionOk="0" h="5360" w="1561">
                  <a:moveTo>
                    <a:pt x="0" y="0"/>
                  </a:moveTo>
                  <a:lnTo>
                    <a:pt x="0" y="5360"/>
                  </a:lnTo>
                  <a:cubicBezTo>
                    <a:pt x="403" y="5008"/>
                    <a:pt x="843" y="4694"/>
                    <a:pt x="1307" y="4427"/>
                  </a:cubicBezTo>
                  <a:cubicBezTo>
                    <a:pt x="1476" y="3860"/>
                    <a:pt x="1560" y="3270"/>
                    <a:pt x="1556" y="2680"/>
                  </a:cubicBezTo>
                  <a:cubicBezTo>
                    <a:pt x="1556" y="2085"/>
                    <a:pt x="1471" y="1495"/>
                    <a:pt x="1307" y="928"/>
                  </a:cubicBezTo>
                  <a:cubicBezTo>
                    <a:pt x="843" y="661"/>
                    <a:pt x="403" y="351"/>
                    <a:pt x="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27"/>
            <p:cNvSpPr/>
            <p:nvPr/>
          </p:nvSpPr>
          <p:spPr>
            <a:xfrm>
              <a:off x="814200" y="2324225"/>
              <a:ext cx="338275" cy="319525"/>
            </a:xfrm>
            <a:custGeom>
              <a:rect b="b" l="l" r="r" t="t"/>
              <a:pathLst>
                <a:path extrusionOk="0" h="12781" w="13531">
                  <a:moveTo>
                    <a:pt x="6939" y="0"/>
                  </a:moveTo>
                  <a:cubicBezTo>
                    <a:pt x="6672" y="0"/>
                    <a:pt x="6405" y="14"/>
                    <a:pt x="6143" y="47"/>
                  </a:cubicBezTo>
                  <a:cubicBezTo>
                    <a:pt x="5571" y="94"/>
                    <a:pt x="5262" y="220"/>
                    <a:pt x="5262" y="220"/>
                  </a:cubicBezTo>
                  <a:cubicBezTo>
                    <a:pt x="2015" y="1097"/>
                    <a:pt x="1" y="4348"/>
                    <a:pt x="661" y="7646"/>
                  </a:cubicBezTo>
                  <a:cubicBezTo>
                    <a:pt x="1266" y="10668"/>
                    <a:pt x="3921" y="12780"/>
                    <a:pt x="6924" y="12780"/>
                  </a:cubicBezTo>
                  <a:cubicBezTo>
                    <a:pt x="7203" y="12780"/>
                    <a:pt x="7485" y="12762"/>
                    <a:pt x="7768" y="12725"/>
                  </a:cubicBezTo>
                  <a:cubicBezTo>
                    <a:pt x="11109" y="12284"/>
                    <a:pt x="13531" y="9333"/>
                    <a:pt x="13311" y="5974"/>
                  </a:cubicBezTo>
                  <a:cubicBezTo>
                    <a:pt x="13090" y="2614"/>
                    <a:pt x="10303" y="0"/>
                    <a:pt x="693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7"/>
            <p:cNvSpPr/>
            <p:nvPr/>
          </p:nvSpPr>
          <p:spPr>
            <a:xfrm>
              <a:off x="861650" y="2358175"/>
              <a:ext cx="307125" cy="285975"/>
            </a:xfrm>
            <a:custGeom>
              <a:rect b="b" l="l" r="r" t="t"/>
              <a:pathLst>
                <a:path extrusionOk="0" h="11439" w="12285">
                  <a:moveTo>
                    <a:pt x="8981" y="1"/>
                  </a:moveTo>
                  <a:lnTo>
                    <a:pt x="8981" y="1"/>
                  </a:lnTo>
                  <a:cubicBezTo>
                    <a:pt x="10977" y="2545"/>
                    <a:pt x="10757" y="6180"/>
                    <a:pt x="8470" y="8467"/>
                  </a:cubicBezTo>
                  <a:cubicBezTo>
                    <a:pt x="7227" y="9708"/>
                    <a:pt x="5588" y="10340"/>
                    <a:pt x="3942" y="10340"/>
                  </a:cubicBezTo>
                  <a:cubicBezTo>
                    <a:pt x="2556" y="10340"/>
                    <a:pt x="1165" y="9892"/>
                    <a:pt x="0" y="8982"/>
                  </a:cubicBezTo>
                  <a:lnTo>
                    <a:pt x="0" y="8982"/>
                  </a:lnTo>
                  <a:cubicBezTo>
                    <a:pt x="1271" y="10607"/>
                    <a:pt x="3152" y="11438"/>
                    <a:pt x="5043" y="11438"/>
                  </a:cubicBezTo>
                  <a:cubicBezTo>
                    <a:pt x="6672" y="11438"/>
                    <a:pt x="8309" y="10821"/>
                    <a:pt x="9567" y="9563"/>
                  </a:cubicBezTo>
                  <a:cubicBezTo>
                    <a:pt x="12284" y="6846"/>
                    <a:pt x="12012" y="2367"/>
                    <a:pt x="898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7"/>
            <p:cNvSpPr/>
            <p:nvPr/>
          </p:nvSpPr>
          <p:spPr>
            <a:xfrm>
              <a:off x="816775" y="2422625"/>
              <a:ext cx="33300" cy="119825"/>
            </a:xfrm>
            <a:custGeom>
              <a:rect b="b" l="l" r="r" t="t"/>
              <a:pathLst>
                <a:path extrusionOk="0" h="4793" w="1332">
                  <a:moveTo>
                    <a:pt x="1051" y="1"/>
                  </a:moveTo>
                  <a:cubicBezTo>
                    <a:pt x="1004" y="1"/>
                    <a:pt x="957" y="14"/>
                    <a:pt x="914" y="42"/>
                  </a:cubicBezTo>
                  <a:cubicBezTo>
                    <a:pt x="357" y="398"/>
                    <a:pt x="1" y="1325"/>
                    <a:pt x="1" y="2394"/>
                  </a:cubicBezTo>
                  <a:cubicBezTo>
                    <a:pt x="1" y="3466"/>
                    <a:pt x="361" y="4389"/>
                    <a:pt x="914" y="4750"/>
                  </a:cubicBezTo>
                  <a:cubicBezTo>
                    <a:pt x="952" y="4778"/>
                    <a:pt x="1003" y="4792"/>
                    <a:pt x="1050" y="4792"/>
                  </a:cubicBezTo>
                  <a:cubicBezTo>
                    <a:pt x="1106" y="4792"/>
                    <a:pt x="1163" y="4774"/>
                    <a:pt x="1209" y="4736"/>
                  </a:cubicBezTo>
                  <a:cubicBezTo>
                    <a:pt x="1298" y="4670"/>
                    <a:pt x="1331" y="4553"/>
                    <a:pt x="1294" y="4450"/>
                  </a:cubicBezTo>
                  <a:cubicBezTo>
                    <a:pt x="1059" y="3790"/>
                    <a:pt x="938" y="3096"/>
                    <a:pt x="938" y="2394"/>
                  </a:cubicBezTo>
                  <a:cubicBezTo>
                    <a:pt x="938" y="1696"/>
                    <a:pt x="1059" y="997"/>
                    <a:pt x="1294" y="342"/>
                  </a:cubicBezTo>
                  <a:cubicBezTo>
                    <a:pt x="1327" y="239"/>
                    <a:pt x="1294" y="121"/>
                    <a:pt x="1209" y="56"/>
                  </a:cubicBezTo>
                  <a:cubicBezTo>
                    <a:pt x="1163" y="20"/>
                    <a:pt x="1108" y="1"/>
                    <a:pt x="1051"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7"/>
            <p:cNvSpPr/>
            <p:nvPr/>
          </p:nvSpPr>
          <p:spPr>
            <a:xfrm>
              <a:off x="817725" y="2391450"/>
              <a:ext cx="86100" cy="185650"/>
            </a:xfrm>
            <a:custGeom>
              <a:rect b="b" l="l" r="r" t="t"/>
              <a:pathLst>
                <a:path extrusionOk="0" h="7426" w="3444">
                  <a:moveTo>
                    <a:pt x="1701" y="0"/>
                  </a:moveTo>
                  <a:cubicBezTo>
                    <a:pt x="1659" y="0"/>
                    <a:pt x="1616" y="0"/>
                    <a:pt x="1574" y="10"/>
                  </a:cubicBezTo>
                  <a:cubicBezTo>
                    <a:pt x="0" y="2226"/>
                    <a:pt x="0" y="5201"/>
                    <a:pt x="1574" y="7417"/>
                  </a:cubicBezTo>
                  <a:cubicBezTo>
                    <a:pt x="1616" y="7421"/>
                    <a:pt x="1659" y="7426"/>
                    <a:pt x="1701" y="7426"/>
                  </a:cubicBezTo>
                  <a:cubicBezTo>
                    <a:pt x="1921" y="7426"/>
                    <a:pt x="2207" y="7182"/>
                    <a:pt x="2441" y="6953"/>
                  </a:cubicBezTo>
                  <a:cubicBezTo>
                    <a:pt x="2802" y="6587"/>
                    <a:pt x="3059" y="6128"/>
                    <a:pt x="3181" y="5632"/>
                  </a:cubicBezTo>
                  <a:cubicBezTo>
                    <a:pt x="3190" y="5602"/>
                    <a:pt x="3194" y="5584"/>
                    <a:pt x="3195" y="5584"/>
                  </a:cubicBezTo>
                  <a:cubicBezTo>
                    <a:pt x="3195" y="5584"/>
                    <a:pt x="3195" y="5584"/>
                    <a:pt x="3195" y="5585"/>
                  </a:cubicBezTo>
                  <a:cubicBezTo>
                    <a:pt x="3355" y="4976"/>
                    <a:pt x="3434" y="4348"/>
                    <a:pt x="3434" y="3716"/>
                  </a:cubicBezTo>
                  <a:cubicBezTo>
                    <a:pt x="3444" y="1701"/>
                    <a:pt x="2661" y="19"/>
                    <a:pt x="170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7"/>
            <p:cNvSpPr/>
            <p:nvPr/>
          </p:nvSpPr>
          <p:spPr>
            <a:xfrm>
              <a:off x="853200" y="2391325"/>
              <a:ext cx="50625" cy="185675"/>
            </a:xfrm>
            <a:custGeom>
              <a:rect b="b" l="l" r="r" t="t"/>
              <a:pathLst>
                <a:path extrusionOk="0" h="7427" w="2025">
                  <a:moveTo>
                    <a:pt x="282" y="1"/>
                  </a:moveTo>
                  <a:cubicBezTo>
                    <a:pt x="240" y="1"/>
                    <a:pt x="193" y="1"/>
                    <a:pt x="155" y="5"/>
                  </a:cubicBezTo>
                  <a:cubicBezTo>
                    <a:pt x="113" y="66"/>
                    <a:pt x="76" y="123"/>
                    <a:pt x="38" y="183"/>
                  </a:cubicBezTo>
                  <a:cubicBezTo>
                    <a:pt x="741" y="671"/>
                    <a:pt x="1252" y="2086"/>
                    <a:pt x="1242" y="3711"/>
                  </a:cubicBezTo>
                  <a:cubicBezTo>
                    <a:pt x="1242" y="4344"/>
                    <a:pt x="1163" y="4971"/>
                    <a:pt x="1003" y="5580"/>
                  </a:cubicBezTo>
                  <a:cubicBezTo>
                    <a:pt x="999" y="5599"/>
                    <a:pt x="994" y="5623"/>
                    <a:pt x="989" y="5641"/>
                  </a:cubicBezTo>
                  <a:cubicBezTo>
                    <a:pt x="867" y="6138"/>
                    <a:pt x="614" y="6592"/>
                    <a:pt x="254" y="6958"/>
                  </a:cubicBezTo>
                  <a:cubicBezTo>
                    <a:pt x="174" y="7037"/>
                    <a:pt x="90" y="7112"/>
                    <a:pt x="1" y="7187"/>
                  </a:cubicBezTo>
                  <a:cubicBezTo>
                    <a:pt x="48" y="7262"/>
                    <a:pt x="99" y="7342"/>
                    <a:pt x="155" y="7422"/>
                  </a:cubicBezTo>
                  <a:cubicBezTo>
                    <a:pt x="197" y="7426"/>
                    <a:pt x="240" y="7426"/>
                    <a:pt x="282" y="7426"/>
                  </a:cubicBezTo>
                  <a:cubicBezTo>
                    <a:pt x="502" y="7426"/>
                    <a:pt x="797" y="7187"/>
                    <a:pt x="1022" y="6953"/>
                  </a:cubicBezTo>
                  <a:cubicBezTo>
                    <a:pt x="1387" y="6588"/>
                    <a:pt x="1640" y="6133"/>
                    <a:pt x="1762" y="5632"/>
                  </a:cubicBezTo>
                  <a:cubicBezTo>
                    <a:pt x="1762" y="5613"/>
                    <a:pt x="1767" y="5595"/>
                    <a:pt x="1776" y="5576"/>
                  </a:cubicBezTo>
                  <a:cubicBezTo>
                    <a:pt x="1936" y="4967"/>
                    <a:pt x="2015" y="4334"/>
                    <a:pt x="2011" y="3706"/>
                  </a:cubicBezTo>
                  <a:cubicBezTo>
                    <a:pt x="2025" y="1701"/>
                    <a:pt x="1242" y="15"/>
                    <a:pt x="282" y="1"/>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7"/>
            <p:cNvSpPr/>
            <p:nvPr/>
          </p:nvSpPr>
          <p:spPr>
            <a:xfrm>
              <a:off x="822400" y="2442975"/>
              <a:ext cx="42650" cy="82375"/>
            </a:xfrm>
            <a:custGeom>
              <a:rect b="b" l="l" r="r" t="t"/>
              <a:pathLst>
                <a:path extrusionOk="0" h="3295" w="1706">
                  <a:moveTo>
                    <a:pt x="849" y="1"/>
                  </a:moveTo>
                  <a:cubicBezTo>
                    <a:pt x="380" y="1"/>
                    <a:pt x="1" y="741"/>
                    <a:pt x="1" y="1650"/>
                  </a:cubicBezTo>
                  <a:cubicBezTo>
                    <a:pt x="1" y="2559"/>
                    <a:pt x="380" y="3294"/>
                    <a:pt x="853" y="3294"/>
                  </a:cubicBezTo>
                  <a:cubicBezTo>
                    <a:pt x="1322" y="3294"/>
                    <a:pt x="1706" y="2554"/>
                    <a:pt x="1706" y="1650"/>
                  </a:cubicBezTo>
                  <a:cubicBezTo>
                    <a:pt x="1706" y="741"/>
                    <a:pt x="1322" y="1"/>
                    <a:pt x="84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7"/>
            <p:cNvSpPr/>
            <p:nvPr/>
          </p:nvSpPr>
          <p:spPr>
            <a:xfrm>
              <a:off x="1020375" y="2403725"/>
              <a:ext cx="123800" cy="63050"/>
            </a:xfrm>
            <a:custGeom>
              <a:rect b="b" l="l" r="r" t="t"/>
              <a:pathLst>
                <a:path extrusionOk="0" h="2522" w="4952">
                  <a:moveTo>
                    <a:pt x="2475" y="1"/>
                  </a:moveTo>
                  <a:cubicBezTo>
                    <a:pt x="2410" y="1"/>
                    <a:pt x="2346" y="25"/>
                    <a:pt x="2295" y="76"/>
                  </a:cubicBezTo>
                  <a:cubicBezTo>
                    <a:pt x="2018" y="381"/>
                    <a:pt x="1878" y="793"/>
                    <a:pt x="1920" y="1210"/>
                  </a:cubicBezTo>
                  <a:cubicBezTo>
                    <a:pt x="1616" y="1027"/>
                    <a:pt x="1266" y="891"/>
                    <a:pt x="642" y="891"/>
                  </a:cubicBezTo>
                  <a:cubicBezTo>
                    <a:pt x="546" y="891"/>
                    <a:pt x="442" y="894"/>
                    <a:pt x="332" y="901"/>
                  </a:cubicBezTo>
                  <a:cubicBezTo>
                    <a:pt x="1" y="924"/>
                    <a:pt x="22" y="1412"/>
                    <a:pt x="346" y="1412"/>
                  </a:cubicBezTo>
                  <a:cubicBezTo>
                    <a:pt x="352" y="1412"/>
                    <a:pt x="358" y="1412"/>
                    <a:pt x="365" y="1411"/>
                  </a:cubicBezTo>
                  <a:cubicBezTo>
                    <a:pt x="471" y="1405"/>
                    <a:pt x="569" y="1401"/>
                    <a:pt x="658" y="1401"/>
                  </a:cubicBezTo>
                  <a:cubicBezTo>
                    <a:pt x="1304" y="1401"/>
                    <a:pt x="1558" y="1572"/>
                    <a:pt x="1920" y="1814"/>
                  </a:cubicBezTo>
                  <a:cubicBezTo>
                    <a:pt x="2004" y="1875"/>
                    <a:pt x="2107" y="1946"/>
                    <a:pt x="2220" y="2016"/>
                  </a:cubicBezTo>
                  <a:lnTo>
                    <a:pt x="2225" y="2021"/>
                  </a:lnTo>
                  <a:cubicBezTo>
                    <a:pt x="2459" y="2166"/>
                    <a:pt x="2707" y="2288"/>
                    <a:pt x="2969" y="2381"/>
                  </a:cubicBezTo>
                  <a:cubicBezTo>
                    <a:pt x="3190" y="2470"/>
                    <a:pt x="3424" y="2517"/>
                    <a:pt x="3663" y="2522"/>
                  </a:cubicBezTo>
                  <a:cubicBezTo>
                    <a:pt x="4000" y="2522"/>
                    <a:pt x="4328" y="2414"/>
                    <a:pt x="4600" y="2213"/>
                  </a:cubicBezTo>
                  <a:cubicBezTo>
                    <a:pt x="4731" y="2114"/>
                    <a:pt x="4853" y="1997"/>
                    <a:pt x="4951" y="1866"/>
                  </a:cubicBezTo>
                  <a:cubicBezTo>
                    <a:pt x="4900" y="1660"/>
                    <a:pt x="4848" y="1463"/>
                    <a:pt x="4783" y="1266"/>
                  </a:cubicBezTo>
                  <a:cubicBezTo>
                    <a:pt x="4722" y="1290"/>
                    <a:pt x="4675" y="1332"/>
                    <a:pt x="4647" y="1393"/>
                  </a:cubicBezTo>
                  <a:cubicBezTo>
                    <a:pt x="4553" y="1557"/>
                    <a:pt x="4426" y="1697"/>
                    <a:pt x="4272" y="1810"/>
                  </a:cubicBezTo>
                  <a:cubicBezTo>
                    <a:pt x="4086" y="1944"/>
                    <a:pt x="3879" y="2011"/>
                    <a:pt x="3654" y="2011"/>
                  </a:cubicBezTo>
                  <a:cubicBezTo>
                    <a:pt x="3493" y="2011"/>
                    <a:pt x="3322" y="1976"/>
                    <a:pt x="3143" y="1908"/>
                  </a:cubicBezTo>
                  <a:cubicBezTo>
                    <a:pt x="2937" y="1828"/>
                    <a:pt x="2735" y="1735"/>
                    <a:pt x="2548" y="1618"/>
                  </a:cubicBezTo>
                  <a:cubicBezTo>
                    <a:pt x="2220" y="891"/>
                    <a:pt x="2632" y="460"/>
                    <a:pt x="2651" y="437"/>
                  </a:cubicBezTo>
                  <a:cubicBezTo>
                    <a:pt x="2749" y="339"/>
                    <a:pt x="2754" y="179"/>
                    <a:pt x="2656" y="76"/>
                  </a:cubicBezTo>
                  <a:cubicBezTo>
                    <a:pt x="2606" y="27"/>
                    <a:pt x="2540" y="1"/>
                    <a:pt x="247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7"/>
            <p:cNvSpPr/>
            <p:nvPr/>
          </p:nvSpPr>
          <p:spPr>
            <a:xfrm>
              <a:off x="1030425" y="2502250"/>
              <a:ext cx="115850" cy="79550"/>
            </a:xfrm>
            <a:custGeom>
              <a:rect b="b" l="l" r="r" t="t"/>
              <a:pathLst>
                <a:path extrusionOk="0" h="3182" w="4634">
                  <a:moveTo>
                    <a:pt x="4485" y="1"/>
                  </a:moveTo>
                  <a:cubicBezTo>
                    <a:pt x="4472" y="1"/>
                    <a:pt x="4459" y="2"/>
                    <a:pt x="4446" y="5"/>
                  </a:cubicBezTo>
                  <a:cubicBezTo>
                    <a:pt x="3903" y="75"/>
                    <a:pt x="3373" y="216"/>
                    <a:pt x="2863" y="417"/>
                  </a:cubicBezTo>
                  <a:cubicBezTo>
                    <a:pt x="2553" y="539"/>
                    <a:pt x="2249" y="680"/>
                    <a:pt x="1963" y="848"/>
                  </a:cubicBezTo>
                  <a:cubicBezTo>
                    <a:pt x="1944" y="858"/>
                    <a:pt x="1930" y="862"/>
                    <a:pt x="1916" y="872"/>
                  </a:cubicBezTo>
                  <a:cubicBezTo>
                    <a:pt x="1593" y="1064"/>
                    <a:pt x="1288" y="1284"/>
                    <a:pt x="1007" y="1528"/>
                  </a:cubicBezTo>
                  <a:cubicBezTo>
                    <a:pt x="544" y="1148"/>
                    <a:pt x="642" y="506"/>
                    <a:pt x="647" y="474"/>
                  </a:cubicBezTo>
                  <a:cubicBezTo>
                    <a:pt x="678" y="288"/>
                    <a:pt x="534" y="181"/>
                    <a:pt x="391" y="181"/>
                  </a:cubicBezTo>
                  <a:cubicBezTo>
                    <a:pt x="279" y="181"/>
                    <a:pt x="168" y="247"/>
                    <a:pt x="145" y="394"/>
                  </a:cubicBezTo>
                  <a:cubicBezTo>
                    <a:pt x="141" y="436"/>
                    <a:pt x="0" y="1326"/>
                    <a:pt x="642" y="1893"/>
                  </a:cubicBezTo>
                  <a:cubicBezTo>
                    <a:pt x="478" y="2071"/>
                    <a:pt x="323" y="2268"/>
                    <a:pt x="183" y="2474"/>
                  </a:cubicBezTo>
                  <a:cubicBezTo>
                    <a:pt x="108" y="2586"/>
                    <a:pt x="141" y="2746"/>
                    <a:pt x="253" y="2825"/>
                  </a:cubicBezTo>
                  <a:cubicBezTo>
                    <a:pt x="295" y="2849"/>
                    <a:pt x="347" y="2863"/>
                    <a:pt x="394" y="2868"/>
                  </a:cubicBezTo>
                  <a:cubicBezTo>
                    <a:pt x="478" y="2868"/>
                    <a:pt x="558" y="2825"/>
                    <a:pt x="604" y="2755"/>
                  </a:cubicBezTo>
                  <a:cubicBezTo>
                    <a:pt x="867" y="2366"/>
                    <a:pt x="1185" y="2024"/>
                    <a:pt x="1551" y="1738"/>
                  </a:cubicBezTo>
                  <a:lnTo>
                    <a:pt x="1551" y="1738"/>
                  </a:lnTo>
                  <a:cubicBezTo>
                    <a:pt x="1466" y="2455"/>
                    <a:pt x="1832" y="3031"/>
                    <a:pt x="1851" y="3064"/>
                  </a:cubicBezTo>
                  <a:cubicBezTo>
                    <a:pt x="1897" y="3139"/>
                    <a:pt x="1977" y="3181"/>
                    <a:pt x="2066" y="3181"/>
                  </a:cubicBezTo>
                  <a:cubicBezTo>
                    <a:pt x="2113" y="3181"/>
                    <a:pt x="2160" y="3167"/>
                    <a:pt x="2202" y="3144"/>
                  </a:cubicBezTo>
                  <a:cubicBezTo>
                    <a:pt x="2319" y="3069"/>
                    <a:pt x="2352" y="2910"/>
                    <a:pt x="2277" y="2793"/>
                  </a:cubicBezTo>
                  <a:cubicBezTo>
                    <a:pt x="2258" y="2760"/>
                    <a:pt x="1794" y="2005"/>
                    <a:pt x="2239" y="1275"/>
                  </a:cubicBezTo>
                  <a:cubicBezTo>
                    <a:pt x="2938" y="886"/>
                    <a:pt x="3706" y="628"/>
                    <a:pt x="4498" y="506"/>
                  </a:cubicBezTo>
                  <a:cubicBezTo>
                    <a:pt x="4521" y="506"/>
                    <a:pt x="4544" y="502"/>
                    <a:pt x="4568" y="492"/>
                  </a:cubicBezTo>
                  <a:cubicBezTo>
                    <a:pt x="4591" y="352"/>
                    <a:pt x="4615" y="206"/>
                    <a:pt x="4633" y="61"/>
                  </a:cubicBezTo>
                  <a:cubicBezTo>
                    <a:pt x="4592" y="24"/>
                    <a:pt x="4538" y="1"/>
                    <a:pt x="4485"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7"/>
            <p:cNvSpPr/>
            <p:nvPr/>
          </p:nvSpPr>
          <p:spPr>
            <a:xfrm>
              <a:off x="1039300" y="2468250"/>
              <a:ext cx="53325" cy="23800"/>
            </a:xfrm>
            <a:custGeom>
              <a:rect b="b" l="l" r="r" t="t"/>
              <a:pathLst>
                <a:path extrusionOk="0" h="952" w="2133">
                  <a:moveTo>
                    <a:pt x="871" y="1"/>
                  </a:moveTo>
                  <a:cubicBezTo>
                    <a:pt x="651" y="1"/>
                    <a:pt x="423" y="61"/>
                    <a:pt x="203" y="217"/>
                  </a:cubicBezTo>
                  <a:cubicBezTo>
                    <a:pt x="0" y="380"/>
                    <a:pt x="150" y="670"/>
                    <a:pt x="362" y="670"/>
                  </a:cubicBezTo>
                  <a:cubicBezTo>
                    <a:pt x="405" y="670"/>
                    <a:pt x="451" y="657"/>
                    <a:pt x="498" y="629"/>
                  </a:cubicBezTo>
                  <a:cubicBezTo>
                    <a:pt x="623" y="541"/>
                    <a:pt x="754" y="507"/>
                    <a:pt x="880" y="507"/>
                  </a:cubicBezTo>
                  <a:cubicBezTo>
                    <a:pt x="1287" y="507"/>
                    <a:pt x="1652" y="860"/>
                    <a:pt x="1674" y="878"/>
                  </a:cubicBezTo>
                  <a:cubicBezTo>
                    <a:pt x="1723" y="927"/>
                    <a:pt x="1787" y="952"/>
                    <a:pt x="1852" y="952"/>
                  </a:cubicBezTo>
                  <a:cubicBezTo>
                    <a:pt x="1916" y="952"/>
                    <a:pt x="1981" y="927"/>
                    <a:pt x="2030" y="878"/>
                  </a:cubicBezTo>
                  <a:cubicBezTo>
                    <a:pt x="2133" y="779"/>
                    <a:pt x="2133" y="620"/>
                    <a:pt x="2030" y="522"/>
                  </a:cubicBezTo>
                  <a:cubicBezTo>
                    <a:pt x="1807" y="299"/>
                    <a:pt x="1360" y="1"/>
                    <a:pt x="871"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7"/>
            <p:cNvSpPr/>
            <p:nvPr/>
          </p:nvSpPr>
          <p:spPr>
            <a:xfrm>
              <a:off x="1010525" y="2347925"/>
              <a:ext cx="87850" cy="51150"/>
            </a:xfrm>
            <a:custGeom>
              <a:rect b="b" l="l" r="r" t="t"/>
              <a:pathLst>
                <a:path extrusionOk="0" h="2046" w="3514">
                  <a:moveTo>
                    <a:pt x="344" y="0"/>
                  </a:moveTo>
                  <a:cubicBezTo>
                    <a:pt x="172" y="0"/>
                    <a:pt x="1" y="180"/>
                    <a:pt x="112" y="383"/>
                  </a:cubicBezTo>
                  <a:cubicBezTo>
                    <a:pt x="140" y="416"/>
                    <a:pt x="623" y="1268"/>
                    <a:pt x="1719" y="1348"/>
                  </a:cubicBezTo>
                  <a:cubicBezTo>
                    <a:pt x="2562" y="1404"/>
                    <a:pt x="3012" y="1929"/>
                    <a:pt x="3031" y="1957"/>
                  </a:cubicBezTo>
                  <a:cubicBezTo>
                    <a:pt x="3078" y="2013"/>
                    <a:pt x="3153" y="2046"/>
                    <a:pt x="3228" y="2046"/>
                  </a:cubicBezTo>
                  <a:cubicBezTo>
                    <a:pt x="3288" y="2046"/>
                    <a:pt x="3345" y="2027"/>
                    <a:pt x="3387" y="1990"/>
                  </a:cubicBezTo>
                  <a:cubicBezTo>
                    <a:pt x="3495" y="1901"/>
                    <a:pt x="3513" y="1741"/>
                    <a:pt x="3424" y="1629"/>
                  </a:cubicBezTo>
                  <a:cubicBezTo>
                    <a:pt x="2989" y="1160"/>
                    <a:pt x="2394" y="879"/>
                    <a:pt x="1756" y="842"/>
                  </a:cubicBezTo>
                  <a:cubicBezTo>
                    <a:pt x="1269" y="809"/>
                    <a:pt x="824" y="547"/>
                    <a:pt x="562" y="139"/>
                  </a:cubicBezTo>
                  <a:cubicBezTo>
                    <a:pt x="509" y="41"/>
                    <a:pt x="426" y="0"/>
                    <a:pt x="3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7"/>
            <p:cNvSpPr/>
            <p:nvPr/>
          </p:nvSpPr>
          <p:spPr>
            <a:xfrm>
              <a:off x="983125" y="2584250"/>
              <a:ext cx="72250" cy="36075"/>
            </a:xfrm>
            <a:custGeom>
              <a:rect b="b" l="l" r="r" t="t"/>
              <a:pathLst>
                <a:path extrusionOk="0" h="1443" w="2890">
                  <a:moveTo>
                    <a:pt x="2598" y="0"/>
                  </a:moveTo>
                  <a:cubicBezTo>
                    <a:pt x="2497" y="0"/>
                    <a:pt x="2403" y="59"/>
                    <a:pt x="2361" y="159"/>
                  </a:cubicBezTo>
                  <a:cubicBezTo>
                    <a:pt x="2347" y="190"/>
                    <a:pt x="2012" y="935"/>
                    <a:pt x="626" y="935"/>
                  </a:cubicBezTo>
                  <a:cubicBezTo>
                    <a:pt x="544" y="935"/>
                    <a:pt x="459" y="933"/>
                    <a:pt x="369" y="927"/>
                  </a:cubicBezTo>
                  <a:cubicBezTo>
                    <a:pt x="359" y="926"/>
                    <a:pt x="349" y="926"/>
                    <a:pt x="339" y="926"/>
                  </a:cubicBezTo>
                  <a:cubicBezTo>
                    <a:pt x="21" y="926"/>
                    <a:pt x="1" y="1424"/>
                    <a:pt x="341" y="1433"/>
                  </a:cubicBezTo>
                  <a:cubicBezTo>
                    <a:pt x="440" y="1443"/>
                    <a:pt x="538" y="1443"/>
                    <a:pt x="632" y="1443"/>
                  </a:cubicBezTo>
                  <a:cubicBezTo>
                    <a:pt x="2384" y="1443"/>
                    <a:pt x="2820" y="393"/>
                    <a:pt x="2838" y="346"/>
                  </a:cubicBezTo>
                  <a:cubicBezTo>
                    <a:pt x="2890" y="215"/>
                    <a:pt x="2824" y="70"/>
                    <a:pt x="2693" y="19"/>
                  </a:cubicBezTo>
                  <a:cubicBezTo>
                    <a:pt x="2662" y="6"/>
                    <a:pt x="2629" y="0"/>
                    <a:pt x="259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7"/>
          <p:cNvGrpSpPr/>
          <p:nvPr/>
        </p:nvGrpSpPr>
        <p:grpSpPr>
          <a:xfrm>
            <a:off x="3113093" y="2642106"/>
            <a:ext cx="345681" cy="296648"/>
            <a:chOff x="2646150" y="1658500"/>
            <a:chExt cx="423525" cy="363450"/>
          </a:xfrm>
        </p:grpSpPr>
        <p:sp>
          <p:nvSpPr>
            <p:cNvPr id="1183" name="Google Shape;1183;p27"/>
            <p:cNvSpPr/>
            <p:nvPr/>
          </p:nvSpPr>
          <p:spPr>
            <a:xfrm>
              <a:off x="2884600" y="1764950"/>
              <a:ext cx="185075" cy="257000"/>
            </a:xfrm>
            <a:custGeom>
              <a:rect b="b" l="l" r="r" t="t"/>
              <a:pathLst>
                <a:path extrusionOk="0" h="10280" w="7403">
                  <a:moveTo>
                    <a:pt x="2990" y="1"/>
                  </a:moveTo>
                  <a:cubicBezTo>
                    <a:pt x="2081" y="1"/>
                    <a:pt x="643" y="699"/>
                    <a:pt x="568" y="1603"/>
                  </a:cubicBezTo>
                  <a:lnTo>
                    <a:pt x="455" y="2934"/>
                  </a:lnTo>
                  <a:cubicBezTo>
                    <a:pt x="994" y="3547"/>
                    <a:pt x="1776" y="4161"/>
                    <a:pt x="2760" y="4170"/>
                  </a:cubicBezTo>
                  <a:lnTo>
                    <a:pt x="2746" y="5670"/>
                  </a:lnTo>
                  <a:cubicBezTo>
                    <a:pt x="1865" y="5660"/>
                    <a:pt x="1013" y="5379"/>
                    <a:pt x="301" y="4859"/>
                  </a:cubicBezTo>
                  <a:lnTo>
                    <a:pt x="113" y="7787"/>
                  </a:lnTo>
                  <a:cubicBezTo>
                    <a:pt x="1" y="9127"/>
                    <a:pt x="1064" y="10279"/>
                    <a:pt x="2409" y="10279"/>
                  </a:cubicBezTo>
                  <a:lnTo>
                    <a:pt x="6700" y="10279"/>
                  </a:lnTo>
                  <a:cubicBezTo>
                    <a:pt x="7098" y="10279"/>
                    <a:pt x="7403" y="9928"/>
                    <a:pt x="7351" y="9535"/>
                  </a:cubicBezTo>
                  <a:cubicBezTo>
                    <a:pt x="6827" y="5637"/>
                    <a:pt x="6339" y="1870"/>
                    <a:pt x="3950" y="291"/>
                  </a:cubicBezTo>
                  <a:cubicBezTo>
                    <a:pt x="3669" y="99"/>
                    <a:pt x="3332" y="1"/>
                    <a:pt x="299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7"/>
            <p:cNvSpPr/>
            <p:nvPr/>
          </p:nvSpPr>
          <p:spPr>
            <a:xfrm>
              <a:off x="2939300" y="1765075"/>
              <a:ext cx="130375" cy="256875"/>
            </a:xfrm>
            <a:custGeom>
              <a:rect b="b" l="l" r="r" t="t"/>
              <a:pathLst>
                <a:path extrusionOk="0" h="10275" w="5215">
                  <a:moveTo>
                    <a:pt x="824" y="0"/>
                  </a:moveTo>
                  <a:cubicBezTo>
                    <a:pt x="817" y="0"/>
                    <a:pt x="809" y="0"/>
                    <a:pt x="802" y="0"/>
                  </a:cubicBezTo>
                  <a:cubicBezTo>
                    <a:pt x="530" y="5"/>
                    <a:pt x="258" y="52"/>
                    <a:pt x="1" y="141"/>
                  </a:cubicBezTo>
                  <a:cubicBezTo>
                    <a:pt x="94" y="183"/>
                    <a:pt x="188" y="230"/>
                    <a:pt x="277" y="286"/>
                  </a:cubicBezTo>
                  <a:cubicBezTo>
                    <a:pt x="2657" y="1870"/>
                    <a:pt x="3154" y="5632"/>
                    <a:pt x="3674" y="9530"/>
                  </a:cubicBezTo>
                  <a:cubicBezTo>
                    <a:pt x="3725" y="9923"/>
                    <a:pt x="3416" y="10274"/>
                    <a:pt x="3022" y="10274"/>
                  </a:cubicBezTo>
                  <a:lnTo>
                    <a:pt x="4512" y="10274"/>
                  </a:lnTo>
                  <a:cubicBezTo>
                    <a:pt x="4910" y="10274"/>
                    <a:pt x="5215" y="9923"/>
                    <a:pt x="5163" y="9530"/>
                  </a:cubicBezTo>
                  <a:cubicBezTo>
                    <a:pt x="4639" y="5632"/>
                    <a:pt x="4151" y="1865"/>
                    <a:pt x="1762" y="286"/>
                  </a:cubicBezTo>
                  <a:cubicBezTo>
                    <a:pt x="1483" y="103"/>
                    <a:pt x="1158" y="0"/>
                    <a:pt x="82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7"/>
            <p:cNvSpPr/>
            <p:nvPr/>
          </p:nvSpPr>
          <p:spPr>
            <a:xfrm>
              <a:off x="2646150" y="1765075"/>
              <a:ext cx="185075" cy="256875"/>
            </a:xfrm>
            <a:custGeom>
              <a:rect b="b" l="l" r="r" t="t"/>
              <a:pathLst>
                <a:path extrusionOk="0" h="10275" w="7403">
                  <a:moveTo>
                    <a:pt x="4395" y="0"/>
                  </a:moveTo>
                  <a:cubicBezTo>
                    <a:pt x="4057" y="0"/>
                    <a:pt x="3733" y="103"/>
                    <a:pt x="3453" y="286"/>
                  </a:cubicBezTo>
                  <a:cubicBezTo>
                    <a:pt x="1068" y="1865"/>
                    <a:pt x="576" y="5632"/>
                    <a:pt x="52" y="9530"/>
                  </a:cubicBezTo>
                  <a:cubicBezTo>
                    <a:pt x="0" y="9923"/>
                    <a:pt x="309" y="10274"/>
                    <a:pt x="708" y="10274"/>
                  </a:cubicBezTo>
                  <a:lnTo>
                    <a:pt x="4999" y="10274"/>
                  </a:lnTo>
                  <a:cubicBezTo>
                    <a:pt x="6344" y="10274"/>
                    <a:pt x="7402" y="9127"/>
                    <a:pt x="7290" y="7782"/>
                  </a:cubicBezTo>
                  <a:lnTo>
                    <a:pt x="7107" y="4746"/>
                  </a:lnTo>
                  <a:cubicBezTo>
                    <a:pt x="6451" y="5224"/>
                    <a:pt x="5636" y="5683"/>
                    <a:pt x="4666" y="5697"/>
                  </a:cubicBezTo>
                  <a:lnTo>
                    <a:pt x="4666" y="5697"/>
                  </a:lnTo>
                  <a:lnTo>
                    <a:pt x="4643" y="4170"/>
                  </a:lnTo>
                  <a:cubicBezTo>
                    <a:pt x="5631" y="4161"/>
                    <a:pt x="6414" y="3547"/>
                    <a:pt x="6948" y="2933"/>
                  </a:cubicBezTo>
                  <a:lnTo>
                    <a:pt x="6836" y="1603"/>
                  </a:lnTo>
                  <a:cubicBezTo>
                    <a:pt x="6765" y="699"/>
                    <a:pt x="5327" y="0"/>
                    <a:pt x="4418" y="0"/>
                  </a:cubicBezTo>
                  <a:cubicBezTo>
                    <a:pt x="4411" y="0"/>
                    <a:pt x="4403" y="0"/>
                    <a:pt x="439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27"/>
            <p:cNvSpPr/>
            <p:nvPr/>
          </p:nvSpPr>
          <p:spPr>
            <a:xfrm>
              <a:off x="2646250" y="1765075"/>
              <a:ext cx="130400" cy="256875"/>
            </a:xfrm>
            <a:custGeom>
              <a:rect b="b" l="l" r="r" t="t"/>
              <a:pathLst>
                <a:path extrusionOk="0" h="10275" w="5216">
                  <a:moveTo>
                    <a:pt x="4391" y="0"/>
                  </a:moveTo>
                  <a:cubicBezTo>
                    <a:pt x="4053" y="0"/>
                    <a:pt x="3729" y="103"/>
                    <a:pt x="3449" y="286"/>
                  </a:cubicBezTo>
                  <a:cubicBezTo>
                    <a:pt x="1064" y="1865"/>
                    <a:pt x="572" y="5632"/>
                    <a:pt x="48" y="9530"/>
                  </a:cubicBezTo>
                  <a:cubicBezTo>
                    <a:pt x="1" y="9928"/>
                    <a:pt x="310" y="10274"/>
                    <a:pt x="708" y="10274"/>
                  </a:cubicBezTo>
                  <a:lnTo>
                    <a:pt x="2193" y="10274"/>
                  </a:lnTo>
                  <a:cubicBezTo>
                    <a:pt x="1795" y="10274"/>
                    <a:pt x="1491" y="9923"/>
                    <a:pt x="1542" y="9530"/>
                  </a:cubicBezTo>
                  <a:cubicBezTo>
                    <a:pt x="2062" y="5632"/>
                    <a:pt x="2554" y="1870"/>
                    <a:pt x="4939" y="286"/>
                  </a:cubicBezTo>
                  <a:cubicBezTo>
                    <a:pt x="5028" y="230"/>
                    <a:pt x="5121" y="183"/>
                    <a:pt x="5215" y="141"/>
                  </a:cubicBezTo>
                  <a:cubicBezTo>
                    <a:pt x="4958" y="52"/>
                    <a:pt x="4686" y="5"/>
                    <a:pt x="4414" y="0"/>
                  </a:cubicBezTo>
                  <a:cubicBezTo>
                    <a:pt x="4407" y="0"/>
                    <a:pt x="4399" y="0"/>
                    <a:pt x="4391"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27"/>
            <p:cNvSpPr/>
            <p:nvPr/>
          </p:nvSpPr>
          <p:spPr>
            <a:xfrm>
              <a:off x="2745825" y="1851050"/>
              <a:ext cx="32700" cy="74750"/>
            </a:xfrm>
            <a:custGeom>
              <a:rect b="b" l="l" r="r" t="t"/>
              <a:pathLst>
                <a:path extrusionOk="0" h="2990" w="1308">
                  <a:moveTo>
                    <a:pt x="656" y="0"/>
                  </a:moveTo>
                  <a:cubicBezTo>
                    <a:pt x="295" y="0"/>
                    <a:pt x="0" y="670"/>
                    <a:pt x="0" y="1495"/>
                  </a:cubicBezTo>
                  <a:cubicBezTo>
                    <a:pt x="0" y="2319"/>
                    <a:pt x="295" y="2989"/>
                    <a:pt x="656" y="2989"/>
                  </a:cubicBezTo>
                  <a:cubicBezTo>
                    <a:pt x="1017" y="2989"/>
                    <a:pt x="1307" y="2319"/>
                    <a:pt x="1307" y="1495"/>
                  </a:cubicBezTo>
                  <a:cubicBezTo>
                    <a:pt x="1307" y="670"/>
                    <a:pt x="1017" y="0"/>
                    <a:pt x="6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7"/>
            <p:cNvSpPr/>
            <p:nvPr/>
          </p:nvSpPr>
          <p:spPr>
            <a:xfrm>
              <a:off x="2937425" y="1851050"/>
              <a:ext cx="32700" cy="74750"/>
            </a:xfrm>
            <a:custGeom>
              <a:rect b="b" l="l" r="r" t="t"/>
              <a:pathLst>
                <a:path extrusionOk="0" h="2990" w="1308">
                  <a:moveTo>
                    <a:pt x="652" y="0"/>
                  </a:moveTo>
                  <a:cubicBezTo>
                    <a:pt x="296" y="0"/>
                    <a:pt x="1" y="670"/>
                    <a:pt x="1" y="1495"/>
                  </a:cubicBezTo>
                  <a:cubicBezTo>
                    <a:pt x="1" y="2319"/>
                    <a:pt x="296" y="2989"/>
                    <a:pt x="652" y="2989"/>
                  </a:cubicBezTo>
                  <a:cubicBezTo>
                    <a:pt x="1013" y="2989"/>
                    <a:pt x="1308" y="2319"/>
                    <a:pt x="1308" y="1495"/>
                  </a:cubicBezTo>
                  <a:cubicBezTo>
                    <a:pt x="1308" y="670"/>
                    <a:pt x="1013" y="0"/>
                    <a:pt x="652"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7"/>
            <p:cNvSpPr/>
            <p:nvPr/>
          </p:nvSpPr>
          <p:spPr>
            <a:xfrm>
              <a:off x="2753750" y="1658500"/>
              <a:ext cx="207250" cy="286625"/>
            </a:xfrm>
            <a:custGeom>
              <a:rect b="b" l="l" r="r" t="t"/>
              <a:pathLst>
                <a:path extrusionOk="0" h="11465" w="8290">
                  <a:moveTo>
                    <a:pt x="4129" y="0"/>
                  </a:moveTo>
                  <a:cubicBezTo>
                    <a:pt x="3717" y="0"/>
                    <a:pt x="3384" y="333"/>
                    <a:pt x="3384" y="745"/>
                  </a:cubicBezTo>
                  <a:lnTo>
                    <a:pt x="3384" y="5730"/>
                  </a:lnTo>
                  <a:cubicBezTo>
                    <a:pt x="3384" y="5959"/>
                    <a:pt x="3319" y="6189"/>
                    <a:pt x="3197" y="6386"/>
                  </a:cubicBezTo>
                  <a:cubicBezTo>
                    <a:pt x="3023" y="6676"/>
                    <a:pt x="2822" y="6948"/>
                    <a:pt x="2597" y="7206"/>
                  </a:cubicBezTo>
                  <a:cubicBezTo>
                    <a:pt x="2400" y="7435"/>
                    <a:pt x="2175" y="7646"/>
                    <a:pt x="1937" y="7829"/>
                  </a:cubicBezTo>
                  <a:cubicBezTo>
                    <a:pt x="1791" y="7941"/>
                    <a:pt x="1618" y="8002"/>
                    <a:pt x="1435" y="8016"/>
                  </a:cubicBezTo>
                  <a:lnTo>
                    <a:pt x="1426" y="8016"/>
                  </a:lnTo>
                  <a:cubicBezTo>
                    <a:pt x="1393" y="8016"/>
                    <a:pt x="1360" y="8016"/>
                    <a:pt x="1323" y="8011"/>
                  </a:cubicBezTo>
                  <a:cubicBezTo>
                    <a:pt x="1140" y="7979"/>
                    <a:pt x="700" y="7838"/>
                    <a:pt x="545" y="7276"/>
                  </a:cubicBezTo>
                  <a:cubicBezTo>
                    <a:pt x="509" y="7143"/>
                    <a:pt x="408" y="7086"/>
                    <a:pt x="305" y="7086"/>
                  </a:cubicBezTo>
                  <a:cubicBezTo>
                    <a:pt x="154" y="7086"/>
                    <a:pt x="0" y="7211"/>
                    <a:pt x="53" y="7407"/>
                  </a:cubicBezTo>
                  <a:cubicBezTo>
                    <a:pt x="156" y="7824"/>
                    <a:pt x="433" y="8175"/>
                    <a:pt x="817" y="8372"/>
                  </a:cubicBezTo>
                  <a:cubicBezTo>
                    <a:pt x="747" y="8391"/>
                    <a:pt x="676" y="8405"/>
                    <a:pt x="601" y="8410"/>
                  </a:cubicBezTo>
                  <a:cubicBezTo>
                    <a:pt x="433" y="8433"/>
                    <a:pt x="301" y="8578"/>
                    <a:pt x="301" y="8752"/>
                  </a:cubicBezTo>
                  <a:lnTo>
                    <a:pt x="301" y="9361"/>
                  </a:lnTo>
                  <a:cubicBezTo>
                    <a:pt x="306" y="9669"/>
                    <a:pt x="560" y="9911"/>
                    <a:pt x="858" y="9911"/>
                  </a:cubicBezTo>
                  <a:cubicBezTo>
                    <a:pt x="886" y="9911"/>
                    <a:pt x="915" y="9909"/>
                    <a:pt x="943" y="9904"/>
                  </a:cubicBezTo>
                  <a:lnTo>
                    <a:pt x="948" y="9904"/>
                  </a:lnTo>
                  <a:cubicBezTo>
                    <a:pt x="953" y="10077"/>
                    <a:pt x="934" y="10822"/>
                    <a:pt x="344" y="10963"/>
                  </a:cubicBezTo>
                  <a:cubicBezTo>
                    <a:pt x="212" y="10991"/>
                    <a:pt x="123" y="11122"/>
                    <a:pt x="147" y="11253"/>
                  </a:cubicBezTo>
                  <a:cubicBezTo>
                    <a:pt x="166" y="11375"/>
                    <a:pt x="273" y="11464"/>
                    <a:pt x="395" y="11464"/>
                  </a:cubicBezTo>
                  <a:cubicBezTo>
                    <a:pt x="414" y="11464"/>
                    <a:pt x="433" y="11464"/>
                    <a:pt x="451" y="11459"/>
                  </a:cubicBezTo>
                  <a:cubicBezTo>
                    <a:pt x="1318" y="11258"/>
                    <a:pt x="1487" y="10307"/>
                    <a:pt x="1454" y="9829"/>
                  </a:cubicBezTo>
                  <a:cubicBezTo>
                    <a:pt x="1449" y="9801"/>
                    <a:pt x="1468" y="9773"/>
                    <a:pt x="1496" y="9768"/>
                  </a:cubicBezTo>
                  <a:cubicBezTo>
                    <a:pt x="2353" y="9492"/>
                    <a:pt x="3042" y="8953"/>
                    <a:pt x="3572" y="8396"/>
                  </a:cubicBezTo>
                  <a:cubicBezTo>
                    <a:pt x="3729" y="8232"/>
                    <a:pt x="3937" y="8150"/>
                    <a:pt x="4145" y="8150"/>
                  </a:cubicBezTo>
                  <a:cubicBezTo>
                    <a:pt x="4353" y="8150"/>
                    <a:pt x="4560" y="8232"/>
                    <a:pt x="4715" y="8396"/>
                  </a:cubicBezTo>
                  <a:cubicBezTo>
                    <a:pt x="5239" y="8948"/>
                    <a:pt x="5928" y="9478"/>
                    <a:pt x="6776" y="9759"/>
                  </a:cubicBezTo>
                  <a:cubicBezTo>
                    <a:pt x="6804" y="9768"/>
                    <a:pt x="6823" y="9796"/>
                    <a:pt x="6818" y="9824"/>
                  </a:cubicBezTo>
                  <a:lnTo>
                    <a:pt x="6818" y="9829"/>
                  </a:lnTo>
                  <a:cubicBezTo>
                    <a:pt x="6785" y="10302"/>
                    <a:pt x="6954" y="11258"/>
                    <a:pt x="7816" y="11459"/>
                  </a:cubicBezTo>
                  <a:cubicBezTo>
                    <a:pt x="7835" y="11464"/>
                    <a:pt x="7858" y="11464"/>
                    <a:pt x="7877" y="11464"/>
                  </a:cubicBezTo>
                  <a:cubicBezTo>
                    <a:pt x="7999" y="11464"/>
                    <a:pt x="8107" y="11375"/>
                    <a:pt x="8125" y="11253"/>
                  </a:cubicBezTo>
                  <a:cubicBezTo>
                    <a:pt x="8144" y="11117"/>
                    <a:pt x="8060" y="10991"/>
                    <a:pt x="7924" y="10963"/>
                  </a:cubicBezTo>
                  <a:cubicBezTo>
                    <a:pt x="7334" y="10822"/>
                    <a:pt x="7320" y="10073"/>
                    <a:pt x="7320" y="9904"/>
                  </a:cubicBezTo>
                  <a:lnTo>
                    <a:pt x="7352" y="9904"/>
                  </a:lnTo>
                  <a:cubicBezTo>
                    <a:pt x="7381" y="9909"/>
                    <a:pt x="7410" y="9911"/>
                    <a:pt x="7439" y="9911"/>
                  </a:cubicBezTo>
                  <a:cubicBezTo>
                    <a:pt x="7735" y="9911"/>
                    <a:pt x="7985" y="9673"/>
                    <a:pt x="7985" y="9365"/>
                  </a:cubicBezTo>
                  <a:lnTo>
                    <a:pt x="7989" y="8756"/>
                  </a:lnTo>
                  <a:cubicBezTo>
                    <a:pt x="7989" y="8583"/>
                    <a:pt x="7863" y="8438"/>
                    <a:pt x="7694" y="8414"/>
                  </a:cubicBezTo>
                  <a:cubicBezTo>
                    <a:pt x="7619" y="8405"/>
                    <a:pt x="7540" y="8391"/>
                    <a:pt x="7469" y="8372"/>
                  </a:cubicBezTo>
                  <a:cubicBezTo>
                    <a:pt x="7849" y="8175"/>
                    <a:pt x="8130" y="7824"/>
                    <a:pt x="8228" y="7402"/>
                  </a:cubicBezTo>
                  <a:cubicBezTo>
                    <a:pt x="8290" y="7201"/>
                    <a:pt x="8130" y="7070"/>
                    <a:pt x="7975" y="7070"/>
                  </a:cubicBezTo>
                  <a:cubicBezTo>
                    <a:pt x="7870" y="7070"/>
                    <a:pt x="7767" y="7131"/>
                    <a:pt x="7736" y="7271"/>
                  </a:cubicBezTo>
                  <a:cubicBezTo>
                    <a:pt x="7568" y="7899"/>
                    <a:pt x="7038" y="8002"/>
                    <a:pt x="6907" y="8016"/>
                  </a:cubicBezTo>
                  <a:cubicBezTo>
                    <a:pt x="6900" y="8018"/>
                    <a:pt x="6893" y="8020"/>
                    <a:pt x="6887" y="8020"/>
                  </a:cubicBezTo>
                  <a:cubicBezTo>
                    <a:pt x="6880" y="8020"/>
                    <a:pt x="6874" y="8018"/>
                    <a:pt x="6870" y="8016"/>
                  </a:cubicBezTo>
                  <a:lnTo>
                    <a:pt x="6814" y="8007"/>
                  </a:lnTo>
                  <a:cubicBezTo>
                    <a:pt x="6650" y="7988"/>
                    <a:pt x="6495" y="7922"/>
                    <a:pt x="6359" y="7824"/>
                  </a:cubicBezTo>
                  <a:cubicBezTo>
                    <a:pt x="5778" y="7374"/>
                    <a:pt x="5347" y="6784"/>
                    <a:pt x="5094" y="6386"/>
                  </a:cubicBezTo>
                  <a:cubicBezTo>
                    <a:pt x="4972" y="6184"/>
                    <a:pt x="4911" y="5959"/>
                    <a:pt x="4911" y="5725"/>
                  </a:cubicBezTo>
                  <a:lnTo>
                    <a:pt x="4911" y="745"/>
                  </a:lnTo>
                  <a:cubicBezTo>
                    <a:pt x="4911" y="333"/>
                    <a:pt x="4574" y="0"/>
                    <a:pt x="4162"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27"/>
          <p:cNvGrpSpPr/>
          <p:nvPr/>
        </p:nvGrpSpPr>
        <p:grpSpPr>
          <a:xfrm>
            <a:off x="3103060" y="3828049"/>
            <a:ext cx="351048" cy="262123"/>
            <a:chOff x="2100700" y="2323600"/>
            <a:chExt cx="430100" cy="321150"/>
          </a:xfrm>
        </p:grpSpPr>
        <p:sp>
          <p:nvSpPr>
            <p:cNvPr id="1191" name="Google Shape;1191;p27"/>
            <p:cNvSpPr/>
            <p:nvPr/>
          </p:nvSpPr>
          <p:spPr>
            <a:xfrm>
              <a:off x="2288550" y="2548400"/>
              <a:ext cx="43375" cy="96350"/>
            </a:xfrm>
            <a:custGeom>
              <a:rect b="b" l="l" r="r" t="t"/>
              <a:pathLst>
                <a:path extrusionOk="0" h="3854" w="1735">
                  <a:moveTo>
                    <a:pt x="1627" y="0"/>
                  </a:moveTo>
                  <a:cubicBezTo>
                    <a:pt x="1477" y="174"/>
                    <a:pt x="1275" y="295"/>
                    <a:pt x="1050" y="342"/>
                  </a:cubicBezTo>
                  <a:lnTo>
                    <a:pt x="329" y="492"/>
                  </a:lnTo>
                  <a:cubicBezTo>
                    <a:pt x="399" y="1096"/>
                    <a:pt x="427" y="2141"/>
                    <a:pt x="118" y="2910"/>
                  </a:cubicBezTo>
                  <a:cubicBezTo>
                    <a:pt x="1" y="3195"/>
                    <a:pt x="85" y="3519"/>
                    <a:pt x="329" y="3706"/>
                  </a:cubicBezTo>
                  <a:lnTo>
                    <a:pt x="343" y="3715"/>
                  </a:lnTo>
                  <a:cubicBezTo>
                    <a:pt x="466" y="3809"/>
                    <a:pt x="610" y="3853"/>
                    <a:pt x="751" y="3853"/>
                  </a:cubicBezTo>
                  <a:cubicBezTo>
                    <a:pt x="1010" y="3853"/>
                    <a:pt x="1263" y="3703"/>
                    <a:pt x="1369" y="3439"/>
                  </a:cubicBezTo>
                  <a:cubicBezTo>
                    <a:pt x="1589" y="2891"/>
                    <a:pt x="1716" y="2230"/>
                    <a:pt x="1730" y="1462"/>
                  </a:cubicBezTo>
                  <a:cubicBezTo>
                    <a:pt x="1734" y="975"/>
                    <a:pt x="1702" y="483"/>
                    <a:pt x="1627"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7"/>
            <p:cNvSpPr/>
            <p:nvPr/>
          </p:nvSpPr>
          <p:spPr>
            <a:xfrm>
              <a:off x="2296750" y="2548400"/>
              <a:ext cx="34725" cy="34100"/>
            </a:xfrm>
            <a:custGeom>
              <a:rect b="b" l="l" r="r" t="t"/>
              <a:pathLst>
                <a:path extrusionOk="0" h="1364" w="1389">
                  <a:moveTo>
                    <a:pt x="1299" y="0"/>
                  </a:moveTo>
                  <a:cubicBezTo>
                    <a:pt x="1153" y="178"/>
                    <a:pt x="947" y="300"/>
                    <a:pt x="722" y="342"/>
                  </a:cubicBezTo>
                  <a:lnTo>
                    <a:pt x="1" y="492"/>
                  </a:lnTo>
                  <a:cubicBezTo>
                    <a:pt x="34" y="783"/>
                    <a:pt x="48" y="1073"/>
                    <a:pt x="43" y="1364"/>
                  </a:cubicBezTo>
                  <a:lnTo>
                    <a:pt x="722" y="1228"/>
                  </a:lnTo>
                  <a:cubicBezTo>
                    <a:pt x="957" y="1176"/>
                    <a:pt x="1247" y="1017"/>
                    <a:pt x="1383" y="839"/>
                  </a:cubicBezTo>
                  <a:cubicBezTo>
                    <a:pt x="1384" y="843"/>
                    <a:pt x="1384" y="846"/>
                    <a:pt x="1384" y="846"/>
                  </a:cubicBezTo>
                  <a:cubicBezTo>
                    <a:pt x="1389" y="846"/>
                    <a:pt x="1316" y="120"/>
                    <a:pt x="129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7"/>
            <p:cNvSpPr/>
            <p:nvPr/>
          </p:nvSpPr>
          <p:spPr>
            <a:xfrm>
              <a:off x="2275675" y="2323600"/>
              <a:ext cx="45600" cy="62825"/>
            </a:xfrm>
            <a:custGeom>
              <a:rect b="b" l="l" r="r" t="t"/>
              <a:pathLst>
                <a:path extrusionOk="0" h="2513" w="1824">
                  <a:moveTo>
                    <a:pt x="744" y="0"/>
                  </a:moveTo>
                  <a:cubicBezTo>
                    <a:pt x="697" y="0"/>
                    <a:pt x="648" y="5"/>
                    <a:pt x="600" y="16"/>
                  </a:cubicBezTo>
                  <a:cubicBezTo>
                    <a:pt x="230" y="91"/>
                    <a:pt x="1" y="452"/>
                    <a:pt x="76" y="822"/>
                  </a:cubicBezTo>
                  <a:lnTo>
                    <a:pt x="427" y="2466"/>
                  </a:lnTo>
                  <a:lnTo>
                    <a:pt x="1551" y="2466"/>
                  </a:lnTo>
                  <a:cubicBezTo>
                    <a:pt x="1645" y="2466"/>
                    <a:pt x="1739" y="2480"/>
                    <a:pt x="1823" y="2513"/>
                  </a:cubicBezTo>
                  <a:lnTo>
                    <a:pt x="1406" y="536"/>
                  </a:lnTo>
                  <a:lnTo>
                    <a:pt x="1401" y="536"/>
                  </a:lnTo>
                  <a:cubicBezTo>
                    <a:pt x="1336" y="219"/>
                    <a:pt x="1056" y="0"/>
                    <a:pt x="74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7"/>
            <p:cNvSpPr/>
            <p:nvPr/>
          </p:nvSpPr>
          <p:spPr>
            <a:xfrm>
              <a:off x="2281650" y="2362600"/>
              <a:ext cx="39725" cy="23825"/>
            </a:xfrm>
            <a:custGeom>
              <a:rect b="b" l="l" r="r" t="t"/>
              <a:pathLst>
                <a:path extrusionOk="0" h="953" w="1589">
                  <a:moveTo>
                    <a:pt x="1183" y="1"/>
                  </a:moveTo>
                  <a:cubicBezTo>
                    <a:pt x="1141" y="1"/>
                    <a:pt x="1100" y="2"/>
                    <a:pt x="1064" y="2"/>
                  </a:cubicBezTo>
                  <a:lnTo>
                    <a:pt x="1" y="2"/>
                  </a:lnTo>
                  <a:lnTo>
                    <a:pt x="193" y="906"/>
                  </a:lnTo>
                  <a:lnTo>
                    <a:pt x="1317" y="906"/>
                  </a:lnTo>
                  <a:cubicBezTo>
                    <a:pt x="1411" y="906"/>
                    <a:pt x="1500" y="920"/>
                    <a:pt x="1589" y="953"/>
                  </a:cubicBezTo>
                  <a:lnTo>
                    <a:pt x="1387" y="25"/>
                  </a:lnTo>
                  <a:cubicBezTo>
                    <a:pt x="1334" y="4"/>
                    <a:pt x="1257" y="1"/>
                    <a:pt x="1183"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7"/>
            <p:cNvSpPr/>
            <p:nvPr/>
          </p:nvSpPr>
          <p:spPr>
            <a:xfrm>
              <a:off x="2390100" y="2325025"/>
              <a:ext cx="45700" cy="62125"/>
            </a:xfrm>
            <a:custGeom>
              <a:rect b="b" l="l" r="r" t="t"/>
              <a:pathLst>
                <a:path extrusionOk="0" h="2485" w="1828">
                  <a:moveTo>
                    <a:pt x="1078" y="0"/>
                  </a:moveTo>
                  <a:cubicBezTo>
                    <a:pt x="760" y="0"/>
                    <a:pt x="474" y="227"/>
                    <a:pt x="413" y="554"/>
                  </a:cubicBezTo>
                  <a:lnTo>
                    <a:pt x="1" y="2484"/>
                  </a:lnTo>
                  <a:lnTo>
                    <a:pt x="1388" y="2484"/>
                  </a:lnTo>
                  <a:lnTo>
                    <a:pt x="1739" y="840"/>
                  </a:lnTo>
                  <a:cubicBezTo>
                    <a:pt x="1828" y="465"/>
                    <a:pt x="1594" y="95"/>
                    <a:pt x="1219" y="15"/>
                  </a:cubicBezTo>
                  <a:cubicBezTo>
                    <a:pt x="1172" y="5"/>
                    <a:pt x="1124" y="0"/>
                    <a:pt x="1078"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7"/>
            <p:cNvSpPr/>
            <p:nvPr/>
          </p:nvSpPr>
          <p:spPr>
            <a:xfrm>
              <a:off x="2390100" y="2363450"/>
              <a:ext cx="39850" cy="23800"/>
            </a:xfrm>
            <a:custGeom>
              <a:rect b="b" l="l" r="r" t="t"/>
              <a:pathLst>
                <a:path extrusionOk="0" h="952" w="1594">
                  <a:moveTo>
                    <a:pt x="207" y="1"/>
                  </a:moveTo>
                  <a:lnTo>
                    <a:pt x="1" y="952"/>
                  </a:lnTo>
                  <a:lnTo>
                    <a:pt x="1388" y="952"/>
                  </a:lnTo>
                  <a:lnTo>
                    <a:pt x="1594" y="1"/>
                  </a:ln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7"/>
            <p:cNvSpPr/>
            <p:nvPr/>
          </p:nvSpPr>
          <p:spPr>
            <a:xfrm>
              <a:off x="2100700" y="2385350"/>
              <a:ext cx="234150" cy="205625"/>
            </a:xfrm>
            <a:custGeom>
              <a:rect b="b" l="l" r="r" t="t"/>
              <a:pathLst>
                <a:path extrusionOk="0" h="8225" w="9366">
                  <a:moveTo>
                    <a:pt x="8559" y="1"/>
                  </a:moveTo>
                  <a:cubicBezTo>
                    <a:pt x="8556" y="1"/>
                    <a:pt x="8553" y="1"/>
                    <a:pt x="8550" y="1"/>
                  </a:cubicBezTo>
                  <a:lnTo>
                    <a:pt x="3387" y="1"/>
                  </a:lnTo>
                  <a:cubicBezTo>
                    <a:pt x="1518" y="1"/>
                    <a:pt x="0" y="1514"/>
                    <a:pt x="5" y="3383"/>
                  </a:cubicBezTo>
                  <a:lnTo>
                    <a:pt x="5" y="6546"/>
                  </a:lnTo>
                  <a:cubicBezTo>
                    <a:pt x="5" y="7493"/>
                    <a:pt x="774" y="8224"/>
                    <a:pt x="1680" y="8224"/>
                  </a:cubicBezTo>
                  <a:cubicBezTo>
                    <a:pt x="1792" y="8224"/>
                    <a:pt x="1905" y="8213"/>
                    <a:pt x="2019" y="8190"/>
                  </a:cubicBezTo>
                  <a:lnTo>
                    <a:pt x="8564" y="6869"/>
                  </a:lnTo>
                  <a:cubicBezTo>
                    <a:pt x="9028" y="6775"/>
                    <a:pt x="9366" y="6368"/>
                    <a:pt x="9366" y="5890"/>
                  </a:cubicBezTo>
                  <a:lnTo>
                    <a:pt x="9366" y="811"/>
                  </a:lnTo>
                  <a:cubicBezTo>
                    <a:pt x="9366" y="364"/>
                    <a:pt x="9005" y="1"/>
                    <a:pt x="855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7"/>
            <p:cNvSpPr/>
            <p:nvPr/>
          </p:nvSpPr>
          <p:spPr>
            <a:xfrm>
              <a:off x="2107475" y="2385250"/>
              <a:ext cx="227500" cy="205700"/>
            </a:xfrm>
            <a:custGeom>
              <a:rect b="b" l="l" r="r" t="t"/>
              <a:pathLst>
                <a:path extrusionOk="0" h="8228" w="9100">
                  <a:moveTo>
                    <a:pt x="7614" y="0"/>
                  </a:moveTo>
                  <a:cubicBezTo>
                    <a:pt x="7614" y="14"/>
                    <a:pt x="7619" y="33"/>
                    <a:pt x="7619" y="47"/>
                  </a:cubicBezTo>
                  <a:lnTo>
                    <a:pt x="7619" y="5125"/>
                  </a:lnTo>
                  <a:cubicBezTo>
                    <a:pt x="7614" y="5599"/>
                    <a:pt x="7281" y="6011"/>
                    <a:pt x="6818" y="6105"/>
                  </a:cubicBezTo>
                  <a:lnTo>
                    <a:pt x="1631" y="7154"/>
                  </a:lnTo>
                  <a:lnTo>
                    <a:pt x="615" y="7355"/>
                  </a:lnTo>
                  <a:lnTo>
                    <a:pt x="268" y="7426"/>
                  </a:lnTo>
                  <a:cubicBezTo>
                    <a:pt x="179" y="7444"/>
                    <a:pt x="90" y="7454"/>
                    <a:pt x="1" y="7458"/>
                  </a:cubicBezTo>
                  <a:cubicBezTo>
                    <a:pt x="314" y="7944"/>
                    <a:pt x="851" y="8227"/>
                    <a:pt x="1415" y="8227"/>
                  </a:cubicBezTo>
                  <a:cubicBezTo>
                    <a:pt x="1526" y="8227"/>
                    <a:pt x="1637" y="8216"/>
                    <a:pt x="1748" y="8194"/>
                  </a:cubicBezTo>
                  <a:lnTo>
                    <a:pt x="2090" y="8124"/>
                  </a:lnTo>
                  <a:lnTo>
                    <a:pt x="3107" y="7922"/>
                  </a:lnTo>
                  <a:lnTo>
                    <a:pt x="8298" y="6873"/>
                  </a:lnTo>
                  <a:cubicBezTo>
                    <a:pt x="8762" y="6779"/>
                    <a:pt x="9099" y="6372"/>
                    <a:pt x="9099" y="5894"/>
                  </a:cubicBezTo>
                  <a:lnTo>
                    <a:pt x="9099" y="815"/>
                  </a:lnTo>
                  <a:cubicBezTo>
                    <a:pt x="9095" y="366"/>
                    <a:pt x="8729" y="0"/>
                    <a:pt x="8279"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7"/>
            <p:cNvSpPr/>
            <p:nvPr/>
          </p:nvSpPr>
          <p:spPr>
            <a:xfrm>
              <a:off x="2360125" y="2385250"/>
              <a:ext cx="164925" cy="138850"/>
            </a:xfrm>
            <a:custGeom>
              <a:rect b="b" l="l" r="r" t="t"/>
              <a:pathLst>
                <a:path extrusionOk="0" h="5554" w="6597">
                  <a:moveTo>
                    <a:pt x="5014" y="0"/>
                  </a:moveTo>
                  <a:cubicBezTo>
                    <a:pt x="5011" y="0"/>
                    <a:pt x="5007" y="0"/>
                    <a:pt x="5004" y="0"/>
                  </a:cubicBezTo>
                  <a:lnTo>
                    <a:pt x="4793" y="0"/>
                  </a:lnTo>
                  <a:lnTo>
                    <a:pt x="1490" y="5"/>
                  </a:lnTo>
                  <a:cubicBezTo>
                    <a:pt x="1487" y="5"/>
                    <a:pt x="1485" y="5"/>
                    <a:pt x="1482" y="5"/>
                  </a:cubicBezTo>
                  <a:cubicBezTo>
                    <a:pt x="666" y="5"/>
                    <a:pt x="0" y="673"/>
                    <a:pt x="0" y="1490"/>
                  </a:cubicBezTo>
                  <a:lnTo>
                    <a:pt x="0" y="4802"/>
                  </a:lnTo>
                  <a:cubicBezTo>
                    <a:pt x="0" y="5241"/>
                    <a:pt x="361" y="5554"/>
                    <a:pt x="751" y="5554"/>
                  </a:cubicBezTo>
                  <a:cubicBezTo>
                    <a:pt x="878" y="5554"/>
                    <a:pt x="1008" y="5521"/>
                    <a:pt x="1130" y="5449"/>
                  </a:cubicBezTo>
                  <a:lnTo>
                    <a:pt x="5749" y="2731"/>
                  </a:lnTo>
                  <a:cubicBezTo>
                    <a:pt x="6320" y="2394"/>
                    <a:pt x="6597" y="1719"/>
                    <a:pt x="6424" y="1078"/>
                  </a:cubicBezTo>
                  <a:cubicBezTo>
                    <a:pt x="6251" y="444"/>
                    <a:pt x="5675" y="0"/>
                    <a:pt x="5014"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7"/>
            <p:cNvSpPr/>
            <p:nvPr/>
          </p:nvSpPr>
          <p:spPr>
            <a:xfrm>
              <a:off x="2360125" y="2387225"/>
              <a:ext cx="170675" cy="136825"/>
            </a:xfrm>
            <a:custGeom>
              <a:rect b="b" l="l" r="r" t="t"/>
              <a:pathLst>
                <a:path extrusionOk="0" h="5473" w="6827">
                  <a:moveTo>
                    <a:pt x="5482" y="1"/>
                  </a:moveTo>
                  <a:lnTo>
                    <a:pt x="5482" y="1"/>
                  </a:lnTo>
                  <a:cubicBezTo>
                    <a:pt x="5533" y="155"/>
                    <a:pt x="5557" y="315"/>
                    <a:pt x="5557" y="474"/>
                  </a:cubicBezTo>
                  <a:cubicBezTo>
                    <a:pt x="5557" y="994"/>
                    <a:pt x="5285" y="1476"/>
                    <a:pt x="4835" y="1739"/>
                  </a:cubicBezTo>
                  <a:lnTo>
                    <a:pt x="221" y="4456"/>
                  </a:lnTo>
                  <a:cubicBezTo>
                    <a:pt x="150" y="4498"/>
                    <a:pt x="75" y="4526"/>
                    <a:pt x="0" y="4545"/>
                  </a:cubicBezTo>
                  <a:lnTo>
                    <a:pt x="0" y="4723"/>
                  </a:lnTo>
                  <a:cubicBezTo>
                    <a:pt x="0" y="5162"/>
                    <a:pt x="359" y="5473"/>
                    <a:pt x="751" y="5473"/>
                  </a:cubicBezTo>
                  <a:cubicBezTo>
                    <a:pt x="877" y="5473"/>
                    <a:pt x="1007" y="5441"/>
                    <a:pt x="1130" y="5370"/>
                  </a:cubicBezTo>
                  <a:lnTo>
                    <a:pt x="5744" y="2648"/>
                  </a:lnTo>
                  <a:cubicBezTo>
                    <a:pt x="6826" y="2015"/>
                    <a:pt x="6667" y="408"/>
                    <a:pt x="548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7"/>
            <p:cNvSpPr/>
            <p:nvPr/>
          </p:nvSpPr>
          <p:spPr>
            <a:xfrm>
              <a:off x="2327325" y="2389700"/>
              <a:ext cx="52275" cy="154975"/>
            </a:xfrm>
            <a:custGeom>
              <a:rect b="b" l="l" r="r" t="t"/>
              <a:pathLst>
                <a:path extrusionOk="0" h="6199" w="2091">
                  <a:moveTo>
                    <a:pt x="1" y="0"/>
                  </a:moveTo>
                  <a:cubicBezTo>
                    <a:pt x="193" y="155"/>
                    <a:pt x="305" y="389"/>
                    <a:pt x="301" y="637"/>
                  </a:cubicBezTo>
                  <a:lnTo>
                    <a:pt x="301" y="5716"/>
                  </a:lnTo>
                  <a:cubicBezTo>
                    <a:pt x="305" y="5884"/>
                    <a:pt x="263" y="6048"/>
                    <a:pt x="179" y="6198"/>
                  </a:cubicBezTo>
                  <a:cubicBezTo>
                    <a:pt x="619" y="5763"/>
                    <a:pt x="1134" y="5346"/>
                    <a:pt x="1856" y="5346"/>
                  </a:cubicBezTo>
                  <a:cubicBezTo>
                    <a:pt x="1533" y="5252"/>
                    <a:pt x="1312" y="4957"/>
                    <a:pt x="1317" y="4619"/>
                  </a:cubicBezTo>
                  <a:lnTo>
                    <a:pt x="1317" y="1307"/>
                  </a:lnTo>
                  <a:cubicBezTo>
                    <a:pt x="1317" y="764"/>
                    <a:pt x="1612" y="262"/>
                    <a:pt x="209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27"/>
          <p:cNvGrpSpPr/>
          <p:nvPr/>
        </p:nvGrpSpPr>
        <p:grpSpPr>
          <a:xfrm>
            <a:off x="5699405" y="1528901"/>
            <a:ext cx="340437" cy="343620"/>
            <a:chOff x="7543575" y="1629650"/>
            <a:chExt cx="417100" cy="421000"/>
          </a:xfrm>
        </p:grpSpPr>
        <p:sp>
          <p:nvSpPr>
            <p:cNvPr id="1203" name="Google Shape;1203;p27"/>
            <p:cNvSpPr/>
            <p:nvPr/>
          </p:nvSpPr>
          <p:spPr>
            <a:xfrm>
              <a:off x="7543575" y="1629650"/>
              <a:ext cx="416975" cy="420925"/>
            </a:xfrm>
            <a:custGeom>
              <a:rect b="b" l="l" r="r" t="t"/>
              <a:pathLst>
                <a:path extrusionOk="0" h="16837" w="16679">
                  <a:moveTo>
                    <a:pt x="7510" y="0"/>
                  </a:moveTo>
                  <a:cubicBezTo>
                    <a:pt x="7383" y="0"/>
                    <a:pt x="7253" y="14"/>
                    <a:pt x="7121" y="44"/>
                  </a:cubicBezTo>
                  <a:cubicBezTo>
                    <a:pt x="6765" y="119"/>
                    <a:pt x="6442" y="311"/>
                    <a:pt x="6208" y="592"/>
                  </a:cubicBezTo>
                  <a:cubicBezTo>
                    <a:pt x="5990" y="440"/>
                    <a:pt x="5710" y="357"/>
                    <a:pt x="5412" y="357"/>
                  </a:cubicBezTo>
                  <a:cubicBezTo>
                    <a:pt x="5204" y="357"/>
                    <a:pt x="4986" y="398"/>
                    <a:pt x="4774" y="484"/>
                  </a:cubicBezTo>
                  <a:cubicBezTo>
                    <a:pt x="4442" y="611"/>
                    <a:pt x="4160" y="845"/>
                    <a:pt x="3973" y="1145"/>
                  </a:cubicBezTo>
                  <a:cubicBezTo>
                    <a:pt x="3875" y="1116"/>
                    <a:pt x="3771" y="1102"/>
                    <a:pt x="3666" y="1102"/>
                  </a:cubicBezTo>
                  <a:cubicBezTo>
                    <a:pt x="3254" y="1102"/>
                    <a:pt x="2809" y="1316"/>
                    <a:pt x="2488" y="1707"/>
                  </a:cubicBezTo>
                  <a:cubicBezTo>
                    <a:pt x="2277" y="1965"/>
                    <a:pt x="2146" y="2274"/>
                    <a:pt x="2113" y="2607"/>
                  </a:cubicBezTo>
                  <a:cubicBezTo>
                    <a:pt x="1560" y="2630"/>
                    <a:pt x="1045" y="3117"/>
                    <a:pt x="895" y="3806"/>
                  </a:cubicBezTo>
                  <a:cubicBezTo>
                    <a:pt x="825" y="4115"/>
                    <a:pt x="848" y="4443"/>
                    <a:pt x="961" y="4748"/>
                  </a:cubicBezTo>
                  <a:cubicBezTo>
                    <a:pt x="333" y="4921"/>
                    <a:pt x="0" y="5694"/>
                    <a:pt x="216" y="6467"/>
                  </a:cubicBezTo>
                  <a:cubicBezTo>
                    <a:pt x="291" y="6739"/>
                    <a:pt x="436" y="6992"/>
                    <a:pt x="633" y="7198"/>
                  </a:cubicBezTo>
                  <a:cubicBezTo>
                    <a:pt x="572" y="7474"/>
                    <a:pt x="581" y="7765"/>
                    <a:pt x="656" y="8041"/>
                  </a:cubicBezTo>
                  <a:cubicBezTo>
                    <a:pt x="846" y="8709"/>
                    <a:pt x="1382" y="9163"/>
                    <a:pt x="1929" y="9163"/>
                  </a:cubicBezTo>
                  <a:cubicBezTo>
                    <a:pt x="2016" y="9163"/>
                    <a:pt x="2102" y="9152"/>
                    <a:pt x="2188" y="9128"/>
                  </a:cubicBezTo>
                  <a:cubicBezTo>
                    <a:pt x="2254" y="9109"/>
                    <a:pt x="2319" y="9081"/>
                    <a:pt x="2380" y="9048"/>
                  </a:cubicBezTo>
                  <a:cubicBezTo>
                    <a:pt x="2501" y="9378"/>
                    <a:pt x="3007" y="9637"/>
                    <a:pt x="3464" y="9637"/>
                  </a:cubicBezTo>
                  <a:cubicBezTo>
                    <a:pt x="3590" y="9637"/>
                    <a:pt x="3713" y="9617"/>
                    <a:pt x="3823" y="9573"/>
                  </a:cubicBezTo>
                  <a:cubicBezTo>
                    <a:pt x="4447" y="11001"/>
                    <a:pt x="5403" y="11725"/>
                    <a:pt x="6879" y="11725"/>
                  </a:cubicBezTo>
                  <a:cubicBezTo>
                    <a:pt x="7286" y="11725"/>
                    <a:pt x="7732" y="11670"/>
                    <a:pt x="8222" y="11559"/>
                  </a:cubicBezTo>
                  <a:cubicBezTo>
                    <a:pt x="8339" y="12192"/>
                    <a:pt x="8738" y="12960"/>
                    <a:pt x="9811" y="13579"/>
                  </a:cubicBezTo>
                  <a:cubicBezTo>
                    <a:pt x="11605" y="14614"/>
                    <a:pt x="12401" y="15420"/>
                    <a:pt x="12528" y="16230"/>
                  </a:cubicBezTo>
                  <a:cubicBezTo>
                    <a:pt x="12586" y="16586"/>
                    <a:pt x="12895" y="16836"/>
                    <a:pt x="13243" y="16836"/>
                  </a:cubicBezTo>
                  <a:cubicBezTo>
                    <a:pt x="13286" y="16836"/>
                    <a:pt x="13328" y="16833"/>
                    <a:pt x="13371" y="16825"/>
                  </a:cubicBezTo>
                  <a:cubicBezTo>
                    <a:pt x="13765" y="16750"/>
                    <a:pt x="14027" y="16366"/>
                    <a:pt x="13943" y="15968"/>
                  </a:cubicBezTo>
                  <a:lnTo>
                    <a:pt x="13245" y="12754"/>
                  </a:lnTo>
                  <a:lnTo>
                    <a:pt x="13104" y="10693"/>
                  </a:lnTo>
                  <a:lnTo>
                    <a:pt x="14275" y="10252"/>
                  </a:lnTo>
                  <a:cubicBezTo>
                    <a:pt x="14406" y="10312"/>
                    <a:pt x="14544" y="10340"/>
                    <a:pt x="14684" y="10340"/>
                  </a:cubicBezTo>
                  <a:cubicBezTo>
                    <a:pt x="15179" y="10340"/>
                    <a:pt x="15693" y="9983"/>
                    <a:pt x="15953" y="9409"/>
                  </a:cubicBezTo>
                  <a:cubicBezTo>
                    <a:pt x="16121" y="9044"/>
                    <a:pt x="16149" y="8627"/>
                    <a:pt x="16027" y="8238"/>
                  </a:cubicBezTo>
                  <a:cubicBezTo>
                    <a:pt x="16290" y="8004"/>
                    <a:pt x="16468" y="7685"/>
                    <a:pt x="16538" y="7343"/>
                  </a:cubicBezTo>
                  <a:cubicBezTo>
                    <a:pt x="16679" y="6696"/>
                    <a:pt x="16449" y="6078"/>
                    <a:pt x="16009" y="5802"/>
                  </a:cubicBezTo>
                  <a:cubicBezTo>
                    <a:pt x="16121" y="5399"/>
                    <a:pt x="16027" y="4897"/>
                    <a:pt x="15718" y="4480"/>
                  </a:cubicBezTo>
                  <a:cubicBezTo>
                    <a:pt x="15493" y="4171"/>
                    <a:pt x="15170" y="3951"/>
                    <a:pt x="14805" y="3857"/>
                  </a:cubicBezTo>
                  <a:cubicBezTo>
                    <a:pt x="14908" y="3501"/>
                    <a:pt x="14823" y="3094"/>
                    <a:pt x="14575" y="2742"/>
                  </a:cubicBezTo>
                  <a:cubicBezTo>
                    <a:pt x="14575" y="2742"/>
                    <a:pt x="14135" y="2213"/>
                    <a:pt x="13844" y="2147"/>
                  </a:cubicBezTo>
                  <a:cubicBezTo>
                    <a:pt x="13598" y="2093"/>
                    <a:pt x="13369" y="2013"/>
                    <a:pt x="13150" y="2013"/>
                  </a:cubicBezTo>
                  <a:cubicBezTo>
                    <a:pt x="13124" y="2013"/>
                    <a:pt x="13097" y="2014"/>
                    <a:pt x="13071" y="2016"/>
                  </a:cubicBezTo>
                  <a:cubicBezTo>
                    <a:pt x="12968" y="1618"/>
                    <a:pt x="12645" y="1234"/>
                    <a:pt x="12176" y="1023"/>
                  </a:cubicBezTo>
                  <a:cubicBezTo>
                    <a:pt x="11958" y="921"/>
                    <a:pt x="11723" y="869"/>
                    <a:pt x="11487" y="869"/>
                  </a:cubicBezTo>
                  <a:cubicBezTo>
                    <a:pt x="11354" y="869"/>
                    <a:pt x="11220" y="886"/>
                    <a:pt x="11090" y="920"/>
                  </a:cubicBezTo>
                  <a:cubicBezTo>
                    <a:pt x="10879" y="498"/>
                    <a:pt x="10391" y="180"/>
                    <a:pt x="9801" y="152"/>
                  </a:cubicBezTo>
                  <a:cubicBezTo>
                    <a:pt x="9764" y="149"/>
                    <a:pt x="9728" y="148"/>
                    <a:pt x="9691" y="148"/>
                  </a:cubicBezTo>
                  <a:cubicBezTo>
                    <a:pt x="9276" y="148"/>
                    <a:pt x="8903" y="294"/>
                    <a:pt x="8644" y="526"/>
                  </a:cubicBezTo>
                  <a:cubicBezTo>
                    <a:pt x="8414" y="200"/>
                    <a:pt x="7988" y="0"/>
                    <a:pt x="7510" y="0"/>
                  </a:cubicBezTo>
                  <a:close/>
                </a:path>
              </a:pathLst>
            </a:custGeom>
            <a:solidFill>
              <a:srgbClr val="DF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27"/>
            <p:cNvSpPr/>
            <p:nvPr/>
          </p:nvSpPr>
          <p:spPr>
            <a:xfrm>
              <a:off x="7600025" y="1629650"/>
              <a:ext cx="360650" cy="257600"/>
            </a:xfrm>
            <a:custGeom>
              <a:rect b="b" l="l" r="r" t="t"/>
              <a:pathLst>
                <a:path extrusionOk="0" h="10304" w="14426">
                  <a:moveTo>
                    <a:pt x="5251" y="0"/>
                  </a:moveTo>
                  <a:cubicBezTo>
                    <a:pt x="5125" y="0"/>
                    <a:pt x="4995" y="14"/>
                    <a:pt x="4863" y="44"/>
                  </a:cubicBezTo>
                  <a:cubicBezTo>
                    <a:pt x="4507" y="119"/>
                    <a:pt x="4189" y="306"/>
                    <a:pt x="3954" y="583"/>
                  </a:cubicBezTo>
                  <a:cubicBezTo>
                    <a:pt x="3740" y="431"/>
                    <a:pt x="3462" y="349"/>
                    <a:pt x="3163" y="349"/>
                  </a:cubicBezTo>
                  <a:cubicBezTo>
                    <a:pt x="2953" y="349"/>
                    <a:pt x="2733" y="390"/>
                    <a:pt x="2516" y="475"/>
                  </a:cubicBezTo>
                  <a:cubicBezTo>
                    <a:pt x="2188" y="606"/>
                    <a:pt x="1907" y="836"/>
                    <a:pt x="1720" y="1135"/>
                  </a:cubicBezTo>
                  <a:cubicBezTo>
                    <a:pt x="1620" y="1107"/>
                    <a:pt x="1516" y="1093"/>
                    <a:pt x="1410" y="1093"/>
                  </a:cubicBezTo>
                  <a:cubicBezTo>
                    <a:pt x="996" y="1093"/>
                    <a:pt x="552" y="1307"/>
                    <a:pt x="235" y="1702"/>
                  </a:cubicBezTo>
                  <a:cubicBezTo>
                    <a:pt x="141" y="1815"/>
                    <a:pt x="61" y="1941"/>
                    <a:pt x="0" y="2072"/>
                  </a:cubicBezTo>
                  <a:cubicBezTo>
                    <a:pt x="75" y="2054"/>
                    <a:pt x="150" y="2035"/>
                    <a:pt x="225" y="2030"/>
                  </a:cubicBezTo>
                  <a:cubicBezTo>
                    <a:pt x="511" y="1993"/>
                    <a:pt x="787" y="1871"/>
                    <a:pt x="1008" y="1679"/>
                  </a:cubicBezTo>
                  <a:cubicBezTo>
                    <a:pt x="1326" y="1415"/>
                    <a:pt x="1724" y="1277"/>
                    <a:pt x="2131" y="1277"/>
                  </a:cubicBezTo>
                  <a:cubicBezTo>
                    <a:pt x="2215" y="1277"/>
                    <a:pt x="2300" y="1283"/>
                    <a:pt x="2385" y="1295"/>
                  </a:cubicBezTo>
                  <a:cubicBezTo>
                    <a:pt x="2473" y="1311"/>
                    <a:pt x="2561" y="1319"/>
                    <a:pt x="2650" y="1319"/>
                  </a:cubicBezTo>
                  <a:cubicBezTo>
                    <a:pt x="2895" y="1319"/>
                    <a:pt x="3138" y="1257"/>
                    <a:pt x="3355" y="1140"/>
                  </a:cubicBezTo>
                  <a:cubicBezTo>
                    <a:pt x="3505" y="1060"/>
                    <a:pt x="3659" y="1000"/>
                    <a:pt x="3823" y="962"/>
                  </a:cubicBezTo>
                  <a:cubicBezTo>
                    <a:pt x="3947" y="933"/>
                    <a:pt x="4074" y="918"/>
                    <a:pt x="4200" y="918"/>
                  </a:cubicBezTo>
                  <a:cubicBezTo>
                    <a:pt x="4435" y="918"/>
                    <a:pt x="4670" y="969"/>
                    <a:pt x="4887" y="1070"/>
                  </a:cubicBezTo>
                  <a:cubicBezTo>
                    <a:pt x="5077" y="1156"/>
                    <a:pt x="5282" y="1200"/>
                    <a:pt x="5489" y="1200"/>
                  </a:cubicBezTo>
                  <a:cubicBezTo>
                    <a:pt x="5629" y="1200"/>
                    <a:pt x="5770" y="1180"/>
                    <a:pt x="5908" y="1140"/>
                  </a:cubicBezTo>
                  <a:cubicBezTo>
                    <a:pt x="6070" y="1091"/>
                    <a:pt x="6237" y="1067"/>
                    <a:pt x="6402" y="1067"/>
                  </a:cubicBezTo>
                  <a:cubicBezTo>
                    <a:pt x="6791" y="1067"/>
                    <a:pt x="7175" y="1200"/>
                    <a:pt x="7487" y="1449"/>
                  </a:cubicBezTo>
                  <a:cubicBezTo>
                    <a:pt x="7721" y="1651"/>
                    <a:pt x="8012" y="1773"/>
                    <a:pt x="8321" y="1796"/>
                  </a:cubicBezTo>
                  <a:cubicBezTo>
                    <a:pt x="8513" y="1815"/>
                    <a:pt x="8700" y="1866"/>
                    <a:pt x="8878" y="1946"/>
                  </a:cubicBezTo>
                  <a:cubicBezTo>
                    <a:pt x="9141" y="2058"/>
                    <a:pt x="9366" y="2241"/>
                    <a:pt x="9539" y="2471"/>
                  </a:cubicBezTo>
                  <a:cubicBezTo>
                    <a:pt x="9740" y="2747"/>
                    <a:pt x="10031" y="2939"/>
                    <a:pt x="10359" y="3028"/>
                  </a:cubicBezTo>
                  <a:cubicBezTo>
                    <a:pt x="10420" y="3042"/>
                    <a:pt x="10476" y="3056"/>
                    <a:pt x="10542" y="3070"/>
                  </a:cubicBezTo>
                  <a:cubicBezTo>
                    <a:pt x="10837" y="3141"/>
                    <a:pt x="11272" y="3665"/>
                    <a:pt x="11272" y="3665"/>
                  </a:cubicBezTo>
                  <a:cubicBezTo>
                    <a:pt x="11390" y="3829"/>
                    <a:pt x="11474" y="4021"/>
                    <a:pt x="11521" y="4218"/>
                  </a:cubicBezTo>
                  <a:cubicBezTo>
                    <a:pt x="11591" y="4546"/>
                    <a:pt x="11783" y="4841"/>
                    <a:pt x="12055" y="5038"/>
                  </a:cubicBezTo>
                  <a:cubicBezTo>
                    <a:pt x="12191" y="5141"/>
                    <a:pt x="12312" y="5263"/>
                    <a:pt x="12411" y="5399"/>
                  </a:cubicBezTo>
                  <a:cubicBezTo>
                    <a:pt x="12608" y="5656"/>
                    <a:pt x="12725" y="5966"/>
                    <a:pt x="12748" y="6284"/>
                  </a:cubicBezTo>
                  <a:cubicBezTo>
                    <a:pt x="12772" y="6551"/>
                    <a:pt x="12865" y="6809"/>
                    <a:pt x="13025" y="7029"/>
                  </a:cubicBezTo>
                  <a:cubicBezTo>
                    <a:pt x="13245" y="7348"/>
                    <a:pt x="13334" y="7797"/>
                    <a:pt x="13235" y="8257"/>
                  </a:cubicBezTo>
                  <a:cubicBezTo>
                    <a:pt x="13184" y="8514"/>
                    <a:pt x="13071" y="8748"/>
                    <a:pt x="12912" y="8955"/>
                  </a:cubicBezTo>
                  <a:cubicBezTo>
                    <a:pt x="12814" y="9086"/>
                    <a:pt x="12767" y="9254"/>
                    <a:pt x="12786" y="9418"/>
                  </a:cubicBezTo>
                  <a:cubicBezTo>
                    <a:pt x="12823" y="9718"/>
                    <a:pt x="12781" y="10027"/>
                    <a:pt x="12659" y="10304"/>
                  </a:cubicBezTo>
                  <a:cubicBezTo>
                    <a:pt x="13076" y="10210"/>
                    <a:pt x="13470" y="9882"/>
                    <a:pt x="13690" y="9400"/>
                  </a:cubicBezTo>
                  <a:cubicBezTo>
                    <a:pt x="13863" y="9034"/>
                    <a:pt x="13891" y="8617"/>
                    <a:pt x="13765" y="8228"/>
                  </a:cubicBezTo>
                  <a:cubicBezTo>
                    <a:pt x="14027" y="7994"/>
                    <a:pt x="14205" y="7680"/>
                    <a:pt x="14275" y="7334"/>
                  </a:cubicBezTo>
                  <a:cubicBezTo>
                    <a:pt x="14425" y="6692"/>
                    <a:pt x="14196" y="6073"/>
                    <a:pt x="13755" y="5797"/>
                  </a:cubicBezTo>
                  <a:cubicBezTo>
                    <a:pt x="13868" y="5394"/>
                    <a:pt x="13774" y="4897"/>
                    <a:pt x="13465" y="4480"/>
                  </a:cubicBezTo>
                  <a:cubicBezTo>
                    <a:pt x="13240" y="4171"/>
                    <a:pt x="12917" y="3951"/>
                    <a:pt x="12551" y="3853"/>
                  </a:cubicBezTo>
                  <a:cubicBezTo>
                    <a:pt x="12654" y="3501"/>
                    <a:pt x="12565" y="3089"/>
                    <a:pt x="12317" y="2742"/>
                  </a:cubicBezTo>
                  <a:cubicBezTo>
                    <a:pt x="12317" y="2742"/>
                    <a:pt x="11877" y="2213"/>
                    <a:pt x="11586" y="2147"/>
                  </a:cubicBezTo>
                  <a:cubicBezTo>
                    <a:pt x="11347" y="2098"/>
                    <a:pt x="11123" y="2016"/>
                    <a:pt x="10904" y="2016"/>
                  </a:cubicBezTo>
                  <a:cubicBezTo>
                    <a:pt x="10873" y="2016"/>
                    <a:pt x="10843" y="2017"/>
                    <a:pt x="10813" y="2021"/>
                  </a:cubicBezTo>
                  <a:cubicBezTo>
                    <a:pt x="10715" y="1613"/>
                    <a:pt x="10392" y="1234"/>
                    <a:pt x="9918" y="1023"/>
                  </a:cubicBezTo>
                  <a:cubicBezTo>
                    <a:pt x="9703" y="921"/>
                    <a:pt x="9469" y="869"/>
                    <a:pt x="9232" y="869"/>
                  </a:cubicBezTo>
                  <a:cubicBezTo>
                    <a:pt x="9098" y="869"/>
                    <a:pt x="8964" y="886"/>
                    <a:pt x="8832" y="920"/>
                  </a:cubicBezTo>
                  <a:cubicBezTo>
                    <a:pt x="8630" y="498"/>
                    <a:pt x="8133" y="184"/>
                    <a:pt x="7543" y="152"/>
                  </a:cubicBezTo>
                  <a:cubicBezTo>
                    <a:pt x="7506" y="149"/>
                    <a:pt x="7470" y="148"/>
                    <a:pt x="7433" y="148"/>
                  </a:cubicBezTo>
                  <a:cubicBezTo>
                    <a:pt x="7018" y="148"/>
                    <a:pt x="6645" y="294"/>
                    <a:pt x="6386" y="526"/>
                  </a:cubicBezTo>
                  <a:cubicBezTo>
                    <a:pt x="6153" y="200"/>
                    <a:pt x="5729" y="0"/>
                    <a:pt x="5251"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7"/>
            <p:cNvSpPr/>
            <p:nvPr/>
          </p:nvSpPr>
          <p:spPr>
            <a:xfrm>
              <a:off x="7567925" y="1710375"/>
              <a:ext cx="4000" cy="7875"/>
            </a:xfrm>
            <a:custGeom>
              <a:rect b="b" l="l" r="r" t="t"/>
              <a:pathLst>
                <a:path extrusionOk="0" h="315" w="160">
                  <a:moveTo>
                    <a:pt x="160" y="1"/>
                  </a:moveTo>
                  <a:lnTo>
                    <a:pt x="160" y="1"/>
                  </a:lnTo>
                  <a:cubicBezTo>
                    <a:pt x="99" y="99"/>
                    <a:pt x="48" y="202"/>
                    <a:pt x="1" y="314"/>
                  </a:cubicBezTo>
                  <a:cubicBezTo>
                    <a:pt x="33" y="310"/>
                    <a:pt x="66" y="305"/>
                    <a:pt x="99" y="305"/>
                  </a:cubicBezTo>
                  <a:cubicBezTo>
                    <a:pt x="113" y="202"/>
                    <a:pt x="132" y="99"/>
                    <a:pt x="160" y="1"/>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7"/>
            <p:cNvSpPr/>
            <p:nvPr/>
          </p:nvSpPr>
          <p:spPr>
            <a:xfrm>
              <a:off x="7732725" y="1888050"/>
              <a:ext cx="161525" cy="162525"/>
            </a:xfrm>
            <a:custGeom>
              <a:rect b="b" l="l" r="r" t="t"/>
              <a:pathLst>
                <a:path extrusionOk="0" h="6501" w="6461">
                  <a:moveTo>
                    <a:pt x="717" y="1"/>
                  </a:moveTo>
                  <a:lnTo>
                    <a:pt x="717" y="1"/>
                  </a:lnTo>
                  <a:cubicBezTo>
                    <a:pt x="717" y="1"/>
                    <a:pt x="1" y="1954"/>
                    <a:pt x="2245" y="3243"/>
                  </a:cubicBezTo>
                  <a:cubicBezTo>
                    <a:pt x="4039" y="4278"/>
                    <a:pt x="4835" y="5084"/>
                    <a:pt x="4962" y="5894"/>
                  </a:cubicBezTo>
                  <a:cubicBezTo>
                    <a:pt x="5020" y="6250"/>
                    <a:pt x="5329" y="6500"/>
                    <a:pt x="5677" y="6500"/>
                  </a:cubicBezTo>
                  <a:cubicBezTo>
                    <a:pt x="5720" y="6500"/>
                    <a:pt x="5762" y="6497"/>
                    <a:pt x="5805" y="6489"/>
                  </a:cubicBezTo>
                  <a:cubicBezTo>
                    <a:pt x="6199" y="6414"/>
                    <a:pt x="6461" y="6030"/>
                    <a:pt x="6377" y="5632"/>
                  </a:cubicBezTo>
                  <a:lnTo>
                    <a:pt x="5679" y="2418"/>
                  </a:lnTo>
                  <a:lnTo>
                    <a:pt x="5041" y="811"/>
                  </a:lnTo>
                  <a:cubicBezTo>
                    <a:pt x="5041" y="811"/>
                    <a:pt x="4319" y="861"/>
                    <a:pt x="3526" y="861"/>
                  </a:cubicBezTo>
                  <a:cubicBezTo>
                    <a:pt x="2649" y="861"/>
                    <a:pt x="1686" y="800"/>
                    <a:pt x="1518" y="544"/>
                  </a:cubicBezTo>
                  <a:cubicBezTo>
                    <a:pt x="1340" y="263"/>
                    <a:pt x="1050" y="66"/>
                    <a:pt x="7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7"/>
            <p:cNvSpPr/>
            <p:nvPr/>
          </p:nvSpPr>
          <p:spPr>
            <a:xfrm>
              <a:off x="7840350" y="1908325"/>
              <a:ext cx="54375" cy="142325"/>
            </a:xfrm>
            <a:custGeom>
              <a:rect b="b" l="l" r="r" t="t"/>
              <a:pathLst>
                <a:path extrusionOk="0" h="5693" w="2175">
                  <a:moveTo>
                    <a:pt x="736" y="0"/>
                  </a:moveTo>
                  <a:cubicBezTo>
                    <a:pt x="736" y="0"/>
                    <a:pt x="432" y="24"/>
                    <a:pt x="1" y="38"/>
                  </a:cubicBezTo>
                  <a:lnTo>
                    <a:pt x="610" y="1579"/>
                  </a:lnTo>
                  <a:lnTo>
                    <a:pt x="1308" y="4793"/>
                  </a:lnTo>
                  <a:cubicBezTo>
                    <a:pt x="1374" y="5097"/>
                    <a:pt x="1233" y="5411"/>
                    <a:pt x="961" y="5570"/>
                  </a:cubicBezTo>
                  <a:cubicBezTo>
                    <a:pt x="1083" y="5650"/>
                    <a:pt x="1219" y="5692"/>
                    <a:pt x="1364" y="5692"/>
                  </a:cubicBezTo>
                  <a:cubicBezTo>
                    <a:pt x="1367" y="5692"/>
                    <a:pt x="1369" y="5692"/>
                    <a:pt x="1372" y="5692"/>
                  </a:cubicBezTo>
                  <a:cubicBezTo>
                    <a:pt x="1832" y="5692"/>
                    <a:pt x="2174" y="5268"/>
                    <a:pt x="2072" y="4821"/>
                  </a:cubicBezTo>
                  <a:lnTo>
                    <a:pt x="1374" y="1607"/>
                  </a:lnTo>
                  <a:lnTo>
                    <a:pt x="7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7"/>
            <p:cNvSpPr/>
            <p:nvPr/>
          </p:nvSpPr>
          <p:spPr>
            <a:xfrm>
              <a:off x="7793750" y="1881850"/>
              <a:ext cx="118675" cy="65950"/>
            </a:xfrm>
            <a:custGeom>
              <a:rect b="b" l="l" r="r" t="t"/>
              <a:pathLst>
                <a:path extrusionOk="0" h="2638" w="4747">
                  <a:moveTo>
                    <a:pt x="1003" y="0"/>
                  </a:moveTo>
                  <a:cubicBezTo>
                    <a:pt x="422" y="0"/>
                    <a:pt x="0" y="544"/>
                    <a:pt x="146" y="1106"/>
                  </a:cubicBezTo>
                  <a:lnTo>
                    <a:pt x="235" y="1598"/>
                  </a:lnTo>
                  <a:cubicBezTo>
                    <a:pt x="389" y="2207"/>
                    <a:pt x="937" y="2633"/>
                    <a:pt x="1570" y="2638"/>
                  </a:cubicBezTo>
                  <a:lnTo>
                    <a:pt x="3177" y="2638"/>
                  </a:lnTo>
                  <a:cubicBezTo>
                    <a:pt x="3809" y="2633"/>
                    <a:pt x="4357" y="2207"/>
                    <a:pt x="4512" y="1598"/>
                  </a:cubicBezTo>
                  <a:lnTo>
                    <a:pt x="4601" y="1106"/>
                  </a:lnTo>
                  <a:cubicBezTo>
                    <a:pt x="4746" y="544"/>
                    <a:pt x="4325" y="0"/>
                    <a:pt x="3744" y="0"/>
                  </a:cubicBezTo>
                  <a:close/>
                </a:path>
              </a:pathLst>
            </a:custGeom>
            <a:solidFill>
              <a:srgbClr val="96D6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7"/>
            <p:cNvSpPr/>
            <p:nvPr/>
          </p:nvSpPr>
          <p:spPr>
            <a:xfrm>
              <a:off x="7801125" y="1882075"/>
              <a:ext cx="111050" cy="65725"/>
            </a:xfrm>
            <a:custGeom>
              <a:rect b="b" l="l" r="r" t="t"/>
              <a:pathLst>
                <a:path extrusionOk="0" h="2629" w="4442">
                  <a:moveTo>
                    <a:pt x="3580" y="1"/>
                  </a:moveTo>
                  <a:lnTo>
                    <a:pt x="3580" y="1"/>
                  </a:lnTo>
                  <a:cubicBezTo>
                    <a:pt x="3599" y="118"/>
                    <a:pt x="3594" y="240"/>
                    <a:pt x="3566" y="352"/>
                  </a:cubicBezTo>
                  <a:lnTo>
                    <a:pt x="3472" y="844"/>
                  </a:lnTo>
                  <a:cubicBezTo>
                    <a:pt x="3317" y="1453"/>
                    <a:pt x="2769" y="1884"/>
                    <a:pt x="2141" y="1884"/>
                  </a:cubicBezTo>
                  <a:lnTo>
                    <a:pt x="530" y="1884"/>
                  </a:lnTo>
                  <a:cubicBezTo>
                    <a:pt x="347" y="1884"/>
                    <a:pt x="169" y="1847"/>
                    <a:pt x="0" y="1776"/>
                  </a:cubicBezTo>
                  <a:lnTo>
                    <a:pt x="0" y="1776"/>
                  </a:lnTo>
                  <a:cubicBezTo>
                    <a:pt x="216" y="2292"/>
                    <a:pt x="717" y="2629"/>
                    <a:pt x="1275" y="2629"/>
                  </a:cubicBezTo>
                  <a:lnTo>
                    <a:pt x="2886" y="2629"/>
                  </a:lnTo>
                  <a:cubicBezTo>
                    <a:pt x="3514" y="2629"/>
                    <a:pt x="4067" y="2203"/>
                    <a:pt x="4222" y="1594"/>
                  </a:cubicBezTo>
                  <a:lnTo>
                    <a:pt x="4311" y="1102"/>
                  </a:lnTo>
                  <a:cubicBezTo>
                    <a:pt x="4442" y="591"/>
                    <a:pt x="4100" y="80"/>
                    <a:pt x="3580"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7"/>
            <p:cNvSpPr/>
            <p:nvPr/>
          </p:nvSpPr>
          <p:spPr>
            <a:xfrm>
              <a:off x="7748350" y="1689400"/>
              <a:ext cx="117450" cy="72300"/>
            </a:xfrm>
            <a:custGeom>
              <a:rect b="b" l="l" r="r" t="t"/>
              <a:pathLst>
                <a:path extrusionOk="0" h="2892" w="4698">
                  <a:moveTo>
                    <a:pt x="1096" y="0"/>
                  </a:moveTo>
                  <a:cubicBezTo>
                    <a:pt x="817" y="0"/>
                    <a:pt x="533" y="60"/>
                    <a:pt x="266" y="184"/>
                  </a:cubicBezTo>
                  <a:cubicBezTo>
                    <a:pt x="1" y="306"/>
                    <a:pt x="126" y="669"/>
                    <a:pt x="363" y="669"/>
                  </a:cubicBezTo>
                  <a:cubicBezTo>
                    <a:pt x="399" y="669"/>
                    <a:pt x="437" y="661"/>
                    <a:pt x="476" y="643"/>
                  </a:cubicBezTo>
                  <a:cubicBezTo>
                    <a:pt x="676" y="550"/>
                    <a:pt x="887" y="506"/>
                    <a:pt x="1095" y="506"/>
                  </a:cubicBezTo>
                  <a:cubicBezTo>
                    <a:pt x="1600" y="506"/>
                    <a:pt x="2088" y="766"/>
                    <a:pt x="2360" y="1224"/>
                  </a:cubicBezTo>
                  <a:cubicBezTo>
                    <a:pt x="1980" y="1636"/>
                    <a:pt x="1891" y="2236"/>
                    <a:pt x="2126" y="2746"/>
                  </a:cubicBezTo>
                  <a:cubicBezTo>
                    <a:pt x="2166" y="2832"/>
                    <a:pt x="2250" y="2892"/>
                    <a:pt x="2349" y="2892"/>
                  </a:cubicBezTo>
                  <a:cubicBezTo>
                    <a:pt x="2352" y="2892"/>
                    <a:pt x="2356" y="2892"/>
                    <a:pt x="2360" y="2892"/>
                  </a:cubicBezTo>
                  <a:cubicBezTo>
                    <a:pt x="2397" y="2892"/>
                    <a:pt x="2430" y="2882"/>
                    <a:pt x="2463" y="2868"/>
                  </a:cubicBezTo>
                  <a:cubicBezTo>
                    <a:pt x="2589" y="2807"/>
                    <a:pt x="2646" y="2657"/>
                    <a:pt x="2589" y="2531"/>
                  </a:cubicBezTo>
                  <a:cubicBezTo>
                    <a:pt x="2416" y="2100"/>
                    <a:pt x="2613" y="1608"/>
                    <a:pt x="3034" y="1411"/>
                  </a:cubicBezTo>
                  <a:cubicBezTo>
                    <a:pt x="3153" y="1357"/>
                    <a:pt x="3279" y="1331"/>
                    <a:pt x="3402" y="1331"/>
                  </a:cubicBezTo>
                  <a:cubicBezTo>
                    <a:pt x="3717" y="1331"/>
                    <a:pt x="4020" y="1498"/>
                    <a:pt x="4178" y="1791"/>
                  </a:cubicBezTo>
                  <a:cubicBezTo>
                    <a:pt x="4222" y="1880"/>
                    <a:pt x="4315" y="1934"/>
                    <a:pt x="4412" y="1934"/>
                  </a:cubicBezTo>
                  <a:cubicBezTo>
                    <a:pt x="4446" y="1934"/>
                    <a:pt x="4481" y="1927"/>
                    <a:pt x="4515" y="1912"/>
                  </a:cubicBezTo>
                  <a:cubicBezTo>
                    <a:pt x="4641" y="1856"/>
                    <a:pt x="4698" y="1702"/>
                    <a:pt x="4637" y="1575"/>
                  </a:cubicBezTo>
                  <a:cubicBezTo>
                    <a:pt x="4401" y="1073"/>
                    <a:pt x="3899" y="778"/>
                    <a:pt x="3378" y="778"/>
                  </a:cubicBezTo>
                  <a:cubicBezTo>
                    <a:pt x="3184" y="778"/>
                    <a:pt x="2987" y="819"/>
                    <a:pt x="2800" y="905"/>
                  </a:cubicBezTo>
                  <a:cubicBezTo>
                    <a:pt x="2791" y="910"/>
                    <a:pt x="2781" y="915"/>
                    <a:pt x="2772" y="919"/>
                  </a:cubicBezTo>
                  <a:cubicBezTo>
                    <a:pt x="2397" y="330"/>
                    <a:pt x="1756" y="0"/>
                    <a:pt x="109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7"/>
            <p:cNvSpPr/>
            <p:nvPr/>
          </p:nvSpPr>
          <p:spPr>
            <a:xfrm>
              <a:off x="7601775" y="1745150"/>
              <a:ext cx="99475" cy="56725"/>
            </a:xfrm>
            <a:custGeom>
              <a:rect b="b" l="l" r="r" t="t"/>
              <a:pathLst>
                <a:path extrusionOk="0" h="2269" w="3979">
                  <a:moveTo>
                    <a:pt x="3075" y="0"/>
                  </a:moveTo>
                  <a:cubicBezTo>
                    <a:pt x="2891" y="0"/>
                    <a:pt x="2706" y="33"/>
                    <a:pt x="2531" y="99"/>
                  </a:cubicBezTo>
                  <a:cubicBezTo>
                    <a:pt x="2165" y="235"/>
                    <a:pt x="1865" y="502"/>
                    <a:pt x="1687" y="849"/>
                  </a:cubicBezTo>
                  <a:cubicBezTo>
                    <a:pt x="1502" y="793"/>
                    <a:pt x="1312" y="765"/>
                    <a:pt x="1122" y="765"/>
                  </a:cubicBezTo>
                  <a:cubicBezTo>
                    <a:pt x="836" y="765"/>
                    <a:pt x="551" y="828"/>
                    <a:pt x="286" y="952"/>
                  </a:cubicBezTo>
                  <a:cubicBezTo>
                    <a:pt x="1" y="1061"/>
                    <a:pt x="130" y="1445"/>
                    <a:pt x="373" y="1445"/>
                  </a:cubicBezTo>
                  <a:cubicBezTo>
                    <a:pt x="414" y="1445"/>
                    <a:pt x="457" y="1435"/>
                    <a:pt x="502" y="1411"/>
                  </a:cubicBezTo>
                  <a:cubicBezTo>
                    <a:pt x="701" y="1318"/>
                    <a:pt x="911" y="1274"/>
                    <a:pt x="1118" y="1274"/>
                  </a:cubicBezTo>
                  <a:cubicBezTo>
                    <a:pt x="1671" y="1274"/>
                    <a:pt x="2202" y="1588"/>
                    <a:pt x="2451" y="2123"/>
                  </a:cubicBezTo>
                  <a:cubicBezTo>
                    <a:pt x="2492" y="2209"/>
                    <a:pt x="2576" y="2269"/>
                    <a:pt x="2674" y="2269"/>
                  </a:cubicBezTo>
                  <a:cubicBezTo>
                    <a:pt x="2678" y="2269"/>
                    <a:pt x="2681" y="2269"/>
                    <a:pt x="2685" y="2269"/>
                  </a:cubicBezTo>
                  <a:cubicBezTo>
                    <a:pt x="2723" y="2269"/>
                    <a:pt x="2755" y="2259"/>
                    <a:pt x="2788" y="2245"/>
                  </a:cubicBezTo>
                  <a:cubicBezTo>
                    <a:pt x="2915" y="2184"/>
                    <a:pt x="2971" y="2034"/>
                    <a:pt x="2915" y="1908"/>
                  </a:cubicBezTo>
                  <a:cubicBezTo>
                    <a:pt x="2751" y="1552"/>
                    <a:pt x="2484" y="1257"/>
                    <a:pt x="2151" y="1055"/>
                  </a:cubicBezTo>
                  <a:cubicBezTo>
                    <a:pt x="2268" y="830"/>
                    <a:pt x="2465" y="657"/>
                    <a:pt x="2704" y="573"/>
                  </a:cubicBezTo>
                  <a:cubicBezTo>
                    <a:pt x="2824" y="528"/>
                    <a:pt x="2949" y="505"/>
                    <a:pt x="3075" y="505"/>
                  </a:cubicBezTo>
                  <a:cubicBezTo>
                    <a:pt x="3224" y="505"/>
                    <a:pt x="3372" y="537"/>
                    <a:pt x="3510" y="601"/>
                  </a:cubicBezTo>
                  <a:cubicBezTo>
                    <a:pt x="3548" y="617"/>
                    <a:pt x="3584" y="625"/>
                    <a:pt x="3618" y="625"/>
                  </a:cubicBezTo>
                  <a:cubicBezTo>
                    <a:pt x="3854" y="625"/>
                    <a:pt x="3978" y="272"/>
                    <a:pt x="3721" y="142"/>
                  </a:cubicBezTo>
                  <a:cubicBezTo>
                    <a:pt x="3517" y="47"/>
                    <a:pt x="3296" y="0"/>
                    <a:pt x="3075"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7"/>
            <p:cNvSpPr/>
            <p:nvPr/>
          </p:nvSpPr>
          <p:spPr>
            <a:xfrm>
              <a:off x="7796325" y="1805625"/>
              <a:ext cx="59750" cy="26475"/>
            </a:xfrm>
            <a:custGeom>
              <a:rect b="b" l="l" r="r" t="t"/>
              <a:pathLst>
                <a:path extrusionOk="0" h="1059" w="2390">
                  <a:moveTo>
                    <a:pt x="1042" y="1"/>
                  </a:moveTo>
                  <a:cubicBezTo>
                    <a:pt x="718" y="1"/>
                    <a:pt x="403" y="102"/>
                    <a:pt x="141" y="295"/>
                  </a:cubicBezTo>
                  <a:cubicBezTo>
                    <a:pt x="28" y="379"/>
                    <a:pt x="0" y="534"/>
                    <a:pt x="80" y="651"/>
                  </a:cubicBezTo>
                  <a:cubicBezTo>
                    <a:pt x="128" y="719"/>
                    <a:pt x="206" y="756"/>
                    <a:pt x="285" y="756"/>
                  </a:cubicBezTo>
                  <a:cubicBezTo>
                    <a:pt x="337" y="756"/>
                    <a:pt x="390" y="740"/>
                    <a:pt x="436" y="707"/>
                  </a:cubicBezTo>
                  <a:cubicBezTo>
                    <a:pt x="620" y="574"/>
                    <a:pt x="833" y="511"/>
                    <a:pt x="1044" y="511"/>
                  </a:cubicBezTo>
                  <a:cubicBezTo>
                    <a:pt x="1371" y="511"/>
                    <a:pt x="1693" y="663"/>
                    <a:pt x="1898" y="950"/>
                  </a:cubicBezTo>
                  <a:cubicBezTo>
                    <a:pt x="1945" y="1016"/>
                    <a:pt x="2024" y="1058"/>
                    <a:pt x="2109" y="1058"/>
                  </a:cubicBezTo>
                  <a:cubicBezTo>
                    <a:pt x="2160" y="1058"/>
                    <a:pt x="2212" y="1039"/>
                    <a:pt x="2254" y="1007"/>
                  </a:cubicBezTo>
                  <a:cubicBezTo>
                    <a:pt x="2366" y="927"/>
                    <a:pt x="2390" y="768"/>
                    <a:pt x="2310" y="651"/>
                  </a:cubicBezTo>
                  <a:cubicBezTo>
                    <a:pt x="2071" y="318"/>
                    <a:pt x="1710" y="88"/>
                    <a:pt x="1303" y="23"/>
                  </a:cubicBezTo>
                  <a:cubicBezTo>
                    <a:pt x="1216" y="8"/>
                    <a:pt x="1128" y="1"/>
                    <a:pt x="10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7"/>
            <p:cNvSpPr/>
            <p:nvPr/>
          </p:nvSpPr>
          <p:spPr>
            <a:xfrm>
              <a:off x="7722650" y="1878250"/>
              <a:ext cx="61175" cy="27000"/>
            </a:xfrm>
            <a:custGeom>
              <a:rect b="b" l="l" r="r" t="t"/>
              <a:pathLst>
                <a:path extrusionOk="0" h="1080" w="2447">
                  <a:moveTo>
                    <a:pt x="1421" y="1"/>
                  </a:moveTo>
                  <a:cubicBezTo>
                    <a:pt x="1324" y="1"/>
                    <a:pt x="1226" y="9"/>
                    <a:pt x="1130" y="27"/>
                  </a:cubicBezTo>
                  <a:cubicBezTo>
                    <a:pt x="727" y="102"/>
                    <a:pt x="366" y="336"/>
                    <a:pt x="136" y="678"/>
                  </a:cubicBezTo>
                  <a:cubicBezTo>
                    <a:pt x="0" y="878"/>
                    <a:pt x="173" y="1080"/>
                    <a:pt x="353" y="1080"/>
                  </a:cubicBezTo>
                  <a:cubicBezTo>
                    <a:pt x="427" y="1080"/>
                    <a:pt x="502" y="1046"/>
                    <a:pt x="558" y="964"/>
                  </a:cubicBezTo>
                  <a:cubicBezTo>
                    <a:pt x="713" y="735"/>
                    <a:pt x="956" y="575"/>
                    <a:pt x="1233" y="528"/>
                  </a:cubicBezTo>
                  <a:cubicBezTo>
                    <a:pt x="1298" y="516"/>
                    <a:pt x="1364" y="510"/>
                    <a:pt x="1429" y="510"/>
                  </a:cubicBezTo>
                  <a:cubicBezTo>
                    <a:pt x="1637" y="510"/>
                    <a:pt x="1841" y="571"/>
                    <a:pt x="2015" y="692"/>
                  </a:cubicBezTo>
                  <a:cubicBezTo>
                    <a:pt x="2059" y="722"/>
                    <a:pt x="2109" y="736"/>
                    <a:pt x="2158" y="736"/>
                  </a:cubicBezTo>
                  <a:cubicBezTo>
                    <a:pt x="2240" y="736"/>
                    <a:pt x="2321" y="697"/>
                    <a:pt x="2371" y="627"/>
                  </a:cubicBezTo>
                  <a:cubicBezTo>
                    <a:pt x="2446" y="510"/>
                    <a:pt x="2418" y="350"/>
                    <a:pt x="2306" y="271"/>
                  </a:cubicBezTo>
                  <a:cubicBezTo>
                    <a:pt x="2041" y="92"/>
                    <a:pt x="1733" y="1"/>
                    <a:pt x="142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7"/>
            <p:cNvSpPr/>
            <p:nvPr/>
          </p:nvSpPr>
          <p:spPr>
            <a:xfrm>
              <a:off x="7708350" y="1774900"/>
              <a:ext cx="51225" cy="40075"/>
            </a:xfrm>
            <a:custGeom>
              <a:rect b="b" l="l" r="r" t="t"/>
              <a:pathLst>
                <a:path extrusionOk="0" h="1603" w="2049">
                  <a:moveTo>
                    <a:pt x="1771" y="1"/>
                  </a:moveTo>
                  <a:cubicBezTo>
                    <a:pt x="1649" y="1"/>
                    <a:pt x="1545" y="92"/>
                    <a:pt x="1528" y="216"/>
                  </a:cubicBezTo>
                  <a:cubicBezTo>
                    <a:pt x="1440" y="730"/>
                    <a:pt x="996" y="1093"/>
                    <a:pt x="492" y="1093"/>
                  </a:cubicBezTo>
                  <a:cubicBezTo>
                    <a:pt x="435" y="1093"/>
                    <a:pt x="377" y="1088"/>
                    <a:pt x="320" y="1079"/>
                  </a:cubicBezTo>
                  <a:cubicBezTo>
                    <a:pt x="303" y="1075"/>
                    <a:pt x="287" y="1074"/>
                    <a:pt x="271" y="1074"/>
                  </a:cubicBezTo>
                  <a:cubicBezTo>
                    <a:pt x="150" y="1074"/>
                    <a:pt x="46" y="1165"/>
                    <a:pt x="29" y="1289"/>
                  </a:cubicBezTo>
                  <a:cubicBezTo>
                    <a:pt x="1" y="1430"/>
                    <a:pt x="99" y="1561"/>
                    <a:pt x="235" y="1580"/>
                  </a:cubicBezTo>
                  <a:cubicBezTo>
                    <a:pt x="324" y="1595"/>
                    <a:pt x="412" y="1602"/>
                    <a:pt x="499" y="1602"/>
                  </a:cubicBezTo>
                  <a:cubicBezTo>
                    <a:pt x="1247" y="1602"/>
                    <a:pt x="1903" y="1060"/>
                    <a:pt x="2025" y="296"/>
                  </a:cubicBezTo>
                  <a:cubicBezTo>
                    <a:pt x="2048" y="160"/>
                    <a:pt x="1955" y="29"/>
                    <a:pt x="1819" y="6"/>
                  </a:cubicBezTo>
                  <a:cubicBezTo>
                    <a:pt x="1802" y="2"/>
                    <a:pt x="1786" y="1"/>
                    <a:pt x="1771"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7"/>
            <p:cNvSpPr/>
            <p:nvPr/>
          </p:nvSpPr>
          <p:spPr>
            <a:xfrm>
              <a:off x="7628825" y="1838075"/>
              <a:ext cx="17725" cy="37700"/>
            </a:xfrm>
            <a:custGeom>
              <a:rect b="b" l="l" r="r" t="t"/>
              <a:pathLst>
                <a:path extrusionOk="0" h="1508" w="709">
                  <a:moveTo>
                    <a:pt x="356" y="0"/>
                  </a:moveTo>
                  <a:cubicBezTo>
                    <a:pt x="261" y="0"/>
                    <a:pt x="166" y="51"/>
                    <a:pt x="123" y="168"/>
                  </a:cubicBezTo>
                  <a:cubicBezTo>
                    <a:pt x="1" y="547"/>
                    <a:pt x="151" y="1194"/>
                    <a:pt x="184" y="1316"/>
                  </a:cubicBezTo>
                  <a:cubicBezTo>
                    <a:pt x="212" y="1428"/>
                    <a:pt x="315" y="1508"/>
                    <a:pt x="427" y="1508"/>
                  </a:cubicBezTo>
                  <a:cubicBezTo>
                    <a:pt x="451" y="1508"/>
                    <a:pt x="469" y="1508"/>
                    <a:pt x="488" y="1498"/>
                  </a:cubicBezTo>
                  <a:cubicBezTo>
                    <a:pt x="624" y="1466"/>
                    <a:pt x="708" y="1325"/>
                    <a:pt x="676" y="1189"/>
                  </a:cubicBezTo>
                  <a:cubicBezTo>
                    <a:pt x="610" y="936"/>
                    <a:pt x="549" y="505"/>
                    <a:pt x="610" y="322"/>
                  </a:cubicBezTo>
                  <a:cubicBezTo>
                    <a:pt x="662" y="129"/>
                    <a:pt x="508" y="0"/>
                    <a:pt x="35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7"/>
            <p:cNvSpPr/>
            <p:nvPr/>
          </p:nvSpPr>
          <p:spPr>
            <a:xfrm>
              <a:off x="7684125" y="1638200"/>
              <a:ext cx="24075" cy="29800"/>
            </a:xfrm>
            <a:custGeom>
              <a:rect b="b" l="l" r="r" t="t"/>
              <a:pathLst>
                <a:path extrusionOk="0" h="1192" w="963">
                  <a:moveTo>
                    <a:pt x="597" y="1"/>
                  </a:moveTo>
                  <a:cubicBezTo>
                    <a:pt x="539" y="1"/>
                    <a:pt x="478" y="23"/>
                    <a:pt x="422" y="77"/>
                  </a:cubicBezTo>
                  <a:cubicBezTo>
                    <a:pt x="380" y="119"/>
                    <a:pt x="5" y="498"/>
                    <a:pt x="5" y="934"/>
                  </a:cubicBezTo>
                  <a:cubicBezTo>
                    <a:pt x="0" y="1075"/>
                    <a:pt x="117" y="1192"/>
                    <a:pt x="258" y="1192"/>
                  </a:cubicBezTo>
                  <a:cubicBezTo>
                    <a:pt x="403" y="1192"/>
                    <a:pt x="516" y="1075"/>
                    <a:pt x="511" y="934"/>
                  </a:cubicBezTo>
                  <a:cubicBezTo>
                    <a:pt x="511" y="747"/>
                    <a:pt x="708" y="508"/>
                    <a:pt x="778" y="437"/>
                  </a:cubicBezTo>
                  <a:cubicBezTo>
                    <a:pt x="962" y="257"/>
                    <a:pt x="795" y="1"/>
                    <a:pt x="59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27"/>
            <p:cNvSpPr/>
            <p:nvPr/>
          </p:nvSpPr>
          <p:spPr>
            <a:xfrm>
              <a:off x="7660075" y="1659400"/>
              <a:ext cx="59200" cy="22225"/>
            </a:xfrm>
            <a:custGeom>
              <a:rect b="b" l="l" r="r" t="t"/>
              <a:pathLst>
                <a:path extrusionOk="0" h="889" w="2368">
                  <a:moveTo>
                    <a:pt x="1263" y="0"/>
                  </a:moveTo>
                  <a:cubicBezTo>
                    <a:pt x="1100" y="0"/>
                    <a:pt x="952" y="31"/>
                    <a:pt x="826" y="72"/>
                  </a:cubicBezTo>
                  <a:cubicBezTo>
                    <a:pt x="587" y="152"/>
                    <a:pt x="372" y="283"/>
                    <a:pt x="184" y="451"/>
                  </a:cubicBezTo>
                  <a:cubicBezTo>
                    <a:pt x="0" y="632"/>
                    <a:pt x="167" y="888"/>
                    <a:pt x="365" y="888"/>
                  </a:cubicBezTo>
                  <a:cubicBezTo>
                    <a:pt x="424" y="888"/>
                    <a:pt x="485" y="866"/>
                    <a:pt x="541" y="812"/>
                  </a:cubicBezTo>
                  <a:cubicBezTo>
                    <a:pt x="556" y="794"/>
                    <a:pt x="853" y="510"/>
                    <a:pt x="1245" y="510"/>
                  </a:cubicBezTo>
                  <a:cubicBezTo>
                    <a:pt x="1448" y="510"/>
                    <a:pt x="1676" y="586"/>
                    <a:pt x="1904" y="812"/>
                  </a:cubicBezTo>
                  <a:cubicBezTo>
                    <a:pt x="1955" y="854"/>
                    <a:pt x="2016" y="882"/>
                    <a:pt x="2082" y="882"/>
                  </a:cubicBezTo>
                  <a:cubicBezTo>
                    <a:pt x="2152" y="882"/>
                    <a:pt x="2222" y="859"/>
                    <a:pt x="2269" y="807"/>
                  </a:cubicBezTo>
                  <a:cubicBezTo>
                    <a:pt x="2368" y="709"/>
                    <a:pt x="2368" y="550"/>
                    <a:pt x="2265" y="451"/>
                  </a:cubicBezTo>
                  <a:cubicBezTo>
                    <a:pt x="1917" y="107"/>
                    <a:pt x="1565" y="0"/>
                    <a:pt x="1263"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27"/>
            <p:cNvSpPr/>
            <p:nvPr/>
          </p:nvSpPr>
          <p:spPr>
            <a:xfrm>
              <a:off x="7917975" y="1799125"/>
              <a:ext cx="33450" cy="43150"/>
            </a:xfrm>
            <a:custGeom>
              <a:rect b="b" l="l" r="r" t="t"/>
              <a:pathLst>
                <a:path extrusionOk="0" h="1726" w="1338">
                  <a:moveTo>
                    <a:pt x="369" y="1"/>
                  </a:moveTo>
                  <a:cubicBezTo>
                    <a:pt x="164" y="1"/>
                    <a:pt x="0" y="274"/>
                    <a:pt x="204" y="452"/>
                  </a:cubicBezTo>
                  <a:cubicBezTo>
                    <a:pt x="761" y="934"/>
                    <a:pt x="817" y="1463"/>
                    <a:pt x="822" y="1492"/>
                  </a:cubicBezTo>
                  <a:cubicBezTo>
                    <a:pt x="831" y="1623"/>
                    <a:pt x="939" y="1721"/>
                    <a:pt x="1075" y="1726"/>
                  </a:cubicBezTo>
                  <a:cubicBezTo>
                    <a:pt x="1080" y="1721"/>
                    <a:pt x="1089" y="1721"/>
                    <a:pt x="1094" y="1716"/>
                  </a:cubicBezTo>
                  <a:cubicBezTo>
                    <a:pt x="1234" y="1707"/>
                    <a:pt x="1337" y="1581"/>
                    <a:pt x="1323" y="1445"/>
                  </a:cubicBezTo>
                  <a:cubicBezTo>
                    <a:pt x="1323" y="1417"/>
                    <a:pt x="1253" y="695"/>
                    <a:pt x="536" y="67"/>
                  </a:cubicBezTo>
                  <a:cubicBezTo>
                    <a:pt x="482" y="21"/>
                    <a:pt x="424" y="1"/>
                    <a:pt x="369"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27"/>
          <p:cNvGrpSpPr/>
          <p:nvPr/>
        </p:nvGrpSpPr>
        <p:grpSpPr>
          <a:xfrm>
            <a:off x="5693477" y="2655385"/>
            <a:ext cx="352292" cy="343804"/>
            <a:chOff x="1373350" y="1629700"/>
            <a:chExt cx="431625" cy="421225"/>
          </a:xfrm>
        </p:grpSpPr>
        <p:sp>
          <p:nvSpPr>
            <p:cNvPr id="1220" name="Google Shape;1220;p27"/>
            <p:cNvSpPr/>
            <p:nvPr/>
          </p:nvSpPr>
          <p:spPr>
            <a:xfrm>
              <a:off x="1373350" y="1629700"/>
              <a:ext cx="431625" cy="421225"/>
            </a:xfrm>
            <a:custGeom>
              <a:rect b="b" l="l" r="r" t="t"/>
              <a:pathLst>
                <a:path extrusionOk="0" h="16849" w="17265">
                  <a:moveTo>
                    <a:pt x="12520" y="0"/>
                  </a:moveTo>
                  <a:cubicBezTo>
                    <a:pt x="12476" y="0"/>
                    <a:pt x="12432" y="2"/>
                    <a:pt x="12388" y="4"/>
                  </a:cubicBezTo>
                  <a:cubicBezTo>
                    <a:pt x="11038" y="75"/>
                    <a:pt x="10125" y="1405"/>
                    <a:pt x="10542" y="2689"/>
                  </a:cubicBezTo>
                  <a:cubicBezTo>
                    <a:pt x="10678" y="3129"/>
                    <a:pt x="10561" y="3607"/>
                    <a:pt x="10237" y="3930"/>
                  </a:cubicBezTo>
                  <a:lnTo>
                    <a:pt x="4147" y="10021"/>
                  </a:lnTo>
                  <a:cubicBezTo>
                    <a:pt x="3908" y="10256"/>
                    <a:pt x="3590" y="10385"/>
                    <a:pt x="3264" y="10385"/>
                  </a:cubicBezTo>
                  <a:cubicBezTo>
                    <a:pt x="3143" y="10385"/>
                    <a:pt x="3020" y="10367"/>
                    <a:pt x="2901" y="10330"/>
                  </a:cubicBezTo>
                  <a:cubicBezTo>
                    <a:pt x="2694" y="10264"/>
                    <a:pt x="2483" y="10232"/>
                    <a:pt x="2273" y="10232"/>
                  </a:cubicBezTo>
                  <a:cubicBezTo>
                    <a:pt x="1749" y="10232"/>
                    <a:pt x="1235" y="10432"/>
                    <a:pt x="844" y="10803"/>
                  </a:cubicBezTo>
                  <a:cubicBezTo>
                    <a:pt x="19" y="11590"/>
                    <a:pt x="1" y="12949"/>
                    <a:pt x="806" y="13764"/>
                  </a:cubicBezTo>
                  <a:cubicBezTo>
                    <a:pt x="1199" y="14161"/>
                    <a:pt x="1728" y="14376"/>
                    <a:pt x="2274" y="14376"/>
                  </a:cubicBezTo>
                  <a:cubicBezTo>
                    <a:pt x="2425" y="14376"/>
                    <a:pt x="2576" y="14360"/>
                    <a:pt x="2727" y="14326"/>
                  </a:cubicBezTo>
                  <a:lnTo>
                    <a:pt x="2727" y="14326"/>
                  </a:lnTo>
                  <a:cubicBezTo>
                    <a:pt x="2434" y="15625"/>
                    <a:pt x="3424" y="16849"/>
                    <a:pt x="4740" y="16849"/>
                  </a:cubicBezTo>
                  <a:cubicBezTo>
                    <a:pt x="4772" y="16849"/>
                    <a:pt x="4804" y="16848"/>
                    <a:pt x="4836" y="16847"/>
                  </a:cubicBezTo>
                  <a:cubicBezTo>
                    <a:pt x="6199" y="16786"/>
                    <a:pt x="7131" y="15451"/>
                    <a:pt x="6724" y="14153"/>
                  </a:cubicBezTo>
                  <a:cubicBezTo>
                    <a:pt x="6583" y="13712"/>
                    <a:pt x="6705" y="13230"/>
                    <a:pt x="7033" y="12907"/>
                  </a:cubicBezTo>
                  <a:lnTo>
                    <a:pt x="8345" y="11595"/>
                  </a:lnTo>
                  <a:lnTo>
                    <a:pt x="13119" y="6816"/>
                  </a:lnTo>
                  <a:cubicBezTo>
                    <a:pt x="13356" y="6582"/>
                    <a:pt x="13671" y="6454"/>
                    <a:pt x="13994" y="6454"/>
                  </a:cubicBezTo>
                  <a:cubicBezTo>
                    <a:pt x="14118" y="6454"/>
                    <a:pt x="14243" y="6473"/>
                    <a:pt x="14365" y="6512"/>
                  </a:cubicBezTo>
                  <a:cubicBezTo>
                    <a:pt x="14570" y="6576"/>
                    <a:pt x="14781" y="6607"/>
                    <a:pt x="14990" y="6607"/>
                  </a:cubicBezTo>
                  <a:cubicBezTo>
                    <a:pt x="15515" y="6607"/>
                    <a:pt x="16029" y="6409"/>
                    <a:pt x="16421" y="6034"/>
                  </a:cubicBezTo>
                  <a:cubicBezTo>
                    <a:pt x="17251" y="5228"/>
                    <a:pt x="17265" y="3902"/>
                    <a:pt x="16459" y="3073"/>
                  </a:cubicBezTo>
                  <a:cubicBezTo>
                    <a:pt x="16068" y="2678"/>
                    <a:pt x="15540" y="2463"/>
                    <a:pt x="14998" y="2463"/>
                  </a:cubicBezTo>
                  <a:cubicBezTo>
                    <a:pt x="14845" y="2463"/>
                    <a:pt x="14691" y="2480"/>
                    <a:pt x="14538" y="2515"/>
                  </a:cubicBezTo>
                  <a:cubicBezTo>
                    <a:pt x="14693" y="1817"/>
                    <a:pt x="14477" y="1096"/>
                    <a:pt x="13976" y="595"/>
                  </a:cubicBezTo>
                  <a:cubicBezTo>
                    <a:pt x="13779" y="398"/>
                    <a:pt x="13545" y="243"/>
                    <a:pt x="13287" y="145"/>
                  </a:cubicBezTo>
                  <a:cubicBezTo>
                    <a:pt x="13042" y="49"/>
                    <a:pt x="12784" y="0"/>
                    <a:pt x="12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27"/>
            <p:cNvSpPr/>
            <p:nvPr/>
          </p:nvSpPr>
          <p:spPr>
            <a:xfrm>
              <a:off x="1443975" y="1695150"/>
              <a:ext cx="360900" cy="355675"/>
            </a:xfrm>
            <a:custGeom>
              <a:rect b="b" l="l" r="r" t="t"/>
              <a:pathLst>
                <a:path extrusionOk="0" h="14227" w="14436">
                  <a:moveTo>
                    <a:pt x="12950" y="1"/>
                  </a:moveTo>
                  <a:lnTo>
                    <a:pt x="12950" y="1"/>
                  </a:lnTo>
                  <a:cubicBezTo>
                    <a:pt x="13268" y="792"/>
                    <a:pt x="13081" y="1701"/>
                    <a:pt x="12472" y="2296"/>
                  </a:cubicBezTo>
                  <a:cubicBezTo>
                    <a:pt x="12081" y="2668"/>
                    <a:pt x="11565" y="2867"/>
                    <a:pt x="11041" y="2867"/>
                  </a:cubicBezTo>
                  <a:cubicBezTo>
                    <a:pt x="10831" y="2867"/>
                    <a:pt x="10620" y="2835"/>
                    <a:pt x="10415" y="2769"/>
                  </a:cubicBezTo>
                  <a:cubicBezTo>
                    <a:pt x="10294" y="2732"/>
                    <a:pt x="10170" y="2714"/>
                    <a:pt x="10047" y="2714"/>
                  </a:cubicBezTo>
                  <a:cubicBezTo>
                    <a:pt x="9722" y="2714"/>
                    <a:pt x="9404" y="2841"/>
                    <a:pt x="9169" y="3079"/>
                  </a:cubicBezTo>
                  <a:lnTo>
                    <a:pt x="5313" y="6934"/>
                  </a:lnTo>
                  <a:lnTo>
                    <a:pt x="4390" y="7852"/>
                  </a:lnTo>
                  <a:lnTo>
                    <a:pt x="3079" y="9169"/>
                  </a:lnTo>
                  <a:cubicBezTo>
                    <a:pt x="2751" y="9492"/>
                    <a:pt x="2634" y="9970"/>
                    <a:pt x="2769" y="10410"/>
                  </a:cubicBezTo>
                  <a:cubicBezTo>
                    <a:pt x="2999" y="11132"/>
                    <a:pt x="2816" y="11919"/>
                    <a:pt x="2296" y="12467"/>
                  </a:cubicBezTo>
                  <a:cubicBezTo>
                    <a:pt x="1894" y="12883"/>
                    <a:pt x="1347" y="13103"/>
                    <a:pt x="790" y="13103"/>
                  </a:cubicBezTo>
                  <a:cubicBezTo>
                    <a:pt x="524" y="13103"/>
                    <a:pt x="256" y="13053"/>
                    <a:pt x="1" y="12950"/>
                  </a:cubicBezTo>
                  <a:lnTo>
                    <a:pt x="1" y="12950"/>
                  </a:lnTo>
                  <a:cubicBezTo>
                    <a:pt x="108" y="13207"/>
                    <a:pt x="263" y="13437"/>
                    <a:pt x="460" y="13634"/>
                  </a:cubicBezTo>
                  <a:cubicBezTo>
                    <a:pt x="867" y="14030"/>
                    <a:pt x="1394" y="14226"/>
                    <a:pt x="1920" y="14226"/>
                  </a:cubicBezTo>
                  <a:cubicBezTo>
                    <a:pt x="2464" y="14226"/>
                    <a:pt x="3008" y="14016"/>
                    <a:pt x="3421" y="13596"/>
                  </a:cubicBezTo>
                  <a:cubicBezTo>
                    <a:pt x="3941" y="13048"/>
                    <a:pt x="4123" y="12261"/>
                    <a:pt x="3899" y="11540"/>
                  </a:cubicBezTo>
                  <a:cubicBezTo>
                    <a:pt x="3758" y="11099"/>
                    <a:pt x="3875" y="10617"/>
                    <a:pt x="4203" y="10293"/>
                  </a:cubicBezTo>
                  <a:lnTo>
                    <a:pt x="10294" y="4208"/>
                  </a:lnTo>
                  <a:cubicBezTo>
                    <a:pt x="10531" y="3970"/>
                    <a:pt x="10847" y="3841"/>
                    <a:pt x="11170" y="3841"/>
                  </a:cubicBezTo>
                  <a:cubicBezTo>
                    <a:pt x="11294" y="3841"/>
                    <a:pt x="11418" y="3860"/>
                    <a:pt x="11540" y="3898"/>
                  </a:cubicBezTo>
                  <a:cubicBezTo>
                    <a:pt x="11746" y="3963"/>
                    <a:pt x="11957" y="3994"/>
                    <a:pt x="12164" y="3994"/>
                  </a:cubicBezTo>
                  <a:cubicBezTo>
                    <a:pt x="12875" y="3994"/>
                    <a:pt x="13554" y="3630"/>
                    <a:pt x="13938" y="2999"/>
                  </a:cubicBezTo>
                  <a:cubicBezTo>
                    <a:pt x="14435" y="2184"/>
                    <a:pt x="14313" y="1134"/>
                    <a:pt x="13639" y="460"/>
                  </a:cubicBezTo>
                  <a:lnTo>
                    <a:pt x="13634" y="460"/>
                  </a:lnTo>
                  <a:cubicBezTo>
                    <a:pt x="13437" y="263"/>
                    <a:pt x="13208" y="108"/>
                    <a:pt x="129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 name="Google Shape;1222;p27"/>
          <p:cNvGrpSpPr/>
          <p:nvPr/>
        </p:nvGrpSpPr>
        <p:grpSpPr>
          <a:xfrm>
            <a:off x="5697680" y="3838283"/>
            <a:ext cx="343885" cy="265510"/>
            <a:chOff x="2012850" y="1677650"/>
            <a:chExt cx="421325" cy="325300"/>
          </a:xfrm>
        </p:grpSpPr>
        <p:sp>
          <p:nvSpPr>
            <p:cNvPr id="1223" name="Google Shape;1223;p27"/>
            <p:cNvSpPr/>
            <p:nvPr/>
          </p:nvSpPr>
          <p:spPr>
            <a:xfrm>
              <a:off x="2140625" y="1749525"/>
              <a:ext cx="73825" cy="253075"/>
            </a:xfrm>
            <a:custGeom>
              <a:rect b="b" l="l" r="r" t="t"/>
              <a:pathLst>
                <a:path extrusionOk="0" h="10123" w="2953">
                  <a:moveTo>
                    <a:pt x="2088" y="1"/>
                  </a:moveTo>
                  <a:cubicBezTo>
                    <a:pt x="1964" y="1"/>
                    <a:pt x="1840" y="81"/>
                    <a:pt x="1833" y="243"/>
                  </a:cubicBezTo>
                  <a:lnTo>
                    <a:pt x="1833" y="576"/>
                  </a:lnTo>
                  <a:cubicBezTo>
                    <a:pt x="1833" y="1250"/>
                    <a:pt x="1388" y="1803"/>
                    <a:pt x="839" y="1803"/>
                  </a:cubicBezTo>
                  <a:lnTo>
                    <a:pt x="319" y="1803"/>
                  </a:lnTo>
                  <a:cubicBezTo>
                    <a:pt x="179" y="1803"/>
                    <a:pt x="62" y="1920"/>
                    <a:pt x="62" y="2061"/>
                  </a:cubicBezTo>
                  <a:cubicBezTo>
                    <a:pt x="62" y="2145"/>
                    <a:pt x="104" y="2225"/>
                    <a:pt x="169" y="2272"/>
                  </a:cubicBezTo>
                  <a:cubicBezTo>
                    <a:pt x="1" y="2431"/>
                    <a:pt x="113" y="2712"/>
                    <a:pt x="348" y="2712"/>
                  </a:cubicBezTo>
                  <a:lnTo>
                    <a:pt x="872" y="2712"/>
                  </a:lnTo>
                  <a:cubicBezTo>
                    <a:pt x="1739" y="2717"/>
                    <a:pt x="2442" y="3415"/>
                    <a:pt x="2442" y="4281"/>
                  </a:cubicBezTo>
                  <a:lnTo>
                    <a:pt x="2442" y="9880"/>
                  </a:lnTo>
                  <a:cubicBezTo>
                    <a:pt x="2449" y="10041"/>
                    <a:pt x="2573" y="10122"/>
                    <a:pt x="2697" y="10122"/>
                  </a:cubicBezTo>
                  <a:cubicBezTo>
                    <a:pt x="2821" y="10122"/>
                    <a:pt x="2945" y="10041"/>
                    <a:pt x="2952" y="9880"/>
                  </a:cubicBezTo>
                  <a:lnTo>
                    <a:pt x="2952" y="4281"/>
                  </a:lnTo>
                  <a:cubicBezTo>
                    <a:pt x="2952" y="3283"/>
                    <a:pt x="2250" y="2431"/>
                    <a:pt x="1275" y="2239"/>
                  </a:cubicBezTo>
                  <a:cubicBezTo>
                    <a:pt x="1894" y="2019"/>
                    <a:pt x="2343" y="1358"/>
                    <a:pt x="2343" y="576"/>
                  </a:cubicBezTo>
                  <a:lnTo>
                    <a:pt x="2343" y="243"/>
                  </a:lnTo>
                  <a:cubicBezTo>
                    <a:pt x="2336" y="81"/>
                    <a:pt x="2212" y="1"/>
                    <a:pt x="20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27"/>
            <p:cNvSpPr/>
            <p:nvPr/>
          </p:nvSpPr>
          <p:spPr>
            <a:xfrm>
              <a:off x="2012850" y="1677675"/>
              <a:ext cx="151700" cy="259375"/>
            </a:xfrm>
            <a:custGeom>
              <a:rect b="b" l="l" r="r" t="t"/>
              <a:pathLst>
                <a:path extrusionOk="0" h="10375" w="6068">
                  <a:moveTo>
                    <a:pt x="3342" y="1"/>
                  </a:moveTo>
                  <a:cubicBezTo>
                    <a:pt x="2980" y="1"/>
                    <a:pt x="2616" y="82"/>
                    <a:pt x="2277" y="250"/>
                  </a:cubicBezTo>
                  <a:cubicBezTo>
                    <a:pt x="1964" y="409"/>
                    <a:pt x="1687" y="629"/>
                    <a:pt x="1462" y="896"/>
                  </a:cubicBezTo>
                  <a:cubicBezTo>
                    <a:pt x="1415" y="953"/>
                    <a:pt x="1373" y="1013"/>
                    <a:pt x="1331" y="1074"/>
                  </a:cubicBezTo>
                  <a:cubicBezTo>
                    <a:pt x="446" y="2395"/>
                    <a:pt x="1" y="3782"/>
                    <a:pt x="1" y="5188"/>
                  </a:cubicBezTo>
                  <a:cubicBezTo>
                    <a:pt x="1" y="6589"/>
                    <a:pt x="455" y="7971"/>
                    <a:pt x="1331" y="9296"/>
                  </a:cubicBezTo>
                  <a:cubicBezTo>
                    <a:pt x="1796" y="9996"/>
                    <a:pt x="2562" y="10375"/>
                    <a:pt x="3343" y="10375"/>
                  </a:cubicBezTo>
                  <a:cubicBezTo>
                    <a:pt x="3796" y="10375"/>
                    <a:pt x="4254" y="10247"/>
                    <a:pt x="4662" y="9980"/>
                  </a:cubicBezTo>
                  <a:cubicBezTo>
                    <a:pt x="5782" y="9250"/>
                    <a:pt x="6068" y="7713"/>
                    <a:pt x="5332" y="6593"/>
                  </a:cubicBezTo>
                  <a:lnTo>
                    <a:pt x="5309" y="6560"/>
                  </a:lnTo>
                  <a:cubicBezTo>
                    <a:pt x="5154" y="6317"/>
                    <a:pt x="5154" y="6008"/>
                    <a:pt x="5309" y="5764"/>
                  </a:cubicBezTo>
                  <a:cubicBezTo>
                    <a:pt x="5524" y="5408"/>
                    <a:pt x="5524" y="4963"/>
                    <a:pt x="5309" y="4607"/>
                  </a:cubicBezTo>
                  <a:cubicBezTo>
                    <a:pt x="5159" y="4368"/>
                    <a:pt x="5154" y="4059"/>
                    <a:pt x="5309" y="3820"/>
                  </a:cubicBezTo>
                  <a:cubicBezTo>
                    <a:pt x="5323" y="3792"/>
                    <a:pt x="5337" y="3773"/>
                    <a:pt x="5351" y="3749"/>
                  </a:cubicBezTo>
                  <a:cubicBezTo>
                    <a:pt x="5955" y="2841"/>
                    <a:pt x="5875" y="1641"/>
                    <a:pt x="5154" y="821"/>
                  </a:cubicBezTo>
                  <a:cubicBezTo>
                    <a:pt x="4686" y="287"/>
                    <a:pt x="4019" y="1"/>
                    <a:pt x="3342"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7"/>
            <p:cNvSpPr/>
            <p:nvPr/>
          </p:nvSpPr>
          <p:spPr>
            <a:xfrm>
              <a:off x="2012975" y="1677650"/>
              <a:ext cx="96650" cy="259500"/>
            </a:xfrm>
            <a:custGeom>
              <a:rect b="b" l="l" r="r" t="t"/>
              <a:pathLst>
                <a:path extrusionOk="0" h="10380" w="3866">
                  <a:moveTo>
                    <a:pt x="3340" y="0"/>
                  </a:moveTo>
                  <a:cubicBezTo>
                    <a:pt x="2972" y="0"/>
                    <a:pt x="2606" y="86"/>
                    <a:pt x="2272" y="251"/>
                  </a:cubicBezTo>
                  <a:cubicBezTo>
                    <a:pt x="1959" y="410"/>
                    <a:pt x="1682" y="630"/>
                    <a:pt x="1457" y="897"/>
                  </a:cubicBezTo>
                  <a:cubicBezTo>
                    <a:pt x="1410" y="958"/>
                    <a:pt x="1368" y="1014"/>
                    <a:pt x="1326" y="1080"/>
                  </a:cubicBezTo>
                  <a:cubicBezTo>
                    <a:pt x="450" y="2406"/>
                    <a:pt x="0" y="3788"/>
                    <a:pt x="0" y="5189"/>
                  </a:cubicBezTo>
                  <a:cubicBezTo>
                    <a:pt x="0" y="6594"/>
                    <a:pt x="445" y="7981"/>
                    <a:pt x="1326" y="9302"/>
                  </a:cubicBezTo>
                  <a:cubicBezTo>
                    <a:pt x="1776" y="9977"/>
                    <a:pt x="2530" y="10380"/>
                    <a:pt x="3341" y="10380"/>
                  </a:cubicBezTo>
                  <a:cubicBezTo>
                    <a:pt x="3514" y="10375"/>
                    <a:pt x="3687" y="10356"/>
                    <a:pt x="3861" y="10319"/>
                  </a:cubicBezTo>
                  <a:cubicBezTo>
                    <a:pt x="3252" y="10188"/>
                    <a:pt x="2722" y="9822"/>
                    <a:pt x="2380" y="9302"/>
                  </a:cubicBezTo>
                  <a:cubicBezTo>
                    <a:pt x="1499" y="7976"/>
                    <a:pt x="1050" y="6594"/>
                    <a:pt x="1050" y="5189"/>
                  </a:cubicBezTo>
                  <a:cubicBezTo>
                    <a:pt x="1050" y="3788"/>
                    <a:pt x="1495" y="2401"/>
                    <a:pt x="2375" y="1080"/>
                  </a:cubicBezTo>
                  <a:cubicBezTo>
                    <a:pt x="2418" y="1014"/>
                    <a:pt x="2460" y="954"/>
                    <a:pt x="2507" y="897"/>
                  </a:cubicBezTo>
                  <a:lnTo>
                    <a:pt x="3322" y="251"/>
                  </a:lnTo>
                  <a:cubicBezTo>
                    <a:pt x="3495" y="166"/>
                    <a:pt x="3678" y="101"/>
                    <a:pt x="3865" y="59"/>
                  </a:cubicBezTo>
                  <a:cubicBezTo>
                    <a:pt x="3692" y="19"/>
                    <a:pt x="3516" y="0"/>
                    <a:pt x="3340"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7"/>
            <p:cNvSpPr/>
            <p:nvPr/>
          </p:nvSpPr>
          <p:spPr>
            <a:xfrm>
              <a:off x="2232350" y="1749525"/>
              <a:ext cx="74850" cy="253425"/>
            </a:xfrm>
            <a:custGeom>
              <a:rect b="b" l="l" r="r" t="t"/>
              <a:pathLst>
                <a:path extrusionOk="0" h="10137" w="2994">
                  <a:moveTo>
                    <a:pt x="867" y="1"/>
                  </a:moveTo>
                  <a:cubicBezTo>
                    <a:pt x="743" y="1"/>
                    <a:pt x="619" y="81"/>
                    <a:pt x="609" y="243"/>
                  </a:cubicBezTo>
                  <a:lnTo>
                    <a:pt x="609" y="576"/>
                  </a:lnTo>
                  <a:cubicBezTo>
                    <a:pt x="609" y="1358"/>
                    <a:pt x="1059" y="2019"/>
                    <a:pt x="1677" y="2239"/>
                  </a:cubicBezTo>
                  <a:cubicBezTo>
                    <a:pt x="703" y="2431"/>
                    <a:pt x="0" y="3288"/>
                    <a:pt x="0" y="4281"/>
                  </a:cubicBezTo>
                  <a:lnTo>
                    <a:pt x="0" y="9880"/>
                  </a:lnTo>
                  <a:cubicBezTo>
                    <a:pt x="0" y="10051"/>
                    <a:pt x="128" y="10136"/>
                    <a:pt x="255" y="10136"/>
                  </a:cubicBezTo>
                  <a:cubicBezTo>
                    <a:pt x="383" y="10136"/>
                    <a:pt x="511" y="10051"/>
                    <a:pt x="511" y="9880"/>
                  </a:cubicBezTo>
                  <a:lnTo>
                    <a:pt x="511" y="4281"/>
                  </a:lnTo>
                  <a:cubicBezTo>
                    <a:pt x="516" y="3415"/>
                    <a:pt x="1218" y="2717"/>
                    <a:pt x="2085" y="2717"/>
                  </a:cubicBezTo>
                  <a:lnTo>
                    <a:pt x="2610" y="2717"/>
                  </a:lnTo>
                  <a:cubicBezTo>
                    <a:pt x="2839" y="2717"/>
                    <a:pt x="2952" y="2431"/>
                    <a:pt x="2788" y="2272"/>
                  </a:cubicBezTo>
                  <a:cubicBezTo>
                    <a:pt x="2994" y="2131"/>
                    <a:pt x="2891" y="1803"/>
                    <a:pt x="2638" y="1803"/>
                  </a:cubicBezTo>
                  <a:lnTo>
                    <a:pt x="2118" y="1803"/>
                  </a:lnTo>
                  <a:cubicBezTo>
                    <a:pt x="1570" y="1803"/>
                    <a:pt x="1125" y="1250"/>
                    <a:pt x="1125" y="576"/>
                  </a:cubicBezTo>
                  <a:lnTo>
                    <a:pt x="1125" y="243"/>
                  </a:lnTo>
                  <a:cubicBezTo>
                    <a:pt x="1115" y="81"/>
                    <a:pt x="991" y="1"/>
                    <a:pt x="867"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7"/>
            <p:cNvSpPr/>
            <p:nvPr/>
          </p:nvSpPr>
          <p:spPr>
            <a:xfrm>
              <a:off x="2282475" y="1677750"/>
              <a:ext cx="151575" cy="259425"/>
            </a:xfrm>
            <a:custGeom>
              <a:rect b="b" l="l" r="r" t="t"/>
              <a:pathLst>
                <a:path extrusionOk="0" h="10377" w="6063">
                  <a:moveTo>
                    <a:pt x="2724" y="1"/>
                  </a:moveTo>
                  <a:cubicBezTo>
                    <a:pt x="2046" y="1"/>
                    <a:pt x="1380" y="288"/>
                    <a:pt x="909" y="823"/>
                  </a:cubicBezTo>
                  <a:cubicBezTo>
                    <a:pt x="192" y="1643"/>
                    <a:pt x="113" y="2842"/>
                    <a:pt x="717" y="3751"/>
                  </a:cubicBezTo>
                  <a:cubicBezTo>
                    <a:pt x="731" y="3775"/>
                    <a:pt x="745" y="3798"/>
                    <a:pt x="759" y="3817"/>
                  </a:cubicBezTo>
                  <a:cubicBezTo>
                    <a:pt x="909" y="4060"/>
                    <a:pt x="909" y="4365"/>
                    <a:pt x="755" y="4608"/>
                  </a:cubicBezTo>
                  <a:cubicBezTo>
                    <a:pt x="539" y="4965"/>
                    <a:pt x="539" y="5410"/>
                    <a:pt x="755" y="5766"/>
                  </a:cubicBezTo>
                  <a:cubicBezTo>
                    <a:pt x="909" y="6009"/>
                    <a:pt x="909" y="6318"/>
                    <a:pt x="755" y="6562"/>
                  </a:cubicBezTo>
                  <a:lnTo>
                    <a:pt x="736" y="6595"/>
                  </a:lnTo>
                  <a:cubicBezTo>
                    <a:pt x="0" y="7715"/>
                    <a:pt x="281" y="9251"/>
                    <a:pt x="1406" y="9982"/>
                  </a:cubicBezTo>
                  <a:cubicBezTo>
                    <a:pt x="1814" y="10249"/>
                    <a:pt x="2272" y="10376"/>
                    <a:pt x="2725" y="10376"/>
                  </a:cubicBezTo>
                  <a:cubicBezTo>
                    <a:pt x="3506" y="10376"/>
                    <a:pt x="4271" y="9998"/>
                    <a:pt x="4737" y="9298"/>
                  </a:cubicBezTo>
                  <a:cubicBezTo>
                    <a:pt x="5618" y="7977"/>
                    <a:pt x="6063" y="6590"/>
                    <a:pt x="6063" y="5185"/>
                  </a:cubicBezTo>
                  <a:cubicBezTo>
                    <a:pt x="6063" y="3784"/>
                    <a:pt x="5613" y="2402"/>
                    <a:pt x="4737" y="1076"/>
                  </a:cubicBezTo>
                  <a:cubicBezTo>
                    <a:pt x="4695" y="1010"/>
                    <a:pt x="4648" y="954"/>
                    <a:pt x="4606" y="893"/>
                  </a:cubicBezTo>
                  <a:cubicBezTo>
                    <a:pt x="4387" y="586"/>
                    <a:pt x="3803" y="251"/>
                    <a:pt x="3791" y="251"/>
                  </a:cubicBezTo>
                  <a:cubicBezTo>
                    <a:pt x="3791" y="251"/>
                    <a:pt x="3790" y="251"/>
                    <a:pt x="3790" y="251"/>
                  </a:cubicBezTo>
                  <a:cubicBezTo>
                    <a:pt x="3450" y="82"/>
                    <a:pt x="3085" y="1"/>
                    <a:pt x="2724" y="1"/>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7"/>
            <p:cNvSpPr/>
            <p:nvPr/>
          </p:nvSpPr>
          <p:spPr>
            <a:xfrm>
              <a:off x="2335650" y="1677650"/>
              <a:ext cx="98525" cy="259500"/>
            </a:xfrm>
            <a:custGeom>
              <a:rect b="b" l="l" r="r" t="t"/>
              <a:pathLst>
                <a:path extrusionOk="0" h="10380" w="3941">
                  <a:moveTo>
                    <a:pt x="606" y="0"/>
                  </a:moveTo>
                  <a:cubicBezTo>
                    <a:pt x="403" y="0"/>
                    <a:pt x="200" y="26"/>
                    <a:pt x="0" y="77"/>
                  </a:cubicBezTo>
                  <a:cubicBezTo>
                    <a:pt x="164" y="120"/>
                    <a:pt x="319" y="176"/>
                    <a:pt x="469" y="251"/>
                  </a:cubicBezTo>
                  <a:lnTo>
                    <a:pt x="1279" y="897"/>
                  </a:lnTo>
                  <a:cubicBezTo>
                    <a:pt x="1326" y="958"/>
                    <a:pt x="1368" y="1014"/>
                    <a:pt x="1410" y="1080"/>
                  </a:cubicBezTo>
                  <a:cubicBezTo>
                    <a:pt x="2287" y="2406"/>
                    <a:pt x="2741" y="3788"/>
                    <a:pt x="2741" y="5189"/>
                  </a:cubicBezTo>
                  <a:cubicBezTo>
                    <a:pt x="2741" y="6594"/>
                    <a:pt x="2296" y="7981"/>
                    <a:pt x="1410" y="9302"/>
                  </a:cubicBezTo>
                  <a:cubicBezTo>
                    <a:pt x="1078" y="9799"/>
                    <a:pt x="577" y="10155"/>
                    <a:pt x="0" y="10300"/>
                  </a:cubicBezTo>
                  <a:cubicBezTo>
                    <a:pt x="197" y="10351"/>
                    <a:pt x="399" y="10380"/>
                    <a:pt x="600" y="10380"/>
                  </a:cubicBezTo>
                  <a:cubicBezTo>
                    <a:pt x="1410" y="10380"/>
                    <a:pt x="2165" y="9977"/>
                    <a:pt x="2610" y="9302"/>
                  </a:cubicBezTo>
                  <a:cubicBezTo>
                    <a:pt x="3491" y="7976"/>
                    <a:pt x="3940" y="6594"/>
                    <a:pt x="3940" y="5189"/>
                  </a:cubicBezTo>
                  <a:cubicBezTo>
                    <a:pt x="3940" y="3788"/>
                    <a:pt x="3491" y="2401"/>
                    <a:pt x="2610" y="1080"/>
                  </a:cubicBezTo>
                  <a:cubicBezTo>
                    <a:pt x="2568" y="1019"/>
                    <a:pt x="2525" y="954"/>
                    <a:pt x="2483" y="897"/>
                  </a:cubicBezTo>
                  <a:cubicBezTo>
                    <a:pt x="2254" y="635"/>
                    <a:pt x="1977" y="415"/>
                    <a:pt x="1673" y="251"/>
                  </a:cubicBezTo>
                  <a:cubicBezTo>
                    <a:pt x="1337" y="85"/>
                    <a:pt x="973" y="0"/>
                    <a:pt x="606" y="0"/>
                  </a:cubicBezTo>
                  <a:close/>
                </a:path>
              </a:pathLst>
            </a:custGeom>
            <a:solidFill>
              <a:srgbClr val="577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linical Case 04-2019 by Slidesgo">
  <a:themeElements>
    <a:clrScheme name="Simple Light">
      <a:dk1>
        <a:srgbClr val="8C543B"/>
      </a:dk1>
      <a:lt1>
        <a:srgbClr val="FFFFFF"/>
      </a:lt1>
      <a:dk2>
        <a:srgbClr val="434343"/>
      </a:dk2>
      <a:lt2>
        <a:srgbClr val="8F9199"/>
      </a:lt2>
      <a:accent1>
        <a:srgbClr val="5777B2"/>
      </a:accent1>
      <a:accent2>
        <a:srgbClr val="96D6E0"/>
      </a:accent2>
      <a:accent3>
        <a:srgbClr val="F9BDA5"/>
      </a:accent3>
      <a:accent4>
        <a:srgbClr val="DFEBEF"/>
      </a:accent4>
      <a:accent5>
        <a:srgbClr val="4A160E"/>
      </a:accent5>
      <a:accent6>
        <a:srgbClr val="FF948E"/>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